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Pangolin"/>
      <p:regular r:id="rId30"/>
    </p:embeddedFont>
    <p:embeddedFont>
      <p:font typeface="Kavoon"/>
      <p:regular r:id="rId31"/>
    </p:embeddedFont>
    <p:embeddedFont>
      <p:font typeface="Barlow Medium"/>
      <p:regular r:id="rId32"/>
      <p:bold r:id="rId33"/>
      <p:italic r:id="rId34"/>
      <p:boldItalic r:id="rId35"/>
    </p:embeddedFont>
    <p:embeddedFont>
      <p:font typeface="Barlow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slide" Target="slides/slide21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Kavoon-regular.fntdata"/><Relationship Id="rId30" Type="http://schemas.openxmlformats.org/officeDocument/2006/relationships/font" Target="fonts/Pangolin-regular.fntdata"/><Relationship Id="rId11" Type="http://schemas.openxmlformats.org/officeDocument/2006/relationships/slide" Target="slides/slide7.xml"/><Relationship Id="rId33" Type="http://schemas.openxmlformats.org/officeDocument/2006/relationships/font" Target="fonts/BarlowMedium-bold.fntdata"/><Relationship Id="rId10" Type="http://schemas.openxmlformats.org/officeDocument/2006/relationships/slide" Target="slides/slide6.xml"/><Relationship Id="rId32" Type="http://schemas.openxmlformats.org/officeDocument/2006/relationships/font" Target="fonts/BarlowMedium-regular.fntdata"/><Relationship Id="rId13" Type="http://schemas.openxmlformats.org/officeDocument/2006/relationships/slide" Target="slides/slide9.xml"/><Relationship Id="rId35" Type="http://schemas.openxmlformats.org/officeDocument/2006/relationships/font" Target="fonts/BarlowMedium-boldItalic.fntdata"/><Relationship Id="rId12" Type="http://schemas.openxmlformats.org/officeDocument/2006/relationships/slide" Target="slides/slide8.xml"/><Relationship Id="rId34" Type="http://schemas.openxmlformats.org/officeDocument/2006/relationships/font" Target="fonts/BarlowMedium-italic.fntdata"/><Relationship Id="rId15" Type="http://schemas.openxmlformats.org/officeDocument/2006/relationships/slide" Target="slides/slide11.xml"/><Relationship Id="rId37" Type="http://schemas.openxmlformats.org/officeDocument/2006/relationships/font" Target="fonts/Barlow-bold.fntdata"/><Relationship Id="rId14" Type="http://schemas.openxmlformats.org/officeDocument/2006/relationships/slide" Target="slides/slide10.xml"/><Relationship Id="rId36" Type="http://schemas.openxmlformats.org/officeDocument/2006/relationships/font" Target="fonts/Barlow-regular.fntdata"/><Relationship Id="rId17" Type="http://schemas.openxmlformats.org/officeDocument/2006/relationships/slide" Target="slides/slide13.xml"/><Relationship Id="rId39" Type="http://schemas.openxmlformats.org/officeDocument/2006/relationships/font" Target="fonts/Barlow-boldItalic.fntdata"/><Relationship Id="rId16" Type="http://schemas.openxmlformats.org/officeDocument/2006/relationships/slide" Target="slides/slide12.xml"/><Relationship Id="rId38" Type="http://schemas.openxmlformats.org/officeDocument/2006/relationships/font" Target="fonts/Barlow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pl.org/parkscore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pl.org/parkscore" TargetMode="External"/><Relationship Id="rId3" Type="http://schemas.openxmlformats.org/officeDocument/2006/relationships/hyperlink" Target="https://www.tpl.org/parkscore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95" name="Shape 1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6" name="Google Shape;12596;g11a3514ac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7" name="Google Shape;12597;g11a3514ac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Naseema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31" name="Shape 17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2" name="Google Shape;17332;g2913c8baa04_1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33" name="Google Shape;17333;g2913c8baa04_1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26" name="Shape 17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7" name="Google Shape;17427;g24fffa0d420_1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8" name="Google Shape;17428;g24fffa0d420_1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21" name="Shape 17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2" name="Google Shape;17522;g2913c8baa04_1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23" name="Google Shape;17523;g2913c8baa04_1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4474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Gabriela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15" name="Shape 17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6" name="Google Shape;17616;g2913c8baa04_1_2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17" name="Google Shape;17617;g2913c8baa04_1_2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Naseema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Interestingly Fl, in 2017 is an example of smallest % of city park areas, but perhaps it maybe because they have a lot of naturally </a:t>
            </a:r>
            <a:r>
              <a:rPr lang="en"/>
              <a:t>occurring ‘walkable’ </a:t>
            </a:r>
            <a:r>
              <a:rPr lang="en"/>
              <a:t> green spaces, and oceans / beaches that most likely contribute </a:t>
            </a:r>
            <a:r>
              <a:rPr lang="en"/>
              <a:t>similarly</a:t>
            </a:r>
            <a:r>
              <a:rPr lang="en"/>
              <a:t> as the city parks do.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 wit its 80% is an outlier; the next highest line is Freemont, CA at 44% as a result, or it would be.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happy to report that as of current, the Top 3 highest ParkScore citym, state are: Washington DC, with 99% living near a park. 2nd: St Paul mn, and 3rd Minneapolis, MN WooHoo :)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46" name="Shape 17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7" name="Google Shape;17747;g2913c8baa04_1_2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8" name="Google Shape;17748;g2913c8baa04_1_2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Noah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09" name="Shape 18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0" name="Google Shape;18210;g25c9d895e9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1" name="Google Shape;18211;g25c9d895e9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Noah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15" name="Shape 18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6" name="Google Shape;18216;g28c5cb0abe2_0_2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7" name="Google Shape;18217;g28c5cb0abe2_0_2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25554"/>
                </a:solidFill>
                <a:latin typeface="Barlow Medium"/>
                <a:ea typeface="Barlow Medium"/>
                <a:cs typeface="Barlow Medium"/>
                <a:sym typeface="Barlow Medium"/>
              </a:rPr>
              <a:t>Gabriela</a:t>
            </a:r>
            <a:endParaRPr sz="1200">
              <a:solidFill>
                <a:srgbClr val="025554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25554"/>
                </a:solidFill>
                <a:latin typeface="Barlow Medium"/>
                <a:ea typeface="Barlow Medium"/>
                <a:cs typeface="Barlow Medium"/>
                <a:sym typeface="Barlow Medium"/>
              </a:rPr>
              <a:t>Activity eg: </a:t>
            </a:r>
            <a:r>
              <a:rPr lang="en" sz="1200">
                <a:solidFill>
                  <a:srgbClr val="025554"/>
                </a:solidFill>
                <a:latin typeface="Barlow Medium"/>
                <a:ea typeface="Barlow Medium"/>
                <a:cs typeface="Barlow Medium"/>
                <a:sym typeface="Barlow Medium"/>
              </a:rPr>
              <a:t>Walks, bike rides, lunches, picnics, reading, meditations</a:t>
            </a:r>
            <a:endParaRPr sz="12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69" name="Shape 19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0" name="Google Shape;19170;g11dfbfe8cb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71" name="Google Shape;19171;g11dfbfe8cb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Gabriela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23" name="Shape 20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4" name="Google Shape;20024;g11dfbfe8cbd_0_10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5" name="Google Shape;20025;g11dfbfe8cbd_0_10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Naseema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thanks to Sam Espe for sharing her Police Shooting Project or us to use as an example for folder organization, codes, Flask API.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resources: Program specific websites, Slack Overflow… all noted in the ReadMe. 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76" name="Shape 20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7" name="Google Shape;20177;g11dfbfe8cbd_0_17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78" name="Google Shape;20178;g11dfbfe8cbd_0_17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Naseema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26" name="Shape 13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7" name="Google Shape;13527;g11a59ce2220_0_6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8" name="Google Shape;13528;g11a59ce2220_0_6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Naseema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71" name="Shape 20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2" name="Google Shape;20672;g24fffa0d420_1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73" name="Google Shape;20673;g24fffa0d420_1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Naseema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98" name="Shape 20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9" name="Google Shape;20899;g11dfbfe8cbd_0_180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0" name="Google Shape;20900;g11dfbfe8cbd_0_180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Naseema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repo.  Project story, organization, technical details are in the ReadMe.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9" name="Shape 14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0" name="Google Shape;14040;g11f0e740ed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1" name="Google Shape;14041;g11f0e740ed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Noah</a:t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2017 selected because that is what the CDC had data for. ParkScore data is available for each year. </a:t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Trust for Public Land’s </a:t>
            </a:r>
            <a:r>
              <a:rPr lang="en" sz="1200" u="sng">
                <a:solidFill>
                  <a:srgbClr val="006837"/>
                </a:solidFill>
                <a:highlight>
                  <a:srgbClr val="F5FAF1"/>
                </a:highlight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ParkScore®</a:t>
            </a: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 index is the national gold-standard comparison of park systems across the 100 most-populated cities in the United States. Published annually, the index currently measures park systems based on five categories: access, investment, amenities, acreage, equity.  Cdc data was frm 2017 so we picked 2017 for park data. </a:t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Do visit the parks website, some interesting facts, like how much spending for parks by state, probably dependent upon size/ dwelling areas,  and population of state </a:t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49" name="Shape 14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0" name="Google Shape;14450;g11a7115f0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1" name="Google Shape;14451;g11a7115f0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39" name="Shape 15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0" name="Google Shape;15040;g11dfbfe8cbd_0_4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1" name="Google Shape;15041;g11dfbfe8cbd_0_4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Noah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09" name="Shape 15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0" name="Google Shape;15610;g11a7115f0fe_0_9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1" name="Google Shape;15611;g11a7115f0fe_0_9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Noah</a:t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Trust for Public Land’s </a:t>
            </a:r>
            <a:r>
              <a:rPr lang="en" sz="1200" u="sng">
                <a:solidFill>
                  <a:srgbClr val="006837"/>
                </a:solidFill>
                <a:highlight>
                  <a:srgbClr val="F5FAF1"/>
                </a:highlight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ParkScore</a:t>
            </a:r>
            <a:r>
              <a:rPr lang="en" sz="900" u="sng">
                <a:solidFill>
                  <a:srgbClr val="006837"/>
                </a:solidFill>
                <a:highlight>
                  <a:srgbClr val="F5FAF1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®</a:t>
            </a: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 index is the national gold-standard comparison of park systems across the 100 most-populated cities in the United States. Published annually, the index currently measures park systems based on five categories: access, investment, amenities, acreage, equity.</a:t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Limitations: dont have population in </a:t>
            </a: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comparison</a:t>
            </a: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 with dwelling area of city / state</a:t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Dr Visits and Obesity is for age group &gt;18</a:t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highlight>
                  <a:srgbClr val="F5FAF1"/>
                </a:highlight>
              </a:rPr>
              <a:t>MH for age &gt;16 who had mental health issues for atleast 14 days</a:t>
            </a:r>
            <a:endParaRPr sz="1200">
              <a:solidFill>
                <a:srgbClr val="434343"/>
              </a:solidFill>
              <a:highlight>
                <a:srgbClr val="F5FAF1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42" name="Shape 16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3" name="Google Shape;16543;g24fffa0d420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4" name="Google Shape;16544;g24fffa0d42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Noah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09" name="Shape 17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0" name="Google Shape;17010;g2913c8baa0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1" name="Google Shape;17011;g2913c8baa0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Naseema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03" name="Shape 17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4" name="Google Shape;17104;g2913c8baa04_1_1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05" name="Google Shape;17105;g2913c8baa04_1_1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Naseema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347844" y="2190979"/>
            <a:ext cx="763843" cy="2240790"/>
          </a:xfrm>
          <a:custGeom>
            <a:rect b="b" l="l" r="r" t="t"/>
            <a:pathLst>
              <a:path extrusionOk="0" h="42132" w="14362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707" y="361"/>
                  <a:pt x="5745" y="323"/>
                  <a:pt x="5745" y="247"/>
                </a:cubicBezTo>
                <a:cubicBezTo>
                  <a:pt x="5764" y="152"/>
                  <a:pt x="5726" y="38"/>
                  <a:pt x="5669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46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55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7" y="2644"/>
                </a:cubicBezTo>
                <a:cubicBezTo>
                  <a:pt x="3577" y="2701"/>
                  <a:pt x="3634" y="2815"/>
                  <a:pt x="3691" y="2872"/>
                </a:cubicBezTo>
                <a:cubicBezTo>
                  <a:pt x="3729" y="2901"/>
                  <a:pt x="3762" y="2910"/>
                  <a:pt x="3793" y="2910"/>
                </a:cubicBezTo>
                <a:cubicBezTo>
                  <a:pt x="3824" y="2910"/>
                  <a:pt x="3852" y="2901"/>
                  <a:pt x="3881" y="2891"/>
                </a:cubicBezTo>
                <a:cubicBezTo>
                  <a:pt x="3900" y="2834"/>
                  <a:pt x="3900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76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7" y="2853"/>
                  <a:pt x="4376" y="2777"/>
                  <a:pt x="4299" y="2682"/>
                </a:cubicBezTo>
                <a:cubicBezTo>
                  <a:pt x="4223" y="2568"/>
                  <a:pt x="4071" y="2473"/>
                  <a:pt x="3976" y="2473"/>
                </a:cubicBezTo>
                <a:close/>
                <a:moveTo>
                  <a:pt x="3463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2" y="3443"/>
                </a:cubicBezTo>
                <a:cubicBezTo>
                  <a:pt x="3558" y="3443"/>
                  <a:pt x="3596" y="3405"/>
                  <a:pt x="3634" y="3348"/>
                </a:cubicBezTo>
                <a:cubicBezTo>
                  <a:pt x="3596" y="3291"/>
                  <a:pt x="3558" y="3253"/>
                  <a:pt x="3463" y="3253"/>
                </a:cubicBezTo>
                <a:close/>
                <a:moveTo>
                  <a:pt x="9521" y="3477"/>
                </a:moveTo>
                <a:cubicBezTo>
                  <a:pt x="9407" y="3477"/>
                  <a:pt x="9252" y="3531"/>
                  <a:pt x="9169" y="3614"/>
                </a:cubicBezTo>
                <a:cubicBezTo>
                  <a:pt x="9055" y="3709"/>
                  <a:pt x="9055" y="3804"/>
                  <a:pt x="9055" y="3918"/>
                </a:cubicBezTo>
                <a:cubicBezTo>
                  <a:pt x="9109" y="3926"/>
                  <a:pt x="9154" y="3934"/>
                  <a:pt x="9196" y="3934"/>
                </a:cubicBezTo>
                <a:cubicBezTo>
                  <a:pt x="9256" y="3934"/>
                  <a:pt x="9310" y="3918"/>
                  <a:pt x="9378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12" y="4778"/>
                </a:moveTo>
                <a:cubicBezTo>
                  <a:pt x="9232" y="4778"/>
                  <a:pt x="9140" y="4798"/>
                  <a:pt x="9074" y="4831"/>
                </a:cubicBezTo>
                <a:cubicBezTo>
                  <a:pt x="8960" y="4869"/>
                  <a:pt x="8941" y="4945"/>
                  <a:pt x="8922" y="5060"/>
                </a:cubicBezTo>
                <a:cubicBezTo>
                  <a:pt x="8983" y="5096"/>
                  <a:pt x="9036" y="5117"/>
                  <a:pt x="9097" y="5117"/>
                </a:cubicBezTo>
                <a:cubicBezTo>
                  <a:pt x="9131" y="5117"/>
                  <a:pt x="9166" y="5111"/>
                  <a:pt x="9207" y="5098"/>
                </a:cubicBezTo>
                <a:cubicBezTo>
                  <a:pt x="9321" y="5041"/>
                  <a:pt x="9435" y="4926"/>
                  <a:pt x="9454" y="4812"/>
                </a:cubicBezTo>
                <a:cubicBezTo>
                  <a:pt x="9422" y="4788"/>
                  <a:pt x="9370" y="4778"/>
                  <a:pt x="9312" y="4778"/>
                </a:cubicBezTo>
                <a:close/>
                <a:moveTo>
                  <a:pt x="9485" y="5697"/>
                </a:moveTo>
                <a:cubicBezTo>
                  <a:pt x="9429" y="5697"/>
                  <a:pt x="9383" y="5726"/>
                  <a:pt x="9321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6" y="6034"/>
                  <a:pt x="9678" y="6034"/>
                </a:cubicBezTo>
                <a:cubicBezTo>
                  <a:pt x="9749" y="6034"/>
                  <a:pt x="9816" y="6020"/>
                  <a:pt x="9854" y="5992"/>
                </a:cubicBezTo>
                <a:cubicBezTo>
                  <a:pt x="9835" y="5896"/>
                  <a:pt x="9701" y="5763"/>
                  <a:pt x="9587" y="5725"/>
                </a:cubicBezTo>
                <a:cubicBezTo>
                  <a:pt x="9547" y="5705"/>
                  <a:pt x="9515" y="5697"/>
                  <a:pt x="9485" y="5697"/>
                </a:cubicBezTo>
                <a:close/>
                <a:moveTo>
                  <a:pt x="2468" y="7110"/>
                </a:moveTo>
                <a:cubicBezTo>
                  <a:pt x="2456" y="7110"/>
                  <a:pt x="2446" y="7111"/>
                  <a:pt x="2435" y="7114"/>
                </a:cubicBezTo>
                <a:cubicBezTo>
                  <a:pt x="2435" y="7190"/>
                  <a:pt x="2492" y="7304"/>
                  <a:pt x="2550" y="7361"/>
                </a:cubicBezTo>
                <a:cubicBezTo>
                  <a:pt x="2598" y="7397"/>
                  <a:pt x="2638" y="7411"/>
                  <a:pt x="2681" y="7411"/>
                </a:cubicBezTo>
                <a:cubicBezTo>
                  <a:pt x="2706" y="7411"/>
                  <a:pt x="2731" y="7406"/>
                  <a:pt x="2759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45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7" y="9816"/>
                  <a:pt x="10177" y="9872"/>
                </a:cubicBezTo>
                <a:cubicBezTo>
                  <a:pt x="10215" y="9967"/>
                  <a:pt x="10253" y="10043"/>
                  <a:pt x="10386" y="10081"/>
                </a:cubicBezTo>
                <a:cubicBezTo>
                  <a:pt x="10427" y="10095"/>
                  <a:pt x="10474" y="10101"/>
                  <a:pt x="10523" y="10101"/>
                </a:cubicBezTo>
                <a:cubicBezTo>
                  <a:pt x="10612" y="10101"/>
                  <a:pt x="10705" y="10080"/>
                  <a:pt x="10767" y="10043"/>
                </a:cubicBezTo>
                <a:cubicBezTo>
                  <a:pt x="10729" y="9929"/>
                  <a:pt x="10576" y="9834"/>
                  <a:pt x="10462" y="9796"/>
                </a:cubicBezTo>
                <a:cubicBezTo>
                  <a:pt x="10427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42" y="17423"/>
                  <a:pt x="11737" y="17499"/>
                </a:cubicBezTo>
                <a:cubicBezTo>
                  <a:pt x="11820" y="17555"/>
                  <a:pt x="11934" y="17590"/>
                  <a:pt x="12027" y="17590"/>
                </a:cubicBezTo>
                <a:cubicBezTo>
                  <a:pt x="12061" y="17590"/>
                  <a:pt x="12092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1" y="22289"/>
                </a:moveTo>
                <a:cubicBezTo>
                  <a:pt x="13463" y="22289"/>
                  <a:pt x="13364" y="22357"/>
                  <a:pt x="13296" y="22426"/>
                </a:cubicBezTo>
                <a:cubicBezTo>
                  <a:pt x="13220" y="22502"/>
                  <a:pt x="13220" y="22578"/>
                  <a:pt x="13258" y="22673"/>
                </a:cubicBezTo>
                <a:cubicBezTo>
                  <a:pt x="13334" y="22673"/>
                  <a:pt x="13410" y="22673"/>
                  <a:pt x="13487" y="22597"/>
                </a:cubicBezTo>
                <a:cubicBezTo>
                  <a:pt x="13544" y="22521"/>
                  <a:pt x="13601" y="22388"/>
                  <a:pt x="13582" y="22292"/>
                </a:cubicBezTo>
                <a:cubicBezTo>
                  <a:pt x="13572" y="22290"/>
                  <a:pt x="13561" y="22289"/>
                  <a:pt x="13551" y="22289"/>
                </a:cubicBezTo>
                <a:close/>
                <a:moveTo>
                  <a:pt x="734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3" y="24099"/>
                  <a:pt x="838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42" y="24137"/>
                  <a:pt x="1142" y="24061"/>
                  <a:pt x="1047" y="23966"/>
                </a:cubicBezTo>
                <a:cubicBezTo>
                  <a:pt x="969" y="23904"/>
                  <a:pt x="841" y="23842"/>
                  <a:pt x="734" y="23842"/>
                </a:cubicBezTo>
                <a:close/>
                <a:moveTo>
                  <a:pt x="863" y="25358"/>
                </a:moveTo>
                <a:cubicBezTo>
                  <a:pt x="828" y="25358"/>
                  <a:pt x="790" y="25369"/>
                  <a:pt x="743" y="25393"/>
                </a:cubicBezTo>
                <a:cubicBezTo>
                  <a:pt x="628" y="25450"/>
                  <a:pt x="495" y="25564"/>
                  <a:pt x="476" y="25678"/>
                </a:cubicBezTo>
                <a:cubicBezTo>
                  <a:pt x="511" y="25699"/>
                  <a:pt x="559" y="25707"/>
                  <a:pt x="611" y="25707"/>
                </a:cubicBezTo>
                <a:cubicBezTo>
                  <a:pt x="701" y="25707"/>
                  <a:pt x="804" y="25683"/>
                  <a:pt x="876" y="25659"/>
                </a:cubicBezTo>
                <a:cubicBezTo>
                  <a:pt x="971" y="25602"/>
                  <a:pt x="1009" y="25526"/>
                  <a:pt x="1009" y="25412"/>
                </a:cubicBezTo>
                <a:cubicBezTo>
                  <a:pt x="954" y="25379"/>
                  <a:pt x="911" y="25358"/>
                  <a:pt x="863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2" y="27751"/>
                </a:cubicBezTo>
                <a:cubicBezTo>
                  <a:pt x="800" y="27637"/>
                  <a:pt x="800" y="27561"/>
                  <a:pt x="743" y="27466"/>
                </a:cubicBezTo>
                <a:cubicBezTo>
                  <a:pt x="666" y="27352"/>
                  <a:pt x="514" y="27257"/>
                  <a:pt x="400" y="27257"/>
                </a:cubicBezTo>
                <a:close/>
                <a:moveTo>
                  <a:pt x="781" y="28208"/>
                </a:moveTo>
                <a:cubicBezTo>
                  <a:pt x="781" y="28208"/>
                  <a:pt x="781" y="28227"/>
                  <a:pt x="781" y="28227"/>
                </a:cubicBezTo>
                <a:cubicBezTo>
                  <a:pt x="762" y="28227"/>
                  <a:pt x="762" y="28208"/>
                  <a:pt x="762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64" y="666"/>
                  <a:pt x="5821" y="742"/>
                </a:cubicBezTo>
                <a:cubicBezTo>
                  <a:pt x="5764" y="780"/>
                  <a:pt x="5726" y="799"/>
                  <a:pt x="5688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79" y="571"/>
                  <a:pt x="5403" y="704"/>
                  <a:pt x="5384" y="818"/>
                </a:cubicBezTo>
                <a:cubicBezTo>
                  <a:pt x="5365" y="799"/>
                  <a:pt x="5346" y="780"/>
                  <a:pt x="5327" y="761"/>
                </a:cubicBezTo>
                <a:cubicBezTo>
                  <a:pt x="5221" y="670"/>
                  <a:pt x="5043" y="592"/>
                  <a:pt x="4898" y="592"/>
                </a:cubicBezTo>
                <a:cubicBezTo>
                  <a:pt x="4861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6" y="1167"/>
                  <a:pt x="5278" y="1167"/>
                </a:cubicBezTo>
                <a:cubicBezTo>
                  <a:pt x="5301" y="1167"/>
                  <a:pt x="5323" y="1165"/>
                  <a:pt x="5346" y="1160"/>
                </a:cubicBezTo>
                <a:lnTo>
                  <a:pt x="5346" y="1160"/>
                </a:lnTo>
                <a:cubicBezTo>
                  <a:pt x="4946" y="1617"/>
                  <a:pt x="4585" y="2321"/>
                  <a:pt x="4299" y="3138"/>
                </a:cubicBezTo>
                <a:cubicBezTo>
                  <a:pt x="4200" y="3072"/>
                  <a:pt x="4073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5" y="3557"/>
                  <a:pt x="3558" y="3690"/>
                </a:cubicBezTo>
                <a:cubicBezTo>
                  <a:pt x="3636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25" y="6334"/>
                  <a:pt x="3215" y="7665"/>
                </a:cubicBezTo>
                <a:cubicBezTo>
                  <a:pt x="3196" y="7665"/>
                  <a:pt x="3196" y="7646"/>
                  <a:pt x="3177" y="7646"/>
                </a:cubicBezTo>
                <a:cubicBezTo>
                  <a:pt x="3100" y="7584"/>
                  <a:pt x="2971" y="7522"/>
                  <a:pt x="2865" y="7522"/>
                </a:cubicBezTo>
                <a:cubicBezTo>
                  <a:pt x="2841" y="7522"/>
                  <a:pt x="2818" y="7525"/>
                  <a:pt x="2797" y="7532"/>
                </a:cubicBezTo>
                <a:cubicBezTo>
                  <a:pt x="2797" y="7627"/>
                  <a:pt x="2873" y="7761"/>
                  <a:pt x="2949" y="7856"/>
                </a:cubicBezTo>
                <a:cubicBezTo>
                  <a:pt x="2930" y="7856"/>
                  <a:pt x="2892" y="7856"/>
                  <a:pt x="2854" y="7875"/>
                </a:cubicBezTo>
                <a:cubicBezTo>
                  <a:pt x="2683" y="7913"/>
                  <a:pt x="2473" y="8065"/>
                  <a:pt x="2416" y="8217"/>
                </a:cubicBezTo>
                <a:cubicBezTo>
                  <a:pt x="2494" y="8282"/>
                  <a:pt x="2643" y="8311"/>
                  <a:pt x="2791" y="8311"/>
                </a:cubicBezTo>
                <a:cubicBezTo>
                  <a:pt x="2859" y="8311"/>
                  <a:pt x="2927" y="8305"/>
                  <a:pt x="2987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92" y="12687"/>
                  <a:pt x="2074" y="15958"/>
                </a:cubicBezTo>
                <a:cubicBezTo>
                  <a:pt x="2074" y="15901"/>
                  <a:pt x="2055" y="15844"/>
                  <a:pt x="2017" y="15787"/>
                </a:cubicBezTo>
                <a:cubicBezTo>
                  <a:pt x="1922" y="15692"/>
                  <a:pt x="1770" y="15597"/>
                  <a:pt x="1656" y="15597"/>
                </a:cubicBezTo>
                <a:cubicBezTo>
                  <a:pt x="1618" y="15711"/>
                  <a:pt x="1694" y="15882"/>
                  <a:pt x="1770" y="15978"/>
                </a:cubicBezTo>
                <a:cubicBezTo>
                  <a:pt x="1837" y="16059"/>
                  <a:pt x="1895" y="16082"/>
                  <a:pt x="1964" y="16082"/>
                </a:cubicBezTo>
                <a:cubicBezTo>
                  <a:pt x="1992" y="16082"/>
                  <a:pt x="2022" y="16078"/>
                  <a:pt x="2055" y="16073"/>
                </a:cubicBezTo>
                <a:lnTo>
                  <a:pt x="2055" y="16073"/>
                </a:lnTo>
                <a:cubicBezTo>
                  <a:pt x="2054" y="16136"/>
                  <a:pt x="2052" y="16199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6" y="16187"/>
                </a:cubicBezTo>
                <a:cubicBezTo>
                  <a:pt x="1656" y="16282"/>
                  <a:pt x="1751" y="16415"/>
                  <a:pt x="1846" y="16491"/>
                </a:cubicBezTo>
                <a:cubicBezTo>
                  <a:pt x="1808" y="16510"/>
                  <a:pt x="1789" y="16510"/>
                  <a:pt x="1751" y="16510"/>
                </a:cubicBezTo>
                <a:cubicBezTo>
                  <a:pt x="1579" y="16586"/>
                  <a:pt x="1370" y="16757"/>
                  <a:pt x="1332" y="16910"/>
                </a:cubicBezTo>
                <a:cubicBezTo>
                  <a:pt x="1404" y="16950"/>
                  <a:pt x="1513" y="16969"/>
                  <a:pt x="1626" y="16969"/>
                </a:cubicBezTo>
                <a:cubicBezTo>
                  <a:pt x="1723" y="16969"/>
                  <a:pt x="1823" y="16955"/>
                  <a:pt x="1903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6" y="19306"/>
                  <a:pt x="1370" y="21912"/>
                  <a:pt x="1104" y="24537"/>
                </a:cubicBezTo>
                <a:cubicBezTo>
                  <a:pt x="1028" y="24461"/>
                  <a:pt x="895" y="24385"/>
                  <a:pt x="800" y="24385"/>
                </a:cubicBezTo>
                <a:cubicBezTo>
                  <a:pt x="781" y="24499"/>
                  <a:pt x="819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cubicBezTo>
                  <a:pt x="1066" y="24917"/>
                  <a:pt x="1066" y="24993"/>
                  <a:pt x="1066" y="25050"/>
                </a:cubicBezTo>
                <a:cubicBezTo>
                  <a:pt x="981" y="24931"/>
                  <a:pt x="910" y="24857"/>
                  <a:pt x="773" y="24857"/>
                </a:cubicBezTo>
                <a:cubicBezTo>
                  <a:pt x="758" y="24857"/>
                  <a:pt x="741" y="24858"/>
                  <a:pt x="724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52" y="25279"/>
                  <a:pt x="724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914" y="25982"/>
                  <a:pt x="857" y="25982"/>
                  <a:pt x="781" y="26039"/>
                </a:cubicBezTo>
                <a:cubicBezTo>
                  <a:pt x="686" y="26135"/>
                  <a:pt x="609" y="26287"/>
                  <a:pt x="609" y="26401"/>
                </a:cubicBezTo>
                <a:cubicBezTo>
                  <a:pt x="622" y="26403"/>
                  <a:pt x="636" y="26405"/>
                  <a:pt x="650" y="26405"/>
                </a:cubicBezTo>
                <a:cubicBezTo>
                  <a:pt x="740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95" y="26857"/>
                  <a:pt x="838" y="27428"/>
                  <a:pt x="800" y="27980"/>
                </a:cubicBezTo>
                <a:cubicBezTo>
                  <a:pt x="781" y="27961"/>
                  <a:pt x="762" y="27942"/>
                  <a:pt x="743" y="27923"/>
                </a:cubicBezTo>
                <a:cubicBezTo>
                  <a:pt x="653" y="27863"/>
                  <a:pt x="541" y="27815"/>
                  <a:pt x="442" y="27815"/>
                </a:cubicBezTo>
                <a:cubicBezTo>
                  <a:pt x="414" y="27815"/>
                  <a:pt x="387" y="27819"/>
                  <a:pt x="362" y="27827"/>
                </a:cubicBezTo>
                <a:cubicBezTo>
                  <a:pt x="362" y="27923"/>
                  <a:pt x="438" y="28037"/>
                  <a:pt x="514" y="28132"/>
                </a:cubicBezTo>
                <a:cubicBezTo>
                  <a:pt x="495" y="28132"/>
                  <a:pt x="457" y="28132"/>
                  <a:pt x="438" y="28151"/>
                </a:cubicBezTo>
                <a:cubicBezTo>
                  <a:pt x="248" y="28189"/>
                  <a:pt x="58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24" y="28455"/>
                  <a:pt x="762" y="28379"/>
                </a:cubicBezTo>
                <a:lnTo>
                  <a:pt x="762" y="28379"/>
                </a:lnTo>
                <a:cubicBezTo>
                  <a:pt x="647" y="29844"/>
                  <a:pt x="533" y="31289"/>
                  <a:pt x="476" y="32640"/>
                </a:cubicBezTo>
                <a:cubicBezTo>
                  <a:pt x="438" y="33343"/>
                  <a:pt x="895" y="33857"/>
                  <a:pt x="1675" y="34199"/>
                </a:cubicBezTo>
                <a:cubicBezTo>
                  <a:pt x="2074" y="34371"/>
                  <a:pt x="2531" y="34523"/>
                  <a:pt x="3044" y="34618"/>
                </a:cubicBezTo>
                <a:cubicBezTo>
                  <a:pt x="3196" y="34656"/>
                  <a:pt x="3348" y="34675"/>
                  <a:pt x="3501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78" y="35044"/>
                  <a:pt x="3347" y="35058"/>
                  <a:pt x="3421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805" y="34941"/>
                  <a:pt x="3824" y="34865"/>
                  <a:pt x="3862" y="34751"/>
                </a:cubicBezTo>
                <a:cubicBezTo>
                  <a:pt x="3957" y="34770"/>
                  <a:pt x="4033" y="34789"/>
                  <a:pt x="4128" y="34789"/>
                </a:cubicBezTo>
                <a:cubicBezTo>
                  <a:pt x="3995" y="34922"/>
                  <a:pt x="3843" y="35150"/>
                  <a:pt x="3862" y="35322"/>
                </a:cubicBezTo>
                <a:cubicBezTo>
                  <a:pt x="3888" y="35327"/>
                  <a:pt x="3917" y="35330"/>
                  <a:pt x="3946" y="35330"/>
                </a:cubicBezTo>
                <a:cubicBezTo>
                  <a:pt x="4112" y="35330"/>
                  <a:pt x="4326" y="35247"/>
                  <a:pt x="4471" y="35150"/>
                </a:cubicBezTo>
                <a:cubicBezTo>
                  <a:pt x="4585" y="35055"/>
                  <a:pt x="4623" y="34960"/>
                  <a:pt x="4642" y="34846"/>
                </a:cubicBezTo>
                <a:cubicBezTo>
                  <a:pt x="4718" y="34846"/>
                  <a:pt x="4794" y="34846"/>
                  <a:pt x="4851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8" y="34884"/>
                  <a:pt x="5479" y="34903"/>
                  <a:pt x="5631" y="34903"/>
                </a:cubicBezTo>
                <a:cubicBezTo>
                  <a:pt x="5631" y="35341"/>
                  <a:pt x="5631" y="35778"/>
                  <a:pt x="5612" y="36197"/>
                </a:cubicBezTo>
                <a:cubicBezTo>
                  <a:pt x="5574" y="38289"/>
                  <a:pt x="5460" y="40134"/>
                  <a:pt x="5422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4" y="42131"/>
                </a:lnTo>
                <a:lnTo>
                  <a:pt x="10824" y="41085"/>
                </a:lnTo>
                <a:lnTo>
                  <a:pt x="9625" y="41085"/>
                </a:lnTo>
                <a:cubicBezTo>
                  <a:pt x="9530" y="40324"/>
                  <a:pt x="9397" y="39031"/>
                  <a:pt x="9264" y="37699"/>
                </a:cubicBezTo>
                <a:cubicBezTo>
                  <a:pt x="9188" y="37072"/>
                  <a:pt x="9131" y="36444"/>
                  <a:pt x="9093" y="35854"/>
                </a:cubicBezTo>
                <a:cubicBezTo>
                  <a:pt x="9055" y="35493"/>
                  <a:pt x="9036" y="35150"/>
                  <a:pt x="9017" y="34827"/>
                </a:cubicBezTo>
                <a:cubicBezTo>
                  <a:pt x="10082" y="34751"/>
                  <a:pt x="11109" y="34637"/>
                  <a:pt x="12003" y="34504"/>
                </a:cubicBezTo>
                <a:cubicBezTo>
                  <a:pt x="12783" y="34371"/>
                  <a:pt x="13220" y="33743"/>
                  <a:pt x="13429" y="32754"/>
                </a:cubicBezTo>
                <a:cubicBezTo>
                  <a:pt x="13448" y="32792"/>
                  <a:pt x="13468" y="32811"/>
                  <a:pt x="13506" y="32849"/>
                </a:cubicBezTo>
                <a:cubicBezTo>
                  <a:pt x="13591" y="32934"/>
                  <a:pt x="13722" y="33004"/>
                  <a:pt x="13830" y="33004"/>
                </a:cubicBezTo>
                <a:cubicBezTo>
                  <a:pt x="13843" y="33004"/>
                  <a:pt x="13855" y="33003"/>
                  <a:pt x="13867" y="33001"/>
                </a:cubicBezTo>
                <a:cubicBezTo>
                  <a:pt x="13867" y="32887"/>
                  <a:pt x="13791" y="32735"/>
                  <a:pt x="13715" y="32640"/>
                </a:cubicBezTo>
                <a:cubicBezTo>
                  <a:pt x="13651" y="32589"/>
                  <a:pt x="13605" y="32572"/>
                  <a:pt x="13553" y="32572"/>
                </a:cubicBezTo>
                <a:cubicBezTo>
                  <a:pt x="13527" y="32572"/>
                  <a:pt x="13499" y="32576"/>
                  <a:pt x="13468" y="32583"/>
                </a:cubicBezTo>
                <a:cubicBezTo>
                  <a:pt x="13487" y="32507"/>
                  <a:pt x="13506" y="32411"/>
                  <a:pt x="13506" y="32335"/>
                </a:cubicBezTo>
                <a:cubicBezTo>
                  <a:pt x="13582" y="32392"/>
                  <a:pt x="13677" y="32449"/>
                  <a:pt x="13753" y="32449"/>
                </a:cubicBezTo>
                <a:cubicBezTo>
                  <a:pt x="13791" y="32354"/>
                  <a:pt x="13734" y="32183"/>
                  <a:pt x="13677" y="32088"/>
                </a:cubicBezTo>
                <a:cubicBezTo>
                  <a:pt x="13639" y="32031"/>
                  <a:pt x="13601" y="31993"/>
                  <a:pt x="13544" y="31974"/>
                </a:cubicBezTo>
                <a:cubicBezTo>
                  <a:pt x="13563" y="31936"/>
                  <a:pt x="13563" y="31898"/>
                  <a:pt x="13563" y="31841"/>
                </a:cubicBezTo>
                <a:cubicBezTo>
                  <a:pt x="13639" y="31936"/>
                  <a:pt x="13715" y="31993"/>
                  <a:pt x="13848" y="31993"/>
                </a:cubicBezTo>
                <a:cubicBezTo>
                  <a:pt x="13864" y="31995"/>
                  <a:pt x="13881" y="31995"/>
                  <a:pt x="13898" y="31995"/>
                </a:cubicBezTo>
                <a:cubicBezTo>
                  <a:pt x="14077" y="31995"/>
                  <a:pt x="14275" y="31907"/>
                  <a:pt x="14361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3" y="31727"/>
                </a:cubicBezTo>
                <a:cubicBezTo>
                  <a:pt x="13582" y="31632"/>
                  <a:pt x="13582" y="31536"/>
                  <a:pt x="13582" y="31441"/>
                </a:cubicBezTo>
                <a:cubicBezTo>
                  <a:pt x="13643" y="31478"/>
                  <a:pt x="13697" y="31499"/>
                  <a:pt x="13757" y="31499"/>
                </a:cubicBezTo>
                <a:cubicBezTo>
                  <a:pt x="13791" y="31499"/>
                  <a:pt x="13827" y="31493"/>
                  <a:pt x="13867" y="31479"/>
                </a:cubicBezTo>
                <a:cubicBezTo>
                  <a:pt x="13981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1" y="31327"/>
                  <a:pt x="13582" y="31403"/>
                </a:cubicBezTo>
                <a:cubicBezTo>
                  <a:pt x="13601" y="30852"/>
                  <a:pt x="13582" y="30224"/>
                  <a:pt x="13544" y="29558"/>
                </a:cubicBezTo>
                <a:cubicBezTo>
                  <a:pt x="13563" y="29558"/>
                  <a:pt x="13601" y="29558"/>
                  <a:pt x="13639" y="29520"/>
                </a:cubicBezTo>
                <a:cubicBezTo>
                  <a:pt x="13715" y="29482"/>
                  <a:pt x="13772" y="29387"/>
                  <a:pt x="13772" y="29311"/>
                </a:cubicBezTo>
                <a:cubicBezTo>
                  <a:pt x="13756" y="29300"/>
                  <a:pt x="13736" y="29296"/>
                  <a:pt x="13713" y="29296"/>
                </a:cubicBezTo>
                <a:cubicBezTo>
                  <a:pt x="13654" y="29296"/>
                  <a:pt x="13579" y="29327"/>
                  <a:pt x="13525" y="29368"/>
                </a:cubicBezTo>
                <a:cubicBezTo>
                  <a:pt x="13487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7" y="28170"/>
                </a:cubicBezTo>
                <a:cubicBezTo>
                  <a:pt x="13538" y="28187"/>
                  <a:pt x="13604" y="28196"/>
                  <a:pt x="13671" y="28196"/>
                </a:cubicBezTo>
                <a:cubicBezTo>
                  <a:pt x="13752" y="28196"/>
                  <a:pt x="13834" y="28182"/>
                  <a:pt x="13886" y="28151"/>
                </a:cubicBezTo>
                <a:cubicBezTo>
                  <a:pt x="13848" y="28056"/>
                  <a:pt x="13715" y="27923"/>
                  <a:pt x="13601" y="27885"/>
                </a:cubicBezTo>
                <a:cubicBezTo>
                  <a:pt x="13564" y="27870"/>
                  <a:pt x="13531" y="27864"/>
                  <a:pt x="13500" y="27864"/>
                </a:cubicBezTo>
                <a:cubicBezTo>
                  <a:pt x="13450" y="27864"/>
                  <a:pt x="13408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82" y="27704"/>
                  <a:pt x="13425" y="27709"/>
                  <a:pt x="13463" y="27709"/>
                </a:cubicBezTo>
                <a:cubicBezTo>
                  <a:pt x="13501" y="27709"/>
                  <a:pt x="13534" y="27704"/>
                  <a:pt x="13563" y="27694"/>
                </a:cubicBezTo>
                <a:cubicBezTo>
                  <a:pt x="13563" y="27580"/>
                  <a:pt x="13448" y="27447"/>
                  <a:pt x="13334" y="27371"/>
                </a:cubicBezTo>
                <a:cubicBezTo>
                  <a:pt x="13315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77" y="27257"/>
                </a:cubicBezTo>
                <a:cubicBezTo>
                  <a:pt x="13334" y="27257"/>
                  <a:pt x="13410" y="27257"/>
                  <a:pt x="13487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00" y="26800"/>
                  <a:pt x="13705" y="26781"/>
                  <a:pt x="13608" y="26781"/>
                </a:cubicBezTo>
                <a:cubicBezTo>
                  <a:pt x="13510" y="26781"/>
                  <a:pt x="1341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35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30" y="24328"/>
                </a:cubicBezTo>
                <a:cubicBezTo>
                  <a:pt x="13055" y="24331"/>
                  <a:pt x="13082" y="24332"/>
                  <a:pt x="13110" y="24332"/>
                </a:cubicBezTo>
                <a:cubicBezTo>
                  <a:pt x="13249" y="24332"/>
                  <a:pt x="13407" y="24293"/>
                  <a:pt x="13487" y="24213"/>
                </a:cubicBezTo>
                <a:cubicBezTo>
                  <a:pt x="13429" y="24099"/>
                  <a:pt x="13239" y="23985"/>
                  <a:pt x="13087" y="23966"/>
                </a:cubicBezTo>
                <a:cubicBezTo>
                  <a:pt x="13062" y="23963"/>
                  <a:pt x="13038" y="23961"/>
                  <a:pt x="13017" y="23961"/>
                </a:cubicBezTo>
                <a:cubicBezTo>
                  <a:pt x="12910" y="23961"/>
                  <a:pt x="12846" y="24001"/>
                  <a:pt x="12783" y="24080"/>
                </a:cubicBezTo>
                <a:cubicBezTo>
                  <a:pt x="12726" y="23852"/>
                  <a:pt x="12688" y="23624"/>
                  <a:pt x="12650" y="23396"/>
                </a:cubicBezTo>
                <a:lnTo>
                  <a:pt x="12650" y="23396"/>
                </a:lnTo>
                <a:cubicBezTo>
                  <a:pt x="12691" y="23423"/>
                  <a:pt x="12733" y="23441"/>
                  <a:pt x="12790" y="23441"/>
                </a:cubicBezTo>
                <a:cubicBezTo>
                  <a:pt x="12811" y="23441"/>
                  <a:pt x="12833" y="23439"/>
                  <a:pt x="12859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19" y="23069"/>
                </a:cubicBezTo>
                <a:cubicBezTo>
                  <a:pt x="12899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16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40" y="22311"/>
                  <a:pt x="12631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45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27" y="19458"/>
                  <a:pt x="11794" y="18678"/>
                  <a:pt x="11661" y="17918"/>
                </a:cubicBezTo>
                <a:lnTo>
                  <a:pt x="11661" y="17918"/>
                </a:lnTo>
                <a:cubicBezTo>
                  <a:pt x="11699" y="17937"/>
                  <a:pt x="11718" y="17956"/>
                  <a:pt x="11756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5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41" y="17680"/>
                </a:cubicBezTo>
                <a:cubicBezTo>
                  <a:pt x="11703" y="17680"/>
                  <a:pt x="11670" y="17689"/>
                  <a:pt x="11642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3" y="17065"/>
                </a:cubicBezTo>
                <a:cubicBezTo>
                  <a:pt x="11698" y="17065"/>
                  <a:pt x="11734" y="17059"/>
                  <a:pt x="11775" y="17043"/>
                </a:cubicBezTo>
                <a:cubicBezTo>
                  <a:pt x="11946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1" y="16624"/>
                </a:cubicBezTo>
                <a:cubicBezTo>
                  <a:pt x="11699" y="16548"/>
                  <a:pt x="11737" y="16453"/>
                  <a:pt x="11718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2" y="16391"/>
                  <a:pt x="11511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56" y="13847"/>
                </a:cubicBezTo>
                <a:cubicBezTo>
                  <a:pt x="11341" y="13845"/>
                  <a:pt x="11326" y="13843"/>
                  <a:pt x="11309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109" y="13600"/>
                  <a:pt x="11147" y="13505"/>
                </a:cubicBezTo>
                <a:cubicBezTo>
                  <a:pt x="11223" y="13391"/>
                  <a:pt x="11242" y="13219"/>
                  <a:pt x="11204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900" y="13372"/>
                  <a:pt x="10900" y="13372"/>
                  <a:pt x="10900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58" y="9625"/>
                  <a:pt x="10215" y="9634"/>
                  <a:pt x="10267" y="9634"/>
                </a:cubicBezTo>
                <a:cubicBezTo>
                  <a:pt x="10320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8" y="9185"/>
                  <a:pt x="10087" y="9195"/>
                  <a:pt x="10128" y="9195"/>
                </a:cubicBezTo>
                <a:cubicBezTo>
                  <a:pt x="10177" y="9195"/>
                  <a:pt x="10228" y="9180"/>
                  <a:pt x="10291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3" y="8702"/>
                  <a:pt x="10515" y="8689"/>
                  <a:pt x="10443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8" y="8864"/>
                  <a:pt x="9949" y="8902"/>
                </a:cubicBezTo>
                <a:cubicBezTo>
                  <a:pt x="9930" y="8864"/>
                  <a:pt x="9930" y="8807"/>
                  <a:pt x="9911" y="8769"/>
                </a:cubicBezTo>
                <a:cubicBezTo>
                  <a:pt x="9949" y="8750"/>
                  <a:pt x="10006" y="8731"/>
                  <a:pt x="10044" y="8674"/>
                </a:cubicBezTo>
                <a:cubicBezTo>
                  <a:pt x="10120" y="8578"/>
                  <a:pt x="10177" y="8407"/>
                  <a:pt x="10139" y="8293"/>
                </a:cubicBezTo>
                <a:cubicBezTo>
                  <a:pt x="10044" y="8293"/>
                  <a:pt x="9911" y="8369"/>
                  <a:pt x="9835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188" y="6030"/>
                  <a:pt x="9169" y="5935"/>
                </a:cubicBezTo>
                <a:cubicBezTo>
                  <a:pt x="9207" y="5839"/>
                  <a:pt x="9169" y="5706"/>
                  <a:pt x="9112" y="5611"/>
                </a:cubicBezTo>
                <a:lnTo>
                  <a:pt x="9207" y="5611"/>
                </a:lnTo>
                <a:cubicBezTo>
                  <a:pt x="9222" y="5613"/>
                  <a:pt x="9237" y="5614"/>
                  <a:pt x="9252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112" y="5212"/>
                  <a:pt x="9036" y="5231"/>
                  <a:pt x="8979" y="5288"/>
                </a:cubicBezTo>
                <a:cubicBezTo>
                  <a:pt x="8883" y="4964"/>
                  <a:pt x="8788" y="4660"/>
                  <a:pt x="8674" y="4356"/>
                </a:cubicBezTo>
                <a:cubicBezTo>
                  <a:pt x="8700" y="4356"/>
                  <a:pt x="8725" y="4364"/>
                  <a:pt x="8756" y="4364"/>
                </a:cubicBezTo>
                <a:cubicBezTo>
                  <a:pt x="8771" y="4364"/>
                  <a:pt x="8788" y="4362"/>
                  <a:pt x="8807" y="4356"/>
                </a:cubicBezTo>
                <a:cubicBezTo>
                  <a:pt x="8941" y="4337"/>
                  <a:pt x="9112" y="4261"/>
                  <a:pt x="9169" y="4147"/>
                </a:cubicBezTo>
                <a:cubicBezTo>
                  <a:pt x="9093" y="4071"/>
                  <a:pt x="8941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41" y="3785"/>
                  <a:pt x="8998" y="3500"/>
                  <a:pt x="8922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70" y="3272"/>
                  <a:pt x="8351" y="3310"/>
                  <a:pt x="8332" y="3348"/>
                </a:cubicBezTo>
                <a:cubicBezTo>
                  <a:pt x="8256" y="3138"/>
                  <a:pt x="8161" y="2929"/>
                  <a:pt x="8085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13" y="1655"/>
                  <a:pt x="7951" y="1541"/>
                </a:cubicBezTo>
                <a:cubicBezTo>
                  <a:pt x="7899" y="1509"/>
                  <a:pt x="7824" y="1495"/>
                  <a:pt x="7744" y="1495"/>
                </a:cubicBezTo>
                <a:cubicBezTo>
                  <a:pt x="7679" y="1495"/>
                  <a:pt x="7612" y="1505"/>
                  <a:pt x="7552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71" y="1274"/>
                  <a:pt x="7609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4" y="818"/>
                  <a:pt x="7229" y="989"/>
                </a:cubicBezTo>
                <a:cubicBezTo>
                  <a:pt x="7229" y="1008"/>
                  <a:pt x="7210" y="1046"/>
                  <a:pt x="7210" y="1065"/>
                </a:cubicBezTo>
                <a:cubicBezTo>
                  <a:pt x="6943" y="723"/>
                  <a:pt x="6677" y="533"/>
                  <a:pt x="6430" y="533"/>
                </a:cubicBezTo>
                <a:cubicBezTo>
                  <a:pt x="6297" y="552"/>
                  <a:pt x="6164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106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963977" y="3102406"/>
            <a:ext cx="1051095" cy="1329359"/>
          </a:xfrm>
          <a:custGeom>
            <a:rect b="b" l="l" r="r" t="t"/>
            <a:pathLst>
              <a:path extrusionOk="0" h="24995" w="19763">
                <a:moveTo>
                  <a:pt x="10918" y="1"/>
                </a:moveTo>
                <a:cubicBezTo>
                  <a:pt x="10424" y="1"/>
                  <a:pt x="9967" y="229"/>
                  <a:pt x="9663" y="571"/>
                </a:cubicBezTo>
                <a:cubicBezTo>
                  <a:pt x="9568" y="438"/>
                  <a:pt x="9397" y="362"/>
                  <a:pt x="9225" y="362"/>
                </a:cubicBezTo>
                <a:cubicBezTo>
                  <a:pt x="8959" y="362"/>
                  <a:pt x="8731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76" y="647"/>
                  <a:pt x="7076" y="628"/>
                </a:cubicBezTo>
                <a:cubicBezTo>
                  <a:pt x="7114" y="514"/>
                  <a:pt x="7076" y="324"/>
                  <a:pt x="7000" y="248"/>
                </a:cubicBezTo>
                <a:cubicBezTo>
                  <a:pt x="6924" y="286"/>
                  <a:pt x="6829" y="419"/>
                  <a:pt x="6791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5" y="357"/>
                  <a:pt x="6444" y="241"/>
                  <a:pt x="6296" y="241"/>
                </a:cubicBezTo>
                <a:cubicBezTo>
                  <a:pt x="6276" y="241"/>
                  <a:pt x="6257" y="244"/>
                  <a:pt x="6239" y="248"/>
                </a:cubicBezTo>
                <a:cubicBezTo>
                  <a:pt x="6220" y="362"/>
                  <a:pt x="6277" y="533"/>
                  <a:pt x="6353" y="647"/>
                </a:cubicBezTo>
                <a:cubicBezTo>
                  <a:pt x="6163" y="647"/>
                  <a:pt x="5954" y="647"/>
                  <a:pt x="5764" y="628"/>
                </a:cubicBezTo>
                <a:cubicBezTo>
                  <a:pt x="5478" y="628"/>
                  <a:pt x="5212" y="609"/>
                  <a:pt x="4927" y="609"/>
                </a:cubicBezTo>
                <a:cubicBezTo>
                  <a:pt x="4527" y="609"/>
                  <a:pt x="4128" y="590"/>
                  <a:pt x="3747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10" y="571"/>
                </a:lnTo>
                <a:cubicBezTo>
                  <a:pt x="2796" y="571"/>
                  <a:pt x="2663" y="571"/>
                  <a:pt x="2549" y="609"/>
                </a:cubicBezTo>
                <a:cubicBezTo>
                  <a:pt x="2435" y="533"/>
                  <a:pt x="2302" y="476"/>
                  <a:pt x="2150" y="476"/>
                </a:cubicBezTo>
                <a:cubicBezTo>
                  <a:pt x="1845" y="476"/>
                  <a:pt x="1579" y="705"/>
                  <a:pt x="1503" y="990"/>
                </a:cubicBezTo>
                <a:cubicBezTo>
                  <a:pt x="1427" y="1009"/>
                  <a:pt x="1332" y="1047"/>
                  <a:pt x="1256" y="1085"/>
                </a:cubicBezTo>
                <a:cubicBezTo>
                  <a:pt x="1275" y="1047"/>
                  <a:pt x="1256" y="1009"/>
                  <a:pt x="1256" y="971"/>
                </a:cubicBezTo>
                <a:cubicBezTo>
                  <a:pt x="1218" y="857"/>
                  <a:pt x="1103" y="705"/>
                  <a:pt x="1008" y="666"/>
                </a:cubicBezTo>
                <a:cubicBezTo>
                  <a:pt x="932" y="762"/>
                  <a:pt x="932" y="952"/>
                  <a:pt x="970" y="1066"/>
                </a:cubicBezTo>
                <a:cubicBezTo>
                  <a:pt x="989" y="1142"/>
                  <a:pt x="1027" y="1180"/>
                  <a:pt x="1084" y="1218"/>
                </a:cubicBezTo>
                <a:cubicBezTo>
                  <a:pt x="1046" y="1237"/>
                  <a:pt x="1027" y="1275"/>
                  <a:pt x="989" y="1313"/>
                </a:cubicBezTo>
                <a:cubicBezTo>
                  <a:pt x="932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42" y="1294"/>
                  <a:pt x="780" y="1446"/>
                  <a:pt x="837" y="1560"/>
                </a:cubicBezTo>
                <a:cubicBezTo>
                  <a:pt x="799" y="1541"/>
                  <a:pt x="780" y="1541"/>
                  <a:pt x="742" y="1541"/>
                </a:cubicBezTo>
                <a:cubicBezTo>
                  <a:pt x="552" y="1541"/>
                  <a:pt x="324" y="1599"/>
                  <a:pt x="229" y="1732"/>
                </a:cubicBezTo>
                <a:cubicBezTo>
                  <a:pt x="305" y="1865"/>
                  <a:pt x="533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5" y="2416"/>
                </a:cubicBezTo>
                <a:cubicBezTo>
                  <a:pt x="856" y="2473"/>
                  <a:pt x="837" y="2531"/>
                  <a:pt x="837" y="2569"/>
                </a:cubicBezTo>
                <a:lnTo>
                  <a:pt x="818" y="2569"/>
                </a:lnTo>
                <a:cubicBezTo>
                  <a:pt x="818" y="2588"/>
                  <a:pt x="818" y="2607"/>
                  <a:pt x="818" y="2626"/>
                </a:cubicBezTo>
                <a:cubicBezTo>
                  <a:pt x="514" y="2930"/>
                  <a:pt x="324" y="3367"/>
                  <a:pt x="324" y="3843"/>
                </a:cubicBezTo>
                <a:cubicBezTo>
                  <a:pt x="324" y="4147"/>
                  <a:pt x="419" y="4433"/>
                  <a:pt x="552" y="4680"/>
                </a:cubicBezTo>
                <a:cubicBezTo>
                  <a:pt x="419" y="6068"/>
                  <a:pt x="419" y="7571"/>
                  <a:pt x="533" y="9055"/>
                </a:cubicBezTo>
                <a:cubicBezTo>
                  <a:pt x="514" y="9036"/>
                  <a:pt x="495" y="8998"/>
                  <a:pt x="457" y="8979"/>
                </a:cubicBezTo>
                <a:cubicBezTo>
                  <a:pt x="387" y="8923"/>
                  <a:pt x="277" y="8888"/>
                  <a:pt x="178" y="8888"/>
                </a:cubicBezTo>
                <a:cubicBezTo>
                  <a:pt x="142" y="8888"/>
                  <a:pt x="107" y="8892"/>
                  <a:pt x="76" y="8902"/>
                </a:cubicBezTo>
                <a:cubicBezTo>
                  <a:pt x="76" y="9017"/>
                  <a:pt x="190" y="9150"/>
                  <a:pt x="286" y="9226"/>
                </a:cubicBezTo>
                <a:cubicBezTo>
                  <a:pt x="305" y="9245"/>
                  <a:pt x="324" y="9245"/>
                  <a:pt x="343" y="9264"/>
                </a:cubicBezTo>
                <a:cubicBezTo>
                  <a:pt x="190" y="9359"/>
                  <a:pt x="76" y="9530"/>
                  <a:pt x="76" y="9739"/>
                </a:cubicBezTo>
                <a:cubicBezTo>
                  <a:pt x="76" y="9892"/>
                  <a:pt x="133" y="10025"/>
                  <a:pt x="248" y="10120"/>
                </a:cubicBezTo>
                <a:cubicBezTo>
                  <a:pt x="95" y="10386"/>
                  <a:pt x="0" y="10671"/>
                  <a:pt x="0" y="10995"/>
                </a:cubicBezTo>
                <a:cubicBezTo>
                  <a:pt x="0" y="11889"/>
                  <a:pt x="704" y="12612"/>
                  <a:pt x="1598" y="12650"/>
                </a:cubicBezTo>
                <a:cubicBezTo>
                  <a:pt x="1807" y="12783"/>
                  <a:pt x="2035" y="12840"/>
                  <a:pt x="2302" y="12840"/>
                </a:cubicBezTo>
                <a:lnTo>
                  <a:pt x="8369" y="12840"/>
                </a:lnTo>
                <a:cubicBezTo>
                  <a:pt x="8369" y="13125"/>
                  <a:pt x="8369" y="13391"/>
                  <a:pt x="8369" y="13658"/>
                </a:cubicBezTo>
                <a:cubicBezTo>
                  <a:pt x="8369" y="14380"/>
                  <a:pt x="8369" y="15103"/>
                  <a:pt x="8369" y="15807"/>
                </a:cubicBezTo>
                <a:cubicBezTo>
                  <a:pt x="8331" y="19440"/>
                  <a:pt x="8274" y="22597"/>
                  <a:pt x="8255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68" y="24994"/>
                </a:lnTo>
                <a:lnTo>
                  <a:pt x="12668" y="23948"/>
                </a:lnTo>
                <a:lnTo>
                  <a:pt x="10519" y="23948"/>
                </a:lnTo>
                <a:cubicBezTo>
                  <a:pt x="10462" y="22845"/>
                  <a:pt x="10386" y="20562"/>
                  <a:pt x="10310" y="18204"/>
                </a:cubicBezTo>
                <a:cubicBezTo>
                  <a:pt x="10272" y="17405"/>
                  <a:pt x="10252" y="16587"/>
                  <a:pt x="10233" y="15826"/>
                </a:cubicBezTo>
                <a:cubicBezTo>
                  <a:pt x="10214" y="15465"/>
                  <a:pt x="10214" y="15122"/>
                  <a:pt x="10195" y="14780"/>
                </a:cubicBezTo>
                <a:cubicBezTo>
                  <a:pt x="10195" y="14419"/>
                  <a:pt x="10176" y="14076"/>
                  <a:pt x="10176" y="13753"/>
                </a:cubicBezTo>
                <a:cubicBezTo>
                  <a:pt x="10176" y="13696"/>
                  <a:pt x="10176" y="13658"/>
                  <a:pt x="10176" y="13601"/>
                </a:cubicBezTo>
                <a:cubicBezTo>
                  <a:pt x="10176" y="13601"/>
                  <a:pt x="10176" y="13582"/>
                  <a:pt x="10176" y="13582"/>
                </a:cubicBezTo>
                <a:cubicBezTo>
                  <a:pt x="10157" y="13353"/>
                  <a:pt x="10157" y="13144"/>
                  <a:pt x="10157" y="12954"/>
                </a:cubicBezTo>
                <a:cubicBezTo>
                  <a:pt x="10157" y="12916"/>
                  <a:pt x="10157" y="12878"/>
                  <a:pt x="10157" y="12840"/>
                </a:cubicBezTo>
                <a:lnTo>
                  <a:pt x="16891" y="12840"/>
                </a:lnTo>
                <a:cubicBezTo>
                  <a:pt x="17442" y="12840"/>
                  <a:pt x="17918" y="12459"/>
                  <a:pt x="18032" y="11946"/>
                </a:cubicBezTo>
                <a:cubicBezTo>
                  <a:pt x="18108" y="11889"/>
                  <a:pt x="18184" y="11813"/>
                  <a:pt x="18241" y="11737"/>
                </a:cubicBezTo>
                <a:lnTo>
                  <a:pt x="18241" y="11737"/>
                </a:lnTo>
                <a:cubicBezTo>
                  <a:pt x="18222" y="11832"/>
                  <a:pt x="18222" y="11927"/>
                  <a:pt x="18317" y="12003"/>
                </a:cubicBezTo>
                <a:cubicBezTo>
                  <a:pt x="18402" y="12088"/>
                  <a:pt x="18533" y="12158"/>
                  <a:pt x="18642" y="12158"/>
                </a:cubicBezTo>
                <a:cubicBezTo>
                  <a:pt x="18654" y="12158"/>
                  <a:pt x="18667" y="12157"/>
                  <a:pt x="18679" y="12155"/>
                </a:cubicBezTo>
                <a:cubicBezTo>
                  <a:pt x="18698" y="12041"/>
                  <a:pt x="18603" y="11889"/>
                  <a:pt x="18527" y="11794"/>
                </a:cubicBezTo>
                <a:cubicBezTo>
                  <a:pt x="18468" y="11735"/>
                  <a:pt x="18417" y="11713"/>
                  <a:pt x="18360" y="11713"/>
                </a:cubicBezTo>
                <a:cubicBezTo>
                  <a:pt x="18324" y="11713"/>
                  <a:pt x="18285" y="11722"/>
                  <a:pt x="18241" y="11737"/>
                </a:cubicBezTo>
                <a:cubicBezTo>
                  <a:pt x="18279" y="11661"/>
                  <a:pt x="18336" y="11584"/>
                  <a:pt x="18374" y="11508"/>
                </a:cubicBezTo>
                <a:cubicBezTo>
                  <a:pt x="18431" y="11565"/>
                  <a:pt x="18508" y="11584"/>
                  <a:pt x="18565" y="11584"/>
                </a:cubicBezTo>
                <a:cubicBezTo>
                  <a:pt x="18603" y="11489"/>
                  <a:pt x="18546" y="11318"/>
                  <a:pt x="18489" y="11204"/>
                </a:cubicBezTo>
                <a:lnTo>
                  <a:pt x="18469" y="11204"/>
                </a:lnTo>
                <a:cubicBezTo>
                  <a:pt x="18489" y="11166"/>
                  <a:pt x="18489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50" y="11128"/>
                  <a:pt x="19097" y="11052"/>
                  <a:pt x="19192" y="10919"/>
                </a:cubicBezTo>
                <a:cubicBezTo>
                  <a:pt x="19097" y="10786"/>
                  <a:pt x="18869" y="10709"/>
                  <a:pt x="18679" y="10709"/>
                </a:cubicBezTo>
                <a:cubicBezTo>
                  <a:pt x="18662" y="10704"/>
                  <a:pt x="18645" y="10702"/>
                  <a:pt x="18629" y="10702"/>
                </a:cubicBezTo>
                <a:cubicBezTo>
                  <a:pt x="18588" y="10702"/>
                  <a:pt x="18548" y="10715"/>
                  <a:pt x="18508" y="10728"/>
                </a:cubicBezTo>
                <a:cubicBezTo>
                  <a:pt x="18508" y="10690"/>
                  <a:pt x="18508" y="10633"/>
                  <a:pt x="18508" y="10595"/>
                </a:cubicBezTo>
                <a:cubicBezTo>
                  <a:pt x="18523" y="10603"/>
                  <a:pt x="18542" y="10608"/>
                  <a:pt x="18565" y="10608"/>
                </a:cubicBezTo>
                <a:cubicBezTo>
                  <a:pt x="18596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49" y="10257"/>
                  <a:pt x="18788" y="10257"/>
                </a:cubicBezTo>
                <a:cubicBezTo>
                  <a:pt x="18704" y="10257"/>
                  <a:pt x="18612" y="10277"/>
                  <a:pt x="18546" y="10310"/>
                </a:cubicBezTo>
                <a:cubicBezTo>
                  <a:pt x="18508" y="10329"/>
                  <a:pt x="18469" y="10348"/>
                  <a:pt x="18450" y="10386"/>
                </a:cubicBezTo>
                <a:cubicBezTo>
                  <a:pt x="18393" y="10215"/>
                  <a:pt x="18317" y="10063"/>
                  <a:pt x="18203" y="9930"/>
                </a:cubicBezTo>
                <a:cubicBezTo>
                  <a:pt x="18222" y="9625"/>
                  <a:pt x="18260" y="9321"/>
                  <a:pt x="18279" y="9017"/>
                </a:cubicBezTo>
                <a:cubicBezTo>
                  <a:pt x="18305" y="9023"/>
                  <a:pt x="18330" y="9027"/>
                  <a:pt x="18355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3" y="8607"/>
                  <a:pt x="18395" y="8669"/>
                  <a:pt x="18317" y="8731"/>
                </a:cubicBezTo>
                <a:cubicBezTo>
                  <a:pt x="18298" y="8731"/>
                  <a:pt x="18298" y="8750"/>
                  <a:pt x="18279" y="8750"/>
                </a:cubicBezTo>
                <a:cubicBezTo>
                  <a:pt x="18298" y="8598"/>
                  <a:pt x="18298" y="8427"/>
                  <a:pt x="18317" y="8275"/>
                </a:cubicBezTo>
                <a:cubicBezTo>
                  <a:pt x="18565" y="8142"/>
                  <a:pt x="18755" y="7799"/>
                  <a:pt x="18869" y="7324"/>
                </a:cubicBezTo>
                <a:cubicBezTo>
                  <a:pt x="18945" y="7419"/>
                  <a:pt x="19040" y="7476"/>
                  <a:pt x="19135" y="7476"/>
                </a:cubicBezTo>
                <a:cubicBezTo>
                  <a:pt x="19173" y="7381"/>
                  <a:pt x="19116" y="7191"/>
                  <a:pt x="19059" y="7096"/>
                </a:cubicBezTo>
                <a:cubicBezTo>
                  <a:pt x="19002" y="7038"/>
                  <a:pt x="18964" y="7000"/>
                  <a:pt x="18907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78" y="7000"/>
                  <a:pt x="19249" y="7019"/>
                </a:cubicBezTo>
                <a:cubicBezTo>
                  <a:pt x="19421" y="7019"/>
                  <a:pt x="19668" y="6943"/>
                  <a:pt x="19763" y="6810"/>
                </a:cubicBezTo>
                <a:cubicBezTo>
                  <a:pt x="19668" y="6677"/>
                  <a:pt x="19440" y="6582"/>
                  <a:pt x="19249" y="6582"/>
                </a:cubicBezTo>
                <a:cubicBezTo>
                  <a:pt x="19097" y="6582"/>
                  <a:pt x="19002" y="6639"/>
                  <a:pt x="18926" y="6753"/>
                </a:cubicBezTo>
                <a:cubicBezTo>
                  <a:pt x="18926" y="6715"/>
                  <a:pt x="18926" y="6677"/>
                  <a:pt x="18926" y="6639"/>
                </a:cubicBezTo>
                <a:cubicBezTo>
                  <a:pt x="18926" y="5878"/>
                  <a:pt x="18698" y="5251"/>
                  <a:pt x="18374" y="5022"/>
                </a:cubicBezTo>
                <a:cubicBezTo>
                  <a:pt x="18355" y="4965"/>
                  <a:pt x="18355" y="4889"/>
                  <a:pt x="18355" y="4813"/>
                </a:cubicBezTo>
                <a:cubicBezTo>
                  <a:pt x="18393" y="4813"/>
                  <a:pt x="18450" y="4794"/>
                  <a:pt x="18489" y="4756"/>
                </a:cubicBezTo>
                <a:cubicBezTo>
                  <a:pt x="18584" y="4661"/>
                  <a:pt x="18679" y="4509"/>
                  <a:pt x="18679" y="4395"/>
                </a:cubicBezTo>
                <a:cubicBezTo>
                  <a:pt x="18662" y="4391"/>
                  <a:pt x="18645" y="4390"/>
                  <a:pt x="18627" y="4390"/>
                </a:cubicBezTo>
                <a:cubicBezTo>
                  <a:pt x="18538" y="4390"/>
                  <a:pt x="18431" y="4427"/>
                  <a:pt x="18336" y="4490"/>
                </a:cubicBezTo>
                <a:cubicBezTo>
                  <a:pt x="18298" y="3767"/>
                  <a:pt x="18222" y="3120"/>
                  <a:pt x="18070" y="2588"/>
                </a:cubicBezTo>
                <a:cubicBezTo>
                  <a:pt x="18070" y="2188"/>
                  <a:pt x="17899" y="1846"/>
                  <a:pt x="17595" y="1618"/>
                </a:cubicBezTo>
                <a:cubicBezTo>
                  <a:pt x="17404" y="1484"/>
                  <a:pt x="17157" y="1389"/>
                  <a:pt x="16891" y="1389"/>
                </a:cubicBezTo>
                <a:cubicBezTo>
                  <a:pt x="16739" y="1370"/>
                  <a:pt x="16605" y="1370"/>
                  <a:pt x="16472" y="1351"/>
                </a:cubicBezTo>
                <a:cubicBezTo>
                  <a:pt x="16529" y="1294"/>
                  <a:pt x="16586" y="1237"/>
                  <a:pt x="16586" y="1161"/>
                </a:cubicBezTo>
                <a:cubicBezTo>
                  <a:pt x="16543" y="1135"/>
                  <a:pt x="16485" y="1125"/>
                  <a:pt x="16423" y="1125"/>
                </a:cubicBezTo>
                <a:cubicBezTo>
                  <a:pt x="16348" y="1125"/>
                  <a:pt x="16269" y="1140"/>
                  <a:pt x="16206" y="1161"/>
                </a:cubicBezTo>
                <a:cubicBezTo>
                  <a:pt x="16111" y="1199"/>
                  <a:pt x="16073" y="1256"/>
                  <a:pt x="16054" y="1313"/>
                </a:cubicBezTo>
                <a:cubicBezTo>
                  <a:pt x="15997" y="1313"/>
                  <a:pt x="15959" y="1294"/>
                  <a:pt x="15902" y="1294"/>
                </a:cubicBezTo>
                <a:cubicBezTo>
                  <a:pt x="15978" y="1218"/>
                  <a:pt x="16054" y="1085"/>
                  <a:pt x="16054" y="990"/>
                </a:cubicBezTo>
                <a:cubicBezTo>
                  <a:pt x="16037" y="986"/>
                  <a:pt x="16018" y="985"/>
                  <a:pt x="15999" y="985"/>
                </a:cubicBezTo>
                <a:cubicBezTo>
                  <a:pt x="15907" y="985"/>
                  <a:pt x="15790" y="1019"/>
                  <a:pt x="15711" y="1066"/>
                </a:cubicBezTo>
                <a:cubicBezTo>
                  <a:pt x="15711" y="1047"/>
                  <a:pt x="15711" y="1028"/>
                  <a:pt x="15711" y="990"/>
                </a:cubicBezTo>
                <a:cubicBezTo>
                  <a:pt x="15711" y="800"/>
                  <a:pt x="15616" y="571"/>
                  <a:pt x="15483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084" y="1218"/>
                  <a:pt x="14932" y="1199"/>
                </a:cubicBezTo>
                <a:lnTo>
                  <a:pt x="14760" y="1199"/>
                </a:lnTo>
                <a:cubicBezTo>
                  <a:pt x="14418" y="1161"/>
                  <a:pt x="14057" y="1142"/>
                  <a:pt x="13714" y="1104"/>
                </a:cubicBezTo>
                <a:cubicBezTo>
                  <a:pt x="13676" y="933"/>
                  <a:pt x="13524" y="800"/>
                  <a:pt x="13334" y="800"/>
                </a:cubicBezTo>
                <a:cubicBezTo>
                  <a:pt x="13182" y="800"/>
                  <a:pt x="13030" y="895"/>
                  <a:pt x="12972" y="1047"/>
                </a:cubicBezTo>
                <a:cubicBezTo>
                  <a:pt x="12801" y="1028"/>
                  <a:pt x="12630" y="1009"/>
                  <a:pt x="12440" y="1009"/>
                </a:cubicBezTo>
                <a:cubicBezTo>
                  <a:pt x="12193" y="419"/>
                  <a:pt x="11603" y="1"/>
                  <a:pt x="109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3118583" y="172363"/>
            <a:ext cx="2159896" cy="532912"/>
            <a:chOff x="3492058" y="496213"/>
            <a:chExt cx="2159896" cy="532912"/>
          </a:xfrm>
        </p:grpSpPr>
        <p:sp>
          <p:nvSpPr>
            <p:cNvPr id="12" name="Google Shape;12;p2"/>
            <p:cNvSpPr/>
            <p:nvPr/>
          </p:nvSpPr>
          <p:spPr>
            <a:xfrm>
              <a:off x="4553253" y="496213"/>
              <a:ext cx="535201" cy="336395"/>
            </a:xfrm>
            <a:custGeom>
              <a:rect b="b" l="l" r="r" t="t"/>
              <a:pathLst>
                <a:path extrusionOk="0" h="6325" w="10063">
                  <a:moveTo>
                    <a:pt x="6577" y="1"/>
                  </a:moveTo>
                  <a:cubicBezTo>
                    <a:pt x="4346" y="1"/>
                    <a:pt x="2588" y="1627"/>
                    <a:pt x="4014" y="4479"/>
                  </a:cubicBezTo>
                  <a:cubicBezTo>
                    <a:pt x="3866" y="4402"/>
                    <a:pt x="3708" y="4366"/>
                    <a:pt x="3551" y="4366"/>
                  </a:cubicBezTo>
                  <a:cubicBezTo>
                    <a:pt x="3203" y="4366"/>
                    <a:pt x="2866" y="4545"/>
                    <a:pt x="2683" y="4860"/>
                  </a:cubicBezTo>
                  <a:cubicBezTo>
                    <a:pt x="2405" y="4471"/>
                    <a:pt x="1966" y="4255"/>
                    <a:pt x="1512" y="4255"/>
                  </a:cubicBezTo>
                  <a:cubicBezTo>
                    <a:pt x="1344" y="4255"/>
                    <a:pt x="1174" y="4284"/>
                    <a:pt x="1009" y="4346"/>
                  </a:cubicBezTo>
                  <a:cubicBezTo>
                    <a:pt x="400" y="4555"/>
                    <a:pt x="1" y="5164"/>
                    <a:pt x="39" y="5811"/>
                  </a:cubicBezTo>
                  <a:cubicBezTo>
                    <a:pt x="319" y="5283"/>
                    <a:pt x="871" y="4970"/>
                    <a:pt x="1446" y="4970"/>
                  </a:cubicBezTo>
                  <a:cubicBezTo>
                    <a:pt x="1535" y="4970"/>
                    <a:pt x="1624" y="4977"/>
                    <a:pt x="1713" y="4993"/>
                  </a:cubicBezTo>
                  <a:cubicBezTo>
                    <a:pt x="2378" y="5107"/>
                    <a:pt x="2911" y="5658"/>
                    <a:pt x="3006" y="6324"/>
                  </a:cubicBezTo>
                  <a:cubicBezTo>
                    <a:pt x="3044" y="5906"/>
                    <a:pt x="3291" y="5544"/>
                    <a:pt x="3672" y="5335"/>
                  </a:cubicBezTo>
                  <a:cubicBezTo>
                    <a:pt x="3865" y="5223"/>
                    <a:pt x="4086" y="5166"/>
                    <a:pt x="4308" y="5166"/>
                  </a:cubicBezTo>
                  <a:cubicBezTo>
                    <a:pt x="4500" y="5166"/>
                    <a:pt x="4694" y="5209"/>
                    <a:pt x="4870" y="5297"/>
                  </a:cubicBezTo>
                  <a:cubicBezTo>
                    <a:pt x="4794" y="5164"/>
                    <a:pt x="4775" y="4993"/>
                    <a:pt x="4832" y="4860"/>
                  </a:cubicBezTo>
                  <a:cubicBezTo>
                    <a:pt x="4889" y="4726"/>
                    <a:pt x="5003" y="4612"/>
                    <a:pt x="5155" y="4574"/>
                  </a:cubicBezTo>
                  <a:cubicBezTo>
                    <a:pt x="5155" y="4289"/>
                    <a:pt x="5308" y="4042"/>
                    <a:pt x="5536" y="3909"/>
                  </a:cubicBezTo>
                  <a:cubicBezTo>
                    <a:pt x="5658" y="3837"/>
                    <a:pt x="5797" y="3799"/>
                    <a:pt x="5937" y="3799"/>
                  </a:cubicBezTo>
                  <a:cubicBezTo>
                    <a:pt x="6059" y="3799"/>
                    <a:pt x="6182" y="3828"/>
                    <a:pt x="6297" y="3890"/>
                  </a:cubicBezTo>
                  <a:cubicBezTo>
                    <a:pt x="5127" y="3173"/>
                    <a:pt x="4260" y="544"/>
                    <a:pt x="6785" y="544"/>
                  </a:cubicBezTo>
                  <a:cubicBezTo>
                    <a:pt x="7544" y="544"/>
                    <a:pt x="8608" y="781"/>
                    <a:pt x="10063" y="1379"/>
                  </a:cubicBezTo>
                  <a:cubicBezTo>
                    <a:pt x="9028" y="441"/>
                    <a:pt x="7738" y="1"/>
                    <a:pt x="65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023906" y="525092"/>
              <a:ext cx="1460779" cy="448296"/>
            </a:xfrm>
            <a:custGeom>
              <a:rect b="b" l="l" r="r" t="t"/>
              <a:pathLst>
                <a:path extrusionOk="0" h="8429" w="27466">
                  <a:moveTo>
                    <a:pt x="16738" y="1"/>
                  </a:moveTo>
                  <a:cubicBezTo>
                    <a:pt x="14213" y="1"/>
                    <a:pt x="15080" y="2630"/>
                    <a:pt x="16250" y="3347"/>
                  </a:cubicBezTo>
                  <a:cubicBezTo>
                    <a:pt x="16135" y="3285"/>
                    <a:pt x="16012" y="3256"/>
                    <a:pt x="15890" y="3256"/>
                  </a:cubicBezTo>
                  <a:cubicBezTo>
                    <a:pt x="15750" y="3256"/>
                    <a:pt x="15611" y="3294"/>
                    <a:pt x="15489" y="3366"/>
                  </a:cubicBezTo>
                  <a:cubicBezTo>
                    <a:pt x="15261" y="3499"/>
                    <a:pt x="15108" y="3746"/>
                    <a:pt x="15108" y="4031"/>
                  </a:cubicBezTo>
                  <a:cubicBezTo>
                    <a:pt x="14956" y="4069"/>
                    <a:pt x="14842" y="4183"/>
                    <a:pt x="14785" y="4317"/>
                  </a:cubicBezTo>
                  <a:cubicBezTo>
                    <a:pt x="14728" y="4450"/>
                    <a:pt x="14747" y="4621"/>
                    <a:pt x="14823" y="4754"/>
                  </a:cubicBezTo>
                  <a:cubicBezTo>
                    <a:pt x="14647" y="4666"/>
                    <a:pt x="14453" y="4623"/>
                    <a:pt x="14261" y="4623"/>
                  </a:cubicBezTo>
                  <a:cubicBezTo>
                    <a:pt x="14039" y="4623"/>
                    <a:pt x="13818" y="4680"/>
                    <a:pt x="13625" y="4792"/>
                  </a:cubicBezTo>
                  <a:cubicBezTo>
                    <a:pt x="13244" y="5001"/>
                    <a:pt x="12997" y="5363"/>
                    <a:pt x="12959" y="5781"/>
                  </a:cubicBezTo>
                  <a:cubicBezTo>
                    <a:pt x="12864" y="5115"/>
                    <a:pt x="12331" y="4564"/>
                    <a:pt x="11666" y="4450"/>
                  </a:cubicBezTo>
                  <a:cubicBezTo>
                    <a:pt x="11577" y="4434"/>
                    <a:pt x="11488" y="4427"/>
                    <a:pt x="11399" y="4427"/>
                  </a:cubicBezTo>
                  <a:cubicBezTo>
                    <a:pt x="10824" y="4427"/>
                    <a:pt x="10272" y="4740"/>
                    <a:pt x="9992" y="5268"/>
                  </a:cubicBezTo>
                  <a:cubicBezTo>
                    <a:pt x="9712" y="5094"/>
                    <a:pt x="9393" y="5008"/>
                    <a:pt x="9072" y="5008"/>
                  </a:cubicBezTo>
                  <a:cubicBezTo>
                    <a:pt x="8761" y="5008"/>
                    <a:pt x="8447" y="5089"/>
                    <a:pt x="8166" y="5249"/>
                  </a:cubicBezTo>
                  <a:cubicBezTo>
                    <a:pt x="7614" y="5572"/>
                    <a:pt x="7253" y="6181"/>
                    <a:pt x="7272" y="6827"/>
                  </a:cubicBezTo>
                  <a:cubicBezTo>
                    <a:pt x="6439" y="7330"/>
                    <a:pt x="5098" y="7475"/>
                    <a:pt x="3762" y="7475"/>
                  </a:cubicBezTo>
                  <a:cubicBezTo>
                    <a:pt x="3328" y="7475"/>
                    <a:pt x="2894" y="7459"/>
                    <a:pt x="2479" y="7436"/>
                  </a:cubicBezTo>
                  <a:lnTo>
                    <a:pt x="2460" y="7436"/>
                  </a:lnTo>
                  <a:cubicBezTo>
                    <a:pt x="0" y="8051"/>
                    <a:pt x="490" y="8177"/>
                    <a:pt x="1664" y="8177"/>
                  </a:cubicBezTo>
                  <a:cubicBezTo>
                    <a:pt x="2341" y="8177"/>
                    <a:pt x="3247" y="8135"/>
                    <a:pt x="3943" y="8121"/>
                  </a:cubicBezTo>
                  <a:lnTo>
                    <a:pt x="3943" y="8121"/>
                  </a:lnTo>
                  <a:cubicBezTo>
                    <a:pt x="3686" y="8346"/>
                    <a:pt x="4081" y="8428"/>
                    <a:pt x="4761" y="8428"/>
                  </a:cubicBezTo>
                  <a:cubicBezTo>
                    <a:pt x="5690" y="8428"/>
                    <a:pt x="7150" y="8274"/>
                    <a:pt x="8204" y="8121"/>
                  </a:cubicBezTo>
                  <a:cubicBezTo>
                    <a:pt x="9609" y="8305"/>
                    <a:pt x="10620" y="8389"/>
                    <a:pt x="11177" y="8389"/>
                  </a:cubicBezTo>
                  <a:cubicBezTo>
                    <a:pt x="11887" y="8389"/>
                    <a:pt x="11857" y="8252"/>
                    <a:pt x="10962" y="8007"/>
                  </a:cubicBezTo>
                  <a:cubicBezTo>
                    <a:pt x="11253" y="7903"/>
                    <a:pt x="11736" y="7864"/>
                    <a:pt x="12315" y="7864"/>
                  </a:cubicBezTo>
                  <a:cubicBezTo>
                    <a:pt x="14014" y="7864"/>
                    <a:pt x="16547" y="8196"/>
                    <a:pt x="17552" y="8196"/>
                  </a:cubicBezTo>
                  <a:cubicBezTo>
                    <a:pt x="17904" y="8196"/>
                    <a:pt x="18069" y="8155"/>
                    <a:pt x="17943" y="8045"/>
                  </a:cubicBezTo>
                  <a:lnTo>
                    <a:pt x="17943" y="8045"/>
                  </a:lnTo>
                  <a:cubicBezTo>
                    <a:pt x="18548" y="8191"/>
                    <a:pt x="19087" y="8255"/>
                    <a:pt x="19459" y="8255"/>
                  </a:cubicBezTo>
                  <a:cubicBezTo>
                    <a:pt x="20105" y="8255"/>
                    <a:pt x="20250" y="8061"/>
                    <a:pt x="19369" y="7759"/>
                  </a:cubicBezTo>
                  <a:cubicBezTo>
                    <a:pt x="19660" y="7719"/>
                    <a:pt x="19939" y="7703"/>
                    <a:pt x="20208" y="7703"/>
                  </a:cubicBezTo>
                  <a:cubicBezTo>
                    <a:pt x="21443" y="7703"/>
                    <a:pt x="22447" y="8051"/>
                    <a:pt x="23286" y="8051"/>
                  </a:cubicBezTo>
                  <a:cubicBezTo>
                    <a:pt x="23564" y="8051"/>
                    <a:pt x="23823" y="8013"/>
                    <a:pt x="24067" y="7912"/>
                  </a:cubicBezTo>
                  <a:cubicBezTo>
                    <a:pt x="24953" y="8203"/>
                    <a:pt x="25665" y="8330"/>
                    <a:pt x="26176" y="8330"/>
                  </a:cubicBezTo>
                  <a:cubicBezTo>
                    <a:pt x="27367" y="8330"/>
                    <a:pt x="27466" y="7643"/>
                    <a:pt x="26122" y="6751"/>
                  </a:cubicBezTo>
                  <a:cubicBezTo>
                    <a:pt x="25951" y="6731"/>
                    <a:pt x="25773" y="6720"/>
                    <a:pt x="25586" y="6720"/>
                  </a:cubicBezTo>
                  <a:cubicBezTo>
                    <a:pt x="25251" y="6720"/>
                    <a:pt x="24888" y="6754"/>
                    <a:pt x="24486" y="6827"/>
                  </a:cubicBezTo>
                  <a:cubicBezTo>
                    <a:pt x="24828" y="6124"/>
                    <a:pt x="24657" y="5249"/>
                    <a:pt x="24048" y="4735"/>
                  </a:cubicBezTo>
                  <a:cubicBezTo>
                    <a:pt x="23730" y="4458"/>
                    <a:pt x="23328" y="4319"/>
                    <a:pt x="22921" y="4319"/>
                  </a:cubicBezTo>
                  <a:cubicBezTo>
                    <a:pt x="22575" y="4319"/>
                    <a:pt x="22224" y="4420"/>
                    <a:pt x="21918" y="4621"/>
                  </a:cubicBezTo>
                  <a:cubicBezTo>
                    <a:pt x="21690" y="2928"/>
                    <a:pt x="20948" y="1692"/>
                    <a:pt x="20016" y="836"/>
                  </a:cubicBezTo>
                  <a:cubicBezTo>
                    <a:pt x="18561" y="238"/>
                    <a:pt x="17497" y="1"/>
                    <a:pt x="167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492058" y="884142"/>
              <a:ext cx="2159896" cy="144982"/>
            </a:xfrm>
            <a:custGeom>
              <a:rect b="b" l="l" r="r" t="t"/>
              <a:pathLst>
                <a:path extrusionOk="0" h="2726" w="40611">
                  <a:moveTo>
                    <a:pt x="36122" y="0"/>
                  </a:moveTo>
                  <a:lnTo>
                    <a:pt x="36122" y="0"/>
                  </a:lnTo>
                  <a:cubicBezTo>
                    <a:pt x="37466" y="892"/>
                    <a:pt x="37367" y="1579"/>
                    <a:pt x="36176" y="1579"/>
                  </a:cubicBezTo>
                  <a:cubicBezTo>
                    <a:pt x="35665" y="1579"/>
                    <a:pt x="34953" y="1452"/>
                    <a:pt x="34067" y="1161"/>
                  </a:cubicBezTo>
                  <a:cubicBezTo>
                    <a:pt x="33823" y="1262"/>
                    <a:pt x="33564" y="1300"/>
                    <a:pt x="33286" y="1300"/>
                  </a:cubicBezTo>
                  <a:cubicBezTo>
                    <a:pt x="32447" y="1300"/>
                    <a:pt x="31443" y="952"/>
                    <a:pt x="30208" y="952"/>
                  </a:cubicBezTo>
                  <a:cubicBezTo>
                    <a:pt x="29939" y="952"/>
                    <a:pt x="29660" y="968"/>
                    <a:pt x="29369" y="1008"/>
                  </a:cubicBezTo>
                  <a:cubicBezTo>
                    <a:pt x="30250" y="1310"/>
                    <a:pt x="30105" y="1504"/>
                    <a:pt x="29459" y="1504"/>
                  </a:cubicBezTo>
                  <a:cubicBezTo>
                    <a:pt x="29087" y="1504"/>
                    <a:pt x="28548" y="1440"/>
                    <a:pt x="27943" y="1294"/>
                  </a:cubicBezTo>
                  <a:lnTo>
                    <a:pt x="27943" y="1294"/>
                  </a:lnTo>
                  <a:cubicBezTo>
                    <a:pt x="28069" y="1404"/>
                    <a:pt x="27904" y="1445"/>
                    <a:pt x="27552" y="1445"/>
                  </a:cubicBezTo>
                  <a:cubicBezTo>
                    <a:pt x="26547" y="1445"/>
                    <a:pt x="24014" y="1113"/>
                    <a:pt x="22315" y="1113"/>
                  </a:cubicBezTo>
                  <a:cubicBezTo>
                    <a:pt x="21736" y="1113"/>
                    <a:pt x="21253" y="1152"/>
                    <a:pt x="20962" y="1256"/>
                  </a:cubicBezTo>
                  <a:cubicBezTo>
                    <a:pt x="21857" y="1501"/>
                    <a:pt x="21887" y="1638"/>
                    <a:pt x="21177" y="1638"/>
                  </a:cubicBezTo>
                  <a:cubicBezTo>
                    <a:pt x="20620" y="1638"/>
                    <a:pt x="19609" y="1554"/>
                    <a:pt x="18204" y="1370"/>
                  </a:cubicBezTo>
                  <a:cubicBezTo>
                    <a:pt x="17150" y="1523"/>
                    <a:pt x="15690" y="1677"/>
                    <a:pt x="14761" y="1677"/>
                  </a:cubicBezTo>
                  <a:cubicBezTo>
                    <a:pt x="14081" y="1677"/>
                    <a:pt x="13686" y="1595"/>
                    <a:pt x="13943" y="1370"/>
                  </a:cubicBezTo>
                  <a:lnTo>
                    <a:pt x="13943" y="1370"/>
                  </a:lnTo>
                  <a:cubicBezTo>
                    <a:pt x="13247" y="1384"/>
                    <a:pt x="12341" y="1426"/>
                    <a:pt x="11664" y="1426"/>
                  </a:cubicBezTo>
                  <a:cubicBezTo>
                    <a:pt x="10490" y="1426"/>
                    <a:pt x="10000" y="1300"/>
                    <a:pt x="12460" y="685"/>
                  </a:cubicBezTo>
                  <a:cubicBezTo>
                    <a:pt x="11287" y="638"/>
                    <a:pt x="10254" y="531"/>
                    <a:pt x="9743" y="531"/>
                  </a:cubicBezTo>
                  <a:cubicBezTo>
                    <a:pt x="9434" y="531"/>
                    <a:pt x="9316" y="570"/>
                    <a:pt x="9473" y="685"/>
                  </a:cubicBezTo>
                  <a:cubicBezTo>
                    <a:pt x="10272" y="1294"/>
                    <a:pt x="9435" y="1731"/>
                    <a:pt x="6525" y="1731"/>
                  </a:cubicBezTo>
                  <a:cubicBezTo>
                    <a:pt x="4357" y="1731"/>
                    <a:pt x="1428" y="1921"/>
                    <a:pt x="115" y="2016"/>
                  </a:cubicBezTo>
                  <a:cubicBezTo>
                    <a:pt x="1" y="2016"/>
                    <a:pt x="1" y="2188"/>
                    <a:pt x="115" y="2207"/>
                  </a:cubicBezTo>
                  <a:cubicBezTo>
                    <a:pt x="1534" y="2472"/>
                    <a:pt x="3183" y="2562"/>
                    <a:pt x="4821" y="2562"/>
                  </a:cubicBezTo>
                  <a:cubicBezTo>
                    <a:pt x="8184" y="2562"/>
                    <a:pt x="11502" y="2185"/>
                    <a:pt x="12687" y="2185"/>
                  </a:cubicBezTo>
                  <a:cubicBezTo>
                    <a:pt x="12743" y="2185"/>
                    <a:pt x="12794" y="2186"/>
                    <a:pt x="12840" y="2188"/>
                  </a:cubicBezTo>
                  <a:cubicBezTo>
                    <a:pt x="13945" y="2216"/>
                    <a:pt x="18539" y="2634"/>
                    <a:pt x="22290" y="2634"/>
                  </a:cubicBezTo>
                  <a:cubicBezTo>
                    <a:pt x="23578" y="2634"/>
                    <a:pt x="24766" y="2585"/>
                    <a:pt x="25679" y="2454"/>
                  </a:cubicBezTo>
                  <a:cubicBezTo>
                    <a:pt x="26838" y="2294"/>
                    <a:pt x="28055" y="2233"/>
                    <a:pt x="29263" y="2233"/>
                  </a:cubicBezTo>
                  <a:cubicBezTo>
                    <a:pt x="31782" y="2233"/>
                    <a:pt x="34264" y="2496"/>
                    <a:pt x="36103" y="2663"/>
                  </a:cubicBezTo>
                  <a:cubicBezTo>
                    <a:pt x="36574" y="2707"/>
                    <a:pt x="36969" y="2725"/>
                    <a:pt x="37312" y="2725"/>
                  </a:cubicBezTo>
                  <a:cubicBezTo>
                    <a:pt x="38600" y="2725"/>
                    <a:pt x="39161" y="2472"/>
                    <a:pt x="40363" y="2397"/>
                  </a:cubicBezTo>
                  <a:cubicBezTo>
                    <a:pt x="40553" y="2397"/>
                    <a:pt x="40610" y="2131"/>
                    <a:pt x="40439" y="2035"/>
                  </a:cubicBezTo>
                  <a:cubicBezTo>
                    <a:pt x="40031" y="1790"/>
                    <a:pt x="39707" y="1517"/>
                    <a:pt x="38587" y="1517"/>
                  </a:cubicBezTo>
                  <a:cubicBezTo>
                    <a:pt x="38403" y="1517"/>
                    <a:pt x="38198" y="1525"/>
                    <a:pt x="37967" y="1541"/>
                  </a:cubicBezTo>
                  <a:cubicBezTo>
                    <a:pt x="38518" y="1161"/>
                    <a:pt x="37795" y="171"/>
                    <a:pt x="361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763705" y="560407"/>
              <a:ext cx="36432" cy="60737"/>
            </a:xfrm>
            <a:custGeom>
              <a:rect b="b" l="l" r="r" t="t"/>
              <a:pathLst>
                <a:path extrusionOk="0" h="1142" w="685">
                  <a:moveTo>
                    <a:pt x="343" y="1"/>
                  </a:moveTo>
                  <a:cubicBezTo>
                    <a:pt x="152" y="1"/>
                    <a:pt x="0" y="248"/>
                    <a:pt x="0" y="571"/>
                  </a:cubicBezTo>
                  <a:cubicBezTo>
                    <a:pt x="0" y="895"/>
                    <a:pt x="152" y="1142"/>
                    <a:pt x="343" y="1142"/>
                  </a:cubicBezTo>
                  <a:cubicBezTo>
                    <a:pt x="533" y="1142"/>
                    <a:pt x="685" y="895"/>
                    <a:pt x="685" y="571"/>
                  </a:cubicBezTo>
                  <a:cubicBezTo>
                    <a:pt x="685" y="248"/>
                    <a:pt x="533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10095" y="742511"/>
              <a:ext cx="43505" cy="18242"/>
            </a:xfrm>
            <a:custGeom>
              <a:rect b="b" l="l" r="r" t="t"/>
              <a:pathLst>
                <a:path extrusionOk="0" h="343" w="818">
                  <a:moveTo>
                    <a:pt x="419" y="0"/>
                  </a:moveTo>
                  <a:cubicBezTo>
                    <a:pt x="190" y="0"/>
                    <a:pt x="0" y="76"/>
                    <a:pt x="0" y="172"/>
                  </a:cubicBezTo>
                  <a:cubicBezTo>
                    <a:pt x="0" y="267"/>
                    <a:pt x="190" y="343"/>
                    <a:pt x="419" y="343"/>
                  </a:cubicBezTo>
                  <a:cubicBezTo>
                    <a:pt x="647" y="343"/>
                    <a:pt x="818" y="267"/>
                    <a:pt x="818" y="172"/>
                  </a:cubicBezTo>
                  <a:cubicBezTo>
                    <a:pt x="818" y="76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04842" y="729375"/>
              <a:ext cx="38506" cy="18242"/>
            </a:xfrm>
            <a:custGeom>
              <a:rect b="b" l="l" r="r" t="t"/>
              <a:pathLst>
                <a:path extrusionOk="0" h="343" w="724">
                  <a:moveTo>
                    <a:pt x="362" y="0"/>
                  </a:moveTo>
                  <a:cubicBezTo>
                    <a:pt x="172" y="0"/>
                    <a:pt x="1" y="76"/>
                    <a:pt x="1" y="171"/>
                  </a:cubicBezTo>
                  <a:cubicBezTo>
                    <a:pt x="1" y="266"/>
                    <a:pt x="172" y="342"/>
                    <a:pt x="362" y="342"/>
                  </a:cubicBezTo>
                  <a:cubicBezTo>
                    <a:pt x="572" y="342"/>
                    <a:pt x="724" y="266"/>
                    <a:pt x="724" y="171"/>
                  </a:cubicBezTo>
                  <a:cubicBezTo>
                    <a:pt x="724" y="76"/>
                    <a:pt x="572" y="0"/>
                    <a:pt x="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24389" y="540197"/>
              <a:ext cx="119400" cy="40474"/>
            </a:xfrm>
            <a:custGeom>
              <a:rect b="b" l="l" r="r" t="t"/>
              <a:pathLst>
                <a:path extrusionOk="0" h="761" w="2245">
                  <a:moveTo>
                    <a:pt x="1123" y="0"/>
                  </a:moveTo>
                  <a:cubicBezTo>
                    <a:pt x="514" y="0"/>
                    <a:pt x="0" y="171"/>
                    <a:pt x="0" y="381"/>
                  </a:cubicBezTo>
                  <a:cubicBezTo>
                    <a:pt x="0" y="590"/>
                    <a:pt x="514" y="761"/>
                    <a:pt x="1123" y="761"/>
                  </a:cubicBezTo>
                  <a:cubicBezTo>
                    <a:pt x="1750" y="761"/>
                    <a:pt x="2245" y="590"/>
                    <a:pt x="2245" y="381"/>
                  </a:cubicBezTo>
                  <a:cubicBezTo>
                    <a:pt x="2245" y="171"/>
                    <a:pt x="1750" y="0"/>
                    <a:pt x="1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946767" y="785006"/>
              <a:ext cx="110359" cy="16221"/>
            </a:xfrm>
            <a:custGeom>
              <a:rect b="b" l="l" r="r" t="t"/>
              <a:pathLst>
                <a:path extrusionOk="0" h="305" w="2075">
                  <a:moveTo>
                    <a:pt x="1028" y="0"/>
                  </a:moveTo>
                  <a:cubicBezTo>
                    <a:pt x="457" y="0"/>
                    <a:pt x="1" y="76"/>
                    <a:pt x="1" y="152"/>
                  </a:cubicBezTo>
                  <a:cubicBezTo>
                    <a:pt x="1" y="228"/>
                    <a:pt x="457" y="305"/>
                    <a:pt x="1028" y="305"/>
                  </a:cubicBezTo>
                  <a:cubicBezTo>
                    <a:pt x="1618" y="305"/>
                    <a:pt x="2074" y="228"/>
                    <a:pt x="2074" y="152"/>
                  </a:cubicBezTo>
                  <a:cubicBezTo>
                    <a:pt x="2074" y="76"/>
                    <a:pt x="1618" y="0"/>
                    <a:pt x="10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833483" y="817342"/>
              <a:ext cx="54674" cy="10212"/>
            </a:xfrm>
            <a:custGeom>
              <a:rect b="b" l="l" r="r" t="t"/>
              <a:pathLst>
                <a:path extrusionOk="0" h="192" w="1028">
                  <a:moveTo>
                    <a:pt x="514" y="1"/>
                  </a:moveTo>
                  <a:cubicBezTo>
                    <a:pt x="229" y="1"/>
                    <a:pt x="1" y="39"/>
                    <a:pt x="1" y="96"/>
                  </a:cubicBezTo>
                  <a:cubicBezTo>
                    <a:pt x="1" y="153"/>
                    <a:pt x="229" y="191"/>
                    <a:pt x="514" y="191"/>
                  </a:cubicBezTo>
                  <a:cubicBezTo>
                    <a:pt x="799" y="191"/>
                    <a:pt x="1028" y="153"/>
                    <a:pt x="1028" y="96"/>
                  </a:cubicBezTo>
                  <a:cubicBezTo>
                    <a:pt x="1028" y="39"/>
                    <a:pt x="799" y="1"/>
                    <a:pt x="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6236190" y="1583178"/>
            <a:ext cx="1540769" cy="288316"/>
            <a:chOff x="6474315" y="1430778"/>
            <a:chExt cx="1540769" cy="288316"/>
          </a:xfrm>
        </p:grpSpPr>
        <p:sp>
          <p:nvSpPr>
            <p:cNvPr id="22" name="Google Shape;22;p2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1463574" y="1050818"/>
            <a:ext cx="1007590" cy="280710"/>
            <a:chOff x="2073174" y="1374668"/>
            <a:chExt cx="1007590" cy="280710"/>
          </a:xfrm>
        </p:grpSpPr>
        <p:sp>
          <p:nvSpPr>
            <p:cNvPr id="32" name="Google Shape;32;p2"/>
            <p:cNvSpPr/>
            <p:nvPr/>
          </p:nvSpPr>
          <p:spPr>
            <a:xfrm>
              <a:off x="2073174" y="1374668"/>
              <a:ext cx="1007590" cy="280710"/>
            </a:xfrm>
            <a:custGeom>
              <a:rect b="b" l="l" r="r" t="t"/>
              <a:pathLst>
                <a:path extrusionOk="0" h="5278" w="18945">
                  <a:moveTo>
                    <a:pt x="4811" y="1"/>
                  </a:moveTo>
                  <a:cubicBezTo>
                    <a:pt x="4616" y="1"/>
                    <a:pt x="4419" y="22"/>
                    <a:pt x="4223" y="66"/>
                  </a:cubicBezTo>
                  <a:cubicBezTo>
                    <a:pt x="2872" y="390"/>
                    <a:pt x="1978" y="1702"/>
                    <a:pt x="2206" y="3072"/>
                  </a:cubicBezTo>
                  <a:cubicBezTo>
                    <a:pt x="1902" y="3148"/>
                    <a:pt x="1579" y="3224"/>
                    <a:pt x="1236" y="3281"/>
                  </a:cubicBezTo>
                  <a:cubicBezTo>
                    <a:pt x="989" y="3338"/>
                    <a:pt x="723" y="3395"/>
                    <a:pt x="457" y="3433"/>
                  </a:cubicBezTo>
                  <a:cubicBezTo>
                    <a:pt x="57" y="3509"/>
                    <a:pt x="0" y="4061"/>
                    <a:pt x="399" y="4213"/>
                  </a:cubicBezTo>
                  <a:cubicBezTo>
                    <a:pt x="1301" y="4537"/>
                    <a:pt x="2444" y="4788"/>
                    <a:pt x="4043" y="4788"/>
                  </a:cubicBezTo>
                  <a:cubicBezTo>
                    <a:pt x="4602" y="4788"/>
                    <a:pt x="5217" y="4757"/>
                    <a:pt x="5897" y="4688"/>
                  </a:cubicBezTo>
                  <a:cubicBezTo>
                    <a:pt x="5954" y="4688"/>
                    <a:pt x="5992" y="4707"/>
                    <a:pt x="6011" y="4764"/>
                  </a:cubicBezTo>
                  <a:cubicBezTo>
                    <a:pt x="6011" y="4802"/>
                    <a:pt x="5992" y="4841"/>
                    <a:pt x="5954" y="4860"/>
                  </a:cubicBezTo>
                  <a:cubicBezTo>
                    <a:pt x="5935" y="4879"/>
                    <a:pt x="5916" y="4898"/>
                    <a:pt x="5916" y="4936"/>
                  </a:cubicBezTo>
                  <a:cubicBezTo>
                    <a:pt x="5935" y="4974"/>
                    <a:pt x="5954" y="4974"/>
                    <a:pt x="5992" y="4974"/>
                  </a:cubicBezTo>
                  <a:cubicBezTo>
                    <a:pt x="7209" y="4917"/>
                    <a:pt x="8179" y="4726"/>
                    <a:pt x="8864" y="4555"/>
                  </a:cubicBezTo>
                  <a:cubicBezTo>
                    <a:pt x="8877" y="4552"/>
                    <a:pt x="8890" y="4550"/>
                    <a:pt x="8903" y="4550"/>
                  </a:cubicBezTo>
                  <a:cubicBezTo>
                    <a:pt x="8965" y="4550"/>
                    <a:pt x="9022" y="4587"/>
                    <a:pt x="9054" y="4650"/>
                  </a:cubicBezTo>
                  <a:cubicBezTo>
                    <a:pt x="9073" y="4726"/>
                    <a:pt x="9054" y="4821"/>
                    <a:pt x="8978" y="4860"/>
                  </a:cubicBezTo>
                  <a:cubicBezTo>
                    <a:pt x="8921" y="4879"/>
                    <a:pt x="8845" y="4917"/>
                    <a:pt x="8769" y="4955"/>
                  </a:cubicBezTo>
                  <a:cubicBezTo>
                    <a:pt x="8712" y="4993"/>
                    <a:pt x="8674" y="5069"/>
                    <a:pt x="8693" y="5145"/>
                  </a:cubicBezTo>
                  <a:cubicBezTo>
                    <a:pt x="8712" y="5240"/>
                    <a:pt x="8788" y="5278"/>
                    <a:pt x="8864" y="5278"/>
                  </a:cubicBezTo>
                  <a:cubicBezTo>
                    <a:pt x="9780" y="5177"/>
                    <a:pt x="10799" y="5143"/>
                    <a:pt x="11810" y="5143"/>
                  </a:cubicBezTo>
                  <a:cubicBezTo>
                    <a:pt x="13087" y="5143"/>
                    <a:pt x="14350" y="5197"/>
                    <a:pt x="15369" y="5240"/>
                  </a:cubicBezTo>
                  <a:cubicBezTo>
                    <a:pt x="15426" y="5240"/>
                    <a:pt x="15483" y="5202"/>
                    <a:pt x="15483" y="5145"/>
                  </a:cubicBezTo>
                  <a:cubicBezTo>
                    <a:pt x="15502" y="5088"/>
                    <a:pt x="15464" y="5031"/>
                    <a:pt x="15407" y="5012"/>
                  </a:cubicBezTo>
                  <a:cubicBezTo>
                    <a:pt x="14855" y="4841"/>
                    <a:pt x="14437" y="4650"/>
                    <a:pt x="14437" y="4650"/>
                  </a:cubicBezTo>
                  <a:lnTo>
                    <a:pt x="14437" y="4650"/>
                  </a:lnTo>
                  <a:cubicBezTo>
                    <a:pt x="14437" y="4650"/>
                    <a:pt x="15788" y="4748"/>
                    <a:pt x="17361" y="4748"/>
                  </a:cubicBezTo>
                  <a:cubicBezTo>
                    <a:pt x="17754" y="4748"/>
                    <a:pt x="18161" y="4742"/>
                    <a:pt x="18564" y="4726"/>
                  </a:cubicBezTo>
                  <a:cubicBezTo>
                    <a:pt x="18755" y="4707"/>
                    <a:pt x="18907" y="4574"/>
                    <a:pt x="18926" y="4403"/>
                  </a:cubicBezTo>
                  <a:cubicBezTo>
                    <a:pt x="18945" y="4213"/>
                    <a:pt x="18831" y="4042"/>
                    <a:pt x="18659" y="4004"/>
                  </a:cubicBezTo>
                  <a:cubicBezTo>
                    <a:pt x="18640" y="4004"/>
                    <a:pt x="18640" y="3985"/>
                    <a:pt x="18621" y="3985"/>
                  </a:cubicBezTo>
                  <a:cubicBezTo>
                    <a:pt x="17461" y="3680"/>
                    <a:pt x="16035" y="3319"/>
                    <a:pt x="12839" y="3281"/>
                  </a:cubicBezTo>
                  <a:cubicBezTo>
                    <a:pt x="13086" y="2615"/>
                    <a:pt x="12972" y="1854"/>
                    <a:pt x="12516" y="1303"/>
                  </a:cubicBezTo>
                  <a:cubicBezTo>
                    <a:pt x="12129" y="835"/>
                    <a:pt x="11565" y="573"/>
                    <a:pt x="10974" y="573"/>
                  </a:cubicBezTo>
                  <a:cubicBezTo>
                    <a:pt x="10867" y="573"/>
                    <a:pt x="10759" y="581"/>
                    <a:pt x="10652" y="599"/>
                  </a:cubicBezTo>
                  <a:cubicBezTo>
                    <a:pt x="9948" y="732"/>
                    <a:pt x="9358" y="1208"/>
                    <a:pt x="9130" y="1892"/>
                  </a:cubicBezTo>
                  <a:cubicBezTo>
                    <a:pt x="8902" y="1645"/>
                    <a:pt x="8578" y="1493"/>
                    <a:pt x="8236" y="1493"/>
                  </a:cubicBezTo>
                  <a:cubicBezTo>
                    <a:pt x="7913" y="1493"/>
                    <a:pt x="7589" y="1626"/>
                    <a:pt x="7361" y="1873"/>
                  </a:cubicBezTo>
                  <a:cubicBezTo>
                    <a:pt x="7004" y="736"/>
                    <a:pt x="5952" y="1"/>
                    <a:pt x="4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247142" y="1392326"/>
              <a:ext cx="106264" cy="53664"/>
            </a:xfrm>
            <a:custGeom>
              <a:rect b="b" l="l" r="r" t="t"/>
              <a:pathLst>
                <a:path extrusionOk="0" h="1009" w="1998">
                  <a:moveTo>
                    <a:pt x="990" y="1"/>
                  </a:moveTo>
                  <a:cubicBezTo>
                    <a:pt x="457" y="1"/>
                    <a:pt x="1" y="229"/>
                    <a:pt x="1" y="514"/>
                  </a:cubicBezTo>
                  <a:cubicBezTo>
                    <a:pt x="1" y="780"/>
                    <a:pt x="457" y="1009"/>
                    <a:pt x="990" y="1009"/>
                  </a:cubicBezTo>
                  <a:cubicBezTo>
                    <a:pt x="1541" y="1009"/>
                    <a:pt x="1998" y="780"/>
                    <a:pt x="1998" y="514"/>
                  </a:cubicBezTo>
                  <a:cubicBezTo>
                    <a:pt x="1998" y="229"/>
                    <a:pt x="1541" y="1"/>
                    <a:pt x="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470730" y="1470241"/>
              <a:ext cx="53664" cy="23295"/>
            </a:xfrm>
            <a:custGeom>
              <a:rect b="b" l="l" r="r" t="t"/>
              <a:pathLst>
                <a:path extrusionOk="0" h="438" w="1009">
                  <a:moveTo>
                    <a:pt x="495" y="0"/>
                  </a:moveTo>
                  <a:cubicBezTo>
                    <a:pt x="228" y="0"/>
                    <a:pt x="0" y="95"/>
                    <a:pt x="0" y="209"/>
                  </a:cubicBezTo>
                  <a:cubicBezTo>
                    <a:pt x="0" y="343"/>
                    <a:pt x="228" y="438"/>
                    <a:pt x="495" y="438"/>
                  </a:cubicBezTo>
                  <a:cubicBezTo>
                    <a:pt x="780" y="438"/>
                    <a:pt x="1008" y="343"/>
                    <a:pt x="1008" y="209"/>
                  </a:cubicBezTo>
                  <a:cubicBezTo>
                    <a:pt x="1008" y="95"/>
                    <a:pt x="780" y="0"/>
                    <a:pt x="4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604224" y="1417642"/>
              <a:ext cx="67864" cy="47601"/>
            </a:xfrm>
            <a:custGeom>
              <a:rect b="b" l="l" r="r" t="t"/>
              <a:pathLst>
                <a:path extrusionOk="0" h="895" w="1276">
                  <a:moveTo>
                    <a:pt x="648" y="0"/>
                  </a:moveTo>
                  <a:cubicBezTo>
                    <a:pt x="286" y="0"/>
                    <a:pt x="1" y="209"/>
                    <a:pt x="1" y="457"/>
                  </a:cubicBezTo>
                  <a:cubicBezTo>
                    <a:pt x="1" y="704"/>
                    <a:pt x="286" y="894"/>
                    <a:pt x="648" y="894"/>
                  </a:cubicBezTo>
                  <a:cubicBezTo>
                    <a:pt x="990" y="894"/>
                    <a:pt x="1275" y="704"/>
                    <a:pt x="1275" y="457"/>
                  </a:cubicBezTo>
                  <a:cubicBezTo>
                    <a:pt x="1275" y="209"/>
                    <a:pt x="990" y="0"/>
                    <a:pt x="6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735749" y="1568367"/>
              <a:ext cx="149769" cy="14200"/>
            </a:xfrm>
            <a:custGeom>
              <a:rect b="b" l="l" r="r" t="t"/>
              <a:pathLst>
                <a:path extrusionOk="0" h="267" w="2816">
                  <a:moveTo>
                    <a:pt x="1408" y="0"/>
                  </a:moveTo>
                  <a:cubicBezTo>
                    <a:pt x="628" y="0"/>
                    <a:pt x="1" y="57"/>
                    <a:pt x="1" y="133"/>
                  </a:cubicBezTo>
                  <a:cubicBezTo>
                    <a:pt x="1" y="209"/>
                    <a:pt x="628" y="266"/>
                    <a:pt x="1408" y="266"/>
                  </a:cubicBezTo>
                  <a:cubicBezTo>
                    <a:pt x="2188" y="266"/>
                    <a:pt x="2816" y="209"/>
                    <a:pt x="2816" y="133"/>
                  </a:cubicBezTo>
                  <a:cubicBezTo>
                    <a:pt x="2816" y="57"/>
                    <a:pt x="2188" y="0"/>
                    <a:pt x="1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73174" y="1549114"/>
              <a:ext cx="1007590" cy="106264"/>
            </a:xfrm>
            <a:custGeom>
              <a:rect b="b" l="l" r="r" t="t"/>
              <a:pathLst>
                <a:path extrusionOk="0" h="1998" w="18945">
                  <a:moveTo>
                    <a:pt x="1236" y="1"/>
                  </a:moveTo>
                  <a:cubicBezTo>
                    <a:pt x="989" y="58"/>
                    <a:pt x="723" y="115"/>
                    <a:pt x="457" y="153"/>
                  </a:cubicBezTo>
                  <a:cubicBezTo>
                    <a:pt x="57" y="229"/>
                    <a:pt x="0" y="781"/>
                    <a:pt x="399" y="933"/>
                  </a:cubicBezTo>
                  <a:cubicBezTo>
                    <a:pt x="1301" y="1257"/>
                    <a:pt x="2444" y="1508"/>
                    <a:pt x="4043" y="1508"/>
                  </a:cubicBezTo>
                  <a:cubicBezTo>
                    <a:pt x="4602" y="1508"/>
                    <a:pt x="5217" y="1477"/>
                    <a:pt x="5897" y="1408"/>
                  </a:cubicBezTo>
                  <a:cubicBezTo>
                    <a:pt x="5954" y="1408"/>
                    <a:pt x="5992" y="1427"/>
                    <a:pt x="6011" y="1484"/>
                  </a:cubicBezTo>
                  <a:cubicBezTo>
                    <a:pt x="6011" y="1522"/>
                    <a:pt x="5992" y="1561"/>
                    <a:pt x="5954" y="1580"/>
                  </a:cubicBezTo>
                  <a:cubicBezTo>
                    <a:pt x="5935" y="1599"/>
                    <a:pt x="5916" y="1618"/>
                    <a:pt x="5916" y="1656"/>
                  </a:cubicBezTo>
                  <a:cubicBezTo>
                    <a:pt x="5935" y="1694"/>
                    <a:pt x="5954" y="1694"/>
                    <a:pt x="5992" y="1694"/>
                  </a:cubicBezTo>
                  <a:cubicBezTo>
                    <a:pt x="7209" y="1637"/>
                    <a:pt x="8179" y="1446"/>
                    <a:pt x="8864" y="1275"/>
                  </a:cubicBezTo>
                  <a:cubicBezTo>
                    <a:pt x="8877" y="1272"/>
                    <a:pt x="8890" y="1270"/>
                    <a:pt x="8903" y="1270"/>
                  </a:cubicBezTo>
                  <a:cubicBezTo>
                    <a:pt x="8965" y="1270"/>
                    <a:pt x="9022" y="1307"/>
                    <a:pt x="9054" y="1370"/>
                  </a:cubicBezTo>
                  <a:cubicBezTo>
                    <a:pt x="9073" y="1446"/>
                    <a:pt x="9054" y="1541"/>
                    <a:pt x="8978" y="1580"/>
                  </a:cubicBezTo>
                  <a:cubicBezTo>
                    <a:pt x="8921" y="1599"/>
                    <a:pt x="8845" y="1637"/>
                    <a:pt x="8769" y="1675"/>
                  </a:cubicBezTo>
                  <a:cubicBezTo>
                    <a:pt x="8712" y="1713"/>
                    <a:pt x="8674" y="1789"/>
                    <a:pt x="8693" y="1865"/>
                  </a:cubicBezTo>
                  <a:cubicBezTo>
                    <a:pt x="8712" y="1960"/>
                    <a:pt x="8788" y="1998"/>
                    <a:pt x="8864" y="1998"/>
                  </a:cubicBezTo>
                  <a:cubicBezTo>
                    <a:pt x="9780" y="1897"/>
                    <a:pt x="10799" y="1863"/>
                    <a:pt x="11810" y="1863"/>
                  </a:cubicBezTo>
                  <a:cubicBezTo>
                    <a:pt x="13087" y="1863"/>
                    <a:pt x="14350" y="1917"/>
                    <a:pt x="15369" y="1960"/>
                  </a:cubicBezTo>
                  <a:cubicBezTo>
                    <a:pt x="15426" y="1960"/>
                    <a:pt x="15483" y="1922"/>
                    <a:pt x="15483" y="1865"/>
                  </a:cubicBezTo>
                  <a:cubicBezTo>
                    <a:pt x="15502" y="1808"/>
                    <a:pt x="15464" y="1751"/>
                    <a:pt x="15407" y="1732"/>
                  </a:cubicBezTo>
                  <a:cubicBezTo>
                    <a:pt x="14855" y="1561"/>
                    <a:pt x="14437" y="1370"/>
                    <a:pt x="14437" y="1370"/>
                  </a:cubicBezTo>
                  <a:lnTo>
                    <a:pt x="14437" y="1370"/>
                  </a:lnTo>
                  <a:cubicBezTo>
                    <a:pt x="14437" y="1370"/>
                    <a:pt x="15788" y="1468"/>
                    <a:pt x="17361" y="1468"/>
                  </a:cubicBezTo>
                  <a:cubicBezTo>
                    <a:pt x="17754" y="1468"/>
                    <a:pt x="18161" y="1462"/>
                    <a:pt x="18564" y="1446"/>
                  </a:cubicBezTo>
                  <a:cubicBezTo>
                    <a:pt x="18755" y="1427"/>
                    <a:pt x="18907" y="1294"/>
                    <a:pt x="18926" y="1123"/>
                  </a:cubicBezTo>
                  <a:cubicBezTo>
                    <a:pt x="18945" y="933"/>
                    <a:pt x="18831" y="762"/>
                    <a:pt x="18659" y="724"/>
                  </a:cubicBezTo>
                  <a:cubicBezTo>
                    <a:pt x="18640" y="724"/>
                    <a:pt x="18640" y="705"/>
                    <a:pt x="18621" y="705"/>
                  </a:cubicBezTo>
                  <a:cubicBezTo>
                    <a:pt x="17946" y="998"/>
                    <a:pt x="17175" y="1065"/>
                    <a:pt x="16419" y="1065"/>
                  </a:cubicBezTo>
                  <a:cubicBezTo>
                    <a:pt x="15785" y="1065"/>
                    <a:pt x="15162" y="1018"/>
                    <a:pt x="14617" y="1018"/>
                  </a:cubicBezTo>
                  <a:cubicBezTo>
                    <a:pt x="14130" y="1018"/>
                    <a:pt x="13705" y="1056"/>
                    <a:pt x="13391" y="1199"/>
                  </a:cubicBezTo>
                  <a:cubicBezTo>
                    <a:pt x="12860" y="1444"/>
                    <a:pt x="12200" y="1594"/>
                    <a:pt x="11558" y="1594"/>
                  </a:cubicBezTo>
                  <a:cubicBezTo>
                    <a:pt x="10706" y="1594"/>
                    <a:pt x="9888" y="1329"/>
                    <a:pt x="9453" y="667"/>
                  </a:cubicBezTo>
                  <a:cubicBezTo>
                    <a:pt x="9079" y="793"/>
                    <a:pt x="8785" y="841"/>
                    <a:pt x="8542" y="841"/>
                  </a:cubicBezTo>
                  <a:cubicBezTo>
                    <a:pt x="7747" y="841"/>
                    <a:pt x="7508" y="321"/>
                    <a:pt x="6808" y="321"/>
                  </a:cubicBezTo>
                  <a:cubicBezTo>
                    <a:pt x="6595" y="321"/>
                    <a:pt x="6338" y="369"/>
                    <a:pt x="6011" y="495"/>
                  </a:cubicBezTo>
                  <a:cubicBezTo>
                    <a:pt x="5514" y="685"/>
                    <a:pt x="4846" y="769"/>
                    <a:pt x="4166" y="769"/>
                  </a:cubicBezTo>
                  <a:cubicBezTo>
                    <a:pt x="2868" y="769"/>
                    <a:pt x="1524" y="463"/>
                    <a:pt x="12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539498" y="1553156"/>
              <a:ext cx="101211" cy="45686"/>
            </a:xfrm>
            <a:custGeom>
              <a:rect b="b" l="l" r="r" t="t"/>
              <a:pathLst>
                <a:path extrusionOk="0" h="859" w="1903">
                  <a:moveTo>
                    <a:pt x="1" y="1"/>
                  </a:moveTo>
                  <a:lnTo>
                    <a:pt x="1" y="1"/>
                  </a:lnTo>
                  <a:cubicBezTo>
                    <a:pt x="364" y="663"/>
                    <a:pt x="709" y="858"/>
                    <a:pt x="1021" y="858"/>
                  </a:cubicBezTo>
                  <a:cubicBezTo>
                    <a:pt x="1363" y="858"/>
                    <a:pt x="1664" y="624"/>
                    <a:pt x="1903" y="514"/>
                  </a:cubicBezTo>
                  <a:lnTo>
                    <a:pt x="1903" y="514"/>
                  </a:lnTo>
                  <a:cubicBezTo>
                    <a:pt x="1687" y="575"/>
                    <a:pt x="1487" y="607"/>
                    <a:pt x="1297" y="607"/>
                  </a:cubicBezTo>
                  <a:cubicBezTo>
                    <a:pt x="835" y="607"/>
                    <a:pt x="432" y="419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230973" y="1526883"/>
              <a:ext cx="104243" cy="39251"/>
            </a:xfrm>
            <a:custGeom>
              <a:rect b="b" l="l" r="r" t="t"/>
              <a:pathLst>
                <a:path extrusionOk="0" h="738" w="1960">
                  <a:moveTo>
                    <a:pt x="0" y="0"/>
                  </a:moveTo>
                  <a:lnTo>
                    <a:pt x="0" y="0"/>
                  </a:lnTo>
                  <a:cubicBezTo>
                    <a:pt x="187" y="518"/>
                    <a:pt x="503" y="737"/>
                    <a:pt x="887" y="737"/>
                  </a:cubicBezTo>
                  <a:cubicBezTo>
                    <a:pt x="1209" y="737"/>
                    <a:pt x="1578" y="584"/>
                    <a:pt x="1959" y="324"/>
                  </a:cubicBezTo>
                  <a:lnTo>
                    <a:pt x="1959" y="324"/>
                  </a:lnTo>
                  <a:cubicBezTo>
                    <a:pt x="1612" y="445"/>
                    <a:pt x="1310" y="495"/>
                    <a:pt x="1053" y="495"/>
                  </a:cubicBezTo>
                  <a:cubicBezTo>
                    <a:pt x="468" y="495"/>
                    <a:pt x="119" y="2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41" name="Google Shape;41;p2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" name="Google Shape;50;p2"/>
          <p:cNvSpPr/>
          <p:nvPr/>
        </p:nvSpPr>
        <p:spPr>
          <a:xfrm>
            <a:off x="1050688" y="2190979"/>
            <a:ext cx="762832" cy="2240790"/>
          </a:xfrm>
          <a:custGeom>
            <a:rect b="b" l="l" r="r" t="t"/>
            <a:pathLst>
              <a:path extrusionOk="0" h="42132" w="14343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688" y="361"/>
                  <a:pt x="5745" y="323"/>
                  <a:pt x="5745" y="247"/>
                </a:cubicBezTo>
                <a:cubicBezTo>
                  <a:pt x="5745" y="152"/>
                  <a:pt x="5726" y="38"/>
                  <a:pt x="5669" y="0"/>
                </a:cubicBezTo>
                <a:close/>
                <a:moveTo>
                  <a:pt x="4870" y="133"/>
                </a:moveTo>
                <a:cubicBezTo>
                  <a:pt x="4851" y="209"/>
                  <a:pt x="4889" y="323"/>
                  <a:pt x="4946" y="399"/>
                </a:cubicBezTo>
                <a:cubicBezTo>
                  <a:pt x="5003" y="457"/>
                  <a:pt x="5060" y="457"/>
                  <a:pt x="5117" y="457"/>
                </a:cubicBezTo>
                <a:cubicBezTo>
                  <a:pt x="5155" y="380"/>
                  <a:pt x="5155" y="342"/>
                  <a:pt x="5098" y="266"/>
                </a:cubicBezTo>
                <a:cubicBezTo>
                  <a:pt x="5060" y="209"/>
                  <a:pt x="4946" y="133"/>
                  <a:pt x="4870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7" y="2644"/>
                </a:cubicBezTo>
                <a:cubicBezTo>
                  <a:pt x="3577" y="2701"/>
                  <a:pt x="3634" y="2815"/>
                  <a:pt x="3691" y="2872"/>
                </a:cubicBezTo>
                <a:cubicBezTo>
                  <a:pt x="3719" y="2901"/>
                  <a:pt x="3748" y="2910"/>
                  <a:pt x="3779" y="2910"/>
                </a:cubicBezTo>
                <a:cubicBezTo>
                  <a:pt x="3810" y="2910"/>
                  <a:pt x="3843" y="2901"/>
                  <a:pt x="3881" y="2891"/>
                </a:cubicBezTo>
                <a:cubicBezTo>
                  <a:pt x="3881" y="2834"/>
                  <a:pt x="3881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57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56" y="2777"/>
                  <a:pt x="4299" y="2682"/>
                </a:cubicBezTo>
                <a:cubicBezTo>
                  <a:pt x="4223" y="2568"/>
                  <a:pt x="4071" y="2473"/>
                  <a:pt x="3957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8" y="3443"/>
                  <a:pt x="3596" y="3405"/>
                  <a:pt x="3634" y="3348"/>
                </a:cubicBezTo>
                <a:cubicBezTo>
                  <a:pt x="3596" y="3291"/>
                  <a:pt x="3558" y="3253"/>
                  <a:pt x="3462" y="3253"/>
                </a:cubicBezTo>
                <a:close/>
                <a:moveTo>
                  <a:pt x="9515" y="3477"/>
                </a:moveTo>
                <a:cubicBezTo>
                  <a:pt x="9392" y="3477"/>
                  <a:pt x="9249" y="3531"/>
                  <a:pt x="9150" y="3614"/>
                </a:cubicBezTo>
                <a:cubicBezTo>
                  <a:pt x="9055" y="3709"/>
                  <a:pt x="9055" y="3804"/>
                  <a:pt x="9055" y="3918"/>
                </a:cubicBezTo>
                <a:cubicBezTo>
                  <a:pt x="9101" y="3926"/>
                  <a:pt x="9145" y="3934"/>
                  <a:pt x="9186" y="3934"/>
                </a:cubicBezTo>
                <a:cubicBezTo>
                  <a:pt x="9246" y="3934"/>
                  <a:pt x="9303" y="3918"/>
                  <a:pt x="9359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1" y="3478"/>
                  <a:pt x="9533" y="3477"/>
                  <a:pt x="9515" y="3477"/>
                </a:cubicBezTo>
                <a:close/>
                <a:moveTo>
                  <a:pt x="9304" y="4778"/>
                </a:moveTo>
                <a:cubicBezTo>
                  <a:pt x="9225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28" y="5117"/>
                  <a:pt x="9084" y="5117"/>
                </a:cubicBezTo>
                <a:cubicBezTo>
                  <a:pt x="9114" y="5117"/>
                  <a:pt x="9147" y="5111"/>
                  <a:pt x="9188" y="5098"/>
                </a:cubicBezTo>
                <a:cubicBezTo>
                  <a:pt x="9302" y="5041"/>
                  <a:pt x="9435" y="4926"/>
                  <a:pt x="9454" y="4812"/>
                </a:cubicBezTo>
                <a:cubicBezTo>
                  <a:pt x="9414" y="4788"/>
                  <a:pt x="9361" y="4778"/>
                  <a:pt x="9304" y="4778"/>
                </a:cubicBezTo>
                <a:close/>
                <a:moveTo>
                  <a:pt x="9479" y="5697"/>
                </a:moveTo>
                <a:cubicBezTo>
                  <a:pt x="9418" y="5697"/>
                  <a:pt x="9364" y="5726"/>
                  <a:pt x="9302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1" y="6034"/>
                  <a:pt x="9670" y="6034"/>
                </a:cubicBezTo>
                <a:cubicBezTo>
                  <a:pt x="9739" y="6034"/>
                  <a:pt x="9806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2" y="5697"/>
                  <a:pt x="9479" y="5697"/>
                </a:cubicBezTo>
                <a:close/>
                <a:moveTo>
                  <a:pt x="2468" y="7110"/>
                </a:moveTo>
                <a:cubicBezTo>
                  <a:pt x="2456" y="7110"/>
                  <a:pt x="2446" y="7111"/>
                  <a:pt x="2435" y="7114"/>
                </a:cubicBezTo>
                <a:cubicBezTo>
                  <a:pt x="2416" y="7190"/>
                  <a:pt x="2473" y="7304"/>
                  <a:pt x="2549" y="7361"/>
                </a:cubicBezTo>
                <a:cubicBezTo>
                  <a:pt x="2586" y="7397"/>
                  <a:pt x="2622" y="7411"/>
                  <a:pt x="2663" y="7411"/>
                </a:cubicBezTo>
                <a:cubicBezTo>
                  <a:pt x="2686" y="7411"/>
                  <a:pt x="2712" y="7406"/>
                  <a:pt x="2740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26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35" y="7799"/>
                  <a:pt x="2397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67" y="10081"/>
                </a:cubicBezTo>
                <a:cubicBezTo>
                  <a:pt x="10414" y="10095"/>
                  <a:pt x="10466" y="10101"/>
                  <a:pt x="10517" y="10101"/>
                </a:cubicBezTo>
                <a:cubicBezTo>
                  <a:pt x="10609" y="10101"/>
                  <a:pt x="10698" y="10080"/>
                  <a:pt x="10747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22" y="17423"/>
                  <a:pt x="11736" y="17499"/>
                </a:cubicBezTo>
                <a:cubicBezTo>
                  <a:pt x="11806" y="17555"/>
                  <a:pt x="11917" y="17590"/>
                  <a:pt x="12015" y="17590"/>
                </a:cubicBezTo>
                <a:cubicBezTo>
                  <a:pt x="12052" y="17590"/>
                  <a:pt x="12086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0" y="22289"/>
                </a:moveTo>
                <a:cubicBezTo>
                  <a:pt x="13459" y="22289"/>
                  <a:pt x="13347" y="22357"/>
                  <a:pt x="13296" y="22426"/>
                </a:cubicBezTo>
                <a:cubicBezTo>
                  <a:pt x="13220" y="22502"/>
                  <a:pt x="13220" y="22578"/>
                  <a:pt x="13239" y="22673"/>
                </a:cubicBezTo>
                <a:cubicBezTo>
                  <a:pt x="13334" y="22673"/>
                  <a:pt x="13410" y="22673"/>
                  <a:pt x="13467" y="22597"/>
                </a:cubicBezTo>
                <a:cubicBezTo>
                  <a:pt x="13543" y="22521"/>
                  <a:pt x="13601" y="22388"/>
                  <a:pt x="13582" y="22292"/>
                </a:cubicBezTo>
                <a:cubicBezTo>
                  <a:pt x="13571" y="22290"/>
                  <a:pt x="13561" y="22289"/>
                  <a:pt x="13550" y="22289"/>
                </a:cubicBezTo>
                <a:close/>
                <a:moveTo>
                  <a:pt x="732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8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23" y="24137"/>
                  <a:pt x="1123" y="24061"/>
                  <a:pt x="1028" y="23966"/>
                </a:cubicBezTo>
                <a:cubicBezTo>
                  <a:pt x="950" y="23904"/>
                  <a:pt x="834" y="23842"/>
                  <a:pt x="732" y="23842"/>
                </a:cubicBezTo>
                <a:close/>
                <a:moveTo>
                  <a:pt x="851" y="25358"/>
                </a:moveTo>
                <a:cubicBezTo>
                  <a:pt x="812" y="25358"/>
                  <a:pt x="771" y="25369"/>
                  <a:pt x="723" y="25393"/>
                </a:cubicBezTo>
                <a:cubicBezTo>
                  <a:pt x="609" y="25450"/>
                  <a:pt x="495" y="25564"/>
                  <a:pt x="476" y="25678"/>
                </a:cubicBezTo>
                <a:cubicBezTo>
                  <a:pt x="511" y="25699"/>
                  <a:pt x="556" y="25707"/>
                  <a:pt x="605" y="25707"/>
                </a:cubicBezTo>
                <a:cubicBezTo>
                  <a:pt x="689" y="25707"/>
                  <a:pt x="784" y="25683"/>
                  <a:pt x="857" y="25659"/>
                </a:cubicBezTo>
                <a:cubicBezTo>
                  <a:pt x="971" y="25602"/>
                  <a:pt x="990" y="25526"/>
                  <a:pt x="1009" y="25412"/>
                </a:cubicBezTo>
                <a:cubicBezTo>
                  <a:pt x="953" y="25379"/>
                  <a:pt x="905" y="25358"/>
                  <a:pt x="851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52" y="27732"/>
                  <a:pt x="647" y="27751"/>
                  <a:pt x="742" y="27751"/>
                </a:cubicBezTo>
                <a:cubicBezTo>
                  <a:pt x="780" y="27637"/>
                  <a:pt x="800" y="27561"/>
                  <a:pt x="723" y="27466"/>
                </a:cubicBezTo>
                <a:cubicBezTo>
                  <a:pt x="647" y="27352"/>
                  <a:pt x="514" y="27257"/>
                  <a:pt x="400" y="27257"/>
                </a:cubicBezTo>
                <a:close/>
                <a:moveTo>
                  <a:pt x="6030" y="209"/>
                </a:moveTo>
                <a:cubicBezTo>
                  <a:pt x="5916" y="247"/>
                  <a:pt x="5821" y="380"/>
                  <a:pt x="5764" y="514"/>
                </a:cubicBezTo>
                <a:cubicBezTo>
                  <a:pt x="5745" y="609"/>
                  <a:pt x="5764" y="666"/>
                  <a:pt x="5802" y="742"/>
                </a:cubicBezTo>
                <a:cubicBezTo>
                  <a:pt x="5764" y="780"/>
                  <a:pt x="5726" y="799"/>
                  <a:pt x="5669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60" y="571"/>
                  <a:pt x="5403" y="704"/>
                  <a:pt x="5384" y="818"/>
                </a:cubicBezTo>
                <a:cubicBezTo>
                  <a:pt x="5365" y="799"/>
                  <a:pt x="5345" y="780"/>
                  <a:pt x="5326" y="761"/>
                </a:cubicBezTo>
                <a:cubicBezTo>
                  <a:pt x="5206" y="670"/>
                  <a:pt x="5037" y="592"/>
                  <a:pt x="4896" y="592"/>
                </a:cubicBezTo>
                <a:cubicBezTo>
                  <a:pt x="4860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27" y="1617"/>
                  <a:pt x="4585" y="2321"/>
                  <a:pt x="4280" y="3138"/>
                </a:cubicBezTo>
                <a:cubicBezTo>
                  <a:pt x="4198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14" y="3348"/>
                  <a:pt x="3995" y="3367"/>
                </a:cubicBezTo>
                <a:cubicBezTo>
                  <a:pt x="3824" y="3405"/>
                  <a:pt x="3615" y="3557"/>
                  <a:pt x="3558" y="3690"/>
                </a:cubicBezTo>
                <a:cubicBezTo>
                  <a:pt x="3636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05" y="6334"/>
                  <a:pt x="3196" y="7665"/>
                </a:cubicBezTo>
                <a:cubicBezTo>
                  <a:pt x="3196" y="7665"/>
                  <a:pt x="3177" y="7646"/>
                  <a:pt x="3177" y="7646"/>
                </a:cubicBezTo>
                <a:cubicBezTo>
                  <a:pt x="3084" y="7584"/>
                  <a:pt x="2953" y="7522"/>
                  <a:pt x="2856" y="7522"/>
                </a:cubicBezTo>
                <a:cubicBezTo>
                  <a:pt x="2834" y="7522"/>
                  <a:pt x="2814" y="7525"/>
                  <a:pt x="2797" y="7532"/>
                </a:cubicBezTo>
                <a:cubicBezTo>
                  <a:pt x="2778" y="7627"/>
                  <a:pt x="2854" y="7761"/>
                  <a:pt x="2949" y="7856"/>
                </a:cubicBezTo>
                <a:cubicBezTo>
                  <a:pt x="2911" y="7856"/>
                  <a:pt x="2892" y="7856"/>
                  <a:pt x="2854" y="7875"/>
                </a:cubicBezTo>
                <a:cubicBezTo>
                  <a:pt x="2683" y="7913"/>
                  <a:pt x="2454" y="8065"/>
                  <a:pt x="2416" y="8217"/>
                </a:cubicBezTo>
                <a:cubicBezTo>
                  <a:pt x="2494" y="8282"/>
                  <a:pt x="2643" y="8311"/>
                  <a:pt x="2785" y="8311"/>
                </a:cubicBezTo>
                <a:cubicBezTo>
                  <a:pt x="2850" y="8311"/>
                  <a:pt x="2914" y="8305"/>
                  <a:pt x="2968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73" y="12687"/>
                  <a:pt x="2074" y="15958"/>
                </a:cubicBezTo>
                <a:cubicBezTo>
                  <a:pt x="2074" y="15901"/>
                  <a:pt x="2055" y="15844"/>
                  <a:pt x="1998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24" y="16059"/>
                  <a:pt x="1887" y="16082"/>
                  <a:pt x="1960" y="16082"/>
                </a:cubicBezTo>
                <a:cubicBezTo>
                  <a:pt x="1990" y="16082"/>
                  <a:pt x="2021" y="16078"/>
                  <a:pt x="2053" y="16073"/>
                </a:cubicBezTo>
                <a:lnTo>
                  <a:pt x="2053" y="16073"/>
                </a:lnTo>
                <a:cubicBezTo>
                  <a:pt x="2049" y="16136"/>
                  <a:pt x="2036" y="16199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32" y="16415"/>
                  <a:pt x="1827" y="16491"/>
                </a:cubicBezTo>
                <a:cubicBezTo>
                  <a:pt x="1808" y="16510"/>
                  <a:pt x="1770" y="16510"/>
                  <a:pt x="1751" y="16510"/>
                </a:cubicBezTo>
                <a:cubicBezTo>
                  <a:pt x="1560" y="16586"/>
                  <a:pt x="1370" y="16757"/>
                  <a:pt x="1332" y="16910"/>
                </a:cubicBezTo>
                <a:cubicBezTo>
                  <a:pt x="1403" y="16950"/>
                  <a:pt x="1508" y="16969"/>
                  <a:pt x="1615" y="16969"/>
                </a:cubicBezTo>
                <a:cubicBezTo>
                  <a:pt x="1708" y="16969"/>
                  <a:pt x="1804" y="16955"/>
                  <a:pt x="1884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51" y="21912"/>
                  <a:pt x="1104" y="24537"/>
                </a:cubicBezTo>
                <a:cubicBezTo>
                  <a:pt x="1028" y="24461"/>
                  <a:pt x="895" y="24385"/>
                  <a:pt x="800" y="24385"/>
                </a:cubicBezTo>
                <a:cubicBezTo>
                  <a:pt x="761" y="24499"/>
                  <a:pt x="819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lnTo>
                  <a:pt x="1047" y="25050"/>
                </a:lnTo>
                <a:cubicBezTo>
                  <a:pt x="978" y="24931"/>
                  <a:pt x="910" y="24857"/>
                  <a:pt x="759" y="24857"/>
                </a:cubicBezTo>
                <a:cubicBezTo>
                  <a:pt x="742" y="24857"/>
                  <a:pt x="724" y="24858"/>
                  <a:pt x="704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33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895" y="25982"/>
                  <a:pt x="838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76" y="26857"/>
                  <a:pt x="838" y="27428"/>
                  <a:pt x="780" y="27980"/>
                </a:cubicBezTo>
                <a:cubicBezTo>
                  <a:pt x="780" y="27961"/>
                  <a:pt x="761" y="27942"/>
                  <a:pt x="723" y="27923"/>
                </a:cubicBezTo>
                <a:cubicBezTo>
                  <a:pt x="649" y="27863"/>
                  <a:pt x="529" y="27815"/>
                  <a:pt x="434" y="27815"/>
                </a:cubicBezTo>
                <a:cubicBezTo>
                  <a:pt x="407" y="27815"/>
                  <a:pt x="383" y="27819"/>
                  <a:pt x="362" y="27827"/>
                </a:cubicBezTo>
                <a:cubicBezTo>
                  <a:pt x="362" y="27923"/>
                  <a:pt x="419" y="28037"/>
                  <a:pt x="514" y="28132"/>
                </a:cubicBezTo>
                <a:cubicBezTo>
                  <a:pt x="476" y="28132"/>
                  <a:pt x="457" y="28132"/>
                  <a:pt x="419" y="28151"/>
                </a:cubicBezTo>
                <a:cubicBezTo>
                  <a:pt x="248" y="28189"/>
                  <a:pt x="39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04" y="28455"/>
                  <a:pt x="761" y="28379"/>
                </a:cubicBezTo>
                <a:lnTo>
                  <a:pt x="761" y="28379"/>
                </a:lnTo>
                <a:cubicBezTo>
                  <a:pt x="628" y="29844"/>
                  <a:pt x="533" y="31289"/>
                  <a:pt x="457" y="32640"/>
                </a:cubicBezTo>
                <a:cubicBezTo>
                  <a:pt x="419" y="33343"/>
                  <a:pt x="895" y="33857"/>
                  <a:pt x="1674" y="34199"/>
                </a:cubicBezTo>
                <a:cubicBezTo>
                  <a:pt x="2055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67" y="34770"/>
                  <a:pt x="3234" y="34903"/>
                  <a:pt x="3215" y="35017"/>
                </a:cubicBezTo>
                <a:cubicBezTo>
                  <a:pt x="3268" y="35044"/>
                  <a:pt x="3342" y="35058"/>
                  <a:pt x="3418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786" y="34941"/>
                  <a:pt x="3824" y="34865"/>
                  <a:pt x="3843" y="34751"/>
                </a:cubicBezTo>
                <a:cubicBezTo>
                  <a:pt x="3938" y="34770"/>
                  <a:pt x="4033" y="34789"/>
                  <a:pt x="4128" y="34789"/>
                </a:cubicBezTo>
                <a:cubicBezTo>
                  <a:pt x="3976" y="34922"/>
                  <a:pt x="3843" y="35150"/>
                  <a:pt x="3843" y="35322"/>
                </a:cubicBezTo>
                <a:cubicBezTo>
                  <a:pt x="3869" y="35327"/>
                  <a:pt x="3898" y="35330"/>
                  <a:pt x="3929" y="35330"/>
                </a:cubicBezTo>
                <a:cubicBezTo>
                  <a:pt x="4099" y="35330"/>
                  <a:pt x="4326" y="35247"/>
                  <a:pt x="4471" y="35150"/>
                </a:cubicBezTo>
                <a:cubicBezTo>
                  <a:pt x="4585" y="35055"/>
                  <a:pt x="4623" y="34960"/>
                  <a:pt x="4623" y="34846"/>
                </a:cubicBezTo>
                <a:cubicBezTo>
                  <a:pt x="4699" y="34846"/>
                  <a:pt x="4775" y="34846"/>
                  <a:pt x="4851" y="34865"/>
                </a:cubicBezTo>
                <a:cubicBezTo>
                  <a:pt x="4832" y="34884"/>
                  <a:pt x="4813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889" y="35360"/>
                  <a:pt x="5041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60" y="34903"/>
                  <a:pt x="5631" y="34903"/>
                </a:cubicBezTo>
                <a:cubicBezTo>
                  <a:pt x="5631" y="35341"/>
                  <a:pt x="5612" y="35778"/>
                  <a:pt x="5612" y="36197"/>
                </a:cubicBezTo>
                <a:cubicBezTo>
                  <a:pt x="5555" y="38289"/>
                  <a:pt x="5460" y="40134"/>
                  <a:pt x="5403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78" y="39031"/>
                  <a:pt x="9245" y="37699"/>
                </a:cubicBezTo>
                <a:cubicBezTo>
                  <a:pt x="9188" y="37072"/>
                  <a:pt x="9131" y="36444"/>
                  <a:pt x="9074" y="35854"/>
                </a:cubicBezTo>
                <a:cubicBezTo>
                  <a:pt x="9055" y="35493"/>
                  <a:pt x="9017" y="35150"/>
                  <a:pt x="8997" y="34827"/>
                </a:cubicBezTo>
                <a:cubicBezTo>
                  <a:pt x="10082" y="34751"/>
                  <a:pt x="11109" y="34637"/>
                  <a:pt x="11984" y="34504"/>
                </a:cubicBezTo>
                <a:cubicBezTo>
                  <a:pt x="12764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74" y="32934"/>
                  <a:pt x="13718" y="33004"/>
                  <a:pt x="13816" y="33004"/>
                </a:cubicBezTo>
                <a:cubicBezTo>
                  <a:pt x="13827" y="33004"/>
                  <a:pt x="13838" y="33003"/>
                  <a:pt x="13848" y="33001"/>
                </a:cubicBezTo>
                <a:cubicBezTo>
                  <a:pt x="13867" y="32887"/>
                  <a:pt x="13791" y="32735"/>
                  <a:pt x="13696" y="32640"/>
                </a:cubicBezTo>
                <a:cubicBezTo>
                  <a:pt x="13645" y="32589"/>
                  <a:pt x="13594" y="32572"/>
                  <a:pt x="13543" y="32572"/>
                </a:cubicBezTo>
                <a:cubicBezTo>
                  <a:pt x="13518" y="32572"/>
                  <a:pt x="13493" y="32576"/>
                  <a:pt x="13467" y="32583"/>
                </a:cubicBezTo>
                <a:cubicBezTo>
                  <a:pt x="13486" y="32507"/>
                  <a:pt x="13486" y="32411"/>
                  <a:pt x="13505" y="32335"/>
                </a:cubicBezTo>
                <a:cubicBezTo>
                  <a:pt x="13582" y="32392"/>
                  <a:pt x="13677" y="32449"/>
                  <a:pt x="13734" y="32449"/>
                </a:cubicBezTo>
                <a:cubicBezTo>
                  <a:pt x="13772" y="32354"/>
                  <a:pt x="13734" y="32183"/>
                  <a:pt x="13658" y="32088"/>
                </a:cubicBezTo>
                <a:cubicBezTo>
                  <a:pt x="13620" y="32031"/>
                  <a:pt x="13582" y="31993"/>
                  <a:pt x="13543" y="31974"/>
                </a:cubicBezTo>
                <a:cubicBezTo>
                  <a:pt x="13543" y="31936"/>
                  <a:pt x="13562" y="31898"/>
                  <a:pt x="13562" y="31841"/>
                </a:cubicBezTo>
                <a:cubicBezTo>
                  <a:pt x="13620" y="31936"/>
                  <a:pt x="13696" y="31993"/>
                  <a:pt x="13848" y="31993"/>
                </a:cubicBezTo>
                <a:cubicBezTo>
                  <a:pt x="13863" y="31995"/>
                  <a:pt x="13878" y="31995"/>
                  <a:pt x="13894" y="31995"/>
                </a:cubicBezTo>
                <a:cubicBezTo>
                  <a:pt x="14060" y="31995"/>
                  <a:pt x="14273" y="31907"/>
                  <a:pt x="14342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2" y="31632"/>
                  <a:pt x="13582" y="31536"/>
                  <a:pt x="13582" y="31441"/>
                </a:cubicBezTo>
                <a:cubicBezTo>
                  <a:pt x="13643" y="31478"/>
                  <a:pt x="13688" y="31499"/>
                  <a:pt x="13744" y="31499"/>
                </a:cubicBezTo>
                <a:cubicBezTo>
                  <a:pt x="13774" y="31499"/>
                  <a:pt x="13807" y="31493"/>
                  <a:pt x="13848" y="31479"/>
                </a:cubicBezTo>
                <a:cubicBezTo>
                  <a:pt x="13962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1" y="31327"/>
                  <a:pt x="13582" y="31403"/>
                </a:cubicBezTo>
                <a:cubicBezTo>
                  <a:pt x="13601" y="30852"/>
                  <a:pt x="13582" y="30224"/>
                  <a:pt x="13524" y="29558"/>
                </a:cubicBezTo>
                <a:cubicBezTo>
                  <a:pt x="13562" y="29558"/>
                  <a:pt x="13601" y="29558"/>
                  <a:pt x="13639" y="29520"/>
                </a:cubicBezTo>
                <a:cubicBezTo>
                  <a:pt x="13696" y="29482"/>
                  <a:pt x="13772" y="29387"/>
                  <a:pt x="13772" y="29311"/>
                </a:cubicBezTo>
                <a:cubicBezTo>
                  <a:pt x="13750" y="29300"/>
                  <a:pt x="13726" y="29296"/>
                  <a:pt x="13701" y="29296"/>
                </a:cubicBezTo>
                <a:cubicBezTo>
                  <a:pt x="13636" y="29296"/>
                  <a:pt x="13566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69" y="28196"/>
                </a:cubicBezTo>
                <a:cubicBezTo>
                  <a:pt x="13748" y="28196"/>
                  <a:pt x="13825" y="28182"/>
                  <a:pt x="13867" y="28151"/>
                </a:cubicBezTo>
                <a:cubicBezTo>
                  <a:pt x="13848" y="28056"/>
                  <a:pt x="13715" y="27923"/>
                  <a:pt x="13582" y="27885"/>
                </a:cubicBezTo>
                <a:cubicBezTo>
                  <a:pt x="13552" y="27870"/>
                  <a:pt x="13523" y="27864"/>
                  <a:pt x="13495" y="27864"/>
                </a:cubicBezTo>
                <a:cubicBezTo>
                  <a:pt x="13450" y="27864"/>
                  <a:pt x="13408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72" y="27704"/>
                  <a:pt x="13415" y="27709"/>
                  <a:pt x="13456" y="27709"/>
                </a:cubicBezTo>
                <a:cubicBezTo>
                  <a:pt x="13496" y="27709"/>
                  <a:pt x="13534" y="27704"/>
                  <a:pt x="13562" y="27694"/>
                </a:cubicBezTo>
                <a:cubicBezTo>
                  <a:pt x="13543" y="27580"/>
                  <a:pt x="13448" y="27447"/>
                  <a:pt x="13334" y="27371"/>
                </a:cubicBezTo>
                <a:cubicBezTo>
                  <a:pt x="13315" y="27371"/>
                  <a:pt x="13296" y="27352"/>
                  <a:pt x="13296" y="27352"/>
                </a:cubicBezTo>
                <a:cubicBezTo>
                  <a:pt x="13296" y="27314"/>
                  <a:pt x="13277" y="27276"/>
                  <a:pt x="13277" y="27257"/>
                </a:cubicBezTo>
                <a:cubicBezTo>
                  <a:pt x="13334" y="27257"/>
                  <a:pt x="13391" y="27257"/>
                  <a:pt x="13467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00" y="26800"/>
                  <a:pt x="13705" y="26781"/>
                  <a:pt x="13605" y="26781"/>
                </a:cubicBezTo>
                <a:cubicBezTo>
                  <a:pt x="13505" y="26781"/>
                  <a:pt x="13401" y="26800"/>
                  <a:pt x="13315" y="26838"/>
                </a:cubicBezTo>
                <a:cubicBezTo>
                  <a:pt x="13277" y="26857"/>
                  <a:pt x="13258" y="26876"/>
                  <a:pt x="13220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16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11" y="24328"/>
                </a:cubicBezTo>
                <a:cubicBezTo>
                  <a:pt x="13039" y="24331"/>
                  <a:pt x="13069" y="24332"/>
                  <a:pt x="13099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68" y="23966"/>
                </a:cubicBezTo>
                <a:cubicBezTo>
                  <a:pt x="13046" y="23963"/>
                  <a:pt x="13025" y="23961"/>
                  <a:pt x="13006" y="23961"/>
                </a:cubicBezTo>
                <a:cubicBezTo>
                  <a:pt x="12909" y="23961"/>
                  <a:pt x="12843" y="24001"/>
                  <a:pt x="12764" y="24080"/>
                </a:cubicBezTo>
                <a:cubicBezTo>
                  <a:pt x="12726" y="23852"/>
                  <a:pt x="12688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82" y="23441"/>
                </a:cubicBezTo>
                <a:cubicBezTo>
                  <a:pt x="12800" y="23441"/>
                  <a:pt x="12819" y="23439"/>
                  <a:pt x="12840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194" y="23123"/>
                  <a:pt x="13054" y="23069"/>
                  <a:pt x="12918" y="23069"/>
                </a:cubicBezTo>
                <a:cubicBezTo>
                  <a:pt x="12898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16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21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36" y="20485"/>
                  <a:pt x="12174" y="20466"/>
                  <a:pt x="12193" y="20447"/>
                </a:cubicBezTo>
                <a:cubicBezTo>
                  <a:pt x="12269" y="20371"/>
                  <a:pt x="12345" y="20238"/>
                  <a:pt x="12326" y="20143"/>
                </a:cubicBezTo>
                <a:cubicBezTo>
                  <a:pt x="12313" y="20140"/>
                  <a:pt x="12299" y="20138"/>
                  <a:pt x="12285" y="20138"/>
                </a:cubicBezTo>
                <a:cubicBezTo>
                  <a:pt x="12217" y="20138"/>
                  <a:pt x="12139" y="20175"/>
                  <a:pt x="12060" y="20238"/>
                </a:cubicBezTo>
                <a:cubicBezTo>
                  <a:pt x="11927" y="19458"/>
                  <a:pt x="11794" y="18678"/>
                  <a:pt x="11660" y="17918"/>
                </a:cubicBezTo>
                <a:lnTo>
                  <a:pt x="11660" y="17918"/>
                </a:lnTo>
                <a:cubicBezTo>
                  <a:pt x="11679" y="17937"/>
                  <a:pt x="11717" y="17956"/>
                  <a:pt x="11756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5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39" y="17680"/>
                </a:cubicBezTo>
                <a:cubicBezTo>
                  <a:pt x="11698" y="17680"/>
                  <a:pt x="11660" y="17689"/>
                  <a:pt x="11622" y="17708"/>
                </a:cubicBezTo>
                <a:cubicBezTo>
                  <a:pt x="11584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60" y="17054"/>
                  <a:pt x="11599" y="17065"/>
                  <a:pt x="11649" y="17065"/>
                </a:cubicBezTo>
                <a:cubicBezTo>
                  <a:pt x="11685" y="17065"/>
                  <a:pt x="11726" y="17059"/>
                  <a:pt x="11775" y="17043"/>
                </a:cubicBezTo>
                <a:cubicBezTo>
                  <a:pt x="11927" y="16967"/>
                  <a:pt x="12136" y="16814"/>
                  <a:pt x="12174" y="16662"/>
                </a:cubicBezTo>
                <a:cubicBezTo>
                  <a:pt x="12096" y="16618"/>
                  <a:pt x="11985" y="16599"/>
                  <a:pt x="11876" y="16599"/>
                </a:cubicBezTo>
                <a:cubicBezTo>
                  <a:pt x="11800" y="16599"/>
                  <a:pt x="11723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2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37" y="13847"/>
                </a:cubicBezTo>
                <a:cubicBezTo>
                  <a:pt x="11325" y="13845"/>
                  <a:pt x="11311" y="13843"/>
                  <a:pt x="11297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090" y="13600"/>
                  <a:pt x="11147" y="13505"/>
                </a:cubicBezTo>
                <a:cubicBezTo>
                  <a:pt x="11204" y="13391"/>
                  <a:pt x="11242" y="13219"/>
                  <a:pt x="11185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881" y="13372"/>
                  <a:pt x="10881" y="13372"/>
                  <a:pt x="10881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48" y="9625"/>
                  <a:pt x="10205" y="9634"/>
                  <a:pt x="10260" y="9634"/>
                </a:cubicBezTo>
                <a:cubicBezTo>
                  <a:pt x="10315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0" y="9185"/>
                  <a:pt x="10078" y="9195"/>
                  <a:pt x="10118" y="9195"/>
                </a:cubicBezTo>
                <a:cubicBezTo>
                  <a:pt x="10167" y="9195"/>
                  <a:pt x="10220" y="9180"/>
                  <a:pt x="10272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8" y="8864"/>
                  <a:pt x="9949" y="8902"/>
                </a:cubicBezTo>
                <a:cubicBezTo>
                  <a:pt x="9930" y="8864"/>
                  <a:pt x="9910" y="8807"/>
                  <a:pt x="9910" y="8769"/>
                </a:cubicBezTo>
                <a:cubicBezTo>
                  <a:pt x="9949" y="8750"/>
                  <a:pt x="9987" y="8731"/>
                  <a:pt x="10025" y="8674"/>
                </a:cubicBezTo>
                <a:cubicBezTo>
                  <a:pt x="10120" y="8578"/>
                  <a:pt x="10158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188" y="6030"/>
                  <a:pt x="9169" y="5935"/>
                </a:cubicBezTo>
                <a:cubicBezTo>
                  <a:pt x="9188" y="5839"/>
                  <a:pt x="9169" y="5706"/>
                  <a:pt x="9112" y="5611"/>
                </a:cubicBezTo>
                <a:lnTo>
                  <a:pt x="9188" y="5611"/>
                </a:lnTo>
                <a:cubicBezTo>
                  <a:pt x="9204" y="5613"/>
                  <a:pt x="9221" y="5614"/>
                  <a:pt x="9238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093" y="5212"/>
                  <a:pt x="9036" y="5231"/>
                  <a:pt x="8978" y="5288"/>
                </a:cubicBezTo>
                <a:cubicBezTo>
                  <a:pt x="8864" y="4964"/>
                  <a:pt x="8769" y="4660"/>
                  <a:pt x="8674" y="4356"/>
                </a:cubicBezTo>
                <a:cubicBezTo>
                  <a:pt x="8700" y="4356"/>
                  <a:pt x="8725" y="4364"/>
                  <a:pt x="8750" y="4364"/>
                </a:cubicBezTo>
                <a:cubicBezTo>
                  <a:pt x="8763" y="4364"/>
                  <a:pt x="8776" y="4362"/>
                  <a:pt x="8788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21" y="4032"/>
                  <a:pt x="8807" y="4032"/>
                </a:cubicBezTo>
                <a:cubicBezTo>
                  <a:pt x="8826" y="4013"/>
                  <a:pt x="8826" y="3994"/>
                  <a:pt x="8845" y="3956"/>
                </a:cubicBezTo>
                <a:cubicBezTo>
                  <a:pt x="8940" y="3785"/>
                  <a:pt x="8978" y="3500"/>
                  <a:pt x="8902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389" y="3253"/>
                </a:cubicBezTo>
                <a:cubicBezTo>
                  <a:pt x="8370" y="3272"/>
                  <a:pt x="8351" y="3310"/>
                  <a:pt x="8313" y="3348"/>
                </a:cubicBezTo>
                <a:cubicBezTo>
                  <a:pt x="8237" y="3138"/>
                  <a:pt x="8161" y="2929"/>
                  <a:pt x="8084" y="2739"/>
                </a:cubicBezTo>
                <a:cubicBezTo>
                  <a:pt x="7932" y="2397"/>
                  <a:pt x="7799" y="2073"/>
                  <a:pt x="7647" y="1807"/>
                </a:cubicBezTo>
                <a:cubicBezTo>
                  <a:pt x="7780" y="1769"/>
                  <a:pt x="7913" y="1655"/>
                  <a:pt x="7932" y="1541"/>
                </a:cubicBezTo>
                <a:cubicBezTo>
                  <a:pt x="7890" y="1509"/>
                  <a:pt x="7820" y="1495"/>
                  <a:pt x="7742" y="1495"/>
                </a:cubicBezTo>
                <a:cubicBezTo>
                  <a:pt x="7679" y="1495"/>
                  <a:pt x="7612" y="1505"/>
                  <a:pt x="7552" y="1522"/>
                </a:cubicBezTo>
                <a:cubicBezTo>
                  <a:pt x="7533" y="1522"/>
                  <a:pt x="7514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52" y="1274"/>
                  <a:pt x="7609" y="1160"/>
                </a:cubicBezTo>
                <a:cubicBezTo>
                  <a:pt x="7685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05" y="818"/>
                  <a:pt x="7229" y="989"/>
                </a:cubicBezTo>
                <a:cubicBezTo>
                  <a:pt x="7210" y="1008"/>
                  <a:pt x="7210" y="1046"/>
                  <a:pt x="7210" y="1065"/>
                </a:cubicBezTo>
                <a:cubicBezTo>
                  <a:pt x="6924" y="723"/>
                  <a:pt x="6677" y="533"/>
                  <a:pt x="6430" y="533"/>
                </a:cubicBezTo>
                <a:cubicBezTo>
                  <a:pt x="6297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087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4794041" y="3102406"/>
            <a:ext cx="1051148" cy="1329359"/>
          </a:xfrm>
          <a:custGeom>
            <a:rect b="b" l="l" r="r" t="t"/>
            <a:pathLst>
              <a:path extrusionOk="0" h="24995" w="19764">
                <a:moveTo>
                  <a:pt x="10919" y="1"/>
                </a:moveTo>
                <a:cubicBezTo>
                  <a:pt x="10424" y="1"/>
                  <a:pt x="9986" y="229"/>
                  <a:pt x="9682" y="571"/>
                </a:cubicBezTo>
                <a:cubicBezTo>
                  <a:pt x="9568" y="438"/>
                  <a:pt x="9397" y="362"/>
                  <a:pt x="9226" y="362"/>
                </a:cubicBezTo>
                <a:cubicBezTo>
                  <a:pt x="8959" y="362"/>
                  <a:pt x="8750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95" y="647"/>
                  <a:pt x="7095" y="628"/>
                </a:cubicBezTo>
                <a:cubicBezTo>
                  <a:pt x="7114" y="514"/>
                  <a:pt x="7095" y="324"/>
                  <a:pt x="7019" y="248"/>
                </a:cubicBezTo>
                <a:cubicBezTo>
                  <a:pt x="6924" y="286"/>
                  <a:pt x="6848" y="419"/>
                  <a:pt x="6810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6" y="357"/>
                  <a:pt x="6445" y="241"/>
                  <a:pt x="6297" y="241"/>
                </a:cubicBezTo>
                <a:cubicBezTo>
                  <a:pt x="6277" y="241"/>
                  <a:pt x="6257" y="244"/>
                  <a:pt x="6239" y="248"/>
                </a:cubicBezTo>
                <a:cubicBezTo>
                  <a:pt x="6220" y="362"/>
                  <a:pt x="6277" y="533"/>
                  <a:pt x="6354" y="647"/>
                </a:cubicBezTo>
                <a:cubicBezTo>
                  <a:pt x="6163" y="647"/>
                  <a:pt x="5973" y="647"/>
                  <a:pt x="5764" y="628"/>
                </a:cubicBezTo>
                <a:cubicBezTo>
                  <a:pt x="5498" y="628"/>
                  <a:pt x="5212" y="609"/>
                  <a:pt x="4946" y="609"/>
                </a:cubicBezTo>
                <a:cubicBezTo>
                  <a:pt x="4547" y="609"/>
                  <a:pt x="4147" y="590"/>
                  <a:pt x="3748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30" y="571"/>
                </a:lnTo>
                <a:cubicBezTo>
                  <a:pt x="2797" y="571"/>
                  <a:pt x="2663" y="571"/>
                  <a:pt x="2549" y="609"/>
                </a:cubicBezTo>
                <a:cubicBezTo>
                  <a:pt x="2435" y="533"/>
                  <a:pt x="2302" y="476"/>
                  <a:pt x="2169" y="476"/>
                </a:cubicBezTo>
                <a:cubicBezTo>
                  <a:pt x="1846" y="476"/>
                  <a:pt x="1598" y="705"/>
                  <a:pt x="1503" y="990"/>
                </a:cubicBezTo>
                <a:cubicBezTo>
                  <a:pt x="1427" y="1009"/>
                  <a:pt x="1351" y="1047"/>
                  <a:pt x="1275" y="1085"/>
                </a:cubicBezTo>
                <a:cubicBezTo>
                  <a:pt x="1275" y="1047"/>
                  <a:pt x="1275" y="1009"/>
                  <a:pt x="1256" y="971"/>
                </a:cubicBezTo>
                <a:cubicBezTo>
                  <a:pt x="1218" y="857"/>
                  <a:pt x="1104" y="705"/>
                  <a:pt x="1009" y="666"/>
                </a:cubicBezTo>
                <a:cubicBezTo>
                  <a:pt x="933" y="762"/>
                  <a:pt x="933" y="952"/>
                  <a:pt x="971" y="1066"/>
                </a:cubicBezTo>
                <a:cubicBezTo>
                  <a:pt x="990" y="1142"/>
                  <a:pt x="1028" y="1180"/>
                  <a:pt x="1085" y="1218"/>
                </a:cubicBezTo>
                <a:cubicBezTo>
                  <a:pt x="1066" y="1237"/>
                  <a:pt x="1028" y="1275"/>
                  <a:pt x="1009" y="1313"/>
                </a:cubicBezTo>
                <a:cubicBezTo>
                  <a:pt x="933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61" y="1294"/>
                  <a:pt x="780" y="1446"/>
                  <a:pt x="837" y="1560"/>
                </a:cubicBezTo>
                <a:cubicBezTo>
                  <a:pt x="818" y="1541"/>
                  <a:pt x="780" y="1541"/>
                  <a:pt x="742" y="1541"/>
                </a:cubicBezTo>
                <a:cubicBezTo>
                  <a:pt x="571" y="1541"/>
                  <a:pt x="324" y="1599"/>
                  <a:pt x="229" y="1732"/>
                </a:cubicBezTo>
                <a:cubicBezTo>
                  <a:pt x="305" y="1865"/>
                  <a:pt x="552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6" y="2416"/>
                </a:cubicBezTo>
                <a:cubicBezTo>
                  <a:pt x="856" y="2473"/>
                  <a:pt x="856" y="2531"/>
                  <a:pt x="837" y="2569"/>
                </a:cubicBezTo>
                <a:cubicBezTo>
                  <a:pt x="837" y="2588"/>
                  <a:pt x="818" y="2607"/>
                  <a:pt x="818" y="2626"/>
                </a:cubicBezTo>
                <a:cubicBezTo>
                  <a:pt x="514" y="2930"/>
                  <a:pt x="343" y="3367"/>
                  <a:pt x="343" y="3843"/>
                </a:cubicBezTo>
                <a:cubicBezTo>
                  <a:pt x="343" y="4147"/>
                  <a:pt x="419" y="4433"/>
                  <a:pt x="552" y="4680"/>
                </a:cubicBezTo>
                <a:cubicBezTo>
                  <a:pt x="438" y="6068"/>
                  <a:pt x="419" y="7569"/>
                  <a:pt x="533" y="9052"/>
                </a:cubicBezTo>
                <a:lnTo>
                  <a:pt x="533" y="9052"/>
                </a:lnTo>
                <a:cubicBezTo>
                  <a:pt x="530" y="9033"/>
                  <a:pt x="494" y="8997"/>
                  <a:pt x="476" y="8979"/>
                </a:cubicBezTo>
                <a:cubicBezTo>
                  <a:pt x="393" y="8923"/>
                  <a:pt x="278" y="8888"/>
                  <a:pt x="186" y="8888"/>
                </a:cubicBezTo>
                <a:cubicBezTo>
                  <a:pt x="152" y="8888"/>
                  <a:pt x="121" y="8892"/>
                  <a:pt x="96" y="8902"/>
                </a:cubicBezTo>
                <a:cubicBezTo>
                  <a:pt x="96" y="9017"/>
                  <a:pt x="191" y="9150"/>
                  <a:pt x="305" y="9226"/>
                </a:cubicBezTo>
                <a:cubicBezTo>
                  <a:pt x="324" y="9245"/>
                  <a:pt x="343" y="9245"/>
                  <a:pt x="362" y="9264"/>
                </a:cubicBezTo>
                <a:cubicBezTo>
                  <a:pt x="191" y="9359"/>
                  <a:pt x="96" y="9530"/>
                  <a:pt x="96" y="9739"/>
                </a:cubicBezTo>
                <a:cubicBezTo>
                  <a:pt x="96" y="9892"/>
                  <a:pt x="153" y="10025"/>
                  <a:pt x="248" y="10120"/>
                </a:cubicBezTo>
                <a:cubicBezTo>
                  <a:pt x="96" y="10386"/>
                  <a:pt x="1" y="10671"/>
                  <a:pt x="1" y="10995"/>
                </a:cubicBezTo>
                <a:cubicBezTo>
                  <a:pt x="1" y="11889"/>
                  <a:pt x="704" y="12612"/>
                  <a:pt x="1598" y="12650"/>
                </a:cubicBezTo>
                <a:cubicBezTo>
                  <a:pt x="1808" y="12783"/>
                  <a:pt x="2055" y="12840"/>
                  <a:pt x="2302" y="12840"/>
                </a:cubicBezTo>
                <a:lnTo>
                  <a:pt x="8389" y="12840"/>
                </a:lnTo>
                <a:cubicBezTo>
                  <a:pt x="8389" y="13125"/>
                  <a:pt x="8389" y="13391"/>
                  <a:pt x="8389" y="13658"/>
                </a:cubicBezTo>
                <a:cubicBezTo>
                  <a:pt x="8389" y="14380"/>
                  <a:pt x="8370" y="15103"/>
                  <a:pt x="8370" y="15807"/>
                </a:cubicBezTo>
                <a:cubicBezTo>
                  <a:pt x="8351" y="19440"/>
                  <a:pt x="8275" y="22597"/>
                  <a:pt x="8256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87" y="24994"/>
                </a:lnTo>
                <a:lnTo>
                  <a:pt x="12687" y="23948"/>
                </a:lnTo>
                <a:lnTo>
                  <a:pt x="10519" y="23948"/>
                </a:lnTo>
                <a:cubicBezTo>
                  <a:pt x="10481" y="22845"/>
                  <a:pt x="10386" y="20562"/>
                  <a:pt x="10310" y="18204"/>
                </a:cubicBezTo>
                <a:cubicBezTo>
                  <a:pt x="10291" y="17405"/>
                  <a:pt x="10253" y="16587"/>
                  <a:pt x="10234" y="15826"/>
                </a:cubicBezTo>
                <a:cubicBezTo>
                  <a:pt x="10215" y="15465"/>
                  <a:pt x="10215" y="15122"/>
                  <a:pt x="10196" y="14780"/>
                </a:cubicBezTo>
                <a:cubicBezTo>
                  <a:pt x="10196" y="14419"/>
                  <a:pt x="10177" y="14076"/>
                  <a:pt x="10177" y="13753"/>
                </a:cubicBezTo>
                <a:cubicBezTo>
                  <a:pt x="10177" y="13696"/>
                  <a:pt x="10177" y="13658"/>
                  <a:pt x="10177" y="13601"/>
                </a:cubicBezTo>
                <a:cubicBezTo>
                  <a:pt x="10177" y="13601"/>
                  <a:pt x="10177" y="13582"/>
                  <a:pt x="10177" y="13582"/>
                </a:cubicBezTo>
                <a:cubicBezTo>
                  <a:pt x="10177" y="13353"/>
                  <a:pt x="10177" y="13144"/>
                  <a:pt x="10158" y="12954"/>
                </a:cubicBezTo>
                <a:cubicBezTo>
                  <a:pt x="10158" y="12916"/>
                  <a:pt x="10158" y="12878"/>
                  <a:pt x="10158" y="12840"/>
                </a:cubicBezTo>
                <a:lnTo>
                  <a:pt x="16891" y="12840"/>
                </a:lnTo>
                <a:cubicBezTo>
                  <a:pt x="17462" y="12840"/>
                  <a:pt x="17918" y="12459"/>
                  <a:pt x="18051" y="11946"/>
                </a:cubicBezTo>
                <a:cubicBezTo>
                  <a:pt x="18127" y="11889"/>
                  <a:pt x="18184" y="11813"/>
                  <a:pt x="18242" y="11737"/>
                </a:cubicBezTo>
                <a:lnTo>
                  <a:pt x="18242" y="11737"/>
                </a:lnTo>
                <a:cubicBezTo>
                  <a:pt x="18223" y="11832"/>
                  <a:pt x="18223" y="11927"/>
                  <a:pt x="18318" y="12003"/>
                </a:cubicBezTo>
                <a:cubicBezTo>
                  <a:pt x="18403" y="12088"/>
                  <a:pt x="18549" y="12158"/>
                  <a:pt x="18647" y="12158"/>
                </a:cubicBezTo>
                <a:cubicBezTo>
                  <a:pt x="18658" y="12158"/>
                  <a:pt x="18669" y="12157"/>
                  <a:pt x="18679" y="12155"/>
                </a:cubicBezTo>
                <a:cubicBezTo>
                  <a:pt x="18698" y="12041"/>
                  <a:pt x="18622" y="11889"/>
                  <a:pt x="18527" y="11794"/>
                </a:cubicBezTo>
                <a:cubicBezTo>
                  <a:pt x="18469" y="11735"/>
                  <a:pt x="18417" y="11713"/>
                  <a:pt x="18360" y="11713"/>
                </a:cubicBezTo>
                <a:cubicBezTo>
                  <a:pt x="18324" y="11713"/>
                  <a:pt x="18286" y="11722"/>
                  <a:pt x="18242" y="11737"/>
                </a:cubicBezTo>
                <a:cubicBezTo>
                  <a:pt x="18299" y="11661"/>
                  <a:pt x="18337" y="11584"/>
                  <a:pt x="18375" y="11508"/>
                </a:cubicBezTo>
                <a:cubicBezTo>
                  <a:pt x="18432" y="11565"/>
                  <a:pt x="18508" y="11584"/>
                  <a:pt x="18565" y="11584"/>
                </a:cubicBezTo>
                <a:cubicBezTo>
                  <a:pt x="18603" y="11489"/>
                  <a:pt x="18565" y="11318"/>
                  <a:pt x="18489" y="11204"/>
                </a:cubicBezTo>
                <a:cubicBezTo>
                  <a:pt x="18489" y="11166"/>
                  <a:pt x="18508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69" y="11128"/>
                  <a:pt x="19097" y="11052"/>
                  <a:pt x="19193" y="10919"/>
                </a:cubicBezTo>
                <a:cubicBezTo>
                  <a:pt x="19117" y="10786"/>
                  <a:pt x="18869" y="10709"/>
                  <a:pt x="18679" y="10709"/>
                </a:cubicBezTo>
                <a:cubicBezTo>
                  <a:pt x="18662" y="10704"/>
                  <a:pt x="18646" y="10702"/>
                  <a:pt x="18629" y="10702"/>
                </a:cubicBezTo>
                <a:cubicBezTo>
                  <a:pt x="18590" y="10702"/>
                  <a:pt x="18554" y="10715"/>
                  <a:pt x="18527" y="10728"/>
                </a:cubicBezTo>
                <a:cubicBezTo>
                  <a:pt x="18527" y="10690"/>
                  <a:pt x="18508" y="10633"/>
                  <a:pt x="18508" y="10595"/>
                </a:cubicBezTo>
                <a:lnTo>
                  <a:pt x="18508" y="10595"/>
                </a:lnTo>
                <a:cubicBezTo>
                  <a:pt x="18531" y="10603"/>
                  <a:pt x="18552" y="10608"/>
                  <a:pt x="18573" y="10608"/>
                </a:cubicBezTo>
                <a:cubicBezTo>
                  <a:pt x="18603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52" y="10257"/>
                  <a:pt x="18796" y="10257"/>
                </a:cubicBezTo>
                <a:cubicBezTo>
                  <a:pt x="18717" y="10257"/>
                  <a:pt x="18631" y="10277"/>
                  <a:pt x="18565" y="10310"/>
                </a:cubicBezTo>
                <a:cubicBezTo>
                  <a:pt x="18508" y="10329"/>
                  <a:pt x="18470" y="10348"/>
                  <a:pt x="18451" y="10386"/>
                </a:cubicBezTo>
                <a:cubicBezTo>
                  <a:pt x="18394" y="10215"/>
                  <a:pt x="18318" y="10063"/>
                  <a:pt x="18223" y="9930"/>
                </a:cubicBezTo>
                <a:cubicBezTo>
                  <a:pt x="18242" y="9625"/>
                  <a:pt x="18261" y="9321"/>
                  <a:pt x="18280" y="9017"/>
                </a:cubicBezTo>
                <a:cubicBezTo>
                  <a:pt x="18305" y="9023"/>
                  <a:pt x="18330" y="9027"/>
                  <a:pt x="18356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4" y="8607"/>
                  <a:pt x="18395" y="8669"/>
                  <a:pt x="18318" y="8731"/>
                </a:cubicBezTo>
                <a:cubicBezTo>
                  <a:pt x="18318" y="8731"/>
                  <a:pt x="18299" y="8750"/>
                  <a:pt x="18299" y="8750"/>
                </a:cubicBezTo>
                <a:cubicBezTo>
                  <a:pt x="18299" y="8598"/>
                  <a:pt x="18318" y="8427"/>
                  <a:pt x="18318" y="8275"/>
                </a:cubicBezTo>
                <a:cubicBezTo>
                  <a:pt x="18565" y="8142"/>
                  <a:pt x="18774" y="7799"/>
                  <a:pt x="18869" y="7324"/>
                </a:cubicBezTo>
                <a:cubicBezTo>
                  <a:pt x="18945" y="7419"/>
                  <a:pt x="19059" y="7476"/>
                  <a:pt x="19136" y="7476"/>
                </a:cubicBezTo>
                <a:cubicBezTo>
                  <a:pt x="19174" y="7381"/>
                  <a:pt x="19136" y="7191"/>
                  <a:pt x="19059" y="7096"/>
                </a:cubicBezTo>
                <a:cubicBezTo>
                  <a:pt x="19021" y="7038"/>
                  <a:pt x="18964" y="7000"/>
                  <a:pt x="18926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97" y="7000"/>
                  <a:pt x="19250" y="7019"/>
                </a:cubicBezTo>
                <a:cubicBezTo>
                  <a:pt x="19440" y="7019"/>
                  <a:pt x="19668" y="6943"/>
                  <a:pt x="19763" y="6810"/>
                </a:cubicBezTo>
                <a:cubicBezTo>
                  <a:pt x="19687" y="6677"/>
                  <a:pt x="19440" y="6582"/>
                  <a:pt x="19250" y="6582"/>
                </a:cubicBezTo>
                <a:cubicBezTo>
                  <a:pt x="19097" y="6582"/>
                  <a:pt x="19021" y="6639"/>
                  <a:pt x="18945" y="6753"/>
                </a:cubicBezTo>
                <a:cubicBezTo>
                  <a:pt x="18945" y="6715"/>
                  <a:pt x="18945" y="6677"/>
                  <a:pt x="18945" y="6639"/>
                </a:cubicBezTo>
                <a:cubicBezTo>
                  <a:pt x="18945" y="5878"/>
                  <a:pt x="18698" y="5251"/>
                  <a:pt x="18375" y="5022"/>
                </a:cubicBezTo>
                <a:cubicBezTo>
                  <a:pt x="18375" y="4965"/>
                  <a:pt x="18375" y="4889"/>
                  <a:pt x="18356" y="4813"/>
                </a:cubicBezTo>
                <a:cubicBezTo>
                  <a:pt x="18413" y="4813"/>
                  <a:pt x="18451" y="4794"/>
                  <a:pt x="18508" y="4756"/>
                </a:cubicBezTo>
                <a:cubicBezTo>
                  <a:pt x="18603" y="4661"/>
                  <a:pt x="18698" y="4509"/>
                  <a:pt x="18679" y="4395"/>
                </a:cubicBezTo>
                <a:cubicBezTo>
                  <a:pt x="18663" y="4391"/>
                  <a:pt x="18645" y="4390"/>
                  <a:pt x="18627" y="4390"/>
                </a:cubicBezTo>
                <a:cubicBezTo>
                  <a:pt x="18539" y="4390"/>
                  <a:pt x="18434" y="4427"/>
                  <a:pt x="18356" y="4490"/>
                </a:cubicBezTo>
                <a:cubicBezTo>
                  <a:pt x="18299" y="3767"/>
                  <a:pt x="18223" y="3120"/>
                  <a:pt x="18089" y="2588"/>
                </a:cubicBezTo>
                <a:cubicBezTo>
                  <a:pt x="18089" y="2188"/>
                  <a:pt x="17899" y="1846"/>
                  <a:pt x="17614" y="1618"/>
                </a:cubicBezTo>
                <a:cubicBezTo>
                  <a:pt x="17405" y="1484"/>
                  <a:pt x="17157" y="1389"/>
                  <a:pt x="16891" y="1389"/>
                </a:cubicBezTo>
                <a:cubicBezTo>
                  <a:pt x="16758" y="1370"/>
                  <a:pt x="16606" y="1370"/>
                  <a:pt x="16473" y="1351"/>
                </a:cubicBezTo>
                <a:cubicBezTo>
                  <a:pt x="16530" y="1294"/>
                  <a:pt x="16587" y="1237"/>
                  <a:pt x="16606" y="1161"/>
                </a:cubicBezTo>
                <a:cubicBezTo>
                  <a:pt x="16563" y="1135"/>
                  <a:pt x="16501" y="1125"/>
                  <a:pt x="16435" y="1125"/>
                </a:cubicBezTo>
                <a:cubicBezTo>
                  <a:pt x="16354" y="1125"/>
                  <a:pt x="16269" y="1140"/>
                  <a:pt x="16206" y="1161"/>
                </a:cubicBezTo>
                <a:cubicBezTo>
                  <a:pt x="16130" y="1199"/>
                  <a:pt x="16092" y="1256"/>
                  <a:pt x="16054" y="1313"/>
                </a:cubicBezTo>
                <a:cubicBezTo>
                  <a:pt x="16016" y="1313"/>
                  <a:pt x="15959" y="1294"/>
                  <a:pt x="15902" y="1294"/>
                </a:cubicBezTo>
                <a:cubicBezTo>
                  <a:pt x="15997" y="1218"/>
                  <a:pt x="16054" y="1085"/>
                  <a:pt x="16054" y="990"/>
                </a:cubicBezTo>
                <a:cubicBezTo>
                  <a:pt x="16037" y="986"/>
                  <a:pt x="16019" y="985"/>
                  <a:pt x="15999" y="985"/>
                </a:cubicBezTo>
                <a:cubicBezTo>
                  <a:pt x="15907" y="985"/>
                  <a:pt x="15790" y="1019"/>
                  <a:pt x="15712" y="1066"/>
                </a:cubicBezTo>
                <a:cubicBezTo>
                  <a:pt x="15712" y="1047"/>
                  <a:pt x="15712" y="1028"/>
                  <a:pt x="15712" y="990"/>
                </a:cubicBezTo>
                <a:cubicBezTo>
                  <a:pt x="15712" y="800"/>
                  <a:pt x="15617" y="571"/>
                  <a:pt x="15484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103" y="1218"/>
                  <a:pt x="14951" y="1199"/>
                </a:cubicBezTo>
                <a:lnTo>
                  <a:pt x="14780" y="1199"/>
                </a:lnTo>
                <a:cubicBezTo>
                  <a:pt x="14418" y="1161"/>
                  <a:pt x="14076" y="1142"/>
                  <a:pt x="13715" y="1104"/>
                </a:cubicBezTo>
                <a:cubicBezTo>
                  <a:pt x="13677" y="933"/>
                  <a:pt x="13524" y="800"/>
                  <a:pt x="13353" y="800"/>
                </a:cubicBezTo>
                <a:cubicBezTo>
                  <a:pt x="13182" y="800"/>
                  <a:pt x="13049" y="895"/>
                  <a:pt x="12992" y="1047"/>
                </a:cubicBezTo>
                <a:cubicBezTo>
                  <a:pt x="12802" y="1028"/>
                  <a:pt x="12630" y="1009"/>
                  <a:pt x="12459" y="1009"/>
                </a:cubicBezTo>
                <a:cubicBezTo>
                  <a:pt x="12193" y="419"/>
                  <a:pt x="11603" y="1"/>
                  <a:pt x="109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6044414" y="2190979"/>
            <a:ext cx="763843" cy="2240790"/>
          </a:xfrm>
          <a:custGeom>
            <a:rect b="b" l="l" r="r" t="t"/>
            <a:pathLst>
              <a:path extrusionOk="0" h="42132" w="14362">
                <a:moveTo>
                  <a:pt x="5688" y="0"/>
                </a:moveTo>
                <a:cubicBezTo>
                  <a:pt x="5611" y="38"/>
                  <a:pt x="5573" y="152"/>
                  <a:pt x="5554" y="228"/>
                </a:cubicBezTo>
                <a:cubicBezTo>
                  <a:pt x="5554" y="304"/>
                  <a:pt x="5592" y="342"/>
                  <a:pt x="5650" y="399"/>
                </a:cubicBezTo>
                <a:cubicBezTo>
                  <a:pt x="5707" y="361"/>
                  <a:pt x="5745" y="323"/>
                  <a:pt x="5764" y="247"/>
                </a:cubicBezTo>
                <a:cubicBezTo>
                  <a:pt x="5764" y="152"/>
                  <a:pt x="5726" y="38"/>
                  <a:pt x="5688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65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74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30" y="2639"/>
                </a:moveTo>
                <a:cubicBezTo>
                  <a:pt x="3617" y="2639"/>
                  <a:pt x="3605" y="2641"/>
                  <a:pt x="3595" y="2644"/>
                </a:cubicBezTo>
                <a:cubicBezTo>
                  <a:pt x="3576" y="2701"/>
                  <a:pt x="3633" y="2815"/>
                  <a:pt x="3709" y="2872"/>
                </a:cubicBezTo>
                <a:cubicBezTo>
                  <a:pt x="3738" y="2901"/>
                  <a:pt x="3766" y="2910"/>
                  <a:pt x="3797" y="2910"/>
                </a:cubicBezTo>
                <a:cubicBezTo>
                  <a:pt x="3828" y="2910"/>
                  <a:pt x="3862" y="2901"/>
                  <a:pt x="3900" y="2891"/>
                </a:cubicBezTo>
                <a:cubicBezTo>
                  <a:pt x="3900" y="2834"/>
                  <a:pt x="3900" y="2777"/>
                  <a:pt x="3843" y="2720"/>
                </a:cubicBezTo>
                <a:cubicBezTo>
                  <a:pt x="3780" y="2673"/>
                  <a:pt x="3692" y="2639"/>
                  <a:pt x="3630" y="2639"/>
                </a:cubicBezTo>
                <a:close/>
                <a:moveTo>
                  <a:pt x="3976" y="2473"/>
                </a:moveTo>
                <a:cubicBezTo>
                  <a:pt x="3938" y="2568"/>
                  <a:pt x="3995" y="2739"/>
                  <a:pt x="4071" y="2853"/>
                </a:cubicBezTo>
                <a:cubicBezTo>
                  <a:pt x="4128" y="2948"/>
                  <a:pt x="4223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90" y="2473"/>
                  <a:pt x="3976" y="2473"/>
                </a:cubicBezTo>
                <a:close/>
                <a:moveTo>
                  <a:pt x="3481" y="3253"/>
                </a:moveTo>
                <a:cubicBezTo>
                  <a:pt x="3386" y="3253"/>
                  <a:pt x="3291" y="3291"/>
                  <a:pt x="3234" y="3348"/>
                </a:cubicBezTo>
                <a:cubicBezTo>
                  <a:pt x="3291" y="3424"/>
                  <a:pt x="3405" y="3443"/>
                  <a:pt x="3481" y="3443"/>
                </a:cubicBezTo>
                <a:cubicBezTo>
                  <a:pt x="3576" y="3443"/>
                  <a:pt x="3614" y="3405"/>
                  <a:pt x="3652" y="3348"/>
                </a:cubicBezTo>
                <a:cubicBezTo>
                  <a:pt x="3595" y="3291"/>
                  <a:pt x="3557" y="3253"/>
                  <a:pt x="3481" y="3253"/>
                </a:cubicBezTo>
                <a:close/>
                <a:moveTo>
                  <a:pt x="9521" y="3477"/>
                </a:moveTo>
                <a:cubicBezTo>
                  <a:pt x="9410" y="3477"/>
                  <a:pt x="9268" y="3531"/>
                  <a:pt x="9168" y="3614"/>
                </a:cubicBezTo>
                <a:cubicBezTo>
                  <a:pt x="9054" y="3709"/>
                  <a:pt x="9054" y="3804"/>
                  <a:pt x="9073" y="3918"/>
                </a:cubicBezTo>
                <a:cubicBezTo>
                  <a:pt x="9120" y="3926"/>
                  <a:pt x="9163" y="3934"/>
                  <a:pt x="9205" y="3934"/>
                </a:cubicBezTo>
                <a:cubicBezTo>
                  <a:pt x="9265" y="3934"/>
                  <a:pt x="9321" y="3918"/>
                  <a:pt x="9378" y="3861"/>
                </a:cubicBezTo>
                <a:cubicBezTo>
                  <a:pt x="9492" y="3766"/>
                  <a:pt x="9587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23" y="4778"/>
                </a:moveTo>
                <a:cubicBezTo>
                  <a:pt x="9244" y="4778"/>
                  <a:pt x="9159" y="4798"/>
                  <a:pt x="9092" y="4831"/>
                </a:cubicBezTo>
                <a:cubicBezTo>
                  <a:pt x="8978" y="4869"/>
                  <a:pt x="8959" y="4945"/>
                  <a:pt x="8940" y="5060"/>
                </a:cubicBezTo>
                <a:cubicBezTo>
                  <a:pt x="8989" y="5096"/>
                  <a:pt x="9038" y="5117"/>
                  <a:pt x="9098" y="5117"/>
                </a:cubicBezTo>
                <a:cubicBezTo>
                  <a:pt x="9130" y="5117"/>
                  <a:pt x="9166" y="5111"/>
                  <a:pt x="9206" y="5098"/>
                </a:cubicBezTo>
                <a:cubicBezTo>
                  <a:pt x="9321" y="5041"/>
                  <a:pt x="9454" y="4926"/>
                  <a:pt x="9473" y="4812"/>
                </a:cubicBezTo>
                <a:cubicBezTo>
                  <a:pt x="9433" y="4788"/>
                  <a:pt x="9380" y="4778"/>
                  <a:pt x="9323" y="4778"/>
                </a:cubicBezTo>
                <a:close/>
                <a:moveTo>
                  <a:pt x="9498" y="5697"/>
                </a:moveTo>
                <a:cubicBezTo>
                  <a:pt x="9436" y="5697"/>
                  <a:pt x="9382" y="5726"/>
                  <a:pt x="9321" y="5763"/>
                </a:cubicBezTo>
                <a:cubicBezTo>
                  <a:pt x="9340" y="5877"/>
                  <a:pt x="9378" y="5954"/>
                  <a:pt x="9492" y="5992"/>
                </a:cubicBezTo>
                <a:cubicBezTo>
                  <a:pt x="9549" y="6020"/>
                  <a:pt x="9620" y="6034"/>
                  <a:pt x="9689" y="6034"/>
                </a:cubicBezTo>
                <a:cubicBezTo>
                  <a:pt x="9758" y="6034"/>
                  <a:pt x="9825" y="6020"/>
                  <a:pt x="9872" y="5992"/>
                </a:cubicBezTo>
                <a:cubicBezTo>
                  <a:pt x="9853" y="5896"/>
                  <a:pt x="9720" y="5763"/>
                  <a:pt x="9606" y="5725"/>
                </a:cubicBezTo>
                <a:cubicBezTo>
                  <a:pt x="9566" y="5705"/>
                  <a:pt x="9531" y="5697"/>
                  <a:pt x="9498" y="5697"/>
                </a:cubicBezTo>
                <a:close/>
                <a:moveTo>
                  <a:pt x="2467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68" y="7361"/>
                </a:cubicBezTo>
                <a:cubicBezTo>
                  <a:pt x="2604" y="7397"/>
                  <a:pt x="2640" y="7411"/>
                  <a:pt x="2682" y="7411"/>
                </a:cubicBezTo>
                <a:cubicBezTo>
                  <a:pt x="2705" y="7411"/>
                  <a:pt x="2730" y="7406"/>
                  <a:pt x="2758" y="7399"/>
                </a:cubicBezTo>
                <a:cubicBezTo>
                  <a:pt x="2758" y="7323"/>
                  <a:pt x="2758" y="7266"/>
                  <a:pt x="2701" y="7209"/>
                </a:cubicBezTo>
                <a:cubicBezTo>
                  <a:pt x="2635" y="7160"/>
                  <a:pt x="2541" y="7110"/>
                  <a:pt x="2467" y="7110"/>
                </a:cubicBezTo>
                <a:close/>
                <a:moveTo>
                  <a:pt x="2853" y="6943"/>
                </a:moveTo>
                <a:cubicBezTo>
                  <a:pt x="2815" y="7057"/>
                  <a:pt x="2853" y="7228"/>
                  <a:pt x="2930" y="7342"/>
                </a:cubicBezTo>
                <a:cubicBezTo>
                  <a:pt x="3006" y="7437"/>
                  <a:pt x="3101" y="7456"/>
                  <a:pt x="3215" y="7456"/>
                </a:cubicBezTo>
                <a:cubicBezTo>
                  <a:pt x="3253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53" y="6943"/>
                </a:cubicBezTo>
                <a:close/>
                <a:moveTo>
                  <a:pt x="2321" y="7761"/>
                </a:moveTo>
                <a:cubicBezTo>
                  <a:pt x="2245" y="7761"/>
                  <a:pt x="2131" y="7799"/>
                  <a:pt x="2074" y="7875"/>
                </a:cubicBezTo>
                <a:cubicBezTo>
                  <a:pt x="2131" y="7932"/>
                  <a:pt x="2245" y="7970"/>
                  <a:pt x="2340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77" y="9781"/>
                </a:moveTo>
                <a:cubicBezTo>
                  <a:pt x="10307" y="9781"/>
                  <a:pt x="10251" y="9816"/>
                  <a:pt x="10195" y="9872"/>
                </a:cubicBezTo>
                <a:cubicBezTo>
                  <a:pt x="10234" y="9967"/>
                  <a:pt x="10272" y="10043"/>
                  <a:pt x="10386" y="10081"/>
                </a:cubicBezTo>
                <a:cubicBezTo>
                  <a:pt x="10426" y="10095"/>
                  <a:pt x="10476" y="10101"/>
                  <a:pt x="10527" y="10101"/>
                </a:cubicBezTo>
                <a:cubicBezTo>
                  <a:pt x="10620" y="10101"/>
                  <a:pt x="10717" y="10080"/>
                  <a:pt x="10766" y="10043"/>
                </a:cubicBezTo>
                <a:cubicBezTo>
                  <a:pt x="10728" y="9929"/>
                  <a:pt x="10595" y="9834"/>
                  <a:pt x="10462" y="9796"/>
                </a:cubicBezTo>
                <a:cubicBezTo>
                  <a:pt x="10431" y="9786"/>
                  <a:pt x="10403" y="9781"/>
                  <a:pt x="10377" y="9781"/>
                </a:cubicBezTo>
                <a:close/>
                <a:moveTo>
                  <a:pt x="11772" y="17200"/>
                </a:moveTo>
                <a:cubicBezTo>
                  <a:pt x="11727" y="17200"/>
                  <a:pt x="11679" y="17214"/>
                  <a:pt x="11622" y="17233"/>
                </a:cubicBezTo>
                <a:cubicBezTo>
                  <a:pt x="11641" y="17347"/>
                  <a:pt x="11641" y="17423"/>
                  <a:pt x="11755" y="17499"/>
                </a:cubicBezTo>
                <a:cubicBezTo>
                  <a:pt x="11825" y="17555"/>
                  <a:pt x="11935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21" y="17328"/>
                  <a:pt x="11907" y="17252"/>
                </a:cubicBezTo>
                <a:cubicBezTo>
                  <a:pt x="11860" y="17214"/>
                  <a:pt x="11817" y="17200"/>
                  <a:pt x="11772" y="17200"/>
                </a:cubicBezTo>
                <a:close/>
                <a:moveTo>
                  <a:pt x="13569" y="22289"/>
                </a:moveTo>
                <a:cubicBezTo>
                  <a:pt x="13478" y="22289"/>
                  <a:pt x="13364" y="22357"/>
                  <a:pt x="13296" y="22426"/>
                </a:cubicBezTo>
                <a:cubicBezTo>
                  <a:pt x="13220" y="22502"/>
                  <a:pt x="13239" y="22578"/>
                  <a:pt x="13258" y="22673"/>
                </a:cubicBezTo>
                <a:cubicBezTo>
                  <a:pt x="13353" y="22673"/>
                  <a:pt x="13410" y="22673"/>
                  <a:pt x="13486" y="22597"/>
                </a:cubicBezTo>
                <a:cubicBezTo>
                  <a:pt x="13562" y="22521"/>
                  <a:pt x="13619" y="22388"/>
                  <a:pt x="13600" y="22292"/>
                </a:cubicBezTo>
                <a:cubicBezTo>
                  <a:pt x="13590" y="22290"/>
                  <a:pt x="13580" y="22289"/>
                  <a:pt x="13569" y="22289"/>
                </a:cubicBezTo>
                <a:close/>
                <a:moveTo>
                  <a:pt x="744" y="23842"/>
                </a:moveTo>
                <a:cubicBezTo>
                  <a:pt x="723" y="23842"/>
                  <a:pt x="703" y="23845"/>
                  <a:pt x="685" y="23852"/>
                </a:cubicBezTo>
                <a:cubicBezTo>
                  <a:pt x="666" y="23947"/>
                  <a:pt x="761" y="24099"/>
                  <a:pt x="856" y="24194"/>
                </a:cubicBezTo>
                <a:cubicBezTo>
                  <a:pt x="920" y="24245"/>
                  <a:pt x="975" y="24262"/>
                  <a:pt x="1032" y="24262"/>
                </a:cubicBezTo>
                <a:cubicBezTo>
                  <a:pt x="1061" y="24262"/>
                  <a:pt x="1091" y="24258"/>
                  <a:pt x="1123" y="24252"/>
                </a:cubicBezTo>
                <a:cubicBezTo>
                  <a:pt x="1142" y="24137"/>
                  <a:pt x="1142" y="24061"/>
                  <a:pt x="1046" y="23966"/>
                </a:cubicBezTo>
                <a:cubicBezTo>
                  <a:pt x="969" y="23904"/>
                  <a:pt x="840" y="23842"/>
                  <a:pt x="744" y="23842"/>
                </a:cubicBezTo>
                <a:close/>
                <a:moveTo>
                  <a:pt x="870" y="25358"/>
                </a:moveTo>
                <a:cubicBezTo>
                  <a:pt x="831" y="25358"/>
                  <a:pt x="790" y="25369"/>
                  <a:pt x="742" y="25393"/>
                </a:cubicBezTo>
                <a:cubicBezTo>
                  <a:pt x="628" y="25450"/>
                  <a:pt x="514" y="25564"/>
                  <a:pt x="495" y="25678"/>
                </a:cubicBezTo>
                <a:cubicBezTo>
                  <a:pt x="530" y="25699"/>
                  <a:pt x="575" y="25707"/>
                  <a:pt x="624" y="25707"/>
                </a:cubicBezTo>
                <a:cubicBezTo>
                  <a:pt x="708" y="25707"/>
                  <a:pt x="803" y="25683"/>
                  <a:pt x="875" y="25659"/>
                </a:cubicBezTo>
                <a:cubicBezTo>
                  <a:pt x="989" y="25602"/>
                  <a:pt x="1008" y="25526"/>
                  <a:pt x="1027" y="25412"/>
                </a:cubicBezTo>
                <a:cubicBezTo>
                  <a:pt x="972" y="25379"/>
                  <a:pt x="923" y="25358"/>
                  <a:pt x="870" y="25358"/>
                </a:cubicBezTo>
                <a:close/>
                <a:moveTo>
                  <a:pt x="419" y="27257"/>
                </a:moveTo>
                <a:cubicBezTo>
                  <a:pt x="381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818" y="27561"/>
                  <a:pt x="742" y="27466"/>
                </a:cubicBezTo>
                <a:cubicBezTo>
                  <a:pt x="666" y="27352"/>
                  <a:pt x="514" y="27257"/>
                  <a:pt x="419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80" y="28227"/>
                  <a:pt x="780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83" y="666"/>
                  <a:pt x="5821" y="742"/>
                </a:cubicBezTo>
                <a:cubicBezTo>
                  <a:pt x="5783" y="780"/>
                  <a:pt x="5726" y="799"/>
                  <a:pt x="5688" y="837"/>
                </a:cubicBezTo>
                <a:cubicBezTo>
                  <a:pt x="5688" y="723"/>
                  <a:pt x="5630" y="571"/>
                  <a:pt x="5554" y="514"/>
                </a:cubicBezTo>
                <a:cubicBezTo>
                  <a:pt x="5478" y="571"/>
                  <a:pt x="5421" y="704"/>
                  <a:pt x="5402" y="818"/>
                </a:cubicBezTo>
                <a:cubicBezTo>
                  <a:pt x="5383" y="799"/>
                  <a:pt x="5364" y="780"/>
                  <a:pt x="5326" y="761"/>
                </a:cubicBezTo>
                <a:cubicBezTo>
                  <a:pt x="5220" y="670"/>
                  <a:pt x="5055" y="592"/>
                  <a:pt x="4915" y="592"/>
                </a:cubicBezTo>
                <a:cubicBezTo>
                  <a:pt x="4879" y="592"/>
                  <a:pt x="4844" y="597"/>
                  <a:pt x="4813" y="609"/>
                </a:cubicBezTo>
                <a:cubicBezTo>
                  <a:pt x="4794" y="761"/>
                  <a:pt x="4927" y="970"/>
                  <a:pt x="5079" y="1084"/>
                </a:cubicBezTo>
                <a:cubicBezTo>
                  <a:pt x="5152" y="1142"/>
                  <a:pt x="5213" y="1167"/>
                  <a:pt x="5280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603" y="2321"/>
                  <a:pt x="4299" y="3138"/>
                </a:cubicBezTo>
                <a:cubicBezTo>
                  <a:pt x="4216" y="3072"/>
                  <a:pt x="4076" y="3021"/>
                  <a:pt x="3979" y="3021"/>
                </a:cubicBezTo>
                <a:cubicBezTo>
                  <a:pt x="3964" y="3021"/>
                  <a:pt x="3950" y="3022"/>
                  <a:pt x="3938" y="3024"/>
                </a:cubicBezTo>
                <a:cubicBezTo>
                  <a:pt x="3938" y="3138"/>
                  <a:pt x="3995" y="3253"/>
                  <a:pt x="4090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4" y="3557"/>
                  <a:pt x="3576" y="3690"/>
                </a:cubicBezTo>
                <a:cubicBezTo>
                  <a:pt x="3654" y="3755"/>
                  <a:pt x="3786" y="3785"/>
                  <a:pt x="3915" y="3785"/>
                </a:cubicBezTo>
                <a:cubicBezTo>
                  <a:pt x="3976" y="3785"/>
                  <a:pt x="4036" y="3778"/>
                  <a:pt x="4090" y="3766"/>
                </a:cubicBezTo>
                <a:lnTo>
                  <a:pt x="4090" y="3766"/>
                </a:lnTo>
                <a:cubicBezTo>
                  <a:pt x="3709" y="4964"/>
                  <a:pt x="3424" y="6334"/>
                  <a:pt x="3215" y="7665"/>
                </a:cubicBezTo>
                <a:cubicBezTo>
                  <a:pt x="3215" y="7665"/>
                  <a:pt x="3196" y="7646"/>
                  <a:pt x="3196" y="7646"/>
                </a:cubicBezTo>
                <a:cubicBezTo>
                  <a:pt x="3103" y="7584"/>
                  <a:pt x="2971" y="7522"/>
                  <a:pt x="2864" y="7522"/>
                </a:cubicBezTo>
                <a:cubicBezTo>
                  <a:pt x="2840" y="7522"/>
                  <a:pt x="2817" y="7525"/>
                  <a:pt x="2796" y="7532"/>
                </a:cubicBezTo>
                <a:cubicBezTo>
                  <a:pt x="2796" y="7627"/>
                  <a:pt x="2872" y="7761"/>
                  <a:pt x="2968" y="7856"/>
                </a:cubicBezTo>
                <a:cubicBezTo>
                  <a:pt x="2930" y="7856"/>
                  <a:pt x="2911" y="7856"/>
                  <a:pt x="2872" y="7875"/>
                </a:cubicBezTo>
                <a:cubicBezTo>
                  <a:pt x="2682" y="7913"/>
                  <a:pt x="2473" y="8065"/>
                  <a:pt x="2416" y="8217"/>
                </a:cubicBezTo>
                <a:cubicBezTo>
                  <a:pt x="2507" y="8282"/>
                  <a:pt x="2660" y="8311"/>
                  <a:pt x="2803" y="8311"/>
                </a:cubicBezTo>
                <a:cubicBezTo>
                  <a:pt x="2869" y="8311"/>
                  <a:pt x="2932" y="8305"/>
                  <a:pt x="2987" y="8293"/>
                </a:cubicBezTo>
                <a:cubicBezTo>
                  <a:pt x="3044" y="8274"/>
                  <a:pt x="3101" y="8255"/>
                  <a:pt x="3139" y="8217"/>
                </a:cubicBezTo>
                <a:lnTo>
                  <a:pt x="3139" y="8217"/>
                </a:lnTo>
                <a:cubicBezTo>
                  <a:pt x="2872" y="9910"/>
                  <a:pt x="2492" y="12687"/>
                  <a:pt x="2074" y="15958"/>
                </a:cubicBezTo>
                <a:cubicBezTo>
                  <a:pt x="2074" y="15901"/>
                  <a:pt x="2074" y="15844"/>
                  <a:pt x="2017" y="15787"/>
                </a:cubicBezTo>
                <a:cubicBezTo>
                  <a:pt x="1940" y="15692"/>
                  <a:pt x="1769" y="15597"/>
                  <a:pt x="1655" y="15597"/>
                </a:cubicBezTo>
                <a:cubicBezTo>
                  <a:pt x="1636" y="15711"/>
                  <a:pt x="1693" y="15882"/>
                  <a:pt x="1788" y="15978"/>
                </a:cubicBezTo>
                <a:cubicBezTo>
                  <a:pt x="1842" y="16059"/>
                  <a:pt x="1896" y="16082"/>
                  <a:pt x="1964" y="16082"/>
                </a:cubicBezTo>
                <a:cubicBezTo>
                  <a:pt x="1992" y="16082"/>
                  <a:pt x="2021" y="16078"/>
                  <a:pt x="2055" y="16073"/>
                </a:cubicBezTo>
                <a:cubicBezTo>
                  <a:pt x="2060" y="16073"/>
                  <a:pt x="2063" y="16071"/>
                  <a:pt x="2066" y="16069"/>
                </a:cubicBezTo>
                <a:lnTo>
                  <a:pt x="2066" y="16069"/>
                </a:lnTo>
                <a:cubicBezTo>
                  <a:pt x="2054" y="16133"/>
                  <a:pt x="2052" y="16198"/>
                  <a:pt x="2036" y="16263"/>
                </a:cubicBezTo>
                <a:cubicBezTo>
                  <a:pt x="1966" y="16207"/>
                  <a:pt x="1856" y="16172"/>
                  <a:pt x="1757" y="16172"/>
                </a:cubicBezTo>
                <a:cubicBezTo>
                  <a:pt x="1720" y="16172"/>
                  <a:pt x="1686" y="16177"/>
                  <a:pt x="1655" y="16187"/>
                </a:cubicBezTo>
                <a:cubicBezTo>
                  <a:pt x="1674" y="16282"/>
                  <a:pt x="1750" y="16415"/>
                  <a:pt x="1845" y="16491"/>
                </a:cubicBezTo>
                <a:cubicBezTo>
                  <a:pt x="1826" y="16510"/>
                  <a:pt x="1788" y="16510"/>
                  <a:pt x="1750" y="16510"/>
                </a:cubicBezTo>
                <a:cubicBezTo>
                  <a:pt x="1579" y="16586"/>
                  <a:pt x="1389" y="16757"/>
                  <a:pt x="1332" y="16910"/>
                </a:cubicBezTo>
                <a:cubicBezTo>
                  <a:pt x="1403" y="16950"/>
                  <a:pt x="1513" y="16969"/>
                  <a:pt x="1625" y="16969"/>
                </a:cubicBezTo>
                <a:cubicBezTo>
                  <a:pt x="1723" y="16969"/>
                  <a:pt x="1823" y="16955"/>
                  <a:pt x="1902" y="16929"/>
                </a:cubicBezTo>
                <a:cubicBezTo>
                  <a:pt x="1921" y="16929"/>
                  <a:pt x="1940" y="16910"/>
                  <a:pt x="1959" y="16910"/>
                </a:cubicBezTo>
                <a:cubicBezTo>
                  <a:pt x="1674" y="19306"/>
                  <a:pt x="1370" y="21912"/>
                  <a:pt x="1123" y="24537"/>
                </a:cubicBezTo>
                <a:cubicBezTo>
                  <a:pt x="1027" y="24461"/>
                  <a:pt x="913" y="24385"/>
                  <a:pt x="818" y="24385"/>
                </a:cubicBezTo>
                <a:cubicBezTo>
                  <a:pt x="780" y="24499"/>
                  <a:pt x="837" y="24670"/>
                  <a:pt x="913" y="24765"/>
                </a:cubicBezTo>
                <a:cubicBezTo>
                  <a:pt x="970" y="24841"/>
                  <a:pt x="1008" y="24860"/>
                  <a:pt x="1085" y="24860"/>
                </a:cubicBezTo>
                <a:lnTo>
                  <a:pt x="1065" y="25050"/>
                </a:ln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52" y="24860"/>
                  <a:pt x="305" y="24936"/>
                  <a:pt x="229" y="25069"/>
                </a:cubicBezTo>
                <a:cubicBezTo>
                  <a:pt x="324" y="25203"/>
                  <a:pt x="552" y="25279"/>
                  <a:pt x="742" y="25279"/>
                </a:cubicBezTo>
                <a:cubicBezTo>
                  <a:pt x="913" y="25260"/>
                  <a:pt x="970" y="25184"/>
                  <a:pt x="1065" y="25069"/>
                </a:cubicBezTo>
                <a:lnTo>
                  <a:pt x="1065" y="25069"/>
                </a:lnTo>
                <a:cubicBezTo>
                  <a:pt x="1027" y="25374"/>
                  <a:pt x="1008" y="25678"/>
                  <a:pt x="970" y="25982"/>
                </a:cubicBezTo>
                <a:cubicBezTo>
                  <a:pt x="913" y="25982"/>
                  <a:pt x="856" y="25982"/>
                  <a:pt x="799" y="26039"/>
                </a:cubicBezTo>
                <a:cubicBezTo>
                  <a:pt x="704" y="26135"/>
                  <a:pt x="609" y="26287"/>
                  <a:pt x="628" y="26401"/>
                </a:cubicBezTo>
                <a:cubicBezTo>
                  <a:pt x="641" y="26403"/>
                  <a:pt x="654" y="26405"/>
                  <a:pt x="668" y="26405"/>
                </a:cubicBezTo>
                <a:cubicBezTo>
                  <a:pt x="758" y="26405"/>
                  <a:pt x="869" y="26355"/>
                  <a:pt x="951" y="26306"/>
                </a:cubicBezTo>
                <a:lnTo>
                  <a:pt x="951" y="26306"/>
                </a:lnTo>
                <a:cubicBezTo>
                  <a:pt x="894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68" y="27863"/>
                  <a:pt x="547" y="27815"/>
                  <a:pt x="453" y="27815"/>
                </a:cubicBezTo>
                <a:cubicBezTo>
                  <a:pt x="426" y="27815"/>
                  <a:pt x="402" y="27819"/>
                  <a:pt x="381" y="27827"/>
                </a:cubicBezTo>
                <a:cubicBezTo>
                  <a:pt x="362" y="27923"/>
                  <a:pt x="438" y="28037"/>
                  <a:pt x="533" y="28132"/>
                </a:cubicBezTo>
                <a:cubicBezTo>
                  <a:pt x="495" y="28132"/>
                  <a:pt x="476" y="28132"/>
                  <a:pt x="438" y="28151"/>
                </a:cubicBezTo>
                <a:cubicBezTo>
                  <a:pt x="267" y="28189"/>
                  <a:pt x="57" y="28341"/>
                  <a:pt x="0" y="28474"/>
                </a:cubicBezTo>
                <a:cubicBezTo>
                  <a:pt x="78" y="28539"/>
                  <a:pt x="227" y="28569"/>
                  <a:pt x="369" y="28569"/>
                </a:cubicBezTo>
                <a:cubicBezTo>
                  <a:pt x="434" y="28569"/>
                  <a:pt x="498" y="28562"/>
                  <a:pt x="552" y="28550"/>
                </a:cubicBezTo>
                <a:cubicBezTo>
                  <a:pt x="666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52" y="31289"/>
                  <a:pt x="476" y="32640"/>
                </a:cubicBezTo>
                <a:cubicBezTo>
                  <a:pt x="438" y="33343"/>
                  <a:pt x="913" y="33857"/>
                  <a:pt x="1693" y="34199"/>
                </a:cubicBezTo>
                <a:cubicBezTo>
                  <a:pt x="2074" y="34371"/>
                  <a:pt x="2530" y="34523"/>
                  <a:pt x="3063" y="34618"/>
                </a:cubicBezTo>
                <a:cubicBezTo>
                  <a:pt x="3196" y="34656"/>
                  <a:pt x="3348" y="34675"/>
                  <a:pt x="3519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87" y="35044"/>
                  <a:pt x="3356" y="35058"/>
                  <a:pt x="3431" y="35058"/>
                </a:cubicBezTo>
                <a:cubicBezTo>
                  <a:pt x="3516" y="35058"/>
                  <a:pt x="3609" y="35039"/>
                  <a:pt x="3690" y="34998"/>
                </a:cubicBezTo>
                <a:cubicBezTo>
                  <a:pt x="3804" y="34941"/>
                  <a:pt x="3843" y="34865"/>
                  <a:pt x="3862" y="34751"/>
                </a:cubicBezTo>
                <a:cubicBezTo>
                  <a:pt x="3957" y="34770"/>
                  <a:pt x="4052" y="34789"/>
                  <a:pt x="4147" y="34789"/>
                </a:cubicBezTo>
                <a:cubicBezTo>
                  <a:pt x="3995" y="34922"/>
                  <a:pt x="3862" y="35150"/>
                  <a:pt x="3862" y="35322"/>
                </a:cubicBezTo>
                <a:cubicBezTo>
                  <a:pt x="3888" y="35327"/>
                  <a:pt x="3917" y="35330"/>
                  <a:pt x="3947" y="35330"/>
                </a:cubicBezTo>
                <a:cubicBezTo>
                  <a:pt x="4117" y="35330"/>
                  <a:pt x="4341" y="35247"/>
                  <a:pt x="4470" y="35150"/>
                </a:cubicBezTo>
                <a:cubicBezTo>
                  <a:pt x="4603" y="35055"/>
                  <a:pt x="4641" y="34960"/>
                  <a:pt x="4641" y="34846"/>
                </a:cubicBezTo>
                <a:cubicBezTo>
                  <a:pt x="4717" y="34846"/>
                  <a:pt x="4794" y="34846"/>
                  <a:pt x="4870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56" y="35055"/>
                  <a:pt x="4737" y="35265"/>
                  <a:pt x="4794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74" y="34998"/>
                  <a:pt x="5174" y="34941"/>
                  <a:pt x="5155" y="34884"/>
                </a:cubicBezTo>
                <a:cubicBezTo>
                  <a:pt x="5307" y="34884"/>
                  <a:pt x="5478" y="34903"/>
                  <a:pt x="5650" y="34903"/>
                </a:cubicBezTo>
                <a:cubicBezTo>
                  <a:pt x="5630" y="35341"/>
                  <a:pt x="5630" y="35778"/>
                  <a:pt x="5611" y="36197"/>
                </a:cubicBezTo>
                <a:cubicBezTo>
                  <a:pt x="5573" y="38289"/>
                  <a:pt x="5478" y="40134"/>
                  <a:pt x="5421" y="41085"/>
                </a:cubicBezTo>
                <a:lnTo>
                  <a:pt x="4261" y="41085"/>
                </a:lnTo>
                <a:lnTo>
                  <a:pt x="4261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49" y="40324"/>
                  <a:pt x="9397" y="39031"/>
                  <a:pt x="9263" y="37699"/>
                </a:cubicBezTo>
                <a:cubicBezTo>
                  <a:pt x="9206" y="37072"/>
                  <a:pt x="9149" y="36444"/>
                  <a:pt x="9092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100" y="34751"/>
                  <a:pt x="11128" y="34637"/>
                  <a:pt x="12002" y="34504"/>
                </a:cubicBezTo>
                <a:cubicBezTo>
                  <a:pt x="12782" y="34371"/>
                  <a:pt x="13239" y="33743"/>
                  <a:pt x="13448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0" y="32934"/>
                  <a:pt x="13736" y="33004"/>
                  <a:pt x="13834" y="33004"/>
                </a:cubicBezTo>
                <a:cubicBezTo>
                  <a:pt x="13846" y="33004"/>
                  <a:pt x="13857" y="33003"/>
                  <a:pt x="13867" y="33001"/>
                </a:cubicBezTo>
                <a:cubicBezTo>
                  <a:pt x="13886" y="32887"/>
                  <a:pt x="13809" y="32735"/>
                  <a:pt x="13714" y="32640"/>
                </a:cubicBezTo>
                <a:cubicBezTo>
                  <a:pt x="13664" y="32589"/>
                  <a:pt x="13613" y="32572"/>
                  <a:pt x="13562" y="32572"/>
                </a:cubicBezTo>
                <a:cubicBezTo>
                  <a:pt x="13537" y="32572"/>
                  <a:pt x="13511" y="32576"/>
                  <a:pt x="13486" y="32583"/>
                </a:cubicBezTo>
                <a:cubicBezTo>
                  <a:pt x="13486" y="32507"/>
                  <a:pt x="13505" y="32411"/>
                  <a:pt x="13524" y="32335"/>
                </a:cubicBezTo>
                <a:cubicBezTo>
                  <a:pt x="13581" y="32392"/>
                  <a:pt x="13676" y="32449"/>
                  <a:pt x="13752" y="32449"/>
                </a:cubicBezTo>
                <a:cubicBezTo>
                  <a:pt x="13790" y="32354"/>
                  <a:pt x="13752" y="32183"/>
                  <a:pt x="13676" y="32088"/>
                </a:cubicBezTo>
                <a:cubicBezTo>
                  <a:pt x="13638" y="32031"/>
                  <a:pt x="13600" y="31993"/>
                  <a:pt x="13562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8" y="31936"/>
                  <a:pt x="13714" y="31993"/>
                  <a:pt x="13867" y="31993"/>
                </a:cubicBezTo>
                <a:cubicBezTo>
                  <a:pt x="13881" y="31995"/>
                  <a:pt x="13897" y="31995"/>
                  <a:pt x="13912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85" y="31670"/>
                  <a:pt x="14057" y="31594"/>
                  <a:pt x="13867" y="31594"/>
                </a:cubicBezTo>
                <a:cubicBezTo>
                  <a:pt x="13733" y="31594"/>
                  <a:pt x="13657" y="31632"/>
                  <a:pt x="13581" y="31727"/>
                </a:cubicBezTo>
                <a:cubicBezTo>
                  <a:pt x="13581" y="31632"/>
                  <a:pt x="13581" y="31536"/>
                  <a:pt x="13600" y="31441"/>
                </a:cubicBezTo>
                <a:cubicBezTo>
                  <a:pt x="13649" y="31478"/>
                  <a:pt x="13698" y="31499"/>
                  <a:pt x="13758" y="31499"/>
                </a:cubicBezTo>
                <a:cubicBezTo>
                  <a:pt x="13790" y="31499"/>
                  <a:pt x="13826" y="31493"/>
                  <a:pt x="13867" y="31479"/>
                </a:cubicBezTo>
                <a:cubicBezTo>
                  <a:pt x="13981" y="31422"/>
                  <a:pt x="14114" y="31308"/>
                  <a:pt x="14133" y="31194"/>
                </a:cubicBezTo>
                <a:cubicBezTo>
                  <a:pt x="14093" y="31170"/>
                  <a:pt x="14040" y="31160"/>
                  <a:pt x="13983" y="31160"/>
                </a:cubicBezTo>
                <a:cubicBezTo>
                  <a:pt x="13904" y="31160"/>
                  <a:pt x="13819" y="31180"/>
                  <a:pt x="13752" y="31213"/>
                </a:cubicBezTo>
                <a:cubicBezTo>
                  <a:pt x="13638" y="31251"/>
                  <a:pt x="13619" y="31327"/>
                  <a:pt x="13600" y="31403"/>
                </a:cubicBezTo>
                <a:cubicBezTo>
                  <a:pt x="13619" y="30852"/>
                  <a:pt x="13600" y="30224"/>
                  <a:pt x="13543" y="29558"/>
                </a:cubicBezTo>
                <a:cubicBezTo>
                  <a:pt x="13581" y="29558"/>
                  <a:pt x="13600" y="29558"/>
                  <a:pt x="13638" y="29520"/>
                </a:cubicBezTo>
                <a:cubicBezTo>
                  <a:pt x="13714" y="29482"/>
                  <a:pt x="13790" y="29387"/>
                  <a:pt x="13790" y="29311"/>
                </a:cubicBezTo>
                <a:cubicBezTo>
                  <a:pt x="13769" y="29300"/>
                  <a:pt x="13745" y="29296"/>
                  <a:pt x="13719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505" y="28950"/>
                  <a:pt x="13448" y="28531"/>
                  <a:pt x="13410" y="28094"/>
                </a:cubicBezTo>
                <a:lnTo>
                  <a:pt x="13410" y="28094"/>
                </a:lnTo>
                <a:cubicBezTo>
                  <a:pt x="13429" y="28132"/>
                  <a:pt x="13448" y="28151"/>
                  <a:pt x="13505" y="28170"/>
                </a:cubicBezTo>
                <a:cubicBezTo>
                  <a:pt x="13556" y="28187"/>
                  <a:pt x="13619" y="28196"/>
                  <a:pt x="13681" y="28196"/>
                </a:cubicBezTo>
                <a:cubicBezTo>
                  <a:pt x="13758" y="28196"/>
                  <a:pt x="13833" y="28182"/>
                  <a:pt x="13886" y="28151"/>
                </a:cubicBezTo>
                <a:cubicBezTo>
                  <a:pt x="13867" y="28056"/>
                  <a:pt x="13714" y="27923"/>
                  <a:pt x="13600" y="27885"/>
                </a:cubicBezTo>
                <a:cubicBezTo>
                  <a:pt x="13564" y="27870"/>
                  <a:pt x="13533" y="27864"/>
                  <a:pt x="13505" y="27864"/>
                </a:cubicBezTo>
                <a:cubicBezTo>
                  <a:pt x="13459" y="27864"/>
                  <a:pt x="13419" y="27880"/>
                  <a:pt x="13372" y="27904"/>
                </a:cubicBezTo>
                <a:cubicBezTo>
                  <a:pt x="13372" y="27827"/>
                  <a:pt x="13353" y="27770"/>
                  <a:pt x="13353" y="27694"/>
                </a:cubicBezTo>
                <a:lnTo>
                  <a:pt x="13353" y="27694"/>
                </a:lnTo>
                <a:cubicBezTo>
                  <a:pt x="13391" y="27704"/>
                  <a:pt x="13429" y="27709"/>
                  <a:pt x="13465" y="27709"/>
                </a:cubicBezTo>
                <a:cubicBezTo>
                  <a:pt x="13500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53" y="27371"/>
                </a:cubicBezTo>
                <a:cubicBezTo>
                  <a:pt x="13334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96" y="27257"/>
                </a:cubicBezTo>
                <a:cubicBezTo>
                  <a:pt x="13353" y="27257"/>
                  <a:pt x="13410" y="27257"/>
                  <a:pt x="13486" y="27219"/>
                </a:cubicBezTo>
                <a:cubicBezTo>
                  <a:pt x="13657" y="27162"/>
                  <a:pt x="13847" y="26991"/>
                  <a:pt x="13886" y="26838"/>
                </a:cubicBezTo>
                <a:cubicBezTo>
                  <a:pt x="13819" y="26800"/>
                  <a:pt x="13724" y="26781"/>
                  <a:pt x="13624" y="26781"/>
                </a:cubicBezTo>
                <a:cubicBezTo>
                  <a:pt x="13524" y="26781"/>
                  <a:pt x="1342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39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72" y="26648"/>
                  <a:pt x="13448" y="26477"/>
                  <a:pt x="13410" y="26363"/>
                </a:cubicBezTo>
                <a:cubicBezTo>
                  <a:pt x="13353" y="26363"/>
                  <a:pt x="13258" y="26401"/>
                  <a:pt x="13182" y="26439"/>
                </a:cubicBezTo>
                <a:cubicBezTo>
                  <a:pt x="13068" y="25716"/>
                  <a:pt x="12934" y="24955"/>
                  <a:pt x="12801" y="24175"/>
                </a:cubicBezTo>
                <a:lnTo>
                  <a:pt x="12801" y="24175"/>
                </a:lnTo>
                <a:cubicBezTo>
                  <a:pt x="12839" y="24252"/>
                  <a:pt x="12915" y="24309"/>
                  <a:pt x="13030" y="24328"/>
                </a:cubicBezTo>
                <a:cubicBezTo>
                  <a:pt x="13055" y="24331"/>
                  <a:pt x="13082" y="24332"/>
                  <a:pt x="13111" y="24332"/>
                </a:cubicBezTo>
                <a:cubicBezTo>
                  <a:pt x="13254" y="24332"/>
                  <a:pt x="13426" y="24293"/>
                  <a:pt x="13505" y="24213"/>
                </a:cubicBezTo>
                <a:cubicBezTo>
                  <a:pt x="13448" y="24099"/>
                  <a:pt x="13239" y="23985"/>
                  <a:pt x="13087" y="23966"/>
                </a:cubicBezTo>
                <a:cubicBezTo>
                  <a:pt x="13061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2" y="24080"/>
                </a:cubicBezTo>
                <a:cubicBezTo>
                  <a:pt x="12744" y="23852"/>
                  <a:pt x="12706" y="23624"/>
                  <a:pt x="12668" y="23396"/>
                </a:cubicBezTo>
                <a:lnTo>
                  <a:pt x="12668" y="23396"/>
                </a:lnTo>
                <a:cubicBezTo>
                  <a:pt x="12696" y="23423"/>
                  <a:pt x="12744" y="23441"/>
                  <a:pt x="12798" y="23441"/>
                </a:cubicBezTo>
                <a:cubicBezTo>
                  <a:pt x="12818" y="23441"/>
                  <a:pt x="12838" y="23439"/>
                  <a:pt x="12858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32" y="23069"/>
                </a:cubicBezTo>
                <a:cubicBezTo>
                  <a:pt x="12913" y="23069"/>
                  <a:pt x="12895" y="23070"/>
                  <a:pt x="12877" y="23072"/>
                </a:cubicBezTo>
                <a:cubicBezTo>
                  <a:pt x="12896" y="23034"/>
                  <a:pt x="12915" y="23015"/>
                  <a:pt x="12934" y="22977"/>
                </a:cubicBezTo>
                <a:cubicBezTo>
                  <a:pt x="13049" y="22768"/>
                  <a:pt x="13087" y="22464"/>
                  <a:pt x="13011" y="22292"/>
                </a:cubicBezTo>
                <a:lnTo>
                  <a:pt x="13011" y="22292"/>
                </a:lnTo>
                <a:cubicBezTo>
                  <a:pt x="12839" y="22311"/>
                  <a:pt x="12649" y="22464"/>
                  <a:pt x="12516" y="22635"/>
                </a:cubicBezTo>
                <a:cubicBezTo>
                  <a:pt x="12402" y="21931"/>
                  <a:pt x="12269" y="21208"/>
                  <a:pt x="12136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64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45" y="19458"/>
                  <a:pt x="11812" y="18678"/>
                  <a:pt x="11679" y="17918"/>
                </a:cubicBezTo>
                <a:lnTo>
                  <a:pt x="11679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28" y="17996"/>
                  <a:pt x="11913" y="18011"/>
                  <a:pt x="11990" y="18011"/>
                </a:cubicBezTo>
                <a:cubicBezTo>
                  <a:pt x="12053" y="18011"/>
                  <a:pt x="12112" y="18000"/>
                  <a:pt x="12155" y="17975"/>
                </a:cubicBezTo>
                <a:cubicBezTo>
                  <a:pt x="12117" y="17861"/>
                  <a:pt x="11983" y="17746"/>
                  <a:pt x="11869" y="17708"/>
                </a:cubicBezTo>
                <a:cubicBezTo>
                  <a:pt x="11822" y="17689"/>
                  <a:pt x="11784" y="17680"/>
                  <a:pt x="11748" y="17680"/>
                </a:cubicBezTo>
                <a:cubicBezTo>
                  <a:pt x="11712" y="17680"/>
                  <a:pt x="11679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2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5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717" y="16548"/>
                  <a:pt x="11736" y="16453"/>
                  <a:pt x="11736" y="16396"/>
                </a:cubicBezTo>
                <a:cubicBezTo>
                  <a:pt x="11719" y="16393"/>
                  <a:pt x="11702" y="16391"/>
                  <a:pt x="11684" y="16391"/>
                </a:cubicBezTo>
                <a:cubicBezTo>
                  <a:pt x="11602" y="16391"/>
                  <a:pt x="11513" y="16425"/>
                  <a:pt x="11451" y="16472"/>
                </a:cubicBezTo>
                <a:cubicBezTo>
                  <a:pt x="11318" y="15749"/>
                  <a:pt x="11204" y="15007"/>
                  <a:pt x="11070" y="14247"/>
                </a:cubicBezTo>
                <a:cubicBezTo>
                  <a:pt x="11108" y="14247"/>
                  <a:pt x="11147" y="14228"/>
                  <a:pt x="11185" y="14190"/>
                </a:cubicBezTo>
                <a:cubicBezTo>
                  <a:pt x="11280" y="14113"/>
                  <a:pt x="11356" y="13961"/>
                  <a:pt x="11356" y="13847"/>
                </a:cubicBezTo>
                <a:cubicBezTo>
                  <a:pt x="11343" y="13845"/>
                  <a:pt x="11330" y="13843"/>
                  <a:pt x="11316" y="13843"/>
                </a:cubicBezTo>
                <a:cubicBezTo>
                  <a:pt x="11222" y="13843"/>
                  <a:pt x="11096" y="13895"/>
                  <a:pt x="11013" y="13961"/>
                </a:cubicBezTo>
                <a:cubicBezTo>
                  <a:pt x="10994" y="13847"/>
                  <a:pt x="10975" y="13752"/>
                  <a:pt x="10956" y="13638"/>
                </a:cubicBezTo>
                <a:cubicBezTo>
                  <a:pt x="11032" y="13619"/>
                  <a:pt x="11108" y="13600"/>
                  <a:pt x="11166" y="13505"/>
                </a:cubicBezTo>
                <a:cubicBezTo>
                  <a:pt x="11223" y="13391"/>
                  <a:pt x="11261" y="13219"/>
                  <a:pt x="11204" y="13124"/>
                </a:cubicBezTo>
                <a:cubicBezTo>
                  <a:pt x="11089" y="13124"/>
                  <a:pt x="10956" y="13258"/>
                  <a:pt x="10899" y="13353"/>
                </a:cubicBezTo>
                <a:cubicBezTo>
                  <a:pt x="10899" y="13372"/>
                  <a:pt x="10899" y="13372"/>
                  <a:pt x="10899" y="13372"/>
                </a:cubicBezTo>
                <a:cubicBezTo>
                  <a:pt x="10652" y="12097"/>
                  <a:pt x="10386" y="10823"/>
                  <a:pt x="10119" y="9606"/>
                </a:cubicBezTo>
                <a:lnTo>
                  <a:pt x="10119" y="9606"/>
                </a:lnTo>
                <a:cubicBezTo>
                  <a:pt x="10167" y="9625"/>
                  <a:pt x="10219" y="9634"/>
                  <a:pt x="10269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405" y="9491"/>
                  <a:pt x="10272" y="9358"/>
                  <a:pt x="10157" y="9301"/>
                </a:cubicBezTo>
                <a:cubicBezTo>
                  <a:pt x="10119" y="9282"/>
                  <a:pt x="10081" y="9282"/>
                  <a:pt x="10043" y="9282"/>
                </a:cubicBezTo>
                <a:cubicBezTo>
                  <a:pt x="10024" y="9244"/>
                  <a:pt x="10024" y="9206"/>
                  <a:pt x="10005" y="9168"/>
                </a:cubicBezTo>
                <a:lnTo>
                  <a:pt x="10005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6" y="9195"/>
                  <a:pt x="10228" y="9180"/>
                  <a:pt x="10291" y="9149"/>
                </a:cubicBezTo>
                <a:cubicBezTo>
                  <a:pt x="10462" y="9073"/>
                  <a:pt x="10633" y="8883"/>
                  <a:pt x="10652" y="8731"/>
                </a:cubicBezTo>
                <a:cubicBezTo>
                  <a:pt x="10601" y="8702"/>
                  <a:pt x="10534" y="8689"/>
                  <a:pt x="10460" y="8689"/>
                </a:cubicBezTo>
                <a:cubicBezTo>
                  <a:pt x="10341" y="8689"/>
                  <a:pt x="10206" y="8722"/>
                  <a:pt x="10100" y="8769"/>
                </a:cubicBezTo>
                <a:cubicBezTo>
                  <a:pt x="10024" y="8807"/>
                  <a:pt x="9986" y="8864"/>
                  <a:pt x="9948" y="8902"/>
                </a:cubicBezTo>
                <a:cubicBezTo>
                  <a:pt x="9948" y="8864"/>
                  <a:pt x="9929" y="8807"/>
                  <a:pt x="9910" y="8769"/>
                </a:cubicBezTo>
                <a:cubicBezTo>
                  <a:pt x="9967" y="8750"/>
                  <a:pt x="10005" y="8731"/>
                  <a:pt x="10043" y="8674"/>
                </a:cubicBezTo>
                <a:cubicBezTo>
                  <a:pt x="10119" y="8578"/>
                  <a:pt x="10176" y="8407"/>
                  <a:pt x="10157" y="8293"/>
                </a:cubicBezTo>
                <a:cubicBezTo>
                  <a:pt x="10043" y="8293"/>
                  <a:pt x="9929" y="8369"/>
                  <a:pt x="9834" y="8464"/>
                </a:cubicBezTo>
                <a:cubicBezTo>
                  <a:pt x="9644" y="7684"/>
                  <a:pt x="9454" y="6924"/>
                  <a:pt x="9263" y="6220"/>
                </a:cubicBezTo>
                <a:cubicBezTo>
                  <a:pt x="9225" y="6125"/>
                  <a:pt x="9206" y="6030"/>
                  <a:pt x="9168" y="5935"/>
                </a:cubicBezTo>
                <a:cubicBezTo>
                  <a:pt x="9206" y="5839"/>
                  <a:pt x="9168" y="5706"/>
                  <a:pt x="9111" y="5611"/>
                </a:cubicBezTo>
                <a:lnTo>
                  <a:pt x="9206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9" y="5614"/>
                  <a:pt x="9631" y="5525"/>
                  <a:pt x="9701" y="5421"/>
                </a:cubicBezTo>
                <a:cubicBezTo>
                  <a:pt x="9625" y="5288"/>
                  <a:pt x="9397" y="5212"/>
                  <a:pt x="9206" y="5212"/>
                </a:cubicBezTo>
                <a:cubicBezTo>
                  <a:pt x="9111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93" y="4356"/>
                </a:cubicBezTo>
                <a:cubicBezTo>
                  <a:pt x="8718" y="4356"/>
                  <a:pt x="8744" y="4364"/>
                  <a:pt x="8769" y="4364"/>
                </a:cubicBezTo>
                <a:cubicBezTo>
                  <a:pt x="8782" y="4364"/>
                  <a:pt x="8794" y="4362"/>
                  <a:pt x="8807" y="4356"/>
                </a:cubicBezTo>
                <a:cubicBezTo>
                  <a:pt x="8940" y="4337"/>
                  <a:pt x="9111" y="4261"/>
                  <a:pt x="9168" y="4147"/>
                </a:cubicBezTo>
                <a:cubicBezTo>
                  <a:pt x="9111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59" y="3785"/>
                  <a:pt x="8997" y="3500"/>
                  <a:pt x="8921" y="3367"/>
                </a:cubicBezTo>
                <a:cubicBezTo>
                  <a:pt x="8807" y="3367"/>
                  <a:pt x="8655" y="3481"/>
                  <a:pt x="8560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89" y="3272"/>
                  <a:pt x="8350" y="3310"/>
                  <a:pt x="8331" y="3348"/>
                </a:cubicBezTo>
                <a:cubicBezTo>
                  <a:pt x="8255" y="3138"/>
                  <a:pt x="8179" y="2929"/>
                  <a:pt x="8103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32" y="1655"/>
                  <a:pt x="7951" y="1541"/>
                </a:cubicBezTo>
                <a:cubicBezTo>
                  <a:pt x="7909" y="1509"/>
                  <a:pt x="7833" y="1495"/>
                  <a:pt x="7753" y="1495"/>
                </a:cubicBezTo>
                <a:cubicBezTo>
                  <a:pt x="7689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56" y="1427"/>
                  <a:pt x="7418" y="1351"/>
                </a:cubicBezTo>
                <a:cubicBezTo>
                  <a:pt x="7495" y="1332"/>
                  <a:pt x="7571" y="1274"/>
                  <a:pt x="7628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3" y="818"/>
                  <a:pt x="7247" y="989"/>
                </a:cubicBezTo>
                <a:cubicBezTo>
                  <a:pt x="7228" y="1008"/>
                  <a:pt x="7228" y="1046"/>
                  <a:pt x="7209" y="1065"/>
                </a:cubicBezTo>
                <a:cubicBezTo>
                  <a:pt x="6943" y="723"/>
                  <a:pt x="6677" y="533"/>
                  <a:pt x="6429" y="533"/>
                </a:cubicBezTo>
                <a:cubicBezTo>
                  <a:pt x="6296" y="552"/>
                  <a:pt x="6182" y="571"/>
                  <a:pt x="6049" y="628"/>
                </a:cubicBezTo>
                <a:cubicBezTo>
                  <a:pt x="6049" y="628"/>
                  <a:pt x="6068" y="609"/>
                  <a:pt x="6068" y="609"/>
                </a:cubicBezTo>
                <a:cubicBezTo>
                  <a:pt x="6106" y="476"/>
                  <a:pt x="6106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32313" y="3102406"/>
            <a:ext cx="1051148" cy="1329359"/>
          </a:xfrm>
          <a:custGeom>
            <a:rect b="b" l="l" r="r" t="t"/>
            <a:pathLst>
              <a:path extrusionOk="0" h="24995" w="19764">
                <a:moveTo>
                  <a:pt x="10919" y="1"/>
                </a:moveTo>
                <a:cubicBezTo>
                  <a:pt x="10424" y="1"/>
                  <a:pt x="9968" y="229"/>
                  <a:pt x="9663" y="571"/>
                </a:cubicBezTo>
                <a:cubicBezTo>
                  <a:pt x="9549" y="438"/>
                  <a:pt x="9397" y="362"/>
                  <a:pt x="9226" y="362"/>
                </a:cubicBezTo>
                <a:cubicBezTo>
                  <a:pt x="8960" y="362"/>
                  <a:pt x="8731" y="533"/>
                  <a:pt x="8655" y="762"/>
                </a:cubicBezTo>
                <a:cubicBezTo>
                  <a:pt x="8123" y="724"/>
                  <a:pt x="7590" y="705"/>
                  <a:pt x="7077" y="686"/>
                </a:cubicBezTo>
                <a:cubicBezTo>
                  <a:pt x="7077" y="666"/>
                  <a:pt x="7077" y="647"/>
                  <a:pt x="7077" y="628"/>
                </a:cubicBezTo>
                <a:cubicBezTo>
                  <a:pt x="7115" y="514"/>
                  <a:pt x="7077" y="324"/>
                  <a:pt x="7000" y="248"/>
                </a:cubicBezTo>
                <a:cubicBezTo>
                  <a:pt x="6905" y="286"/>
                  <a:pt x="6829" y="419"/>
                  <a:pt x="6791" y="533"/>
                </a:cubicBezTo>
                <a:cubicBezTo>
                  <a:pt x="6791" y="514"/>
                  <a:pt x="6772" y="495"/>
                  <a:pt x="6734" y="457"/>
                </a:cubicBezTo>
                <a:cubicBezTo>
                  <a:pt x="6634" y="357"/>
                  <a:pt x="6445" y="241"/>
                  <a:pt x="6297" y="241"/>
                </a:cubicBezTo>
                <a:cubicBezTo>
                  <a:pt x="6277" y="241"/>
                  <a:pt x="6258" y="244"/>
                  <a:pt x="6240" y="248"/>
                </a:cubicBezTo>
                <a:cubicBezTo>
                  <a:pt x="6221" y="362"/>
                  <a:pt x="6278" y="533"/>
                  <a:pt x="6354" y="647"/>
                </a:cubicBezTo>
                <a:cubicBezTo>
                  <a:pt x="6164" y="647"/>
                  <a:pt x="5954" y="647"/>
                  <a:pt x="5764" y="628"/>
                </a:cubicBezTo>
                <a:cubicBezTo>
                  <a:pt x="5479" y="628"/>
                  <a:pt x="5213" y="609"/>
                  <a:pt x="4927" y="609"/>
                </a:cubicBezTo>
                <a:cubicBezTo>
                  <a:pt x="4528" y="609"/>
                  <a:pt x="4128" y="590"/>
                  <a:pt x="3748" y="590"/>
                </a:cubicBezTo>
                <a:cubicBezTo>
                  <a:pt x="3482" y="571"/>
                  <a:pt x="3215" y="571"/>
                  <a:pt x="2949" y="571"/>
                </a:cubicBezTo>
                <a:lnTo>
                  <a:pt x="2911" y="571"/>
                </a:lnTo>
                <a:cubicBezTo>
                  <a:pt x="2797" y="571"/>
                  <a:pt x="2664" y="571"/>
                  <a:pt x="2550" y="609"/>
                </a:cubicBezTo>
                <a:cubicBezTo>
                  <a:pt x="2435" y="533"/>
                  <a:pt x="2302" y="476"/>
                  <a:pt x="2150" y="476"/>
                </a:cubicBezTo>
                <a:cubicBezTo>
                  <a:pt x="1846" y="476"/>
                  <a:pt x="1580" y="705"/>
                  <a:pt x="1503" y="990"/>
                </a:cubicBezTo>
                <a:cubicBezTo>
                  <a:pt x="1427" y="1009"/>
                  <a:pt x="1332" y="1047"/>
                  <a:pt x="1256" y="1085"/>
                </a:cubicBezTo>
                <a:cubicBezTo>
                  <a:pt x="1256" y="1047"/>
                  <a:pt x="1256" y="1009"/>
                  <a:pt x="1256" y="971"/>
                </a:cubicBezTo>
                <a:cubicBezTo>
                  <a:pt x="1218" y="857"/>
                  <a:pt x="1104" y="705"/>
                  <a:pt x="990" y="666"/>
                </a:cubicBezTo>
                <a:cubicBezTo>
                  <a:pt x="933" y="762"/>
                  <a:pt x="933" y="952"/>
                  <a:pt x="971" y="1066"/>
                </a:cubicBezTo>
                <a:cubicBezTo>
                  <a:pt x="990" y="1142"/>
                  <a:pt x="1028" y="1180"/>
                  <a:pt x="1085" y="1218"/>
                </a:cubicBezTo>
                <a:cubicBezTo>
                  <a:pt x="1047" y="1237"/>
                  <a:pt x="1028" y="1275"/>
                  <a:pt x="990" y="1313"/>
                </a:cubicBezTo>
                <a:cubicBezTo>
                  <a:pt x="933" y="1256"/>
                  <a:pt x="857" y="1218"/>
                  <a:pt x="781" y="1199"/>
                </a:cubicBezTo>
                <a:lnTo>
                  <a:pt x="781" y="1199"/>
                </a:lnTo>
                <a:cubicBezTo>
                  <a:pt x="743" y="1294"/>
                  <a:pt x="781" y="1446"/>
                  <a:pt x="838" y="1560"/>
                </a:cubicBezTo>
                <a:cubicBezTo>
                  <a:pt x="800" y="1541"/>
                  <a:pt x="781" y="1541"/>
                  <a:pt x="743" y="1541"/>
                </a:cubicBezTo>
                <a:cubicBezTo>
                  <a:pt x="552" y="1541"/>
                  <a:pt x="324" y="1599"/>
                  <a:pt x="210" y="1732"/>
                </a:cubicBezTo>
                <a:cubicBezTo>
                  <a:pt x="305" y="1865"/>
                  <a:pt x="533" y="1960"/>
                  <a:pt x="724" y="1960"/>
                </a:cubicBezTo>
                <a:lnTo>
                  <a:pt x="762" y="1960"/>
                </a:lnTo>
                <a:cubicBezTo>
                  <a:pt x="762" y="2131"/>
                  <a:pt x="800" y="2283"/>
                  <a:pt x="876" y="2416"/>
                </a:cubicBezTo>
                <a:cubicBezTo>
                  <a:pt x="857" y="2473"/>
                  <a:pt x="838" y="2531"/>
                  <a:pt x="838" y="2569"/>
                </a:cubicBezTo>
                <a:lnTo>
                  <a:pt x="819" y="2569"/>
                </a:lnTo>
                <a:cubicBezTo>
                  <a:pt x="819" y="2588"/>
                  <a:pt x="819" y="2607"/>
                  <a:pt x="819" y="2626"/>
                </a:cubicBezTo>
                <a:cubicBezTo>
                  <a:pt x="514" y="2930"/>
                  <a:pt x="324" y="3367"/>
                  <a:pt x="324" y="3843"/>
                </a:cubicBezTo>
                <a:cubicBezTo>
                  <a:pt x="324" y="4147"/>
                  <a:pt x="400" y="4433"/>
                  <a:pt x="552" y="4680"/>
                </a:cubicBezTo>
                <a:cubicBezTo>
                  <a:pt x="419" y="6068"/>
                  <a:pt x="419" y="7571"/>
                  <a:pt x="533" y="9055"/>
                </a:cubicBezTo>
                <a:cubicBezTo>
                  <a:pt x="514" y="9036"/>
                  <a:pt x="495" y="8998"/>
                  <a:pt x="457" y="8979"/>
                </a:cubicBezTo>
                <a:cubicBezTo>
                  <a:pt x="388" y="8923"/>
                  <a:pt x="277" y="8888"/>
                  <a:pt x="178" y="8888"/>
                </a:cubicBezTo>
                <a:cubicBezTo>
                  <a:pt x="142" y="8888"/>
                  <a:pt x="107" y="8892"/>
                  <a:pt x="77" y="8902"/>
                </a:cubicBezTo>
                <a:cubicBezTo>
                  <a:pt x="77" y="9017"/>
                  <a:pt x="191" y="9150"/>
                  <a:pt x="286" y="9226"/>
                </a:cubicBezTo>
                <a:cubicBezTo>
                  <a:pt x="305" y="9245"/>
                  <a:pt x="324" y="9245"/>
                  <a:pt x="343" y="9264"/>
                </a:cubicBezTo>
                <a:cubicBezTo>
                  <a:pt x="191" y="9359"/>
                  <a:pt x="77" y="9530"/>
                  <a:pt x="77" y="9739"/>
                </a:cubicBezTo>
                <a:cubicBezTo>
                  <a:pt x="77" y="9892"/>
                  <a:pt x="134" y="10025"/>
                  <a:pt x="248" y="10120"/>
                </a:cubicBezTo>
                <a:cubicBezTo>
                  <a:pt x="96" y="10386"/>
                  <a:pt x="1" y="10671"/>
                  <a:pt x="1" y="10995"/>
                </a:cubicBezTo>
                <a:cubicBezTo>
                  <a:pt x="1" y="11889"/>
                  <a:pt x="705" y="12612"/>
                  <a:pt x="1580" y="12650"/>
                </a:cubicBezTo>
                <a:cubicBezTo>
                  <a:pt x="1789" y="12783"/>
                  <a:pt x="2036" y="12840"/>
                  <a:pt x="2302" y="12840"/>
                </a:cubicBezTo>
                <a:lnTo>
                  <a:pt x="8370" y="12840"/>
                </a:lnTo>
                <a:cubicBezTo>
                  <a:pt x="8370" y="13125"/>
                  <a:pt x="8370" y="13391"/>
                  <a:pt x="8370" y="13658"/>
                </a:cubicBezTo>
                <a:cubicBezTo>
                  <a:pt x="8370" y="14380"/>
                  <a:pt x="8370" y="15103"/>
                  <a:pt x="8370" y="15807"/>
                </a:cubicBezTo>
                <a:cubicBezTo>
                  <a:pt x="8332" y="19440"/>
                  <a:pt x="8275" y="22597"/>
                  <a:pt x="8256" y="23948"/>
                </a:cubicBezTo>
                <a:lnTo>
                  <a:pt x="6107" y="23948"/>
                </a:lnTo>
                <a:lnTo>
                  <a:pt x="6107" y="24994"/>
                </a:lnTo>
                <a:lnTo>
                  <a:pt x="12669" y="24994"/>
                </a:lnTo>
                <a:lnTo>
                  <a:pt x="12669" y="23948"/>
                </a:lnTo>
                <a:lnTo>
                  <a:pt x="10519" y="23948"/>
                </a:lnTo>
                <a:cubicBezTo>
                  <a:pt x="10462" y="22845"/>
                  <a:pt x="10386" y="20562"/>
                  <a:pt x="10310" y="18204"/>
                </a:cubicBezTo>
                <a:cubicBezTo>
                  <a:pt x="10272" y="17405"/>
                  <a:pt x="10253" y="16587"/>
                  <a:pt x="10234" y="15826"/>
                </a:cubicBezTo>
                <a:cubicBezTo>
                  <a:pt x="10215" y="15465"/>
                  <a:pt x="10196" y="15122"/>
                  <a:pt x="10196" y="14780"/>
                </a:cubicBezTo>
                <a:cubicBezTo>
                  <a:pt x="10196" y="14419"/>
                  <a:pt x="10177" y="14076"/>
                  <a:pt x="10177" y="13753"/>
                </a:cubicBezTo>
                <a:cubicBezTo>
                  <a:pt x="10177" y="13696"/>
                  <a:pt x="10177" y="13658"/>
                  <a:pt x="10177" y="13601"/>
                </a:cubicBezTo>
                <a:cubicBezTo>
                  <a:pt x="10177" y="13601"/>
                  <a:pt x="10177" y="13582"/>
                  <a:pt x="10177" y="13582"/>
                </a:cubicBezTo>
                <a:cubicBezTo>
                  <a:pt x="10158" y="13353"/>
                  <a:pt x="10158" y="13144"/>
                  <a:pt x="10158" y="12954"/>
                </a:cubicBezTo>
                <a:cubicBezTo>
                  <a:pt x="10158" y="12916"/>
                  <a:pt x="10158" y="12878"/>
                  <a:pt x="10158" y="12840"/>
                </a:cubicBezTo>
                <a:lnTo>
                  <a:pt x="16891" y="12840"/>
                </a:lnTo>
                <a:cubicBezTo>
                  <a:pt x="17443" y="12840"/>
                  <a:pt x="17918" y="12459"/>
                  <a:pt x="18033" y="11946"/>
                </a:cubicBezTo>
                <a:cubicBezTo>
                  <a:pt x="18109" y="11889"/>
                  <a:pt x="18185" y="11813"/>
                  <a:pt x="18242" y="11737"/>
                </a:cubicBezTo>
                <a:lnTo>
                  <a:pt x="18242" y="11737"/>
                </a:lnTo>
                <a:cubicBezTo>
                  <a:pt x="18223" y="11832"/>
                  <a:pt x="18223" y="11927"/>
                  <a:pt x="18318" y="12003"/>
                </a:cubicBezTo>
                <a:cubicBezTo>
                  <a:pt x="18386" y="12088"/>
                  <a:pt x="18530" y="12158"/>
                  <a:pt x="18642" y="12158"/>
                </a:cubicBezTo>
                <a:cubicBezTo>
                  <a:pt x="18655" y="12158"/>
                  <a:pt x="18667" y="12157"/>
                  <a:pt x="18679" y="12155"/>
                </a:cubicBezTo>
                <a:cubicBezTo>
                  <a:pt x="18698" y="12041"/>
                  <a:pt x="18603" y="11889"/>
                  <a:pt x="18508" y="11794"/>
                </a:cubicBezTo>
                <a:cubicBezTo>
                  <a:pt x="18461" y="11735"/>
                  <a:pt x="18408" y="11713"/>
                  <a:pt x="18351" y="11713"/>
                </a:cubicBezTo>
                <a:cubicBezTo>
                  <a:pt x="18315" y="11713"/>
                  <a:pt x="18279" y="11722"/>
                  <a:pt x="18242" y="11737"/>
                </a:cubicBezTo>
                <a:cubicBezTo>
                  <a:pt x="18280" y="11661"/>
                  <a:pt x="18337" y="11584"/>
                  <a:pt x="18375" y="11508"/>
                </a:cubicBezTo>
                <a:cubicBezTo>
                  <a:pt x="18432" y="11565"/>
                  <a:pt x="18508" y="11584"/>
                  <a:pt x="18565" y="11584"/>
                </a:cubicBezTo>
                <a:cubicBezTo>
                  <a:pt x="18603" y="11489"/>
                  <a:pt x="18546" y="11318"/>
                  <a:pt x="18470" y="11204"/>
                </a:cubicBezTo>
                <a:cubicBezTo>
                  <a:pt x="18489" y="11166"/>
                  <a:pt x="18489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50" y="11128"/>
                  <a:pt x="19098" y="11052"/>
                  <a:pt x="19193" y="10919"/>
                </a:cubicBezTo>
                <a:cubicBezTo>
                  <a:pt x="19098" y="10786"/>
                  <a:pt x="18869" y="10709"/>
                  <a:pt x="18679" y="10709"/>
                </a:cubicBezTo>
                <a:cubicBezTo>
                  <a:pt x="18657" y="10704"/>
                  <a:pt x="18638" y="10702"/>
                  <a:pt x="18621" y="10702"/>
                </a:cubicBezTo>
                <a:cubicBezTo>
                  <a:pt x="18579" y="10702"/>
                  <a:pt x="18548" y="10715"/>
                  <a:pt x="18508" y="10728"/>
                </a:cubicBezTo>
                <a:cubicBezTo>
                  <a:pt x="18508" y="10690"/>
                  <a:pt x="18508" y="10633"/>
                  <a:pt x="18508" y="10595"/>
                </a:cubicBezTo>
                <a:cubicBezTo>
                  <a:pt x="18524" y="10603"/>
                  <a:pt x="18543" y="10608"/>
                  <a:pt x="18565" y="10608"/>
                </a:cubicBezTo>
                <a:cubicBezTo>
                  <a:pt x="18597" y="10608"/>
                  <a:pt x="18635" y="10599"/>
                  <a:pt x="18679" y="10576"/>
                </a:cubicBezTo>
                <a:cubicBezTo>
                  <a:pt x="18793" y="10538"/>
                  <a:pt x="18927" y="10405"/>
                  <a:pt x="18946" y="10291"/>
                </a:cubicBezTo>
                <a:cubicBezTo>
                  <a:pt x="18906" y="10267"/>
                  <a:pt x="18849" y="10257"/>
                  <a:pt x="18789" y="10257"/>
                </a:cubicBezTo>
                <a:cubicBezTo>
                  <a:pt x="18704" y="10257"/>
                  <a:pt x="18612" y="10277"/>
                  <a:pt x="18546" y="10310"/>
                </a:cubicBezTo>
                <a:cubicBezTo>
                  <a:pt x="18508" y="10329"/>
                  <a:pt x="18470" y="10348"/>
                  <a:pt x="18451" y="10386"/>
                </a:cubicBezTo>
                <a:cubicBezTo>
                  <a:pt x="18394" y="10215"/>
                  <a:pt x="18318" y="10063"/>
                  <a:pt x="18204" y="9930"/>
                </a:cubicBezTo>
                <a:cubicBezTo>
                  <a:pt x="18223" y="9625"/>
                  <a:pt x="18242" y="9321"/>
                  <a:pt x="18261" y="9017"/>
                </a:cubicBezTo>
                <a:cubicBezTo>
                  <a:pt x="18293" y="9023"/>
                  <a:pt x="18322" y="9027"/>
                  <a:pt x="18350" y="9027"/>
                </a:cubicBezTo>
                <a:cubicBezTo>
                  <a:pt x="18407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79" y="8617"/>
                </a:cubicBezTo>
                <a:cubicBezTo>
                  <a:pt x="18662" y="8610"/>
                  <a:pt x="18642" y="8607"/>
                  <a:pt x="18620" y="8607"/>
                </a:cubicBezTo>
                <a:cubicBezTo>
                  <a:pt x="18524" y="8607"/>
                  <a:pt x="18396" y="8669"/>
                  <a:pt x="18318" y="8731"/>
                </a:cubicBezTo>
                <a:cubicBezTo>
                  <a:pt x="18299" y="8731"/>
                  <a:pt x="18299" y="8750"/>
                  <a:pt x="18280" y="8750"/>
                </a:cubicBezTo>
                <a:cubicBezTo>
                  <a:pt x="18299" y="8598"/>
                  <a:pt x="18299" y="8427"/>
                  <a:pt x="18318" y="8275"/>
                </a:cubicBezTo>
                <a:cubicBezTo>
                  <a:pt x="18565" y="8142"/>
                  <a:pt x="18755" y="7799"/>
                  <a:pt x="18850" y="7324"/>
                </a:cubicBezTo>
                <a:cubicBezTo>
                  <a:pt x="18946" y="7419"/>
                  <a:pt x="19041" y="7476"/>
                  <a:pt x="19136" y="7476"/>
                </a:cubicBezTo>
                <a:cubicBezTo>
                  <a:pt x="19174" y="7381"/>
                  <a:pt x="19117" y="7191"/>
                  <a:pt x="19041" y="7096"/>
                </a:cubicBezTo>
                <a:cubicBezTo>
                  <a:pt x="19003" y="7038"/>
                  <a:pt x="18965" y="7000"/>
                  <a:pt x="18908" y="6981"/>
                </a:cubicBezTo>
                <a:cubicBezTo>
                  <a:pt x="18927" y="6943"/>
                  <a:pt x="18927" y="6886"/>
                  <a:pt x="18927" y="6829"/>
                </a:cubicBezTo>
                <a:cubicBezTo>
                  <a:pt x="19003" y="6943"/>
                  <a:pt x="19079" y="7000"/>
                  <a:pt x="19250" y="7019"/>
                </a:cubicBezTo>
                <a:cubicBezTo>
                  <a:pt x="19421" y="7019"/>
                  <a:pt x="19668" y="6943"/>
                  <a:pt x="19763" y="6810"/>
                </a:cubicBezTo>
                <a:cubicBezTo>
                  <a:pt x="19668" y="6677"/>
                  <a:pt x="19440" y="6582"/>
                  <a:pt x="19250" y="6582"/>
                </a:cubicBezTo>
                <a:cubicBezTo>
                  <a:pt x="19098" y="6582"/>
                  <a:pt x="19003" y="6639"/>
                  <a:pt x="18927" y="6753"/>
                </a:cubicBezTo>
                <a:cubicBezTo>
                  <a:pt x="18927" y="6715"/>
                  <a:pt x="18927" y="6677"/>
                  <a:pt x="18927" y="6639"/>
                </a:cubicBezTo>
                <a:cubicBezTo>
                  <a:pt x="18927" y="5878"/>
                  <a:pt x="18698" y="5251"/>
                  <a:pt x="18375" y="5022"/>
                </a:cubicBezTo>
                <a:cubicBezTo>
                  <a:pt x="18356" y="4965"/>
                  <a:pt x="18356" y="4889"/>
                  <a:pt x="18356" y="4813"/>
                </a:cubicBezTo>
                <a:cubicBezTo>
                  <a:pt x="18394" y="4813"/>
                  <a:pt x="18451" y="4794"/>
                  <a:pt x="18489" y="4756"/>
                </a:cubicBezTo>
                <a:cubicBezTo>
                  <a:pt x="18584" y="4661"/>
                  <a:pt x="18679" y="4509"/>
                  <a:pt x="18679" y="4395"/>
                </a:cubicBezTo>
                <a:cubicBezTo>
                  <a:pt x="18663" y="4391"/>
                  <a:pt x="18645" y="4390"/>
                  <a:pt x="18626" y="4390"/>
                </a:cubicBezTo>
                <a:cubicBezTo>
                  <a:pt x="18534" y="4390"/>
                  <a:pt x="18416" y="4427"/>
                  <a:pt x="18337" y="4490"/>
                </a:cubicBezTo>
                <a:cubicBezTo>
                  <a:pt x="18299" y="3767"/>
                  <a:pt x="18223" y="3120"/>
                  <a:pt x="18071" y="2588"/>
                </a:cubicBezTo>
                <a:cubicBezTo>
                  <a:pt x="18071" y="2188"/>
                  <a:pt x="17880" y="1846"/>
                  <a:pt x="17595" y="1618"/>
                </a:cubicBezTo>
                <a:cubicBezTo>
                  <a:pt x="17405" y="1484"/>
                  <a:pt x="17158" y="1389"/>
                  <a:pt x="16891" y="1389"/>
                </a:cubicBezTo>
                <a:cubicBezTo>
                  <a:pt x="16739" y="1370"/>
                  <a:pt x="16606" y="1370"/>
                  <a:pt x="16454" y="1351"/>
                </a:cubicBezTo>
                <a:cubicBezTo>
                  <a:pt x="16530" y="1294"/>
                  <a:pt x="16587" y="1237"/>
                  <a:pt x="16587" y="1161"/>
                </a:cubicBezTo>
                <a:cubicBezTo>
                  <a:pt x="16544" y="1135"/>
                  <a:pt x="16486" y="1125"/>
                  <a:pt x="16424" y="1125"/>
                </a:cubicBezTo>
                <a:cubicBezTo>
                  <a:pt x="16349" y="1125"/>
                  <a:pt x="16269" y="1140"/>
                  <a:pt x="16207" y="1161"/>
                </a:cubicBezTo>
                <a:cubicBezTo>
                  <a:pt x="16111" y="1199"/>
                  <a:pt x="16073" y="1256"/>
                  <a:pt x="16054" y="1313"/>
                </a:cubicBezTo>
                <a:cubicBezTo>
                  <a:pt x="15997" y="1313"/>
                  <a:pt x="15940" y="1294"/>
                  <a:pt x="15902" y="1294"/>
                </a:cubicBezTo>
                <a:cubicBezTo>
                  <a:pt x="15978" y="1218"/>
                  <a:pt x="16054" y="1085"/>
                  <a:pt x="16054" y="990"/>
                </a:cubicBezTo>
                <a:cubicBezTo>
                  <a:pt x="16038" y="986"/>
                  <a:pt x="16019" y="985"/>
                  <a:pt x="15999" y="985"/>
                </a:cubicBezTo>
                <a:cubicBezTo>
                  <a:pt x="15907" y="985"/>
                  <a:pt x="15787" y="1019"/>
                  <a:pt x="15693" y="1066"/>
                </a:cubicBezTo>
                <a:cubicBezTo>
                  <a:pt x="15712" y="1047"/>
                  <a:pt x="15712" y="1028"/>
                  <a:pt x="15712" y="990"/>
                </a:cubicBezTo>
                <a:cubicBezTo>
                  <a:pt x="15693" y="800"/>
                  <a:pt x="15598" y="571"/>
                  <a:pt x="15484" y="476"/>
                </a:cubicBezTo>
                <a:cubicBezTo>
                  <a:pt x="15351" y="571"/>
                  <a:pt x="15275" y="819"/>
                  <a:pt x="15275" y="1009"/>
                </a:cubicBezTo>
                <a:cubicBezTo>
                  <a:pt x="15294" y="1123"/>
                  <a:pt x="15332" y="1180"/>
                  <a:pt x="15389" y="1256"/>
                </a:cubicBezTo>
                <a:cubicBezTo>
                  <a:pt x="15237" y="1237"/>
                  <a:pt x="15084" y="1218"/>
                  <a:pt x="14932" y="1199"/>
                </a:cubicBezTo>
                <a:lnTo>
                  <a:pt x="14761" y="1199"/>
                </a:lnTo>
                <a:cubicBezTo>
                  <a:pt x="14419" y="1161"/>
                  <a:pt x="14057" y="1142"/>
                  <a:pt x="13715" y="1104"/>
                </a:cubicBezTo>
                <a:cubicBezTo>
                  <a:pt x="13677" y="933"/>
                  <a:pt x="13525" y="800"/>
                  <a:pt x="13334" y="800"/>
                </a:cubicBezTo>
                <a:cubicBezTo>
                  <a:pt x="13182" y="800"/>
                  <a:pt x="13030" y="895"/>
                  <a:pt x="12973" y="1047"/>
                </a:cubicBezTo>
                <a:cubicBezTo>
                  <a:pt x="12802" y="1028"/>
                  <a:pt x="12631" y="1009"/>
                  <a:pt x="12440" y="1009"/>
                </a:cubicBezTo>
                <a:cubicBezTo>
                  <a:pt x="12193" y="419"/>
                  <a:pt x="11604" y="1"/>
                  <a:pt x="109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1912135" y="2190979"/>
            <a:ext cx="763843" cy="2240790"/>
          </a:xfrm>
          <a:custGeom>
            <a:rect b="b" l="l" r="r" t="t"/>
            <a:pathLst>
              <a:path extrusionOk="0" h="42132" w="14362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707" y="361"/>
                  <a:pt x="5745" y="323"/>
                  <a:pt x="5745" y="247"/>
                </a:cubicBezTo>
                <a:cubicBezTo>
                  <a:pt x="5764" y="152"/>
                  <a:pt x="5726" y="38"/>
                  <a:pt x="5669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46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55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6" y="2644"/>
                </a:cubicBezTo>
                <a:cubicBezTo>
                  <a:pt x="3576" y="2701"/>
                  <a:pt x="3634" y="2815"/>
                  <a:pt x="3691" y="2872"/>
                </a:cubicBezTo>
                <a:cubicBezTo>
                  <a:pt x="3729" y="2901"/>
                  <a:pt x="3762" y="2910"/>
                  <a:pt x="3793" y="2910"/>
                </a:cubicBezTo>
                <a:cubicBezTo>
                  <a:pt x="3824" y="2910"/>
                  <a:pt x="3852" y="2901"/>
                  <a:pt x="3881" y="2891"/>
                </a:cubicBezTo>
                <a:cubicBezTo>
                  <a:pt x="3900" y="2834"/>
                  <a:pt x="3900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76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71" y="2473"/>
                  <a:pt x="3976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7" y="3443"/>
                  <a:pt x="3596" y="3405"/>
                  <a:pt x="3634" y="3348"/>
                </a:cubicBezTo>
                <a:cubicBezTo>
                  <a:pt x="3596" y="3291"/>
                  <a:pt x="3557" y="3253"/>
                  <a:pt x="3462" y="3253"/>
                </a:cubicBezTo>
                <a:close/>
                <a:moveTo>
                  <a:pt x="9520" y="3477"/>
                </a:moveTo>
                <a:cubicBezTo>
                  <a:pt x="9406" y="3477"/>
                  <a:pt x="9251" y="3531"/>
                  <a:pt x="9169" y="3614"/>
                </a:cubicBezTo>
                <a:cubicBezTo>
                  <a:pt x="9054" y="3709"/>
                  <a:pt x="9054" y="3804"/>
                  <a:pt x="9054" y="3918"/>
                </a:cubicBezTo>
                <a:cubicBezTo>
                  <a:pt x="9109" y="3926"/>
                  <a:pt x="9154" y="3934"/>
                  <a:pt x="9195" y="3934"/>
                </a:cubicBezTo>
                <a:cubicBezTo>
                  <a:pt x="9256" y="3934"/>
                  <a:pt x="9310" y="3918"/>
                  <a:pt x="9378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3" y="3478"/>
                  <a:pt x="9537" y="3477"/>
                  <a:pt x="9520" y="3477"/>
                </a:cubicBezTo>
                <a:close/>
                <a:moveTo>
                  <a:pt x="9312" y="4778"/>
                </a:moveTo>
                <a:cubicBezTo>
                  <a:pt x="9232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36" y="5117"/>
                  <a:pt x="9097" y="5117"/>
                </a:cubicBezTo>
                <a:cubicBezTo>
                  <a:pt x="9131" y="5117"/>
                  <a:pt x="9166" y="5111"/>
                  <a:pt x="9207" y="5098"/>
                </a:cubicBezTo>
                <a:cubicBezTo>
                  <a:pt x="9321" y="5041"/>
                  <a:pt x="9435" y="4926"/>
                  <a:pt x="9454" y="4812"/>
                </a:cubicBezTo>
                <a:cubicBezTo>
                  <a:pt x="9422" y="4788"/>
                  <a:pt x="9370" y="4778"/>
                  <a:pt x="9312" y="4778"/>
                </a:cubicBezTo>
                <a:close/>
                <a:moveTo>
                  <a:pt x="9484" y="5697"/>
                </a:moveTo>
                <a:cubicBezTo>
                  <a:pt x="9429" y="5697"/>
                  <a:pt x="9383" y="5726"/>
                  <a:pt x="9321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6" y="6034"/>
                  <a:pt x="9677" y="6034"/>
                </a:cubicBezTo>
                <a:cubicBezTo>
                  <a:pt x="9749" y="6034"/>
                  <a:pt x="9815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4" y="5697"/>
                  <a:pt x="9484" y="5697"/>
                </a:cubicBezTo>
                <a:close/>
                <a:moveTo>
                  <a:pt x="2468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49" y="7361"/>
                </a:cubicBezTo>
                <a:cubicBezTo>
                  <a:pt x="2598" y="7397"/>
                  <a:pt x="2638" y="7411"/>
                  <a:pt x="2681" y="7411"/>
                </a:cubicBezTo>
                <a:cubicBezTo>
                  <a:pt x="2705" y="7411"/>
                  <a:pt x="2731" y="7406"/>
                  <a:pt x="2759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45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86" y="10081"/>
                </a:cubicBezTo>
                <a:cubicBezTo>
                  <a:pt x="10426" y="10095"/>
                  <a:pt x="10474" y="10101"/>
                  <a:pt x="10523" y="10101"/>
                </a:cubicBezTo>
                <a:cubicBezTo>
                  <a:pt x="10612" y="10101"/>
                  <a:pt x="10705" y="10080"/>
                  <a:pt x="10766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41" y="17423"/>
                  <a:pt x="11736" y="17499"/>
                </a:cubicBezTo>
                <a:cubicBezTo>
                  <a:pt x="11820" y="17555"/>
                  <a:pt x="11934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1" y="22289"/>
                </a:moveTo>
                <a:cubicBezTo>
                  <a:pt x="13463" y="22289"/>
                  <a:pt x="13364" y="22357"/>
                  <a:pt x="13296" y="22426"/>
                </a:cubicBezTo>
                <a:cubicBezTo>
                  <a:pt x="13220" y="22502"/>
                  <a:pt x="13220" y="22578"/>
                  <a:pt x="13258" y="22673"/>
                </a:cubicBezTo>
                <a:cubicBezTo>
                  <a:pt x="13334" y="22673"/>
                  <a:pt x="13410" y="22673"/>
                  <a:pt x="13486" y="22597"/>
                </a:cubicBezTo>
                <a:cubicBezTo>
                  <a:pt x="13543" y="22521"/>
                  <a:pt x="13600" y="22388"/>
                  <a:pt x="13581" y="22292"/>
                </a:cubicBezTo>
                <a:cubicBezTo>
                  <a:pt x="13571" y="22290"/>
                  <a:pt x="13561" y="22289"/>
                  <a:pt x="13551" y="22289"/>
                </a:cubicBezTo>
                <a:close/>
                <a:moveTo>
                  <a:pt x="734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7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42" y="24137"/>
                  <a:pt x="1142" y="24061"/>
                  <a:pt x="1047" y="23966"/>
                </a:cubicBezTo>
                <a:cubicBezTo>
                  <a:pt x="969" y="23904"/>
                  <a:pt x="841" y="23842"/>
                  <a:pt x="734" y="23842"/>
                </a:cubicBezTo>
                <a:close/>
                <a:moveTo>
                  <a:pt x="863" y="25358"/>
                </a:moveTo>
                <a:cubicBezTo>
                  <a:pt x="828" y="25358"/>
                  <a:pt x="790" y="25369"/>
                  <a:pt x="742" y="25393"/>
                </a:cubicBezTo>
                <a:cubicBezTo>
                  <a:pt x="628" y="25450"/>
                  <a:pt x="495" y="25564"/>
                  <a:pt x="476" y="25678"/>
                </a:cubicBezTo>
                <a:cubicBezTo>
                  <a:pt x="511" y="25699"/>
                  <a:pt x="559" y="25707"/>
                  <a:pt x="611" y="25707"/>
                </a:cubicBezTo>
                <a:cubicBezTo>
                  <a:pt x="701" y="25707"/>
                  <a:pt x="803" y="25683"/>
                  <a:pt x="876" y="25659"/>
                </a:cubicBezTo>
                <a:cubicBezTo>
                  <a:pt x="971" y="25602"/>
                  <a:pt x="1009" y="25526"/>
                  <a:pt x="1009" y="25412"/>
                </a:cubicBezTo>
                <a:cubicBezTo>
                  <a:pt x="953" y="25379"/>
                  <a:pt x="911" y="25358"/>
                  <a:pt x="863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799" y="27561"/>
                  <a:pt x="742" y="27466"/>
                </a:cubicBezTo>
                <a:cubicBezTo>
                  <a:pt x="666" y="27352"/>
                  <a:pt x="514" y="27257"/>
                  <a:pt x="400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61" y="28227"/>
                  <a:pt x="761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64" y="666"/>
                  <a:pt x="5821" y="742"/>
                </a:cubicBezTo>
                <a:cubicBezTo>
                  <a:pt x="5764" y="780"/>
                  <a:pt x="5726" y="799"/>
                  <a:pt x="5688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79" y="571"/>
                  <a:pt x="5402" y="704"/>
                  <a:pt x="5383" y="818"/>
                </a:cubicBezTo>
                <a:cubicBezTo>
                  <a:pt x="5364" y="799"/>
                  <a:pt x="5345" y="780"/>
                  <a:pt x="5326" y="761"/>
                </a:cubicBezTo>
                <a:cubicBezTo>
                  <a:pt x="5221" y="670"/>
                  <a:pt x="5043" y="592"/>
                  <a:pt x="4898" y="592"/>
                </a:cubicBezTo>
                <a:cubicBezTo>
                  <a:pt x="4861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585" y="2321"/>
                  <a:pt x="4299" y="3138"/>
                </a:cubicBezTo>
                <a:cubicBezTo>
                  <a:pt x="4200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5" y="3557"/>
                  <a:pt x="3557" y="3690"/>
                </a:cubicBezTo>
                <a:cubicBezTo>
                  <a:pt x="3635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24" y="6334"/>
                  <a:pt x="3215" y="7665"/>
                </a:cubicBezTo>
                <a:cubicBezTo>
                  <a:pt x="3196" y="7665"/>
                  <a:pt x="3196" y="7646"/>
                  <a:pt x="3177" y="7646"/>
                </a:cubicBezTo>
                <a:cubicBezTo>
                  <a:pt x="3099" y="7584"/>
                  <a:pt x="2971" y="7522"/>
                  <a:pt x="2864" y="7522"/>
                </a:cubicBezTo>
                <a:cubicBezTo>
                  <a:pt x="2840" y="7522"/>
                  <a:pt x="2818" y="7525"/>
                  <a:pt x="2797" y="7532"/>
                </a:cubicBezTo>
                <a:cubicBezTo>
                  <a:pt x="2797" y="7627"/>
                  <a:pt x="2873" y="7761"/>
                  <a:pt x="2949" y="7856"/>
                </a:cubicBezTo>
                <a:cubicBezTo>
                  <a:pt x="2930" y="7856"/>
                  <a:pt x="2892" y="7856"/>
                  <a:pt x="2854" y="7875"/>
                </a:cubicBezTo>
                <a:cubicBezTo>
                  <a:pt x="2683" y="7913"/>
                  <a:pt x="2473" y="8065"/>
                  <a:pt x="2416" y="8217"/>
                </a:cubicBezTo>
                <a:cubicBezTo>
                  <a:pt x="2494" y="8282"/>
                  <a:pt x="2643" y="8311"/>
                  <a:pt x="2791" y="8311"/>
                </a:cubicBezTo>
                <a:cubicBezTo>
                  <a:pt x="2859" y="8311"/>
                  <a:pt x="2927" y="8305"/>
                  <a:pt x="2987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92" y="12687"/>
                  <a:pt x="2074" y="15958"/>
                </a:cubicBezTo>
                <a:cubicBezTo>
                  <a:pt x="2074" y="15901"/>
                  <a:pt x="2055" y="15844"/>
                  <a:pt x="2017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37" y="16059"/>
                  <a:pt x="1895" y="16082"/>
                  <a:pt x="1964" y="16082"/>
                </a:cubicBezTo>
                <a:cubicBezTo>
                  <a:pt x="1992" y="16082"/>
                  <a:pt x="2022" y="16078"/>
                  <a:pt x="2055" y="16073"/>
                </a:cubicBezTo>
                <a:cubicBezTo>
                  <a:pt x="2055" y="16073"/>
                  <a:pt x="2055" y="16054"/>
                  <a:pt x="2074" y="16035"/>
                </a:cubicBezTo>
                <a:lnTo>
                  <a:pt x="2074" y="16035"/>
                </a:lnTo>
                <a:cubicBezTo>
                  <a:pt x="2055" y="16111"/>
                  <a:pt x="2055" y="16187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50" y="16415"/>
                  <a:pt x="1846" y="16491"/>
                </a:cubicBezTo>
                <a:cubicBezTo>
                  <a:pt x="1808" y="16510"/>
                  <a:pt x="1789" y="16510"/>
                  <a:pt x="1750" y="16510"/>
                </a:cubicBezTo>
                <a:cubicBezTo>
                  <a:pt x="1579" y="16586"/>
                  <a:pt x="1370" y="16757"/>
                  <a:pt x="1332" y="16910"/>
                </a:cubicBezTo>
                <a:cubicBezTo>
                  <a:pt x="1403" y="16950"/>
                  <a:pt x="1513" y="16969"/>
                  <a:pt x="1626" y="16969"/>
                </a:cubicBezTo>
                <a:cubicBezTo>
                  <a:pt x="1723" y="16969"/>
                  <a:pt x="1823" y="16955"/>
                  <a:pt x="1903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70" y="21912"/>
                  <a:pt x="1104" y="24537"/>
                </a:cubicBezTo>
                <a:cubicBezTo>
                  <a:pt x="1028" y="24461"/>
                  <a:pt x="895" y="24385"/>
                  <a:pt x="799" y="24385"/>
                </a:cubicBezTo>
                <a:cubicBezTo>
                  <a:pt x="780" y="24499"/>
                  <a:pt x="818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cubicBezTo>
                  <a:pt x="1066" y="24917"/>
                  <a:pt x="1066" y="24993"/>
                  <a:pt x="1066" y="25050"/>
                </a:cubicBez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52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914" y="25982"/>
                  <a:pt x="857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95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53" y="27863"/>
                  <a:pt x="541" y="27815"/>
                  <a:pt x="442" y="27815"/>
                </a:cubicBezTo>
                <a:cubicBezTo>
                  <a:pt x="414" y="27815"/>
                  <a:pt x="387" y="27819"/>
                  <a:pt x="362" y="27827"/>
                </a:cubicBezTo>
                <a:cubicBezTo>
                  <a:pt x="362" y="27923"/>
                  <a:pt x="438" y="28037"/>
                  <a:pt x="514" y="28132"/>
                </a:cubicBezTo>
                <a:cubicBezTo>
                  <a:pt x="495" y="28132"/>
                  <a:pt x="457" y="28132"/>
                  <a:pt x="438" y="28151"/>
                </a:cubicBezTo>
                <a:cubicBezTo>
                  <a:pt x="248" y="28189"/>
                  <a:pt x="58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33" y="31289"/>
                  <a:pt x="476" y="32640"/>
                </a:cubicBezTo>
                <a:cubicBezTo>
                  <a:pt x="438" y="33343"/>
                  <a:pt x="895" y="33857"/>
                  <a:pt x="1674" y="34199"/>
                </a:cubicBezTo>
                <a:cubicBezTo>
                  <a:pt x="2074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78" y="35044"/>
                  <a:pt x="3347" y="35058"/>
                  <a:pt x="3421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805" y="34941"/>
                  <a:pt x="3824" y="34865"/>
                  <a:pt x="3862" y="34751"/>
                </a:cubicBezTo>
                <a:cubicBezTo>
                  <a:pt x="3957" y="34770"/>
                  <a:pt x="4033" y="34789"/>
                  <a:pt x="4128" y="34789"/>
                </a:cubicBezTo>
                <a:cubicBezTo>
                  <a:pt x="3995" y="34922"/>
                  <a:pt x="3843" y="35150"/>
                  <a:pt x="3862" y="35322"/>
                </a:cubicBezTo>
                <a:cubicBezTo>
                  <a:pt x="3888" y="35327"/>
                  <a:pt x="3916" y="35330"/>
                  <a:pt x="3946" y="35330"/>
                </a:cubicBezTo>
                <a:cubicBezTo>
                  <a:pt x="4112" y="35330"/>
                  <a:pt x="4325" y="35247"/>
                  <a:pt x="4470" y="35150"/>
                </a:cubicBezTo>
                <a:cubicBezTo>
                  <a:pt x="4585" y="35055"/>
                  <a:pt x="4623" y="34960"/>
                  <a:pt x="4642" y="34846"/>
                </a:cubicBezTo>
                <a:cubicBezTo>
                  <a:pt x="4718" y="34846"/>
                  <a:pt x="4794" y="34846"/>
                  <a:pt x="4851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79" y="34903"/>
                  <a:pt x="5631" y="34903"/>
                </a:cubicBezTo>
                <a:cubicBezTo>
                  <a:pt x="5631" y="35341"/>
                  <a:pt x="5631" y="35778"/>
                  <a:pt x="5612" y="36197"/>
                </a:cubicBezTo>
                <a:cubicBezTo>
                  <a:pt x="5574" y="38289"/>
                  <a:pt x="5460" y="40134"/>
                  <a:pt x="5422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97" y="39031"/>
                  <a:pt x="9264" y="37699"/>
                </a:cubicBezTo>
                <a:cubicBezTo>
                  <a:pt x="9188" y="37072"/>
                  <a:pt x="9131" y="36444"/>
                  <a:pt x="9093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082" y="34751"/>
                  <a:pt x="11109" y="34637"/>
                  <a:pt x="12003" y="34504"/>
                </a:cubicBezTo>
                <a:cubicBezTo>
                  <a:pt x="12783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1" y="32934"/>
                  <a:pt x="13721" y="33004"/>
                  <a:pt x="13830" y="33004"/>
                </a:cubicBezTo>
                <a:cubicBezTo>
                  <a:pt x="13843" y="33004"/>
                  <a:pt x="13855" y="33003"/>
                  <a:pt x="13867" y="33001"/>
                </a:cubicBezTo>
                <a:cubicBezTo>
                  <a:pt x="13867" y="32887"/>
                  <a:pt x="13791" y="32735"/>
                  <a:pt x="13715" y="32640"/>
                </a:cubicBezTo>
                <a:cubicBezTo>
                  <a:pt x="13651" y="32589"/>
                  <a:pt x="13605" y="32572"/>
                  <a:pt x="13553" y="32572"/>
                </a:cubicBezTo>
                <a:cubicBezTo>
                  <a:pt x="13526" y="32572"/>
                  <a:pt x="13499" y="32576"/>
                  <a:pt x="13467" y="32583"/>
                </a:cubicBezTo>
                <a:cubicBezTo>
                  <a:pt x="13486" y="32507"/>
                  <a:pt x="13505" y="32411"/>
                  <a:pt x="13505" y="32335"/>
                </a:cubicBezTo>
                <a:cubicBezTo>
                  <a:pt x="13581" y="32392"/>
                  <a:pt x="13677" y="32449"/>
                  <a:pt x="13753" y="32449"/>
                </a:cubicBezTo>
                <a:cubicBezTo>
                  <a:pt x="13791" y="32354"/>
                  <a:pt x="13734" y="32183"/>
                  <a:pt x="13677" y="32088"/>
                </a:cubicBezTo>
                <a:cubicBezTo>
                  <a:pt x="13639" y="32031"/>
                  <a:pt x="13600" y="31993"/>
                  <a:pt x="13543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9" y="31936"/>
                  <a:pt x="13715" y="31993"/>
                  <a:pt x="13848" y="31993"/>
                </a:cubicBezTo>
                <a:cubicBezTo>
                  <a:pt x="13864" y="31995"/>
                  <a:pt x="13881" y="31995"/>
                  <a:pt x="13898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1" y="31632"/>
                  <a:pt x="13581" y="31536"/>
                  <a:pt x="13581" y="31441"/>
                </a:cubicBezTo>
                <a:cubicBezTo>
                  <a:pt x="13643" y="31478"/>
                  <a:pt x="13696" y="31499"/>
                  <a:pt x="13757" y="31499"/>
                </a:cubicBezTo>
                <a:cubicBezTo>
                  <a:pt x="13791" y="31499"/>
                  <a:pt x="13826" y="31493"/>
                  <a:pt x="13867" y="31479"/>
                </a:cubicBezTo>
                <a:cubicBezTo>
                  <a:pt x="13981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0" y="31327"/>
                  <a:pt x="13581" y="31403"/>
                </a:cubicBezTo>
                <a:cubicBezTo>
                  <a:pt x="13600" y="30852"/>
                  <a:pt x="13581" y="30224"/>
                  <a:pt x="13543" y="29558"/>
                </a:cubicBezTo>
                <a:cubicBezTo>
                  <a:pt x="13562" y="29558"/>
                  <a:pt x="13600" y="29558"/>
                  <a:pt x="13639" y="29520"/>
                </a:cubicBezTo>
                <a:cubicBezTo>
                  <a:pt x="13715" y="29482"/>
                  <a:pt x="13772" y="29387"/>
                  <a:pt x="13772" y="29311"/>
                </a:cubicBezTo>
                <a:cubicBezTo>
                  <a:pt x="13756" y="29300"/>
                  <a:pt x="13735" y="29296"/>
                  <a:pt x="13713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71" y="28196"/>
                </a:cubicBezTo>
                <a:cubicBezTo>
                  <a:pt x="13752" y="28196"/>
                  <a:pt x="13833" y="28182"/>
                  <a:pt x="13886" y="28151"/>
                </a:cubicBezTo>
                <a:cubicBezTo>
                  <a:pt x="13848" y="28056"/>
                  <a:pt x="13715" y="27923"/>
                  <a:pt x="13600" y="27885"/>
                </a:cubicBezTo>
                <a:cubicBezTo>
                  <a:pt x="13564" y="27870"/>
                  <a:pt x="13531" y="27864"/>
                  <a:pt x="13500" y="27864"/>
                </a:cubicBezTo>
                <a:cubicBezTo>
                  <a:pt x="13450" y="27864"/>
                  <a:pt x="13407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82" y="27704"/>
                  <a:pt x="13425" y="27709"/>
                  <a:pt x="13463" y="27709"/>
                </a:cubicBezTo>
                <a:cubicBezTo>
                  <a:pt x="13501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34" y="27371"/>
                </a:cubicBezTo>
                <a:cubicBezTo>
                  <a:pt x="13315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77" y="27257"/>
                </a:cubicBezTo>
                <a:cubicBezTo>
                  <a:pt x="13334" y="27257"/>
                  <a:pt x="13410" y="27257"/>
                  <a:pt x="13486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10" y="26800"/>
                  <a:pt x="13715" y="26781"/>
                  <a:pt x="13615" y="26781"/>
                </a:cubicBezTo>
                <a:cubicBezTo>
                  <a:pt x="13515" y="26781"/>
                  <a:pt x="1341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35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30" y="24328"/>
                </a:cubicBezTo>
                <a:cubicBezTo>
                  <a:pt x="13055" y="24331"/>
                  <a:pt x="13082" y="24332"/>
                  <a:pt x="13110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87" y="23966"/>
                </a:cubicBezTo>
                <a:cubicBezTo>
                  <a:pt x="13062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3" y="24080"/>
                </a:cubicBezTo>
                <a:cubicBezTo>
                  <a:pt x="12726" y="23852"/>
                  <a:pt x="12687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90" y="23441"/>
                </a:cubicBezTo>
                <a:cubicBezTo>
                  <a:pt x="12810" y="23441"/>
                  <a:pt x="12833" y="23439"/>
                  <a:pt x="12859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211" y="23123"/>
                  <a:pt x="13058" y="23069"/>
                  <a:pt x="12919" y="23069"/>
                </a:cubicBezTo>
                <a:cubicBezTo>
                  <a:pt x="12899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35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40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45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27" y="19458"/>
                  <a:pt x="11793" y="18678"/>
                  <a:pt x="11660" y="17918"/>
                </a:cubicBezTo>
                <a:lnTo>
                  <a:pt x="11660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4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41" y="17680"/>
                </a:cubicBezTo>
                <a:cubicBezTo>
                  <a:pt x="11703" y="17680"/>
                  <a:pt x="11670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3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6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1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56" y="13847"/>
                </a:cubicBezTo>
                <a:cubicBezTo>
                  <a:pt x="11341" y="13845"/>
                  <a:pt x="11325" y="13843"/>
                  <a:pt x="11309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109" y="13600"/>
                  <a:pt x="11147" y="13505"/>
                </a:cubicBezTo>
                <a:cubicBezTo>
                  <a:pt x="11223" y="13391"/>
                  <a:pt x="11242" y="13219"/>
                  <a:pt x="11204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900" y="13372"/>
                  <a:pt x="10900" y="13372"/>
                  <a:pt x="10900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58" y="9625"/>
                  <a:pt x="10215" y="9634"/>
                  <a:pt x="10267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7" y="9195"/>
                  <a:pt x="10228" y="9180"/>
                  <a:pt x="10291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7" y="8864"/>
                  <a:pt x="9948" y="8902"/>
                </a:cubicBezTo>
                <a:cubicBezTo>
                  <a:pt x="9929" y="8864"/>
                  <a:pt x="9929" y="8807"/>
                  <a:pt x="9910" y="8769"/>
                </a:cubicBezTo>
                <a:cubicBezTo>
                  <a:pt x="9948" y="8750"/>
                  <a:pt x="10006" y="8731"/>
                  <a:pt x="10044" y="8674"/>
                </a:cubicBezTo>
                <a:cubicBezTo>
                  <a:pt x="10120" y="8578"/>
                  <a:pt x="10177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207" y="6030"/>
                  <a:pt x="9169" y="5935"/>
                </a:cubicBezTo>
                <a:cubicBezTo>
                  <a:pt x="9207" y="5839"/>
                  <a:pt x="9169" y="5706"/>
                  <a:pt x="9112" y="5611"/>
                </a:cubicBezTo>
                <a:lnTo>
                  <a:pt x="9207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112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74" y="4356"/>
                </a:cubicBezTo>
                <a:cubicBezTo>
                  <a:pt x="8699" y="4356"/>
                  <a:pt x="8725" y="4364"/>
                  <a:pt x="8756" y="4364"/>
                </a:cubicBezTo>
                <a:cubicBezTo>
                  <a:pt x="8771" y="4364"/>
                  <a:pt x="8788" y="4362"/>
                  <a:pt x="8807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40" y="3785"/>
                  <a:pt x="8997" y="3500"/>
                  <a:pt x="8921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70" y="3272"/>
                  <a:pt x="8351" y="3310"/>
                  <a:pt x="8332" y="3348"/>
                </a:cubicBezTo>
                <a:cubicBezTo>
                  <a:pt x="8256" y="3138"/>
                  <a:pt x="8161" y="2929"/>
                  <a:pt x="8084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13" y="1655"/>
                  <a:pt x="7951" y="1541"/>
                </a:cubicBezTo>
                <a:cubicBezTo>
                  <a:pt x="7899" y="1509"/>
                  <a:pt x="7824" y="1495"/>
                  <a:pt x="7747" y="1495"/>
                </a:cubicBezTo>
                <a:cubicBezTo>
                  <a:pt x="7685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71" y="1274"/>
                  <a:pt x="7609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4" y="818"/>
                  <a:pt x="7228" y="989"/>
                </a:cubicBezTo>
                <a:cubicBezTo>
                  <a:pt x="7228" y="1008"/>
                  <a:pt x="7209" y="1046"/>
                  <a:pt x="7209" y="1065"/>
                </a:cubicBezTo>
                <a:cubicBezTo>
                  <a:pt x="6943" y="723"/>
                  <a:pt x="6677" y="533"/>
                  <a:pt x="6430" y="533"/>
                </a:cubicBezTo>
                <a:cubicBezTo>
                  <a:pt x="6296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106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"/>
          <p:cNvSpPr txBox="1"/>
          <p:nvPr>
            <p:ph type="ctrTitle"/>
          </p:nvPr>
        </p:nvSpPr>
        <p:spPr>
          <a:xfrm>
            <a:off x="1837207" y="671625"/>
            <a:ext cx="5469600" cy="2052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avoon"/>
                <a:ea typeface="Kavoon"/>
                <a:cs typeface="Kavoon"/>
                <a:sym typeface="Kavo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2"/>
          <p:cNvSpPr txBox="1"/>
          <p:nvPr>
            <p:ph idx="1" type="subTitle"/>
          </p:nvPr>
        </p:nvSpPr>
        <p:spPr>
          <a:xfrm>
            <a:off x="1837150" y="2834125"/>
            <a:ext cx="5469600" cy="426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2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2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59" name="Google Shape;59;p2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60" name="Google Shape;60;p2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" name="Google Shape;86;p2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83" name="Shape 2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" name="Google Shape;2284;p11"/>
          <p:cNvSpPr txBox="1"/>
          <p:nvPr>
            <p:ph idx="1" type="subTitle"/>
          </p:nvPr>
        </p:nvSpPr>
        <p:spPr>
          <a:xfrm>
            <a:off x="1867425" y="2283325"/>
            <a:ext cx="5408700" cy="393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5" name="Google Shape;2285;p11"/>
          <p:cNvSpPr txBox="1"/>
          <p:nvPr>
            <p:ph hasCustomPrompt="1" type="title"/>
          </p:nvPr>
        </p:nvSpPr>
        <p:spPr>
          <a:xfrm>
            <a:off x="1867875" y="804325"/>
            <a:ext cx="5408700" cy="1434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5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9pPr>
          </a:lstStyle>
          <a:p>
            <a:r>
              <a:t>xx%</a:t>
            </a:r>
          </a:p>
        </p:txBody>
      </p:sp>
      <p:sp>
        <p:nvSpPr>
          <p:cNvPr id="2286" name="Google Shape;2286;p11"/>
          <p:cNvSpPr/>
          <p:nvPr/>
        </p:nvSpPr>
        <p:spPr>
          <a:xfrm>
            <a:off x="-11" y="1545725"/>
            <a:ext cx="1098387" cy="3226469"/>
          </a:xfrm>
          <a:custGeom>
            <a:rect b="b" l="l" r="r" t="t"/>
            <a:pathLst>
              <a:path extrusionOk="0" h="42132" w="14343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688" y="361"/>
                  <a:pt x="5745" y="323"/>
                  <a:pt x="5745" y="247"/>
                </a:cubicBezTo>
                <a:cubicBezTo>
                  <a:pt x="5745" y="152"/>
                  <a:pt x="5726" y="38"/>
                  <a:pt x="5669" y="0"/>
                </a:cubicBezTo>
                <a:close/>
                <a:moveTo>
                  <a:pt x="4870" y="133"/>
                </a:moveTo>
                <a:cubicBezTo>
                  <a:pt x="4851" y="209"/>
                  <a:pt x="4889" y="323"/>
                  <a:pt x="4946" y="399"/>
                </a:cubicBezTo>
                <a:cubicBezTo>
                  <a:pt x="5003" y="457"/>
                  <a:pt x="5060" y="457"/>
                  <a:pt x="5117" y="457"/>
                </a:cubicBezTo>
                <a:cubicBezTo>
                  <a:pt x="5155" y="380"/>
                  <a:pt x="5155" y="342"/>
                  <a:pt x="5098" y="266"/>
                </a:cubicBezTo>
                <a:cubicBezTo>
                  <a:pt x="5060" y="209"/>
                  <a:pt x="4946" y="133"/>
                  <a:pt x="4870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7" y="2644"/>
                </a:cubicBezTo>
                <a:cubicBezTo>
                  <a:pt x="3577" y="2701"/>
                  <a:pt x="3634" y="2815"/>
                  <a:pt x="3691" y="2872"/>
                </a:cubicBezTo>
                <a:cubicBezTo>
                  <a:pt x="3719" y="2901"/>
                  <a:pt x="3748" y="2910"/>
                  <a:pt x="3779" y="2910"/>
                </a:cubicBezTo>
                <a:cubicBezTo>
                  <a:pt x="3810" y="2910"/>
                  <a:pt x="3843" y="2901"/>
                  <a:pt x="3881" y="2891"/>
                </a:cubicBezTo>
                <a:cubicBezTo>
                  <a:pt x="3881" y="2834"/>
                  <a:pt x="3881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57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56" y="2777"/>
                  <a:pt x="4299" y="2682"/>
                </a:cubicBezTo>
                <a:cubicBezTo>
                  <a:pt x="4223" y="2568"/>
                  <a:pt x="4071" y="2473"/>
                  <a:pt x="3957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8" y="3443"/>
                  <a:pt x="3596" y="3405"/>
                  <a:pt x="3634" y="3348"/>
                </a:cubicBezTo>
                <a:cubicBezTo>
                  <a:pt x="3596" y="3291"/>
                  <a:pt x="3558" y="3253"/>
                  <a:pt x="3462" y="3253"/>
                </a:cubicBezTo>
                <a:close/>
                <a:moveTo>
                  <a:pt x="9515" y="3477"/>
                </a:moveTo>
                <a:cubicBezTo>
                  <a:pt x="9392" y="3477"/>
                  <a:pt x="9249" y="3531"/>
                  <a:pt x="9150" y="3614"/>
                </a:cubicBezTo>
                <a:cubicBezTo>
                  <a:pt x="9055" y="3709"/>
                  <a:pt x="9055" y="3804"/>
                  <a:pt x="9055" y="3918"/>
                </a:cubicBezTo>
                <a:cubicBezTo>
                  <a:pt x="9101" y="3926"/>
                  <a:pt x="9145" y="3934"/>
                  <a:pt x="9186" y="3934"/>
                </a:cubicBezTo>
                <a:cubicBezTo>
                  <a:pt x="9246" y="3934"/>
                  <a:pt x="9303" y="3918"/>
                  <a:pt x="9359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1" y="3478"/>
                  <a:pt x="9533" y="3477"/>
                  <a:pt x="9515" y="3477"/>
                </a:cubicBezTo>
                <a:close/>
                <a:moveTo>
                  <a:pt x="9304" y="4778"/>
                </a:moveTo>
                <a:cubicBezTo>
                  <a:pt x="9225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28" y="5117"/>
                  <a:pt x="9084" y="5117"/>
                </a:cubicBezTo>
                <a:cubicBezTo>
                  <a:pt x="9114" y="5117"/>
                  <a:pt x="9147" y="5111"/>
                  <a:pt x="9188" y="5098"/>
                </a:cubicBezTo>
                <a:cubicBezTo>
                  <a:pt x="9302" y="5041"/>
                  <a:pt x="9435" y="4926"/>
                  <a:pt x="9454" y="4812"/>
                </a:cubicBezTo>
                <a:cubicBezTo>
                  <a:pt x="9414" y="4788"/>
                  <a:pt x="9361" y="4778"/>
                  <a:pt x="9304" y="4778"/>
                </a:cubicBezTo>
                <a:close/>
                <a:moveTo>
                  <a:pt x="9479" y="5697"/>
                </a:moveTo>
                <a:cubicBezTo>
                  <a:pt x="9418" y="5697"/>
                  <a:pt x="9364" y="5726"/>
                  <a:pt x="9302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1" y="6034"/>
                  <a:pt x="9670" y="6034"/>
                </a:cubicBezTo>
                <a:cubicBezTo>
                  <a:pt x="9739" y="6034"/>
                  <a:pt x="9806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2" y="5697"/>
                  <a:pt x="9479" y="5697"/>
                </a:cubicBezTo>
                <a:close/>
                <a:moveTo>
                  <a:pt x="2468" y="7110"/>
                </a:moveTo>
                <a:cubicBezTo>
                  <a:pt x="2456" y="7110"/>
                  <a:pt x="2446" y="7111"/>
                  <a:pt x="2435" y="7114"/>
                </a:cubicBezTo>
                <a:cubicBezTo>
                  <a:pt x="2416" y="7190"/>
                  <a:pt x="2473" y="7304"/>
                  <a:pt x="2549" y="7361"/>
                </a:cubicBezTo>
                <a:cubicBezTo>
                  <a:pt x="2586" y="7397"/>
                  <a:pt x="2622" y="7411"/>
                  <a:pt x="2663" y="7411"/>
                </a:cubicBezTo>
                <a:cubicBezTo>
                  <a:pt x="2686" y="7411"/>
                  <a:pt x="2712" y="7406"/>
                  <a:pt x="2740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26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35" y="7799"/>
                  <a:pt x="2397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67" y="10081"/>
                </a:cubicBezTo>
                <a:cubicBezTo>
                  <a:pt x="10414" y="10095"/>
                  <a:pt x="10466" y="10101"/>
                  <a:pt x="10517" y="10101"/>
                </a:cubicBezTo>
                <a:cubicBezTo>
                  <a:pt x="10609" y="10101"/>
                  <a:pt x="10698" y="10080"/>
                  <a:pt x="10747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22" y="17423"/>
                  <a:pt x="11736" y="17499"/>
                </a:cubicBezTo>
                <a:cubicBezTo>
                  <a:pt x="11806" y="17555"/>
                  <a:pt x="11917" y="17590"/>
                  <a:pt x="12015" y="17590"/>
                </a:cubicBezTo>
                <a:cubicBezTo>
                  <a:pt x="12052" y="17590"/>
                  <a:pt x="12086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0" y="22289"/>
                </a:moveTo>
                <a:cubicBezTo>
                  <a:pt x="13459" y="22289"/>
                  <a:pt x="13347" y="22357"/>
                  <a:pt x="13296" y="22426"/>
                </a:cubicBezTo>
                <a:cubicBezTo>
                  <a:pt x="13220" y="22502"/>
                  <a:pt x="13220" y="22578"/>
                  <a:pt x="13239" y="22673"/>
                </a:cubicBezTo>
                <a:cubicBezTo>
                  <a:pt x="13334" y="22673"/>
                  <a:pt x="13410" y="22673"/>
                  <a:pt x="13467" y="22597"/>
                </a:cubicBezTo>
                <a:cubicBezTo>
                  <a:pt x="13543" y="22521"/>
                  <a:pt x="13601" y="22388"/>
                  <a:pt x="13582" y="22292"/>
                </a:cubicBezTo>
                <a:cubicBezTo>
                  <a:pt x="13571" y="22290"/>
                  <a:pt x="13561" y="22289"/>
                  <a:pt x="13550" y="22289"/>
                </a:cubicBezTo>
                <a:close/>
                <a:moveTo>
                  <a:pt x="732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8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23" y="24137"/>
                  <a:pt x="1123" y="24061"/>
                  <a:pt x="1028" y="23966"/>
                </a:cubicBezTo>
                <a:cubicBezTo>
                  <a:pt x="950" y="23904"/>
                  <a:pt x="834" y="23842"/>
                  <a:pt x="732" y="23842"/>
                </a:cubicBezTo>
                <a:close/>
                <a:moveTo>
                  <a:pt x="851" y="25358"/>
                </a:moveTo>
                <a:cubicBezTo>
                  <a:pt x="812" y="25358"/>
                  <a:pt x="771" y="25369"/>
                  <a:pt x="723" y="25393"/>
                </a:cubicBezTo>
                <a:cubicBezTo>
                  <a:pt x="609" y="25450"/>
                  <a:pt x="495" y="25564"/>
                  <a:pt x="476" y="25678"/>
                </a:cubicBezTo>
                <a:cubicBezTo>
                  <a:pt x="511" y="25699"/>
                  <a:pt x="556" y="25707"/>
                  <a:pt x="605" y="25707"/>
                </a:cubicBezTo>
                <a:cubicBezTo>
                  <a:pt x="689" y="25707"/>
                  <a:pt x="784" y="25683"/>
                  <a:pt x="857" y="25659"/>
                </a:cubicBezTo>
                <a:cubicBezTo>
                  <a:pt x="971" y="25602"/>
                  <a:pt x="990" y="25526"/>
                  <a:pt x="1009" y="25412"/>
                </a:cubicBezTo>
                <a:cubicBezTo>
                  <a:pt x="953" y="25379"/>
                  <a:pt x="905" y="25358"/>
                  <a:pt x="851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52" y="27732"/>
                  <a:pt x="647" y="27751"/>
                  <a:pt x="742" y="27751"/>
                </a:cubicBezTo>
                <a:cubicBezTo>
                  <a:pt x="780" y="27637"/>
                  <a:pt x="800" y="27561"/>
                  <a:pt x="723" y="27466"/>
                </a:cubicBezTo>
                <a:cubicBezTo>
                  <a:pt x="647" y="27352"/>
                  <a:pt x="514" y="27257"/>
                  <a:pt x="400" y="27257"/>
                </a:cubicBezTo>
                <a:close/>
                <a:moveTo>
                  <a:pt x="6030" y="209"/>
                </a:moveTo>
                <a:cubicBezTo>
                  <a:pt x="5916" y="247"/>
                  <a:pt x="5821" y="380"/>
                  <a:pt x="5764" y="514"/>
                </a:cubicBezTo>
                <a:cubicBezTo>
                  <a:pt x="5745" y="609"/>
                  <a:pt x="5764" y="666"/>
                  <a:pt x="5802" y="742"/>
                </a:cubicBezTo>
                <a:cubicBezTo>
                  <a:pt x="5764" y="780"/>
                  <a:pt x="5726" y="799"/>
                  <a:pt x="5669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60" y="571"/>
                  <a:pt x="5403" y="704"/>
                  <a:pt x="5384" y="818"/>
                </a:cubicBezTo>
                <a:cubicBezTo>
                  <a:pt x="5365" y="799"/>
                  <a:pt x="5345" y="780"/>
                  <a:pt x="5326" y="761"/>
                </a:cubicBezTo>
                <a:cubicBezTo>
                  <a:pt x="5206" y="670"/>
                  <a:pt x="5037" y="592"/>
                  <a:pt x="4896" y="592"/>
                </a:cubicBezTo>
                <a:cubicBezTo>
                  <a:pt x="4860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27" y="1617"/>
                  <a:pt x="4585" y="2321"/>
                  <a:pt x="4280" y="3138"/>
                </a:cubicBezTo>
                <a:cubicBezTo>
                  <a:pt x="4198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14" y="3348"/>
                  <a:pt x="3995" y="3367"/>
                </a:cubicBezTo>
                <a:cubicBezTo>
                  <a:pt x="3824" y="3405"/>
                  <a:pt x="3615" y="3557"/>
                  <a:pt x="3558" y="3690"/>
                </a:cubicBezTo>
                <a:cubicBezTo>
                  <a:pt x="3636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05" y="6334"/>
                  <a:pt x="3196" y="7665"/>
                </a:cubicBezTo>
                <a:cubicBezTo>
                  <a:pt x="3196" y="7665"/>
                  <a:pt x="3177" y="7646"/>
                  <a:pt x="3177" y="7646"/>
                </a:cubicBezTo>
                <a:cubicBezTo>
                  <a:pt x="3084" y="7584"/>
                  <a:pt x="2953" y="7522"/>
                  <a:pt x="2856" y="7522"/>
                </a:cubicBezTo>
                <a:cubicBezTo>
                  <a:pt x="2834" y="7522"/>
                  <a:pt x="2814" y="7525"/>
                  <a:pt x="2797" y="7532"/>
                </a:cubicBezTo>
                <a:cubicBezTo>
                  <a:pt x="2778" y="7627"/>
                  <a:pt x="2854" y="7761"/>
                  <a:pt x="2949" y="7856"/>
                </a:cubicBezTo>
                <a:cubicBezTo>
                  <a:pt x="2911" y="7856"/>
                  <a:pt x="2892" y="7856"/>
                  <a:pt x="2854" y="7875"/>
                </a:cubicBezTo>
                <a:cubicBezTo>
                  <a:pt x="2683" y="7913"/>
                  <a:pt x="2454" y="8065"/>
                  <a:pt x="2416" y="8217"/>
                </a:cubicBezTo>
                <a:cubicBezTo>
                  <a:pt x="2494" y="8282"/>
                  <a:pt x="2643" y="8311"/>
                  <a:pt x="2785" y="8311"/>
                </a:cubicBezTo>
                <a:cubicBezTo>
                  <a:pt x="2850" y="8311"/>
                  <a:pt x="2914" y="8305"/>
                  <a:pt x="2968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73" y="12687"/>
                  <a:pt x="2074" y="15958"/>
                </a:cubicBezTo>
                <a:cubicBezTo>
                  <a:pt x="2074" y="15901"/>
                  <a:pt x="2055" y="15844"/>
                  <a:pt x="1998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24" y="16059"/>
                  <a:pt x="1887" y="16082"/>
                  <a:pt x="1960" y="16082"/>
                </a:cubicBezTo>
                <a:cubicBezTo>
                  <a:pt x="1990" y="16082"/>
                  <a:pt x="2021" y="16078"/>
                  <a:pt x="2053" y="16073"/>
                </a:cubicBezTo>
                <a:lnTo>
                  <a:pt x="2053" y="16073"/>
                </a:lnTo>
                <a:cubicBezTo>
                  <a:pt x="2049" y="16136"/>
                  <a:pt x="2036" y="16199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32" y="16415"/>
                  <a:pt x="1827" y="16491"/>
                </a:cubicBezTo>
                <a:cubicBezTo>
                  <a:pt x="1808" y="16510"/>
                  <a:pt x="1770" y="16510"/>
                  <a:pt x="1751" y="16510"/>
                </a:cubicBezTo>
                <a:cubicBezTo>
                  <a:pt x="1560" y="16586"/>
                  <a:pt x="1370" y="16757"/>
                  <a:pt x="1332" y="16910"/>
                </a:cubicBezTo>
                <a:cubicBezTo>
                  <a:pt x="1403" y="16950"/>
                  <a:pt x="1508" y="16969"/>
                  <a:pt x="1615" y="16969"/>
                </a:cubicBezTo>
                <a:cubicBezTo>
                  <a:pt x="1708" y="16969"/>
                  <a:pt x="1804" y="16955"/>
                  <a:pt x="1884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51" y="21912"/>
                  <a:pt x="1104" y="24537"/>
                </a:cubicBezTo>
                <a:cubicBezTo>
                  <a:pt x="1028" y="24461"/>
                  <a:pt x="895" y="24385"/>
                  <a:pt x="800" y="24385"/>
                </a:cubicBezTo>
                <a:cubicBezTo>
                  <a:pt x="761" y="24499"/>
                  <a:pt x="819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lnTo>
                  <a:pt x="1047" y="25050"/>
                </a:lnTo>
                <a:cubicBezTo>
                  <a:pt x="978" y="24931"/>
                  <a:pt x="910" y="24857"/>
                  <a:pt x="759" y="24857"/>
                </a:cubicBezTo>
                <a:cubicBezTo>
                  <a:pt x="742" y="24857"/>
                  <a:pt x="724" y="24858"/>
                  <a:pt x="704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33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895" y="25982"/>
                  <a:pt x="838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76" y="26857"/>
                  <a:pt x="838" y="27428"/>
                  <a:pt x="780" y="27980"/>
                </a:cubicBezTo>
                <a:cubicBezTo>
                  <a:pt x="780" y="27961"/>
                  <a:pt x="761" y="27942"/>
                  <a:pt x="723" y="27923"/>
                </a:cubicBezTo>
                <a:cubicBezTo>
                  <a:pt x="649" y="27863"/>
                  <a:pt x="529" y="27815"/>
                  <a:pt x="434" y="27815"/>
                </a:cubicBezTo>
                <a:cubicBezTo>
                  <a:pt x="407" y="27815"/>
                  <a:pt x="383" y="27819"/>
                  <a:pt x="362" y="27827"/>
                </a:cubicBezTo>
                <a:cubicBezTo>
                  <a:pt x="362" y="27923"/>
                  <a:pt x="419" y="28037"/>
                  <a:pt x="514" y="28132"/>
                </a:cubicBezTo>
                <a:cubicBezTo>
                  <a:pt x="476" y="28132"/>
                  <a:pt x="457" y="28132"/>
                  <a:pt x="419" y="28151"/>
                </a:cubicBezTo>
                <a:cubicBezTo>
                  <a:pt x="248" y="28189"/>
                  <a:pt x="39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04" y="28455"/>
                  <a:pt x="761" y="28379"/>
                </a:cubicBezTo>
                <a:lnTo>
                  <a:pt x="761" y="28379"/>
                </a:lnTo>
                <a:cubicBezTo>
                  <a:pt x="628" y="29844"/>
                  <a:pt x="533" y="31289"/>
                  <a:pt x="457" y="32640"/>
                </a:cubicBezTo>
                <a:cubicBezTo>
                  <a:pt x="419" y="33343"/>
                  <a:pt x="895" y="33857"/>
                  <a:pt x="1674" y="34199"/>
                </a:cubicBezTo>
                <a:cubicBezTo>
                  <a:pt x="2055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67" y="34770"/>
                  <a:pt x="3234" y="34903"/>
                  <a:pt x="3215" y="35017"/>
                </a:cubicBezTo>
                <a:cubicBezTo>
                  <a:pt x="3268" y="35044"/>
                  <a:pt x="3342" y="35058"/>
                  <a:pt x="3418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786" y="34941"/>
                  <a:pt x="3824" y="34865"/>
                  <a:pt x="3843" y="34751"/>
                </a:cubicBezTo>
                <a:cubicBezTo>
                  <a:pt x="3938" y="34770"/>
                  <a:pt x="4033" y="34789"/>
                  <a:pt x="4128" y="34789"/>
                </a:cubicBezTo>
                <a:cubicBezTo>
                  <a:pt x="3976" y="34922"/>
                  <a:pt x="3843" y="35150"/>
                  <a:pt x="3843" y="35322"/>
                </a:cubicBezTo>
                <a:cubicBezTo>
                  <a:pt x="3869" y="35327"/>
                  <a:pt x="3898" y="35330"/>
                  <a:pt x="3929" y="35330"/>
                </a:cubicBezTo>
                <a:cubicBezTo>
                  <a:pt x="4099" y="35330"/>
                  <a:pt x="4326" y="35247"/>
                  <a:pt x="4471" y="35150"/>
                </a:cubicBezTo>
                <a:cubicBezTo>
                  <a:pt x="4585" y="35055"/>
                  <a:pt x="4623" y="34960"/>
                  <a:pt x="4623" y="34846"/>
                </a:cubicBezTo>
                <a:cubicBezTo>
                  <a:pt x="4699" y="34846"/>
                  <a:pt x="4775" y="34846"/>
                  <a:pt x="4851" y="34865"/>
                </a:cubicBezTo>
                <a:cubicBezTo>
                  <a:pt x="4832" y="34884"/>
                  <a:pt x="4813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889" y="35360"/>
                  <a:pt x="5041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60" y="34903"/>
                  <a:pt x="5631" y="34903"/>
                </a:cubicBezTo>
                <a:cubicBezTo>
                  <a:pt x="5631" y="35341"/>
                  <a:pt x="5612" y="35778"/>
                  <a:pt x="5612" y="36197"/>
                </a:cubicBezTo>
                <a:cubicBezTo>
                  <a:pt x="5555" y="38289"/>
                  <a:pt x="5460" y="40134"/>
                  <a:pt x="5403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78" y="39031"/>
                  <a:pt x="9245" y="37699"/>
                </a:cubicBezTo>
                <a:cubicBezTo>
                  <a:pt x="9188" y="37072"/>
                  <a:pt x="9131" y="36444"/>
                  <a:pt x="9074" y="35854"/>
                </a:cubicBezTo>
                <a:cubicBezTo>
                  <a:pt x="9055" y="35493"/>
                  <a:pt x="9017" y="35150"/>
                  <a:pt x="8997" y="34827"/>
                </a:cubicBezTo>
                <a:cubicBezTo>
                  <a:pt x="10082" y="34751"/>
                  <a:pt x="11109" y="34637"/>
                  <a:pt x="11984" y="34504"/>
                </a:cubicBezTo>
                <a:cubicBezTo>
                  <a:pt x="12764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74" y="32934"/>
                  <a:pt x="13718" y="33004"/>
                  <a:pt x="13816" y="33004"/>
                </a:cubicBezTo>
                <a:cubicBezTo>
                  <a:pt x="13827" y="33004"/>
                  <a:pt x="13838" y="33003"/>
                  <a:pt x="13848" y="33001"/>
                </a:cubicBezTo>
                <a:cubicBezTo>
                  <a:pt x="13867" y="32887"/>
                  <a:pt x="13791" y="32735"/>
                  <a:pt x="13696" y="32640"/>
                </a:cubicBezTo>
                <a:cubicBezTo>
                  <a:pt x="13645" y="32589"/>
                  <a:pt x="13594" y="32572"/>
                  <a:pt x="13543" y="32572"/>
                </a:cubicBezTo>
                <a:cubicBezTo>
                  <a:pt x="13518" y="32572"/>
                  <a:pt x="13493" y="32576"/>
                  <a:pt x="13467" y="32583"/>
                </a:cubicBezTo>
                <a:cubicBezTo>
                  <a:pt x="13486" y="32507"/>
                  <a:pt x="13486" y="32411"/>
                  <a:pt x="13505" y="32335"/>
                </a:cubicBezTo>
                <a:cubicBezTo>
                  <a:pt x="13582" y="32392"/>
                  <a:pt x="13677" y="32449"/>
                  <a:pt x="13734" y="32449"/>
                </a:cubicBezTo>
                <a:cubicBezTo>
                  <a:pt x="13772" y="32354"/>
                  <a:pt x="13734" y="32183"/>
                  <a:pt x="13658" y="32088"/>
                </a:cubicBezTo>
                <a:cubicBezTo>
                  <a:pt x="13620" y="32031"/>
                  <a:pt x="13582" y="31993"/>
                  <a:pt x="13543" y="31974"/>
                </a:cubicBezTo>
                <a:cubicBezTo>
                  <a:pt x="13543" y="31936"/>
                  <a:pt x="13562" y="31898"/>
                  <a:pt x="13562" y="31841"/>
                </a:cubicBezTo>
                <a:cubicBezTo>
                  <a:pt x="13620" y="31936"/>
                  <a:pt x="13696" y="31993"/>
                  <a:pt x="13848" y="31993"/>
                </a:cubicBezTo>
                <a:cubicBezTo>
                  <a:pt x="13863" y="31995"/>
                  <a:pt x="13878" y="31995"/>
                  <a:pt x="13894" y="31995"/>
                </a:cubicBezTo>
                <a:cubicBezTo>
                  <a:pt x="14060" y="31995"/>
                  <a:pt x="14273" y="31907"/>
                  <a:pt x="14342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2" y="31632"/>
                  <a:pt x="13582" y="31536"/>
                  <a:pt x="13582" y="31441"/>
                </a:cubicBezTo>
                <a:cubicBezTo>
                  <a:pt x="13643" y="31478"/>
                  <a:pt x="13688" y="31499"/>
                  <a:pt x="13744" y="31499"/>
                </a:cubicBezTo>
                <a:cubicBezTo>
                  <a:pt x="13774" y="31499"/>
                  <a:pt x="13807" y="31493"/>
                  <a:pt x="13848" y="31479"/>
                </a:cubicBezTo>
                <a:cubicBezTo>
                  <a:pt x="13962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1" y="31327"/>
                  <a:pt x="13582" y="31403"/>
                </a:cubicBezTo>
                <a:cubicBezTo>
                  <a:pt x="13601" y="30852"/>
                  <a:pt x="13582" y="30224"/>
                  <a:pt x="13524" y="29558"/>
                </a:cubicBezTo>
                <a:cubicBezTo>
                  <a:pt x="13562" y="29558"/>
                  <a:pt x="13601" y="29558"/>
                  <a:pt x="13639" y="29520"/>
                </a:cubicBezTo>
                <a:cubicBezTo>
                  <a:pt x="13696" y="29482"/>
                  <a:pt x="13772" y="29387"/>
                  <a:pt x="13772" y="29311"/>
                </a:cubicBezTo>
                <a:cubicBezTo>
                  <a:pt x="13750" y="29300"/>
                  <a:pt x="13726" y="29296"/>
                  <a:pt x="13701" y="29296"/>
                </a:cubicBezTo>
                <a:cubicBezTo>
                  <a:pt x="13636" y="29296"/>
                  <a:pt x="13566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69" y="28196"/>
                </a:cubicBezTo>
                <a:cubicBezTo>
                  <a:pt x="13748" y="28196"/>
                  <a:pt x="13825" y="28182"/>
                  <a:pt x="13867" y="28151"/>
                </a:cubicBezTo>
                <a:cubicBezTo>
                  <a:pt x="13848" y="28056"/>
                  <a:pt x="13715" y="27923"/>
                  <a:pt x="13582" y="27885"/>
                </a:cubicBezTo>
                <a:cubicBezTo>
                  <a:pt x="13552" y="27870"/>
                  <a:pt x="13523" y="27864"/>
                  <a:pt x="13495" y="27864"/>
                </a:cubicBezTo>
                <a:cubicBezTo>
                  <a:pt x="13450" y="27864"/>
                  <a:pt x="13408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72" y="27704"/>
                  <a:pt x="13415" y="27709"/>
                  <a:pt x="13456" y="27709"/>
                </a:cubicBezTo>
                <a:cubicBezTo>
                  <a:pt x="13496" y="27709"/>
                  <a:pt x="13534" y="27704"/>
                  <a:pt x="13562" y="27694"/>
                </a:cubicBezTo>
                <a:cubicBezTo>
                  <a:pt x="13543" y="27580"/>
                  <a:pt x="13448" y="27447"/>
                  <a:pt x="13334" y="27371"/>
                </a:cubicBezTo>
                <a:cubicBezTo>
                  <a:pt x="13315" y="27371"/>
                  <a:pt x="13296" y="27352"/>
                  <a:pt x="13296" y="27352"/>
                </a:cubicBezTo>
                <a:cubicBezTo>
                  <a:pt x="13296" y="27314"/>
                  <a:pt x="13277" y="27276"/>
                  <a:pt x="13277" y="27257"/>
                </a:cubicBezTo>
                <a:cubicBezTo>
                  <a:pt x="13334" y="27257"/>
                  <a:pt x="13391" y="27257"/>
                  <a:pt x="13467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00" y="26800"/>
                  <a:pt x="13705" y="26781"/>
                  <a:pt x="13605" y="26781"/>
                </a:cubicBezTo>
                <a:cubicBezTo>
                  <a:pt x="13505" y="26781"/>
                  <a:pt x="13401" y="26800"/>
                  <a:pt x="13315" y="26838"/>
                </a:cubicBezTo>
                <a:cubicBezTo>
                  <a:pt x="13277" y="26857"/>
                  <a:pt x="13258" y="26876"/>
                  <a:pt x="13220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16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11" y="24328"/>
                </a:cubicBezTo>
                <a:cubicBezTo>
                  <a:pt x="13039" y="24331"/>
                  <a:pt x="13069" y="24332"/>
                  <a:pt x="13099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68" y="23966"/>
                </a:cubicBezTo>
                <a:cubicBezTo>
                  <a:pt x="13046" y="23963"/>
                  <a:pt x="13025" y="23961"/>
                  <a:pt x="13006" y="23961"/>
                </a:cubicBezTo>
                <a:cubicBezTo>
                  <a:pt x="12909" y="23961"/>
                  <a:pt x="12843" y="24001"/>
                  <a:pt x="12764" y="24080"/>
                </a:cubicBezTo>
                <a:cubicBezTo>
                  <a:pt x="12726" y="23852"/>
                  <a:pt x="12688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82" y="23441"/>
                </a:cubicBezTo>
                <a:cubicBezTo>
                  <a:pt x="12800" y="23441"/>
                  <a:pt x="12819" y="23439"/>
                  <a:pt x="12840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194" y="23123"/>
                  <a:pt x="13054" y="23069"/>
                  <a:pt x="12918" y="23069"/>
                </a:cubicBezTo>
                <a:cubicBezTo>
                  <a:pt x="12898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16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21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36" y="20485"/>
                  <a:pt x="12174" y="20466"/>
                  <a:pt x="12193" y="20447"/>
                </a:cubicBezTo>
                <a:cubicBezTo>
                  <a:pt x="12269" y="20371"/>
                  <a:pt x="12345" y="20238"/>
                  <a:pt x="12326" y="20143"/>
                </a:cubicBezTo>
                <a:cubicBezTo>
                  <a:pt x="12313" y="20140"/>
                  <a:pt x="12299" y="20138"/>
                  <a:pt x="12285" y="20138"/>
                </a:cubicBezTo>
                <a:cubicBezTo>
                  <a:pt x="12217" y="20138"/>
                  <a:pt x="12139" y="20175"/>
                  <a:pt x="12060" y="20238"/>
                </a:cubicBezTo>
                <a:cubicBezTo>
                  <a:pt x="11927" y="19458"/>
                  <a:pt x="11794" y="18678"/>
                  <a:pt x="11660" y="17918"/>
                </a:cubicBezTo>
                <a:lnTo>
                  <a:pt x="11660" y="17918"/>
                </a:lnTo>
                <a:cubicBezTo>
                  <a:pt x="11679" y="17937"/>
                  <a:pt x="11717" y="17956"/>
                  <a:pt x="11756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5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39" y="17680"/>
                </a:cubicBezTo>
                <a:cubicBezTo>
                  <a:pt x="11698" y="17680"/>
                  <a:pt x="11660" y="17689"/>
                  <a:pt x="11622" y="17708"/>
                </a:cubicBezTo>
                <a:cubicBezTo>
                  <a:pt x="11584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60" y="17054"/>
                  <a:pt x="11599" y="17065"/>
                  <a:pt x="11649" y="17065"/>
                </a:cubicBezTo>
                <a:cubicBezTo>
                  <a:pt x="11685" y="17065"/>
                  <a:pt x="11726" y="17059"/>
                  <a:pt x="11775" y="17043"/>
                </a:cubicBezTo>
                <a:cubicBezTo>
                  <a:pt x="11927" y="16967"/>
                  <a:pt x="12136" y="16814"/>
                  <a:pt x="12174" y="16662"/>
                </a:cubicBezTo>
                <a:cubicBezTo>
                  <a:pt x="12096" y="16618"/>
                  <a:pt x="11985" y="16599"/>
                  <a:pt x="11876" y="16599"/>
                </a:cubicBezTo>
                <a:cubicBezTo>
                  <a:pt x="11800" y="16599"/>
                  <a:pt x="11723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2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37" y="13847"/>
                </a:cubicBezTo>
                <a:cubicBezTo>
                  <a:pt x="11325" y="13845"/>
                  <a:pt x="11311" y="13843"/>
                  <a:pt x="11297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090" y="13600"/>
                  <a:pt x="11147" y="13505"/>
                </a:cubicBezTo>
                <a:cubicBezTo>
                  <a:pt x="11204" y="13391"/>
                  <a:pt x="11242" y="13219"/>
                  <a:pt x="11185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881" y="13372"/>
                  <a:pt x="10881" y="13372"/>
                  <a:pt x="10881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48" y="9625"/>
                  <a:pt x="10205" y="9634"/>
                  <a:pt x="10260" y="9634"/>
                </a:cubicBezTo>
                <a:cubicBezTo>
                  <a:pt x="10315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0" y="9185"/>
                  <a:pt x="10078" y="9195"/>
                  <a:pt x="10118" y="9195"/>
                </a:cubicBezTo>
                <a:cubicBezTo>
                  <a:pt x="10167" y="9195"/>
                  <a:pt x="10220" y="9180"/>
                  <a:pt x="10272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8" y="8864"/>
                  <a:pt x="9949" y="8902"/>
                </a:cubicBezTo>
                <a:cubicBezTo>
                  <a:pt x="9930" y="8864"/>
                  <a:pt x="9910" y="8807"/>
                  <a:pt x="9910" y="8769"/>
                </a:cubicBezTo>
                <a:cubicBezTo>
                  <a:pt x="9949" y="8750"/>
                  <a:pt x="9987" y="8731"/>
                  <a:pt x="10025" y="8674"/>
                </a:cubicBezTo>
                <a:cubicBezTo>
                  <a:pt x="10120" y="8578"/>
                  <a:pt x="10158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188" y="6030"/>
                  <a:pt x="9169" y="5935"/>
                </a:cubicBezTo>
                <a:cubicBezTo>
                  <a:pt x="9188" y="5839"/>
                  <a:pt x="9169" y="5706"/>
                  <a:pt x="9112" y="5611"/>
                </a:cubicBezTo>
                <a:lnTo>
                  <a:pt x="9188" y="5611"/>
                </a:lnTo>
                <a:cubicBezTo>
                  <a:pt x="9204" y="5613"/>
                  <a:pt x="9221" y="5614"/>
                  <a:pt x="9238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093" y="5212"/>
                  <a:pt x="9036" y="5231"/>
                  <a:pt x="8978" y="5288"/>
                </a:cubicBezTo>
                <a:cubicBezTo>
                  <a:pt x="8864" y="4964"/>
                  <a:pt x="8769" y="4660"/>
                  <a:pt x="8674" y="4356"/>
                </a:cubicBezTo>
                <a:cubicBezTo>
                  <a:pt x="8700" y="4356"/>
                  <a:pt x="8725" y="4364"/>
                  <a:pt x="8750" y="4364"/>
                </a:cubicBezTo>
                <a:cubicBezTo>
                  <a:pt x="8763" y="4364"/>
                  <a:pt x="8776" y="4362"/>
                  <a:pt x="8788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21" y="4032"/>
                  <a:pt x="8807" y="4032"/>
                </a:cubicBezTo>
                <a:cubicBezTo>
                  <a:pt x="8826" y="4013"/>
                  <a:pt x="8826" y="3994"/>
                  <a:pt x="8845" y="3956"/>
                </a:cubicBezTo>
                <a:cubicBezTo>
                  <a:pt x="8940" y="3785"/>
                  <a:pt x="8978" y="3500"/>
                  <a:pt x="8902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389" y="3253"/>
                </a:cubicBezTo>
                <a:cubicBezTo>
                  <a:pt x="8370" y="3272"/>
                  <a:pt x="8351" y="3310"/>
                  <a:pt x="8313" y="3348"/>
                </a:cubicBezTo>
                <a:cubicBezTo>
                  <a:pt x="8237" y="3138"/>
                  <a:pt x="8161" y="2929"/>
                  <a:pt x="8084" y="2739"/>
                </a:cubicBezTo>
                <a:cubicBezTo>
                  <a:pt x="7932" y="2397"/>
                  <a:pt x="7799" y="2073"/>
                  <a:pt x="7647" y="1807"/>
                </a:cubicBezTo>
                <a:cubicBezTo>
                  <a:pt x="7780" y="1769"/>
                  <a:pt x="7913" y="1655"/>
                  <a:pt x="7932" y="1541"/>
                </a:cubicBezTo>
                <a:cubicBezTo>
                  <a:pt x="7890" y="1509"/>
                  <a:pt x="7820" y="1495"/>
                  <a:pt x="7742" y="1495"/>
                </a:cubicBezTo>
                <a:cubicBezTo>
                  <a:pt x="7679" y="1495"/>
                  <a:pt x="7612" y="1505"/>
                  <a:pt x="7552" y="1522"/>
                </a:cubicBezTo>
                <a:cubicBezTo>
                  <a:pt x="7533" y="1522"/>
                  <a:pt x="7514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52" y="1274"/>
                  <a:pt x="7609" y="1160"/>
                </a:cubicBezTo>
                <a:cubicBezTo>
                  <a:pt x="7685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05" y="818"/>
                  <a:pt x="7229" y="989"/>
                </a:cubicBezTo>
                <a:cubicBezTo>
                  <a:pt x="7210" y="1008"/>
                  <a:pt x="7210" y="1046"/>
                  <a:pt x="7210" y="1065"/>
                </a:cubicBezTo>
                <a:cubicBezTo>
                  <a:pt x="6924" y="723"/>
                  <a:pt x="6677" y="533"/>
                  <a:pt x="6430" y="533"/>
                </a:cubicBezTo>
                <a:cubicBezTo>
                  <a:pt x="6297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087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7" name="Google Shape;2287;p11"/>
          <p:cNvSpPr/>
          <p:nvPr/>
        </p:nvSpPr>
        <p:spPr>
          <a:xfrm>
            <a:off x="1240372" y="1545725"/>
            <a:ext cx="1099842" cy="3226469"/>
          </a:xfrm>
          <a:custGeom>
            <a:rect b="b" l="l" r="r" t="t"/>
            <a:pathLst>
              <a:path extrusionOk="0" h="42132" w="14362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707" y="361"/>
                  <a:pt x="5745" y="323"/>
                  <a:pt x="5745" y="247"/>
                </a:cubicBezTo>
                <a:cubicBezTo>
                  <a:pt x="5764" y="152"/>
                  <a:pt x="5726" y="38"/>
                  <a:pt x="5669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46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55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6" y="2644"/>
                </a:cubicBezTo>
                <a:cubicBezTo>
                  <a:pt x="3576" y="2701"/>
                  <a:pt x="3634" y="2815"/>
                  <a:pt x="3691" y="2872"/>
                </a:cubicBezTo>
                <a:cubicBezTo>
                  <a:pt x="3729" y="2901"/>
                  <a:pt x="3762" y="2910"/>
                  <a:pt x="3793" y="2910"/>
                </a:cubicBezTo>
                <a:cubicBezTo>
                  <a:pt x="3824" y="2910"/>
                  <a:pt x="3852" y="2901"/>
                  <a:pt x="3881" y="2891"/>
                </a:cubicBezTo>
                <a:cubicBezTo>
                  <a:pt x="3900" y="2834"/>
                  <a:pt x="3900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76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71" y="2473"/>
                  <a:pt x="3976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7" y="3443"/>
                  <a:pt x="3596" y="3405"/>
                  <a:pt x="3634" y="3348"/>
                </a:cubicBezTo>
                <a:cubicBezTo>
                  <a:pt x="3596" y="3291"/>
                  <a:pt x="3557" y="3253"/>
                  <a:pt x="3462" y="3253"/>
                </a:cubicBezTo>
                <a:close/>
                <a:moveTo>
                  <a:pt x="9520" y="3477"/>
                </a:moveTo>
                <a:cubicBezTo>
                  <a:pt x="9406" y="3477"/>
                  <a:pt x="9251" y="3531"/>
                  <a:pt x="9169" y="3614"/>
                </a:cubicBezTo>
                <a:cubicBezTo>
                  <a:pt x="9054" y="3709"/>
                  <a:pt x="9054" y="3804"/>
                  <a:pt x="9054" y="3918"/>
                </a:cubicBezTo>
                <a:cubicBezTo>
                  <a:pt x="9109" y="3926"/>
                  <a:pt x="9154" y="3934"/>
                  <a:pt x="9195" y="3934"/>
                </a:cubicBezTo>
                <a:cubicBezTo>
                  <a:pt x="9256" y="3934"/>
                  <a:pt x="9310" y="3918"/>
                  <a:pt x="9378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3" y="3478"/>
                  <a:pt x="9537" y="3477"/>
                  <a:pt x="9520" y="3477"/>
                </a:cubicBezTo>
                <a:close/>
                <a:moveTo>
                  <a:pt x="9312" y="4778"/>
                </a:moveTo>
                <a:cubicBezTo>
                  <a:pt x="9232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36" y="5117"/>
                  <a:pt x="9097" y="5117"/>
                </a:cubicBezTo>
                <a:cubicBezTo>
                  <a:pt x="9131" y="5117"/>
                  <a:pt x="9166" y="5111"/>
                  <a:pt x="9207" y="5098"/>
                </a:cubicBezTo>
                <a:cubicBezTo>
                  <a:pt x="9321" y="5041"/>
                  <a:pt x="9435" y="4926"/>
                  <a:pt x="9454" y="4812"/>
                </a:cubicBezTo>
                <a:cubicBezTo>
                  <a:pt x="9422" y="4788"/>
                  <a:pt x="9370" y="4778"/>
                  <a:pt x="9312" y="4778"/>
                </a:cubicBezTo>
                <a:close/>
                <a:moveTo>
                  <a:pt x="9484" y="5697"/>
                </a:moveTo>
                <a:cubicBezTo>
                  <a:pt x="9429" y="5697"/>
                  <a:pt x="9383" y="5726"/>
                  <a:pt x="9321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6" y="6034"/>
                  <a:pt x="9677" y="6034"/>
                </a:cubicBezTo>
                <a:cubicBezTo>
                  <a:pt x="9749" y="6034"/>
                  <a:pt x="9815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4" y="5697"/>
                  <a:pt x="9484" y="5697"/>
                </a:cubicBezTo>
                <a:close/>
                <a:moveTo>
                  <a:pt x="2468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49" y="7361"/>
                </a:cubicBezTo>
                <a:cubicBezTo>
                  <a:pt x="2598" y="7397"/>
                  <a:pt x="2638" y="7411"/>
                  <a:pt x="2681" y="7411"/>
                </a:cubicBezTo>
                <a:cubicBezTo>
                  <a:pt x="2705" y="7411"/>
                  <a:pt x="2731" y="7406"/>
                  <a:pt x="2759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45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86" y="10081"/>
                </a:cubicBezTo>
                <a:cubicBezTo>
                  <a:pt x="10426" y="10095"/>
                  <a:pt x="10474" y="10101"/>
                  <a:pt x="10523" y="10101"/>
                </a:cubicBezTo>
                <a:cubicBezTo>
                  <a:pt x="10612" y="10101"/>
                  <a:pt x="10705" y="10080"/>
                  <a:pt x="10766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41" y="17423"/>
                  <a:pt x="11736" y="17499"/>
                </a:cubicBezTo>
                <a:cubicBezTo>
                  <a:pt x="11820" y="17555"/>
                  <a:pt x="11934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1" y="22289"/>
                </a:moveTo>
                <a:cubicBezTo>
                  <a:pt x="13463" y="22289"/>
                  <a:pt x="13364" y="22357"/>
                  <a:pt x="13296" y="22426"/>
                </a:cubicBezTo>
                <a:cubicBezTo>
                  <a:pt x="13220" y="22502"/>
                  <a:pt x="13220" y="22578"/>
                  <a:pt x="13258" y="22673"/>
                </a:cubicBezTo>
                <a:cubicBezTo>
                  <a:pt x="13334" y="22673"/>
                  <a:pt x="13410" y="22673"/>
                  <a:pt x="13486" y="22597"/>
                </a:cubicBezTo>
                <a:cubicBezTo>
                  <a:pt x="13543" y="22521"/>
                  <a:pt x="13600" y="22388"/>
                  <a:pt x="13581" y="22292"/>
                </a:cubicBezTo>
                <a:cubicBezTo>
                  <a:pt x="13571" y="22290"/>
                  <a:pt x="13561" y="22289"/>
                  <a:pt x="13551" y="22289"/>
                </a:cubicBezTo>
                <a:close/>
                <a:moveTo>
                  <a:pt x="734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7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42" y="24137"/>
                  <a:pt x="1142" y="24061"/>
                  <a:pt x="1047" y="23966"/>
                </a:cubicBezTo>
                <a:cubicBezTo>
                  <a:pt x="969" y="23904"/>
                  <a:pt x="841" y="23842"/>
                  <a:pt x="734" y="23842"/>
                </a:cubicBezTo>
                <a:close/>
                <a:moveTo>
                  <a:pt x="863" y="25358"/>
                </a:moveTo>
                <a:cubicBezTo>
                  <a:pt x="828" y="25358"/>
                  <a:pt x="790" y="25369"/>
                  <a:pt x="742" y="25393"/>
                </a:cubicBezTo>
                <a:cubicBezTo>
                  <a:pt x="628" y="25450"/>
                  <a:pt x="495" y="25564"/>
                  <a:pt x="476" y="25678"/>
                </a:cubicBezTo>
                <a:cubicBezTo>
                  <a:pt x="511" y="25699"/>
                  <a:pt x="559" y="25707"/>
                  <a:pt x="611" y="25707"/>
                </a:cubicBezTo>
                <a:cubicBezTo>
                  <a:pt x="701" y="25707"/>
                  <a:pt x="803" y="25683"/>
                  <a:pt x="876" y="25659"/>
                </a:cubicBezTo>
                <a:cubicBezTo>
                  <a:pt x="971" y="25602"/>
                  <a:pt x="1009" y="25526"/>
                  <a:pt x="1009" y="25412"/>
                </a:cubicBezTo>
                <a:cubicBezTo>
                  <a:pt x="953" y="25379"/>
                  <a:pt x="911" y="25358"/>
                  <a:pt x="863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799" y="27561"/>
                  <a:pt x="742" y="27466"/>
                </a:cubicBezTo>
                <a:cubicBezTo>
                  <a:pt x="666" y="27352"/>
                  <a:pt x="514" y="27257"/>
                  <a:pt x="400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61" y="28227"/>
                  <a:pt x="761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64" y="666"/>
                  <a:pt x="5821" y="742"/>
                </a:cubicBezTo>
                <a:cubicBezTo>
                  <a:pt x="5764" y="780"/>
                  <a:pt x="5726" y="799"/>
                  <a:pt x="5688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79" y="571"/>
                  <a:pt x="5402" y="704"/>
                  <a:pt x="5383" y="818"/>
                </a:cubicBezTo>
                <a:cubicBezTo>
                  <a:pt x="5364" y="799"/>
                  <a:pt x="5345" y="780"/>
                  <a:pt x="5326" y="761"/>
                </a:cubicBezTo>
                <a:cubicBezTo>
                  <a:pt x="5221" y="670"/>
                  <a:pt x="5043" y="592"/>
                  <a:pt x="4898" y="592"/>
                </a:cubicBezTo>
                <a:cubicBezTo>
                  <a:pt x="4861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585" y="2321"/>
                  <a:pt x="4299" y="3138"/>
                </a:cubicBezTo>
                <a:cubicBezTo>
                  <a:pt x="4200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5" y="3557"/>
                  <a:pt x="3557" y="3690"/>
                </a:cubicBezTo>
                <a:cubicBezTo>
                  <a:pt x="3635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24" y="6334"/>
                  <a:pt x="3215" y="7665"/>
                </a:cubicBezTo>
                <a:cubicBezTo>
                  <a:pt x="3196" y="7665"/>
                  <a:pt x="3196" y="7646"/>
                  <a:pt x="3177" y="7646"/>
                </a:cubicBezTo>
                <a:cubicBezTo>
                  <a:pt x="3099" y="7584"/>
                  <a:pt x="2971" y="7522"/>
                  <a:pt x="2864" y="7522"/>
                </a:cubicBezTo>
                <a:cubicBezTo>
                  <a:pt x="2840" y="7522"/>
                  <a:pt x="2818" y="7525"/>
                  <a:pt x="2797" y="7532"/>
                </a:cubicBezTo>
                <a:cubicBezTo>
                  <a:pt x="2797" y="7627"/>
                  <a:pt x="2873" y="7761"/>
                  <a:pt x="2949" y="7856"/>
                </a:cubicBezTo>
                <a:cubicBezTo>
                  <a:pt x="2930" y="7856"/>
                  <a:pt x="2892" y="7856"/>
                  <a:pt x="2854" y="7875"/>
                </a:cubicBezTo>
                <a:cubicBezTo>
                  <a:pt x="2683" y="7913"/>
                  <a:pt x="2473" y="8065"/>
                  <a:pt x="2416" y="8217"/>
                </a:cubicBezTo>
                <a:cubicBezTo>
                  <a:pt x="2494" y="8282"/>
                  <a:pt x="2643" y="8311"/>
                  <a:pt x="2791" y="8311"/>
                </a:cubicBezTo>
                <a:cubicBezTo>
                  <a:pt x="2859" y="8311"/>
                  <a:pt x="2927" y="8305"/>
                  <a:pt x="2987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92" y="12687"/>
                  <a:pt x="2074" y="15958"/>
                </a:cubicBezTo>
                <a:cubicBezTo>
                  <a:pt x="2074" y="15901"/>
                  <a:pt x="2055" y="15844"/>
                  <a:pt x="2017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37" y="16059"/>
                  <a:pt x="1895" y="16082"/>
                  <a:pt x="1964" y="16082"/>
                </a:cubicBezTo>
                <a:cubicBezTo>
                  <a:pt x="1992" y="16082"/>
                  <a:pt x="2022" y="16078"/>
                  <a:pt x="2055" y="16073"/>
                </a:cubicBezTo>
                <a:cubicBezTo>
                  <a:pt x="2055" y="16073"/>
                  <a:pt x="2055" y="16054"/>
                  <a:pt x="2074" y="16035"/>
                </a:cubicBezTo>
                <a:lnTo>
                  <a:pt x="2074" y="16035"/>
                </a:lnTo>
                <a:cubicBezTo>
                  <a:pt x="2055" y="16111"/>
                  <a:pt x="2055" y="16187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50" y="16415"/>
                  <a:pt x="1846" y="16491"/>
                </a:cubicBezTo>
                <a:cubicBezTo>
                  <a:pt x="1808" y="16510"/>
                  <a:pt x="1789" y="16510"/>
                  <a:pt x="1750" y="16510"/>
                </a:cubicBezTo>
                <a:cubicBezTo>
                  <a:pt x="1579" y="16586"/>
                  <a:pt x="1370" y="16757"/>
                  <a:pt x="1332" y="16910"/>
                </a:cubicBezTo>
                <a:cubicBezTo>
                  <a:pt x="1403" y="16950"/>
                  <a:pt x="1513" y="16969"/>
                  <a:pt x="1626" y="16969"/>
                </a:cubicBezTo>
                <a:cubicBezTo>
                  <a:pt x="1723" y="16969"/>
                  <a:pt x="1823" y="16955"/>
                  <a:pt x="1903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70" y="21912"/>
                  <a:pt x="1104" y="24537"/>
                </a:cubicBezTo>
                <a:cubicBezTo>
                  <a:pt x="1028" y="24461"/>
                  <a:pt x="895" y="24385"/>
                  <a:pt x="799" y="24385"/>
                </a:cubicBezTo>
                <a:cubicBezTo>
                  <a:pt x="780" y="24499"/>
                  <a:pt x="818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cubicBezTo>
                  <a:pt x="1066" y="24917"/>
                  <a:pt x="1066" y="24993"/>
                  <a:pt x="1066" y="25050"/>
                </a:cubicBez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52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914" y="25982"/>
                  <a:pt x="857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95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53" y="27863"/>
                  <a:pt x="541" y="27815"/>
                  <a:pt x="442" y="27815"/>
                </a:cubicBezTo>
                <a:cubicBezTo>
                  <a:pt x="414" y="27815"/>
                  <a:pt x="387" y="27819"/>
                  <a:pt x="362" y="27827"/>
                </a:cubicBezTo>
                <a:cubicBezTo>
                  <a:pt x="362" y="27923"/>
                  <a:pt x="438" y="28037"/>
                  <a:pt x="514" y="28132"/>
                </a:cubicBezTo>
                <a:cubicBezTo>
                  <a:pt x="495" y="28132"/>
                  <a:pt x="457" y="28132"/>
                  <a:pt x="438" y="28151"/>
                </a:cubicBezTo>
                <a:cubicBezTo>
                  <a:pt x="248" y="28189"/>
                  <a:pt x="58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33" y="31289"/>
                  <a:pt x="476" y="32640"/>
                </a:cubicBezTo>
                <a:cubicBezTo>
                  <a:pt x="438" y="33343"/>
                  <a:pt x="895" y="33857"/>
                  <a:pt x="1674" y="34199"/>
                </a:cubicBezTo>
                <a:cubicBezTo>
                  <a:pt x="2074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78" y="35044"/>
                  <a:pt x="3347" y="35058"/>
                  <a:pt x="3421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805" y="34941"/>
                  <a:pt x="3824" y="34865"/>
                  <a:pt x="3862" y="34751"/>
                </a:cubicBezTo>
                <a:cubicBezTo>
                  <a:pt x="3957" y="34770"/>
                  <a:pt x="4033" y="34789"/>
                  <a:pt x="4128" y="34789"/>
                </a:cubicBezTo>
                <a:cubicBezTo>
                  <a:pt x="3995" y="34922"/>
                  <a:pt x="3843" y="35150"/>
                  <a:pt x="3862" y="35322"/>
                </a:cubicBezTo>
                <a:cubicBezTo>
                  <a:pt x="3888" y="35327"/>
                  <a:pt x="3916" y="35330"/>
                  <a:pt x="3946" y="35330"/>
                </a:cubicBezTo>
                <a:cubicBezTo>
                  <a:pt x="4112" y="35330"/>
                  <a:pt x="4325" y="35247"/>
                  <a:pt x="4470" y="35150"/>
                </a:cubicBezTo>
                <a:cubicBezTo>
                  <a:pt x="4585" y="35055"/>
                  <a:pt x="4623" y="34960"/>
                  <a:pt x="4642" y="34846"/>
                </a:cubicBezTo>
                <a:cubicBezTo>
                  <a:pt x="4718" y="34846"/>
                  <a:pt x="4794" y="34846"/>
                  <a:pt x="4851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79" y="34903"/>
                  <a:pt x="5631" y="34903"/>
                </a:cubicBezTo>
                <a:cubicBezTo>
                  <a:pt x="5631" y="35341"/>
                  <a:pt x="5631" y="35778"/>
                  <a:pt x="5612" y="36197"/>
                </a:cubicBezTo>
                <a:cubicBezTo>
                  <a:pt x="5574" y="38289"/>
                  <a:pt x="5460" y="40134"/>
                  <a:pt x="5422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97" y="39031"/>
                  <a:pt x="9264" y="37699"/>
                </a:cubicBezTo>
                <a:cubicBezTo>
                  <a:pt x="9188" y="37072"/>
                  <a:pt x="9131" y="36444"/>
                  <a:pt x="9093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082" y="34751"/>
                  <a:pt x="11109" y="34637"/>
                  <a:pt x="12003" y="34504"/>
                </a:cubicBezTo>
                <a:cubicBezTo>
                  <a:pt x="12783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1" y="32934"/>
                  <a:pt x="13721" y="33004"/>
                  <a:pt x="13830" y="33004"/>
                </a:cubicBezTo>
                <a:cubicBezTo>
                  <a:pt x="13843" y="33004"/>
                  <a:pt x="13855" y="33003"/>
                  <a:pt x="13867" y="33001"/>
                </a:cubicBezTo>
                <a:cubicBezTo>
                  <a:pt x="13867" y="32887"/>
                  <a:pt x="13791" y="32735"/>
                  <a:pt x="13715" y="32640"/>
                </a:cubicBezTo>
                <a:cubicBezTo>
                  <a:pt x="13651" y="32589"/>
                  <a:pt x="13605" y="32572"/>
                  <a:pt x="13553" y="32572"/>
                </a:cubicBezTo>
                <a:cubicBezTo>
                  <a:pt x="13526" y="32572"/>
                  <a:pt x="13499" y="32576"/>
                  <a:pt x="13467" y="32583"/>
                </a:cubicBezTo>
                <a:cubicBezTo>
                  <a:pt x="13486" y="32507"/>
                  <a:pt x="13505" y="32411"/>
                  <a:pt x="13505" y="32335"/>
                </a:cubicBezTo>
                <a:cubicBezTo>
                  <a:pt x="13581" y="32392"/>
                  <a:pt x="13677" y="32449"/>
                  <a:pt x="13753" y="32449"/>
                </a:cubicBezTo>
                <a:cubicBezTo>
                  <a:pt x="13791" y="32354"/>
                  <a:pt x="13734" y="32183"/>
                  <a:pt x="13677" y="32088"/>
                </a:cubicBezTo>
                <a:cubicBezTo>
                  <a:pt x="13639" y="32031"/>
                  <a:pt x="13600" y="31993"/>
                  <a:pt x="13543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9" y="31936"/>
                  <a:pt x="13715" y="31993"/>
                  <a:pt x="13848" y="31993"/>
                </a:cubicBezTo>
                <a:cubicBezTo>
                  <a:pt x="13864" y="31995"/>
                  <a:pt x="13881" y="31995"/>
                  <a:pt x="13898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1" y="31632"/>
                  <a:pt x="13581" y="31536"/>
                  <a:pt x="13581" y="31441"/>
                </a:cubicBezTo>
                <a:cubicBezTo>
                  <a:pt x="13643" y="31478"/>
                  <a:pt x="13696" y="31499"/>
                  <a:pt x="13757" y="31499"/>
                </a:cubicBezTo>
                <a:cubicBezTo>
                  <a:pt x="13791" y="31499"/>
                  <a:pt x="13826" y="31493"/>
                  <a:pt x="13867" y="31479"/>
                </a:cubicBezTo>
                <a:cubicBezTo>
                  <a:pt x="13981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0" y="31327"/>
                  <a:pt x="13581" y="31403"/>
                </a:cubicBezTo>
                <a:cubicBezTo>
                  <a:pt x="13600" y="30852"/>
                  <a:pt x="13581" y="30224"/>
                  <a:pt x="13543" y="29558"/>
                </a:cubicBezTo>
                <a:cubicBezTo>
                  <a:pt x="13562" y="29558"/>
                  <a:pt x="13600" y="29558"/>
                  <a:pt x="13639" y="29520"/>
                </a:cubicBezTo>
                <a:cubicBezTo>
                  <a:pt x="13715" y="29482"/>
                  <a:pt x="13772" y="29387"/>
                  <a:pt x="13772" y="29311"/>
                </a:cubicBezTo>
                <a:cubicBezTo>
                  <a:pt x="13756" y="29300"/>
                  <a:pt x="13735" y="29296"/>
                  <a:pt x="13713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71" y="28196"/>
                </a:cubicBezTo>
                <a:cubicBezTo>
                  <a:pt x="13752" y="28196"/>
                  <a:pt x="13833" y="28182"/>
                  <a:pt x="13886" y="28151"/>
                </a:cubicBezTo>
                <a:cubicBezTo>
                  <a:pt x="13848" y="28056"/>
                  <a:pt x="13715" y="27923"/>
                  <a:pt x="13600" y="27885"/>
                </a:cubicBezTo>
                <a:cubicBezTo>
                  <a:pt x="13564" y="27870"/>
                  <a:pt x="13531" y="27864"/>
                  <a:pt x="13500" y="27864"/>
                </a:cubicBezTo>
                <a:cubicBezTo>
                  <a:pt x="13450" y="27864"/>
                  <a:pt x="13407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82" y="27704"/>
                  <a:pt x="13425" y="27709"/>
                  <a:pt x="13463" y="27709"/>
                </a:cubicBezTo>
                <a:cubicBezTo>
                  <a:pt x="13501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34" y="27371"/>
                </a:cubicBezTo>
                <a:cubicBezTo>
                  <a:pt x="13315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77" y="27257"/>
                </a:cubicBezTo>
                <a:cubicBezTo>
                  <a:pt x="13334" y="27257"/>
                  <a:pt x="13410" y="27257"/>
                  <a:pt x="13486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10" y="26800"/>
                  <a:pt x="13715" y="26781"/>
                  <a:pt x="13615" y="26781"/>
                </a:cubicBezTo>
                <a:cubicBezTo>
                  <a:pt x="13515" y="26781"/>
                  <a:pt x="1341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35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30" y="24328"/>
                </a:cubicBezTo>
                <a:cubicBezTo>
                  <a:pt x="13055" y="24331"/>
                  <a:pt x="13082" y="24332"/>
                  <a:pt x="13110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87" y="23966"/>
                </a:cubicBezTo>
                <a:cubicBezTo>
                  <a:pt x="13062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3" y="24080"/>
                </a:cubicBezTo>
                <a:cubicBezTo>
                  <a:pt x="12726" y="23852"/>
                  <a:pt x="12687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90" y="23441"/>
                </a:cubicBezTo>
                <a:cubicBezTo>
                  <a:pt x="12810" y="23441"/>
                  <a:pt x="12833" y="23439"/>
                  <a:pt x="12859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211" y="23123"/>
                  <a:pt x="13058" y="23069"/>
                  <a:pt x="12919" y="23069"/>
                </a:cubicBezTo>
                <a:cubicBezTo>
                  <a:pt x="12899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35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40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45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27" y="19458"/>
                  <a:pt x="11793" y="18678"/>
                  <a:pt x="11660" y="17918"/>
                </a:cubicBezTo>
                <a:lnTo>
                  <a:pt x="11660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4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41" y="17680"/>
                </a:cubicBezTo>
                <a:cubicBezTo>
                  <a:pt x="11703" y="17680"/>
                  <a:pt x="11670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3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6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1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56" y="13847"/>
                </a:cubicBezTo>
                <a:cubicBezTo>
                  <a:pt x="11341" y="13845"/>
                  <a:pt x="11325" y="13843"/>
                  <a:pt x="11309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109" y="13600"/>
                  <a:pt x="11147" y="13505"/>
                </a:cubicBezTo>
                <a:cubicBezTo>
                  <a:pt x="11223" y="13391"/>
                  <a:pt x="11242" y="13219"/>
                  <a:pt x="11204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900" y="13372"/>
                  <a:pt x="10900" y="13372"/>
                  <a:pt x="10900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58" y="9625"/>
                  <a:pt x="10215" y="9634"/>
                  <a:pt x="10267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7" y="9195"/>
                  <a:pt x="10228" y="9180"/>
                  <a:pt x="10291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7" y="8864"/>
                  <a:pt x="9948" y="8902"/>
                </a:cubicBezTo>
                <a:cubicBezTo>
                  <a:pt x="9929" y="8864"/>
                  <a:pt x="9929" y="8807"/>
                  <a:pt x="9910" y="8769"/>
                </a:cubicBezTo>
                <a:cubicBezTo>
                  <a:pt x="9948" y="8750"/>
                  <a:pt x="10006" y="8731"/>
                  <a:pt x="10044" y="8674"/>
                </a:cubicBezTo>
                <a:cubicBezTo>
                  <a:pt x="10120" y="8578"/>
                  <a:pt x="10177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207" y="6030"/>
                  <a:pt x="9169" y="5935"/>
                </a:cubicBezTo>
                <a:cubicBezTo>
                  <a:pt x="9207" y="5839"/>
                  <a:pt x="9169" y="5706"/>
                  <a:pt x="9112" y="5611"/>
                </a:cubicBezTo>
                <a:lnTo>
                  <a:pt x="9207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112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74" y="4356"/>
                </a:cubicBezTo>
                <a:cubicBezTo>
                  <a:pt x="8699" y="4356"/>
                  <a:pt x="8725" y="4364"/>
                  <a:pt x="8756" y="4364"/>
                </a:cubicBezTo>
                <a:cubicBezTo>
                  <a:pt x="8771" y="4364"/>
                  <a:pt x="8788" y="4362"/>
                  <a:pt x="8807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40" y="3785"/>
                  <a:pt x="8997" y="3500"/>
                  <a:pt x="8921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70" y="3272"/>
                  <a:pt x="8351" y="3310"/>
                  <a:pt x="8332" y="3348"/>
                </a:cubicBezTo>
                <a:cubicBezTo>
                  <a:pt x="8256" y="3138"/>
                  <a:pt x="8161" y="2929"/>
                  <a:pt x="8084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13" y="1655"/>
                  <a:pt x="7951" y="1541"/>
                </a:cubicBezTo>
                <a:cubicBezTo>
                  <a:pt x="7899" y="1509"/>
                  <a:pt x="7824" y="1495"/>
                  <a:pt x="7747" y="1495"/>
                </a:cubicBezTo>
                <a:cubicBezTo>
                  <a:pt x="7685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71" y="1274"/>
                  <a:pt x="7609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4" y="818"/>
                  <a:pt x="7228" y="989"/>
                </a:cubicBezTo>
                <a:cubicBezTo>
                  <a:pt x="7228" y="1008"/>
                  <a:pt x="7209" y="1046"/>
                  <a:pt x="7209" y="1065"/>
                </a:cubicBezTo>
                <a:cubicBezTo>
                  <a:pt x="6943" y="723"/>
                  <a:pt x="6677" y="533"/>
                  <a:pt x="6430" y="533"/>
                </a:cubicBezTo>
                <a:cubicBezTo>
                  <a:pt x="6296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106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8" name="Google Shape;2288;p11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9" name="Google Shape;2289;p11"/>
          <p:cNvGrpSpPr/>
          <p:nvPr/>
        </p:nvGrpSpPr>
        <p:grpSpPr>
          <a:xfrm>
            <a:off x="6236190" y="1583178"/>
            <a:ext cx="1540769" cy="288316"/>
            <a:chOff x="6474315" y="1430778"/>
            <a:chExt cx="1540769" cy="288316"/>
          </a:xfrm>
        </p:grpSpPr>
        <p:sp>
          <p:nvSpPr>
            <p:cNvPr id="2290" name="Google Shape;2290;p11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1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1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1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1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1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1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11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11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9" name="Google Shape;2299;p11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2300" name="Google Shape;2300;p11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11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11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11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11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11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1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11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11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9" name="Google Shape;2309;p11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0" name="Google Shape;2310;p11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2311" name="Google Shape;2311;p11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11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11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11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11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11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11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11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11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11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11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11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11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11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11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11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11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11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1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1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1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1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1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1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1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1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1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1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1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1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1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1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11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11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11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11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1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1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1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1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11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1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1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1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1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1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1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1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1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1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1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1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1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1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1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1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1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11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11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11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11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11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11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11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11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1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1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11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11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11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11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11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11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4" name="Google Shape;2384;p11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2385" name="Google Shape;2385;p11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1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1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1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1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1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1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1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1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1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1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11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11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1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11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11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1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1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1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1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1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1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1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1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1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1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1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1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1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1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1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1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1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1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1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1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1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1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1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1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1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1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1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1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1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1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1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1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1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1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1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1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1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1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1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1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1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1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1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1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1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1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1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1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1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1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1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11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1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1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1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8" name="Google Shape;2458;p11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2459" name="Google Shape;2459;p11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1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1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1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1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1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1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1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1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1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1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1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1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1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1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1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1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1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1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1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1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1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1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1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1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1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1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1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1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1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1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1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1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1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1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1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1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1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1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1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1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1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1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1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1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1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1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1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1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1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1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1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1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1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1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1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1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1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1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1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1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1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1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1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11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1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1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1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1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1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1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1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2" name="Google Shape;2532;p11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2533" name="Google Shape;2533;p11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1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1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1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1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1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1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11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11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11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11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11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11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11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11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11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11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11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1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1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1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1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1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1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1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1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1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1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1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1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1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1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1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1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1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1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1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1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1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1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1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1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1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1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1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1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1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1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1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1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1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1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1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1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1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1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1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1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1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1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1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1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1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1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1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1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1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11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11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11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1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6" name="Google Shape;2606;p11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7" name="Google Shape;2607;p11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2608" name="Google Shape;2608;p11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2609" name="Google Shape;2609;p11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11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11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11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11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11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11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11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11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11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11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11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11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11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11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11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11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11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11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11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11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11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11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11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11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11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35" name="Google Shape;2635;p11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636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637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8" name="Google Shape;2638;p13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2639" name="Google Shape;2639;p13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3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3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3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3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3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3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3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3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8" name="Google Shape;2648;p13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49" name="Google Shape;2649;p13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2650" name="Google Shape;2650;p13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13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13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13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13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13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13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13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13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13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13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13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13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13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13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13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13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13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13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13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13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13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13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13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13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13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13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13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13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13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13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13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13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13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13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13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13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13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13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13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13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13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13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13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13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13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3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3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3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3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3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3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3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3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3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3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3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3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3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3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3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13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13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13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13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1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1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13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13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13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13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13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13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3" name="Google Shape;2723;p13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2724" name="Google Shape;2724;p13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13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13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13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13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13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13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13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13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13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3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3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3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13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13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13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3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3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3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3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3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3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3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3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3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3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13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13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3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3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13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13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3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3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13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13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13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13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13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13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13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13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13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13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13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13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13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13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13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13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13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13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13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13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13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13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13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3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3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3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3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3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3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3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3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1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1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13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13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13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3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3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13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7" name="Google Shape;2797;p13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2798" name="Google Shape;2798;p13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13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13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13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13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13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13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13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13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13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13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13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13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13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13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13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13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13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13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13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13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13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13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13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13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13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13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13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13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13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13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13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13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13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13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13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13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13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13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13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13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13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13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13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13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13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13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13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13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13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3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13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13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13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3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3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3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3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3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3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3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3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3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3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3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3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3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3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3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3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3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1" name="Google Shape;2871;p13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2872" name="Google Shape;2872;p13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3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3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3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3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3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3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3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3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3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3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3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3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3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3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13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13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3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13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13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13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3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13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13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13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13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13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13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13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13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13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13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13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13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13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13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13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13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13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13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13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13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13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13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13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13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13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13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13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13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13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13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13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13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13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13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13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3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3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3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3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3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3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3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3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13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13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13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13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3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3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5" name="Google Shape;2945;p13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2946" name="Google Shape;2946;p13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2947" name="Google Shape;2947;p13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2948" name="Google Shape;2948;p13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9" name="Google Shape;2949;p13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950" name="Google Shape;2950;p13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1" name="Google Shape;2951;p13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52" name="Google Shape;2952;p13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2953" name="Google Shape;2953;p13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4" name="Google Shape;2954;p13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5" name="Google Shape;2955;p13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6" name="Google Shape;2956;p13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957" name="Google Shape;2957;p13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2958" name="Google Shape;2958;p13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9" name="Google Shape;2959;p13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0" name="Google Shape;2960;p13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1" name="Google Shape;2961;p13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2" name="Google Shape;2962;p13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3" name="Google Shape;2963;p13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4" name="Google Shape;2964;p13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5" name="Google Shape;2965;p13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6" name="Google Shape;2966;p13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7" name="Google Shape;2967;p13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8" name="Google Shape;2968;p13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9" name="Google Shape;2969;p13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0" name="Google Shape;2970;p13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1" name="Google Shape;2971;p13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2" name="Google Shape;2972;p13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3" name="Google Shape;2973;p13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4" name="Google Shape;2974;p13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5" name="Google Shape;2975;p13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6" name="Google Shape;2976;p13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7" name="Google Shape;2977;p13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8" name="Google Shape;2978;p13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9" name="Google Shape;2979;p13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0" name="Google Shape;2980;p13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1" name="Google Shape;2981;p13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2" name="Google Shape;2982;p13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3" name="Google Shape;2983;p13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4" name="Google Shape;2984;p13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5" name="Google Shape;2985;p13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6" name="Google Shape;2986;p13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7" name="Google Shape;2987;p13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988" name="Google Shape;2988;p13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2989" name="Google Shape;2989;p13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0" name="Google Shape;2990;p13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1" name="Google Shape;2991;p13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2" name="Google Shape;2992;p13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3" name="Google Shape;2993;p13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4" name="Google Shape;2994;p13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5" name="Google Shape;2995;p13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6" name="Google Shape;2996;p13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7" name="Google Shape;2997;p13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8" name="Google Shape;2998;p13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9" name="Google Shape;2999;p13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0" name="Google Shape;3000;p13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1" name="Google Shape;3001;p13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2" name="Google Shape;3002;p13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3" name="Google Shape;3003;p13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4" name="Google Shape;3004;p13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5" name="Google Shape;3005;p13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6" name="Google Shape;3006;p13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7" name="Google Shape;3007;p13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8" name="Google Shape;3008;p13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9" name="Google Shape;3009;p13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0" name="Google Shape;3010;p13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1" name="Google Shape;3011;p13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2" name="Google Shape;3012;p13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3" name="Google Shape;3013;p13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4" name="Google Shape;3014;p13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5" name="Google Shape;3015;p13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6" name="Google Shape;3016;p13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7" name="Google Shape;3017;p13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8" name="Google Shape;3018;p13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9" name="Google Shape;3019;p13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0" name="Google Shape;3020;p13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1" name="Google Shape;3021;p13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2" name="Google Shape;3022;p13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3" name="Google Shape;3023;p13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4" name="Google Shape;3024;p13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5" name="Google Shape;3025;p13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6" name="Google Shape;3026;p13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7" name="Google Shape;3027;p13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8" name="Google Shape;3028;p13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9" name="Google Shape;3029;p13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0" name="Google Shape;3030;p13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1" name="Google Shape;3031;p13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2" name="Google Shape;3032;p13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3" name="Google Shape;3033;p13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4" name="Google Shape;3034;p13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5" name="Google Shape;3035;p13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6" name="Google Shape;3036;p13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7" name="Google Shape;3037;p13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8" name="Google Shape;3038;p13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9" name="Google Shape;3039;p13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40" name="Google Shape;3040;p13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3041" name="Google Shape;3041;p13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2" name="Google Shape;3042;p13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3" name="Google Shape;3043;p13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4" name="Google Shape;3044;p13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5" name="Google Shape;3045;p13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6" name="Google Shape;3046;p13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7" name="Google Shape;3047;p13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8" name="Google Shape;3048;p13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9" name="Google Shape;3049;p13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0" name="Google Shape;3050;p13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1" name="Google Shape;3051;p13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2" name="Google Shape;3052;p13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3" name="Google Shape;3053;p13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4" name="Google Shape;3054;p13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5" name="Google Shape;3055;p13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6" name="Google Shape;3056;p13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7" name="Google Shape;3057;p13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8" name="Google Shape;3058;p13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9" name="Google Shape;3059;p13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0" name="Google Shape;3060;p13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1" name="Google Shape;3061;p13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2" name="Google Shape;3062;p13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3" name="Google Shape;3063;p13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4" name="Google Shape;3064;p13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5" name="Google Shape;3065;p13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6" name="Google Shape;3066;p13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7" name="Google Shape;3067;p13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8" name="Google Shape;3068;p13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9" name="Google Shape;3069;p13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0" name="Google Shape;3070;p13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1" name="Google Shape;3071;p13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2" name="Google Shape;3072;p13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073" name="Google Shape;3073;p13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4" name="Google Shape;3074;p13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5" name="Google Shape;3075;p13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6" name="Google Shape;3076;p13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7" name="Google Shape;3077;p13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8" name="Google Shape;3078;p13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9" name="Google Shape;3079;p13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0" name="Google Shape;3080;p13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1" name="Google Shape;3081;p13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2" name="Google Shape;3082;p13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3" name="Google Shape;3083;p13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4" name="Google Shape;3084;p13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85" name="Google Shape;3085;p13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13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87" name="Google Shape;3087;p13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3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9" name="Google Shape;3089;p13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3090" name="Google Shape;3090;p13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3091" name="Google Shape;3091;p13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3092" name="Google Shape;3092;p13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3" name="Google Shape;3093;p13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94" name="Google Shape;3094;p13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13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96" name="Google Shape;3096;p13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3097" name="Google Shape;3097;p13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8" name="Google Shape;3098;p13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9" name="Google Shape;3099;p13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0" name="Google Shape;3100;p13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101" name="Google Shape;3101;p13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3102" name="Google Shape;3102;p13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3" name="Google Shape;3103;p13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4" name="Google Shape;3104;p13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5" name="Google Shape;3105;p13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6" name="Google Shape;3106;p13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7" name="Google Shape;3107;p13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8" name="Google Shape;3108;p13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9" name="Google Shape;3109;p13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0" name="Google Shape;3110;p13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1" name="Google Shape;3111;p13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2" name="Google Shape;3112;p13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3" name="Google Shape;3113;p13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4" name="Google Shape;3114;p13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5" name="Google Shape;3115;p13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6" name="Google Shape;3116;p13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7" name="Google Shape;3117;p13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8" name="Google Shape;3118;p13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9" name="Google Shape;3119;p13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0" name="Google Shape;3120;p13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1" name="Google Shape;3121;p13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2" name="Google Shape;3122;p13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3" name="Google Shape;3123;p13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4" name="Google Shape;3124;p13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5" name="Google Shape;3125;p13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6" name="Google Shape;3126;p13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7" name="Google Shape;3127;p13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8" name="Google Shape;3128;p13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9" name="Google Shape;3129;p13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0" name="Google Shape;3130;p13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1" name="Google Shape;3131;p13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32" name="Google Shape;3132;p13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3133" name="Google Shape;3133;p13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4" name="Google Shape;3134;p13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5" name="Google Shape;3135;p13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6" name="Google Shape;3136;p13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7" name="Google Shape;3137;p13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8" name="Google Shape;3138;p13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9" name="Google Shape;3139;p13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0" name="Google Shape;3140;p13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1" name="Google Shape;3141;p13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2" name="Google Shape;3142;p13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3" name="Google Shape;3143;p13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4" name="Google Shape;3144;p13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5" name="Google Shape;3145;p13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6" name="Google Shape;3146;p13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7" name="Google Shape;3147;p13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8" name="Google Shape;3148;p13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9" name="Google Shape;3149;p13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0" name="Google Shape;3150;p13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1" name="Google Shape;3151;p13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2" name="Google Shape;3152;p13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3" name="Google Shape;3153;p13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4" name="Google Shape;3154;p13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5" name="Google Shape;3155;p13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6" name="Google Shape;3156;p13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7" name="Google Shape;3157;p13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8" name="Google Shape;3158;p13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9" name="Google Shape;3159;p13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0" name="Google Shape;3160;p13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1" name="Google Shape;3161;p13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2" name="Google Shape;3162;p13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3" name="Google Shape;3163;p13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4" name="Google Shape;3164;p13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5" name="Google Shape;3165;p13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6" name="Google Shape;3166;p13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7" name="Google Shape;3167;p13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8" name="Google Shape;3168;p13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9" name="Google Shape;3169;p13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0" name="Google Shape;3170;p13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1" name="Google Shape;3171;p13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2" name="Google Shape;3172;p13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3" name="Google Shape;3173;p13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4" name="Google Shape;3174;p13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5" name="Google Shape;3175;p13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6" name="Google Shape;3176;p13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7" name="Google Shape;3177;p13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8" name="Google Shape;3178;p13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9" name="Google Shape;3179;p13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0" name="Google Shape;3180;p13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1" name="Google Shape;3181;p13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2" name="Google Shape;3182;p13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3" name="Google Shape;3183;p13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84" name="Google Shape;3184;p13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3185" name="Google Shape;3185;p13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6" name="Google Shape;3186;p13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7" name="Google Shape;3187;p13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8" name="Google Shape;3188;p13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9" name="Google Shape;3189;p13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0" name="Google Shape;3190;p13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1" name="Google Shape;3191;p13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2" name="Google Shape;3192;p13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3" name="Google Shape;3193;p13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4" name="Google Shape;3194;p13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5" name="Google Shape;3195;p13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6" name="Google Shape;3196;p13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7" name="Google Shape;3197;p13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8" name="Google Shape;3198;p13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9" name="Google Shape;3199;p13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0" name="Google Shape;3200;p13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1" name="Google Shape;3201;p13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2" name="Google Shape;3202;p13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3" name="Google Shape;3203;p13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4" name="Google Shape;3204;p13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5" name="Google Shape;3205;p13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6" name="Google Shape;3206;p13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7" name="Google Shape;3207;p13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8" name="Google Shape;3208;p13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9" name="Google Shape;3209;p13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0" name="Google Shape;3210;p13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1" name="Google Shape;3211;p13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2" name="Google Shape;3212;p13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3" name="Google Shape;3213;p13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4" name="Google Shape;3214;p13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5" name="Google Shape;3215;p13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6" name="Google Shape;3216;p13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17" name="Google Shape;3217;p13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8" name="Google Shape;3218;p13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9" name="Google Shape;3219;p13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0" name="Google Shape;3220;p13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1" name="Google Shape;3221;p13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2" name="Google Shape;3222;p13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3" name="Google Shape;3223;p13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4" name="Google Shape;3224;p13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5" name="Google Shape;3225;p13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6" name="Google Shape;3226;p13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7" name="Google Shape;3227;p13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8" name="Google Shape;3228;p13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29" name="Google Shape;3229;p13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13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31" name="Google Shape;3231;p13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3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3" name="Google Shape;3233;p13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4" name="Google Shape;3234;p13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5" name="Google Shape;3235;p13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6" name="Google Shape;3236;p13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Pangolin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237" name="Google Shape;3237;p13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3238" name="Google Shape;3238;p13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3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3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3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3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3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3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3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3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7" name="Google Shape;3247;p13"/>
          <p:cNvSpPr txBox="1"/>
          <p:nvPr>
            <p:ph idx="2" type="title"/>
          </p:nvPr>
        </p:nvSpPr>
        <p:spPr>
          <a:xfrm>
            <a:off x="2308159" y="1576650"/>
            <a:ext cx="2197500" cy="371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248" name="Google Shape;3248;p13"/>
          <p:cNvSpPr txBox="1"/>
          <p:nvPr>
            <p:ph idx="1" type="subTitle"/>
          </p:nvPr>
        </p:nvSpPr>
        <p:spPr>
          <a:xfrm>
            <a:off x="2308169" y="1957650"/>
            <a:ext cx="2197500" cy="468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9" name="Google Shape;3249;p13"/>
          <p:cNvSpPr txBox="1"/>
          <p:nvPr>
            <p:ph idx="3" type="title"/>
          </p:nvPr>
        </p:nvSpPr>
        <p:spPr>
          <a:xfrm>
            <a:off x="2308159" y="3007738"/>
            <a:ext cx="2197500" cy="371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250" name="Google Shape;3250;p13"/>
          <p:cNvSpPr txBox="1"/>
          <p:nvPr>
            <p:ph idx="4" type="subTitle"/>
          </p:nvPr>
        </p:nvSpPr>
        <p:spPr>
          <a:xfrm>
            <a:off x="2308169" y="3388138"/>
            <a:ext cx="2197500" cy="468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1" name="Google Shape;3251;p13"/>
          <p:cNvSpPr txBox="1"/>
          <p:nvPr>
            <p:ph idx="5" type="title"/>
          </p:nvPr>
        </p:nvSpPr>
        <p:spPr>
          <a:xfrm>
            <a:off x="5663584" y="1576650"/>
            <a:ext cx="2197500" cy="371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252" name="Google Shape;3252;p13"/>
          <p:cNvSpPr txBox="1"/>
          <p:nvPr>
            <p:ph idx="6" type="subTitle"/>
          </p:nvPr>
        </p:nvSpPr>
        <p:spPr>
          <a:xfrm>
            <a:off x="5663608" y="1957650"/>
            <a:ext cx="2197500" cy="468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3" name="Google Shape;3253;p13"/>
          <p:cNvSpPr txBox="1"/>
          <p:nvPr>
            <p:ph idx="7" type="title"/>
          </p:nvPr>
        </p:nvSpPr>
        <p:spPr>
          <a:xfrm>
            <a:off x="5663584" y="3007738"/>
            <a:ext cx="2197500" cy="371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254" name="Google Shape;3254;p13"/>
          <p:cNvSpPr txBox="1"/>
          <p:nvPr>
            <p:ph idx="8" type="subTitle"/>
          </p:nvPr>
        </p:nvSpPr>
        <p:spPr>
          <a:xfrm>
            <a:off x="5663607" y="3388138"/>
            <a:ext cx="2197500" cy="468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5" name="Google Shape;3255;p13"/>
          <p:cNvSpPr txBox="1"/>
          <p:nvPr>
            <p:ph hasCustomPrompt="1" idx="9" type="title"/>
          </p:nvPr>
        </p:nvSpPr>
        <p:spPr>
          <a:xfrm>
            <a:off x="1339753" y="1812274"/>
            <a:ext cx="816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t>xx%</a:t>
            </a:r>
          </a:p>
        </p:txBody>
      </p:sp>
      <p:sp>
        <p:nvSpPr>
          <p:cNvPr id="3256" name="Google Shape;3256;p13"/>
          <p:cNvSpPr txBox="1"/>
          <p:nvPr>
            <p:ph hasCustomPrompt="1" idx="13" type="title"/>
          </p:nvPr>
        </p:nvSpPr>
        <p:spPr>
          <a:xfrm>
            <a:off x="1339753" y="3219725"/>
            <a:ext cx="816000" cy="393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t>xx%</a:t>
            </a:r>
          </a:p>
        </p:txBody>
      </p:sp>
      <p:sp>
        <p:nvSpPr>
          <p:cNvPr id="3257" name="Google Shape;3257;p13"/>
          <p:cNvSpPr txBox="1"/>
          <p:nvPr>
            <p:ph hasCustomPrompt="1" idx="14" type="title"/>
          </p:nvPr>
        </p:nvSpPr>
        <p:spPr>
          <a:xfrm>
            <a:off x="4698780" y="1813624"/>
            <a:ext cx="812400" cy="393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t>xx%</a:t>
            </a:r>
          </a:p>
        </p:txBody>
      </p:sp>
      <p:sp>
        <p:nvSpPr>
          <p:cNvPr id="3258" name="Google Shape;3258;p13"/>
          <p:cNvSpPr txBox="1"/>
          <p:nvPr>
            <p:ph hasCustomPrompt="1" idx="15" type="title"/>
          </p:nvPr>
        </p:nvSpPr>
        <p:spPr>
          <a:xfrm>
            <a:off x="4698780" y="3219720"/>
            <a:ext cx="812400" cy="393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t>xx%</a:t>
            </a:r>
          </a:p>
        </p:txBody>
      </p:sp>
      <p:sp>
        <p:nvSpPr>
          <p:cNvPr id="3259" name="Google Shape;3259;p13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60" name="Google Shape;3260;p13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3261" name="Google Shape;3261;p13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3262" name="Google Shape;3262;p13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13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13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13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13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13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13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13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13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13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13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13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13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13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13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13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13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13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13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13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13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13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13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13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13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13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88" name="Google Shape;3288;p13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3289" name="Shape 3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0" name="Google Shape;3290;p14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3291" name="Google Shape;3291;p14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3292" name="Google Shape;3292;p14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3293" name="Google Shape;3293;p14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4" name="Google Shape;3294;p14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295" name="Google Shape;3295;p14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14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97" name="Google Shape;3297;p14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3298" name="Google Shape;3298;p14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9" name="Google Shape;3299;p14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0" name="Google Shape;3300;p14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1" name="Google Shape;3301;p14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302" name="Google Shape;3302;p14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3303" name="Google Shape;3303;p14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04" name="Google Shape;3304;p14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05" name="Google Shape;3305;p14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06" name="Google Shape;3306;p14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07" name="Google Shape;3307;p14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08" name="Google Shape;3308;p14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09" name="Google Shape;3309;p14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0" name="Google Shape;3310;p14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1" name="Google Shape;3311;p14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2" name="Google Shape;3312;p14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3" name="Google Shape;3313;p14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4" name="Google Shape;3314;p14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5" name="Google Shape;3315;p14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6" name="Google Shape;3316;p14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7" name="Google Shape;3317;p14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8" name="Google Shape;3318;p14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9" name="Google Shape;3319;p14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0" name="Google Shape;3320;p14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1" name="Google Shape;3321;p14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2" name="Google Shape;3322;p14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3" name="Google Shape;3323;p14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4" name="Google Shape;3324;p14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5" name="Google Shape;3325;p14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6" name="Google Shape;3326;p14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7" name="Google Shape;3327;p14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8" name="Google Shape;3328;p14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9" name="Google Shape;3329;p14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30" name="Google Shape;3330;p14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31" name="Google Shape;3331;p14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32" name="Google Shape;3332;p14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333" name="Google Shape;3333;p14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3334" name="Google Shape;3334;p14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35" name="Google Shape;3335;p14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36" name="Google Shape;3336;p14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37" name="Google Shape;3337;p14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38" name="Google Shape;3338;p14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39" name="Google Shape;3339;p14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0" name="Google Shape;3340;p14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1" name="Google Shape;3341;p14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2" name="Google Shape;3342;p14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3" name="Google Shape;3343;p14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4" name="Google Shape;3344;p14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5" name="Google Shape;3345;p14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6" name="Google Shape;3346;p14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7" name="Google Shape;3347;p14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8" name="Google Shape;3348;p14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49" name="Google Shape;3349;p14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0" name="Google Shape;3350;p14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1" name="Google Shape;3351;p14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2" name="Google Shape;3352;p14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3" name="Google Shape;3353;p14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4" name="Google Shape;3354;p14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5" name="Google Shape;3355;p14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6" name="Google Shape;3356;p14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7" name="Google Shape;3357;p14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8" name="Google Shape;3358;p14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59" name="Google Shape;3359;p14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0" name="Google Shape;3360;p14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1" name="Google Shape;3361;p14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2" name="Google Shape;3362;p14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3" name="Google Shape;3363;p14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4" name="Google Shape;3364;p14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5" name="Google Shape;3365;p14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6" name="Google Shape;3366;p14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7" name="Google Shape;3367;p14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8" name="Google Shape;3368;p14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69" name="Google Shape;3369;p14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0" name="Google Shape;3370;p14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1" name="Google Shape;3371;p14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2" name="Google Shape;3372;p14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3" name="Google Shape;3373;p14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4" name="Google Shape;3374;p14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5" name="Google Shape;3375;p14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6" name="Google Shape;3376;p14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7" name="Google Shape;3377;p14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8" name="Google Shape;3378;p14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79" name="Google Shape;3379;p14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80" name="Google Shape;3380;p14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81" name="Google Shape;3381;p14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82" name="Google Shape;3382;p14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83" name="Google Shape;3383;p14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84" name="Google Shape;3384;p14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385" name="Google Shape;3385;p14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3386" name="Google Shape;3386;p14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87" name="Google Shape;3387;p14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88" name="Google Shape;3388;p14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89" name="Google Shape;3389;p14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0" name="Google Shape;3390;p14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1" name="Google Shape;3391;p14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2" name="Google Shape;3392;p14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3" name="Google Shape;3393;p14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4" name="Google Shape;3394;p14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5" name="Google Shape;3395;p14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6" name="Google Shape;3396;p14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7" name="Google Shape;3397;p14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8" name="Google Shape;3398;p14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99" name="Google Shape;3399;p14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0" name="Google Shape;3400;p14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1" name="Google Shape;3401;p14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2" name="Google Shape;3402;p14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3" name="Google Shape;3403;p14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4" name="Google Shape;3404;p14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5" name="Google Shape;3405;p14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6" name="Google Shape;3406;p14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7" name="Google Shape;3407;p14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8" name="Google Shape;3408;p14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09" name="Google Shape;3409;p14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10" name="Google Shape;3410;p14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11" name="Google Shape;3411;p14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12" name="Google Shape;3412;p14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13" name="Google Shape;3413;p14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14" name="Google Shape;3414;p14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15" name="Google Shape;3415;p14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16" name="Google Shape;3416;p14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17" name="Google Shape;3417;p14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418" name="Google Shape;3418;p14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9" name="Google Shape;3419;p14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0" name="Google Shape;3420;p14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1" name="Google Shape;3421;p14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2" name="Google Shape;3422;p14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3" name="Google Shape;3423;p14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4" name="Google Shape;3424;p14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5" name="Google Shape;3425;p14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6" name="Google Shape;3426;p14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7" name="Google Shape;3427;p14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8" name="Google Shape;3428;p14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9" name="Google Shape;3429;p14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430" name="Google Shape;3430;p14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14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32" name="Google Shape;3432;p14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4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4" name="Google Shape;3434;p14"/>
          <p:cNvGrpSpPr/>
          <p:nvPr/>
        </p:nvGrpSpPr>
        <p:grpSpPr>
          <a:xfrm>
            <a:off x="3801427" y="936003"/>
            <a:ext cx="1540769" cy="288316"/>
            <a:chOff x="6474315" y="1430778"/>
            <a:chExt cx="1540769" cy="288316"/>
          </a:xfrm>
        </p:grpSpPr>
        <p:sp>
          <p:nvSpPr>
            <p:cNvPr id="3435" name="Google Shape;3435;p14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4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4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4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4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4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4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4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4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4" name="Google Shape;3444;p14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3445" name="Google Shape;3445;p14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4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4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4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4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4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4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4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4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4" name="Google Shape;3454;p14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3455" name="Google Shape;3455;p14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4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4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4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4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4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4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4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4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4" name="Google Shape;3464;p14"/>
          <p:cNvSpPr/>
          <p:nvPr/>
        </p:nvSpPr>
        <p:spPr>
          <a:xfrm>
            <a:off x="7639786" y="2858082"/>
            <a:ext cx="1513451" cy="1914117"/>
          </a:xfrm>
          <a:custGeom>
            <a:rect b="b" l="l" r="r" t="t"/>
            <a:pathLst>
              <a:path extrusionOk="0" h="24995" w="19763">
                <a:moveTo>
                  <a:pt x="10918" y="1"/>
                </a:moveTo>
                <a:cubicBezTo>
                  <a:pt x="10424" y="1"/>
                  <a:pt x="9967" y="229"/>
                  <a:pt x="9663" y="571"/>
                </a:cubicBezTo>
                <a:cubicBezTo>
                  <a:pt x="9568" y="438"/>
                  <a:pt x="9397" y="362"/>
                  <a:pt x="9225" y="362"/>
                </a:cubicBezTo>
                <a:cubicBezTo>
                  <a:pt x="8959" y="362"/>
                  <a:pt x="8731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76" y="647"/>
                  <a:pt x="7076" y="628"/>
                </a:cubicBezTo>
                <a:cubicBezTo>
                  <a:pt x="7114" y="514"/>
                  <a:pt x="7076" y="324"/>
                  <a:pt x="7000" y="248"/>
                </a:cubicBezTo>
                <a:cubicBezTo>
                  <a:pt x="6924" y="286"/>
                  <a:pt x="6829" y="419"/>
                  <a:pt x="6791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5" y="357"/>
                  <a:pt x="6444" y="241"/>
                  <a:pt x="6296" y="241"/>
                </a:cubicBezTo>
                <a:cubicBezTo>
                  <a:pt x="6276" y="241"/>
                  <a:pt x="6257" y="244"/>
                  <a:pt x="6239" y="248"/>
                </a:cubicBezTo>
                <a:cubicBezTo>
                  <a:pt x="6220" y="362"/>
                  <a:pt x="6277" y="533"/>
                  <a:pt x="6353" y="647"/>
                </a:cubicBezTo>
                <a:cubicBezTo>
                  <a:pt x="6163" y="647"/>
                  <a:pt x="5954" y="647"/>
                  <a:pt x="5764" y="628"/>
                </a:cubicBezTo>
                <a:cubicBezTo>
                  <a:pt x="5478" y="628"/>
                  <a:pt x="5212" y="609"/>
                  <a:pt x="4927" y="609"/>
                </a:cubicBezTo>
                <a:cubicBezTo>
                  <a:pt x="4527" y="609"/>
                  <a:pt x="4128" y="590"/>
                  <a:pt x="3747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10" y="571"/>
                </a:lnTo>
                <a:cubicBezTo>
                  <a:pt x="2796" y="571"/>
                  <a:pt x="2663" y="571"/>
                  <a:pt x="2549" y="609"/>
                </a:cubicBezTo>
                <a:cubicBezTo>
                  <a:pt x="2435" y="533"/>
                  <a:pt x="2302" y="476"/>
                  <a:pt x="2150" y="476"/>
                </a:cubicBezTo>
                <a:cubicBezTo>
                  <a:pt x="1845" y="476"/>
                  <a:pt x="1579" y="705"/>
                  <a:pt x="1503" y="990"/>
                </a:cubicBezTo>
                <a:cubicBezTo>
                  <a:pt x="1427" y="1009"/>
                  <a:pt x="1332" y="1047"/>
                  <a:pt x="1256" y="1085"/>
                </a:cubicBezTo>
                <a:cubicBezTo>
                  <a:pt x="1275" y="1047"/>
                  <a:pt x="1256" y="1009"/>
                  <a:pt x="1256" y="971"/>
                </a:cubicBezTo>
                <a:cubicBezTo>
                  <a:pt x="1218" y="857"/>
                  <a:pt x="1103" y="705"/>
                  <a:pt x="1008" y="666"/>
                </a:cubicBezTo>
                <a:cubicBezTo>
                  <a:pt x="932" y="762"/>
                  <a:pt x="932" y="952"/>
                  <a:pt x="970" y="1066"/>
                </a:cubicBezTo>
                <a:cubicBezTo>
                  <a:pt x="989" y="1142"/>
                  <a:pt x="1027" y="1180"/>
                  <a:pt x="1084" y="1218"/>
                </a:cubicBezTo>
                <a:cubicBezTo>
                  <a:pt x="1046" y="1237"/>
                  <a:pt x="1027" y="1275"/>
                  <a:pt x="989" y="1313"/>
                </a:cubicBezTo>
                <a:cubicBezTo>
                  <a:pt x="932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42" y="1294"/>
                  <a:pt x="780" y="1446"/>
                  <a:pt x="837" y="1560"/>
                </a:cubicBezTo>
                <a:cubicBezTo>
                  <a:pt x="799" y="1541"/>
                  <a:pt x="780" y="1541"/>
                  <a:pt x="742" y="1541"/>
                </a:cubicBezTo>
                <a:cubicBezTo>
                  <a:pt x="552" y="1541"/>
                  <a:pt x="324" y="1599"/>
                  <a:pt x="229" y="1732"/>
                </a:cubicBezTo>
                <a:cubicBezTo>
                  <a:pt x="305" y="1865"/>
                  <a:pt x="533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5" y="2416"/>
                </a:cubicBezTo>
                <a:cubicBezTo>
                  <a:pt x="856" y="2473"/>
                  <a:pt x="837" y="2531"/>
                  <a:pt x="837" y="2569"/>
                </a:cubicBezTo>
                <a:lnTo>
                  <a:pt x="818" y="2569"/>
                </a:lnTo>
                <a:cubicBezTo>
                  <a:pt x="818" y="2588"/>
                  <a:pt x="818" y="2607"/>
                  <a:pt x="818" y="2626"/>
                </a:cubicBezTo>
                <a:cubicBezTo>
                  <a:pt x="514" y="2930"/>
                  <a:pt x="324" y="3367"/>
                  <a:pt x="324" y="3843"/>
                </a:cubicBezTo>
                <a:cubicBezTo>
                  <a:pt x="324" y="4147"/>
                  <a:pt x="419" y="4433"/>
                  <a:pt x="552" y="4680"/>
                </a:cubicBezTo>
                <a:cubicBezTo>
                  <a:pt x="419" y="6068"/>
                  <a:pt x="419" y="7571"/>
                  <a:pt x="533" y="9055"/>
                </a:cubicBezTo>
                <a:cubicBezTo>
                  <a:pt x="514" y="9036"/>
                  <a:pt x="495" y="8998"/>
                  <a:pt x="457" y="8979"/>
                </a:cubicBezTo>
                <a:cubicBezTo>
                  <a:pt x="387" y="8923"/>
                  <a:pt x="277" y="8888"/>
                  <a:pt x="178" y="8888"/>
                </a:cubicBezTo>
                <a:cubicBezTo>
                  <a:pt x="142" y="8888"/>
                  <a:pt x="107" y="8892"/>
                  <a:pt x="76" y="8902"/>
                </a:cubicBezTo>
                <a:cubicBezTo>
                  <a:pt x="76" y="9017"/>
                  <a:pt x="190" y="9150"/>
                  <a:pt x="286" y="9226"/>
                </a:cubicBezTo>
                <a:cubicBezTo>
                  <a:pt x="305" y="9245"/>
                  <a:pt x="324" y="9245"/>
                  <a:pt x="343" y="9264"/>
                </a:cubicBezTo>
                <a:cubicBezTo>
                  <a:pt x="190" y="9359"/>
                  <a:pt x="76" y="9530"/>
                  <a:pt x="76" y="9739"/>
                </a:cubicBezTo>
                <a:cubicBezTo>
                  <a:pt x="76" y="9892"/>
                  <a:pt x="133" y="10025"/>
                  <a:pt x="248" y="10120"/>
                </a:cubicBezTo>
                <a:cubicBezTo>
                  <a:pt x="95" y="10386"/>
                  <a:pt x="0" y="10671"/>
                  <a:pt x="0" y="10995"/>
                </a:cubicBezTo>
                <a:cubicBezTo>
                  <a:pt x="0" y="11889"/>
                  <a:pt x="704" y="12612"/>
                  <a:pt x="1598" y="12650"/>
                </a:cubicBezTo>
                <a:cubicBezTo>
                  <a:pt x="1807" y="12783"/>
                  <a:pt x="2035" y="12840"/>
                  <a:pt x="2302" y="12840"/>
                </a:cubicBezTo>
                <a:lnTo>
                  <a:pt x="8369" y="12840"/>
                </a:lnTo>
                <a:cubicBezTo>
                  <a:pt x="8369" y="13125"/>
                  <a:pt x="8369" y="13391"/>
                  <a:pt x="8369" y="13658"/>
                </a:cubicBezTo>
                <a:cubicBezTo>
                  <a:pt x="8369" y="14380"/>
                  <a:pt x="8369" y="15103"/>
                  <a:pt x="8369" y="15807"/>
                </a:cubicBezTo>
                <a:cubicBezTo>
                  <a:pt x="8331" y="19440"/>
                  <a:pt x="8274" y="22597"/>
                  <a:pt x="8255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68" y="24994"/>
                </a:lnTo>
                <a:lnTo>
                  <a:pt x="12668" y="23948"/>
                </a:lnTo>
                <a:lnTo>
                  <a:pt x="10519" y="23948"/>
                </a:lnTo>
                <a:cubicBezTo>
                  <a:pt x="10462" y="22845"/>
                  <a:pt x="10386" y="20562"/>
                  <a:pt x="10310" y="18204"/>
                </a:cubicBezTo>
                <a:cubicBezTo>
                  <a:pt x="10272" y="17405"/>
                  <a:pt x="10252" y="16587"/>
                  <a:pt x="10233" y="15826"/>
                </a:cubicBezTo>
                <a:cubicBezTo>
                  <a:pt x="10214" y="15465"/>
                  <a:pt x="10214" y="15122"/>
                  <a:pt x="10195" y="14780"/>
                </a:cubicBezTo>
                <a:cubicBezTo>
                  <a:pt x="10195" y="14419"/>
                  <a:pt x="10176" y="14076"/>
                  <a:pt x="10176" y="13753"/>
                </a:cubicBezTo>
                <a:cubicBezTo>
                  <a:pt x="10176" y="13696"/>
                  <a:pt x="10176" y="13658"/>
                  <a:pt x="10176" y="13601"/>
                </a:cubicBezTo>
                <a:cubicBezTo>
                  <a:pt x="10176" y="13601"/>
                  <a:pt x="10176" y="13582"/>
                  <a:pt x="10176" y="13582"/>
                </a:cubicBezTo>
                <a:cubicBezTo>
                  <a:pt x="10157" y="13353"/>
                  <a:pt x="10157" y="13144"/>
                  <a:pt x="10157" y="12954"/>
                </a:cubicBezTo>
                <a:cubicBezTo>
                  <a:pt x="10157" y="12916"/>
                  <a:pt x="10157" y="12878"/>
                  <a:pt x="10157" y="12840"/>
                </a:cubicBezTo>
                <a:lnTo>
                  <a:pt x="16891" y="12840"/>
                </a:lnTo>
                <a:cubicBezTo>
                  <a:pt x="17442" y="12840"/>
                  <a:pt x="17918" y="12459"/>
                  <a:pt x="18032" y="11946"/>
                </a:cubicBezTo>
                <a:cubicBezTo>
                  <a:pt x="18108" y="11889"/>
                  <a:pt x="18184" y="11813"/>
                  <a:pt x="18241" y="11737"/>
                </a:cubicBezTo>
                <a:lnTo>
                  <a:pt x="18241" y="11737"/>
                </a:lnTo>
                <a:cubicBezTo>
                  <a:pt x="18222" y="11832"/>
                  <a:pt x="18222" y="11927"/>
                  <a:pt x="18317" y="12003"/>
                </a:cubicBezTo>
                <a:cubicBezTo>
                  <a:pt x="18402" y="12088"/>
                  <a:pt x="18533" y="12158"/>
                  <a:pt x="18642" y="12158"/>
                </a:cubicBezTo>
                <a:cubicBezTo>
                  <a:pt x="18654" y="12158"/>
                  <a:pt x="18667" y="12157"/>
                  <a:pt x="18679" y="12155"/>
                </a:cubicBezTo>
                <a:cubicBezTo>
                  <a:pt x="18698" y="12041"/>
                  <a:pt x="18603" y="11889"/>
                  <a:pt x="18527" y="11794"/>
                </a:cubicBezTo>
                <a:cubicBezTo>
                  <a:pt x="18468" y="11735"/>
                  <a:pt x="18417" y="11713"/>
                  <a:pt x="18360" y="11713"/>
                </a:cubicBezTo>
                <a:cubicBezTo>
                  <a:pt x="18324" y="11713"/>
                  <a:pt x="18285" y="11722"/>
                  <a:pt x="18241" y="11737"/>
                </a:cubicBezTo>
                <a:cubicBezTo>
                  <a:pt x="18279" y="11661"/>
                  <a:pt x="18336" y="11584"/>
                  <a:pt x="18374" y="11508"/>
                </a:cubicBezTo>
                <a:cubicBezTo>
                  <a:pt x="18431" y="11565"/>
                  <a:pt x="18508" y="11584"/>
                  <a:pt x="18565" y="11584"/>
                </a:cubicBezTo>
                <a:cubicBezTo>
                  <a:pt x="18603" y="11489"/>
                  <a:pt x="18546" y="11318"/>
                  <a:pt x="18489" y="11204"/>
                </a:cubicBezTo>
                <a:lnTo>
                  <a:pt x="18469" y="11204"/>
                </a:lnTo>
                <a:cubicBezTo>
                  <a:pt x="18489" y="11166"/>
                  <a:pt x="18489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50" y="11128"/>
                  <a:pt x="19097" y="11052"/>
                  <a:pt x="19192" y="10919"/>
                </a:cubicBezTo>
                <a:cubicBezTo>
                  <a:pt x="19097" y="10786"/>
                  <a:pt x="18869" y="10709"/>
                  <a:pt x="18679" y="10709"/>
                </a:cubicBezTo>
                <a:cubicBezTo>
                  <a:pt x="18662" y="10704"/>
                  <a:pt x="18645" y="10702"/>
                  <a:pt x="18629" y="10702"/>
                </a:cubicBezTo>
                <a:cubicBezTo>
                  <a:pt x="18588" y="10702"/>
                  <a:pt x="18548" y="10715"/>
                  <a:pt x="18508" y="10728"/>
                </a:cubicBezTo>
                <a:cubicBezTo>
                  <a:pt x="18508" y="10690"/>
                  <a:pt x="18508" y="10633"/>
                  <a:pt x="18508" y="10595"/>
                </a:cubicBezTo>
                <a:cubicBezTo>
                  <a:pt x="18523" y="10603"/>
                  <a:pt x="18542" y="10608"/>
                  <a:pt x="18565" y="10608"/>
                </a:cubicBezTo>
                <a:cubicBezTo>
                  <a:pt x="18596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49" y="10257"/>
                  <a:pt x="18788" y="10257"/>
                </a:cubicBezTo>
                <a:cubicBezTo>
                  <a:pt x="18704" y="10257"/>
                  <a:pt x="18612" y="10277"/>
                  <a:pt x="18546" y="10310"/>
                </a:cubicBezTo>
                <a:cubicBezTo>
                  <a:pt x="18508" y="10329"/>
                  <a:pt x="18469" y="10348"/>
                  <a:pt x="18450" y="10386"/>
                </a:cubicBezTo>
                <a:cubicBezTo>
                  <a:pt x="18393" y="10215"/>
                  <a:pt x="18317" y="10063"/>
                  <a:pt x="18203" y="9930"/>
                </a:cubicBezTo>
                <a:cubicBezTo>
                  <a:pt x="18222" y="9625"/>
                  <a:pt x="18260" y="9321"/>
                  <a:pt x="18279" y="9017"/>
                </a:cubicBezTo>
                <a:cubicBezTo>
                  <a:pt x="18305" y="9023"/>
                  <a:pt x="18330" y="9027"/>
                  <a:pt x="18355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3" y="8607"/>
                  <a:pt x="18395" y="8669"/>
                  <a:pt x="18317" y="8731"/>
                </a:cubicBezTo>
                <a:cubicBezTo>
                  <a:pt x="18298" y="8731"/>
                  <a:pt x="18298" y="8750"/>
                  <a:pt x="18279" y="8750"/>
                </a:cubicBezTo>
                <a:cubicBezTo>
                  <a:pt x="18298" y="8598"/>
                  <a:pt x="18298" y="8427"/>
                  <a:pt x="18317" y="8275"/>
                </a:cubicBezTo>
                <a:cubicBezTo>
                  <a:pt x="18565" y="8142"/>
                  <a:pt x="18755" y="7799"/>
                  <a:pt x="18869" y="7324"/>
                </a:cubicBezTo>
                <a:cubicBezTo>
                  <a:pt x="18945" y="7419"/>
                  <a:pt x="19040" y="7476"/>
                  <a:pt x="19135" y="7476"/>
                </a:cubicBezTo>
                <a:cubicBezTo>
                  <a:pt x="19173" y="7381"/>
                  <a:pt x="19116" y="7191"/>
                  <a:pt x="19059" y="7096"/>
                </a:cubicBezTo>
                <a:cubicBezTo>
                  <a:pt x="19002" y="7038"/>
                  <a:pt x="18964" y="7000"/>
                  <a:pt x="18907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78" y="7000"/>
                  <a:pt x="19249" y="7019"/>
                </a:cubicBezTo>
                <a:cubicBezTo>
                  <a:pt x="19421" y="7019"/>
                  <a:pt x="19668" y="6943"/>
                  <a:pt x="19763" y="6810"/>
                </a:cubicBezTo>
                <a:cubicBezTo>
                  <a:pt x="19668" y="6677"/>
                  <a:pt x="19440" y="6582"/>
                  <a:pt x="19249" y="6582"/>
                </a:cubicBezTo>
                <a:cubicBezTo>
                  <a:pt x="19097" y="6582"/>
                  <a:pt x="19002" y="6639"/>
                  <a:pt x="18926" y="6753"/>
                </a:cubicBezTo>
                <a:cubicBezTo>
                  <a:pt x="18926" y="6715"/>
                  <a:pt x="18926" y="6677"/>
                  <a:pt x="18926" y="6639"/>
                </a:cubicBezTo>
                <a:cubicBezTo>
                  <a:pt x="18926" y="5878"/>
                  <a:pt x="18698" y="5251"/>
                  <a:pt x="18374" y="5022"/>
                </a:cubicBezTo>
                <a:cubicBezTo>
                  <a:pt x="18355" y="4965"/>
                  <a:pt x="18355" y="4889"/>
                  <a:pt x="18355" y="4813"/>
                </a:cubicBezTo>
                <a:cubicBezTo>
                  <a:pt x="18393" y="4813"/>
                  <a:pt x="18450" y="4794"/>
                  <a:pt x="18489" y="4756"/>
                </a:cubicBezTo>
                <a:cubicBezTo>
                  <a:pt x="18584" y="4661"/>
                  <a:pt x="18679" y="4509"/>
                  <a:pt x="18679" y="4395"/>
                </a:cubicBezTo>
                <a:cubicBezTo>
                  <a:pt x="18662" y="4391"/>
                  <a:pt x="18645" y="4390"/>
                  <a:pt x="18627" y="4390"/>
                </a:cubicBezTo>
                <a:cubicBezTo>
                  <a:pt x="18538" y="4390"/>
                  <a:pt x="18431" y="4427"/>
                  <a:pt x="18336" y="4490"/>
                </a:cubicBezTo>
                <a:cubicBezTo>
                  <a:pt x="18298" y="3767"/>
                  <a:pt x="18222" y="3120"/>
                  <a:pt x="18070" y="2588"/>
                </a:cubicBezTo>
                <a:cubicBezTo>
                  <a:pt x="18070" y="2188"/>
                  <a:pt x="17899" y="1846"/>
                  <a:pt x="17595" y="1618"/>
                </a:cubicBezTo>
                <a:cubicBezTo>
                  <a:pt x="17404" y="1484"/>
                  <a:pt x="17157" y="1389"/>
                  <a:pt x="16891" y="1389"/>
                </a:cubicBezTo>
                <a:cubicBezTo>
                  <a:pt x="16739" y="1370"/>
                  <a:pt x="16605" y="1370"/>
                  <a:pt x="16472" y="1351"/>
                </a:cubicBezTo>
                <a:cubicBezTo>
                  <a:pt x="16529" y="1294"/>
                  <a:pt x="16586" y="1237"/>
                  <a:pt x="16586" y="1161"/>
                </a:cubicBezTo>
                <a:cubicBezTo>
                  <a:pt x="16543" y="1135"/>
                  <a:pt x="16485" y="1125"/>
                  <a:pt x="16423" y="1125"/>
                </a:cubicBezTo>
                <a:cubicBezTo>
                  <a:pt x="16348" y="1125"/>
                  <a:pt x="16269" y="1140"/>
                  <a:pt x="16206" y="1161"/>
                </a:cubicBezTo>
                <a:cubicBezTo>
                  <a:pt x="16111" y="1199"/>
                  <a:pt x="16073" y="1256"/>
                  <a:pt x="16054" y="1313"/>
                </a:cubicBezTo>
                <a:cubicBezTo>
                  <a:pt x="15997" y="1313"/>
                  <a:pt x="15959" y="1294"/>
                  <a:pt x="15902" y="1294"/>
                </a:cubicBezTo>
                <a:cubicBezTo>
                  <a:pt x="15978" y="1218"/>
                  <a:pt x="16054" y="1085"/>
                  <a:pt x="16054" y="990"/>
                </a:cubicBezTo>
                <a:cubicBezTo>
                  <a:pt x="16037" y="986"/>
                  <a:pt x="16018" y="985"/>
                  <a:pt x="15999" y="985"/>
                </a:cubicBezTo>
                <a:cubicBezTo>
                  <a:pt x="15907" y="985"/>
                  <a:pt x="15790" y="1019"/>
                  <a:pt x="15711" y="1066"/>
                </a:cubicBezTo>
                <a:cubicBezTo>
                  <a:pt x="15711" y="1047"/>
                  <a:pt x="15711" y="1028"/>
                  <a:pt x="15711" y="990"/>
                </a:cubicBezTo>
                <a:cubicBezTo>
                  <a:pt x="15711" y="800"/>
                  <a:pt x="15616" y="571"/>
                  <a:pt x="15483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084" y="1218"/>
                  <a:pt x="14932" y="1199"/>
                </a:cubicBezTo>
                <a:lnTo>
                  <a:pt x="14760" y="1199"/>
                </a:lnTo>
                <a:cubicBezTo>
                  <a:pt x="14418" y="1161"/>
                  <a:pt x="14057" y="1142"/>
                  <a:pt x="13714" y="1104"/>
                </a:cubicBezTo>
                <a:cubicBezTo>
                  <a:pt x="13676" y="933"/>
                  <a:pt x="13524" y="800"/>
                  <a:pt x="13334" y="800"/>
                </a:cubicBezTo>
                <a:cubicBezTo>
                  <a:pt x="13182" y="800"/>
                  <a:pt x="13030" y="895"/>
                  <a:pt x="12972" y="1047"/>
                </a:cubicBezTo>
                <a:cubicBezTo>
                  <a:pt x="12801" y="1028"/>
                  <a:pt x="12630" y="1009"/>
                  <a:pt x="12440" y="1009"/>
                </a:cubicBezTo>
                <a:cubicBezTo>
                  <a:pt x="12193" y="419"/>
                  <a:pt x="11603" y="1"/>
                  <a:pt x="109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5" name="Google Shape;3465;p14"/>
          <p:cNvSpPr/>
          <p:nvPr/>
        </p:nvSpPr>
        <p:spPr>
          <a:xfrm>
            <a:off x="-11" y="1545725"/>
            <a:ext cx="1098387" cy="3226469"/>
          </a:xfrm>
          <a:custGeom>
            <a:rect b="b" l="l" r="r" t="t"/>
            <a:pathLst>
              <a:path extrusionOk="0" h="42132" w="14343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688" y="361"/>
                  <a:pt x="5745" y="323"/>
                  <a:pt x="5745" y="247"/>
                </a:cubicBezTo>
                <a:cubicBezTo>
                  <a:pt x="5745" y="152"/>
                  <a:pt x="5726" y="38"/>
                  <a:pt x="5669" y="0"/>
                </a:cubicBezTo>
                <a:close/>
                <a:moveTo>
                  <a:pt x="4870" y="133"/>
                </a:moveTo>
                <a:cubicBezTo>
                  <a:pt x="4851" y="209"/>
                  <a:pt x="4889" y="323"/>
                  <a:pt x="4946" y="399"/>
                </a:cubicBezTo>
                <a:cubicBezTo>
                  <a:pt x="5003" y="457"/>
                  <a:pt x="5060" y="457"/>
                  <a:pt x="5117" y="457"/>
                </a:cubicBezTo>
                <a:cubicBezTo>
                  <a:pt x="5155" y="380"/>
                  <a:pt x="5155" y="342"/>
                  <a:pt x="5098" y="266"/>
                </a:cubicBezTo>
                <a:cubicBezTo>
                  <a:pt x="5060" y="209"/>
                  <a:pt x="4946" y="133"/>
                  <a:pt x="4870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7" y="2644"/>
                </a:cubicBezTo>
                <a:cubicBezTo>
                  <a:pt x="3577" y="2701"/>
                  <a:pt x="3634" y="2815"/>
                  <a:pt x="3691" y="2872"/>
                </a:cubicBezTo>
                <a:cubicBezTo>
                  <a:pt x="3719" y="2901"/>
                  <a:pt x="3748" y="2910"/>
                  <a:pt x="3779" y="2910"/>
                </a:cubicBezTo>
                <a:cubicBezTo>
                  <a:pt x="3810" y="2910"/>
                  <a:pt x="3843" y="2901"/>
                  <a:pt x="3881" y="2891"/>
                </a:cubicBezTo>
                <a:cubicBezTo>
                  <a:pt x="3881" y="2834"/>
                  <a:pt x="3881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57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56" y="2777"/>
                  <a:pt x="4299" y="2682"/>
                </a:cubicBezTo>
                <a:cubicBezTo>
                  <a:pt x="4223" y="2568"/>
                  <a:pt x="4071" y="2473"/>
                  <a:pt x="3957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8" y="3443"/>
                  <a:pt x="3596" y="3405"/>
                  <a:pt x="3634" y="3348"/>
                </a:cubicBezTo>
                <a:cubicBezTo>
                  <a:pt x="3596" y="3291"/>
                  <a:pt x="3558" y="3253"/>
                  <a:pt x="3462" y="3253"/>
                </a:cubicBezTo>
                <a:close/>
                <a:moveTo>
                  <a:pt x="9515" y="3477"/>
                </a:moveTo>
                <a:cubicBezTo>
                  <a:pt x="9392" y="3477"/>
                  <a:pt x="9249" y="3531"/>
                  <a:pt x="9150" y="3614"/>
                </a:cubicBezTo>
                <a:cubicBezTo>
                  <a:pt x="9055" y="3709"/>
                  <a:pt x="9055" y="3804"/>
                  <a:pt x="9055" y="3918"/>
                </a:cubicBezTo>
                <a:cubicBezTo>
                  <a:pt x="9101" y="3926"/>
                  <a:pt x="9145" y="3934"/>
                  <a:pt x="9186" y="3934"/>
                </a:cubicBezTo>
                <a:cubicBezTo>
                  <a:pt x="9246" y="3934"/>
                  <a:pt x="9303" y="3918"/>
                  <a:pt x="9359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1" y="3478"/>
                  <a:pt x="9533" y="3477"/>
                  <a:pt x="9515" y="3477"/>
                </a:cubicBezTo>
                <a:close/>
                <a:moveTo>
                  <a:pt x="9304" y="4778"/>
                </a:moveTo>
                <a:cubicBezTo>
                  <a:pt x="9225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28" y="5117"/>
                  <a:pt x="9084" y="5117"/>
                </a:cubicBezTo>
                <a:cubicBezTo>
                  <a:pt x="9114" y="5117"/>
                  <a:pt x="9147" y="5111"/>
                  <a:pt x="9188" y="5098"/>
                </a:cubicBezTo>
                <a:cubicBezTo>
                  <a:pt x="9302" y="5041"/>
                  <a:pt x="9435" y="4926"/>
                  <a:pt x="9454" y="4812"/>
                </a:cubicBezTo>
                <a:cubicBezTo>
                  <a:pt x="9414" y="4788"/>
                  <a:pt x="9361" y="4778"/>
                  <a:pt x="9304" y="4778"/>
                </a:cubicBezTo>
                <a:close/>
                <a:moveTo>
                  <a:pt x="9479" y="5697"/>
                </a:moveTo>
                <a:cubicBezTo>
                  <a:pt x="9418" y="5697"/>
                  <a:pt x="9364" y="5726"/>
                  <a:pt x="9302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1" y="6034"/>
                  <a:pt x="9670" y="6034"/>
                </a:cubicBezTo>
                <a:cubicBezTo>
                  <a:pt x="9739" y="6034"/>
                  <a:pt x="9806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2" y="5697"/>
                  <a:pt x="9479" y="5697"/>
                </a:cubicBezTo>
                <a:close/>
                <a:moveTo>
                  <a:pt x="2468" y="7110"/>
                </a:moveTo>
                <a:cubicBezTo>
                  <a:pt x="2456" y="7110"/>
                  <a:pt x="2446" y="7111"/>
                  <a:pt x="2435" y="7114"/>
                </a:cubicBezTo>
                <a:cubicBezTo>
                  <a:pt x="2416" y="7190"/>
                  <a:pt x="2473" y="7304"/>
                  <a:pt x="2549" y="7361"/>
                </a:cubicBezTo>
                <a:cubicBezTo>
                  <a:pt x="2586" y="7397"/>
                  <a:pt x="2622" y="7411"/>
                  <a:pt x="2663" y="7411"/>
                </a:cubicBezTo>
                <a:cubicBezTo>
                  <a:pt x="2686" y="7411"/>
                  <a:pt x="2712" y="7406"/>
                  <a:pt x="2740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26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35" y="7799"/>
                  <a:pt x="2397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67" y="10081"/>
                </a:cubicBezTo>
                <a:cubicBezTo>
                  <a:pt x="10414" y="10095"/>
                  <a:pt x="10466" y="10101"/>
                  <a:pt x="10517" y="10101"/>
                </a:cubicBezTo>
                <a:cubicBezTo>
                  <a:pt x="10609" y="10101"/>
                  <a:pt x="10698" y="10080"/>
                  <a:pt x="10747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22" y="17423"/>
                  <a:pt x="11736" y="17499"/>
                </a:cubicBezTo>
                <a:cubicBezTo>
                  <a:pt x="11806" y="17555"/>
                  <a:pt x="11917" y="17590"/>
                  <a:pt x="12015" y="17590"/>
                </a:cubicBezTo>
                <a:cubicBezTo>
                  <a:pt x="12052" y="17590"/>
                  <a:pt x="12086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0" y="22289"/>
                </a:moveTo>
                <a:cubicBezTo>
                  <a:pt x="13459" y="22289"/>
                  <a:pt x="13347" y="22357"/>
                  <a:pt x="13296" y="22426"/>
                </a:cubicBezTo>
                <a:cubicBezTo>
                  <a:pt x="13220" y="22502"/>
                  <a:pt x="13220" y="22578"/>
                  <a:pt x="13239" y="22673"/>
                </a:cubicBezTo>
                <a:cubicBezTo>
                  <a:pt x="13334" y="22673"/>
                  <a:pt x="13410" y="22673"/>
                  <a:pt x="13467" y="22597"/>
                </a:cubicBezTo>
                <a:cubicBezTo>
                  <a:pt x="13543" y="22521"/>
                  <a:pt x="13601" y="22388"/>
                  <a:pt x="13582" y="22292"/>
                </a:cubicBezTo>
                <a:cubicBezTo>
                  <a:pt x="13571" y="22290"/>
                  <a:pt x="13561" y="22289"/>
                  <a:pt x="13550" y="22289"/>
                </a:cubicBezTo>
                <a:close/>
                <a:moveTo>
                  <a:pt x="732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8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23" y="24137"/>
                  <a:pt x="1123" y="24061"/>
                  <a:pt x="1028" y="23966"/>
                </a:cubicBezTo>
                <a:cubicBezTo>
                  <a:pt x="950" y="23904"/>
                  <a:pt x="834" y="23842"/>
                  <a:pt x="732" y="23842"/>
                </a:cubicBezTo>
                <a:close/>
                <a:moveTo>
                  <a:pt x="851" y="25358"/>
                </a:moveTo>
                <a:cubicBezTo>
                  <a:pt x="812" y="25358"/>
                  <a:pt x="771" y="25369"/>
                  <a:pt x="723" y="25393"/>
                </a:cubicBezTo>
                <a:cubicBezTo>
                  <a:pt x="609" y="25450"/>
                  <a:pt x="495" y="25564"/>
                  <a:pt x="476" y="25678"/>
                </a:cubicBezTo>
                <a:cubicBezTo>
                  <a:pt x="511" y="25699"/>
                  <a:pt x="556" y="25707"/>
                  <a:pt x="605" y="25707"/>
                </a:cubicBezTo>
                <a:cubicBezTo>
                  <a:pt x="689" y="25707"/>
                  <a:pt x="784" y="25683"/>
                  <a:pt x="857" y="25659"/>
                </a:cubicBezTo>
                <a:cubicBezTo>
                  <a:pt x="971" y="25602"/>
                  <a:pt x="990" y="25526"/>
                  <a:pt x="1009" y="25412"/>
                </a:cubicBezTo>
                <a:cubicBezTo>
                  <a:pt x="953" y="25379"/>
                  <a:pt x="905" y="25358"/>
                  <a:pt x="851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52" y="27732"/>
                  <a:pt x="647" y="27751"/>
                  <a:pt x="742" y="27751"/>
                </a:cubicBezTo>
                <a:cubicBezTo>
                  <a:pt x="780" y="27637"/>
                  <a:pt x="800" y="27561"/>
                  <a:pt x="723" y="27466"/>
                </a:cubicBezTo>
                <a:cubicBezTo>
                  <a:pt x="647" y="27352"/>
                  <a:pt x="514" y="27257"/>
                  <a:pt x="400" y="27257"/>
                </a:cubicBezTo>
                <a:close/>
                <a:moveTo>
                  <a:pt x="6030" y="209"/>
                </a:moveTo>
                <a:cubicBezTo>
                  <a:pt x="5916" y="247"/>
                  <a:pt x="5821" y="380"/>
                  <a:pt x="5764" y="514"/>
                </a:cubicBezTo>
                <a:cubicBezTo>
                  <a:pt x="5745" y="609"/>
                  <a:pt x="5764" y="666"/>
                  <a:pt x="5802" y="742"/>
                </a:cubicBezTo>
                <a:cubicBezTo>
                  <a:pt x="5764" y="780"/>
                  <a:pt x="5726" y="799"/>
                  <a:pt x="5669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60" y="571"/>
                  <a:pt x="5403" y="704"/>
                  <a:pt x="5384" y="818"/>
                </a:cubicBezTo>
                <a:cubicBezTo>
                  <a:pt x="5365" y="799"/>
                  <a:pt x="5345" y="780"/>
                  <a:pt x="5326" y="761"/>
                </a:cubicBezTo>
                <a:cubicBezTo>
                  <a:pt x="5206" y="670"/>
                  <a:pt x="5037" y="592"/>
                  <a:pt x="4896" y="592"/>
                </a:cubicBezTo>
                <a:cubicBezTo>
                  <a:pt x="4860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27" y="1617"/>
                  <a:pt x="4585" y="2321"/>
                  <a:pt x="4280" y="3138"/>
                </a:cubicBezTo>
                <a:cubicBezTo>
                  <a:pt x="4198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14" y="3348"/>
                  <a:pt x="3995" y="3367"/>
                </a:cubicBezTo>
                <a:cubicBezTo>
                  <a:pt x="3824" y="3405"/>
                  <a:pt x="3615" y="3557"/>
                  <a:pt x="3558" y="3690"/>
                </a:cubicBezTo>
                <a:cubicBezTo>
                  <a:pt x="3636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05" y="6334"/>
                  <a:pt x="3196" y="7665"/>
                </a:cubicBezTo>
                <a:cubicBezTo>
                  <a:pt x="3196" y="7665"/>
                  <a:pt x="3177" y="7646"/>
                  <a:pt x="3177" y="7646"/>
                </a:cubicBezTo>
                <a:cubicBezTo>
                  <a:pt x="3084" y="7584"/>
                  <a:pt x="2953" y="7522"/>
                  <a:pt x="2856" y="7522"/>
                </a:cubicBezTo>
                <a:cubicBezTo>
                  <a:pt x="2834" y="7522"/>
                  <a:pt x="2814" y="7525"/>
                  <a:pt x="2797" y="7532"/>
                </a:cubicBezTo>
                <a:cubicBezTo>
                  <a:pt x="2778" y="7627"/>
                  <a:pt x="2854" y="7761"/>
                  <a:pt x="2949" y="7856"/>
                </a:cubicBezTo>
                <a:cubicBezTo>
                  <a:pt x="2911" y="7856"/>
                  <a:pt x="2892" y="7856"/>
                  <a:pt x="2854" y="7875"/>
                </a:cubicBezTo>
                <a:cubicBezTo>
                  <a:pt x="2683" y="7913"/>
                  <a:pt x="2454" y="8065"/>
                  <a:pt x="2416" y="8217"/>
                </a:cubicBezTo>
                <a:cubicBezTo>
                  <a:pt x="2494" y="8282"/>
                  <a:pt x="2643" y="8311"/>
                  <a:pt x="2785" y="8311"/>
                </a:cubicBezTo>
                <a:cubicBezTo>
                  <a:pt x="2850" y="8311"/>
                  <a:pt x="2914" y="8305"/>
                  <a:pt x="2968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73" y="12687"/>
                  <a:pt x="2074" y="15958"/>
                </a:cubicBezTo>
                <a:cubicBezTo>
                  <a:pt x="2074" y="15901"/>
                  <a:pt x="2055" y="15844"/>
                  <a:pt x="1998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24" y="16059"/>
                  <a:pt x="1887" y="16082"/>
                  <a:pt x="1960" y="16082"/>
                </a:cubicBezTo>
                <a:cubicBezTo>
                  <a:pt x="1990" y="16082"/>
                  <a:pt x="2021" y="16078"/>
                  <a:pt x="2053" y="16073"/>
                </a:cubicBezTo>
                <a:lnTo>
                  <a:pt x="2053" y="16073"/>
                </a:lnTo>
                <a:cubicBezTo>
                  <a:pt x="2049" y="16136"/>
                  <a:pt x="2036" y="16199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32" y="16415"/>
                  <a:pt x="1827" y="16491"/>
                </a:cubicBezTo>
                <a:cubicBezTo>
                  <a:pt x="1808" y="16510"/>
                  <a:pt x="1770" y="16510"/>
                  <a:pt x="1751" y="16510"/>
                </a:cubicBezTo>
                <a:cubicBezTo>
                  <a:pt x="1560" y="16586"/>
                  <a:pt x="1370" y="16757"/>
                  <a:pt x="1332" y="16910"/>
                </a:cubicBezTo>
                <a:cubicBezTo>
                  <a:pt x="1403" y="16950"/>
                  <a:pt x="1508" y="16969"/>
                  <a:pt x="1615" y="16969"/>
                </a:cubicBezTo>
                <a:cubicBezTo>
                  <a:pt x="1708" y="16969"/>
                  <a:pt x="1804" y="16955"/>
                  <a:pt x="1884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51" y="21912"/>
                  <a:pt x="1104" y="24537"/>
                </a:cubicBezTo>
                <a:cubicBezTo>
                  <a:pt x="1028" y="24461"/>
                  <a:pt x="895" y="24385"/>
                  <a:pt x="800" y="24385"/>
                </a:cubicBezTo>
                <a:cubicBezTo>
                  <a:pt x="761" y="24499"/>
                  <a:pt x="819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lnTo>
                  <a:pt x="1047" y="25050"/>
                </a:lnTo>
                <a:cubicBezTo>
                  <a:pt x="978" y="24931"/>
                  <a:pt x="910" y="24857"/>
                  <a:pt x="759" y="24857"/>
                </a:cubicBezTo>
                <a:cubicBezTo>
                  <a:pt x="742" y="24857"/>
                  <a:pt x="724" y="24858"/>
                  <a:pt x="704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33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895" y="25982"/>
                  <a:pt x="838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76" y="26857"/>
                  <a:pt x="838" y="27428"/>
                  <a:pt x="780" y="27980"/>
                </a:cubicBezTo>
                <a:cubicBezTo>
                  <a:pt x="780" y="27961"/>
                  <a:pt x="761" y="27942"/>
                  <a:pt x="723" y="27923"/>
                </a:cubicBezTo>
                <a:cubicBezTo>
                  <a:pt x="649" y="27863"/>
                  <a:pt x="529" y="27815"/>
                  <a:pt x="434" y="27815"/>
                </a:cubicBezTo>
                <a:cubicBezTo>
                  <a:pt x="407" y="27815"/>
                  <a:pt x="383" y="27819"/>
                  <a:pt x="362" y="27827"/>
                </a:cubicBezTo>
                <a:cubicBezTo>
                  <a:pt x="362" y="27923"/>
                  <a:pt x="419" y="28037"/>
                  <a:pt x="514" y="28132"/>
                </a:cubicBezTo>
                <a:cubicBezTo>
                  <a:pt x="476" y="28132"/>
                  <a:pt x="457" y="28132"/>
                  <a:pt x="419" y="28151"/>
                </a:cubicBezTo>
                <a:cubicBezTo>
                  <a:pt x="248" y="28189"/>
                  <a:pt x="39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04" y="28455"/>
                  <a:pt x="761" y="28379"/>
                </a:cubicBezTo>
                <a:lnTo>
                  <a:pt x="761" y="28379"/>
                </a:lnTo>
                <a:cubicBezTo>
                  <a:pt x="628" y="29844"/>
                  <a:pt x="533" y="31289"/>
                  <a:pt x="457" y="32640"/>
                </a:cubicBezTo>
                <a:cubicBezTo>
                  <a:pt x="419" y="33343"/>
                  <a:pt x="895" y="33857"/>
                  <a:pt x="1674" y="34199"/>
                </a:cubicBezTo>
                <a:cubicBezTo>
                  <a:pt x="2055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67" y="34770"/>
                  <a:pt x="3234" y="34903"/>
                  <a:pt x="3215" y="35017"/>
                </a:cubicBezTo>
                <a:cubicBezTo>
                  <a:pt x="3268" y="35044"/>
                  <a:pt x="3342" y="35058"/>
                  <a:pt x="3418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786" y="34941"/>
                  <a:pt x="3824" y="34865"/>
                  <a:pt x="3843" y="34751"/>
                </a:cubicBezTo>
                <a:cubicBezTo>
                  <a:pt x="3938" y="34770"/>
                  <a:pt x="4033" y="34789"/>
                  <a:pt x="4128" y="34789"/>
                </a:cubicBezTo>
                <a:cubicBezTo>
                  <a:pt x="3976" y="34922"/>
                  <a:pt x="3843" y="35150"/>
                  <a:pt x="3843" y="35322"/>
                </a:cubicBezTo>
                <a:cubicBezTo>
                  <a:pt x="3869" y="35327"/>
                  <a:pt x="3898" y="35330"/>
                  <a:pt x="3929" y="35330"/>
                </a:cubicBezTo>
                <a:cubicBezTo>
                  <a:pt x="4099" y="35330"/>
                  <a:pt x="4326" y="35247"/>
                  <a:pt x="4471" y="35150"/>
                </a:cubicBezTo>
                <a:cubicBezTo>
                  <a:pt x="4585" y="35055"/>
                  <a:pt x="4623" y="34960"/>
                  <a:pt x="4623" y="34846"/>
                </a:cubicBezTo>
                <a:cubicBezTo>
                  <a:pt x="4699" y="34846"/>
                  <a:pt x="4775" y="34846"/>
                  <a:pt x="4851" y="34865"/>
                </a:cubicBezTo>
                <a:cubicBezTo>
                  <a:pt x="4832" y="34884"/>
                  <a:pt x="4813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889" y="35360"/>
                  <a:pt x="5041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60" y="34903"/>
                  <a:pt x="5631" y="34903"/>
                </a:cubicBezTo>
                <a:cubicBezTo>
                  <a:pt x="5631" y="35341"/>
                  <a:pt x="5612" y="35778"/>
                  <a:pt x="5612" y="36197"/>
                </a:cubicBezTo>
                <a:cubicBezTo>
                  <a:pt x="5555" y="38289"/>
                  <a:pt x="5460" y="40134"/>
                  <a:pt x="5403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78" y="39031"/>
                  <a:pt x="9245" y="37699"/>
                </a:cubicBezTo>
                <a:cubicBezTo>
                  <a:pt x="9188" y="37072"/>
                  <a:pt x="9131" y="36444"/>
                  <a:pt x="9074" y="35854"/>
                </a:cubicBezTo>
                <a:cubicBezTo>
                  <a:pt x="9055" y="35493"/>
                  <a:pt x="9017" y="35150"/>
                  <a:pt x="8997" y="34827"/>
                </a:cubicBezTo>
                <a:cubicBezTo>
                  <a:pt x="10082" y="34751"/>
                  <a:pt x="11109" y="34637"/>
                  <a:pt x="11984" y="34504"/>
                </a:cubicBezTo>
                <a:cubicBezTo>
                  <a:pt x="12764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74" y="32934"/>
                  <a:pt x="13718" y="33004"/>
                  <a:pt x="13816" y="33004"/>
                </a:cubicBezTo>
                <a:cubicBezTo>
                  <a:pt x="13827" y="33004"/>
                  <a:pt x="13838" y="33003"/>
                  <a:pt x="13848" y="33001"/>
                </a:cubicBezTo>
                <a:cubicBezTo>
                  <a:pt x="13867" y="32887"/>
                  <a:pt x="13791" y="32735"/>
                  <a:pt x="13696" y="32640"/>
                </a:cubicBezTo>
                <a:cubicBezTo>
                  <a:pt x="13645" y="32589"/>
                  <a:pt x="13594" y="32572"/>
                  <a:pt x="13543" y="32572"/>
                </a:cubicBezTo>
                <a:cubicBezTo>
                  <a:pt x="13518" y="32572"/>
                  <a:pt x="13493" y="32576"/>
                  <a:pt x="13467" y="32583"/>
                </a:cubicBezTo>
                <a:cubicBezTo>
                  <a:pt x="13486" y="32507"/>
                  <a:pt x="13486" y="32411"/>
                  <a:pt x="13505" y="32335"/>
                </a:cubicBezTo>
                <a:cubicBezTo>
                  <a:pt x="13582" y="32392"/>
                  <a:pt x="13677" y="32449"/>
                  <a:pt x="13734" y="32449"/>
                </a:cubicBezTo>
                <a:cubicBezTo>
                  <a:pt x="13772" y="32354"/>
                  <a:pt x="13734" y="32183"/>
                  <a:pt x="13658" y="32088"/>
                </a:cubicBezTo>
                <a:cubicBezTo>
                  <a:pt x="13620" y="32031"/>
                  <a:pt x="13582" y="31993"/>
                  <a:pt x="13543" y="31974"/>
                </a:cubicBezTo>
                <a:cubicBezTo>
                  <a:pt x="13543" y="31936"/>
                  <a:pt x="13562" y="31898"/>
                  <a:pt x="13562" y="31841"/>
                </a:cubicBezTo>
                <a:cubicBezTo>
                  <a:pt x="13620" y="31936"/>
                  <a:pt x="13696" y="31993"/>
                  <a:pt x="13848" y="31993"/>
                </a:cubicBezTo>
                <a:cubicBezTo>
                  <a:pt x="13863" y="31995"/>
                  <a:pt x="13878" y="31995"/>
                  <a:pt x="13894" y="31995"/>
                </a:cubicBezTo>
                <a:cubicBezTo>
                  <a:pt x="14060" y="31995"/>
                  <a:pt x="14273" y="31907"/>
                  <a:pt x="14342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2" y="31632"/>
                  <a:pt x="13582" y="31536"/>
                  <a:pt x="13582" y="31441"/>
                </a:cubicBezTo>
                <a:cubicBezTo>
                  <a:pt x="13643" y="31478"/>
                  <a:pt x="13688" y="31499"/>
                  <a:pt x="13744" y="31499"/>
                </a:cubicBezTo>
                <a:cubicBezTo>
                  <a:pt x="13774" y="31499"/>
                  <a:pt x="13807" y="31493"/>
                  <a:pt x="13848" y="31479"/>
                </a:cubicBezTo>
                <a:cubicBezTo>
                  <a:pt x="13962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1" y="31327"/>
                  <a:pt x="13582" y="31403"/>
                </a:cubicBezTo>
                <a:cubicBezTo>
                  <a:pt x="13601" y="30852"/>
                  <a:pt x="13582" y="30224"/>
                  <a:pt x="13524" y="29558"/>
                </a:cubicBezTo>
                <a:cubicBezTo>
                  <a:pt x="13562" y="29558"/>
                  <a:pt x="13601" y="29558"/>
                  <a:pt x="13639" y="29520"/>
                </a:cubicBezTo>
                <a:cubicBezTo>
                  <a:pt x="13696" y="29482"/>
                  <a:pt x="13772" y="29387"/>
                  <a:pt x="13772" y="29311"/>
                </a:cubicBezTo>
                <a:cubicBezTo>
                  <a:pt x="13750" y="29300"/>
                  <a:pt x="13726" y="29296"/>
                  <a:pt x="13701" y="29296"/>
                </a:cubicBezTo>
                <a:cubicBezTo>
                  <a:pt x="13636" y="29296"/>
                  <a:pt x="13566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69" y="28196"/>
                </a:cubicBezTo>
                <a:cubicBezTo>
                  <a:pt x="13748" y="28196"/>
                  <a:pt x="13825" y="28182"/>
                  <a:pt x="13867" y="28151"/>
                </a:cubicBezTo>
                <a:cubicBezTo>
                  <a:pt x="13848" y="28056"/>
                  <a:pt x="13715" y="27923"/>
                  <a:pt x="13582" y="27885"/>
                </a:cubicBezTo>
                <a:cubicBezTo>
                  <a:pt x="13552" y="27870"/>
                  <a:pt x="13523" y="27864"/>
                  <a:pt x="13495" y="27864"/>
                </a:cubicBezTo>
                <a:cubicBezTo>
                  <a:pt x="13450" y="27864"/>
                  <a:pt x="13408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72" y="27704"/>
                  <a:pt x="13415" y="27709"/>
                  <a:pt x="13456" y="27709"/>
                </a:cubicBezTo>
                <a:cubicBezTo>
                  <a:pt x="13496" y="27709"/>
                  <a:pt x="13534" y="27704"/>
                  <a:pt x="13562" y="27694"/>
                </a:cubicBezTo>
                <a:cubicBezTo>
                  <a:pt x="13543" y="27580"/>
                  <a:pt x="13448" y="27447"/>
                  <a:pt x="13334" y="27371"/>
                </a:cubicBezTo>
                <a:cubicBezTo>
                  <a:pt x="13315" y="27371"/>
                  <a:pt x="13296" y="27352"/>
                  <a:pt x="13296" y="27352"/>
                </a:cubicBezTo>
                <a:cubicBezTo>
                  <a:pt x="13296" y="27314"/>
                  <a:pt x="13277" y="27276"/>
                  <a:pt x="13277" y="27257"/>
                </a:cubicBezTo>
                <a:cubicBezTo>
                  <a:pt x="13334" y="27257"/>
                  <a:pt x="13391" y="27257"/>
                  <a:pt x="13467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00" y="26800"/>
                  <a:pt x="13705" y="26781"/>
                  <a:pt x="13605" y="26781"/>
                </a:cubicBezTo>
                <a:cubicBezTo>
                  <a:pt x="13505" y="26781"/>
                  <a:pt x="13401" y="26800"/>
                  <a:pt x="13315" y="26838"/>
                </a:cubicBezTo>
                <a:cubicBezTo>
                  <a:pt x="13277" y="26857"/>
                  <a:pt x="13258" y="26876"/>
                  <a:pt x="13220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16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11" y="24328"/>
                </a:cubicBezTo>
                <a:cubicBezTo>
                  <a:pt x="13039" y="24331"/>
                  <a:pt x="13069" y="24332"/>
                  <a:pt x="13099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68" y="23966"/>
                </a:cubicBezTo>
                <a:cubicBezTo>
                  <a:pt x="13046" y="23963"/>
                  <a:pt x="13025" y="23961"/>
                  <a:pt x="13006" y="23961"/>
                </a:cubicBezTo>
                <a:cubicBezTo>
                  <a:pt x="12909" y="23961"/>
                  <a:pt x="12843" y="24001"/>
                  <a:pt x="12764" y="24080"/>
                </a:cubicBezTo>
                <a:cubicBezTo>
                  <a:pt x="12726" y="23852"/>
                  <a:pt x="12688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82" y="23441"/>
                </a:cubicBezTo>
                <a:cubicBezTo>
                  <a:pt x="12800" y="23441"/>
                  <a:pt x="12819" y="23439"/>
                  <a:pt x="12840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194" y="23123"/>
                  <a:pt x="13054" y="23069"/>
                  <a:pt x="12918" y="23069"/>
                </a:cubicBezTo>
                <a:cubicBezTo>
                  <a:pt x="12898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16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21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36" y="20485"/>
                  <a:pt x="12174" y="20466"/>
                  <a:pt x="12193" y="20447"/>
                </a:cubicBezTo>
                <a:cubicBezTo>
                  <a:pt x="12269" y="20371"/>
                  <a:pt x="12345" y="20238"/>
                  <a:pt x="12326" y="20143"/>
                </a:cubicBezTo>
                <a:cubicBezTo>
                  <a:pt x="12313" y="20140"/>
                  <a:pt x="12299" y="20138"/>
                  <a:pt x="12285" y="20138"/>
                </a:cubicBezTo>
                <a:cubicBezTo>
                  <a:pt x="12217" y="20138"/>
                  <a:pt x="12139" y="20175"/>
                  <a:pt x="12060" y="20238"/>
                </a:cubicBezTo>
                <a:cubicBezTo>
                  <a:pt x="11927" y="19458"/>
                  <a:pt x="11794" y="18678"/>
                  <a:pt x="11660" y="17918"/>
                </a:cubicBezTo>
                <a:lnTo>
                  <a:pt x="11660" y="17918"/>
                </a:lnTo>
                <a:cubicBezTo>
                  <a:pt x="11679" y="17937"/>
                  <a:pt x="11717" y="17956"/>
                  <a:pt x="11756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5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39" y="17680"/>
                </a:cubicBezTo>
                <a:cubicBezTo>
                  <a:pt x="11698" y="17680"/>
                  <a:pt x="11660" y="17689"/>
                  <a:pt x="11622" y="17708"/>
                </a:cubicBezTo>
                <a:cubicBezTo>
                  <a:pt x="11584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60" y="17054"/>
                  <a:pt x="11599" y="17065"/>
                  <a:pt x="11649" y="17065"/>
                </a:cubicBezTo>
                <a:cubicBezTo>
                  <a:pt x="11685" y="17065"/>
                  <a:pt x="11726" y="17059"/>
                  <a:pt x="11775" y="17043"/>
                </a:cubicBezTo>
                <a:cubicBezTo>
                  <a:pt x="11927" y="16967"/>
                  <a:pt x="12136" y="16814"/>
                  <a:pt x="12174" y="16662"/>
                </a:cubicBezTo>
                <a:cubicBezTo>
                  <a:pt x="12096" y="16618"/>
                  <a:pt x="11985" y="16599"/>
                  <a:pt x="11876" y="16599"/>
                </a:cubicBezTo>
                <a:cubicBezTo>
                  <a:pt x="11800" y="16599"/>
                  <a:pt x="11723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2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37" y="13847"/>
                </a:cubicBezTo>
                <a:cubicBezTo>
                  <a:pt x="11325" y="13845"/>
                  <a:pt x="11311" y="13843"/>
                  <a:pt x="11297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090" y="13600"/>
                  <a:pt x="11147" y="13505"/>
                </a:cubicBezTo>
                <a:cubicBezTo>
                  <a:pt x="11204" y="13391"/>
                  <a:pt x="11242" y="13219"/>
                  <a:pt x="11185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881" y="13372"/>
                  <a:pt x="10881" y="13372"/>
                  <a:pt x="10881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48" y="9625"/>
                  <a:pt x="10205" y="9634"/>
                  <a:pt x="10260" y="9634"/>
                </a:cubicBezTo>
                <a:cubicBezTo>
                  <a:pt x="10315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0" y="9185"/>
                  <a:pt x="10078" y="9195"/>
                  <a:pt x="10118" y="9195"/>
                </a:cubicBezTo>
                <a:cubicBezTo>
                  <a:pt x="10167" y="9195"/>
                  <a:pt x="10220" y="9180"/>
                  <a:pt x="10272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8" y="8864"/>
                  <a:pt x="9949" y="8902"/>
                </a:cubicBezTo>
                <a:cubicBezTo>
                  <a:pt x="9930" y="8864"/>
                  <a:pt x="9910" y="8807"/>
                  <a:pt x="9910" y="8769"/>
                </a:cubicBezTo>
                <a:cubicBezTo>
                  <a:pt x="9949" y="8750"/>
                  <a:pt x="9987" y="8731"/>
                  <a:pt x="10025" y="8674"/>
                </a:cubicBezTo>
                <a:cubicBezTo>
                  <a:pt x="10120" y="8578"/>
                  <a:pt x="10158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188" y="6030"/>
                  <a:pt x="9169" y="5935"/>
                </a:cubicBezTo>
                <a:cubicBezTo>
                  <a:pt x="9188" y="5839"/>
                  <a:pt x="9169" y="5706"/>
                  <a:pt x="9112" y="5611"/>
                </a:cubicBezTo>
                <a:lnTo>
                  <a:pt x="9188" y="5611"/>
                </a:lnTo>
                <a:cubicBezTo>
                  <a:pt x="9204" y="5613"/>
                  <a:pt x="9221" y="5614"/>
                  <a:pt x="9238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093" y="5212"/>
                  <a:pt x="9036" y="5231"/>
                  <a:pt x="8978" y="5288"/>
                </a:cubicBezTo>
                <a:cubicBezTo>
                  <a:pt x="8864" y="4964"/>
                  <a:pt x="8769" y="4660"/>
                  <a:pt x="8674" y="4356"/>
                </a:cubicBezTo>
                <a:cubicBezTo>
                  <a:pt x="8700" y="4356"/>
                  <a:pt x="8725" y="4364"/>
                  <a:pt x="8750" y="4364"/>
                </a:cubicBezTo>
                <a:cubicBezTo>
                  <a:pt x="8763" y="4364"/>
                  <a:pt x="8776" y="4362"/>
                  <a:pt x="8788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21" y="4032"/>
                  <a:pt x="8807" y="4032"/>
                </a:cubicBezTo>
                <a:cubicBezTo>
                  <a:pt x="8826" y="4013"/>
                  <a:pt x="8826" y="3994"/>
                  <a:pt x="8845" y="3956"/>
                </a:cubicBezTo>
                <a:cubicBezTo>
                  <a:pt x="8940" y="3785"/>
                  <a:pt x="8978" y="3500"/>
                  <a:pt x="8902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389" y="3253"/>
                </a:cubicBezTo>
                <a:cubicBezTo>
                  <a:pt x="8370" y="3272"/>
                  <a:pt x="8351" y="3310"/>
                  <a:pt x="8313" y="3348"/>
                </a:cubicBezTo>
                <a:cubicBezTo>
                  <a:pt x="8237" y="3138"/>
                  <a:pt x="8161" y="2929"/>
                  <a:pt x="8084" y="2739"/>
                </a:cubicBezTo>
                <a:cubicBezTo>
                  <a:pt x="7932" y="2397"/>
                  <a:pt x="7799" y="2073"/>
                  <a:pt x="7647" y="1807"/>
                </a:cubicBezTo>
                <a:cubicBezTo>
                  <a:pt x="7780" y="1769"/>
                  <a:pt x="7913" y="1655"/>
                  <a:pt x="7932" y="1541"/>
                </a:cubicBezTo>
                <a:cubicBezTo>
                  <a:pt x="7890" y="1509"/>
                  <a:pt x="7820" y="1495"/>
                  <a:pt x="7742" y="1495"/>
                </a:cubicBezTo>
                <a:cubicBezTo>
                  <a:pt x="7679" y="1495"/>
                  <a:pt x="7612" y="1505"/>
                  <a:pt x="7552" y="1522"/>
                </a:cubicBezTo>
                <a:cubicBezTo>
                  <a:pt x="7533" y="1522"/>
                  <a:pt x="7514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52" y="1274"/>
                  <a:pt x="7609" y="1160"/>
                </a:cubicBezTo>
                <a:cubicBezTo>
                  <a:pt x="7685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05" y="818"/>
                  <a:pt x="7229" y="989"/>
                </a:cubicBezTo>
                <a:cubicBezTo>
                  <a:pt x="7210" y="1008"/>
                  <a:pt x="7210" y="1046"/>
                  <a:pt x="7210" y="1065"/>
                </a:cubicBezTo>
                <a:cubicBezTo>
                  <a:pt x="6924" y="723"/>
                  <a:pt x="6677" y="533"/>
                  <a:pt x="6430" y="533"/>
                </a:cubicBezTo>
                <a:cubicBezTo>
                  <a:pt x="6297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087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6" name="Google Shape;3466;p14"/>
          <p:cNvSpPr/>
          <p:nvPr/>
        </p:nvSpPr>
        <p:spPr>
          <a:xfrm>
            <a:off x="4515331" y="2858082"/>
            <a:ext cx="1513527" cy="1914117"/>
          </a:xfrm>
          <a:custGeom>
            <a:rect b="b" l="l" r="r" t="t"/>
            <a:pathLst>
              <a:path extrusionOk="0" h="24995" w="19764">
                <a:moveTo>
                  <a:pt x="10919" y="1"/>
                </a:moveTo>
                <a:cubicBezTo>
                  <a:pt x="10424" y="1"/>
                  <a:pt x="9986" y="229"/>
                  <a:pt x="9682" y="571"/>
                </a:cubicBezTo>
                <a:cubicBezTo>
                  <a:pt x="9568" y="438"/>
                  <a:pt x="9397" y="362"/>
                  <a:pt x="9226" y="362"/>
                </a:cubicBezTo>
                <a:cubicBezTo>
                  <a:pt x="8959" y="362"/>
                  <a:pt x="8750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95" y="647"/>
                  <a:pt x="7095" y="628"/>
                </a:cubicBezTo>
                <a:cubicBezTo>
                  <a:pt x="7114" y="514"/>
                  <a:pt x="7095" y="324"/>
                  <a:pt x="7019" y="248"/>
                </a:cubicBezTo>
                <a:cubicBezTo>
                  <a:pt x="6924" y="286"/>
                  <a:pt x="6848" y="419"/>
                  <a:pt x="6810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6" y="357"/>
                  <a:pt x="6445" y="241"/>
                  <a:pt x="6297" y="241"/>
                </a:cubicBezTo>
                <a:cubicBezTo>
                  <a:pt x="6277" y="241"/>
                  <a:pt x="6257" y="244"/>
                  <a:pt x="6239" y="248"/>
                </a:cubicBezTo>
                <a:cubicBezTo>
                  <a:pt x="6220" y="362"/>
                  <a:pt x="6277" y="533"/>
                  <a:pt x="6354" y="647"/>
                </a:cubicBezTo>
                <a:cubicBezTo>
                  <a:pt x="6163" y="647"/>
                  <a:pt x="5973" y="647"/>
                  <a:pt x="5764" y="628"/>
                </a:cubicBezTo>
                <a:cubicBezTo>
                  <a:pt x="5498" y="628"/>
                  <a:pt x="5212" y="609"/>
                  <a:pt x="4946" y="609"/>
                </a:cubicBezTo>
                <a:cubicBezTo>
                  <a:pt x="4547" y="609"/>
                  <a:pt x="4147" y="590"/>
                  <a:pt x="3748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30" y="571"/>
                </a:lnTo>
                <a:cubicBezTo>
                  <a:pt x="2797" y="571"/>
                  <a:pt x="2663" y="571"/>
                  <a:pt x="2549" y="609"/>
                </a:cubicBezTo>
                <a:cubicBezTo>
                  <a:pt x="2435" y="533"/>
                  <a:pt x="2302" y="476"/>
                  <a:pt x="2169" y="476"/>
                </a:cubicBezTo>
                <a:cubicBezTo>
                  <a:pt x="1846" y="476"/>
                  <a:pt x="1598" y="705"/>
                  <a:pt x="1503" y="990"/>
                </a:cubicBezTo>
                <a:cubicBezTo>
                  <a:pt x="1427" y="1009"/>
                  <a:pt x="1351" y="1047"/>
                  <a:pt x="1275" y="1085"/>
                </a:cubicBezTo>
                <a:cubicBezTo>
                  <a:pt x="1275" y="1047"/>
                  <a:pt x="1275" y="1009"/>
                  <a:pt x="1256" y="971"/>
                </a:cubicBezTo>
                <a:cubicBezTo>
                  <a:pt x="1218" y="857"/>
                  <a:pt x="1104" y="705"/>
                  <a:pt x="1009" y="666"/>
                </a:cubicBezTo>
                <a:cubicBezTo>
                  <a:pt x="933" y="762"/>
                  <a:pt x="933" y="952"/>
                  <a:pt x="971" y="1066"/>
                </a:cubicBezTo>
                <a:cubicBezTo>
                  <a:pt x="990" y="1142"/>
                  <a:pt x="1028" y="1180"/>
                  <a:pt x="1085" y="1218"/>
                </a:cubicBezTo>
                <a:cubicBezTo>
                  <a:pt x="1066" y="1237"/>
                  <a:pt x="1028" y="1275"/>
                  <a:pt x="1009" y="1313"/>
                </a:cubicBezTo>
                <a:cubicBezTo>
                  <a:pt x="933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61" y="1294"/>
                  <a:pt x="780" y="1446"/>
                  <a:pt x="837" y="1560"/>
                </a:cubicBezTo>
                <a:cubicBezTo>
                  <a:pt x="818" y="1541"/>
                  <a:pt x="780" y="1541"/>
                  <a:pt x="742" y="1541"/>
                </a:cubicBezTo>
                <a:cubicBezTo>
                  <a:pt x="571" y="1541"/>
                  <a:pt x="324" y="1599"/>
                  <a:pt x="229" y="1732"/>
                </a:cubicBezTo>
                <a:cubicBezTo>
                  <a:pt x="305" y="1865"/>
                  <a:pt x="552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6" y="2416"/>
                </a:cubicBezTo>
                <a:cubicBezTo>
                  <a:pt x="856" y="2473"/>
                  <a:pt x="856" y="2531"/>
                  <a:pt x="837" y="2569"/>
                </a:cubicBezTo>
                <a:cubicBezTo>
                  <a:pt x="837" y="2588"/>
                  <a:pt x="818" y="2607"/>
                  <a:pt x="818" y="2626"/>
                </a:cubicBezTo>
                <a:cubicBezTo>
                  <a:pt x="514" y="2930"/>
                  <a:pt x="343" y="3367"/>
                  <a:pt x="343" y="3843"/>
                </a:cubicBezTo>
                <a:cubicBezTo>
                  <a:pt x="343" y="4147"/>
                  <a:pt x="419" y="4433"/>
                  <a:pt x="552" y="4680"/>
                </a:cubicBezTo>
                <a:cubicBezTo>
                  <a:pt x="438" y="6068"/>
                  <a:pt x="419" y="7569"/>
                  <a:pt x="533" y="9052"/>
                </a:cubicBezTo>
                <a:lnTo>
                  <a:pt x="533" y="9052"/>
                </a:lnTo>
                <a:cubicBezTo>
                  <a:pt x="530" y="9033"/>
                  <a:pt x="494" y="8997"/>
                  <a:pt x="476" y="8979"/>
                </a:cubicBezTo>
                <a:cubicBezTo>
                  <a:pt x="393" y="8923"/>
                  <a:pt x="278" y="8888"/>
                  <a:pt x="186" y="8888"/>
                </a:cubicBezTo>
                <a:cubicBezTo>
                  <a:pt x="152" y="8888"/>
                  <a:pt x="121" y="8892"/>
                  <a:pt x="96" y="8902"/>
                </a:cubicBezTo>
                <a:cubicBezTo>
                  <a:pt x="96" y="9017"/>
                  <a:pt x="191" y="9150"/>
                  <a:pt x="305" y="9226"/>
                </a:cubicBezTo>
                <a:cubicBezTo>
                  <a:pt x="324" y="9245"/>
                  <a:pt x="343" y="9245"/>
                  <a:pt x="362" y="9264"/>
                </a:cubicBezTo>
                <a:cubicBezTo>
                  <a:pt x="191" y="9359"/>
                  <a:pt x="96" y="9530"/>
                  <a:pt x="96" y="9739"/>
                </a:cubicBezTo>
                <a:cubicBezTo>
                  <a:pt x="96" y="9892"/>
                  <a:pt x="153" y="10025"/>
                  <a:pt x="248" y="10120"/>
                </a:cubicBezTo>
                <a:cubicBezTo>
                  <a:pt x="96" y="10386"/>
                  <a:pt x="1" y="10671"/>
                  <a:pt x="1" y="10995"/>
                </a:cubicBezTo>
                <a:cubicBezTo>
                  <a:pt x="1" y="11889"/>
                  <a:pt x="704" y="12612"/>
                  <a:pt x="1598" y="12650"/>
                </a:cubicBezTo>
                <a:cubicBezTo>
                  <a:pt x="1808" y="12783"/>
                  <a:pt x="2055" y="12840"/>
                  <a:pt x="2302" y="12840"/>
                </a:cubicBezTo>
                <a:lnTo>
                  <a:pt x="8389" y="12840"/>
                </a:lnTo>
                <a:cubicBezTo>
                  <a:pt x="8389" y="13125"/>
                  <a:pt x="8389" y="13391"/>
                  <a:pt x="8389" y="13658"/>
                </a:cubicBezTo>
                <a:cubicBezTo>
                  <a:pt x="8389" y="14380"/>
                  <a:pt x="8370" y="15103"/>
                  <a:pt x="8370" y="15807"/>
                </a:cubicBezTo>
                <a:cubicBezTo>
                  <a:pt x="8351" y="19440"/>
                  <a:pt x="8275" y="22597"/>
                  <a:pt x="8256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87" y="24994"/>
                </a:lnTo>
                <a:lnTo>
                  <a:pt x="12687" y="23948"/>
                </a:lnTo>
                <a:lnTo>
                  <a:pt x="10519" y="23948"/>
                </a:lnTo>
                <a:cubicBezTo>
                  <a:pt x="10481" y="22845"/>
                  <a:pt x="10386" y="20562"/>
                  <a:pt x="10310" y="18204"/>
                </a:cubicBezTo>
                <a:cubicBezTo>
                  <a:pt x="10291" y="17405"/>
                  <a:pt x="10253" y="16587"/>
                  <a:pt x="10234" y="15826"/>
                </a:cubicBezTo>
                <a:cubicBezTo>
                  <a:pt x="10215" y="15465"/>
                  <a:pt x="10215" y="15122"/>
                  <a:pt x="10196" y="14780"/>
                </a:cubicBezTo>
                <a:cubicBezTo>
                  <a:pt x="10196" y="14419"/>
                  <a:pt x="10177" y="14076"/>
                  <a:pt x="10177" y="13753"/>
                </a:cubicBezTo>
                <a:cubicBezTo>
                  <a:pt x="10177" y="13696"/>
                  <a:pt x="10177" y="13658"/>
                  <a:pt x="10177" y="13601"/>
                </a:cubicBezTo>
                <a:cubicBezTo>
                  <a:pt x="10177" y="13601"/>
                  <a:pt x="10177" y="13582"/>
                  <a:pt x="10177" y="13582"/>
                </a:cubicBezTo>
                <a:cubicBezTo>
                  <a:pt x="10177" y="13353"/>
                  <a:pt x="10177" y="13144"/>
                  <a:pt x="10158" y="12954"/>
                </a:cubicBezTo>
                <a:cubicBezTo>
                  <a:pt x="10158" y="12916"/>
                  <a:pt x="10158" y="12878"/>
                  <a:pt x="10158" y="12840"/>
                </a:cubicBezTo>
                <a:lnTo>
                  <a:pt x="16891" y="12840"/>
                </a:lnTo>
                <a:cubicBezTo>
                  <a:pt x="17462" y="12840"/>
                  <a:pt x="17918" y="12459"/>
                  <a:pt x="18051" y="11946"/>
                </a:cubicBezTo>
                <a:cubicBezTo>
                  <a:pt x="18127" y="11889"/>
                  <a:pt x="18184" y="11813"/>
                  <a:pt x="18242" y="11737"/>
                </a:cubicBezTo>
                <a:lnTo>
                  <a:pt x="18242" y="11737"/>
                </a:lnTo>
                <a:cubicBezTo>
                  <a:pt x="18223" y="11832"/>
                  <a:pt x="18223" y="11927"/>
                  <a:pt x="18318" y="12003"/>
                </a:cubicBezTo>
                <a:cubicBezTo>
                  <a:pt x="18403" y="12088"/>
                  <a:pt x="18549" y="12158"/>
                  <a:pt x="18647" y="12158"/>
                </a:cubicBezTo>
                <a:cubicBezTo>
                  <a:pt x="18658" y="12158"/>
                  <a:pt x="18669" y="12157"/>
                  <a:pt x="18679" y="12155"/>
                </a:cubicBezTo>
                <a:cubicBezTo>
                  <a:pt x="18698" y="12041"/>
                  <a:pt x="18622" y="11889"/>
                  <a:pt x="18527" y="11794"/>
                </a:cubicBezTo>
                <a:cubicBezTo>
                  <a:pt x="18469" y="11735"/>
                  <a:pt x="18417" y="11713"/>
                  <a:pt x="18360" y="11713"/>
                </a:cubicBezTo>
                <a:cubicBezTo>
                  <a:pt x="18324" y="11713"/>
                  <a:pt x="18286" y="11722"/>
                  <a:pt x="18242" y="11737"/>
                </a:cubicBezTo>
                <a:cubicBezTo>
                  <a:pt x="18299" y="11661"/>
                  <a:pt x="18337" y="11584"/>
                  <a:pt x="18375" y="11508"/>
                </a:cubicBezTo>
                <a:cubicBezTo>
                  <a:pt x="18432" y="11565"/>
                  <a:pt x="18508" y="11584"/>
                  <a:pt x="18565" y="11584"/>
                </a:cubicBezTo>
                <a:cubicBezTo>
                  <a:pt x="18603" y="11489"/>
                  <a:pt x="18565" y="11318"/>
                  <a:pt x="18489" y="11204"/>
                </a:cubicBezTo>
                <a:cubicBezTo>
                  <a:pt x="18489" y="11166"/>
                  <a:pt x="18508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69" y="11128"/>
                  <a:pt x="19097" y="11052"/>
                  <a:pt x="19193" y="10919"/>
                </a:cubicBezTo>
                <a:cubicBezTo>
                  <a:pt x="19117" y="10786"/>
                  <a:pt x="18869" y="10709"/>
                  <a:pt x="18679" y="10709"/>
                </a:cubicBezTo>
                <a:cubicBezTo>
                  <a:pt x="18662" y="10704"/>
                  <a:pt x="18646" y="10702"/>
                  <a:pt x="18629" y="10702"/>
                </a:cubicBezTo>
                <a:cubicBezTo>
                  <a:pt x="18590" y="10702"/>
                  <a:pt x="18554" y="10715"/>
                  <a:pt x="18527" y="10728"/>
                </a:cubicBezTo>
                <a:cubicBezTo>
                  <a:pt x="18527" y="10690"/>
                  <a:pt x="18508" y="10633"/>
                  <a:pt x="18508" y="10595"/>
                </a:cubicBezTo>
                <a:lnTo>
                  <a:pt x="18508" y="10595"/>
                </a:lnTo>
                <a:cubicBezTo>
                  <a:pt x="18531" y="10603"/>
                  <a:pt x="18552" y="10608"/>
                  <a:pt x="18573" y="10608"/>
                </a:cubicBezTo>
                <a:cubicBezTo>
                  <a:pt x="18603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52" y="10257"/>
                  <a:pt x="18796" y="10257"/>
                </a:cubicBezTo>
                <a:cubicBezTo>
                  <a:pt x="18717" y="10257"/>
                  <a:pt x="18631" y="10277"/>
                  <a:pt x="18565" y="10310"/>
                </a:cubicBezTo>
                <a:cubicBezTo>
                  <a:pt x="18508" y="10329"/>
                  <a:pt x="18470" y="10348"/>
                  <a:pt x="18451" y="10386"/>
                </a:cubicBezTo>
                <a:cubicBezTo>
                  <a:pt x="18394" y="10215"/>
                  <a:pt x="18318" y="10063"/>
                  <a:pt x="18223" y="9930"/>
                </a:cubicBezTo>
                <a:cubicBezTo>
                  <a:pt x="18242" y="9625"/>
                  <a:pt x="18261" y="9321"/>
                  <a:pt x="18280" y="9017"/>
                </a:cubicBezTo>
                <a:cubicBezTo>
                  <a:pt x="18305" y="9023"/>
                  <a:pt x="18330" y="9027"/>
                  <a:pt x="18356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4" y="8607"/>
                  <a:pt x="18395" y="8669"/>
                  <a:pt x="18318" y="8731"/>
                </a:cubicBezTo>
                <a:cubicBezTo>
                  <a:pt x="18318" y="8731"/>
                  <a:pt x="18299" y="8750"/>
                  <a:pt x="18299" y="8750"/>
                </a:cubicBezTo>
                <a:cubicBezTo>
                  <a:pt x="18299" y="8598"/>
                  <a:pt x="18318" y="8427"/>
                  <a:pt x="18318" y="8275"/>
                </a:cubicBezTo>
                <a:cubicBezTo>
                  <a:pt x="18565" y="8142"/>
                  <a:pt x="18774" y="7799"/>
                  <a:pt x="18869" y="7324"/>
                </a:cubicBezTo>
                <a:cubicBezTo>
                  <a:pt x="18945" y="7419"/>
                  <a:pt x="19059" y="7476"/>
                  <a:pt x="19136" y="7476"/>
                </a:cubicBezTo>
                <a:cubicBezTo>
                  <a:pt x="19174" y="7381"/>
                  <a:pt x="19136" y="7191"/>
                  <a:pt x="19059" y="7096"/>
                </a:cubicBezTo>
                <a:cubicBezTo>
                  <a:pt x="19021" y="7038"/>
                  <a:pt x="18964" y="7000"/>
                  <a:pt x="18926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97" y="7000"/>
                  <a:pt x="19250" y="7019"/>
                </a:cubicBezTo>
                <a:cubicBezTo>
                  <a:pt x="19440" y="7019"/>
                  <a:pt x="19668" y="6943"/>
                  <a:pt x="19763" y="6810"/>
                </a:cubicBezTo>
                <a:cubicBezTo>
                  <a:pt x="19687" y="6677"/>
                  <a:pt x="19440" y="6582"/>
                  <a:pt x="19250" y="6582"/>
                </a:cubicBezTo>
                <a:cubicBezTo>
                  <a:pt x="19097" y="6582"/>
                  <a:pt x="19021" y="6639"/>
                  <a:pt x="18945" y="6753"/>
                </a:cubicBezTo>
                <a:cubicBezTo>
                  <a:pt x="18945" y="6715"/>
                  <a:pt x="18945" y="6677"/>
                  <a:pt x="18945" y="6639"/>
                </a:cubicBezTo>
                <a:cubicBezTo>
                  <a:pt x="18945" y="5878"/>
                  <a:pt x="18698" y="5251"/>
                  <a:pt x="18375" y="5022"/>
                </a:cubicBezTo>
                <a:cubicBezTo>
                  <a:pt x="18375" y="4965"/>
                  <a:pt x="18375" y="4889"/>
                  <a:pt x="18356" y="4813"/>
                </a:cubicBezTo>
                <a:cubicBezTo>
                  <a:pt x="18413" y="4813"/>
                  <a:pt x="18451" y="4794"/>
                  <a:pt x="18508" y="4756"/>
                </a:cubicBezTo>
                <a:cubicBezTo>
                  <a:pt x="18603" y="4661"/>
                  <a:pt x="18698" y="4509"/>
                  <a:pt x="18679" y="4395"/>
                </a:cubicBezTo>
                <a:cubicBezTo>
                  <a:pt x="18663" y="4391"/>
                  <a:pt x="18645" y="4390"/>
                  <a:pt x="18627" y="4390"/>
                </a:cubicBezTo>
                <a:cubicBezTo>
                  <a:pt x="18539" y="4390"/>
                  <a:pt x="18434" y="4427"/>
                  <a:pt x="18356" y="4490"/>
                </a:cubicBezTo>
                <a:cubicBezTo>
                  <a:pt x="18299" y="3767"/>
                  <a:pt x="18223" y="3120"/>
                  <a:pt x="18089" y="2588"/>
                </a:cubicBezTo>
                <a:cubicBezTo>
                  <a:pt x="18089" y="2188"/>
                  <a:pt x="17899" y="1846"/>
                  <a:pt x="17614" y="1618"/>
                </a:cubicBezTo>
                <a:cubicBezTo>
                  <a:pt x="17405" y="1484"/>
                  <a:pt x="17157" y="1389"/>
                  <a:pt x="16891" y="1389"/>
                </a:cubicBezTo>
                <a:cubicBezTo>
                  <a:pt x="16758" y="1370"/>
                  <a:pt x="16606" y="1370"/>
                  <a:pt x="16473" y="1351"/>
                </a:cubicBezTo>
                <a:cubicBezTo>
                  <a:pt x="16530" y="1294"/>
                  <a:pt x="16587" y="1237"/>
                  <a:pt x="16606" y="1161"/>
                </a:cubicBezTo>
                <a:cubicBezTo>
                  <a:pt x="16563" y="1135"/>
                  <a:pt x="16501" y="1125"/>
                  <a:pt x="16435" y="1125"/>
                </a:cubicBezTo>
                <a:cubicBezTo>
                  <a:pt x="16354" y="1125"/>
                  <a:pt x="16269" y="1140"/>
                  <a:pt x="16206" y="1161"/>
                </a:cubicBezTo>
                <a:cubicBezTo>
                  <a:pt x="16130" y="1199"/>
                  <a:pt x="16092" y="1256"/>
                  <a:pt x="16054" y="1313"/>
                </a:cubicBezTo>
                <a:cubicBezTo>
                  <a:pt x="16016" y="1313"/>
                  <a:pt x="15959" y="1294"/>
                  <a:pt x="15902" y="1294"/>
                </a:cubicBezTo>
                <a:cubicBezTo>
                  <a:pt x="15997" y="1218"/>
                  <a:pt x="16054" y="1085"/>
                  <a:pt x="16054" y="990"/>
                </a:cubicBezTo>
                <a:cubicBezTo>
                  <a:pt x="16037" y="986"/>
                  <a:pt x="16019" y="985"/>
                  <a:pt x="15999" y="985"/>
                </a:cubicBezTo>
                <a:cubicBezTo>
                  <a:pt x="15907" y="985"/>
                  <a:pt x="15790" y="1019"/>
                  <a:pt x="15712" y="1066"/>
                </a:cubicBezTo>
                <a:cubicBezTo>
                  <a:pt x="15712" y="1047"/>
                  <a:pt x="15712" y="1028"/>
                  <a:pt x="15712" y="990"/>
                </a:cubicBezTo>
                <a:cubicBezTo>
                  <a:pt x="15712" y="800"/>
                  <a:pt x="15617" y="571"/>
                  <a:pt x="15484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103" y="1218"/>
                  <a:pt x="14951" y="1199"/>
                </a:cubicBezTo>
                <a:lnTo>
                  <a:pt x="14780" y="1199"/>
                </a:lnTo>
                <a:cubicBezTo>
                  <a:pt x="14418" y="1161"/>
                  <a:pt x="14076" y="1142"/>
                  <a:pt x="13715" y="1104"/>
                </a:cubicBezTo>
                <a:cubicBezTo>
                  <a:pt x="13677" y="933"/>
                  <a:pt x="13524" y="800"/>
                  <a:pt x="13353" y="800"/>
                </a:cubicBezTo>
                <a:cubicBezTo>
                  <a:pt x="13182" y="800"/>
                  <a:pt x="13049" y="895"/>
                  <a:pt x="12992" y="1047"/>
                </a:cubicBezTo>
                <a:cubicBezTo>
                  <a:pt x="12802" y="1028"/>
                  <a:pt x="12630" y="1009"/>
                  <a:pt x="12459" y="1009"/>
                </a:cubicBezTo>
                <a:cubicBezTo>
                  <a:pt x="12193" y="419"/>
                  <a:pt x="11603" y="1"/>
                  <a:pt x="109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7" name="Google Shape;3467;p14"/>
          <p:cNvSpPr/>
          <p:nvPr/>
        </p:nvSpPr>
        <p:spPr>
          <a:xfrm>
            <a:off x="6315721" y="1545725"/>
            <a:ext cx="1099842" cy="3226469"/>
          </a:xfrm>
          <a:custGeom>
            <a:rect b="b" l="l" r="r" t="t"/>
            <a:pathLst>
              <a:path extrusionOk="0" h="42132" w="14362">
                <a:moveTo>
                  <a:pt x="5688" y="0"/>
                </a:moveTo>
                <a:cubicBezTo>
                  <a:pt x="5611" y="38"/>
                  <a:pt x="5573" y="152"/>
                  <a:pt x="5554" y="228"/>
                </a:cubicBezTo>
                <a:cubicBezTo>
                  <a:pt x="5554" y="304"/>
                  <a:pt x="5592" y="342"/>
                  <a:pt x="5650" y="399"/>
                </a:cubicBezTo>
                <a:cubicBezTo>
                  <a:pt x="5707" y="361"/>
                  <a:pt x="5745" y="323"/>
                  <a:pt x="5764" y="247"/>
                </a:cubicBezTo>
                <a:cubicBezTo>
                  <a:pt x="5764" y="152"/>
                  <a:pt x="5726" y="38"/>
                  <a:pt x="5688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65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74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30" y="2639"/>
                </a:moveTo>
                <a:cubicBezTo>
                  <a:pt x="3617" y="2639"/>
                  <a:pt x="3605" y="2641"/>
                  <a:pt x="3595" y="2644"/>
                </a:cubicBezTo>
                <a:cubicBezTo>
                  <a:pt x="3576" y="2701"/>
                  <a:pt x="3633" y="2815"/>
                  <a:pt x="3709" y="2872"/>
                </a:cubicBezTo>
                <a:cubicBezTo>
                  <a:pt x="3738" y="2901"/>
                  <a:pt x="3766" y="2910"/>
                  <a:pt x="3797" y="2910"/>
                </a:cubicBezTo>
                <a:cubicBezTo>
                  <a:pt x="3828" y="2910"/>
                  <a:pt x="3862" y="2901"/>
                  <a:pt x="3900" y="2891"/>
                </a:cubicBezTo>
                <a:cubicBezTo>
                  <a:pt x="3900" y="2834"/>
                  <a:pt x="3900" y="2777"/>
                  <a:pt x="3843" y="2720"/>
                </a:cubicBezTo>
                <a:cubicBezTo>
                  <a:pt x="3780" y="2673"/>
                  <a:pt x="3692" y="2639"/>
                  <a:pt x="3630" y="2639"/>
                </a:cubicBezTo>
                <a:close/>
                <a:moveTo>
                  <a:pt x="3976" y="2473"/>
                </a:moveTo>
                <a:cubicBezTo>
                  <a:pt x="3938" y="2568"/>
                  <a:pt x="3995" y="2739"/>
                  <a:pt x="4071" y="2853"/>
                </a:cubicBezTo>
                <a:cubicBezTo>
                  <a:pt x="4128" y="2948"/>
                  <a:pt x="4223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90" y="2473"/>
                  <a:pt x="3976" y="2473"/>
                </a:cubicBezTo>
                <a:close/>
                <a:moveTo>
                  <a:pt x="3481" y="3253"/>
                </a:moveTo>
                <a:cubicBezTo>
                  <a:pt x="3386" y="3253"/>
                  <a:pt x="3291" y="3291"/>
                  <a:pt x="3234" y="3348"/>
                </a:cubicBezTo>
                <a:cubicBezTo>
                  <a:pt x="3291" y="3424"/>
                  <a:pt x="3405" y="3443"/>
                  <a:pt x="3481" y="3443"/>
                </a:cubicBezTo>
                <a:cubicBezTo>
                  <a:pt x="3576" y="3443"/>
                  <a:pt x="3614" y="3405"/>
                  <a:pt x="3652" y="3348"/>
                </a:cubicBezTo>
                <a:cubicBezTo>
                  <a:pt x="3595" y="3291"/>
                  <a:pt x="3557" y="3253"/>
                  <a:pt x="3481" y="3253"/>
                </a:cubicBezTo>
                <a:close/>
                <a:moveTo>
                  <a:pt x="9521" y="3477"/>
                </a:moveTo>
                <a:cubicBezTo>
                  <a:pt x="9410" y="3477"/>
                  <a:pt x="9268" y="3531"/>
                  <a:pt x="9168" y="3614"/>
                </a:cubicBezTo>
                <a:cubicBezTo>
                  <a:pt x="9054" y="3709"/>
                  <a:pt x="9054" y="3804"/>
                  <a:pt x="9073" y="3918"/>
                </a:cubicBezTo>
                <a:cubicBezTo>
                  <a:pt x="9120" y="3926"/>
                  <a:pt x="9163" y="3934"/>
                  <a:pt x="9205" y="3934"/>
                </a:cubicBezTo>
                <a:cubicBezTo>
                  <a:pt x="9265" y="3934"/>
                  <a:pt x="9321" y="3918"/>
                  <a:pt x="9378" y="3861"/>
                </a:cubicBezTo>
                <a:cubicBezTo>
                  <a:pt x="9492" y="3766"/>
                  <a:pt x="9587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23" y="4778"/>
                </a:moveTo>
                <a:cubicBezTo>
                  <a:pt x="9244" y="4778"/>
                  <a:pt x="9159" y="4798"/>
                  <a:pt x="9092" y="4831"/>
                </a:cubicBezTo>
                <a:cubicBezTo>
                  <a:pt x="8978" y="4869"/>
                  <a:pt x="8959" y="4945"/>
                  <a:pt x="8940" y="5060"/>
                </a:cubicBezTo>
                <a:cubicBezTo>
                  <a:pt x="8989" y="5096"/>
                  <a:pt x="9038" y="5117"/>
                  <a:pt x="9098" y="5117"/>
                </a:cubicBezTo>
                <a:cubicBezTo>
                  <a:pt x="9130" y="5117"/>
                  <a:pt x="9166" y="5111"/>
                  <a:pt x="9206" y="5098"/>
                </a:cubicBezTo>
                <a:cubicBezTo>
                  <a:pt x="9321" y="5041"/>
                  <a:pt x="9454" y="4926"/>
                  <a:pt x="9473" y="4812"/>
                </a:cubicBezTo>
                <a:cubicBezTo>
                  <a:pt x="9433" y="4788"/>
                  <a:pt x="9380" y="4778"/>
                  <a:pt x="9323" y="4778"/>
                </a:cubicBezTo>
                <a:close/>
                <a:moveTo>
                  <a:pt x="9498" y="5697"/>
                </a:moveTo>
                <a:cubicBezTo>
                  <a:pt x="9436" y="5697"/>
                  <a:pt x="9382" y="5726"/>
                  <a:pt x="9321" y="5763"/>
                </a:cubicBezTo>
                <a:cubicBezTo>
                  <a:pt x="9340" y="5877"/>
                  <a:pt x="9378" y="5954"/>
                  <a:pt x="9492" y="5992"/>
                </a:cubicBezTo>
                <a:cubicBezTo>
                  <a:pt x="9549" y="6020"/>
                  <a:pt x="9620" y="6034"/>
                  <a:pt x="9689" y="6034"/>
                </a:cubicBezTo>
                <a:cubicBezTo>
                  <a:pt x="9758" y="6034"/>
                  <a:pt x="9825" y="6020"/>
                  <a:pt x="9872" y="5992"/>
                </a:cubicBezTo>
                <a:cubicBezTo>
                  <a:pt x="9853" y="5896"/>
                  <a:pt x="9720" y="5763"/>
                  <a:pt x="9606" y="5725"/>
                </a:cubicBezTo>
                <a:cubicBezTo>
                  <a:pt x="9566" y="5705"/>
                  <a:pt x="9531" y="5697"/>
                  <a:pt x="9498" y="5697"/>
                </a:cubicBezTo>
                <a:close/>
                <a:moveTo>
                  <a:pt x="2467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68" y="7361"/>
                </a:cubicBezTo>
                <a:cubicBezTo>
                  <a:pt x="2604" y="7397"/>
                  <a:pt x="2640" y="7411"/>
                  <a:pt x="2682" y="7411"/>
                </a:cubicBezTo>
                <a:cubicBezTo>
                  <a:pt x="2705" y="7411"/>
                  <a:pt x="2730" y="7406"/>
                  <a:pt x="2758" y="7399"/>
                </a:cubicBezTo>
                <a:cubicBezTo>
                  <a:pt x="2758" y="7323"/>
                  <a:pt x="2758" y="7266"/>
                  <a:pt x="2701" y="7209"/>
                </a:cubicBezTo>
                <a:cubicBezTo>
                  <a:pt x="2635" y="7160"/>
                  <a:pt x="2541" y="7110"/>
                  <a:pt x="2467" y="7110"/>
                </a:cubicBezTo>
                <a:close/>
                <a:moveTo>
                  <a:pt x="2853" y="6943"/>
                </a:moveTo>
                <a:cubicBezTo>
                  <a:pt x="2815" y="7057"/>
                  <a:pt x="2853" y="7228"/>
                  <a:pt x="2930" y="7342"/>
                </a:cubicBezTo>
                <a:cubicBezTo>
                  <a:pt x="3006" y="7437"/>
                  <a:pt x="3101" y="7456"/>
                  <a:pt x="3215" y="7456"/>
                </a:cubicBezTo>
                <a:cubicBezTo>
                  <a:pt x="3253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53" y="6943"/>
                </a:cubicBezTo>
                <a:close/>
                <a:moveTo>
                  <a:pt x="2321" y="7761"/>
                </a:moveTo>
                <a:cubicBezTo>
                  <a:pt x="2245" y="7761"/>
                  <a:pt x="2131" y="7799"/>
                  <a:pt x="2074" y="7875"/>
                </a:cubicBezTo>
                <a:cubicBezTo>
                  <a:pt x="2131" y="7932"/>
                  <a:pt x="2245" y="7970"/>
                  <a:pt x="2340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77" y="9781"/>
                </a:moveTo>
                <a:cubicBezTo>
                  <a:pt x="10307" y="9781"/>
                  <a:pt x="10251" y="9816"/>
                  <a:pt x="10195" y="9872"/>
                </a:cubicBezTo>
                <a:cubicBezTo>
                  <a:pt x="10234" y="9967"/>
                  <a:pt x="10272" y="10043"/>
                  <a:pt x="10386" y="10081"/>
                </a:cubicBezTo>
                <a:cubicBezTo>
                  <a:pt x="10426" y="10095"/>
                  <a:pt x="10476" y="10101"/>
                  <a:pt x="10527" y="10101"/>
                </a:cubicBezTo>
                <a:cubicBezTo>
                  <a:pt x="10620" y="10101"/>
                  <a:pt x="10717" y="10080"/>
                  <a:pt x="10766" y="10043"/>
                </a:cubicBezTo>
                <a:cubicBezTo>
                  <a:pt x="10728" y="9929"/>
                  <a:pt x="10595" y="9834"/>
                  <a:pt x="10462" y="9796"/>
                </a:cubicBezTo>
                <a:cubicBezTo>
                  <a:pt x="10431" y="9786"/>
                  <a:pt x="10403" y="9781"/>
                  <a:pt x="10377" y="9781"/>
                </a:cubicBezTo>
                <a:close/>
                <a:moveTo>
                  <a:pt x="11772" y="17200"/>
                </a:moveTo>
                <a:cubicBezTo>
                  <a:pt x="11727" y="17200"/>
                  <a:pt x="11679" y="17214"/>
                  <a:pt x="11622" y="17233"/>
                </a:cubicBezTo>
                <a:cubicBezTo>
                  <a:pt x="11641" y="17347"/>
                  <a:pt x="11641" y="17423"/>
                  <a:pt x="11755" y="17499"/>
                </a:cubicBezTo>
                <a:cubicBezTo>
                  <a:pt x="11825" y="17555"/>
                  <a:pt x="11935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21" y="17328"/>
                  <a:pt x="11907" y="17252"/>
                </a:cubicBezTo>
                <a:cubicBezTo>
                  <a:pt x="11860" y="17214"/>
                  <a:pt x="11817" y="17200"/>
                  <a:pt x="11772" y="17200"/>
                </a:cubicBezTo>
                <a:close/>
                <a:moveTo>
                  <a:pt x="13569" y="22289"/>
                </a:moveTo>
                <a:cubicBezTo>
                  <a:pt x="13478" y="22289"/>
                  <a:pt x="13364" y="22357"/>
                  <a:pt x="13296" y="22426"/>
                </a:cubicBezTo>
                <a:cubicBezTo>
                  <a:pt x="13220" y="22502"/>
                  <a:pt x="13239" y="22578"/>
                  <a:pt x="13258" y="22673"/>
                </a:cubicBezTo>
                <a:cubicBezTo>
                  <a:pt x="13353" y="22673"/>
                  <a:pt x="13410" y="22673"/>
                  <a:pt x="13486" y="22597"/>
                </a:cubicBezTo>
                <a:cubicBezTo>
                  <a:pt x="13562" y="22521"/>
                  <a:pt x="13619" y="22388"/>
                  <a:pt x="13600" y="22292"/>
                </a:cubicBezTo>
                <a:cubicBezTo>
                  <a:pt x="13590" y="22290"/>
                  <a:pt x="13580" y="22289"/>
                  <a:pt x="13569" y="22289"/>
                </a:cubicBezTo>
                <a:close/>
                <a:moveTo>
                  <a:pt x="744" y="23842"/>
                </a:moveTo>
                <a:cubicBezTo>
                  <a:pt x="723" y="23842"/>
                  <a:pt x="703" y="23845"/>
                  <a:pt x="685" y="23852"/>
                </a:cubicBezTo>
                <a:cubicBezTo>
                  <a:pt x="666" y="23947"/>
                  <a:pt x="761" y="24099"/>
                  <a:pt x="856" y="24194"/>
                </a:cubicBezTo>
                <a:cubicBezTo>
                  <a:pt x="920" y="24245"/>
                  <a:pt x="975" y="24262"/>
                  <a:pt x="1032" y="24262"/>
                </a:cubicBezTo>
                <a:cubicBezTo>
                  <a:pt x="1061" y="24262"/>
                  <a:pt x="1091" y="24258"/>
                  <a:pt x="1123" y="24252"/>
                </a:cubicBezTo>
                <a:cubicBezTo>
                  <a:pt x="1142" y="24137"/>
                  <a:pt x="1142" y="24061"/>
                  <a:pt x="1046" y="23966"/>
                </a:cubicBezTo>
                <a:cubicBezTo>
                  <a:pt x="969" y="23904"/>
                  <a:pt x="840" y="23842"/>
                  <a:pt x="744" y="23842"/>
                </a:cubicBezTo>
                <a:close/>
                <a:moveTo>
                  <a:pt x="870" y="25358"/>
                </a:moveTo>
                <a:cubicBezTo>
                  <a:pt x="831" y="25358"/>
                  <a:pt x="790" y="25369"/>
                  <a:pt x="742" y="25393"/>
                </a:cubicBezTo>
                <a:cubicBezTo>
                  <a:pt x="628" y="25450"/>
                  <a:pt x="514" y="25564"/>
                  <a:pt x="495" y="25678"/>
                </a:cubicBezTo>
                <a:cubicBezTo>
                  <a:pt x="530" y="25699"/>
                  <a:pt x="575" y="25707"/>
                  <a:pt x="624" y="25707"/>
                </a:cubicBezTo>
                <a:cubicBezTo>
                  <a:pt x="708" y="25707"/>
                  <a:pt x="803" y="25683"/>
                  <a:pt x="875" y="25659"/>
                </a:cubicBezTo>
                <a:cubicBezTo>
                  <a:pt x="989" y="25602"/>
                  <a:pt x="1008" y="25526"/>
                  <a:pt x="1027" y="25412"/>
                </a:cubicBezTo>
                <a:cubicBezTo>
                  <a:pt x="972" y="25379"/>
                  <a:pt x="923" y="25358"/>
                  <a:pt x="870" y="25358"/>
                </a:cubicBezTo>
                <a:close/>
                <a:moveTo>
                  <a:pt x="419" y="27257"/>
                </a:moveTo>
                <a:cubicBezTo>
                  <a:pt x="381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818" y="27561"/>
                  <a:pt x="742" y="27466"/>
                </a:cubicBezTo>
                <a:cubicBezTo>
                  <a:pt x="666" y="27352"/>
                  <a:pt x="514" y="27257"/>
                  <a:pt x="419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80" y="28227"/>
                  <a:pt x="780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83" y="666"/>
                  <a:pt x="5821" y="742"/>
                </a:cubicBezTo>
                <a:cubicBezTo>
                  <a:pt x="5783" y="780"/>
                  <a:pt x="5726" y="799"/>
                  <a:pt x="5688" y="837"/>
                </a:cubicBezTo>
                <a:cubicBezTo>
                  <a:pt x="5688" y="723"/>
                  <a:pt x="5630" y="571"/>
                  <a:pt x="5554" y="514"/>
                </a:cubicBezTo>
                <a:cubicBezTo>
                  <a:pt x="5478" y="571"/>
                  <a:pt x="5421" y="704"/>
                  <a:pt x="5402" y="818"/>
                </a:cubicBezTo>
                <a:cubicBezTo>
                  <a:pt x="5383" y="799"/>
                  <a:pt x="5364" y="780"/>
                  <a:pt x="5326" y="761"/>
                </a:cubicBezTo>
                <a:cubicBezTo>
                  <a:pt x="5220" y="670"/>
                  <a:pt x="5055" y="592"/>
                  <a:pt x="4915" y="592"/>
                </a:cubicBezTo>
                <a:cubicBezTo>
                  <a:pt x="4879" y="592"/>
                  <a:pt x="4844" y="597"/>
                  <a:pt x="4813" y="609"/>
                </a:cubicBezTo>
                <a:cubicBezTo>
                  <a:pt x="4794" y="761"/>
                  <a:pt x="4927" y="970"/>
                  <a:pt x="5079" y="1084"/>
                </a:cubicBezTo>
                <a:cubicBezTo>
                  <a:pt x="5152" y="1142"/>
                  <a:pt x="5213" y="1167"/>
                  <a:pt x="5280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603" y="2321"/>
                  <a:pt x="4299" y="3138"/>
                </a:cubicBezTo>
                <a:cubicBezTo>
                  <a:pt x="4216" y="3072"/>
                  <a:pt x="4076" y="3021"/>
                  <a:pt x="3979" y="3021"/>
                </a:cubicBezTo>
                <a:cubicBezTo>
                  <a:pt x="3964" y="3021"/>
                  <a:pt x="3950" y="3022"/>
                  <a:pt x="3938" y="3024"/>
                </a:cubicBezTo>
                <a:cubicBezTo>
                  <a:pt x="3938" y="3138"/>
                  <a:pt x="3995" y="3253"/>
                  <a:pt x="4090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4" y="3557"/>
                  <a:pt x="3576" y="3690"/>
                </a:cubicBezTo>
                <a:cubicBezTo>
                  <a:pt x="3654" y="3755"/>
                  <a:pt x="3786" y="3785"/>
                  <a:pt x="3915" y="3785"/>
                </a:cubicBezTo>
                <a:cubicBezTo>
                  <a:pt x="3976" y="3785"/>
                  <a:pt x="4036" y="3778"/>
                  <a:pt x="4090" y="3766"/>
                </a:cubicBezTo>
                <a:lnTo>
                  <a:pt x="4090" y="3766"/>
                </a:lnTo>
                <a:cubicBezTo>
                  <a:pt x="3709" y="4964"/>
                  <a:pt x="3424" y="6334"/>
                  <a:pt x="3215" y="7665"/>
                </a:cubicBezTo>
                <a:cubicBezTo>
                  <a:pt x="3215" y="7665"/>
                  <a:pt x="3196" y="7646"/>
                  <a:pt x="3196" y="7646"/>
                </a:cubicBezTo>
                <a:cubicBezTo>
                  <a:pt x="3103" y="7584"/>
                  <a:pt x="2971" y="7522"/>
                  <a:pt x="2864" y="7522"/>
                </a:cubicBezTo>
                <a:cubicBezTo>
                  <a:pt x="2840" y="7522"/>
                  <a:pt x="2817" y="7525"/>
                  <a:pt x="2796" y="7532"/>
                </a:cubicBezTo>
                <a:cubicBezTo>
                  <a:pt x="2796" y="7627"/>
                  <a:pt x="2872" y="7761"/>
                  <a:pt x="2968" y="7856"/>
                </a:cubicBezTo>
                <a:cubicBezTo>
                  <a:pt x="2930" y="7856"/>
                  <a:pt x="2911" y="7856"/>
                  <a:pt x="2872" y="7875"/>
                </a:cubicBezTo>
                <a:cubicBezTo>
                  <a:pt x="2682" y="7913"/>
                  <a:pt x="2473" y="8065"/>
                  <a:pt x="2416" y="8217"/>
                </a:cubicBezTo>
                <a:cubicBezTo>
                  <a:pt x="2507" y="8282"/>
                  <a:pt x="2660" y="8311"/>
                  <a:pt x="2803" y="8311"/>
                </a:cubicBezTo>
                <a:cubicBezTo>
                  <a:pt x="2869" y="8311"/>
                  <a:pt x="2932" y="8305"/>
                  <a:pt x="2987" y="8293"/>
                </a:cubicBezTo>
                <a:cubicBezTo>
                  <a:pt x="3044" y="8274"/>
                  <a:pt x="3101" y="8255"/>
                  <a:pt x="3139" y="8217"/>
                </a:cubicBezTo>
                <a:lnTo>
                  <a:pt x="3139" y="8217"/>
                </a:lnTo>
                <a:cubicBezTo>
                  <a:pt x="2872" y="9910"/>
                  <a:pt x="2492" y="12687"/>
                  <a:pt x="2074" y="15958"/>
                </a:cubicBezTo>
                <a:cubicBezTo>
                  <a:pt x="2074" y="15901"/>
                  <a:pt x="2074" y="15844"/>
                  <a:pt x="2017" y="15787"/>
                </a:cubicBezTo>
                <a:cubicBezTo>
                  <a:pt x="1940" y="15692"/>
                  <a:pt x="1769" y="15597"/>
                  <a:pt x="1655" y="15597"/>
                </a:cubicBezTo>
                <a:cubicBezTo>
                  <a:pt x="1636" y="15711"/>
                  <a:pt x="1693" y="15882"/>
                  <a:pt x="1788" y="15978"/>
                </a:cubicBezTo>
                <a:cubicBezTo>
                  <a:pt x="1842" y="16059"/>
                  <a:pt x="1896" y="16082"/>
                  <a:pt x="1964" y="16082"/>
                </a:cubicBezTo>
                <a:cubicBezTo>
                  <a:pt x="1992" y="16082"/>
                  <a:pt x="2021" y="16078"/>
                  <a:pt x="2055" y="16073"/>
                </a:cubicBezTo>
                <a:cubicBezTo>
                  <a:pt x="2060" y="16073"/>
                  <a:pt x="2063" y="16071"/>
                  <a:pt x="2066" y="16069"/>
                </a:cubicBezTo>
                <a:lnTo>
                  <a:pt x="2066" y="16069"/>
                </a:lnTo>
                <a:cubicBezTo>
                  <a:pt x="2054" y="16133"/>
                  <a:pt x="2052" y="16198"/>
                  <a:pt x="2036" y="16263"/>
                </a:cubicBezTo>
                <a:cubicBezTo>
                  <a:pt x="1966" y="16207"/>
                  <a:pt x="1856" y="16172"/>
                  <a:pt x="1757" y="16172"/>
                </a:cubicBezTo>
                <a:cubicBezTo>
                  <a:pt x="1720" y="16172"/>
                  <a:pt x="1686" y="16177"/>
                  <a:pt x="1655" y="16187"/>
                </a:cubicBezTo>
                <a:cubicBezTo>
                  <a:pt x="1674" y="16282"/>
                  <a:pt x="1750" y="16415"/>
                  <a:pt x="1845" y="16491"/>
                </a:cubicBezTo>
                <a:cubicBezTo>
                  <a:pt x="1826" y="16510"/>
                  <a:pt x="1788" y="16510"/>
                  <a:pt x="1750" y="16510"/>
                </a:cubicBezTo>
                <a:cubicBezTo>
                  <a:pt x="1579" y="16586"/>
                  <a:pt x="1389" y="16757"/>
                  <a:pt x="1332" y="16910"/>
                </a:cubicBezTo>
                <a:cubicBezTo>
                  <a:pt x="1403" y="16950"/>
                  <a:pt x="1513" y="16969"/>
                  <a:pt x="1625" y="16969"/>
                </a:cubicBezTo>
                <a:cubicBezTo>
                  <a:pt x="1723" y="16969"/>
                  <a:pt x="1823" y="16955"/>
                  <a:pt x="1902" y="16929"/>
                </a:cubicBezTo>
                <a:cubicBezTo>
                  <a:pt x="1921" y="16929"/>
                  <a:pt x="1940" y="16910"/>
                  <a:pt x="1959" y="16910"/>
                </a:cubicBezTo>
                <a:cubicBezTo>
                  <a:pt x="1674" y="19306"/>
                  <a:pt x="1370" y="21912"/>
                  <a:pt x="1123" y="24537"/>
                </a:cubicBezTo>
                <a:cubicBezTo>
                  <a:pt x="1027" y="24461"/>
                  <a:pt x="913" y="24385"/>
                  <a:pt x="818" y="24385"/>
                </a:cubicBezTo>
                <a:cubicBezTo>
                  <a:pt x="780" y="24499"/>
                  <a:pt x="837" y="24670"/>
                  <a:pt x="913" y="24765"/>
                </a:cubicBezTo>
                <a:cubicBezTo>
                  <a:pt x="970" y="24841"/>
                  <a:pt x="1008" y="24860"/>
                  <a:pt x="1085" y="24860"/>
                </a:cubicBezTo>
                <a:lnTo>
                  <a:pt x="1065" y="25050"/>
                </a:ln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52" y="24860"/>
                  <a:pt x="305" y="24936"/>
                  <a:pt x="229" y="25069"/>
                </a:cubicBezTo>
                <a:cubicBezTo>
                  <a:pt x="324" y="25203"/>
                  <a:pt x="552" y="25279"/>
                  <a:pt x="742" y="25279"/>
                </a:cubicBezTo>
                <a:cubicBezTo>
                  <a:pt x="913" y="25260"/>
                  <a:pt x="970" y="25184"/>
                  <a:pt x="1065" y="25069"/>
                </a:cubicBezTo>
                <a:lnTo>
                  <a:pt x="1065" y="25069"/>
                </a:lnTo>
                <a:cubicBezTo>
                  <a:pt x="1027" y="25374"/>
                  <a:pt x="1008" y="25678"/>
                  <a:pt x="970" y="25982"/>
                </a:cubicBezTo>
                <a:cubicBezTo>
                  <a:pt x="913" y="25982"/>
                  <a:pt x="856" y="25982"/>
                  <a:pt x="799" y="26039"/>
                </a:cubicBezTo>
                <a:cubicBezTo>
                  <a:pt x="704" y="26135"/>
                  <a:pt x="609" y="26287"/>
                  <a:pt x="628" y="26401"/>
                </a:cubicBezTo>
                <a:cubicBezTo>
                  <a:pt x="641" y="26403"/>
                  <a:pt x="654" y="26405"/>
                  <a:pt x="668" y="26405"/>
                </a:cubicBezTo>
                <a:cubicBezTo>
                  <a:pt x="758" y="26405"/>
                  <a:pt x="869" y="26355"/>
                  <a:pt x="951" y="26306"/>
                </a:cubicBezTo>
                <a:lnTo>
                  <a:pt x="951" y="26306"/>
                </a:lnTo>
                <a:cubicBezTo>
                  <a:pt x="894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68" y="27863"/>
                  <a:pt x="547" y="27815"/>
                  <a:pt x="453" y="27815"/>
                </a:cubicBezTo>
                <a:cubicBezTo>
                  <a:pt x="426" y="27815"/>
                  <a:pt x="402" y="27819"/>
                  <a:pt x="381" y="27827"/>
                </a:cubicBezTo>
                <a:cubicBezTo>
                  <a:pt x="362" y="27923"/>
                  <a:pt x="438" y="28037"/>
                  <a:pt x="533" y="28132"/>
                </a:cubicBezTo>
                <a:cubicBezTo>
                  <a:pt x="495" y="28132"/>
                  <a:pt x="476" y="28132"/>
                  <a:pt x="438" y="28151"/>
                </a:cubicBezTo>
                <a:cubicBezTo>
                  <a:pt x="267" y="28189"/>
                  <a:pt x="57" y="28341"/>
                  <a:pt x="0" y="28474"/>
                </a:cubicBezTo>
                <a:cubicBezTo>
                  <a:pt x="78" y="28539"/>
                  <a:pt x="227" y="28569"/>
                  <a:pt x="369" y="28569"/>
                </a:cubicBezTo>
                <a:cubicBezTo>
                  <a:pt x="434" y="28569"/>
                  <a:pt x="498" y="28562"/>
                  <a:pt x="552" y="28550"/>
                </a:cubicBezTo>
                <a:cubicBezTo>
                  <a:pt x="666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52" y="31289"/>
                  <a:pt x="476" y="32640"/>
                </a:cubicBezTo>
                <a:cubicBezTo>
                  <a:pt x="438" y="33343"/>
                  <a:pt x="913" y="33857"/>
                  <a:pt x="1693" y="34199"/>
                </a:cubicBezTo>
                <a:cubicBezTo>
                  <a:pt x="2074" y="34371"/>
                  <a:pt x="2530" y="34523"/>
                  <a:pt x="3063" y="34618"/>
                </a:cubicBezTo>
                <a:cubicBezTo>
                  <a:pt x="3196" y="34656"/>
                  <a:pt x="3348" y="34675"/>
                  <a:pt x="3519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87" y="35044"/>
                  <a:pt x="3356" y="35058"/>
                  <a:pt x="3431" y="35058"/>
                </a:cubicBezTo>
                <a:cubicBezTo>
                  <a:pt x="3516" y="35058"/>
                  <a:pt x="3609" y="35039"/>
                  <a:pt x="3690" y="34998"/>
                </a:cubicBezTo>
                <a:cubicBezTo>
                  <a:pt x="3804" y="34941"/>
                  <a:pt x="3843" y="34865"/>
                  <a:pt x="3862" y="34751"/>
                </a:cubicBezTo>
                <a:cubicBezTo>
                  <a:pt x="3957" y="34770"/>
                  <a:pt x="4052" y="34789"/>
                  <a:pt x="4147" y="34789"/>
                </a:cubicBezTo>
                <a:cubicBezTo>
                  <a:pt x="3995" y="34922"/>
                  <a:pt x="3862" y="35150"/>
                  <a:pt x="3862" y="35322"/>
                </a:cubicBezTo>
                <a:cubicBezTo>
                  <a:pt x="3888" y="35327"/>
                  <a:pt x="3917" y="35330"/>
                  <a:pt x="3947" y="35330"/>
                </a:cubicBezTo>
                <a:cubicBezTo>
                  <a:pt x="4117" y="35330"/>
                  <a:pt x="4341" y="35247"/>
                  <a:pt x="4470" y="35150"/>
                </a:cubicBezTo>
                <a:cubicBezTo>
                  <a:pt x="4603" y="35055"/>
                  <a:pt x="4641" y="34960"/>
                  <a:pt x="4641" y="34846"/>
                </a:cubicBezTo>
                <a:cubicBezTo>
                  <a:pt x="4717" y="34846"/>
                  <a:pt x="4794" y="34846"/>
                  <a:pt x="4870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56" y="35055"/>
                  <a:pt x="4737" y="35265"/>
                  <a:pt x="4794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74" y="34998"/>
                  <a:pt x="5174" y="34941"/>
                  <a:pt x="5155" y="34884"/>
                </a:cubicBezTo>
                <a:cubicBezTo>
                  <a:pt x="5307" y="34884"/>
                  <a:pt x="5478" y="34903"/>
                  <a:pt x="5650" y="34903"/>
                </a:cubicBezTo>
                <a:cubicBezTo>
                  <a:pt x="5630" y="35341"/>
                  <a:pt x="5630" y="35778"/>
                  <a:pt x="5611" y="36197"/>
                </a:cubicBezTo>
                <a:cubicBezTo>
                  <a:pt x="5573" y="38289"/>
                  <a:pt x="5478" y="40134"/>
                  <a:pt x="5421" y="41085"/>
                </a:cubicBezTo>
                <a:lnTo>
                  <a:pt x="4261" y="41085"/>
                </a:lnTo>
                <a:lnTo>
                  <a:pt x="4261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49" y="40324"/>
                  <a:pt x="9397" y="39031"/>
                  <a:pt x="9263" y="37699"/>
                </a:cubicBezTo>
                <a:cubicBezTo>
                  <a:pt x="9206" y="37072"/>
                  <a:pt x="9149" y="36444"/>
                  <a:pt x="9092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100" y="34751"/>
                  <a:pt x="11128" y="34637"/>
                  <a:pt x="12002" y="34504"/>
                </a:cubicBezTo>
                <a:cubicBezTo>
                  <a:pt x="12782" y="34371"/>
                  <a:pt x="13239" y="33743"/>
                  <a:pt x="13448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0" y="32934"/>
                  <a:pt x="13736" y="33004"/>
                  <a:pt x="13834" y="33004"/>
                </a:cubicBezTo>
                <a:cubicBezTo>
                  <a:pt x="13846" y="33004"/>
                  <a:pt x="13857" y="33003"/>
                  <a:pt x="13867" y="33001"/>
                </a:cubicBezTo>
                <a:cubicBezTo>
                  <a:pt x="13886" y="32887"/>
                  <a:pt x="13809" y="32735"/>
                  <a:pt x="13714" y="32640"/>
                </a:cubicBezTo>
                <a:cubicBezTo>
                  <a:pt x="13664" y="32589"/>
                  <a:pt x="13613" y="32572"/>
                  <a:pt x="13562" y="32572"/>
                </a:cubicBezTo>
                <a:cubicBezTo>
                  <a:pt x="13537" y="32572"/>
                  <a:pt x="13511" y="32576"/>
                  <a:pt x="13486" y="32583"/>
                </a:cubicBezTo>
                <a:cubicBezTo>
                  <a:pt x="13486" y="32507"/>
                  <a:pt x="13505" y="32411"/>
                  <a:pt x="13524" y="32335"/>
                </a:cubicBezTo>
                <a:cubicBezTo>
                  <a:pt x="13581" y="32392"/>
                  <a:pt x="13676" y="32449"/>
                  <a:pt x="13752" y="32449"/>
                </a:cubicBezTo>
                <a:cubicBezTo>
                  <a:pt x="13790" y="32354"/>
                  <a:pt x="13752" y="32183"/>
                  <a:pt x="13676" y="32088"/>
                </a:cubicBezTo>
                <a:cubicBezTo>
                  <a:pt x="13638" y="32031"/>
                  <a:pt x="13600" y="31993"/>
                  <a:pt x="13562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8" y="31936"/>
                  <a:pt x="13714" y="31993"/>
                  <a:pt x="13867" y="31993"/>
                </a:cubicBezTo>
                <a:cubicBezTo>
                  <a:pt x="13881" y="31995"/>
                  <a:pt x="13897" y="31995"/>
                  <a:pt x="13912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85" y="31670"/>
                  <a:pt x="14057" y="31594"/>
                  <a:pt x="13867" y="31594"/>
                </a:cubicBezTo>
                <a:cubicBezTo>
                  <a:pt x="13733" y="31594"/>
                  <a:pt x="13657" y="31632"/>
                  <a:pt x="13581" y="31727"/>
                </a:cubicBezTo>
                <a:cubicBezTo>
                  <a:pt x="13581" y="31632"/>
                  <a:pt x="13581" y="31536"/>
                  <a:pt x="13600" y="31441"/>
                </a:cubicBezTo>
                <a:cubicBezTo>
                  <a:pt x="13649" y="31478"/>
                  <a:pt x="13698" y="31499"/>
                  <a:pt x="13758" y="31499"/>
                </a:cubicBezTo>
                <a:cubicBezTo>
                  <a:pt x="13790" y="31499"/>
                  <a:pt x="13826" y="31493"/>
                  <a:pt x="13867" y="31479"/>
                </a:cubicBezTo>
                <a:cubicBezTo>
                  <a:pt x="13981" y="31422"/>
                  <a:pt x="14114" y="31308"/>
                  <a:pt x="14133" y="31194"/>
                </a:cubicBezTo>
                <a:cubicBezTo>
                  <a:pt x="14093" y="31170"/>
                  <a:pt x="14040" y="31160"/>
                  <a:pt x="13983" y="31160"/>
                </a:cubicBezTo>
                <a:cubicBezTo>
                  <a:pt x="13904" y="31160"/>
                  <a:pt x="13819" y="31180"/>
                  <a:pt x="13752" y="31213"/>
                </a:cubicBezTo>
                <a:cubicBezTo>
                  <a:pt x="13638" y="31251"/>
                  <a:pt x="13619" y="31327"/>
                  <a:pt x="13600" y="31403"/>
                </a:cubicBezTo>
                <a:cubicBezTo>
                  <a:pt x="13619" y="30852"/>
                  <a:pt x="13600" y="30224"/>
                  <a:pt x="13543" y="29558"/>
                </a:cubicBezTo>
                <a:cubicBezTo>
                  <a:pt x="13581" y="29558"/>
                  <a:pt x="13600" y="29558"/>
                  <a:pt x="13638" y="29520"/>
                </a:cubicBezTo>
                <a:cubicBezTo>
                  <a:pt x="13714" y="29482"/>
                  <a:pt x="13790" y="29387"/>
                  <a:pt x="13790" y="29311"/>
                </a:cubicBezTo>
                <a:cubicBezTo>
                  <a:pt x="13769" y="29300"/>
                  <a:pt x="13745" y="29296"/>
                  <a:pt x="13719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505" y="28950"/>
                  <a:pt x="13448" y="28531"/>
                  <a:pt x="13410" y="28094"/>
                </a:cubicBezTo>
                <a:lnTo>
                  <a:pt x="13410" y="28094"/>
                </a:lnTo>
                <a:cubicBezTo>
                  <a:pt x="13429" y="28132"/>
                  <a:pt x="13448" y="28151"/>
                  <a:pt x="13505" y="28170"/>
                </a:cubicBezTo>
                <a:cubicBezTo>
                  <a:pt x="13556" y="28187"/>
                  <a:pt x="13619" y="28196"/>
                  <a:pt x="13681" y="28196"/>
                </a:cubicBezTo>
                <a:cubicBezTo>
                  <a:pt x="13758" y="28196"/>
                  <a:pt x="13833" y="28182"/>
                  <a:pt x="13886" y="28151"/>
                </a:cubicBezTo>
                <a:cubicBezTo>
                  <a:pt x="13867" y="28056"/>
                  <a:pt x="13714" y="27923"/>
                  <a:pt x="13600" y="27885"/>
                </a:cubicBezTo>
                <a:cubicBezTo>
                  <a:pt x="13564" y="27870"/>
                  <a:pt x="13533" y="27864"/>
                  <a:pt x="13505" y="27864"/>
                </a:cubicBezTo>
                <a:cubicBezTo>
                  <a:pt x="13459" y="27864"/>
                  <a:pt x="13419" y="27880"/>
                  <a:pt x="13372" y="27904"/>
                </a:cubicBezTo>
                <a:cubicBezTo>
                  <a:pt x="13372" y="27827"/>
                  <a:pt x="13353" y="27770"/>
                  <a:pt x="13353" y="27694"/>
                </a:cubicBezTo>
                <a:lnTo>
                  <a:pt x="13353" y="27694"/>
                </a:lnTo>
                <a:cubicBezTo>
                  <a:pt x="13391" y="27704"/>
                  <a:pt x="13429" y="27709"/>
                  <a:pt x="13465" y="27709"/>
                </a:cubicBezTo>
                <a:cubicBezTo>
                  <a:pt x="13500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53" y="27371"/>
                </a:cubicBezTo>
                <a:cubicBezTo>
                  <a:pt x="13334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96" y="27257"/>
                </a:cubicBezTo>
                <a:cubicBezTo>
                  <a:pt x="13353" y="27257"/>
                  <a:pt x="13410" y="27257"/>
                  <a:pt x="13486" y="27219"/>
                </a:cubicBezTo>
                <a:cubicBezTo>
                  <a:pt x="13657" y="27162"/>
                  <a:pt x="13847" y="26991"/>
                  <a:pt x="13886" y="26838"/>
                </a:cubicBezTo>
                <a:cubicBezTo>
                  <a:pt x="13819" y="26800"/>
                  <a:pt x="13724" y="26781"/>
                  <a:pt x="13624" y="26781"/>
                </a:cubicBezTo>
                <a:cubicBezTo>
                  <a:pt x="13524" y="26781"/>
                  <a:pt x="1342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39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72" y="26648"/>
                  <a:pt x="13448" y="26477"/>
                  <a:pt x="13410" y="26363"/>
                </a:cubicBezTo>
                <a:cubicBezTo>
                  <a:pt x="13353" y="26363"/>
                  <a:pt x="13258" y="26401"/>
                  <a:pt x="13182" y="26439"/>
                </a:cubicBezTo>
                <a:cubicBezTo>
                  <a:pt x="13068" y="25716"/>
                  <a:pt x="12934" y="24955"/>
                  <a:pt x="12801" y="24175"/>
                </a:cubicBezTo>
                <a:lnTo>
                  <a:pt x="12801" y="24175"/>
                </a:lnTo>
                <a:cubicBezTo>
                  <a:pt x="12839" y="24252"/>
                  <a:pt x="12915" y="24309"/>
                  <a:pt x="13030" y="24328"/>
                </a:cubicBezTo>
                <a:cubicBezTo>
                  <a:pt x="13055" y="24331"/>
                  <a:pt x="13082" y="24332"/>
                  <a:pt x="13111" y="24332"/>
                </a:cubicBezTo>
                <a:cubicBezTo>
                  <a:pt x="13254" y="24332"/>
                  <a:pt x="13426" y="24293"/>
                  <a:pt x="13505" y="24213"/>
                </a:cubicBezTo>
                <a:cubicBezTo>
                  <a:pt x="13448" y="24099"/>
                  <a:pt x="13239" y="23985"/>
                  <a:pt x="13087" y="23966"/>
                </a:cubicBezTo>
                <a:cubicBezTo>
                  <a:pt x="13061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2" y="24080"/>
                </a:cubicBezTo>
                <a:cubicBezTo>
                  <a:pt x="12744" y="23852"/>
                  <a:pt x="12706" y="23624"/>
                  <a:pt x="12668" y="23396"/>
                </a:cubicBezTo>
                <a:lnTo>
                  <a:pt x="12668" y="23396"/>
                </a:lnTo>
                <a:cubicBezTo>
                  <a:pt x="12696" y="23423"/>
                  <a:pt x="12744" y="23441"/>
                  <a:pt x="12798" y="23441"/>
                </a:cubicBezTo>
                <a:cubicBezTo>
                  <a:pt x="12818" y="23441"/>
                  <a:pt x="12838" y="23439"/>
                  <a:pt x="12858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32" y="23069"/>
                </a:cubicBezTo>
                <a:cubicBezTo>
                  <a:pt x="12913" y="23069"/>
                  <a:pt x="12895" y="23070"/>
                  <a:pt x="12877" y="23072"/>
                </a:cubicBezTo>
                <a:cubicBezTo>
                  <a:pt x="12896" y="23034"/>
                  <a:pt x="12915" y="23015"/>
                  <a:pt x="12934" y="22977"/>
                </a:cubicBezTo>
                <a:cubicBezTo>
                  <a:pt x="13049" y="22768"/>
                  <a:pt x="13087" y="22464"/>
                  <a:pt x="13011" y="22292"/>
                </a:cubicBezTo>
                <a:lnTo>
                  <a:pt x="13011" y="22292"/>
                </a:lnTo>
                <a:cubicBezTo>
                  <a:pt x="12839" y="22311"/>
                  <a:pt x="12649" y="22464"/>
                  <a:pt x="12516" y="22635"/>
                </a:cubicBezTo>
                <a:cubicBezTo>
                  <a:pt x="12402" y="21931"/>
                  <a:pt x="12269" y="21208"/>
                  <a:pt x="12136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64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45" y="19458"/>
                  <a:pt x="11812" y="18678"/>
                  <a:pt x="11679" y="17918"/>
                </a:cubicBezTo>
                <a:lnTo>
                  <a:pt x="11679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28" y="17996"/>
                  <a:pt x="11913" y="18011"/>
                  <a:pt x="11990" y="18011"/>
                </a:cubicBezTo>
                <a:cubicBezTo>
                  <a:pt x="12053" y="18011"/>
                  <a:pt x="12112" y="18000"/>
                  <a:pt x="12155" y="17975"/>
                </a:cubicBezTo>
                <a:cubicBezTo>
                  <a:pt x="12117" y="17861"/>
                  <a:pt x="11983" y="17746"/>
                  <a:pt x="11869" y="17708"/>
                </a:cubicBezTo>
                <a:cubicBezTo>
                  <a:pt x="11822" y="17689"/>
                  <a:pt x="11784" y="17680"/>
                  <a:pt x="11748" y="17680"/>
                </a:cubicBezTo>
                <a:cubicBezTo>
                  <a:pt x="11712" y="17680"/>
                  <a:pt x="11679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2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5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717" y="16548"/>
                  <a:pt x="11736" y="16453"/>
                  <a:pt x="11736" y="16396"/>
                </a:cubicBezTo>
                <a:cubicBezTo>
                  <a:pt x="11719" y="16393"/>
                  <a:pt x="11702" y="16391"/>
                  <a:pt x="11684" y="16391"/>
                </a:cubicBezTo>
                <a:cubicBezTo>
                  <a:pt x="11602" y="16391"/>
                  <a:pt x="11513" y="16425"/>
                  <a:pt x="11451" y="16472"/>
                </a:cubicBezTo>
                <a:cubicBezTo>
                  <a:pt x="11318" y="15749"/>
                  <a:pt x="11204" y="15007"/>
                  <a:pt x="11070" y="14247"/>
                </a:cubicBezTo>
                <a:cubicBezTo>
                  <a:pt x="11108" y="14247"/>
                  <a:pt x="11147" y="14228"/>
                  <a:pt x="11185" y="14190"/>
                </a:cubicBezTo>
                <a:cubicBezTo>
                  <a:pt x="11280" y="14113"/>
                  <a:pt x="11356" y="13961"/>
                  <a:pt x="11356" y="13847"/>
                </a:cubicBezTo>
                <a:cubicBezTo>
                  <a:pt x="11343" y="13845"/>
                  <a:pt x="11330" y="13843"/>
                  <a:pt x="11316" y="13843"/>
                </a:cubicBezTo>
                <a:cubicBezTo>
                  <a:pt x="11222" y="13843"/>
                  <a:pt x="11096" y="13895"/>
                  <a:pt x="11013" y="13961"/>
                </a:cubicBezTo>
                <a:cubicBezTo>
                  <a:pt x="10994" y="13847"/>
                  <a:pt x="10975" y="13752"/>
                  <a:pt x="10956" y="13638"/>
                </a:cubicBezTo>
                <a:cubicBezTo>
                  <a:pt x="11032" y="13619"/>
                  <a:pt x="11108" y="13600"/>
                  <a:pt x="11166" y="13505"/>
                </a:cubicBezTo>
                <a:cubicBezTo>
                  <a:pt x="11223" y="13391"/>
                  <a:pt x="11261" y="13219"/>
                  <a:pt x="11204" y="13124"/>
                </a:cubicBezTo>
                <a:cubicBezTo>
                  <a:pt x="11089" y="13124"/>
                  <a:pt x="10956" y="13258"/>
                  <a:pt x="10899" y="13353"/>
                </a:cubicBezTo>
                <a:cubicBezTo>
                  <a:pt x="10899" y="13372"/>
                  <a:pt x="10899" y="13372"/>
                  <a:pt x="10899" y="13372"/>
                </a:cubicBezTo>
                <a:cubicBezTo>
                  <a:pt x="10652" y="12097"/>
                  <a:pt x="10386" y="10823"/>
                  <a:pt x="10119" y="9606"/>
                </a:cubicBezTo>
                <a:lnTo>
                  <a:pt x="10119" y="9606"/>
                </a:lnTo>
                <a:cubicBezTo>
                  <a:pt x="10167" y="9625"/>
                  <a:pt x="10219" y="9634"/>
                  <a:pt x="10269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405" y="9491"/>
                  <a:pt x="10272" y="9358"/>
                  <a:pt x="10157" y="9301"/>
                </a:cubicBezTo>
                <a:cubicBezTo>
                  <a:pt x="10119" y="9282"/>
                  <a:pt x="10081" y="9282"/>
                  <a:pt x="10043" y="9282"/>
                </a:cubicBezTo>
                <a:cubicBezTo>
                  <a:pt x="10024" y="9244"/>
                  <a:pt x="10024" y="9206"/>
                  <a:pt x="10005" y="9168"/>
                </a:cubicBezTo>
                <a:lnTo>
                  <a:pt x="10005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6" y="9195"/>
                  <a:pt x="10228" y="9180"/>
                  <a:pt x="10291" y="9149"/>
                </a:cubicBezTo>
                <a:cubicBezTo>
                  <a:pt x="10462" y="9073"/>
                  <a:pt x="10633" y="8883"/>
                  <a:pt x="10652" y="8731"/>
                </a:cubicBezTo>
                <a:cubicBezTo>
                  <a:pt x="10601" y="8702"/>
                  <a:pt x="10534" y="8689"/>
                  <a:pt x="10460" y="8689"/>
                </a:cubicBezTo>
                <a:cubicBezTo>
                  <a:pt x="10341" y="8689"/>
                  <a:pt x="10206" y="8722"/>
                  <a:pt x="10100" y="8769"/>
                </a:cubicBezTo>
                <a:cubicBezTo>
                  <a:pt x="10024" y="8807"/>
                  <a:pt x="9986" y="8864"/>
                  <a:pt x="9948" y="8902"/>
                </a:cubicBezTo>
                <a:cubicBezTo>
                  <a:pt x="9948" y="8864"/>
                  <a:pt x="9929" y="8807"/>
                  <a:pt x="9910" y="8769"/>
                </a:cubicBezTo>
                <a:cubicBezTo>
                  <a:pt x="9967" y="8750"/>
                  <a:pt x="10005" y="8731"/>
                  <a:pt x="10043" y="8674"/>
                </a:cubicBezTo>
                <a:cubicBezTo>
                  <a:pt x="10119" y="8578"/>
                  <a:pt x="10176" y="8407"/>
                  <a:pt x="10157" y="8293"/>
                </a:cubicBezTo>
                <a:cubicBezTo>
                  <a:pt x="10043" y="8293"/>
                  <a:pt x="9929" y="8369"/>
                  <a:pt x="9834" y="8464"/>
                </a:cubicBezTo>
                <a:cubicBezTo>
                  <a:pt x="9644" y="7684"/>
                  <a:pt x="9454" y="6924"/>
                  <a:pt x="9263" y="6220"/>
                </a:cubicBezTo>
                <a:cubicBezTo>
                  <a:pt x="9225" y="6125"/>
                  <a:pt x="9206" y="6030"/>
                  <a:pt x="9168" y="5935"/>
                </a:cubicBezTo>
                <a:cubicBezTo>
                  <a:pt x="9206" y="5839"/>
                  <a:pt x="9168" y="5706"/>
                  <a:pt x="9111" y="5611"/>
                </a:cubicBezTo>
                <a:lnTo>
                  <a:pt x="9206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9" y="5614"/>
                  <a:pt x="9631" y="5525"/>
                  <a:pt x="9701" y="5421"/>
                </a:cubicBezTo>
                <a:cubicBezTo>
                  <a:pt x="9625" y="5288"/>
                  <a:pt x="9397" y="5212"/>
                  <a:pt x="9206" y="5212"/>
                </a:cubicBezTo>
                <a:cubicBezTo>
                  <a:pt x="9111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93" y="4356"/>
                </a:cubicBezTo>
                <a:cubicBezTo>
                  <a:pt x="8718" y="4356"/>
                  <a:pt x="8744" y="4364"/>
                  <a:pt x="8769" y="4364"/>
                </a:cubicBezTo>
                <a:cubicBezTo>
                  <a:pt x="8782" y="4364"/>
                  <a:pt x="8794" y="4362"/>
                  <a:pt x="8807" y="4356"/>
                </a:cubicBezTo>
                <a:cubicBezTo>
                  <a:pt x="8940" y="4337"/>
                  <a:pt x="9111" y="4261"/>
                  <a:pt x="9168" y="4147"/>
                </a:cubicBezTo>
                <a:cubicBezTo>
                  <a:pt x="9111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59" y="3785"/>
                  <a:pt x="8997" y="3500"/>
                  <a:pt x="8921" y="3367"/>
                </a:cubicBezTo>
                <a:cubicBezTo>
                  <a:pt x="8807" y="3367"/>
                  <a:pt x="8655" y="3481"/>
                  <a:pt x="8560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89" y="3272"/>
                  <a:pt x="8350" y="3310"/>
                  <a:pt x="8331" y="3348"/>
                </a:cubicBezTo>
                <a:cubicBezTo>
                  <a:pt x="8255" y="3138"/>
                  <a:pt x="8179" y="2929"/>
                  <a:pt x="8103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32" y="1655"/>
                  <a:pt x="7951" y="1541"/>
                </a:cubicBezTo>
                <a:cubicBezTo>
                  <a:pt x="7909" y="1509"/>
                  <a:pt x="7833" y="1495"/>
                  <a:pt x="7753" y="1495"/>
                </a:cubicBezTo>
                <a:cubicBezTo>
                  <a:pt x="7689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56" y="1427"/>
                  <a:pt x="7418" y="1351"/>
                </a:cubicBezTo>
                <a:cubicBezTo>
                  <a:pt x="7495" y="1332"/>
                  <a:pt x="7571" y="1274"/>
                  <a:pt x="7628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3" y="818"/>
                  <a:pt x="7247" y="989"/>
                </a:cubicBezTo>
                <a:cubicBezTo>
                  <a:pt x="7228" y="1008"/>
                  <a:pt x="7228" y="1046"/>
                  <a:pt x="7209" y="1065"/>
                </a:cubicBezTo>
                <a:cubicBezTo>
                  <a:pt x="6943" y="723"/>
                  <a:pt x="6677" y="533"/>
                  <a:pt x="6429" y="533"/>
                </a:cubicBezTo>
                <a:cubicBezTo>
                  <a:pt x="6296" y="552"/>
                  <a:pt x="6182" y="571"/>
                  <a:pt x="6049" y="628"/>
                </a:cubicBezTo>
                <a:cubicBezTo>
                  <a:pt x="6049" y="628"/>
                  <a:pt x="6068" y="609"/>
                  <a:pt x="6068" y="609"/>
                </a:cubicBezTo>
                <a:cubicBezTo>
                  <a:pt x="6106" y="476"/>
                  <a:pt x="6106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8" name="Google Shape;3468;p14"/>
          <p:cNvSpPr/>
          <p:nvPr/>
        </p:nvSpPr>
        <p:spPr>
          <a:xfrm>
            <a:off x="1240372" y="1545725"/>
            <a:ext cx="1099842" cy="3226469"/>
          </a:xfrm>
          <a:custGeom>
            <a:rect b="b" l="l" r="r" t="t"/>
            <a:pathLst>
              <a:path extrusionOk="0" h="42132" w="14362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707" y="361"/>
                  <a:pt x="5745" y="323"/>
                  <a:pt x="5745" y="247"/>
                </a:cubicBezTo>
                <a:cubicBezTo>
                  <a:pt x="5764" y="152"/>
                  <a:pt x="5726" y="38"/>
                  <a:pt x="5669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46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55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6" y="2644"/>
                </a:cubicBezTo>
                <a:cubicBezTo>
                  <a:pt x="3576" y="2701"/>
                  <a:pt x="3634" y="2815"/>
                  <a:pt x="3691" y="2872"/>
                </a:cubicBezTo>
                <a:cubicBezTo>
                  <a:pt x="3729" y="2901"/>
                  <a:pt x="3762" y="2910"/>
                  <a:pt x="3793" y="2910"/>
                </a:cubicBezTo>
                <a:cubicBezTo>
                  <a:pt x="3824" y="2910"/>
                  <a:pt x="3852" y="2901"/>
                  <a:pt x="3881" y="2891"/>
                </a:cubicBezTo>
                <a:cubicBezTo>
                  <a:pt x="3900" y="2834"/>
                  <a:pt x="3900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76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71" y="2473"/>
                  <a:pt x="3976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7" y="3443"/>
                  <a:pt x="3596" y="3405"/>
                  <a:pt x="3634" y="3348"/>
                </a:cubicBezTo>
                <a:cubicBezTo>
                  <a:pt x="3596" y="3291"/>
                  <a:pt x="3557" y="3253"/>
                  <a:pt x="3462" y="3253"/>
                </a:cubicBezTo>
                <a:close/>
                <a:moveTo>
                  <a:pt x="9520" y="3477"/>
                </a:moveTo>
                <a:cubicBezTo>
                  <a:pt x="9406" y="3477"/>
                  <a:pt x="9251" y="3531"/>
                  <a:pt x="9169" y="3614"/>
                </a:cubicBezTo>
                <a:cubicBezTo>
                  <a:pt x="9054" y="3709"/>
                  <a:pt x="9054" y="3804"/>
                  <a:pt x="9054" y="3918"/>
                </a:cubicBezTo>
                <a:cubicBezTo>
                  <a:pt x="9109" y="3926"/>
                  <a:pt x="9154" y="3934"/>
                  <a:pt x="9195" y="3934"/>
                </a:cubicBezTo>
                <a:cubicBezTo>
                  <a:pt x="9256" y="3934"/>
                  <a:pt x="9310" y="3918"/>
                  <a:pt x="9378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3" y="3478"/>
                  <a:pt x="9537" y="3477"/>
                  <a:pt x="9520" y="3477"/>
                </a:cubicBezTo>
                <a:close/>
                <a:moveTo>
                  <a:pt x="9312" y="4778"/>
                </a:moveTo>
                <a:cubicBezTo>
                  <a:pt x="9232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36" y="5117"/>
                  <a:pt x="9097" y="5117"/>
                </a:cubicBezTo>
                <a:cubicBezTo>
                  <a:pt x="9131" y="5117"/>
                  <a:pt x="9166" y="5111"/>
                  <a:pt x="9207" y="5098"/>
                </a:cubicBezTo>
                <a:cubicBezTo>
                  <a:pt x="9321" y="5041"/>
                  <a:pt x="9435" y="4926"/>
                  <a:pt x="9454" y="4812"/>
                </a:cubicBezTo>
                <a:cubicBezTo>
                  <a:pt x="9422" y="4788"/>
                  <a:pt x="9370" y="4778"/>
                  <a:pt x="9312" y="4778"/>
                </a:cubicBezTo>
                <a:close/>
                <a:moveTo>
                  <a:pt x="9484" y="5697"/>
                </a:moveTo>
                <a:cubicBezTo>
                  <a:pt x="9429" y="5697"/>
                  <a:pt x="9383" y="5726"/>
                  <a:pt x="9321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6" y="6034"/>
                  <a:pt x="9677" y="6034"/>
                </a:cubicBezTo>
                <a:cubicBezTo>
                  <a:pt x="9749" y="6034"/>
                  <a:pt x="9815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4" y="5697"/>
                  <a:pt x="9484" y="5697"/>
                </a:cubicBezTo>
                <a:close/>
                <a:moveTo>
                  <a:pt x="2468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49" y="7361"/>
                </a:cubicBezTo>
                <a:cubicBezTo>
                  <a:pt x="2598" y="7397"/>
                  <a:pt x="2638" y="7411"/>
                  <a:pt x="2681" y="7411"/>
                </a:cubicBezTo>
                <a:cubicBezTo>
                  <a:pt x="2705" y="7411"/>
                  <a:pt x="2731" y="7406"/>
                  <a:pt x="2759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45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86" y="10081"/>
                </a:cubicBezTo>
                <a:cubicBezTo>
                  <a:pt x="10426" y="10095"/>
                  <a:pt x="10474" y="10101"/>
                  <a:pt x="10523" y="10101"/>
                </a:cubicBezTo>
                <a:cubicBezTo>
                  <a:pt x="10612" y="10101"/>
                  <a:pt x="10705" y="10080"/>
                  <a:pt x="10766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41" y="17423"/>
                  <a:pt x="11736" y="17499"/>
                </a:cubicBezTo>
                <a:cubicBezTo>
                  <a:pt x="11820" y="17555"/>
                  <a:pt x="11934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1" y="22289"/>
                </a:moveTo>
                <a:cubicBezTo>
                  <a:pt x="13463" y="22289"/>
                  <a:pt x="13364" y="22357"/>
                  <a:pt x="13296" y="22426"/>
                </a:cubicBezTo>
                <a:cubicBezTo>
                  <a:pt x="13220" y="22502"/>
                  <a:pt x="13220" y="22578"/>
                  <a:pt x="13258" y="22673"/>
                </a:cubicBezTo>
                <a:cubicBezTo>
                  <a:pt x="13334" y="22673"/>
                  <a:pt x="13410" y="22673"/>
                  <a:pt x="13486" y="22597"/>
                </a:cubicBezTo>
                <a:cubicBezTo>
                  <a:pt x="13543" y="22521"/>
                  <a:pt x="13600" y="22388"/>
                  <a:pt x="13581" y="22292"/>
                </a:cubicBezTo>
                <a:cubicBezTo>
                  <a:pt x="13571" y="22290"/>
                  <a:pt x="13561" y="22289"/>
                  <a:pt x="13551" y="22289"/>
                </a:cubicBezTo>
                <a:close/>
                <a:moveTo>
                  <a:pt x="734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7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42" y="24137"/>
                  <a:pt x="1142" y="24061"/>
                  <a:pt x="1047" y="23966"/>
                </a:cubicBezTo>
                <a:cubicBezTo>
                  <a:pt x="969" y="23904"/>
                  <a:pt x="841" y="23842"/>
                  <a:pt x="734" y="23842"/>
                </a:cubicBezTo>
                <a:close/>
                <a:moveTo>
                  <a:pt x="863" y="25358"/>
                </a:moveTo>
                <a:cubicBezTo>
                  <a:pt x="828" y="25358"/>
                  <a:pt x="790" y="25369"/>
                  <a:pt x="742" y="25393"/>
                </a:cubicBezTo>
                <a:cubicBezTo>
                  <a:pt x="628" y="25450"/>
                  <a:pt x="495" y="25564"/>
                  <a:pt x="476" y="25678"/>
                </a:cubicBezTo>
                <a:cubicBezTo>
                  <a:pt x="511" y="25699"/>
                  <a:pt x="559" y="25707"/>
                  <a:pt x="611" y="25707"/>
                </a:cubicBezTo>
                <a:cubicBezTo>
                  <a:pt x="701" y="25707"/>
                  <a:pt x="803" y="25683"/>
                  <a:pt x="876" y="25659"/>
                </a:cubicBezTo>
                <a:cubicBezTo>
                  <a:pt x="971" y="25602"/>
                  <a:pt x="1009" y="25526"/>
                  <a:pt x="1009" y="25412"/>
                </a:cubicBezTo>
                <a:cubicBezTo>
                  <a:pt x="953" y="25379"/>
                  <a:pt x="911" y="25358"/>
                  <a:pt x="863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799" y="27561"/>
                  <a:pt x="742" y="27466"/>
                </a:cubicBezTo>
                <a:cubicBezTo>
                  <a:pt x="666" y="27352"/>
                  <a:pt x="514" y="27257"/>
                  <a:pt x="400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61" y="28227"/>
                  <a:pt x="761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64" y="666"/>
                  <a:pt x="5821" y="742"/>
                </a:cubicBezTo>
                <a:cubicBezTo>
                  <a:pt x="5764" y="780"/>
                  <a:pt x="5726" y="799"/>
                  <a:pt x="5688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79" y="571"/>
                  <a:pt x="5402" y="704"/>
                  <a:pt x="5383" y="818"/>
                </a:cubicBezTo>
                <a:cubicBezTo>
                  <a:pt x="5364" y="799"/>
                  <a:pt x="5345" y="780"/>
                  <a:pt x="5326" y="761"/>
                </a:cubicBezTo>
                <a:cubicBezTo>
                  <a:pt x="5221" y="670"/>
                  <a:pt x="5043" y="592"/>
                  <a:pt x="4898" y="592"/>
                </a:cubicBezTo>
                <a:cubicBezTo>
                  <a:pt x="4861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585" y="2321"/>
                  <a:pt x="4299" y="3138"/>
                </a:cubicBezTo>
                <a:cubicBezTo>
                  <a:pt x="4200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5" y="3557"/>
                  <a:pt x="3557" y="3690"/>
                </a:cubicBezTo>
                <a:cubicBezTo>
                  <a:pt x="3635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24" y="6334"/>
                  <a:pt x="3215" y="7665"/>
                </a:cubicBezTo>
                <a:cubicBezTo>
                  <a:pt x="3196" y="7665"/>
                  <a:pt x="3196" y="7646"/>
                  <a:pt x="3177" y="7646"/>
                </a:cubicBezTo>
                <a:cubicBezTo>
                  <a:pt x="3099" y="7584"/>
                  <a:pt x="2971" y="7522"/>
                  <a:pt x="2864" y="7522"/>
                </a:cubicBezTo>
                <a:cubicBezTo>
                  <a:pt x="2840" y="7522"/>
                  <a:pt x="2818" y="7525"/>
                  <a:pt x="2797" y="7532"/>
                </a:cubicBezTo>
                <a:cubicBezTo>
                  <a:pt x="2797" y="7627"/>
                  <a:pt x="2873" y="7761"/>
                  <a:pt x="2949" y="7856"/>
                </a:cubicBezTo>
                <a:cubicBezTo>
                  <a:pt x="2930" y="7856"/>
                  <a:pt x="2892" y="7856"/>
                  <a:pt x="2854" y="7875"/>
                </a:cubicBezTo>
                <a:cubicBezTo>
                  <a:pt x="2683" y="7913"/>
                  <a:pt x="2473" y="8065"/>
                  <a:pt x="2416" y="8217"/>
                </a:cubicBezTo>
                <a:cubicBezTo>
                  <a:pt x="2494" y="8282"/>
                  <a:pt x="2643" y="8311"/>
                  <a:pt x="2791" y="8311"/>
                </a:cubicBezTo>
                <a:cubicBezTo>
                  <a:pt x="2859" y="8311"/>
                  <a:pt x="2927" y="8305"/>
                  <a:pt x="2987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92" y="12687"/>
                  <a:pt x="2074" y="15958"/>
                </a:cubicBezTo>
                <a:cubicBezTo>
                  <a:pt x="2074" y="15901"/>
                  <a:pt x="2055" y="15844"/>
                  <a:pt x="2017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37" y="16059"/>
                  <a:pt x="1895" y="16082"/>
                  <a:pt x="1964" y="16082"/>
                </a:cubicBezTo>
                <a:cubicBezTo>
                  <a:pt x="1992" y="16082"/>
                  <a:pt x="2022" y="16078"/>
                  <a:pt x="2055" y="16073"/>
                </a:cubicBezTo>
                <a:cubicBezTo>
                  <a:pt x="2055" y="16073"/>
                  <a:pt x="2055" y="16054"/>
                  <a:pt x="2074" y="16035"/>
                </a:cubicBezTo>
                <a:lnTo>
                  <a:pt x="2074" y="16035"/>
                </a:lnTo>
                <a:cubicBezTo>
                  <a:pt x="2055" y="16111"/>
                  <a:pt x="2055" y="16187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50" y="16415"/>
                  <a:pt x="1846" y="16491"/>
                </a:cubicBezTo>
                <a:cubicBezTo>
                  <a:pt x="1808" y="16510"/>
                  <a:pt x="1789" y="16510"/>
                  <a:pt x="1750" y="16510"/>
                </a:cubicBezTo>
                <a:cubicBezTo>
                  <a:pt x="1579" y="16586"/>
                  <a:pt x="1370" y="16757"/>
                  <a:pt x="1332" y="16910"/>
                </a:cubicBezTo>
                <a:cubicBezTo>
                  <a:pt x="1403" y="16950"/>
                  <a:pt x="1513" y="16969"/>
                  <a:pt x="1626" y="16969"/>
                </a:cubicBezTo>
                <a:cubicBezTo>
                  <a:pt x="1723" y="16969"/>
                  <a:pt x="1823" y="16955"/>
                  <a:pt x="1903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70" y="21912"/>
                  <a:pt x="1104" y="24537"/>
                </a:cubicBezTo>
                <a:cubicBezTo>
                  <a:pt x="1028" y="24461"/>
                  <a:pt x="895" y="24385"/>
                  <a:pt x="799" y="24385"/>
                </a:cubicBezTo>
                <a:cubicBezTo>
                  <a:pt x="780" y="24499"/>
                  <a:pt x="818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cubicBezTo>
                  <a:pt x="1066" y="24917"/>
                  <a:pt x="1066" y="24993"/>
                  <a:pt x="1066" y="25050"/>
                </a:cubicBez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52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914" y="25982"/>
                  <a:pt x="857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95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53" y="27863"/>
                  <a:pt x="541" y="27815"/>
                  <a:pt x="442" y="27815"/>
                </a:cubicBezTo>
                <a:cubicBezTo>
                  <a:pt x="414" y="27815"/>
                  <a:pt x="387" y="27819"/>
                  <a:pt x="362" y="27827"/>
                </a:cubicBezTo>
                <a:cubicBezTo>
                  <a:pt x="362" y="27923"/>
                  <a:pt x="438" y="28037"/>
                  <a:pt x="514" y="28132"/>
                </a:cubicBezTo>
                <a:cubicBezTo>
                  <a:pt x="495" y="28132"/>
                  <a:pt x="457" y="28132"/>
                  <a:pt x="438" y="28151"/>
                </a:cubicBezTo>
                <a:cubicBezTo>
                  <a:pt x="248" y="28189"/>
                  <a:pt x="58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33" y="31289"/>
                  <a:pt x="476" y="32640"/>
                </a:cubicBezTo>
                <a:cubicBezTo>
                  <a:pt x="438" y="33343"/>
                  <a:pt x="895" y="33857"/>
                  <a:pt x="1674" y="34199"/>
                </a:cubicBezTo>
                <a:cubicBezTo>
                  <a:pt x="2074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78" y="35044"/>
                  <a:pt x="3347" y="35058"/>
                  <a:pt x="3421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805" y="34941"/>
                  <a:pt x="3824" y="34865"/>
                  <a:pt x="3862" y="34751"/>
                </a:cubicBezTo>
                <a:cubicBezTo>
                  <a:pt x="3957" y="34770"/>
                  <a:pt x="4033" y="34789"/>
                  <a:pt x="4128" y="34789"/>
                </a:cubicBezTo>
                <a:cubicBezTo>
                  <a:pt x="3995" y="34922"/>
                  <a:pt x="3843" y="35150"/>
                  <a:pt x="3862" y="35322"/>
                </a:cubicBezTo>
                <a:cubicBezTo>
                  <a:pt x="3888" y="35327"/>
                  <a:pt x="3916" y="35330"/>
                  <a:pt x="3946" y="35330"/>
                </a:cubicBezTo>
                <a:cubicBezTo>
                  <a:pt x="4112" y="35330"/>
                  <a:pt x="4325" y="35247"/>
                  <a:pt x="4470" y="35150"/>
                </a:cubicBezTo>
                <a:cubicBezTo>
                  <a:pt x="4585" y="35055"/>
                  <a:pt x="4623" y="34960"/>
                  <a:pt x="4642" y="34846"/>
                </a:cubicBezTo>
                <a:cubicBezTo>
                  <a:pt x="4718" y="34846"/>
                  <a:pt x="4794" y="34846"/>
                  <a:pt x="4851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79" y="34903"/>
                  <a:pt x="5631" y="34903"/>
                </a:cubicBezTo>
                <a:cubicBezTo>
                  <a:pt x="5631" y="35341"/>
                  <a:pt x="5631" y="35778"/>
                  <a:pt x="5612" y="36197"/>
                </a:cubicBezTo>
                <a:cubicBezTo>
                  <a:pt x="5574" y="38289"/>
                  <a:pt x="5460" y="40134"/>
                  <a:pt x="5422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97" y="39031"/>
                  <a:pt x="9264" y="37699"/>
                </a:cubicBezTo>
                <a:cubicBezTo>
                  <a:pt x="9188" y="37072"/>
                  <a:pt x="9131" y="36444"/>
                  <a:pt x="9093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082" y="34751"/>
                  <a:pt x="11109" y="34637"/>
                  <a:pt x="12003" y="34504"/>
                </a:cubicBezTo>
                <a:cubicBezTo>
                  <a:pt x="12783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1" y="32934"/>
                  <a:pt x="13721" y="33004"/>
                  <a:pt x="13830" y="33004"/>
                </a:cubicBezTo>
                <a:cubicBezTo>
                  <a:pt x="13843" y="33004"/>
                  <a:pt x="13855" y="33003"/>
                  <a:pt x="13867" y="33001"/>
                </a:cubicBezTo>
                <a:cubicBezTo>
                  <a:pt x="13867" y="32887"/>
                  <a:pt x="13791" y="32735"/>
                  <a:pt x="13715" y="32640"/>
                </a:cubicBezTo>
                <a:cubicBezTo>
                  <a:pt x="13651" y="32589"/>
                  <a:pt x="13605" y="32572"/>
                  <a:pt x="13553" y="32572"/>
                </a:cubicBezTo>
                <a:cubicBezTo>
                  <a:pt x="13526" y="32572"/>
                  <a:pt x="13499" y="32576"/>
                  <a:pt x="13467" y="32583"/>
                </a:cubicBezTo>
                <a:cubicBezTo>
                  <a:pt x="13486" y="32507"/>
                  <a:pt x="13505" y="32411"/>
                  <a:pt x="13505" y="32335"/>
                </a:cubicBezTo>
                <a:cubicBezTo>
                  <a:pt x="13581" y="32392"/>
                  <a:pt x="13677" y="32449"/>
                  <a:pt x="13753" y="32449"/>
                </a:cubicBezTo>
                <a:cubicBezTo>
                  <a:pt x="13791" y="32354"/>
                  <a:pt x="13734" y="32183"/>
                  <a:pt x="13677" y="32088"/>
                </a:cubicBezTo>
                <a:cubicBezTo>
                  <a:pt x="13639" y="32031"/>
                  <a:pt x="13600" y="31993"/>
                  <a:pt x="13543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9" y="31936"/>
                  <a:pt x="13715" y="31993"/>
                  <a:pt x="13848" y="31993"/>
                </a:cubicBezTo>
                <a:cubicBezTo>
                  <a:pt x="13864" y="31995"/>
                  <a:pt x="13881" y="31995"/>
                  <a:pt x="13898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1" y="31632"/>
                  <a:pt x="13581" y="31536"/>
                  <a:pt x="13581" y="31441"/>
                </a:cubicBezTo>
                <a:cubicBezTo>
                  <a:pt x="13643" y="31478"/>
                  <a:pt x="13696" y="31499"/>
                  <a:pt x="13757" y="31499"/>
                </a:cubicBezTo>
                <a:cubicBezTo>
                  <a:pt x="13791" y="31499"/>
                  <a:pt x="13826" y="31493"/>
                  <a:pt x="13867" y="31479"/>
                </a:cubicBezTo>
                <a:cubicBezTo>
                  <a:pt x="13981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0" y="31327"/>
                  <a:pt x="13581" y="31403"/>
                </a:cubicBezTo>
                <a:cubicBezTo>
                  <a:pt x="13600" y="30852"/>
                  <a:pt x="13581" y="30224"/>
                  <a:pt x="13543" y="29558"/>
                </a:cubicBezTo>
                <a:cubicBezTo>
                  <a:pt x="13562" y="29558"/>
                  <a:pt x="13600" y="29558"/>
                  <a:pt x="13639" y="29520"/>
                </a:cubicBezTo>
                <a:cubicBezTo>
                  <a:pt x="13715" y="29482"/>
                  <a:pt x="13772" y="29387"/>
                  <a:pt x="13772" y="29311"/>
                </a:cubicBezTo>
                <a:cubicBezTo>
                  <a:pt x="13756" y="29300"/>
                  <a:pt x="13735" y="29296"/>
                  <a:pt x="13713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71" y="28196"/>
                </a:cubicBezTo>
                <a:cubicBezTo>
                  <a:pt x="13752" y="28196"/>
                  <a:pt x="13833" y="28182"/>
                  <a:pt x="13886" y="28151"/>
                </a:cubicBezTo>
                <a:cubicBezTo>
                  <a:pt x="13848" y="28056"/>
                  <a:pt x="13715" y="27923"/>
                  <a:pt x="13600" y="27885"/>
                </a:cubicBezTo>
                <a:cubicBezTo>
                  <a:pt x="13564" y="27870"/>
                  <a:pt x="13531" y="27864"/>
                  <a:pt x="13500" y="27864"/>
                </a:cubicBezTo>
                <a:cubicBezTo>
                  <a:pt x="13450" y="27864"/>
                  <a:pt x="13407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82" y="27704"/>
                  <a:pt x="13425" y="27709"/>
                  <a:pt x="13463" y="27709"/>
                </a:cubicBezTo>
                <a:cubicBezTo>
                  <a:pt x="13501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34" y="27371"/>
                </a:cubicBezTo>
                <a:cubicBezTo>
                  <a:pt x="13315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77" y="27257"/>
                </a:cubicBezTo>
                <a:cubicBezTo>
                  <a:pt x="13334" y="27257"/>
                  <a:pt x="13410" y="27257"/>
                  <a:pt x="13486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10" y="26800"/>
                  <a:pt x="13715" y="26781"/>
                  <a:pt x="13615" y="26781"/>
                </a:cubicBezTo>
                <a:cubicBezTo>
                  <a:pt x="13515" y="26781"/>
                  <a:pt x="1341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35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30" y="24328"/>
                </a:cubicBezTo>
                <a:cubicBezTo>
                  <a:pt x="13055" y="24331"/>
                  <a:pt x="13082" y="24332"/>
                  <a:pt x="13110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87" y="23966"/>
                </a:cubicBezTo>
                <a:cubicBezTo>
                  <a:pt x="13062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3" y="24080"/>
                </a:cubicBezTo>
                <a:cubicBezTo>
                  <a:pt x="12726" y="23852"/>
                  <a:pt x="12687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90" y="23441"/>
                </a:cubicBezTo>
                <a:cubicBezTo>
                  <a:pt x="12810" y="23441"/>
                  <a:pt x="12833" y="23439"/>
                  <a:pt x="12859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211" y="23123"/>
                  <a:pt x="13058" y="23069"/>
                  <a:pt x="12919" y="23069"/>
                </a:cubicBezTo>
                <a:cubicBezTo>
                  <a:pt x="12899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35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40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45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27" y="19458"/>
                  <a:pt x="11793" y="18678"/>
                  <a:pt x="11660" y="17918"/>
                </a:cubicBezTo>
                <a:lnTo>
                  <a:pt x="11660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4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41" y="17680"/>
                </a:cubicBezTo>
                <a:cubicBezTo>
                  <a:pt x="11703" y="17680"/>
                  <a:pt x="11670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3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6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1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56" y="13847"/>
                </a:cubicBezTo>
                <a:cubicBezTo>
                  <a:pt x="11341" y="13845"/>
                  <a:pt x="11325" y="13843"/>
                  <a:pt x="11309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109" y="13600"/>
                  <a:pt x="11147" y="13505"/>
                </a:cubicBezTo>
                <a:cubicBezTo>
                  <a:pt x="11223" y="13391"/>
                  <a:pt x="11242" y="13219"/>
                  <a:pt x="11204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900" y="13372"/>
                  <a:pt x="10900" y="13372"/>
                  <a:pt x="10900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58" y="9625"/>
                  <a:pt x="10215" y="9634"/>
                  <a:pt x="10267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7" y="9195"/>
                  <a:pt x="10228" y="9180"/>
                  <a:pt x="10291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7" y="8864"/>
                  <a:pt x="9948" y="8902"/>
                </a:cubicBezTo>
                <a:cubicBezTo>
                  <a:pt x="9929" y="8864"/>
                  <a:pt x="9929" y="8807"/>
                  <a:pt x="9910" y="8769"/>
                </a:cubicBezTo>
                <a:cubicBezTo>
                  <a:pt x="9948" y="8750"/>
                  <a:pt x="10006" y="8731"/>
                  <a:pt x="10044" y="8674"/>
                </a:cubicBezTo>
                <a:cubicBezTo>
                  <a:pt x="10120" y="8578"/>
                  <a:pt x="10177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207" y="6030"/>
                  <a:pt x="9169" y="5935"/>
                </a:cubicBezTo>
                <a:cubicBezTo>
                  <a:pt x="9207" y="5839"/>
                  <a:pt x="9169" y="5706"/>
                  <a:pt x="9112" y="5611"/>
                </a:cubicBezTo>
                <a:lnTo>
                  <a:pt x="9207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112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74" y="4356"/>
                </a:cubicBezTo>
                <a:cubicBezTo>
                  <a:pt x="8699" y="4356"/>
                  <a:pt x="8725" y="4364"/>
                  <a:pt x="8756" y="4364"/>
                </a:cubicBezTo>
                <a:cubicBezTo>
                  <a:pt x="8771" y="4364"/>
                  <a:pt x="8788" y="4362"/>
                  <a:pt x="8807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40" y="3785"/>
                  <a:pt x="8997" y="3500"/>
                  <a:pt x="8921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70" y="3272"/>
                  <a:pt x="8351" y="3310"/>
                  <a:pt x="8332" y="3348"/>
                </a:cubicBezTo>
                <a:cubicBezTo>
                  <a:pt x="8256" y="3138"/>
                  <a:pt x="8161" y="2929"/>
                  <a:pt x="8084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13" y="1655"/>
                  <a:pt x="7951" y="1541"/>
                </a:cubicBezTo>
                <a:cubicBezTo>
                  <a:pt x="7899" y="1509"/>
                  <a:pt x="7824" y="1495"/>
                  <a:pt x="7747" y="1495"/>
                </a:cubicBezTo>
                <a:cubicBezTo>
                  <a:pt x="7685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71" y="1274"/>
                  <a:pt x="7609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4" y="818"/>
                  <a:pt x="7228" y="989"/>
                </a:cubicBezTo>
                <a:cubicBezTo>
                  <a:pt x="7228" y="1008"/>
                  <a:pt x="7209" y="1046"/>
                  <a:pt x="7209" y="1065"/>
                </a:cubicBezTo>
                <a:cubicBezTo>
                  <a:pt x="6943" y="723"/>
                  <a:pt x="6677" y="533"/>
                  <a:pt x="6430" y="533"/>
                </a:cubicBezTo>
                <a:cubicBezTo>
                  <a:pt x="6296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106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9" name="Google Shape;3469;p14"/>
          <p:cNvSpPr txBox="1"/>
          <p:nvPr>
            <p:ph type="title"/>
          </p:nvPr>
        </p:nvSpPr>
        <p:spPr>
          <a:xfrm>
            <a:off x="2251281" y="2858075"/>
            <a:ext cx="4641300" cy="333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470" name="Google Shape;3470;p14"/>
          <p:cNvSpPr txBox="1"/>
          <p:nvPr>
            <p:ph idx="1" type="subTitle"/>
          </p:nvPr>
        </p:nvSpPr>
        <p:spPr>
          <a:xfrm>
            <a:off x="2251419" y="855500"/>
            <a:ext cx="4641300" cy="1765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1" name="Google Shape;3471;p14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2" name="Google Shape;3472;p14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3473" name="Google Shape;3473;p14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3474" name="Google Shape;3474;p14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14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14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14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14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14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14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14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14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14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14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14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14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14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14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14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14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14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14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14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14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14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14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14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14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14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00" name="Google Shape;3500;p14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3501" name="Shape 3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" name="Google Shape;3502;p15"/>
          <p:cNvSpPr txBox="1"/>
          <p:nvPr>
            <p:ph idx="1" type="subTitle"/>
          </p:nvPr>
        </p:nvSpPr>
        <p:spPr>
          <a:xfrm>
            <a:off x="1697998" y="2672950"/>
            <a:ext cx="2673900" cy="393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3" name="Google Shape;3503;p15"/>
          <p:cNvSpPr txBox="1"/>
          <p:nvPr>
            <p:ph hasCustomPrompt="1" type="title"/>
          </p:nvPr>
        </p:nvSpPr>
        <p:spPr>
          <a:xfrm>
            <a:off x="1698216" y="1193950"/>
            <a:ext cx="2673900" cy="1434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75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Font typeface="Kavoon"/>
              <a:buNone/>
              <a:defRPr sz="12000">
                <a:latin typeface="Kavoon"/>
                <a:ea typeface="Kavoon"/>
                <a:cs typeface="Kavoon"/>
                <a:sym typeface="Kavoon"/>
              </a:defRPr>
            </a:lvl9pPr>
          </a:lstStyle>
          <a:p>
            <a:r>
              <a:t>xx%</a:t>
            </a:r>
          </a:p>
        </p:txBody>
      </p:sp>
      <p:sp>
        <p:nvSpPr>
          <p:cNvPr id="3504" name="Google Shape;3504;p15"/>
          <p:cNvSpPr txBox="1"/>
          <p:nvPr>
            <p:ph idx="2" type="subTitle"/>
          </p:nvPr>
        </p:nvSpPr>
        <p:spPr>
          <a:xfrm>
            <a:off x="4772100" y="1474863"/>
            <a:ext cx="2674200" cy="457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5" name="Google Shape;3505;p15"/>
          <p:cNvSpPr txBox="1"/>
          <p:nvPr>
            <p:ph hasCustomPrompt="1" idx="3" type="title"/>
          </p:nvPr>
        </p:nvSpPr>
        <p:spPr>
          <a:xfrm>
            <a:off x="4772300" y="545913"/>
            <a:ext cx="2674200" cy="864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9pPr>
          </a:lstStyle>
          <a:p>
            <a:r>
              <a:t>xx%</a:t>
            </a:r>
          </a:p>
        </p:txBody>
      </p:sp>
      <p:sp>
        <p:nvSpPr>
          <p:cNvPr id="3506" name="Google Shape;3506;p15"/>
          <p:cNvSpPr txBox="1"/>
          <p:nvPr>
            <p:ph idx="4" type="subTitle"/>
          </p:nvPr>
        </p:nvSpPr>
        <p:spPr>
          <a:xfrm>
            <a:off x="4771975" y="3341688"/>
            <a:ext cx="2674200" cy="457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7" name="Google Shape;3507;p15"/>
          <p:cNvSpPr txBox="1"/>
          <p:nvPr>
            <p:ph hasCustomPrompt="1" idx="5" type="title"/>
          </p:nvPr>
        </p:nvSpPr>
        <p:spPr>
          <a:xfrm>
            <a:off x="4772200" y="2412849"/>
            <a:ext cx="2674200" cy="864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Font typeface="Kavoon"/>
              <a:buNone/>
              <a:defRPr sz="4500">
                <a:latin typeface="Kavoon"/>
                <a:ea typeface="Kavoon"/>
                <a:cs typeface="Kavoon"/>
                <a:sym typeface="Kavoon"/>
              </a:defRPr>
            </a:lvl9pPr>
          </a:lstStyle>
          <a:p>
            <a:r>
              <a:t>xx%</a:t>
            </a:r>
          </a:p>
        </p:txBody>
      </p:sp>
      <p:grpSp>
        <p:nvGrpSpPr>
          <p:cNvPr id="3508" name="Google Shape;3508;p15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3509" name="Google Shape;3509;p15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5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5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5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5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5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5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5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5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8" name="Google Shape;3518;p15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3519" name="Google Shape;3519;p15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3520" name="Google Shape;3520;p15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3521" name="Google Shape;3521;p15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2" name="Google Shape;3522;p15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523" name="Google Shape;3523;p15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15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25" name="Google Shape;3525;p15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3526" name="Google Shape;3526;p15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7" name="Google Shape;3527;p15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8" name="Google Shape;3528;p15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9" name="Google Shape;3529;p15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30" name="Google Shape;3530;p15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3531" name="Google Shape;3531;p15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2" name="Google Shape;3532;p15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3" name="Google Shape;3533;p15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4" name="Google Shape;3534;p15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5" name="Google Shape;3535;p15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6" name="Google Shape;3536;p15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7" name="Google Shape;3537;p15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8" name="Google Shape;3538;p15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9" name="Google Shape;3539;p15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0" name="Google Shape;3540;p15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1" name="Google Shape;3541;p15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2" name="Google Shape;3542;p15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3" name="Google Shape;3543;p15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4" name="Google Shape;3544;p15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5" name="Google Shape;3545;p15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6" name="Google Shape;3546;p15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7" name="Google Shape;3547;p15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8" name="Google Shape;3548;p15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9" name="Google Shape;3549;p15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0" name="Google Shape;3550;p15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1" name="Google Shape;3551;p15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2" name="Google Shape;3552;p15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3" name="Google Shape;3553;p15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4" name="Google Shape;3554;p15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5" name="Google Shape;3555;p15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6" name="Google Shape;3556;p15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7" name="Google Shape;3557;p15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8" name="Google Shape;3558;p15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9" name="Google Shape;3559;p15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0" name="Google Shape;3560;p15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561" name="Google Shape;3561;p15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3562" name="Google Shape;3562;p15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3" name="Google Shape;3563;p15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4" name="Google Shape;3564;p15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5" name="Google Shape;3565;p15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6" name="Google Shape;3566;p15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7" name="Google Shape;3567;p15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8" name="Google Shape;3568;p15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9" name="Google Shape;3569;p15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0" name="Google Shape;3570;p15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1" name="Google Shape;3571;p15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2" name="Google Shape;3572;p15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3" name="Google Shape;3573;p15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4" name="Google Shape;3574;p15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5" name="Google Shape;3575;p15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6" name="Google Shape;3576;p15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7" name="Google Shape;3577;p15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8" name="Google Shape;3578;p15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9" name="Google Shape;3579;p15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0" name="Google Shape;3580;p15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1" name="Google Shape;3581;p15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2" name="Google Shape;3582;p15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3" name="Google Shape;3583;p15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4" name="Google Shape;3584;p15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5" name="Google Shape;3585;p15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6" name="Google Shape;3586;p15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7" name="Google Shape;3587;p15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8" name="Google Shape;3588;p15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9" name="Google Shape;3589;p15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0" name="Google Shape;3590;p15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1" name="Google Shape;3591;p15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2" name="Google Shape;3592;p15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3" name="Google Shape;3593;p15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4" name="Google Shape;3594;p15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5" name="Google Shape;3595;p15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6" name="Google Shape;3596;p15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7" name="Google Shape;3597;p15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8" name="Google Shape;3598;p15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9" name="Google Shape;3599;p15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0" name="Google Shape;3600;p15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1" name="Google Shape;3601;p15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2" name="Google Shape;3602;p15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3" name="Google Shape;3603;p15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4" name="Google Shape;3604;p15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5" name="Google Shape;3605;p15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6" name="Google Shape;3606;p15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7" name="Google Shape;3607;p15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8" name="Google Shape;3608;p15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9" name="Google Shape;3609;p15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0" name="Google Shape;3610;p15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1" name="Google Shape;3611;p15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2" name="Google Shape;3612;p15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613" name="Google Shape;3613;p15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3614" name="Google Shape;3614;p15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5" name="Google Shape;3615;p15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6" name="Google Shape;3616;p15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7" name="Google Shape;3617;p15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8" name="Google Shape;3618;p15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9" name="Google Shape;3619;p15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0" name="Google Shape;3620;p15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1" name="Google Shape;3621;p15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2" name="Google Shape;3622;p15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3" name="Google Shape;3623;p15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4" name="Google Shape;3624;p15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5" name="Google Shape;3625;p15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6" name="Google Shape;3626;p15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7" name="Google Shape;3627;p15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8" name="Google Shape;3628;p15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9" name="Google Shape;3629;p15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0" name="Google Shape;3630;p15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1" name="Google Shape;3631;p15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2" name="Google Shape;3632;p15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3" name="Google Shape;3633;p15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4" name="Google Shape;3634;p15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5" name="Google Shape;3635;p15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6" name="Google Shape;3636;p15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7" name="Google Shape;3637;p15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8" name="Google Shape;3638;p15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9" name="Google Shape;3639;p15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0" name="Google Shape;3640;p15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1" name="Google Shape;3641;p15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2" name="Google Shape;3642;p15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3" name="Google Shape;3643;p15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4" name="Google Shape;3644;p15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5" name="Google Shape;3645;p15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46" name="Google Shape;3646;p15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7" name="Google Shape;3647;p15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8" name="Google Shape;3648;p15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9" name="Google Shape;3649;p15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0" name="Google Shape;3650;p15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1" name="Google Shape;3651;p15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2" name="Google Shape;3652;p15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3" name="Google Shape;3653;p15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4" name="Google Shape;3654;p15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5" name="Google Shape;3655;p15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15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15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58" name="Google Shape;3658;p15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15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0" name="Google Shape;3660;p15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5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2" name="Google Shape;3662;p15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3" name="Google Shape;3663;p15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4" name="Google Shape;3664;p15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5" name="Google Shape;3665;p15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66" name="Google Shape;3666;p15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3667" name="Google Shape;3667;p1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0" name="Google Shape;3740;p15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3741" name="Google Shape;3741;p1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1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1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4" name="Google Shape;3814;p15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3815" name="Google Shape;3815;p1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8" name="Google Shape;3888;p15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3889" name="Google Shape;3889;p1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1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1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1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1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1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1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1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1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1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1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1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1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1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62" name="Google Shape;3962;p15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3963" name="Google Shape;3963;p15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15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15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15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15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15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15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15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15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2" name="Google Shape;3972;p15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3" name="Google Shape;3973;p15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3974" name="Google Shape;3974;p15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3975" name="Google Shape;3975;p15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15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15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15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15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15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15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15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15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15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15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15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15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15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15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15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15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15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15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15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15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15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15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15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15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15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1" name="Google Shape;4001;p15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6">
    <p:spTree>
      <p:nvGrpSpPr>
        <p:cNvPr id="4002" name="Shape 4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3" name="Google Shape;4003;p16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4004" name="Google Shape;4004;p1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1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1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1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1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1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1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1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1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1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1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1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1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1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1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1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1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1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1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1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1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1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1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1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1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1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1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1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1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1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1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1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1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1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1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1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1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1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1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1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7" name="Google Shape;4077;p16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4078" name="Google Shape;4078;p16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4079" name="Google Shape;4079;p16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4080" name="Google Shape;4080;p16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1" name="Google Shape;4081;p16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082" name="Google Shape;4082;p16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16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84" name="Google Shape;4084;p16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4085" name="Google Shape;4085;p16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6" name="Google Shape;4086;p16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7" name="Google Shape;4087;p16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8" name="Google Shape;4088;p16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089" name="Google Shape;4089;p16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4090" name="Google Shape;4090;p16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1" name="Google Shape;4091;p16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2" name="Google Shape;4092;p16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3" name="Google Shape;4093;p16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4" name="Google Shape;4094;p16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5" name="Google Shape;4095;p16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6" name="Google Shape;4096;p16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7" name="Google Shape;4097;p16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8" name="Google Shape;4098;p16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9" name="Google Shape;4099;p16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0" name="Google Shape;4100;p16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1" name="Google Shape;4101;p16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2" name="Google Shape;4102;p16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3" name="Google Shape;4103;p16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4" name="Google Shape;4104;p16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5" name="Google Shape;4105;p16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6" name="Google Shape;4106;p16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7" name="Google Shape;4107;p16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8" name="Google Shape;4108;p16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9" name="Google Shape;4109;p16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0" name="Google Shape;4110;p16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1" name="Google Shape;4111;p16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2" name="Google Shape;4112;p16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3" name="Google Shape;4113;p16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4" name="Google Shape;4114;p16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5" name="Google Shape;4115;p16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6" name="Google Shape;4116;p16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7" name="Google Shape;4117;p16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8" name="Google Shape;4118;p16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9" name="Google Shape;4119;p16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20" name="Google Shape;4120;p16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4121" name="Google Shape;4121;p16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2" name="Google Shape;4122;p16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3" name="Google Shape;4123;p16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4" name="Google Shape;4124;p16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5" name="Google Shape;4125;p16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6" name="Google Shape;4126;p16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7" name="Google Shape;4127;p16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8" name="Google Shape;4128;p16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9" name="Google Shape;4129;p16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0" name="Google Shape;4130;p16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1" name="Google Shape;4131;p16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2" name="Google Shape;4132;p16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3" name="Google Shape;4133;p16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4" name="Google Shape;4134;p16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5" name="Google Shape;4135;p16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6" name="Google Shape;4136;p16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7" name="Google Shape;4137;p16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8" name="Google Shape;4138;p16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9" name="Google Shape;4139;p16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0" name="Google Shape;4140;p16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1" name="Google Shape;4141;p16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2" name="Google Shape;4142;p16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3" name="Google Shape;4143;p16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4" name="Google Shape;4144;p16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5" name="Google Shape;4145;p16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6" name="Google Shape;4146;p16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7" name="Google Shape;4147;p16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8" name="Google Shape;4148;p16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9" name="Google Shape;4149;p16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0" name="Google Shape;4150;p16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1" name="Google Shape;4151;p16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2" name="Google Shape;4152;p16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3" name="Google Shape;4153;p16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4" name="Google Shape;4154;p16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5" name="Google Shape;4155;p16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6" name="Google Shape;4156;p16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7" name="Google Shape;4157;p16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8" name="Google Shape;4158;p16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9" name="Google Shape;4159;p16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0" name="Google Shape;4160;p16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1" name="Google Shape;4161;p16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2" name="Google Shape;4162;p16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3" name="Google Shape;4163;p16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4" name="Google Shape;4164;p16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5" name="Google Shape;4165;p16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6" name="Google Shape;4166;p16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7" name="Google Shape;4167;p16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8" name="Google Shape;4168;p16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9" name="Google Shape;4169;p16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0" name="Google Shape;4170;p16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1" name="Google Shape;4171;p16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72" name="Google Shape;4172;p16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4173" name="Google Shape;4173;p16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4" name="Google Shape;4174;p16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5" name="Google Shape;4175;p16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6" name="Google Shape;4176;p16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7" name="Google Shape;4177;p16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8" name="Google Shape;4178;p16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9" name="Google Shape;4179;p16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0" name="Google Shape;4180;p16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1" name="Google Shape;4181;p16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2" name="Google Shape;4182;p16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3" name="Google Shape;4183;p16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4" name="Google Shape;4184;p16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5" name="Google Shape;4185;p16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6" name="Google Shape;4186;p16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7" name="Google Shape;4187;p16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8" name="Google Shape;4188;p16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9" name="Google Shape;4189;p16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0" name="Google Shape;4190;p16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1" name="Google Shape;4191;p16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2" name="Google Shape;4192;p16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3" name="Google Shape;4193;p16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4" name="Google Shape;4194;p16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5" name="Google Shape;4195;p16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6" name="Google Shape;4196;p16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7" name="Google Shape;4197;p16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8" name="Google Shape;4198;p16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9" name="Google Shape;4199;p16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0" name="Google Shape;4200;p16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1" name="Google Shape;4201;p16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2" name="Google Shape;4202;p16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3" name="Google Shape;4203;p16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4" name="Google Shape;4204;p16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205" name="Google Shape;4205;p16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6" name="Google Shape;4206;p16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7" name="Google Shape;4207;p16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8" name="Google Shape;4208;p16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9" name="Google Shape;4209;p16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0" name="Google Shape;4210;p16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1" name="Google Shape;4211;p16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2" name="Google Shape;4212;p16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3" name="Google Shape;4213;p16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4" name="Google Shape;4214;p16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5" name="Google Shape;4215;p16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6" name="Google Shape;4216;p16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17" name="Google Shape;4217;p16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16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19" name="Google Shape;4219;p16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16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1" name="Google Shape;4221;p16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2" name="Google Shape;4222;p16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23" name="Google Shape;4223;p16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4224" name="Google Shape;4224;p16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16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16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16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16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16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6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6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6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3" name="Google Shape;4233;p16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4234" name="Google Shape;4234;p16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6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6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6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6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6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6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16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16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3" name="Google Shape;4243;p16"/>
          <p:cNvGrpSpPr/>
          <p:nvPr/>
        </p:nvGrpSpPr>
        <p:grpSpPr>
          <a:xfrm>
            <a:off x="6014125" y="781475"/>
            <a:ext cx="3147050" cy="4219572"/>
            <a:chOff x="6014125" y="781475"/>
            <a:chExt cx="3147050" cy="4219572"/>
          </a:xfrm>
        </p:grpSpPr>
        <p:sp>
          <p:nvSpPr>
            <p:cNvPr id="4244" name="Google Shape;4244;p16"/>
            <p:cNvSpPr/>
            <p:nvPr/>
          </p:nvSpPr>
          <p:spPr>
            <a:xfrm>
              <a:off x="7295575" y="1690800"/>
              <a:ext cx="1128410" cy="3310247"/>
            </a:xfrm>
            <a:custGeom>
              <a:rect b="b" l="l" r="r" t="t"/>
              <a:pathLst>
                <a:path extrusionOk="0" h="80127" w="27314">
                  <a:moveTo>
                    <a:pt x="10797" y="1"/>
                  </a:moveTo>
                  <a:cubicBezTo>
                    <a:pt x="10686" y="84"/>
                    <a:pt x="10574" y="280"/>
                    <a:pt x="10574" y="447"/>
                  </a:cubicBezTo>
                  <a:cubicBezTo>
                    <a:pt x="10546" y="586"/>
                    <a:pt x="10630" y="670"/>
                    <a:pt x="10714" y="754"/>
                  </a:cubicBezTo>
                  <a:cubicBezTo>
                    <a:pt x="10853" y="698"/>
                    <a:pt x="10937" y="642"/>
                    <a:pt x="10937" y="475"/>
                  </a:cubicBezTo>
                  <a:cubicBezTo>
                    <a:pt x="10965" y="307"/>
                    <a:pt x="10909" y="84"/>
                    <a:pt x="10797" y="1"/>
                  </a:cubicBezTo>
                  <a:close/>
                  <a:moveTo>
                    <a:pt x="9291" y="280"/>
                  </a:moveTo>
                  <a:cubicBezTo>
                    <a:pt x="9263" y="419"/>
                    <a:pt x="9319" y="614"/>
                    <a:pt x="9430" y="754"/>
                  </a:cubicBezTo>
                  <a:cubicBezTo>
                    <a:pt x="9514" y="865"/>
                    <a:pt x="9598" y="865"/>
                    <a:pt x="9709" y="865"/>
                  </a:cubicBezTo>
                  <a:lnTo>
                    <a:pt x="9765" y="865"/>
                  </a:lnTo>
                  <a:cubicBezTo>
                    <a:pt x="9821" y="754"/>
                    <a:pt x="9821" y="642"/>
                    <a:pt x="9737" y="503"/>
                  </a:cubicBezTo>
                  <a:cubicBezTo>
                    <a:pt x="9626" y="391"/>
                    <a:pt x="9430" y="280"/>
                    <a:pt x="9319" y="280"/>
                  </a:cubicBezTo>
                  <a:close/>
                  <a:moveTo>
                    <a:pt x="6892" y="4995"/>
                  </a:moveTo>
                  <a:cubicBezTo>
                    <a:pt x="6864" y="4995"/>
                    <a:pt x="6836" y="5022"/>
                    <a:pt x="6836" y="5022"/>
                  </a:cubicBezTo>
                  <a:cubicBezTo>
                    <a:pt x="6808" y="5162"/>
                    <a:pt x="6919" y="5357"/>
                    <a:pt x="7031" y="5469"/>
                  </a:cubicBezTo>
                  <a:cubicBezTo>
                    <a:pt x="7115" y="5525"/>
                    <a:pt x="7170" y="5552"/>
                    <a:pt x="7254" y="5552"/>
                  </a:cubicBezTo>
                  <a:cubicBezTo>
                    <a:pt x="7310" y="5552"/>
                    <a:pt x="7338" y="5525"/>
                    <a:pt x="7394" y="5525"/>
                  </a:cubicBezTo>
                  <a:cubicBezTo>
                    <a:pt x="7422" y="5385"/>
                    <a:pt x="7422" y="5274"/>
                    <a:pt x="7282" y="5162"/>
                  </a:cubicBezTo>
                  <a:cubicBezTo>
                    <a:pt x="7198" y="5078"/>
                    <a:pt x="7031" y="4995"/>
                    <a:pt x="6892" y="4995"/>
                  </a:cubicBezTo>
                  <a:close/>
                  <a:moveTo>
                    <a:pt x="7561" y="4716"/>
                  </a:moveTo>
                  <a:cubicBezTo>
                    <a:pt x="7505" y="4911"/>
                    <a:pt x="7589" y="5218"/>
                    <a:pt x="7728" y="5413"/>
                  </a:cubicBezTo>
                  <a:cubicBezTo>
                    <a:pt x="7868" y="5608"/>
                    <a:pt x="8007" y="5636"/>
                    <a:pt x="8231" y="5636"/>
                  </a:cubicBezTo>
                  <a:cubicBezTo>
                    <a:pt x="8286" y="5441"/>
                    <a:pt x="8314" y="5301"/>
                    <a:pt x="8175" y="5106"/>
                  </a:cubicBezTo>
                  <a:cubicBezTo>
                    <a:pt x="8035" y="4911"/>
                    <a:pt x="7756" y="4716"/>
                    <a:pt x="7561" y="4716"/>
                  </a:cubicBezTo>
                  <a:close/>
                  <a:moveTo>
                    <a:pt x="6613" y="6194"/>
                  </a:moveTo>
                  <a:cubicBezTo>
                    <a:pt x="6445" y="6194"/>
                    <a:pt x="6250" y="6278"/>
                    <a:pt x="6166" y="6389"/>
                  </a:cubicBezTo>
                  <a:cubicBezTo>
                    <a:pt x="6250" y="6501"/>
                    <a:pt x="6445" y="6557"/>
                    <a:pt x="6613" y="6557"/>
                  </a:cubicBezTo>
                  <a:cubicBezTo>
                    <a:pt x="6780" y="6557"/>
                    <a:pt x="6864" y="6473"/>
                    <a:pt x="6919" y="6362"/>
                  </a:cubicBezTo>
                  <a:cubicBezTo>
                    <a:pt x="6836" y="6250"/>
                    <a:pt x="6780" y="6194"/>
                    <a:pt x="6640" y="6194"/>
                  </a:cubicBezTo>
                  <a:close/>
                  <a:moveTo>
                    <a:pt x="18079" y="6613"/>
                  </a:moveTo>
                  <a:cubicBezTo>
                    <a:pt x="17884" y="6613"/>
                    <a:pt x="17605" y="6752"/>
                    <a:pt x="17437" y="6892"/>
                  </a:cubicBezTo>
                  <a:cubicBezTo>
                    <a:pt x="17214" y="7059"/>
                    <a:pt x="17214" y="7226"/>
                    <a:pt x="17242" y="7450"/>
                  </a:cubicBezTo>
                  <a:cubicBezTo>
                    <a:pt x="17326" y="7478"/>
                    <a:pt x="17409" y="7478"/>
                    <a:pt x="17493" y="7478"/>
                  </a:cubicBezTo>
                  <a:cubicBezTo>
                    <a:pt x="17605" y="7478"/>
                    <a:pt x="17716" y="7450"/>
                    <a:pt x="17828" y="7366"/>
                  </a:cubicBezTo>
                  <a:cubicBezTo>
                    <a:pt x="18023" y="7171"/>
                    <a:pt x="18219" y="6864"/>
                    <a:pt x="18191" y="6641"/>
                  </a:cubicBezTo>
                  <a:cubicBezTo>
                    <a:pt x="18163" y="6613"/>
                    <a:pt x="18135" y="6613"/>
                    <a:pt x="18079" y="6613"/>
                  </a:cubicBezTo>
                  <a:close/>
                  <a:moveTo>
                    <a:pt x="17716" y="9096"/>
                  </a:moveTo>
                  <a:cubicBezTo>
                    <a:pt x="17549" y="9096"/>
                    <a:pt x="17409" y="9124"/>
                    <a:pt x="17270" y="9179"/>
                  </a:cubicBezTo>
                  <a:cubicBezTo>
                    <a:pt x="17075" y="9291"/>
                    <a:pt x="17019" y="9430"/>
                    <a:pt x="16991" y="9626"/>
                  </a:cubicBezTo>
                  <a:cubicBezTo>
                    <a:pt x="17103" y="9682"/>
                    <a:pt x="17186" y="9737"/>
                    <a:pt x="17298" y="9737"/>
                  </a:cubicBezTo>
                  <a:cubicBezTo>
                    <a:pt x="17354" y="9737"/>
                    <a:pt x="17437" y="9709"/>
                    <a:pt x="17521" y="9682"/>
                  </a:cubicBezTo>
                  <a:cubicBezTo>
                    <a:pt x="17716" y="9598"/>
                    <a:pt x="17967" y="9347"/>
                    <a:pt x="17995" y="9151"/>
                  </a:cubicBezTo>
                  <a:cubicBezTo>
                    <a:pt x="17940" y="9124"/>
                    <a:pt x="17828" y="9096"/>
                    <a:pt x="17716" y="9096"/>
                  </a:cubicBezTo>
                  <a:close/>
                  <a:moveTo>
                    <a:pt x="18051" y="10853"/>
                  </a:moveTo>
                  <a:cubicBezTo>
                    <a:pt x="17940" y="10853"/>
                    <a:pt x="17828" y="10909"/>
                    <a:pt x="17716" y="10965"/>
                  </a:cubicBezTo>
                  <a:cubicBezTo>
                    <a:pt x="17772" y="11160"/>
                    <a:pt x="17828" y="11300"/>
                    <a:pt x="18023" y="11411"/>
                  </a:cubicBezTo>
                  <a:cubicBezTo>
                    <a:pt x="18163" y="11439"/>
                    <a:pt x="18302" y="11467"/>
                    <a:pt x="18442" y="11467"/>
                  </a:cubicBezTo>
                  <a:cubicBezTo>
                    <a:pt x="18553" y="11467"/>
                    <a:pt x="18665" y="11467"/>
                    <a:pt x="18749" y="11411"/>
                  </a:cubicBezTo>
                  <a:cubicBezTo>
                    <a:pt x="18721" y="11216"/>
                    <a:pt x="18470" y="10993"/>
                    <a:pt x="18246" y="10881"/>
                  </a:cubicBezTo>
                  <a:cubicBezTo>
                    <a:pt x="18191" y="10853"/>
                    <a:pt x="18107" y="10853"/>
                    <a:pt x="18051" y="10853"/>
                  </a:cubicBezTo>
                  <a:close/>
                  <a:moveTo>
                    <a:pt x="4632" y="13532"/>
                  </a:moveTo>
                  <a:cubicBezTo>
                    <a:pt x="4632" y="13671"/>
                    <a:pt x="4743" y="13894"/>
                    <a:pt x="4855" y="14006"/>
                  </a:cubicBezTo>
                  <a:cubicBezTo>
                    <a:pt x="4939" y="14062"/>
                    <a:pt x="5022" y="14090"/>
                    <a:pt x="5078" y="14090"/>
                  </a:cubicBezTo>
                  <a:cubicBezTo>
                    <a:pt x="5134" y="14090"/>
                    <a:pt x="5190" y="14090"/>
                    <a:pt x="5245" y="14062"/>
                  </a:cubicBezTo>
                  <a:cubicBezTo>
                    <a:pt x="5245" y="13922"/>
                    <a:pt x="5245" y="13811"/>
                    <a:pt x="5134" y="13699"/>
                  </a:cubicBezTo>
                  <a:cubicBezTo>
                    <a:pt x="5022" y="13615"/>
                    <a:pt x="4855" y="13532"/>
                    <a:pt x="4715" y="13532"/>
                  </a:cubicBezTo>
                  <a:close/>
                  <a:moveTo>
                    <a:pt x="5413" y="13225"/>
                  </a:moveTo>
                  <a:cubicBezTo>
                    <a:pt x="5329" y="13420"/>
                    <a:pt x="5441" y="13755"/>
                    <a:pt x="5580" y="13950"/>
                  </a:cubicBezTo>
                  <a:cubicBezTo>
                    <a:pt x="5720" y="14145"/>
                    <a:pt x="5859" y="14173"/>
                    <a:pt x="6082" y="14173"/>
                  </a:cubicBezTo>
                  <a:cubicBezTo>
                    <a:pt x="6166" y="13978"/>
                    <a:pt x="6194" y="13811"/>
                    <a:pt x="6055" y="13615"/>
                  </a:cubicBezTo>
                  <a:cubicBezTo>
                    <a:pt x="5915" y="13420"/>
                    <a:pt x="5608" y="13225"/>
                    <a:pt x="5413" y="13225"/>
                  </a:cubicBezTo>
                  <a:close/>
                  <a:moveTo>
                    <a:pt x="4408" y="14759"/>
                  </a:moveTo>
                  <a:cubicBezTo>
                    <a:pt x="4241" y="14759"/>
                    <a:pt x="4046" y="14843"/>
                    <a:pt x="3962" y="14982"/>
                  </a:cubicBezTo>
                  <a:cubicBezTo>
                    <a:pt x="4046" y="15094"/>
                    <a:pt x="4241" y="15150"/>
                    <a:pt x="4408" y="15150"/>
                  </a:cubicBezTo>
                  <a:lnTo>
                    <a:pt x="4436" y="15150"/>
                  </a:lnTo>
                  <a:cubicBezTo>
                    <a:pt x="4604" y="15150"/>
                    <a:pt x="4660" y="15066"/>
                    <a:pt x="4743" y="14927"/>
                  </a:cubicBezTo>
                  <a:cubicBezTo>
                    <a:pt x="4660" y="14843"/>
                    <a:pt x="4604" y="14759"/>
                    <a:pt x="4436" y="14759"/>
                  </a:cubicBezTo>
                  <a:close/>
                  <a:moveTo>
                    <a:pt x="19753" y="18609"/>
                  </a:moveTo>
                  <a:cubicBezTo>
                    <a:pt x="19613" y="18609"/>
                    <a:pt x="19502" y="18665"/>
                    <a:pt x="19390" y="18777"/>
                  </a:cubicBezTo>
                  <a:cubicBezTo>
                    <a:pt x="19446" y="18972"/>
                    <a:pt x="19502" y="19111"/>
                    <a:pt x="19753" y="19167"/>
                  </a:cubicBezTo>
                  <a:cubicBezTo>
                    <a:pt x="19837" y="19195"/>
                    <a:pt x="19920" y="19195"/>
                    <a:pt x="20032" y="19195"/>
                  </a:cubicBezTo>
                  <a:cubicBezTo>
                    <a:pt x="20199" y="19195"/>
                    <a:pt x="20367" y="19167"/>
                    <a:pt x="20478" y="19084"/>
                  </a:cubicBezTo>
                  <a:cubicBezTo>
                    <a:pt x="20395" y="18888"/>
                    <a:pt x="20116" y="18693"/>
                    <a:pt x="19892" y="18637"/>
                  </a:cubicBezTo>
                  <a:cubicBezTo>
                    <a:pt x="19837" y="18609"/>
                    <a:pt x="19781" y="18609"/>
                    <a:pt x="19753" y="18609"/>
                  </a:cubicBezTo>
                  <a:close/>
                  <a:moveTo>
                    <a:pt x="22375" y="32726"/>
                  </a:moveTo>
                  <a:cubicBezTo>
                    <a:pt x="22292" y="32726"/>
                    <a:pt x="22208" y="32754"/>
                    <a:pt x="22124" y="32782"/>
                  </a:cubicBezTo>
                  <a:cubicBezTo>
                    <a:pt x="22124" y="32977"/>
                    <a:pt x="22124" y="33145"/>
                    <a:pt x="22348" y="33284"/>
                  </a:cubicBezTo>
                  <a:cubicBezTo>
                    <a:pt x="22487" y="33368"/>
                    <a:pt x="22710" y="33452"/>
                    <a:pt x="22878" y="33452"/>
                  </a:cubicBezTo>
                  <a:cubicBezTo>
                    <a:pt x="22961" y="33452"/>
                    <a:pt x="23017" y="33452"/>
                    <a:pt x="23045" y="33424"/>
                  </a:cubicBezTo>
                  <a:cubicBezTo>
                    <a:pt x="23045" y="33228"/>
                    <a:pt x="22850" y="32949"/>
                    <a:pt x="22654" y="32810"/>
                  </a:cubicBezTo>
                  <a:cubicBezTo>
                    <a:pt x="22543" y="32754"/>
                    <a:pt x="22459" y="32726"/>
                    <a:pt x="22375" y="32726"/>
                  </a:cubicBezTo>
                  <a:close/>
                  <a:moveTo>
                    <a:pt x="25807" y="42379"/>
                  </a:moveTo>
                  <a:cubicBezTo>
                    <a:pt x="25640" y="42379"/>
                    <a:pt x="25416" y="42519"/>
                    <a:pt x="25277" y="42658"/>
                  </a:cubicBezTo>
                  <a:cubicBezTo>
                    <a:pt x="25137" y="42798"/>
                    <a:pt x="25165" y="42937"/>
                    <a:pt x="25193" y="43105"/>
                  </a:cubicBezTo>
                  <a:lnTo>
                    <a:pt x="25333" y="43105"/>
                  </a:lnTo>
                  <a:cubicBezTo>
                    <a:pt x="25444" y="43105"/>
                    <a:pt x="25528" y="43077"/>
                    <a:pt x="25640" y="42965"/>
                  </a:cubicBezTo>
                  <a:cubicBezTo>
                    <a:pt x="25779" y="42826"/>
                    <a:pt x="25891" y="42547"/>
                    <a:pt x="25835" y="42379"/>
                  </a:cubicBezTo>
                  <a:close/>
                  <a:moveTo>
                    <a:pt x="1284" y="45337"/>
                  </a:moveTo>
                  <a:cubicBezTo>
                    <a:pt x="1256" y="45560"/>
                    <a:pt x="1423" y="45839"/>
                    <a:pt x="1619" y="46006"/>
                  </a:cubicBezTo>
                  <a:cubicBezTo>
                    <a:pt x="1730" y="46090"/>
                    <a:pt x="1814" y="46146"/>
                    <a:pt x="1925" y="46146"/>
                  </a:cubicBezTo>
                  <a:cubicBezTo>
                    <a:pt x="1981" y="46146"/>
                    <a:pt x="2065" y="46118"/>
                    <a:pt x="2149" y="46090"/>
                  </a:cubicBezTo>
                  <a:cubicBezTo>
                    <a:pt x="2177" y="45895"/>
                    <a:pt x="2177" y="45755"/>
                    <a:pt x="1981" y="45588"/>
                  </a:cubicBezTo>
                  <a:cubicBezTo>
                    <a:pt x="1842" y="45448"/>
                    <a:pt x="1591" y="45337"/>
                    <a:pt x="1395" y="45337"/>
                  </a:cubicBezTo>
                  <a:close/>
                  <a:moveTo>
                    <a:pt x="782" y="51837"/>
                  </a:moveTo>
                  <a:cubicBezTo>
                    <a:pt x="726" y="52032"/>
                    <a:pt x="810" y="52367"/>
                    <a:pt x="949" y="52562"/>
                  </a:cubicBezTo>
                  <a:cubicBezTo>
                    <a:pt x="1089" y="52758"/>
                    <a:pt x="1228" y="52758"/>
                    <a:pt x="1451" y="52758"/>
                  </a:cubicBezTo>
                  <a:cubicBezTo>
                    <a:pt x="1507" y="52562"/>
                    <a:pt x="1535" y="52423"/>
                    <a:pt x="1395" y="52228"/>
                  </a:cubicBezTo>
                  <a:cubicBezTo>
                    <a:pt x="1256" y="52032"/>
                    <a:pt x="977" y="51837"/>
                    <a:pt x="782" y="51837"/>
                  </a:cubicBezTo>
                  <a:close/>
                  <a:moveTo>
                    <a:pt x="1479" y="53651"/>
                  </a:moveTo>
                  <a:lnTo>
                    <a:pt x="1479" y="53678"/>
                  </a:lnTo>
                  <a:lnTo>
                    <a:pt x="1451" y="53651"/>
                  </a:lnTo>
                  <a:close/>
                  <a:moveTo>
                    <a:pt x="11467" y="419"/>
                  </a:moveTo>
                  <a:cubicBezTo>
                    <a:pt x="11272" y="475"/>
                    <a:pt x="11076" y="754"/>
                    <a:pt x="10993" y="977"/>
                  </a:cubicBezTo>
                  <a:cubicBezTo>
                    <a:pt x="10937" y="1172"/>
                    <a:pt x="10965" y="1284"/>
                    <a:pt x="11076" y="1423"/>
                  </a:cubicBezTo>
                  <a:cubicBezTo>
                    <a:pt x="10965" y="1479"/>
                    <a:pt x="10881" y="1535"/>
                    <a:pt x="10797" y="1591"/>
                  </a:cubicBezTo>
                  <a:cubicBezTo>
                    <a:pt x="10797" y="1368"/>
                    <a:pt x="10714" y="1089"/>
                    <a:pt x="10574" y="977"/>
                  </a:cubicBezTo>
                  <a:cubicBezTo>
                    <a:pt x="10407" y="1089"/>
                    <a:pt x="10295" y="1340"/>
                    <a:pt x="10267" y="1563"/>
                  </a:cubicBezTo>
                  <a:cubicBezTo>
                    <a:pt x="10211" y="1507"/>
                    <a:pt x="10184" y="1479"/>
                    <a:pt x="10128" y="1451"/>
                  </a:cubicBezTo>
                  <a:cubicBezTo>
                    <a:pt x="9933" y="1256"/>
                    <a:pt x="9570" y="1117"/>
                    <a:pt x="9319" y="1117"/>
                  </a:cubicBezTo>
                  <a:cubicBezTo>
                    <a:pt x="9235" y="1117"/>
                    <a:pt x="9179" y="1144"/>
                    <a:pt x="9151" y="1144"/>
                  </a:cubicBezTo>
                  <a:cubicBezTo>
                    <a:pt x="9123" y="1451"/>
                    <a:pt x="9375" y="1842"/>
                    <a:pt x="9626" y="2065"/>
                  </a:cubicBezTo>
                  <a:cubicBezTo>
                    <a:pt x="9793" y="2177"/>
                    <a:pt x="9905" y="2233"/>
                    <a:pt x="10044" y="2233"/>
                  </a:cubicBezTo>
                  <a:cubicBezTo>
                    <a:pt x="10100" y="2233"/>
                    <a:pt x="10128" y="2233"/>
                    <a:pt x="10156" y="2205"/>
                  </a:cubicBezTo>
                  <a:lnTo>
                    <a:pt x="10156" y="2205"/>
                  </a:lnTo>
                  <a:cubicBezTo>
                    <a:pt x="9402" y="3097"/>
                    <a:pt x="8733" y="4409"/>
                    <a:pt x="8175" y="5971"/>
                  </a:cubicBezTo>
                  <a:cubicBezTo>
                    <a:pt x="8007" y="5859"/>
                    <a:pt x="7784" y="5748"/>
                    <a:pt x="7589" y="5748"/>
                  </a:cubicBezTo>
                  <a:cubicBezTo>
                    <a:pt x="7561" y="5748"/>
                    <a:pt x="7505" y="5776"/>
                    <a:pt x="7477" y="5776"/>
                  </a:cubicBezTo>
                  <a:cubicBezTo>
                    <a:pt x="7477" y="5971"/>
                    <a:pt x="7617" y="6194"/>
                    <a:pt x="7756" y="6362"/>
                  </a:cubicBezTo>
                  <a:cubicBezTo>
                    <a:pt x="7728" y="6362"/>
                    <a:pt x="7673" y="6389"/>
                    <a:pt x="7589" y="6389"/>
                  </a:cubicBezTo>
                  <a:cubicBezTo>
                    <a:pt x="7282" y="6473"/>
                    <a:pt x="6892" y="6752"/>
                    <a:pt x="6780" y="7031"/>
                  </a:cubicBezTo>
                  <a:cubicBezTo>
                    <a:pt x="6919" y="7143"/>
                    <a:pt x="7170" y="7199"/>
                    <a:pt x="7422" y="7199"/>
                  </a:cubicBezTo>
                  <a:cubicBezTo>
                    <a:pt x="7533" y="7199"/>
                    <a:pt x="7673" y="7199"/>
                    <a:pt x="7756" y="7171"/>
                  </a:cubicBezTo>
                  <a:lnTo>
                    <a:pt x="7756" y="7171"/>
                  </a:lnTo>
                  <a:cubicBezTo>
                    <a:pt x="7059" y="9430"/>
                    <a:pt x="6501" y="12053"/>
                    <a:pt x="6110" y="14592"/>
                  </a:cubicBezTo>
                  <a:lnTo>
                    <a:pt x="6055" y="14536"/>
                  </a:lnTo>
                  <a:cubicBezTo>
                    <a:pt x="5887" y="14424"/>
                    <a:pt x="5636" y="14313"/>
                    <a:pt x="5441" y="14313"/>
                  </a:cubicBezTo>
                  <a:cubicBezTo>
                    <a:pt x="5413" y="14313"/>
                    <a:pt x="5357" y="14313"/>
                    <a:pt x="5329" y="14341"/>
                  </a:cubicBezTo>
                  <a:cubicBezTo>
                    <a:pt x="5301" y="14508"/>
                    <a:pt x="5469" y="14787"/>
                    <a:pt x="5636" y="14954"/>
                  </a:cubicBezTo>
                  <a:cubicBezTo>
                    <a:pt x="5580" y="14954"/>
                    <a:pt x="5524" y="14954"/>
                    <a:pt x="5441" y="14982"/>
                  </a:cubicBezTo>
                  <a:cubicBezTo>
                    <a:pt x="5106" y="15066"/>
                    <a:pt x="4715" y="15345"/>
                    <a:pt x="4604" y="15624"/>
                  </a:cubicBezTo>
                  <a:cubicBezTo>
                    <a:pt x="4743" y="15764"/>
                    <a:pt x="5022" y="15819"/>
                    <a:pt x="5273" y="15819"/>
                  </a:cubicBezTo>
                  <a:cubicBezTo>
                    <a:pt x="5413" y="15819"/>
                    <a:pt x="5552" y="15791"/>
                    <a:pt x="5664" y="15764"/>
                  </a:cubicBezTo>
                  <a:cubicBezTo>
                    <a:pt x="5803" y="15736"/>
                    <a:pt x="5887" y="15680"/>
                    <a:pt x="5943" y="15624"/>
                  </a:cubicBezTo>
                  <a:lnTo>
                    <a:pt x="5943" y="15624"/>
                  </a:lnTo>
                  <a:cubicBezTo>
                    <a:pt x="5469" y="18860"/>
                    <a:pt x="4743" y="24133"/>
                    <a:pt x="3962" y="30355"/>
                  </a:cubicBezTo>
                  <a:cubicBezTo>
                    <a:pt x="3962" y="30243"/>
                    <a:pt x="3934" y="30132"/>
                    <a:pt x="3823" y="30020"/>
                  </a:cubicBezTo>
                  <a:cubicBezTo>
                    <a:pt x="3683" y="29853"/>
                    <a:pt x="3404" y="29657"/>
                    <a:pt x="3181" y="29657"/>
                  </a:cubicBezTo>
                  <a:lnTo>
                    <a:pt x="3153" y="29657"/>
                  </a:lnTo>
                  <a:cubicBezTo>
                    <a:pt x="3097" y="29880"/>
                    <a:pt x="3209" y="30215"/>
                    <a:pt x="3376" y="30411"/>
                  </a:cubicBezTo>
                  <a:cubicBezTo>
                    <a:pt x="3516" y="30550"/>
                    <a:pt x="3627" y="30578"/>
                    <a:pt x="3795" y="30578"/>
                  </a:cubicBezTo>
                  <a:lnTo>
                    <a:pt x="3906" y="30578"/>
                  </a:lnTo>
                  <a:lnTo>
                    <a:pt x="3934" y="30494"/>
                  </a:lnTo>
                  <a:lnTo>
                    <a:pt x="3934" y="30494"/>
                  </a:lnTo>
                  <a:cubicBezTo>
                    <a:pt x="3906" y="30634"/>
                    <a:pt x="3906" y="30773"/>
                    <a:pt x="3878" y="30941"/>
                  </a:cubicBezTo>
                  <a:cubicBezTo>
                    <a:pt x="3739" y="30829"/>
                    <a:pt x="3516" y="30745"/>
                    <a:pt x="3320" y="30745"/>
                  </a:cubicBezTo>
                  <a:cubicBezTo>
                    <a:pt x="3265" y="30745"/>
                    <a:pt x="3209" y="30773"/>
                    <a:pt x="3153" y="30773"/>
                  </a:cubicBezTo>
                  <a:cubicBezTo>
                    <a:pt x="3153" y="30969"/>
                    <a:pt x="3320" y="31220"/>
                    <a:pt x="3516" y="31387"/>
                  </a:cubicBezTo>
                  <a:cubicBezTo>
                    <a:pt x="3460" y="31387"/>
                    <a:pt x="3404" y="31387"/>
                    <a:pt x="3348" y="31415"/>
                  </a:cubicBezTo>
                  <a:cubicBezTo>
                    <a:pt x="3014" y="31527"/>
                    <a:pt x="2623" y="31861"/>
                    <a:pt x="2539" y="32140"/>
                  </a:cubicBezTo>
                  <a:cubicBezTo>
                    <a:pt x="2679" y="32252"/>
                    <a:pt x="2874" y="32280"/>
                    <a:pt x="3097" y="32280"/>
                  </a:cubicBezTo>
                  <a:cubicBezTo>
                    <a:pt x="3293" y="32280"/>
                    <a:pt x="3460" y="32252"/>
                    <a:pt x="3627" y="32196"/>
                  </a:cubicBezTo>
                  <a:lnTo>
                    <a:pt x="3739" y="32140"/>
                  </a:lnTo>
                  <a:lnTo>
                    <a:pt x="3739" y="32140"/>
                  </a:lnTo>
                  <a:cubicBezTo>
                    <a:pt x="3181" y="36716"/>
                    <a:pt x="2595" y="41682"/>
                    <a:pt x="2121" y="46676"/>
                  </a:cubicBezTo>
                  <a:cubicBezTo>
                    <a:pt x="1953" y="46508"/>
                    <a:pt x="1730" y="46369"/>
                    <a:pt x="1563" y="46369"/>
                  </a:cubicBezTo>
                  <a:lnTo>
                    <a:pt x="1535" y="46369"/>
                  </a:lnTo>
                  <a:cubicBezTo>
                    <a:pt x="1479" y="46564"/>
                    <a:pt x="1591" y="46899"/>
                    <a:pt x="1730" y="47094"/>
                  </a:cubicBezTo>
                  <a:cubicBezTo>
                    <a:pt x="1814" y="47234"/>
                    <a:pt x="1925" y="47262"/>
                    <a:pt x="2065" y="47290"/>
                  </a:cubicBezTo>
                  <a:cubicBezTo>
                    <a:pt x="2037" y="47401"/>
                    <a:pt x="2037" y="47513"/>
                    <a:pt x="2009" y="47624"/>
                  </a:cubicBezTo>
                  <a:cubicBezTo>
                    <a:pt x="1870" y="47401"/>
                    <a:pt x="1702" y="47262"/>
                    <a:pt x="1395" y="47262"/>
                  </a:cubicBezTo>
                  <a:lnTo>
                    <a:pt x="1367" y="47262"/>
                  </a:lnTo>
                  <a:cubicBezTo>
                    <a:pt x="1033" y="47262"/>
                    <a:pt x="586" y="47429"/>
                    <a:pt x="419" y="47680"/>
                  </a:cubicBezTo>
                  <a:cubicBezTo>
                    <a:pt x="586" y="47903"/>
                    <a:pt x="1033" y="48043"/>
                    <a:pt x="1367" y="48043"/>
                  </a:cubicBezTo>
                  <a:lnTo>
                    <a:pt x="1395" y="48043"/>
                  </a:lnTo>
                  <a:cubicBezTo>
                    <a:pt x="1730" y="48043"/>
                    <a:pt x="1870" y="47903"/>
                    <a:pt x="2009" y="47680"/>
                  </a:cubicBezTo>
                  <a:lnTo>
                    <a:pt x="2009" y="47680"/>
                  </a:lnTo>
                  <a:cubicBezTo>
                    <a:pt x="1988" y="47889"/>
                    <a:pt x="1967" y="48103"/>
                    <a:pt x="1946" y="48318"/>
                  </a:cubicBezTo>
                  <a:lnTo>
                    <a:pt x="1946" y="48318"/>
                  </a:lnTo>
                  <a:cubicBezTo>
                    <a:pt x="1837" y="48264"/>
                    <a:pt x="1728" y="48210"/>
                    <a:pt x="1619" y="48210"/>
                  </a:cubicBezTo>
                  <a:cubicBezTo>
                    <a:pt x="1563" y="48210"/>
                    <a:pt x="1479" y="48238"/>
                    <a:pt x="1395" y="48266"/>
                  </a:cubicBezTo>
                  <a:cubicBezTo>
                    <a:pt x="1200" y="48378"/>
                    <a:pt x="949" y="48629"/>
                    <a:pt x="921" y="48824"/>
                  </a:cubicBezTo>
                  <a:cubicBezTo>
                    <a:pt x="1005" y="48880"/>
                    <a:pt x="1089" y="48880"/>
                    <a:pt x="1200" y="48880"/>
                  </a:cubicBezTo>
                  <a:cubicBezTo>
                    <a:pt x="1340" y="48880"/>
                    <a:pt x="1535" y="48852"/>
                    <a:pt x="1646" y="48768"/>
                  </a:cubicBezTo>
                  <a:cubicBezTo>
                    <a:pt x="1834" y="48698"/>
                    <a:pt x="1903" y="48569"/>
                    <a:pt x="1937" y="48414"/>
                  </a:cubicBezTo>
                  <a:lnTo>
                    <a:pt x="1937" y="48414"/>
                  </a:lnTo>
                  <a:cubicBezTo>
                    <a:pt x="1905" y="48742"/>
                    <a:pt x="1874" y="49076"/>
                    <a:pt x="1842" y="49410"/>
                  </a:cubicBezTo>
                  <a:lnTo>
                    <a:pt x="1814" y="49410"/>
                  </a:lnTo>
                  <a:cubicBezTo>
                    <a:pt x="1702" y="49410"/>
                    <a:pt x="1619" y="49438"/>
                    <a:pt x="1507" y="49521"/>
                  </a:cubicBezTo>
                  <a:cubicBezTo>
                    <a:pt x="1312" y="49689"/>
                    <a:pt x="1172" y="49996"/>
                    <a:pt x="1200" y="50191"/>
                  </a:cubicBezTo>
                  <a:lnTo>
                    <a:pt x="1284" y="50191"/>
                  </a:lnTo>
                  <a:cubicBezTo>
                    <a:pt x="1451" y="50191"/>
                    <a:pt x="1646" y="50107"/>
                    <a:pt x="1786" y="50024"/>
                  </a:cubicBezTo>
                  <a:lnTo>
                    <a:pt x="1786" y="50024"/>
                  </a:lnTo>
                  <a:cubicBezTo>
                    <a:pt x="1702" y="51084"/>
                    <a:pt x="1591" y="52172"/>
                    <a:pt x="1507" y="53232"/>
                  </a:cubicBezTo>
                  <a:cubicBezTo>
                    <a:pt x="1479" y="53176"/>
                    <a:pt x="1451" y="53148"/>
                    <a:pt x="1395" y="53120"/>
                  </a:cubicBezTo>
                  <a:cubicBezTo>
                    <a:pt x="1256" y="52981"/>
                    <a:pt x="1005" y="52897"/>
                    <a:pt x="810" y="52897"/>
                  </a:cubicBezTo>
                  <a:lnTo>
                    <a:pt x="698" y="52897"/>
                  </a:lnTo>
                  <a:cubicBezTo>
                    <a:pt x="698" y="53093"/>
                    <a:pt x="837" y="53344"/>
                    <a:pt x="1005" y="53483"/>
                  </a:cubicBezTo>
                  <a:cubicBezTo>
                    <a:pt x="949" y="53511"/>
                    <a:pt x="893" y="53511"/>
                    <a:pt x="837" y="53511"/>
                  </a:cubicBezTo>
                  <a:cubicBezTo>
                    <a:pt x="503" y="53623"/>
                    <a:pt x="112" y="53874"/>
                    <a:pt x="0" y="54153"/>
                  </a:cubicBezTo>
                  <a:cubicBezTo>
                    <a:pt x="140" y="54292"/>
                    <a:pt x="419" y="54348"/>
                    <a:pt x="670" y="54348"/>
                  </a:cubicBezTo>
                  <a:cubicBezTo>
                    <a:pt x="782" y="54348"/>
                    <a:pt x="921" y="54320"/>
                    <a:pt x="1033" y="54292"/>
                  </a:cubicBezTo>
                  <a:cubicBezTo>
                    <a:pt x="1256" y="54236"/>
                    <a:pt x="1367" y="54125"/>
                    <a:pt x="1451" y="53985"/>
                  </a:cubicBezTo>
                  <a:lnTo>
                    <a:pt x="1451" y="53985"/>
                  </a:lnTo>
                  <a:cubicBezTo>
                    <a:pt x="1228" y="56775"/>
                    <a:pt x="1033" y="59481"/>
                    <a:pt x="893" y="62076"/>
                  </a:cubicBezTo>
                  <a:cubicBezTo>
                    <a:pt x="837" y="63415"/>
                    <a:pt x="1702" y="64364"/>
                    <a:pt x="3209" y="65033"/>
                  </a:cubicBezTo>
                  <a:cubicBezTo>
                    <a:pt x="3934" y="65368"/>
                    <a:pt x="4827" y="65647"/>
                    <a:pt x="5803" y="65842"/>
                  </a:cubicBezTo>
                  <a:cubicBezTo>
                    <a:pt x="6082" y="65898"/>
                    <a:pt x="6389" y="65954"/>
                    <a:pt x="6668" y="66010"/>
                  </a:cubicBezTo>
                  <a:cubicBezTo>
                    <a:pt x="6445" y="66121"/>
                    <a:pt x="6194" y="66372"/>
                    <a:pt x="6138" y="66596"/>
                  </a:cubicBezTo>
                  <a:cubicBezTo>
                    <a:pt x="6250" y="66651"/>
                    <a:pt x="6361" y="66679"/>
                    <a:pt x="6501" y="66679"/>
                  </a:cubicBezTo>
                  <a:cubicBezTo>
                    <a:pt x="6668" y="66679"/>
                    <a:pt x="6864" y="66624"/>
                    <a:pt x="7003" y="66568"/>
                  </a:cubicBezTo>
                  <a:cubicBezTo>
                    <a:pt x="7226" y="66456"/>
                    <a:pt x="7310" y="66317"/>
                    <a:pt x="7338" y="66094"/>
                  </a:cubicBezTo>
                  <a:cubicBezTo>
                    <a:pt x="7533" y="66121"/>
                    <a:pt x="7701" y="66149"/>
                    <a:pt x="7868" y="66177"/>
                  </a:cubicBezTo>
                  <a:cubicBezTo>
                    <a:pt x="7589" y="66428"/>
                    <a:pt x="7338" y="66847"/>
                    <a:pt x="7338" y="67154"/>
                  </a:cubicBezTo>
                  <a:cubicBezTo>
                    <a:pt x="7422" y="67182"/>
                    <a:pt x="7477" y="67182"/>
                    <a:pt x="7561" y="67182"/>
                  </a:cubicBezTo>
                  <a:cubicBezTo>
                    <a:pt x="7868" y="67182"/>
                    <a:pt x="8259" y="67042"/>
                    <a:pt x="8510" y="66847"/>
                  </a:cubicBezTo>
                  <a:cubicBezTo>
                    <a:pt x="8733" y="66651"/>
                    <a:pt x="8817" y="66484"/>
                    <a:pt x="8817" y="66261"/>
                  </a:cubicBezTo>
                  <a:cubicBezTo>
                    <a:pt x="8956" y="66261"/>
                    <a:pt x="9123" y="66289"/>
                    <a:pt x="9263" y="66289"/>
                  </a:cubicBezTo>
                  <a:cubicBezTo>
                    <a:pt x="9207" y="66317"/>
                    <a:pt x="9179" y="66372"/>
                    <a:pt x="9151" y="66428"/>
                  </a:cubicBezTo>
                  <a:cubicBezTo>
                    <a:pt x="9040" y="66679"/>
                    <a:pt x="8984" y="67070"/>
                    <a:pt x="9096" y="67265"/>
                  </a:cubicBezTo>
                  <a:cubicBezTo>
                    <a:pt x="9347" y="67237"/>
                    <a:pt x="9626" y="66958"/>
                    <a:pt x="9737" y="66735"/>
                  </a:cubicBezTo>
                  <a:cubicBezTo>
                    <a:pt x="9821" y="66568"/>
                    <a:pt x="9821" y="66456"/>
                    <a:pt x="9793" y="66317"/>
                  </a:cubicBezTo>
                  <a:lnTo>
                    <a:pt x="9793" y="66317"/>
                  </a:lnTo>
                  <a:cubicBezTo>
                    <a:pt x="10100" y="66345"/>
                    <a:pt x="10407" y="66372"/>
                    <a:pt x="10714" y="66372"/>
                  </a:cubicBezTo>
                  <a:cubicBezTo>
                    <a:pt x="10714" y="67209"/>
                    <a:pt x="10714" y="68019"/>
                    <a:pt x="10686" y="68828"/>
                  </a:cubicBezTo>
                  <a:cubicBezTo>
                    <a:pt x="10602" y="72817"/>
                    <a:pt x="10407" y="76305"/>
                    <a:pt x="10295" y="78118"/>
                  </a:cubicBezTo>
                  <a:lnTo>
                    <a:pt x="8091" y="78118"/>
                  </a:lnTo>
                  <a:lnTo>
                    <a:pt x="8091" y="80127"/>
                  </a:lnTo>
                  <a:lnTo>
                    <a:pt x="20590" y="80127"/>
                  </a:lnTo>
                  <a:lnTo>
                    <a:pt x="20590" y="78118"/>
                  </a:lnTo>
                  <a:lnTo>
                    <a:pt x="18302" y="78118"/>
                  </a:lnTo>
                  <a:cubicBezTo>
                    <a:pt x="18135" y="76667"/>
                    <a:pt x="17856" y="74212"/>
                    <a:pt x="17605" y="71701"/>
                  </a:cubicBezTo>
                  <a:cubicBezTo>
                    <a:pt x="17493" y="70502"/>
                    <a:pt x="17382" y="69302"/>
                    <a:pt x="17298" y="68186"/>
                  </a:cubicBezTo>
                  <a:cubicBezTo>
                    <a:pt x="17242" y="67488"/>
                    <a:pt x="17186" y="66847"/>
                    <a:pt x="17130" y="66233"/>
                  </a:cubicBezTo>
                  <a:cubicBezTo>
                    <a:pt x="19195" y="66094"/>
                    <a:pt x="21148" y="65870"/>
                    <a:pt x="22822" y="65619"/>
                  </a:cubicBezTo>
                  <a:cubicBezTo>
                    <a:pt x="24301" y="65368"/>
                    <a:pt x="25165" y="64168"/>
                    <a:pt x="25556" y="62271"/>
                  </a:cubicBezTo>
                  <a:cubicBezTo>
                    <a:pt x="25584" y="62355"/>
                    <a:pt x="25612" y="62411"/>
                    <a:pt x="25695" y="62467"/>
                  </a:cubicBezTo>
                  <a:cubicBezTo>
                    <a:pt x="25835" y="62634"/>
                    <a:pt x="26086" y="62746"/>
                    <a:pt x="26281" y="62746"/>
                  </a:cubicBezTo>
                  <a:lnTo>
                    <a:pt x="26365" y="62746"/>
                  </a:lnTo>
                  <a:cubicBezTo>
                    <a:pt x="26393" y="62550"/>
                    <a:pt x="26253" y="62243"/>
                    <a:pt x="26086" y="62076"/>
                  </a:cubicBezTo>
                  <a:cubicBezTo>
                    <a:pt x="25974" y="61964"/>
                    <a:pt x="25863" y="61937"/>
                    <a:pt x="25751" y="61937"/>
                  </a:cubicBezTo>
                  <a:cubicBezTo>
                    <a:pt x="25723" y="61937"/>
                    <a:pt x="25668" y="61937"/>
                    <a:pt x="25640" y="61964"/>
                  </a:cubicBezTo>
                  <a:cubicBezTo>
                    <a:pt x="25640" y="61797"/>
                    <a:pt x="25668" y="61658"/>
                    <a:pt x="25695" y="61490"/>
                  </a:cubicBezTo>
                  <a:cubicBezTo>
                    <a:pt x="25835" y="61602"/>
                    <a:pt x="26002" y="61713"/>
                    <a:pt x="26142" y="61713"/>
                  </a:cubicBezTo>
                  <a:cubicBezTo>
                    <a:pt x="26226" y="61518"/>
                    <a:pt x="26142" y="61211"/>
                    <a:pt x="26002" y="61016"/>
                  </a:cubicBezTo>
                  <a:cubicBezTo>
                    <a:pt x="25947" y="60904"/>
                    <a:pt x="25863" y="60848"/>
                    <a:pt x="25779" y="60821"/>
                  </a:cubicBezTo>
                  <a:cubicBezTo>
                    <a:pt x="25779" y="60737"/>
                    <a:pt x="25779" y="60653"/>
                    <a:pt x="25807" y="60569"/>
                  </a:cubicBezTo>
                  <a:cubicBezTo>
                    <a:pt x="25947" y="60737"/>
                    <a:pt x="26086" y="60848"/>
                    <a:pt x="26365" y="60848"/>
                  </a:cubicBezTo>
                  <a:cubicBezTo>
                    <a:pt x="26700" y="60848"/>
                    <a:pt x="27146" y="60709"/>
                    <a:pt x="27314" y="60486"/>
                  </a:cubicBezTo>
                  <a:cubicBezTo>
                    <a:pt x="27146" y="60235"/>
                    <a:pt x="26700" y="60067"/>
                    <a:pt x="26365" y="60067"/>
                  </a:cubicBezTo>
                  <a:lnTo>
                    <a:pt x="26337" y="60067"/>
                  </a:lnTo>
                  <a:cubicBezTo>
                    <a:pt x="26086" y="60067"/>
                    <a:pt x="25947" y="60179"/>
                    <a:pt x="25807" y="60318"/>
                  </a:cubicBezTo>
                  <a:cubicBezTo>
                    <a:pt x="25835" y="60151"/>
                    <a:pt x="25835" y="59984"/>
                    <a:pt x="25835" y="59788"/>
                  </a:cubicBezTo>
                  <a:cubicBezTo>
                    <a:pt x="25947" y="59844"/>
                    <a:pt x="26058" y="59900"/>
                    <a:pt x="26170" y="59900"/>
                  </a:cubicBezTo>
                  <a:cubicBezTo>
                    <a:pt x="26226" y="59900"/>
                    <a:pt x="26281" y="59872"/>
                    <a:pt x="26365" y="59844"/>
                  </a:cubicBezTo>
                  <a:cubicBezTo>
                    <a:pt x="26588" y="59760"/>
                    <a:pt x="26811" y="59509"/>
                    <a:pt x="26867" y="59314"/>
                  </a:cubicBezTo>
                  <a:cubicBezTo>
                    <a:pt x="26784" y="59286"/>
                    <a:pt x="26672" y="59258"/>
                    <a:pt x="26560" y="59258"/>
                  </a:cubicBezTo>
                  <a:cubicBezTo>
                    <a:pt x="26421" y="59258"/>
                    <a:pt x="26253" y="59286"/>
                    <a:pt x="26142" y="59342"/>
                  </a:cubicBezTo>
                  <a:cubicBezTo>
                    <a:pt x="25947" y="59426"/>
                    <a:pt x="25891" y="59565"/>
                    <a:pt x="25835" y="59733"/>
                  </a:cubicBezTo>
                  <a:cubicBezTo>
                    <a:pt x="25891" y="58672"/>
                    <a:pt x="25835" y="57473"/>
                    <a:pt x="25751" y="56217"/>
                  </a:cubicBezTo>
                  <a:cubicBezTo>
                    <a:pt x="25807" y="56217"/>
                    <a:pt x="25863" y="56189"/>
                    <a:pt x="25947" y="56134"/>
                  </a:cubicBezTo>
                  <a:cubicBezTo>
                    <a:pt x="26086" y="56050"/>
                    <a:pt x="26198" y="55855"/>
                    <a:pt x="26198" y="55743"/>
                  </a:cubicBezTo>
                  <a:cubicBezTo>
                    <a:pt x="26170" y="55715"/>
                    <a:pt x="26142" y="55715"/>
                    <a:pt x="26114" y="55715"/>
                  </a:cubicBezTo>
                  <a:cubicBezTo>
                    <a:pt x="25974" y="55715"/>
                    <a:pt x="25835" y="55771"/>
                    <a:pt x="25723" y="55827"/>
                  </a:cubicBezTo>
                  <a:cubicBezTo>
                    <a:pt x="25668" y="55073"/>
                    <a:pt x="25584" y="54264"/>
                    <a:pt x="25472" y="53455"/>
                  </a:cubicBezTo>
                  <a:lnTo>
                    <a:pt x="25472" y="53455"/>
                  </a:lnTo>
                  <a:cubicBezTo>
                    <a:pt x="25528" y="53483"/>
                    <a:pt x="25584" y="53539"/>
                    <a:pt x="25668" y="53567"/>
                  </a:cubicBezTo>
                  <a:cubicBezTo>
                    <a:pt x="25779" y="53595"/>
                    <a:pt x="25919" y="53623"/>
                    <a:pt x="26030" y="53623"/>
                  </a:cubicBezTo>
                  <a:cubicBezTo>
                    <a:pt x="26170" y="53623"/>
                    <a:pt x="26309" y="53595"/>
                    <a:pt x="26393" y="53539"/>
                  </a:cubicBezTo>
                  <a:cubicBezTo>
                    <a:pt x="26337" y="53344"/>
                    <a:pt x="26086" y="53120"/>
                    <a:pt x="25863" y="53037"/>
                  </a:cubicBezTo>
                  <a:cubicBezTo>
                    <a:pt x="25807" y="53009"/>
                    <a:pt x="25723" y="52981"/>
                    <a:pt x="25668" y="52981"/>
                  </a:cubicBezTo>
                  <a:cubicBezTo>
                    <a:pt x="25584" y="52981"/>
                    <a:pt x="25500" y="53037"/>
                    <a:pt x="25444" y="53065"/>
                  </a:cubicBezTo>
                  <a:cubicBezTo>
                    <a:pt x="25416" y="52925"/>
                    <a:pt x="25389" y="52786"/>
                    <a:pt x="25389" y="52646"/>
                  </a:cubicBezTo>
                  <a:lnTo>
                    <a:pt x="25389" y="52646"/>
                  </a:lnTo>
                  <a:cubicBezTo>
                    <a:pt x="25472" y="52674"/>
                    <a:pt x="25556" y="52702"/>
                    <a:pt x="25612" y="52702"/>
                  </a:cubicBezTo>
                  <a:cubicBezTo>
                    <a:pt x="25695" y="52702"/>
                    <a:pt x="25751" y="52674"/>
                    <a:pt x="25779" y="52646"/>
                  </a:cubicBezTo>
                  <a:cubicBezTo>
                    <a:pt x="25779" y="52451"/>
                    <a:pt x="25584" y="52200"/>
                    <a:pt x="25361" y="52060"/>
                  </a:cubicBezTo>
                  <a:lnTo>
                    <a:pt x="25305" y="52004"/>
                  </a:lnTo>
                  <a:cubicBezTo>
                    <a:pt x="25277" y="51949"/>
                    <a:pt x="25277" y="51893"/>
                    <a:pt x="25277" y="51837"/>
                  </a:cubicBezTo>
                  <a:lnTo>
                    <a:pt x="25361" y="51837"/>
                  </a:lnTo>
                  <a:cubicBezTo>
                    <a:pt x="25444" y="51837"/>
                    <a:pt x="25556" y="51809"/>
                    <a:pt x="25640" y="51781"/>
                  </a:cubicBezTo>
                  <a:cubicBezTo>
                    <a:pt x="25974" y="51642"/>
                    <a:pt x="26309" y="51335"/>
                    <a:pt x="26393" y="51056"/>
                  </a:cubicBezTo>
                  <a:cubicBezTo>
                    <a:pt x="26253" y="50972"/>
                    <a:pt x="26086" y="50944"/>
                    <a:pt x="25891" y="50944"/>
                  </a:cubicBezTo>
                  <a:cubicBezTo>
                    <a:pt x="25695" y="50944"/>
                    <a:pt x="25500" y="50972"/>
                    <a:pt x="25361" y="51028"/>
                  </a:cubicBezTo>
                  <a:cubicBezTo>
                    <a:pt x="25277" y="51056"/>
                    <a:pt x="25221" y="51112"/>
                    <a:pt x="25165" y="51140"/>
                  </a:cubicBezTo>
                  <a:cubicBezTo>
                    <a:pt x="25165" y="51056"/>
                    <a:pt x="25165" y="51000"/>
                    <a:pt x="25137" y="50944"/>
                  </a:cubicBezTo>
                  <a:lnTo>
                    <a:pt x="25249" y="50833"/>
                  </a:lnTo>
                  <a:cubicBezTo>
                    <a:pt x="25416" y="50665"/>
                    <a:pt x="25556" y="50358"/>
                    <a:pt x="25500" y="50135"/>
                  </a:cubicBezTo>
                  <a:lnTo>
                    <a:pt x="25472" y="50135"/>
                  </a:lnTo>
                  <a:cubicBezTo>
                    <a:pt x="25333" y="50135"/>
                    <a:pt x="25193" y="50191"/>
                    <a:pt x="25054" y="50303"/>
                  </a:cubicBezTo>
                  <a:cubicBezTo>
                    <a:pt x="24831" y="48880"/>
                    <a:pt x="24580" y="47457"/>
                    <a:pt x="24328" y="45978"/>
                  </a:cubicBezTo>
                  <a:lnTo>
                    <a:pt x="24328" y="45978"/>
                  </a:lnTo>
                  <a:cubicBezTo>
                    <a:pt x="24440" y="46118"/>
                    <a:pt x="24552" y="46229"/>
                    <a:pt x="24775" y="46257"/>
                  </a:cubicBezTo>
                  <a:cubicBezTo>
                    <a:pt x="24831" y="46285"/>
                    <a:pt x="24886" y="46285"/>
                    <a:pt x="24942" y="46285"/>
                  </a:cubicBezTo>
                  <a:cubicBezTo>
                    <a:pt x="25221" y="46285"/>
                    <a:pt x="25528" y="46201"/>
                    <a:pt x="25668" y="46034"/>
                  </a:cubicBezTo>
                  <a:cubicBezTo>
                    <a:pt x="25556" y="45811"/>
                    <a:pt x="25165" y="45616"/>
                    <a:pt x="24886" y="45560"/>
                  </a:cubicBezTo>
                  <a:lnTo>
                    <a:pt x="24775" y="45560"/>
                  </a:lnTo>
                  <a:cubicBezTo>
                    <a:pt x="24552" y="45560"/>
                    <a:pt x="24440" y="45643"/>
                    <a:pt x="24301" y="45783"/>
                  </a:cubicBezTo>
                  <a:cubicBezTo>
                    <a:pt x="24217" y="45364"/>
                    <a:pt x="24161" y="44918"/>
                    <a:pt x="24077" y="44500"/>
                  </a:cubicBezTo>
                  <a:lnTo>
                    <a:pt x="24077" y="44500"/>
                  </a:lnTo>
                  <a:cubicBezTo>
                    <a:pt x="24161" y="44555"/>
                    <a:pt x="24245" y="44583"/>
                    <a:pt x="24356" y="44583"/>
                  </a:cubicBezTo>
                  <a:cubicBezTo>
                    <a:pt x="24384" y="44583"/>
                    <a:pt x="24412" y="44555"/>
                    <a:pt x="24440" y="44555"/>
                  </a:cubicBezTo>
                  <a:cubicBezTo>
                    <a:pt x="24747" y="44528"/>
                    <a:pt x="25137" y="44332"/>
                    <a:pt x="25249" y="44109"/>
                  </a:cubicBezTo>
                  <a:cubicBezTo>
                    <a:pt x="25110" y="43942"/>
                    <a:pt x="24775" y="43858"/>
                    <a:pt x="24496" y="43858"/>
                  </a:cubicBezTo>
                  <a:lnTo>
                    <a:pt x="24468" y="43858"/>
                  </a:lnTo>
                  <a:cubicBezTo>
                    <a:pt x="24524" y="43802"/>
                    <a:pt x="24552" y="43746"/>
                    <a:pt x="24580" y="43691"/>
                  </a:cubicBezTo>
                  <a:cubicBezTo>
                    <a:pt x="24803" y="43300"/>
                    <a:pt x="24886" y="42714"/>
                    <a:pt x="24719" y="42379"/>
                  </a:cubicBezTo>
                  <a:lnTo>
                    <a:pt x="24719" y="42379"/>
                  </a:lnTo>
                  <a:cubicBezTo>
                    <a:pt x="24412" y="42435"/>
                    <a:pt x="24049" y="42742"/>
                    <a:pt x="23798" y="43049"/>
                  </a:cubicBezTo>
                  <a:cubicBezTo>
                    <a:pt x="23575" y="41710"/>
                    <a:pt x="23296" y="40343"/>
                    <a:pt x="23073" y="38976"/>
                  </a:cubicBezTo>
                  <a:cubicBezTo>
                    <a:pt x="23101" y="38948"/>
                    <a:pt x="23157" y="38920"/>
                    <a:pt x="23212" y="38864"/>
                  </a:cubicBezTo>
                  <a:cubicBezTo>
                    <a:pt x="23352" y="38725"/>
                    <a:pt x="23491" y="38473"/>
                    <a:pt x="23464" y="38306"/>
                  </a:cubicBezTo>
                  <a:lnTo>
                    <a:pt x="23408" y="38306"/>
                  </a:lnTo>
                  <a:cubicBezTo>
                    <a:pt x="23268" y="38306"/>
                    <a:pt x="23101" y="38390"/>
                    <a:pt x="22961" y="38473"/>
                  </a:cubicBezTo>
                  <a:cubicBezTo>
                    <a:pt x="22710" y="36995"/>
                    <a:pt x="22431" y="35516"/>
                    <a:pt x="22208" y="34093"/>
                  </a:cubicBezTo>
                  <a:lnTo>
                    <a:pt x="22208" y="34093"/>
                  </a:lnTo>
                  <a:cubicBezTo>
                    <a:pt x="22236" y="34121"/>
                    <a:pt x="22292" y="34149"/>
                    <a:pt x="22375" y="34177"/>
                  </a:cubicBezTo>
                  <a:cubicBezTo>
                    <a:pt x="22487" y="34233"/>
                    <a:pt x="22627" y="34261"/>
                    <a:pt x="22766" y="34261"/>
                  </a:cubicBezTo>
                  <a:cubicBezTo>
                    <a:pt x="22878" y="34261"/>
                    <a:pt x="23017" y="34233"/>
                    <a:pt x="23101" y="34177"/>
                  </a:cubicBezTo>
                  <a:cubicBezTo>
                    <a:pt x="23045" y="33982"/>
                    <a:pt x="22794" y="33758"/>
                    <a:pt x="22571" y="33675"/>
                  </a:cubicBezTo>
                  <a:cubicBezTo>
                    <a:pt x="22515" y="33619"/>
                    <a:pt x="22431" y="33619"/>
                    <a:pt x="22375" y="33619"/>
                  </a:cubicBezTo>
                  <a:cubicBezTo>
                    <a:pt x="22292" y="33619"/>
                    <a:pt x="22208" y="33647"/>
                    <a:pt x="22124" y="33703"/>
                  </a:cubicBezTo>
                  <a:cubicBezTo>
                    <a:pt x="22069" y="33256"/>
                    <a:pt x="21985" y="32838"/>
                    <a:pt x="21929" y="32419"/>
                  </a:cubicBezTo>
                  <a:lnTo>
                    <a:pt x="21929" y="32419"/>
                  </a:lnTo>
                  <a:cubicBezTo>
                    <a:pt x="21985" y="32447"/>
                    <a:pt x="22069" y="32447"/>
                    <a:pt x="22124" y="32447"/>
                  </a:cubicBezTo>
                  <a:cubicBezTo>
                    <a:pt x="22208" y="32447"/>
                    <a:pt x="22292" y="32447"/>
                    <a:pt x="22403" y="32391"/>
                  </a:cubicBezTo>
                  <a:cubicBezTo>
                    <a:pt x="22710" y="32280"/>
                    <a:pt x="23073" y="31973"/>
                    <a:pt x="23157" y="31694"/>
                  </a:cubicBezTo>
                  <a:cubicBezTo>
                    <a:pt x="23017" y="31610"/>
                    <a:pt x="22822" y="31582"/>
                    <a:pt x="22627" y="31582"/>
                  </a:cubicBezTo>
                  <a:cubicBezTo>
                    <a:pt x="22487" y="31582"/>
                    <a:pt x="22320" y="31582"/>
                    <a:pt x="22180" y="31638"/>
                  </a:cubicBezTo>
                  <a:cubicBezTo>
                    <a:pt x="22264" y="31471"/>
                    <a:pt x="22320" y="31303"/>
                    <a:pt x="22292" y="31164"/>
                  </a:cubicBezTo>
                  <a:lnTo>
                    <a:pt x="22236" y="31164"/>
                  </a:lnTo>
                  <a:cubicBezTo>
                    <a:pt x="22096" y="31164"/>
                    <a:pt x="21901" y="31248"/>
                    <a:pt x="21762" y="31331"/>
                  </a:cubicBezTo>
                  <a:cubicBezTo>
                    <a:pt x="21539" y="29936"/>
                    <a:pt x="21287" y="28513"/>
                    <a:pt x="21036" y="27091"/>
                  </a:cubicBezTo>
                  <a:cubicBezTo>
                    <a:pt x="21092" y="27091"/>
                    <a:pt x="21176" y="27063"/>
                    <a:pt x="21260" y="26979"/>
                  </a:cubicBezTo>
                  <a:cubicBezTo>
                    <a:pt x="21427" y="26839"/>
                    <a:pt x="21594" y="26561"/>
                    <a:pt x="21594" y="26337"/>
                  </a:cubicBezTo>
                  <a:lnTo>
                    <a:pt x="21483" y="26337"/>
                  </a:lnTo>
                  <a:cubicBezTo>
                    <a:pt x="21315" y="26337"/>
                    <a:pt x="21092" y="26421"/>
                    <a:pt x="20925" y="26533"/>
                  </a:cubicBezTo>
                  <a:cubicBezTo>
                    <a:pt x="20897" y="26337"/>
                    <a:pt x="20841" y="26142"/>
                    <a:pt x="20813" y="25947"/>
                  </a:cubicBezTo>
                  <a:cubicBezTo>
                    <a:pt x="20981" y="25919"/>
                    <a:pt x="21120" y="25863"/>
                    <a:pt x="21232" y="25696"/>
                  </a:cubicBezTo>
                  <a:cubicBezTo>
                    <a:pt x="21343" y="25472"/>
                    <a:pt x="21399" y="25138"/>
                    <a:pt x="21287" y="24942"/>
                  </a:cubicBezTo>
                  <a:lnTo>
                    <a:pt x="21287" y="24942"/>
                  </a:lnTo>
                  <a:cubicBezTo>
                    <a:pt x="21092" y="24970"/>
                    <a:pt x="20841" y="25193"/>
                    <a:pt x="20729" y="25417"/>
                  </a:cubicBezTo>
                  <a:cubicBezTo>
                    <a:pt x="20255" y="22989"/>
                    <a:pt x="19753" y="20590"/>
                    <a:pt x="19223" y="18274"/>
                  </a:cubicBezTo>
                  <a:lnTo>
                    <a:pt x="19223" y="18274"/>
                  </a:lnTo>
                  <a:cubicBezTo>
                    <a:pt x="19334" y="18302"/>
                    <a:pt x="19446" y="18302"/>
                    <a:pt x="19558" y="18302"/>
                  </a:cubicBezTo>
                  <a:cubicBezTo>
                    <a:pt x="19641" y="18302"/>
                    <a:pt x="19725" y="18302"/>
                    <a:pt x="19781" y="18274"/>
                  </a:cubicBezTo>
                  <a:cubicBezTo>
                    <a:pt x="19753" y="18051"/>
                    <a:pt x="19530" y="17828"/>
                    <a:pt x="19334" y="17716"/>
                  </a:cubicBezTo>
                  <a:cubicBezTo>
                    <a:pt x="19251" y="17661"/>
                    <a:pt x="19167" y="17633"/>
                    <a:pt x="19083" y="17633"/>
                  </a:cubicBezTo>
                  <a:cubicBezTo>
                    <a:pt x="19055" y="17577"/>
                    <a:pt x="19055" y="17521"/>
                    <a:pt x="19028" y="17438"/>
                  </a:cubicBezTo>
                  <a:lnTo>
                    <a:pt x="19028" y="17438"/>
                  </a:lnTo>
                  <a:cubicBezTo>
                    <a:pt x="19111" y="17465"/>
                    <a:pt x="19167" y="17493"/>
                    <a:pt x="19251" y="17493"/>
                  </a:cubicBezTo>
                  <a:cubicBezTo>
                    <a:pt x="19362" y="17493"/>
                    <a:pt x="19446" y="17465"/>
                    <a:pt x="19558" y="17410"/>
                  </a:cubicBezTo>
                  <a:cubicBezTo>
                    <a:pt x="19865" y="17242"/>
                    <a:pt x="20199" y="16907"/>
                    <a:pt x="20255" y="16601"/>
                  </a:cubicBezTo>
                  <a:cubicBezTo>
                    <a:pt x="20144" y="16573"/>
                    <a:pt x="20004" y="16545"/>
                    <a:pt x="19865" y="16545"/>
                  </a:cubicBezTo>
                  <a:cubicBezTo>
                    <a:pt x="19641" y="16545"/>
                    <a:pt x="19390" y="16601"/>
                    <a:pt x="19223" y="16684"/>
                  </a:cubicBezTo>
                  <a:cubicBezTo>
                    <a:pt x="19055" y="16768"/>
                    <a:pt x="18972" y="16852"/>
                    <a:pt x="18916" y="16963"/>
                  </a:cubicBezTo>
                  <a:cubicBezTo>
                    <a:pt x="18888" y="16852"/>
                    <a:pt x="18888" y="16768"/>
                    <a:pt x="18860" y="16684"/>
                  </a:cubicBezTo>
                  <a:cubicBezTo>
                    <a:pt x="18944" y="16656"/>
                    <a:pt x="19028" y="16601"/>
                    <a:pt x="19111" y="16489"/>
                  </a:cubicBezTo>
                  <a:cubicBezTo>
                    <a:pt x="19251" y="16322"/>
                    <a:pt x="19362" y="15987"/>
                    <a:pt x="19307" y="15791"/>
                  </a:cubicBezTo>
                  <a:lnTo>
                    <a:pt x="19279" y="15791"/>
                  </a:lnTo>
                  <a:cubicBezTo>
                    <a:pt x="19111" y="15791"/>
                    <a:pt x="18860" y="15931"/>
                    <a:pt x="18721" y="16098"/>
                  </a:cubicBezTo>
                  <a:cubicBezTo>
                    <a:pt x="18358" y="14620"/>
                    <a:pt x="17967" y="13169"/>
                    <a:pt x="17605" y="11830"/>
                  </a:cubicBezTo>
                  <a:cubicBezTo>
                    <a:pt x="17549" y="11662"/>
                    <a:pt x="17493" y="11467"/>
                    <a:pt x="17437" y="11300"/>
                  </a:cubicBezTo>
                  <a:cubicBezTo>
                    <a:pt x="17493" y="11132"/>
                    <a:pt x="17437" y="10853"/>
                    <a:pt x="17326" y="10658"/>
                  </a:cubicBezTo>
                  <a:lnTo>
                    <a:pt x="17326" y="10658"/>
                  </a:lnTo>
                  <a:cubicBezTo>
                    <a:pt x="17382" y="10686"/>
                    <a:pt x="17437" y="10686"/>
                    <a:pt x="17493" y="10686"/>
                  </a:cubicBezTo>
                  <a:lnTo>
                    <a:pt x="17521" y="10686"/>
                  </a:lnTo>
                  <a:cubicBezTo>
                    <a:pt x="17856" y="10686"/>
                    <a:pt x="18274" y="10546"/>
                    <a:pt x="18442" y="10323"/>
                  </a:cubicBezTo>
                  <a:cubicBezTo>
                    <a:pt x="18302" y="10072"/>
                    <a:pt x="17856" y="9905"/>
                    <a:pt x="17521" y="9905"/>
                  </a:cubicBezTo>
                  <a:lnTo>
                    <a:pt x="17493" y="9905"/>
                  </a:lnTo>
                  <a:cubicBezTo>
                    <a:pt x="17298" y="9905"/>
                    <a:pt x="17186" y="9961"/>
                    <a:pt x="17075" y="10044"/>
                  </a:cubicBezTo>
                  <a:cubicBezTo>
                    <a:pt x="16907" y="9430"/>
                    <a:pt x="16712" y="8845"/>
                    <a:pt x="16517" y="8287"/>
                  </a:cubicBezTo>
                  <a:lnTo>
                    <a:pt x="16517" y="8287"/>
                  </a:lnTo>
                  <a:cubicBezTo>
                    <a:pt x="16572" y="8315"/>
                    <a:pt x="16600" y="8315"/>
                    <a:pt x="16656" y="8315"/>
                  </a:cubicBezTo>
                  <a:lnTo>
                    <a:pt x="16740" y="8315"/>
                  </a:lnTo>
                  <a:cubicBezTo>
                    <a:pt x="17019" y="8259"/>
                    <a:pt x="17326" y="8091"/>
                    <a:pt x="17437" y="7896"/>
                  </a:cubicBezTo>
                  <a:cubicBezTo>
                    <a:pt x="17326" y="7757"/>
                    <a:pt x="17047" y="7673"/>
                    <a:pt x="16796" y="7673"/>
                  </a:cubicBezTo>
                  <a:lnTo>
                    <a:pt x="16740" y="7673"/>
                  </a:lnTo>
                  <a:cubicBezTo>
                    <a:pt x="16796" y="7645"/>
                    <a:pt x="16824" y="7589"/>
                    <a:pt x="16851" y="7533"/>
                  </a:cubicBezTo>
                  <a:cubicBezTo>
                    <a:pt x="17019" y="7199"/>
                    <a:pt x="17103" y="6668"/>
                    <a:pt x="16963" y="6389"/>
                  </a:cubicBezTo>
                  <a:lnTo>
                    <a:pt x="16963" y="6389"/>
                  </a:lnTo>
                  <a:cubicBezTo>
                    <a:pt x="16740" y="6417"/>
                    <a:pt x="16461" y="6613"/>
                    <a:pt x="16266" y="6864"/>
                  </a:cubicBezTo>
                  <a:cubicBezTo>
                    <a:pt x="16238" y="6613"/>
                    <a:pt x="16154" y="6334"/>
                    <a:pt x="15987" y="6194"/>
                  </a:cubicBezTo>
                  <a:cubicBezTo>
                    <a:pt x="15931" y="6250"/>
                    <a:pt x="15875" y="6278"/>
                    <a:pt x="15847" y="6362"/>
                  </a:cubicBezTo>
                  <a:cubicBezTo>
                    <a:pt x="15680" y="5971"/>
                    <a:pt x="15540" y="5580"/>
                    <a:pt x="15401" y="5218"/>
                  </a:cubicBezTo>
                  <a:cubicBezTo>
                    <a:pt x="15122" y="4548"/>
                    <a:pt x="14843" y="3962"/>
                    <a:pt x="14564" y="3432"/>
                  </a:cubicBezTo>
                  <a:cubicBezTo>
                    <a:pt x="14787" y="3348"/>
                    <a:pt x="15066" y="3153"/>
                    <a:pt x="15122" y="2958"/>
                  </a:cubicBezTo>
                  <a:cubicBezTo>
                    <a:pt x="15038" y="2874"/>
                    <a:pt x="14871" y="2846"/>
                    <a:pt x="14731" y="2846"/>
                  </a:cubicBezTo>
                  <a:cubicBezTo>
                    <a:pt x="14620" y="2846"/>
                    <a:pt x="14480" y="2874"/>
                    <a:pt x="14396" y="2902"/>
                  </a:cubicBezTo>
                  <a:lnTo>
                    <a:pt x="14285" y="2930"/>
                  </a:lnTo>
                  <a:cubicBezTo>
                    <a:pt x="14229" y="2818"/>
                    <a:pt x="14145" y="2707"/>
                    <a:pt x="14089" y="2595"/>
                  </a:cubicBezTo>
                  <a:cubicBezTo>
                    <a:pt x="14257" y="2539"/>
                    <a:pt x="14396" y="2456"/>
                    <a:pt x="14508" y="2233"/>
                  </a:cubicBezTo>
                  <a:cubicBezTo>
                    <a:pt x="14647" y="1926"/>
                    <a:pt x="14703" y="1423"/>
                    <a:pt x="14536" y="1172"/>
                  </a:cubicBezTo>
                  <a:lnTo>
                    <a:pt x="14536" y="1172"/>
                  </a:lnTo>
                  <a:cubicBezTo>
                    <a:pt x="14257" y="1228"/>
                    <a:pt x="13922" y="1563"/>
                    <a:pt x="13783" y="1870"/>
                  </a:cubicBezTo>
                  <a:cubicBezTo>
                    <a:pt x="13755" y="1954"/>
                    <a:pt x="13727" y="2009"/>
                    <a:pt x="13727" y="2037"/>
                  </a:cubicBezTo>
                  <a:cubicBezTo>
                    <a:pt x="13225" y="1396"/>
                    <a:pt x="12722" y="1033"/>
                    <a:pt x="12276" y="1033"/>
                  </a:cubicBezTo>
                  <a:lnTo>
                    <a:pt x="12220" y="1033"/>
                  </a:lnTo>
                  <a:cubicBezTo>
                    <a:pt x="11969" y="1061"/>
                    <a:pt x="11746" y="1117"/>
                    <a:pt x="11523" y="1200"/>
                  </a:cubicBezTo>
                  <a:lnTo>
                    <a:pt x="11523" y="1144"/>
                  </a:lnTo>
                  <a:cubicBezTo>
                    <a:pt x="11606" y="921"/>
                    <a:pt x="11606" y="586"/>
                    <a:pt x="11467" y="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6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6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6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6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6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16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16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16"/>
            <p:cNvSpPr/>
            <p:nvPr/>
          </p:nvSpPr>
          <p:spPr>
            <a:xfrm>
              <a:off x="6014125" y="2641625"/>
              <a:ext cx="1611200" cy="2038075"/>
            </a:xfrm>
            <a:custGeom>
              <a:rect b="b" l="l" r="r" t="t"/>
              <a:pathLst>
                <a:path extrusionOk="0" h="81523" w="64448">
                  <a:moveTo>
                    <a:pt x="35600" y="1"/>
                  </a:moveTo>
                  <a:cubicBezTo>
                    <a:pt x="33982" y="1"/>
                    <a:pt x="32531" y="726"/>
                    <a:pt x="31527" y="1842"/>
                  </a:cubicBezTo>
                  <a:cubicBezTo>
                    <a:pt x="31164" y="1424"/>
                    <a:pt x="30662" y="1173"/>
                    <a:pt x="30076" y="1173"/>
                  </a:cubicBezTo>
                  <a:cubicBezTo>
                    <a:pt x="29211" y="1173"/>
                    <a:pt x="28486" y="1703"/>
                    <a:pt x="28207" y="2456"/>
                  </a:cubicBezTo>
                  <a:cubicBezTo>
                    <a:pt x="26477" y="2372"/>
                    <a:pt x="24747" y="2289"/>
                    <a:pt x="23073" y="2205"/>
                  </a:cubicBezTo>
                  <a:cubicBezTo>
                    <a:pt x="23073" y="2177"/>
                    <a:pt x="23101" y="2121"/>
                    <a:pt x="23101" y="2065"/>
                  </a:cubicBezTo>
                  <a:cubicBezTo>
                    <a:pt x="23185" y="1647"/>
                    <a:pt x="23101" y="1061"/>
                    <a:pt x="22850" y="810"/>
                  </a:cubicBezTo>
                  <a:cubicBezTo>
                    <a:pt x="22543" y="949"/>
                    <a:pt x="22292" y="1368"/>
                    <a:pt x="22181" y="1731"/>
                  </a:cubicBezTo>
                  <a:cubicBezTo>
                    <a:pt x="22125" y="1675"/>
                    <a:pt x="22069" y="1591"/>
                    <a:pt x="21985" y="1507"/>
                  </a:cubicBezTo>
                  <a:cubicBezTo>
                    <a:pt x="21622" y="1092"/>
                    <a:pt x="20943" y="749"/>
                    <a:pt x="20446" y="749"/>
                  </a:cubicBezTo>
                  <a:cubicBezTo>
                    <a:pt x="20409" y="749"/>
                    <a:pt x="20374" y="750"/>
                    <a:pt x="20339" y="754"/>
                  </a:cubicBezTo>
                  <a:cubicBezTo>
                    <a:pt x="20256" y="1145"/>
                    <a:pt x="20451" y="1703"/>
                    <a:pt x="20730" y="2121"/>
                  </a:cubicBezTo>
                  <a:cubicBezTo>
                    <a:pt x="20088" y="2093"/>
                    <a:pt x="19447" y="2065"/>
                    <a:pt x="18805" y="2065"/>
                  </a:cubicBezTo>
                  <a:cubicBezTo>
                    <a:pt x="17884" y="2010"/>
                    <a:pt x="16991" y="1982"/>
                    <a:pt x="16099" y="1954"/>
                  </a:cubicBezTo>
                  <a:cubicBezTo>
                    <a:pt x="14787" y="1954"/>
                    <a:pt x="13504" y="1898"/>
                    <a:pt x="12193" y="1870"/>
                  </a:cubicBezTo>
                  <a:cubicBezTo>
                    <a:pt x="11356" y="1870"/>
                    <a:pt x="10491" y="1842"/>
                    <a:pt x="9654" y="1842"/>
                  </a:cubicBezTo>
                  <a:lnTo>
                    <a:pt x="9514" y="1842"/>
                  </a:lnTo>
                  <a:cubicBezTo>
                    <a:pt x="9096" y="1842"/>
                    <a:pt x="8705" y="1870"/>
                    <a:pt x="8287" y="1954"/>
                  </a:cubicBezTo>
                  <a:cubicBezTo>
                    <a:pt x="7924" y="1703"/>
                    <a:pt x="7506" y="1563"/>
                    <a:pt x="7031" y="1563"/>
                  </a:cubicBezTo>
                  <a:cubicBezTo>
                    <a:pt x="6027" y="1563"/>
                    <a:pt x="5162" y="2261"/>
                    <a:pt x="4911" y="3181"/>
                  </a:cubicBezTo>
                  <a:cubicBezTo>
                    <a:pt x="4632" y="3265"/>
                    <a:pt x="4353" y="3377"/>
                    <a:pt x="4130" y="3516"/>
                  </a:cubicBezTo>
                  <a:cubicBezTo>
                    <a:pt x="4130" y="3405"/>
                    <a:pt x="4130" y="3293"/>
                    <a:pt x="4074" y="3181"/>
                  </a:cubicBezTo>
                  <a:cubicBezTo>
                    <a:pt x="3963" y="2763"/>
                    <a:pt x="3600" y="2289"/>
                    <a:pt x="3265" y="2177"/>
                  </a:cubicBezTo>
                  <a:cubicBezTo>
                    <a:pt x="3042" y="2484"/>
                    <a:pt x="3014" y="3070"/>
                    <a:pt x="3153" y="3460"/>
                  </a:cubicBezTo>
                  <a:cubicBezTo>
                    <a:pt x="3237" y="3712"/>
                    <a:pt x="3349" y="3851"/>
                    <a:pt x="3516" y="3963"/>
                  </a:cubicBezTo>
                  <a:cubicBezTo>
                    <a:pt x="3432" y="4046"/>
                    <a:pt x="3321" y="4130"/>
                    <a:pt x="3237" y="4242"/>
                  </a:cubicBezTo>
                  <a:cubicBezTo>
                    <a:pt x="3014" y="4074"/>
                    <a:pt x="2763" y="3935"/>
                    <a:pt x="2540" y="3907"/>
                  </a:cubicBezTo>
                  <a:lnTo>
                    <a:pt x="2540" y="3907"/>
                  </a:lnTo>
                  <a:cubicBezTo>
                    <a:pt x="2428" y="4214"/>
                    <a:pt x="2540" y="4716"/>
                    <a:pt x="2707" y="5051"/>
                  </a:cubicBezTo>
                  <a:cubicBezTo>
                    <a:pt x="2623" y="5023"/>
                    <a:pt x="2540" y="5023"/>
                    <a:pt x="2428" y="5023"/>
                  </a:cubicBezTo>
                  <a:cubicBezTo>
                    <a:pt x="2394" y="5021"/>
                    <a:pt x="2359" y="5020"/>
                    <a:pt x="2324" y="5020"/>
                  </a:cubicBezTo>
                  <a:cubicBezTo>
                    <a:pt x="1728" y="5020"/>
                    <a:pt x="1016" y="5241"/>
                    <a:pt x="726" y="5637"/>
                  </a:cubicBezTo>
                  <a:cubicBezTo>
                    <a:pt x="977" y="6055"/>
                    <a:pt x="1759" y="6362"/>
                    <a:pt x="2344" y="6390"/>
                  </a:cubicBezTo>
                  <a:lnTo>
                    <a:pt x="2456" y="6390"/>
                  </a:lnTo>
                  <a:cubicBezTo>
                    <a:pt x="2484" y="6948"/>
                    <a:pt x="2595" y="7450"/>
                    <a:pt x="2847" y="7896"/>
                  </a:cubicBezTo>
                  <a:cubicBezTo>
                    <a:pt x="2791" y="8064"/>
                    <a:pt x="2763" y="8203"/>
                    <a:pt x="2735" y="8371"/>
                  </a:cubicBezTo>
                  <a:lnTo>
                    <a:pt x="2679" y="8371"/>
                  </a:lnTo>
                  <a:cubicBezTo>
                    <a:pt x="2679" y="8426"/>
                    <a:pt x="2679" y="8482"/>
                    <a:pt x="2679" y="8510"/>
                  </a:cubicBezTo>
                  <a:cubicBezTo>
                    <a:pt x="1675" y="9570"/>
                    <a:pt x="1089" y="10965"/>
                    <a:pt x="1089" y="12500"/>
                  </a:cubicBezTo>
                  <a:cubicBezTo>
                    <a:pt x="1089" y="13504"/>
                    <a:pt x="1340" y="14453"/>
                    <a:pt x="1786" y="15262"/>
                  </a:cubicBezTo>
                  <a:cubicBezTo>
                    <a:pt x="1396" y="19809"/>
                    <a:pt x="1368" y="24692"/>
                    <a:pt x="1731" y="29518"/>
                  </a:cubicBezTo>
                  <a:cubicBezTo>
                    <a:pt x="1675" y="29434"/>
                    <a:pt x="1619" y="29351"/>
                    <a:pt x="1507" y="29295"/>
                  </a:cubicBezTo>
                  <a:cubicBezTo>
                    <a:pt x="1252" y="29104"/>
                    <a:pt x="851" y="28977"/>
                    <a:pt x="527" y="28977"/>
                  </a:cubicBezTo>
                  <a:cubicBezTo>
                    <a:pt x="426" y="28977"/>
                    <a:pt x="332" y="28989"/>
                    <a:pt x="252" y="29016"/>
                  </a:cubicBezTo>
                  <a:cubicBezTo>
                    <a:pt x="252" y="29379"/>
                    <a:pt x="615" y="29853"/>
                    <a:pt x="949" y="30104"/>
                  </a:cubicBezTo>
                  <a:cubicBezTo>
                    <a:pt x="1005" y="30132"/>
                    <a:pt x="1061" y="30160"/>
                    <a:pt x="1117" y="30188"/>
                  </a:cubicBezTo>
                  <a:cubicBezTo>
                    <a:pt x="615" y="30523"/>
                    <a:pt x="252" y="31081"/>
                    <a:pt x="252" y="31722"/>
                  </a:cubicBezTo>
                  <a:cubicBezTo>
                    <a:pt x="252" y="32224"/>
                    <a:pt x="475" y="32699"/>
                    <a:pt x="782" y="33006"/>
                  </a:cubicBezTo>
                  <a:cubicBezTo>
                    <a:pt x="280" y="33843"/>
                    <a:pt x="1" y="34791"/>
                    <a:pt x="1" y="35823"/>
                  </a:cubicBezTo>
                  <a:cubicBezTo>
                    <a:pt x="1" y="38753"/>
                    <a:pt x="2289" y="41124"/>
                    <a:pt x="5190" y="41264"/>
                  </a:cubicBezTo>
                  <a:cubicBezTo>
                    <a:pt x="5860" y="41654"/>
                    <a:pt x="6641" y="41877"/>
                    <a:pt x="7506" y="41877"/>
                  </a:cubicBezTo>
                  <a:lnTo>
                    <a:pt x="27314" y="41877"/>
                  </a:lnTo>
                  <a:cubicBezTo>
                    <a:pt x="27314" y="42770"/>
                    <a:pt x="27314" y="43663"/>
                    <a:pt x="27314" y="44556"/>
                  </a:cubicBezTo>
                  <a:cubicBezTo>
                    <a:pt x="27314" y="46927"/>
                    <a:pt x="27286" y="49271"/>
                    <a:pt x="27286" y="51558"/>
                  </a:cubicBezTo>
                  <a:cubicBezTo>
                    <a:pt x="27202" y="63416"/>
                    <a:pt x="27007" y="73710"/>
                    <a:pt x="26896" y="78063"/>
                  </a:cubicBezTo>
                  <a:lnTo>
                    <a:pt x="19893" y="78063"/>
                  </a:lnTo>
                  <a:lnTo>
                    <a:pt x="19893" y="81522"/>
                  </a:lnTo>
                  <a:lnTo>
                    <a:pt x="41347" y="81522"/>
                  </a:lnTo>
                  <a:lnTo>
                    <a:pt x="41347" y="78063"/>
                  </a:lnTo>
                  <a:lnTo>
                    <a:pt x="34289" y="78063"/>
                  </a:lnTo>
                  <a:cubicBezTo>
                    <a:pt x="34149" y="74491"/>
                    <a:pt x="33842" y="67015"/>
                    <a:pt x="33591" y="59370"/>
                  </a:cubicBezTo>
                  <a:cubicBezTo>
                    <a:pt x="33508" y="56748"/>
                    <a:pt x="33424" y="54097"/>
                    <a:pt x="33340" y="51586"/>
                  </a:cubicBezTo>
                  <a:cubicBezTo>
                    <a:pt x="33312" y="50442"/>
                    <a:pt x="33284" y="49299"/>
                    <a:pt x="33257" y="48211"/>
                  </a:cubicBezTo>
                  <a:cubicBezTo>
                    <a:pt x="33229" y="47011"/>
                    <a:pt x="33201" y="45895"/>
                    <a:pt x="33173" y="44807"/>
                  </a:cubicBezTo>
                  <a:cubicBezTo>
                    <a:pt x="33173" y="44667"/>
                    <a:pt x="33173" y="44500"/>
                    <a:pt x="33173" y="44360"/>
                  </a:cubicBezTo>
                  <a:lnTo>
                    <a:pt x="33173" y="44277"/>
                  </a:lnTo>
                  <a:cubicBezTo>
                    <a:pt x="33145" y="43579"/>
                    <a:pt x="33145" y="42882"/>
                    <a:pt x="33117" y="42240"/>
                  </a:cubicBezTo>
                  <a:cubicBezTo>
                    <a:pt x="33117" y="42129"/>
                    <a:pt x="33117" y="41989"/>
                    <a:pt x="33117" y="41877"/>
                  </a:cubicBezTo>
                  <a:lnTo>
                    <a:pt x="55102" y="41877"/>
                  </a:lnTo>
                  <a:cubicBezTo>
                    <a:pt x="56915" y="41877"/>
                    <a:pt x="58421" y="40650"/>
                    <a:pt x="58840" y="38976"/>
                  </a:cubicBezTo>
                  <a:cubicBezTo>
                    <a:pt x="59063" y="38753"/>
                    <a:pt x="59286" y="38502"/>
                    <a:pt x="59482" y="38251"/>
                  </a:cubicBezTo>
                  <a:lnTo>
                    <a:pt x="59482" y="38251"/>
                  </a:lnTo>
                  <a:cubicBezTo>
                    <a:pt x="59426" y="38613"/>
                    <a:pt x="59426" y="38864"/>
                    <a:pt x="59733" y="39143"/>
                  </a:cubicBezTo>
                  <a:cubicBezTo>
                    <a:pt x="59983" y="39418"/>
                    <a:pt x="60457" y="39626"/>
                    <a:pt x="60794" y="39626"/>
                  </a:cubicBezTo>
                  <a:cubicBezTo>
                    <a:pt x="60833" y="39626"/>
                    <a:pt x="60870" y="39623"/>
                    <a:pt x="60905" y="39618"/>
                  </a:cubicBezTo>
                  <a:cubicBezTo>
                    <a:pt x="60960" y="39255"/>
                    <a:pt x="60709" y="38725"/>
                    <a:pt x="60402" y="38446"/>
                  </a:cubicBezTo>
                  <a:cubicBezTo>
                    <a:pt x="60204" y="38266"/>
                    <a:pt x="60029" y="38202"/>
                    <a:pt x="59832" y="38202"/>
                  </a:cubicBezTo>
                  <a:cubicBezTo>
                    <a:pt x="59724" y="38202"/>
                    <a:pt x="59610" y="38221"/>
                    <a:pt x="59482" y="38251"/>
                  </a:cubicBezTo>
                  <a:cubicBezTo>
                    <a:pt x="59649" y="38027"/>
                    <a:pt x="59789" y="37776"/>
                    <a:pt x="59900" y="37525"/>
                  </a:cubicBezTo>
                  <a:cubicBezTo>
                    <a:pt x="60123" y="37693"/>
                    <a:pt x="60347" y="37804"/>
                    <a:pt x="60542" y="37804"/>
                  </a:cubicBezTo>
                  <a:cubicBezTo>
                    <a:pt x="60653" y="37469"/>
                    <a:pt x="60514" y="36884"/>
                    <a:pt x="60263" y="36549"/>
                  </a:cubicBezTo>
                  <a:lnTo>
                    <a:pt x="60263" y="36521"/>
                  </a:lnTo>
                  <a:cubicBezTo>
                    <a:pt x="60291" y="36409"/>
                    <a:pt x="60319" y="36270"/>
                    <a:pt x="60347" y="36158"/>
                  </a:cubicBezTo>
                  <a:cubicBezTo>
                    <a:pt x="60486" y="36214"/>
                    <a:pt x="60681" y="36270"/>
                    <a:pt x="60905" y="36270"/>
                  </a:cubicBezTo>
                  <a:cubicBezTo>
                    <a:pt x="60931" y="36271"/>
                    <a:pt x="60959" y="36272"/>
                    <a:pt x="60987" y="36272"/>
                  </a:cubicBezTo>
                  <a:cubicBezTo>
                    <a:pt x="61561" y="36272"/>
                    <a:pt x="62286" y="35999"/>
                    <a:pt x="62578" y="35600"/>
                  </a:cubicBezTo>
                  <a:cubicBezTo>
                    <a:pt x="62299" y="35182"/>
                    <a:pt x="61518" y="34903"/>
                    <a:pt x="60932" y="34875"/>
                  </a:cubicBezTo>
                  <a:cubicBezTo>
                    <a:pt x="60709" y="34875"/>
                    <a:pt x="60542" y="34903"/>
                    <a:pt x="60402" y="34986"/>
                  </a:cubicBezTo>
                  <a:cubicBezTo>
                    <a:pt x="60374" y="34847"/>
                    <a:pt x="60374" y="34707"/>
                    <a:pt x="60347" y="34568"/>
                  </a:cubicBezTo>
                  <a:lnTo>
                    <a:pt x="60347" y="34568"/>
                  </a:lnTo>
                  <a:cubicBezTo>
                    <a:pt x="60408" y="34578"/>
                    <a:pt x="60469" y="34585"/>
                    <a:pt x="60533" y="34585"/>
                  </a:cubicBezTo>
                  <a:cubicBezTo>
                    <a:pt x="60644" y="34585"/>
                    <a:pt x="60763" y="34565"/>
                    <a:pt x="60905" y="34512"/>
                  </a:cubicBezTo>
                  <a:cubicBezTo>
                    <a:pt x="61295" y="34317"/>
                    <a:pt x="61714" y="33926"/>
                    <a:pt x="61797" y="33564"/>
                  </a:cubicBezTo>
                  <a:cubicBezTo>
                    <a:pt x="61649" y="33489"/>
                    <a:pt x="61452" y="33454"/>
                    <a:pt x="61246" y="33454"/>
                  </a:cubicBezTo>
                  <a:cubicBezTo>
                    <a:pt x="60988" y="33454"/>
                    <a:pt x="60716" y="33510"/>
                    <a:pt x="60514" y="33619"/>
                  </a:cubicBezTo>
                  <a:cubicBezTo>
                    <a:pt x="60347" y="33675"/>
                    <a:pt x="60235" y="33759"/>
                    <a:pt x="60179" y="33870"/>
                  </a:cubicBezTo>
                  <a:cubicBezTo>
                    <a:pt x="60012" y="33312"/>
                    <a:pt x="59733" y="32810"/>
                    <a:pt x="59398" y="32364"/>
                  </a:cubicBezTo>
                  <a:cubicBezTo>
                    <a:pt x="59454" y="31359"/>
                    <a:pt x="59537" y="30383"/>
                    <a:pt x="59593" y="29407"/>
                  </a:cubicBezTo>
                  <a:cubicBezTo>
                    <a:pt x="59672" y="29422"/>
                    <a:pt x="59746" y="29431"/>
                    <a:pt x="59817" y="29431"/>
                  </a:cubicBezTo>
                  <a:cubicBezTo>
                    <a:pt x="60000" y="29431"/>
                    <a:pt x="60166" y="29372"/>
                    <a:pt x="60347" y="29211"/>
                  </a:cubicBezTo>
                  <a:cubicBezTo>
                    <a:pt x="60681" y="28960"/>
                    <a:pt x="60988" y="28430"/>
                    <a:pt x="60960" y="28095"/>
                  </a:cubicBezTo>
                  <a:cubicBezTo>
                    <a:pt x="60894" y="28075"/>
                    <a:pt x="60822" y="28066"/>
                    <a:pt x="60746" y="28066"/>
                  </a:cubicBezTo>
                  <a:cubicBezTo>
                    <a:pt x="60403" y="28066"/>
                    <a:pt x="59984" y="28253"/>
                    <a:pt x="59733" y="28458"/>
                  </a:cubicBezTo>
                  <a:lnTo>
                    <a:pt x="59649" y="28542"/>
                  </a:lnTo>
                  <a:cubicBezTo>
                    <a:pt x="59677" y="28012"/>
                    <a:pt x="59705" y="27482"/>
                    <a:pt x="59733" y="26979"/>
                  </a:cubicBezTo>
                  <a:cubicBezTo>
                    <a:pt x="60514" y="26561"/>
                    <a:pt x="61184" y="25417"/>
                    <a:pt x="61518" y="23910"/>
                  </a:cubicBezTo>
                  <a:cubicBezTo>
                    <a:pt x="61769" y="24162"/>
                    <a:pt x="62132" y="24357"/>
                    <a:pt x="62411" y="24385"/>
                  </a:cubicBezTo>
                  <a:cubicBezTo>
                    <a:pt x="62523" y="24022"/>
                    <a:pt x="62383" y="23464"/>
                    <a:pt x="62132" y="23129"/>
                  </a:cubicBezTo>
                  <a:cubicBezTo>
                    <a:pt x="61993" y="22934"/>
                    <a:pt x="61853" y="22822"/>
                    <a:pt x="61686" y="22794"/>
                  </a:cubicBezTo>
                  <a:cubicBezTo>
                    <a:pt x="61714" y="22627"/>
                    <a:pt x="61714" y="22460"/>
                    <a:pt x="61741" y="22292"/>
                  </a:cubicBezTo>
                  <a:cubicBezTo>
                    <a:pt x="61993" y="22627"/>
                    <a:pt x="62244" y="22850"/>
                    <a:pt x="62774" y="22850"/>
                  </a:cubicBezTo>
                  <a:cubicBezTo>
                    <a:pt x="62801" y="22852"/>
                    <a:pt x="62828" y="22852"/>
                    <a:pt x="62856" y="22852"/>
                  </a:cubicBezTo>
                  <a:cubicBezTo>
                    <a:pt x="63431" y="22852"/>
                    <a:pt x="64155" y="22580"/>
                    <a:pt x="64448" y="22181"/>
                  </a:cubicBezTo>
                  <a:cubicBezTo>
                    <a:pt x="64169" y="21762"/>
                    <a:pt x="63388" y="21483"/>
                    <a:pt x="62774" y="21455"/>
                  </a:cubicBezTo>
                  <a:cubicBezTo>
                    <a:pt x="62272" y="21455"/>
                    <a:pt x="62020" y="21651"/>
                    <a:pt x="61741" y="21985"/>
                  </a:cubicBezTo>
                  <a:cubicBezTo>
                    <a:pt x="61741" y="21874"/>
                    <a:pt x="61769" y="21762"/>
                    <a:pt x="61769" y="21623"/>
                  </a:cubicBezTo>
                  <a:cubicBezTo>
                    <a:pt x="61769" y="19195"/>
                    <a:pt x="60988" y="17131"/>
                    <a:pt x="59900" y="16406"/>
                  </a:cubicBezTo>
                  <a:cubicBezTo>
                    <a:pt x="59900" y="16154"/>
                    <a:pt x="59900" y="15903"/>
                    <a:pt x="59872" y="15680"/>
                  </a:cubicBezTo>
                  <a:cubicBezTo>
                    <a:pt x="60012" y="15652"/>
                    <a:pt x="60151" y="15597"/>
                    <a:pt x="60319" y="15457"/>
                  </a:cubicBezTo>
                  <a:cubicBezTo>
                    <a:pt x="60626" y="15206"/>
                    <a:pt x="60932" y="14676"/>
                    <a:pt x="60905" y="14341"/>
                  </a:cubicBezTo>
                  <a:cubicBezTo>
                    <a:pt x="60843" y="14324"/>
                    <a:pt x="60776" y="14317"/>
                    <a:pt x="60706" y="14317"/>
                  </a:cubicBezTo>
                  <a:cubicBezTo>
                    <a:pt x="60424" y="14317"/>
                    <a:pt x="60084" y="14441"/>
                    <a:pt x="59816" y="14620"/>
                  </a:cubicBezTo>
                  <a:cubicBezTo>
                    <a:pt x="59677" y="12249"/>
                    <a:pt x="59398" y="10156"/>
                    <a:pt x="58979" y="8399"/>
                  </a:cubicBezTo>
                  <a:cubicBezTo>
                    <a:pt x="58979" y="7115"/>
                    <a:pt x="58338" y="5999"/>
                    <a:pt x="57389" y="5274"/>
                  </a:cubicBezTo>
                  <a:cubicBezTo>
                    <a:pt x="56748" y="4800"/>
                    <a:pt x="55966" y="4521"/>
                    <a:pt x="55102" y="4521"/>
                  </a:cubicBezTo>
                  <a:cubicBezTo>
                    <a:pt x="54627" y="4493"/>
                    <a:pt x="54153" y="4437"/>
                    <a:pt x="53707" y="4381"/>
                  </a:cubicBezTo>
                  <a:cubicBezTo>
                    <a:pt x="53902" y="4214"/>
                    <a:pt x="54069" y="3990"/>
                    <a:pt x="54125" y="3795"/>
                  </a:cubicBezTo>
                  <a:cubicBezTo>
                    <a:pt x="53977" y="3701"/>
                    <a:pt x="53765" y="3659"/>
                    <a:pt x="53542" y="3659"/>
                  </a:cubicBezTo>
                  <a:cubicBezTo>
                    <a:pt x="53300" y="3659"/>
                    <a:pt x="53044" y="3708"/>
                    <a:pt x="52842" y="3795"/>
                  </a:cubicBezTo>
                  <a:cubicBezTo>
                    <a:pt x="52563" y="3907"/>
                    <a:pt x="52451" y="4046"/>
                    <a:pt x="52367" y="4269"/>
                  </a:cubicBezTo>
                  <a:cubicBezTo>
                    <a:pt x="52200" y="4242"/>
                    <a:pt x="52033" y="4214"/>
                    <a:pt x="51865" y="4214"/>
                  </a:cubicBezTo>
                  <a:cubicBezTo>
                    <a:pt x="52116" y="3935"/>
                    <a:pt x="52340" y="3544"/>
                    <a:pt x="52340" y="3237"/>
                  </a:cubicBezTo>
                  <a:cubicBezTo>
                    <a:pt x="52265" y="3210"/>
                    <a:pt x="52181" y="3198"/>
                    <a:pt x="52092" y="3198"/>
                  </a:cubicBezTo>
                  <a:cubicBezTo>
                    <a:pt x="51811" y="3198"/>
                    <a:pt x="51477" y="3319"/>
                    <a:pt x="51224" y="3488"/>
                  </a:cubicBezTo>
                  <a:cubicBezTo>
                    <a:pt x="51224" y="3405"/>
                    <a:pt x="51251" y="3293"/>
                    <a:pt x="51224" y="3209"/>
                  </a:cubicBezTo>
                  <a:cubicBezTo>
                    <a:pt x="51224" y="2596"/>
                    <a:pt x="50917" y="1842"/>
                    <a:pt x="50470" y="1563"/>
                  </a:cubicBezTo>
                  <a:cubicBezTo>
                    <a:pt x="50080" y="1870"/>
                    <a:pt x="49829" y="2651"/>
                    <a:pt x="49856" y="3237"/>
                  </a:cubicBezTo>
                  <a:cubicBezTo>
                    <a:pt x="49856" y="3628"/>
                    <a:pt x="49996" y="3851"/>
                    <a:pt x="50191" y="4046"/>
                  </a:cubicBezTo>
                  <a:cubicBezTo>
                    <a:pt x="49689" y="4018"/>
                    <a:pt x="49215" y="3963"/>
                    <a:pt x="48713" y="3935"/>
                  </a:cubicBezTo>
                  <a:cubicBezTo>
                    <a:pt x="48545" y="3907"/>
                    <a:pt x="48350" y="3907"/>
                    <a:pt x="48183" y="3879"/>
                  </a:cubicBezTo>
                  <a:cubicBezTo>
                    <a:pt x="47011" y="3767"/>
                    <a:pt x="45867" y="3684"/>
                    <a:pt x="44751" y="3572"/>
                  </a:cubicBezTo>
                  <a:cubicBezTo>
                    <a:pt x="44611" y="3014"/>
                    <a:pt x="44109" y="2596"/>
                    <a:pt x="43495" y="2596"/>
                  </a:cubicBezTo>
                  <a:cubicBezTo>
                    <a:pt x="42965" y="2596"/>
                    <a:pt x="42519" y="2930"/>
                    <a:pt x="42324" y="3377"/>
                  </a:cubicBezTo>
                  <a:cubicBezTo>
                    <a:pt x="41738" y="3349"/>
                    <a:pt x="41180" y="3293"/>
                    <a:pt x="40594" y="3265"/>
                  </a:cubicBezTo>
                  <a:cubicBezTo>
                    <a:pt x="39757" y="1340"/>
                    <a:pt x="37832" y="1"/>
                    <a:pt x="35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16"/>
            <p:cNvSpPr/>
            <p:nvPr/>
          </p:nvSpPr>
          <p:spPr>
            <a:xfrm>
              <a:off x="7832450" y="781475"/>
              <a:ext cx="1328725" cy="3898225"/>
            </a:xfrm>
            <a:custGeom>
              <a:rect b="b" l="l" r="r" t="t"/>
              <a:pathLst>
                <a:path extrusionOk="0" h="155929" w="53149">
                  <a:moveTo>
                    <a:pt x="21009" y="0"/>
                  </a:moveTo>
                  <a:cubicBezTo>
                    <a:pt x="20786" y="112"/>
                    <a:pt x="20590" y="530"/>
                    <a:pt x="20562" y="837"/>
                  </a:cubicBezTo>
                  <a:cubicBezTo>
                    <a:pt x="20534" y="1144"/>
                    <a:pt x="20674" y="1311"/>
                    <a:pt x="20869" y="1479"/>
                  </a:cubicBezTo>
                  <a:cubicBezTo>
                    <a:pt x="21120" y="1339"/>
                    <a:pt x="21260" y="1228"/>
                    <a:pt x="21288" y="893"/>
                  </a:cubicBezTo>
                  <a:cubicBezTo>
                    <a:pt x="21316" y="586"/>
                    <a:pt x="21204" y="167"/>
                    <a:pt x="21009" y="0"/>
                  </a:cubicBezTo>
                  <a:close/>
                  <a:moveTo>
                    <a:pt x="18079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54" y="1702"/>
                    <a:pt x="18749" y="1702"/>
                    <a:pt x="19000" y="1702"/>
                  </a:cubicBezTo>
                  <a:cubicBezTo>
                    <a:pt x="19084" y="1423"/>
                    <a:pt x="19112" y="1228"/>
                    <a:pt x="18916" y="977"/>
                  </a:cubicBezTo>
                  <a:cubicBezTo>
                    <a:pt x="18721" y="725"/>
                    <a:pt x="18358" y="502"/>
                    <a:pt x="18079" y="502"/>
                  </a:cubicBezTo>
                  <a:close/>
                  <a:moveTo>
                    <a:pt x="13389" y="9726"/>
                  </a:moveTo>
                  <a:cubicBezTo>
                    <a:pt x="13350" y="9726"/>
                    <a:pt x="13314" y="9729"/>
                    <a:pt x="13281" y="9737"/>
                  </a:cubicBezTo>
                  <a:cubicBezTo>
                    <a:pt x="13253" y="10016"/>
                    <a:pt x="13476" y="10406"/>
                    <a:pt x="13699" y="10602"/>
                  </a:cubicBezTo>
                  <a:cubicBezTo>
                    <a:pt x="13843" y="10729"/>
                    <a:pt x="13968" y="10775"/>
                    <a:pt x="14096" y="10775"/>
                  </a:cubicBezTo>
                  <a:cubicBezTo>
                    <a:pt x="14192" y="10775"/>
                    <a:pt x="14289" y="10749"/>
                    <a:pt x="14397" y="10713"/>
                  </a:cubicBezTo>
                  <a:cubicBezTo>
                    <a:pt x="14425" y="10462"/>
                    <a:pt x="14425" y="10267"/>
                    <a:pt x="14201" y="10044"/>
                  </a:cubicBezTo>
                  <a:cubicBezTo>
                    <a:pt x="13984" y="9874"/>
                    <a:pt x="13640" y="9726"/>
                    <a:pt x="13389" y="9726"/>
                  </a:cubicBezTo>
                  <a:close/>
                  <a:moveTo>
                    <a:pt x="14704" y="9151"/>
                  </a:moveTo>
                  <a:cubicBezTo>
                    <a:pt x="14592" y="9514"/>
                    <a:pt x="14759" y="10155"/>
                    <a:pt x="15038" y="10546"/>
                  </a:cubicBezTo>
                  <a:cubicBezTo>
                    <a:pt x="15278" y="10858"/>
                    <a:pt x="15518" y="10943"/>
                    <a:pt x="15829" y="10943"/>
                  </a:cubicBezTo>
                  <a:cubicBezTo>
                    <a:pt x="15879" y="10943"/>
                    <a:pt x="15932" y="10940"/>
                    <a:pt x="15987" y="10937"/>
                  </a:cubicBez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04" y="9151"/>
                  </a:cubicBezTo>
                  <a:close/>
                  <a:moveTo>
                    <a:pt x="12937" y="12021"/>
                  </a:moveTo>
                  <a:cubicBezTo>
                    <a:pt x="12913" y="12021"/>
                    <a:pt x="12888" y="12022"/>
                    <a:pt x="12862" y="12025"/>
                  </a:cubicBezTo>
                  <a:cubicBezTo>
                    <a:pt x="12555" y="12025"/>
                    <a:pt x="12137" y="12192"/>
                    <a:pt x="11997" y="12415"/>
                  </a:cubicBezTo>
                  <a:cubicBezTo>
                    <a:pt x="12150" y="12619"/>
                    <a:pt x="12514" y="12753"/>
                    <a:pt x="12809" y="12753"/>
                  </a:cubicBezTo>
                  <a:cubicBezTo>
                    <a:pt x="12837" y="12753"/>
                    <a:pt x="12864" y="12752"/>
                    <a:pt x="12890" y="12750"/>
                  </a:cubicBezTo>
                  <a:cubicBezTo>
                    <a:pt x="13197" y="12750"/>
                    <a:pt x="13336" y="12583"/>
                    <a:pt x="13476" y="12359"/>
                  </a:cubicBezTo>
                  <a:cubicBezTo>
                    <a:pt x="13323" y="12155"/>
                    <a:pt x="13193" y="12021"/>
                    <a:pt x="12937" y="12021"/>
                  </a:cubicBezTo>
                  <a:close/>
                  <a:moveTo>
                    <a:pt x="35197" y="12864"/>
                  </a:moveTo>
                  <a:cubicBezTo>
                    <a:pt x="34788" y="12864"/>
                    <a:pt x="34257" y="13108"/>
                    <a:pt x="33926" y="13392"/>
                  </a:cubicBezTo>
                  <a:cubicBezTo>
                    <a:pt x="33535" y="13726"/>
                    <a:pt x="33507" y="14033"/>
                    <a:pt x="33563" y="14480"/>
                  </a:cubicBezTo>
                  <a:cubicBezTo>
                    <a:pt x="33731" y="14524"/>
                    <a:pt x="33885" y="14556"/>
                    <a:pt x="34034" y="14556"/>
                  </a:cubicBezTo>
                  <a:cubicBezTo>
                    <a:pt x="34259" y="14556"/>
                    <a:pt x="34473" y="14485"/>
                    <a:pt x="34707" y="14284"/>
                  </a:cubicBezTo>
                  <a:cubicBezTo>
                    <a:pt x="35098" y="13950"/>
                    <a:pt x="35460" y="13336"/>
                    <a:pt x="35405" y="12889"/>
                  </a:cubicBezTo>
                  <a:cubicBezTo>
                    <a:pt x="35341" y="12872"/>
                    <a:pt x="35271" y="12864"/>
                    <a:pt x="35197" y="12864"/>
                  </a:cubicBezTo>
                  <a:close/>
                  <a:moveTo>
                    <a:pt x="34480" y="17678"/>
                  </a:moveTo>
                  <a:cubicBezTo>
                    <a:pt x="34191" y="17678"/>
                    <a:pt x="33874" y="17744"/>
                    <a:pt x="33619" y="17855"/>
                  </a:cubicBezTo>
                  <a:cubicBezTo>
                    <a:pt x="33201" y="18051"/>
                    <a:pt x="33117" y="18330"/>
                    <a:pt x="33033" y="18720"/>
                  </a:cubicBezTo>
                  <a:cubicBezTo>
                    <a:pt x="33263" y="18844"/>
                    <a:pt x="33448" y="18934"/>
                    <a:pt x="33658" y="18934"/>
                  </a:cubicBezTo>
                  <a:cubicBezTo>
                    <a:pt x="33781" y="18934"/>
                    <a:pt x="33912" y="18904"/>
                    <a:pt x="34065" y="18832"/>
                  </a:cubicBezTo>
                  <a:cubicBezTo>
                    <a:pt x="34484" y="18637"/>
                    <a:pt x="34958" y="18190"/>
                    <a:pt x="35042" y="17800"/>
                  </a:cubicBezTo>
                  <a:cubicBezTo>
                    <a:pt x="34898" y="17716"/>
                    <a:pt x="34697" y="17678"/>
                    <a:pt x="34480" y="17678"/>
                  </a:cubicBezTo>
                  <a:close/>
                  <a:moveTo>
                    <a:pt x="35137" y="21095"/>
                  </a:moveTo>
                  <a:cubicBezTo>
                    <a:pt x="34906" y="21095"/>
                    <a:pt x="34707" y="21194"/>
                    <a:pt x="34484" y="21343"/>
                  </a:cubicBezTo>
                  <a:cubicBezTo>
                    <a:pt x="34596" y="21733"/>
                    <a:pt x="34679" y="21985"/>
                    <a:pt x="35098" y="22180"/>
                  </a:cubicBezTo>
                  <a:cubicBezTo>
                    <a:pt x="35322" y="22269"/>
                    <a:pt x="35618" y="22327"/>
                    <a:pt x="35896" y="22327"/>
                  </a:cubicBezTo>
                  <a:cubicBezTo>
                    <a:pt x="36137" y="22327"/>
                    <a:pt x="36365" y="22284"/>
                    <a:pt x="36521" y="22180"/>
                  </a:cubicBezTo>
                  <a:cubicBezTo>
                    <a:pt x="36437" y="21789"/>
                    <a:pt x="35935" y="21371"/>
                    <a:pt x="35516" y="21175"/>
                  </a:cubicBezTo>
                  <a:cubicBezTo>
                    <a:pt x="35377" y="21120"/>
                    <a:pt x="35253" y="21095"/>
                    <a:pt x="35137" y="21095"/>
                  </a:cubicBezTo>
                  <a:close/>
                  <a:moveTo>
                    <a:pt x="9149" y="26326"/>
                  </a:moveTo>
                  <a:cubicBezTo>
                    <a:pt x="9110" y="26326"/>
                    <a:pt x="9073" y="26329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2" y="27366"/>
                    <a:pt x="9759" y="27408"/>
                    <a:pt x="9907" y="27408"/>
                  </a:cubicBezTo>
                  <a:cubicBezTo>
                    <a:pt x="10002" y="27408"/>
                    <a:pt x="10103" y="27391"/>
                    <a:pt x="10212" y="27369"/>
                  </a:cubicBezTo>
                  <a:cubicBezTo>
                    <a:pt x="10240" y="27062"/>
                    <a:pt x="10212" y="26867"/>
                    <a:pt x="9989" y="26644"/>
                  </a:cubicBezTo>
                  <a:cubicBezTo>
                    <a:pt x="9771" y="26474"/>
                    <a:pt x="9406" y="26326"/>
                    <a:pt x="9149" y="26326"/>
                  </a:cubicBezTo>
                  <a:close/>
                  <a:moveTo>
                    <a:pt x="10519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64"/>
                    <a:pt x="11439" y="27592"/>
                    <a:pt x="11858" y="27592"/>
                  </a:cubicBezTo>
                  <a:cubicBezTo>
                    <a:pt x="11997" y="27202"/>
                    <a:pt x="12053" y="26895"/>
                    <a:pt x="11774" y="26504"/>
                  </a:cubicBezTo>
                  <a:cubicBezTo>
                    <a:pt x="11495" y="26086"/>
                    <a:pt x="10937" y="25695"/>
                    <a:pt x="10519" y="25695"/>
                  </a:cubicBezTo>
                  <a:close/>
                  <a:moveTo>
                    <a:pt x="8664" y="28705"/>
                  </a:moveTo>
                  <a:cubicBezTo>
                    <a:pt x="8642" y="28705"/>
                    <a:pt x="8618" y="28706"/>
                    <a:pt x="8594" y="28708"/>
                  </a:cubicBezTo>
                  <a:cubicBezTo>
                    <a:pt x="8287" y="28708"/>
                    <a:pt x="7840" y="28876"/>
                    <a:pt x="7701" y="29127"/>
                  </a:cubicBezTo>
                  <a:cubicBezTo>
                    <a:pt x="7854" y="29331"/>
                    <a:pt x="8241" y="29465"/>
                    <a:pt x="8540" y="29465"/>
                  </a:cubicBezTo>
                  <a:cubicBezTo>
                    <a:pt x="8568" y="29465"/>
                    <a:pt x="8595" y="29464"/>
                    <a:pt x="8622" y="29462"/>
                  </a:cubicBezTo>
                  <a:cubicBezTo>
                    <a:pt x="8956" y="29462"/>
                    <a:pt x="9096" y="29294"/>
                    <a:pt x="9235" y="29071"/>
                  </a:cubicBezTo>
                  <a:cubicBezTo>
                    <a:pt x="9080" y="28864"/>
                    <a:pt x="8949" y="28705"/>
                    <a:pt x="8664" y="28705"/>
                  </a:cubicBezTo>
                  <a:close/>
                  <a:moveTo>
                    <a:pt x="38436" y="36202"/>
                  </a:moveTo>
                  <a:cubicBezTo>
                    <a:pt x="38156" y="36202"/>
                    <a:pt x="37954" y="36329"/>
                    <a:pt x="37720" y="36520"/>
                  </a:cubicBezTo>
                  <a:cubicBezTo>
                    <a:pt x="37860" y="36911"/>
                    <a:pt x="37971" y="37162"/>
                    <a:pt x="38418" y="37301"/>
                  </a:cubicBezTo>
                  <a:cubicBezTo>
                    <a:pt x="38587" y="37351"/>
                    <a:pt x="38778" y="37376"/>
                    <a:pt x="38967" y="37376"/>
                  </a:cubicBezTo>
                  <a:cubicBezTo>
                    <a:pt x="39308" y="37376"/>
                    <a:pt x="39643" y="37295"/>
                    <a:pt x="39841" y="37134"/>
                  </a:cubicBezTo>
                  <a:cubicBezTo>
                    <a:pt x="39701" y="36743"/>
                    <a:pt x="39171" y="36380"/>
                    <a:pt x="38725" y="36241"/>
                  </a:cubicBezTo>
                  <a:cubicBezTo>
                    <a:pt x="38618" y="36214"/>
                    <a:pt x="38523" y="36202"/>
                    <a:pt x="38436" y="36202"/>
                  </a:cubicBezTo>
                  <a:close/>
                  <a:moveTo>
                    <a:pt x="43551" y="63659"/>
                  </a:moveTo>
                  <a:cubicBezTo>
                    <a:pt x="43384" y="63659"/>
                    <a:pt x="43216" y="63708"/>
                    <a:pt x="43021" y="63777"/>
                  </a:cubicBezTo>
                  <a:cubicBezTo>
                    <a:pt x="43049" y="64196"/>
                    <a:pt x="43077" y="64475"/>
                    <a:pt x="43467" y="64754"/>
                  </a:cubicBezTo>
                  <a:cubicBezTo>
                    <a:pt x="43760" y="64942"/>
                    <a:pt x="44195" y="65083"/>
                    <a:pt x="44546" y="65083"/>
                  </a:cubicBezTo>
                  <a:cubicBezTo>
                    <a:pt x="44664" y="65083"/>
                    <a:pt x="44772" y="65068"/>
                    <a:pt x="44862" y="65033"/>
                  </a:cubicBezTo>
                  <a:cubicBezTo>
                    <a:pt x="44862" y="64642"/>
                    <a:pt x="44472" y="64112"/>
                    <a:pt x="44081" y="63833"/>
                  </a:cubicBezTo>
                  <a:cubicBezTo>
                    <a:pt x="43886" y="63708"/>
                    <a:pt x="43719" y="63659"/>
                    <a:pt x="43551" y="63659"/>
                  </a:cubicBezTo>
                  <a:close/>
                  <a:moveTo>
                    <a:pt x="50212" y="82490"/>
                  </a:moveTo>
                  <a:cubicBezTo>
                    <a:pt x="49882" y="82490"/>
                    <a:pt x="49444" y="82745"/>
                    <a:pt x="49215" y="83000"/>
                  </a:cubicBezTo>
                  <a:cubicBezTo>
                    <a:pt x="48964" y="83307"/>
                    <a:pt x="48991" y="83558"/>
                    <a:pt x="49047" y="83865"/>
                  </a:cubicBezTo>
                  <a:cubicBezTo>
                    <a:pt x="49147" y="83881"/>
                    <a:pt x="49240" y="83893"/>
                    <a:pt x="49328" y="83893"/>
                  </a:cubicBezTo>
                  <a:cubicBezTo>
                    <a:pt x="49535" y="83893"/>
                    <a:pt x="49717" y="83829"/>
                    <a:pt x="49912" y="83614"/>
                  </a:cubicBezTo>
                  <a:cubicBezTo>
                    <a:pt x="50163" y="83335"/>
                    <a:pt x="50359" y="82805"/>
                    <a:pt x="50303" y="82498"/>
                  </a:cubicBezTo>
                  <a:cubicBezTo>
                    <a:pt x="50274" y="82493"/>
                    <a:pt x="50243" y="82490"/>
                    <a:pt x="50212" y="82490"/>
                  </a:cubicBezTo>
                  <a:close/>
                  <a:moveTo>
                    <a:pt x="2693" y="88227"/>
                  </a:moveTo>
                  <a:cubicBezTo>
                    <a:pt x="2629" y="88227"/>
                    <a:pt x="2568" y="88233"/>
                    <a:pt x="2512" y="88245"/>
                  </a:cubicBezTo>
                  <a:cubicBezTo>
                    <a:pt x="2484" y="88635"/>
                    <a:pt x="2791" y="89221"/>
                    <a:pt x="3153" y="89528"/>
                  </a:cubicBezTo>
                  <a:cubicBezTo>
                    <a:pt x="3360" y="89718"/>
                    <a:pt x="3556" y="89779"/>
                    <a:pt x="3767" y="89779"/>
                  </a:cubicBezTo>
                  <a:cubicBezTo>
                    <a:pt x="3899" y="89779"/>
                    <a:pt x="4036" y="89756"/>
                    <a:pt x="4186" y="89724"/>
                  </a:cubicBezTo>
                  <a:cubicBezTo>
                    <a:pt x="4213" y="89305"/>
                    <a:pt x="4213" y="89026"/>
                    <a:pt x="3879" y="88691"/>
                  </a:cubicBezTo>
                  <a:cubicBezTo>
                    <a:pt x="3568" y="88429"/>
                    <a:pt x="3074" y="88227"/>
                    <a:pt x="2693" y="88227"/>
                  </a:cubicBezTo>
                  <a:close/>
                  <a:moveTo>
                    <a:pt x="3182" y="93825"/>
                  </a:moveTo>
                  <a:cubicBezTo>
                    <a:pt x="3045" y="93825"/>
                    <a:pt x="2901" y="93859"/>
                    <a:pt x="2735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44" y="95100"/>
                    <a:pt x="2124" y="95134"/>
                    <a:pt x="2320" y="95134"/>
                  </a:cubicBezTo>
                  <a:cubicBezTo>
                    <a:pt x="2630" y="95134"/>
                    <a:pt x="2981" y="95049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6" y="93902"/>
                    <a:pt x="3388" y="93825"/>
                    <a:pt x="3182" y="93825"/>
                  </a:cubicBezTo>
                  <a:close/>
                  <a:moveTo>
                    <a:pt x="1535" y="100855"/>
                  </a:moveTo>
                  <a:cubicBezTo>
                    <a:pt x="1396" y="101246"/>
                    <a:pt x="1563" y="101888"/>
                    <a:pt x="1842" y="102250"/>
                  </a:cubicBezTo>
                  <a:cubicBezTo>
                    <a:pt x="2121" y="102641"/>
                    <a:pt x="2400" y="102669"/>
                    <a:pt x="2819" y="102669"/>
                  </a:cubicBezTo>
                  <a:cubicBezTo>
                    <a:pt x="2958" y="102306"/>
                    <a:pt x="3014" y="101999"/>
                    <a:pt x="2735" y="101636"/>
                  </a:cubicBezTo>
                  <a:cubicBezTo>
                    <a:pt x="2456" y="101246"/>
                    <a:pt x="1926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8" y="809"/>
                  </a:moveTo>
                  <a:cubicBezTo>
                    <a:pt x="21957" y="921"/>
                    <a:pt x="21539" y="1423"/>
                    <a:pt x="21399" y="1869"/>
                  </a:cubicBezTo>
                  <a:cubicBezTo>
                    <a:pt x="21288" y="2232"/>
                    <a:pt x="21371" y="2483"/>
                    <a:pt x="21539" y="2762"/>
                  </a:cubicBezTo>
                  <a:cubicBezTo>
                    <a:pt x="21371" y="2846"/>
                    <a:pt x="21204" y="2957"/>
                    <a:pt x="21037" y="3097"/>
                  </a:cubicBezTo>
                  <a:cubicBezTo>
                    <a:pt x="21037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3" y="2957"/>
                    <a:pt x="19837" y="2874"/>
                    <a:pt x="19725" y="2790"/>
                  </a:cubicBezTo>
                  <a:cubicBezTo>
                    <a:pt x="19319" y="2451"/>
                    <a:pt x="18656" y="2185"/>
                    <a:pt x="18137" y="2185"/>
                  </a:cubicBezTo>
                  <a:cubicBezTo>
                    <a:pt x="18015" y="2185"/>
                    <a:pt x="17901" y="2200"/>
                    <a:pt x="17800" y="2232"/>
                  </a:cubicBezTo>
                  <a:cubicBezTo>
                    <a:pt x="17745" y="2790"/>
                    <a:pt x="18247" y="3571"/>
                    <a:pt x="18749" y="3990"/>
                  </a:cubicBezTo>
                  <a:cubicBezTo>
                    <a:pt x="19054" y="4229"/>
                    <a:pt x="19307" y="4316"/>
                    <a:pt x="19563" y="4316"/>
                  </a:cubicBezTo>
                  <a:cubicBezTo>
                    <a:pt x="19635" y="4316"/>
                    <a:pt x="19708" y="4309"/>
                    <a:pt x="19781" y="4297"/>
                  </a:cubicBezTo>
                  <a:lnTo>
                    <a:pt x="19781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606" y="11377"/>
                    <a:pt x="15140" y="11186"/>
                    <a:pt x="14782" y="11186"/>
                  </a:cubicBezTo>
                  <a:cubicBezTo>
                    <a:pt x="14703" y="11186"/>
                    <a:pt x="14629" y="11195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7" y="12387"/>
                    <a:pt x="14787" y="12415"/>
                  </a:cubicBezTo>
                  <a:cubicBezTo>
                    <a:pt x="14146" y="12610"/>
                    <a:pt x="13392" y="13141"/>
                    <a:pt x="13197" y="13671"/>
                  </a:cubicBezTo>
                  <a:cubicBezTo>
                    <a:pt x="13487" y="13903"/>
                    <a:pt x="13992" y="14014"/>
                    <a:pt x="14488" y="14014"/>
                  </a:cubicBezTo>
                  <a:cubicBezTo>
                    <a:pt x="14708" y="14014"/>
                    <a:pt x="14925" y="13992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7" y="23435"/>
                    <a:pt x="11886" y="28401"/>
                  </a:cubicBezTo>
                  <a:lnTo>
                    <a:pt x="11802" y="28290"/>
                  </a:lnTo>
                  <a:cubicBezTo>
                    <a:pt x="11481" y="28038"/>
                    <a:pt x="10991" y="27842"/>
                    <a:pt x="10594" y="27842"/>
                  </a:cubicBezTo>
                  <a:cubicBezTo>
                    <a:pt x="10508" y="27842"/>
                    <a:pt x="10426" y="27851"/>
                    <a:pt x="10351" y="27871"/>
                  </a:cubicBezTo>
                  <a:cubicBezTo>
                    <a:pt x="10351" y="28234"/>
                    <a:pt x="10630" y="28736"/>
                    <a:pt x="10937" y="29071"/>
                  </a:cubicBezTo>
                  <a:cubicBezTo>
                    <a:pt x="10853" y="29071"/>
                    <a:pt x="10742" y="29099"/>
                    <a:pt x="10602" y="29127"/>
                  </a:cubicBezTo>
                  <a:cubicBezTo>
                    <a:pt x="9961" y="29294"/>
                    <a:pt x="9152" y="29852"/>
                    <a:pt x="8956" y="30410"/>
                  </a:cubicBezTo>
                  <a:cubicBezTo>
                    <a:pt x="9249" y="30666"/>
                    <a:pt x="9768" y="30778"/>
                    <a:pt x="10280" y="30778"/>
                  </a:cubicBezTo>
                  <a:cubicBezTo>
                    <a:pt x="10550" y="30778"/>
                    <a:pt x="10818" y="30747"/>
                    <a:pt x="11049" y="30689"/>
                  </a:cubicBezTo>
                  <a:cubicBezTo>
                    <a:pt x="11272" y="30605"/>
                    <a:pt x="11467" y="30522"/>
                    <a:pt x="11607" y="30410"/>
                  </a:cubicBezTo>
                  <a:lnTo>
                    <a:pt x="11607" y="30410"/>
                  </a:lnTo>
                  <a:cubicBezTo>
                    <a:pt x="10658" y="36687"/>
                    <a:pt x="9207" y="46954"/>
                    <a:pt x="7701" y="59035"/>
                  </a:cubicBezTo>
                  <a:cubicBezTo>
                    <a:pt x="7701" y="58839"/>
                    <a:pt x="7645" y="58644"/>
                    <a:pt x="7450" y="58421"/>
                  </a:cubicBezTo>
                  <a:cubicBezTo>
                    <a:pt x="7155" y="58045"/>
                    <a:pt x="6602" y="57722"/>
                    <a:pt x="6188" y="57722"/>
                  </a:cubicBezTo>
                  <a:cubicBezTo>
                    <a:pt x="6171" y="57722"/>
                    <a:pt x="6155" y="57722"/>
                    <a:pt x="6139" y="57723"/>
                  </a:cubicBezTo>
                  <a:cubicBezTo>
                    <a:pt x="6027" y="58142"/>
                    <a:pt x="6278" y="58783"/>
                    <a:pt x="6585" y="59146"/>
                  </a:cubicBezTo>
                  <a:cubicBezTo>
                    <a:pt x="6838" y="59446"/>
                    <a:pt x="7092" y="59517"/>
                    <a:pt x="7408" y="59517"/>
                  </a:cubicBezTo>
                  <a:cubicBezTo>
                    <a:pt x="7475" y="59517"/>
                    <a:pt x="7544" y="59514"/>
                    <a:pt x="7617" y="59509"/>
                  </a:cubicBez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47" y="59990"/>
                    <a:pt x="6824" y="59849"/>
                    <a:pt x="6467" y="59849"/>
                  </a:cubicBezTo>
                  <a:cubicBezTo>
                    <a:pt x="6348" y="59849"/>
                    <a:pt x="6236" y="59865"/>
                    <a:pt x="6139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3" y="61099"/>
                    <a:pt x="6501" y="61127"/>
                  </a:cubicBezTo>
                  <a:cubicBezTo>
                    <a:pt x="5860" y="61350"/>
                    <a:pt x="5106" y="61964"/>
                    <a:pt x="4939" y="62550"/>
                  </a:cubicBezTo>
                  <a:cubicBezTo>
                    <a:pt x="5208" y="62729"/>
                    <a:pt x="5605" y="62812"/>
                    <a:pt x="6019" y="62812"/>
                  </a:cubicBezTo>
                  <a:cubicBezTo>
                    <a:pt x="6378" y="62812"/>
                    <a:pt x="6748" y="62750"/>
                    <a:pt x="7059" y="62634"/>
                  </a:cubicBezTo>
                  <a:cubicBezTo>
                    <a:pt x="7115" y="62606"/>
                    <a:pt x="7199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02" y="90839"/>
                  </a:cubicBezTo>
                  <a:cubicBezTo>
                    <a:pt x="3823" y="90505"/>
                    <a:pt x="3349" y="90254"/>
                    <a:pt x="3014" y="90254"/>
                  </a:cubicBezTo>
                  <a:cubicBezTo>
                    <a:pt x="2902" y="90644"/>
                    <a:pt x="3098" y="91258"/>
                    <a:pt x="3376" y="91649"/>
                  </a:cubicBezTo>
                  <a:cubicBezTo>
                    <a:pt x="3544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00" y="92234"/>
                    <a:pt x="3321" y="91955"/>
                    <a:pt x="2679" y="91955"/>
                  </a:cubicBezTo>
                  <a:cubicBezTo>
                    <a:pt x="2009" y="91983"/>
                    <a:pt x="1145" y="92290"/>
                    <a:pt x="838" y="92765"/>
                  </a:cubicBezTo>
                  <a:cubicBezTo>
                    <a:pt x="1172" y="93239"/>
                    <a:pt x="2037" y="93518"/>
                    <a:pt x="2707" y="93518"/>
                  </a:cubicBezTo>
                  <a:cubicBezTo>
                    <a:pt x="3349" y="93490"/>
                    <a:pt x="3628" y="93211"/>
                    <a:pt x="3934" y="92765"/>
                  </a:cubicBezTo>
                  <a:lnTo>
                    <a:pt x="3934" y="92765"/>
                  </a:lnTo>
                  <a:cubicBezTo>
                    <a:pt x="3823" y="93880"/>
                    <a:pt x="3711" y="95024"/>
                    <a:pt x="3600" y="96140"/>
                  </a:cubicBezTo>
                  <a:cubicBezTo>
                    <a:pt x="3565" y="96136"/>
                    <a:pt x="3531" y="96134"/>
                    <a:pt x="3496" y="96134"/>
                  </a:cubicBezTo>
                  <a:cubicBezTo>
                    <a:pt x="3307" y="96134"/>
                    <a:pt x="3119" y="96203"/>
                    <a:pt x="2930" y="96391"/>
                  </a:cubicBezTo>
                  <a:cubicBezTo>
                    <a:pt x="2567" y="96698"/>
                    <a:pt x="2261" y="97284"/>
                    <a:pt x="2316" y="97675"/>
                  </a:cubicBezTo>
                  <a:cubicBezTo>
                    <a:pt x="2370" y="97688"/>
                    <a:pt x="2428" y="97694"/>
                    <a:pt x="2489" y="97694"/>
                  </a:cubicBezTo>
                  <a:cubicBezTo>
                    <a:pt x="2808" y="97694"/>
                    <a:pt x="3207" y="97523"/>
                    <a:pt x="3488" y="97312"/>
                  </a:cubicBezTo>
                  <a:lnTo>
                    <a:pt x="3488" y="97312"/>
                  </a:lnTo>
                  <a:cubicBezTo>
                    <a:pt x="3293" y="99405"/>
                    <a:pt x="3125" y="101497"/>
                    <a:pt x="2958" y="103561"/>
                  </a:cubicBezTo>
                  <a:cubicBezTo>
                    <a:pt x="2902" y="103506"/>
                    <a:pt x="2819" y="103422"/>
                    <a:pt x="2735" y="103366"/>
                  </a:cubicBezTo>
                  <a:cubicBezTo>
                    <a:pt x="2437" y="103114"/>
                    <a:pt x="1970" y="102919"/>
                    <a:pt x="1596" y="102919"/>
                  </a:cubicBezTo>
                  <a:cubicBezTo>
                    <a:pt x="1514" y="102919"/>
                    <a:pt x="1438" y="102928"/>
                    <a:pt x="1368" y="102948"/>
                  </a:cubicBezTo>
                  <a:cubicBezTo>
                    <a:pt x="1340" y="103310"/>
                    <a:pt x="1619" y="103785"/>
                    <a:pt x="1926" y="104092"/>
                  </a:cubicBezTo>
                  <a:cubicBezTo>
                    <a:pt x="1842" y="104092"/>
                    <a:pt x="1730" y="104119"/>
                    <a:pt x="1619" y="104147"/>
                  </a:cubicBezTo>
                  <a:cubicBezTo>
                    <a:pt x="977" y="104315"/>
                    <a:pt x="196" y="104845"/>
                    <a:pt x="1" y="105403"/>
                  </a:cubicBezTo>
                  <a:cubicBezTo>
                    <a:pt x="298" y="105626"/>
                    <a:pt x="807" y="105738"/>
                    <a:pt x="1303" y="105738"/>
                  </a:cubicBezTo>
                  <a:cubicBezTo>
                    <a:pt x="1551" y="105738"/>
                    <a:pt x="1796" y="105710"/>
                    <a:pt x="2009" y="105654"/>
                  </a:cubicBezTo>
                  <a:cubicBezTo>
                    <a:pt x="2456" y="105514"/>
                    <a:pt x="2679" y="105319"/>
                    <a:pt x="2819" y="105040"/>
                  </a:cubicBezTo>
                  <a:lnTo>
                    <a:pt x="2819" y="105040"/>
                  </a:lnTo>
                  <a:cubicBezTo>
                    <a:pt x="2400" y="110453"/>
                    <a:pt x="2009" y="115753"/>
                    <a:pt x="1758" y="120803"/>
                  </a:cubicBezTo>
                  <a:cubicBezTo>
                    <a:pt x="1619" y="123398"/>
                    <a:pt x="3349" y="125267"/>
                    <a:pt x="6250" y="126578"/>
                  </a:cubicBezTo>
                  <a:cubicBezTo>
                    <a:pt x="7673" y="127220"/>
                    <a:pt x="9375" y="127722"/>
                    <a:pt x="11300" y="128113"/>
                  </a:cubicBezTo>
                  <a:cubicBezTo>
                    <a:pt x="11858" y="128224"/>
                    <a:pt x="12416" y="128336"/>
                    <a:pt x="13002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41" y="129689"/>
                    <a:pt x="12382" y="129733"/>
                    <a:pt x="12641" y="129733"/>
                  </a:cubicBezTo>
                  <a:cubicBezTo>
                    <a:pt x="12972" y="129733"/>
                    <a:pt x="13333" y="129661"/>
                    <a:pt x="13615" y="129536"/>
                  </a:cubicBezTo>
                  <a:cubicBezTo>
                    <a:pt x="14090" y="129340"/>
                    <a:pt x="14201" y="129033"/>
                    <a:pt x="14285" y="128615"/>
                  </a:cubicBezTo>
                  <a:cubicBezTo>
                    <a:pt x="14648" y="128671"/>
                    <a:pt x="14983" y="128699"/>
                    <a:pt x="15317" y="128754"/>
                  </a:cubicBezTo>
                  <a:cubicBezTo>
                    <a:pt x="14759" y="129257"/>
                    <a:pt x="14285" y="130066"/>
                    <a:pt x="14285" y="130679"/>
                  </a:cubicBezTo>
                  <a:cubicBezTo>
                    <a:pt x="14413" y="130718"/>
                    <a:pt x="14556" y="130736"/>
                    <a:pt x="14708" y="130736"/>
                  </a:cubicBezTo>
                  <a:cubicBezTo>
                    <a:pt x="15321" y="130736"/>
                    <a:pt x="16081" y="130446"/>
                    <a:pt x="16573" y="130066"/>
                  </a:cubicBezTo>
                  <a:cubicBezTo>
                    <a:pt x="17019" y="129703"/>
                    <a:pt x="17159" y="129368"/>
                    <a:pt x="17187" y="128950"/>
                  </a:cubicBezTo>
                  <a:cubicBezTo>
                    <a:pt x="17438" y="128950"/>
                    <a:pt x="17717" y="128978"/>
                    <a:pt x="17996" y="129005"/>
                  </a:cubicBezTo>
                  <a:cubicBezTo>
                    <a:pt x="17940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7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2" y="129536"/>
                    <a:pt x="19112" y="129312"/>
                    <a:pt x="19056" y="129089"/>
                  </a:cubicBezTo>
                  <a:lnTo>
                    <a:pt x="19056" y="129089"/>
                  </a:lnTo>
                  <a:cubicBezTo>
                    <a:pt x="19670" y="129117"/>
                    <a:pt x="20255" y="129145"/>
                    <a:pt x="20869" y="129173"/>
                  </a:cubicBezTo>
                  <a:cubicBezTo>
                    <a:pt x="20841" y="130791"/>
                    <a:pt x="20841" y="132381"/>
                    <a:pt x="20786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6" y="151994"/>
                  </a:lnTo>
                  <a:lnTo>
                    <a:pt x="15736" y="155928"/>
                  </a:lnTo>
                  <a:lnTo>
                    <a:pt x="40092" y="155928"/>
                  </a:lnTo>
                  <a:lnTo>
                    <a:pt x="40092" y="151994"/>
                  </a:lnTo>
                  <a:lnTo>
                    <a:pt x="35628" y="151994"/>
                  </a:lnTo>
                  <a:cubicBezTo>
                    <a:pt x="35293" y="149204"/>
                    <a:pt x="34763" y="144434"/>
                    <a:pt x="34289" y="139551"/>
                  </a:cubicBezTo>
                  <a:cubicBezTo>
                    <a:pt x="34038" y="137208"/>
                    <a:pt x="33814" y="134864"/>
                    <a:pt x="33647" y="132716"/>
                  </a:cubicBezTo>
                  <a:cubicBezTo>
                    <a:pt x="33535" y="131349"/>
                    <a:pt x="33452" y="130066"/>
                    <a:pt x="33368" y="128894"/>
                  </a:cubicBezTo>
                  <a:cubicBezTo>
                    <a:pt x="37330" y="128615"/>
                    <a:pt x="41152" y="128196"/>
                    <a:pt x="44416" y="127666"/>
                  </a:cubicBezTo>
                  <a:cubicBezTo>
                    <a:pt x="47290" y="127220"/>
                    <a:pt x="48964" y="124876"/>
                    <a:pt x="49745" y="121194"/>
                  </a:cubicBezTo>
                  <a:cubicBezTo>
                    <a:pt x="49801" y="121333"/>
                    <a:pt x="49856" y="121445"/>
                    <a:pt x="49996" y="121584"/>
                  </a:cubicBezTo>
                  <a:cubicBezTo>
                    <a:pt x="50290" y="121854"/>
                    <a:pt x="50777" y="122102"/>
                    <a:pt x="51156" y="122102"/>
                  </a:cubicBezTo>
                  <a:cubicBezTo>
                    <a:pt x="51209" y="122102"/>
                    <a:pt x="51259" y="122097"/>
                    <a:pt x="51307" y="122086"/>
                  </a:cubicBezTo>
                  <a:cubicBezTo>
                    <a:pt x="51363" y="121696"/>
                    <a:pt x="51084" y="121110"/>
                    <a:pt x="50749" y="120803"/>
                  </a:cubicBezTo>
                  <a:cubicBezTo>
                    <a:pt x="50523" y="120598"/>
                    <a:pt x="50327" y="120528"/>
                    <a:pt x="50117" y="120528"/>
                  </a:cubicBezTo>
                  <a:cubicBezTo>
                    <a:pt x="50042" y="120528"/>
                    <a:pt x="49965" y="120537"/>
                    <a:pt x="49884" y="120552"/>
                  </a:cubicBezTo>
                  <a:cubicBezTo>
                    <a:pt x="49940" y="120273"/>
                    <a:pt x="49968" y="119966"/>
                    <a:pt x="50024" y="119659"/>
                  </a:cubicBezTo>
                  <a:cubicBezTo>
                    <a:pt x="50275" y="119910"/>
                    <a:pt x="50610" y="120078"/>
                    <a:pt x="50889" y="120078"/>
                  </a:cubicBezTo>
                  <a:cubicBezTo>
                    <a:pt x="51028" y="119715"/>
                    <a:pt x="50861" y="119101"/>
                    <a:pt x="50610" y="118711"/>
                  </a:cubicBezTo>
                  <a:cubicBezTo>
                    <a:pt x="50470" y="118515"/>
                    <a:pt x="50331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cubicBezTo>
                    <a:pt x="51949" y="118432"/>
                    <a:pt x="52814" y="118153"/>
                    <a:pt x="53148" y="117678"/>
                  </a:cubicBezTo>
                  <a:cubicBezTo>
                    <a:pt x="52842" y="117232"/>
                    <a:pt x="51977" y="116897"/>
                    <a:pt x="51335" y="116897"/>
                  </a:cubicBezTo>
                  <a:cubicBezTo>
                    <a:pt x="51301" y="116895"/>
                    <a:pt x="51269" y="116895"/>
                    <a:pt x="51237" y="116895"/>
                  </a:cubicBezTo>
                  <a:cubicBezTo>
                    <a:pt x="50770" y="116895"/>
                    <a:pt x="50508" y="117086"/>
                    <a:pt x="50247" y="117399"/>
                  </a:cubicBezTo>
                  <a:cubicBezTo>
                    <a:pt x="50275" y="117037"/>
                    <a:pt x="50275" y="116702"/>
                    <a:pt x="50303" y="116339"/>
                  </a:cubicBezTo>
                  <a:cubicBezTo>
                    <a:pt x="50523" y="116468"/>
                    <a:pt x="50708" y="116560"/>
                    <a:pt x="50928" y="116560"/>
                  </a:cubicBezTo>
                  <a:cubicBezTo>
                    <a:pt x="51041" y="116560"/>
                    <a:pt x="51165" y="116536"/>
                    <a:pt x="51307" y="116479"/>
                  </a:cubicBezTo>
                  <a:cubicBezTo>
                    <a:pt x="51726" y="116283"/>
                    <a:pt x="52200" y="115837"/>
                    <a:pt x="52284" y="115446"/>
                  </a:cubicBezTo>
                  <a:cubicBezTo>
                    <a:pt x="52115" y="115356"/>
                    <a:pt x="51886" y="115313"/>
                    <a:pt x="51648" y="115313"/>
                  </a:cubicBezTo>
                  <a:cubicBezTo>
                    <a:pt x="51373" y="115313"/>
                    <a:pt x="51085" y="115370"/>
                    <a:pt x="50861" y="115474"/>
                  </a:cubicBezTo>
                  <a:cubicBezTo>
                    <a:pt x="50498" y="115642"/>
                    <a:pt x="50386" y="115893"/>
                    <a:pt x="50303" y="116228"/>
                  </a:cubicBezTo>
                  <a:cubicBezTo>
                    <a:pt x="50386" y="114163"/>
                    <a:pt x="50303" y="111847"/>
                    <a:pt x="50107" y="109392"/>
                  </a:cubicBezTo>
                  <a:cubicBezTo>
                    <a:pt x="50247" y="109392"/>
                    <a:pt x="50359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3" y="108425"/>
                    <a:pt x="50876" y="108416"/>
                    <a:pt x="50805" y="108416"/>
                  </a:cubicBezTo>
                  <a:cubicBezTo>
                    <a:pt x="50565" y="108416"/>
                    <a:pt x="50267" y="108516"/>
                    <a:pt x="50052" y="108667"/>
                  </a:cubicBezTo>
                  <a:cubicBezTo>
                    <a:pt x="49940" y="107160"/>
                    <a:pt x="49773" y="105598"/>
                    <a:pt x="49577" y="104008"/>
                  </a:cubicBezTo>
                  <a:lnTo>
                    <a:pt x="49577" y="104008"/>
                  </a:lnTo>
                  <a:cubicBezTo>
                    <a:pt x="49661" y="104092"/>
                    <a:pt x="49801" y="104147"/>
                    <a:pt x="49940" y="104231"/>
                  </a:cubicBezTo>
                  <a:cubicBezTo>
                    <a:pt x="50147" y="104309"/>
                    <a:pt x="50402" y="104350"/>
                    <a:pt x="50647" y="104350"/>
                  </a:cubicBezTo>
                  <a:cubicBezTo>
                    <a:pt x="50930" y="104350"/>
                    <a:pt x="51198" y="104295"/>
                    <a:pt x="51363" y="104175"/>
                  </a:cubicBezTo>
                  <a:cubicBezTo>
                    <a:pt x="51279" y="103785"/>
                    <a:pt x="50777" y="103366"/>
                    <a:pt x="50331" y="103199"/>
                  </a:cubicBezTo>
                  <a:cubicBezTo>
                    <a:pt x="50195" y="103142"/>
                    <a:pt x="50074" y="103118"/>
                    <a:pt x="49961" y="103118"/>
                  </a:cubicBezTo>
                  <a:cubicBezTo>
                    <a:pt x="49793" y="103118"/>
                    <a:pt x="49643" y="103171"/>
                    <a:pt x="49494" y="103255"/>
                  </a:cubicBezTo>
                  <a:cubicBezTo>
                    <a:pt x="49466" y="103003"/>
                    <a:pt x="49438" y="102724"/>
                    <a:pt x="49410" y="102473"/>
                  </a:cubicBezTo>
                  <a:lnTo>
                    <a:pt x="49410" y="102473"/>
                  </a:lnTo>
                  <a:cubicBezTo>
                    <a:pt x="49563" y="102504"/>
                    <a:pt x="49724" y="102526"/>
                    <a:pt x="49871" y="102526"/>
                  </a:cubicBezTo>
                  <a:cubicBezTo>
                    <a:pt x="49992" y="102526"/>
                    <a:pt x="50103" y="102511"/>
                    <a:pt x="50191" y="102473"/>
                  </a:cubicBezTo>
                  <a:cubicBezTo>
                    <a:pt x="50191" y="102055"/>
                    <a:pt x="49773" y="101553"/>
                    <a:pt x="49382" y="101302"/>
                  </a:cubicBezTo>
                  <a:cubicBezTo>
                    <a:pt x="49326" y="101274"/>
                    <a:pt x="49270" y="101246"/>
                    <a:pt x="49243" y="101218"/>
                  </a:cubicBezTo>
                  <a:cubicBezTo>
                    <a:pt x="49215" y="101078"/>
                    <a:pt x="49187" y="100967"/>
                    <a:pt x="49187" y="100855"/>
                  </a:cubicBezTo>
                  <a:lnTo>
                    <a:pt x="49187" y="100855"/>
                  </a:lnTo>
                  <a:cubicBezTo>
                    <a:pt x="49233" y="100862"/>
                    <a:pt x="49282" y="100865"/>
                    <a:pt x="49334" y="100865"/>
                  </a:cubicBezTo>
                  <a:cubicBezTo>
                    <a:pt x="49502" y="100865"/>
                    <a:pt x="49699" y="100829"/>
                    <a:pt x="49912" y="100744"/>
                  </a:cubicBezTo>
                  <a:cubicBezTo>
                    <a:pt x="50526" y="100520"/>
                    <a:pt x="51223" y="99907"/>
                    <a:pt x="51363" y="99349"/>
                  </a:cubicBezTo>
                  <a:cubicBezTo>
                    <a:pt x="51126" y="99195"/>
                    <a:pt x="50770" y="99126"/>
                    <a:pt x="50397" y="99126"/>
                  </a:cubicBezTo>
                  <a:cubicBezTo>
                    <a:pt x="50024" y="99126"/>
                    <a:pt x="49633" y="99195"/>
                    <a:pt x="49326" y="99321"/>
                  </a:cubicBezTo>
                  <a:cubicBezTo>
                    <a:pt x="49187" y="99377"/>
                    <a:pt x="49075" y="99432"/>
                    <a:pt x="48991" y="99516"/>
                  </a:cubicBezTo>
                  <a:cubicBezTo>
                    <a:pt x="48964" y="99377"/>
                    <a:pt x="48964" y="99237"/>
                    <a:pt x="48936" y="99098"/>
                  </a:cubicBezTo>
                  <a:cubicBezTo>
                    <a:pt x="49019" y="99070"/>
                    <a:pt x="49075" y="99014"/>
                    <a:pt x="49159" y="98930"/>
                  </a:cubicBezTo>
                  <a:cubicBezTo>
                    <a:pt x="49466" y="98568"/>
                    <a:pt x="49745" y="97982"/>
                    <a:pt x="49661" y="97591"/>
                  </a:cubicBezTo>
                  <a:cubicBezTo>
                    <a:pt x="49619" y="97583"/>
                    <a:pt x="49576" y="97579"/>
                    <a:pt x="49531" y="97579"/>
                  </a:cubicBezTo>
                  <a:cubicBezTo>
                    <a:pt x="49282" y="97579"/>
                    <a:pt x="49001" y="97704"/>
                    <a:pt x="48740" y="97870"/>
                  </a:cubicBezTo>
                  <a:cubicBezTo>
                    <a:pt x="48322" y="95136"/>
                    <a:pt x="47875" y="92318"/>
                    <a:pt x="47345" y="89472"/>
                  </a:cubicBezTo>
                  <a:lnTo>
                    <a:pt x="47345" y="89472"/>
                  </a:lnTo>
                  <a:cubicBezTo>
                    <a:pt x="47541" y="89751"/>
                    <a:pt x="47764" y="89975"/>
                    <a:pt x="48210" y="90030"/>
                  </a:cubicBezTo>
                  <a:cubicBezTo>
                    <a:pt x="48320" y="90046"/>
                    <a:pt x="48438" y="90054"/>
                    <a:pt x="48559" y="90054"/>
                  </a:cubicBezTo>
                  <a:cubicBezTo>
                    <a:pt x="49084" y="90054"/>
                    <a:pt x="49673" y="89907"/>
                    <a:pt x="49968" y="89612"/>
                  </a:cubicBezTo>
                  <a:cubicBezTo>
                    <a:pt x="49717" y="89166"/>
                    <a:pt x="48991" y="88775"/>
                    <a:pt x="48433" y="88691"/>
                  </a:cubicBezTo>
                  <a:cubicBezTo>
                    <a:pt x="48350" y="88678"/>
                    <a:pt x="48272" y="88672"/>
                    <a:pt x="48199" y="88672"/>
                  </a:cubicBezTo>
                  <a:cubicBezTo>
                    <a:pt x="47807" y="88672"/>
                    <a:pt x="47548" y="88851"/>
                    <a:pt x="47290" y="89110"/>
                  </a:cubicBezTo>
                  <a:cubicBezTo>
                    <a:pt x="47150" y="88273"/>
                    <a:pt x="47011" y="87436"/>
                    <a:pt x="46843" y="86571"/>
                  </a:cubicBezTo>
                  <a:lnTo>
                    <a:pt x="46843" y="86571"/>
                  </a:lnTo>
                  <a:cubicBezTo>
                    <a:pt x="46988" y="86674"/>
                    <a:pt x="47148" y="86732"/>
                    <a:pt x="47358" y="86732"/>
                  </a:cubicBezTo>
                  <a:cubicBezTo>
                    <a:pt x="47431" y="86732"/>
                    <a:pt x="47510" y="86725"/>
                    <a:pt x="47596" y="86710"/>
                  </a:cubicBezTo>
                  <a:cubicBezTo>
                    <a:pt x="48182" y="86655"/>
                    <a:pt x="48908" y="86292"/>
                    <a:pt x="49159" y="85846"/>
                  </a:cubicBezTo>
                  <a:cubicBezTo>
                    <a:pt x="48871" y="85532"/>
                    <a:pt x="48266" y="85341"/>
                    <a:pt x="47731" y="85341"/>
                  </a:cubicBezTo>
                  <a:cubicBezTo>
                    <a:pt x="47695" y="85341"/>
                    <a:pt x="47660" y="85342"/>
                    <a:pt x="47624" y="85343"/>
                  </a:cubicBezTo>
                  <a:cubicBezTo>
                    <a:pt x="47708" y="85260"/>
                    <a:pt x="47792" y="85148"/>
                    <a:pt x="47848" y="85009"/>
                  </a:cubicBezTo>
                  <a:cubicBezTo>
                    <a:pt x="48266" y="84283"/>
                    <a:pt x="48433" y="83139"/>
                    <a:pt x="48127" y="82498"/>
                  </a:cubicBezTo>
                  <a:lnTo>
                    <a:pt x="48127" y="82498"/>
                  </a:lnTo>
                  <a:cubicBezTo>
                    <a:pt x="47513" y="82553"/>
                    <a:pt x="46787" y="83139"/>
                    <a:pt x="46341" y="83781"/>
                  </a:cubicBezTo>
                  <a:cubicBezTo>
                    <a:pt x="45867" y="81131"/>
                    <a:pt x="45365" y="78480"/>
                    <a:pt x="44890" y="75830"/>
                  </a:cubicBezTo>
                  <a:cubicBezTo>
                    <a:pt x="44974" y="75802"/>
                    <a:pt x="45086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cubicBezTo>
                    <a:pt x="45634" y="74539"/>
                    <a:pt x="45595" y="74536"/>
                    <a:pt x="45555" y="74536"/>
                  </a:cubicBezTo>
                  <a:cubicBezTo>
                    <a:pt x="45290" y="74536"/>
                    <a:pt x="44961" y="74684"/>
                    <a:pt x="44695" y="74853"/>
                  </a:cubicBezTo>
                  <a:cubicBezTo>
                    <a:pt x="44193" y="71980"/>
                    <a:pt x="43663" y="69134"/>
                    <a:pt x="43216" y="66316"/>
                  </a:cubicBezTo>
                  <a:lnTo>
                    <a:pt x="43216" y="66316"/>
                  </a:lnTo>
                  <a:cubicBezTo>
                    <a:pt x="43272" y="66400"/>
                    <a:pt x="43384" y="66456"/>
                    <a:pt x="43523" y="66511"/>
                  </a:cubicBezTo>
                  <a:cubicBezTo>
                    <a:pt x="43747" y="66601"/>
                    <a:pt x="44043" y="66659"/>
                    <a:pt x="44321" y="66659"/>
                  </a:cubicBezTo>
                  <a:cubicBezTo>
                    <a:pt x="44563" y="66659"/>
                    <a:pt x="44790" y="66615"/>
                    <a:pt x="44946" y="66511"/>
                  </a:cubicBezTo>
                  <a:cubicBezTo>
                    <a:pt x="44862" y="66121"/>
                    <a:pt x="44360" y="65675"/>
                    <a:pt x="43942" y="65507"/>
                  </a:cubicBezTo>
                  <a:cubicBezTo>
                    <a:pt x="43799" y="65441"/>
                    <a:pt x="43678" y="65414"/>
                    <a:pt x="43566" y="65414"/>
                  </a:cubicBezTo>
                  <a:cubicBezTo>
                    <a:pt x="43395" y="65414"/>
                    <a:pt x="43246" y="65478"/>
                    <a:pt x="43077" y="65563"/>
                  </a:cubicBezTo>
                  <a:cubicBezTo>
                    <a:pt x="42937" y="64726"/>
                    <a:pt x="42798" y="63889"/>
                    <a:pt x="42686" y="63052"/>
                  </a:cubicBezTo>
                  <a:lnTo>
                    <a:pt x="42686" y="63052"/>
                  </a:lnTo>
                  <a:cubicBezTo>
                    <a:pt x="42819" y="63111"/>
                    <a:pt x="42959" y="63146"/>
                    <a:pt x="43115" y="63146"/>
                  </a:cubicBezTo>
                  <a:cubicBezTo>
                    <a:pt x="43255" y="63146"/>
                    <a:pt x="43408" y="63118"/>
                    <a:pt x="43579" y="63052"/>
                  </a:cubicBezTo>
                  <a:cubicBezTo>
                    <a:pt x="44193" y="62829"/>
                    <a:pt x="44918" y="62215"/>
                    <a:pt x="45086" y="61685"/>
                  </a:cubicBezTo>
                  <a:cubicBezTo>
                    <a:pt x="44829" y="61508"/>
                    <a:pt x="44443" y="61433"/>
                    <a:pt x="44039" y="61433"/>
                  </a:cubicBezTo>
                  <a:cubicBezTo>
                    <a:pt x="43741" y="61433"/>
                    <a:pt x="43433" y="61474"/>
                    <a:pt x="43161" y="61545"/>
                  </a:cubicBezTo>
                  <a:cubicBezTo>
                    <a:pt x="43356" y="61239"/>
                    <a:pt x="43440" y="60904"/>
                    <a:pt x="43412" y="60653"/>
                  </a:cubicBezTo>
                  <a:cubicBezTo>
                    <a:pt x="43371" y="60645"/>
                    <a:pt x="43329" y="60642"/>
                    <a:pt x="43285" y="60642"/>
                  </a:cubicBezTo>
                  <a:cubicBezTo>
                    <a:pt x="42996" y="60642"/>
                    <a:pt x="42642" y="60794"/>
                    <a:pt x="42351" y="60987"/>
                  </a:cubicBezTo>
                  <a:cubicBezTo>
                    <a:pt x="41905" y="58253"/>
                    <a:pt x="41431" y="55491"/>
                    <a:pt x="40929" y="52729"/>
                  </a:cubicBezTo>
                  <a:cubicBezTo>
                    <a:pt x="41068" y="52701"/>
                    <a:pt x="41208" y="52646"/>
                    <a:pt x="41375" y="52506"/>
                  </a:cubicBezTo>
                  <a:cubicBezTo>
                    <a:pt x="41710" y="52227"/>
                    <a:pt x="42045" y="51669"/>
                    <a:pt x="42017" y="51279"/>
                  </a:cubicBezTo>
                  <a:cubicBezTo>
                    <a:pt x="41946" y="51257"/>
                    <a:pt x="41867" y="51247"/>
                    <a:pt x="41784" y="51247"/>
                  </a:cubicBezTo>
                  <a:cubicBezTo>
                    <a:pt x="41443" y="51247"/>
                    <a:pt x="41025" y="51417"/>
                    <a:pt x="40733" y="51641"/>
                  </a:cubicBezTo>
                  <a:cubicBezTo>
                    <a:pt x="40650" y="51251"/>
                    <a:pt x="40594" y="50860"/>
                    <a:pt x="40510" y="50470"/>
                  </a:cubicBezTo>
                  <a:cubicBezTo>
                    <a:pt x="40845" y="50442"/>
                    <a:pt x="41096" y="50330"/>
                    <a:pt x="41291" y="49967"/>
                  </a:cubicBezTo>
                  <a:cubicBezTo>
                    <a:pt x="41515" y="49549"/>
                    <a:pt x="41626" y="48907"/>
                    <a:pt x="41459" y="48544"/>
                  </a:cubicBezTo>
                  <a:lnTo>
                    <a:pt x="41459" y="48544"/>
                  </a:lnTo>
                  <a:cubicBezTo>
                    <a:pt x="41068" y="48600"/>
                    <a:pt x="40566" y="49047"/>
                    <a:pt x="40343" y="49437"/>
                  </a:cubicBezTo>
                  <a:lnTo>
                    <a:pt x="40315" y="49465"/>
                  </a:lnTo>
                  <a:cubicBezTo>
                    <a:pt x="39422" y="44750"/>
                    <a:pt x="38446" y="40035"/>
                    <a:pt x="37413" y="35544"/>
                  </a:cubicBezTo>
                  <a:lnTo>
                    <a:pt x="37413" y="35544"/>
                  </a:lnTo>
                  <a:cubicBezTo>
                    <a:pt x="37619" y="35602"/>
                    <a:pt x="37841" y="35638"/>
                    <a:pt x="38045" y="35638"/>
                  </a:cubicBezTo>
                  <a:cubicBezTo>
                    <a:pt x="38228" y="35638"/>
                    <a:pt x="38397" y="35609"/>
                    <a:pt x="38529" y="35544"/>
                  </a:cubicBezTo>
                  <a:cubicBezTo>
                    <a:pt x="38474" y="35125"/>
                    <a:pt x="38027" y="34651"/>
                    <a:pt x="37609" y="34428"/>
                  </a:cubicBezTo>
                  <a:cubicBezTo>
                    <a:pt x="37441" y="34344"/>
                    <a:pt x="37274" y="34316"/>
                    <a:pt x="37134" y="34316"/>
                  </a:cubicBezTo>
                  <a:cubicBezTo>
                    <a:pt x="37106" y="34176"/>
                    <a:pt x="37079" y="34065"/>
                    <a:pt x="37051" y="33925"/>
                  </a:cubicBezTo>
                  <a:lnTo>
                    <a:pt x="37051" y="33925"/>
                  </a:lnTo>
                  <a:cubicBezTo>
                    <a:pt x="37191" y="33976"/>
                    <a:pt x="37337" y="34010"/>
                    <a:pt x="37492" y="34010"/>
                  </a:cubicBezTo>
                  <a:cubicBezTo>
                    <a:pt x="37676" y="34010"/>
                    <a:pt x="37871" y="33963"/>
                    <a:pt x="38083" y="33842"/>
                  </a:cubicBezTo>
                  <a:cubicBezTo>
                    <a:pt x="38669" y="33563"/>
                    <a:pt x="39310" y="32865"/>
                    <a:pt x="39394" y="32307"/>
                  </a:cubicBezTo>
                  <a:cubicBezTo>
                    <a:pt x="39204" y="32212"/>
                    <a:pt x="38953" y="32169"/>
                    <a:pt x="38683" y="32169"/>
                  </a:cubicBezTo>
                  <a:cubicBezTo>
                    <a:pt x="38242" y="32169"/>
                    <a:pt x="37749" y="32284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2" y="32781"/>
                    <a:pt x="36744" y="32614"/>
                    <a:pt x="36688" y="32447"/>
                  </a:cubicBezTo>
                  <a:cubicBezTo>
                    <a:pt x="36855" y="32391"/>
                    <a:pt x="37023" y="32279"/>
                    <a:pt x="37162" y="32084"/>
                  </a:cubicBezTo>
                  <a:cubicBezTo>
                    <a:pt x="37469" y="31721"/>
                    <a:pt x="37664" y="31108"/>
                    <a:pt x="37553" y="30717"/>
                  </a:cubicBezTo>
                  <a:cubicBezTo>
                    <a:pt x="37536" y="30716"/>
                    <a:pt x="37519" y="30715"/>
                    <a:pt x="37502" y="30715"/>
                  </a:cubicBezTo>
                  <a:cubicBezTo>
                    <a:pt x="37147" y="30715"/>
                    <a:pt x="36702" y="30984"/>
                    <a:pt x="36409" y="31303"/>
                  </a:cubicBezTo>
                  <a:cubicBezTo>
                    <a:pt x="35712" y="28429"/>
                    <a:pt x="34986" y="25639"/>
                    <a:pt x="34261" y="23017"/>
                  </a:cubicBezTo>
                  <a:cubicBezTo>
                    <a:pt x="34149" y="22682"/>
                    <a:pt x="34065" y="22319"/>
                    <a:pt x="33954" y="21985"/>
                  </a:cubicBezTo>
                  <a:cubicBezTo>
                    <a:pt x="34065" y="21650"/>
                    <a:pt x="33954" y="21120"/>
                    <a:pt x="33731" y="20757"/>
                  </a:cubicBezTo>
                  <a:cubicBezTo>
                    <a:pt x="33842" y="20757"/>
                    <a:pt x="33926" y="20785"/>
                    <a:pt x="34065" y="20785"/>
                  </a:cubicBezTo>
                  <a:cubicBezTo>
                    <a:pt x="34093" y="20786"/>
                    <a:pt x="34120" y="20787"/>
                    <a:pt x="34148" y="20787"/>
                  </a:cubicBezTo>
                  <a:cubicBezTo>
                    <a:pt x="34781" y="20787"/>
                    <a:pt x="35613" y="20487"/>
                    <a:pt x="35907" y="20060"/>
                  </a:cubicBezTo>
                  <a:cubicBezTo>
                    <a:pt x="35600" y="19585"/>
                    <a:pt x="34735" y="19278"/>
                    <a:pt x="34093" y="19250"/>
                  </a:cubicBezTo>
                  <a:cubicBezTo>
                    <a:pt x="33703" y="19250"/>
                    <a:pt x="33452" y="19362"/>
                    <a:pt x="33228" y="19529"/>
                  </a:cubicBezTo>
                  <a:cubicBezTo>
                    <a:pt x="32866" y="18358"/>
                    <a:pt x="32531" y="17214"/>
                    <a:pt x="32168" y="16126"/>
                  </a:cubicBezTo>
                  <a:lnTo>
                    <a:pt x="32168" y="16126"/>
                  </a:lnTo>
                  <a:cubicBezTo>
                    <a:pt x="32247" y="16145"/>
                    <a:pt x="32340" y="16165"/>
                    <a:pt x="32447" y="16165"/>
                  </a:cubicBezTo>
                  <a:cubicBezTo>
                    <a:pt x="32491" y="16165"/>
                    <a:pt x="32538" y="16162"/>
                    <a:pt x="32587" y="16154"/>
                  </a:cubicBezTo>
                  <a:cubicBezTo>
                    <a:pt x="33089" y="16070"/>
                    <a:pt x="33731" y="15735"/>
                    <a:pt x="33954" y="15345"/>
                  </a:cubicBezTo>
                  <a:cubicBezTo>
                    <a:pt x="33675" y="15066"/>
                    <a:pt x="33089" y="14926"/>
                    <a:pt x="32587" y="14926"/>
                  </a:cubicBezTo>
                  <a:cubicBezTo>
                    <a:pt x="32671" y="14842"/>
                    <a:pt x="32726" y="14759"/>
                    <a:pt x="32810" y="14647"/>
                  </a:cubicBezTo>
                  <a:cubicBezTo>
                    <a:pt x="33145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9" y="12471"/>
                    <a:pt x="32029" y="12862"/>
                    <a:pt x="31666" y="13308"/>
                  </a:cubicBezTo>
                  <a:cubicBezTo>
                    <a:pt x="31610" y="12834"/>
                    <a:pt x="31415" y="12276"/>
                    <a:pt x="31108" y="12052"/>
                  </a:cubicBezTo>
                  <a:cubicBezTo>
                    <a:pt x="31024" y="12136"/>
                    <a:pt x="30913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876" y="7672"/>
                    <a:pt x="28346" y="6668"/>
                  </a:cubicBezTo>
                  <a:cubicBezTo>
                    <a:pt x="28793" y="6528"/>
                    <a:pt x="29323" y="6110"/>
                    <a:pt x="29434" y="5719"/>
                  </a:cubicBezTo>
                  <a:cubicBezTo>
                    <a:pt x="29243" y="5592"/>
                    <a:pt x="28951" y="5528"/>
                    <a:pt x="28653" y="5528"/>
                  </a:cubicBezTo>
                  <a:cubicBezTo>
                    <a:pt x="28430" y="5528"/>
                    <a:pt x="28203" y="5564"/>
                    <a:pt x="28011" y="5636"/>
                  </a:cubicBezTo>
                  <a:cubicBezTo>
                    <a:pt x="27928" y="5664"/>
                    <a:pt x="27872" y="5691"/>
                    <a:pt x="27816" y="5719"/>
                  </a:cubicBezTo>
                  <a:cubicBezTo>
                    <a:pt x="27677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7" y="4324"/>
                  </a:cubicBezTo>
                  <a:cubicBezTo>
                    <a:pt x="28514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1" y="3041"/>
                    <a:pt x="26812" y="3655"/>
                  </a:cubicBezTo>
                  <a:cubicBezTo>
                    <a:pt x="26756" y="3766"/>
                    <a:pt x="26728" y="3878"/>
                    <a:pt x="26700" y="3962"/>
                  </a:cubicBezTo>
                  <a:cubicBezTo>
                    <a:pt x="25733" y="2699"/>
                    <a:pt x="24792" y="2006"/>
                    <a:pt x="23901" y="2006"/>
                  </a:cubicBezTo>
                  <a:cubicBezTo>
                    <a:pt x="23867" y="2006"/>
                    <a:pt x="23833" y="2007"/>
                    <a:pt x="23799" y="2009"/>
                  </a:cubicBezTo>
                  <a:cubicBezTo>
                    <a:pt x="23324" y="2037"/>
                    <a:pt x="22850" y="2148"/>
                    <a:pt x="22404" y="2316"/>
                  </a:cubicBezTo>
                  <a:lnTo>
                    <a:pt x="22432" y="2232"/>
                  </a:lnTo>
                  <a:cubicBezTo>
                    <a:pt x="22599" y="1786"/>
                    <a:pt x="22571" y="1116"/>
                    <a:pt x="2234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54" name="Google Shape;4254;p16"/>
          <p:cNvSpPr txBox="1"/>
          <p:nvPr>
            <p:ph type="title"/>
          </p:nvPr>
        </p:nvSpPr>
        <p:spPr>
          <a:xfrm>
            <a:off x="3916723" y="828350"/>
            <a:ext cx="3296700" cy="1690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5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55" name="Google Shape;4255;p16"/>
          <p:cNvSpPr txBox="1"/>
          <p:nvPr>
            <p:ph hasCustomPrompt="1" idx="2" type="title"/>
          </p:nvPr>
        </p:nvSpPr>
        <p:spPr>
          <a:xfrm>
            <a:off x="2027469" y="1240850"/>
            <a:ext cx="1425000" cy="865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t>xx%</a:t>
            </a:r>
          </a:p>
        </p:txBody>
      </p:sp>
      <p:sp>
        <p:nvSpPr>
          <p:cNvPr id="4256" name="Google Shape;4256;p16"/>
          <p:cNvSpPr txBox="1"/>
          <p:nvPr>
            <p:ph idx="1" type="subTitle"/>
          </p:nvPr>
        </p:nvSpPr>
        <p:spPr>
          <a:xfrm>
            <a:off x="3916722" y="2701375"/>
            <a:ext cx="2678700" cy="636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57" name="Google Shape;4257;p16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58" name="Google Shape;4258;p16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4259" name="Google Shape;4259;p16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4260" name="Google Shape;4260;p16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16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16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16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16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16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16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16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16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16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16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16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16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16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16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16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16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16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16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16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16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16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16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16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16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16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86" name="Google Shape;4286;p16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6_2">
    <p:spTree>
      <p:nvGrpSpPr>
        <p:cNvPr id="4287" name="Shape 4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8" name="Google Shape;4288;p17"/>
          <p:cNvSpPr txBox="1"/>
          <p:nvPr>
            <p:ph hasCustomPrompt="1" type="title"/>
          </p:nvPr>
        </p:nvSpPr>
        <p:spPr>
          <a:xfrm>
            <a:off x="3888100" y="870933"/>
            <a:ext cx="1367100" cy="713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t>xx%</a:t>
            </a:r>
          </a:p>
        </p:txBody>
      </p:sp>
      <p:grpSp>
        <p:nvGrpSpPr>
          <p:cNvPr id="4289" name="Google Shape;4289;p17"/>
          <p:cNvGrpSpPr/>
          <p:nvPr/>
        </p:nvGrpSpPr>
        <p:grpSpPr>
          <a:xfrm>
            <a:off x="6236190" y="1583178"/>
            <a:ext cx="1540769" cy="288316"/>
            <a:chOff x="6474315" y="1430778"/>
            <a:chExt cx="1540769" cy="288316"/>
          </a:xfrm>
        </p:grpSpPr>
        <p:sp>
          <p:nvSpPr>
            <p:cNvPr id="4290" name="Google Shape;4290;p17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7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7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7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17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17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17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17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7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9" name="Google Shape;4299;p17"/>
          <p:cNvGrpSpPr/>
          <p:nvPr/>
        </p:nvGrpSpPr>
        <p:grpSpPr>
          <a:xfrm>
            <a:off x="1463574" y="1050818"/>
            <a:ext cx="1007590" cy="280710"/>
            <a:chOff x="2073174" y="1374668"/>
            <a:chExt cx="1007590" cy="280710"/>
          </a:xfrm>
        </p:grpSpPr>
        <p:sp>
          <p:nvSpPr>
            <p:cNvPr id="4300" name="Google Shape;4300;p17"/>
            <p:cNvSpPr/>
            <p:nvPr/>
          </p:nvSpPr>
          <p:spPr>
            <a:xfrm>
              <a:off x="2073174" y="1374668"/>
              <a:ext cx="1007590" cy="280710"/>
            </a:xfrm>
            <a:custGeom>
              <a:rect b="b" l="l" r="r" t="t"/>
              <a:pathLst>
                <a:path extrusionOk="0" h="5278" w="18945">
                  <a:moveTo>
                    <a:pt x="4811" y="1"/>
                  </a:moveTo>
                  <a:cubicBezTo>
                    <a:pt x="4616" y="1"/>
                    <a:pt x="4419" y="22"/>
                    <a:pt x="4223" y="66"/>
                  </a:cubicBezTo>
                  <a:cubicBezTo>
                    <a:pt x="2872" y="390"/>
                    <a:pt x="1978" y="1702"/>
                    <a:pt x="2206" y="3072"/>
                  </a:cubicBezTo>
                  <a:cubicBezTo>
                    <a:pt x="1902" y="3148"/>
                    <a:pt x="1579" y="3224"/>
                    <a:pt x="1236" y="3281"/>
                  </a:cubicBezTo>
                  <a:cubicBezTo>
                    <a:pt x="989" y="3338"/>
                    <a:pt x="723" y="3395"/>
                    <a:pt x="457" y="3433"/>
                  </a:cubicBezTo>
                  <a:cubicBezTo>
                    <a:pt x="57" y="3509"/>
                    <a:pt x="0" y="4061"/>
                    <a:pt x="399" y="4213"/>
                  </a:cubicBezTo>
                  <a:cubicBezTo>
                    <a:pt x="1301" y="4537"/>
                    <a:pt x="2444" y="4788"/>
                    <a:pt x="4043" y="4788"/>
                  </a:cubicBezTo>
                  <a:cubicBezTo>
                    <a:pt x="4602" y="4788"/>
                    <a:pt x="5217" y="4757"/>
                    <a:pt x="5897" y="4688"/>
                  </a:cubicBezTo>
                  <a:cubicBezTo>
                    <a:pt x="5954" y="4688"/>
                    <a:pt x="5992" y="4707"/>
                    <a:pt x="6011" y="4764"/>
                  </a:cubicBezTo>
                  <a:cubicBezTo>
                    <a:pt x="6011" y="4802"/>
                    <a:pt x="5992" y="4841"/>
                    <a:pt x="5954" y="4860"/>
                  </a:cubicBezTo>
                  <a:cubicBezTo>
                    <a:pt x="5935" y="4879"/>
                    <a:pt x="5916" y="4898"/>
                    <a:pt x="5916" y="4936"/>
                  </a:cubicBezTo>
                  <a:cubicBezTo>
                    <a:pt x="5935" y="4974"/>
                    <a:pt x="5954" y="4974"/>
                    <a:pt x="5992" y="4974"/>
                  </a:cubicBezTo>
                  <a:cubicBezTo>
                    <a:pt x="7209" y="4917"/>
                    <a:pt x="8179" y="4726"/>
                    <a:pt x="8864" y="4555"/>
                  </a:cubicBezTo>
                  <a:cubicBezTo>
                    <a:pt x="8877" y="4552"/>
                    <a:pt x="8890" y="4550"/>
                    <a:pt x="8903" y="4550"/>
                  </a:cubicBezTo>
                  <a:cubicBezTo>
                    <a:pt x="8965" y="4550"/>
                    <a:pt x="9022" y="4587"/>
                    <a:pt x="9054" y="4650"/>
                  </a:cubicBezTo>
                  <a:cubicBezTo>
                    <a:pt x="9073" y="4726"/>
                    <a:pt x="9054" y="4821"/>
                    <a:pt x="8978" y="4860"/>
                  </a:cubicBezTo>
                  <a:cubicBezTo>
                    <a:pt x="8921" y="4879"/>
                    <a:pt x="8845" y="4917"/>
                    <a:pt x="8769" y="4955"/>
                  </a:cubicBezTo>
                  <a:cubicBezTo>
                    <a:pt x="8712" y="4993"/>
                    <a:pt x="8674" y="5069"/>
                    <a:pt x="8693" y="5145"/>
                  </a:cubicBezTo>
                  <a:cubicBezTo>
                    <a:pt x="8712" y="5240"/>
                    <a:pt x="8788" y="5278"/>
                    <a:pt x="8864" y="5278"/>
                  </a:cubicBezTo>
                  <a:cubicBezTo>
                    <a:pt x="9780" y="5177"/>
                    <a:pt x="10799" y="5143"/>
                    <a:pt x="11810" y="5143"/>
                  </a:cubicBezTo>
                  <a:cubicBezTo>
                    <a:pt x="13087" y="5143"/>
                    <a:pt x="14350" y="5197"/>
                    <a:pt x="15369" y="5240"/>
                  </a:cubicBezTo>
                  <a:cubicBezTo>
                    <a:pt x="15426" y="5240"/>
                    <a:pt x="15483" y="5202"/>
                    <a:pt x="15483" y="5145"/>
                  </a:cubicBezTo>
                  <a:cubicBezTo>
                    <a:pt x="15502" y="5088"/>
                    <a:pt x="15464" y="5031"/>
                    <a:pt x="15407" y="5012"/>
                  </a:cubicBezTo>
                  <a:cubicBezTo>
                    <a:pt x="14855" y="4841"/>
                    <a:pt x="14437" y="4650"/>
                    <a:pt x="14437" y="4650"/>
                  </a:cubicBezTo>
                  <a:lnTo>
                    <a:pt x="14437" y="4650"/>
                  </a:lnTo>
                  <a:cubicBezTo>
                    <a:pt x="14437" y="4650"/>
                    <a:pt x="15788" y="4748"/>
                    <a:pt x="17361" y="4748"/>
                  </a:cubicBezTo>
                  <a:cubicBezTo>
                    <a:pt x="17754" y="4748"/>
                    <a:pt x="18161" y="4742"/>
                    <a:pt x="18564" y="4726"/>
                  </a:cubicBezTo>
                  <a:cubicBezTo>
                    <a:pt x="18755" y="4707"/>
                    <a:pt x="18907" y="4574"/>
                    <a:pt x="18926" y="4403"/>
                  </a:cubicBezTo>
                  <a:cubicBezTo>
                    <a:pt x="18945" y="4213"/>
                    <a:pt x="18831" y="4042"/>
                    <a:pt x="18659" y="4004"/>
                  </a:cubicBezTo>
                  <a:cubicBezTo>
                    <a:pt x="18640" y="4004"/>
                    <a:pt x="18640" y="3985"/>
                    <a:pt x="18621" y="3985"/>
                  </a:cubicBezTo>
                  <a:cubicBezTo>
                    <a:pt x="17461" y="3680"/>
                    <a:pt x="16035" y="3319"/>
                    <a:pt x="12839" y="3281"/>
                  </a:cubicBezTo>
                  <a:cubicBezTo>
                    <a:pt x="13086" y="2615"/>
                    <a:pt x="12972" y="1854"/>
                    <a:pt x="12516" y="1303"/>
                  </a:cubicBezTo>
                  <a:cubicBezTo>
                    <a:pt x="12129" y="835"/>
                    <a:pt x="11565" y="573"/>
                    <a:pt x="10974" y="573"/>
                  </a:cubicBezTo>
                  <a:cubicBezTo>
                    <a:pt x="10867" y="573"/>
                    <a:pt x="10759" y="581"/>
                    <a:pt x="10652" y="599"/>
                  </a:cubicBezTo>
                  <a:cubicBezTo>
                    <a:pt x="9948" y="732"/>
                    <a:pt x="9358" y="1208"/>
                    <a:pt x="9130" y="1892"/>
                  </a:cubicBezTo>
                  <a:cubicBezTo>
                    <a:pt x="8902" y="1645"/>
                    <a:pt x="8578" y="1493"/>
                    <a:pt x="8236" y="1493"/>
                  </a:cubicBezTo>
                  <a:cubicBezTo>
                    <a:pt x="7913" y="1493"/>
                    <a:pt x="7589" y="1626"/>
                    <a:pt x="7361" y="1873"/>
                  </a:cubicBezTo>
                  <a:cubicBezTo>
                    <a:pt x="7004" y="736"/>
                    <a:pt x="5952" y="1"/>
                    <a:pt x="4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17"/>
            <p:cNvSpPr/>
            <p:nvPr/>
          </p:nvSpPr>
          <p:spPr>
            <a:xfrm>
              <a:off x="2247142" y="1392326"/>
              <a:ext cx="106264" cy="53664"/>
            </a:xfrm>
            <a:custGeom>
              <a:rect b="b" l="l" r="r" t="t"/>
              <a:pathLst>
                <a:path extrusionOk="0" h="1009" w="1998">
                  <a:moveTo>
                    <a:pt x="990" y="1"/>
                  </a:moveTo>
                  <a:cubicBezTo>
                    <a:pt x="457" y="1"/>
                    <a:pt x="1" y="229"/>
                    <a:pt x="1" y="514"/>
                  </a:cubicBezTo>
                  <a:cubicBezTo>
                    <a:pt x="1" y="780"/>
                    <a:pt x="457" y="1009"/>
                    <a:pt x="990" y="1009"/>
                  </a:cubicBezTo>
                  <a:cubicBezTo>
                    <a:pt x="1541" y="1009"/>
                    <a:pt x="1998" y="780"/>
                    <a:pt x="1998" y="514"/>
                  </a:cubicBezTo>
                  <a:cubicBezTo>
                    <a:pt x="1998" y="229"/>
                    <a:pt x="1541" y="1"/>
                    <a:pt x="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7"/>
            <p:cNvSpPr/>
            <p:nvPr/>
          </p:nvSpPr>
          <p:spPr>
            <a:xfrm>
              <a:off x="2470730" y="1470241"/>
              <a:ext cx="53664" cy="23295"/>
            </a:xfrm>
            <a:custGeom>
              <a:rect b="b" l="l" r="r" t="t"/>
              <a:pathLst>
                <a:path extrusionOk="0" h="438" w="1009">
                  <a:moveTo>
                    <a:pt x="495" y="0"/>
                  </a:moveTo>
                  <a:cubicBezTo>
                    <a:pt x="228" y="0"/>
                    <a:pt x="0" y="95"/>
                    <a:pt x="0" y="209"/>
                  </a:cubicBezTo>
                  <a:cubicBezTo>
                    <a:pt x="0" y="343"/>
                    <a:pt x="228" y="438"/>
                    <a:pt x="495" y="438"/>
                  </a:cubicBezTo>
                  <a:cubicBezTo>
                    <a:pt x="780" y="438"/>
                    <a:pt x="1008" y="343"/>
                    <a:pt x="1008" y="209"/>
                  </a:cubicBezTo>
                  <a:cubicBezTo>
                    <a:pt x="1008" y="95"/>
                    <a:pt x="780" y="0"/>
                    <a:pt x="4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7"/>
            <p:cNvSpPr/>
            <p:nvPr/>
          </p:nvSpPr>
          <p:spPr>
            <a:xfrm>
              <a:off x="2604224" y="1417642"/>
              <a:ext cx="67864" cy="47601"/>
            </a:xfrm>
            <a:custGeom>
              <a:rect b="b" l="l" r="r" t="t"/>
              <a:pathLst>
                <a:path extrusionOk="0" h="895" w="1276">
                  <a:moveTo>
                    <a:pt x="648" y="0"/>
                  </a:moveTo>
                  <a:cubicBezTo>
                    <a:pt x="286" y="0"/>
                    <a:pt x="1" y="209"/>
                    <a:pt x="1" y="457"/>
                  </a:cubicBezTo>
                  <a:cubicBezTo>
                    <a:pt x="1" y="704"/>
                    <a:pt x="286" y="894"/>
                    <a:pt x="648" y="894"/>
                  </a:cubicBezTo>
                  <a:cubicBezTo>
                    <a:pt x="990" y="894"/>
                    <a:pt x="1275" y="704"/>
                    <a:pt x="1275" y="457"/>
                  </a:cubicBezTo>
                  <a:cubicBezTo>
                    <a:pt x="1275" y="209"/>
                    <a:pt x="990" y="0"/>
                    <a:pt x="6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7"/>
            <p:cNvSpPr/>
            <p:nvPr/>
          </p:nvSpPr>
          <p:spPr>
            <a:xfrm>
              <a:off x="2735749" y="1568367"/>
              <a:ext cx="149769" cy="14200"/>
            </a:xfrm>
            <a:custGeom>
              <a:rect b="b" l="l" r="r" t="t"/>
              <a:pathLst>
                <a:path extrusionOk="0" h="267" w="2816">
                  <a:moveTo>
                    <a:pt x="1408" y="0"/>
                  </a:moveTo>
                  <a:cubicBezTo>
                    <a:pt x="628" y="0"/>
                    <a:pt x="1" y="57"/>
                    <a:pt x="1" y="133"/>
                  </a:cubicBezTo>
                  <a:cubicBezTo>
                    <a:pt x="1" y="209"/>
                    <a:pt x="628" y="266"/>
                    <a:pt x="1408" y="266"/>
                  </a:cubicBezTo>
                  <a:cubicBezTo>
                    <a:pt x="2188" y="266"/>
                    <a:pt x="2816" y="209"/>
                    <a:pt x="2816" y="133"/>
                  </a:cubicBezTo>
                  <a:cubicBezTo>
                    <a:pt x="2816" y="57"/>
                    <a:pt x="2188" y="0"/>
                    <a:pt x="1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7"/>
            <p:cNvSpPr/>
            <p:nvPr/>
          </p:nvSpPr>
          <p:spPr>
            <a:xfrm>
              <a:off x="2073174" y="1549114"/>
              <a:ext cx="1007590" cy="106264"/>
            </a:xfrm>
            <a:custGeom>
              <a:rect b="b" l="l" r="r" t="t"/>
              <a:pathLst>
                <a:path extrusionOk="0" h="1998" w="18945">
                  <a:moveTo>
                    <a:pt x="1236" y="1"/>
                  </a:moveTo>
                  <a:cubicBezTo>
                    <a:pt x="989" y="58"/>
                    <a:pt x="723" y="115"/>
                    <a:pt x="457" y="153"/>
                  </a:cubicBezTo>
                  <a:cubicBezTo>
                    <a:pt x="57" y="229"/>
                    <a:pt x="0" y="781"/>
                    <a:pt x="399" y="933"/>
                  </a:cubicBezTo>
                  <a:cubicBezTo>
                    <a:pt x="1301" y="1257"/>
                    <a:pt x="2444" y="1508"/>
                    <a:pt x="4043" y="1508"/>
                  </a:cubicBezTo>
                  <a:cubicBezTo>
                    <a:pt x="4602" y="1508"/>
                    <a:pt x="5217" y="1477"/>
                    <a:pt x="5897" y="1408"/>
                  </a:cubicBezTo>
                  <a:cubicBezTo>
                    <a:pt x="5954" y="1408"/>
                    <a:pt x="5992" y="1427"/>
                    <a:pt x="6011" y="1484"/>
                  </a:cubicBezTo>
                  <a:cubicBezTo>
                    <a:pt x="6011" y="1522"/>
                    <a:pt x="5992" y="1561"/>
                    <a:pt x="5954" y="1580"/>
                  </a:cubicBezTo>
                  <a:cubicBezTo>
                    <a:pt x="5935" y="1599"/>
                    <a:pt x="5916" y="1618"/>
                    <a:pt x="5916" y="1656"/>
                  </a:cubicBezTo>
                  <a:cubicBezTo>
                    <a:pt x="5935" y="1694"/>
                    <a:pt x="5954" y="1694"/>
                    <a:pt x="5992" y="1694"/>
                  </a:cubicBezTo>
                  <a:cubicBezTo>
                    <a:pt x="7209" y="1637"/>
                    <a:pt x="8179" y="1446"/>
                    <a:pt x="8864" y="1275"/>
                  </a:cubicBezTo>
                  <a:cubicBezTo>
                    <a:pt x="8877" y="1272"/>
                    <a:pt x="8890" y="1270"/>
                    <a:pt x="8903" y="1270"/>
                  </a:cubicBezTo>
                  <a:cubicBezTo>
                    <a:pt x="8965" y="1270"/>
                    <a:pt x="9022" y="1307"/>
                    <a:pt x="9054" y="1370"/>
                  </a:cubicBezTo>
                  <a:cubicBezTo>
                    <a:pt x="9073" y="1446"/>
                    <a:pt x="9054" y="1541"/>
                    <a:pt x="8978" y="1580"/>
                  </a:cubicBezTo>
                  <a:cubicBezTo>
                    <a:pt x="8921" y="1599"/>
                    <a:pt x="8845" y="1637"/>
                    <a:pt x="8769" y="1675"/>
                  </a:cubicBezTo>
                  <a:cubicBezTo>
                    <a:pt x="8712" y="1713"/>
                    <a:pt x="8674" y="1789"/>
                    <a:pt x="8693" y="1865"/>
                  </a:cubicBezTo>
                  <a:cubicBezTo>
                    <a:pt x="8712" y="1960"/>
                    <a:pt x="8788" y="1998"/>
                    <a:pt x="8864" y="1998"/>
                  </a:cubicBezTo>
                  <a:cubicBezTo>
                    <a:pt x="9780" y="1897"/>
                    <a:pt x="10799" y="1863"/>
                    <a:pt x="11810" y="1863"/>
                  </a:cubicBezTo>
                  <a:cubicBezTo>
                    <a:pt x="13087" y="1863"/>
                    <a:pt x="14350" y="1917"/>
                    <a:pt x="15369" y="1960"/>
                  </a:cubicBezTo>
                  <a:cubicBezTo>
                    <a:pt x="15426" y="1960"/>
                    <a:pt x="15483" y="1922"/>
                    <a:pt x="15483" y="1865"/>
                  </a:cubicBezTo>
                  <a:cubicBezTo>
                    <a:pt x="15502" y="1808"/>
                    <a:pt x="15464" y="1751"/>
                    <a:pt x="15407" y="1732"/>
                  </a:cubicBezTo>
                  <a:cubicBezTo>
                    <a:pt x="14855" y="1561"/>
                    <a:pt x="14437" y="1370"/>
                    <a:pt x="14437" y="1370"/>
                  </a:cubicBezTo>
                  <a:lnTo>
                    <a:pt x="14437" y="1370"/>
                  </a:lnTo>
                  <a:cubicBezTo>
                    <a:pt x="14437" y="1370"/>
                    <a:pt x="15788" y="1468"/>
                    <a:pt x="17361" y="1468"/>
                  </a:cubicBezTo>
                  <a:cubicBezTo>
                    <a:pt x="17754" y="1468"/>
                    <a:pt x="18161" y="1462"/>
                    <a:pt x="18564" y="1446"/>
                  </a:cubicBezTo>
                  <a:cubicBezTo>
                    <a:pt x="18755" y="1427"/>
                    <a:pt x="18907" y="1294"/>
                    <a:pt x="18926" y="1123"/>
                  </a:cubicBezTo>
                  <a:cubicBezTo>
                    <a:pt x="18945" y="933"/>
                    <a:pt x="18831" y="762"/>
                    <a:pt x="18659" y="724"/>
                  </a:cubicBezTo>
                  <a:cubicBezTo>
                    <a:pt x="18640" y="724"/>
                    <a:pt x="18640" y="705"/>
                    <a:pt x="18621" y="705"/>
                  </a:cubicBezTo>
                  <a:cubicBezTo>
                    <a:pt x="17946" y="998"/>
                    <a:pt x="17175" y="1065"/>
                    <a:pt x="16419" y="1065"/>
                  </a:cubicBezTo>
                  <a:cubicBezTo>
                    <a:pt x="15785" y="1065"/>
                    <a:pt x="15162" y="1018"/>
                    <a:pt x="14617" y="1018"/>
                  </a:cubicBezTo>
                  <a:cubicBezTo>
                    <a:pt x="14130" y="1018"/>
                    <a:pt x="13705" y="1056"/>
                    <a:pt x="13391" y="1199"/>
                  </a:cubicBezTo>
                  <a:cubicBezTo>
                    <a:pt x="12860" y="1444"/>
                    <a:pt x="12200" y="1594"/>
                    <a:pt x="11558" y="1594"/>
                  </a:cubicBezTo>
                  <a:cubicBezTo>
                    <a:pt x="10706" y="1594"/>
                    <a:pt x="9888" y="1329"/>
                    <a:pt x="9453" y="667"/>
                  </a:cubicBezTo>
                  <a:cubicBezTo>
                    <a:pt x="9079" y="793"/>
                    <a:pt x="8785" y="841"/>
                    <a:pt x="8542" y="841"/>
                  </a:cubicBezTo>
                  <a:cubicBezTo>
                    <a:pt x="7747" y="841"/>
                    <a:pt x="7508" y="321"/>
                    <a:pt x="6808" y="321"/>
                  </a:cubicBezTo>
                  <a:cubicBezTo>
                    <a:pt x="6595" y="321"/>
                    <a:pt x="6338" y="369"/>
                    <a:pt x="6011" y="495"/>
                  </a:cubicBezTo>
                  <a:cubicBezTo>
                    <a:pt x="5514" y="685"/>
                    <a:pt x="4846" y="769"/>
                    <a:pt x="4166" y="769"/>
                  </a:cubicBezTo>
                  <a:cubicBezTo>
                    <a:pt x="2868" y="769"/>
                    <a:pt x="1524" y="463"/>
                    <a:pt x="12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7"/>
            <p:cNvSpPr/>
            <p:nvPr/>
          </p:nvSpPr>
          <p:spPr>
            <a:xfrm>
              <a:off x="2539498" y="1553156"/>
              <a:ext cx="101211" cy="45686"/>
            </a:xfrm>
            <a:custGeom>
              <a:rect b="b" l="l" r="r" t="t"/>
              <a:pathLst>
                <a:path extrusionOk="0" h="859" w="1903">
                  <a:moveTo>
                    <a:pt x="1" y="1"/>
                  </a:moveTo>
                  <a:lnTo>
                    <a:pt x="1" y="1"/>
                  </a:lnTo>
                  <a:cubicBezTo>
                    <a:pt x="364" y="663"/>
                    <a:pt x="709" y="858"/>
                    <a:pt x="1021" y="858"/>
                  </a:cubicBezTo>
                  <a:cubicBezTo>
                    <a:pt x="1363" y="858"/>
                    <a:pt x="1664" y="624"/>
                    <a:pt x="1903" y="514"/>
                  </a:cubicBezTo>
                  <a:lnTo>
                    <a:pt x="1903" y="514"/>
                  </a:lnTo>
                  <a:cubicBezTo>
                    <a:pt x="1687" y="575"/>
                    <a:pt x="1487" y="607"/>
                    <a:pt x="1297" y="607"/>
                  </a:cubicBezTo>
                  <a:cubicBezTo>
                    <a:pt x="835" y="607"/>
                    <a:pt x="432" y="419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7"/>
            <p:cNvSpPr/>
            <p:nvPr/>
          </p:nvSpPr>
          <p:spPr>
            <a:xfrm>
              <a:off x="2230973" y="1526883"/>
              <a:ext cx="104243" cy="39251"/>
            </a:xfrm>
            <a:custGeom>
              <a:rect b="b" l="l" r="r" t="t"/>
              <a:pathLst>
                <a:path extrusionOk="0" h="738" w="1960">
                  <a:moveTo>
                    <a:pt x="0" y="0"/>
                  </a:moveTo>
                  <a:lnTo>
                    <a:pt x="0" y="0"/>
                  </a:lnTo>
                  <a:cubicBezTo>
                    <a:pt x="187" y="518"/>
                    <a:pt x="503" y="737"/>
                    <a:pt x="887" y="737"/>
                  </a:cubicBezTo>
                  <a:cubicBezTo>
                    <a:pt x="1209" y="737"/>
                    <a:pt x="1578" y="584"/>
                    <a:pt x="1959" y="324"/>
                  </a:cubicBezTo>
                  <a:lnTo>
                    <a:pt x="1959" y="324"/>
                  </a:lnTo>
                  <a:cubicBezTo>
                    <a:pt x="1612" y="445"/>
                    <a:pt x="1310" y="495"/>
                    <a:pt x="1053" y="495"/>
                  </a:cubicBezTo>
                  <a:cubicBezTo>
                    <a:pt x="468" y="495"/>
                    <a:pt x="119" y="2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8" name="Google Shape;4308;p17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4309" name="Google Shape;4309;p17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7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7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7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7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7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7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7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7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18" name="Google Shape;4318;p17"/>
          <p:cNvSpPr/>
          <p:nvPr/>
        </p:nvSpPr>
        <p:spPr>
          <a:xfrm>
            <a:off x="8347844" y="2428102"/>
            <a:ext cx="763843" cy="2240790"/>
          </a:xfrm>
          <a:custGeom>
            <a:rect b="b" l="l" r="r" t="t"/>
            <a:pathLst>
              <a:path extrusionOk="0" h="42132" w="14362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707" y="361"/>
                  <a:pt x="5745" y="323"/>
                  <a:pt x="5745" y="247"/>
                </a:cubicBezTo>
                <a:cubicBezTo>
                  <a:pt x="5764" y="152"/>
                  <a:pt x="5726" y="38"/>
                  <a:pt x="5669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46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55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7" y="2644"/>
                </a:cubicBezTo>
                <a:cubicBezTo>
                  <a:pt x="3577" y="2701"/>
                  <a:pt x="3634" y="2815"/>
                  <a:pt x="3691" y="2872"/>
                </a:cubicBezTo>
                <a:cubicBezTo>
                  <a:pt x="3729" y="2901"/>
                  <a:pt x="3762" y="2910"/>
                  <a:pt x="3793" y="2910"/>
                </a:cubicBezTo>
                <a:cubicBezTo>
                  <a:pt x="3824" y="2910"/>
                  <a:pt x="3852" y="2901"/>
                  <a:pt x="3881" y="2891"/>
                </a:cubicBezTo>
                <a:cubicBezTo>
                  <a:pt x="3900" y="2834"/>
                  <a:pt x="3900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76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7" y="2853"/>
                  <a:pt x="4376" y="2777"/>
                  <a:pt x="4299" y="2682"/>
                </a:cubicBezTo>
                <a:cubicBezTo>
                  <a:pt x="4223" y="2568"/>
                  <a:pt x="4071" y="2473"/>
                  <a:pt x="3976" y="2473"/>
                </a:cubicBezTo>
                <a:close/>
                <a:moveTo>
                  <a:pt x="3463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2" y="3443"/>
                </a:cubicBezTo>
                <a:cubicBezTo>
                  <a:pt x="3558" y="3443"/>
                  <a:pt x="3596" y="3405"/>
                  <a:pt x="3634" y="3348"/>
                </a:cubicBezTo>
                <a:cubicBezTo>
                  <a:pt x="3596" y="3291"/>
                  <a:pt x="3558" y="3253"/>
                  <a:pt x="3463" y="3253"/>
                </a:cubicBezTo>
                <a:close/>
                <a:moveTo>
                  <a:pt x="9521" y="3477"/>
                </a:moveTo>
                <a:cubicBezTo>
                  <a:pt x="9407" y="3477"/>
                  <a:pt x="9252" y="3531"/>
                  <a:pt x="9169" y="3614"/>
                </a:cubicBezTo>
                <a:cubicBezTo>
                  <a:pt x="9055" y="3709"/>
                  <a:pt x="9055" y="3804"/>
                  <a:pt x="9055" y="3918"/>
                </a:cubicBezTo>
                <a:cubicBezTo>
                  <a:pt x="9109" y="3926"/>
                  <a:pt x="9154" y="3934"/>
                  <a:pt x="9196" y="3934"/>
                </a:cubicBezTo>
                <a:cubicBezTo>
                  <a:pt x="9256" y="3934"/>
                  <a:pt x="9310" y="3918"/>
                  <a:pt x="9378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12" y="4778"/>
                </a:moveTo>
                <a:cubicBezTo>
                  <a:pt x="9232" y="4778"/>
                  <a:pt x="9140" y="4798"/>
                  <a:pt x="9074" y="4831"/>
                </a:cubicBezTo>
                <a:cubicBezTo>
                  <a:pt x="8960" y="4869"/>
                  <a:pt x="8941" y="4945"/>
                  <a:pt x="8922" y="5060"/>
                </a:cubicBezTo>
                <a:cubicBezTo>
                  <a:pt x="8983" y="5096"/>
                  <a:pt x="9036" y="5117"/>
                  <a:pt x="9097" y="5117"/>
                </a:cubicBezTo>
                <a:cubicBezTo>
                  <a:pt x="9131" y="5117"/>
                  <a:pt x="9166" y="5111"/>
                  <a:pt x="9207" y="5098"/>
                </a:cubicBezTo>
                <a:cubicBezTo>
                  <a:pt x="9321" y="5041"/>
                  <a:pt x="9435" y="4926"/>
                  <a:pt x="9454" y="4812"/>
                </a:cubicBezTo>
                <a:cubicBezTo>
                  <a:pt x="9422" y="4788"/>
                  <a:pt x="9370" y="4778"/>
                  <a:pt x="9312" y="4778"/>
                </a:cubicBezTo>
                <a:close/>
                <a:moveTo>
                  <a:pt x="9485" y="5697"/>
                </a:moveTo>
                <a:cubicBezTo>
                  <a:pt x="9429" y="5697"/>
                  <a:pt x="9383" y="5726"/>
                  <a:pt x="9321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6" y="6034"/>
                  <a:pt x="9678" y="6034"/>
                </a:cubicBezTo>
                <a:cubicBezTo>
                  <a:pt x="9749" y="6034"/>
                  <a:pt x="9816" y="6020"/>
                  <a:pt x="9854" y="5992"/>
                </a:cubicBezTo>
                <a:cubicBezTo>
                  <a:pt x="9835" y="5896"/>
                  <a:pt x="9701" y="5763"/>
                  <a:pt x="9587" y="5725"/>
                </a:cubicBezTo>
                <a:cubicBezTo>
                  <a:pt x="9547" y="5705"/>
                  <a:pt x="9515" y="5697"/>
                  <a:pt x="9485" y="5697"/>
                </a:cubicBezTo>
                <a:close/>
                <a:moveTo>
                  <a:pt x="2468" y="7110"/>
                </a:moveTo>
                <a:cubicBezTo>
                  <a:pt x="2456" y="7110"/>
                  <a:pt x="2446" y="7111"/>
                  <a:pt x="2435" y="7114"/>
                </a:cubicBezTo>
                <a:cubicBezTo>
                  <a:pt x="2435" y="7190"/>
                  <a:pt x="2492" y="7304"/>
                  <a:pt x="2550" y="7361"/>
                </a:cubicBezTo>
                <a:cubicBezTo>
                  <a:pt x="2598" y="7397"/>
                  <a:pt x="2638" y="7411"/>
                  <a:pt x="2681" y="7411"/>
                </a:cubicBezTo>
                <a:cubicBezTo>
                  <a:pt x="2706" y="7411"/>
                  <a:pt x="2731" y="7406"/>
                  <a:pt x="2759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45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7" y="9816"/>
                  <a:pt x="10177" y="9872"/>
                </a:cubicBezTo>
                <a:cubicBezTo>
                  <a:pt x="10215" y="9967"/>
                  <a:pt x="10253" y="10043"/>
                  <a:pt x="10386" y="10081"/>
                </a:cubicBezTo>
                <a:cubicBezTo>
                  <a:pt x="10427" y="10095"/>
                  <a:pt x="10474" y="10101"/>
                  <a:pt x="10523" y="10101"/>
                </a:cubicBezTo>
                <a:cubicBezTo>
                  <a:pt x="10612" y="10101"/>
                  <a:pt x="10705" y="10080"/>
                  <a:pt x="10767" y="10043"/>
                </a:cubicBezTo>
                <a:cubicBezTo>
                  <a:pt x="10729" y="9929"/>
                  <a:pt x="10576" y="9834"/>
                  <a:pt x="10462" y="9796"/>
                </a:cubicBezTo>
                <a:cubicBezTo>
                  <a:pt x="10427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42" y="17423"/>
                  <a:pt x="11737" y="17499"/>
                </a:cubicBezTo>
                <a:cubicBezTo>
                  <a:pt x="11820" y="17555"/>
                  <a:pt x="11934" y="17590"/>
                  <a:pt x="12027" y="17590"/>
                </a:cubicBezTo>
                <a:cubicBezTo>
                  <a:pt x="12061" y="17590"/>
                  <a:pt x="12092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1" y="22289"/>
                </a:moveTo>
                <a:cubicBezTo>
                  <a:pt x="13463" y="22289"/>
                  <a:pt x="13364" y="22357"/>
                  <a:pt x="13296" y="22426"/>
                </a:cubicBezTo>
                <a:cubicBezTo>
                  <a:pt x="13220" y="22502"/>
                  <a:pt x="13220" y="22578"/>
                  <a:pt x="13258" y="22673"/>
                </a:cubicBezTo>
                <a:cubicBezTo>
                  <a:pt x="13334" y="22673"/>
                  <a:pt x="13410" y="22673"/>
                  <a:pt x="13487" y="22597"/>
                </a:cubicBezTo>
                <a:cubicBezTo>
                  <a:pt x="13544" y="22521"/>
                  <a:pt x="13601" y="22388"/>
                  <a:pt x="13582" y="22292"/>
                </a:cubicBezTo>
                <a:cubicBezTo>
                  <a:pt x="13572" y="22290"/>
                  <a:pt x="13561" y="22289"/>
                  <a:pt x="13551" y="22289"/>
                </a:cubicBezTo>
                <a:close/>
                <a:moveTo>
                  <a:pt x="734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3" y="24099"/>
                  <a:pt x="838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42" y="24137"/>
                  <a:pt x="1142" y="24061"/>
                  <a:pt x="1047" y="23966"/>
                </a:cubicBezTo>
                <a:cubicBezTo>
                  <a:pt x="969" y="23904"/>
                  <a:pt x="841" y="23842"/>
                  <a:pt x="734" y="23842"/>
                </a:cubicBezTo>
                <a:close/>
                <a:moveTo>
                  <a:pt x="863" y="25358"/>
                </a:moveTo>
                <a:cubicBezTo>
                  <a:pt x="828" y="25358"/>
                  <a:pt x="790" y="25369"/>
                  <a:pt x="743" y="25393"/>
                </a:cubicBezTo>
                <a:cubicBezTo>
                  <a:pt x="628" y="25450"/>
                  <a:pt x="495" y="25564"/>
                  <a:pt x="476" y="25678"/>
                </a:cubicBezTo>
                <a:cubicBezTo>
                  <a:pt x="511" y="25699"/>
                  <a:pt x="559" y="25707"/>
                  <a:pt x="611" y="25707"/>
                </a:cubicBezTo>
                <a:cubicBezTo>
                  <a:pt x="701" y="25707"/>
                  <a:pt x="804" y="25683"/>
                  <a:pt x="876" y="25659"/>
                </a:cubicBezTo>
                <a:cubicBezTo>
                  <a:pt x="971" y="25602"/>
                  <a:pt x="1009" y="25526"/>
                  <a:pt x="1009" y="25412"/>
                </a:cubicBezTo>
                <a:cubicBezTo>
                  <a:pt x="954" y="25379"/>
                  <a:pt x="911" y="25358"/>
                  <a:pt x="863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2" y="27751"/>
                </a:cubicBezTo>
                <a:cubicBezTo>
                  <a:pt x="800" y="27637"/>
                  <a:pt x="800" y="27561"/>
                  <a:pt x="743" y="27466"/>
                </a:cubicBezTo>
                <a:cubicBezTo>
                  <a:pt x="666" y="27352"/>
                  <a:pt x="514" y="27257"/>
                  <a:pt x="400" y="27257"/>
                </a:cubicBezTo>
                <a:close/>
                <a:moveTo>
                  <a:pt x="781" y="28208"/>
                </a:moveTo>
                <a:cubicBezTo>
                  <a:pt x="781" y="28208"/>
                  <a:pt x="781" y="28227"/>
                  <a:pt x="781" y="28227"/>
                </a:cubicBezTo>
                <a:cubicBezTo>
                  <a:pt x="762" y="28227"/>
                  <a:pt x="762" y="28208"/>
                  <a:pt x="762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64" y="666"/>
                  <a:pt x="5821" y="742"/>
                </a:cubicBezTo>
                <a:cubicBezTo>
                  <a:pt x="5764" y="780"/>
                  <a:pt x="5726" y="799"/>
                  <a:pt x="5688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79" y="571"/>
                  <a:pt x="5403" y="704"/>
                  <a:pt x="5384" y="818"/>
                </a:cubicBezTo>
                <a:cubicBezTo>
                  <a:pt x="5365" y="799"/>
                  <a:pt x="5346" y="780"/>
                  <a:pt x="5327" y="761"/>
                </a:cubicBezTo>
                <a:cubicBezTo>
                  <a:pt x="5221" y="670"/>
                  <a:pt x="5043" y="592"/>
                  <a:pt x="4898" y="592"/>
                </a:cubicBezTo>
                <a:cubicBezTo>
                  <a:pt x="4861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6" y="1167"/>
                  <a:pt x="5278" y="1167"/>
                </a:cubicBezTo>
                <a:cubicBezTo>
                  <a:pt x="5301" y="1167"/>
                  <a:pt x="5323" y="1165"/>
                  <a:pt x="5346" y="1160"/>
                </a:cubicBezTo>
                <a:lnTo>
                  <a:pt x="5346" y="1160"/>
                </a:lnTo>
                <a:cubicBezTo>
                  <a:pt x="4946" y="1617"/>
                  <a:pt x="4585" y="2321"/>
                  <a:pt x="4299" y="3138"/>
                </a:cubicBezTo>
                <a:cubicBezTo>
                  <a:pt x="4200" y="3072"/>
                  <a:pt x="4073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5" y="3557"/>
                  <a:pt x="3558" y="3690"/>
                </a:cubicBezTo>
                <a:cubicBezTo>
                  <a:pt x="3636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25" y="6334"/>
                  <a:pt x="3215" y="7665"/>
                </a:cubicBezTo>
                <a:cubicBezTo>
                  <a:pt x="3196" y="7665"/>
                  <a:pt x="3196" y="7646"/>
                  <a:pt x="3177" y="7646"/>
                </a:cubicBezTo>
                <a:cubicBezTo>
                  <a:pt x="3100" y="7584"/>
                  <a:pt x="2971" y="7522"/>
                  <a:pt x="2865" y="7522"/>
                </a:cubicBezTo>
                <a:cubicBezTo>
                  <a:pt x="2841" y="7522"/>
                  <a:pt x="2818" y="7525"/>
                  <a:pt x="2797" y="7532"/>
                </a:cubicBezTo>
                <a:cubicBezTo>
                  <a:pt x="2797" y="7627"/>
                  <a:pt x="2873" y="7761"/>
                  <a:pt x="2949" y="7856"/>
                </a:cubicBezTo>
                <a:cubicBezTo>
                  <a:pt x="2930" y="7856"/>
                  <a:pt x="2892" y="7856"/>
                  <a:pt x="2854" y="7875"/>
                </a:cubicBezTo>
                <a:cubicBezTo>
                  <a:pt x="2683" y="7913"/>
                  <a:pt x="2473" y="8065"/>
                  <a:pt x="2416" y="8217"/>
                </a:cubicBezTo>
                <a:cubicBezTo>
                  <a:pt x="2494" y="8282"/>
                  <a:pt x="2643" y="8311"/>
                  <a:pt x="2791" y="8311"/>
                </a:cubicBezTo>
                <a:cubicBezTo>
                  <a:pt x="2859" y="8311"/>
                  <a:pt x="2927" y="8305"/>
                  <a:pt x="2987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92" y="12687"/>
                  <a:pt x="2074" y="15958"/>
                </a:cubicBezTo>
                <a:cubicBezTo>
                  <a:pt x="2074" y="15901"/>
                  <a:pt x="2055" y="15844"/>
                  <a:pt x="2017" y="15787"/>
                </a:cubicBezTo>
                <a:cubicBezTo>
                  <a:pt x="1922" y="15692"/>
                  <a:pt x="1770" y="15597"/>
                  <a:pt x="1656" y="15597"/>
                </a:cubicBezTo>
                <a:cubicBezTo>
                  <a:pt x="1618" y="15711"/>
                  <a:pt x="1694" y="15882"/>
                  <a:pt x="1770" y="15978"/>
                </a:cubicBezTo>
                <a:cubicBezTo>
                  <a:pt x="1837" y="16059"/>
                  <a:pt x="1895" y="16082"/>
                  <a:pt x="1964" y="16082"/>
                </a:cubicBezTo>
                <a:cubicBezTo>
                  <a:pt x="1992" y="16082"/>
                  <a:pt x="2022" y="16078"/>
                  <a:pt x="2055" y="16073"/>
                </a:cubicBezTo>
                <a:lnTo>
                  <a:pt x="2055" y="16073"/>
                </a:lnTo>
                <a:cubicBezTo>
                  <a:pt x="2054" y="16136"/>
                  <a:pt x="2052" y="16199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6" y="16187"/>
                </a:cubicBezTo>
                <a:cubicBezTo>
                  <a:pt x="1656" y="16282"/>
                  <a:pt x="1751" y="16415"/>
                  <a:pt x="1846" y="16491"/>
                </a:cubicBezTo>
                <a:cubicBezTo>
                  <a:pt x="1808" y="16510"/>
                  <a:pt x="1789" y="16510"/>
                  <a:pt x="1751" y="16510"/>
                </a:cubicBezTo>
                <a:cubicBezTo>
                  <a:pt x="1579" y="16586"/>
                  <a:pt x="1370" y="16757"/>
                  <a:pt x="1332" y="16910"/>
                </a:cubicBezTo>
                <a:cubicBezTo>
                  <a:pt x="1404" y="16950"/>
                  <a:pt x="1513" y="16969"/>
                  <a:pt x="1626" y="16969"/>
                </a:cubicBezTo>
                <a:cubicBezTo>
                  <a:pt x="1723" y="16969"/>
                  <a:pt x="1823" y="16955"/>
                  <a:pt x="1903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6" y="19306"/>
                  <a:pt x="1370" y="21912"/>
                  <a:pt x="1104" y="24537"/>
                </a:cubicBezTo>
                <a:cubicBezTo>
                  <a:pt x="1028" y="24461"/>
                  <a:pt x="895" y="24385"/>
                  <a:pt x="800" y="24385"/>
                </a:cubicBezTo>
                <a:cubicBezTo>
                  <a:pt x="781" y="24499"/>
                  <a:pt x="819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cubicBezTo>
                  <a:pt x="1066" y="24917"/>
                  <a:pt x="1066" y="24993"/>
                  <a:pt x="1066" y="25050"/>
                </a:cubicBezTo>
                <a:cubicBezTo>
                  <a:pt x="981" y="24931"/>
                  <a:pt x="910" y="24857"/>
                  <a:pt x="773" y="24857"/>
                </a:cubicBezTo>
                <a:cubicBezTo>
                  <a:pt x="758" y="24857"/>
                  <a:pt x="741" y="24858"/>
                  <a:pt x="724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52" y="25279"/>
                  <a:pt x="724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914" y="25982"/>
                  <a:pt x="857" y="25982"/>
                  <a:pt x="781" y="26039"/>
                </a:cubicBezTo>
                <a:cubicBezTo>
                  <a:pt x="686" y="26135"/>
                  <a:pt x="609" y="26287"/>
                  <a:pt x="609" y="26401"/>
                </a:cubicBezTo>
                <a:cubicBezTo>
                  <a:pt x="622" y="26403"/>
                  <a:pt x="636" y="26405"/>
                  <a:pt x="650" y="26405"/>
                </a:cubicBezTo>
                <a:cubicBezTo>
                  <a:pt x="740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95" y="26857"/>
                  <a:pt x="838" y="27428"/>
                  <a:pt x="800" y="27980"/>
                </a:cubicBezTo>
                <a:cubicBezTo>
                  <a:pt x="781" y="27961"/>
                  <a:pt x="762" y="27942"/>
                  <a:pt x="743" y="27923"/>
                </a:cubicBezTo>
                <a:cubicBezTo>
                  <a:pt x="653" y="27863"/>
                  <a:pt x="541" y="27815"/>
                  <a:pt x="442" y="27815"/>
                </a:cubicBezTo>
                <a:cubicBezTo>
                  <a:pt x="414" y="27815"/>
                  <a:pt x="387" y="27819"/>
                  <a:pt x="362" y="27827"/>
                </a:cubicBezTo>
                <a:cubicBezTo>
                  <a:pt x="362" y="27923"/>
                  <a:pt x="438" y="28037"/>
                  <a:pt x="514" y="28132"/>
                </a:cubicBezTo>
                <a:cubicBezTo>
                  <a:pt x="495" y="28132"/>
                  <a:pt x="457" y="28132"/>
                  <a:pt x="438" y="28151"/>
                </a:cubicBezTo>
                <a:cubicBezTo>
                  <a:pt x="248" y="28189"/>
                  <a:pt x="58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24" y="28455"/>
                  <a:pt x="762" y="28379"/>
                </a:cubicBezTo>
                <a:lnTo>
                  <a:pt x="762" y="28379"/>
                </a:lnTo>
                <a:cubicBezTo>
                  <a:pt x="647" y="29844"/>
                  <a:pt x="533" y="31289"/>
                  <a:pt x="476" y="32640"/>
                </a:cubicBezTo>
                <a:cubicBezTo>
                  <a:pt x="438" y="33343"/>
                  <a:pt x="895" y="33857"/>
                  <a:pt x="1675" y="34199"/>
                </a:cubicBezTo>
                <a:cubicBezTo>
                  <a:pt x="2074" y="34371"/>
                  <a:pt x="2531" y="34523"/>
                  <a:pt x="3044" y="34618"/>
                </a:cubicBezTo>
                <a:cubicBezTo>
                  <a:pt x="3196" y="34656"/>
                  <a:pt x="3348" y="34675"/>
                  <a:pt x="3501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78" y="35044"/>
                  <a:pt x="3347" y="35058"/>
                  <a:pt x="3421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805" y="34941"/>
                  <a:pt x="3824" y="34865"/>
                  <a:pt x="3862" y="34751"/>
                </a:cubicBezTo>
                <a:cubicBezTo>
                  <a:pt x="3957" y="34770"/>
                  <a:pt x="4033" y="34789"/>
                  <a:pt x="4128" y="34789"/>
                </a:cubicBezTo>
                <a:cubicBezTo>
                  <a:pt x="3995" y="34922"/>
                  <a:pt x="3843" y="35150"/>
                  <a:pt x="3862" y="35322"/>
                </a:cubicBezTo>
                <a:cubicBezTo>
                  <a:pt x="3888" y="35327"/>
                  <a:pt x="3917" y="35330"/>
                  <a:pt x="3946" y="35330"/>
                </a:cubicBezTo>
                <a:cubicBezTo>
                  <a:pt x="4112" y="35330"/>
                  <a:pt x="4326" y="35247"/>
                  <a:pt x="4471" y="35150"/>
                </a:cubicBezTo>
                <a:cubicBezTo>
                  <a:pt x="4585" y="35055"/>
                  <a:pt x="4623" y="34960"/>
                  <a:pt x="4642" y="34846"/>
                </a:cubicBezTo>
                <a:cubicBezTo>
                  <a:pt x="4718" y="34846"/>
                  <a:pt x="4794" y="34846"/>
                  <a:pt x="4851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8" y="34884"/>
                  <a:pt x="5479" y="34903"/>
                  <a:pt x="5631" y="34903"/>
                </a:cubicBezTo>
                <a:cubicBezTo>
                  <a:pt x="5631" y="35341"/>
                  <a:pt x="5631" y="35778"/>
                  <a:pt x="5612" y="36197"/>
                </a:cubicBezTo>
                <a:cubicBezTo>
                  <a:pt x="5574" y="38289"/>
                  <a:pt x="5460" y="40134"/>
                  <a:pt x="5422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4" y="42131"/>
                </a:lnTo>
                <a:lnTo>
                  <a:pt x="10824" y="41085"/>
                </a:lnTo>
                <a:lnTo>
                  <a:pt x="9625" y="41085"/>
                </a:lnTo>
                <a:cubicBezTo>
                  <a:pt x="9530" y="40324"/>
                  <a:pt x="9397" y="39031"/>
                  <a:pt x="9264" y="37699"/>
                </a:cubicBezTo>
                <a:cubicBezTo>
                  <a:pt x="9188" y="37072"/>
                  <a:pt x="9131" y="36444"/>
                  <a:pt x="9093" y="35854"/>
                </a:cubicBezTo>
                <a:cubicBezTo>
                  <a:pt x="9055" y="35493"/>
                  <a:pt x="9036" y="35150"/>
                  <a:pt x="9017" y="34827"/>
                </a:cubicBezTo>
                <a:cubicBezTo>
                  <a:pt x="10082" y="34751"/>
                  <a:pt x="11109" y="34637"/>
                  <a:pt x="12003" y="34504"/>
                </a:cubicBezTo>
                <a:cubicBezTo>
                  <a:pt x="12783" y="34371"/>
                  <a:pt x="13220" y="33743"/>
                  <a:pt x="13429" y="32754"/>
                </a:cubicBezTo>
                <a:cubicBezTo>
                  <a:pt x="13448" y="32792"/>
                  <a:pt x="13468" y="32811"/>
                  <a:pt x="13506" y="32849"/>
                </a:cubicBezTo>
                <a:cubicBezTo>
                  <a:pt x="13591" y="32934"/>
                  <a:pt x="13722" y="33004"/>
                  <a:pt x="13830" y="33004"/>
                </a:cubicBezTo>
                <a:cubicBezTo>
                  <a:pt x="13843" y="33004"/>
                  <a:pt x="13855" y="33003"/>
                  <a:pt x="13867" y="33001"/>
                </a:cubicBezTo>
                <a:cubicBezTo>
                  <a:pt x="13867" y="32887"/>
                  <a:pt x="13791" y="32735"/>
                  <a:pt x="13715" y="32640"/>
                </a:cubicBezTo>
                <a:cubicBezTo>
                  <a:pt x="13651" y="32589"/>
                  <a:pt x="13605" y="32572"/>
                  <a:pt x="13553" y="32572"/>
                </a:cubicBezTo>
                <a:cubicBezTo>
                  <a:pt x="13527" y="32572"/>
                  <a:pt x="13499" y="32576"/>
                  <a:pt x="13468" y="32583"/>
                </a:cubicBezTo>
                <a:cubicBezTo>
                  <a:pt x="13487" y="32507"/>
                  <a:pt x="13506" y="32411"/>
                  <a:pt x="13506" y="32335"/>
                </a:cubicBezTo>
                <a:cubicBezTo>
                  <a:pt x="13582" y="32392"/>
                  <a:pt x="13677" y="32449"/>
                  <a:pt x="13753" y="32449"/>
                </a:cubicBezTo>
                <a:cubicBezTo>
                  <a:pt x="13791" y="32354"/>
                  <a:pt x="13734" y="32183"/>
                  <a:pt x="13677" y="32088"/>
                </a:cubicBezTo>
                <a:cubicBezTo>
                  <a:pt x="13639" y="32031"/>
                  <a:pt x="13601" y="31993"/>
                  <a:pt x="13544" y="31974"/>
                </a:cubicBezTo>
                <a:cubicBezTo>
                  <a:pt x="13563" y="31936"/>
                  <a:pt x="13563" y="31898"/>
                  <a:pt x="13563" y="31841"/>
                </a:cubicBezTo>
                <a:cubicBezTo>
                  <a:pt x="13639" y="31936"/>
                  <a:pt x="13715" y="31993"/>
                  <a:pt x="13848" y="31993"/>
                </a:cubicBezTo>
                <a:cubicBezTo>
                  <a:pt x="13864" y="31995"/>
                  <a:pt x="13881" y="31995"/>
                  <a:pt x="13898" y="31995"/>
                </a:cubicBezTo>
                <a:cubicBezTo>
                  <a:pt x="14077" y="31995"/>
                  <a:pt x="14275" y="31907"/>
                  <a:pt x="14361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3" y="31727"/>
                </a:cubicBezTo>
                <a:cubicBezTo>
                  <a:pt x="13582" y="31632"/>
                  <a:pt x="13582" y="31536"/>
                  <a:pt x="13582" y="31441"/>
                </a:cubicBezTo>
                <a:cubicBezTo>
                  <a:pt x="13643" y="31478"/>
                  <a:pt x="13697" y="31499"/>
                  <a:pt x="13757" y="31499"/>
                </a:cubicBezTo>
                <a:cubicBezTo>
                  <a:pt x="13791" y="31499"/>
                  <a:pt x="13827" y="31493"/>
                  <a:pt x="13867" y="31479"/>
                </a:cubicBezTo>
                <a:cubicBezTo>
                  <a:pt x="13981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1" y="31327"/>
                  <a:pt x="13582" y="31403"/>
                </a:cubicBezTo>
                <a:cubicBezTo>
                  <a:pt x="13601" y="30852"/>
                  <a:pt x="13582" y="30224"/>
                  <a:pt x="13544" y="29558"/>
                </a:cubicBezTo>
                <a:cubicBezTo>
                  <a:pt x="13563" y="29558"/>
                  <a:pt x="13601" y="29558"/>
                  <a:pt x="13639" y="29520"/>
                </a:cubicBezTo>
                <a:cubicBezTo>
                  <a:pt x="13715" y="29482"/>
                  <a:pt x="13772" y="29387"/>
                  <a:pt x="13772" y="29311"/>
                </a:cubicBezTo>
                <a:cubicBezTo>
                  <a:pt x="13756" y="29300"/>
                  <a:pt x="13736" y="29296"/>
                  <a:pt x="13713" y="29296"/>
                </a:cubicBezTo>
                <a:cubicBezTo>
                  <a:pt x="13654" y="29296"/>
                  <a:pt x="13579" y="29327"/>
                  <a:pt x="13525" y="29368"/>
                </a:cubicBezTo>
                <a:cubicBezTo>
                  <a:pt x="13487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7" y="28170"/>
                </a:cubicBezTo>
                <a:cubicBezTo>
                  <a:pt x="13538" y="28187"/>
                  <a:pt x="13604" y="28196"/>
                  <a:pt x="13671" y="28196"/>
                </a:cubicBezTo>
                <a:cubicBezTo>
                  <a:pt x="13752" y="28196"/>
                  <a:pt x="13834" y="28182"/>
                  <a:pt x="13886" y="28151"/>
                </a:cubicBezTo>
                <a:cubicBezTo>
                  <a:pt x="13848" y="28056"/>
                  <a:pt x="13715" y="27923"/>
                  <a:pt x="13601" y="27885"/>
                </a:cubicBezTo>
                <a:cubicBezTo>
                  <a:pt x="13564" y="27870"/>
                  <a:pt x="13531" y="27864"/>
                  <a:pt x="13500" y="27864"/>
                </a:cubicBezTo>
                <a:cubicBezTo>
                  <a:pt x="13450" y="27864"/>
                  <a:pt x="13408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82" y="27704"/>
                  <a:pt x="13425" y="27709"/>
                  <a:pt x="13463" y="27709"/>
                </a:cubicBezTo>
                <a:cubicBezTo>
                  <a:pt x="13501" y="27709"/>
                  <a:pt x="13534" y="27704"/>
                  <a:pt x="13563" y="27694"/>
                </a:cubicBezTo>
                <a:cubicBezTo>
                  <a:pt x="13563" y="27580"/>
                  <a:pt x="13448" y="27447"/>
                  <a:pt x="13334" y="27371"/>
                </a:cubicBezTo>
                <a:cubicBezTo>
                  <a:pt x="13315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77" y="27257"/>
                </a:cubicBezTo>
                <a:cubicBezTo>
                  <a:pt x="13334" y="27257"/>
                  <a:pt x="13410" y="27257"/>
                  <a:pt x="13487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00" y="26800"/>
                  <a:pt x="13705" y="26781"/>
                  <a:pt x="13608" y="26781"/>
                </a:cubicBezTo>
                <a:cubicBezTo>
                  <a:pt x="13510" y="26781"/>
                  <a:pt x="1341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35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30" y="24328"/>
                </a:cubicBezTo>
                <a:cubicBezTo>
                  <a:pt x="13055" y="24331"/>
                  <a:pt x="13082" y="24332"/>
                  <a:pt x="13110" y="24332"/>
                </a:cubicBezTo>
                <a:cubicBezTo>
                  <a:pt x="13249" y="24332"/>
                  <a:pt x="13407" y="24293"/>
                  <a:pt x="13487" y="24213"/>
                </a:cubicBezTo>
                <a:cubicBezTo>
                  <a:pt x="13429" y="24099"/>
                  <a:pt x="13239" y="23985"/>
                  <a:pt x="13087" y="23966"/>
                </a:cubicBezTo>
                <a:cubicBezTo>
                  <a:pt x="13062" y="23963"/>
                  <a:pt x="13038" y="23961"/>
                  <a:pt x="13017" y="23961"/>
                </a:cubicBezTo>
                <a:cubicBezTo>
                  <a:pt x="12910" y="23961"/>
                  <a:pt x="12846" y="24001"/>
                  <a:pt x="12783" y="24080"/>
                </a:cubicBezTo>
                <a:cubicBezTo>
                  <a:pt x="12726" y="23852"/>
                  <a:pt x="12688" y="23624"/>
                  <a:pt x="12650" y="23396"/>
                </a:cubicBezTo>
                <a:lnTo>
                  <a:pt x="12650" y="23396"/>
                </a:lnTo>
                <a:cubicBezTo>
                  <a:pt x="12691" y="23423"/>
                  <a:pt x="12733" y="23441"/>
                  <a:pt x="12790" y="23441"/>
                </a:cubicBezTo>
                <a:cubicBezTo>
                  <a:pt x="12811" y="23441"/>
                  <a:pt x="12833" y="23439"/>
                  <a:pt x="12859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19" y="23069"/>
                </a:cubicBezTo>
                <a:cubicBezTo>
                  <a:pt x="12899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16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40" y="22311"/>
                  <a:pt x="12631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45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27" y="19458"/>
                  <a:pt x="11794" y="18678"/>
                  <a:pt x="11661" y="17918"/>
                </a:cubicBezTo>
                <a:lnTo>
                  <a:pt x="11661" y="17918"/>
                </a:lnTo>
                <a:cubicBezTo>
                  <a:pt x="11699" y="17937"/>
                  <a:pt x="11718" y="17956"/>
                  <a:pt x="11756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5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41" y="17680"/>
                </a:cubicBezTo>
                <a:cubicBezTo>
                  <a:pt x="11703" y="17680"/>
                  <a:pt x="11670" y="17689"/>
                  <a:pt x="11642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3" y="17065"/>
                </a:cubicBezTo>
                <a:cubicBezTo>
                  <a:pt x="11698" y="17065"/>
                  <a:pt x="11734" y="17059"/>
                  <a:pt x="11775" y="17043"/>
                </a:cubicBezTo>
                <a:cubicBezTo>
                  <a:pt x="11946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1" y="16624"/>
                </a:cubicBezTo>
                <a:cubicBezTo>
                  <a:pt x="11699" y="16548"/>
                  <a:pt x="11737" y="16453"/>
                  <a:pt x="11718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2" y="16391"/>
                  <a:pt x="11511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56" y="13847"/>
                </a:cubicBezTo>
                <a:cubicBezTo>
                  <a:pt x="11341" y="13845"/>
                  <a:pt x="11326" y="13843"/>
                  <a:pt x="11309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109" y="13600"/>
                  <a:pt x="11147" y="13505"/>
                </a:cubicBezTo>
                <a:cubicBezTo>
                  <a:pt x="11223" y="13391"/>
                  <a:pt x="11242" y="13219"/>
                  <a:pt x="11204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900" y="13372"/>
                  <a:pt x="10900" y="13372"/>
                  <a:pt x="10900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58" y="9625"/>
                  <a:pt x="10215" y="9634"/>
                  <a:pt x="10267" y="9634"/>
                </a:cubicBezTo>
                <a:cubicBezTo>
                  <a:pt x="10320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8" y="9185"/>
                  <a:pt x="10087" y="9195"/>
                  <a:pt x="10128" y="9195"/>
                </a:cubicBezTo>
                <a:cubicBezTo>
                  <a:pt x="10177" y="9195"/>
                  <a:pt x="10228" y="9180"/>
                  <a:pt x="10291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3" y="8702"/>
                  <a:pt x="10515" y="8689"/>
                  <a:pt x="10443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8" y="8864"/>
                  <a:pt x="9949" y="8902"/>
                </a:cubicBezTo>
                <a:cubicBezTo>
                  <a:pt x="9930" y="8864"/>
                  <a:pt x="9930" y="8807"/>
                  <a:pt x="9911" y="8769"/>
                </a:cubicBezTo>
                <a:cubicBezTo>
                  <a:pt x="9949" y="8750"/>
                  <a:pt x="10006" y="8731"/>
                  <a:pt x="10044" y="8674"/>
                </a:cubicBezTo>
                <a:cubicBezTo>
                  <a:pt x="10120" y="8578"/>
                  <a:pt x="10177" y="8407"/>
                  <a:pt x="10139" y="8293"/>
                </a:cubicBezTo>
                <a:cubicBezTo>
                  <a:pt x="10044" y="8293"/>
                  <a:pt x="9911" y="8369"/>
                  <a:pt x="9835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188" y="6030"/>
                  <a:pt x="9169" y="5935"/>
                </a:cubicBezTo>
                <a:cubicBezTo>
                  <a:pt x="9207" y="5839"/>
                  <a:pt x="9169" y="5706"/>
                  <a:pt x="9112" y="5611"/>
                </a:cubicBezTo>
                <a:lnTo>
                  <a:pt x="9207" y="5611"/>
                </a:lnTo>
                <a:cubicBezTo>
                  <a:pt x="9222" y="5613"/>
                  <a:pt x="9237" y="5614"/>
                  <a:pt x="9252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112" y="5212"/>
                  <a:pt x="9036" y="5231"/>
                  <a:pt x="8979" y="5288"/>
                </a:cubicBezTo>
                <a:cubicBezTo>
                  <a:pt x="8883" y="4964"/>
                  <a:pt x="8788" y="4660"/>
                  <a:pt x="8674" y="4356"/>
                </a:cubicBezTo>
                <a:cubicBezTo>
                  <a:pt x="8700" y="4356"/>
                  <a:pt x="8725" y="4364"/>
                  <a:pt x="8756" y="4364"/>
                </a:cubicBezTo>
                <a:cubicBezTo>
                  <a:pt x="8771" y="4364"/>
                  <a:pt x="8788" y="4362"/>
                  <a:pt x="8807" y="4356"/>
                </a:cubicBezTo>
                <a:cubicBezTo>
                  <a:pt x="8941" y="4337"/>
                  <a:pt x="9112" y="4261"/>
                  <a:pt x="9169" y="4147"/>
                </a:cubicBezTo>
                <a:cubicBezTo>
                  <a:pt x="9093" y="4071"/>
                  <a:pt x="8941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41" y="3785"/>
                  <a:pt x="8998" y="3500"/>
                  <a:pt x="8922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70" y="3272"/>
                  <a:pt x="8351" y="3310"/>
                  <a:pt x="8332" y="3348"/>
                </a:cubicBezTo>
                <a:cubicBezTo>
                  <a:pt x="8256" y="3138"/>
                  <a:pt x="8161" y="2929"/>
                  <a:pt x="8085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13" y="1655"/>
                  <a:pt x="7951" y="1541"/>
                </a:cubicBezTo>
                <a:cubicBezTo>
                  <a:pt x="7899" y="1509"/>
                  <a:pt x="7824" y="1495"/>
                  <a:pt x="7744" y="1495"/>
                </a:cubicBezTo>
                <a:cubicBezTo>
                  <a:pt x="7679" y="1495"/>
                  <a:pt x="7612" y="1505"/>
                  <a:pt x="7552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71" y="1274"/>
                  <a:pt x="7609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4" y="818"/>
                  <a:pt x="7229" y="989"/>
                </a:cubicBezTo>
                <a:cubicBezTo>
                  <a:pt x="7229" y="1008"/>
                  <a:pt x="7210" y="1046"/>
                  <a:pt x="7210" y="1065"/>
                </a:cubicBezTo>
                <a:cubicBezTo>
                  <a:pt x="6943" y="723"/>
                  <a:pt x="6677" y="533"/>
                  <a:pt x="6430" y="533"/>
                </a:cubicBezTo>
                <a:cubicBezTo>
                  <a:pt x="6297" y="552"/>
                  <a:pt x="6164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106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9" name="Google Shape;4319;p17"/>
          <p:cNvSpPr/>
          <p:nvPr/>
        </p:nvSpPr>
        <p:spPr>
          <a:xfrm>
            <a:off x="6963977" y="3339528"/>
            <a:ext cx="1051095" cy="1329359"/>
          </a:xfrm>
          <a:custGeom>
            <a:rect b="b" l="l" r="r" t="t"/>
            <a:pathLst>
              <a:path extrusionOk="0" h="24995" w="19763">
                <a:moveTo>
                  <a:pt x="10918" y="1"/>
                </a:moveTo>
                <a:cubicBezTo>
                  <a:pt x="10424" y="1"/>
                  <a:pt x="9967" y="229"/>
                  <a:pt x="9663" y="571"/>
                </a:cubicBezTo>
                <a:cubicBezTo>
                  <a:pt x="9568" y="438"/>
                  <a:pt x="9397" y="362"/>
                  <a:pt x="9225" y="362"/>
                </a:cubicBezTo>
                <a:cubicBezTo>
                  <a:pt x="8959" y="362"/>
                  <a:pt x="8731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76" y="647"/>
                  <a:pt x="7076" y="628"/>
                </a:cubicBezTo>
                <a:cubicBezTo>
                  <a:pt x="7114" y="514"/>
                  <a:pt x="7076" y="324"/>
                  <a:pt x="7000" y="248"/>
                </a:cubicBezTo>
                <a:cubicBezTo>
                  <a:pt x="6924" y="286"/>
                  <a:pt x="6829" y="419"/>
                  <a:pt x="6791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5" y="357"/>
                  <a:pt x="6444" y="241"/>
                  <a:pt x="6296" y="241"/>
                </a:cubicBezTo>
                <a:cubicBezTo>
                  <a:pt x="6276" y="241"/>
                  <a:pt x="6257" y="244"/>
                  <a:pt x="6239" y="248"/>
                </a:cubicBezTo>
                <a:cubicBezTo>
                  <a:pt x="6220" y="362"/>
                  <a:pt x="6277" y="533"/>
                  <a:pt x="6353" y="647"/>
                </a:cubicBezTo>
                <a:cubicBezTo>
                  <a:pt x="6163" y="647"/>
                  <a:pt x="5954" y="647"/>
                  <a:pt x="5764" y="628"/>
                </a:cubicBezTo>
                <a:cubicBezTo>
                  <a:pt x="5478" y="628"/>
                  <a:pt x="5212" y="609"/>
                  <a:pt x="4927" y="609"/>
                </a:cubicBezTo>
                <a:cubicBezTo>
                  <a:pt x="4527" y="609"/>
                  <a:pt x="4128" y="590"/>
                  <a:pt x="3747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10" y="571"/>
                </a:lnTo>
                <a:cubicBezTo>
                  <a:pt x="2796" y="571"/>
                  <a:pt x="2663" y="571"/>
                  <a:pt x="2549" y="609"/>
                </a:cubicBezTo>
                <a:cubicBezTo>
                  <a:pt x="2435" y="533"/>
                  <a:pt x="2302" y="476"/>
                  <a:pt x="2150" y="476"/>
                </a:cubicBezTo>
                <a:cubicBezTo>
                  <a:pt x="1845" y="476"/>
                  <a:pt x="1579" y="705"/>
                  <a:pt x="1503" y="990"/>
                </a:cubicBezTo>
                <a:cubicBezTo>
                  <a:pt x="1427" y="1009"/>
                  <a:pt x="1332" y="1047"/>
                  <a:pt x="1256" y="1085"/>
                </a:cubicBezTo>
                <a:cubicBezTo>
                  <a:pt x="1275" y="1047"/>
                  <a:pt x="1256" y="1009"/>
                  <a:pt x="1256" y="971"/>
                </a:cubicBezTo>
                <a:cubicBezTo>
                  <a:pt x="1218" y="857"/>
                  <a:pt x="1103" y="705"/>
                  <a:pt x="1008" y="666"/>
                </a:cubicBezTo>
                <a:cubicBezTo>
                  <a:pt x="932" y="762"/>
                  <a:pt x="932" y="952"/>
                  <a:pt x="970" y="1066"/>
                </a:cubicBezTo>
                <a:cubicBezTo>
                  <a:pt x="989" y="1142"/>
                  <a:pt x="1027" y="1180"/>
                  <a:pt x="1084" y="1218"/>
                </a:cubicBezTo>
                <a:cubicBezTo>
                  <a:pt x="1046" y="1237"/>
                  <a:pt x="1027" y="1275"/>
                  <a:pt x="989" y="1313"/>
                </a:cubicBezTo>
                <a:cubicBezTo>
                  <a:pt x="932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42" y="1294"/>
                  <a:pt x="780" y="1446"/>
                  <a:pt x="837" y="1560"/>
                </a:cubicBezTo>
                <a:cubicBezTo>
                  <a:pt x="799" y="1541"/>
                  <a:pt x="780" y="1541"/>
                  <a:pt x="742" y="1541"/>
                </a:cubicBezTo>
                <a:cubicBezTo>
                  <a:pt x="552" y="1541"/>
                  <a:pt x="324" y="1599"/>
                  <a:pt x="229" y="1732"/>
                </a:cubicBezTo>
                <a:cubicBezTo>
                  <a:pt x="305" y="1865"/>
                  <a:pt x="533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5" y="2416"/>
                </a:cubicBezTo>
                <a:cubicBezTo>
                  <a:pt x="856" y="2473"/>
                  <a:pt x="837" y="2531"/>
                  <a:pt x="837" y="2569"/>
                </a:cubicBezTo>
                <a:lnTo>
                  <a:pt x="818" y="2569"/>
                </a:lnTo>
                <a:cubicBezTo>
                  <a:pt x="818" y="2588"/>
                  <a:pt x="818" y="2607"/>
                  <a:pt x="818" y="2626"/>
                </a:cubicBezTo>
                <a:cubicBezTo>
                  <a:pt x="514" y="2930"/>
                  <a:pt x="324" y="3367"/>
                  <a:pt x="324" y="3843"/>
                </a:cubicBezTo>
                <a:cubicBezTo>
                  <a:pt x="324" y="4147"/>
                  <a:pt x="419" y="4433"/>
                  <a:pt x="552" y="4680"/>
                </a:cubicBezTo>
                <a:cubicBezTo>
                  <a:pt x="419" y="6068"/>
                  <a:pt x="419" y="7571"/>
                  <a:pt x="533" y="9055"/>
                </a:cubicBezTo>
                <a:cubicBezTo>
                  <a:pt x="514" y="9036"/>
                  <a:pt x="495" y="8998"/>
                  <a:pt x="457" y="8979"/>
                </a:cubicBezTo>
                <a:cubicBezTo>
                  <a:pt x="387" y="8923"/>
                  <a:pt x="277" y="8888"/>
                  <a:pt x="178" y="8888"/>
                </a:cubicBezTo>
                <a:cubicBezTo>
                  <a:pt x="142" y="8888"/>
                  <a:pt x="107" y="8892"/>
                  <a:pt x="76" y="8902"/>
                </a:cubicBezTo>
                <a:cubicBezTo>
                  <a:pt x="76" y="9017"/>
                  <a:pt x="190" y="9150"/>
                  <a:pt x="286" y="9226"/>
                </a:cubicBezTo>
                <a:cubicBezTo>
                  <a:pt x="305" y="9245"/>
                  <a:pt x="324" y="9245"/>
                  <a:pt x="343" y="9264"/>
                </a:cubicBezTo>
                <a:cubicBezTo>
                  <a:pt x="190" y="9359"/>
                  <a:pt x="76" y="9530"/>
                  <a:pt x="76" y="9739"/>
                </a:cubicBezTo>
                <a:cubicBezTo>
                  <a:pt x="76" y="9892"/>
                  <a:pt x="133" y="10025"/>
                  <a:pt x="248" y="10120"/>
                </a:cubicBezTo>
                <a:cubicBezTo>
                  <a:pt x="95" y="10386"/>
                  <a:pt x="0" y="10671"/>
                  <a:pt x="0" y="10995"/>
                </a:cubicBezTo>
                <a:cubicBezTo>
                  <a:pt x="0" y="11889"/>
                  <a:pt x="704" y="12612"/>
                  <a:pt x="1598" y="12650"/>
                </a:cubicBezTo>
                <a:cubicBezTo>
                  <a:pt x="1807" y="12783"/>
                  <a:pt x="2035" y="12840"/>
                  <a:pt x="2302" y="12840"/>
                </a:cubicBezTo>
                <a:lnTo>
                  <a:pt x="8369" y="12840"/>
                </a:lnTo>
                <a:cubicBezTo>
                  <a:pt x="8369" y="13125"/>
                  <a:pt x="8369" y="13391"/>
                  <a:pt x="8369" y="13658"/>
                </a:cubicBezTo>
                <a:cubicBezTo>
                  <a:pt x="8369" y="14380"/>
                  <a:pt x="8369" y="15103"/>
                  <a:pt x="8369" y="15807"/>
                </a:cubicBezTo>
                <a:cubicBezTo>
                  <a:pt x="8331" y="19440"/>
                  <a:pt x="8274" y="22597"/>
                  <a:pt x="8255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68" y="24994"/>
                </a:lnTo>
                <a:lnTo>
                  <a:pt x="12668" y="23948"/>
                </a:lnTo>
                <a:lnTo>
                  <a:pt x="10519" y="23948"/>
                </a:lnTo>
                <a:cubicBezTo>
                  <a:pt x="10462" y="22845"/>
                  <a:pt x="10386" y="20562"/>
                  <a:pt x="10310" y="18204"/>
                </a:cubicBezTo>
                <a:cubicBezTo>
                  <a:pt x="10272" y="17405"/>
                  <a:pt x="10252" y="16587"/>
                  <a:pt x="10233" y="15826"/>
                </a:cubicBezTo>
                <a:cubicBezTo>
                  <a:pt x="10214" y="15465"/>
                  <a:pt x="10214" y="15122"/>
                  <a:pt x="10195" y="14780"/>
                </a:cubicBezTo>
                <a:cubicBezTo>
                  <a:pt x="10195" y="14419"/>
                  <a:pt x="10176" y="14076"/>
                  <a:pt x="10176" y="13753"/>
                </a:cubicBezTo>
                <a:cubicBezTo>
                  <a:pt x="10176" y="13696"/>
                  <a:pt x="10176" y="13658"/>
                  <a:pt x="10176" y="13601"/>
                </a:cubicBezTo>
                <a:cubicBezTo>
                  <a:pt x="10176" y="13601"/>
                  <a:pt x="10176" y="13582"/>
                  <a:pt x="10176" y="13582"/>
                </a:cubicBezTo>
                <a:cubicBezTo>
                  <a:pt x="10157" y="13353"/>
                  <a:pt x="10157" y="13144"/>
                  <a:pt x="10157" y="12954"/>
                </a:cubicBezTo>
                <a:cubicBezTo>
                  <a:pt x="10157" y="12916"/>
                  <a:pt x="10157" y="12878"/>
                  <a:pt x="10157" y="12840"/>
                </a:cubicBezTo>
                <a:lnTo>
                  <a:pt x="16891" y="12840"/>
                </a:lnTo>
                <a:cubicBezTo>
                  <a:pt x="17442" y="12840"/>
                  <a:pt x="17918" y="12459"/>
                  <a:pt x="18032" y="11946"/>
                </a:cubicBezTo>
                <a:cubicBezTo>
                  <a:pt x="18108" y="11889"/>
                  <a:pt x="18184" y="11813"/>
                  <a:pt x="18241" y="11737"/>
                </a:cubicBezTo>
                <a:lnTo>
                  <a:pt x="18241" y="11737"/>
                </a:lnTo>
                <a:cubicBezTo>
                  <a:pt x="18222" y="11832"/>
                  <a:pt x="18222" y="11927"/>
                  <a:pt x="18317" y="12003"/>
                </a:cubicBezTo>
                <a:cubicBezTo>
                  <a:pt x="18402" y="12088"/>
                  <a:pt x="18533" y="12158"/>
                  <a:pt x="18642" y="12158"/>
                </a:cubicBezTo>
                <a:cubicBezTo>
                  <a:pt x="18654" y="12158"/>
                  <a:pt x="18667" y="12157"/>
                  <a:pt x="18679" y="12155"/>
                </a:cubicBezTo>
                <a:cubicBezTo>
                  <a:pt x="18698" y="12041"/>
                  <a:pt x="18603" y="11889"/>
                  <a:pt x="18527" y="11794"/>
                </a:cubicBezTo>
                <a:cubicBezTo>
                  <a:pt x="18468" y="11735"/>
                  <a:pt x="18417" y="11713"/>
                  <a:pt x="18360" y="11713"/>
                </a:cubicBezTo>
                <a:cubicBezTo>
                  <a:pt x="18324" y="11713"/>
                  <a:pt x="18285" y="11722"/>
                  <a:pt x="18241" y="11737"/>
                </a:cubicBezTo>
                <a:cubicBezTo>
                  <a:pt x="18279" y="11661"/>
                  <a:pt x="18336" y="11584"/>
                  <a:pt x="18374" y="11508"/>
                </a:cubicBezTo>
                <a:cubicBezTo>
                  <a:pt x="18431" y="11565"/>
                  <a:pt x="18508" y="11584"/>
                  <a:pt x="18565" y="11584"/>
                </a:cubicBezTo>
                <a:cubicBezTo>
                  <a:pt x="18603" y="11489"/>
                  <a:pt x="18546" y="11318"/>
                  <a:pt x="18489" y="11204"/>
                </a:cubicBezTo>
                <a:lnTo>
                  <a:pt x="18469" y="11204"/>
                </a:lnTo>
                <a:cubicBezTo>
                  <a:pt x="18489" y="11166"/>
                  <a:pt x="18489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50" y="11128"/>
                  <a:pt x="19097" y="11052"/>
                  <a:pt x="19192" y="10919"/>
                </a:cubicBezTo>
                <a:cubicBezTo>
                  <a:pt x="19097" y="10786"/>
                  <a:pt x="18869" y="10709"/>
                  <a:pt x="18679" y="10709"/>
                </a:cubicBezTo>
                <a:cubicBezTo>
                  <a:pt x="18662" y="10704"/>
                  <a:pt x="18645" y="10702"/>
                  <a:pt x="18629" y="10702"/>
                </a:cubicBezTo>
                <a:cubicBezTo>
                  <a:pt x="18588" y="10702"/>
                  <a:pt x="18548" y="10715"/>
                  <a:pt x="18508" y="10728"/>
                </a:cubicBezTo>
                <a:cubicBezTo>
                  <a:pt x="18508" y="10690"/>
                  <a:pt x="18508" y="10633"/>
                  <a:pt x="18508" y="10595"/>
                </a:cubicBezTo>
                <a:cubicBezTo>
                  <a:pt x="18523" y="10603"/>
                  <a:pt x="18542" y="10608"/>
                  <a:pt x="18565" y="10608"/>
                </a:cubicBezTo>
                <a:cubicBezTo>
                  <a:pt x="18596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49" y="10257"/>
                  <a:pt x="18788" y="10257"/>
                </a:cubicBezTo>
                <a:cubicBezTo>
                  <a:pt x="18704" y="10257"/>
                  <a:pt x="18612" y="10277"/>
                  <a:pt x="18546" y="10310"/>
                </a:cubicBezTo>
                <a:cubicBezTo>
                  <a:pt x="18508" y="10329"/>
                  <a:pt x="18469" y="10348"/>
                  <a:pt x="18450" y="10386"/>
                </a:cubicBezTo>
                <a:cubicBezTo>
                  <a:pt x="18393" y="10215"/>
                  <a:pt x="18317" y="10063"/>
                  <a:pt x="18203" y="9930"/>
                </a:cubicBezTo>
                <a:cubicBezTo>
                  <a:pt x="18222" y="9625"/>
                  <a:pt x="18260" y="9321"/>
                  <a:pt x="18279" y="9017"/>
                </a:cubicBezTo>
                <a:cubicBezTo>
                  <a:pt x="18305" y="9023"/>
                  <a:pt x="18330" y="9027"/>
                  <a:pt x="18355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3" y="8607"/>
                  <a:pt x="18395" y="8669"/>
                  <a:pt x="18317" y="8731"/>
                </a:cubicBezTo>
                <a:cubicBezTo>
                  <a:pt x="18298" y="8731"/>
                  <a:pt x="18298" y="8750"/>
                  <a:pt x="18279" y="8750"/>
                </a:cubicBezTo>
                <a:cubicBezTo>
                  <a:pt x="18298" y="8598"/>
                  <a:pt x="18298" y="8427"/>
                  <a:pt x="18317" y="8275"/>
                </a:cubicBezTo>
                <a:cubicBezTo>
                  <a:pt x="18565" y="8142"/>
                  <a:pt x="18755" y="7799"/>
                  <a:pt x="18869" y="7324"/>
                </a:cubicBezTo>
                <a:cubicBezTo>
                  <a:pt x="18945" y="7419"/>
                  <a:pt x="19040" y="7476"/>
                  <a:pt x="19135" y="7476"/>
                </a:cubicBezTo>
                <a:cubicBezTo>
                  <a:pt x="19173" y="7381"/>
                  <a:pt x="19116" y="7191"/>
                  <a:pt x="19059" y="7096"/>
                </a:cubicBezTo>
                <a:cubicBezTo>
                  <a:pt x="19002" y="7038"/>
                  <a:pt x="18964" y="7000"/>
                  <a:pt x="18907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78" y="7000"/>
                  <a:pt x="19249" y="7019"/>
                </a:cubicBezTo>
                <a:cubicBezTo>
                  <a:pt x="19421" y="7019"/>
                  <a:pt x="19668" y="6943"/>
                  <a:pt x="19763" y="6810"/>
                </a:cubicBezTo>
                <a:cubicBezTo>
                  <a:pt x="19668" y="6677"/>
                  <a:pt x="19440" y="6582"/>
                  <a:pt x="19249" y="6582"/>
                </a:cubicBezTo>
                <a:cubicBezTo>
                  <a:pt x="19097" y="6582"/>
                  <a:pt x="19002" y="6639"/>
                  <a:pt x="18926" y="6753"/>
                </a:cubicBezTo>
                <a:cubicBezTo>
                  <a:pt x="18926" y="6715"/>
                  <a:pt x="18926" y="6677"/>
                  <a:pt x="18926" y="6639"/>
                </a:cubicBezTo>
                <a:cubicBezTo>
                  <a:pt x="18926" y="5878"/>
                  <a:pt x="18698" y="5251"/>
                  <a:pt x="18374" y="5022"/>
                </a:cubicBezTo>
                <a:cubicBezTo>
                  <a:pt x="18355" y="4965"/>
                  <a:pt x="18355" y="4889"/>
                  <a:pt x="18355" y="4813"/>
                </a:cubicBezTo>
                <a:cubicBezTo>
                  <a:pt x="18393" y="4813"/>
                  <a:pt x="18450" y="4794"/>
                  <a:pt x="18489" y="4756"/>
                </a:cubicBezTo>
                <a:cubicBezTo>
                  <a:pt x="18584" y="4661"/>
                  <a:pt x="18679" y="4509"/>
                  <a:pt x="18679" y="4395"/>
                </a:cubicBezTo>
                <a:cubicBezTo>
                  <a:pt x="18662" y="4391"/>
                  <a:pt x="18645" y="4390"/>
                  <a:pt x="18627" y="4390"/>
                </a:cubicBezTo>
                <a:cubicBezTo>
                  <a:pt x="18538" y="4390"/>
                  <a:pt x="18431" y="4427"/>
                  <a:pt x="18336" y="4490"/>
                </a:cubicBezTo>
                <a:cubicBezTo>
                  <a:pt x="18298" y="3767"/>
                  <a:pt x="18222" y="3120"/>
                  <a:pt x="18070" y="2588"/>
                </a:cubicBezTo>
                <a:cubicBezTo>
                  <a:pt x="18070" y="2188"/>
                  <a:pt x="17899" y="1846"/>
                  <a:pt x="17595" y="1618"/>
                </a:cubicBezTo>
                <a:cubicBezTo>
                  <a:pt x="17404" y="1484"/>
                  <a:pt x="17157" y="1389"/>
                  <a:pt x="16891" y="1389"/>
                </a:cubicBezTo>
                <a:cubicBezTo>
                  <a:pt x="16739" y="1370"/>
                  <a:pt x="16605" y="1370"/>
                  <a:pt x="16472" y="1351"/>
                </a:cubicBezTo>
                <a:cubicBezTo>
                  <a:pt x="16529" y="1294"/>
                  <a:pt x="16586" y="1237"/>
                  <a:pt x="16586" y="1161"/>
                </a:cubicBezTo>
                <a:cubicBezTo>
                  <a:pt x="16543" y="1135"/>
                  <a:pt x="16485" y="1125"/>
                  <a:pt x="16423" y="1125"/>
                </a:cubicBezTo>
                <a:cubicBezTo>
                  <a:pt x="16348" y="1125"/>
                  <a:pt x="16269" y="1140"/>
                  <a:pt x="16206" y="1161"/>
                </a:cubicBezTo>
                <a:cubicBezTo>
                  <a:pt x="16111" y="1199"/>
                  <a:pt x="16073" y="1256"/>
                  <a:pt x="16054" y="1313"/>
                </a:cubicBezTo>
                <a:cubicBezTo>
                  <a:pt x="15997" y="1313"/>
                  <a:pt x="15959" y="1294"/>
                  <a:pt x="15902" y="1294"/>
                </a:cubicBezTo>
                <a:cubicBezTo>
                  <a:pt x="15978" y="1218"/>
                  <a:pt x="16054" y="1085"/>
                  <a:pt x="16054" y="990"/>
                </a:cubicBezTo>
                <a:cubicBezTo>
                  <a:pt x="16037" y="986"/>
                  <a:pt x="16018" y="985"/>
                  <a:pt x="15999" y="985"/>
                </a:cubicBezTo>
                <a:cubicBezTo>
                  <a:pt x="15907" y="985"/>
                  <a:pt x="15790" y="1019"/>
                  <a:pt x="15711" y="1066"/>
                </a:cubicBezTo>
                <a:cubicBezTo>
                  <a:pt x="15711" y="1047"/>
                  <a:pt x="15711" y="1028"/>
                  <a:pt x="15711" y="990"/>
                </a:cubicBezTo>
                <a:cubicBezTo>
                  <a:pt x="15711" y="800"/>
                  <a:pt x="15616" y="571"/>
                  <a:pt x="15483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084" y="1218"/>
                  <a:pt x="14932" y="1199"/>
                </a:cubicBezTo>
                <a:lnTo>
                  <a:pt x="14760" y="1199"/>
                </a:lnTo>
                <a:cubicBezTo>
                  <a:pt x="14418" y="1161"/>
                  <a:pt x="14057" y="1142"/>
                  <a:pt x="13714" y="1104"/>
                </a:cubicBezTo>
                <a:cubicBezTo>
                  <a:pt x="13676" y="933"/>
                  <a:pt x="13524" y="800"/>
                  <a:pt x="13334" y="800"/>
                </a:cubicBezTo>
                <a:cubicBezTo>
                  <a:pt x="13182" y="800"/>
                  <a:pt x="13030" y="895"/>
                  <a:pt x="12972" y="1047"/>
                </a:cubicBezTo>
                <a:cubicBezTo>
                  <a:pt x="12801" y="1028"/>
                  <a:pt x="12630" y="1009"/>
                  <a:pt x="12440" y="1009"/>
                </a:cubicBezTo>
                <a:cubicBezTo>
                  <a:pt x="12193" y="419"/>
                  <a:pt x="11603" y="1"/>
                  <a:pt x="109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0" name="Google Shape;4320;p17"/>
          <p:cNvSpPr/>
          <p:nvPr/>
        </p:nvSpPr>
        <p:spPr>
          <a:xfrm>
            <a:off x="1050688" y="2428102"/>
            <a:ext cx="762832" cy="2240790"/>
          </a:xfrm>
          <a:custGeom>
            <a:rect b="b" l="l" r="r" t="t"/>
            <a:pathLst>
              <a:path extrusionOk="0" h="42132" w="14343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688" y="361"/>
                  <a:pt x="5745" y="323"/>
                  <a:pt x="5745" y="247"/>
                </a:cubicBezTo>
                <a:cubicBezTo>
                  <a:pt x="5745" y="152"/>
                  <a:pt x="5726" y="38"/>
                  <a:pt x="5669" y="0"/>
                </a:cubicBezTo>
                <a:close/>
                <a:moveTo>
                  <a:pt x="4870" y="133"/>
                </a:moveTo>
                <a:cubicBezTo>
                  <a:pt x="4851" y="209"/>
                  <a:pt x="4889" y="323"/>
                  <a:pt x="4946" y="399"/>
                </a:cubicBezTo>
                <a:cubicBezTo>
                  <a:pt x="5003" y="457"/>
                  <a:pt x="5060" y="457"/>
                  <a:pt x="5117" y="457"/>
                </a:cubicBezTo>
                <a:cubicBezTo>
                  <a:pt x="5155" y="380"/>
                  <a:pt x="5155" y="342"/>
                  <a:pt x="5098" y="266"/>
                </a:cubicBezTo>
                <a:cubicBezTo>
                  <a:pt x="5060" y="209"/>
                  <a:pt x="4946" y="133"/>
                  <a:pt x="4870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7" y="2644"/>
                </a:cubicBezTo>
                <a:cubicBezTo>
                  <a:pt x="3577" y="2701"/>
                  <a:pt x="3634" y="2815"/>
                  <a:pt x="3691" y="2872"/>
                </a:cubicBezTo>
                <a:cubicBezTo>
                  <a:pt x="3719" y="2901"/>
                  <a:pt x="3748" y="2910"/>
                  <a:pt x="3779" y="2910"/>
                </a:cubicBezTo>
                <a:cubicBezTo>
                  <a:pt x="3810" y="2910"/>
                  <a:pt x="3843" y="2901"/>
                  <a:pt x="3881" y="2891"/>
                </a:cubicBezTo>
                <a:cubicBezTo>
                  <a:pt x="3881" y="2834"/>
                  <a:pt x="3881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57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56" y="2777"/>
                  <a:pt x="4299" y="2682"/>
                </a:cubicBezTo>
                <a:cubicBezTo>
                  <a:pt x="4223" y="2568"/>
                  <a:pt x="4071" y="2473"/>
                  <a:pt x="3957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8" y="3443"/>
                  <a:pt x="3596" y="3405"/>
                  <a:pt x="3634" y="3348"/>
                </a:cubicBezTo>
                <a:cubicBezTo>
                  <a:pt x="3596" y="3291"/>
                  <a:pt x="3558" y="3253"/>
                  <a:pt x="3462" y="3253"/>
                </a:cubicBezTo>
                <a:close/>
                <a:moveTo>
                  <a:pt x="9515" y="3477"/>
                </a:moveTo>
                <a:cubicBezTo>
                  <a:pt x="9392" y="3477"/>
                  <a:pt x="9249" y="3531"/>
                  <a:pt x="9150" y="3614"/>
                </a:cubicBezTo>
                <a:cubicBezTo>
                  <a:pt x="9055" y="3709"/>
                  <a:pt x="9055" y="3804"/>
                  <a:pt x="9055" y="3918"/>
                </a:cubicBezTo>
                <a:cubicBezTo>
                  <a:pt x="9101" y="3926"/>
                  <a:pt x="9145" y="3934"/>
                  <a:pt x="9186" y="3934"/>
                </a:cubicBezTo>
                <a:cubicBezTo>
                  <a:pt x="9246" y="3934"/>
                  <a:pt x="9303" y="3918"/>
                  <a:pt x="9359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1" y="3478"/>
                  <a:pt x="9533" y="3477"/>
                  <a:pt x="9515" y="3477"/>
                </a:cubicBezTo>
                <a:close/>
                <a:moveTo>
                  <a:pt x="9304" y="4778"/>
                </a:moveTo>
                <a:cubicBezTo>
                  <a:pt x="9225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28" y="5117"/>
                  <a:pt x="9084" y="5117"/>
                </a:cubicBezTo>
                <a:cubicBezTo>
                  <a:pt x="9114" y="5117"/>
                  <a:pt x="9147" y="5111"/>
                  <a:pt x="9188" y="5098"/>
                </a:cubicBezTo>
                <a:cubicBezTo>
                  <a:pt x="9302" y="5041"/>
                  <a:pt x="9435" y="4926"/>
                  <a:pt x="9454" y="4812"/>
                </a:cubicBezTo>
                <a:cubicBezTo>
                  <a:pt x="9414" y="4788"/>
                  <a:pt x="9361" y="4778"/>
                  <a:pt x="9304" y="4778"/>
                </a:cubicBezTo>
                <a:close/>
                <a:moveTo>
                  <a:pt x="9479" y="5697"/>
                </a:moveTo>
                <a:cubicBezTo>
                  <a:pt x="9418" y="5697"/>
                  <a:pt x="9364" y="5726"/>
                  <a:pt x="9302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1" y="6034"/>
                  <a:pt x="9670" y="6034"/>
                </a:cubicBezTo>
                <a:cubicBezTo>
                  <a:pt x="9739" y="6034"/>
                  <a:pt x="9806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2" y="5697"/>
                  <a:pt x="9479" y="5697"/>
                </a:cubicBezTo>
                <a:close/>
                <a:moveTo>
                  <a:pt x="2468" y="7110"/>
                </a:moveTo>
                <a:cubicBezTo>
                  <a:pt x="2456" y="7110"/>
                  <a:pt x="2446" y="7111"/>
                  <a:pt x="2435" y="7114"/>
                </a:cubicBezTo>
                <a:cubicBezTo>
                  <a:pt x="2416" y="7190"/>
                  <a:pt x="2473" y="7304"/>
                  <a:pt x="2549" y="7361"/>
                </a:cubicBezTo>
                <a:cubicBezTo>
                  <a:pt x="2586" y="7397"/>
                  <a:pt x="2622" y="7411"/>
                  <a:pt x="2663" y="7411"/>
                </a:cubicBezTo>
                <a:cubicBezTo>
                  <a:pt x="2686" y="7411"/>
                  <a:pt x="2712" y="7406"/>
                  <a:pt x="2740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26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35" y="7799"/>
                  <a:pt x="2397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67" y="10081"/>
                </a:cubicBezTo>
                <a:cubicBezTo>
                  <a:pt x="10414" y="10095"/>
                  <a:pt x="10466" y="10101"/>
                  <a:pt x="10517" y="10101"/>
                </a:cubicBezTo>
                <a:cubicBezTo>
                  <a:pt x="10609" y="10101"/>
                  <a:pt x="10698" y="10080"/>
                  <a:pt x="10747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22" y="17423"/>
                  <a:pt x="11736" y="17499"/>
                </a:cubicBezTo>
                <a:cubicBezTo>
                  <a:pt x="11806" y="17555"/>
                  <a:pt x="11917" y="17590"/>
                  <a:pt x="12015" y="17590"/>
                </a:cubicBezTo>
                <a:cubicBezTo>
                  <a:pt x="12052" y="17590"/>
                  <a:pt x="12086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0" y="22289"/>
                </a:moveTo>
                <a:cubicBezTo>
                  <a:pt x="13459" y="22289"/>
                  <a:pt x="13347" y="22357"/>
                  <a:pt x="13296" y="22426"/>
                </a:cubicBezTo>
                <a:cubicBezTo>
                  <a:pt x="13220" y="22502"/>
                  <a:pt x="13220" y="22578"/>
                  <a:pt x="13239" y="22673"/>
                </a:cubicBezTo>
                <a:cubicBezTo>
                  <a:pt x="13334" y="22673"/>
                  <a:pt x="13410" y="22673"/>
                  <a:pt x="13467" y="22597"/>
                </a:cubicBezTo>
                <a:cubicBezTo>
                  <a:pt x="13543" y="22521"/>
                  <a:pt x="13601" y="22388"/>
                  <a:pt x="13582" y="22292"/>
                </a:cubicBezTo>
                <a:cubicBezTo>
                  <a:pt x="13571" y="22290"/>
                  <a:pt x="13561" y="22289"/>
                  <a:pt x="13550" y="22289"/>
                </a:cubicBezTo>
                <a:close/>
                <a:moveTo>
                  <a:pt x="732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8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23" y="24137"/>
                  <a:pt x="1123" y="24061"/>
                  <a:pt x="1028" y="23966"/>
                </a:cubicBezTo>
                <a:cubicBezTo>
                  <a:pt x="950" y="23904"/>
                  <a:pt x="834" y="23842"/>
                  <a:pt x="732" y="23842"/>
                </a:cubicBezTo>
                <a:close/>
                <a:moveTo>
                  <a:pt x="851" y="25358"/>
                </a:moveTo>
                <a:cubicBezTo>
                  <a:pt x="812" y="25358"/>
                  <a:pt x="771" y="25369"/>
                  <a:pt x="723" y="25393"/>
                </a:cubicBezTo>
                <a:cubicBezTo>
                  <a:pt x="609" y="25450"/>
                  <a:pt x="495" y="25564"/>
                  <a:pt x="476" y="25678"/>
                </a:cubicBezTo>
                <a:cubicBezTo>
                  <a:pt x="511" y="25699"/>
                  <a:pt x="556" y="25707"/>
                  <a:pt x="605" y="25707"/>
                </a:cubicBezTo>
                <a:cubicBezTo>
                  <a:pt x="689" y="25707"/>
                  <a:pt x="784" y="25683"/>
                  <a:pt x="857" y="25659"/>
                </a:cubicBezTo>
                <a:cubicBezTo>
                  <a:pt x="971" y="25602"/>
                  <a:pt x="990" y="25526"/>
                  <a:pt x="1009" y="25412"/>
                </a:cubicBezTo>
                <a:cubicBezTo>
                  <a:pt x="953" y="25379"/>
                  <a:pt x="905" y="25358"/>
                  <a:pt x="851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52" y="27732"/>
                  <a:pt x="647" y="27751"/>
                  <a:pt x="742" y="27751"/>
                </a:cubicBezTo>
                <a:cubicBezTo>
                  <a:pt x="780" y="27637"/>
                  <a:pt x="800" y="27561"/>
                  <a:pt x="723" y="27466"/>
                </a:cubicBezTo>
                <a:cubicBezTo>
                  <a:pt x="647" y="27352"/>
                  <a:pt x="514" y="27257"/>
                  <a:pt x="400" y="27257"/>
                </a:cubicBezTo>
                <a:close/>
                <a:moveTo>
                  <a:pt x="6030" y="209"/>
                </a:moveTo>
                <a:cubicBezTo>
                  <a:pt x="5916" y="247"/>
                  <a:pt x="5821" y="380"/>
                  <a:pt x="5764" y="514"/>
                </a:cubicBezTo>
                <a:cubicBezTo>
                  <a:pt x="5745" y="609"/>
                  <a:pt x="5764" y="666"/>
                  <a:pt x="5802" y="742"/>
                </a:cubicBezTo>
                <a:cubicBezTo>
                  <a:pt x="5764" y="780"/>
                  <a:pt x="5726" y="799"/>
                  <a:pt x="5669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60" y="571"/>
                  <a:pt x="5403" y="704"/>
                  <a:pt x="5384" y="818"/>
                </a:cubicBezTo>
                <a:cubicBezTo>
                  <a:pt x="5365" y="799"/>
                  <a:pt x="5345" y="780"/>
                  <a:pt x="5326" y="761"/>
                </a:cubicBezTo>
                <a:cubicBezTo>
                  <a:pt x="5206" y="670"/>
                  <a:pt x="5037" y="592"/>
                  <a:pt x="4896" y="592"/>
                </a:cubicBezTo>
                <a:cubicBezTo>
                  <a:pt x="4860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27" y="1617"/>
                  <a:pt x="4585" y="2321"/>
                  <a:pt x="4280" y="3138"/>
                </a:cubicBezTo>
                <a:cubicBezTo>
                  <a:pt x="4198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14" y="3348"/>
                  <a:pt x="3995" y="3367"/>
                </a:cubicBezTo>
                <a:cubicBezTo>
                  <a:pt x="3824" y="3405"/>
                  <a:pt x="3615" y="3557"/>
                  <a:pt x="3558" y="3690"/>
                </a:cubicBezTo>
                <a:cubicBezTo>
                  <a:pt x="3636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05" y="6334"/>
                  <a:pt x="3196" y="7665"/>
                </a:cubicBezTo>
                <a:cubicBezTo>
                  <a:pt x="3196" y="7665"/>
                  <a:pt x="3177" y="7646"/>
                  <a:pt x="3177" y="7646"/>
                </a:cubicBezTo>
                <a:cubicBezTo>
                  <a:pt x="3084" y="7584"/>
                  <a:pt x="2953" y="7522"/>
                  <a:pt x="2856" y="7522"/>
                </a:cubicBezTo>
                <a:cubicBezTo>
                  <a:pt x="2834" y="7522"/>
                  <a:pt x="2814" y="7525"/>
                  <a:pt x="2797" y="7532"/>
                </a:cubicBezTo>
                <a:cubicBezTo>
                  <a:pt x="2778" y="7627"/>
                  <a:pt x="2854" y="7761"/>
                  <a:pt x="2949" y="7856"/>
                </a:cubicBezTo>
                <a:cubicBezTo>
                  <a:pt x="2911" y="7856"/>
                  <a:pt x="2892" y="7856"/>
                  <a:pt x="2854" y="7875"/>
                </a:cubicBezTo>
                <a:cubicBezTo>
                  <a:pt x="2683" y="7913"/>
                  <a:pt x="2454" y="8065"/>
                  <a:pt x="2416" y="8217"/>
                </a:cubicBezTo>
                <a:cubicBezTo>
                  <a:pt x="2494" y="8282"/>
                  <a:pt x="2643" y="8311"/>
                  <a:pt x="2785" y="8311"/>
                </a:cubicBezTo>
                <a:cubicBezTo>
                  <a:pt x="2850" y="8311"/>
                  <a:pt x="2914" y="8305"/>
                  <a:pt x="2968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73" y="12687"/>
                  <a:pt x="2074" y="15958"/>
                </a:cubicBezTo>
                <a:cubicBezTo>
                  <a:pt x="2074" y="15901"/>
                  <a:pt x="2055" y="15844"/>
                  <a:pt x="1998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24" y="16059"/>
                  <a:pt x="1887" y="16082"/>
                  <a:pt x="1960" y="16082"/>
                </a:cubicBezTo>
                <a:cubicBezTo>
                  <a:pt x="1990" y="16082"/>
                  <a:pt x="2021" y="16078"/>
                  <a:pt x="2053" y="16073"/>
                </a:cubicBezTo>
                <a:lnTo>
                  <a:pt x="2053" y="16073"/>
                </a:lnTo>
                <a:cubicBezTo>
                  <a:pt x="2049" y="16136"/>
                  <a:pt x="2036" y="16199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32" y="16415"/>
                  <a:pt x="1827" y="16491"/>
                </a:cubicBezTo>
                <a:cubicBezTo>
                  <a:pt x="1808" y="16510"/>
                  <a:pt x="1770" y="16510"/>
                  <a:pt x="1751" y="16510"/>
                </a:cubicBezTo>
                <a:cubicBezTo>
                  <a:pt x="1560" y="16586"/>
                  <a:pt x="1370" y="16757"/>
                  <a:pt x="1332" y="16910"/>
                </a:cubicBezTo>
                <a:cubicBezTo>
                  <a:pt x="1403" y="16950"/>
                  <a:pt x="1508" y="16969"/>
                  <a:pt x="1615" y="16969"/>
                </a:cubicBezTo>
                <a:cubicBezTo>
                  <a:pt x="1708" y="16969"/>
                  <a:pt x="1804" y="16955"/>
                  <a:pt x="1884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51" y="21912"/>
                  <a:pt x="1104" y="24537"/>
                </a:cubicBezTo>
                <a:cubicBezTo>
                  <a:pt x="1028" y="24461"/>
                  <a:pt x="895" y="24385"/>
                  <a:pt x="800" y="24385"/>
                </a:cubicBezTo>
                <a:cubicBezTo>
                  <a:pt x="761" y="24499"/>
                  <a:pt x="819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lnTo>
                  <a:pt x="1047" y="25050"/>
                </a:lnTo>
                <a:cubicBezTo>
                  <a:pt x="978" y="24931"/>
                  <a:pt x="910" y="24857"/>
                  <a:pt x="759" y="24857"/>
                </a:cubicBezTo>
                <a:cubicBezTo>
                  <a:pt x="742" y="24857"/>
                  <a:pt x="724" y="24858"/>
                  <a:pt x="704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33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895" y="25982"/>
                  <a:pt x="838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76" y="26857"/>
                  <a:pt x="838" y="27428"/>
                  <a:pt x="780" y="27980"/>
                </a:cubicBezTo>
                <a:cubicBezTo>
                  <a:pt x="780" y="27961"/>
                  <a:pt x="761" y="27942"/>
                  <a:pt x="723" y="27923"/>
                </a:cubicBezTo>
                <a:cubicBezTo>
                  <a:pt x="649" y="27863"/>
                  <a:pt x="529" y="27815"/>
                  <a:pt x="434" y="27815"/>
                </a:cubicBezTo>
                <a:cubicBezTo>
                  <a:pt x="407" y="27815"/>
                  <a:pt x="383" y="27819"/>
                  <a:pt x="362" y="27827"/>
                </a:cubicBezTo>
                <a:cubicBezTo>
                  <a:pt x="362" y="27923"/>
                  <a:pt x="419" y="28037"/>
                  <a:pt x="514" y="28132"/>
                </a:cubicBezTo>
                <a:cubicBezTo>
                  <a:pt x="476" y="28132"/>
                  <a:pt x="457" y="28132"/>
                  <a:pt x="419" y="28151"/>
                </a:cubicBezTo>
                <a:cubicBezTo>
                  <a:pt x="248" y="28189"/>
                  <a:pt x="39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04" y="28455"/>
                  <a:pt x="761" y="28379"/>
                </a:cubicBezTo>
                <a:lnTo>
                  <a:pt x="761" y="28379"/>
                </a:lnTo>
                <a:cubicBezTo>
                  <a:pt x="628" y="29844"/>
                  <a:pt x="533" y="31289"/>
                  <a:pt x="457" y="32640"/>
                </a:cubicBezTo>
                <a:cubicBezTo>
                  <a:pt x="419" y="33343"/>
                  <a:pt x="895" y="33857"/>
                  <a:pt x="1674" y="34199"/>
                </a:cubicBezTo>
                <a:cubicBezTo>
                  <a:pt x="2055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67" y="34770"/>
                  <a:pt x="3234" y="34903"/>
                  <a:pt x="3215" y="35017"/>
                </a:cubicBezTo>
                <a:cubicBezTo>
                  <a:pt x="3268" y="35044"/>
                  <a:pt x="3342" y="35058"/>
                  <a:pt x="3418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786" y="34941"/>
                  <a:pt x="3824" y="34865"/>
                  <a:pt x="3843" y="34751"/>
                </a:cubicBezTo>
                <a:cubicBezTo>
                  <a:pt x="3938" y="34770"/>
                  <a:pt x="4033" y="34789"/>
                  <a:pt x="4128" y="34789"/>
                </a:cubicBezTo>
                <a:cubicBezTo>
                  <a:pt x="3976" y="34922"/>
                  <a:pt x="3843" y="35150"/>
                  <a:pt x="3843" y="35322"/>
                </a:cubicBezTo>
                <a:cubicBezTo>
                  <a:pt x="3869" y="35327"/>
                  <a:pt x="3898" y="35330"/>
                  <a:pt x="3929" y="35330"/>
                </a:cubicBezTo>
                <a:cubicBezTo>
                  <a:pt x="4099" y="35330"/>
                  <a:pt x="4326" y="35247"/>
                  <a:pt x="4471" y="35150"/>
                </a:cubicBezTo>
                <a:cubicBezTo>
                  <a:pt x="4585" y="35055"/>
                  <a:pt x="4623" y="34960"/>
                  <a:pt x="4623" y="34846"/>
                </a:cubicBezTo>
                <a:cubicBezTo>
                  <a:pt x="4699" y="34846"/>
                  <a:pt x="4775" y="34846"/>
                  <a:pt x="4851" y="34865"/>
                </a:cubicBezTo>
                <a:cubicBezTo>
                  <a:pt x="4832" y="34884"/>
                  <a:pt x="4813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889" y="35360"/>
                  <a:pt x="5041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60" y="34903"/>
                  <a:pt x="5631" y="34903"/>
                </a:cubicBezTo>
                <a:cubicBezTo>
                  <a:pt x="5631" y="35341"/>
                  <a:pt x="5612" y="35778"/>
                  <a:pt x="5612" y="36197"/>
                </a:cubicBezTo>
                <a:cubicBezTo>
                  <a:pt x="5555" y="38289"/>
                  <a:pt x="5460" y="40134"/>
                  <a:pt x="5403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78" y="39031"/>
                  <a:pt x="9245" y="37699"/>
                </a:cubicBezTo>
                <a:cubicBezTo>
                  <a:pt x="9188" y="37072"/>
                  <a:pt x="9131" y="36444"/>
                  <a:pt x="9074" y="35854"/>
                </a:cubicBezTo>
                <a:cubicBezTo>
                  <a:pt x="9055" y="35493"/>
                  <a:pt x="9017" y="35150"/>
                  <a:pt x="8997" y="34827"/>
                </a:cubicBezTo>
                <a:cubicBezTo>
                  <a:pt x="10082" y="34751"/>
                  <a:pt x="11109" y="34637"/>
                  <a:pt x="11984" y="34504"/>
                </a:cubicBezTo>
                <a:cubicBezTo>
                  <a:pt x="12764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74" y="32934"/>
                  <a:pt x="13718" y="33004"/>
                  <a:pt x="13816" y="33004"/>
                </a:cubicBezTo>
                <a:cubicBezTo>
                  <a:pt x="13827" y="33004"/>
                  <a:pt x="13838" y="33003"/>
                  <a:pt x="13848" y="33001"/>
                </a:cubicBezTo>
                <a:cubicBezTo>
                  <a:pt x="13867" y="32887"/>
                  <a:pt x="13791" y="32735"/>
                  <a:pt x="13696" y="32640"/>
                </a:cubicBezTo>
                <a:cubicBezTo>
                  <a:pt x="13645" y="32589"/>
                  <a:pt x="13594" y="32572"/>
                  <a:pt x="13543" y="32572"/>
                </a:cubicBezTo>
                <a:cubicBezTo>
                  <a:pt x="13518" y="32572"/>
                  <a:pt x="13493" y="32576"/>
                  <a:pt x="13467" y="32583"/>
                </a:cubicBezTo>
                <a:cubicBezTo>
                  <a:pt x="13486" y="32507"/>
                  <a:pt x="13486" y="32411"/>
                  <a:pt x="13505" y="32335"/>
                </a:cubicBezTo>
                <a:cubicBezTo>
                  <a:pt x="13582" y="32392"/>
                  <a:pt x="13677" y="32449"/>
                  <a:pt x="13734" y="32449"/>
                </a:cubicBezTo>
                <a:cubicBezTo>
                  <a:pt x="13772" y="32354"/>
                  <a:pt x="13734" y="32183"/>
                  <a:pt x="13658" y="32088"/>
                </a:cubicBezTo>
                <a:cubicBezTo>
                  <a:pt x="13620" y="32031"/>
                  <a:pt x="13582" y="31993"/>
                  <a:pt x="13543" y="31974"/>
                </a:cubicBezTo>
                <a:cubicBezTo>
                  <a:pt x="13543" y="31936"/>
                  <a:pt x="13562" y="31898"/>
                  <a:pt x="13562" y="31841"/>
                </a:cubicBezTo>
                <a:cubicBezTo>
                  <a:pt x="13620" y="31936"/>
                  <a:pt x="13696" y="31993"/>
                  <a:pt x="13848" y="31993"/>
                </a:cubicBezTo>
                <a:cubicBezTo>
                  <a:pt x="13863" y="31995"/>
                  <a:pt x="13878" y="31995"/>
                  <a:pt x="13894" y="31995"/>
                </a:cubicBezTo>
                <a:cubicBezTo>
                  <a:pt x="14060" y="31995"/>
                  <a:pt x="14273" y="31907"/>
                  <a:pt x="14342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2" y="31632"/>
                  <a:pt x="13582" y="31536"/>
                  <a:pt x="13582" y="31441"/>
                </a:cubicBezTo>
                <a:cubicBezTo>
                  <a:pt x="13643" y="31478"/>
                  <a:pt x="13688" y="31499"/>
                  <a:pt x="13744" y="31499"/>
                </a:cubicBezTo>
                <a:cubicBezTo>
                  <a:pt x="13774" y="31499"/>
                  <a:pt x="13807" y="31493"/>
                  <a:pt x="13848" y="31479"/>
                </a:cubicBezTo>
                <a:cubicBezTo>
                  <a:pt x="13962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1" y="31327"/>
                  <a:pt x="13582" y="31403"/>
                </a:cubicBezTo>
                <a:cubicBezTo>
                  <a:pt x="13601" y="30852"/>
                  <a:pt x="13582" y="30224"/>
                  <a:pt x="13524" y="29558"/>
                </a:cubicBezTo>
                <a:cubicBezTo>
                  <a:pt x="13562" y="29558"/>
                  <a:pt x="13601" y="29558"/>
                  <a:pt x="13639" y="29520"/>
                </a:cubicBezTo>
                <a:cubicBezTo>
                  <a:pt x="13696" y="29482"/>
                  <a:pt x="13772" y="29387"/>
                  <a:pt x="13772" y="29311"/>
                </a:cubicBezTo>
                <a:cubicBezTo>
                  <a:pt x="13750" y="29300"/>
                  <a:pt x="13726" y="29296"/>
                  <a:pt x="13701" y="29296"/>
                </a:cubicBezTo>
                <a:cubicBezTo>
                  <a:pt x="13636" y="29296"/>
                  <a:pt x="13566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69" y="28196"/>
                </a:cubicBezTo>
                <a:cubicBezTo>
                  <a:pt x="13748" y="28196"/>
                  <a:pt x="13825" y="28182"/>
                  <a:pt x="13867" y="28151"/>
                </a:cubicBezTo>
                <a:cubicBezTo>
                  <a:pt x="13848" y="28056"/>
                  <a:pt x="13715" y="27923"/>
                  <a:pt x="13582" y="27885"/>
                </a:cubicBezTo>
                <a:cubicBezTo>
                  <a:pt x="13552" y="27870"/>
                  <a:pt x="13523" y="27864"/>
                  <a:pt x="13495" y="27864"/>
                </a:cubicBezTo>
                <a:cubicBezTo>
                  <a:pt x="13450" y="27864"/>
                  <a:pt x="13408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72" y="27704"/>
                  <a:pt x="13415" y="27709"/>
                  <a:pt x="13456" y="27709"/>
                </a:cubicBezTo>
                <a:cubicBezTo>
                  <a:pt x="13496" y="27709"/>
                  <a:pt x="13534" y="27704"/>
                  <a:pt x="13562" y="27694"/>
                </a:cubicBezTo>
                <a:cubicBezTo>
                  <a:pt x="13543" y="27580"/>
                  <a:pt x="13448" y="27447"/>
                  <a:pt x="13334" y="27371"/>
                </a:cubicBezTo>
                <a:cubicBezTo>
                  <a:pt x="13315" y="27371"/>
                  <a:pt x="13296" y="27352"/>
                  <a:pt x="13296" y="27352"/>
                </a:cubicBezTo>
                <a:cubicBezTo>
                  <a:pt x="13296" y="27314"/>
                  <a:pt x="13277" y="27276"/>
                  <a:pt x="13277" y="27257"/>
                </a:cubicBezTo>
                <a:cubicBezTo>
                  <a:pt x="13334" y="27257"/>
                  <a:pt x="13391" y="27257"/>
                  <a:pt x="13467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00" y="26800"/>
                  <a:pt x="13705" y="26781"/>
                  <a:pt x="13605" y="26781"/>
                </a:cubicBezTo>
                <a:cubicBezTo>
                  <a:pt x="13505" y="26781"/>
                  <a:pt x="13401" y="26800"/>
                  <a:pt x="13315" y="26838"/>
                </a:cubicBezTo>
                <a:cubicBezTo>
                  <a:pt x="13277" y="26857"/>
                  <a:pt x="13258" y="26876"/>
                  <a:pt x="13220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16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11" y="24328"/>
                </a:cubicBezTo>
                <a:cubicBezTo>
                  <a:pt x="13039" y="24331"/>
                  <a:pt x="13069" y="24332"/>
                  <a:pt x="13099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68" y="23966"/>
                </a:cubicBezTo>
                <a:cubicBezTo>
                  <a:pt x="13046" y="23963"/>
                  <a:pt x="13025" y="23961"/>
                  <a:pt x="13006" y="23961"/>
                </a:cubicBezTo>
                <a:cubicBezTo>
                  <a:pt x="12909" y="23961"/>
                  <a:pt x="12843" y="24001"/>
                  <a:pt x="12764" y="24080"/>
                </a:cubicBezTo>
                <a:cubicBezTo>
                  <a:pt x="12726" y="23852"/>
                  <a:pt x="12688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82" y="23441"/>
                </a:cubicBezTo>
                <a:cubicBezTo>
                  <a:pt x="12800" y="23441"/>
                  <a:pt x="12819" y="23439"/>
                  <a:pt x="12840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194" y="23123"/>
                  <a:pt x="13054" y="23069"/>
                  <a:pt x="12918" y="23069"/>
                </a:cubicBezTo>
                <a:cubicBezTo>
                  <a:pt x="12898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16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21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36" y="20485"/>
                  <a:pt x="12174" y="20466"/>
                  <a:pt x="12193" y="20447"/>
                </a:cubicBezTo>
                <a:cubicBezTo>
                  <a:pt x="12269" y="20371"/>
                  <a:pt x="12345" y="20238"/>
                  <a:pt x="12326" y="20143"/>
                </a:cubicBezTo>
                <a:cubicBezTo>
                  <a:pt x="12313" y="20140"/>
                  <a:pt x="12299" y="20138"/>
                  <a:pt x="12285" y="20138"/>
                </a:cubicBezTo>
                <a:cubicBezTo>
                  <a:pt x="12217" y="20138"/>
                  <a:pt x="12139" y="20175"/>
                  <a:pt x="12060" y="20238"/>
                </a:cubicBezTo>
                <a:cubicBezTo>
                  <a:pt x="11927" y="19458"/>
                  <a:pt x="11794" y="18678"/>
                  <a:pt x="11660" y="17918"/>
                </a:cubicBezTo>
                <a:lnTo>
                  <a:pt x="11660" y="17918"/>
                </a:lnTo>
                <a:cubicBezTo>
                  <a:pt x="11679" y="17937"/>
                  <a:pt x="11717" y="17956"/>
                  <a:pt x="11756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5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39" y="17680"/>
                </a:cubicBezTo>
                <a:cubicBezTo>
                  <a:pt x="11698" y="17680"/>
                  <a:pt x="11660" y="17689"/>
                  <a:pt x="11622" y="17708"/>
                </a:cubicBezTo>
                <a:cubicBezTo>
                  <a:pt x="11584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60" y="17054"/>
                  <a:pt x="11599" y="17065"/>
                  <a:pt x="11649" y="17065"/>
                </a:cubicBezTo>
                <a:cubicBezTo>
                  <a:pt x="11685" y="17065"/>
                  <a:pt x="11726" y="17059"/>
                  <a:pt x="11775" y="17043"/>
                </a:cubicBezTo>
                <a:cubicBezTo>
                  <a:pt x="11927" y="16967"/>
                  <a:pt x="12136" y="16814"/>
                  <a:pt x="12174" y="16662"/>
                </a:cubicBezTo>
                <a:cubicBezTo>
                  <a:pt x="12096" y="16618"/>
                  <a:pt x="11985" y="16599"/>
                  <a:pt x="11876" y="16599"/>
                </a:cubicBezTo>
                <a:cubicBezTo>
                  <a:pt x="11800" y="16599"/>
                  <a:pt x="11723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2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37" y="13847"/>
                </a:cubicBezTo>
                <a:cubicBezTo>
                  <a:pt x="11325" y="13845"/>
                  <a:pt x="11311" y="13843"/>
                  <a:pt x="11297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090" y="13600"/>
                  <a:pt x="11147" y="13505"/>
                </a:cubicBezTo>
                <a:cubicBezTo>
                  <a:pt x="11204" y="13391"/>
                  <a:pt x="11242" y="13219"/>
                  <a:pt x="11185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881" y="13372"/>
                  <a:pt x="10881" y="13372"/>
                  <a:pt x="10881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48" y="9625"/>
                  <a:pt x="10205" y="9634"/>
                  <a:pt x="10260" y="9634"/>
                </a:cubicBezTo>
                <a:cubicBezTo>
                  <a:pt x="10315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0" y="9185"/>
                  <a:pt x="10078" y="9195"/>
                  <a:pt x="10118" y="9195"/>
                </a:cubicBezTo>
                <a:cubicBezTo>
                  <a:pt x="10167" y="9195"/>
                  <a:pt x="10220" y="9180"/>
                  <a:pt x="10272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8" y="8864"/>
                  <a:pt x="9949" y="8902"/>
                </a:cubicBezTo>
                <a:cubicBezTo>
                  <a:pt x="9930" y="8864"/>
                  <a:pt x="9910" y="8807"/>
                  <a:pt x="9910" y="8769"/>
                </a:cubicBezTo>
                <a:cubicBezTo>
                  <a:pt x="9949" y="8750"/>
                  <a:pt x="9987" y="8731"/>
                  <a:pt x="10025" y="8674"/>
                </a:cubicBezTo>
                <a:cubicBezTo>
                  <a:pt x="10120" y="8578"/>
                  <a:pt x="10158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188" y="6030"/>
                  <a:pt x="9169" y="5935"/>
                </a:cubicBezTo>
                <a:cubicBezTo>
                  <a:pt x="9188" y="5839"/>
                  <a:pt x="9169" y="5706"/>
                  <a:pt x="9112" y="5611"/>
                </a:cubicBezTo>
                <a:lnTo>
                  <a:pt x="9188" y="5611"/>
                </a:lnTo>
                <a:cubicBezTo>
                  <a:pt x="9204" y="5613"/>
                  <a:pt x="9221" y="5614"/>
                  <a:pt x="9238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093" y="5212"/>
                  <a:pt x="9036" y="5231"/>
                  <a:pt x="8978" y="5288"/>
                </a:cubicBezTo>
                <a:cubicBezTo>
                  <a:pt x="8864" y="4964"/>
                  <a:pt x="8769" y="4660"/>
                  <a:pt x="8674" y="4356"/>
                </a:cubicBezTo>
                <a:cubicBezTo>
                  <a:pt x="8700" y="4356"/>
                  <a:pt x="8725" y="4364"/>
                  <a:pt x="8750" y="4364"/>
                </a:cubicBezTo>
                <a:cubicBezTo>
                  <a:pt x="8763" y="4364"/>
                  <a:pt x="8776" y="4362"/>
                  <a:pt x="8788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21" y="4032"/>
                  <a:pt x="8807" y="4032"/>
                </a:cubicBezTo>
                <a:cubicBezTo>
                  <a:pt x="8826" y="4013"/>
                  <a:pt x="8826" y="3994"/>
                  <a:pt x="8845" y="3956"/>
                </a:cubicBezTo>
                <a:cubicBezTo>
                  <a:pt x="8940" y="3785"/>
                  <a:pt x="8978" y="3500"/>
                  <a:pt x="8902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389" y="3253"/>
                </a:cubicBezTo>
                <a:cubicBezTo>
                  <a:pt x="8370" y="3272"/>
                  <a:pt x="8351" y="3310"/>
                  <a:pt x="8313" y="3348"/>
                </a:cubicBezTo>
                <a:cubicBezTo>
                  <a:pt x="8237" y="3138"/>
                  <a:pt x="8161" y="2929"/>
                  <a:pt x="8084" y="2739"/>
                </a:cubicBezTo>
                <a:cubicBezTo>
                  <a:pt x="7932" y="2397"/>
                  <a:pt x="7799" y="2073"/>
                  <a:pt x="7647" y="1807"/>
                </a:cubicBezTo>
                <a:cubicBezTo>
                  <a:pt x="7780" y="1769"/>
                  <a:pt x="7913" y="1655"/>
                  <a:pt x="7932" y="1541"/>
                </a:cubicBezTo>
                <a:cubicBezTo>
                  <a:pt x="7890" y="1509"/>
                  <a:pt x="7820" y="1495"/>
                  <a:pt x="7742" y="1495"/>
                </a:cubicBezTo>
                <a:cubicBezTo>
                  <a:pt x="7679" y="1495"/>
                  <a:pt x="7612" y="1505"/>
                  <a:pt x="7552" y="1522"/>
                </a:cubicBezTo>
                <a:cubicBezTo>
                  <a:pt x="7533" y="1522"/>
                  <a:pt x="7514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52" y="1274"/>
                  <a:pt x="7609" y="1160"/>
                </a:cubicBezTo>
                <a:cubicBezTo>
                  <a:pt x="7685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05" y="818"/>
                  <a:pt x="7229" y="989"/>
                </a:cubicBezTo>
                <a:cubicBezTo>
                  <a:pt x="7210" y="1008"/>
                  <a:pt x="7210" y="1046"/>
                  <a:pt x="7210" y="1065"/>
                </a:cubicBezTo>
                <a:cubicBezTo>
                  <a:pt x="6924" y="723"/>
                  <a:pt x="6677" y="533"/>
                  <a:pt x="6430" y="533"/>
                </a:cubicBezTo>
                <a:cubicBezTo>
                  <a:pt x="6297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087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1" name="Google Shape;4321;p17"/>
          <p:cNvSpPr/>
          <p:nvPr/>
        </p:nvSpPr>
        <p:spPr>
          <a:xfrm>
            <a:off x="4794041" y="3339528"/>
            <a:ext cx="1051148" cy="1329359"/>
          </a:xfrm>
          <a:custGeom>
            <a:rect b="b" l="l" r="r" t="t"/>
            <a:pathLst>
              <a:path extrusionOk="0" h="24995" w="19764">
                <a:moveTo>
                  <a:pt x="10919" y="1"/>
                </a:moveTo>
                <a:cubicBezTo>
                  <a:pt x="10424" y="1"/>
                  <a:pt x="9986" y="229"/>
                  <a:pt x="9682" y="571"/>
                </a:cubicBezTo>
                <a:cubicBezTo>
                  <a:pt x="9568" y="438"/>
                  <a:pt x="9397" y="362"/>
                  <a:pt x="9226" y="362"/>
                </a:cubicBezTo>
                <a:cubicBezTo>
                  <a:pt x="8959" y="362"/>
                  <a:pt x="8750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95" y="647"/>
                  <a:pt x="7095" y="628"/>
                </a:cubicBezTo>
                <a:cubicBezTo>
                  <a:pt x="7114" y="514"/>
                  <a:pt x="7095" y="324"/>
                  <a:pt x="7019" y="248"/>
                </a:cubicBezTo>
                <a:cubicBezTo>
                  <a:pt x="6924" y="286"/>
                  <a:pt x="6848" y="419"/>
                  <a:pt x="6810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6" y="357"/>
                  <a:pt x="6445" y="241"/>
                  <a:pt x="6297" y="241"/>
                </a:cubicBezTo>
                <a:cubicBezTo>
                  <a:pt x="6277" y="241"/>
                  <a:pt x="6257" y="244"/>
                  <a:pt x="6239" y="248"/>
                </a:cubicBezTo>
                <a:cubicBezTo>
                  <a:pt x="6220" y="362"/>
                  <a:pt x="6277" y="533"/>
                  <a:pt x="6354" y="647"/>
                </a:cubicBezTo>
                <a:cubicBezTo>
                  <a:pt x="6163" y="647"/>
                  <a:pt x="5973" y="647"/>
                  <a:pt x="5764" y="628"/>
                </a:cubicBezTo>
                <a:cubicBezTo>
                  <a:pt x="5498" y="628"/>
                  <a:pt x="5212" y="609"/>
                  <a:pt x="4946" y="609"/>
                </a:cubicBezTo>
                <a:cubicBezTo>
                  <a:pt x="4547" y="609"/>
                  <a:pt x="4147" y="590"/>
                  <a:pt x="3748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30" y="571"/>
                </a:lnTo>
                <a:cubicBezTo>
                  <a:pt x="2797" y="571"/>
                  <a:pt x="2663" y="571"/>
                  <a:pt x="2549" y="609"/>
                </a:cubicBezTo>
                <a:cubicBezTo>
                  <a:pt x="2435" y="533"/>
                  <a:pt x="2302" y="476"/>
                  <a:pt x="2169" y="476"/>
                </a:cubicBezTo>
                <a:cubicBezTo>
                  <a:pt x="1846" y="476"/>
                  <a:pt x="1598" y="705"/>
                  <a:pt x="1503" y="990"/>
                </a:cubicBezTo>
                <a:cubicBezTo>
                  <a:pt x="1427" y="1009"/>
                  <a:pt x="1351" y="1047"/>
                  <a:pt x="1275" y="1085"/>
                </a:cubicBezTo>
                <a:cubicBezTo>
                  <a:pt x="1275" y="1047"/>
                  <a:pt x="1275" y="1009"/>
                  <a:pt x="1256" y="971"/>
                </a:cubicBezTo>
                <a:cubicBezTo>
                  <a:pt x="1218" y="857"/>
                  <a:pt x="1104" y="705"/>
                  <a:pt x="1009" y="666"/>
                </a:cubicBezTo>
                <a:cubicBezTo>
                  <a:pt x="933" y="762"/>
                  <a:pt x="933" y="952"/>
                  <a:pt x="971" y="1066"/>
                </a:cubicBezTo>
                <a:cubicBezTo>
                  <a:pt x="990" y="1142"/>
                  <a:pt x="1028" y="1180"/>
                  <a:pt x="1085" y="1218"/>
                </a:cubicBezTo>
                <a:cubicBezTo>
                  <a:pt x="1066" y="1237"/>
                  <a:pt x="1028" y="1275"/>
                  <a:pt x="1009" y="1313"/>
                </a:cubicBezTo>
                <a:cubicBezTo>
                  <a:pt x="933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61" y="1294"/>
                  <a:pt x="780" y="1446"/>
                  <a:pt x="837" y="1560"/>
                </a:cubicBezTo>
                <a:cubicBezTo>
                  <a:pt x="818" y="1541"/>
                  <a:pt x="780" y="1541"/>
                  <a:pt x="742" y="1541"/>
                </a:cubicBezTo>
                <a:cubicBezTo>
                  <a:pt x="571" y="1541"/>
                  <a:pt x="324" y="1599"/>
                  <a:pt x="229" y="1732"/>
                </a:cubicBezTo>
                <a:cubicBezTo>
                  <a:pt x="305" y="1865"/>
                  <a:pt x="552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6" y="2416"/>
                </a:cubicBezTo>
                <a:cubicBezTo>
                  <a:pt x="856" y="2473"/>
                  <a:pt x="856" y="2531"/>
                  <a:pt x="837" y="2569"/>
                </a:cubicBezTo>
                <a:cubicBezTo>
                  <a:pt x="837" y="2588"/>
                  <a:pt x="818" y="2607"/>
                  <a:pt x="818" y="2626"/>
                </a:cubicBezTo>
                <a:cubicBezTo>
                  <a:pt x="514" y="2930"/>
                  <a:pt x="343" y="3367"/>
                  <a:pt x="343" y="3843"/>
                </a:cubicBezTo>
                <a:cubicBezTo>
                  <a:pt x="343" y="4147"/>
                  <a:pt x="419" y="4433"/>
                  <a:pt x="552" y="4680"/>
                </a:cubicBezTo>
                <a:cubicBezTo>
                  <a:pt x="438" y="6068"/>
                  <a:pt x="419" y="7569"/>
                  <a:pt x="533" y="9052"/>
                </a:cubicBezTo>
                <a:lnTo>
                  <a:pt x="533" y="9052"/>
                </a:lnTo>
                <a:cubicBezTo>
                  <a:pt x="530" y="9033"/>
                  <a:pt x="494" y="8997"/>
                  <a:pt x="476" y="8979"/>
                </a:cubicBezTo>
                <a:cubicBezTo>
                  <a:pt x="393" y="8923"/>
                  <a:pt x="278" y="8888"/>
                  <a:pt x="186" y="8888"/>
                </a:cubicBezTo>
                <a:cubicBezTo>
                  <a:pt x="152" y="8888"/>
                  <a:pt x="121" y="8892"/>
                  <a:pt x="96" y="8902"/>
                </a:cubicBezTo>
                <a:cubicBezTo>
                  <a:pt x="96" y="9017"/>
                  <a:pt x="191" y="9150"/>
                  <a:pt x="305" y="9226"/>
                </a:cubicBezTo>
                <a:cubicBezTo>
                  <a:pt x="324" y="9245"/>
                  <a:pt x="343" y="9245"/>
                  <a:pt x="362" y="9264"/>
                </a:cubicBezTo>
                <a:cubicBezTo>
                  <a:pt x="191" y="9359"/>
                  <a:pt x="96" y="9530"/>
                  <a:pt x="96" y="9739"/>
                </a:cubicBezTo>
                <a:cubicBezTo>
                  <a:pt x="96" y="9892"/>
                  <a:pt x="153" y="10025"/>
                  <a:pt x="248" y="10120"/>
                </a:cubicBezTo>
                <a:cubicBezTo>
                  <a:pt x="96" y="10386"/>
                  <a:pt x="1" y="10671"/>
                  <a:pt x="1" y="10995"/>
                </a:cubicBezTo>
                <a:cubicBezTo>
                  <a:pt x="1" y="11889"/>
                  <a:pt x="704" y="12612"/>
                  <a:pt x="1598" y="12650"/>
                </a:cubicBezTo>
                <a:cubicBezTo>
                  <a:pt x="1808" y="12783"/>
                  <a:pt x="2055" y="12840"/>
                  <a:pt x="2302" y="12840"/>
                </a:cubicBezTo>
                <a:lnTo>
                  <a:pt x="8389" y="12840"/>
                </a:lnTo>
                <a:cubicBezTo>
                  <a:pt x="8389" y="13125"/>
                  <a:pt x="8389" y="13391"/>
                  <a:pt x="8389" y="13658"/>
                </a:cubicBezTo>
                <a:cubicBezTo>
                  <a:pt x="8389" y="14380"/>
                  <a:pt x="8370" y="15103"/>
                  <a:pt x="8370" y="15807"/>
                </a:cubicBezTo>
                <a:cubicBezTo>
                  <a:pt x="8351" y="19440"/>
                  <a:pt x="8275" y="22597"/>
                  <a:pt x="8256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87" y="24994"/>
                </a:lnTo>
                <a:lnTo>
                  <a:pt x="12687" y="23948"/>
                </a:lnTo>
                <a:lnTo>
                  <a:pt x="10519" y="23948"/>
                </a:lnTo>
                <a:cubicBezTo>
                  <a:pt x="10481" y="22845"/>
                  <a:pt x="10386" y="20562"/>
                  <a:pt x="10310" y="18204"/>
                </a:cubicBezTo>
                <a:cubicBezTo>
                  <a:pt x="10291" y="17405"/>
                  <a:pt x="10253" y="16587"/>
                  <a:pt x="10234" y="15826"/>
                </a:cubicBezTo>
                <a:cubicBezTo>
                  <a:pt x="10215" y="15465"/>
                  <a:pt x="10215" y="15122"/>
                  <a:pt x="10196" y="14780"/>
                </a:cubicBezTo>
                <a:cubicBezTo>
                  <a:pt x="10196" y="14419"/>
                  <a:pt x="10177" y="14076"/>
                  <a:pt x="10177" y="13753"/>
                </a:cubicBezTo>
                <a:cubicBezTo>
                  <a:pt x="10177" y="13696"/>
                  <a:pt x="10177" y="13658"/>
                  <a:pt x="10177" y="13601"/>
                </a:cubicBezTo>
                <a:cubicBezTo>
                  <a:pt x="10177" y="13601"/>
                  <a:pt x="10177" y="13582"/>
                  <a:pt x="10177" y="13582"/>
                </a:cubicBezTo>
                <a:cubicBezTo>
                  <a:pt x="10177" y="13353"/>
                  <a:pt x="10177" y="13144"/>
                  <a:pt x="10158" y="12954"/>
                </a:cubicBezTo>
                <a:cubicBezTo>
                  <a:pt x="10158" y="12916"/>
                  <a:pt x="10158" y="12878"/>
                  <a:pt x="10158" y="12840"/>
                </a:cubicBezTo>
                <a:lnTo>
                  <a:pt x="16891" y="12840"/>
                </a:lnTo>
                <a:cubicBezTo>
                  <a:pt x="17462" y="12840"/>
                  <a:pt x="17918" y="12459"/>
                  <a:pt x="18051" y="11946"/>
                </a:cubicBezTo>
                <a:cubicBezTo>
                  <a:pt x="18127" y="11889"/>
                  <a:pt x="18184" y="11813"/>
                  <a:pt x="18242" y="11737"/>
                </a:cubicBezTo>
                <a:lnTo>
                  <a:pt x="18242" y="11737"/>
                </a:lnTo>
                <a:cubicBezTo>
                  <a:pt x="18223" y="11832"/>
                  <a:pt x="18223" y="11927"/>
                  <a:pt x="18318" y="12003"/>
                </a:cubicBezTo>
                <a:cubicBezTo>
                  <a:pt x="18403" y="12088"/>
                  <a:pt x="18549" y="12158"/>
                  <a:pt x="18647" y="12158"/>
                </a:cubicBezTo>
                <a:cubicBezTo>
                  <a:pt x="18658" y="12158"/>
                  <a:pt x="18669" y="12157"/>
                  <a:pt x="18679" y="12155"/>
                </a:cubicBezTo>
                <a:cubicBezTo>
                  <a:pt x="18698" y="12041"/>
                  <a:pt x="18622" y="11889"/>
                  <a:pt x="18527" y="11794"/>
                </a:cubicBezTo>
                <a:cubicBezTo>
                  <a:pt x="18469" y="11735"/>
                  <a:pt x="18417" y="11713"/>
                  <a:pt x="18360" y="11713"/>
                </a:cubicBezTo>
                <a:cubicBezTo>
                  <a:pt x="18324" y="11713"/>
                  <a:pt x="18286" y="11722"/>
                  <a:pt x="18242" y="11737"/>
                </a:cubicBezTo>
                <a:cubicBezTo>
                  <a:pt x="18299" y="11661"/>
                  <a:pt x="18337" y="11584"/>
                  <a:pt x="18375" y="11508"/>
                </a:cubicBezTo>
                <a:cubicBezTo>
                  <a:pt x="18432" y="11565"/>
                  <a:pt x="18508" y="11584"/>
                  <a:pt x="18565" y="11584"/>
                </a:cubicBezTo>
                <a:cubicBezTo>
                  <a:pt x="18603" y="11489"/>
                  <a:pt x="18565" y="11318"/>
                  <a:pt x="18489" y="11204"/>
                </a:cubicBezTo>
                <a:cubicBezTo>
                  <a:pt x="18489" y="11166"/>
                  <a:pt x="18508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69" y="11128"/>
                  <a:pt x="19097" y="11052"/>
                  <a:pt x="19193" y="10919"/>
                </a:cubicBezTo>
                <a:cubicBezTo>
                  <a:pt x="19117" y="10786"/>
                  <a:pt x="18869" y="10709"/>
                  <a:pt x="18679" y="10709"/>
                </a:cubicBezTo>
                <a:cubicBezTo>
                  <a:pt x="18662" y="10704"/>
                  <a:pt x="18646" y="10702"/>
                  <a:pt x="18629" y="10702"/>
                </a:cubicBezTo>
                <a:cubicBezTo>
                  <a:pt x="18590" y="10702"/>
                  <a:pt x="18554" y="10715"/>
                  <a:pt x="18527" y="10728"/>
                </a:cubicBezTo>
                <a:cubicBezTo>
                  <a:pt x="18527" y="10690"/>
                  <a:pt x="18508" y="10633"/>
                  <a:pt x="18508" y="10595"/>
                </a:cubicBezTo>
                <a:lnTo>
                  <a:pt x="18508" y="10595"/>
                </a:lnTo>
                <a:cubicBezTo>
                  <a:pt x="18531" y="10603"/>
                  <a:pt x="18552" y="10608"/>
                  <a:pt x="18573" y="10608"/>
                </a:cubicBezTo>
                <a:cubicBezTo>
                  <a:pt x="18603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52" y="10257"/>
                  <a:pt x="18796" y="10257"/>
                </a:cubicBezTo>
                <a:cubicBezTo>
                  <a:pt x="18717" y="10257"/>
                  <a:pt x="18631" y="10277"/>
                  <a:pt x="18565" y="10310"/>
                </a:cubicBezTo>
                <a:cubicBezTo>
                  <a:pt x="18508" y="10329"/>
                  <a:pt x="18470" y="10348"/>
                  <a:pt x="18451" y="10386"/>
                </a:cubicBezTo>
                <a:cubicBezTo>
                  <a:pt x="18394" y="10215"/>
                  <a:pt x="18318" y="10063"/>
                  <a:pt x="18223" y="9930"/>
                </a:cubicBezTo>
                <a:cubicBezTo>
                  <a:pt x="18242" y="9625"/>
                  <a:pt x="18261" y="9321"/>
                  <a:pt x="18280" y="9017"/>
                </a:cubicBezTo>
                <a:cubicBezTo>
                  <a:pt x="18305" y="9023"/>
                  <a:pt x="18330" y="9027"/>
                  <a:pt x="18356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4" y="8607"/>
                  <a:pt x="18395" y="8669"/>
                  <a:pt x="18318" y="8731"/>
                </a:cubicBezTo>
                <a:cubicBezTo>
                  <a:pt x="18318" y="8731"/>
                  <a:pt x="18299" y="8750"/>
                  <a:pt x="18299" y="8750"/>
                </a:cubicBezTo>
                <a:cubicBezTo>
                  <a:pt x="18299" y="8598"/>
                  <a:pt x="18318" y="8427"/>
                  <a:pt x="18318" y="8275"/>
                </a:cubicBezTo>
                <a:cubicBezTo>
                  <a:pt x="18565" y="8142"/>
                  <a:pt x="18774" y="7799"/>
                  <a:pt x="18869" y="7324"/>
                </a:cubicBezTo>
                <a:cubicBezTo>
                  <a:pt x="18945" y="7419"/>
                  <a:pt x="19059" y="7476"/>
                  <a:pt x="19136" y="7476"/>
                </a:cubicBezTo>
                <a:cubicBezTo>
                  <a:pt x="19174" y="7381"/>
                  <a:pt x="19136" y="7191"/>
                  <a:pt x="19059" y="7096"/>
                </a:cubicBezTo>
                <a:cubicBezTo>
                  <a:pt x="19021" y="7038"/>
                  <a:pt x="18964" y="7000"/>
                  <a:pt x="18926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97" y="7000"/>
                  <a:pt x="19250" y="7019"/>
                </a:cubicBezTo>
                <a:cubicBezTo>
                  <a:pt x="19440" y="7019"/>
                  <a:pt x="19668" y="6943"/>
                  <a:pt x="19763" y="6810"/>
                </a:cubicBezTo>
                <a:cubicBezTo>
                  <a:pt x="19687" y="6677"/>
                  <a:pt x="19440" y="6582"/>
                  <a:pt x="19250" y="6582"/>
                </a:cubicBezTo>
                <a:cubicBezTo>
                  <a:pt x="19097" y="6582"/>
                  <a:pt x="19021" y="6639"/>
                  <a:pt x="18945" y="6753"/>
                </a:cubicBezTo>
                <a:cubicBezTo>
                  <a:pt x="18945" y="6715"/>
                  <a:pt x="18945" y="6677"/>
                  <a:pt x="18945" y="6639"/>
                </a:cubicBezTo>
                <a:cubicBezTo>
                  <a:pt x="18945" y="5878"/>
                  <a:pt x="18698" y="5251"/>
                  <a:pt x="18375" y="5022"/>
                </a:cubicBezTo>
                <a:cubicBezTo>
                  <a:pt x="18375" y="4965"/>
                  <a:pt x="18375" y="4889"/>
                  <a:pt x="18356" y="4813"/>
                </a:cubicBezTo>
                <a:cubicBezTo>
                  <a:pt x="18413" y="4813"/>
                  <a:pt x="18451" y="4794"/>
                  <a:pt x="18508" y="4756"/>
                </a:cubicBezTo>
                <a:cubicBezTo>
                  <a:pt x="18603" y="4661"/>
                  <a:pt x="18698" y="4509"/>
                  <a:pt x="18679" y="4395"/>
                </a:cubicBezTo>
                <a:cubicBezTo>
                  <a:pt x="18663" y="4391"/>
                  <a:pt x="18645" y="4390"/>
                  <a:pt x="18627" y="4390"/>
                </a:cubicBezTo>
                <a:cubicBezTo>
                  <a:pt x="18539" y="4390"/>
                  <a:pt x="18434" y="4427"/>
                  <a:pt x="18356" y="4490"/>
                </a:cubicBezTo>
                <a:cubicBezTo>
                  <a:pt x="18299" y="3767"/>
                  <a:pt x="18223" y="3120"/>
                  <a:pt x="18089" y="2588"/>
                </a:cubicBezTo>
                <a:cubicBezTo>
                  <a:pt x="18089" y="2188"/>
                  <a:pt x="17899" y="1846"/>
                  <a:pt x="17614" y="1618"/>
                </a:cubicBezTo>
                <a:cubicBezTo>
                  <a:pt x="17405" y="1484"/>
                  <a:pt x="17157" y="1389"/>
                  <a:pt x="16891" y="1389"/>
                </a:cubicBezTo>
                <a:cubicBezTo>
                  <a:pt x="16758" y="1370"/>
                  <a:pt x="16606" y="1370"/>
                  <a:pt x="16473" y="1351"/>
                </a:cubicBezTo>
                <a:cubicBezTo>
                  <a:pt x="16530" y="1294"/>
                  <a:pt x="16587" y="1237"/>
                  <a:pt x="16606" y="1161"/>
                </a:cubicBezTo>
                <a:cubicBezTo>
                  <a:pt x="16563" y="1135"/>
                  <a:pt x="16501" y="1125"/>
                  <a:pt x="16435" y="1125"/>
                </a:cubicBezTo>
                <a:cubicBezTo>
                  <a:pt x="16354" y="1125"/>
                  <a:pt x="16269" y="1140"/>
                  <a:pt x="16206" y="1161"/>
                </a:cubicBezTo>
                <a:cubicBezTo>
                  <a:pt x="16130" y="1199"/>
                  <a:pt x="16092" y="1256"/>
                  <a:pt x="16054" y="1313"/>
                </a:cubicBezTo>
                <a:cubicBezTo>
                  <a:pt x="16016" y="1313"/>
                  <a:pt x="15959" y="1294"/>
                  <a:pt x="15902" y="1294"/>
                </a:cubicBezTo>
                <a:cubicBezTo>
                  <a:pt x="15997" y="1218"/>
                  <a:pt x="16054" y="1085"/>
                  <a:pt x="16054" y="990"/>
                </a:cubicBezTo>
                <a:cubicBezTo>
                  <a:pt x="16037" y="986"/>
                  <a:pt x="16019" y="985"/>
                  <a:pt x="15999" y="985"/>
                </a:cubicBezTo>
                <a:cubicBezTo>
                  <a:pt x="15907" y="985"/>
                  <a:pt x="15790" y="1019"/>
                  <a:pt x="15712" y="1066"/>
                </a:cubicBezTo>
                <a:cubicBezTo>
                  <a:pt x="15712" y="1047"/>
                  <a:pt x="15712" y="1028"/>
                  <a:pt x="15712" y="990"/>
                </a:cubicBezTo>
                <a:cubicBezTo>
                  <a:pt x="15712" y="800"/>
                  <a:pt x="15617" y="571"/>
                  <a:pt x="15484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103" y="1218"/>
                  <a:pt x="14951" y="1199"/>
                </a:cubicBezTo>
                <a:lnTo>
                  <a:pt x="14780" y="1199"/>
                </a:lnTo>
                <a:cubicBezTo>
                  <a:pt x="14418" y="1161"/>
                  <a:pt x="14076" y="1142"/>
                  <a:pt x="13715" y="1104"/>
                </a:cubicBezTo>
                <a:cubicBezTo>
                  <a:pt x="13677" y="933"/>
                  <a:pt x="13524" y="800"/>
                  <a:pt x="13353" y="800"/>
                </a:cubicBezTo>
                <a:cubicBezTo>
                  <a:pt x="13182" y="800"/>
                  <a:pt x="13049" y="895"/>
                  <a:pt x="12992" y="1047"/>
                </a:cubicBezTo>
                <a:cubicBezTo>
                  <a:pt x="12802" y="1028"/>
                  <a:pt x="12630" y="1009"/>
                  <a:pt x="12459" y="1009"/>
                </a:cubicBezTo>
                <a:cubicBezTo>
                  <a:pt x="12193" y="419"/>
                  <a:pt x="11603" y="1"/>
                  <a:pt x="109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2" name="Google Shape;4322;p17"/>
          <p:cNvSpPr/>
          <p:nvPr/>
        </p:nvSpPr>
        <p:spPr>
          <a:xfrm>
            <a:off x="6044414" y="2428102"/>
            <a:ext cx="763843" cy="2240790"/>
          </a:xfrm>
          <a:custGeom>
            <a:rect b="b" l="l" r="r" t="t"/>
            <a:pathLst>
              <a:path extrusionOk="0" h="42132" w="14362">
                <a:moveTo>
                  <a:pt x="5688" y="0"/>
                </a:moveTo>
                <a:cubicBezTo>
                  <a:pt x="5611" y="38"/>
                  <a:pt x="5573" y="152"/>
                  <a:pt x="5554" y="228"/>
                </a:cubicBezTo>
                <a:cubicBezTo>
                  <a:pt x="5554" y="304"/>
                  <a:pt x="5592" y="342"/>
                  <a:pt x="5650" y="399"/>
                </a:cubicBezTo>
                <a:cubicBezTo>
                  <a:pt x="5707" y="361"/>
                  <a:pt x="5745" y="323"/>
                  <a:pt x="5764" y="247"/>
                </a:cubicBezTo>
                <a:cubicBezTo>
                  <a:pt x="5764" y="152"/>
                  <a:pt x="5726" y="38"/>
                  <a:pt x="5688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65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74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30" y="2639"/>
                </a:moveTo>
                <a:cubicBezTo>
                  <a:pt x="3617" y="2639"/>
                  <a:pt x="3605" y="2641"/>
                  <a:pt x="3595" y="2644"/>
                </a:cubicBezTo>
                <a:cubicBezTo>
                  <a:pt x="3576" y="2701"/>
                  <a:pt x="3633" y="2815"/>
                  <a:pt x="3709" y="2872"/>
                </a:cubicBezTo>
                <a:cubicBezTo>
                  <a:pt x="3738" y="2901"/>
                  <a:pt x="3766" y="2910"/>
                  <a:pt x="3797" y="2910"/>
                </a:cubicBezTo>
                <a:cubicBezTo>
                  <a:pt x="3828" y="2910"/>
                  <a:pt x="3862" y="2901"/>
                  <a:pt x="3900" y="2891"/>
                </a:cubicBezTo>
                <a:cubicBezTo>
                  <a:pt x="3900" y="2834"/>
                  <a:pt x="3900" y="2777"/>
                  <a:pt x="3843" y="2720"/>
                </a:cubicBezTo>
                <a:cubicBezTo>
                  <a:pt x="3780" y="2673"/>
                  <a:pt x="3692" y="2639"/>
                  <a:pt x="3630" y="2639"/>
                </a:cubicBezTo>
                <a:close/>
                <a:moveTo>
                  <a:pt x="3976" y="2473"/>
                </a:moveTo>
                <a:cubicBezTo>
                  <a:pt x="3938" y="2568"/>
                  <a:pt x="3995" y="2739"/>
                  <a:pt x="4071" y="2853"/>
                </a:cubicBezTo>
                <a:cubicBezTo>
                  <a:pt x="4128" y="2948"/>
                  <a:pt x="4223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90" y="2473"/>
                  <a:pt x="3976" y="2473"/>
                </a:cubicBezTo>
                <a:close/>
                <a:moveTo>
                  <a:pt x="3481" y="3253"/>
                </a:moveTo>
                <a:cubicBezTo>
                  <a:pt x="3386" y="3253"/>
                  <a:pt x="3291" y="3291"/>
                  <a:pt x="3234" y="3348"/>
                </a:cubicBezTo>
                <a:cubicBezTo>
                  <a:pt x="3291" y="3424"/>
                  <a:pt x="3405" y="3443"/>
                  <a:pt x="3481" y="3443"/>
                </a:cubicBezTo>
                <a:cubicBezTo>
                  <a:pt x="3576" y="3443"/>
                  <a:pt x="3614" y="3405"/>
                  <a:pt x="3652" y="3348"/>
                </a:cubicBezTo>
                <a:cubicBezTo>
                  <a:pt x="3595" y="3291"/>
                  <a:pt x="3557" y="3253"/>
                  <a:pt x="3481" y="3253"/>
                </a:cubicBezTo>
                <a:close/>
                <a:moveTo>
                  <a:pt x="9521" y="3477"/>
                </a:moveTo>
                <a:cubicBezTo>
                  <a:pt x="9410" y="3477"/>
                  <a:pt x="9268" y="3531"/>
                  <a:pt x="9168" y="3614"/>
                </a:cubicBezTo>
                <a:cubicBezTo>
                  <a:pt x="9054" y="3709"/>
                  <a:pt x="9054" y="3804"/>
                  <a:pt x="9073" y="3918"/>
                </a:cubicBezTo>
                <a:cubicBezTo>
                  <a:pt x="9120" y="3926"/>
                  <a:pt x="9163" y="3934"/>
                  <a:pt x="9205" y="3934"/>
                </a:cubicBezTo>
                <a:cubicBezTo>
                  <a:pt x="9265" y="3934"/>
                  <a:pt x="9321" y="3918"/>
                  <a:pt x="9378" y="3861"/>
                </a:cubicBezTo>
                <a:cubicBezTo>
                  <a:pt x="9492" y="3766"/>
                  <a:pt x="9587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23" y="4778"/>
                </a:moveTo>
                <a:cubicBezTo>
                  <a:pt x="9244" y="4778"/>
                  <a:pt x="9159" y="4798"/>
                  <a:pt x="9092" y="4831"/>
                </a:cubicBezTo>
                <a:cubicBezTo>
                  <a:pt x="8978" y="4869"/>
                  <a:pt x="8959" y="4945"/>
                  <a:pt x="8940" y="5060"/>
                </a:cubicBezTo>
                <a:cubicBezTo>
                  <a:pt x="8989" y="5096"/>
                  <a:pt x="9038" y="5117"/>
                  <a:pt x="9098" y="5117"/>
                </a:cubicBezTo>
                <a:cubicBezTo>
                  <a:pt x="9130" y="5117"/>
                  <a:pt x="9166" y="5111"/>
                  <a:pt x="9206" y="5098"/>
                </a:cubicBezTo>
                <a:cubicBezTo>
                  <a:pt x="9321" y="5041"/>
                  <a:pt x="9454" y="4926"/>
                  <a:pt x="9473" y="4812"/>
                </a:cubicBezTo>
                <a:cubicBezTo>
                  <a:pt x="9433" y="4788"/>
                  <a:pt x="9380" y="4778"/>
                  <a:pt x="9323" y="4778"/>
                </a:cubicBezTo>
                <a:close/>
                <a:moveTo>
                  <a:pt x="9498" y="5697"/>
                </a:moveTo>
                <a:cubicBezTo>
                  <a:pt x="9436" y="5697"/>
                  <a:pt x="9382" y="5726"/>
                  <a:pt x="9321" y="5763"/>
                </a:cubicBezTo>
                <a:cubicBezTo>
                  <a:pt x="9340" y="5877"/>
                  <a:pt x="9378" y="5954"/>
                  <a:pt x="9492" y="5992"/>
                </a:cubicBezTo>
                <a:cubicBezTo>
                  <a:pt x="9549" y="6020"/>
                  <a:pt x="9620" y="6034"/>
                  <a:pt x="9689" y="6034"/>
                </a:cubicBezTo>
                <a:cubicBezTo>
                  <a:pt x="9758" y="6034"/>
                  <a:pt x="9825" y="6020"/>
                  <a:pt x="9872" y="5992"/>
                </a:cubicBezTo>
                <a:cubicBezTo>
                  <a:pt x="9853" y="5896"/>
                  <a:pt x="9720" y="5763"/>
                  <a:pt x="9606" y="5725"/>
                </a:cubicBezTo>
                <a:cubicBezTo>
                  <a:pt x="9566" y="5705"/>
                  <a:pt x="9531" y="5697"/>
                  <a:pt x="9498" y="5697"/>
                </a:cubicBezTo>
                <a:close/>
                <a:moveTo>
                  <a:pt x="2467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68" y="7361"/>
                </a:cubicBezTo>
                <a:cubicBezTo>
                  <a:pt x="2604" y="7397"/>
                  <a:pt x="2640" y="7411"/>
                  <a:pt x="2682" y="7411"/>
                </a:cubicBezTo>
                <a:cubicBezTo>
                  <a:pt x="2705" y="7411"/>
                  <a:pt x="2730" y="7406"/>
                  <a:pt x="2758" y="7399"/>
                </a:cubicBezTo>
                <a:cubicBezTo>
                  <a:pt x="2758" y="7323"/>
                  <a:pt x="2758" y="7266"/>
                  <a:pt x="2701" y="7209"/>
                </a:cubicBezTo>
                <a:cubicBezTo>
                  <a:pt x="2635" y="7160"/>
                  <a:pt x="2541" y="7110"/>
                  <a:pt x="2467" y="7110"/>
                </a:cubicBezTo>
                <a:close/>
                <a:moveTo>
                  <a:pt x="2853" y="6943"/>
                </a:moveTo>
                <a:cubicBezTo>
                  <a:pt x="2815" y="7057"/>
                  <a:pt x="2853" y="7228"/>
                  <a:pt x="2930" y="7342"/>
                </a:cubicBezTo>
                <a:cubicBezTo>
                  <a:pt x="3006" y="7437"/>
                  <a:pt x="3101" y="7456"/>
                  <a:pt x="3215" y="7456"/>
                </a:cubicBezTo>
                <a:cubicBezTo>
                  <a:pt x="3253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53" y="6943"/>
                </a:cubicBezTo>
                <a:close/>
                <a:moveTo>
                  <a:pt x="2321" y="7761"/>
                </a:moveTo>
                <a:cubicBezTo>
                  <a:pt x="2245" y="7761"/>
                  <a:pt x="2131" y="7799"/>
                  <a:pt x="2074" y="7875"/>
                </a:cubicBezTo>
                <a:cubicBezTo>
                  <a:pt x="2131" y="7932"/>
                  <a:pt x="2245" y="7970"/>
                  <a:pt x="2340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77" y="9781"/>
                </a:moveTo>
                <a:cubicBezTo>
                  <a:pt x="10307" y="9781"/>
                  <a:pt x="10251" y="9816"/>
                  <a:pt x="10195" y="9872"/>
                </a:cubicBezTo>
                <a:cubicBezTo>
                  <a:pt x="10234" y="9967"/>
                  <a:pt x="10272" y="10043"/>
                  <a:pt x="10386" y="10081"/>
                </a:cubicBezTo>
                <a:cubicBezTo>
                  <a:pt x="10426" y="10095"/>
                  <a:pt x="10476" y="10101"/>
                  <a:pt x="10527" y="10101"/>
                </a:cubicBezTo>
                <a:cubicBezTo>
                  <a:pt x="10620" y="10101"/>
                  <a:pt x="10717" y="10080"/>
                  <a:pt x="10766" y="10043"/>
                </a:cubicBezTo>
                <a:cubicBezTo>
                  <a:pt x="10728" y="9929"/>
                  <a:pt x="10595" y="9834"/>
                  <a:pt x="10462" y="9796"/>
                </a:cubicBezTo>
                <a:cubicBezTo>
                  <a:pt x="10431" y="9786"/>
                  <a:pt x="10403" y="9781"/>
                  <a:pt x="10377" y="9781"/>
                </a:cubicBezTo>
                <a:close/>
                <a:moveTo>
                  <a:pt x="11772" y="17200"/>
                </a:moveTo>
                <a:cubicBezTo>
                  <a:pt x="11727" y="17200"/>
                  <a:pt x="11679" y="17214"/>
                  <a:pt x="11622" y="17233"/>
                </a:cubicBezTo>
                <a:cubicBezTo>
                  <a:pt x="11641" y="17347"/>
                  <a:pt x="11641" y="17423"/>
                  <a:pt x="11755" y="17499"/>
                </a:cubicBezTo>
                <a:cubicBezTo>
                  <a:pt x="11825" y="17555"/>
                  <a:pt x="11935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21" y="17328"/>
                  <a:pt x="11907" y="17252"/>
                </a:cubicBezTo>
                <a:cubicBezTo>
                  <a:pt x="11860" y="17214"/>
                  <a:pt x="11817" y="17200"/>
                  <a:pt x="11772" y="17200"/>
                </a:cubicBezTo>
                <a:close/>
                <a:moveTo>
                  <a:pt x="13569" y="22289"/>
                </a:moveTo>
                <a:cubicBezTo>
                  <a:pt x="13478" y="22289"/>
                  <a:pt x="13364" y="22357"/>
                  <a:pt x="13296" y="22426"/>
                </a:cubicBezTo>
                <a:cubicBezTo>
                  <a:pt x="13220" y="22502"/>
                  <a:pt x="13239" y="22578"/>
                  <a:pt x="13258" y="22673"/>
                </a:cubicBezTo>
                <a:cubicBezTo>
                  <a:pt x="13353" y="22673"/>
                  <a:pt x="13410" y="22673"/>
                  <a:pt x="13486" y="22597"/>
                </a:cubicBezTo>
                <a:cubicBezTo>
                  <a:pt x="13562" y="22521"/>
                  <a:pt x="13619" y="22388"/>
                  <a:pt x="13600" y="22292"/>
                </a:cubicBezTo>
                <a:cubicBezTo>
                  <a:pt x="13590" y="22290"/>
                  <a:pt x="13580" y="22289"/>
                  <a:pt x="13569" y="22289"/>
                </a:cubicBezTo>
                <a:close/>
                <a:moveTo>
                  <a:pt x="744" y="23842"/>
                </a:moveTo>
                <a:cubicBezTo>
                  <a:pt x="723" y="23842"/>
                  <a:pt x="703" y="23845"/>
                  <a:pt x="685" y="23852"/>
                </a:cubicBezTo>
                <a:cubicBezTo>
                  <a:pt x="666" y="23947"/>
                  <a:pt x="761" y="24099"/>
                  <a:pt x="856" y="24194"/>
                </a:cubicBezTo>
                <a:cubicBezTo>
                  <a:pt x="920" y="24245"/>
                  <a:pt x="975" y="24262"/>
                  <a:pt x="1032" y="24262"/>
                </a:cubicBezTo>
                <a:cubicBezTo>
                  <a:pt x="1061" y="24262"/>
                  <a:pt x="1091" y="24258"/>
                  <a:pt x="1123" y="24252"/>
                </a:cubicBezTo>
                <a:cubicBezTo>
                  <a:pt x="1142" y="24137"/>
                  <a:pt x="1142" y="24061"/>
                  <a:pt x="1046" y="23966"/>
                </a:cubicBezTo>
                <a:cubicBezTo>
                  <a:pt x="969" y="23904"/>
                  <a:pt x="840" y="23842"/>
                  <a:pt x="744" y="23842"/>
                </a:cubicBezTo>
                <a:close/>
                <a:moveTo>
                  <a:pt x="870" y="25358"/>
                </a:moveTo>
                <a:cubicBezTo>
                  <a:pt x="831" y="25358"/>
                  <a:pt x="790" y="25369"/>
                  <a:pt x="742" y="25393"/>
                </a:cubicBezTo>
                <a:cubicBezTo>
                  <a:pt x="628" y="25450"/>
                  <a:pt x="514" y="25564"/>
                  <a:pt x="495" y="25678"/>
                </a:cubicBezTo>
                <a:cubicBezTo>
                  <a:pt x="530" y="25699"/>
                  <a:pt x="575" y="25707"/>
                  <a:pt x="624" y="25707"/>
                </a:cubicBezTo>
                <a:cubicBezTo>
                  <a:pt x="708" y="25707"/>
                  <a:pt x="803" y="25683"/>
                  <a:pt x="875" y="25659"/>
                </a:cubicBezTo>
                <a:cubicBezTo>
                  <a:pt x="989" y="25602"/>
                  <a:pt x="1008" y="25526"/>
                  <a:pt x="1027" y="25412"/>
                </a:cubicBezTo>
                <a:cubicBezTo>
                  <a:pt x="972" y="25379"/>
                  <a:pt x="923" y="25358"/>
                  <a:pt x="870" y="25358"/>
                </a:cubicBezTo>
                <a:close/>
                <a:moveTo>
                  <a:pt x="419" y="27257"/>
                </a:moveTo>
                <a:cubicBezTo>
                  <a:pt x="381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818" y="27561"/>
                  <a:pt x="742" y="27466"/>
                </a:cubicBezTo>
                <a:cubicBezTo>
                  <a:pt x="666" y="27352"/>
                  <a:pt x="514" y="27257"/>
                  <a:pt x="419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80" y="28227"/>
                  <a:pt x="780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83" y="666"/>
                  <a:pt x="5821" y="742"/>
                </a:cubicBezTo>
                <a:cubicBezTo>
                  <a:pt x="5783" y="780"/>
                  <a:pt x="5726" y="799"/>
                  <a:pt x="5688" y="837"/>
                </a:cubicBezTo>
                <a:cubicBezTo>
                  <a:pt x="5688" y="723"/>
                  <a:pt x="5630" y="571"/>
                  <a:pt x="5554" y="514"/>
                </a:cubicBezTo>
                <a:cubicBezTo>
                  <a:pt x="5478" y="571"/>
                  <a:pt x="5421" y="704"/>
                  <a:pt x="5402" y="818"/>
                </a:cubicBezTo>
                <a:cubicBezTo>
                  <a:pt x="5383" y="799"/>
                  <a:pt x="5364" y="780"/>
                  <a:pt x="5326" y="761"/>
                </a:cubicBezTo>
                <a:cubicBezTo>
                  <a:pt x="5220" y="670"/>
                  <a:pt x="5055" y="592"/>
                  <a:pt x="4915" y="592"/>
                </a:cubicBezTo>
                <a:cubicBezTo>
                  <a:pt x="4879" y="592"/>
                  <a:pt x="4844" y="597"/>
                  <a:pt x="4813" y="609"/>
                </a:cubicBezTo>
                <a:cubicBezTo>
                  <a:pt x="4794" y="761"/>
                  <a:pt x="4927" y="970"/>
                  <a:pt x="5079" y="1084"/>
                </a:cubicBezTo>
                <a:cubicBezTo>
                  <a:pt x="5152" y="1142"/>
                  <a:pt x="5213" y="1167"/>
                  <a:pt x="5280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603" y="2321"/>
                  <a:pt x="4299" y="3138"/>
                </a:cubicBezTo>
                <a:cubicBezTo>
                  <a:pt x="4216" y="3072"/>
                  <a:pt x="4076" y="3021"/>
                  <a:pt x="3979" y="3021"/>
                </a:cubicBezTo>
                <a:cubicBezTo>
                  <a:pt x="3964" y="3021"/>
                  <a:pt x="3950" y="3022"/>
                  <a:pt x="3938" y="3024"/>
                </a:cubicBezTo>
                <a:cubicBezTo>
                  <a:pt x="3938" y="3138"/>
                  <a:pt x="3995" y="3253"/>
                  <a:pt x="4090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4" y="3557"/>
                  <a:pt x="3576" y="3690"/>
                </a:cubicBezTo>
                <a:cubicBezTo>
                  <a:pt x="3654" y="3755"/>
                  <a:pt x="3786" y="3785"/>
                  <a:pt x="3915" y="3785"/>
                </a:cubicBezTo>
                <a:cubicBezTo>
                  <a:pt x="3976" y="3785"/>
                  <a:pt x="4036" y="3778"/>
                  <a:pt x="4090" y="3766"/>
                </a:cubicBezTo>
                <a:lnTo>
                  <a:pt x="4090" y="3766"/>
                </a:lnTo>
                <a:cubicBezTo>
                  <a:pt x="3709" y="4964"/>
                  <a:pt x="3424" y="6334"/>
                  <a:pt x="3215" y="7665"/>
                </a:cubicBezTo>
                <a:cubicBezTo>
                  <a:pt x="3215" y="7665"/>
                  <a:pt x="3196" y="7646"/>
                  <a:pt x="3196" y="7646"/>
                </a:cubicBezTo>
                <a:cubicBezTo>
                  <a:pt x="3103" y="7584"/>
                  <a:pt x="2971" y="7522"/>
                  <a:pt x="2864" y="7522"/>
                </a:cubicBezTo>
                <a:cubicBezTo>
                  <a:pt x="2840" y="7522"/>
                  <a:pt x="2817" y="7525"/>
                  <a:pt x="2796" y="7532"/>
                </a:cubicBezTo>
                <a:cubicBezTo>
                  <a:pt x="2796" y="7627"/>
                  <a:pt x="2872" y="7761"/>
                  <a:pt x="2968" y="7856"/>
                </a:cubicBezTo>
                <a:cubicBezTo>
                  <a:pt x="2930" y="7856"/>
                  <a:pt x="2911" y="7856"/>
                  <a:pt x="2872" y="7875"/>
                </a:cubicBezTo>
                <a:cubicBezTo>
                  <a:pt x="2682" y="7913"/>
                  <a:pt x="2473" y="8065"/>
                  <a:pt x="2416" y="8217"/>
                </a:cubicBezTo>
                <a:cubicBezTo>
                  <a:pt x="2507" y="8282"/>
                  <a:pt x="2660" y="8311"/>
                  <a:pt x="2803" y="8311"/>
                </a:cubicBezTo>
                <a:cubicBezTo>
                  <a:pt x="2869" y="8311"/>
                  <a:pt x="2932" y="8305"/>
                  <a:pt x="2987" y="8293"/>
                </a:cubicBezTo>
                <a:cubicBezTo>
                  <a:pt x="3044" y="8274"/>
                  <a:pt x="3101" y="8255"/>
                  <a:pt x="3139" y="8217"/>
                </a:cubicBezTo>
                <a:lnTo>
                  <a:pt x="3139" y="8217"/>
                </a:lnTo>
                <a:cubicBezTo>
                  <a:pt x="2872" y="9910"/>
                  <a:pt x="2492" y="12687"/>
                  <a:pt x="2074" y="15958"/>
                </a:cubicBezTo>
                <a:cubicBezTo>
                  <a:pt x="2074" y="15901"/>
                  <a:pt x="2074" y="15844"/>
                  <a:pt x="2017" y="15787"/>
                </a:cubicBezTo>
                <a:cubicBezTo>
                  <a:pt x="1940" y="15692"/>
                  <a:pt x="1769" y="15597"/>
                  <a:pt x="1655" y="15597"/>
                </a:cubicBezTo>
                <a:cubicBezTo>
                  <a:pt x="1636" y="15711"/>
                  <a:pt x="1693" y="15882"/>
                  <a:pt x="1788" y="15978"/>
                </a:cubicBezTo>
                <a:cubicBezTo>
                  <a:pt x="1842" y="16059"/>
                  <a:pt x="1896" y="16082"/>
                  <a:pt x="1964" y="16082"/>
                </a:cubicBezTo>
                <a:cubicBezTo>
                  <a:pt x="1992" y="16082"/>
                  <a:pt x="2021" y="16078"/>
                  <a:pt x="2055" y="16073"/>
                </a:cubicBezTo>
                <a:cubicBezTo>
                  <a:pt x="2060" y="16073"/>
                  <a:pt x="2063" y="16071"/>
                  <a:pt x="2066" y="16069"/>
                </a:cubicBezTo>
                <a:lnTo>
                  <a:pt x="2066" y="16069"/>
                </a:lnTo>
                <a:cubicBezTo>
                  <a:pt x="2054" y="16133"/>
                  <a:pt x="2052" y="16198"/>
                  <a:pt x="2036" y="16263"/>
                </a:cubicBezTo>
                <a:cubicBezTo>
                  <a:pt x="1966" y="16207"/>
                  <a:pt x="1856" y="16172"/>
                  <a:pt x="1757" y="16172"/>
                </a:cubicBezTo>
                <a:cubicBezTo>
                  <a:pt x="1720" y="16172"/>
                  <a:pt x="1686" y="16177"/>
                  <a:pt x="1655" y="16187"/>
                </a:cubicBezTo>
                <a:cubicBezTo>
                  <a:pt x="1674" y="16282"/>
                  <a:pt x="1750" y="16415"/>
                  <a:pt x="1845" y="16491"/>
                </a:cubicBezTo>
                <a:cubicBezTo>
                  <a:pt x="1826" y="16510"/>
                  <a:pt x="1788" y="16510"/>
                  <a:pt x="1750" y="16510"/>
                </a:cubicBezTo>
                <a:cubicBezTo>
                  <a:pt x="1579" y="16586"/>
                  <a:pt x="1389" y="16757"/>
                  <a:pt x="1332" y="16910"/>
                </a:cubicBezTo>
                <a:cubicBezTo>
                  <a:pt x="1403" y="16950"/>
                  <a:pt x="1513" y="16969"/>
                  <a:pt x="1625" y="16969"/>
                </a:cubicBezTo>
                <a:cubicBezTo>
                  <a:pt x="1723" y="16969"/>
                  <a:pt x="1823" y="16955"/>
                  <a:pt x="1902" y="16929"/>
                </a:cubicBezTo>
                <a:cubicBezTo>
                  <a:pt x="1921" y="16929"/>
                  <a:pt x="1940" y="16910"/>
                  <a:pt x="1959" y="16910"/>
                </a:cubicBezTo>
                <a:cubicBezTo>
                  <a:pt x="1674" y="19306"/>
                  <a:pt x="1370" y="21912"/>
                  <a:pt x="1123" y="24537"/>
                </a:cubicBezTo>
                <a:cubicBezTo>
                  <a:pt x="1027" y="24461"/>
                  <a:pt x="913" y="24385"/>
                  <a:pt x="818" y="24385"/>
                </a:cubicBezTo>
                <a:cubicBezTo>
                  <a:pt x="780" y="24499"/>
                  <a:pt x="837" y="24670"/>
                  <a:pt x="913" y="24765"/>
                </a:cubicBezTo>
                <a:cubicBezTo>
                  <a:pt x="970" y="24841"/>
                  <a:pt x="1008" y="24860"/>
                  <a:pt x="1085" y="24860"/>
                </a:cubicBezTo>
                <a:lnTo>
                  <a:pt x="1065" y="25050"/>
                </a:ln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52" y="24860"/>
                  <a:pt x="305" y="24936"/>
                  <a:pt x="229" y="25069"/>
                </a:cubicBezTo>
                <a:cubicBezTo>
                  <a:pt x="324" y="25203"/>
                  <a:pt x="552" y="25279"/>
                  <a:pt x="742" y="25279"/>
                </a:cubicBezTo>
                <a:cubicBezTo>
                  <a:pt x="913" y="25260"/>
                  <a:pt x="970" y="25184"/>
                  <a:pt x="1065" y="25069"/>
                </a:cubicBezTo>
                <a:lnTo>
                  <a:pt x="1065" y="25069"/>
                </a:lnTo>
                <a:cubicBezTo>
                  <a:pt x="1027" y="25374"/>
                  <a:pt x="1008" y="25678"/>
                  <a:pt x="970" y="25982"/>
                </a:cubicBezTo>
                <a:cubicBezTo>
                  <a:pt x="913" y="25982"/>
                  <a:pt x="856" y="25982"/>
                  <a:pt x="799" y="26039"/>
                </a:cubicBezTo>
                <a:cubicBezTo>
                  <a:pt x="704" y="26135"/>
                  <a:pt x="609" y="26287"/>
                  <a:pt x="628" y="26401"/>
                </a:cubicBezTo>
                <a:cubicBezTo>
                  <a:pt x="641" y="26403"/>
                  <a:pt x="654" y="26405"/>
                  <a:pt x="668" y="26405"/>
                </a:cubicBezTo>
                <a:cubicBezTo>
                  <a:pt x="758" y="26405"/>
                  <a:pt x="869" y="26355"/>
                  <a:pt x="951" y="26306"/>
                </a:cubicBezTo>
                <a:lnTo>
                  <a:pt x="951" y="26306"/>
                </a:lnTo>
                <a:cubicBezTo>
                  <a:pt x="894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68" y="27863"/>
                  <a:pt x="547" y="27815"/>
                  <a:pt x="453" y="27815"/>
                </a:cubicBezTo>
                <a:cubicBezTo>
                  <a:pt x="426" y="27815"/>
                  <a:pt x="402" y="27819"/>
                  <a:pt x="381" y="27827"/>
                </a:cubicBezTo>
                <a:cubicBezTo>
                  <a:pt x="362" y="27923"/>
                  <a:pt x="438" y="28037"/>
                  <a:pt x="533" y="28132"/>
                </a:cubicBezTo>
                <a:cubicBezTo>
                  <a:pt x="495" y="28132"/>
                  <a:pt x="476" y="28132"/>
                  <a:pt x="438" y="28151"/>
                </a:cubicBezTo>
                <a:cubicBezTo>
                  <a:pt x="267" y="28189"/>
                  <a:pt x="57" y="28341"/>
                  <a:pt x="0" y="28474"/>
                </a:cubicBezTo>
                <a:cubicBezTo>
                  <a:pt x="78" y="28539"/>
                  <a:pt x="227" y="28569"/>
                  <a:pt x="369" y="28569"/>
                </a:cubicBezTo>
                <a:cubicBezTo>
                  <a:pt x="434" y="28569"/>
                  <a:pt x="498" y="28562"/>
                  <a:pt x="552" y="28550"/>
                </a:cubicBezTo>
                <a:cubicBezTo>
                  <a:pt x="666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52" y="31289"/>
                  <a:pt x="476" y="32640"/>
                </a:cubicBezTo>
                <a:cubicBezTo>
                  <a:pt x="438" y="33343"/>
                  <a:pt x="913" y="33857"/>
                  <a:pt x="1693" y="34199"/>
                </a:cubicBezTo>
                <a:cubicBezTo>
                  <a:pt x="2074" y="34371"/>
                  <a:pt x="2530" y="34523"/>
                  <a:pt x="3063" y="34618"/>
                </a:cubicBezTo>
                <a:cubicBezTo>
                  <a:pt x="3196" y="34656"/>
                  <a:pt x="3348" y="34675"/>
                  <a:pt x="3519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87" y="35044"/>
                  <a:pt x="3356" y="35058"/>
                  <a:pt x="3431" y="35058"/>
                </a:cubicBezTo>
                <a:cubicBezTo>
                  <a:pt x="3516" y="35058"/>
                  <a:pt x="3609" y="35039"/>
                  <a:pt x="3690" y="34998"/>
                </a:cubicBezTo>
                <a:cubicBezTo>
                  <a:pt x="3804" y="34941"/>
                  <a:pt x="3843" y="34865"/>
                  <a:pt x="3862" y="34751"/>
                </a:cubicBezTo>
                <a:cubicBezTo>
                  <a:pt x="3957" y="34770"/>
                  <a:pt x="4052" y="34789"/>
                  <a:pt x="4147" y="34789"/>
                </a:cubicBezTo>
                <a:cubicBezTo>
                  <a:pt x="3995" y="34922"/>
                  <a:pt x="3862" y="35150"/>
                  <a:pt x="3862" y="35322"/>
                </a:cubicBezTo>
                <a:cubicBezTo>
                  <a:pt x="3888" y="35327"/>
                  <a:pt x="3917" y="35330"/>
                  <a:pt x="3947" y="35330"/>
                </a:cubicBezTo>
                <a:cubicBezTo>
                  <a:pt x="4117" y="35330"/>
                  <a:pt x="4341" y="35247"/>
                  <a:pt x="4470" y="35150"/>
                </a:cubicBezTo>
                <a:cubicBezTo>
                  <a:pt x="4603" y="35055"/>
                  <a:pt x="4641" y="34960"/>
                  <a:pt x="4641" y="34846"/>
                </a:cubicBezTo>
                <a:cubicBezTo>
                  <a:pt x="4717" y="34846"/>
                  <a:pt x="4794" y="34846"/>
                  <a:pt x="4870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56" y="35055"/>
                  <a:pt x="4737" y="35265"/>
                  <a:pt x="4794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74" y="34998"/>
                  <a:pt x="5174" y="34941"/>
                  <a:pt x="5155" y="34884"/>
                </a:cubicBezTo>
                <a:cubicBezTo>
                  <a:pt x="5307" y="34884"/>
                  <a:pt x="5478" y="34903"/>
                  <a:pt x="5650" y="34903"/>
                </a:cubicBezTo>
                <a:cubicBezTo>
                  <a:pt x="5630" y="35341"/>
                  <a:pt x="5630" y="35778"/>
                  <a:pt x="5611" y="36197"/>
                </a:cubicBezTo>
                <a:cubicBezTo>
                  <a:pt x="5573" y="38289"/>
                  <a:pt x="5478" y="40134"/>
                  <a:pt x="5421" y="41085"/>
                </a:cubicBezTo>
                <a:lnTo>
                  <a:pt x="4261" y="41085"/>
                </a:lnTo>
                <a:lnTo>
                  <a:pt x="4261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49" y="40324"/>
                  <a:pt x="9397" y="39031"/>
                  <a:pt x="9263" y="37699"/>
                </a:cubicBezTo>
                <a:cubicBezTo>
                  <a:pt x="9206" y="37072"/>
                  <a:pt x="9149" y="36444"/>
                  <a:pt x="9092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100" y="34751"/>
                  <a:pt x="11128" y="34637"/>
                  <a:pt x="12002" y="34504"/>
                </a:cubicBezTo>
                <a:cubicBezTo>
                  <a:pt x="12782" y="34371"/>
                  <a:pt x="13239" y="33743"/>
                  <a:pt x="13448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0" y="32934"/>
                  <a:pt x="13736" y="33004"/>
                  <a:pt x="13834" y="33004"/>
                </a:cubicBezTo>
                <a:cubicBezTo>
                  <a:pt x="13846" y="33004"/>
                  <a:pt x="13857" y="33003"/>
                  <a:pt x="13867" y="33001"/>
                </a:cubicBezTo>
                <a:cubicBezTo>
                  <a:pt x="13886" y="32887"/>
                  <a:pt x="13809" y="32735"/>
                  <a:pt x="13714" y="32640"/>
                </a:cubicBezTo>
                <a:cubicBezTo>
                  <a:pt x="13664" y="32589"/>
                  <a:pt x="13613" y="32572"/>
                  <a:pt x="13562" y="32572"/>
                </a:cubicBezTo>
                <a:cubicBezTo>
                  <a:pt x="13537" y="32572"/>
                  <a:pt x="13511" y="32576"/>
                  <a:pt x="13486" y="32583"/>
                </a:cubicBezTo>
                <a:cubicBezTo>
                  <a:pt x="13486" y="32507"/>
                  <a:pt x="13505" y="32411"/>
                  <a:pt x="13524" y="32335"/>
                </a:cubicBezTo>
                <a:cubicBezTo>
                  <a:pt x="13581" y="32392"/>
                  <a:pt x="13676" y="32449"/>
                  <a:pt x="13752" y="32449"/>
                </a:cubicBezTo>
                <a:cubicBezTo>
                  <a:pt x="13790" y="32354"/>
                  <a:pt x="13752" y="32183"/>
                  <a:pt x="13676" y="32088"/>
                </a:cubicBezTo>
                <a:cubicBezTo>
                  <a:pt x="13638" y="32031"/>
                  <a:pt x="13600" y="31993"/>
                  <a:pt x="13562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8" y="31936"/>
                  <a:pt x="13714" y="31993"/>
                  <a:pt x="13867" y="31993"/>
                </a:cubicBezTo>
                <a:cubicBezTo>
                  <a:pt x="13881" y="31995"/>
                  <a:pt x="13897" y="31995"/>
                  <a:pt x="13912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85" y="31670"/>
                  <a:pt x="14057" y="31594"/>
                  <a:pt x="13867" y="31594"/>
                </a:cubicBezTo>
                <a:cubicBezTo>
                  <a:pt x="13733" y="31594"/>
                  <a:pt x="13657" y="31632"/>
                  <a:pt x="13581" y="31727"/>
                </a:cubicBezTo>
                <a:cubicBezTo>
                  <a:pt x="13581" y="31632"/>
                  <a:pt x="13581" y="31536"/>
                  <a:pt x="13600" y="31441"/>
                </a:cubicBezTo>
                <a:cubicBezTo>
                  <a:pt x="13649" y="31478"/>
                  <a:pt x="13698" y="31499"/>
                  <a:pt x="13758" y="31499"/>
                </a:cubicBezTo>
                <a:cubicBezTo>
                  <a:pt x="13790" y="31499"/>
                  <a:pt x="13826" y="31493"/>
                  <a:pt x="13867" y="31479"/>
                </a:cubicBezTo>
                <a:cubicBezTo>
                  <a:pt x="13981" y="31422"/>
                  <a:pt x="14114" y="31308"/>
                  <a:pt x="14133" y="31194"/>
                </a:cubicBezTo>
                <a:cubicBezTo>
                  <a:pt x="14093" y="31170"/>
                  <a:pt x="14040" y="31160"/>
                  <a:pt x="13983" y="31160"/>
                </a:cubicBezTo>
                <a:cubicBezTo>
                  <a:pt x="13904" y="31160"/>
                  <a:pt x="13819" y="31180"/>
                  <a:pt x="13752" y="31213"/>
                </a:cubicBezTo>
                <a:cubicBezTo>
                  <a:pt x="13638" y="31251"/>
                  <a:pt x="13619" y="31327"/>
                  <a:pt x="13600" y="31403"/>
                </a:cubicBezTo>
                <a:cubicBezTo>
                  <a:pt x="13619" y="30852"/>
                  <a:pt x="13600" y="30224"/>
                  <a:pt x="13543" y="29558"/>
                </a:cubicBezTo>
                <a:cubicBezTo>
                  <a:pt x="13581" y="29558"/>
                  <a:pt x="13600" y="29558"/>
                  <a:pt x="13638" y="29520"/>
                </a:cubicBezTo>
                <a:cubicBezTo>
                  <a:pt x="13714" y="29482"/>
                  <a:pt x="13790" y="29387"/>
                  <a:pt x="13790" y="29311"/>
                </a:cubicBezTo>
                <a:cubicBezTo>
                  <a:pt x="13769" y="29300"/>
                  <a:pt x="13745" y="29296"/>
                  <a:pt x="13719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505" y="28950"/>
                  <a:pt x="13448" y="28531"/>
                  <a:pt x="13410" y="28094"/>
                </a:cubicBezTo>
                <a:lnTo>
                  <a:pt x="13410" y="28094"/>
                </a:lnTo>
                <a:cubicBezTo>
                  <a:pt x="13429" y="28132"/>
                  <a:pt x="13448" y="28151"/>
                  <a:pt x="13505" y="28170"/>
                </a:cubicBezTo>
                <a:cubicBezTo>
                  <a:pt x="13556" y="28187"/>
                  <a:pt x="13619" y="28196"/>
                  <a:pt x="13681" y="28196"/>
                </a:cubicBezTo>
                <a:cubicBezTo>
                  <a:pt x="13758" y="28196"/>
                  <a:pt x="13833" y="28182"/>
                  <a:pt x="13886" y="28151"/>
                </a:cubicBezTo>
                <a:cubicBezTo>
                  <a:pt x="13867" y="28056"/>
                  <a:pt x="13714" y="27923"/>
                  <a:pt x="13600" y="27885"/>
                </a:cubicBezTo>
                <a:cubicBezTo>
                  <a:pt x="13564" y="27870"/>
                  <a:pt x="13533" y="27864"/>
                  <a:pt x="13505" y="27864"/>
                </a:cubicBezTo>
                <a:cubicBezTo>
                  <a:pt x="13459" y="27864"/>
                  <a:pt x="13419" y="27880"/>
                  <a:pt x="13372" y="27904"/>
                </a:cubicBezTo>
                <a:cubicBezTo>
                  <a:pt x="13372" y="27827"/>
                  <a:pt x="13353" y="27770"/>
                  <a:pt x="13353" y="27694"/>
                </a:cubicBezTo>
                <a:lnTo>
                  <a:pt x="13353" y="27694"/>
                </a:lnTo>
                <a:cubicBezTo>
                  <a:pt x="13391" y="27704"/>
                  <a:pt x="13429" y="27709"/>
                  <a:pt x="13465" y="27709"/>
                </a:cubicBezTo>
                <a:cubicBezTo>
                  <a:pt x="13500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53" y="27371"/>
                </a:cubicBezTo>
                <a:cubicBezTo>
                  <a:pt x="13334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96" y="27257"/>
                </a:cubicBezTo>
                <a:cubicBezTo>
                  <a:pt x="13353" y="27257"/>
                  <a:pt x="13410" y="27257"/>
                  <a:pt x="13486" y="27219"/>
                </a:cubicBezTo>
                <a:cubicBezTo>
                  <a:pt x="13657" y="27162"/>
                  <a:pt x="13847" y="26991"/>
                  <a:pt x="13886" y="26838"/>
                </a:cubicBezTo>
                <a:cubicBezTo>
                  <a:pt x="13819" y="26800"/>
                  <a:pt x="13724" y="26781"/>
                  <a:pt x="13624" y="26781"/>
                </a:cubicBezTo>
                <a:cubicBezTo>
                  <a:pt x="13524" y="26781"/>
                  <a:pt x="1342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39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72" y="26648"/>
                  <a:pt x="13448" y="26477"/>
                  <a:pt x="13410" y="26363"/>
                </a:cubicBezTo>
                <a:cubicBezTo>
                  <a:pt x="13353" y="26363"/>
                  <a:pt x="13258" y="26401"/>
                  <a:pt x="13182" y="26439"/>
                </a:cubicBezTo>
                <a:cubicBezTo>
                  <a:pt x="13068" y="25716"/>
                  <a:pt x="12934" y="24955"/>
                  <a:pt x="12801" y="24175"/>
                </a:cubicBezTo>
                <a:lnTo>
                  <a:pt x="12801" y="24175"/>
                </a:lnTo>
                <a:cubicBezTo>
                  <a:pt x="12839" y="24252"/>
                  <a:pt x="12915" y="24309"/>
                  <a:pt x="13030" y="24328"/>
                </a:cubicBezTo>
                <a:cubicBezTo>
                  <a:pt x="13055" y="24331"/>
                  <a:pt x="13082" y="24332"/>
                  <a:pt x="13111" y="24332"/>
                </a:cubicBezTo>
                <a:cubicBezTo>
                  <a:pt x="13254" y="24332"/>
                  <a:pt x="13426" y="24293"/>
                  <a:pt x="13505" y="24213"/>
                </a:cubicBezTo>
                <a:cubicBezTo>
                  <a:pt x="13448" y="24099"/>
                  <a:pt x="13239" y="23985"/>
                  <a:pt x="13087" y="23966"/>
                </a:cubicBezTo>
                <a:cubicBezTo>
                  <a:pt x="13061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2" y="24080"/>
                </a:cubicBezTo>
                <a:cubicBezTo>
                  <a:pt x="12744" y="23852"/>
                  <a:pt x="12706" y="23624"/>
                  <a:pt x="12668" y="23396"/>
                </a:cubicBezTo>
                <a:lnTo>
                  <a:pt x="12668" y="23396"/>
                </a:lnTo>
                <a:cubicBezTo>
                  <a:pt x="12696" y="23423"/>
                  <a:pt x="12744" y="23441"/>
                  <a:pt x="12798" y="23441"/>
                </a:cubicBezTo>
                <a:cubicBezTo>
                  <a:pt x="12818" y="23441"/>
                  <a:pt x="12838" y="23439"/>
                  <a:pt x="12858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32" y="23069"/>
                </a:cubicBezTo>
                <a:cubicBezTo>
                  <a:pt x="12913" y="23069"/>
                  <a:pt x="12895" y="23070"/>
                  <a:pt x="12877" y="23072"/>
                </a:cubicBezTo>
                <a:cubicBezTo>
                  <a:pt x="12896" y="23034"/>
                  <a:pt x="12915" y="23015"/>
                  <a:pt x="12934" y="22977"/>
                </a:cubicBezTo>
                <a:cubicBezTo>
                  <a:pt x="13049" y="22768"/>
                  <a:pt x="13087" y="22464"/>
                  <a:pt x="13011" y="22292"/>
                </a:cubicBezTo>
                <a:lnTo>
                  <a:pt x="13011" y="22292"/>
                </a:lnTo>
                <a:cubicBezTo>
                  <a:pt x="12839" y="22311"/>
                  <a:pt x="12649" y="22464"/>
                  <a:pt x="12516" y="22635"/>
                </a:cubicBezTo>
                <a:cubicBezTo>
                  <a:pt x="12402" y="21931"/>
                  <a:pt x="12269" y="21208"/>
                  <a:pt x="12136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64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45" y="19458"/>
                  <a:pt x="11812" y="18678"/>
                  <a:pt x="11679" y="17918"/>
                </a:cubicBezTo>
                <a:lnTo>
                  <a:pt x="11679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28" y="17996"/>
                  <a:pt x="11913" y="18011"/>
                  <a:pt x="11990" y="18011"/>
                </a:cubicBezTo>
                <a:cubicBezTo>
                  <a:pt x="12053" y="18011"/>
                  <a:pt x="12112" y="18000"/>
                  <a:pt x="12155" y="17975"/>
                </a:cubicBezTo>
                <a:cubicBezTo>
                  <a:pt x="12117" y="17861"/>
                  <a:pt x="11983" y="17746"/>
                  <a:pt x="11869" y="17708"/>
                </a:cubicBezTo>
                <a:cubicBezTo>
                  <a:pt x="11822" y="17689"/>
                  <a:pt x="11784" y="17680"/>
                  <a:pt x="11748" y="17680"/>
                </a:cubicBezTo>
                <a:cubicBezTo>
                  <a:pt x="11712" y="17680"/>
                  <a:pt x="11679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2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5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717" y="16548"/>
                  <a:pt x="11736" y="16453"/>
                  <a:pt x="11736" y="16396"/>
                </a:cubicBezTo>
                <a:cubicBezTo>
                  <a:pt x="11719" y="16393"/>
                  <a:pt x="11702" y="16391"/>
                  <a:pt x="11684" y="16391"/>
                </a:cubicBezTo>
                <a:cubicBezTo>
                  <a:pt x="11602" y="16391"/>
                  <a:pt x="11513" y="16425"/>
                  <a:pt x="11451" y="16472"/>
                </a:cubicBezTo>
                <a:cubicBezTo>
                  <a:pt x="11318" y="15749"/>
                  <a:pt x="11204" y="15007"/>
                  <a:pt x="11070" y="14247"/>
                </a:cubicBezTo>
                <a:cubicBezTo>
                  <a:pt x="11108" y="14247"/>
                  <a:pt x="11147" y="14228"/>
                  <a:pt x="11185" y="14190"/>
                </a:cubicBezTo>
                <a:cubicBezTo>
                  <a:pt x="11280" y="14113"/>
                  <a:pt x="11356" y="13961"/>
                  <a:pt x="11356" y="13847"/>
                </a:cubicBezTo>
                <a:cubicBezTo>
                  <a:pt x="11343" y="13845"/>
                  <a:pt x="11330" y="13843"/>
                  <a:pt x="11316" y="13843"/>
                </a:cubicBezTo>
                <a:cubicBezTo>
                  <a:pt x="11222" y="13843"/>
                  <a:pt x="11096" y="13895"/>
                  <a:pt x="11013" y="13961"/>
                </a:cubicBezTo>
                <a:cubicBezTo>
                  <a:pt x="10994" y="13847"/>
                  <a:pt x="10975" y="13752"/>
                  <a:pt x="10956" y="13638"/>
                </a:cubicBezTo>
                <a:cubicBezTo>
                  <a:pt x="11032" y="13619"/>
                  <a:pt x="11108" y="13600"/>
                  <a:pt x="11166" y="13505"/>
                </a:cubicBezTo>
                <a:cubicBezTo>
                  <a:pt x="11223" y="13391"/>
                  <a:pt x="11261" y="13219"/>
                  <a:pt x="11204" y="13124"/>
                </a:cubicBezTo>
                <a:cubicBezTo>
                  <a:pt x="11089" y="13124"/>
                  <a:pt x="10956" y="13258"/>
                  <a:pt x="10899" y="13353"/>
                </a:cubicBezTo>
                <a:cubicBezTo>
                  <a:pt x="10899" y="13372"/>
                  <a:pt x="10899" y="13372"/>
                  <a:pt x="10899" y="13372"/>
                </a:cubicBezTo>
                <a:cubicBezTo>
                  <a:pt x="10652" y="12097"/>
                  <a:pt x="10386" y="10823"/>
                  <a:pt x="10119" y="9606"/>
                </a:cubicBezTo>
                <a:lnTo>
                  <a:pt x="10119" y="9606"/>
                </a:lnTo>
                <a:cubicBezTo>
                  <a:pt x="10167" y="9625"/>
                  <a:pt x="10219" y="9634"/>
                  <a:pt x="10269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405" y="9491"/>
                  <a:pt x="10272" y="9358"/>
                  <a:pt x="10157" y="9301"/>
                </a:cubicBezTo>
                <a:cubicBezTo>
                  <a:pt x="10119" y="9282"/>
                  <a:pt x="10081" y="9282"/>
                  <a:pt x="10043" y="9282"/>
                </a:cubicBezTo>
                <a:cubicBezTo>
                  <a:pt x="10024" y="9244"/>
                  <a:pt x="10024" y="9206"/>
                  <a:pt x="10005" y="9168"/>
                </a:cubicBezTo>
                <a:lnTo>
                  <a:pt x="10005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6" y="9195"/>
                  <a:pt x="10228" y="9180"/>
                  <a:pt x="10291" y="9149"/>
                </a:cubicBezTo>
                <a:cubicBezTo>
                  <a:pt x="10462" y="9073"/>
                  <a:pt x="10633" y="8883"/>
                  <a:pt x="10652" y="8731"/>
                </a:cubicBezTo>
                <a:cubicBezTo>
                  <a:pt x="10601" y="8702"/>
                  <a:pt x="10534" y="8689"/>
                  <a:pt x="10460" y="8689"/>
                </a:cubicBezTo>
                <a:cubicBezTo>
                  <a:pt x="10341" y="8689"/>
                  <a:pt x="10206" y="8722"/>
                  <a:pt x="10100" y="8769"/>
                </a:cubicBezTo>
                <a:cubicBezTo>
                  <a:pt x="10024" y="8807"/>
                  <a:pt x="9986" y="8864"/>
                  <a:pt x="9948" y="8902"/>
                </a:cubicBezTo>
                <a:cubicBezTo>
                  <a:pt x="9948" y="8864"/>
                  <a:pt x="9929" y="8807"/>
                  <a:pt x="9910" y="8769"/>
                </a:cubicBezTo>
                <a:cubicBezTo>
                  <a:pt x="9967" y="8750"/>
                  <a:pt x="10005" y="8731"/>
                  <a:pt x="10043" y="8674"/>
                </a:cubicBezTo>
                <a:cubicBezTo>
                  <a:pt x="10119" y="8578"/>
                  <a:pt x="10176" y="8407"/>
                  <a:pt x="10157" y="8293"/>
                </a:cubicBezTo>
                <a:cubicBezTo>
                  <a:pt x="10043" y="8293"/>
                  <a:pt x="9929" y="8369"/>
                  <a:pt x="9834" y="8464"/>
                </a:cubicBezTo>
                <a:cubicBezTo>
                  <a:pt x="9644" y="7684"/>
                  <a:pt x="9454" y="6924"/>
                  <a:pt x="9263" y="6220"/>
                </a:cubicBezTo>
                <a:cubicBezTo>
                  <a:pt x="9225" y="6125"/>
                  <a:pt x="9206" y="6030"/>
                  <a:pt x="9168" y="5935"/>
                </a:cubicBezTo>
                <a:cubicBezTo>
                  <a:pt x="9206" y="5839"/>
                  <a:pt x="9168" y="5706"/>
                  <a:pt x="9111" y="5611"/>
                </a:cubicBezTo>
                <a:lnTo>
                  <a:pt x="9206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9" y="5614"/>
                  <a:pt x="9631" y="5525"/>
                  <a:pt x="9701" y="5421"/>
                </a:cubicBezTo>
                <a:cubicBezTo>
                  <a:pt x="9625" y="5288"/>
                  <a:pt x="9397" y="5212"/>
                  <a:pt x="9206" y="5212"/>
                </a:cubicBezTo>
                <a:cubicBezTo>
                  <a:pt x="9111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93" y="4356"/>
                </a:cubicBezTo>
                <a:cubicBezTo>
                  <a:pt x="8718" y="4356"/>
                  <a:pt x="8744" y="4364"/>
                  <a:pt x="8769" y="4364"/>
                </a:cubicBezTo>
                <a:cubicBezTo>
                  <a:pt x="8782" y="4364"/>
                  <a:pt x="8794" y="4362"/>
                  <a:pt x="8807" y="4356"/>
                </a:cubicBezTo>
                <a:cubicBezTo>
                  <a:pt x="8940" y="4337"/>
                  <a:pt x="9111" y="4261"/>
                  <a:pt x="9168" y="4147"/>
                </a:cubicBezTo>
                <a:cubicBezTo>
                  <a:pt x="9111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59" y="3785"/>
                  <a:pt x="8997" y="3500"/>
                  <a:pt x="8921" y="3367"/>
                </a:cubicBezTo>
                <a:cubicBezTo>
                  <a:pt x="8807" y="3367"/>
                  <a:pt x="8655" y="3481"/>
                  <a:pt x="8560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89" y="3272"/>
                  <a:pt x="8350" y="3310"/>
                  <a:pt x="8331" y="3348"/>
                </a:cubicBezTo>
                <a:cubicBezTo>
                  <a:pt x="8255" y="3138"/>
                  <a:pt x="8179" y="2929"/>
                  <a:pt x="8103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32" y="1655"/>
                  <a:pt x="7951" y="1541"/>
                </a:cubicBezTo>
                <a:cubicBezTo>
                  <a:pt x="7909" y="1509"/>
                  <a:pt x="7833" y="1495"/>
                  <a:pt x="7753" y="1495"/>
                </a:cubicBezTo>
                <a:cubicBezTo>
                  <a:pt x="7689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56" y="1427"/>
                  <a:pt x="7418" y="1351"/>
                </a:cubicBezTo>
                <a:cubicBezTo>
                  <a:pt x="7495" y="1332"/>
                  <a:pt x="7571" y="1274"/>
                  <a:pt x="7628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3" y="818"/>
                  <a:pt x="7247" y="989"/>
                </a:cubicBezTo>
                <a:cubicBezTo>
                  <a:pt x="7228" y="1008"/>
                  <a:pt x="7228" y="1046"/>
                  <a:pt x="7209" y="1065"/>
                </a:cubicBezTo>
                <a:cubicBezTo>
                  <a:pt x="6943" y="723"/>
                  <a:pt x="6677" y="533"/>
                  <a:pt x="6429" y="533"/>
                </a:cubicBezTo>
                <a:cubicBezTo>
                  <a:pt x="6296" y="552"/>
                  <a:pt x="6182" y="571"/>
                  <a:pt x="6049" y="628"/>
                </a:cubicBezTo>
                <a:cubicBezTo>
                  <a:pt x="6049" y="628"/>
                  <a:pt x="6068" y="609"/>
                  <a:pt x="6068" y="609"/>
                </a:cubicBezTo>
                <a:cubicBezTo>
                  <a:pt x="6106" y="476"/>
                  <a:pt x="6106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3" name="Google Shape;4323;p17"/>
          <p:cNvSpPr/>
          <p:nvPr/>
        </p:nvSpPr>
        <p:spPr>
          <a:xfrm>
            <a:off x="32313" y="3339528"/>
            <a:ext cx="1051148" cy="1329359"/>
          </a:xfrm>
          <a:custGeom>
            <a:rect b="b" l="l" r="r" t="t"/>
            <a:pathLst>
              <a:path extrusionOk="0" h="24995" w="19764">
                <a:moveTo>
                  <a:pt x="10919" y="1"/>
                </a:moveTo>
                <a:cubicBezTo>
                  <a:pt x="10424" y="1"/>
                  <a:pt x="9968" y="229"/>
                  <a:pt x="9663" y="571"/>
                </a:cubicBezTo>
                <a:cubicBezTo>
                  <a:pt x="9549" y="438"/>
                  <a:pt x="9397" y="362"/>
                  <a:pt x="9226" y="362"/>
                </a:cubicBezTo>
                <a:cubicBezTo>
                  <a:pt x="8960" y="362"/>
                  <a:pt x="8731" y="533"/>
                  <a:pt x="8655" y="762"/>
                </a:cubicBezTo>
                <a:cubicBezTo>
                  <a:pt x="8123" y="724"/>
                  <a:pt x="7590" y="705"/>
                  <a:pt x="7077" y="686"/>
                </a:cubicBezTo>
                <a:cubicBezTo>
                  <a:pt x="7077" y="666"/>
                  <a:pt x="7077" y="647"/>
                  <a:pt x="7077" y="628"/>
                </a:cubicBezTo>
                <a:cubicBezTo>
                  <a:pt x="7115" y="514"/>
                  <a:pt x="7077" y="324"/>
                  <a:pt x="7000" y="248"/>
                </a:cubicBezTo>
                <a:cubicBezTo>
                  <a:pt x="6905" y="286"/>
                  <a:pt x="6829" y="419"/>
                  <a:pt x="6791" y="533"/>
                </a:cubicBezTo>
                <a:cubicBezTo>
                  <a:pt x="6791" y="514"/>
                  <a:pt x="6772" y="495"/>
                  <a:pt x="6734" y="457"/>
                </a:cubicBezTo>
                <a:cubicBezTo>
                  <a:pt x="6634" y="357"/>
                  <a:pt x="6445" y="241"/>
                  <a:pt x="6297" y="241"/>
                </a:cubicBezTo>
                <a:cubicBezTo>
                  <a:pt x="6277" y="241"/>
                  <a:pt x="6258" y="244"/>
                  <a:pt x="6240" y="248"/>
                </a:cubicBezTo>
                <a:cubicBezTo>
                  <a:pt x="6221" y="362"/>
                  <a:pt x="6278" y="533"/>
                  <a:pt x="6354" y="647"/>
                </a:cubicBezTo>
                <a:cubicBezTo>
                  <a:pt x="6164" y="647"/>
                  <a:pt x="5954" y="647"/>
                  <a:pt x="5764" y="628"/>
                </a:cubicBezTo>
                <a:cubicBezTo>
                  <a:pt x="5479" y="628"/>
                  <a:pt x="5213" y="609"/>
                  <a:pt x="4927" y="609"/>
                </a:cubicBezTo>
                <a:cubicBezTo>
                  <a:pt x="4528" y="609"/>
                  <a:pt x="4128" y="590"/>
                  <a:pt x="3748" y="590"/>
                </a:cubicBezTo>
                <a:cubicBezTo>
                  <a:pt x="3482" y="571"/>
                  <a:pt x="3215" y="571"/>
                  <a:pt x="2949" y="571"/>
                </a:cubicBezTo>
                <a:lnTo>
                  <a:pt x="2911" y="571"/>
                </a:lnTo>
                <a:cubicBezTo>
                  <a:pt x="2797" y="571"/>
                  <a:pt x="2664" y="571"/>
                  <a:pt x="2550" y="609"/>
                </a:cubicBezTo>
                <a:cubicBezTo>
                  <a:pt x="2435" y="533"/>
                  <a:pt x="2302" y="476"/>
                  <a:pt x="2150" y="476"/>
                </a:cubicBezTo>
                <a:cubicBezTo>
                  <a:pt x="1846" y="476"/>
                  <a:pt x="1580" y="705"/>
                  <a:pt x="1503" y="990"/>
                </a:cubicBezTo>
                <a:cubicBezTo>
                  <a:pt x="1427" y="1009"/>
                  <a:pt x="1332" y="1047"/>
                  <a:pt x="1256" y="1085"/>
                </a:cubicBezTo>
                <a:cubicBezTo>
                  <a:pt x="1256" y="1047"/>
                  <a:pt x="1256" y="1009"/>
                  <a:pt x="1256" y="971"/>
                </a:cubicBezTo>
                <a:cubicBezTo>
                  <a:pt x="1218" y="857"/>
                  <a:pt x="1104" y="705"/>
                  <a:pt x="990" y="666"/>
                </a:cubicBezTo>
                <a:cubicBezTo>
                  <a:pt x="933" y="762"/>
                  <a:pt x="933" y="952"/>
                  <a:pt x="971" y="1066"/>
                </a:cubicBezTo>
                <a:cubicBezTo>
                  <a:pt x="990" y="1142"/>
                  <a:pt x="1028" y="1180"/>
                  <a:pt x="1085" y="1218"/>
                </a:cubicBezTo>
                <a:cubicBezTo>
                  <a:pt x="1047" y="1237"/>
                  <a:pt x="1028" y="1275"/>
                  <a:pt x="990" y="1313"/>
                </a:cubicBezTo>
                <a:cubicBezTo>
                  <a:pt x="933" y="1256"/>
                  <a:pt x="857" y="1218"/>
                  <a:pt x="781" y="1199"/>
                </a:cubicBezTo>
                <a:lnTo>
                  <a:pt x="781" y="1199"/>
                </a:lnTo>
                <a:cubicBezTo>
                  <a:pt x="743" y="1294"/>
                  <a:pt x="781" y="1446"/>
                  <a:pt x="838" y="1560"/>
                </a:cubicBezTo>
                <a:cubicBezTo>
                  <a:pt x="800" y="1541"/>
                  <a:pt x="781" y="1541"/>
                  <a:pt x="743" y="1541"/>
                </a:cubicBezTo>
                <a:cubicBezTo>
                  <a:pt x="552" y="1541"/>
                  <a:pt x="324" y="1599"/>
                  <a:pt x="210" y="1732"/>
                </a:cubicBezTo>
                <a:cubicBezTo>
                  <a:pt x="305" y="1865"/>
                  <a:pt x="533" y="1960"/>
                  <a:pt x="724" y="1960"/>
                </a:cubicBezTo>
                <a:lnTo>
                  <a:pt x="762" y="1960"/>
                </a:lnTo>
                <a:cubicBezTo>
                  <a:pt x="762" y="2131"/>
                  <a:pt x="800" y="2283"/>
                  <a:pt x="876" y="2416"/>
                </a:cubicBezTo>
                <a:cubicBezTo>
                  <a:pt x="857" y="2473"/>
                  <a:pt x="838" y="2531"/>
                  <a:pt x="838" y="2569"/>
                </a:cubicBezTo>
                <a:lnTo>
                  <a:pt x="819" y="2569"/>
                </a:lnTo>
                <a:cubicBezTo>
                  <a:pt x="819" y="2588"/>
                  <a:pt x="819" y="2607"/>
                  <a:pt x="819" y="2626"/>
                </a:cubicBezTo>
                <a:cubicBezTo>
                  <a:pt x="514" y="2930"/>
                  <a:pt x="324" y="3367"/>
                  <a:pt x="324" y="3843"/>
                </a:cubicBezTo>
                <a:cubicBezTo>
                  <a:pt x="324" y="4147"/>
                  <a:pt x="400" y="4433"/>
                  <a:pt x="552" y="4680"/>
                </a:cubicBezTo>
                <a:cubicBezTo>
                  <a:pt x="419" y="6068"/>
                  <a:pt x="419" y="7571"/>
                  <a:pt x="533" y="9055"/>
                </a:cubicBezTo>
                <a:cubicBezTo>
                  <a:pt x="514" y="9036"/>
                  <a:pt x="495" y="8998"/>
                  <a:pt x="457" y="8979"/>
                </a:cubicBezTo>
                <a:cubicBezTo>
                  <a:pt x="388" y="8923"/>
                  <a:pt x="277" y="8888"/>
                  <a:pt x="178" y="8888"/>
                </a:cubicBezTo>
                <a:cubicBezTo>
                  <a:pt x="142" y="8888"/>
                  <a:pt x="107" y="8892"/>
                  <a:pt x="77" y="8902"/>
                </a:cubicBezTo>
                <a:cubicBezTo>
                  <a:pt x="77" y="9017"/>
                  <a:pt x="191" y="9150"/>
                  <a:pt x="286" y="9226"/>
                </a:cubicBezTo>
                <a:cubicBezTo>
                  <a:pt x="305" y="9245"/>
                  <a:pt x="324" y="9245"/>
                  <a:pt x="343" y="9264"/>
                </a:cubicBezTo>
                <a:cubicBezTo>
                  <a:pt x="191" y="9359"/>
                  <a:pt x="77" y="9530"/>
                  <a:pt x="77" y="9739"/>
                </a:cubicBezTo>
                <a:cubicBezTo>
                  <a:pt x="77" y="9892"/>
                  <a:pt x="134" y="10025"/>
                  <a:pt x="248" y="10120"/>
                </a:cubicBezTo>
                <a:cubicBezTo>
                  <a:pt x="96" y="10386"/>
                  <a:pt x="1" y="10671"/>
                  <a:pt x="1" y="10995"/>
                </a:cubicBezTo>
                <a:cubicBezTo>
                  <a:pt x="1" y="11889"/>
                  <a:pt x="705" y="12612"/>
                  <a:pt x="1580" y="12650"/>
                </a:cubicBezTo>
                <a:cubicBezTo>
                  <a:pt x="1789" y="12783"/>
                  <a:pt x="2036" y="12840"/>
                  <a:pt x="2302" y="12840"/>
                </a:cubicBezTo>
                <a:lnTo>
                  <a:pt x="8370" y="12840"/>
                </a:lnTo>
                <a:cubicBezTo>
                  <a:pt x="8370" y="13125"/>
                  <a:pt x="8370" y="13391"/>
                  <a:pt x="8370" y="13658"/>
                </a:cubicBezTo>
                <a:cubicBezTo>
                  <a:pt x="8370" y="14380"/>
                  <a:pt x="8370" y="15103"/>
                  <a:pt x="8370" y="15807"/>
                </a:cubicBezTo>
                <a:cubicBezTo>
                  <a:pt x="8332" y="19440"/>
                  <a:pt x="8275" y="22597"/>
                  <a:pt x="8256" y="23948"/>
                </a:cubicBezTo>
                <a:lnTo>
                  <a:pt x="6107" y="23948"/>
                </a:lnTo>
                <a:lnTo>
                  <a:pt x="6107" y="24994"/>
                </a:lnTo>
                <a:lnTo>
                  <a:pt x="12669" y="24994"/>
                </a:lnTo>
                <a:lnTo>
                  <a:pt x="12669" y="23948"/>
                </a:lnTo>
                <a:lnTo>
                  <a:pt x="10519" y="23948"/>
                </a:lnTo>
                <a:cubicBezTo>
                  <a:pt x="10462" y="22845"/>
                  <a:pt x="10386" y="20562"/>
                  <a:pt x="10310" y="18204"/>
                </a:cubicBezTo>
                <a:cubicBezTo>
                  <a:pt x="10272" y="17405"/>
                  <a:pt x="10253" y="16587"/>
                  <a:pt x="10234" y="15826"/>
                </a:cubicBezTo>
                <a:cubicBezTo>
                  <a:pt x="10215" y="15465"/>
                  <a:pt x="10196" y="15122"/>
                  <a:pt x="10196" y="14780"/>
                </a:cubicBezTo>
                <a:cubicBezTo>
                  <a:pt x="10196" y="14419"/>
                  <a:pt x="10177" y="14076"/>
                  <a:pt x="10177" y="13753"/>
                </a:cubicBezTo>
                <a:cubicBezTo>
                  <a:pt x="10177" y="13696"/>
                  <a:pt x="10177" y="13658"/>
                  <a:pt x="10177" y="13601"/>
                </a:cubicBezTo>
                <a:cubicBezTo>
                  <a:pt x="10177" y="13601"/>
                  <a:pt x="10177" y="13582"/>
                  <a:pt x="10177" y="13582"/>
                </a:cubicBezTo>
                <a:cubicBezTo>
                  <a:pt x="10158" y="13353"/>
                  <a:pt x="10158" y="13144"/>
                  <a:pt x="10158" y="12954"/>
                </a:cubicBezTo>
                <a:cubicBezTo>
                  <a:pt x="10158" y="12916"/>
                  <a:pt x="10158" y="12878"/>
                  <a:pt x="10158" y="12840"/>
                </a:cubicBezTo>
                <a:lnTo>
                  <a:pt x="16891" y="12840"/>
                </a:lnTo>
                <a:cubicBezTo>
                  <a:pt x="17443" y="12840"/>
                  <a:pt x="17918" y="12459"/>
                  <a:pt x="18033" y="11946"/>
                </a:cubicBezTo>
                <a:cubicBezTo>
                  <a:pt x="18109" y="11889"/>
                  <a:pt x="18185" y="11813"/>
                  <a:pt x="18242" y="11737"/>
                </a:cubicBezTo>
                <a:lnTo>
                  <a:pt x="18242" y="11737"/>
                </a:lnTo>
                <a:cubicBezTo>
                  <a:pt x="18223" y="11832"/>
                  <a:pt x="18223" y="11927"/>
                  <a:pt x="18318" y="12003"/>
                </a:cubicBezTo>
                <a:cubicBezTo>
                  <a:pt x="18386" y="12088"/>
                  <a:pt x="18530" y="12158"/>
                  <a:pt x="18642" y="12158"/>
                </a:cubicBezTo>
                <a:cubicBezTo>
                  <a:pt x="18655" y="12158"/>
                  <a:pt x="18667" y="12157"/>
                  <a:pt x="18679" y="12155"/>
                </a:cubicBezTo>
                <a:cubicBezTo>
                  <a:pt x="18698" y="12041"/>
                  <a:pt x="18603" y="11889"/>
                  <a:pt x="18508" y="11794"/>
                </a:cubicBezTo>
                <a:cubicBezTo>
                  <a:pt x="18461" y="11735"/>
                  <a:pt x="18408" y="11713"/>
                  <a:pt x="18351" y="11713"/>
                </a:cubicBezTo>
                <a:cubicBezTo>
                  <a:pt x="18315" y="11713"/>
                  <a:pt x="18279" y="11722"/>
                  <a:pt x="18242" y="11737"/>
                </a:cubicBezTo>
                <a:cubicBezTo>
                  <a:pt x="18280" y="11661"/>
                  <a:pt x="18337" y="11584"/>
                  <a:pt x="18375" y="11508"/>
                </a:cubicBezTo>
                <a:cubicBezTo>
                  <a:pt x="18432" y="11565"/>
                  <a:pt x="18508" y="11584"/>
                  <a:pt x="18565" y="11584"/>
                </a:cubicBezTo>
                <a:cubicBezTo>
                  <a:pt x="18603" y="11489"/>
                  <a:pt x="18546" y="11318"/>
                  <a:pt x="18470" y="11204"/>
                </a:cubicBezTo>
                <a:cubicBezTo>
                  <a:pt x="18489" y="11166"/>
                  <a:pt x="18489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50" y="11128"/>
                  <a:pt x="19098" y="11052"/>
                  <a:pt x="19193" y="10919"/>
                </a:cubicBezTo>
                <a:cubicBezTo>
                  <a:pt x="19098" y="10786"/>
                  <a:pt x="18869" y="10709"/>
                  <a:pt x="18679" y="10709"/>
                </a:cubicBezTo>
                <a:cubicBezTo>
                  <a:pt x="18657" y="10704"/>
                  <a:pt x="18638" y="10702"/>
                  <a:pt x="18621" y="10702"/>
                </a:cubicBezTo>
                <a:cubicBezTo>
                  <a:pt x="18579" y="10702"/>
                  <a:pt x="18548" y="10715"/>
                  <a:pt x="18508" y="10728"/>
                </a:cubicBezTo>
                <a:cubicBezTo>
                  <a:pt x="18508" y="10690"/>
                  <a:pt x="18508" y="10633"/>
                  <a:pt x="18508" y="10595"/>
                </a:cubicBezTo>
                <a:cubicBezTo>
                  <a:pt x="18524" y="10603"/>
                  <a:pt x="18543" y="10608"/>
                  <a:pt x="18565" y="10608"/>
                </a:cubicBezTo>
                <a:cubicBezTo>
                  <a:pt x="18597" y="10608"/>
                  <a:pt x="18635" y="10599"/>
                  <a:pt x="18679" y="10576"/>
                </a:cubicBezTo>
                <a:cubicBezTo>
                  <a:pt x="18793" y="10538"/>
                  <a:pt x="18927" y="10405"/>
                  <a:pt x="18946" y="10291"/>
                </a:cubicBezTo>
                <a:cubicBezTo>
                  <a:pt x="18906" y="10267"/>
                  <a:pt x="18849" y="10257"/>
                  <a:pt x="18789" y="10257"/>
                </a:cubicBezTo>
                <a:cubicBezTo>
                  <a:pt x="18704" y="10257"/>
                  <a:pt x="18612" y="10277"/>
                  <a:pt x="18546" y="10310"/>
                </a:cubicBezTo>
                <a:cubicBezTo>
                  <a:pt x="18508" y="10329"/>
                  <a:pt x="18470" y="10348"/>
                  <a:pt x="18451" y="10386"/>
                </a:cubicBezTo>
                <a:cubicBezTo>
                  <a:pt x="18394" y="10215"/>
                  <a:pt x="18318" y="10063"/>
                  <a:pt x="18204" y="9930"/>
                </a:cubicBezTo>
                <a:cubicBezTo>
                  <a:pt x="18223" y="9625"/>
                  <a:pt x="18242" y="9321"/>
                  <a:pt x="18261" y="9017"/>
                </a:cubicBezTo>
                <a:cubicBezTo>
                  <a:pt x="18293" y="9023"/>
                  <a:pt x="18322" y="9027"/>
                  <a:pt x="18350" y="9027"/>
                </a:cubicBezTo>
                <a:cubicBezTo>
                  <a:pt x="18407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79" y="8617"/>
                </a:cubicBezTo>
                <a:cubicBezTo>
                  <a:pt x="18662" y="8610"/>
                  <a:pt x="18642" y="8607"/>
                  <a:pt x="18620" y="8607"/>
                </a:cubicBezTo>
                <a:cubicBezTo>
                  <a:pt x="18524" y="8607"/>
                  <a:pt x="18396" y="8669"/>
                  <a:pt x="18318" y="8731"/>
                </a:cubicBezTo>
                <a:cubicBezTo>
                  <a:pt x="18299" y="8731"/>
                  <a:pt x="18299" y="8750"/>
                  <a:pt x="18280" y="8750"/>
                </a:cubicBezTo>
                <a:cubicBezTo>
                  <a:pt x="18299" y="8598"/>
                  <a:pt x="18299" y="8427"/>
                  <a:pt x="18318" y="8275"/>
                </a:cubicBezTo>
                <a:cubicBezTo>
                  <a:pt x="18565" y="8142"/>
                  <a:pt x="18755" y="7799"/>
                  <a:pt x="18850" y="7324"/>
                </a:cubicBezTo>
                <a:cubicBezTo>
                  <a:pt x="18946" y="7419"/>
                  <a:pt x="19041" y="7476"/>
                  <a:pt x="19136" y="7476"/>
                </a:cubicBezTo>
                <a:cubicBezTo>
                  <a:pt x="19174" y="7381"/>
                  <a:pt x="19117" y="7191"/>
                  <a:pt x="19041" y="7096"/>
                </a:cubicBezTo>
                <a:cubicBezTo>
                  <a:pt x="19003" y="7038"/>
                  <a:pt x="18965" y="7000"/>
                  <a:pt x="18908" y="6981"/>
                </a:cubicBezTo>
                <a:cubicBezTo>
                  <a:pt x="18927" y="6943"/>
                  <a:pt x="18927" y="6886"/>
                  <a:pt x="18927" y="6829"/>
                </a:cubicBezTo>
                <a:cubicBezTo>
                  <a:pt x="19003" y="6943"/>
                  <a:pt x="19079" y="7000"/>
                  <a:pt x="19250" y="7019"/>
                </a:cubicBezTo>
                <a:cubicBezTo>
                  <a:pt x="19421" y="7019"/>
                  <a:pt x="19668" y="6943"/>
                  <a:pt x="19763" y="6810"/>
                </a:cubicBezTo>
                <a:cubicBezTo>
                  <a:pt x="19668" y="6677"/>
                  <a:pt x="19440" y="6582"/>
                  <a:pt x="19250" y="6582"/>
                </a:cubicBezTo>
                <a:cubicBezTo>
                  <a:pt x="19098" y="6582"/>
                  <a:pt x="19003" y="6639"/>
                  <a:pt x="18927" y="6753"/>
                </a:cubicBezTo>
                <a:cubicBezTo>
                  <a:pt x="18927" y="6715"/>
                  <a:pt x="18927" y="6677"/>
                  <a:pt x="18927" y="6639"/>
                </a:cubicBezTo>
                <a:cubicBezTo>
                  <a:pt x="18927" y="5878"/>
                  <a:pt x="18698" y="5251"/>
                  <a:pt x="18375" y="5022"/>
                </a:cubicBezTo>
                <a:cubicBezTo>
                  <a:pt x="18356" y="4965"/>
                  <a:pt x="18356" y="4889"/>
                  <a:pt x="18356" y="4813"/>
                </a:cubicBezTo>
                <a:cubicBezTo>
                  <a:pt x="18394" y="4813"/>
                  <a:pt x="18451" y="4794"/>
                  <a:pt x="18489" y="4756"/>
                </a:cubicBezTo>
                <a:cubicBezTo>
                  <a:pt x="18584" y="4661"/>
                  <a:pt x="18679" y="4509"/>
                  <a:pt x="18679" y="4395"/>
                </a:cubicBezTo>
                <a:cubicBezTo>
                  <a:pt x="18663" y="4391"/>
                  <a:pt x="18645" y="4390"/>
                  <a:pt x="18626" y="4390"/>
                </a:cubicBezTo>
                <a:cubicBezTo>
                  <a:pt x="18534" y="4390"/>
                  <a:pt x="18416" y="4427"/>
                  <a:pt x="18337" y="4490"/>
                </a:cubicBezTo>
                <a:cubicBezTo>
                  <a:pt x="18299" y="3767"/>
                  <a:pt x="18223" y="3120"/>
                  <a:pt x="18071" y="2588"/>
                </a:cubicBezTo>
                <a:cubicBezTo>
                  <a:pt x="18071" y="2188"/>
                  <a:pt x="17880" y="1846"/>
                  <a:pt x="17595" y="1618"/>
                </a:cubicBezTo>
                <a:cubicBezTo>
                  <a:pt x="17405" y="1484"/>
                  <a:pt x="17158" y="1389"/>
                  <a:pt x="16891" y="1389"/>
                </a:cubicBezTo>
                <a:cubicBezTo>
                  <a:pt x="16739" y="1370"/>
                  <a:pt x="16606" y="1370"/>
                  <a:pt x="16454" y="1351"/>
                </a:cubicBezTo>
                <a:cubicBezTo>
                  <a:pt x="16530" y="1294"/>
                  <a:pt x="16587" y="1237"/>
                  <a:pt x="16587" y="1161"/>
                </a:cubicBezTo>
                <a:cubicBezTo>
                  <a:pt x="16544" y="1135"/>
                  <a:pt x="16486" y="1125"/>
                  <a:pt x="16424" y="1125"/>
                </a:cubicBezTo>
                <a:cubicBezTo>
                  <a:pt x="16349" y="1125"/>
                  <a:pt x="16269" y="1140"/>
                  <a:pt x="16207" y="1161"/>
                </a:cubicBezTo>
                <a:cubicBezTo>
                  <a:pt x="16111" y="1199"/>
                  <a:pt x="16073" y="1256"/>
                  <a:pt x="16054" y="1313"/>
                </a:cubicBezTo>
                <a:cubicBezTo>
                  <a:pt x="15997" y="1313"/>
                  <a:pt x="15940" y="1294"/>
                  <a:pt x="15902" y="1294"/>
                </a:cubicBezTo>
                <a:cubicBezTo>
                  <a:pt x="15978" y="1218"/>
                  <a:pt x="16054" y="1085"/>
                  <a:pt x="16054" y="990"/>
                </a:cubicBezTo>
                <a:cubicBezTo>
                  <a:pt x="16038" y="986"/>
                  <a:pt x="16019" y="985"/>
                  <a:pt x="15999" y="985"/>
                </a:cubicBezTo>
                <a:cubicBezTo>
                  <a:pt x="15907" y="985"/>
                  <a:pt x="15787" y="1019"/>
                  <a:pt x="15693" y="1066"/>
                </a:cubicBezTo>
                <a:cubicBezTo>
                  <a:pt x="15712" y="1047"/>
                  <a:pt x="15712" y="1028"/>
                  <a:pt x="15712" y="990"/>
                </a:cubicBezTo>
                <a:cubicBezTo>
                  <a:pt x="15693" y="800"/>
                  <a:pt x="15598" y="571"/>
                  <a:pt x="15484" y="476"/>
                </a:cubicBezTo>
                <a:cubicBezTo>
                  <a:pt x="15351" y="571"/>
                  <a:pt x="15275" y="819"/>
                  <a:pt x="15275" y="1009"/>
                </a:cubicBezTo>
                <a:cubicBezTo>
                  <a:pt x="15294" y="1123"/>
                  <a:pt x="15332" y="1180"/>
                  <a:pt x="15389" y="1256"/>
                </a:cubicBezTo>
                <a:cubicBezTo>
                  <a:pt x="15237" y="1237"/>
                  <a:pt x="15084" y="1218"/>
                  <a:pt x="14932" y="1199"/>
                </a:cubicBezTo>
                <a:lnTo>
                  <a:pt x="14761" y="1199"/>
                </a:lnTo>
                <a:cubicBezTo>
                  <a:pt x="14419" y="1161"/>
                  <a:pt x="14057" y="1142"/>
                  <a:pt x="13715" y="1104"/>
                </a:cubicBezTo>
                <a:cubicBezTo>
                  <a:pt x="13677" y="933"/>
                  <a:pt x="13525" y="800"/>
                  <a:pt x="13334" y="800"/>
                </a:cubicBezTo>
                <a:cubicBezTo>
                  <a:pt x="13182" y="800"/>
                  <a:pt x="13030" y="895"/>
                  <a:pt x="12973" y="1047"/>
                </a:cubicBezTo>
                <a:cubicBezTo>
                  <a:pt x="12802" y="1028"/>
                  <a:pt x="12631" y="1009"/>
                  <a:pt x="12440" y="1009"/>
                </a:cubicBezTo>
                <a:cubicBezTo>
                  <a:pt x="12193" y="419"/>
                  <a:pt x="11604" y="1"/>
                  <a:pt x="109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4" name="Google Shape;4324;p17"/>
          <p:cNvSpPr/>
          <p:nvPr/>
        </p:nvSpPr>
        <p:spPr>
          <a:xfrm>
            <a:off x="1912135" y="2428102"/>
            <a:ext cx="763843" cy="2240790"/>
          </a:xfrm>
          <a:custGeom>
            <a:rect b="b" l="l" r="r" t="t"/>
            <a:pathLst>
              <a:path extrusionOk="0" h="42132" w="14362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707" y="361"/>
                  <a:pt x="5745" y="323"/>
                  <a:pt x="5745" y="247"/>
                </a:cubicBezTo>
                <a:cubicBezTo>
                  <a:pt x="5764" y="152"/>
                  <a:pt x="5726" y="38"/>
                  <a:pt x="5669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46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55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6" y="2644"/>
                </a:cubicBezTo>
                <a:cubicBezTo>
                  <a:pt x="3576" y="2701"/>
                  <a:pt x="3634" y="2815"/>
                  <a:pt x="3691" y="2872"/>
                </a:cubicBezTo>
                <a:cubicBezTo>
                  <a:pt x="3729" y="2901"/>
                  <a:pt x="3762" y="2910"/>
                  <a:pt x="3793" y="2910"/>
                </a:cubicBezTo>
                <a:cubicBezTo>
                  <a:pt x="3824" y="2910"/>
                  <a:pt x="3852" y="2901"/>
                  <a:pt x="3881" y="2891"/>
                </a:cubicBezTo>
                <a:cubicBezTo>
                  <a:pt x="3900" y="2834"/>
                  <a:pt x="3900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76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71" y="2473"/>
                  <a:pt x="3976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7" y="3443"/>
                  <a:pt x="3596" y="3405"/>
                  <a:pt x="3634" y="3348"/>
                </a:cubicBezTo>
                <a:cubicBezTo>
                  <a:pt x="3596" y="3291"/>
                  <a:pt x="3557" y="3253"/>
                  <a:pt x="3462" y="3253"/>
                </a:cubicBezTo>
                <a:close/>
                <a:moveTo>
                  <a:pt x="9520" y="3477"/>
                </a:moveTo>
                <a:cubicBezTo>
                  <a:pt x="9406" y="3477"/>
                  <a:pt x="9251" y="3531"/>
                  <a:pt x="9169" y="3614"/>
                </a:cubicBezTo>
                <a:cubicBezTo>
                  <a:pt x="9054" y="3709"/>
                  <a:pt x="9054" y="3804"/>
                  <a:pt x="9054" y="3918"/>
                </a:cubicBezTo>
                <a:cubicBezTo>
                  <a:pt x="9109" y="3926"/>
                  <a:pt x="9154" y="3934"/>
                  <a:pt x="9195" y="3934"/>
                </a:cubicBezTo>
                <a:cubicBezTo>
                  <a:pt x="9256" y="3934"/>
                  <a:pt x="9310" y="3918"/>
                  <a:pt x="9378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3" y="3478"/>
                  <a:pt x="9537" y="3477"/>
                  <a:pt x="9520" y="3477"/>
                </a:cubicBezTo>
                <a:close/>
                <a:moveTo>
                  <a:pt x="9312" y="4778"/>
                </a:moveTo>
                <a:cubicBezTo>
                  <a:pt x="9232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36" y="5117"/>
                  <a:pt x="9097" y="5117"/>
                </a:cubicBezTo>
                <a:cubicBezTo>
                  <a:pt x="9131" y="5117"/>
                  <a:pt x="9166" y="5111"/>
                  <a:pt x="9207" y="5098"/>
                </a:cubicBezTo>
                <a:cubicBezTo>
                  <a:pt x="9321" y="5041"/>
                  <a:pt x="9435" y="4926"/>
                  <a:pt x="9454" y="4812"/>
                </a:cubicBezTo>
                <a:cubicBezTo>
                  <a:pt x="9422" y="4788"/>
                  <a:pt x="9370" y="4778"/>
                  <a:pt x="9312" y="4778"/>
                </a:cubicBezTo>
                <a:close/>
                <a:moveTo>
                  <a:pt x="9484" y="5697"/>
                </a:moveTo>
                <a:cubicBezTo>
                  <a:pt x="9429" y="5697"/>
                  <a:pt x="9383" y="5726"/>
                  <a:pt x="9321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6" y="6034"/>
                  <a:pt x="9677" y="6034"/>
                </a:cubicBezTo>
                <a:cubicBezTo>
                  <a:pt x="9749" y="6034"/>
                  <a:pt x="9815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4" y="5697"/>
                  <a:pt x="9484" y="5697"/>
                </a:cubicBezTo>
                <a:close/>
                <a:moveTo>
                  <a:pt x="2468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49" y="7361"/>
                </a:cubicBezTo>
                <a:cubicBezTo>
                  <a:pt x="2598" y="7397"/>
                  <a:pt x="2638" y="7411"/>
                  <a:pt x="2681" y="7411"/>
                </a:cubicBezTo>
                <a:cubicBezTo>
                  <a:pt x="2705" y="7411"/>
                  <a:pt x="2731" y="7406"/>
                  <a:pt x="2759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45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86" y="10081"/>
                </a:cubicBezTo>
                <a:cubicBezTo>
                  <a:pt x="10426" y="10095"/>
                  <a:pt x="10474" y="10101"/>
                  <a:pt x="10523" y="10101"/>
                </a:cubicBezTo>
                <a:cubicBezTo>
                  <a:pt x="10612" y="10101"/>
                  <a:pt x="10705" y="10080"/>
                  <a:pt x="10766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41" y="17423"/>
                  <a:pt x="11736" y="17499"/>
                </a:cubicBezTo>
                <a:cubicBezTo>
                  <a:pt x="11820" y="17555"/>
                  <a:pt x="11934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1" y="22289"/>
                </a:moveTo>
                <a:cubicBezTo>
                  <a:pt x="13463" y="22289"/>
                  <a:pt x="13364" y="22357"/>
                  <a:pt x="13296" y="22426"/>
                </a:cubicBezTo>
                <a:cubicBezTo>
                  <a:pt x="13220" y="22502"/>
                  <a:pt x="13220" y="22578"/>
                  <a:pt x="13258" y="22673"/>
                </a:cubicBezTo>
                <a:cubicBezTo>
                  <a:pt x="13334" y="22673"/>
                  <a:pt x="13410" y="22673"/>
                  <a:pt x="13486" y="22597"/>
                </a:cubicBezTo>
                <a:cubicBezTo>
                  <a:pt x="13543" y="22521"/>
                  <a:pt x="13600" y="22388"/>
                  <a:pt x="13581" y="22292"/>
                </a:cubicBezTo>
                <a:cubicBezTo>
                  <a:pt x="13571" y="22290"/>
                  <a:pt x="13561" y="22289"/>
                  <a:pt x="13551" y="22289"/>
                </a:cubicBezTo>
                <a:close/>
                <a:moveTo>
                  <a:pt x="734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7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42" y="24137"/>
                  <a:pt x="1142" y="24061"/>
                  <a:pt x="1047" y="23966"/>
                </a:cubicBezTo>
                <a:cubicBezTo>
                  <a:pt x="969" y="23904"/>
                  <a:pt x="841" y="23842"/>
                  <a:pt x="734" y="23842"/>
                </a:cubicBezTo>
                <a:close/>
                <a:moveTo>
                  <a:pt x="863" y="25358"/>
                </a:moveTo>
                <a:cubicBezTo>
                  <a:pt x="828" y="25358"/>
                  <a:pt x="790" y="25369"/>
                  <a:pt x="742" y="25393"/>
                </a:cubicBezTo>
                <a:cubicBezTo>
                  <a:pt x="628" y="25450"/>
                  <a:pt x="495" y="25564"/>
                  <a:pt x="476" y="25678"/>
                </a:cubicBezTo>
                <a:cubicBezTo>
                  <a:pt x="511" y="25699"/>
                  <a:pt x="559" y="25707"/>
                  <a:pt x="611" y="25707"/>
                </a:cubicBezTo>
                <a:cubicBezTo>
                  <a:pt x="701" y="25707"/>
                  <a:pt x="803" y="25683"/>
                  <a:pt x="876" y="25659"/>
                </a:cubicBezTo>
                <a:cubicBezTo>
                  <a:pt x="971" y="25602"/>
                  <a:pt x="1009" y="25526"/>
                  <a:pt x="1009" y="25412"/>
                </a:cubicBezTo>
                <a:cubicBezTo>
                  <a:pt x="953" y="25379"/>
                  <a:pt x="911" y="25358"/>
                  <a:pt x="863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799" y="27561"/>
                  <a:pt x="742" y="27466"/>
                </a:cubicBezTo>
                <a:cubicBezTo>
                  <a:pt x="666" y="27352"/>
                  <a:pt x="514" y="27257"/>
                  <a:pt x="400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61" y="28227"/>
                  <a:pt x="761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64" y="666"/>
                  <a:pt x="5821" y="742"/>
                </a:cubicBezTo>
                <a:cubicBezTo>
                  <a:pt x="5764" y="780"/>
                  <a:pt x="5726" y="799"/>
                  <a:pt x="5688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79" y="571"/>
                  <a:pt x="5402" y="704"/>
                  <a:pt x="5383" y="818"/>
                </a:cubicBezTo>
                <a:cubicBezTo>
                  <a:pt x="5364" y="799"/>
                  <a:pt x="5345" y="780"/>
                  <a:pt x="5326" y="761"/>
                </a:cubicBezTo>
                <a:cubicBezTo>
                  <a:pt x="5221" y="670"/>
                  <a:pt x="5043" y="592"/>
                  <a:pt x="4898" y="592"/>
                </a:cubicBezTo>
                <a:cubicBezTo>
                  <a:pt x="4861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585" y="2321"/>
                  <a:pt x="4299" y="3138"/>
                </a:cubicBezTo>
                <a:cubicBezTo>
                  <a:pt x="4200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5" y="3557"/>
                  <a:pt x="3557" y="3690"/>
                </a:cubicBezTo>
                <a:cubicBezTo>
                  <a:pt x="3635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24" y="6334"/>
                  <a:pt x="3215" y="7665"/>
                </a:cubicBezTo>
                <a:cubicBezTo>
                  <a:pt x="3196" y="7665"/>
                  <a:pt x="3196" y="7646"/>
                  <a:pt x="3177" y="7646"/>
                </a:cubicBezTo>
                <a:cubicBezTo>
                  <a:pt x="3099" y="7584"/>
                  <a:pt x="2971" y="7522"/>
                  <a:pt x="2864" y="7522"/>
                </a:cubicBezTo>
                <a:cubicBezTo>
                  <a:pt x="2840" y="7522"/>
                  <a:pt x="2818" y="7525"/>
                  <a:pt x="2797" y="7532"/>
                </a:cubicBezTo>
                <a:cubicBezTo>
                  <a:pt x="2797" y="7627"/>
                  <a:pt x="2873" y="7761"/>
                  <a:pt x="2949" y="7856"/>
                </a:cubicBezTo>
                <a:cubicBezTo>
                  <a:pt x="2930" y="7856"/>
                  <a:pt x="2892" y="7856"/>
                  <a:pt x="2854" y="7875"/>
                </a:cubicBezTo>
                <a:cubicBezTo>
                  <a:pt x="2683" y="7913"/>
                  <a:pt x="2473" y="8065"/>
                  <a:pt x="2416" y="8217"/>
                </a:cubicBezTo>
                <a:cubicBezTo>
                  <a:pt x="2494" y="8282"/>
                  <a:pt x="2643" y="8311"/>
                  <a:pt x="2791" y="8311"/>
                </a:cubicBezTo>
                <a:cubicBezTo>
                  <a:pt x="2859" y="8311"/>
                  <a:pt x="2927" y="8305"/>
                  <a:pt x="2987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92" y="12687"/>
                  <a:pt x="2074" y="15958"/>
                </a:cubicBezTo>
                <a:cubicBezTo>
                  <a:pt x="2074" y="15901"/>
                  <a:pt x="2055" y="15844"/>
                  <a:pt x="2017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37" y="16059"/>
                  <a:pt x="1895" y="16082"/>
                  <a:pt x="1964" y="16082"/>
                </a:cubicBezTo>
                <a:cubicBezTo>
                  <a:pt x="1992" y="16082"/>
                  <a:pt x="2022" y="16078"/>
                  <a:pt x="2055" y="16073"/>
                </a:cubicBezTo>
                <a:cubicBezTo>
                  <a:pt x="2055" y="16073"/>
                  <a:pt x="2055" y="16054"/>
                  <a:pt x="2074" y="16035"/>
                </a:cubicBezTo>
                <a:lnTo>
                  <a:pt x="2074" y="16035"/>
                </a:lnTo>
                <a:cubicBezTo>
                  <a:pt x="2055" y="16111"/>
                  <a:pt x="2055" y="16187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50" y="16415"/>
                  <a:pt x="1846" y="16491"/>
                </a:cubicBezTo>
                <a:cubicBezTo>
                  <a:pt x="1808" y="16510"/>
                  <a:pt x="1789" y="16510"/>
                  <a:pt x="1750" y="16510"/>
                </a:cubicBezTo>
                <a:cubicBezTo>
                  <a:pt x="1579" y="16586"/>
                  <a:pt x="1370" y="16757"/>
                  <a:pt x="1332" y="16910"/>
                </a:cubicBezTo>
                <a:cubicBezTo>
                  <a:pt x="1403" y="16950"/>
                  <a:pt x="1513" y="16969"/>
                  <a:pt x="1626" y="16969"/>
                </a:cubicBezTo>
                <a:cubicBezTo>
                  <a:pt x="1723" y="16969"/>
                  <a:pt x="1823" y="16955"/>
                  <a:pt x="1903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70" y="21912"/>
                  <a:pt x="1104" y="24537"/>
                </a:cubicBezTo>
                <a:cubicBezTo>
                  <a:pt x="1028" y="24461"/>
                  <a:pt x="895" y="24385"/>
                  <a:pt x="799" y="24385"/>
                </a:cubicBezTo>
                <a:cubicBezTo>
                  <a:pt x="780" y="24499"/>
                  <a:pt x="818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cubicBezTo>
                  <a:pt x="1066" y="24917"/>
                  <a:pt x="1066" y="24993"/>
                  <a:pt x="1066" y="25050"/>
                </a:cubicBez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52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914" y="25982"/>
                  <a:pt x="857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95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53" y="27863"/>
                  <a:pt x="541" y="27815"/>
                  <a:pt x="442" y="27815"/>
                </a:cubicBezTo>
                <a:cubicBezTo>
                  <a:pt x="414" y="27815"/>
                  <a:pt x="387" y="27819"/>
                  <a:pt x="362" y="27827"/>
                </a:cubicBezTo>
                <a:cubicBezTo>
                  <a:pt x="362" y="27923"/>
                  <a:pt x="438" y="28037"/>
                  <a:pt x="514" y="28132"/>
                </a:cubicBezTo>
                <a:cubicBezTo>
                  <a:pt x="495" y="28132"/>
                  <a:pt x="457" y="28132"/>
                  <a:pt x="438" y="28151"/>
                </a:cubicBezTo>
                <a:cubicBezTo>
                  <a:pt x="248" y="28189"/>
                  <a:pt x="58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33" y="31289"/>
                  <a:pt x="476" y="32640"/>
                </a:cubicBezTo>
                <a:cubicBezTo>
                  <a:pt x="438" y="33343"/>
                  <a:pt x="895" y="33857"/>
                  <a:pt x="1674" y="34199"/>
                </a:cubicBezTo>
                <a:cubicBezTo>
                  <a:pt x="2074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78" y="35044"/>
                  <a:pt x="3347" y="35058"/>
                  <a:pt x="3421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805" y="34941"/>
                  <a:pt x="3824" y="34865"/>
                  <a:pt x="3862" y="34751"/>
                </a:cubicBezTo>
                <a:cubicBezTo>
                  <a:pt x="3957" y="34770"/>
                  <a:pt x="4033" y="34789"/>
                  <a:pt x="4128" y="34789"/>
                </a:cubicBezTo>
                <a:cubicBezTo>
                  <a:pt x="3995" y="34922"/>
                  <a:pt x="3843" y="35150"/>
                  <a:pt x="3862" y="35322"/>
                </a:cubicBezTo>
                <a:cubicBezTo>
                  <a:pt x="3888" y="35327"/>
                  <a:pt x="3916" y="35330"/>
                  <a:pt x="3946" y="35330"/>
                </a:cubicBezTo>
                <a:cubicBezTo>
                  <a:pt x="4112" y="35330"/>
                  <a:pt x="4325" y="35247"/>
                  <a:pt x="4470" y="35150"/>
                </a:cubicBezTo>
                <a:cubicBezTo>
                  <a:pt x="4585" y="35055"/>
                  <a:pt x="4623" y="34960"/>
                  <a:pt x="4642" y="34846"/>
                </a:cubicBezTo>
                <a:cubicBezTo>
                  <a:pt x="4718" y="34846"/>
                  <a:pt x="4794" y="34846"/>
                  <a:pt x="4851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79" y="34903"/>
                  <a:pt x="5631" y="34903"/>
                </a:cubicBezTo>
                <a:cubicBezTo>
                  <a:pt x="5631" y="35341"/>
                  <a:pt x="5631" y="35778"/>
                  <a:pt x="5612" y="36197"/>
                </a:cubicBezTo>
                <a:cubicBezTo>
                  <a:pt x="5574" y="38289"/>
                  <a:pt x="5460" y="40134"/>
                  <a:pt x="5422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97" y="39031"/>
                  <a:pt x="9264" y="37699"/>
                </a:cubicBezTo>
                <a:cubicBezTo>
                  <a:pt x="9188" y="37072"/>
                  <a:pt x="9131" y="36444"/>
                  <a:pt x="9093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082" y="34751"/>
                  <a:pt x="11109" y="34637"/>
                  <a:pt x="12003" y="34504"/>
                </a:cubicBezTo>
                <a:cubicBezTo>
                  <a:pt x="12783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1" y="32934"/>
                  <a:pt x="13721" y="33004"/>
                  <a:pt x="13830" y="33004"/>
                </a:cubicBezTo>
                <a:cubicBezTo>
                  <a:pt x="13843" y="33004"/>
                  <a:pt x="13855" y="33003"/>
                  <a:pt x="13867" y="33001"/>
                </a:cubicBezTo>
                <a:cubicBezTo>
                  <a:pt x="13867" y="32887"/>
                  <a:pt x="13791" y="32735"/>
                  <a:pt x="13715" y="32640"/>
                </a:cubicBezTo>
                <a:cubicBezTo>
                  <a:pt x="13651" y="32589"/>
                  <a:pt x="13605" y="32572"/>
                  <a:pt x="13553" y="32572"/>
                </a:cubicBezTo>
                <a:cubicBezTo>
                  <a:pt x="13526" y="32572"/>
                  <a:pt x="13499" y="32576"/>
                  <a:pt x="13467" y="32583"/>
                </a:cubicBezTo>
                <a:cubicBezTo>
                  <a:pt x="13486" y="32507"/>
                  <a:pt x="13505" y="32411"/>
                  <a:pt x="13505" y="32335"/>
                </a:cubicBezTo>
                <a:cubicBezTo>
                  <a:pt x="13581" y="32392"/>
                  <a:pt x="13677" y="32449"/>
                  <a:pt x="13753" y="32449"/>
                </a:cubicBezTo>
                <a:cubicBezTo>
                  <a:pt x="13791" y="32354"/>
                  <a:pt x="13734" y="32183"/>
                  <a:pt x="13677" y="32088"/>
                </a:cubicBezTo>
                <a:cubicBezTo>
                  <a:pt x="13639" y="32031"/>
                  <a:pt x="13600" y="31993"/>
                  <a:pt x="13543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9" y="31936"/>
                  <a:pt x="13715" y="31993"/>
                  <a:pt x="13848" y="31993"/>
                </a:cubicBezTo>
                <a:cubicBezTo>
                  <a:pt x="13864" y="31995"/>
                  <a:pt x="13881" y="31995"/>
                  <a:pt x="13898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1" y="31632"/>
                  <a:pt x="13581" y="31536"/>
                  <a:pt x="13581" y="31441"/>
                </a:cubicBezTo>
                <a:cubicBezTo>
                  <a:pt x="13643" y="31478"/>
                  <a:pt x="13696" y="31499"/>
                  <a:pt x="13757" y="31499"/>
                </a:cubicBezTo>
                <a:cubicBezTo>
                  <a:pt x="13791" y="31499"/>
                  <a:pt x="13826" y="31493"/>
                  <a:pt x="13867" y="31479"/>
                </a:cubicBezTo>
                <a:cubicBezTo>
                  <a:pt x="13981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0" y="31327"/>
                  <a:pt x="13581" y="31403"/>
                </a:cubicBezTo>
                <a:cubicBezTo>
                  <a:pt x="13600" y="30852"/>
                  <a:pt x="13581" y="30224"/>
                  <a:pt x="13543" y="29558"/>
                </a:cubicBezTo>
                <a:cubicBezTo>
                  <a:pt x="13562" y="29558"/>
                  <a:pt x="13600" y="29558"/>
                  <a:pt x="13639" y="29520"/>
                </a:cubicBezTo>
                <a:cubicBezTo>
                  <a:pt x="13715" y="29482"/>
                  <a:pt x="13772" y="29387"/>
                  <a:pt x="13772" y="29311"/>
                </a:cubicBezTo>
                <a:cubicBezTo>
                  <a:pt x="13756" y="29300"/>
                  <a:pt x="13735" y="29296"/>
                  <a:pt x="13713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71" y="28196"/>
                </a:cubicBezTo>
                <a:cubicBezTo>
                  <a:pt x="13752" y="28196"/>
                  <a:pt x="13833" y="28182"/>
                  <a:pt x="13886" y="28151"/>
                </a:cubicBezTo>
                <a:cubicBezTo>
                  <a:pt x="13848" y="28056"/>
                  <a:pt x="13715" y="27923"/>
                  <a:pt x="13600" y="27885"/>
                </a:cubicBezTo>
                <a:cubicBezTo>
                  <a:pt x="13564" y="27870"/>
                  <a:pt x="13531" y="27864"/>
                  <a:pt x="13500" y="27864"/>
                </a:cubicBezTo>
                <a:cubicBezTo>
                  <a:pt x="13450" y="27864"/>
                  <a:pt x="13407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82" y="27704"/>
                  <a:pt x="13425" y="27709"/>
                  <a:pt x="13463" y="27709"/>
                </a:cubicBezTo>
                <a:cubicBezTo>
                  <a:pt x="13501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34" y="27371"/>
                </a:cubicBezTo>
                <a:cubicBezTo>
                  <a:pt x="13315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77" y="27257"/>
                </a:cubicBezTo>
                <a:cubicBezTo>
                  <a:pt x="13334" y="27257"/>
                  <a:pt x="13410" y="27257"/>
                  <a:pt x="13486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10" y="26800"/>
                  <a:pt x="13715" y="26781"/>
                  <a:pt x="13615" y="26781"/>
                </a:cubicBezTo>
                <a:cubicBezTo>
                  <a:pt x="13515" y="26781"/>
                  <a:pt x="1341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35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30" y="24328"/>
                </a:cubicBezTo>
                <a:cubicBezTo>
                  <a:pt x="13055" y="24331"/>
                  <a:pt x="13082" y="24332"/>
                  <a:pt x="13110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87" y="23966"/>
                </a:cubicBezTo>
                <a:cubicBezTo>
                  <a:pt x="13062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3" y="24080"/>
                </a:cubicBezTo>
                <a:cubicBezTo>
                  <a:pt x="12726" y="23852"/>
                  <a:pt x="12687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90" y="23441"/>
                </a:cubicBezTo>
                <a:cubicBezTo>
                  <a:pt x="12810" y="23441"/>
                  <a:pt x="12833" y="23439"/>
                  <a:pt x="12859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211" y="23123"/>
                  <a:pt x="13058" y="23069"/>
                  <a:pt x="12919" y="23069"/>
                </a:cubicBezTo>
                <a:cubicBezTo>
                  <a:pt x="12899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35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40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45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27" y="19458"/>
                  <a:pt x="11793" y="18678"/>
                  <a:pt x="11660" y="17918"/>
                </a:cubicBezTo>
                <a:lnTo>
                  <a:pt x="11660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4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41" y="17680"/>
                </a:cubicBezTo>
                <a:cubicBezTo>
                  <a:pt x="11703" y="17680"/>
                  <a:pt x="11670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3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6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1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56" y="13847"/>
                </a:cubicBezTo>
                <a:cubicBezTo>
                  <a:pt x="11341" y="13845"/>
                  <a:pt x="11325" y="13843"/>
                  <a:pt x="11309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109" y="13600"/>
                  <a:pt x="11147" y="13505"/>
                </a:cubicBezTo>
                <a:cubicBezTo>
                  <a:pt x="11223" y="13391"/>
                  <a:pt x="11242" y="13219"/>
                  <a:pt x="11204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900" y="13372"/>
                  <a:pt x="10900" y="13372"/>
                  <a:pt x="10900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58" y="9625"/>
                  <a:pt x="10215" y="9634"/>
                  <a:pt x="10267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7" y="9195"/>
                  <a:pt x="10228" y="9180"/>
                  <a:pt x="10291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7" y="8864"/>
                  <a:pt x="9948" y="8902"/>
                </a:cubicBezTo>
                <a:cubicBezTo>
                  <a:pt x="9929" y="8864"/>
                  <a:pt x="9929" y="8807"/>
                  <a:pt x="9910" y="8769"/>
                </a:cubicBezTo>
                <a:cubicBezTo>
                  <a:pt x="9948" y="8750"/>
                  <a:pt x="10006" y="8731"/>
                  <a:pt x="10044" y="8674"/>
                </a:cubicBezTo>
                <a:cubicBezTo>
                  <a:pt x="10120" y="8578"/>
                  <a:pt x="10177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207" y="6030"/>
                  <a:pt x="9169" y="5935"/>
                </a:cubicBezTo>
                <a:cubicBezTo>
                  <a:pt x="9207" y="5839"/>
                  <a:pt x="9169" y="5706"/>
                  <a:pt x="9112" y="5611"/>
                </a:cubicBezTo>
                <a:lnTo>
                  <a:pt x="9207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112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74" y="4356"/>
                </a:cubicBezTo>
                <a:cubicBezTo>
                  <a:pt x="8699" y="4356"/>
                  <a:pt x="8725" y="4364"/>
                  <a:pt x="8756" y="4364"/>
                </a:cubicBezTo>
                <a:cubicBezTo>
                  <a:pt x="8771" y="4364"/>
                  <a:pt x="8788" y="4362"/>
                  <a:pt x="8807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40" y="3785"/>
                  <a:pt x="8997" y="3500"/>
                  <a:pt x="8921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70" y="3272"/>
                  <a:pt x="8351" y="3310"/>
                  <a:pt x="8332" y="3348"/>
                </a:cubicBezTo>
                <a:cubicBezTo>
                  <a:pt x="8256" y="3138"/>
                  <a:pt x="8161" y="2929"/>
                  <a:pt x="8084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13" y="1655"/>
                  <a:pt x="7951" y="1541"/>
                </a:cubicBezTo>
                <a:cubicBezTo>
                  <a:pt x="7899" y="1509"/>
                  <a:pt x="7824" y="1495"/>
                  <a:pt x="7747" y="1495"/>
                </a:cubicBezTo>
                <a:cubicBezTo>
                  <a:pt x="7685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71" y="1274"/>
                  <a:pt x="7609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4" y="818"/>
                  <a:pt x="7228" y="989"/>
                </a:cubicBezTo>
                <a:cubicBezTo>
                  <a:pt x="7228" y="1008"/>
                  <a:pt x="7209" y="1046"/>
                  <a:pt x="7209" y="1065"/>
                </a:cubicBezTo>
                <a:cubicBezTo>
                  <a:pt x="6943" y="723"/>
                  <a:pt x="6677" y="533"/>
                  <a:pt x="6430" y="533"/>
                </a:cubicBezTo>
                <a:cubicBezTo>
                  <a:pt x="6296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106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5" name="Google Shape;4325;p17"/>
          <p:cNvSpPr txBox="1"/>
          <p:nvPr>
            <p:ph idx="2" type="title"/>
          </p:nvPr>
        </p:nvSpPr>
        <p:spPr>
          <a:xfrm>
            <a:off x="2180500" y="1960775"/>
            <a:ext cx="4783800" cy="1690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5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26" name="Google Shape;4326;p17"/>
          <p:cNvSpPr txBox="1"/>
          <p:nvPr>
            <p:ph idx="1" type="subTitle"/>
          </p:nvPr>
        </p:nvSpPr>
        <p:spPr>
          <a:xfrm>
            <a:off x="2179700" y="3576801"/>
            <a:ext cx="4783800" cy="426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27" name="Google Shape;4327;p17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28" name="Google Shape;4328;p17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4329" name="Google Shape;4329;p17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4330" name="Google Shape;4330;p17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17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17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17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17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17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17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17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17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17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17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17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17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17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17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17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17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17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17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17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17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17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17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17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17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17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56" name="Google Shape;4356;p17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6_1">
    <p:spTree>
      <p:nvGrpSpPr>
        <p:cNvPr id="4357" name="Shape 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8" name="Google Shape;4358;p18"/>
          <p:cNvSpPr txBox="1"/>
          <p:nvPr>
            <p:ph type="title"/>
          </p:nvPr>
        </p:nvSpPr>
        <p:spPr>
          <a:xfrm>
            <a:off x="3270251" y="828350"/>
            <a:ext cx="3296700" cy="1690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5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59" name="Google Shape;4359;p18"/>
          <p:cNvSpPr txBox="1"/>
          <p:nvPr>
            <p:ph hasCustomPrompt="1" idx="2" type="title"/>
          </p:nvPr>
        </p:nvSpPr>
        <p:spPr>
          <a:xfrm>
            <a:off x="1380996" y="1327128"/>
            <a:ext cx="1425000" cy="865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t>xx%</a:t>
            </a:r>
          </a:p>
        </p:txBody>
      </p:sp>
      <p:sp>
        <p:nvSpPr>
          <p:cNvPr id="4360" name="Google Shape;4360;p18"/>
          <p:cNvSpPr txBox="1"/>
          <p:nvPr>
            <p:ph idx="1" type="subTitle"/>
          </p:nvPr>
        </p:nvSpPr>
        <p:spPr>
          <a:xfrm>
            <a:off x="3270250" y="2701375"/>
            <a:ext cx="2678700" cy="6360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4361" name="Google Shape;4361;p18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4362" name="Google Shape;4362;p18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8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8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8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8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8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8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8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8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8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8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8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8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8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8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8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8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8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8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8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8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8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8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8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8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8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8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8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8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8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8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8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8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8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8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8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8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8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8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8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8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8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8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8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8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8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8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8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8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8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8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8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8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8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8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8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8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8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8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8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8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8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8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8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8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8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8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8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8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8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8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8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8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5" name="Google Shape;4435;p18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4436" name="Google Shape;4436;p18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4437" name="Google Shape;4437;p18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4438" name="Google Shape;4438;p18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9" name="Google Shape;4439;p18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440" name="Google Shape;4440;p18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18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42" name="Google Shape;4442;p18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4443" name="Google Shape;4443;p18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4" name="Google Shape;4444;p18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5" name="Google Shape;4445;p18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6" name="Google Shape;4446;p18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447" name="Google Shape;4447;p18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4448" name="Google Shape;4448;p18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9" name="Google Shape;4449;p18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0" name="Google Shape;4450;p18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1" name="Google Shape;4451;p18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2" name="Google Shape;4452;p18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3" name="Google Shape;4453;p18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4" name="Google Shape;4454;p18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5" name="Google Shape;4455;p18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6" name="Google Shape;4456;p18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7" name="Google Shape;4457;p18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8" name="Google Shape;4458;p18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9" name="Google Shape;4459;p18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0" name="Google Shape;4460;p18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1" name="Google Shape;4461;p18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2" name="Google Shape;4462;p18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3" name="Google Shape;4463;p18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4" name="Google Shape;4464;p18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5" name="Google Shape;4465;p18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6" name="Google Shape;4466;p18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7" name="Google Shape;4467;p18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8" name="Google Shape;4468;p18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9" name="Google Shape;4469;p18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0" name="Google Shape;4470;p18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1" name="Google Shape;4471;p18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2" name="Google Shape;4472;p18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3" name="Google Shape;4473;p18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4" name="Google Shape;4474;p18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5" name="Google Shape;4475;p18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6" name="Google Shape;4476;p18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7" name="Google Shape;4477;p18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478" name="Google Shape;4478;p18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4479" name="Google Shape;4479;p18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0" name="Google Shape;4480;p18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1" name="Google Shape;4481;p18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2" name="Google Shape;4482;p18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3" name="Google Shape;4483;p18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4" name="Google Shape;4484;p18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5" name="Google Shape;4485;p18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6" name="Google Shape;4486;p18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7" name="Google Shape;4487;p18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8" name="Google Shape;4488;p18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9" name="Google Shape;4489;p18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0" name="Google Shape;4490;p18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1" name="Google Shape;4491;p18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2" name="Google Shape;4492;p18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3" name="Google Shape;4493;p18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4" name="Google Shape;4494;p18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5" name="Google Shape;4495;p18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6" name="Google Shape;4496;p18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7" name="Google Shape;4497;p18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8" name="Google Shape;4498;p18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9" name="Google Shape;4499;p18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0" name="Google Shape;4500;p18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1" name="Google Shape;4501;p18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2" name="Google Shape;4502;p18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3" name="Google Shape;4503;p18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4" name="Google Shape;4504;p18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5" name="Google Shape;4505;p18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6" name="Google Shape;4506;p18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7" name="Google Shape;4507;p18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8" name="Google Shape;4508;p18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9" name="Google Shape;4509;p18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0" name="Google Shape;4510;p18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1" name="Google Shape;4511;p18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2" name="Google Shape;4512;p18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3" name="Google Shape;4513;p18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4" name="Google Shape;4514;p18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5" name="Google Shape;4515;p18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6" name="Google Shape;4516;p18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7" name="Google Shape;4517;p18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8" name="Google Shape;4518;p18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9" name="Google Shape;4519;p18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0" name="Google Shape;4520;p18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1" name="Google Shape;4521;p18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2" name="Google Shape;4522;p18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3" name="Google Shape;4523;p18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4" name="Google Shape;4524;p18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5" name="Google Shape;4525;p18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6" name="Google Shape;4526;p18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7" name="Google Shape;4527;p18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8" name="Google Shape;4528;p18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9" name="Google Shape;4529;p18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530" name="Google Shape;4530;p18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4531" name="Google Shape;4531;p18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2" name="Google Shape;4532;p18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3" name="Google Shape;4533;p18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4" name="Google Shape;4534;p18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5" name="Google Shape;4535;p18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6" name="Google Shape;4536;p18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7" name="Google Shape;4537;p18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8" name="Google Shape;4538;p18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9" name="Google Shape;4539;p18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0" name="Google Shape;4540;p18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1" name="Google Shape;4541;p18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2" name="Google Shape;4542;p18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3" name="Google Shape;4543;p18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4" name="Google Shape;4544;p18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5" name="Google Shape;4545;p18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6" name="Google Shape;4546;p18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7" name="Google Shape;4547;p18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8" name="Google Shape;4548;p18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9" name="Google Shape;4549;p18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0" name="Google Shape;4550;p18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1" name="Google Shape;4551;p18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2" name="Google Shape;4552;p18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3" name="Google Shape;4553;p18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4" name="Google Shape;4554;p18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5" name="Google Shape;4555;p18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6" name="Google Shape;4556;p18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7" name="Google Shape;4557;p18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8" name="Google Shape;4558;p18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9" name="Google Shape;4559;p18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0" name="Google Shape;4560;p18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1" name="Google Shape;4561;p18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2" name="Google Shape;4562;p18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563" name="Google Shape;4563;p18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4" name="Google Shape;4564;p18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5" name="Google Shape;4565;p18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6" name="Google Shape;4566;p18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7" name="Google Shape;4567;p18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8" name="Google Shape;4568;p18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9" name="Google Shape;4569;p18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0" name="Google Shape;4570;p18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1" name="Google Shape;4571;p18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2" name="Google Shape;4572;p18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3" name="Google Shape;4573;p18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18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575" name="Google Shape;4575;p18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18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77" name="Google Shape;4577;p18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8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9" name="Google Shape;4579;p18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0" name="Google Shape;4580;p18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81" name="Google Shape;4581;p18"/>
          <p:cNvGrpSpPr/>
          <p:nvPr/>
        </p:nvGrpSpPr>
        <p:grpSpPr>
          <a:xfrm>
            <a:off x="5348050" y="781475"/>
            <a:ext cx="3813125" cy="3898225"/>
            <a:chOff x="5348050" y="781475"/>
            <a:chExt cx="3813125" cy="3898225"/>
          </a:xfrm>
        </p:grpSpPr>
        <p:sp>
          <p:nvSpPr>
            <p:cNvPr id="4582" name="Google Shape;4582;p18"/>
            <p:cNvSpPr/>
            <p:nvPr/>
          </p:nvSpPr>
          <p:spPr>
            <a:xfrm>
              <a:off x="5348050" y="781475"/>
              <a:ext cx="1328700" cy="3898225"/>
            </a:xfrm>
            <a:custGeom>
              <a:rect b="b" l="l" r="r" t="t"/>
              <a:pathLst>
                <a:path extrusionOk="0" h="155929" w="53148">
                  <a:moveTo>
                    <a:pt x="21008" y="0"/>
                  </a:moveTo>
                  <a:cubicBezTo>
                    <a:pt x="20785" y="112"/>
                    <a:pt x="20590" y="530"/>
                    <a:pt x="20562" y="837"/>
                  </a:cubicBezTo>
                  <a:cubicBezTo>
                    <a:pt x="20534" y="1144"/>
                    <a:pt x="20673" y="1311"/>
                    <a:pt x="20869" y="1479"/>
                  </a:cubicBezTo>
                  <a:cubicBezTo>
                    <a:pt x="21120" y="1339"/>
                    <a:pt x="21259" y="1228"/>
                    <a:pt x="21287" y="893"/>
                  </a:cubicBezTo>
                  <a:cubicBezTo>
                    <a:pt x="21315" y="586"/>
                    <a:pt x="21231" y="167"/>
                    <a:pt x="21008" y="0"/>
                  </a:cubicBezTo>
                  <a:close/>
                  <a:moveTo>
                    <a:pt x="18107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25" y="1646"/>
                    <a:pt x="18693" y="1702"/>
                    <a:pt x="18888" y="1702"/>
                  </a:cubicBezTo>
                  <a:lnTo>
                    <a:pt x="19000" y="1702"/>
                  </a:lnTo>
                  <a:cubicBezTo>
                    <a:pt x="19083" y="1423"/>
                    <a:pt x="19111" y="1228"/>
                    <a:pt x="18944" y="977"/>
                  </a:cubicBezTo>
                  <a:cubicBezTo>
                    <a:pt x="18748" y="753"/>
                    <a:pt x="18386" y="502"/>
                    <a:pt x="18107" y="502"/>
                  </a:cubicBezTo>
                  <a:close/>
                  <a:moveTo>
                    <a:pt x="13280" y="9737"/>
                  </a:moveTo>
                  <a:cubicBezTo>
                    <a:pt x="13252" y="10016"/>
                    <a:pt x="13476" y="10406"/>
                    <a:pt x="13699" y="10602"/>
                  </a:cubicBezTo>
                  <a:cubicBezTo>
                    <a:pt x="13838" y="10741"/>
                    <a:pt x="13978" y="10769"/>
                    <a:pt x="14117" y="10769"/>
                  </a:cubicBezTo>
                  <a:cubicBezTo>
                    <a:pt x="14201" y="10769"/>
                    <a:pt x="14312" y="10741"/>
                    <a:pt x="14396" y="10713"/>
                  </a:cubicBezTo>
                  <a:cubicBezTo>
                    <a:pt x="14424" y="10462"/>
                    <a:pt x="14424" y="10267"/>
                    <a:pt x="14201" y="10044"/>
                  </a:cubicBezTo>
                  <a:cubicBezTo>
                    <a:pt x="13978" y="9876"/>
                    <a:pt x="13671" y="9737"/>
                    <a:pt x="13420" y="9737"/>
                  </a:cubicBezTo>
                  <a:close/>
                  <a:moveTo>
                    <a:pt x="14731" y="9151"/>
                  </a:moveTo>
                  <a:cubicBezTo>
                    <a:pt x="14591" y="9514"/>
                    <a:pt x="14759" y="10155"/>
                    <a:pt x="15038" y="10546"/>
                  </a:cubicBezTo>
                  <a:cubicBezTo>
                    <a:pt x="15317" y="10909"/>
                    <a:pt x="15596" y="10937"/>
                    <a:pt x="15986" y="10937"/>
                  </a:cubicBezTo>
                  <a:lnTo>
                    <a:pt x="16014" y="10937"/>
                  </a:ln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31" y="9151"/>
                  </a:cubicBezTo>
                  <a:close/>
                  <a:moveTo>
                    <a:pt x="12862" y="12025"/>
                  </a:moveTo>
                  <a:cubicBezTo>
                    <a:pt x="12555" y="12025"/>
                    <a:pt x="12136" y="12192"/>
                    <a:pt x="11997" y="12415"/>
                  </a:cubicBezTo>
                  <a:cubicBezTo>
                    <a:pt x="12164" y="12638"/>
                    <a:pt x="12555" y="12750"/>
                    <a:pt x="12862" y="12750"/>
                  </a:cubicBezTo>
                  <a:lnTo>
                    <a:pt x="12890" y="12750"/>
                  </a:lnTo>
                  <a:cubicBezTo>
                    <a:pt x="13224" y="12750"/>
                    <a:pt x="13336" y="12583"/>
                    <a:pt x="13476" y="12359"/>
                  </a:cubicBezTo>
                  <a:cubicBezTo>
                    <a:pt x="13336" y="12164"/>
                    <a:pt x="13197" y="12025"/>
                    <a:pt x="12918" y="12025"/>
                  </a:cubicBezTo>
                  <a:close/>
                  <a:moveTo>
                    <a:pt x="35209" y="12862"/>
                  </a:moveTo>
                  <a:cubicBezTo>
                    <a:pt x="34790" y="12862"/>
                    <a:pt x="34260" y="13113"/>
                    <a:pt x="33926" y="13392"/>
                  </a:cubicBezTo>
                  <a:cubicBezTo>
                    <a:pt x="33535" y="13726"/>
                    <a:pt x="33535" y="14033"/>
                    <a:pt x="33563" y="14480"/>
                  </a:cubicBezTo>
                  <a:cubicBezTo>
                    <a:pt x="33730" y="14535"/>
                    <a:pt x="33898" y="14563"/>
                    <a:pt x="34065" y="14563"/>
                  </a:cubicBezTo>
                  <a:cubicBezTo>
                    <a:pt x="34260" y="14563"/>
                    <a:pt x="34484" y="14480"/>
                    <a:pt x="34707" y="14284"/>
                  </a:cubicBezTo>
                  <a:cubicBezTo>
                    <a:pt x="35097" y="13950"/>
                    <a:pt x="35460" y="13336"/>
                    <a:pt x="35432" y="12889"/>
                  </a:cubicBezTo>
                  <a:cubicBezTo>
                    <a:pt x="35348" y="12889"/>
                    <a:pt x="35293" y="12862"/>
                    <a:pt x="35209" y="12862"/>
                  </a:cubicBezTo>
                  <a:close/>
                  <a:moveTo>
                    <a:pt x="34456" y="17688"/>
                  </a:moveTo>
                  <a:cubicBezTo>
                    <a:pt x="34177" y="17688"/>
                    <a:pt x="33870" y="17744"/>
                    <a:pt x="33647" y="17855"/>
                  </a:cubicBezTo>
                  <a:cubicBezTo>
                    <a:pt x="33200" y="18051"/>
                    <a:pt x="33116" y="18330"/>
                    <a:pt x="33061" y="18720"/>
                  </a:cubicBezTo>
                  <a:cubicBezTo>
                    <a:pt x="33256" y="18832"/>
                    <a:pt x="33451" y="18944"/>
                    <a:pt x="33674" y="18944"/>
                  </a:cubicBezTo>
                  <a:cubicBezTo>
                    <a:pt x="33786" y="18944"/>
                    <a:pt x="33926" y="18916"/>
                    <a:pt x="34065" y="18832"/>
                  </a:cubicBezTo>
                  <a:cubicBezTo>
                    <a:pt x="34511" y="18637"/>
                    <a:pt x="34958" y="18190"/>
                    <a:pt x="35041" y="17800"/>
                  </a:cubicBezTo>
                  <a:cubicBezTo>
                    <a:pt x="34902" y="17716"/>
                    <a:pt x="34679" y="17688"/>
                    <a:pt x="34456" y="17688"/>
                  </a:cubicBezTo>
                  <a:close/>
                  <a:moveTo>
                    <a:pt x="35153" y="21092"/>
                  </a:moveTo>
                  <a:cubicBezTo>
                    <a:pt x="34902" y="21092"/>
                    <a:pt x="34735" y="21203"/>
                    <a:pt x="34511" y="21343"/>
                  </a:cubicBezTo>
                  <a:cubicBezTo>
                    <a:pt x="34595" y="21733"/>
                    <a:pt x="34679" y="21985"/>
                    <a:pt x="35097" y="22180"/>
                  </a:cubicBezTo>
                  <a:cubicBezTo>
                    <a:pt x="35320" y="22264"/>
                    <a:pt x="35627" y="22319"/>
                    <a:pt x="35878" y="22319"/>
                  </a:cubicBezTo>
                  <a:cubicBezTo>
                    <a:pt x="36130" y="22319"/>
                    <a:pt x="36353" y="22291"/>
                    <a:pt x="36520" y="22180"/>
                  </a:cubicBezTo>
                  <a:cubicBezTo>
                    <a:pt x="36436" y="21789"/>
                    <a:pt x="35962" y="21371"/>
                    <a:pt x="35516" y="21175"/>
                  </a:cubicBezTo>
                  <a:cubicBezTo>
                    <a:pt x="35376" y="21120"/>
                    <a:pt x="35265" y="21092"/>
                    <a:pt x="35153" y="21092"/>
                  </a:cubicBezTo>
                  <a:close/>
                  <a:moveTo>
                    <a:pt x="9151" y="26309"/>
                  </a:moveTo>
                  <a:cubicBezTo>
                    <a:pt x="9123" y="26309"/>
                    <a:pt x="9067" y="26337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5" y="27369"/>
                    <a:pt x="9765" y="27397"/>
                    <a:pt x="9904" y="27397"/>
                  </a:cubicBezTo>
                  <a:cubicBezTo>
                    <a:pt x="9988" y="27397"/>
                    <a:pt x="10100" y="27369"/>
                    <a:pt x="10211" y="27369"/>
                  </a:cubicBezTo>
                  <a:cubicBezTo>
                    <a:pt x="10239" y="27062"/>
                    <a:pt x="10239" y="26867"/>
                    <a:pt x="9988" y="26644"/>
                  </a:cubicBezTo>
                  <a:cubicBezTo>
                    <a:pt x="9765" y="26476"/>
                    <a:pt x="9430" y="26309"/>
                    <a:pt x="9151" y="26309"/>
                  </a:cubicBezTo>
                  <a:close/>
                  <a:moveTo>
                    <a:pt x="10518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36"/>
                    <a:pt x="11439" y="27592"/>
                    <a:pt x="11829" y="27592"/>
                  </a:cubicBezTo>
                  <a:lnTo>
                    <a:pt x="11857" y="27592"/>
                  </a:lnTo>
                  <a:cubicBezTo>
                    <a:pt x="11997" y="27202"/>
                    <a:pt x="12081" y="26895"/>
                    <a:pt x="11774" y="26504"/>
                  </a:cubicBezTo>
                  <a:cubicBezTo>
                    <a:pt x="11495" y="26086"/>
                    <a:pt x="10937" y="25695"/>
                    <a:pt x="10518" y="25695"/>
                  </a:cubicBezTo>
                  <a:close/>
                  <a:moveTo>
                    <a:pt x="8593" y="28708"/>
                  </a:moveTo>
                  <a:cubicBezTo>
                    <a:pt x="8286" y="28708"/>
                    <a:pt x="7840" y="28876"/>
                    <a:pt x="7700" y="29127"/>
                  </a:cubicBezTo>
                  <a:cubicBezTo>
                    <a:pt x="7868" y="29322"/>
                    <a:pt x="8258" y="29462"/>
                    <a:pt x="8593" y="29462"/>
                  </a:cubicBezTo>
                  <a:lnTo>
                    <a:pt x="8649" y="29462"/>
                  </a:lnTo>
                  <a:cubicBezTo>
                    <a:pt x="8956" y="29462"/>
                    <a:pt x="9095" y="29294"/>
                    <a:pt x="9263" y="29071"/>
                  </a:cubicBezTo>
                  <a:cubicBezTo>
                    <a:pt x="9095" y="28848"/>
                    <a:pt x="8956" y="28708"/>
                    <a:pt x="8649" y="28708"/>
                  </a:cubicBezTo>
                  <a:close/>
                  <a:moveTo>
                    <a:pt x="38445" y="36213"/>
                  </a:moveTo>
                  <a:cubicBezTo>
                    <a:pt x="38166" y="36213"/>
                    <a:pt x="37943" y="36325"/>
                    <a:pt x="37720" y="36520"/>
                  </a:cubicBezTo>
                  <a:cubicBezTo>
                    <a:pt x="37859" y="36911"/>
                    <a:pt x="37971" y="37162"/>
                    <a:pt x="38417" y="37301"/>
                  </a:cubicBezTo>
                  <a:cubicBezTo>
                    <a:pt x="38585" y="37357"/>
                    <a:pt x="38780" y="37357"/>
                    <a:pt x="38975" y="37357"/>
                  </a:cubicBezTo>
                  <a:cubicBezTo>
                    <a:pt x="39310" y="37357"/>
                    <a:pt x="39645" y="37301"/>
                    <a:pt x="39840" y="37134"/>
                  </a:cubicBezTo>
                  <a:cubicBezTo>
                    <a:pt x="39729" y="36743"/>
                    <a:pt x="39171" y="36380"/>
                    <a:pt x="38724" y="36241"/>
                  </a:cubicBezTo>
                  <a:cubicBezTo>
                    <a:pt x="38613" y="36213"/>
                    <a:pt x="38529" y="36213"/>
                    <a:pt x="38445" y="36213"/>
                  </a:cubicBezTo>
                  <a:close/>
                  <a:moveTo>
                    <a:pt x="43579" y="63666"/>
                  </a:moveTo>
                  <a:cubicBezTo>
                    <a:pt x="43411" y="63666"/>
                    <a:pt x="43216" y="63722"/>
                    <a:pt x="43049" y="63777"/>
                  </a:cubicBezTo>
                  <a:cubicBezTo>
                    <a:pt x="43049" y="64196"/>
                    <a:pt x="43076" y="64475"/>
                    <a:pt x="43467" y="64754"/>
                  </a:cubicBezTo>
                  <a:cubicBezTo>
                    <a:pt x="43774" y="64949"/>
                    <a:pt x="44192" y="65089"/>
                    <a:pt x="44555" y="65089"/>
                  </a:cubicBezTo>
                  <a:cubicBezTo>
                    <a:pt x="44667" y="65089"/>
                    <a:pt x="44778" y="65061"/>
                    <a:pt x="44862" y="65033"/>
                  </a:cubicBezTo>
                  <a:cubicBezTo>
                    <a:pt x="44862" y="64642"/>
                    <a:pt x="44471" y="64112"/>
                    <a:pt x="44081" y="63833"/>
                  </a:cubicBezTo>
                  <a:cubicBezTo>
                    <a:pt x="43885" y="63722"/>
                    <a:pt x="43718" y="63666"/>
                    <a:pt x="43579" y="63666"/>
                  </a:cubicBezTo>
                  <a:close/>
                  <a:moveTo>
                    <a:pt x="50219" y="82470"/>
                  </a:moveTo>
                  <a:cubicBezTo>
                    <a:pt x="49912" y="82470"/>
                    <a:pt x="49465" y="82721"/>
                    <a:pt x="49214" y="83000"/>
                  </a:cubicBezTo>
                  <a:cubicBezTo>
                    <a:pt x="48963" y="83307"/>
                    <a:pt x="48991" y="83558"/>
                    <a:pt x="49047" y="83865"/>
                  </a:cubicBezTo>
                  <a:cubicBezTo>
                    <a:pt x="49131" y="83893"/>
                    <a:pt x="49214" y="83893"/>
                    <a:pt x="49298" y="83893"/>
                  </a:cubicBezTo>
                  <a:cubicBezTo>
                    <a:pt x="49521" y="83893"/>
                    <a:pt x="49716" y="83837"/>
                    <a:pt x="49912" y="83614"/>
                  </a:cubicBezTo>
                  <a:cubicBezTo>
                    <a:pt x="50163" y="83335"/>
                    <a:pt x="50386" y="82805"/>
                    <a:pt x="50302" y="82498"/>
                  </a:cubicBezTo>
                  <a:cubicBezTo>
                    <a:pt x="50274" y="82498"/>
                    <a:pt x="50246" y="82470"/>
                    <a:pt x="50219" y="82470"/>
                  </a:cubicBezTo>
                  <a:close/>
                  <a:moveTo>
                    <a:pt x="2706" y="88217"/>
                  </a:moveTo>
                  <a:cubicBezTo>
                    <a:pt x="2623" y="88217"/>
                    <a:pt x="2567" y="88217"/>
                    <a:pt x="2511" y="88245"/>
                  </a:cubicBezTo>
                  <a:cubicBezTo>
                    <a:pt x="2483" y="88635"/>
                    <a:pt x="2790" y="89221"/>
                    <a:pt x="3153" y="89528"/>
                  </a:cubicBezTo>
                  <a:cubicBezTo>
                    <a:pt x="3348" y="89724"/>
                    <a:pt x="3543" y="89779"/>
                    <a:pt x="3739" y="89779"/>
                  </a:cubicBezTo>
                  <a:cubicBezTo>
                    <a:pt x="3878" y="89779"/>
                    <a:pt x="4018" y="89751"/>
                    <a:pt x="4185" y="89724"/>
                  </a:cubicBezTo>
                  <a:cubicBezTo>
                    <a:pt x="4213" y="89305"/>
                    <a:pt x="4213" y="89026"/>
                    <a:pt x="3878" y="88691"/>
                  </a:cubicBezTo>
                  <a:cubicBezTo>
                    <a:pt x="3571" y="88440"/>
                    <a:pt x="3069" y="88217"/>
                    <a:pt x="2706" y="88217"/>
                  </a:cubicBezTo>
                  <a:close/>
                  <a:moveTo>
                    <a:pt x="3181" y="93825"/>
                  </a:moveTo>
                  <a:cubicBezTo>
                    <a:pt x="3041" y="93825"/>
                    <a:pt x="2902" y="93853"/>
                    <a:pt x="2734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53" y="95080"/>
                    <a:pt x="2121" y="95136"/>
                    <a:pt x="2316" y="95136"/>
                  </a:cubicBezTo>
                  <a:cubicBezTo>
                    <a:pt x="2623" y="95136"/>
                    <a:pt x="2985" y="95052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1" y="93908"/>
                    <a:pt x="3376" y="93825"/>
                    <a:pt x="3181" y="93825"/>
                  </a:cubicBezTo>
                  <a:close/>
                  <a:moveTo>
                    <a:pt x="1535" y="100855"/>
                  </a:moveTo>
                  <a:cubicBezTo>
                    <a:pt x="1395" y="101246"/>
                    <a:pt x="1591" y="101888"/>
                    <a:pt x="1842" y="102250"/>
                  </a:cubicBezTo>
                  <a:cubicBezTo>
                    <a:pt x="2121" y="102641"/>
                    <a:pt x="2400" y="102669"/>
                    <a:pt x="2818" y="102669"/>
                  </a:cubicBezTo>
                  <a:cubicBezTo>
                    <a:pt x="2958" y="102306"/>
                    <a:pt x="3013" y="101999"/>
                    <a:pt x="2734" y="101636"/>
                  </a:cubicBezTo>
                  <a:cubicBezTo>
                    <a:pt x="2483" y="101246"/>
                    <a:pt x="1925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7" y="809"/>
                  </a:moveTo>
                  <a:cubicBezTo>
                    <a:pt x="21957" y="921"/>
                    <a:pt x="21566" y="1423"/>
                    <a:pt x="21399" y="1869"/>
                  </a:cubicBezTo>
                  <a:cubicBezTo>
                    <a:pt x="21287" y="2232"/>
                    <a:pt x="21371" y="2483"/>
                    <a:pt x="21538" y="2762"/>
                  </a:cubicBezTo>
                  <a:cubicBezTo>
                    <a:pt x="21371" y="2846"/>
                    <a:pt x="21204" y="2957"/>
                    <a:pt x="21036" y="3097"/>
                  </a:cubicBezTo>
                  <a:cubicBezTo>
                    <a:pt x="21036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2" y="2929"/>
                    <a:pt x="19836" y="2874"/>
                    <a:pt x="19725" y="2790"/>
                  </a:cubicBezTo>
                  <a:cubicBezTo>
                    <a:pt x="19306" y="2455"/>
                    <a:pt x="18637" y="2176"/>
                    <a:pt x="18107" y="2176"/>
                  </a:cubicBezTo>
                  <a:cubicBezTo>
                    <a:pt x="17995" y="2176"/>
                    <a:pt x="17884" y="2204"/>
                    <a:pt x="17800" y="2232"/>
                  </a:cubicBezTo>
                  <a:cubicBezTo>
                    <a:pt x="17772" y="2790"/>
                    <a:pt x="18246" y="3571"/>
                    <a:pt x="18776" y="3990"/>
                  </a:cubicBezTo>
                  <a:cubicBezTo>
                    <a:pt x="19055" y="4241"/>
                    <a:pt x="19306" y="4297"/>
                    <a:pt x="19558" y="4297"/>
                  </a:cubicBezTo>
                  <a:lnTo>
                    <a:pt x="19809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596" y="11383"/>
                    <a:pt x="15149" y="11188"/>
                    <a:pt x="14787" y="11188"/>
                  </a:cubicBezTo>
                  <a:cubicBezTo>
                    <a:pt x="14703" y="11188"/>
                    <a:pt x="14619" y="11216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6" y="12387"/>
                    <a:pt x="14787" y="12415"/>
                  </a:cubicBezTo>
                  <a:cubicBezTo>
                    <a:pt x="14173" y="12610"/>
                    <a:pt x="13392" y="13141"/>
                    <a:pt x="13197" y="13671"/>
                  </a:cubicBezTo>
                  <a:cubicBezTo>
                    <a:pt x="13476" y="13894"/>
                    <a:pt x="13978" y="14005"/>
                    <a:pt x="14452" y="14005"/>
                  </a:cubicBezTo>
                  <a:cubicBezTo>
                    <a:pt x="14703" y="14005"/>
                    <a:pt x="14926" y="13978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6" y="23435"/>
                    <a:pt x="11913" y="28401"/>
                  </a:cubicBezTo>
                  <a:lnTo>
                    <a:pt x="11802" y="28290"/>
                  </a:lnTo>
                  <a:cubicBezTo>
                    <a:pt x="11467" y="28039"/>
                    <a:pt x="10992" y="27843"/>
                    <a:pt x="10602" y="27843"/>
                  </a:cubicBezTo>
                  <a:cubicBezTo>
                    <a:pt x="10518" y="27843"/>
                    <a:pt x="10435" y="27843"/>
                    <a:pt x="10351" y="27871"/>
                  </a:cubicBezTo>
                  <a:cubicBezTo>
                    <a:pt x="10351" y="28234"/>
                    <a:pt x="10630" y="28736"/>
                    <a:pt x="10965" y="29071"/>
                  </a:cubicBezTo>
                  <a:cubicBezTo>
                    <a:pt x="10853" y="29071"/>
                    <a:pt x="10741" y="29099"/>
                    <a:pt x="10630" y="29127"/>
                  </a:cubicBezTo>
                  <a:cubicBezTo>
                    <a:pt x="9960" y="29294"/>
                    <a:pt x="9151" y="29852"/>
                    <a:pt x="8956" y="30410"/>
                  </a:cubicBezTo>
                  <a:cubicBezTo>
                    <a:pt x="9263" y="30661"/>
                    <a:pt x="9765" y="30773"/>
                    <a:pt x="10267" y="30773"/>
                  </a:cubicBezTo>
                  <a:cubicBezTo>
                    <a:pt x="10546" y="30773"/>
                    <a:pt x="10825" y="30745"/>
                    <a:pt x="11048" y="30689"/>
                  </a:cubicBezTo>
                  <a:cubicBezTo>
                    <a:pt x="11271" y="30605"/>
                    <a:pt x="11467" y="30522"/>
                    <a:pt x="11606" y="30410"/>
                  </a:cubicBezTo>
                  <a:lnTo>
                    <a:pt x="11606" y="30410"/>
                  </a:lnTo>
                  <a:cubicBezTo>
                    <a:pt x="10658" y="36687"/>
                    <a:pt x="9207" y="46954"/>
                    <a:pt x="7700" y="59035"/>
                  </a:cubicBezTo>
                  <a:cubicBezTo>
                    <a:pt x="7700" y="58839"/>
                    <a:pt x="7645" y="58644"/>
                    <a:pt x="7449" y="58421"/>
                  </a:cubicBezTo>
                  <a:cubicBezTo>
                    <a:pt x="7170" y="58058"/>
                    <a:pt x="6612" y="57723"/>
                    <a:pt x="6194" y="57723"/>
                  </a:cubicBezTo>
                  <a:lnTo>
                    <a:pt x="6138" y="57723"/>
                  </a:lnTo>
                  <a:cubicBezTo>
                    <a:pt x="6026" y="58142"/>
                    <a:pt x="6278" y="58783"/>
                    <a:pt x="6584" y="59146"/>
                  </a:cubicBezTo>
                  <a:cubicBezTo>
                    <a:pt x="6836" y="59453"/>
                    <a:pt x="7087" y="59509"/>
                    <a:pt x="7366" y="59509"/>
                  </a:cubicBezTo>
                  <a:lnTo>
                    <a:pt x="7617" y="59509"/>
                  </a:ln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54" y="59983"/>
                    <a:pt x="6836" y="59844"/>
                    <a:pt x="6473" y="59844"/>
                  </a:cubicBezTo>
                  <a:cubicBezTo>
                    <a:pt x="6361" y="59844"/>
                    <a:pt x="6250" y="59872"/>
                    <a:pt x="6166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2" y="61099"/>
                    <a:pt x="6501" y="61127"/>
                  </a:cubicBezTo>
                  <a:cubicBezTo>
                    <a:pt x="5859" y="61350"/>
                    <a:pt x="5106" y="61964"/>
                    <a:pt x="4938" y="62550"/>
                  </a:cubicBezTo>
                  <a:cubicBezTo>
                    <a:pt x="5217" y="62717"/>
                    <a:pt x="5608" y="62801"/>
                    <a:pt x="6026" y="62801"/>
                  </a:cubicBezTo>
                  <a:cubicBezTo>
                    <a:pt x="6389" y="62801"/>
                    <a:pt x="6752" y="62745"/>
                    <a:pt x="7059" y="62634"/>
                  </a:cubicBezTo>
                  <a:cubicBezTo>
                    <a:pt x="7142" y="62606"/>
                    <a:pt x="7198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29" y="90839"/>
                  </a:cubicBezTo>
                  <a:cubicBezTo>
                    <a:pt x="3822" y="90533"/>
                    <a:pt x="3376" y="90254"/>
                    <a:pt x="3041" y="90254"/>
                  </a:cubicBezTo>
                  <a:lnTo>
                    <a:pt x="3013" y="90254"/>
                  </a:lnTo>
                  <a:cubicBezTo>
                    <a:pt x="2902" y="90644"/>
                    <a:pt x="3097" y="91258"/>
                    <a:pt x="3376" y="91649"/>
                  </a:cubicBezTo>
                  <a:cubicBezTo>
                    <a:pt x="3571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27" y="92234"/>
                    <a:pt x="3348" y="91955"/>
                    <a:pt x="2706" y="91955"/>
                  </a:cubicBezTo>
                  <a:lnTo>
                    <a:pt x="2679" y="91955"/>
                  </a:lnTo>
                  <a:cubicBezTo>
                    <a:pt x="2009" y="91983"/>
                    <a:pt x="1144" y="92290"/>
                    <a:pt x="837" y="92765"/>
                  </a:cubicBezTo>
                  <a:cubicBezTo>
                    <a:pt x="1144" y="93211"/>
                    <a:pt x="2009" y="93518"/>
                    <a:pt x="2679" y="93518"/>
                  </a:cubicBezTo>
                  <a:lnTo>
                    <a:pt x="2706" y="93518"/>
                  </a:lnTo>
                  <a:cubicBezTo>
                    <a:pt x="3348" y="93490"/>
                    <a:pt x="3627" y="93211"/>
                    <a:pt x="3934" y="92765"/>
                  </a:cubicBezTo>
                  <a:lnTo>
                    <a:pt x="3934" y="92765"/>
                  </a:lnTo>
                  <a:cubicBezTo>
                    <a:pt x="3822" y="93880"/>
                    <a:pt x="3711" y="95024"/>
                    <a:pt x="3599" y="96140"/>
                  </a:cubicBezTo>
                  <a:lnTo>
                    <a:pt x="3543" y="96140"/>
                  </a:lnTo>
                  <a:cubicBezTo>
                    <a:pt x="3320" y="96140"/>
                    <a:pt x="3153" y="96196"/>
                    <a:pt x="2930" y="96391"/>
                  </a:cubicBezTo>
                  <a:cubicBezTo>
                    <a:pt x="2567" y="96698"/>
                    <a:pt x="2260" y="97284"/>
                    <a:pt x="2316" y="97675"/>
                  </a:cubicBezTo>
                  <a:cubicBezTo>
                    <a:pt x="2372" y="97675"/>
                    <a:pt x="2427" y="97703"/>
                    <a:pt x="2483" y="97703"/>
                  </a:cubicBezTo>
                  <a:cubicBezTo>
                    <a:pt x="2818" y="97703"/>
                    <a:pt x="3209" y="97535"/>
                    <a:pt x="3488" y="97312"/>
                  </a:cubicBezTo>
                  <a:lnTo>
                    <a:pt x="3488" y="97312"/>
                  </a:lnTo>
                  <a:cubicBezTo>
                    <a:pt x="3320" y="99405"/>
                    <a:pt x="3125" y="101497"/>
                    <a:pt x="2958" y="103561"/>
                  </a:cubicBezTo>
                  <a:cubicBezTo>
                    <a:pt x="2902" y="103506"/>
                    <a:pt x="2846" y="103422"/>
                    <a:pt x="2734" y="103366"/>
                  </a:cubicBezTo>
                  <a:cubicBezTo>
                    <a:pt x="2455" y="103115"/>
                    <a:pt x="1981" y="102920"/>
                    <a:pt x="1591" y="102920"/>
                  </a:cubicBezTo>
                  <a:cubicBezTo>
                    <a:pt x="1507" y="102920"/>
                    <a:pt x="1451" y="102920"/>
                    <a:pt x="1367" y="102948"/>
                  </a:cubicBezTo>
                  <a:cubicBezTo>
                    <a:pt x="1339" y="103310"/>
                    <a:pt x="1618" y="103785"/>
                    <a:pt x="1925" y="104092"/>
                  </a:cubicBezTo>
                  <a:cubicBezTo>
                    <a:pt x="1842" y="104092"/>
                    <a:pt x="1730" y="104119"/>
                    <a:pt x="1618" y="104147"/>
                  </a:cubicBezTo>
                  <a:cubicBezTo>
                    <a:pt x="977" y="104315"/>
                    <a:pt x="223" y="104845"/>
                    <a:pt x="0" y="105403"/>
                  </a:cubicBezTo>
                  <a:cubicBezTo>
                    <a:pt x="307" y="105626"/>
                    <a:pt x="809" y="105738"/>
                    <a:pt x="1284" y="105738"/>
                  </a:cubicBezTo>
                  <a:cubicBezTo>
                    <a:pt x="1535" y="105738"/>
                    <a:pt x="1786" y="105710"/>
                    <a:pt x="2009" y="105654"/>
                  </a:cubicBezTo>
                  <a:cubicBezTo>
                    <a:pt x="2455" y="105514"/>
                    <a:pt x="2679" y="105319"/>
                    <a:pt x="2846" y="105040"/>
                  </a:cubicBezTo>
                  <a:lnTo>
                    <a:pt x="2846" y="105040"/>
                  </a:lnTo>
                  <a:cubicBezTo>
                    <a:pt x="2400" y="110453"/>
                    <a:pt x="2037" y="115753"/>
                    <a:pt x="1758" y="120803"/>
                  </a:cubicBezTo>
                  <a:cubicBezTo>
                    <a:pt x="1618" y="123398"/>
                    <a:pt x="3348" y="125267"/>
                    <a:pt x="6250" y="126578"/>
                  </a:cubicBezTo>
                  <a:cubicBezTo>
                    <a:pt x="7673" y="127220"/>
                    <a:pt x="9374" y="127722"/>
                    <a:pt x="11299" y="128113"/>
                  </a:cubicBezTo>
                  <a:cubicBezTo>
                    <a:pt x="11857" y="128224"/>
                    <a:pt x="12415" y="128336"/>
                    <a:pt x="13001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36" y="129703"/>
                    <a:pt x="12387" y="129731"/>
                    <a:pt x="12666" y="129731"/>
                  </a:cubicBezTo>
                  <a:cubicBezTo>
                    <a:pt x="13001" y="129731"/>
                    <a:pt x="13336" y="129675"/>
                    <a:pt x="13615" y="129536"/>
                  </a:cubicBezTo>
                  <a:cubicBezTo>
                    <a:pt x="14089" y="129340"/>
                    <a:pt x="14201" y="129033"/>
                    <a:pt x="14285" y="128615"/>
                  </a:cubicBezTo>
                  <a:cubicBezTo>
                    <a:pt x="14647" y="128671"/>
                    <a:pt x="14982" y="128699"/>
                    <a:pt x="15345" y="128754"/>
                  </a:cubicBezTo>
                  <a:cubicBezTo>
                    <a:pt x="14787" y="129257"/>
                    <a:pt x="14285" y="130066"/>
                    <a:pt x="14312" y="130679"/>
                  </a:cubicBezTo>
                  <a:cubicBezTo>
                    <a:pt x="14424" y="130707"/>
                    <a:pt x="14564" y="130735"/>
                    <a:pt x="14703" y="130735"/>
                  </a:cubicBezTo>
                  <a:cubicBezTo>
                    <a:pt x="15317" y="130735"/>
                    <a:pt x="16070" y="130428"/>
                    <a:pt x="16572" y="130066"/>
                  </a:cubicBezTo>
                  <a:cubicBezTo>
                    <a:pt x="17019" y="129703"/>
                    <a:pt x="17158" y="129368"/>
                    <a:pt x="17186" y="128950"/>
                  </a:cubicBezTo>
                  <a:cubicBezTo>
                    <a:pt x="17465" y="128950"/>
                    <a:pt x="17744" y="128978"/>
                    <a:pt x="18023" y="129005"/>
                  </a:cubicBezTo>
                  <a:cubicBezTo>
                    <a:pt x="17939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6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1" y="129536"/>
                    <a:pt x="19139" y="129312"/>
                    <a:pt x="19055" y="129089"/>
                  </a:cubicBezTo>
                  <a:lnTo>
                    <a:pt x="19055" y="129089"/>
                  </a:lnTo>
                  <a:cubicBezTo>
                    <a:pt x="19669" y="129117"/>
                    <a:pt x="20255" y="129145"/>
                    <a:pt x="20869" y="129173"/>
                  </a:cubicBezTo>
                  <a:cubicBezTo>
                    <a:pt x="20869" y="130791"/>
                    <a:pt x="20841" y="132381"/>
                    <a:pt x="20785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5" y="151994"/>
                  </a:lnTo>
                  <a:lnTo>
                    <a:pt x="15735" y="155928"/>
                  </a:lnTo>
                  <a:lnTo>
                    <a:pt x="40091" y="155928"/>
                  </a:lnTo>
                  <a:lnTo>
                    <a:pt x="40091" y="151994"/>
                  </a:lnTo>
                  <a:lnTo>
                    <a:pt x="35627" y="151994"/>
                  </a:lnTo>
                  <a:cubicBezTo>
                    <a:pt x="35320" y="149204"/>
                    <a:pt x="34762" y="144434"/>
                    <a:pt x="34288" y="139551"/>
                  </a:cubicBezTo>
                  <a:cubicBezTo>
                    <a:pt x="34037" y="137208"/>
                    <a:pt x="33842" y="134864"/>
                    <a:pt x="33647" y="132716"/>
                  </a:cubicBezTo>
                  <a:cubicBezTo>
                    <a:pt x="33535" y="131349"/>
                    <a:pt x="33451" y="130066"/>
                    <a:pt x="33368" y="128894"/>
                  </a:cubicBezTo>
                  <a:cubicBezTo>
                    <a:pt x="37357" y="128615"/>
                    <a:pt x="41151" y="128196"/>
                    <a:pt x="44416" y="127666"/>
                  </a:cubicBezTo>
                  <a:cubicBezTo>
                    <a:pt x="47289" y="127220"/>
                    <a:pt x="48963" y="124876"/>
                    <a:pt x="49744" y="121194"/>
                  </a:cubicBezTo>
                  <a:cubicBezTo>
                    <a:pt x="49800" y="121333"/>
                    <a:pt x="49856" y="121445"/>
                    <a:pt x="49995" y="121584"/>
                  </a:cubicBezTo>
                  <a:cubicBezTo>
                    <a:pt x="50302" y="121863"/>
                    <a:pt x="50804" y="122114"/>
                    <a:pt x="51167" y="122114"/>
                  </a:cubicBezTo>
                  <a:cubicBezTo>
                    <a:pt x="51223" y="122114"/>
                    <a:pt x="51279" y="122114"/>
                    <a:pt x="51307" y="122086"/>
                  </a:cubicBezTo>
                  <a:cubicBezTo>
                    <a:pt x="51362" y="121696"/>
                    <a:pt x="51083" y="121110"/>
                    <a:pt x="50749" y="120803"/>
                  </a:cubicBezTo>
                  <a:cubicBezTo>
                    <a:pt x="50525" y="120608"/>
                    <a:pt x="50330" y="120524"/>
                    <a:pt x="50135" y="120524"/>
                  </a:cubicBezTo>
                  <a:cubicBezTo>
                    <a:pt x="50051" y="120524"/>
                    <a:pt x="49967" y="120552"/>
                    <a:pt x="49884" y="120552"/>
                  </a:cubicBezTo>
                  <a:cubicBezTo>
                    <a:pt x="49940" y="120273"/>
                    <a:pt x="49967" y="119966"/>
                    <a:pt x="50023" y="119659"/>
                  </a:cubicBezTo>
                  <a:cubicBezTo>
                    <a:pt x="50302" y="119910"/>
                    <a:pt x="50637" y="120078"/>
                    <a:pt x="50916" y="120078"/>
                  </a:cubicBezTo>
                  <a:cubicBezTo>
                    <a:pt x="51028" y="119715"/>
                    <a:pt x="50860" y="119101"/>
                    <a:pt x="50609" y="118711"/>
                  </a:cubicBezTo>
                  <a:cubicBezTo>
                    <a:pt x="50470" y="118515"/>
                    <a:pt x="50330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lnTo>
                    <a:pt x="51335" y="118432"/>
                  </a:lnTo>
                  <a:cubicBezTo>
                    <a:pt x="51976" y="118432"/>
                    <a:pt x="52841" y="118125"/>
                    <a:pt x="53148" y="117678"/>
                  </a:cubicBezTo>
                  <a:cubicBezTo>
                    <a:pt x="52841" y="117232"/>
                    <a:pt x="51976" y="116897"/>
                    <a:pt x="51335" y="116897"/>
                  </a:cubicBezTo>
                  <a:lnTo>
                    <a:pt x="51279" y="116897"/>
                  </a:lnTo>
                  <a:cubicBezTo>
                    <a:pt x="50777" y="116897"/>
                    <a:pt x="50498" y="117093"/>
                    <a:pt x="50246" y="117399"/>
                  </a:cubicBezTo>
                  <a:cubicBezTo>
                    <a:pt x="50274" y="117037"/>
                    <a:pt x="50274" y="116702"/>
                    <a:pt x="50302" y="116339"/>
                  </a:cubicBezTo>
                  <a:cubicBezTo>
                    <a:pt x="50525" y="116479"/>
                    <a:pt x="50693" y="116562"/>
                    <a:pt x="50916" y="116562"/>
                  </a:cubicBezTo>
                  <a:cubicBezTo>
                    <a:pt x="51028" y="116562"/>
                    <a:pt x="51167" y="116535"/>
                    <a:pt x="51307" y="116479"/>
                  </a:cubicBezTo>
                  <a:cubicBezTo>
                    <a:pt x="51725" y="116283"/>
                    <a:pt x="52199" y="115837"/>
                    <a:pt x="52283" y="115446"/>
                  </a:cubicBezTo>
                  <a:cubicBezTo>
                    <a:pt x="52116" y="115363"/>
                    <a:pt x="51920" y="115307"/>
                    <a:pt x="51697" y="115307"/>
                  </a:cubicBezTo>
                  <a:cubicBezTo>
                    <a:pt x="51418" y="115307"/>
                    <a:pt x="51111" y="115363"/>
                    <a:pt x="50860" y="115474"/>
                  </a:cubicBezTo>
                  <a:cubicBezTo>
                    <a:pt x="50498" y="115642"/>
                    <a:pt x="50386" y="115893"/>
                    <a:pt x="50302" y="116228"/>
                  </a:cubicBezTo>
                  <a:cubicBezTo>
                    <a:pt x="50386" y="114163"/>
                    <a:pt x="50302" y="111847"/>
                    <a:pt x="50135" y="109392"/>
                  </a:cubicBezTo>
                  <a:cubicBezTo>
                    <a:pt x="50246" y="109392"/>
                    <a:pt x="50358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4" y="108416"/>
                    <a:pt x="50888" y="108416"/>
                    <a:pt x="50804" y="108416"/>
                  </a:cubicBezTo>
                  <a:cubicBezTo>
                    <a:pt x="50553" y="108416"/>
                    <a:pt x="50274" y="108528"/>
                    <a:pt x="50079" y="108667"/>
                  </a:cubicBezTo>
                  <a:cubicBezTo>
                    <a:pt x="49940" y="107160"/>
                    <a:pt x="49772" y="105598"/>
                    <a:pt x="49577" y="104008"/>
                  </a:cubicBezTo>
                  <a:lnTo>
                    <a:pt x="49577" y="104008"/>
                  </a:lnTo>
                  <a:cubicBezTo>
                    <a:pt x="49688" y="104092"/>
                    <a:pt x="49800" y="104147"/>
                    <a:pt x="49940" y="104231"/>
                  </a:cubicBezTo>
                  <a:cubicBezTo>
                    <a:pt x="50163" y="104287"/>
                    <a:pt x="50414" y="104343"/>
                    <a:pt x="50665" y="104343"/>
                  </a:cubicBezTo>
                  <a:cubicBezTo>
                    <a:pt x="50944" y="104343"/>
                    <a:pt x="51195" y="104287"/>
                    <a:pt x="51390" y="104175"/>
                  </a:cubicBezTo>
                  <a:cubicBezTo>
                    <a:pt x="51279" y="103785"/>
                    <a:pt x="50777" y="103366"/>
                    <a:pt x="50330" y="103199"/>
                  </a:cubicBezTo>
                  <a:cubicBezTo>
                    <a:pt x="50219" y="103143"/>
                    <a:pt x="50079" y="103115"/>
                    <a:pt x="49967" y="103115"/>
                  </a:cubicBezTo>
                  <a:cubicBezTo>
                    <a:pt x="49800" y="103115"/>
                    <a:pt x="49661" y="103171"/>
                    <a:pt x="49493" y="103255"/>
                  </a:cubicBezTo>
                  <a:cubicBezTo>
                    <a:pt x="49465" y="103003"/>
                    <a:pt x="49437" y="102724"/>
                    <a:pt x="49409" y="102473"/>
                  </a:cubicBezTo>
                  <a:lnTo>
                    <a:pt x="49409" y="102473"/>
                  </a:lnTo>
                  <a:cubicBezTo>
                    <a:pt x="49549" y="102501"/>
                    <a:pt x="49716" y="102529"/>
                    <a:pt x="49856" y="102529"/>
                  </a:cubicBezTo>
                  <a:cubicBezTo>
                    <a:pt x="49995" y="102529"/>
                    <a:pt x="50107" y="102501"/>
                    <a:pt x="50191" y="102473"/>
                  </a:cubicBezTo>
                  <a:cubicBezTo>
                    <a:pt x="50191" y="102055"/>
                    <a:pt x="49772" y="101553"/>
                    <a:pt x="49382" y="101302"/>
                  </a:cubicBezTo>
                  <a:cubicBezTo>
                    <a:pt x="49326" y="101274"/>
                    <a:pt x="49270" y="101246"/>
                    <a:pt x="49242" y="101218"/>
                  </a:cubicBezTo>
                  <a:cubicBezTo>
                    <a:pt x="49214" y="101078"/>
                    <a:pt x="49186" y="100967"/>
                    <a:pt x="49186" y="100855"/>
                  </a:cubicBezTo>
                  <a:lnTo>
                    <a:pt x="49382" y="100855"/>
                  </a:lnTo>
                  <a:cubicBezTo>
                    <a:pt x="49549" y="100855"/>
                    <a:pt x="49716" y="100827"/>
                    <a:pt x="49912" y="100744"/>
                  </a:cubicBezTo>
                  <a:cubicBezTo>
                    <a:pt x="50525" y="100520"/>
                    <a:pt x="51223" y="99907"/>
                    <a:pt x="51362" y="99349"/>
                  </a:cubicBezTo>
                  <a:cubicBezTo>
                    <a:pt x="51111" y="99181"/>
                    <a:pt x="50777" y="99126"/>
                    <a:pt x="50414" y="99126"/>
                  </a:cubicBezTo>
                  <a:cubicBezTo>
                    <a:pt x="50051" y="99126"/>
                    <a:pt x="49661" y="99181"/>
                    <a:pt x="49326" y="99321"/>
                  </a:cubicBezTo>
                  <a:cubicBezTo>
                    <a:pt x="49186" y="99377"/>
                    <a:pt x="49075" y="99432"/>
                    <a:pt x="48991" y="99516"/>
                  </a:cubicBezTo>
                  <a:cubicBezTo>
                    <a:pt x="48963" y="99377"/>
                    <a:pt x="48963" y="99237"/>
                    <a:pt x="48935" y="99098"/>
                  </a:cubicBezTo>
                  <a:cubicBezTo>
                    <a:pt x="49019" y="99070"/>
                    <a:pt x="49075" y="99014"/>
                    <a:pt x="49158" y="98930"/>
                  </a:cubicBezTo>
                  <a:cubicBezTo>
                    <a:pt x="49465" y="98568"/>
                    <a:pt x="49744" y="97982"/>
                    <a:pt x="49661" y="97591"/>
                  </a:cubicBezTo>
                  <a:lnTo>
                    <a:pt x="49549" y="97591"/>
                  </a:lnTo>
                  <a:cubicBezTo>
                    <a:pt x="49298" y="97591"/>
                    <a:pt x="49019" y="97703"/>
                    <a:pt x="48740" y="97870"/>
                  </a:cubicBezTo>
                  <a:cubicBezTo>
                    <a:pt x="48349" y="95136"/>
                    <a:pt x="47875" y="92318"/>
                    <a:pt x="47373" y="89472"/>
                  </a:cubicBezTo>
                  <a:lnTo>
                    <a:pt x="47373" y="89472"/>
                  </a:lnTo>
                  <a:cubicBezTo>
                    <a:pt x="47540" y="89751"/>
                    <a:pt x="47763" y="89975"/>
                    <a:pt x="48210" y="90030"/>
                  </a:cubicBezTo>
                  <a:cubicBezTo>
                    <a:pt x="48321" y="90058"/>
                    <a:pt x="48433" y="90058"/>
                    <a:pt x="48545" y="90058"/>
                  </a:cubicBezTo>
                  <a:cubicBezTo>
                    <a:pt x="49075" y="90058"/>
                    <a:pt x="49661" y="89891"/>
                    <a:pt x="49967" y="89612"/>
                  </a:cubicBezTo>
                  <a:cubicBezTo>
                    <a:pt x="49744" y="89166"/>
                    <a:pt x="49019" y="88775"/>
                    <a:pt x="48433" y="88691"/>
                  </a:cubicBezTo>
                  <a:cubicBezTo>
                    <a:pt x="48349" y="88663"/>
                    <a:pt x="48266" y="88663"/>
                    <a:pt x="48210" y="88663"/>
                  </a:cubicBezTo>
                  <a:cubicBezTo>
                    <a:pt x="47819" y="88663"/>
                    <a:pt x="47568" y="88831"/>
                    <a:pt x="47289" y="89110"/>
                  </a:cubicBezTo>
                  <a:cubicBezTo>
                    <a:pt x="47150" y="88273"/>
                    <a:pt x="47010" y="87436"/>
                    <a:pt x="46843" y="86571"/>
                  </a:cubicBezTo>
                  <a:lnTo>
                    <a:pt x="46843" y="86571"/>
                  </a:lnTo>
                  <a:cubicBezTo>
                    <a:pt x="47010" y="86683"/>
                    <a:pt x="47178" y="86738"/>
                    <a:pt x="47401" y="86738"/>
                  </a:cubicBezTo>
                  <a:cubicBezTo>
                    <a:pt x="47457" y="86738"/>
                    <a:pt x="47540" y="86738"/>
                    <a:pt x="47596" y="86710"/>
                  </a:cubicBezTo>
                  <a:cubicBezTo>
                    <a:pt x="48182" y="86655"/>
                    <a:pt x="48907" y="86292"/>
                    <a:pt x="49158" y="85846"/>
                  </a:cubicBezTo>
                  <a:cubicBezTo>
                    <a:pt x="48852" y="85511"/>
                    <a:pt x="48238" y="85343"/>
                    <a:pt x="47680" y="85343"/>
                  </a:cubicBezTo>
                  <a:lnTo>
                    <a:pt x="47624" y="85343"/>
                  </a:lnTo>
                  <a:cubicBezTo>
                    <a:pt x="47708" y="85260"/>
                    <a:pt x="47791" y="85148"/>
                    <a:pt x="47847" y="85009"/>
                  </a:cubicBezTo>
                  <a:cubicBezTo>
                    <a:pt x="48266" y="84283"/>
                    <a:pt x="48433" y="83139"/>
                    <a:pt x="48126" y="82498"/>
                  </a:cubicBezTo>
                  <a:lnTo>
                    <a:pt x="48126" y="82498"/>
                  </a:lnTo>
                  <a:cubicBezTo>
                    <a:pt x="47512" y="82553"/>
                    <a:pt x="46787" y="83139"/>
                    <a:pt x="46341" y="83781"/>
                  </a:cubicBezTo>
                  <a:cubicBezTo>
                    <a:pt x="45866" y="81131"/>
                    <a:pt x="45364" y="78480"/>
                    <a:pt x="44890" y="75830"/>
                  </a:cubicBezTo>
                  <a:cubicBezTo>
                    <a:pt x="44974" y="75802"/>
                    <a:pt x="45085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lnTo>
                    <a:pt x="45559" y="74546"/>
                  </a:lnTo>
                  <a:cubicBezTo>
                    <a:pt x="45280" y="74546"/>
                    <a:pt x="44946" y="74686"/>
                    <a:pt x="44695" y="74853"/>
                  </a:cubicBezTo>
                  <a:cubicBezTo>
                    <a:pt x="44192" y="71980"/>
                    <a:pt x="43690" y="69134"/>
                    <a:pt x="43216" y="66316"/>
                  </a:cubicBezTo>
                  <a:lnTo>
                    <a:pt x="43216" y="66316"/>
                  </a:lnTo>
                  <a:cubicBezTo>
                    <a:pt x="43300" y="66400"/>
                    <a:pt x="43383" y="66456"/>
                    <a:pt x="43523" y="66511"/>
                  </a:cubicBezTo>
                  <a:cubicBezTo>
                    <a:pt x="43746" y="66595"/>
                    <a:pt x="44025" y="66651"/>
                    <a:pt x="44304" y="66651"/>
                  </a:cubicBezTo>
                  <a:cubicBezTo>
                    <a:pt x="44555" y="66651"/>
                    <a:pt x="44778" y="66623"/>
                    <a:pt x="44946" y="66511"/>
                  </a:cubicBezTo>
                  <a:cubicBezTo>
                    <a:pt x="44862" y="66121"/>
                    <a:pt x="44388" y="65675"/>
                    <a:pt x="43941" y="65507"/>
                  </a:cubicBezTo>
                  <a:cubicBezTo>
                    <a:pt x="43802" y="65451"/>
                    <a:pt x="43690" y="65423"/>
                    <a:pt x="43551" y="65423"/>
                  </a:cubicBezTo>
                  <a:cubicBezTo>
                    <a:pt x="43383" y="65423"/>
                    <a:pt x="43244" y="65479"/>
                    <a:pt x="43076" y="65563"/>
                  </a:cubicBezTo>
                  <a:cubicBezTo>
                    <a:pt x="42937" y="64726"/>
                    <a:pt x="42797" y="63889"/>
                    <a:pt x="42686" y="63052"/>
                  </a:cubicBezTo>
                  <a:lnTo>
                    <a:pt x="42686" y="63052"/>
                  </a:lnTo>
                  <a:cubicBezTo>
                    <a:pt x="42797" y="63108"/>
                    <a:pt x="42937" y="63136"/>
                    <a:pt x="43076" y="63136"/>
                  </a:cubicBezTo>
                  <a:cubicBezTo>
                    <a:pt x="43244" y="63136"/>
                    <a:pt x="43411" y="63108"/>
                    <a:pt x="43579" y="63052"/>
                  </a:cubicBezTo>
                  <a:cubicBezTo>
                    <a:pt x="44220" y="62829"/>
                    <a:pt x="44918" y="62215"/>
                    <a:pt x="45085" y="61685"/>
                  </a:cubicBezTo>
                  <a:cubicBezTo>
                    <a:pt x="44834" y="61490"/>
                    <a:pt x="44443" y="61434"/>
                    <a:pt x="44053" y="61434"/>
                  </a:cubicBezTo>
                  <a:cubicBezTo>
                    <a:pt x="43746" y="61434"/>
                    <a:pt x="43439" y="61462"/>
                    <a:pt x="43188" y="61545"/>
                  </a:cubicBezTo>
                  <a:cubicBezTo>
                    <a:pt x="43355" y="61239"/>
                    <a:pt x="43439" y="60904"/>
                    <a:pt x="43411" y="60653"/>
                  </a:cubicBezTo>
                  <a:cubicBezTo>
                    <a:pt x="43355" y="60653"/>
                    <a:pt x="43328" y="60625"/>
                    <a:pt x="43300" y="60625"/>
                  </a:cubicBezTo>
                  <a:cubicBezTo>
                    <a:pt x="42993" y="60625"/>
                    <a:pt x="42630" y="60792"/>
                    <a:pt x="42351" y="60987"/>
                  </a:cubicBezTo>
                  <a:cubicBezTo>
                    <a:pt x="41905" y="58253"/>
                    <a:pt x="41430" y="55491"/>
                    <a:pt x="40928" y="52729"/>
                  </a:cubicBezTo>
                  <a:cubicBezTo>
                    <a:pt x="41068" y="52701"/>
                    <a:pt x="41207" y="52646"/>
                    <a:pt x="41375" y="52506"/>
                  </a:cubicBezTo>
                  <a:cubicBezTo>
                    <a:pt x="41709" y="52227"/>
                    <a:pt x="42044" y="51669"/>
                    <a:pt x="42016" y="51279"/>
                  </a:cubicBezTo>
                  <a:cubicBezTo>
                    <a:pt x="41960" y="51251"/>
                    <a:pt x="41877" y="51251"/>
                    <a:pt x="41821" y="51251"/>
                  </a:cubicBezTo>
                  <a:cubicBezTo>
                    <a:pt x="41458" y="51251"/>
                    <a:pt x="41040" y="51418"/>
                    <a:pt x="40733" y="51641"/>
                  </a:cubicBezTo>
                  <a:cubicBezTo>
                    <a:pt x="40677" y="51251"/>
                    <a:pt x="40593" y="50860"/>
                    <a:pt x="40510" y="50470"/>
                  </a:cubicBezTo>
                  <a:cubicBezTo>
                    <a:pt x="40844" y="50442"/>
                    <a:pt x="41096" y="50330"/>
                    <a:pt x="41291" y="49967"/>
                  </a:cubicBezTo>
                  <a:cubicBezTo>
                    <a:pt x="41542" y="49549"/>
                    <a:pt x="41626" y="48907"/>
                    <a:pt x="41458" y="48544"/>
                  </a:cubicBezTo>
                  <a:lnTo>
                    <a:pt x="41458" y="48544"/>
                  </a:lnTo>
                  <a:cubicBezTo>
                    <a:pt x="41068" y="48600"/>
                    <a:pt x="40565" y="49047"/>
                    <a:pt x="40342" y="49437"/>
                  </a:cubicBezTo>
                  <a:lnTo>
                    <a:pt x="40342" y="49465"/>
                  </a:lnTo>
                  <a:cubicBezTo>
                    <a:pt x="39422" y="44750"/>
                    <a:pt x="38445" y="40035"/>
                    <a:pt x="37413" y="35544"/>
                  </a:cubicBezTo>
                  <a:lnTo>
                    <a:pt x="37413" y="35544"/>
                  </a:lnTo>
                  <a:cubicBezTo>
                    <a:pt x="37636" y="35599"/>
                    <a:pt x="37831" y="35627"/>
                    <a:pt x="38055" y="35627"/>
                  </a:cubicBezTo>
                  <a:cubicBezTo>
                    <a:pt x="38222" y="35627"/>
                    <a:pt x="38389" y="35599"/>
                    <a:pt x="38529" y="35544"/>
                  </a:cubicBezTo>
                  <a:cubicBezTo>
                    <a:pt x="38473" y="35125"/>
                    <a:pt x="38027" y="34651"/>
                    <a:pt x="37608" y="34428"/>
                  </a:cubicBezTo>
                  <a:cubicBezTo>
                    <a:pt x="37441" y="34344"/>
                    <a:pt x="37301" y="34316"/>
                    <a:pt x="37162" y="34316"/>
                  </a:cubicBezTo>
                  <a:lnTo>
                    <a:pt x="37134" y="34316"/>
                  </a:lnTo>
                  <a:cubicBezTo>
                    <a:pt x="37106" y="34176"/>
                    <a:pt x="37078" y="34065"/>
                    <a:pt x="37050" y="33925"/>
                  </a:cubicBezTo>
                  <a:lnTo>
                    <a:pt x="37050" y="33925"/>
                  </a:lnTo>
                  <a:cubicBezTo>
                    <a:pt x="37190" y="33981"/>
                    <a:pt x="37329" y="34009"/>
                    <a:pt x="37469" y="34009"/>
                  </a:cubicBezTo>
                  <a:cubicBezTo>
                    <a:pt x="37664" y="34009"/>
                    <a:pt x="37859" y="33953"/>
                    <a:pt x="38082" y="33842"/>
                  </a:cubicBezTo>
                  <a:cubicBezTo>
                    <a:pt x="38668" y="33563"/>
                    <a:pt x="39338" y="32865"/>
                    <a:pt x="39422" y="32307"/>
                  </a:cubicBezTo>
                  <a:cubicBezTo>
                    <a:pt x="39226" y="32224"/>
                    <a:pt x="38947" y="32168"/>
                    <a:pt x="38668" y="32168"/>
                  </a:cubicBezTo>
                  <a:cubicBezTo>
                    <a:pt x="38250" y="32168"/>
                    <a:pt x="37748" y="32279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1" y="32781"/>
                    <a:pt x="36743" y="32614"/>
                    <a:pt x="36688" y="32447"/>
                  </a:cubicBezTo>
                  <a:cubicBezTo>
                    <a:pt x="36855" y="32391"/>
                    <a:pt x="37022" y="32279"/>
                    <a:pt x="37162" y="32084"/>
                  </a:cubicBezTo>
                  <a:cubicBezTo>
                    <a:pt x="37469" y="31721"/>
                    <a:pt x="37664" y="31108"/>
                    <a:pt x="37552" y="30717"/>
                  </a:cubicBezTo>
                  <a:lnTo>
                    <a:pt x="37525" y="30717"/>
                  </a:lnTo>
                  <a:cubicBezTo>
                    <a:pt x="37162" y="30717"/>
                    <a:pt x="36715" y="30996"/>
                    <a:pt x="36409" y="31303"/>
                  </a:cubicBezTo>
                  <a:cubicBezTo>
                    <a:pt x="35711" y="28429"/>
                    <a:pt x="34986" y="25639"/>
                    <a:pt x="34260" y="23017"/>
                  </a:cubicBezTo>
                  <a:cubicBezTo>
                    <a:pt x="34149" y="22682"/>
                    <a:pt x="34065" y="22319"/>
                    <a:pt x="33953" y="21985"/>
                  </a:cubicBezTo>
                  <a:cubicBezTo>
                    <a:pt x="34065" y="21650"/>
                    <a:pt x="33953" y="21120"/>
                    <a:pt x="33730" y="20757"/>
                  </a:cubicBezTo>
                  <a:cubicBezTo>
                    <a:pt x="33842" y="20757"/>
                    <a:pt x="33953" y="20785"/>
                    <a:pt x="34065" y="20785"/>
                  </a:cubicBezTo>
                  <a:lnTo>
                    <a:pt x="34121" y="20785"/>
                  </a:lnTo>
                  <a:cubicBezTo>
                    <a:pt x="34762" y="20785"/>
                    <a:pt x="35599" y="20506"/>
                    <a:pt x="35934" y="20060"/>
                  </a:cubicBezTo>
                  <a:cubicBezTo>
                    <a:pt x="35599" y="19585"/>
                    <a:pt x="34762" y="19278"/>
                    <a:pt x="34093" y="19250"/>
                  </a:cubicBezTo>
                  <a:lnTo>
                    <a:pt x="34065" y="19250"/>
                  </a:lnTo>
                  <a:cubicBezTo>
                    <a:pt x="33702" y="19250"/>
                    <a:pt x="33451" y="19362"/>
                    <a:pt x="33228" y="19529"/>
                  </a:cubicBezTo>
                  <a:cubicBezTo>
                    <a:pt x="32893" y="18358"/>
                    <a:pt x="32531" y="17214"/>
                    <a:pt x="32168" y="16126"/>
                  </a:cubicBezTo>
                  <a:cubicBezTo>
                    <a:pt x="32252" y="16126"/>
                    <a:pt x="32335" y="16154"/>
                    <a:pt x="32447" y="16154"/>
                  </a:cubicBezTo>
                  <a:lnTo>
                    <a:pt x="32586" y="16154"/>
                  </a:lnTo>
                  <a:cubicBezTo>
                    <a:pt x="33116" y="16070"/>
                    <a:pt x="33758" y="15735"/>
                    <a:pt x="33953" y="15345"/>
                  </a:cubicBezTo>
                  <a:cubicBezTo>
                    <a:pt x="33702" y="15093"/>
                    <a:pt x="33172" y="14926"/>
                    <a:pt x="32698" y="14926"/>
                  </a:cubicBezTo>
                  <a:lnTo>
                    <a:pt x="32614" y="14926"/>
                  </a:lnTo>
                  <a:cubicBezTo>
                    <a:pt x="32670" y="14842"/>
                    <a:pt x="32726" y="14759"/>
                    <a:pt x="32810" y="14647"/>
                  </a:cubicBezTo>
                  <a:cubicBezTo>
                    <a:pt x="33144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8" y="12471"/>
                    <a:pt x="32028" y="12862"/>
                    <a:pt x="31666" y="13308"/>
                  </a:cubicBezTo>
                  <a:cubicBezTo>
                    <a:pt x="31638" y="12834"/>
                    <a:pt x="31415" y="12276"/>
                    <a:pt x="31136" y="12052"/>
                  </a:cubicBezTo>
                  <a:cubicBezTo>
                    <a:pt x="31024" y="12136"/>
                    <a:pt x="30912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904" y="7672"/>
                    <a:pt x="28374" y="6668"/>
                  </a:cubicBezTo>
                  <a:cubicBezTo>
                    <a:pt x="28792" y="6528"/>
                    <a:pt x="29322" y="6110"/>
                    <a:pt x="29434" y="5719"/>
                  </a:cubicBezTo>
                  <a:cubicBezTo>
                    <a:pt x="29238" y="5580"/>
                    <a:pt x="28959" y="5524"/>
                    <a:pt x="28653" y="5524"/>
                  </a:cubicBezTo>
                  <a:cubicBezTo>
                    <a:pt x="28429" y="5524"/>
                    <a:pt x="28206" y="5580"/>
                    <a:pt x="28011" y="5636"/>
                  </a:cubicBezTo>
                  <a:cubicBezTo>
                    <a:pt x="27927" y="5664"/>
                    <a:pt x="27871" y="5691"/>
                    <a:pt x="27844" y="5719"/>
                  </a:cubicBezTo>
                  <a:cubicBezTo>
                    <a:pt x="27704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6" y="4324"/>
                  </a:cubicBezTo>
                  <a:cubicBezTo>
                    <a:pt x="28513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0" y="3041"/>
                    <a:pt x="26811" y="3655"/>
                  </a:cubicBezTo>
                  <a:cubicBezTo>
                    <a:pt x="26755" y="3766"/>
                    <a:pt x="26728" y="3878"/>
                    <a:pt x="26700" y="3962"/>
                  </a:cubicBezTo>
                  <a:cubicBezTo>
                    <a:pt x="25723" y="2706"/>
                    <a:pt x="24775" y="2009"/>
                    <a:pt x="23882" y="2009"/>
                  </a:cubicBezTo>
                  <a:lnTo>
                    <a:pt x="23798" y="2009"/>
                  </a:lnTo>
                  <a:cubicBezTo>
                    <a:pt x="23324" y="2037"/>
                    <a:pt x="22850" y="2148"/>
                    <a:pt x="22403" y="2316"/>
                  </a:cubicBezTo>
                  <a:lnTo>
                    <a:pt x="22431" y="2232"/>
                  </a:lnTo>
                  <a:cubicBezTo>
                    <a:pt x="22599" y="1786"/>
                    <a:pt x="22571" y="1116"/>
                    <a:pt x="22347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18"/>
            <p:cNvSpPr/>
            <p:nvPr/>
          </p:nvSpPr>
          <p:spPr>
            <a:xfrm>
              <a:off x="7295575" y="1690800"/>
              <a:ext cx="682850" cy="2003175"/>
            </a:xfrm>
            <a:custGeom>
              <a:rect b="b" l="l" r="r" t="t"/>
              <a:pathLst>
                <a:path extrusionOk="0" h="80127" w="27314">
                  <a:moveTo>
                    <a:pt x="10797" y="1"/>
                  </a:moveTo>
                  <a:cubicBezTo>
                    <a:pt x="10686" y="84"/>
                    <a:pt x="10574" y="280"/>
                    <a:pt x="10574" y="447"/>
                  </a:cubicBezTo>
                  <a:cubicBezTo>
                    <a:pt x="10546" y="586"/>
                    <a:pt x="10630" y="670"/>
                    <a:pt x="10714" y="754"/>
                  </a:cubicBezTo>
                  <a:cubicBezTo>
                    <a:pt x="10853" y="698"/>
                    <a:pt x="10937" y="642"/>
                    <a:pt x="10937" y="475"/>
                  </a:cubicBezTo>
                  <a:cubicBezTo>
                    <a:pt x="10965" y="307"/>
                    <a:pt x="10909" y="84"/>
                    <a:pt x="10797" y="1"/>
                  </a:cubicBezTo>
                  <a:close/>
                  <a:moveTo>
                    <a:pt x="9291" y="280"/>
                  </a:moveTo>
                  <a:cubicBezTo>
                    <a:pt x="9263" y="419"/>
                    <a:pt x="9319" y="614"/>
                    <a:pt x="9430" y="754"/>
                  </a:cubicBezTo>
                  <a:cubicBezTo>
                    <a:pt x="9514" y="865"/>
                    <a:pt x="9598" y="865"/>
                    <a:pt x="9709" y="865"/>
                  </a:cubicBezTo>
                  <a:lnTo>
                    <a:pt x="9765" y="865"/>
                  </a:lnTo>
                  <a:cubicBezTo>
                    <a:pt x="9821" y="754"/>
                    <a:pt x="9821" y="642"/>
                    <a:pt x="9737" y="503"/>
                  </a:cubicBezTo>
                  <a:cubicBezTo>
                    <a:pt x="9626" y="391"/>
                    <a:pt x="9430" y="280"/>
                    <a:pt x="9319" y="280"/>
                  </a:cubicBezTo>
                  <a:close/>
                  <a:moveTo>
                    <a:pt x="6892" y="4995"/>
                  </a:moveTo>
                  <a:cubicBezTo>
                    <a:pt x="6864" y="4995"/>
                    <a:pt x="6836" y="5022"/>
                    <a:pt x="6836" y="5022"/>
                  </a:cubicBezTo>
                  <a:cubicBezTo>
                    <a:pt x="6808" y="5162"/>
                    <a:pt x="6919" y="5357"/>
                    <a:pt x="7031" y="5469"/>
                  </a:cubicBezTo>
                  <a:cubicBezTo>
                    <a:pt x="7115" y="5525"/>
                    <a:pt x="7170" y="5552"/>
                    <a:pt x="7254" y="5552"/>
                  </a:cubicBezTo>
                  <a:cubicBezTo>
                    <a:pt x="7310" y="5552"/>
                    <a:pt x="7338" y="5525"/>
                    <a:pt x="7394" y="5525"/>
                  </a:cubicBezTo>
                  <a:cubicBezTo>
                    <a:pt x="7422" y="5385"/>
                    <a:pt x="7422" y="5274"/>
                    <a:pt x="7282" y="5162"/>
                  </a:cubicBezTo>
                  <a:cubicBezTo>
                    <a:pt x="7198" y="5078"/>
                    <a:pt x="7031" y="4995"/>
                    <a:pt x="6892" y="4995"/>
                  </a:cubicBezTo>
                  <a:close/>
                  <a:moveTo>
                    <a:pt x="7561" y="4716"/>
                  </a:moveTo>
                  <a:cubicBezTo>
                    <a:pt x="7505" y="4911"/>
                    <a:pt x="7589" y="5218"/>
                    <a:pt x="7728" y="5413"/>
                  </a:cubicBezTo>
                  <a:cubicBezTo>
                    <a:pt x="7868" y="5608"/>
                    <a:pt x="8007" y="5636"/>
                    <a:pt x="8231" y="5636"/>
                  </a:cubicBezTo>
                  <a:cubicBezTo>
                    <a:pt x="8286" y="5441"/>
                    <a:pt x="8314" y="5301"/>
                    <a:pt x="8175" y="5106"/>
                  </a:cubicBezTo>
                  <a:cubicBezTo>
                    <a:pt x="8035" y="4911"/>
                    <a:pt x="7756" y="4716"/>
                    <a:pt x="7561" y="4716"/>
                  </a:cubicBezTo>
                  <a:close/>
                  <a:moveTo>
                    <a:pt x="6613" y="6194"/>
                  </a:moveTo>
                  <a:cubicBezTo>
                    <a:pt x="6445" y="6194"/>
                    <a:pt x="6250" y="6278"/>
                    <a:pt x="6166" y="6389"/>
                  </a:cubicBezTo>
                  <a:cubicBezTo>
                    <a:pt x="6250" y="6501"/>
                    <a:pt x="6445" y="6557"/>
                    <a:pt x="6613" y="6557"/>
                  </a:cubicBezTo>
                  <a:cubicBezTo>
                    <a:pt x="6780" y="6557"/>
                    <a:pt x="6864" y="6473"/>
                    <a:pt x="6919" y="6362"/>
                  </a:cubicBezTo>
                  <a:cubicBezTo>
                    <a:pt x="6836" y="6250"/>
                    <a:pt x="6780" y="6194"/>
                    <a:pt x="6640" y="6194"/>
                  </a:cubicBezTo>
                  <a:close/>
                  <a:moveTo>
                    <a:pt x="18079" y="6613"/>
                  </a:moveTo>
                  <a:cubicBezTo>
                    <a:pt x="17884" y="6613"/>
                    <a:pt x="17605" y="6752"/>
                    <a:pt x="17437" y="6892"/>
                  </a:cubicBezTo>
                  <a:cubicBezTo>
                    <a:pt x="17214" y="7059"/>
                    <a:pt x="17214" y="7226"/>
                    <a:pt x="17242" y="7450"/>
                  </a:cubicBezTo>
                  <a:cubicBezTo>
                    <a:pt x="17326" y="7478"/>
                    <a:pt x="17409" y="7478"/>
                    <a:pt x="17493" y="7478"/>
                  </a:cubicBezTo>
                  <a:cubicBezTo>
                    <a:pt x="17605" y="7478"/>
                    <a:pt x="17716" y="7450"/>
                    <a:pt x="17828" y="7366"/>
                  </a:cubicBezTo>
                  <a:cubicBezTo>
                    <a:pt x="18023" y="7171"/>
                    <a:pt x="18219" y="6864"/>
                    <a:pt x="18191" y="6641"/>
                  </a:cubicBezTo>
                  <a:cubicBezTo>
                    <a:pt x="18163" y="6613"/>
                    <a:pt x="18135" y="6613"/>
                    <a:pt x="18079" y="6613"/>
                  </a:cubicBezTo>
                  <a:close/>
                  <a:moveTo>
                    <a:pt x="17716" y="9096"/>
                  </a:moveTo>
                  <a:cubicBezTo>
                    <a:pt x="17549" y="9096"/>
                    <a:pt x="17409" y="9124"/>
                    <a:pt x="17270" y="9179"/>
                  </a:cubicBezTo>
                  <a:cubicBezTo>
                    <a:pt x="17075" y="9291"/>
                    <a:pt x="17019" y="9430"/>
                    <a:pt x="16991" y="9626"/>
                  </a:cubicBezTo>
                  <a:cubicBezTo>
                    <a:pt x="17103" y="9682"/>
                    <a:pt x="17186" y="9737"/>
                    <a:pt x="17298" y="9737"/>
                  </a:cubicBezTo>
                  <a:cubicBezTo>
                    <a:pt x="17354" y="9737"/>
                    <a:pt x="17437" y="9709"/>
                    <a:pt x="17521" y="9682"/>
                  </a:cubicBezTo>
                  <a:cubicBezTo>
                    <a:pt x="17716" y="9598"/>
                    <a:pt x="17967" y="9347"/>
                    <a:pt x="17995" y="9151"/>
                  </a:cubicBezTo>
                  <a:cubicBezTo>
                    <a:pt x="17940" y="9124"/>
                    <a:pt x="17828" y="9096"/>
                    <a:pt x="17716" y="9096"/>
                  </a:cubicBezTo>
                  <a:close/>
                  <a:moveTo>
                    <a:pt x="18051" y="10853"/>
                  </a:moveTo>
                  <a:cubicBezTo>
                    <a:pt x="17940" y="10853"/>
                    <a:pt x="17828" y="10909"/>
                    <a:pt x="17716" y="10965"/>
                  </a:cubicBezTo>
                  <a:cubicBezTo>
                    <a:pt x="17772" y="11160"/>
                    <a:pt x="17828" y="11300"/>
                    <a:pt x="18023" y="11411"/>
                  </a:cubicBezTo>
                  <a:cubicBezTo>
                    <a:pt x="18163" y="11439"/>
                    <a:pt x="18302" y="11467"/>
                    <a:pt x="18442" y="11467"/>
                  </a:cubicBezTo>
                  <a:cubicBezTo>
                    <a:pt x="18553" y="11467"/>
                    <a:pt x="18665" y="11467"/>
                    <a:pt x="18749" y="11411"/>
                  </a:cubicBezTo>
                  <a:cubicBezTo>
                    <a:pt x="18721" y="11216"/>
                    <a:pt x="18470" y="10993"/>
                    <a:pt x="18246" y="10881"/>
                  </a:cubicBezTo>
                  <a:cubicBezTo>
                    <a:pt x="18191" y="10853"/>
                    <a:pt x="18107" y="10853"/>
                    <a:pt x="18051" y="10853"/>
                  </a:cubicBezTo>
                  <a:close/>
                  <a:moveTo>
                    <a:pt x="4632" y="13532"/>
                  </a:moveTo>
                  <a:cubicBezTo>
                    <a:pt x="4632" y="13671"/>
                    <a:pt x="4743" y="13894"/>
                    <a:pt x="4855" y="14006"/>
                  </a:cubicBezTo>
                  <a:cubicBezTo>
                    <a:pt x="4939" y="14062"/>
                    <a:pt x="5022" y="14090"/>
                    <a:pt x="5078" y="14090"/>
                  </a:cubicBezTo>
                  <a:cubicBezTo>
                    <a:pt x="5134" y="14090"/>
                    <a:pt x="5190" y="14090"/>
                    <a:pt x="5245" y="14062"/>
                  </a:cubicBezTo>
                  <a:cubicBezTo>
                    <a:pt x="5245" y="13922"/>
                    <a:pt x="5245" y="13811"/>
                    <a:pt x="5134" y="13699"/>
                  </a:cubicBezTo>
                  <a:cubicBezTo>
                    <a:pt x="5022" y="13615"/>
                    <a:pt x="4855" y="13532"/>
                    <a:pt x="4715" y="13532"/>
                  </a:cubicBezTo>
                  <a:close/>
                  <a:moveTo>
                    <a:pt x="5413" y="13225"/>
                  </a:moveTo>
                  <a:cubicBezTo>
                    <a:pt x="5329" y="13420"/>
                    <a:pt x="5441" y="13755"/>
                    <a:pt x="5580" y="13950"/>
                  </a:cubicBezTo>
                  <a:cubicBezTo>
                    <a:pt x="5720" y="14145"/>
                    <a:pt x="5859" y="14173"/>
                    <a:pt x="6082" y="14173"/>
                  </a:cubicBezTo>
                  <a:cubicBezTo>
                    <a:pt x="6166" y="13978"/>
                    <a:pt x="6194" y="13811"/>
                    <a:pt x="6055" y="13615"/>
                  </a:cubicBezTo>
                  <a:cubicBezTo>
                    <a:pt x="5915" y="13420"/>
                    <a:pt x="5608" y="13225"/>
                    <a:pt x="5413" y="13225"/>
                  </a:cubicBezTo>
                  <a:close/>
                  <a:moveTo>
                    <a:pt x="4408" y="14759"/>
                  </a:moveTo>
                  <a:cubicBezTo>
                    <a:pt x="4241" y="14759"/>
                    <a:pt x="4046" y="14843"/>
                    <a:pt x="3962" y="14982"/>
                  </a:cubicBezTo>
                  <a:cubicBezTo>
                    <a:pt x="4046" y="15094"/>
                    <a:pt x="4241" y="15150"/>
                    <a:pt x="4408" y="15150"/>
                  </a:cubicBezTo>
                  <a:lnTo>
                    <a:pt x="4436" y="15150"/>
                  </a:lnTo>
                  <a:cubicBezTo>
                    <a:pt x="4604" y="15150"/>
                    <a:pt x="4660" y="15066"/>
                    <a:pt x="4743" y="14927"/>
                  </a:cubicBezTo>
                  <a:cubicBezTo>
                    <a:pt x="4660" y="14843"/>
                    <a:pt x="4604" y="14759"/>
                    <a:pt x="4436" y="14759"/>
                  </a:cubicBezTo>
                  <a:close/>
                  <a:moveTo>
                    <a:pt x="19753" y="18609"/>
                  </a:moveTo>
                  <a:cubicBezTo>
                    <a:pt x="19613" y="18609"/>
                    <a:pt x="19502" y="18665"/>
                    <a:pt x="19390" y="18777"/>
                  </a:cubicBezTo>
                  <a:cubicBezTo>
                    <a:pt x="19446" y="18972"/>
                    <a:pt x="19502" y="19111"/>
                    <a:pt x="19753" y="19167"/>
                  </a:cubicBezTo>
                  <a:cubicBezTo>
                    <a:pt x="19837" y="19195"/>
                    <a:pt x="19920" y="19195"/>
                    <a:pt x="20032" y="19195"/>
                  </a:cubicBezTo>
                  <a:cubicBezTo>
                    <a:pt x="20199" y="19195"/>
                    <a:pt x="20367" y="19167"/>
                    <a:pt x="20478" y="19084"/>
                  </a:cubicBezTo>
                  <a:cubicBezTo>
                    <a:pt x="20395" y="18888"/>
                    <a:pt x="20116" y="18693"/>
                    <a:pt x="19892" y="18637"/>
                  </a:cubicBezTo>
                  <a:cubicBezTo>
                    <a:pt x="19837" y="18609"/>
                    <a:pt x="19781" y="18609"/>
                    <a:pt x="19753" y="18609"/>
                  </a:cubicBezTo>
                  <a:close/>
                  <a:moveTo>
                    <a:pt x="22375" y="32726"/>
                  </a:moveTo>
                  <a:cubicBezTo>
                    <a:pt x="22292" y="32726"/>
                    <a:pt x="22208" y="32754"/>
                    <a:pt x="22124" y="32782"/>
                  </a:cubicBezTo>
                  <a:cubicBezTo>
                    <a:pt x="22124" y="32977"/>
                    <a:pt x="22124" y="33145"/>
                    <a:pt x="22348" y="33284"/>
                  </a:cubicBezTo>
                  <a:cubicBezTo>
                    <a:pt x="22487" y="33368"/>
                    <a:pt x="22710" y="33452"/>
                    <a:pt x="22878" y="33452"/>
                  </a:cubicBezTo>
                  <a:cubicBezTo>
                    <a:pt x="22961" y="33452"/>
                    <a:pt x="23017" y="33452"/>
                    <a:pt x="23045" y="33424"/>
                  </a:cubicBezTo>
                  <a:cubicBezTo>
                    <a:pt x="23045" y="33228"/>
                    <a:pt x="22850" y="32949"/>
                    <a:pt x="22654" y="32810"/>
                  </a:cubicBezTo>
                  <a:cubicBezTo>
                    <a:pt x="22543" y="32754"/>
                    <a:pt x="22459" y="32726"/>
                    <a:pt x="22375" y="32726"/>
                  </a:cubicBezTo>
                  <a:close/>
                  <a:moveTo>
                    <a:pt x="25807" y="42379"/>
                  </a:moveTo>
                  <a:cubicBezTo>
                    <a:pt x="25640" y="42379"/>
                    <a:pt x="25416" y="42519"/>
                    <a:pt x="25277" y="42658"/>
                  </a:cubicBezTo>
                  <a:cubicBezTo>
                    <a:pt x="25137" y="42798"/>
                    <a:pt x="25165" y="42937"/>
                    <a:pt x="25193" y="43105"/>
                  </a:cubicBezTo>
                  <a:lnTo>
                    <a:pt x="25333" y="43105"/>
                  </a:lnTo>
                  <a:cubicBezTo>
                    <a:pt x="25444" y="43105"/>
                    <a:pt x="25528" y="43077"/>
                    <a:pt x="25640" y="42965"/>
                  </a:cubicBezTo>
                  <a:cubicBezTo>
                    <a:pt x="25779" y="42826"/>
                    <a:pt x="25891" y="42547"/>
                    <a:pt x="25835" y="42379"/>
                  </a:cubicBezTo>
                  <a:close/>
                  <a:moveTo>
                    <a:pt x="1284" y="45337"/>
                  </a:moveTo>
                  <a:cubicBezTo>
                    <a:pt x="1256" y="45560"/>
                    <a:pt x="1423" y="45839"/>
                    <a:pt x="1619" y="46006"/>
                  </a:cubicBezTo>
                  <a:cubicBezTo>
                    <a:pt x="1730" y="46090"/>
                    <a:pt x="1814" y="46146"/>
                    <a:pt x="1925" y="46146"/>
                  </a:cubicBezTo>
                  <a:cubicBezTo>
                    <a:pt x="1981" y="46146"/>
                    <a:pt x="2065" y="46118"/>
                    <a:pt x="2149" y="46090"/>
                  </a:cubicBezTo>
                  <a:cubicBezTo>
                    <a:pt x="2177" y="45895"/>
                    <a:pt x="2177" y="45755"/>
                    <a:pt x="1981" y="45588"/>
                  </a:cubicBezTo>
                  <a:cubicBezTo>
                    <a:pt x="1842" y="45448"/>
                    <a:pt x="1591" y="45337"/>
                    <a:pt x="1395" y="45337"/>
                  </a:cubicBezTo>
                  <a:close/>
                  <a:moveTo>
                    <a:pt x="782" y="51837"/>
                  </a:moveTo>
                  <a:cubicBezTo>
                    <a:pt x="726" y="52032"/>
                    <a:pt x="810" y="52367"/>
                    <a:pt x="949" y="52562"/>
                  </a:cubicBezTo>
                  <a:cubicBezTo>
                    <a:pt x="1089" y="52758"/>
                    <a:pt x="1228" y="52758"/>
                    <a:pt x="1451" y="52758"/>
                  </a:cubicBezTo>
                  <a:cubicBezTo>
                    <a:pt x="1507" y="52562"/>
                    <a:pt x="1535" y="52423"/>
                    <a:pt x="1395" y="52228"/>
                  </a:cubicBezTo>
                  <a:cubicBezTo>
                    <a:pt x="1256" y="52032"/>
                    <a:pt x="977" y="51837"/>
                    <a:pt x="782" y="51837"/>
                  </a:cubicBezTo>
                  <a:close/>
                  <a:moveTo>
                    <a:pt x="1479" y="53651"/>
                  </a:moveTo>
                  <a:lnTo>
                    <a:pt x="1479" y="53678"/>
                  </a:lnTo>
                  <a:lnTo>
                    <a:pt x="1451" y="53651"/>
                  </a:lnTo>
                  <a:close/>
                  <a:moveTo>
                    <a:pt x="11467" y="419"/>
                  </a:moveTo>
                  <a:cubicBezTo>
                    <a:pt x="11272" y="475"/>
                    <a:pt x="11076" y="754"/>
                    <a:pt x="10993" y="977"/>
                  </a:cubicBezTo>
                  <a:cubicBezTo>
                    <a:pt x="10937" y="1172"/>
                    <a:pt x="10965" y="1284"/>
                    <a:pt x="11076" y="1423"/>
                  </a:cubicBezTo>
                  <a:cubicBezTo>
                    <a:pt x="10965" y="1479"/>
                    <a:pt x="10881" y="1535"/>
                    <a:pt x="10797" y="1591"/>
                  </a:cubicBezTo>
                  <a:cubicBezTo>
                    <a:pt x="10797" y="1368"/>
                    <a:pt x="10714" y="1089"/>
                    <a:pt x="10574" y="977"/>
                  </a:cubicBezTo>
                  <a:cubicBezTo>
                    <a:pt x="10407" y="1089"/>
                    <a:pt x="10295" y="1340"/>
                    <a:pt x="10267" y="1563"/>
                  </a:cubicBezTo>
                  <a:cubicBezTo>
                    <a:pt x="10211" y="1507"/>
                    <a:pt x="10184" y="1479"/>
                    <a:pt x="10128" y="1451"/>
                  </a:cubicBezTo>
                  <a:cubicBezTo>
                    <a:pt x="9933" y="1256"/>
                    <a:pt x="9570" y="1117"/>
                    <a:pt x="9319" y="1117"/>
                  </a:cubicBezTo>
                  <a:cubicBezTo>
                    <a:pt x="9235" y="1117"/>
                    <a:pt x="9179" y="1144"/>
                    <a:pt x="9151" y="1144"/>
                  </a:cubicBezTo>
                  <a:cubicBezTo>
                    <a:pt x="9123" y="1451"/>
                    <a:pt x="9375" y="1842"/>
                    <a:pt x="9626" y="2065"/>
                  </a:cubicBezTo>
                  <a:cubicBezTo>
                    <a:pt x="9793" y="2177"/>
                    <a:pt x="9905" y="2233"/>
                    <a:pt x="10044" y="2233"/>
                  </a:cubicBezTo>
                  <a:cubicBezTo>
                    <a:pt x="10100" y="2233"/>
                    <a:pt x="10128" y="2233"/>
                    <a:pt x="10156" y="2205"/>
                  </a:cubicBezTo>
                  <a:lnTo>
                    <a:pt x="10156" y="2205"/>
                  </a:lnTo>
                  <a:cubicBezTo>
                    <a:pt x="9402" y="3097"/>
                    <a:pt x="8733" y="4409"/>
                    <a:pt x="8175" y="5971"/>
                  </a:cubicBezTo>
                  <a:cubicBezTo>
                    <a:pt x="8007" y="5859"/>
                    <a:pt x="7784" y="5748"/>
                    <a:pt x="7589" y="5748"/>
                  </a:cubicBezTo>
                  <a:cubicBezTo>
                    <a:pt x="7561" y="5748"/>
                    <a:pt x="7505" y="5776"/>
                    <a:pt x="7477" y="5776"/>
                  </a:cubicBezTo>
                  <a:cubicBezTo>
                    <a:pt x="7477" y="5971"/>
                    <a:pt x="7617" y="6194"/>
                    <a:pt x="7756" y="6362"/>
                  </a:cubicBezTo>
                  <a:cubicBezTo>
                    <a:pt x="7728" y="6362"/>
                    <a:pt x="7673" y="6389"/>
                    <a:pt x="7589" y="6389"/>
                  </a:cubicBezTo>
                  <a:cubicBezTo>
                    <a:pt x="7282" y="6473"/>
                    <a:pt x="6892" y="6752"/>
                    <a:pt x="6780" y="7031"/>
                  </a:cubicBezTo>
                  <a:cubicBezTo>
                    <a:pt x="6919" y="7143"/>
                    <a:pt x="7170" y="7199"/>
                    <a:pt x="7422" y="7199"/>
                  </a:cubicBezTo>
                  <a:cubicBezTo>
                    <a:pt x="7533" y="7199"/>
                    <a:pt x="7673" y="7199"/>
                    <a:pt x="7756" y="7171"/>
                  </a:cubicBezTo>
                  <a:lnTo>
                    <a:pt x="7756" y="7171"/>
                  </a:lnTo>
                  <a:cubicBezTo>
                    <a:pt x="7059" y="9430"/>
                    <a:pt x="6501" y="12053"/>
                    <a:pt x="6110" y="14592"/>
                  </a:cubicBezTo>
                  <a:lnTo>
                    <a:pt x="6055" y="14536"/>
                  </a:lnTo>
                  <a:cubicBezTo>
                    <a:pt x="5887" y="14424"/>
                    <a:pt x="5636" y="14313"/>
                    <a:pt x="5441" y="14313"/>
                  </a:cubicBezTo>
                  <a:cubicBezTo>
                    <a:pt x="5413" y="14313"/>
                    <a:pt x="5357" y="14313"/>
                    <a:pt x="5329" y="14341"/>
                  </a:cubicBezTo>
                  <a:cubicBezTo>
                    <a:pt x="5301" y="14508"/>
                    <a:pt x="5469" y="14787"/>
                    <a:pt x="5636" y="14954"/>
                  </a:cubicBezTo>
                  <a:cubicBezTo>
                    <a:pt x="5580" y="14954"/>
                    <a:pt x="5524" y="14954"/>
                    <a:pt x="5441" y="14982"/>
                  </a:cubicBezTo>
                  <a:cubicBezTo>
                    <a:pt x="5106" y="15066"/>
                    <a:pt x="4715" y="15345"/>
                    <a:pt x="4604" y="15624"/>
                  </a:cubicBezTo>
                  <a:cubicBezTo>
                    <a:pt x="4743" y="15764"/>
                    <a:pt x="5022" y="15819"/>
                    <a:pt x="5273" y="15819"/>
                  </a:cubicBezTo>
                  <a:cubicBezTo>
                    <a:pt x="5413" y="15819"/>
                    <a:pt x="5552" y="15791"/>
                    <a:pt x="5664" y="15764"/>
                  </a:cubicBezTo>
                  <a:cubicBezTo>
                    <a:pt x="5803" y="15736"/>
                    <a:pt x="5887" y="15680"/>
                    <a:pt x="5943" y="15624"/>
                  </a:cubicBezTo>
                  <a:lnTo>
                    <a:pt x="5943" y="15624"/>
                  </a:lnTo>
                  <a:cubicBezTo>
                    <a:pt x="5469" y="18860"/>
                    <a:pt x="4743" y="24133"/>
                    <a:pt x="3962" y="30355"/>
                  </a:cubicBezTo>
                  <a:cubicBezTo>
                    <a:pt x="3962" y="30243"/>
                    <a:pt x="3934" y="30132"/>
                    <a:pt x="3823" y="30020"/>
                  </a:cubicBezTo>
                  <a:cubicBezTo>
                    <a:pt x="3683" y="29853"/>
                    <a:pt x="3404" y="29657"/>
                    <a:pt x="3181" y="29657"/>
                  </a:cubicBezTo>
                  <a:lnTo>
                    <a:pt x="3153" y="29657"/>
                  </a:lnTo>
                  <a:cubicBezTo>
                    <a:pt x="3097" y="29880"/>
                    <a:pt x="3209" y="30215"/>
                    <a:pt x="3376" y="30411"/>
                  </a:cubicBezTo>
                  <a:cubicBezTo>
                    <a:pt x="3516" y="30550"/>
                    <a:pt x="3627" y="30578"/>
                    <a:pt x="3795" y="30578"/>
                  </a:cubicBezTo>
                  <a:lnTo>
                    <a:pt x="3906" y="30578"/>
                  </a:lnTo>
                  <a:lnTo>
                    <a:pt x="3934" y="30494"/>
                  </a:lnTo>
                  <a:lnTo>
                    <a:pt x="3934" y="30494"/>
                  </a:lnTo>
                  <a:cubicBezTo>
                    <a:pt x="3906" y="30634"/>
                    <a:pt x="3906" y="30773"/>
                    <a:pt x="3878" y="30941"/>
                  </a:cubicBezTo>
                  <a:cubicBezTo>
                    <a:pt x="3739" y="30829"/>
                    <a:pt x="3516" y="30745"/>
                    <a:pt x="3320" y="30745"/>
                  </a:cubicBezTo>
                  <a:cubicBezTo>
                    <a:pt x="3265" y="30745"/>
                    <a:pt x="3209" y="30773"/>
                    <a:pt x="3153" y="30773"/>
                  </a:cubicBezTo>
                  <a:cubicBezTo>
                    <a:pt x="3153" y="30969"/>
                    <a:pt x="3320" y="31220"/>
                    <a:pt x="3516" y="31387"/>
                  </a:cubicBezTo>
                  <a:cubicBezTo>
                    <a:pt x="3460" y="31387"/>
                    <a:pt x="3404" y="31387"/>
                    <a:pt x="3348" y="31415"/>
                  </a:cubicBezTo>
                  <a:cubicBezTo>
                    <a:pt x="3014" y="31527"/>
                    <a:pt x="2623" y="31861"/>
                    <a:pt x="2539" y="32140"/>
                  </a:cubicBezTo>
                  <a:cubicBezTo>
                    <a:pt x="2679" y="32252"/>
                    <a:pt x="2874" y="32280"/>
                    <a:pt x="3097" y="32280"/>
                  </a:cubicBezTo>
                  <a:cubicBezTo>
                    <a:pt x="3293" y="32280"/>
                    <a:pt x="3460" y="32252"/>
                    <a:pt x="3627" y="32196"/>
                  </a:cubicBezTo>
                  <a:lnTo>
                    <a:pt x="3739" y="32140"/>
                  </a:lnTo>
                  <a:lnTo>
                    <a:pt x="3739" y="32140"/>
                  </a:lnTo>
                  <a:cubicBezTo>
                    <a:pt x="3181" y="36716"/>
                    <a:pt x="2595" y="41682"/>
                    <a:pt x="2121" y="46676"/>
                  </a:cubicBezTo>
                  <a:cubicBezTo>
                    <a:pt x="1953" y="46508"/>
                    <a:pt x="1730" y="46369"/>
                    <a:pt x="1563" y="46369"/>
                  </a:cubicBezTo>
                  <a:lnTo>
                    <a:pt x="1535" y="46369"/>
                  </a:lnTo>
                  <a:cubicBezTo>
                    <a:pt x="1479" y="46564"/>
                    <a:pt x="1591" y="46899"/>
                    <a:pt x="1730" y="47094"/>
                  </a:cubicBezTo>
                  <a:cubicBezTo>
                    <a:pt x="1814" y="47234"/>
                    <a:pt x="1925" y="47262"/>
                    <a:pt x="2065" y="47290"/>
                  </a:cubicBezTo>
                  <a:cubicBezTo>
                    <a:pt x="2037" y="47401"/>
                    <a:pt x="2037" y="47513"/>
                    <a:pt x="2009" y="47624"/>
                  </a:cubicBezTo>
                  <a:cubicBezTo>
                    <a:pt x="1870" y="47401"/>
                    <a:pt x="1702" y="47262"/>
                    <a:pt x="1395" y="47262"/>
                  </a:cubicBezTo>
                  <a:lnTo>
                    <a:pt x="1367" y="47262"/>
                  </a:lnTo>
                  <a:cubicBezTo>
                    <a:pt x="1033" y="47262"/>
                    <a:pt x="586" y="47429"/>
                    <a:pt x="419" y="47680"/>
                  </a:cubicBezTo>
                  <a:cubicBezTo>
                    <a:pt x="586" y="47903"/>
                    <a:pt x="1033" y="48043"/>
                    <a:pt x="1367" y="48043"/>
                  </a:cubicBezTo>
                  <a:lnTo>
                    <a:pt x="1395" y="48043"/>
                  </a:lnTo>
                  <a:cubicBezTo>
                    <a:pt x="1730" y="48043"/>
                    <a:pt x="1870" y="47903"/>
                    <a:pt x="2009" y="47680"/>
                  </a:cubicBezTo>
                  <a:lnTo>
                    <a:pt x="2009" y="47680"/>
                  </a:lnTo>
                  <a:cubicBezTo>
                    <a:pt x="1988" y="47889"/>
                    <a:pt x="1967" y="48103"/>
                    <a:pt x="1946" y="48318"/>
                  </a:cubicBezTo>
                  <a:lnTo>
                    <a:pt x="1946" y="48318"/>
                  </a:lnTo>
                  <a:cubicBezTo>
                    <a:pt x="1837" y="48264"/>
                    <a:pt x="1728" y="48210"/>
                    <a:pt x="1619" y="48210"/>
                  </a:cubicBezTo>
                  <a:cubicBezTo>
                    <a:pt x="1563" y="48210"/>
                    <a:pt x="1479" y="48238"/>
                    <a:pt x="1395" y="48266"/>
                  </a:cubicBezTo>
                  <a:cubicBezTo>
                    <a:pt x="1200" y="48378"/>
                    <a:pt x="949" y="48629"/>
                    <a:pt x="921" y="48824"/>
                  </a:cubicBezTo>
                  <a:cubicBezTo>
                    <a:pt x="1005" y="48880"/>
                    <a:pt x="1089" y="48880"/>
                    <a:pt x="1200" y="48880"/>
                  </a:cubicBezTo>
                  <a:cubicBezTo>
                    <a:pt x="1340" y="48880"/>
                    <a:pt x="1535" y="48852"/>
                    <a:pt x="1646" y="48768"/>
                  </a:cubicBezTo>
                  <a:cubicBezTo>
                    <a:pt x="1834" y="48698"/>
                    <a:pt x="1903" y="48569"/>
                    <a:pt x="1937" y="48414"/>
                  </a:cubicBezTo>
                  <a:lnTo>
                    <a:pt x="1937" y="48414"/>
                  </a:lnTo>
                  <a:cubicBezTo>
                    <a:pt x="1905" y="48742"/>
                    <a:pt x="1874" y="49076"/>
                    <a:pt x="1842" y="49410"/>
                  </a:cubicBezTo>
                  <a:lnTo>
                    <a:pt x="1814" y="49410"/>
                  </a:lnTo>
                  <a:cubicBezTo>
                    <a:pt x="1702" y="49410"/>
                    <a:pt x="1619" y="49438"/>
                    <a:pt x="1507" y="49521"/>
                  </a:cubicBezTo>
                  <a:cubicBezTo>
                    <a:pt x="1312" y="49689"/>
                    <a:pt x="1172" y="49996"/>
                    <a:pt x="1200" y="50191"/>
                  </a:cubicBezTo>
                  <a:lnTo>
                    <a:pt x="1284" y="50191"/>
                  </a:lnTo>
                  <a:cubicBezTo>
                    <a:pt x="1451" y="50191"/>
                    <a:pt x="1646" y="50107"/>
                    <a:pt x="1786" y="50024"/>
                  </a:cubicBezTo>
                  <a:lnTo>
                    <a:pt x="1786" y="50024"/>
                  </a:lnTo>
                  <a:cubicBezTo>
                    <a:pt x="1702" y="51084"/>
                    <a:pt x="1591" y="52172"/>
                    <a:pt x="1507" y="53232"/>
                  </a:cubicBezTo>
                  <a:cubicBezTo>
                    <a:pt x="1479" y="53176"/>
                    <a:pt x="1451" y="53148"/>
                    <a:pt x="1395" y="53120"/>
                  </a:cubicBezTo>
                  <a:cubicBezTo>
                    <a:pt x="1256" y="52981"/>
                    <a:pt x="1005" y="52897"/>
                    <a:pt x="810" y="52897"/>
                  </a:cubicBezTo>
                  <a:lnTo>
                    <a:pt x="698" y="52897"/>
                  </a:lnTo>
                  <a:cubicBezTo>
                    <a:pt x="698" y="53093"/>
                    <a:pt x="837" y="53344"/>
                    <a:pt x="1005" y="53483"/>
                  </a:cubicBezTo>
                  <a:cubicBezTo>
                    <a:pt x="949" y="53511"/>
                    <a:pt x="893" y="53511"/>
                    <a:pt x="837" y="53511"/>
                  </a:cubicBezTo>
                  <a:cubicBezTo>
                    <a:pt x="503" y="53623"/>
                    <a:pt x="112" y="53874"/>
                    <a:pt x="0" y="54153"/>
                  </a:cubicBezTo>
                  <a:cubicBezTo>
                    <a:pt x="140" y="54292"/>
                    <a:pt x="419" y="54348"/>
                    <a:pt x="670" y="54348"/>
                  </a:cubicBezTo>
                  <a:cubicBezTo>
                    <a:pt x="782" y="54348"/>
                    <a:pt x="921" y="54320"/>
                    <a:pt x="1033" y="54292"/>
                  </a:cubicBezTo>
                  <a:cubicBezTo>
                    <a:pt x="1256" y="54236"/>
                    <a:pt x="1367" y="54125"/>
                    <a:pt x="1451" y="53985"/>
                  </a:cubicBezTo>
                  <a:lnTo>
                    <a:pt x="1451" y="53985"/>
                  </a:lnTo>
                  <a:cubicBezTo>
                    <a:pt x="1228" y="56775"/>
                    <a:pt x="1033" y="59481"/>
                    <a:pt x="893" y="62076"/>
                  </a:cubicBezTo>
                  <a:cubicBezTo>
                    <a:pt x="837" y="63415"/>
                    <a:pt x="1702" y="64364"/>
                    <a:pt x="3209" y="65033"/>
                  </a:cubicBezTo>
                  <a:cubicBezTo>
                    <a:pt x="3934" y="65368"/>
                    <a:pt x="4827" y="65647"/>
                    <a:pt x="5803" y="65842"/>
                  </a:cubicBezTo>
                  <a:cubicBezTo>
                    <a:pt x="6082" y="65898"/>
                    <a:pt x="6389" y="65954"/>
                    <a:pt x="6668" y="66010"/>
                  </a:cubicBezTo>
                  <a:cubicBezTo>
                    <a:pt x="6445" y="66121"/>
                    <a:pt x="6194" y="66372"/>
                    <a:pt x="6138" y="66596"/>
                  </a:cubicBezTo>
                  <a:cubicBezTo>
                    <a:pt x="6250" y="66651"/>
                    <a:pt x="6361" y="66679"/>
                    <a:pt x="6501" y="66679"/>
                  </a:cubicBezTo>
                  <a:cubicBezTo>
                    <a:pt x="6668" y="66679"/>
                    <a:pt x="6864" y="66624"/>
                    <a:pt x="7003" y="66568"/>
                  </a:cubicBezTo>
                  <a:cubicBezTo>
                    <a:pt x="7226" y="66456"/>
                    <a:pt x="7310" y="66317"/>
                    <a:pt x="7338" y="66094"/>
                  </a:cubicBezTo>
                  <a:cubicBezTo>
                    <a:pt x="7533" y="66121"/>
                    <a:pt x="7701" y="66149"/>
                    <a:pt x="7868" y="66177"/>
                  </a:cubicBezTo>
                  <a:cubicBezTo>
                    <a:pt x="7589" y="66428"/>
                    <a:pt x="7338" y="66847"/>
                    <a:pt x="7338" y="67154"/>
                  </a:cubicBezTo>
                  <a:cubicBezTo>
                    <a:pt x="7422" y="67182"/>
                    <a:pt x="7477" y="67182"/>
                    <a:pt x="7561" y="67182"/>
                  </a:cubicBezTo>
                  <a:cubicBezTo>
                    <a:pt x="7868" y="67182"/>
                    <a:pt x="8259" y="67042"/>
                    <a:pt x="8510" y="66847"/>
                  </a:cubicBezTo>
                  <a:cubicBezTo>
                    <a:pt x="8733" y="66651"/>
                    <a:pt x="8817" y="66484"/>
                    <a:pt x="8817" y="66261"/>
                  </a:cubicBezTo>
                  <a:cubicBezTo>
                    <a:pt x="8956" y="66261"/>
                    <a:pt x="9123" y="66289"/>
                    <a:pt x="9263" y="66289"/>
                  </a:cubicBezTo>
                  <a:cubicBezTo>
                    <a:pt x="9207" y="66317"/>
                    <a:pt x="9179" y="66372"/>
                    <a:pt x="9151" y="66428"/>
                  </a:cubicBezTo>
                  <a:cubicBezTo>
                    <a:pt x="9040" y="66679"/>
                    <a:pt x="8984" y="67070"/>
                    <a:pt x="9096" y="67265"/>
                  </a:cubicBezTo>
                  <a:cubicBezTo>
                    <a:pt x="9347" y="67237"/>
                    <a:pt x="9626" y="66958"/>
                    <a:pt x="9737" y="66735"/>
                  </a:cubicBezTo>
                  <a:cubicBezTo>
                    <a:pt x="9821" y="66568"/>
                    <a:pt x="9821" y="66456"/>
                    <a:pt x="9793" y="66317"/>
                  </a:cubicBezTo>
                  <a:lnTo>
                    <a:pt x="9793" y="66317"/>
                  </a:lnTo>
                  <a:cubicBezTo>
                    <a:pt x="10100" y="66345"/>
                    <a:pt x="10407" y="66372"/>
                    <a:pt x="10714" y="66372"/>
                  </a:cubicBezTo>
                  <a:cubicBezTo>
                    <a:pt x="10714" y="67209"/>
                    <a:pt x="10714" y="68019"/>
                    <a:pt x="10686" y="68828"/>
                  </a:cubicBezTo>
                  <a:cubicBezTo>
                    <a:pt x="10602" y="72817"/>
                    <a:pt x="10407" y="76305"/>
                    <a:pt x="10295" y="78118"/>
                  </a:cubicBezTo>
                  <a:lnTo>
                    <a:pt x="8091" y="78118"/>
                  </a:lnTo>
                  <a:lnTo>
                    <a:pt x="8091" y="80127"/>
                  </a:lnTo>
                  <a:lnTo>
                    <a:pt x="20590" y="80127"/>
                  </a:lnTo>
                  <a:lnTo>
                    <a:pt x="20590" y="78118"/>
                  </a:lnTo>
                  <a:lnTo>
                    <a:pt x="18302" y="78118"/>
                  </a:lnTo>
                  <a:cubicBezTo>
                    <a:pt x="18135" y="76667"/>
                    <a:pt x="17856" y="74212"/>
                    <a:pt x="17605" y="71701"/>
                  </a:cubicBezTo>
                  <a:cubicBezTo>
                    <a:pt x="17493" y="70502"/>
                    <a:pt x="17382" y="69302"/>
                    <a:pt x="17298" y="68186"/>
                  </a:cubicBezTo>
                  <a:cubicBezTo>
                    <a:pt x="17242" y="67488"/>
                    <a:pt x="17186" y="66847"/>
                    <a:pt x="17130" y="66233"/>
                  </a:cubicBezTo>
                  <a:cubicBezTo>
                    <a:pt x="19195" y="66094"/>
                    <a:pt x="21148" y="65870"/>
                    <a:pt x="22822" y="65619"/>
                  </a:cubicBezTo>
                  <a:cubicBezTo>
                    <a:pt x="24301" y="65368"/>
                    <a:pt x="25165" y="64168"/>
                    <a:pt x="25556" y="62271"/>
                  </a:cubicBezTo>
                  <a:cubicBezTo>
                    <a:pt x="25584" y="62355"/>
                    <a:pt x="25612" y="62411"/>
                    <a:pt x="25695" y="62467"/>
                  </a:cubicBezTo>
                  <a:cubicBezTo>
                    <a:pt x="25835" y="62634"/>
                    <a:pt x="26086" y="62746"/>
                    <a:pt x="26281" y="62746"/>
                  </a:cubicBezTo>
                  <a:lnTo>
                    <a:pt x="26365" y="62746"/>
                  </a:lnTo>
                  <a:cubicBezTo>
                    <a:pt x="26393" y="62550"/>
                    <a:pt x="26253" y="62243"/>
                    <a:pt x="26086" y="62076"/>
                  </a:cubicBezTo>
                  <a:cubicBezTo>
                    <a:pt x="25974" y="61964"/>
                    <a:pt x="25863" y="61937"/>
                    <a:pt x="25751" y="61937"/>
                  </a:cubicBezTo>
                  <a:cubicBezTo>
                    <a:pt x="25723" y="61937"/>
                    <a:pt x="25668" y="61937"/>
                    <a:pt x="25640" y="61964"/>
                  </a:cubicBezTo>
                  <a:cubicBezTo>
                    <a:pt x="25640" y="61797"/>
                    <a:pt x="25668" y="61658"/>
                    <a:pt x="25695" y="61490"/>
                  </a:cubicBezTo>
                  <a:cubicBezTo>
                    <a:pt x="25835" y="61602"/>
                    <a:pt x="26002" y="61713"/>
                    <a:pt x="26142" y="61713"/>
                  </a:cubicBezTo>
                  <a:cubicBezTo>
                    <a:pt x="26226" y="61518"/>
                    <a:pt x="26142" y="61211"/>
                    <a:pt x="26002" y="61016"/>
                  </a:cubicBezTo>
                  <a:cubicBezTo>
                    <a:pt x="25947" y="60904"/>
                    <a:pt x="25863" y="60848"/>
                    <a:pt x="25779" y="60821"/>
                  </a:cubicBezTo>
                  <a:cubicBezTo>
                    <a:pt x="25779" y="60737"/>
                    <a:pt x="25779" y="60653"/>
                    <a:pt x="25807" y="60569"/>
                  </a:cubicBezTo>
                  <a:cubicBezTo>
                    <a:pt x="25947" y="60737"/>
                    <a:pt x="26086" y="60848"/>
                    <a:pt x="26365" y="60848"/>
                  </a:cubicBezTo>
                  <a:cubicBezTo>
                    <a:pt x="26700" y="60848"/>
                    <a:pt x="27146" y="60709"/>
                    <a:pt x="27314" y="60486"/>
                  </a:cubicBezTo>
                  <a:cubicBezTo>
                    <a:pt x="27146" y="60235"/>
                    <a:pt x="26700" y="60067"/>
                    <a:pt x="26365" y="60067"/>
                  </a:cubicBezTo>
                  <a:lnTo>
                    <a:pt x="26337" y="60067"/>
                  </a:lnTo>
                  <a:cubicBezTo>
                    <a:pt x="26086" y="60067"/>
                    <a:pt x="25947" y="60179"/>
                    <a:pt x="25807" y="60318"/>
                  </a:cubicBezTo>
                  <a:cubicBezTo>
                    <a:pt x="25835" y="60151"/>
                    <a:pt x="25835" y="59984"/>
                    <a:pt x="25835" y="59788"/>
                  </a:cubicBezTo>
                  <a:cubicBezTo>
                    <a:pt x="25947" y="59844"/>
                    <a:pt x="26058" y="59900"/>
                    <a:pt x="26170" y="59900"/>
                  </a:cubicBezTo>
                  <a:cubicBezTo>
                    <a:pt x="26226" y="59900"/>
                    <a:pt x="26281" y="59872"/>
                    <a:pt x="26365" y="59844"/>
                  </a:cubicBezTo>
                  <a:cubicBezTo>
                    <a:pt x="26588" y="59760"/>
                    <a:pt x="26811" y="59509"/>
                    <a:pt x="26867" y="59314"/>
                  </a:cubicBezTo>
                  <a:cubicBezTo>
                    <a:pt x="26784" y="59286"/>
                    <a:pt x="26672" y="59258"/>
                    <a:pt x="26560" y="59258"/>
                  </a:cubicBezTo>
                  <a:cubicBezTo>
                    <a:pt x="26421" y="59258"/>
                    <a:pt x="26253" y="59286"/>
                    <a:pt x="26142" y="59342"/>
                  </a:cubicBezTo>
                  <a:cubicBezTo>
                    <a:pt x="25947" y="59426"/>
                    <a:pt x="25891" y="59565"/>
                    <a:pt x="25835" y="59733"/>
                  </a:cubicBezTo>
                  <a:cubicBezTo>
                    <a:pt x="25891" y="58672"/>
                    <a:pt x="25835" y="57473"/>
                    <a:pt x="25751" y="56217"/>
                  </a:cubicBezTo>
                  <a:cubicBezTo>
                    <a:pt x="25807" y="56217"/>
                    <a:pt x="25863" y="56189"/>
                    <a:pt x="25947" y="56134"/>
                  </a:cubicBezTo>
                  <a:cubicBezTo>
                    <a:pt x="26086" y="56050"/>
                    <a:pt x="26198" y="55855"/>
                    <a:pt x="26198" y="55743"/>
                  </a:cubicBezTo>
                  <a:cubicBezTo>
                    <a:pt x="26170" y="55715"/>
                    <a:pt x="26142" y="55715"/>
                    <a:pt x="26114" y="55715"/>
                  </a:cubicBezTo>
                  <a:cubicBezTo>
                    <a:pt x="25974" y="55715"/>
                    <a:pt x="25835" y="55771"/>
                    <a:pt x="25723" y="55827"/>
                  </a:cubicBezTo>
                  <a:cubicBezTo>
                    <a:pt x="25668" y="55073"/>
                    <a:pt x="25584" y="54264"/>
                    <a:pt x="25472" y="53455"/>
                  </a:cubicBezTo>
                  <a:lnTo>
                    <a:pt x="25472" y="53455"/>
                  </a:lnTo>
                  <a:cubicBezTo>
                    <a:pt x="25528" y="53483"/>
                    <a:pt x="25584" y="53539"/>
                    <a:pt x="25668" y="53567"/>
                  </a:cubicBezTo>
                  <a:cubicBezTo>
                    <a:pt x="25779" y="53595"/>
                    <a:pt x="25919" y="53623"/>
                    <a:pt x="26030" y="53623"/>
                  </a:cubicBezTo>
                  <a:cubicBezTo>
                    <a:pt x="26170" y="53623"/>
                    <a:pt x="26309" y="53595"/>
                    <a:pt x="26393" y="53539"/>
                  </a:cubicBezTo>
                  <a:cubicBezTo>
                    <a:pt x="26337" y="53344"/>
                    <a:pt x="26086" y="53120"/>
                    <a:pt x="25863" y="53037"/>
                  </a:cubicBezTo>
                  <a:cubicBezTo>
                    <a:pt x="25807" y="53009"/>
                    <a:pt x="25723" y="52981"/>
                    <a:pt x="25668" y="52981"/>
                  </a:cubicBezTo>
                  <a:cubicBezTo>
                    <a:pt x="25584" y="52981"/>
                    <a:pt x="25500" y="53037"/>
                    <a:pt x="25444" y="53065"/>
                  </a:cubicBezTo>
                  <a:cubicBezTo>
                    <a:pt x="25416" y="52925"/>
                    <a:pt x="25389" y="52786"/>
                    <a:pt x="25389" y="52646"/>
                  </a:cubicBezTo>
                  <a:lnTo>
                    <a:pt x="25389" y="52646"/>
                  </a:lnTo>
                  <a:cubicBezTo>
                    <a:pt x="25472" y="52674"/>
                    <a:pt x="25556" y="52702"/>
                    <a:pt x="25612" y="52702"/>
                  </a:cubicBezTo>
                  <a:cubicBezTo>
                    <a:pt x="25695" y="52702"/>
                    <a:pt x="25751" y="52674"/>
                    <a:pt x="25779" y="52646"/>
                  </a:cubicBezTo>
                  <a:cubicBezTo>
                    <a:pt x="25779" y="52451"/>
                    <a:pt x="25584" y="52200"/>
                    <a:pt x="25361" y="52060"/>
                  </a:cubicBezTo>
                  <a:lnTo>
                    <a:pt x="25305" y="52004"/>
                  </a:lnTo>
                  <a:cubicBezTo>
                    <a:pt x="25277" y="51949"/>
                    <a:pt x="25277" y="51893"/>
                    <a:pt x="25277" y="51837"/>
                  </a:cubicBezTo>
                  <a:lnTo>
                    <a:pt x="25361" y="51837"/>
                  </a:lnTo>
                  <a:cubicBezTo>
                    <a:pt x="25444" y="51837"/>
                    <a:pt x="25556" y="51809"/>
                    <a:pt x="25640" y="51781"/>
                  </a:cubicBezTo>
                  <a:cubicBezTo>
                    <a:pt x="25974" y="51642"/>
                    <a:pt x="26309" y="51335"/>
                    <a:pt x="26393" y="51056"/>
                  </a:cubicBezTo>
                  <a:cubicBezTo>
                    <a:pt x="26253" y="50972"/>
                    <a:pt x="26086" y="50944"/>
                    <a:pt x="25891" y="50944"/>
                  </a:cubicBezTo>
                  <a:cubicBezTo>
                    <a:pt x="25695" y="50944"/>
                    <a:pt x="25500" y="50972"/>
                    <a:pt x="25361" y="51028"/>
                  </a:cubicBezTo>
                  <a:cubicBezTo>
                    <a:pt x="25277" y="51056"/>
                    <a:pt x="25221" y="51112"/>
                    <a:pt x="25165" y="51140"/>
                  </a:cubicBezTo>
                  <a:cubicBezTo>
                    <a:pt x="25165" y="51056"/>
                    <a:pt x="25165" y="51000"/>
                    <a:pt x="25137" y="50944"/>
                  </a:cubicBezTo>
                  <a:lnTo>
                    <a:pt x="25249" y="50833"/>
                  </a:lnTo>
                  <a:cubicBezTo>
                    <a:pt x="25416" y="50665"/>
                    <a:pt x="25556" y="50358"/>
                    <a:pt x="25500" y="50135"/>
                  </a:cubicBezTo>
                  <a:lnTo>
                    <a:pt x="25472" y="50135"/>
                  </a:lnTo>
                  <a:cubicBezTo>
                    <a:pt x="25333" y="50135"/>
                    <a:pt x="25193" y="50191"/>
                    <a:pt x="25054" y="50303"/>
                  </a:cubicBezTo>
                  <a:cubicBezTo>
                    <a:pt x="24831" y="48880"/>
                    <a:pt x="24580" y="47457"/>
                    <a:pt x="24328" y="45978"/>
                  </a:cubicBezTo>
                  <a:lnTo>
                    <a:pt x="24328" y="45978"/>
                  </a:lnTo>
                  <a:cubicBezTo>
                    <a:pt x="24440" y="46118"/>
                    <a:pt x="24552" y="46229"/>
                    <a:pt x="24775" y="46257"/>
                  </a:cubicBezTo>
                  <a:cubicBezTo>
                    <a:pt x="24831" y="46285"/>
                    <a:pt x="24886" y="46285"/>
                    <a:pt x="24942" y="46285"/>
                  </a:cubicBezTo>
                  <a:cubicBezTo>
                    <a:pt x="25221" y="46285"/>
                    <a:pt x="25528" y="46201"/>
                    <a:pt x="25668" y="46034"/>
                  </a:cubicBezTo>
                  <a:cubicBezTo>
                    <a:pt x="25556" y="45811"/>
                    <a:pt x="25165" y="45616"/>
                    <a:pt x="24886" y="45560"/>
                  </a:cubicBezTo>
                  <a:lnTo>
                    <a:pt x="24775" y="45560"/>
                  </a:lnTo>
                  <a:cubicBezTo>
                    <a:pt x="24552" y="45560"/>
                    <a:pt x="24440" y="45643"/>
                    <a:pt x="24301" y="45783"/>
                  </a:cubicBezTo>
                  <a:cubicBezTo>
                    <a:pt x="24217" y="45364"/>
                    <a:pt x="24161" y="44918"/>
                    <a:pt x="24077" y="44500"/>
                  </a:cubicBezTo>
                  <a:lnTo>
                    <a:pt x="24077" y="44500"/>
                  </a:lnTo>
                  <a:cubicBezTo>
                    <a:pt x="24161" y="44555"/>
                    <a:pt x="24245" y="44583"/>
                    <a:pt x="24356" y="44583"/>
                  </a:cubicBezTo>
                  <a:cubicBezTo>
                    <a:pt x="24384" y="44583"/>
                    <a:pt x="24412" y="44555"/>
                    <a:pt x="24440" y="44555"/>
                  </a:cubicBezTo>
                  <a:cubicBezTo>
                    <a:pt x="24747" y="44528"/>
                    <a:pt x="25137" y="44332"/>
                    <a:pt x="25249" y="44109"/>
                  </a:cubicBezTo>
                  <a:cubicBezTo>
                    <a:pt x="25110" y="43942"/>
                    <a:pt x="24775" y="43858"/>
                    <a:pt x="24496" y="43858"/>
                  </a:cubicBezTo>
                  <a:lnTo>
                    <a:pt x="24468" y="43858"/>
                  </a:lnTo>
                  <a:cubicBezTo>
                    <a:pt x="24524" y="43802"/>
                    <a:pt x="24552" y="43746"/>
                    <a:pt x="24580" y="43691"/>
                  </a:cubicBezTo>
                  <a:cubicBezTo>
                    <a:pt x="24803" y="43300"/>
                    <a:pt x="24886" y="42714"/>
                    <a:pt x="24719" y="42379"/>
                  </a:cubicBezTo>
                  <a:lnTo>
                    <a:pt x="24719" y="42379"/>
                  </a:lnTo>
                  <a:cubicBezTo>
                    <a:pt x="24412" y="42435"/>
                    <a:pt x="24049" y="42742"/>
                    <a:pt x="23798" y="43049"/>
                  </a:cubicBezTo>
                  <a:cubicBezTo>
                    <a:pt x="23575" y="41710"/>
                    <a:pt x="23296" y="40343"/>
                    <a:pt x="23073" y="38976"/>
                  </a:cubicBezTo>
                  <a:cubicBezTo>
                    <a:pt x="23101" y="38948"/>
                    <a:pt x="23157" y="38920"/>
                    <a:pt x="23212" y="38864"/>
                  </a:cubicBezTo>
                  <a:cubicBezTo>
                    <a:pt x="23352" y="38725"/>
                    <a:pt x="23491" y="38473"/>
                    <a:pt x="23464" y="38306"/>
                  </a:cubicBezTo>
                  <a:lnTo>
                    <a:pt x="23408" y="38306"/>
                  </a:lnTo>
                  <a:cubicBezTo>
                    <a:pt x="23268" y="38306"/>
                    <a:pt x="23101" y="38390"/>
                    <a:pt x="22961" y="38473"/>
                  </a:cubicBezTo>
                  <a:cubicBezTo>
                    <a:pt x="22710" y="36995"/>
                    <a:pt x="22431" y="35516"/>
                    <a:pt x="22208" y="34093"/>
                  </a:cubicBezTo>
                  <a:lnTo>
                    <a:pt x="22208" y="34093"/>
                  </a:lnTo>
                  <a:cubicBezTo>
                    <a:pt x="22236" y="34121"/>
                    <a:pt x="22292" y="34149"/>
                    <a:pt x="22375" y="34177"/>
                  </a:cubicBezTo>
                  <a:cubicBezTo>
                    <a:pt x="22487" y="34233"/>
                    <a:pt x="22627" y="34261"/>
                    <a:pt x="22766" y="34261"/>
                  </a:cubicBezTo>
                  <a:cubicBezTo>
                    <a:pt x="22878" y="34261"/>
                    <a:pt x="23017" y="34233"/>
                    <a:pt x="23101" y="34177"/>
                  </a:cubicBezTo>
                  <a:cubicBezTo>
                    <a:pt x="23045" y="33982"/>
                    <a:pt x="22794" y="33758"/>
                    <a:pt x="22571" y="33675"/>
                  </a:cubicBezTo>
                  <a:cubicBezTo>
                    <a:pt x="22515" y="33619"/>
                    <a:pt x="22431" y="33619"/>
                    <a:pt x="22375" y="33619"/>
                  </a:cubicBezTo>
                  <a:cubicBezTo>
                    <a:pt x="22292" y="33619"/>
                    <a:pt x="22208" y="33647"/>
                    <a:pt x="22124" y="33703"/>
                  </a:cubicBezTo>
                  <a:cubicBezTo>
                    <a:pt x="22069" y="33256"/>
                    <a:pt x="21985" y="32838"/>
                    <a:pt x="21929" y="32419"/>
                  </a:cubicBezTo>
                  <a:lnTo>
                    <a:pt x="21929" y="32419"/>
                  </a:lnTo>
                  <a:cubicBezTo>
                    <a:pt x="21985" y="32447"/>
                    <a:pt x="22069" y="32447"/>
                    <a:pt x="22124" y="32447"/>
                  </a:cubicBezTo>
                  <a:cubicBezTo>
                    <a:pt x="22208" y="32447"/>
                    <a:pt x="22292" y="32447"/>
                    <a:pt x="22403" y="32391"/>
                  </a:cubicBezTo>
                  <a:cubicBezTo>
                    <a:pt x="22710" y="32280"/>
                    <a:pt x="23073" y="31973"/>
                    <a:pt x="23157" y="31694"/>
                  </a:cubicBezTo>
                  <a:cubicBezTo>
                    <a:pt x="23017" y="31610"/>
                    <a:pt x="22822" y="31582"/>
                    <a:pt x="22627" y="31582"/>
                  </a:cubicBezTo>
                  <a:cubicBezTo>
                    <a:pt x="22487" y="31582"/>
                    <a:pt x="22320" y="31582"/>
                    <a:pt x="22180" y="31638"/>
                  </a:cubicBezTo>
                  <a:cubicBezTo>
                    <a:pt x="22264" y="31471"/>
                    <a:pt x="22320" y="31303"/>
                    <a:pt x="22292" y="31164"/>
                  </a:cubicBezTo>
                  <a:lnTo>
                    <a:pt x="22236" y="31164"/>
                  </a:lnTo>
                  <a:cubicBezTo>
                    <a:pt x="22096" y="31164"/>
                    <a:pt x="21901" y="31248"/>
                    <a:pt x="21762" y="31331"/>
                  </a:cubicBezTo>
                  <a:cubicBezTo>
                    <a:pt x="21539" y="29936"/>
                    <a:pt x="21287" y="28513"/>
                    <a:pt x="21036" y="27091"/>
                  </a:cubicBezTo>
                  <a:cubicBezTo>
                    <a:pt x="21092" y="27091"/>
                    <a:pt x="21176" y="27063"/>
                    <a:pt x="21260" y="26979"/>
                  </a:cubicBezTo>
                  <a:cubicBezTo>
                    <a:pt x="21427" y="26839"/>
                    <a:pt x="21594" y="26561"/>
                    <a:pt x="21594" y="26337"/>
                  </a:cubicBezTo>
                  <a:lnTo>
                    <a:pt x="21483" y="26337"/>
                  </a:lnTo>
                  <a:cubicBezTo>
                    <a:pt x="21315" y="26337"/>
                    <a:pt x="21092" y="26421"/>
                    <a:pt x="20925" y="26533"/>
                  </a:cubicBezTo>
                  <a:cubicBezTo>
                    <a:pt x="20897" y="26337"/>
                    <a:pt x="20841" y="26142"/>
                    <a:pt x="20813" y="25947"/>
                  </a:cubicBezTo>
                  <a:cubicBezTo>
                    <a:pt x="20981" y="25919"/>
                    <a:pt x="21120" y="25863"/>
                    <a:pt x="21232" y="25696"/>
                  </a:cubicBezTo>
                  <a:cubicBezTo>
                    <a:pt x="21343" y="25472"/>
                    <a:pt x="21399" y="25138"/>
                    <a:pt x="21287" y="24942"/>
                  </a:cubicBezTo>
                  <a:lnTo>
                    <a:pt x="21287" y="24942"/>
                  </a:lnTo>
                  <a:cubicBezTo>
                    <a:pt x="21092" y="24970"/>
                    <a:pt x="20841" y="25193"/>
                    <a:pt x="20729" y="25417"/>
                  </a:cubicBezTo>
                  <a:cubicBezTo>
                    <a:pt x="20255" y="22989"/>
                    <a:pt x="19753" y="20590"/>
                    <a:pt x="19223" y="18274"/>
                  </a:cubicBezTo>
                  <a:lnTo>
                    <a:pt x="19223" y="18274"/>
                  </a:lnTo>
                  <a:cubicBezTo>
                    <a:pt x="19334" y="18302"/>
                    <a:pt x="19446" y="18302"/>
                    <a:pt x="19558" y="18302"/>
                  </a:cubicBezTo>
                  <a:cubicBezTo>
                    <a:pt x="19641" y="18302"/>
                    <a:pt x="19725" y="18302"/>
                    <a:pt x="19781" y="18274"/>
                  </a:cubicBezTo>
                  <a:cubicBezTo>
                    <a:pt x="19753" y="18051"/>
                    <a:pt x="19530" y="17828"/>
                    <a:pt x="19334" y="17716"/>
                  </a:cubicBezTo>
                  <a:cubicBezTo>
                    <a:pt x="19251" y="17661"/>
                    <a:pt x="19167" y="17633"/>
                    <a:pt x="19083" y="17633"/>
                  </a:cubicBezTo>
                  <a:cubicBezTo>
                    <a:pt x="19055" y="17577"/>
                    <a:pt x="19055" y="17521"/>
                    <a:pt x="19028" y="17438"/>
                  </a:cubicBezTo>
                  <a:lnTo>
                    <a:pt x="19028" y="17438"/>
                  </a:lnTo>
                  <a:cubicBezTo>
                    <a:pt x="19111" y="17465"/>
                    <a:pt x="19167" y="17493"/>
                    <a:pt x="19251" y="17493"/>
                  </a:cubicBezTo>
                  <a:cubicBezTo>
                    <a:pt x="19362" y="17493"/>
                    <a:pt x="19446" y="17465"/>
                    <a:pt x="19558" y="17410"/>
                  </a:cubicBezTo>
                  <a:cubicBezTo>
                    <a:pt x="19865" y="17242"/>
                    <a:pt x="20199" y="16907"/>
                    <a:pt x="20255" y="16601"/>
                  </a:cubicBezTo>
                  <a:cubicBezTo>
                    <a:pt x="20144" y="16573"/>
                    <a:pt x="20004" y="16545"/>
                    <a:pt x="19865" y="16545"/>
                  </a:cubicBezTo>
                  <a:cubicBezTo>
                    <a:pt x="19641" y="16545"/>
                    <a:pt x="19390" y="16601"/>
                    <a:pt x="19223" y="16684"/>
                  </a:cubicBezTo>
                  <a:cubicBezTo>
                    <a:pt x="19055" y="16768"/>
                    <a:pt x="18972" y="16852"/>
                    <a:pt x="18916" y="16963"/>
                  </a:cubicBezTo>
                  <a:cubicBezTo>
                    <a:pt x="18888" y="16852"/>
                    <a:pt x="18888" y="16768"/>
                    <a:pt x="18860" y="16684"/>
                  </a:cubicBezTo>
                  <a:cubicBezTo>
                    <a:pt x="18944" y="16656"/>
                    <a:pt x="19028" y="16601"/>
                    <a:pt x="19111" y="16489"/>
                  </a:cubicBezTo>
                  <a:cubicBezTo>
                    <a:pt x="19251" y="16322"/>
                    <a:pt x="19362" y="15987"/>
                    <a:pt x="19307" y="15791"/>
                  </a:cubicBezTo>
                  <a:lnTo>
                    <a:pt x="19279" y="15791"/>
                  </a:lnTo>
                  <a:cubicBezTo>
                    <a:pt x="19111" y="15791"/>
                    <a:pt x="18860" y="15931"/>
                    <a:pt x="18721" y="16098"/>
                  </a:cubicBezTo>
                  <a:cubicBezTo>
                    <a:pt x="18358" y="14620"/>
                    <a:pt x="17967" y="13169"/>
                    <a:pt x="17605" y="11830"/>
                  </a:cubicBezTo>
                  <a:cubicBezTo>
                    <a:pt x="17549" y="11662"/>
                    <a:pt x="17493" y="11467"/>
                    <a:pt x="17437" y="11300"/>
                  </a:cubicBezTo>
                  <a:cubicBezTo>
                    <a:pt x="17493" y="11132"/>
                    <a:pt x="17437" y="10853"/>
                    <a:pt x="17326" y="10658"/>
                  </a:cubicBezTo>
                  <a:lnTo>
                    <a:pt x="17326" y="10658"/>
                  </a:lnTo>
                  <a:cubicBezTo>
                    <a:pt x="17382" y="10686"/>
                    <a:pt x="17437" y="10686"/>
                    <a:pt x="17493" y="10686"/>
                  </a:cubicBezTo>
                  <a:lnTo>
                    <a:pt x="17521" y="10686"/>
                  </a:lnTo>
                  <a:cubicBezTo>
                    <a:pt x="17856" y="10686"/>
                    <a:pt x="18274" y="10546"/>
                    <a:pt x="18442" y="10323"/>
                  </a:cubicBezTo>
                  <a:cubicBezTo>
                    <a:pt x="18302" y="10072"/>
                    <a:pt x="17856" y="9905"/>
                    <a:pt x="17521" y="9905"/>
                  </a:cubicBezTo>
                  <a:lnTo>
                    <a:pt x="17493" y="9905"/>
                  </a:lnTo>
                  <a:cubicBezTo>
                    <a:pt x="17298" y="9905"/>
                    <a:pt x="17186" y="9961"/>
                    <a:pt x="17075" y="10044"/>
                  </a:cubicBezTo>
                  <a:cubicBezTo>
                    <a:pt x="16907" y="9430"/>
                    <a:pt x="16712" y="8845"/>
                    <a:pt x="16517" y="8287"/>
                  </a:cubicBezTo>
                  <a:lnTo>
                    <a:pt x="16517" y="8287"/>
                  </a:lnTo>
                  <a:cubicBezTo>
                    <a:pt x="16572" y="8315"/>
                    <a:pt x="16600" y="8315"/>
                    <a:pt x="16656" y="8315"/>
                  </a:cubicBezTo>
                  <a:lnTo>
                    <a:pt x="16740" y="8315"/>
                  </a:lnTo>
                  <a:cubicBezTo>
                    <a:pt x="17019" y="8259"/>
                    <a:pt x="17326" y="8091"/>
                    <a:pt x="17437" y="7896"/>
                  </a:cubicBezTo>
                  <a:cubicBezTo>
                    <a:pt x="17326" y="7757"/>
                    <a:pt x="17047" y="7673"/>
                    <a:pt x="16796" y="7673"/>
                  </a:cubicBezTo>
                  <a:lnTo>
                    <a:pt x="16740" y="7673"/>
                  </a:lnTo>
                  <a:cubicBezTo>
                    <a:pt x="16796" y="7645"/>
                    <a:pt x="16824" y="7589"/>
                    <a:pt x="16851" y="7533"/>
                  </a:cubicBezTo>
                  <a:cubicBezTo>
                    <a:pt x="17019" y="7199"/>
                    <a:pt x="17103" y="6668"/>
                    <a:pt x="16963" y="6389"/>
                  </a:cubicBezTo>
                  <a:lnTo>
                    <a:pt x="16963" y="6389"/>
                  </a:lnTo>
                  <a:cubicBezTo>
                    <a:pt x="16740" y="6417"/>
                    <a:pt x="16461" y="6613"/>
                    <a:pt x="16266" y="6864"/>
                  </a:cubicBezTo>
                  <a:cubicBezTo>
                    <a:pt x="16238" y="6613"/>
                    <a:pt x="16154" y="6334"/>
                    <a:pt x="15987" y="6194"/>
                  </a:cubicBezTo>
                  <a:cubicBezTo>
                    <a:pt x="15931" y="6250"/>
                    <a:pt x="15875" y="6278"/>
                    <a:pt x="15847" y="6362"/>
                  </a:cubicBezTo>
                  <a:cubicBezTo>
                    <a:pt x="15680" y="5971"/>
                    <a:pt x="15540" y="5580"/>
                    <a:pt x="15401" y="5218"/>
                  </a:cubicBezTo>
                  <a:cubicBezTo>
                    <a:pt x="15122" y="4548"/>
                    <a:pt x="14843" y="3962"/>
                    <a:pt x="14564" y="3432"/>
                  </a:cubicBezTo>
                  <a:cubicBezTo>
                    <a:pt x="14787" y="3348"/>
                    <a:pt x="15066" y="3153"/>
                    <a:pt x="15122" y="2958"/>
                  </a:cubicBezTo>
                  <a:cubicBezTo>
                    <a:pt x="15038" y="2874"/>
                    <a:pt x="14871" y="2846"/>
                    <a:pt x="14731" y="2846"/>
                  </a:cubicBezTo>
                  <a:cubicBezTo>
                    <a:pt x="14620" y="2846"/>
                    <a:pt x="14480" y="2874"/>
                    <a:pt x="14396" y="2902"/>
                  </a:cubicBezTo>
                  <a:lnTo>
                    <a:pt x="14285" y="2930"/>
                  </a:lnTo>
                  <a:cubicBezTo>
                    <a:pt x="14229" y="2818"/>
                    <a:pt x="14145" y="2707"/>
                    <a:pt x="14089" y="2595"/>
                  </a:cubicBezTo>
                  <a:cubicBezTo>
                    <a:pt x="14257" y="2539"/>
                    <a:pt x="14396" y="2456"/>
                    <a:pt x="14508" y="2233"/>
                  </a:cubicBezTo>
                  <a:cubicBezTo>
                    <a:pt x="14647" y="1926"/>
                    <a:pt x="14703" y="1423"/>
                    <a:pt x="14536" y="1172"/>
                  </a:cubicBezTo>
                  <a:lnTo>
                    <a:pt x="14536" y="1172"/>
                  </a:lnTo>
                  <a:cubicBezTo>
                    <a:pt x="14257" y="1228"/>
                    <a:pt x="13922" y="1563"/>
                    <a:pt x="13783" y="1870"/>
                  </a:cubicBezTo>
                  <a:cubicBezTo>
                    <a:pt x="13755" y="1954"/>
                    <a:pt x="13727" y="2009"/>
                    <a:pt x="13727" y="2037"/>
                  </a:cubicBezTo>
                  <a:cubicBezTo>
                    <a:pt x="13225" y="1396"/>
                    <a:pt x="12722" y="1033"/>
                    <a:pt x="12276" y="1033"/>
                  </a:cubicBezTo>
                  <a:lnTo>
                    <a:pt x="12220" y="1033"/>
                  </a:lnTo>
                  <a:cubicBezTo>
                    <a:pt x="11969" y="1061"/>
                    <a:pt x="11746" y="1117"/>
                    <a:pt x="11523" y="1200"/>
                  </a:cubicBezTo>
                  <a:lnTo>
                    <a:pt x="11523" y="1144"/>
                  </a:lnTo>
                  <a:cubicBezTo>
                    <a:pt x="11606" y="921"/>
                    <a:pt x="11606" y="586"/>
                    <a:pt x="11467" y="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18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18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18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18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18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18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18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18"/>
            <p:cNvSpPr/>
            <p:nvPr/>
          </p:nvSpPr>
          <p:spPr>
            <a:xfrm>
              <a:off x="6014125" y="2641625"/>
              <a:ext cx="1611200" cy="2038075"/>
            </a:xfrm>
            <a:custGeom>
              <a:rect b="b" l="l" r="r" t="t"/>
              <a:pathLst>
                <a:path extrusionOk="0" h="81523" w="64448">
                  <a:moveTo>
                    <a:pt x="35600" y="1"/>
                  </a:moveTo>
                  <a:cubicBezTo>
                    <a:pt x="33982" y="1"/>
                    <a:pt x="32531" y="726"/>
                    <a:pt x="31527" y="1842"/>
                  </a:cubicBezTo>
                  <a:cubicBezTo>
                    <a:pt x="31164" y="1424"/>
                    <a:pt x="30662" y="1173"/>
                    <a:pt x="30076" y="1173"/>
                  </a:cubicBezTo>
                  <a:cubicBezTo>
                    <a:pt x="29211" y="1173"/>
                    <a:pt x="28486" y="1703"/>
                    <a:pt x="28207" y="2456"/>
                  </a:cubicBezTo>
                  <a:cubicBezTo>
                    <a:pt x="26477" y="2372"/>
                    <a:pt x="24747" y="2289"/>
                    <a:pt x="23073" y="2205"/>
                  </a:cubicBezTo>
                  <a:cubicBezTo>
                    <a:pt x="23073" y="2177"/>
                    <a:pt x="23101" y="2121"/>
                    <a:pt x="23101" y="2065"/>
                  </a:cubicBezTo>
                  <a:cubicBezTo>
                    <a:pt x="23185" y="1647"/>
                    <a:pt x="23101" y="1061"/>
                    <a:pt x="22850" y="810"/>
                  </a:cubicBezTo>
                  <a:cubicBezTo>
                    <a:pt x="22543" y="949"/>
                    <a:pt x="22292" y="1368"/>
                    <a:pt x="22181" y="1731"/>
                  </a:cubicBezTo>
                  <a:cubicBezTo>
                    <a:pt x="22125" y="1675"/>
                    <a:pt x="22069" y="1591"/>
                    <a:pt x="21985" y="1507"/>
                  </a:cubicBezTo>
                  <a:cubicBezTo>
                    <a:pt x="21622" y="1092"/>
                    <a:pt x="20943" y="749"/>
                    <a:pt x="20446" y="749"/>
                  </a:cubicBezTo>
                  <a:cubicBezTo>
                    <a:pt x="20409" y="749"/>
                    <a:pt x="20374" y="750"/>
                    <a:pt x="20339" y="754"/>
                  </a:cubicBezTo>
                  <a:cubicBezTo>
                    <a:pt x="20256" y="1145"/>
                    <a:pt x="20451" y="1703"/>
                    <a:pt x="20730" y="2121"/>
                  </a:cubicBezTo>
                  <a:cubicBezTo>
                    <a:pt x="20088" y="2093"/>
                    <a:pt x="19447" y="2065"/>
                    <a:pt x="18805" y="2065"/>
                  </a:cubicBezTo>
                  <a:cubicBezTo>
                    <a:pt x="17884" y="2010"/>
                    <a:pt x="16991" y="1982"/>
                    <a:pt x="16099" y="1954"/>
                  </a:cubicBezTo>
                  <a:cubicBezTo>
                    <a:pt x="14787" y="1954"/>
                    <a:pt x="13504" y="1898"/>
                    <a:pt x="12193" y="1870"/>
                  </a:cubicBezTo>
                  <a:cubicBezTo>
                    <a:pt x="11356" y="1870"/>
                    <a:pt x="10491" y="1842"/>
                    <a:pt x="9654" y="1842"/>
                  </a:cubicBezTo>
                  <a:lnTo>
                    <a:pt x="9514" y="1842"/>
                  </a:lnTo>
                  <a:cubicBezTo>
                    <a:pt x="9096" y="1842"/>
                    <a:pt x="8705" y="1870"/>
                    <a:pt x="8287" y="1954"/>
                  </a:cubicBezTo>
                  <a:cubicBezTo>
                    <a:pt x="7924" y="1703"/>
                    <a:pt x="7506" y="1563"/>
                    <a:pt x="7031" y="1563"/>
                  </a:cubicBezTo>
                  <a:cubicBezTo>
                    <a:pt x="6027" y="1563"/>
                    <a:pt x="5162" y="2261"/>
                    <a:pt x="4911" y="3181"/>
                  </a:cubicBezTo>
                  <a:cubicBezTo>
                    <a:pt x="4632" y="3265"/>
                    <a:pt x="4353" y="3377"/>
                    <a:pt x="4130" y="3516"/>
                  </a:cubicBezTo>
                  <a:cubicBezTo>
                    <a:pt x="4130" y="3405"/>
                    <a:pt x="4130" y="3293"/>
                    <a:pt x="4074" y="3181"/>
                  </a:cubicBezTo>
                  <a:cubicBezTo>
                    <a:pt x="3963" y="2763"/>
                    <a:pt x="3600" y="2289"/>
                    <a:pt x="3265" y="2177"/>
                  </a:cubicBezTo>
                  <a:cubicBezTo>
                    <a:pt x="3042" y="2484"/>
                    <a:pt x="3014" y="3070"/>
                    <a:pt x="3153" y="3460"/>
                  </a:cubicBezTo>
                  <a:cubicBezTo>
                    <a:pt x="3237" y="3712"/>
                    <a:pt x="3349" y="3851"/>
                    <a:pt x="3516" y="3963"/>
                  </a:cubicBezTo>
                  <a:cubicBezTo>
                    <a:pt x="3432" y="4046"/>
                    <a:pt x="3321" y="4130"/>
                    <a:pt x="3237" y="4242"/>
                  </a:cubicBezTo>
                  <a:cubicBezTo>
                    <a:pt x="3014" y="4074"/>
                    <a:pt x="2763" y="3935"/>
                    <a:pt x="2540" y="3907"/>
                  </a:cubicBezTo>
                  <a:lnTo>
                    <a:pt x="2540" y="3907"/>
                  </a:lnTo>
                  <a:cubicBezTo>
                    <a:pt x="2428" y="4214"/>
                    <a:pt x="2540" y="4716"/>
                    <a:pt x="2707" y="5051"/>
                  </a:cubicBezTo>
                  <a:cubicBezTo>
                    <a:pt x="2623" y="5023"/>
                    <a:pt x="2540" y="5023"/>
                    <a:pt x="2428" y="5023"/>
                  </a:cubicBezTo>
                  <a:cubicBezTo>
                    <a:pt x="2394" y="5021"/>
                    <a:pt x="2359" y="5020"/>
                    <a:pt x="2324" y="5020"/>
                  </a:cubicBezTo>
                  <a:cubicBezTo>
                    <a:pt x="1728" y="5020"/>
                    <a:pt x="1016" y="5241"/>
                    <a:pt x="726" y="5637"/>
                  </a:cubicBezTo>
                  <a:cubicBezTo>
                    <a:pt x="977" y="6055"/>
                    <a:pt x="1759" y="6362"/>
                    <a:pt x="2344" y="6390"/>
                  </a:cubicBezTo>
                  <a:lnTo>
                    <a:pt x="2456" y="6390"/>
                  </a:lnTo>
                  <a:cubicBezTo>
                    <a:pt x="2484" y="6948"/>
                    <a:pt x="2595" y="7450"/>
                    <a:pt x="2847" y="7896"/>
                  </a:cubicBezTo>
                  <a:cubicBezTo>
                    <a:pt x="2791" y="8064"/>
                    <a:pt x="2763" y="8203"/>
                    <a:pt x="2735" y="8371"/>
                  </a:cubicBezTo>
                  <a:lnTo>
                    <a:pt x="2679" y="8371"/>
                  </a:lnTo>
                  <a:cubicBezTo>
                    <a:pt x="2679" y="8426"/>
                    <a:pt x="2679" y="8482"/>
                    <a:pt x="2679" y="8510"/>
                  </a:cubicBezTo>
                  <a:cubicBezTo>
                    <a:pt x="1675" y="9570"/>
                    <a:pt x="1089" y="10965"/>
                    <a:pt x="1089" y="12500"/>
                  </a:cubicBezTo>
                  <a:cubicBezTo>
                    <a:pt x="1089" y="13504"/>
                    <a:pt x="1340" y="14453"/>
                    <a:pt x="1786" y="15262"/>
                  </a:cubicBezTo>
                  <a:cubicBezTo>
                    <a:pt x="1396" y="19809"/>
                    <a:pt x="1368" y="24692"/>
                    <a:pt x="1731" y="29518"/>
                  </a:cubicBezTo>
                  <a:cubicBezTo>
                    <a:pt x="1675" y="29434"/>
                    <a:pt x="1619" y="29351"/>
                    <a:pt x="1507" y="29295"/>
                  </a:cubicBezTo>
                  <a:cubicBezTo>
                    <a:pt x="1252" y="29104"/>
                    <a:pt x="851" y="28977"/>
                    <a:pt x="527" y="28977"/>
                  </a:cubicBezTo>
                  <a:cubicBezTo>
                    <a:pt x="426" y="28977"/>
                    <a:pt x="332" y="28989"/>
                    <a:pt x="252" y="29016"/>
                  </a:cubicBezTo>
                  <a:cubicBezTo>
                    <a:pt x="252" y="29379"/>
                    <a:pt x="615" y="29853"/>
                    <a:pt x="949" y="30104"/>
                  </a:cubicBezTo>
                  <a:cubicBezTo>
                    <a:pt x="1005" y="30132"/>
                    <a:pt x="1061" y="30160"/>
                    <a:pt x="1117" y="30188"/>
                  </a:cubicBezTo>
                  <a:cubicBezTo>
                    <a:pt x="615" y="30523"/>
                    <a:pt x="252" y="31081"/>
                    <a:pt x="252" y="31722"/>
                  </a:cubicBezTo>
                  <a:cubicBezTo>
                    <a:pt x="252" y="32224"/>
                    <a:pt x="475" y="32699"/>
                    <a:pt x="782" y="33006"/>
                  </a:cubicBezTo>
                  <a:cubicBezTo>
                    <a:pt x="280" y="33843"/>
                    <a:pt x="1" y="34791"/>
                    <a:pt x="1" y="35823"/>
                  </a:cubicBezTo>
                  <a:cubicBezTo>
                    <a:pt x="1" y="38753"/>
                    <a:pt x="2289" y="41124"/>
                    <a:pt x="5190" y="41264"/>
                  </a:cubicBezTo>
                  <a:cubicBezTo>
                    <a:pt x="5860" y="41654"/>
                    <a:pt x="6641" y="41877"/>
                    <a:pt x="7506" y="41877"/>
                  </a:cubicBezTo>
                  <a:lnTo>
                    <a:pt x="27314" y="41877"/>
                  </a:lnTo>
                  <a:cubicBezTo>
                    <a:pt x="27314" y="42770"/>
                    <a:pt x="27314" y="43663"/>
                    <a:pt x="27314" y="44556"/>
                  </a:cubicBezTo>
                  <a:cubicBezTo>
                    <a:pt x="27314" y="46927"/>
                    <a:pt x="27286" y="49271"/>
                    <a:pt x="27286" y="51558"/>
                  </a:cubicBezTo>
                  <a:cubicBezTo>
                    <a:pt x="27202" y="63416"/>
                    <a:pt x="27007" y="73710"/>
                    <a:pt x="26896" y="78063"/>
                  </a:cubicBezTo>
                  <a:lnTo>
                    <a:pt x="19893" y="78063"/>
                  </a:lnTo>
                  <a:lnTo>
                    <a:pt x="19893" y="81522"/>
                  </a:lnTo>
                  <a:lnTo>
                    <a:pt x="41347" y="81522"/>
                  </a:lnTo>
                  <a:lnTo>
                    <a:pt x="41347" y="78063"/>
                  </a:lnTo>
                  <a:lnTo>
                    <a:pt x="34289" y="78063"/>
                  </a:lnTo>
                  <a:cubicBezTo>
                    <a:pt x="34149" y="74491"/>
                    <a:pt x="33842" y="67015"/>
                    <a:pt x="33591" y="59370"/>
                  </a:cubicBezTo>
                  <a:cubicBezTo>
                    <a:pt x="33508" y="56748"/>
                    <a:pt x="33424" y="54097"/>
                    <a:pt x="33340" y="51586"/>
                  </a:cubicBezTo>
                  <a:cubicBezTo>
                    <a:pt x="33312" y="50442"/>
                    <a:pt x="33284" y="49299"/>
                    <a:pt x="33257" y="48211"/>
                  </a:cubicBezTo>
                  <a:cubicBezTo>
                    <a:pt x="33229" y="47011"/>
                    <a:pt x="33201" y="45895"/>
                    <a:pt x="33173" y="44807"/>
                  </a:cubicBezTo>
                  <a:cubicBezTo>
                    <a:pt x="33173" y="44667"/>
                    <a:pt x="33173" y="44500"/>
                    <a:pt x="33173" y="44360"/>
                  </a:cubicBezTo>
                  <a:lnTo>
                    <a:pt x="33173" y="44277"/>
                  </a:lnTo>
                  <a:cubicBezTo>
                    <a:pt x="33145" y="43579"/>
                    <a:pt x="33145" y="42882"/>
                    <a:pt x="33117" y="42240"/>
                  </a:cubicBezTo>
                  <a:cubicBezTo>
                    <a:pt x="33117" y="42129"/>
                    <a:pt x="33117" y="41989"/>
                    <a:pt x="33117" y="41877"/>
                  </a:cubicBezTo>
                  <a:lnTo>
                    <a:pt x="55102" y="41877"/>
                  </a:lnTo>
                  <a:cubicBezTo>
                    <a:pt x="56915" y="41877"/>
                    <a:pt x="58421" y="40650"/>
                    <a:pt x="58840" y="38976"/>
                  </a:cubicBezTo>
                  <a:cubicBezTo>
                    <a:pt x="59063" y="38753"/>
                    <a:pt x="59286" y="38502"/>
                    <a:pt x="59482" y="38251"/>
                  </a:cubicBezTo>
                  <a:lnTo>
                    <a:pt x="59482" y="38251"/>
                  </a:lnTo>
                  <a:cubicBezTo>
                    <a:pt x="59426" y="38613"/>
                    <a:pt x="59426" y="38864"/>
                    <a:pt x="59733" y="39143"/>
                  </a:cubicBezTo>
                  <a:cubicBezTo>
                    <a:pt x="59983" y="39418"/>
                    <a:pt x="60457" y="39626"/>
                    <a:pt x="60794" y="39626"/>
                  </a:cubicBezTo>
                  <a:cubicBezTo>
                    <a:pt x="60833" y="39626"/>
                    <a:pt x="60870" y="39623"/>
                    <a:pt x="60905" y="39618"/>
                  </a:cubicBezTo>
                  <a:cubicBezTo>
                    <a:pt x="60960" y="39255"/>
                    <a:pt x="60709" y="38725"/>
                    <a:pt x="60402" y="38446"/>
                  </a:cubicBezTo>
                  <a:cubicBezTo>
                    <a:pt x="60204" y="38266"/>
                    <a:pt x="60029" y="38202"/>
                    <a:pt x="59832" y="38202"/>
                  </a:cubicBezTo>
                  <a:cubicBezTo>
                    <a:pt x="59724" y="38202"/>
                    <a:pt x="59610" y="38221"/>
                    <a:pt x="59482" y="38251"/>
                  </a:cubicBezTo>
                  <a:cubicBezTo>
                    <a:pt x="59649" y="38027"/>
                    <a:pt x="59789" y="37776"/>
                    <a:pt x="59900" y="37525"/>
                  </a:cubicBezTo>
                  <a:cubicBezTo>
                    <a:pt x="60123" y="37693"/>
                    <a:pt x="60347" y="37804"/>
                    <a:pt x="60542" y="37804"/>
                  </a:cubicBezTo>
                  <a:cubicBezTo>
                    <a:pt x="60653" y="37469"/>
                    <a:pt x="60514" y="36884"/>
                    <a:pt x="60263" y="36549"/>
                  </a:cubicBezTo>
                  <a:lnTo>
                    <a:pt x="60263" y="36521"/>
                  </a:lnTo>
                  <a:cubicBezTo>
                    <a:pt x="60291" y="36409"/>
                    <a:pt x="60319" y="36270"/>
                    <a:pt x="60347" y="36158"/>
                  </a:cubicBezTo>
                  <a:cubicBezTo>
                    <a:pt x="60486" y="36214"/>
                    <a:pt x="60681" y="36270"/>
                    <a:pt x="60905" y="36270"/>
                  </a:cubicBezTo>
                  <a:cubicBezTo>
                    <a:pt x="60931" y="36271"/>
                    <a:pt x="60959" y="36272"/>
                    <a:pt x="60987" y="36272"/>
                  </a:cubicBezTo>
                  <a:cubicBezTo>
                    <a:pt x="61561" y="36272"/>
                    <a:pt x="62286" y="35999"/>
                    <a:pt x="62578" y="35600"/>
                  </a:cubicBezTo>
                  <a:cubicBezTo>
                    <a:pt x="62299" y="35182"/>
                    <a:pt x="61518" y="34903"/>
                    <a:pt x="60932" y="34875"/>
                  </a:cubicBezTo>
                  <a:cubicBezTo>
                    <a:pt x="60709" y="34875"/>
                    <a:pt x="60542" y="34903"/>
                    <a:pt x="60402" y="34986"/>
                  </a:cubicBezTo>
                  <a:cubicBezTo>
                    <a:pt x="60374" y="34847"/>
                    <a:pt x="60374" y="34707"/>
                    <a:pt x="60347" y="34568"/>
                  </a:cubicBezTo>
                  <a:lnTo>
                    <a:pt x="60347" y="34568"/>
                  </a:lnTo>
                  <a:cubicBezTo>
                    <a:pt x="60408" y="34578"/>
                    <a:pt x="60469" y="34585"/>
                    <a:pt x="60533" y="34585"/>
                  </a:cubicBezTo>
                  <a:cubicBezTo>
                    <a:pt x="60644" y="34585"/>
                    <a:pt x="60763" y="34565"/>
                    <a:pt x="60905" y="34512"/>
                  </a:cubicBezTo>
                  <a:cubicBezTo>
                    <a:pt x="61295" y="34317"/>
                    <a:pt x="61714" y="33926"/>
                    <a:pt x="61797" y="33564"/>
                  </a:cubicBezTo>
                  <a:cubicBezTo>
                    <a:pt x="61649" y="33489"/>
                    <a:pt x="61452" y="33454"/>
                    <a:pt x="61246" y="33454"/>
                  </a:cubicBezTo>
                  <a:cubicBezTo>
                    <a:pt x="60988" y="33454"/>
                    <a:pt x="60716" y="33510"/>
                    <a:pt x="60514" y="33619"/>
                  </a:cubicBezTo>
                  <a:cubicBezTo>
                    <a:pt x="60347" y="33675"/>
                    <a:pt x="60235" y="33759"/>
                    <a:pt x="60179" y="33870"/>
                  </a:cubicBezTo>
                  <a:cubicBezTo>
                    <a:pt x="60012" y="33312"/>
                    <a:pt x="59733" y="32810"/>
                    <a:pt x="59398" y="32364"/>
                  </a:cubicBezTo>
                  <a:cubicBezTo>
                    <a:pt x="59454" y="31359"/>
                    <a:pt x="59537" y="30383"/>
                    <a:pt x="59593" y="29407"/>
                  </a:cubicBezTo>
                  <a:cubicBezTo>
                    <a:pt x="59672" y="29422"/>
                    <a:pt x="59746" y="29431"/>
                    <a:pt x="59817" y="29431"/>
                  </a:cubicBezTo>
                  <a:cubicBezTo>
                    <a:pt x="60000" y="29431"/>
                    <a:pt x="60166" y="29372"/>
                    <a:pt x="60347" y="29211"/>
                  </a:cubicBezTo>
                  <a:cubicBezTo>
                    <a:pt x="60681" y="28960"/>
                    <a:pt x="60988" y="28430"/>
                    <a:pt x="60960" y="28095"/>
                  </a:cubicBezTo>
                  <a:cubicBezTo>
                    <a:pt x="60894" y="28075"/>
                    <a:pt x="60822" y="28066"/>
                    <a:pt x="60746" y="28066"/>
                  </a:cubicBezTo>
                  <a:cubicBezTo>
                    <a:pt x="60403" y="28066"/>
                    <a:pt x="59984" y="28253"/>
                    <a:pt x="59733" y="28458"/>
                  </a:cubicBezTo>
                  <a:lnTo>
                    <a:pt x="59649" y="28542"/>
                  </a:lnTo>
                  <a:cubicBezTo>
                    <a:pt x="59677" y="28012"/>
                    <a:pt x="59705" y="27482"/>
                    <a:pt x="59733" y="26979"/>
                  </a:cubicBezTo>
                  <a:cubicBezTo>
                    <a:pt x="60514" y="26561"/>
                    <a:pt x="61184" y="25417"/>
                    <a:pt x="61518" y="23910"/>
                  </a:cubicBezTo>
                  <a:cubicBezTo>
                    <a:pt x="61769" y="24162"/>
                    <a:pt x="62132" y="24357"/>
                    <a:pt x="62411" y="24385"/>
                  </a:cubicBezTo>
                  <a:cubicBezTo>
                    <a:pt x="62523" y="24022"/>
                    <a:pt x="62383" y="23464"/>
                    <a:pt x="62132" y="23129"/>
                  </a:cubicBezTo>
                  <a:cubicBezTo>
                    <a:pt x="61993" y="22934"/>
                    <a:pt x="61853" y="22822"/>
                    <a:pt x="61686" y="22794"/>
                  </a:cubicBezTo>
                  <a:cubicBezTo>
                    <a:pt x="61714" y="22627"/>
                    <a:pt x="61714" y="22460"/>
                    <a:pt x="61741" y="22292"/>
                  </a:cubicBezTo>
                  <a:cubicBezTo>
                    <a:pt x="61993" y="22627"/>
                    <a:pt x="62244" y="22850"/>
                    <a:pt x="62774" y="22850"/>
                  </a:cubicBezTo>
                  <a:cubicBezTo>
                    <a:pt x="62801" y="22852"/>
                    <a:pt x="62828" y="22852"/>
                    <a:pt x="62856" y="22852"/>
                  </a:cubicBezTo>
                  <a:cubicBezTo>
                    <a:pt x="63431" y="22852"/>
                    <a:pt x="64155" y="22580"/>
                    <a:pt x="64448" y="22181"/>
                  </a:cubicBezTo>
                  <a:cubicBezTo>
                    <a:pt x="64169" y="21762"/>
                    <a:pt x="63388" y="21483"/>
                    <a:pt x="62774" y="21455"/>
                  </a:cubicBezTo>
                  <a:cubicBezTo>
                    <a:pt x="62272" y="21455"/>
                    <a:pt x="62020" y="21651"/>
                    <a:pt x="61741" y="21985"/>
                  </a:cubicBezTo>
                  <a:cubicBezTo>
                    <a:pt x="61741" y="21874"/>
                    <a:pt x="61769" y="21762"/>
                    <a:pt x="61769" y="21623"/>
                  </a:cubicBezTo>
                  <a:cubicBezTo>
                    <a:pt x="61769" y="19195"/>
                    <a:pt x="60988" y="17131"/>
                    <a:pt x="59900" y="16406"/>
                  </a:cubicBezTo>
                  <a:cubicBezTo>
                    <a:pt x="59900" y="16154"/>
                    <a:pt x="59900" y="15903"/>
                    <a:pt x="59872" y="15680"/>
                  </a:cubicBezTo>
                  <a:cubicBezTo>
                    <a:pt x="60012" y="15652"/>
                    <a:pt x="60151" y="15597"/>
                    <a:pt x="60319" y="15457"/>
                  </a:cubicBezTo>
                  <a:cubicBezTo>
                    <a:pt x="60626" y="15206"/>
                    <a:pt x="60932" y="14676"/>
                    <a:pt x="60905" y="14341"/>
                  </a:cubicBezTo>
                  <a:cubicBezTo>
                    <a:pt x="60843" y="14324"/>
                    <a:pt x="60776" y="14317"/>
                    <a:pt x="60706" y="14317"/>
                  </a:cubicBezTo>
                  <a:cubicBezTo>
                    <a:pt x="60424" y="14317"/>
                    <a:pt x="60084" y="14441"/>
                    <a:pt x="59816" y="14620"/>
                  </a:cubicBezTo>
                  <a:cubicBezTo>
                    <a:pt x="59677" y="12249"/>
                    <a:pt x="59398" y="10156"/>
                    <a:pt x="58979" y="8399"/>
                  </a:cubicBezTo>
                  <a:cubicBezTo>
                    <a:pt x="58979" y="7115"/>
                    <a:pt x="58338" y="5999"/>
                    <a:pt x="57389" y="5274"/>
                  </a:cubicBezTo>
                  <a:cubicBezTo>
                    <a:pt x="56748" y="4800"/>
                    <a:pt x="55966" y="4521"/>
                    <a:pt x="55102" y="4521"/>
                  </a:cubicBezTo>
                  <a:cubicBezTo>
                    <a:pt x="54627" y="4493"/>
                    <a:pt x="54153" y="4437"/>
                    <a:pt x="53707" y="4381"/>
                  </a:cubicBezTo>
                  <a:cubicBezTo>
                    <a:pt x="53902" y="4214"/>
                    <a:pt x="54069" y="3990"/>
                    <a:pt x="54125" y="3795"/>
                  </a:cubicBezTo>
                  <a:cubicBezTo>
                    <a:pt x="53977" y="3701"/>
                    <a:pt x="53765" y="3659"/>
                    <a:pt x="53542" y="3659"/>
                  </a:cubicBezTo>
                  <a:cubicBezTo>
                    <a:pt x="53300" y="3659"/>
                    <a:pt x="53044" y="3708"/>
                    <a:pt x="52842" y="3795"/>
                  </a:cubicBezTo>
                  <a:cubicBezTo>
                    <a:pt x="52563" y="3907"/>
                    <a:pt x="52451" y="4046"/>
                    <a:pt x="52367" y="4269"/>
                  </a:cubicBezTo>
                  <a:cubicBezTo>
                    <a:pt x="52200" y="4242"/>
                    <a:pt x="52033" y="4214"/>
                    <a:pt x="51865" y="4214"/>
                  </a:cubicBezTo>
                  <a:cubicBezTo>
                    <a:pt x="52116" y="3935"/>
                    <a:pt x="52340" y="3544"/>
                    <a:pt x="52340" y="3237"/>
                  </a:cubicBezTo>
                  <a:cubicBezTo>
                    <a:pt x="52265" y="3210"/>
                    <a:pt x="52181" y="3198"/>
                    <a:pt x="52092" y="3198"/>
                  </a:cubicBezTo>
                  <a:cubicBezTo>
                    <a:pt x="51811" y="3198"/>
                    <a:pt x="51477" y="3319"/>
                    <a:pt x="51224" y="3488"/>
                  </a:cubicBezTo>
                  <a:cubicBezTo>
                    <a:pt x="51224" y="3405"/>
                    <a:pt x="51251" y="3293"/>
                    <a:pt x="51224" y="3209"/>
                  </a:cubicBezTo>
                  <a:cubicBezTo>
                    <a:pt x="51224" y="2596"/>
                    <a:pt x="50917" y="1842"/>
                    <a:pt x="50470" y="1563"/>
                  </a:cubicBezTo>
                  <a:cubicBezTo>
                    <a:pt x="50080" y="1870"/>
                    <a:pt x="49829" y="2651"/>
                    <a:pt x="49856" y="3237"/>
                  </a:cubicBezTo>
                  <a:cubicBezTo>
                    <a:pt x="49856" y="3628"/>
                    <a:pt x="49996" y="3851"/>
                    <a:pt x="50191" y="4046"/>
                  </a:cubicBezTo>
                  <a:cubicBezTo>
                    <a:pt x="49689" y="4018"/>
                    <a:pt x="49215" y="3963"/>
                    <a:pt x="48713" y="3935"/>
                  </a:cubicBezTo>
                  <a:cubicBezTo>
                    <a:pt x="48545" y="3907"/>
                    <a:pt x="48350" y="3907"/>
                    <a:pt x="48183" y="3879"/>
                  </a:cubicBezTo>
                  <a:cubicBezTo>
                    <a:pt x="47011" y="3767"/>
                    <a:pt x="45867" y="3684"/>
                    <a:pt x="44751" y="3572"/>
                  </a:cubicBezTo>
                  <a:cubicBezTo>
                    <a:pt x="44611" y="3014"/>
                    <a:pt x="44109" y="2596"/>
                    <a:pt x="43495" y="2596"/>
                  </a:cubicBezTo>
                  <a:cubicBezTo>
                    <a:pt x="42965" y="2596"/>
                    <a:pt x="42519" y="2930"/>
                    <a:pt x="42324" y="3377"/>
                  </a:cubicBezTo>
                  <a:cubicBezTo>
                    <a:pt x="41738" y="3349"/>
                    <a:pt x="41180" y="3293"/>
                    <a:pt x="40594" y="3265"/>
                  </a:cubicBezTo>
                  <a:cubicBezTo>
                    <a:pt x="39757" y="1340"/>
                    <a:pt x="37832" y="1"/>
                    <a:pt x="35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18"/>
            <p:cNvSpPr/>
            <p:nvPr/>
          </p:nvSpPr>
          <p:spPr>
            <a:xfrm>
              <a:off x="7832450" y="781475"/>
              <a:ext cx="1328725" cy="3898225"/>
            </a:xfrm>
            <a:custGeom>
              <a:rect b="b" l="l" r="r" t="t"/>
              <a:pathLst>
                <a:path extrusionOk="0" h="155929" w="53149">
                  <a:moveTo>
                    <a:pt x="21009" y="0"/>
                  </a:moveTo>
                  <a:cubicBezTo>
                    <a:pt x="20786" y="112"/>
                    <a:pt x="20590" y="530"/>
                    <a:pt x="20562" y="837"/>
                  </a:cubicBezTo>
                  <a:cubicBezTo>
                    <a:pt x="20534" y="1144"/>
                    <a:pt x="20674" y="1311"/>
                    <a:pt x="20869" y="1479"/>
                  </a:cubicBezTo>
                  <a:cubicBezTo>
                    <a:pt x="21120" y="1339"/>
                    <a:pt x="21260" y="1228"/>
                    <a:pt x="21288" y="893"/>
                  </a:cubicBezTo>
                  <a:cubicBezTo>
                    <a:pt x="21316" y="586"/>
                    <a:pt x="21204" y="167"/>
                    <a:pt x="21009" y="0"/>
                  </a:cubicBezTo>
                  <a:close/>
                  <a:moveTo>
                    <a:pt x="18079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54" y="1702"/>
                    <a:pt x="18749" y="1702"/>
                    <a:pt x="19000" y="1702"/>
                  </a:cubicBezTo>
                  <a:cubicBezTo>
                    <a:pt x="19084" y="1423"/>
                    <a:pt x="19112" y="1228"/>
                    <a:pt x="18916" y="977"/>
                  </a:cubicBezTo>
                  <a:cubicBezTo>
                    <a:pt x="18721" y="725"/>
                    <a:pt x="18358" y="502"/>
                    <a:pt x="18079" y="502"/>
                  </a:cubicBezTo>
                  <a:close/>
                  <a:moveTo>
                    <a:pt x="13389" y="9726"/>
                  </a:moveTo>
                  <a:cubicBezTo>
                    <a:pt x="13350" y="9726"/>
                    <a:pt x="13314" y="9729"/>
                    <a:pt x="13281" y="9737"/>
                  </a:cubicBezTo>
                  <a:cubicBezTo>
                    <a:pt x="13253" y="10016"/>
                    <a:pt x="13476" y="10406"/>
                    <a:pt x="13699" y="10602"/>
                  </a:cubicBezTo>
                  <a:cubicBezTo>
                    <a:pt x="13843" y="10729"/>
                    <a:pt x="13968" y="10775"/>
                    <a:pt x="14096" y="10775"/>
                  </a:cubicBezTo>
                  <a:cubicBezTo>
                    <a:pt x="14192" y="10775"/>
                    <a:pt x="14289" y="10749"/>
                    <a:pt x="14397" y="10713"/>
                  </a:cubicBezTo>
                  <a:cubicBezTo>
                    <a:pt x="14425" y="10462"/>
                    <a:pt x="14425" y="10267"/>
                    <a:pt x="14201" y="10044"/>
                  </a:cubicBezTo>
                  <a:cubicBezTo>
                    <a:pt x="13984" y="9874"/>
                    <a:pt x="13640" y="9726"/>
                    <a:pt x="13389" y="9726"/>
                  </a:cubicBezTo>
                  <a:close/>
                  <a:moveTo>
                    <a:pt x="14704" y="9151"/>
                  </a:moveTo>
                  <a:cubicBezTo>
                    <a:pt x="14592" y="9514"/>
                    <a:pt x="14759" y="10155"/>
                    <a:pt x="15038" y="10546"/>
                  </a:cubicBezTo>
                  <a:cubicBezTo>
                    <a:pt x="15278" y="10858"/>
                    <a:pt x="15518" y="10943"/>
                    <a:pt x="15829" y="10943"/>
                  </a:cubicBezTo>
                  <a:cubicBezTo>
                    <a:pt x="15879" y="10943"/>
                    <a:pt x="15932" y="10940"/>
                    <a:pt x="15987" y="10937"/>
                  </a:cubicBez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04" y="9151"/>
                  </a:cubicBezTo>
                  <a:close/>
                  <a:moveTo>
                    <a:pt x="12937" y="12021"/>
                  </a:moveTo>
                  <a:cubicBezTo>
                    <a:pt x="12913" y="12021"/>
                    <a:pt x="12888" y="12022"/>
                    <a:pt x="12862" y="12025"/>
                  </a:cubicBezTo>
                  <a:cubicBezTo>
                    <a:pt x="12555" y="12025"/>
                    <a:pt x="12137" y="12192"/>
                    <a:pt x="11997" y="12415"/>
                  </a:cubicBezTo>
                  <a:cubicBezTo>
                    <a:pt x="12150" y="12619"/>
                    <a:pt x="12514" y="12753"/>
                    <a:pt x="12809" y="12753"/>
                  </a:cubicBezTo>
                  <a:cubicBezTo>
                    <a:pt x="12837" y="12753"/>
                    <a:pt x="12864" y="12752"/>
                    <a:pt x="12890" y="12750"/>
                  </a:cubicBezTo>
                  <a:cubicBezTo>
                    <a:pt x="13197" y="12750"/>
                    <a:pt x="13336" y="12583"/>
                    <a:pt x="13476" y="12359"/>
                  </a:cubicBezTo>
                  <a:cubicBezTo>
                    <a:pt x="13323" y="12155"/>
                    <a:pt x="13193" y="12021"/>
                    <a:pt x="12937" y="12021"/>
                  </a:cubicBezTo>
                  <a:close/>
                  <a:moveTo>
                    <a:pt x="35197" y="12864"/>
                  </a:moveTo>
                  <a:cubicBezTo>
                    <a:pt x="34788" y="12864"/>
                    <a:pt x="34257" y="13108"/>
                    <a:pt x="33926" y="13392"/>
                  </a:cubicBezTo>
                  <a:cubicBezTo>
                    <a:pt x="33535" y="13726"/>
                    <a:pt x="33507" y="14033"/>
                    <a:pt x="33563" y="14480"/>
                  </a:cubicBezTo>
                  <a:cubicBezTo>
                    <a:pt x="33731" y="14524"/>
                    <a:pt x="33885" y="14556"/>
                    <a:pt x="34034" y="14556"/>
                  </a:cubicBezTo>
                  <a:cubicBezTo>
                    <a:pt x="34259" y="14556"/>
                    <a:pt x="34473" y="14485"/>
                    <a:pt x="34707" y="14284"/>
                  </a:cubicBezTo>
                  <a:cubicBezTo>
                    <a:pt x="35098" y="13950"/>
                    <a:pt x="35460" y="13336"/>
                    <a:pt x="35405" y="12889"/>
                  </a:cubicBezTo>
                  <a:cubicBezTo>
                    <a:pt x="35341" y="12872"/>
                    <a:pt x="35271" y="12864"/>
                    <a:pt x="35197" y="12864"/>
                  </a:cubicBezTo>
                  <a:close/>
                  <a:moveTo>
                    <a:pt x="34480" y="17678"/>
                  </a:moveTo>
                  <a:cubicBezTo>
                    <a:pt x="34191" y="17678"/>
                    <a:pt x="33874" y="17744"/>
                    <a:pt x="33619" y="17855"/>
                  </a:cubicBezTo>
                  <a:cubicBezTo>
                    <a:pt x="33201" y="18051"/>
                    <a:pt x="33117" y="18330"/>
                    <a:pt x="33033" y="18720"/>
                  </a:cubicBezTo>
                  <a:cubicBezTo>
                    <a:pt x="33263" y="18844"/>
                    <a:pt x="33448" y="18934"/>
                    <a:pt x="33658" y="18934"/>
                  </a:cubicBezTo>
                  <a:cubicBezTo>
                    <a:pt x="33781" y="18934"/>
                    <a:pt x="33912" y="18904"/>
                    <a:pt x="34065" y="18832"/>
                  </a:cubicBezTo>
                  <a:cubicBezTo>
                    <a:pt x="34484" y="18637"/>
                    <a:pt x="34958" y="18190"/>
                    <a:pt x="35042" y="17800"/>
                  </a:cubicBezTo>
                  <a:cubicBezTo>
                    <a:pt x="34898" y="17716"/>
                    <a:pt x="34697" y="17678"/>
                    <a:pt x="34480" y="17678"/>
                  </a:cubicBezTo>
                  <a:close/>
                  <a:moveTo>
                    <a:pt x="35137" y="21095"/>
                  </a:moveTo>
                  <a:cubicBezTo>
                    <a:pt x="34906" y="21095"/>
                    <a:pt x="34707" y="21194"/>
                    <a:pt x="34484" y="21343"/>
                  </a:cubicBezTo>
                  <a:cubicBezTo>
                    <a:pt x="34596" y="21733"/>
                    <a:pt x="34679" y="21985"/>
                    <a:pt x="35098" y="22180"/>
                  </a:cubicBezTo>
                  <a:cubicBezTo>
                    <a:pt x="35322" y="22269"/>
                    <a:pt x="35618" y="22327"/>
                    <a:pt x="35896" y="22327"/>
                  </a:cubicBezTo>
                  <a:cubicBezTo>
                    <a:pt x="36137" y="22327"/>
                    <a:pt x="36365" y="22284"/>
                    <a:pt x="36521" y="22180"/>
                  </a:cubicBezTo>
                  <a:cubicBezTo>
                    <a:pt x="36437" y="21789"/>
                    <a:pt x="35935" y="21371"/>
                    <a:pt x="35516" y="21175"/>
                  </a:cubicBezTo>
                  <a:cubicBezTo>
                    <a:pt x="35377" y="21120"/>
                    <a:pt x="35253" y="21095"/>
                    <a:pt x="35137" y="21095"/>
                  </a:cubicBezTo>
                  <a:close/>
                  <a:moveTo>
                    <a:pt x="9149" y="26326"/>
                  </a:moveTo>
                  <a:cubicBezTo>
                    <a:pt x="9110" y="26326"/>
                    <a:pt x="9073" y="26329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2" y="27366"/>
                    <a:pt x="9759" y="27408"/>
                    <a:pt x="9907" y="27408"/>
                  </a:cubicBezTo>
                  <a:cubicBezTo>
                    <a:pt x="10002" y="27408"/>
                    <a:pt x="10103" y="27391"/>
                    <a:pt x="10212" y="27369"/>
                  </a:cubicBezTo>
                  <a:cubicBezTo>
                    <a:pt x="10240" y="27062"/>
                    <a:pt x="10212" y="26867"/>
                    <a:pt x="9989" y="26644"/>
                  </a:cubicBezTo>
                  <a:cubicBezTo>
                    <a:pt x="9771" y="26474"/>
                    <a:pt x="9406" y="26326"/>
                    <a:pt x="9149" y="26326"/>
                  </a:cubicBezTo>
                  <a:close/>
                  <a:moveTo>
                    <a:pt x="10519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64"/>
                    <a:pt x="11439" y="27592"/>
                    <a:pt x="11858" y="27592"/>
                  </a:cubicBezTo>
                  <a:cubicBezTo>
                    <a:pt x="11997" y="27202"/>
                    <a:pt x="12053" y="26895"/>
                    <a:pt x="11774" y="26504"/>
                  </a:cubicBezTo>
                  <a:cubicBezTo>
                    <a:pt x="11495" y="26086"/>
                    <a:pt x="10937" y="25695"/>
                    <a:pt x="10519" y="25695"/>
                  </a:cubicBezTo>
                  <a:close/>
                  <a:moveTo>
                    <a:pt x="8664" y="28705"/>
                  </a:moveTo>
                  <a:cubicBezTo>
                    <a:pt x="8642" y="28705"/>
                    <a:pt x="8618" y="28706"/>
                    <a:pt x="8594" y="28708"/>
                  </a:cubicBezTo>
                  <a:cubicBezTo>
                    <a:pt x="8287" y="28708"/>
                    <a:pt x="7840" y="28876"/>
                    <a:pt x="7701" y="29127"/>
                  </a:cubicBezTo>
                  <a:cubicBezTo>
                    <a:pt x="7854" y="29331"/>
                    <a:pt x="8241" y="29465"/>
                    <a:pt x="8540" y="29465"/>
                  </a:cubicBezTo>
                  <a:cubicBezTo>
                    <a:pt x="8568" y="29465"/>
                    <a:pt x="8595" y="29464"/>
                    <a:pt x="8622" y="29462"/>
                  </a:cubicBezTo>
                  <a:cubicBezTo>
                    <a:pt x="8956" y="29462"/>
                    <a:pt x="9096" y="29294"/>
                    <a:pt x="9235" y="29071"/>
                  </a:cubicBezTo>
                  <a:cubicBezTo>
                    <a:pt x="9080" y="28864"/>
                    <a:pt x="8949" y="28705"/>
                    <a:pt x="8664" y="28705"/>
                  </a:cubicBezTo>
                  <a:close/>
                  <a:moveTo>
                    <a:pt x="38436" y="36202"/>
                  </a:moveTo>
                  <a:cubicBezTo>
                    <a:pt x="38156" y="36202"/>
                    <a:pt x="37954" y="36329"/>
                    <a:pt x="37720" y="36520"/>
                  </a:cubicBezTo>
                  <a:cubicBezTo>
                    <a:pt x="37860" y="36911"/>
                    <a:pt x="37971" y="37162"/>
                    <a:pt x="38418" y="37301"/>
                  </a:cubicBezTo>
                  <a:cubicBezTo>
                    <a:pt x="38587" y="37351"/>
                    <a:pt x="38778" y="37376"/>
                    <a:pt x="38967" y="37376"/>
                  </a:cubicBezTo>
                  <a:cubicBezTo>
                    <a:pt x="39308" y="37376"/>
                    <a:pt x="39643" y="37295"/>
                    <a:pt x="39841" y="37134"/>
                  </a:cubicBezTo>
                  <a:cubicBezTo>
                    <a:pt x="39701" y="36743"/>
                    <a:pt x="39171" y="36380"/>
                    <a:pt x="38725" y="36241"/>
                  </a:cubicBezTo>
                  <a:cubicBezTo>
                    <a:pt x="38618" y="36214"/>
                    <a:pt x="38523" y="36202"/>
                    <a:pt x="38436" y="36202"/>
                  </a:cubicBezTo>
                  <a:close/>
                  <a:moveTo>
                    <a:pt x="43551" y="63659"/>
                  </a:moveTo>
                  <a:cubicBezTo>
                    <a:pt x="43384" y="63659"/>
                    <a:pt x="43216" y="63708"/>
                    <a:pt x="43021" y="63777"/>
                  </a:cubicBezTo>
                  <a:cubicBezTo>
                    <a:pt x="43049" y="64196"/>
                    <a:pt x="43077" y="64475"/>
                    <a:pt x="43467" y="64754"/>
                  </a:cubicBezTo>
                  <a:cubicBezTo>
                    <a:pt x="43760" y="64942"/>
                    <a:pt x="44195" y="65083"/>
                    <a:pt x="44546" y="65083"/>
                  </a:cubicBezTo>
                  <a:cubicBezTo>
                    <a:pt x="44664" y="65083"/>
                    <a:pt x="44772" y="65068"/>
                    <a:pt x="44862" y="65033"/>
                  </a:cubicBezTo>
                  <a:cubicBezTo>
                    <a:pt x="44862" y="64642"/>
                    <a:pt x="44472" y="64112"/>
                    <a:pt x="44081" y="63833"/>
                  </a:cubicBezTo>
                  <a:cubicBezTo>
                    <a:pt x="43886" y="63708"/>
                    <a:pt x="43719" y="63659"/>
                    <a:pt x="43551" y="63659"/>
                  </a:cubicBezTo>
                  <a:close/>
                  <a:moveTo>
                    <a:pt x="50212" y="82490"/>
                  </a:moveTo>
                  <a:cubicBezTo>
                    <a:pt x="49882" y="82490"/>
                    <a:pt x="49444" y="82745"/>
                    <a:pt x="49215" y="83000"/>
                  </a:cubicBezTo>
                  <a:cubicBezTo>
                    <a:pt x="48964" y="83307"/>
                    <a:pt x="48991" y="83558"/>
                    <a:pt x="49047" y="83865"/>
                  </a:cubicBezTo>
                  <a:cubicBezTo>
                    <a:pt x="49147" y="83881"/>
                    <a:pt x="49240" y="83893"/>
                    <a:pt x="49328" y="83893"/>
                  </a:cubicBezTo>
                  <a:cubicBezTo>
                    <a:pt x="49535" y="83893"/>
                    <a:pt x="49717" y="83829"/>
                    <a:pt x="49912" y="83614"/>
                  </a:cubicBezTo>
                  <a:cubicBezTo>
                    <a:pt x="50163" y="83335"/>
                    <a:pt x="50359" y="82805"/>
                    <a:pt x="50303" y="82498"/>
                  </a:cubicBezTo>
                  <a:cubicBezTo>
                    <a:pt x="50274" y="82493"/>
                    <a:pt x="50243" y="82490"/>
                    <a:pt x="50212" y="82490"/>
                  </a:cubicBezTo>
                  <a:close/>
                  <a:moveTo>
                    <a:pt x="2693" y="88227"/>
                  </a:moveTo>
                  <a:cubicBezTo>
                    <a:pt x="2629" y="88227"/>
                    <a:pt x="2568" y="88233"/>
                    <a:pt x="2512" y="88245"/>
                  </a:cubicBezTo>
                  <a:cubicBezTo>
                    <a:pt x="2484" y="88635"/>
                    <a:pt x="2791" y="89221"/>
                    <a:pt x="3153" y="89528"/>
                  </a:cubicBezTo>
                  <a:cubicBezTo>
                    <a:pt x="3360" y="89718"/>
                    <a:pt x="3556" y="89779"/>
                    <a:pt x="3767" y="89779"/>
                  </a:cubicBezTo>
                  <a:cubicBezTo>
                    <a:pt x="3899" y="89779"/>
                    <a:pt x="4036" y="89756"/>
                    <a:pt x="4186" y="89724"/>
                  </a:cubicBezTo>
                  <a:cubicBezTo>
                    <a:pt x="4213" y="89305"/>
                    <a:pt x="4213" y="89026"/>
                    <a:pt x="3879" y="88691"/>
                  </a:cubicBezTo>
                  <a:cubicBezTo>
                    <a:pt x="3568" y="88429"/>
                    <a:pt x="3074" y="88227"/>
                    <a:pt x="2693" y="88227"/>
                  </a:cubicBezTo>
                  <a:close/>
                  <a:moveTo>
                    <a:pt x="3182" y="93825"/>
                  </a:moveTo>
                  <a:cubicBezTo>
                    <a:pt x="3045" y="93825"/>
                    <a:pt x="2901" y="93859"/>
                    <a:pt x="2735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44" y="95100"/>
                    <a:pt x="2124" y="95134"/>
                    <a:pt x="2320" y="95134"/>
                  </a:cubicBezTo>
                  <a:cubicBezTo>
                    <a:pt x="2630" y="95134"/>
                    <a:pt x="2981" y="95049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6" y="93902"/>
                    <a:pt x="3388" y="93825"/>
                    <a:pt x="3182" y="93825"/>
                  </a:cubicBezTo>
                  <a:close/>
                  <a:moveTo>
                    <a:pt x="1535" y="100855"/>
                  </a:moveTo>
                  <a:cubicBezTo>
                    <a:pt x="1396" y="101246"/>
                    <a:pt x="1563" y="101888"/>
                    <a:pt x="1842" y="102250"/>
                  </a:cubicBezTo>
                  <a:cubicBezTo>
                    <a:pt x="2121" y="102641"/>
                    <a:pt x="2400" y="102669"/>
                    <a:pt x="2819" y="102669"/>
                  </a:cubicBezTo>
                  <a:cubicBezTo>
                    <a:pt x="2958" y="102306"/>
                    <a:pt x="3014" y="101999"/>
                    <a:pt x="2735" y="101636"/>
                  </a:cubicBezTo>
                  <a:cubicBezTo>
                    <a:pt x="2456" y="101246"/>
                    <a:pt x="1926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8" y="809"/>
                  </a:moveTo>
                  <a:cubicBezTo>
                    <a:pt x="21957" y="921"/>
                    <a:pt x="21539" y="1423"/>
                    <a:pt x="21399" y="1869"/>
                  </a:cubicBezTo>
                  <a:cubicBezTo>
                    <a:pt x="21288" y="2232"/>
                    <a:pt x="21371" y="2483"/>
                    <a:pt x="21539" y="2762"/>
                  </a:cubicBezTo>
                  <a:cubicBezTo>
                    <a:pt x="21371" y="2846"/>
                    <a:pt x="21204" y="2957"/>
                    <a:pt x="21037" y="3097"/>
                  </a:cubicBezTo>
                  <a:cubicBezTo>
                    <a:pt x="21037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3" y="2957"/>
                    <a:pt x="19837" y="2874"/>
                    <a:pt x="19725" y="2790"/>
                  </a:cubicBezTo>
                  <a:cubicBezTo>
                    <a:pt x="19319" y="2451"/>
                    <a:pt x="18656" y="2185"/>
                    <a:pt x="18137" y="2185"/>
                  </a:cubicBezTo>
                  <a:cubicBezTo>
                    <a:pt x="18015" y="2185"/>
                    <a:pt x="17901" y="2200"/>
                    <a:pt x="17800" y="2232"/>
                  </a:cubicBezTo>
                  <a:cubicBezTo>
                    <a:pt x="17745" y="2790"/>
                    <a:pt x="18247" y="3571"/>
                    <a:pt x="18749" y="3990"/>
                  </a:cubicBezTo>
                  <a:cubicBezTo>
                    <a:pt x="19054" y="4229"/>
                    <a:pt x="19307" y="4316"/>
                    <a:pt x="19563" y="4316"/>
                  </a:cubicBezTo>
                  <a:cubicBezTo>
                    <a:pt x="19635" y="4316"/>
                    <a:pt x="19708" y="4309"/>
                    <a:pt x="19781" y="4297"/>
                  </a:cubicBezTo>
                  <a:lnTo>
                    <a:pt x="19781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606" y="11377"/>
                    <a:pt x="15140" y="11186"/>
                    <a:pt x="14782" y="11186"/>
                  </a:cubicBezTo>
                  <a:cubicBezTo>
                    <a:pt x="14703" y="11186"/>
                    <a:pt x="14629" y="11195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7" y="12387"/>
                    <a:pt x="14787" y="12415"/>
                  </a:cubicBezTo>
                  <a:cubicBezTo>
                    <a:pt x="14146" y="12610"/>
                    <a:pt x="13392" y="13141"/>
                    <a:pt x="13197" y="13671"/>
                  </a:cubicBezTo>
                  <a:cubicBezTo>
                    <a:pt x="13487" y="13903"/>
                    <a:pt x="13992" y="14014"/>
                    <a:pt x="14488" y="14014"/>
                  </a:cubicBezTo>
                  <a:cubicBezTo>
                    <a:pt x="14708" y="14014"/>
                    <a:pt x="14925" y="13992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7" y="23435"/>
                    <a:pt x="11886" y="28401"/>
                  </a:cubicBezTo>
                  <a:lnTo>
                    <a:pt x="11802" y="28290"/>
                  </a:lnTo>
                  <a:cubicBezTo>
                    <a:pt x="11481" y="28038"/>
                    <a:pt x="10991" y="27842"/>
                    <a:pt x="10594" y="27842"/>
                  </a:cubicBezTo>
                  <a:cubicBezTo>
                    <a:pt x="10508" y="27842"/>
                    <a:pt x="10426" y="27851"/>
                    <a:pt x="10351" y="27871"/>
                  </a:cubicBezTo>
                  <a:cubicBezTo>
                    <a:pt x="10351" y="28234"/>
                    <a:pt x="10630" y="28736"/>
                    <a:pt x="10937" y="29071"/>
                  </a:cubicBezTo>
                  <a:cubicBezTo>
                    <a:pt x="10853" y="29071"/>
                    <a:pt x="10742" y="29099"/>
                    <a:pt x="10602" y="29127"/>
                  </a:cubicBezTo>
                  <a:cubicBezTo>
                    <a:pt x="9961" y="29294"/>
                    <a:pt x="9152" y="29852"/>
                    <a:pt x="8956" y="30410"/>
                  </a:cubicBezTo>
                  <a:cubicBezTo>
                    <a:pt x="9249" y="30666"/>
                    <a:pt x="9768" y="30778"/>
                    <a:pt x="10280" y="30778"/>
                  </a:cubicBezTo>
                  <a:cubicBezTo>
                    <a:pt x="10550" y="30778"/>
                    <a:pt x="10818" y="30747"/>
                    <a:pt x="11049" y="30689"/>
                  </a:cubicBezTo>
                  <a:cubicBezTo>
                    <a:pt x="11272" y="30605"/>
                    <a:pt x="11467" y="30522"/>
                    <a:pt x="11607" y="30410"/>
                  </a:cubicBezTo>
                  <a:lnTo>
                    <a:pt x="11607" y="30410"/>
                  </a:lnTo>
                  <a:cubicBezTo>
                    <a:pt x="10658" y="36687"/>
                    <a:pt x="9207" y="46954"/>
                    <a:pt x="7701" y="59035"/>
                  </a:cubicBezTo>
                  <a:cubicBezTo>
                    <a:pt x="7701" y="58839"/>
                    <a:pt x="7645" y="58644"/>
                    <a:pt x="7450" y="58421"/>
                  </a:cubicBezTo>
                  <a:cubicBezTo>
                    <a:pt x="7155" y="58045"/>
                    <a:pt x="6602" y="57722"/>
                    <a:pt x="6188" y="57722"/>
                  </a:cubicBezTo>
                  <a:cubicBezTo>
                    <a:pt x="6171" y="57722"/>
                    <a:pt x="6155" y="57722"/>
                    <a:pt x="6139" y="57723"/>
                  </a:cubicBezTo>
                  <a:cubicBezTo>
                    <a:pt x="6027" y="58142"/>
                    <a:pt x="6278" y="58783"/>
                    <a:pt x="6585" y="59146"/>
                  </a:cubicBezTo>
                  <a:cubicBezTo>
                    <a:pt x="6838" y="59446"/>
                    <a:pt x="7092" y="59517"/>
                    <a:pt x="7408" y="59517"/>
                  </a:cubicBezTo>
                  <a:cubicBezTo>
                    <a:pt x="7475" y="59517"/>
                    <a:pt x="7544" y="59514"/>
                    <a:pt x="7617" y="59509"/>
                  </a:cubicBez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47" y="59990"/>
                    <a:pt x="6824" y="59849"/>
                    <a:pt x="6467" y="59849"/>
                  </a:cubicBezTo>
                  <a:cubicBezTo>
                    <a:pt x="6348" y="59849"/>
                    <a:pt x="6236" y="59865"/>
                    <a:pt x="6139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3" y="61099"/>
                    <a:pt x="6501" y="61127"/>
                  </a:cubicBezTo>
                  <a:cubicBezTo>
                    <a:pt x="5860" y="61350"/>
                    <a:pt x="5106" y="61964"/>
                    <a:pt x="4939" y="62550"/>
                  </a:cubicBezTo>
                  <a:cubicBezTo>
                    <a:pt x="5208" y="62729"/>
                    <a:pt x="5605" y="62812"/>
                    <a:pt x="6019" y="62812"/>
                  </a:cubicBezTo>
                  <a:cubicBezTo>
                    <a:pt x="6378" y="62812"/>
                    <a:pt x="6748" y="62750"/>
                    <a:pt x="7059" y="62634"/>
                  </a:cubicBezTo>
                  <a:cubicBezTo>
                    <a:pt x="7115" y="62606"/>
                    <a:pt x="7199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02" y="90839"/>
                  </a:cubicBezTo>
                  <a:cubicBezTo>
                    <a:pt x="3823" y="90505"/>
                    <a:pt x="3349" y="90254"/>
                    <a:pt x="3014" y="90254"/>
                  </a:cubicBezTo>
                  <a:cubicBezTo>
                    <a:pt x="2902" y="90644"/>
                    <a:pt x="3098" y="91258"/>
                    <a:pt x="3376" y="91649"/>
                  </a:cubicBezTo>
                  <a:cubicBezTo>
                    <a:pt x="3544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00" y="92234"/>
                    <a:pt x="3321" y="91955"/>
                    <a:pt x="2679" y="91955"/>
                  </a:cubicBezTo>
                  <a:cubicBezTo>
                    <a:pt x="2009" y="91983"/>
                    <a:pt x="1145" y="92290"/>
                    <a:pt x="838" y="92765"/>
                  </a:cubicBezTo>
                  <a:cubicBezTo>
                    <a:pt x="1172" y="93239"/>
                    <a:pt x="2037" y="93518"/>
                    <a:pt x="2707" y="93518"/>
                  </a:cubicBezTo>
                  <a:cubicBezTo>
                    <a:pt x="3349" y="93490"/>
                    <a:pt x="3628" y="93211"/>
                    <a:pt x="3934" y="92765"/>
                  </a:cubicBezTo>
                  <a:lnTo>
                    <a:pt x="3934" y="92765"/>
                  </a:lnTo>
                  <a:cubicBezTo>
                    <a:pt x="3823" y="93880"/>
                    <a:pt x="3711" y="95024"/>
                    <a:pt x="3600" y="96140"/>
                  </a:cubicBezTo>
                  <a:cubicBezTo>
                    <a:pt x="3565" y="96136"/>
                    <a:pt x="3531" y="96134"/>
                    <a:pt x="3496" y="96134"/>
                  </a:cubicBezTo>
                  <a:cubicBezTo>
                    <a:pt x="3307" y="96134"/>
                    <a:pt x="3119" y="96203"/>
                    <a:pt x="2930" y="96391"/>
                  </a:cubicBezTo>
                  <a:cubicBezTo>
                    <a:pt x="2567" y="96698"/>
                    <a:pt x="2261" y="97284"/>
                    <a:pt x="2316" y="97675"/>
                  </a:cubicBezTo>
                  <a:cubicBezTo>
                    <a:pt x="2370" y="97688"/>
                    <a:pt x="2428" y="97694"/>
                    <a:pt x="2489" y="97694"/>
                  </a:cubicBezTo>
                  <a:cubicBezTo>
                    <a:pt x="2808" y="97694"/>
                    <a:pt x="3207" y="97523"/>
                    <a:pt x="3488" y="97312"/>
                  </a:cubicBezTo>
                  <a:lnTo>
                    <a:pt x="3488" y="97312"/>
                  </a:lnTo>
                  <a:cubicBezTo>
                    <a:pt x="3293" y="99405"/>
                    <a:pt x="3125" y="101497"/>
                    <a:pt x="2958" y="103561"/>
                  </a:cubicBezTo>
                  <a:cubicBezTo>
                    <a:pt x="2902" y="103506"/>
                    <a:pt x="2819" y="103422"/>
                    <a:pt x="2735" y="103366"/>
                  </a:cubicBezTo>
                  <a:cubicBezTo>
                    <a:pt x="2437" y="103114"/>
                    <a:pt x="1970" y="102919"/>
                    <a:pt x="1596" y="102919"/>
                  </a:cubicBezTo>
                  <a:cubicBezTo>
                    <a:pt x="1514" y="102919"/>
                    <a:pt x="1438" y="102928"/>
                    <a:pt x="1368" y="102948"/>
                  </a:cubicBezTo>
                  <a:cubicBezTo>
                    <a:pt x="1340" y="103310"/>
                    <a:pt x="1619" y="103785"/>
                    <a:pt x="1926" y="104092"/>
                  </a:cubicBezTo>
                  <a:cubicBezTo>
                    <a:pt x="1842" y="104092"/>
                    <a:pt x="1730" y="104119"/>
                    <a:pt x="1619" y="104147"/>
                  </a:cubicBezTo>
                  <a:cubicBezTo>
                    <a:pt x="977" y="104315"/>
                    <a:pt x="196" y="104845"/>
                    <a:pt x="1" y="105403"/>
                  </a:cubicBezTo>
                  <a:cubicBezTo>
                    <a:pt x="298" y="105626"/>
                    <a:pt x="807" y="105738"/>
                    <a:pt x="1303" y="105738"/>
                  </a:cubicBezTo>
                  <a:cubicBezTo>
                    <a:pt x="1551" y="105738"/>
                    <a:pt x="1796" y="105710"/>
                    <a:pt x="2009" y="105654"/>
                  </a:cubicBezTo>
                  <a:cubicBezTo>
                    <a:pt x="2456" y="105514"/>
                    <a:pt x="2679" y="105319"/>
                    <a:pt x="2819" y="105040"/>
                  </a:cubicBezTo>
                  <a:lnTo>
                    <a:pt x="2819" y="105040"/>
                  </a:lnTo>
                  <a:cubicBezTo>
                    <a:pt x="2400" y="110453"/>
                    <a:pt x="2009" y="115753"/>
                    <a:pt x="1758" y="120803"/>
                  </a:cubicBezTo>
                  <a:cubicBezTo>
                    <a:pt x="1619" y="123398"/>
                    <a:pt x="3349" y="125267"/>
                    <a:pt x="6250" y="126578"/>
                  </a:cubicBezTo>
                  <a:cubicBezTo>
                    <a:pt x="7673" y="127220"/>
                    <a:pt x="9375" y="127722"/>
                    <a:pt x="11300" y="128113"/>
                  </a:cubicBezTo>
                  <a:cubicBezTo>
                    <a:pt x="11858" y="128224"/>
                    <a:pt x="12416" y="128336"/>
                    <a:pt x="13002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41" y="129689"/>
                    <a:pt x="12382" y="129733"/>
                    <a:pt x="12641" y="129733"/>
                  </a:cubicBezTo>
                  <a:cubicBezTo>
                    <a:pt x="12972" y="129733"/>
                    <a:pt x="13333" y="129661"/>
                    <a:pt x="13615" y="129536"/>
                  </a:cubicBezTo>
                  <a:cubicBezTo>
                    <a:pt x="14090" y="129340"/>
                    <a:pt x="14201" y="129033"/>
                    <a:pt x="14285" y="128615"/>
                  </a:cubicBezTo>
                  <a:cubicBezTo>
                    <a:pt x="14648" y="128671"/>
                    <a:pt x="14983" y="128699"/>
                    <a:pt x="15317" y="128754"/>
                  </a:cubicBezTo>
                  <a:cubicBezTo>
                    <a:pt x="14759" y="129257"/>
                    <a:pt x="14285" y="130066"/>
                    <a:pt x="14285" y="130679"/>
                  </a:cubicBezTo>
                  <a:cubicBezTo>
                    <a:pt x="14413" y="130718"/>
                    <a:pt x="14556" y="130736"/>
                    <a:pt x="14708" y="130736"/>
                  </a:cubicBezTo>
                  <a:cubicBezTo>
                    <a:pt x="15321" y="130736"/>
                    <a:pt x="16081" y="130446"/>
                    <a:pt x="16573" y="130066"/>
                  </a:cubicBezTo>
                  <a:cubicBezTo>
                    <a:pt x="17019" y="129703"/>
                    <a:pt x="17159" y="129368"/>
                    <a:pt x="17187" y="128950"/>
                  </a:cubicBezTo>
                  <a:cubicBezTo>
                    <a:pt x="17438" y="128950"/>
                    <a:pt x="17717" y="128978"/>
                    <a:pt x="17996" y="129005"/>
                  </a:cubicBezTo>
                  <a:cubicBezTo>
                    <a:pt x="17940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7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2" y="129536"/>
                    <a:pt x="19112" y="129312"/>
                    <a:pt x="19056" y="129089"/>
                  </a:cubicBezTo>
                  <a:lnTo>
                    <a:pt x="19056" y="129089"/>
                  </a:lnTo>
                  <a:cubicBezTo>
                    <a:pt x="19670" y="129117"/>
                    <a:pt x="20255" y="129145"/>
                    <a:pt x="20869" y="129173"/>
                  </a:cubicBezTo>
                  <a:cubicBezTo>
                    <a:pt x="20841" y="130791"/>
                    <a:pt x="20841" y="132381"/>
                    <a:pt x="20786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6" y="151994"/>
                  </a:lnTo>
                  <a:lnTo>
                    <a:pt x="15736" y="155928"/>
                  </a:lnTo>
                  <a:lnTo>
                    <a:pt x="40092" y="155928"/>
                  </a:lnTo>
                  <a:lnTo>
                    <a:pt x="40092" y="151994"/>
                  </a:lnTo>
                  <a:lnTo>
                    <a:pt x="35628" y="151994"/>
                  </a:lnTo>
                  <a:cubicBezTo>
                    <a:pt x="35293" y="149204"/>
                    <a:pt x="34763" y="144434"/>
                    <a:pt x="34289" y="139551"/>
                  </a:cubicBezTo>
                  <a:cubicBezTo>
                    <a:pt x="34038" y="137208"/>
                    <a:pt x="33814" y="134864"/>
                    <a:pt x="33647" y="132716"/>
                  </a:cubicBezTo>
                  <a:cubicBezTo>
                    <a:pt x="33535" y="131349"/>
                    <a:pt x="33452" y="130066"/>
                    <a:pt x="33368" y="128894"/>
                  </a:cubicBezTo>
                  <a:cubicBezTo>
                    <a:pt x="37330" y="128615"/>
                    <a:pt x="41152" y="128196"/>
                    <a:pt x="44416" y="127666"/>
                  </a:cubicBezTo>
                  <a:cubicBezTo>
                    <a:pt x="47290" y="127220"/>
                    <a:pt x="48964" y="124876"/>
                    <a:pt x="49745" y="121194"/>
                  </a:cubicBezTo>
                  <a:cubicBezTo>
                    <a:pt x="49801" y="121333"/>
                    <a:pt x="49856" y="121445"/>
                    <a:pt x="49996" y="121584"/>
                  </a:cubicBezTo>
                  <a:cubicBezTo>
                    <a:pt x="50290" y="121854"/>
                    <a:pt x="50777" y="122102"/>
                    <a:pt x="51156" y="122102"/>
                  </a:cubicBezTo>
                  <a:cubicBezTo>
                    <a:pt x="51209" y="122102"/>
                    <a:pt x="51259" y="122097"/>
                    <a:pt x="51307" y="122086"/>
                  </a:cubicBezTo>
                  <a:cubicBezTo>
                    <a:pt x="51363" y="121696"/>
                    <a:pt x="51084" y="121110"/>
                    <a:pt x="50749" y="120803"/>
                  </a:cubicBezTo>
                  <a:cubicBezTo>
                    <a:pt x="50523" y="120598"/>
                    <a:pt x="50327" y="120528"/>
                    <a:pt x="50117" y="120528"/>
                  </a:cubicBezTo>
                  <a:cubicBezTo>
                    <a:pt x="50042" y="120528"/>
                    <a:pt x="49965" y="120537"/>
                    <a:pt x="49884" y="120552"/>
                  </a:cubicBezTo>
                  <a:cubicBezTo>
                    <a:pt x="49940" y="120273"/>
                    <a:pt x="49968" y="119966"/>
                    <a:pt x="50024" y="119659"/>
                  </a:cubicBezTo>
                  <a:cubicBezTo>
                    <a:pt x="50275" y="119910"/>
                    <a:pt x="50610" y="120078"/>
                    <a:pt x="50889" y="120078"/>
                  </a:cubicBezTo>
                  <a:cubicBezTo>
                    <a:pt x="51028" y="119715"/>
                    <a:pt x="50861" y="119101"/>
                    <a:pt x="50610" y="118711"/>
                  </a:cubicBezTo>
                  <a:cubicBezTo>
                    <a:pt x="50470" y="118515"/>
                    <a:pt x="50331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cubicBezTo>
                    <a:pt x="51949" y="118432"/>
                    <a:pt x="52814" y="118153"/>
                    <a:pt x="53148" y="117678"/>
                  </a:cubicBezTo>
                  <a:cubicBezTo>
                    <a:pt x="52842" y="117232"/>
                    <a:pt x="51977" y="116897"/>
                    <a:pt x="51335" y="116897"/>
                  </a:cubicBezTo>
                  <a:cubicBezTo>
                    <a:pt x="51301" y="116895"/>
                    <a:pt x="51269" y="116895"/>
                    <a:pt x="51237" y="116895"/>
                  </a:cubicBezTo>
                  <a:cubicBezTo>
                    <a:pt x="50770" y="116895"/>
                    <a:pt x="50508" y="117086"/>
                    <a:pt x="50247" y="117399"/>
                  </a:cubicBezTo>
                  <a:cubicBezTo>
                    <a:pt x="50275" y="117037"/>
                    <a:pt x="50275" y="116702"/>
                    <a:pt x="50303" y="116339"/>
                  </a:cubicBezTo>
                  <a:cubicBezTo>
                    <a:pt x="50523" y="116468"/>
                    <a:pt x="50708" y="116560"/>
                    <a:pt x="50928" y="116560"/>
                  </a:cubicBezTo>
                  <a:cubicBezTo>
                    <a:pt x="51041" y="116560"/>
                    <a:pt x="51165" y="116536"/>
                    <a:pt x="51307" y="116479"/>
                  </a:cubicBezTo>
                  <a:cubicBezTo>
                    <a:pt x="51726" y="116283"/>
                    <a:pt x="52200" y="115837"/>
                    <a:pt x="52284" y="115446"/>
                  </a:cubicBezTo>
                  <a:cubicBezTo>
                    <a:pt x="52115" y="115356"/>
                    <a:pt x="51886" y="115313"/>
                    <a:pt x="51648" y="115313"/>
                  </a:cubicBezTo>
                  <a:cubicBezTo>
                    <a:pt x="51373" y="115313"/>
                    <a:pt x="51085" y="115370"/>
                    <a:pt x="50861" y="115474"/>
                  </a:cubicBezTo>
                  <a:cubicBezTo>
                    <a:pt x="50498" y="115642"/>
                    <a:pt x="50386" y="115893"/>
                    <a:pt x="50303" y="116228"/>
                  </a:cubicBezTo>
                  <a:cubicBezTo>
                    <a:pt x="50386" y="114163"/>
                    <a:pt x="50303" y="111847"/>
                    <a:pt x="50107" y="109392"/>
                  </a:cubicBezTo>
                  <a:cubicBezTo>
                    <a:pt x="50247" y="109392"/>
                    <a:pt x="50359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3" y="108425"/>
                    <a:pt x="50876" y="108416"/>
                    <a:pt x="50805" y="108416"/>
                  </a:cubicBezTo>
                  <a:cubicBezTo>
                    <a:pt x="50565" y="108416"/>
                    <a:pt x="50267" y="108516"/>
                    <a:pt x="50052" y="108667"/>
                  </a:cubicBezTo>
                  <a:cubicBezTo>
                    <a:pt x="49940" y="107160"/>
                    <a:pt x="49773" y="105598"/>
                    <a:pt x="49577" y="104008"/>
                  </a:cubicBezTo>
                  <a:lnTo>
                    <a:pt x="49577" y="104008"/>
                  </a:lnTo>
                  <a:cubicBezTo>
                    <a:pt x="49661" y="104092"/>
                    <a:pt x="49801" y="104147"/>
                    <a:pt x="49940" y="104231"/>
                  </a:cubicBezTo>
                  <a:cubicBezTo>
                    <a:pt x="50147" y="104309"/>
                    <a:pt x="50402" y="104350"/>
                    <a:pt x="50647" y="104350"/>
                  </a:cubicBezTo>
                  <a:cubicBezTo>
                    <a:pt x="50930" y="104350"/>
                    <a:pt x="51198" y="104295"/>
                    <a:pt x="51363" y="104175"/>
                  </a:cubicBezTo>
                  <a:cubicBezTo>
                    <a:pt x="51279" y="103785"/>
                    <a:pt x="50777" y="103366"/>
                    <a:pt x="50331" y="103199"/>
                  </a:cubicBezTo>
                  <a:cubicBezTo>
                    <a:pt x="50195" y="103142"/>
                    <a:pt x="50074" y="103118"/>
                    <a:pt x="49961" y="103118"/>
                  </a:cubicBezTo>
                  <a:cubicBezTo>
                    <a:pt x="49793" y="103118"/>
                    <a:pt x="49643" y="103171"/>
                    <a:pt x="49494" y="103255"/>
                  </a:cubicBezTo>
                  <a:cubicBezTo>
                    <a:pt x="49466" y="103003"/>
                    <a:pt x="49438" y="102724"/>
                    <a:pt x="49410" y="102473"/>
                  </a:cubicBezTo>
                  <a:lnTo>
                    <a:pt x="49410" y="102473"/>
                  </a:lnTo>
                  <a:cubicBezTo>
                    <a:pt x="49563" y="102504"/>
                    <a:pt x="49724" y="102526"/>
                    <a:pt x="49871" y="102526"/>
                  </a:cubicBezTo>
                  <a:cubicBezTo>
                    <a:pt x="49992" y="102526"/>
                    <a:pt x="50103" y="102511"/>
                    <a:pt x="50191" y="102473"/>
                  </a:cubicBezTo>
                  <a:cubicBezTo>
                    <a:pt x="50191" y="102055"/>
                    <a:pt x="49773" y="101553"/>
                    <a:pt x="49382" y="101302"/>
                  </a:cubicBezTo>
                  <a:cubicBezTo>
                    <a:pt x="49326" y="101274"/>
                    <a:pt x="49270" y="101246"/>
                    <a:pt x="49243" y="101218"/>
                  </a:cubicBezTo>
                  <a:cubicBezTo>
                    <a:pt x="49215" y="101078"/>
                    <a:pt x="49187" y="100967"/>
                    <a:pt x="49187" y="100855"/>
                  </a:cubicBezTo>
                  <a:lnTo>
                    <a:pt x="49187" y="100855"/>
                  </a:lnTo>
                  <a:cubicBezTo>
                    <a:pt x="49233" y="100862"/>
                    <a:pt x="49282" y="100865"/>
                    <a:pt x="49334" y="100865"/>
                  </a:cubicBezTo>
                  <a:cubicBezTo>
                    <a:pt x="49502" y="100865"/>
                    <a:pt x="49699" y="100829"/>
                    <a:pt x="49912" y="100744"/>
                  </a:cubicBezTo>
                  <a:cubicBezTo>
                    <a:pt x="50526" y="100520"/>
                    <a:pt x="51223" y="99907"/>
                    <a:pt x="51363" y="99349"/>
                  </a:cubicBezTo>
                  <a:cubicBezTo>
                    <a:pt x="51126" y="99195"/>
                    <a:pt x="50770" y="99126"/>
                    <a:pt x="50397" y="99126"/>
                  </a:cubicBezTo>
                  <a:cubicBezTo>
                    <a:pt x="50024" y="99126"/>
                    <a:pt x="49633" y="99195"/>
                    <a:pt x="49326" y="99321"/>
                  </a:cubicBezTo>
                  <a:cubicBezTo>
                    <a:pt x="49187" y="99377"/>
                    <a:pt x="49075" y="99432"/>
                    <a:pt x="48991" y="99516"/>
                  </a:cubicBezTo>
                  <a:cubicBezTo>
                    <a:pt x="48964" y="99377"/>
                    <a:pt x="48964" y="99237"/>
                    <a:pt x="48936" y="99098"/>
                  </a:cubicBezTo>
                  <a:cubicBezTo>
                    <a:pt x="49019" y="99070"/>
                    <a:pt x="49075" y="99014"/>
                    <a:pt x="49159" y="98930"/>
                  </a:cubicBezTo>
                  <a:cubicBezTo>
                    <a:pt x="49466" y="98568"/>
                    <a:pt x="49745" y="97982"/>
                    <a:pt x="49661" y="97591"/>
                  </a:cubicBezTo>
                  <a:cubicBezTo>
                    <a:pt x="49619" y="97583"/>
                    <a:pt x="49576" y="97579"/>
                    <a:pt x="49531" y="97579"/>
                  </a:cubicBezTo>
                  <a:cubicBezTo>
                    <a:pt x="49282" y="97579"/>
                    <a:pt x="49001" y="97704"/>
                    <a:pt x="48740" y="97870"/>
                  </a:cubicBezTo>
                  <a:cubicBezTo>
                    <a:pt x="48322" y="95136"/>
                    <a:pt x="47875" y="92318"/>
                    <a:pt x="47345" y="89472"/>
                  </a:cubicBezTo>
                  <a:lnTo>
                    <a:pt x="47345" y="89472"/>
                  </a:lnTo>
                  <a:cubicBezTo>
                    <a:pt x="47541" y="89751"/>
                    <a:pt x="47764" y="89975"/>
                    <a:pt x="48210" y="90030"/>
                  </a:cubicBezTo>
                  <a:cubicBezTo>
                    <a:pt x="48320" y="90046"/>
                    <a:pt x="48438" y="90054"/>
                    <a:pt x="48559" y="90054"/>
                  </a:cubicBezTo>
                  <a:cubicBezTo>
                    <a:pt x="49084" y="90054"/>
                    <a:pt x="49673" y="89907"/>
                    <a:pt x="49968" y="89612"/>
                  </a:cubicBezTo>
                  <a:cubicBezTo>
                    <a:pt x="49717" y="89166"/>
                    <a:pt x="48991" y="88775"/>
                    <a:pt x="48433" y="88691"/>
                  </a:cubicBezTo>
                  <a:cubicBezTo>
                    <a:pt x="48350" y="88678"/>
                    <a:pt x="48272" y="88672"/>
                    <a:pt x="48199" y="88672"/>
                  </a:cubicBezTo>
                  <a:cubicBezTo>
                    <a:pt x="47807" y="88672"/>
                    <a:pt x="47548" y="88851"/>
                    <a:pt x="47290" y="89110"/>
                  </a:cubicBezTo>
                  <a:cubicBezTo>
                    <a:pt x="47150" y="88273"/>
                    <a:pt x="47011" y="87436"/>
                    <a:pt x="46843" y="86571"/>
                  </a:cubicBezTo>
                  <a:lnTo>
                    <a:pt x="46843" y="86571"/>
                  </a:lnTo>
                  <a:cubicBezTo>
                    <a:pt x="46988" y="86674"/>
                    <a:pt x="47148" y="86732"/>
                    <a:pt x="47358" y="86732"/>
                  </a:cubicBezTo>
                  <a:cubicBezTo>
                    <a:pt x="47431" y="86732"/>
                    <a:pt x="47510" y="86725"/>
                    <a:pt x="47596" y="86710"/>
                  </a:cubicBezTo>
                  <a:cubicBezTo>
                    <a:pt x="48182" y="86655"/>
                    <a:pt x="48908" y="86292"/>
                    <a:pt x="49159" y="85846"/>
                  </a:cubicBezTo>
                  <a:cubicBezTo>
                    <a:pt x="48871" y="85532"/>
                    <a:pt x="48266" y="85341"/>
                    <a:pt x="47731" y="85341"/>
                  </a:cubicBezTo>
                  <a:cubicBezTo>
                    <a:pt x="47695" y="85341"/>
                    <a:pt x="47660" y="85342"/>
                    <a:pt x="47624" y="85343"/>
                  </a:cubicBezTo>
                  <a:cubicBezTo>
                    <a:pt x="47708" y="85260"/>
                    <a:pt x="47792" y="85148"/>
                    <a:pt x="47848" y="85009"/>
                  </a:cubicBezTo>
                  <a:cubicBezTo>
                    <a:pt x="48266" y="84283"/>
                    <a:pt x="48433" y="83139"/>
                    <a:pt x="48127" y="82498"/>
                  </a:cubicBezTo>
                  <a:lnTo>
                    <a:pt x="48127" y="82498"/>
                  </a:lnTo>
                  <a:cubicBezTo>
                    <a:pt x="47513" y="82553"/>
                    <a:pt x="46787" y="83139"/>
                    <a:pt x="46341" y="83781"/>
                  </a:cubicBezTo>
                  <a:cubicBezTo>
                    <a:pt x="45867" y="81131"/>
                    <a:pt x="45365" y="78480"/>
                    <a:pt x="44890" y="75830"/>
                  </a:cubicBezTo>
                  <a:cubicBezTo>
                    <a:pt x="44974" y="75802"/>
                    <a:pt x="45086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cubicBezTo>
                    <a:pt x="45634" y="74539"/>
                    <a:pt x="45595" y="74536"/>
                    <a:pt x="45555" y="74536"/>
                  </a:cubicBezTo>
                  <a:cubicBezTo>
                    <a:pt x="45290" y="74536"/>
                    <a:pt x="44961" y="74684"/>
                    <a:pt x="44695" y="74853"/>
                  </a:cubicBezTo>
                  <a:cubicBezTo>
                    <a:pt x="44193" y="71980"/>
                    <a:pt x="43663" y="69134"/>
                    <a:pt x="43216" y="66316"/>
                  </a:cubicBezTo>
                  <a:lnTo>
                    <a:pt x="43216" y="66316"/>
                  </a:lnTo>
                  <a:cubicBezTo>
                    <a:pt x="43272" y="66400"/>
                    <a:pt x="43384" y="66456"/>
                    <a:pt x="43523" y="66511"/>
                  </a:cubicBezTo>
                  <a:cubicBezTo>
                    <a:pt x="43747" y="66601"/>
                    <a:pt x="44043" y="66659"/>
                    <a:pt x="44321" y="66659"/>
                  </a:cubicBezTo>
                  <a:cubicBezTo>
                    <a:pt x="44563" y="66659"/>
                    <a:pt x="44790" y="66615"/>
                    <a:pt x="44946" y="66511"/>
                  </a:cubicBezTo>
                  <a:cubicBezTo>
                    <a:pt x="44862" y="66121"/>
                    <a:pt x="44360" y="65675"/>
                    <a:pt x="43942" y="65507"/>
                  </a:cubicBezTo>
                  <a:cubicBezTo>
                    <a:pt x="43799" y="65441"/>
                    <a:pt x="43678" y="65414"/>
                    <a:pt x="43566" y="65414"/>
                  </a:cubicBezTo>
                  <a:cubicBezTo>
                    <a:pt x="43395" y="65414"/>
                    <a:pt x="43246" y="65478"/>
                    <a:pt x="43077" y="65563"/>
                  </a:cubicBezTo>
                  <a:cubicBezTo>
                    <a:pt x="42937" y="64726"/>
                    <a:pt x="42798" y="63889"/>
                    <a:pt x="42686" y="63052"/>
                  </a:cubicBezTo>
                  <a:lnTo>
                    <a:pt x="42686" y="63052"/>
                  </a:lnTo>
                  <a:cubicBezTo>
                    <a:pt x="42819" y="63111"/>
                    <a:pt x="42959" y="63146"/>
                    <a:pt x="43115" y="63146"/>
                  </a:cubicBezTo>
                  <a:cubicBezTo>
                    <a:pt x="43255" y="63146"/>
                    <a:pt x="43408" y="63118"/>
                    <a:pt x="43579" y="63052"/>
                  </a:cubicBezTo>
                  <a:cubicBezTo>
                    <a:pt x="44193" y="62829"/>
                    <a:pt x="44918" y="62215"/>
                    <a:pt x="45086" y="61685"/>
                  </a:cubicBezTo>
                  <a:cubicBezTo>
                    <a:pt x="44829" y="61508"/>
                    <a:pt x="44443" y="61433"/>
                    <a:pt x="44039" y="61433"/>
                  </a:cubicBezTo>
                  <a:cubicBezTo>
                    <a:pt x="43741" y="61433"/>
                    <a:pt x="43433" y="61474"/>
                    <a:pt x="43161" y="61545"/>
                  </a:cubicBezTo>
                  <a:cubicBezTo>
                    <a:pt x="43356" y="61239"/>
                    <a:pt x="43440" y="60904"/>
                    <a:pt x="43412" y="60653"/>
                  </a:cubicBezTo>
                  <a:cubicBezTo>
                    <a:pt x="43371" y="60645"/>
                    <a:pt x="43329" y="60642"/>
                    <a:pt x="43285" y="60642"/>
                  </a:cubicBezTo>
                  <a:cubicBezTo>
                    <a:pt x="42996" y="60642"/>
                    <a:pt x="42642" y="60794"/>
                    <a:pt x="42351" y="60987"/>
                  </a:cubicBezTo>
                  <a:cubicBezTo>
                    <a:pt x="41905" y="58253"/>
                    <a:pt x="41431" y="55491"/>
                    <a:pt x="40929" y="52729"/>
                  </a:cubicBezTo>
                  <a:cubicBezTo>
                    <a:pt x="41068" y="52701"/>
                    <a:pt x="41208" y="52646"/>
                    <a:pt x="41375" y="52506"/>
                  </a:cubicBezTo>
                  <a:cubicBezTo>
                    <a:pt x="41710" y="52227"/>
                    <a:pt x="42045" y="51669"/>
                    <a:pt x="42017" y="51279"/>
                  </a:cubicBezTo>
                  <a:cubicBezTo>
                    <a:pt x="41946" y="51257"/>
                    <a:pt x="41867" y="51247"/>
                    <a:pt x="41784" y="51247"/>
                  </a:cubicBezTo>
                  <a:cubicBezTo>
                    <a:pt x="41443" y="51247"/>
                    <a:pt x="41025" y="51417"/>
                    <a:pt x="40733" y="51641"/>
                  </a:cubicBezTo>
                  <a:cubicBezTo>
                    <a:pt x="40650" y="51251"/>
                    <a:pt x="40594" y="50860"/>
                    <a:pt x="40510" y="50470"/>
                  </a:cubicBezTo>
                  <a:cubicBezTo>
                    <a:pt x="40845" y="50442"/>
                    <a:pt x="41096" y="50330"/>
                    <a:pt x="41291" y="49967"/>
                  </a:cubicBezTo>
                  <a:cubicBezTo>
                    <a:pt x="41515" y="49549"/>
                    <a:pt x="41626" y="48907"/>
                    <a:pt x="41459" y="48544"/>
                  </a:cubicBezTo>
                  <a:lnTo>
                    <a:pt x="41459" y="48544"/>
                  </a:lnTo>
                  <a:cubicBezTo>
                    <a:pt x="41068" y="48600"/>
                    <a:pt x="40566" y="49047"/>
                    <a:pt x="40343" y="49437"/>
                  </a:cubicBezTo>
                  <a:lnTo>
                    <a:pt x="40315" y="49465"/>
                  </a:lnTo>
                  <a:cubicBezTo>
                    <a:pt x="39422" y="44750"/>
                    <a:pt x="38446" y="40035"/>
                    <a:pt x="37413" y="35544"/>
                  </a:cubicBezTo>
                  <a:lnTo>
                    <a:pt x="37413" y="35544"/>
                  </a:lnTo>
                  <a:cubicBezTo>
                    <a:pt x="37619" y="35602"/>
                    <a:pt x="37841" y="35638"/>
                    <a:pt x="38045" y="35638"/>
                  </a:cubicBezTo>
                  <a:cubicBezTo>
                    <a:pt x="38228" y="35638"/>
                    <a:pt x="38397" y="35609"/>
                    <a:pt x="38529" y="35544"/>
                  </a:cubicBezTo>
                  <a:cubicBezTo>
                    <a:pt x="38474" y="35125"/>
                    <a:pt x="38027" y="34651"/>
                    <a:pt x="37609" y="34428"/>
                  </a:cubicBezTo>
                  <a:cubicBezTo>
                    <a:pt x="37441" y="34344"/>
                    <a:pt x="37274" y="34316"/>
                    <a:pt x="37134" y="34316"/>
                  </a:cubicBezTo>
                  <a:cubicBezTo>
                    <a:pt x="37106" y="34176"/>
                    <a:pt x="37079" y="34065"/>
                    <a:pt x="37051" y="33925"/>
                  </a:cubicBezTo>
                  <a:lnTo>
                    <a:pt x="37051" y="33925"/>
                  </a:lnTo>
                  <a:cubicBezTo>
                    <a:pt x="37191" y="33976"/>
                    <a:pt x="37337" y="34010"/>
                    <a:pt x="37492" y="34010"/>
                  </a:cubicBezTo>
                  <a:cubicBezTo>
                    <a:pt x="37676" y="34010"/>
                    <a:pt x="37871" y="33963"/>
                    <a:pt x="38083" y="33842"/>
                  </a:cubicBezTo>
                  <a:cubicBezTo>
                    <a:pt x="38669" y="33563"/>
                    <a:pt x="39310" y="32865"/>
                    <a:pt x="39394" y="32307"/>
                  </a:cubicBezTo>
                  <a:cubicBezTo>
                    <a:pt x="39204" y="32212"/>
                    <a:pt x="38953" y="32169"/>
                    <a:pt x="38683" y="32169"/>
                  </a:cubicBezTo>
                  <a:cubicBezTo>
                    <a:pt x="38242" y="32169"/>
                    <a:pt x="37749" y="32284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2" y="32781"/>
                    <a:pt x="36744" y="32614"/>
                    <a:pt x="36688" y="32447"/>
                  </a:cubicBezTo>
                  <a:cubicBezTo>
                    <a:pt x="36855" y="32391"/>
                    <a:pt x="37023" y="32279"/>
                    <a:pt x="37162" y="32084"/>
                  </a:cubicBezTo>
                  <a:cubicBezTo>
                    <a:pt x="37469" y="31721"/>
                    <a:pt x="37664" y="31108"/>
                    <a:pt x="37553" y="30717"/>
                  </a:cubicBezTo>
                  <a:cubicBezTo>
                    <a:pt x="37536" y="30716"/>
                    <a:pt x="37519" y="30715"/>
                    <a:pt x="37502" y="30715"/>
                  </a:cubicBezTo>
                  <a:cubicBezTo>
                    <a:pt x="37147" y="30715"/>
                    <a:pt x="36702" y="30984"/>
                    <a:pt x="36409" y="31303"/>
                  </a:cubicBezTo>
                  <a:cubicBezTo>
                    <a:pt x="35712" y="28429"/>
                    <a:pt x="34986" y="25639"/>
                    <a:pt x="34261" y="23017"/>
                  </a:cubicBezTo>
                  <a:cubicBezTo>
                    <a:pt x="34149" y="22682"/>
                    <a:pt x="34065" y="22319"/>
                    <a:pt x="33954" y="21985"/>
                  </a:cubicBezTo>
                  <a:cubicBezTo>
                    <a:pt x="34065" y="21650"/>
                    <a:pt x="33954" y="21120"/>
                    <a:pt x="33731" y="20757"/>
                  </a:cubicBezTo>
                  <a:cubicBezTo>
                    <a:pt x="33842" y="20757"/>
                    <a:pt x="33926" y="20785"/>
                    <a:pt x="34065" y="20785"/>
                  </a:cubicBezTo>
                  <a:cubicBezTo>
                    <a:pt x="34093" y="20786"/>
                    <a:pt x="34120" y="20787"/>
                    <a:pt x="34148" y="20787"/>
                  </a:cubicBezTo>
                  <a:cubicBezTo>
                    <a:pt x="34781" y="20787"/>
                    <a:pt x="35613" y="20487"/>
                    <a:pt x="35907" y="20060"/>
                  </a:cubicBezTo>
                  <a:cubicBezTo>
                    <a:pt x="35600" y="19585"/>
                    <a:pt x="34735" y="19278"/>
                    <a:pt x="34093" y="19250"/>
                  </a:cubicBezTo>
                  <a:cubicBezTo>
                    <a:pt x="33703" y="19250"/>
                    <a:pt x="33452" y="19362"/>
                    <a:pt x="33228" y="19529"/>
                  </a:cubicBezTo>
                  <a:cubicBezTo>
                    <a:pt x="32866" y="18358"/>
                    <a:pt x="32531" y="17214"/>
                    <a:pt x="32168" y="16126"/>
                  </a:cubicBezTo>
                  <a:lnTo>
                    <a:pt x="32168" y="16126"/>
                  </a:lnTo>
                  <a:cubicBezTo>
                    <a:pt x="32247" y="16145"/>
                    <a:pt x="32340" y="16165"/>
                    <a:pt x="32447" y="16165"/>
                  </a:cubicBezTo>
                  <a:cubicBezTo>
                    <a:pt x="32491" y="16165"/>
                    <a:pt x="32538" y="16162"/>
                    <a:pt x="32587" y="16154"/>
                  </a:cubicBezTo>
                  <a:cubicBezTo>
                    <a:pt x="33089" y="16070"/>
                    <a:pt x="33731" y="15735"/>
                    <a:pt x="33954" y="15345"/>
                  </a:cubicBezTo>
                  <a:cubicBezTo>
                    <a:pt x="33675" y="15066"/>
                    <a:pt x="33089" y="14926"/>
                    <a:pt x="32587" y="14926"/>
                  </a:cubicBezTo>
                  <a:cubicBezTo>
                    <a:pt x="32671" y="14842"/>
                    <a:pt x="32726" y="14759"/>
                    <a:pt x="32810" y="14647"/>
                  </a:cubicBezTo>
                  <a:cubicBezTo>
                    <a:pt x="33145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9" y="12471"/>
                    <a:pt x="32029" y="12862"/>
                    <a:pt x="31666" y="13308"/>
                  </a:cubicBezTo>
                  <a:cubicBezTo>
                    <a:pt x="31610" y="12834"/>
                    <a:pt x="31415" y="12276"/>
                    <a:pt x="31108" y="12052"/>
                  </a:cubicBezTo>
                  <a:cubicBezTo>
                    <a:pt x="31024" y="12136"/>
                    <a:pt x="30913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876" y="7672"/>
                    <a:pt x="28346" y="6668"/>
                  </a:cubicBezTo>
                  <a:cubicBezTo>
                    <a:pt x="28793" y="6528"/>
                    <a:pt x="29323" y="6110"/>
                    <a:pt x="29434" y="5719"/>
                  </a:cubicBezTo>
                  <a:cubicBezTo>
                    <a:pt x="29243" y="5592"/>
                    <a:pt x="28951" y="5528"/>
                    <a:pt x="28653" y="5528"/>
                  </a:cubicBezTo>
                  <a:cubicBezTo>
                    <a:pt x="28430" y="5528"/>
                    <a:pt x="28203" y="5564"/>
                    <a:pt x="28011" y="5636"/>
                  </a:cubicBezTo>
                  <a:cubicBezTo>
                    <a:pt x="27928" y="5664"/>
                    <a:pt x="27872" y="5691"/>
                    <a:pt x="27816" y="5719"/>
                  </a:cubicBezTo>
                  <a:cubicBezTo>
                    <a:pt x="27677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7" y="4324"/>
                  </a:cubicBezTo>
                  <a:cubicBezTo>
                    <a:pt x="28514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1" y="3041"/>
                    <a:pt x="26812" y="3655"/>
                  </a:cubicBezTo>
                  <a:cubicBezTo>
                    <a:pt x="26756" y="3766"/>
                    <a:pt x="26728" y="3878"/>
                    <a:pt x="26700" y="3962"/>
                  </a:cubicBezTo>
                  <a:cubicBezTo>
                    <a:pt x="25733" y="2699"/>
                    <a:pt x="24792" y="2006"/>
                    <a:pt x="23901" y="2006"/>
                  </a:cubicBezTo>
                  <a:cubicBezTo>
                    <a:pt x="23867" y="2006"/>
                    <a:pt x="23833" y="2007"/>
                    <a:pt x="23799" y="2009"/>
                  </a:cubicBezTo>
                  <a:cubicBezTo>
                    <a:pt x="23324" y="2037"/>
                    <a:pt x="22850" y="2148"/>
                    <a:pt x="22404" y="2316"/>
                  </a:cubicBezTo>
                  <a:lnTo>
                    <a:pt x="22432" y="2232"/>
                  </a:lnTo>
                  <a:cubicBezTo>
                    <a:pt x="22599" y="1786"/>
                    <a:pt x="22571" y="1116"/>
                    <a:pt x="2234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3" name="Google Shape;4593;p18"/>
          <p:cNvGrpSpPr/>
          <p:nvPr/>
        </p:nvGrpSpPr>
        <p:grpSpPr>
          <a:xfrm>
            <a:off x="1429669" y="2588483"/>
            <a:ext cx="1133106" cy="284221"/>
            <a:chOff x="1233494" y="1446095"/>
            <a:chExt cx="1133106" cy="284221"/>
          </a:xfrm>
        </p:grpSpPr>
        <p:sp>
          <p:nvSpPr>
            <p:cNvPr id="4594" name="Google Shape;4594;p18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18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18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18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18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18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18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18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8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3" name="Google Shape;4603;p18"/>
          <p:cNvGrpSpPr/>
          <p:nvPr/>
        </p:nvGrpSpPr>
        <p:grpSpPr>
          <a:xfrm>
            <a:off x="6236190" y="1583178"/>
            <a:ext cx="1540769" cy="288316"/>
            <a:chOff x="6474315" y="1430778"/>
            <a:chExt cx="1540769" cy="288316"/>
          </a:xfrm>
        </p:grpSpPr>
        <p:sp>
          <p:nvSpPr>
            <p:cNvPr id="4604" name="Google Shape;4604;p18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8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8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8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8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8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8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8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8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13" name="Google Shape;4613;p18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14" name="Google Shape;4614;p18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4615" name="Google Shape;4615;p18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4616" name="Google Shape;4616;p18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7" name="Google Shape;4617;p18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8" name="Google Shape;4618;p18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9" name="Google Shape;4619;p18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0" name="Google Shape;4620;p18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1" name="Google Shape;4621;p18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2" name="Google Shape;4622;p18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3" name="Google Shape;4623;p18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4" name="Google Shape;4624;p18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5" name="Google Shape;4625;p18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6" name="Google Shape;4626;p18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7" name="Google Shape;4627;p18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8" name="Google Shape;4628;p18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9" name="Google Shape;4629;p18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0" name="Google Shape;4630;p18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1" name="Google Shape;4631;p18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2" name="Google Shape;4632;p18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18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18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18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18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18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8" name="Google Shape;4638;p18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9" name="Google Shape;4639;p18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0" name="Google Shape;4640;p18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18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42" name="Google Shape;4642;p18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7">
    <p:spTree>
      <p:nvGrpSpPr>
        <p:cNvPr id="4643" name="Shape 4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4" name="Google Shape;4644;p19"/>
          <p:cNvSpPr txBox="1"/>
          <p:nvPr>
            <p:ph idx="1" type="subTitle"/>
          </p:nvPr>
        </p:nvSpPr>
        <p:spPr>
          <a:xfrm>
            <a:off x="1452575" y="2059621"/>
            <a:ext cx="2930100" cy="1897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45" name="Google Shape;4645;p19"/>
          <p:cNvSpPr txBox="1"/>
          <p:nvPr>
            <p:ph type="title"/>
          </p:nvPr>
        </p:nvSpPr>
        <p:spPr>
          <a:xfrm>
            <a:off x="1453121" y="1663625"/>
            <a:ext cx="29277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4646" name="Google Shape;4646;p19"/>
          <p:cNvSpPr txBox="1"/>
          <p:nvPr>
            <p:ph idx="2" type="subTitle"/>
          </p:nvPr>
        </p:nvSpPr>
        <p:spPr>
          <a:xfrm>
            <a:off x="5120529" y="2059620"/>
            <a:ext cx="2927700" cy="1897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47" name="Google Shape;4647;p19"/>
          <p:cNvSpPr txBox="1"/>
          <p:nvPr>
            <p:ph idx="3" type="title"/>
          </p:nvPr>
        </p:nvSpPr>
        <p:spPr>
          <a:xfrm>
            <a:off x="5121104" y="1663625"/>
            <a:ext cx="29268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4648" name="Google Shape;4648;p19"/>
          <p:cNvSpPr txBox="1"/>
          <p:nvPr>
            <p:ph idx="4"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grpSp>
        <p:nvGrpSpPr>
          <p:cNvPr id="4649" name="Google Shape;4649;p19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4650" name="Google Shape;4650;p19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9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9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9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9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9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19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19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9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9" name="Google Shape;4659;p19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4660" name="Google Shape;4660;p19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19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19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19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19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19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19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19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19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9" name="Google Shape;4669;p19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4670" name="Google Shape;4670;p19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4671" name="Google Shape;4671;p19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4672" name="Google Shape;4672;p19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3" name="Google Shape;4673;p19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674" name="Google Shape;4674;p19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19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676" name="Google Shape;4676;p19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4677" name="Google Shape;4677;p19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8" name="Google Shape;4678;p19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9" name="Google Shape;4679;p19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0" name="Google Shape;4680;p19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681" name="Google Shape;4681;p19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4682" name="Google Shape;4682;p19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3" name="Google Shape;4683;p19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4" name="Google Shape;4684;p19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5" name="Google Shape;4685;p19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6" name="Google Shape;4686;p19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7" name="Google Shape;4687;p19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8" name="Google Shape;4688;p19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9" name="Google Shape;4689;p19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0" name="Google Shape;4690;p19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1" name="Google Shape;4691;p19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2" name="Google Shape;4692;p19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3" name="Google Shape;4693;p19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4" name="Google Shape;4694;p19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5" name="Google Shape;4695;p19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6" name="Google Shape;4696;p19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7" name="Google Shape;4697;p19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8" name="Google Shape;4698;p19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9" name="Google Shape;4699;p19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0" name="Google Shape;4700;p19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1" name="Google Shape;4701;p19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2" name="Google Shape;4702;p19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3" name="Google Shape;4703;p19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4" name="Google Shape;4704;p19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5" name="Google Shape;4705;p19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6" name="Google Shape;4706;p19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7" name="Google Shape;4707;p19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8" name="Google Shape;4708;p19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9" name="Google Shape;4709;p19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0" name="Google Shape;4710;p19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1" name="Google Shape;4711;p19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712" name="Google Shape;4712;p19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4713" name="Google Shape;4713;p19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4" name="Google Shape;4714;p19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5" name="Google Shape;4715;p19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6" name="Google Shape;4716;p19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7" name="Google Shape;4717;p19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8" name="Google Shape;4718;p19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9" name="Google Shape;4719;p19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0" name="Google Shape;4720;p19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1" name="Google Shape;4721;p19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2" name="Google Shape;4722;p19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3" name="Google Shape;4723;p19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4" name="Google Shape;4724;p19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5" name="Google Shape;4725;p19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6" name="Google Shape;4726;p19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7" name="Google Shape;4727;p19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8" name="Google Shape;4728;p19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9" name="Google Shape;4729;p19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0" name="Google Shape;4730;p19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1" name="Google Shape;4731;p19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2" name="Google Shape;4732;p19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3" name="Google Shape;4733;p19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4" name="Google Shape;4734;p19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5" name="Google Shape;4735;p19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6" name="Google Shape;4736;p19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7" name="Google Shape;4737;p19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8" name="Google Shape;4738;p19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9" name="Google Shape;4739;p19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0" name="Google Shape;4740;p19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1" name="Google Shape;4741;p19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2" name="Google Shape;4742;p19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3" name="Google Shape;4743;p19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4" name="Google Shape;4744;p19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5" name="Google Shape;4745;p19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6" name="Google Shape;4746;p19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7" name="Google Shape;4747;p19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8" name="Google Shape;4748;p19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9" name="Google Shape;4749;p19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0" name="Google Shape;4750;p19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1" name="Google Shape;4751;p19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2" name="Google Shape;4752;p19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3" name="Google Shape;4753;p19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4" name="Google Shape;4754;p19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5" name="Google Shape;4755;p19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6" name="Google Shape;4756;p19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7" name="Google Shape;4757;p19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8" name="Google Shape;4758;p19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9" name="Google Shape;4759;p19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0" name="Google Shape;4760;p19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1" name="Google Shape;4761;p19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2" name="Google Shape;4762;p19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3" name="Google Shape;4763;p19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764" name="Google Shape;4764;p19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4765" name="Google Shape;4765;p19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6" name="Google Shape;4766;p19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7" name="Google Shape;4767;p19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8" name="Google Shape;4768;p19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9" name="Google Shape;4769;p19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0" name="Google Shape;4770;p19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1" name="Google Shape;4771;p19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2" name="Google Shape;4772;p19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3" name="Google Shape;4773;p19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4" name="Google Shape;4774;p19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5" name="Google Shape;4775;p19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6" name="Google Shape;4776;p19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7" name="Google Shape;4777;p19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8" name="Google Shape;4778;p19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9" name="Google Shape;4779;p19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0" name="Google Shape;4780;p19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1" name="Google Shape;4781;p19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2" name="Google Shape;4782;p19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3" name="Google Shape;4783;p19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4" name="Google Shape;4784;p19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5" name="Google Shape;4785;p19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6" name="Google Shape;4786;p19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7" name="Google Shape;4787;p19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8" name="Google Shape;4788;p19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9" name="Google Shape;4789;p19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0" name="Google Shape;4790;p19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1" name="Google Shape;4791;p19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2" name="Google Shape;4792;p19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3" name="Google Shape;4793;p19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4" name="Google Shape;4794;p19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5" name="Google Shape;4795;p19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6" name="Google Shape;4796;p19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797" name="Google Shape;4797;p19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8" name="Google Shape;4798;p19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9" name="Google Shape;4799;p19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0" name="Google Shape;4800;p19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1" name="Google Shape;4801;p19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2" name="Google Shape;4802;p19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3" name="Google Shape;4803;p19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4" name="Google Shape;4804;p19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5" name="Google Shape;4805;p19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6" name="Google Shape;4806;p19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7" name="Google Shape;4807;p19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8" name="Google Shape;4808;p19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809" name="Google Shape;4809;p19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19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11" name="Google Shape;4811;p19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19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3" name="Google Shape;4813;p19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4814" name="Google Shape;4814;p19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19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19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19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19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19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9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9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9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9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19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19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19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19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19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19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19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19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19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19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19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19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19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19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19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19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19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19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19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9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19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19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19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19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19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19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19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19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19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19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19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19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19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19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19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19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19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19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19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19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19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19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19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19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19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19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19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19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19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19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19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19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19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19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19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19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19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19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19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19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19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7" name="Google Shape;4887;p19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4888" name="Google Shape;4888;p19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19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19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19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19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19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19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19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19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19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19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19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19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19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19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19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19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19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19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19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19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19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19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19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19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19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19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19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19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19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19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19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19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19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19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19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19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19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19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19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19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19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19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19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19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19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19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19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19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19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19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19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19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19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19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19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19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19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19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19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19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19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19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19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19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19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19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19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19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19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19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1" name="Google Shape;4961;p19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4962" name="Google Shape;4962;p19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19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19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19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19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19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19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19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19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19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19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19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19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19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19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19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9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9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9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9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9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9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9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9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19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19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19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19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19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19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19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19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19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19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19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19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19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19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19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19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19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19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19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19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19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19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19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19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19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19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19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19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19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19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19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19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19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19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19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19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19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19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19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19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19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19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19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19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19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19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19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5" name="Google Shape;5035;p19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5036" name="Google Shape;5036;p19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19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19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19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19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19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19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19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19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19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19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19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19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19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19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19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19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19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19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19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19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19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19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19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19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19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19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19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19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19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19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19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19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19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19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19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19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19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19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19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19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19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19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19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19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19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19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19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19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19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19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19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19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19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19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19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19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19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19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19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19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19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19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19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19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19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19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19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19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19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19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9" name="Google Shape;5109;p19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5110" name="Google Shape;5110;p19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19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19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19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19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9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9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9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9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9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19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19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19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19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19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19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9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19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19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19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19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19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19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19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19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9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9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9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9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9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19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19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19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19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19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19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19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19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9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9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9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9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9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9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9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9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19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19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19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19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19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19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19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19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19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19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19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19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19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19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19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19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19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19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19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1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19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19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19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19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19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19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3" name="Google Shape;5183;p19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5184" name="Google Shape;5184;p19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5185" name="Google Shape;5185;p19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5186" name="Google Shape;5186;p19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7" name="Google Shape;5187;p19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188" name="Google Shape;5188;p19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9" name="Google Shape;5189;p19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190" name="Google Shape;5190;p19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5191" name="Google Shape;5191;p19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2" name="Google Shape;5192;p19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3" name="Google Shape;5193;p19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4" name="Google Shape;5194;p19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5195" name="Google Shape;5195;p19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5196" name="Google Shape;5196;p19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7" name="Google Shape;5197;p19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8" name="Google Shape;5198;p19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9" name="Google Shape;5199;p19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0" name="Google Shape;5200;p19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1" name="Google Shape;5201;p19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2" name="Google Shape;5202;p19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3" name="Google Shape;5203;p19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4" name="Google Shape;5204;p19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5" name="Google Shape;5205;p19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6" name="Google Shape;5206;p19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7" name="Google Shape;5207;p19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8" name="Google Shape;5208;p19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9" name="Google Shape;5209;p19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0" name="Google Shape;5210;p19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1" name="Google Shape;5211;p19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2" name="Google Shape;5212;p19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3" name="Google Shape;5213;p19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4" name="Google Shape;5214;p19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5" name="Google Shape;5215;p19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6" name="Google Shape;5216;p19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7" name="Google Shape;5217;p19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8" name="Google Shape;5218;p19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9" name="Google Shape;5219;p19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0" name="Google Shape;5220;p19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1" name="Google Shape;5221;p19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2" name="Google Shape;5222;p19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3" name="Google Shape;5223;p19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4" name="Google Shape;5224;p19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5" name="Google Shape;5225;p19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226" name="Google Shape;5226;p19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5227" name="Google Shape;5227;p19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8" name="Google Shape;5228;p19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9" name="Google Shape;5229;p19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0" name="Google Shape;5230;p19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1" name="Google Shape;5231;p19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2" name="Google Shape;5232;p19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3" name="Google Shape;5233;p19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4" name="Google Shape;5234;p19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5" name="Google Shape;5235;p19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6" name="Google Shape;5236;p19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7" name="Google Shape;5237;p19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8" name="Google Shape;5238;p19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9" name="Google Shape;5239;p19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0" name="Google Shape;5240;p19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1" name="Google Shape;5241;p19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2" name="Google Shape;5242;p19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3" name="Google Shape;5243;p19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4" name="Google Shape;5244;p19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5" name="Google Shape;5245;p19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6" name="Google Shape;5246;p19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7" name="Google Shape;5247;p19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8" name="Google Shape;5248;p19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49" name="Google Shape;5249;p19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0" name="Google Shape;5250;p19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1" name="Google Shape;5251;p19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2" name="Google Shape;5252;p19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3" name="Google Shape;5253;p19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4" name="Google Shape;5254;p19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5" name="Google Shape;5255;p19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6" name="Google Shape;5256;p19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7" name="Google Shape;5257;p19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8" name="Google Shape;5258;p19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9" name="Google Shape;5259;p19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0" name="Google Shape;5260;p19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1" name="Google Shape;5261;p19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2" name="Google Shape;5262;p19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3" name="Google Shape;5263;p19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4" name="Google Shape;5264;p19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5" name="Google Shape;5265;p19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6" name="Google Shape;5266;p19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7" name="Google Shape;5267;p19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8" name="Google Shape;5268;p19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9" name="Google Shape;5269;p19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0" name="Google Shape;5270;p19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1" name="Google Shape;5271;p19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2" name="Google Shape;5272;p19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3" name="Google Shape;5273;p19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4" name="Google Shape;5274;p19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5" name="Google Shape;5275;p19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6" name="Google Shape;5276;p19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77" name="Google Shape;5277;p19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278" name="Google Shape;5278;p19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5279" name="Google Shape;5279;p19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0" name="Google Shape;5280;p19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1" name="Google Shape;5281;p19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2" name="Google Shape;5282;p19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3" name="Google Shape;5283;p19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4" name="Google Shape;5284;p19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5" name="Google Shape;5285;p19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6" name="Google Shape;5286;p19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7" name="Google Shape;5287;p19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8" name="Google Shape;5288;p19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89" name="Google Shape;5289;p19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0" name="Google Shape;5290;p19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1" name="Google Shape;5291;p19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2" name="Google Shape;5292;p19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3" name="Google Shape;5293;p19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4" name="Google Shape;5294;p19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5" name="Google Shape;5295;p19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6" name="Google Shape;5296;p19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7" name="Google Shape;5297;p19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8" name="Google Shape;5298;p19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99" name="Google Shape;5299;p19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0" name="Google Shape;5300;p19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1" name="Google Shape;5301;p19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2" name="Google Shape;5302;p19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3" name="Google Shape;5303;p19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4" name="Google Shape;5304;p19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5" name="Google Shape;5305;p19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6" name="Google Shape;5306;p19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7" name="Google Shape;5307;p19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8" name="Google Shape;5308;p19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09" name="Google Shape;5309;p19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10" name="Google Shape;5310;p19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311" name="Google Shape;5311;p19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2" name="Google Shape;5312;p19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3" name="Google Shape;5313;p19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4" name="Google Shape;5314;p19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5" name="Google Shape;5315;p19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6" name="Google Shape;5316;p19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7" name="Google Shape;5317;p19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8" name="Google Shape;5318;p19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9" name="Google Shape;5319;p19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0" name="Google Shape;5320;p19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1" name="Google Shape;5321;p19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2" name="Google Shape;5322;p19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323" name="Google Shape;5323;p19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4" name="Google Shape;5324;p19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25" name="Google Shape;5325;p19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19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7" name="Google Shape;5327;p19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8" name="Google Shape;5328;p19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9" name="Google Shape;5329;p19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0" name="Google Shape;5330;p19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1" name="Google Shape;5331;p19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32" name="Google Shape;5332;p19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5333" name="Google Shape;5333;p19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5334" name="Google Shape;5334;p19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5" name="Google Shape;5335;p19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6" name="Google Shape;5336;p19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7" name="Google Shape;5337;p19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8" name="Google Shape;5338;p19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9" name="Google Shape;5339;p19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0" name="Google Shape;5340;p19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1" name="Google Shape;5341;p19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2" name="Google Shape;5342;p19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3" name="Google Shape;5343;p19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4" name="Google Shape;5344;p19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5" name="Google Shape;5345;p19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6" name="Google Shape;5346;p19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7" name="Google Shape;5347;p19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8" name="Google Shape;5348;p19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9" name="Google Shape;5349;p19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0" name="Google Shape;5350;p19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1" name="Google Shape;5351;p19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2" name="Google Shape;5352;p19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3" name="Google Shape;5353;p19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4" name="Google Shape;5354;p19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5" name="Google Shape;5355;p19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6" name="Google Shape;5356;p19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7" name="Google Shape;5357;p19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8" name="Google Shape;5358;p19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9" name="Google Shape;5359;p19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60" name="Google Shape;5360;p19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5361" name="Shape 5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2" name="Google Shape;5362;p20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63" name="Google Shape;5363;p20"/>
          <p:cNvSpPr txBox="1"/>
          <p:nvPr>
            <p:ph idx="1" type="subTitle"/>
          </p:nvPr>
        </p:nvSpPr>
        <p:spPr>
          <a:xfrm>
            <a:off x="1380875" y="3094474"/>
            <a:ext cx="1554600" cy="772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4" name="Google Shape;5364;p20"/>
          <p:cNvSpPr txBox="1"/>
          <p:nvPr>
            <p:ph idx="2" type="title"/>
          </p:nvPr>
        </p:nvSpPr>
        <p:spPr>
          <a:xfrm>
            <a:off x="1380875" y="2525320"/>
            <a:ext cx="1554600" cy="534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5365" name="Google Shape;5365;p20"/>
          <p:cNvSpPr txBox="1"/>
          <p:nvPr>
            <p:ph idx="3" type="subTitle"/>
          </p:nvPr>
        </p:nvSpPr>
        <p:spPr>
          <a:xfrm>
            <a:off x="6208525" y="3094474"/>
            <a:ext cx="1554600" cy="772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6" name="Google Shape;5366;p20"/>
          <p:cNvSpPr txBox="1"/>
          <p:nvPr>
            <p:ph idx="4" type="title"/>
          </p:nvPr>
        </p:nvSpPr>
        <p:spPr>
          <a:xfrm>
            <a:off x="6208525" y="2525320"/>
            <a:ext cx="1554600" cy="534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5367" name="Google Shape;5367;p20"/>
          <p:cNvSpPr txBox="1"/>
          <p:nvPr>
            <p:ph idx="5" type="subTitle"/>
          </p:nvPr>
        </p:nvSpPr>
        <p:spPr>
          <a:xfrm>
            <a:off x="3794700" y="2573849"/>
            <a:ext cx="1554600" cy="772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68" name="Google Shape;5368;p20"/>
          <p:cNvSpPr txBox="1"/>
          <p:nvPr>
            <p:ph idx="6" type="title"/>
          </p:nvPr>
        </p:nvSpPr>
        <p:spPr>
          <a:xfrm>
            <a:off x="3794700" y="2004695"/>
            <a:ext cx="1554600" cy="534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grpSp>
        <p:nvGrpSpPr>
          <p:cNvPr id="5369" name="Google Shape;5369;p20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5370" name="Google Shape;5370;p20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0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0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0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0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0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0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0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0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0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0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0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0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0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0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0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0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0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0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0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0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0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0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0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0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0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0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0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0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0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0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0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0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0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0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0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0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0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0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0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0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0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0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0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0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0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0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0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0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0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0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0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0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0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0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0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0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0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0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0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0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0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0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0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0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0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0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0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0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0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0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3" name="Google Shape;5443;p20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5444" name="Google Shape;5444;p20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5445" name="Google Shape;5445;p20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5446" name="Google Shape;5446;p20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7" name="Google Shape;5447;p20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448" name="Google Shape;5448;p20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9" name="Google Shape;5449;p20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450" name="Google Shape;5450;p20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5451" name="Google Shape;5451;p20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2" name="Google Shape;5452;p20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3" name="Google Shape;5453;p20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4" name="Google Shape;5454;p20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5455" name="Google Shape;5455;p20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5456" name="Google Shape;5456;p20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7" name="Google Shape;5457;p20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8" name="Google Shape;5458;p20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59" name="Google Shape;5459;p20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0" name="Google Shape;5460;p20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1" name="Google Shape;5461;p20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2" name="Google Shape;5462;p20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3" name="Google Shape;5463;p20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4" name="Google Shape;5464;p20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5" name="Google Shape;5465;p20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6" name="Google Shape;5466;p20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7" name="Google Shape;5467;p20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8" name="Google Shape;5468;p20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69" name="Google Shape;5469;p20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0" name="Google Shape;5470;p20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1" name="Google Shape;5471;p20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2" name="Google Shape;5472;p20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3" name="Google Shape;5473;p20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4" name="Google Shape;5474;p20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5" name="Google Shape;5475;p20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6" name="Google Shape;5476;p20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7" name="Google Shape;5477;p20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8" name="Google Shape;5478;p20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79" name="Google Shape;5479;p20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0" name="Google Shape;5480;p20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1" name="Google Shape;5481;p20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2" name="Google Shape;5482;p20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3" name="Google Shape;5483;p20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4" name="Google Shape;5484;p20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5" name="Google Shape;5485;p20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486" name="Google Shape;5486;p20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5487" name="Google Shape;5487;p20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8" name="Google Shape;5488;p20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89" name="Google Shape;5489;p20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0" name="Google Shape;5490;p20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1" name="Google Shape;5491;p20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2" name="Google Shape;5492;p20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3" name="Google Shape;5493;p20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4" name="Google Shape;5494;p20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5" name="Google Shape;5495;p20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6" name="Google Shape;5496;p20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7" name="Google Shape;5497;p20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8" name="Google Shape;5498;p20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99" name="Google Shape;5499;p20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0" name="Google Shape;5500;p20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1" name="Google Shape;5501;p20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2" name="Google Shape;5502;p20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3" name="Google Shape;5503;p20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4" name="Google Shape;5504;p20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5" name="Google Shape;5505;p20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6" name="Google Shape;5506;p20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7" name="Google Shape;5507;p20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8" name="Google Shape;5508;p20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09" name="Google Shape;5509;p20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0" name="Google Shape;5510;p20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1" name="Google Shape;5511;p20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2" name="Google Shape;5512;p20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3" name="Google Shape;5513;p20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4" name="Google Shape;5514;p20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5" name="Google Shape;5515;p20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6" name="Google Shape;5516;p20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7" name="Google Shape;5517;p20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8" name="Google Shape;5518;p20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19" name="Google Shape;5519;p20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0" name="Google Shape;5520;p20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1" name="Google Shape;5521;p20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2" name="Google Shape;5522;p20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3" name="Google Shape;5523;p20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4" name="Google Shape;5524;p20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5" name="Google Shape;5525;p20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6" name="Google Shape;5526;p20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7" name="Google Shape;5527;p20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8" name="Google Shape;5528;p20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29" name="Google Shape;5529;p20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0" name="Google Shape;5530;p20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1" name="Google Shape;5531;p20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2" name="Google Shape;5532;p20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3" name="Google Shape;5533;p20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4" name="Google Shape;5534;p20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5" name="Google Shape;5535;p20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6" name="Google Shape;5536;p20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37" name="Google Shape;5537;p20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538" name="Google Shape;5538;p20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5539" name="Google Shape;5539;p20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0" name="Google Shape;5540;p20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1" name="Google Shape;5541;p20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2" name="Google Shape;5542;p20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3" name="Google Shape;5543;p20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4" name="Google Shape;5544;p20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5" name="Google Shape;5545;p20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6" name="Google Shape;5546;p20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7" name="Google Shape;5547;p20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8" name="Google Shape;5548;p20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49" name="Google Shape;5549;p20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0" name="Google Shape;5550;p20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1" name="Google Shape;5551;p20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2" name="Google Shape;5552;p20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3" name="Google Shape;5553;p20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4" name="Google Shape;5554;p20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5" name="Google Shape;5555;p20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6" name="Google Shape;5556;p20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7" name="Google Shape;5557;p20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8" name="Google Shape;5558;p20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59" name="Google Shape;5559;p20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0" name="Google Shape;5560;p20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1" name="Google Shape;5561;p20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2" name="Google Shape;5562;p20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3" name="Google Shape;5563;p20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4" name="Google Shape;5564;p20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5" name="Google Shape;5565;p20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6" name="Google Shape;5566;p20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7" name="Google Shape;5567;p20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8" name="Google Shape;5568;p20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69" name="Google Shape;5569;p20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70" name="Google Shape;5570;p20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571" name="Google Shape;5571;p20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2" name="Google Shape;5572;p20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3" name="Google Shape;5573;p20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4" name="Google Shape;5574;p20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5" name="Google Shape;5575;p20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6" name="Google Shape;5576;p20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7" name="Google Shape;5577;p20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8" name="Google Shape;5578;p20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9" name="Google Shape;5579;p20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0" name="Google Shape;5580;p20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1" name="Google Shape;5581;p20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2" name="Google Shape;5582;p20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583" name="Google Shape;5583;p20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20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85" name="Google Shape;5585;p20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0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7" name="Google Shape;5587;p20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88" name="Google Shape;5588;p20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5589" name="Google Shape;5589;p20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0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0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0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0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0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0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0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0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0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0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0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0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0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20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20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20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20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20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20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20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20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20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20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20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20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20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20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20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20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20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20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20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20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20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20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20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20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20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20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20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20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20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20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20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20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20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20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20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20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20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20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20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20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20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20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20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20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20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20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20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20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20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20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20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20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20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20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20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20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20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2" name="Google Shape;5662;p20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5663" name="Google Shape;5663;p20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20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20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20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20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20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20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20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20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20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20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20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20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20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20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20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20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20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20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20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20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20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20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20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20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20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20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20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20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20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20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20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20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20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20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20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20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20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20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20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20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20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20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20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20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20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20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20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20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20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20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20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20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20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20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20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20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20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20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20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20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20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20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20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20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20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20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20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20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20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20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6" name="Google Shape;5736;p20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5737" name="Google Shape;5737;p20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20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20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20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20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20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20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20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20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20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20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20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20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20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20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20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20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20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20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20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20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20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20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20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20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20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20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20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20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20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20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20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20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20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20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20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20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20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20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20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20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20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20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20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20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20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20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20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20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20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20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20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20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20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20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20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20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20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20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20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20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20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20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20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20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20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20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20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20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20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20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0" name="Google Shape;5810;p20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5811" name="Google Shape;5811;p20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20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20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20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20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20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20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20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20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20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20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20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20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20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20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20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20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20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20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20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20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20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20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20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20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20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20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20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20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20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20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20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20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20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20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20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20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20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20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20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20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20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20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20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20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20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20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20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20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20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20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20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20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20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20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20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20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20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20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20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20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20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20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20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20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20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20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20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20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20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20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20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4" name="Google Shape;5884;p20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5" name="Google Shape;5885;p20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6" name="Google Shape;5886;p20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87" name="Google Shape;5887;p20"/>
          <p:cNvGrpSpPr/>
          <p:nvPr/>
        </p:nvGrpSpPr>
        <p:grpSpPr>
          <a:xfrm>
            <a:off x="358419" y="1075795"/>
            <a:ext cx="1133106" cy="284221"/>
            <a:chOff x="1233494" y="1446095"/>
            <a:chExt cx="1133106" cy="284221"/>
          </a:xfrm>
        </p:grpSpPr>
        <p:sp>
          <p:nvSpPr>
            <p:cNvPr id="5888" name="Google Shape;5888;p20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20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20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20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20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20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20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20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20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7" name="Google Shape;5897;p20"/>
          <p:cNvGrpSpPr/>
          <p:nvPr/>
        </p:nvGrpSpPr>
        <p:grpSpPr>
          <a:xfrm>
            <a:off x="7742424" y="1434531"/>
            <a:ext cx="1007590" cy="280710"/>
            <a:chOff x="2073174" y="1374668"/>
            <a:chExt cx="1007590" cy="280710"/>
          </a:xfrm>
        </p:grpSpPr>
        <p:sp>
          <p:nvSpPr>
            <p:cNvPr id="5898" name="Google Shape;5898;p20"/>
            <p:cNvSpPr/>
            <p:nvPr/>
          </p:nvSpPr>
          <p:spPr>
            <a:xfrm>
              <a:off x="2073174" y="1374668"/>
              <a:ext cx="1007590" cy="280710"/>
            </a:xfrm>
            <a:custGeom>
              <a:rect b="b" l="l" r="r" t="t"/>
              <a:pathLst>
                <a:path extrusionOk="0" h="5278" w="18945">
                  <a:moveTo>
                    <a:pt x="4811" y="1"/>
                  </a:moveTo>
                  <a:cubicBezTo>
                    <a:pt x="4616" y="1"/>
                    <a:pt x="4419" y="22"/>
                    <a:pt x="4223" y="66"/>
                  </a:cubicBezTo>
                  <a:cubicBezTo>
                    <a:pt x="2872" y="390"/>
                    <a:pt x="1978" y="1702"/>
                    <a:pt x="2206" y="3072"/>
                  </a:cubicBezTo>
                  <a:cubicBezTo>
                    <a:pt x="1902" y="3148"/>
                    <a:pt x="1579" y="3224"/>
                    <a:pt x="1236" y="3281"/>
                  </a:cubicBezTo>
                  <a:cubicBezTo>
                    <a:pt x="989" y="3338"/>
                    <a:pt x="723" y="3395"/>
                    <a:pt x="457" y="3433"/>
                  </a:cubicBezTo>
                  <a:cubicBezTo>
                    <a:pt x="57" y="3509"/>
                    <a:pt x="0" y="4061"/>
                    <a:pt x="399" y="4213"/>
                  </a:cubicBezTo>
                  <a:cubicBezTo>
                    <a:pt x="1301" y="4537"/>
                    <a:pt x="2444" y="4788"/>
                    <a:pt x="4043" y="4788"/>
                  </a:cubicBezTo>
                  <a:cubicBezTo>
                    <a:pt x="4602" y="4788"/>
                    <a:pt x="5217" y="4757"/>
                    <a:pt x="5897" y="4688"/>
                  </a:cubicBezTo>
                  <a:cubicBezTo>
                    <a:pt x="5954" y="4688"/>
                    <a:pt x="5992" y="4707"/>
                    <a:pt x="6011" y="4764"/>
                  </a:cubicBezTo>
                  <a:cubicBezTo>
                    <a:pt x="6011" y="4802"/>
                    <a:pt x="5992" y="4841"/>
                    <a:pt x="5954" y="4860"/>
                  </a:cubicBezTo>
                  <a:cubicBezTo>
                    <a:pt x="5935" y="4879"/>
                    <a:pt x="5916" y="4898"/>
                    <a:pt x="5916" y="4936"/>
                  </a:cubicBezTo>
                  <a:cubicBezTo>
                    <a:pt x="5935" y="4974"/>
                    <a:pt x="5954" y="4974"/>
                    <a:pt x="5992" y="4974"/>
                  </a:cubicBezTo>
                  <a:cubicBezTo>
                    <a:pt x="7209" y="4917"/>
                    <a:pt x="8179" y="4726"/>
                    <a:pt x="8864" y="4555"/>
                  </a:cubicBezTo>
                  <a:cubicBezTo>
                    <a:pt x="8877" y="4552"/>
                    <a:pt x="8890" y="4550"/>
                    <a:pt x="8903" y="4550"/>
                  </a:cubicBezTo>
                  <a:cubicBezTo>
                    <a:pt x="8965" y="4550"/>
                    <a:pt x="9022" y="4587"/>
                    <a:pt x="9054" y="4650"/>
                  </a:cubicBezTo>
                  <a:cubicBezTo>
                    <a:pt x="9073" y="4726"/>
                    <a:pt x="9054" y="4821"/>
                    <a:pt x="8978" y="4860"/>
                  </a:cubicBezTo>
                  <a:cubicBezTo>
                    <a:pt x="8921" y="4879"/>
                    <a:pt x="8845" y="4917"/>
                    <a:pt x="8769" y="4955"/>
                  </a:cubicBezTo>
                  <a:cubicBezTo>
                    <a:pt x="8712" y="4993"/>
                    <a:pt x="8674" y="5069"/>
                    <a:pt x="8693" y="5145"/>
                  </a:cubicBezTo>
                  <a:cubicBezTo>
                    <a:pt x="8712" y="5240"/>
                    <a:pt x="8788" y="5278"/>
                    <a:pt x="8864" y="5278"/>
                  </a:cubicBezTo>
                  <a:cubicBezTo>
                    <a:pt x="9780" y="5177"/>
                    <a:pt x="10799" y="5143"/>
                    <a:pt x="11810" y="5143"/>
                  </a:cubicBezTo>
                  <a:cubicBezTo>
                    <a:pt x="13087" y="5143"/>
                    <a:pt x="14350" y="5197"/>
                    <a:pt x="15369" y="5240"/>
                  </a:cubicBezTo>
                  <a:cubicBezTo>
                    <a:pt x="15426" y="5240"/>
                    <a:pt x="15483" y="5202"/>
                    <a:pt x="15483" y="5145"/>
                  </a:cubicBezTo>
                  <a:cubicBezTo>
                    <a:pt x="15502" y="5088"/>
                    <a:pt x="15464" y="5031"/>
                    <a:pt x="15407" y="5012"/>
                  </a:cubicBezTo>
                  <a:cubicBezTo>
                    <a:pt x="14855" y="4841"/>
                    <a:pt x="14437" y="4650"/>
                    <a:pt x="14437" y="4650"/>
                  </a:cubicBezTo>
                  <a:lnTo>
                    <a:pt x="14437" y="4650"/>
                  </a:lnTo>
                  <a:cubicBezTo>
                    <a:pt x="14437" y="4650"/>
                    <a:pt x="15788" y="4748"/>
                    <a:pt x="17361" y="4748"/>
                  </a:cubicBezTo>
                  <a:cubicBezTo>
                    <a:pt x="17754" y="4748"/>
                    <a:pt x="18161" y="4742"/>
                    <a:pt x="18564" y="4726"/>
                  </a:cubicBezTo>
                  <a:cubicBezTo>
                    <a:pt x="18755" y="4707"/>
                    <a:pt x="18907" y="4574"/>
                    <a:pt x="18926" y="4403"/>
                  </a:cubicBezTo>
                  <a:cubicBezTo>
                    <a:pt x="18945" y="4213"/>
                    <a:pt x="18831" y="4042"/>
                    <a:pt x="18659" y="4004"/>
                  </a:cubicBezTo>
                  <a:cubicBezTo>
                    <a:pt x="18640" y="4004"/>
                    <a:pt x="18640" y="3985"/>
                    <a:pt x="18621" y="3985"/>
                  </a:cubicBezTo>
                  <a:cubicBezTo>
                    <a:pt x="17461" y="3680"/>
                    <a:pt x="16035" y="3319"/>
                    <a:pt x="12839" y="3281"/>
                  </a:cubicBezTo>
                  <a:cubicBezTo>
                    <a:pt x="13086" y="2615"/>
                    <a:pt x="12972" y="1854"/>
                    <a:pt x="12516" y="1303"/>
                  </a:cubicBezTo>
                  <a:cubicBezTo>
                    <a:pt x="12129" y="835"/>
                    <a:pt x="11565" y="573"/>
                    <a:pt x="10974" y="573"/>
                  </a:cubicBezTo>
                  <a:cubicBezTo>
                    <a:pt x="10867" y="573"/>
                    <a:pt x="10759" y="581"/>
                    <a:pt x="10652" y="599"/>
                  </a:cubicBezTo>
                  <a:cubicBezTo>
                    <a:pt x="9948" y="732"/>
                    <a:pt x="9358" y="1208"/>
                    <a:pt x="9130" y="1892"/>
                  </a:cubicBezTo>
                  <a:cubicBezTo>
                    <a:pt x="8902" y="1645"/>
                    <a:pt x="8578" y="1493"/>
                    <a:pt x="8236" y="1493"/>
                  </a:cubicBezTo>
                  <a:cubicBezTo>
                    <a:pt x="7913" y="1493"/>
                    <a:pt x="7589" y="1626"/>
                    <a:pt x="7361" y="1873"/>
                  </a:cubicBezTo>
                  <a:cubicBezTo>
                    <a:pt x="7004" y="736"/>
                    <a:pt x="5952" y="1"/>
                    <a:pt x="4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20"/>
            <p:cNvSpPr/>
            <p:nvPr/>
          </p:nvSpPr>
          <p:spPr>
            <a:xfrm>
              <a:off x="2247142" y="1392326"/>
              <a:ext cx="106264" cy="53664"/>
            </a:xfrm>
            <a:custGeom>
              <a:rect b="b" l="l" r="r" t="t"/>
              <a:pathLst>
                <a:path extrusionOk="0" h="1009" w="1998">
                  <a:moveTo>
                    <a:pt x="990" y="1"/>
                  </a:moveTo>
                  <a:cubicBezTo>
                    <a:pt x="457" y="1"/>
                    <a:pt x="1" y="229"/>
                    <a:pt x="1" y="514"/>
                  </a:cubicBezTo>
                  <a:cubicBezTo>
                    <a:pt x="1" y="780"/>
                    <a:pt x="457" y="1009"/>
                    <a:pt x="990" y="1009"/>
                  </a:cubicBezTo>
                  <a:cubicBezTo>
                    <a:pt x="1541" y="1009"/>
                    <a:pt x="1998" y="780"/>
                    <a:pt x="1998" y="514"/>
                  </a:cubicBezTo>
                  <a:cubicBezTo>
                    <a:pt x="1998" y="229"/>
                    <a:pt x="1541" y="1"/>
                    <a:pt x="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20"/>
            <p:cNvSpPr/>
            <p:nvPr/>
          </p:nvSpPr>
          <p:spPr>
            <a:xfrm>
              <a:off x="2470730" y="1470241"/>
              <a:ext cx="53664" cy="23295"/>
            </a:xfrm>
            <a:custGeom>
              <a:rect b="b" l="l" r="r" t="t"/>
              <a:pathLst>
                <a:path extrusionOk="0" h="438" w="1009">
                  <a:moveTo>
                    <a:pt x="495" y="0"/>
                  </a:moveTo>
                  <a:cubicBezTo>
                    <a:pt x="228" y="0"/>
                    <a:pt x="0" y="95"/>
                    <a:pt x="0" y="209"/>
                  </a:cubicBezTo>
                  <a:cubicBezTo>
                    <a:pt x="0" y="343"/>
                    <a:pt x="228" y="438"/>
                    <a:pt x="495" y="438"/>
                  </a:cubicBezTo>
                  <a:cubicBezTo>
                    <a:pt x="780" y="438"/>
                    <a:pt x="1008" y="343"/>
                    <a:pt x="1008" y="209"/>
                  </a:cubicBezTo>
                  <a:cubicBezTo>
                    <a:pt x="1008" y="95"/>
                    <a:pt x="780" y="0"/>
                    <a:pt x="4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20"/>
            <p:cNvSpPr/>
            <p:nvPr/>
          </p:nvSpPr>
          <p:spPr>
            <a:xfrm>
              <a:off x="2604224" y="1417642"/>
              <a:ext cx="67864" cy="47601"/>
            </a:xfrm>
            <a:custGeom>
              <a:rect b="b" l="l" r="r" t="t"/>
              <a:pathLst>
                <a:path extrusionOk="0" h="895" w="1276">
                  <a:moveTo>
                    <a:pt x="648" y="0"/>
                  </a:moveTo>
                  <a:cubicBezTo>
                    <a:pt x="286" y="0"/>
                    <a:pt x="1" y="209"/>
                    <a:pt x="1" y="457"/>
                  </a:cubicBezTo>
                  <a:cubicBezTo>
                    <a:pt x="1" y="704"/>
                    <a:pt x="286" y="894"/>
                    <a:pt x="648" y="894"/>
                  </a:cubicBezTo>
                  <a:cubicBezTo>
                    <a:pt x="990" y="894"/>
                    <a:pt x="1275" y="704"/>
                    <a:pt x="1275" y="457"/>
                  </a:cubicBezTo>
                  <a:cubicBezTo>
                    <a:pt x="1275" y="209"/>
                    <a:pt x="990" y="0"/>
                    <a:pt x="6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20"/>
            <p:cNvSpPr/>
            <p:nvPr/>
          </p:nvSpPr>
          <p:spPr>
            <a:xfrm>
              <a:off x="2735749" y="1568367"/>
              <a:ext cx="149769" cy="14200"/>
            </a:xfrm>
            <a:custGeom>
              <a:rect b="b" l="l" r="r" t="t"/>
              <a:pathLst>
                <a:path extrusionOk="0" h="267" w="2816">
                  <a:moveTo>
                    <a:pt x="1408" y="0"/>
                  </a:moveTo>
                  <a:cubicBezTo>
                    <a:pt x="628" y="0"/>
                    <a:pt x="1" y="57"/>
                    <a:pt x="1" y="133"/>
                  </a:cubicBezTo>
                  <a:cubicBezTo>
                    <a:pt x="1" y="209"/>
                    <a:pt x="628" y="266"/>
                    <a:pt x="1408" y="266"/>
                  </a:cubicBezTo>
                  <a:cubicBezTo>
                    <a:pt x="2188" y="266"/>
                    <a:pt x="2816" y="209"/>
                    <a:pt x="2816" y="133"/>
                  </a:cubicBezTo>
                  <a:cubicBezTo>
                    <a:pt x="2816" y="57"/>
                    <a:pt x="2188" y="0"/>
                    <a:pt x="14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20"/>
            <p:cNvSpPr/>
            <p:nvPr/>
          </p:nvSpPr>
          <p:spPr>
            <a:xfrm>
              <a:off x="2073174" y="1549114"/>
              <a:ext cx="1007590" cy="106264"/>
            </a:xfrm>
            <a:custGeom>
              <a:rect b="b" l="l" r="r" t="t"/>
              <a:pathLst>
                <a:path extrusionOk="0" h="1998" w="18945">
                  <a:moveTo>
                    <a:pt x="1236" y="1"/>
                  </a:moveTo>
                  <a:cubicBezTo>
                    <a:pt x="989" y="58"/>
                    <a:pt x="723" y="115"/>
                    <a:pt x="457" y="153"/>
                  </a:cubicBezTo>
                  <a:cubicBezTo>
                    <a:pt x="57" y="229"/>
                    <a:pt x="0" y="781"/>
                    <a:pt x="399" y="933"/>
                  </a:cubicBezTo>
                  <a:cubicBezTo>
                    <a:pt x="1301" y="1257"/>
                    <a:pt x="2444" y="1508"/>
                    <a:pt x="4043" y="1508"/>
                  </a:cubicBezTo>
                  <a:cubicBezTo>
                    <a:pt x="4602" y="1508"/>
                    <a:pt x="5217" y="1477"/>
                    <a:pt x="5897" y="1408"/>
                  </a:cubicBezTo>
                  <a:cubicBezTo>
                    <a:pt x="5954" y="1408"/>
                    <a:pt x="5992" y="1427"/>
                    <a:pt x="6011" y="1484"/>
                  </a:cubicBezTo>
                  <a:cubicBezTo>
                    <a:pt x="6011" y="1522"/>
                    <a:pt x="5992" y="1561"/>
                    <a:pt x="5954" y="1580"/>
                  </a:cubicBezTo>
                  <a:cubicBezTo>
                    <a:pt x="5935" y="1599"/>
                    <a:pt x="5916" y="1618"/>
                    <a:pt x="5916" y="1656"/>
                  </a:cubicBezTo>
                  <a:cubicBezTo>
                    <a:pt x="5935" y="1694"/>
                    <a:pt x="5954" y="1694"/>
                    <a:pt x="5992" y="1694"/>
                  </a:cubicBezTo>
                  <a:cubicBezTo>
                    <a:pt x="7209" y="1637"/>
                    <a:pt x="8179" y="1446"/>
                    <a:pt x="8864" y="1275"/>
                  </a:cubicBezTo>
                  <a:cubicBezTo>
                    <a:pt x="8877" y="1272"/>
                    <a:pt x="8890" y="1270"/>
                    <a:pt x="8903" y="1270"/>
                  </a:cubicBezTo>
                  <a:cubicBezTo>
                    <a:pt x="8965" y="1270"/>
                    <a:pt x="9022" y="1307"/>
                    <a:pt x="9054" y="1370"/>
                  </a:cubicBezTo>
                  <a:cubicBezTo>
                    <a:pt x="9073" y="1446"/>
                    <a:pt x="9054" y="1541"/>
                    <a:pt x="8978" y="1580"/>
                  </a:cubicBezTo>
                  <a:cubicBezTo>
                    <a:pt x="8921" y="1599"/>
                    <a:pt x="8845" y="1637"/>
                    <a:pt x="8769" y="1675"/>
                  </a:cubicBezTo>
                  <a:cubicBezTo>
                    <a:pt x="8712" y="1713"/>
                    <a:pt x="8674" y="1789"/>
                    <a:pt x="8693" y="1865"/>
                  </a:cubicBezTo>
                  <a:cubicBezTo>
                    <a:pt x="8712" y="1960"/>
                    <a:pt x="8788" y="1998"/>
                    <a:pt x="8864" y="1998"/>
                  </a:cubicBezTo>
                  <a:cubicBezTo>
                    <a:pt x="9780" y="1897"/>
                    <a:pt x="10799" y="1863"/>
                    <a:pt x="11810" y="1863"/>
                  </a:cubicBezTo>
                  <a:cubicBezTo>
                    <a:pt x="13087" y="1863"/>
                    <a:pt x="14350" y="1917"/>
                    <a:pt x="15369" y="1960"/>
                  </a:cubicBezTo>
                  <a:cubicBezTo>
                    <a:pt x="15426" y="1960"/>
                    <a:pt x="15483" y="1922"/>
                    <a:pt x="15483" y="1865"/>
                  </a:cubicBezTo>
                  <a:cubicBezTo>
                    <a:pt x="15502" y="1808"/>
                    <a:pt x="15464" y="1751"/>
                    <a:pt x="15407" y="1732"/>
                  </a:cubicBezTo>
                  <a:cubicBezTo>
                    <a:pt x="14855" y="1561"/>
                    <a:pt x="14437" y="1370"/>
                    <a:pt x="14437" y="1370"/>
                  </a:cubicBezTo>
                  <a:lnTo>
                    <a:pt x="14437" y="1370"/>
                  </a:lnTo>
                  <a:cubicBezTo>
                    <a:pt x="14437" y="1370"/>
                    <a:pt x="15788" y="1468"/>
                    <a:pt x="17361" y="1468"/>
                  </a:cubicBezTo>
                  <a:cubicBezTo>
                    <a:pt x="17754" y="1468"/>
                    <a:pt x="18161" y="1462"/>
                    <a:pt x="18564" y="1446"/>
                  </a:cubicBezTo>
                  <a:cubicBezTo>
                    <a:pt x="18755" y="1427"/>
                    <a:pt x="18907" y="1294"/>
                    <a:pt x="18926" y="1123"/>
                  </a:cubicBezTo>
                  <a:cubicBezTo>
                    <a:pt x="18945" y="933"/>
                    <a:pt x="18831" y="762"/>
                    <a:pt x="18659" y="724"/>
                  </a:cubicBezTo>
                  <a:cubicBezTo>
                    <a:pt x="18640" y="724"/>
                    <a:pt x="18640" y="705"/>
                    <a:pt x="18621" y="705"/>
                  </a:cubicBezTo>
                  <a:cubicBezTo>
                    <a:pt x="17946" y="998"/>
                    <a:pt x="17175" y="1065"/>
                    <a:pt x="16419" y="1065"/>
                  </a:cubicBezTo>
                  <a:cubicBezTo>
                    <a:pt x="15785" y="1065"/>
                    <a:pt x="15162" y="1018"/>
                    <a:pt x="14617" y="1018"/>
                  </a:cubicBezTo>
                  <a:cubicBezTo>
                    <a:pt x="14130" y="1018"/>
                    <a:pt x="13705" y="1056"/>
                    <a:pt x="13391" y="1199"/>
                  </a:cubicBezTo>
                  <a:cubicBezTo>
                    <a:pt x="12860" y="1444"/>
                    <a:pt x="12200" y="1594"/>
                    <a:pt x="11558" y="1594"/>
                  </a:cubicBezTo>
                  <a:cubicBezTo>
                    <a:pt x="10706" y="1594"/>
                    <a:pt x="9888" y="1329"/>
                    <a:pt x="9453" y="667"/>
                  </a:cubicBezTo>
                  <a:cubicBezTo>
                    <a:pt x="9079" y="793"/>
                    <a:pt x="8785" y="841"/>
                    <a:pt x="8542" y="841"/>
                  </a:cubicBezTo>
                  <a:cubicBezTo>
                    <a:pt x="7747" y="841"/>
                    <a:pt x="7508" y="321"/>
                    <a:pt x="6808" y="321"/>
                  </a:cubicBezTo>
                  <a:cubicBezTo>
                    <a:pt x="6595" y="321"/>
                    <a:pt x="6338" y="369"/>
                    <a:pt x="6011" y="495"/>
                  </a:cubicBezTo>
                  <a:cubicBezTo>
                    <a:pt x="5514" y="685"/>
                    <a:pt x="4846" y="769"/>
                    <a:pt x="4166" y="769"/>
                  </a:cubicBezTo>
                  <a:cubicBezTo>
                    <a:pt x="2868" y="769"/>
                    <a:pt x="1524" y="463"/>
                    <a:pt x="12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20"/>
            <p:cNvSpPr/>
            <p:nvPr/>
          </p:nvSpPr>
          <p:spPr>
            <a:xfrm>
              <a:off x="2539498" y="1553156"/>
              <a:ext cx="101211" cy="45686"/>
            </a:xfrm>
            <a:custGeom>
              <a:rect b="b" l="l" r="r" t="t"/>
              <a:pathLst>
                <a:path extrusionOk="0" h="859" w="1903">
                  <a:moveTo>
                    <a:pt x="1" y="1"/>
                  </a:moveTo>
                  <a:lnTo>
                    <a:pt x="1" y="1"/>
                  </a:lnTo>
                  <a:cubicBezTo>
                    <a:pt x="364" y="663"/>
                    <a:pt x="709" y="858"/>
                    <a:pt x="1021" y="858"/>
                  </a:cubicBezTo>
                  <a:cubicBezTo>
                    <a:pt x="1363" y="858"/>
                    <a:pt x="1664" y="624"/>
                    <a:pt x="1903" y="514"/>
                  </a:cubicBezTo>
                  <a:lnTo>
                    <a:pt x="1903" y="514"/>
                  </a:lnTo>
                  <a:cubicBezTo>
                    <a:pt x="1687" y="575"/>
                    <a:pt x="1487" y="607"/>
                    <a:pt x="1297" y="607"/>
                  </a:cubicBezTo>
                  <a:cubicBezTo>
                    <a:pt x="835" y="607"/>
                    <a:pt x="432" y="419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20"/>
            <p:cNvSpPr/>
            <p:nvPr/>
          </p:nvSpPr>
          <p:spPr>
            <a:xfrm>
              <a:off x="2230973" y="1526883"/>
              <a:ext cx="104243" cy="39251"/>
            </a:xfrm>
            <a:custGeom>
              <a:rect b="b" l="l" r="r" t="t"/>
              <a:pathLst>
                <a:path extrusionOk="0" h="738" w="1960">
                  <a:moveTo>
                    <a:pt x="0" y="0"/>
                  </a:moveTo>
                  <a:lnTo>
                    <a:pt x="0" y="0"/>
                  </a:lnTo>
                  <a:cubicBezTo>
                    <a:pt x="187" y="518"/>
                    <a:pt x="503" y="737"/>
                    <a:pt x="887" y="737"/>
                  </a:cubicBezTo>
                  <a:cubicBezTo>
                    <a:pt x="1209" y="737"/>
                    <a:pt x="1578" y="584"/>
                    <a:pt x="1959" y="324"/>
                  </a:cubicBezTo>
                  <a:lnTo>
                    <a:pt x="1959" y="324"/>
                  </a:lnTo>
                  <a:cubicBezTo>
                    <a:pt x="1612" y="445"/>
                    <a:pt x="1310" y="495"/>
                    <a:pt x="1053" y="495"/>
                  </a:cubicBezTo>
                  <a:cubicBezTo>
                    <a:pt x="468" y="495"/>
                    <a:pt x="119" y="23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06" name="Google Shape;5906;p20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7" name="Google Shape;5907;p20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5908" name="Google Shape;5908;p20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5909" name="Google Shape;5909;p20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20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20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20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20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20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20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20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20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20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20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20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20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20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3" name="Google Shape;5923;p20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4" name="Google Shape;5924;p20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5" name="Google Shape;5925;p20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6" name="Google Shape;5926;p20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7" name="Google Shape;5927;p20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8" name="Google Shape;5928;p20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9" name="Google Shape;5929;p20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0" name="Google Shape;5930;p20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1" name="Google Shape;5931;p20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2" name="Google Shape;5932;p20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3" name="Google Shape;5933;p20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4" name="Google Shape;5934;p20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35" name="Google Shape;5935;p20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"/>
          <p:cNvSpPr txBox="1"/>
          <p:nvPr>
            <p:ph hasCustomPrompt="1" type="title"/>
          </p:nvPr>
        </p:nvSpPr>
        <p:spPr>
          <a:xfrm>
            <a:off x="3888450" y="760731"/>
            <a:ext cx="1367100" cy="713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Pangolin"/>
              <a:buNone/>
              <a:defRPr sz="2000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3"/>
          <p:cNvSpPr txBox="1"/>
          <p:nvPr>
            <p:ph idx="2" type="title"/>
          </p:nvPr>
        </p:nvSpPr>
        <p:spPr>
          <a:xfrm>
            <a:off x="3078750" y="1958875"/>
            <a:ext cx="2986500" cy="1690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5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3"/>
          <p:cNvSpPr txBox="1"/>
          <p:nvPr>
            <p:ph idx="1" type="subTitle"/>
          </p:nvPr>
        </p:nvSpPr>
        <p:spPr>
          <a:xfrm>
            <a:off x="3078750" y="3653500"/>
            <a:ext cx="2986500" cy="5529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91" name="Google Shape;91;p3"/>
          <p:cNvGrpSpPr/>
          <p:nvPr/>
        </p:nvGrpSpPr>
        <p:grpSpPr>
          <a:xfrm>
            <a:off x="1342785" y="3412963"/>
            <a:ext cx="625399" cy="848988"/>
            <a:chOff x="981110" y="3031963"/>
            <a:chExt cx="625399" cy="848988"/>
          </a:xfrm>
        </p:grpSpPr>
        <p:sp>
          <p:nvSpPr>
            <p:cNvPr id="92" name="Google Shape;92;p3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" name="Google Shape;165;p3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166" name="Google Shape;166;p3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67" name="Google Shape;167;p3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68" name="Google Shape;168;p3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3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0" name="Google Shape;170;p3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2" name="Google Shape;172;p3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73" name="Google Shape;173;p3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77" name="Google Shape;177;p3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78" name="Google Shape;178;p3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" name="Google Shape;180;p3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" name="Google Shape;181;p3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" name="Google Shape;182;p3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" name="Google Shape;183;p3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" name="Google Shape;184;p3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" name="Google Shape;185;p3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" name="Google Shape;186;p3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" name="Google Shape;187;p3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" name="Google Shape;188;p3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" name="Google Shape;189;p3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" name="Google Shape;190;p3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" name="Google Shape;191;p3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" name="Google Shape;192;p3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" name="Google Shape;193;p3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" name="Google Shape;194;p3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" name="Google Shape;195;p3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" name="Google Shape;196;p3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" name="Google Shape;197;p3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" name="Google Shape;198;p3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" name="Google Shape;199;p3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" name="Google Shape;200;p3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" name="Google Shape;201;p3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" name="Google Shape;202;p3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" name="Google Shape;203;p3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" name="Google Shape;204;p3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" name="Google Shape;205;p3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6" name="Google Shape;206;p3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7" name="Google Shape;207;p3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8" name="Google Shape;208;p3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209" name="Google Shape;209;p3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0" name="Google Shape;210;p3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1" name="Google Shape;211;p3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" name="Google Shape;212;p3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" name="Google Shape;213;p3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4" name="Google Shape;214;p3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" name="Google Shape;215;p3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6" name="Google Shape;216;p3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" name="Google Shape;217;p3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" name="Google Shape;218;p3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" name="Google Shape;219;p3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0" name="Google Shape;220;p3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1" name="Google Shape;221;p3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2" name="Google Shape;222;p3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3" name="Google Shape;223;p3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" name="Google Shape;224;p3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" name="Google Shape;225;p3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" name="Google Shape;226;p3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" name="Google Shape;227;p3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" name="Google Shape;228;p3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" name="Google Shape;229;p3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" name="Google Shape;230;p3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" name="Google Shape;231;p3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" name="Google Shape;232;p3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" name="Google Shape;233;p3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" name="Google Shape;234;p3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" name="Google Shape;235;p3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" name="Google Shape;236;p3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" name="Google Shape;237;p3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8" name="Google Shape;238;p3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9" name="Google Shape;239;p3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" name="Google Shape;240;p3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" name="Google Shape;241;p3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" name="Google Shape;242;p3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" name="Google Shape;243;p3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" name="Google Shape;244;p3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" name="Google Shape;245;p3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" name="Google Shape;246;p3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" name="Google Shape;247;p3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" name="Google Shape;248;p3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9" name="Google Shape;249;p3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0" name="Google Shape;250;p3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1" name="Google Shape;251;p3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3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3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3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3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3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3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3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3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60" name="Google Shape;260;p3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261" name="Google Shape;261;p3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3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3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3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3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3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3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3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3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3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3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3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3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3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3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3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3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3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" name="Google Shape;279;p3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" name="Google Shape;280;p3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" name="Google Shape;281;p3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2" name="Google Shape;282;p3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" name="Google Shape;283;p3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" name="Google Shape;284;p3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" name="Google Shape;285;p3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6" name="Google Shape;286;p3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" name="Google Shape;288;p3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" name="Google Shape;289;p3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0" name="Google Shape;290;p3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1" name="Google Shape;291;p3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2" name="Google Shape;292;p3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93" name="Google Shape;293;p3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3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3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3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3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3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3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3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3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3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3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3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5" name="Google Shape;305;p3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7" name="Google Shape;307;p3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" name="Google Shape;309;p3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3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312" name="Google Shape;312;p3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3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322" name="Google Shape;322;p3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3"/>
          <p:cNvSpPr/>
          <p:nvPr/>
        </p:nvSpPr>
        <p:spPr>
          <a:xfrm flipH="1">
            <a:off x="7830765" y="1236436"/>
            <a:ext cx="1051083" cy="3083536"/>
          </a:xfrm>
          <a:custGeom>
            <a:rect b="b" l="l" r="r" t="t"/>
            <a:pathLst>
              <a:path extrusionOk="0" h="42132" w="14362">
                <a:moveTo>
                  <a:pt x="5688" y="0"/>
                </a:moveTo>
                <a:cubicBezTo>
                  <a:pt x="5611" y="38"/>
                  <a:pt x="5573" y="152"/>
                  <a:pt x="5554" y="228"/>
                </a:cubicBezTo>
                <a:cubicBezTo>
                  <a:pt x="5554" y="304"/>
                  <a:pt x="5592" y="342"/>
                  <a:pt x="5650" y="399"/>
                </a:cubicBezTo>
                <a:cubicBezTo>
                  <a:pt x="5707" y="361"/>
                  <a:pt x="5745" y="323"/>
                  <a:pt x="5764" y="247"/>
                </a:cubicBezTo>
                <a:cubicBezTo>
                  <a:pt x="5764" y="152"/>
                  <a:pt x="5726" y="38"/>
                  <a:pt x="5688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65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74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30" y="2639"/>
                </a:moveTo>
                <a:cubicBezTo>
                  <a:pt x="3617" y="2639"/>
                  <a:pt x="3605" y="2641"/>
                  <a:pt x="3595" y="2644"/>
                </a:cubicBezTo>
                <a:cubicBezTo>
                  <a:pt x="3576" y="2701"/>
                  <a:pt x="3633" y="2815"/>
                  <a:pt x="3709" y="2872"/>
                </a:cubicBezTo>
                <a:cubicBezTo>
                  <a:pt x="3738" y="2901"/>
                  <a:pt x="3766" y="2910"/>
                  <a:pt x="3797" y="2910"/>
                </a:cubicBezTo>
                <a:cubicBezTo>
                  <a:pt x="3828" y="2910"/>
                  <a:pt x="3862" y="2901"/>
                  <a:pt x="3900" y="2891"/>
                </a:cubicBezTo>
                <a:cubicBezTo>
                  <a:pt x="3900" y="2834"/>
                  <a:pt x="3900" y="2777"/>
                  <a:pt x="3843" y="2720"/>
                </a:cubicBezTo>
                <a:cubicBezTo>
                  <a:pt x="3780" y="2673"/>
                  <a:pt x="3692" y="2639"/>
                  <a:pt x="3630" y="2639"/>
                </a:cubicBezTo>
                <a:close/>
                <a:moveTo>
                  <a:pt x="3976" y="2473"/>
                </a:moveTo>
                <a:cubicBezTo>
                  <a:pt x="3938" y="2568"/>
                  <a:pt x="3995" y="2739"/>
                  <a:pt x="4071" y="2853"/>
                </a:cubicBezTo>
                <a:cubicBezTo>
                  <a:pt x="4128" y="2948"/>
                  <a:pt x="4223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90" y="2473"/>
                  <a:pt x="3976" y="2473"/>
                </a:cubicBezTo>
                <a:close/>
                <a:moveTo>
                  <a:pt x="3481" y="3253"/>
                </a:moveTo>
                <a:cubicBezTo>
                  <a:pt x="3386" y="3253"/>
                  <a:pt x="3291" y="3291"/>
                  <a:pt x="3234" y="3348"/>
                </a:cubicBezTo>
                <a:cubicBezTo>
                  <a:pt x="3291" y="3424"/>
                  <a:pt x="3405" y="3443"/>
                  <a:pt x="3481" y="3443"/>
                </a:cubicBezTo>
                <a:cubicBezTo>
                  <a:pt x="3576" y="3443"/>
                  <a:pt x="3614" y="3405"/>
                  <a:pt x="3652" y="3348"/>
                </a:cubicBezTo>
                <a:cubicBezTo>
                  <a:pt x="3595" y="3291"/>
                  <a:pt x="3557" y="3253"/>
                  <a:pt x="3481" y="3253"/>
                </a:cubicBezTo>
                <a:close/>
                <a:moveTo>
                  <a:pt x="9521" y="3477"/>
                </a:moveTo>
                <a:cubicBezTo>
                  <a:pt x="9410" y="3477"/>
                  <a:pt x="9268" y="3531"/>
                  <a:pt x="9168" y="3614"/>
                </a:cubicBezTo>
                <a:cubicBezTo>
                  <a:pt x="9054" y="3709"/>
                  <a:pt x="9054" y="3804"/>
                  <a:pt x="9073" y="3918"/>
                </a:cubicBezTo>
                <a:cubicBezTo>
                  <a:pt x="9120" y="3926"/>
                  <a:pt x="9163" y="3934"/>
                  <a:pt x="9205" y="3934"/>
                </a:cubicBezTo>
                <a:cubicBezTo>
                  <a:pt x="9265" y="3934"/>
                  <a:pt x="9321" y="3918"/>
                  <a:pt x="9378" y="3861"/>
                </a:cubicBezTo>
                <a:cubicBezTo>
                  <a:pt x="9492" y="3766"/>
                  <a:pt x="9587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23" y="4778"/>
                </a:moveTo>
                <a:cubicBezTo>
                  <a:pt x="9244" y="4778"/>
                  <a:pt x="9159" y="4798"/>
                  <a:pt x="9092" y="4831"/>
                </a:cubicBezTo>
                <a:cubicBezTo>
                  <a:pt x="8978" y="4869"/>
                  <a:pt x="8959" y="4945"/>
                  <a:pt x="8940" y="5060"/>
                </a:cubicBezTo>
                <a:cubicBezTo>
                  <a:pt x="8989" y="5096"/>
                  <a:pt x="9038" y="5117"/>
                  <a:pt x="9098" y="5117"/>
                </a:cubicBezTo>
                <a:cubicBezTo>
                  <a:pt x="9130" y="5117"/>
                  <a:pt x="9166" y="5111"/>
                  <a:pt x="9206" y="5098"/>
                </a:cubicBezTo>
                <a:cubicBezTo>
                  <a:pt x="9321" y="5041"/>
                  <a:pt x="9454" y="4926"/>
                  <a:pt x="9473" y="4812"/>
                </a:cubicBezTo>
                <a:cubicBezTo>
                  <a:pt x="9433" y="4788"/>
                  <a:pt x="9380" y="4778"/>
                  <a:pt x="9323" y="4778"/>
                </a:cubicBezTo>
                <a:close/>
                <a:moveTo>
                  <a:pt x="9498" y="5697"/>
                </a:moveTo>
                <a:cubicBezTo>
                  <a:pt x="9436" y="5697"/>
                  <a:pt x="9382" y="5726"/>
                  <a:pt x="9321" y="5763"/>
                </a:cubicBezTo>
                <a:cubicBezTo>
                  <a:pt x="9340" y="5877"/>
                  <a:pt x="9378" y="5954"/>
                  <a:pt x="9492" y="5992"/>
                </a:cubicBezTo>
                <a:cubicBezTo>
                  <a:pt x="9549" y="6020"/>
                  <a:pt x="9620" y="6034"/>
                  <a:pt x="9689" y="6034"/>
                </a:cubicBezTo>
                <a:cubicBezTo>
                  <a:pt x="9758" y="6034"/>
                  <a:pt x="9825" y="6020"/>
                  <a:pt x="9872" y="5992"/>
                </a:cubicBezTo>
                <a:cubicBezTo>
                  <a:pt x="9853" y="5896"/>
                  <a:pt x="9720" y="5763"/>
                  <a:pt x="9606" y="5725"/>
                </a:cubicBezTo>
                <a:cubicBezTo>
                  <a:pt x="9566" y="5705"/>
                  <a:pt x="9531" y="5697"/>
                  <a:pt x="9498" y="5697"/>
                </a:cubicBezTo>
                <a:close/>
                <a:moveTo>
                  <a:pt x="2467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68" y="7361"/>
                </a:cubicBezTo>
                <a:cubicBezTo>
                  <a:pt x="2604" y="7397"/>
                  <a:pt x="2640" y="7411"/>
                  <a:pt x="2682" y="7411"/>
                </a:cubicBezTo>
                <a:cubicBezTo>
                  <a:pt x="2705" y="7411"/>
                  <a:pt x="2730" y="7406"/>
                  <a:pt x="2758" y="7399"/>
                </a:cubicBezTo>
                <a:cubicBezTo>
                  <a:pt x="2758" y="7323"/>
                  <a:pt x="2758" y="7266"/>
                  <a:pt x="2701" y="7209"/>
                </a:cubicBezTo>
                <a:cubicBezTo>
                  <a:pt x="2635" y="7160"/>
                  <a:pt x="2541" y="7110"/>
                  <a:pt x="2467" y="7110"/>
                </a:cubicBezTo>
                <a:close/>
                <a:moveTo>
                  <a:pt x="2853" y="6943"/>
                </a:moveTo>
                <a:cubicBezTo>
                  <a:pt x="2815" y="7057"/>
                  <a:pt x="2853" y="7228"/>
                  <a:pt x="2930" y="7342"/>
                </a:cubicBezTo>
                <a:cubicBezTo>
                  <a:pt x="3006" y="7437"/>
                  <a:pt x="3101" y="7456"/>
                  <a:pt x="3215" y="7456"/>
                </a:cubicBezTo>
                <a:cubicBezTo>
                  <a:pt x="3253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53" y="6943"/>
                </a:cubicBezTo>
                <a:close/>
                <a:moveTo>
                  <a:pt x="2321" y="7761"/>
                </a:moveTo>
                <a:cubicBezTo>
                  <a:pt x="2245" y="7761"/>
                  <a:pt x="2131" y="7799"/>
                  <a:pt x="2074" y="7875"/>
                </a:cubicBezTo>
                <a:cubicBezTo>
                  <a:pt x="2131" y="7932"/>
                  <a:pt x="2245" y="7970"/>
                  <a:pt x="2340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77" y="9781"/>
                </a:moveTo>
                <a:cubicBezTo>
                  <a:pt x="10307" y="9781"/>
                  <a:pt x="10251" y="9816"/>
                  <a:pt x="10195" y="9872"/>
                </a:cubicBezTo>
                <a:cubicBezTo>
                  <a:pt x="10234" y="9967"/>
                  <a:pt x="10272" y="10043"/>
                  <a:pt x="10386" y="10081"/>
                </a:cubicBezTo>
                <a:cubicBezTo>
                  <a:pt x="10426" y="10095"/>
                  <a:pt x="10476" y="10101"/>
                  <a:pt x="10527" y="10101"/>
                </a:cubicBezTo>
                <a:cubicBezTo>
                  <a:pt x="10620" y="10101"/>
                  <a:pt x="10717" y="10080"/>
                  <a:pt x="10766" y="10043"/>
                </a:cubicBezTo>
                <a:cubicBezTo>
                  <a:pt x="10728" y="9929"/>
                  <a:pt x="10595" y="9834"/>
                  <a:pt x="10462" y="9796"/>
                </a:cubicBezTo>
                <a:cubicBezTo>
                  <a:pt x="10431" y="9786"/>
                  <a:pt x="10403" y="9781"/>
                  <a:pt x="10377" y="9781"/>
                </a:cubicBezTo>
                <a:close/>
                <a:moveTo>
                  <a:pt x="11772" y="17200"/>
                </a:moveTo>
                <a:cubicBezTo>
                  <a:pt x="11727" y="17200"/>
                  <a:pt x="11679" y="17214"/>
                  <a:pt x="11622" y="17233"/>
                </a:cubicBezTo>
                <a:cubicBezTo>
                  <a:pt x="11641" y="17347"/>
                  <a:pt x="11641" y="17423"/>
                  <a:pt x="11755" y="17499"/>
                </a:cubicBezTo>
                <a:cubicBezTo>
                  <a:pt x="11825" y="17555"/>
                  <a:pt x="11935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21" y="17328"/>
                  <a:pt x="11907" y="17252"/>
                </a:cubicBezTo>
                <a:cubicBezTo>
                  <a:pt x="11860" y="17214"/>
                  <a:pt x="11817" y="17200"/>
                  <a:pt x="11772" y="17200"/>
                </a:cubicBezTo>
                <a:close/>
                <a:moveTo>
                  <a:pt x="13569" y="22289"/>
                </a:moveTo>
                <a:cubicBezTo>
                  <a:pt x="13478" y="22289"/>
                  <a:pt x="13364" y="22357"/>
                  <a:pt x="13296" y="22426"/>
                </a:cubicBezTo>
                <a:cubicBezTo>
                  <a:pt x="13220" y="22502"/>
                  <a:pt x="13239" y="22578"/>
                  <a:pt x="13258" y="22673"/>
                </a:cubicBezTo>
                <a:cubicBezTo>
                  <a:pt x="13353" y="22673"/>
                  <a:pt x="13410" y="22673"/>
                  <a:pt x="13486" y="22597"/>
                </a:cubicBezTo>
                <a:cubicBezTo>
                  <a:pt x="13562" y="22521"/>
                  <a:pt x="13619" y="22388"/>
                  <a:pt x="13600" y="22292"/>
                </a:cubicBezTo>
                <a:cubicBezTo>
                  <a:pt x="13590" y="22290"/>
                  <a:pt x="13580" y="22289"/>
                  <a:pt x="13569" y="22289"/>
                </a:cubicBezTo>
                <a:close/>
                <a:moveTo>
                  <a:pt x="744" y="23842"/>
                </a:moveTo>
                <a:cubicBezTo>
                  <a:pt x="723" y="23842"/>
                  <a:pt x="703" y="23845"/>
                  <a:pt x="685" y="23852"/>
                </a:cubicBezTo>
                <a:cubicBezTo>
                  <a:pt x="666" y="23947"/>
                  <a:pt x="761" y="24099"/>
                  <a:pt x="856" y="24194"/>
                </a:cubicBezTo>
                <a:cubicBezTo>
                  <a:pt x="920" y="24245"/>
                  <a:pt x="975" y="24262"/>
                  <a:pt x="1032" y="24262"/>
                </a:cubicBezTo>
                <a:cubicBezTo>
                  <a:pt x="1061" y="24262"/>
                  <a:pt x="1091" y="24258"/>
                  <a:pt x="1123" y="24252"/>
                </a:cubicBezTo>
                <a:cubicBezTo>
                  <a:pt x="1142" y="24137"/>
                  <a:pt x="1142" y="24061"/>
                  <a:pt x="1046" y="23966"/>
                </a:cubicBezTo>
                <a:cubicBezTo>
                  <a:pt x="969" y="23904"/>
                  <a:pt x="840" y="23842"/>
                  <a:pt x="744" y="23842"/>
                </a:cubicBezTo>
                <a:close/>
                <a:moveTo>
                  <a:pt x="870" y="25358"/>
                </a:moveTo>
                <a:cubicBezTo>
                  <a:pt x="831" y="25358"/>
                  <a:pt x="790" y="25369"/>
                  <a:pt x="742" y="25393"/>
                </a:cubicBezTo>
                <a:cubicBezTo>
                  <a:pt x="628" y="25450"/>
                  <a:pt x="514" y="25564"/>
                  <a:pt x="495" y="25678"/>
                </a:cubicBezTo>
                <a:cubicBezTo>
                  <a:pt x="530" y="25699"/>
                  <a:pt x="575" y="25707"/>
                  <a:pt x="624" y="25707"/>
                </a:cubicBezTo>
                <a:cubicBezTo>
                  <a:pt x="708" y="25707"/>
                  <a:pt x="803" y="25683"/>
                  <a:pt x="875" y="25659"/>
                </a:cubicBezTo>
                <a:cubicBezTo>
                  <a:pt x="989" y="25602"/>
                  <a:pt x="1008" y="25526"/>
                  <a:pt x="1027" y="25412"/>
                </a:cubicBezTo>
                <a:cubicBezTo>
                  <a:pt x="972" y="25379"/>
                  <a:pt x="923" y="25358"/>
                  <a:pt x="870" y="25358"/>
                </a:cubicBezTo>
                <a:close/>
                <a:moveTo>
                  <a:pt x="419" y="27257"/>
                </a:moveTo>
                <a:cubicBezTo>
                  <a:pt x="381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818" y="27561"/>
                  <a:pt x="742" y="27466"/>
                </a:cubicBezTo>
                <a:cubicBezTo>
                  <a:pt x="666" y="27352"/>
                  <a:pt x="514" y="27257"/>
                  <a:pt x="419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80" y="28227"/>
                  <a:pt x="780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83" y="666"/>
                  <a:pt x="5821" y="742"/>
                </a:cubicBezTo>
                <a:cubicBezTo>
                  <a:pt x="5783" y="780"/>
                  <a:pt x="5726" y="799"/>
                  <a:pt x="5688" y="837"/>
                </a:cubicBezTo>
                <a:cubicBezTo>
                  <a:pt x="5688" y="723"/>
                  <a:pt x="5630" y="571"/>
                  <a:pt x="5554" y="514"/>
                </a:cubicBezTo>
                <a:cubicBezTo>
                  <a:pt x="5478" y="571"/>
                  <a:pt x="5421" y="704"/>
                  <a:pt x="5402" y="818"/>
                </a:cubicBezTo>
                <a:cubicBezTo>
                  <a:pt x="5383" y="799"/>
                  <a:pt x="5364" y="780"/>
                  <a:pt x="5326" y="761"/>
                </a:cubicBezTo>
                <a:cubicBezTo>
                  <a:pt x="5220" y="670"/>
                  <a:pt x="5055" y="592"/>
                  <a:pt x="4915" y="592"/>
                </a:cubicBezTo>
                <a:cubicBezTo>
                  <a:pt x="4879" y="592"/>
                  <a:pt x="4844" y="597"/>
                  <a:pt x="4813" y="609"/>
                </a:cubicBezTo>
                <a:cubicBezTo>
                  <a:pt x="4794" y="761"/>
                  <a:pt x="4927" y="970"/>
                  <a:pt x="5079" y="1084"/>
                </a:cubicBezTo>
                <a:cubicBezTo>
                  <a:pt x="5152" y="1142"/>
                  <a:pt x="5213" y="1167"/>
                  <a:pt x="5280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603" y="2321"/>
                  <a:pt x="4299" y="3138"/>
                </a:cubicBezTo>
                <a:cubicBezTo>
                  <a:pt x="4216" y="3072"/>
                  <a:pt x="4076" y="3021"/>
                  <a:pt x="3979" y="3021"/>
                </a:cubicBezTo>
                <a:cubicBezTo>
                  <a:pt x="3964" y="3021"/>
                  <a:pt x="3950" y="3022"/>
                  <a:pt x="3938" y="3024"/>
                </a:cubicBezTo>
                <a:cubicBezTo>
                  <a:pt x="3938" y="3138"/>
                  <a:pt x="3995" y="3253"/>
                  <a:pt x="4090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4" y="3557"/>
                  <a:pt x="3576" y="3690"/>
                </a:cubicBezTo>
                <a:cubicBezTo>
                  <a:pt x="3654" y="3755"/>
                  <a:pt x="3786" y="3785"/>
                  <a:pt x="3915" y="3785"/>
                </a:cubicBezTo>
                <a:cubicBezTo>
                  <a:pt x="3976" y="3785"/>
                  <a:pt x="4036" y="3778"/>
                  <a:pt x="4090" y="3766"/>
                </a:cubicBezTo>
                <a:lnTo>
                  <a:pt x="4090" y="3766"/>
                </a:lnTo>
                <a:cubicBezTo>
                  <a:pt x="3709" y="4964"/>
                  <a:pt x="3424" y="6334"/>
                  <a:pt x="3215" y="7665"/>
                </a:cubicBezTo>
                <a:cubicBezTo>
                  <a:pt x="3215" y="7665"/>
                  <a:pt x="3196" y="7646"/>
                  <a:pt x="3196" y="7646"/>
                </a:cubicBezTo>
                <a:cubicBezTo>
                  <a:pt x="3103" y="7584"/>
                  <a:pt x="2971" y="7522"/>
                  <a:pt x="2864" y="7522"/>
                </a:cubicBezTo>
                <a:cubicBezTo>
                  <a:pt x="2840" y="7522"/>
                  <a:pt x="2817" y="7525"/>
                  <a:pt x="2796" y="7532"/>
                </a:cubicBezTo>
                <a:cubicBezTo>
                  <a:pt x="2796" y="7627"/>
                  <a:pt x="2872" y="7761"/>
                  <a:pt x="2968" y="7856"/>
                </a:cubicBezTo>
                <a:cubicBezTo>
                  <a:pt x="2930" y="7856"/>
                  <a:pt x="2911" y="7856"/>
                  <a:pt x="2872" y="7875"/>
                </a:cubicBezTo>
                <a:cubicBezTo>
                  <a:pt x="2682" y="7913"/>
                  <a:pt x="2473" y="8065"/>
                  <a:pt x="2416" y="8217"/>
                </a:cubicBezTo>
                <a:cubicBezTo>
                  <a:pt x="2507" y="8282"/>
                  <a:pt x="2660" y="8311"/>
                  <a:pt x="2803" y="8311"/>
                </a:cubicBezTo>
                <a:cubicBezTo>
                  <a:pt x="2869" y="8311"/>
                  <a:pt x="2932" y="8305"/>
                  <a:pt x="2987" y="8293"/>
                </a:cubicBezTo>
                <a:cubicBezTo>
                  <a:pt x="3044" y="8274"/>
                  <a:pt x="3101" y="8255"/>
                  <a:pt x="3139" y="8217"/>
                </a:cubicBezTo>
                <a:lnTo>
                  <a:pt x="3139" y="8217"/>
                </a:lnTo>
                <a:cubicBezTo>
                  <a:pt x="2872" y="9910"/>
                  <a:pt x="2492" y="12687"/>
                  <a:pt x="2074" y="15958"/>
                </a:cubicBezTo>
                <a:cubicBezTo>
                  <a:pt x="2074" y="15901"/>
                  <a:pt x="2074" y="15844"/>
                  <a:pt x="2017" y="15787"/>
                </a:cubicBezTo>
                <a:cubicBezTo>
                  <a:pt x="1940" y="15692"/>
                  <a:pt x="1769" y="15597"/>
                  <a:pt x="1655" y="15597"/>
                </a:cubicBezTo>
                <a:cubicBezTo>
                  <a:pt x="1636" y="15711"/>
                  <a:pt x="1693" y="15882"/>
                  <a:pt x="1788" y="15978"/>
                </a:cubicBezTo>
                <a:cubicBezTo>
                  <a:pt x="1842" y="16059"/>
                  <a:pt x="1896" y="16082"/>
                  <a:pt x="1964" y="16082"/>
                </a:cubicBezTo>
                <a:cubicBezTo>
                  <a:pt x="1992" y="16082"/>
                  <a:pt x="2021" y="16078"/>
                  <a:pt x="2055" y="16073"/>
                </a:cubicBezTo>
                <a:cubicBezTo>
                  <a:pt x="2060" y="16073"/>
                  <a:pt x="2063" y="16071"/>
                  <a:pt x="2066" y="16069"/>
                </a:cubicBezTo>
                <a:lnTo>
                  <a:pt x="2066" y="16069"/>
                </a:lnTo>
                <a:cubicBezTo>
                  <a:pt x="2054" y="16133"/>
                  <a:pt x="2052" y="16198"/>
                  <a:pt x="2036" y="16263"/>
                </a:cubicBezTo>
                <a:cubicBezTo>
                  <a:pt x="1966" y="16207"/>
                  <a:pt x="1856" y="16172"/>
                  <a:pt x="1757" y="16172"/>
                </a:cubicBezTo>
                <a:cubicBezTo>
                  <a:pt x="1720" y="16172"/>
                  <a:pt x="1686" y="16177"/>
                  <a:pt x="1655" y="16187"/>
                </a:cubicBezTo>
                <a:cubicBezTo>
                  <a:pt x="1674" y="16282"/>
                  <a:pt x="1750" y="16415"/>
                  <a:pt x="1845" y="16491"/>
                </a:cubicBezTo>
                <a:cubicBezTo>
                  <a:pt x="1826" y="16510"/>
                  <a:pt x="1788" y="16510"/>
                  <a:pt x="1750" y="16510"/>
                </a:cubicBezTo>
                <a:cubicBezTo>
                  <a:pt x="1579" y="16586"/>
                  <a:pt x="1389" y="16757"/>
                  <a:pt x="1332" y="16910"/>
                </a:cubicBezTo>
                <a:cubicBezTo>
                  <a:pt x="1403" y="16950"/>
                  <a:pt x="1513" y="16969"/>
                  <a:pt x="1625" y="16969"/>
                </a:cubicBezTo>
                <a:cubicBezTo>
                  <a:pt x="1723" y="16969"/>
                  <a:pt x="1823" y="16955"/>
                  <a:pt x="1902" y="16929"/>
                </a:cubicBezTo>
                <a:cubicBezTo>
                  <a:pt x="1921" y="16929"/>
                  <a:pt x="1940" y="16910"/>
                  <a:pt x="1959" y="16910"/>
                </a:cubicBezTo>
                <a:cubicBezTo>
                  <a:pt x="1674" y="19306"/>
                  <a:pt x="1370" y="21912"/>
                  <a:pt x="1123" y="24537"/>
                </a:cubicBezTo>
                <a:cubicBezTo>
                  <a:pt x="1027" y="24461"/>
                  <a:pt x="913" y="24385"/>
                  <a:pt x="818" y="24385"/>
                </a:cubicBezTo>
                <a:cubicBezTo>
                  <a:pt x="780" y="24499"/>
                  <a:pt x="837" y="24670"/>
                  <a:pt x="913" y="24765"/>
                </a:cubicBezTo>
                <a:cubicBezTo>
                  <a:pt x="970" y="24841"/>
                  <a:pt x="1008" y="24860"/>
                  <a:pt x="1085" y="24860"/>
                </a:cubicBezTo>
                <a:lnTo>
                  <a:pt x="1065" y="25050"/>
                </a:ln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52" y="24860"/>
                  <a:pt x="305" y="24936"/>
                  <a:pt x="229" y="25069"/>
                </a:cubicBezTo>
                <a:cubicBezTo>
                  <a:pt x="324" y="25203"/>
                  <a:pt x="552" y="25279"/>
                  <a:pt x="742" y="25279"/>
                </a:cubicBezTo>
                <a:cubicBezTo>
                  <a:pt x="913" y="25260"/>
                  <a:pt x="970" y="25184"/>
                  <a:pt x="1065" y="25069"/>
                </a:cubicBezTo>
                <a:lnTo>
                  <a:pt x="1065" y="25069"/>
                </a:lnTo>
                <a:cubicBezTo>
                  <a:pt x="1027" y="25374"/>
                  <a:pt x="1008" y="25678"/>
                  <a:pt x="970" y="25982"/>
                </a:cubicBezTo>
                <a:cubicBezTo>
                  <a:pt x="913" y="25982"/>
                  <a:pt x="856" y="25982"/>
                  <a:pt x="799" y="26039"/>
                </a:cubicBezTo>
                <a:cubicBezTo>
                  <a:pt x="704" y="26135"/>
                  <a:pt x="609" y="26287"/>
                  <a:pt x="628" y="26401"/>
                </a:cubicBezTo>
                <a:cubicBezTo>
                  <a:pt x="641" y="26403"/>
                  <a:pt x="654" y="26405"/>
                  <a:pt x="668" y="26405"/>
                </a:cubicBezTo>
                <a:cubicBezTo>
                  <a:pt x="758" y="26405"/>
                  <a:pt x="869" y="26355"/>
                  <a:pt x="951" y="26306"/>
                </a:cubicBezTo>
                <a:lnTo>
                  <a:pt x="951" y="26306"/>
                </a:lnTo>
                <a:cubicBezTo>
                  <a:pt x="894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68" y="27863"/>
                  <a:pt x="547" y="27815"/>
                  <a:pt x="453" y="27815"/>
                </a:cubicBezTo>
                <a:cubicBezTo>
                  <a:pt x="426" y="27815"/>
                  <a:pt x="402" y="27819"/>
                  <a:pt x="381" y="27827"/>
                </a:cubicBezTo>
                <a:cubicBezTo>
                  <a:pt x="362" y="27923"/>
                  <a:pt x="438" y="28037"/>
                  <a:pt x="533" y="28132"/>
                </a:cubicBezTo>
                <a:cubicBezTo>
                  <a:pt x="495" y="28132"/>
                  <a:pt x="476" y="28132"/>
                  <a:pt x="438" y="28151"/>
                </a:cubicBezTo>
                <a:cubicBezTo>
                  <a:pt x="267" y="28189"/>
                  <a:pt x="57" y="28341"/>
                  <a:pt x="0" y="28474"/>
                </a:cubicBezTo>
                <a:cubicBezTo>
                  <a:pt x="78" y="28539"/>
                  <a:pt x="227" y="28569"/>
                  <a:pt x="369" y="28569"/>
                </a:cubicBezTo>
                <a:cubicBezTo>
                  <a:pt x="434" y="28569"/>
                  <a:pt x="498" y="28562"/>
                  <a:pt x="552" y="28550"/>
                </a:cubicBezTo>
                <a:cubicBezTo>
                  <a:pt x="666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52" y="31289"/>
                  <a:pt x="476" y="32640"/>
                </a:cubicBezTo>
                <a:cubicBezTo>
                  <a:pt x="438" y="33343"/>
                  <a:pt x="913" y="33857"/>
                  <a:pt x="1693" y="34199"/>
                </a:cubicBezTo>
                <a:cubicBezTo>
                  <a:pt x="2074" y="34371"/>
                  <a:pt x="2530" y="34523"/>
                  <a:pt x="3063" y="34618"/>
                </a:cubicBezTo>
                <a:cubicBezTo>
                  <a:pt x="3196" y="34656"/>
                  <a:pt x="3348" y="34675"/>
                  <a:pt x="3519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87" y="35044"/>
                  <a:pt x="3356" y="35058"/>
                  <a:pt x="3431" y="35058"/>
                </a:cubicBezTo>
                <a:cubicBezTo>
                  <a:pt x="3516" y="35058"/>
                  <a:pt x="3609" y="35039"/>
                  <a:pt x="3690" y="34998"/>
                </a:cubicBezTo>
                <a:cubicBezTo>
                  <a:pt x="3804" y="34941"/>
                  <a:pt x="3843" y="34865"/>
                  <a:pt x="3862" y="34751"/>
                </a:cubicBezTo>
                <a:cubicBezTo>
                  <a:pt x="3957" y="34770"/>
                  <a:pt x="4052" y="34789"/>
                  <a:pt x="4147" y="34789"/>
                </a:cubicBezTo>
                <a:cubicBezTo>
                  <a:pt x="3995" y="34922"/>
                  <a:pt x="3862" y="35150"/>
                  <a:pt x="3862" y="35322"/>
                </a:cubicBezTo>
                <a:cubicBezTo>
                  <a:pt x="3888" y="35327"/>
                  <a:pt x="3917" y="35330"/>
                  <a:pt x="3947" y="35330"/>
                </a:cubicBezTo>
                <a:cubicBezTo>
                  <a:pt x="4117" y="35330"/>
                  <a:pt x="4341" y="35247"/>
                  <a:pt x="4470" y="35150"/>
                </a:cubicBezTo>
                <a:cubicBezTo>
                  <a:pt x="4603" y="35055"/>
                  <a:pt x="4641" y="34960"/>
                  <a:pt x="4641" y="34846"/>
                </a:cubicBezTo>
                <a:cubicBezTo>
                  <a:pt x="4717" y="34846"/>
                  <a:pt x="4794" y="34846"/>
                  <a:pt x="4870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56" y="35055"/>
                  <a:pt x="4737" y="35265"/>
                  <a:pt x="4794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74" y="34998"/>
                  <a:pt x="5174" y="34941"/>
                  <a:pt x="5155" y="34884"/>
                </a:cubicBezTo>
                <a:cubicBezTo>
                  <a:pt x="5307" y="34884"/>
                  <a:pt x="5478" y="34903"/>
                  <a:pt x="5650" y="34903"/>
                </a:cubicBezTo>
                <a:cubicBezTo>
                  <a:pt x="5630" y="35341"/>
                  <a:pt x="5630" y="35778"/>
                  <a:pt x="5611" y="36197"/>
                </a:cubicBezTo>
                <a:cubicBezTo>
                  <a:pt x="5573" y="38289"/>
                  <a:pt x="5478" y="40134"/>
                  <a:pt x="5421" y="41085"/>
                </a:cubicBezTo>
                <a:lnTo>
                  <a:pt x="4261" y="41085"/>
                </a:lnTo>
                <a:lnTo>
                  <a:pt x="4261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49" y="40324"/>
                  <a:pt x="9397" y="39031"/>
                  <a:pt x="9263" y="37699"/>
                </a:cubicBezTo>
                <a:cubicBezTo>
                  <a:pt x="9206" y="37072"/>
                  <a:pt x="9149" y="36444"/>
                  <a:pt x="9092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100" y="34751"/>
                  <a:pt x="11128" y="34637"/>
                  <a:pt x="12002" y="34504"/>
                </a:cubicBezTo>
                <a:cubicBezTo>
                  <a:pt x="12782" y="34371"/>
                  <a:pt x="13239" y="33743"/>
                  <a:pt x="13448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0" y="32934"/>
                  <a:pt x="13736" y="33004"/>
                  <a:pt x="13834" y="33004"/>
                </a:cubicBezTo>
                <a:cubicBezTo>
                  <a:pt x="13846" y="33004"/>
                  <a:pt x="13857" y="33003"/>
                  <a:pt x="13867" y="33001"/>
                </a:cubicBezTo>
                <a:cubicBezTo>
                  <a:pt x="13886" y="32887"/>
                  <a:pt x="13809" y="32735"/>
                  <a:pt x="13714" y="32640"/>
                </a:cubicBezTo>
                <a:cubicBezTo>
                  <a:pt x="13664" y="32589"/>
                  <a:pt x="13613" y="32572"/>
                  <a:pt x="13562" y="32572"/>
                </a:cubicBezTo>
                <a:cubicBezTo>
                  <a:pt x="13537" y="32572"/>
                  <a:pt x="13511" y="32576"/>
                  <a:pt x="13486" y="32583"/>
                </a:cubicBezTo>
                <a:cubicBezTo>
                  <a:pt x="13486" y="32507"/>
                  <a:pt x="13505" y="32411"/>
                  <a:pt x="13524" y="32335"/>
                </a:cubicBezTo>
                <a:cubicBezTo>
                  <a:pt x="13581" y="32392"/>
                  <a:pt x="13676" y="32449"/>
                  <a:pt x="13752" y="32449"/>
                </a:cubicBezTo>
                <a:cubicBezTo>
                  <a:pt x="13790" y="32354"/>
                  <a:pt x="13752" y="32183"/>
                  <a:pt x="13676" y="32088"/>
                </a:cubicBezTo>
                <a:cubicBezTo>
                  <a:pt x="13638" y="32031"/>
                  <a:pt x="13600" y="31993"/>
                  <a:pt x="13562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8" y="31936"/>
                  <a:pt x="13714" y="31993"/>
                  <a:pt x="13867" y="31993"/>
                </a:cubicBezTo>
                <a:cubicBezTo>
                  <a:pt x="13881" y="31995"/>
                  <a:pt x="13897" y="31995"/>
                  <a:pt x="13912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85" y="31670"/>
                  <a:pt x="14057" y="31594"/>
                  <a:pt x="13867" y="31594"/>
                </a:cubicBezTo>
                <a:cubicBezTo>
                  <a:pt x="13733" y="31594"/>
                  <a:pt x="13657" y="31632"/>
                  <a:pt x="13581" y="31727"/>
                </a:cubicBezTo>
                <a:cubicBezTo>
                  <a:pt x="13581" y="31632"/>
                  <a:pt x="13581" y="31536"/>
                  <a:pt x="13600" y="31441"/>
                </a:cubicBezTo>
                <a:cubicBezTo>
                  <a:pt x="13649" y="31478"/>
                  <a:pt x="13698" y="31499"/>
                  <a:pt x="13758" y="31499"/>
                </a:cubicBezTo>
                <a:cubicBezTo>
                  <a:pt x="13790" y="31499"/>
                  <a:pt x="13826" y="31493"/>
                  <a:pt x="13867" y="31479"/>
                </a:cubicBezTo>
                <a:cubicBezTo>
                  <a:pt x="13981" y="31422"/>
                  <a:pt x="14114" y="31308"/>
                  <a:pt x="14133" y="31194"/>
                </a:cubicBezTo>
                <a:cubicBezTo>
                  <a:pt x="14093" y="31170"/>
                  <a:pt x="14040" y="31160"/>
                  <a:pt x="13983" y="31160"/>
                </a:cubicBezTo>
                <a:cubicBezTo>
                  <a:pt x="13904" y="31160"/>
                  <a:pt x="13819" y="31180"/>
                  <a:pt x="13752" y="31213"/>
                </a:cubicBezTo>
                <a:cubicBezTo>
                  <a:pt x="13638" y="31251"/>
                  <a:pt x="13619" y="31327"/>
                  <a:pt x="13600" y="31403"/>
                </a:cubicBezTo>
                <a:cubicBezTo>
                  <a:pt x="13619" y="30852"/>
                  <a:pt x="13600" y="30224"/>
                  <a:pt x="13543" y="29558"/>
                </a:cubicBezTo>
                <a:cubicBezTo>
                  <a:pt x="13581" y="29558"/>
                  <a:pt x="13600" y="29558"/>
                  <a:pt x="13638" y="29520"/>
                </a:cubicBezTo>
                <a:cubicBezTo>
                  <a:pt x="13714" y="29482"/>
                  <a:pt x="13790" y="29387"/>
                  <a:pt x="13790" y="29311"/>
                </a:cubicBezTo>
                <a:cubicBezTo>
                  <a:pt x="13769" y="29300"/>
                  <a:pt x="13745" y="29296"/>
                  <a:pt x="13719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505" y="28950"/>
                  <a:pt x="13448" y="28531"/>
                  <a:pt x="13410" y="28094"/>
                </a:cubicBezTo>
                <a:lnTo>
                  <a:pt x="13410" y="28094"/>
                </a:lnTo>
                <a:cubicBezTo>
                  <a:pt x="13429" y="28132"/>
                  <a:pt x="13448" y="28151"/>
                  <a:pt x="13505" y="28170"/>
                </a:cubicBezTo>
                <a:cubicBezTo>
                  <a:pt x="13556" y="28187"/>
                  <a:pt x="13619" y="28196"/>
                  <a:pt x="13681" y="28196"/>
                </a:cubicBezTo>
                <a:cubicBezTo>
                  <a:pt x="13758" y="28196"/>
                  <a:pt x="13833" y="28182"/>
                  <a:pt x="13886" y="28151"/>
                </a:cubicBezTo>
                <a:cubicBezTo>
                  <a:pt x="13867" y="28056"/>
                  <a:pt x="13714" y="27923"/>
                  <a:pt x="13600" y="27885"/>
                </a:cubicBezTo>
                <a:cubicBezTo>
                  <a:pt x="13564" y="27870"/>
                  <a:pt x="13533" y="27864"/>
                  <a:pt x="13505" y="27864"/>
                </a:cubicBezTo>
                <a:cubicBezTo>
                  <a:pt x="13459" y="27864"/>
                  <a:pt x="13419" y="27880"/>
                  <a:pt x="13372" y="27904"/>
                </a:cubicBezTo>
                <a:cubicBezTo>
                  <a:pt x="13372" y="27827"/>
                  <a:pt x="13353" y="27770"/>
                  <a:pt x="13353" y="27694"/>
                </a:cubicBezTo>
                <a:lnTo>
                  <a:pt x="13353" y="27694"/>
                </a:lnTo>
                <a:cubicBezTo>
                  <a:pt x="13391" y="27704"/>
                  <a:pt x="13429" y="27709"/>
                  <a:pt x="13465" y="27709"/>
                </a:cubicBezTo>
                <a:cubicBezTo>
                  <a:pt x="13500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53" y="27371"/>
                </a:cubicBezTo>
                <a:cubicBezTo>
                  <a:pt x="13334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96" y="27257"/>
                </a:cubicBezTo>
                <a:cubicBezTo>
                  <a:pt x="13353" y="27257"/>
                  <a:pt x="13410" y="27257"/>
                  <a:pt x="13486" y="27219"/>
                </a:cubicBezTo>
                <a:cubicBezTo>
                  <a:pt x="13657" y="27162"/>
                  <a:pt x="13847" y="26991"/>
                  <a:pt x="13886" y="26838"/>
                </a:cubicBezTo>
                <a:cubicBezTo>
                  <a:pt x="13819" y="26800"/>
                  <a:pt x="13724" y="26781"/>
                  <a:pt x="13624" y="26781"/>
                </a:cubicBezTo>
                <a:cubicBezTo>
                  <a:pt x="13524" y="26781"/>
                  <a:pt x="1342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39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72" y="26648"/>
                  <a:pt x="13448" y="26477"/>
                  <a:pt x="13410" y="26363"/>
                </a:cubicBezTo>
                <a:cubicBezTo>
                  <a:pt x="13353" y="26363"/>
                  <a:pt x="13258" y="26401"/>
                  <a:pt x="13182" y="26439"/>
                </a:cubicBezTo>
                <a:cubicBezTo>
                  <a:pt x="13068" y="25716"/>
                  <a:pt x="12934" y="24955"/>
                  <a:pt x="12801" y="24175"/>
                </a:cubicBezTo>
                <a:lnTo>
                  <a:pt x="12801" y="24175"/>
                </a:lnTo>
                <a:cubicBezTo>
                  <a:pt x="12839" y="24252"/>
                  <a:pt x="12915" y="24309"/>
                  <a:pt x="13030" y="24328"/>
                </a:cubicBezTo>
                <a:cubicBezTo>
                  <a:pt x="13055" y="24331"/>
                  <a:pt x="13082" y="24332"/>
                  <a:pt x="13111" y="24332"/>
                </a:cubicBezTo>
                <a:cubicBezTo>
                  <a:pt x="13254" y="24332"/>
                  <a:pt x="13426" y="24293"/>
                  <a:pt x="13505" y="24213"/>
                </a:cubicBezTo>
                <a:cubicBezTo>
                  <a:pt x="13448" y="24099"/>
                  <a:pt x="13239" y="23985"/>
                  <a:pt x="13087" y="23966"/>
                </a:cubicBezTo>
                <a:cubicBezTo>
                  <a:pt x="13061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2" y="24080"/>
                </a:cubicBezTo>
                <a:cubicBezTo>
                  <a:pt x="12744" y="23852"/>
                  <a:pt x="12706" y="23624"/>
                  <a:pt x="12668" y="23396"/>
                </a:cubicBezTo>
                <a:lnTo>
                  <a:pt x="12668" y="23396"/>
                </a:lnTo>
                <a:cubicBezTo>
                  <a:pt x="12696" y="23423"/>
                  <a:pt x="12744" y="23441"/>
                  <a:pt x="12798" y="23441"/>
                </a:cubicBezTo>
                <a:cubicBezTo>
                  <a:pt x="12818" y="23441"/>
                  <a:pt x="12838" y="23439"/>
                  <a:pt x="12858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32" y="23069"/>
                </a:cubicBezTo>
                <a:cubicBezTo>
                  <a:pt x="12913" y="23069"/>
                  <a:pt x="12895" y="23070"/>
                  <a:pt x="12877" y="23072"/>
                </a:cubicBezTo>
                <a:cubicBezTo>
                  <a:pt x="12896" y="23034"/>
                  <a:pt x="12915" y="23015"/>
                  <a:pt x="12934" y="22977"/>
                </a:cubicBezTo>
                <a:cubicBezTo>
                  <a:pt x="13049" y="22768"/>
                  <a:pt x="13087" y="22464"/>
                  <a:pt x="13011" y="22292"/>
                </a:cubicBezTo>
                <a:lnTo>
                  <a:pt x="13011" y="22292"/>
                </a:lnTo>
                <a:cubicBezTo>
                  <a:pt x="12839" y="22311"/>
                  <a:pt x="12649" y="22464"/>
                  <a:pt x="12516" y="22635"/>
                </a:cubicBezTo>
                <a:cubicBezTo>
                  <a:pt x="12402" y="21931"/>
                  <a:pt x="12269" y="21208"/>
                  <a:pt x="12136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64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45" y="19458"/>
                  <a:pt x="11812" y="18678"/>
                  <a:pt x="11679" y="17918"/>
                </a:cubicBezTo>
                <a:lnTo>
                  <a:pt x="11679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28" y="17996"/>
                  <a:pt x="11913" y="18011"/>
                  <a:pt x="11990" y="18011"/>
                </a:cubicBezTo>
                <a:cubicBezTo>
                  <a:pt x="12053" y="18011"/>
                  <a:pt x="12112" y="18000"/>
                  <a:pt x="12155" y="17975"/>
                </a:cubicBezTo>
                <a:cubicBezTo>
                  <a:pt x="12117" y="17861"/>
                  <a:pt x="11983" y="17746"/>
                  <a:pt x="11869" y="17708"/>
                </a:cubicBezTo>
                <a:cubicBezTo>
                  <a:pt x="11822" y="17689"/>
                  <a:pt x="11784" y="17680"/>
                  <a:pt x="11748" y="17680"/>
                </a:cubicBezTo>
                <a:cubicBezTo>
                  <a:pt x="11712" y="17680"/>
                  <a:pt x="11679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2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5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717" y="16548"/>
                  <a:pt x="11736" y="16453"/>
                  <a:pt x="11736" y="16396"/>
                </a:cubicBezTo>
                <a:cubicBezTo>
                  <a:pt x="11719" y="16393"/>
                  <a:pt x="11702" y="16391"/>
                  <a:pt x="11684" y="16391"/>
                </a:cubicBezTo>
                <a:cubicBezTo>
                  <a:pt x="11602" y="16391"/>
                  <a:pt x="11513" y="16425"/>
                  <a:pt x="11451" y="16472"/>
                </a:cubicBezTo>
                <a:cubicBezTo>
                  <a:pt x="11318" y="15749"/>
                  <a:pt x="11204" y="15007"/>
                  <a:pt x="11070" y="14247"/>
                </a:cubicBezTo>
                <a:cubicBezTo>
                  <a:pt x="11108" y="14247"/>
                  <a:pt x="11147" y="14228"/>
                  <a:pt x="11185" y="14190"/>
                </a:cubicBezTo>
                <a:cubicBezTo>
                  <a:pt x="11280" y="14113"/>
                  <a:pt x="11356" y="13961"/>
                  <a:pt x="11356" y="13847"/>
                </a:cubicBezTo>
                <a:cubicBezTo>
                  <a:pt x="11343" y="13845"/>
                  <a:pt x="11330" y="13843"/>
                  <a:pt x="11316" y="13843"/>
                </a:cubicBezTo>
                <a:cubicBezTo>
                  <a:pt x="11222" y="13843"/>
                  <a:pt x="11096" y="13895"/>
                  <a:pt x="11013" y="13961"/>
                </a:cubicBezTo>
                <a:cubicBezTo>
                  <a:pt x="10994" y="13847"/>
                  <a:pt x="10975" y="13752"/>
                  <a:pt x="10956" y="13638"/>
                </a:cubicBezTo>
                <a:cubicBezTo>
                  <a:pt x="11032" y="13619"/>
                  <a:pt x="11108" y="13600"/>
                  <a:pt x="11166" y="13505"/>
                </a:cubicBezTo>
                <a:cubicBezTo>
                  <a:pt x="11223" y="13391"/>
                  <a:pt x="11261" y="13219"/>
                  <a:pt x="11204" y="13124"/>
                </a:cubicBezTo>
                <a:cubicBezTo>
                  <a:pt x="11089" y="13124"/>
                  <a:pt x="10956" y="13258"/>
                  <a:pt x="10899" y="13353"/>
                </a:cubicBezTo>
                <a:cubicBezTo>
                  <a:pt x="10899" y="13372"/>
                  <a:pt x="10899" y="13372"/>
                  <a:pt x="10899" y="13372"/>
                </a:cubicBezTo>
                <a:cubicBezTo>
                  <a:pt x="10652" y="12097"/>
                  <a:pt x="10386" y="10823"/>
                  <a:pt x="10119" y="9606"/>
                </a:cubicBezTo>
                <a:lnTo>
                  <a:pt x="10119" y="9606"/>
                </a:lnTo>
                <a:cubicBezTo>
                  <a:pt x="10167" y="9625"/>
                  <a:pt x="10219" y="9634"/>
                  <a:pt x="10269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405" y="9491"/>
                  <a:pt x="10272" y="9358"/>
                  <a:pt x="10157" y="9301"/>
                </a:cubicBezTo>
                <a:cubicBezTo>
                  <a:pt x="10119" y="9282"/>
                  <a:pt x="10081" y="9282"/>
                  <a:pt x="10043" y="9282"/>
                </a:cubicBezTo>
                <a:cubicBezTo>
                  <a:pt x="10024" y="9244"/>
                  <a:pt x="10024" y="9206"/>
                  <a:pt x="10005" y="9168"/>
                </a:cubicBezTo>
                <a:lnTo>
                  <a:pt x="10005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6" y="9195"/>
                  <a:pt x="10228" y="9180"/>
                  <a:pt x="10291" y="9149"/>
                </a:cubicBezTo>
                <a:cubicBezTo>
                  <a:pt x="10462" y="9073"/>
                  <a:pt x="10633" y="8883"/>
                  <a:pt x="10652" y="8731"/>
                </a:cubicBezTo>
                <a:cubicBezTo>
                  <a:pt x="10601" y="8702"/>
                  <a:pt x="10534" y="8689"/>
                  <a:pt x="10460" y="8689"/>
                </a:cubicBezTo>
                <a:cubicBezTo>
                  <a:pt x="10341" y="8689"/>
                  <a:pt x="10206" y="8722"/>
                  <a:pt x="10100" y="8769"/>
                </a:cubicBezTo>
                <a:cubicBezTo>
                  <a:pt x="10024" y="8807"/>
                  <a:pt x="9986" y="8864"/>
                  <a:pt x="9948" y="8902"/>
                </a:cubicBezTo>
                <a:cubicBezTo>
                  <a:pt x="9948" y="8864"/>
                  <a:pt x="9929" y="8807"/>
                  <a:pt x="9910" y="8769"/>
                </a:cubicBezTo>
                <a:cubicBezTo>
                  <a:pt x="9967" y="8750"/>
                  <a:pt x="10005" y="8731"/>
                  <a:pt x="10043" y="8674"/>
                </a:cubicBezTo>
                <a:cubicBezTo>
                  <a:pt x="10119" y="8578"/>
                  <a:pt x="10176" y="8407"/>
                  <a:pt x="10157" y="8293"/>
                </a:cubicBezTo>
                <a:cubicBezTo>
                  <a:pt x="10043" y="8293"/>
                  <a:pt x="9929" y="8369"/>
                  <a:pt x="9834" y="8464"/>
                </a:cubicBezTo>
                <a:cubicBezTo>
                  <a:pt x="9644" y="7684"/>
                  <a:pt x="9454" y="6924"/>
                  <a:pt x="9263" y="6220"/>
                </a:cubicBezTo>
                <a:cubicBezTo>
                  <a:pt x="9225" y="6125"/>
                  <a:pt x="9206" y="6030"/>
                  <a:pt x="9168" y="5935"/>
                </a:cubicBezTo>
                <a:cubicBezTo>
                  <a:pt x="9206" y="5839"/>
                  <a:pt x="9168" y="5706"/>
                  <a:pt x="9111" y="5611"/>
                </a:cubicBezTo>
                <a:lnTo>
                  <a:pt x="9206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9" y="5614"/>
                  <a:pt x="9631" y="5525"/>
                  <a:pt x="9701" y="5421"/>
                </a:cubicBezTo>
                <a:cubicBezTo>
                  <a:pt x="9625" y="5288"/>
                  <a:pt x="9397" y="5212"/>
                  <a:pt x="9206" y="5212"/>
                </a:cubicBezTo>
                <a:cubicBezTo>
                  <a:pt x="9111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93" y="4356"/>
                </a:cubicBezTo>
                <a:cubicBezTo>
                  <a:pt x="8718" y="4356"/>
                  <a:pt x="8744" y="4364"/>
                  <a:pt x="8769" y="4364"/>
                </a:cubicBezTo>
                <a:cubicBezTo>
                  <a:pt x="8782" y="4364"/>
                  <a:pt x="8794" y="4362"/>
                  <a:pt x="8807" y="4356"/>
                </a:cubicBezTo>
                <a:cubicBezTo>
                  <a:pt x="8940" y="4337"/>
                  <a:pt x="9111" y="4261"/>
                  <a:pt x="9168" y="4147"/>
                </a:cubicBezTo>
                <a:cubicBezTo>
                  <a:pt x="9111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59" y="3785"/>
                  <a:pt x="8997" y="3500"/>
                  <a:pt x="8921" y="3367"/>
                </a:cubicBezTo>
                <a:cubicBezTo>
                  <a:pt x="8807" y="3367"/>
                  <a:pt x="8655" y="3481"/>
                  <a:pt x="8560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89" y="3272"/>
                  <a:pt x="8350" y="3310"/>
                  <a:pt x="8331" y="3348"/>
                </a:cubicBezTo>
                <a:cubicBezTo>
                  <a:pt x="8255" y="3138"/>
                  <a:pt x="8179" y="2929"/>
                  <a:pt x="8103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32" y="1655"/>
                  <a:pt x="7951" y="1541"/>
                </a:cubicBezTo>
                <a:cubicBezTo>
                  <a:pt x="7909" y="1509"/>
                  <a:pt x="7833" y="1495"/>
                  <a:pt x="7753" y="1495"/>
                </a:cubicBezTo>
                <a:cubicBezTo>
                  <a:pt x="7689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56" y="1427"/>
                  <a:pt x="7418" y="1351"/>
                </a:cubicBezTo>
                <a:cubicBezTo>
                  <a:pt x="7495" y="1332"/>
                  <a:pt x="7571" y="1274"/>
                  <a:pt x="7628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3" y="818"/>
                  <a:pt x="7247" y="989"/>
                </a:cubicBezTo>
                <a:cubicBezTo>
                  <a:pt x="7228" y="1008"/>
                  <a:pt x="7228" y="1046"/>
                  <a:pt x="7209" y="1065"/>
                </a:cubicBezTo>
                <a:cubicBezTo>
                  <a:pt x="6943" y="723"/>
                  <a:pt x="6677" y="533"/>
                  <a:pt x="6429" y="533"/>
                </a:cubicBezTo>
                <a:cubicBezTo>
                  <a:pt x="6296" y="552"/>
                  <a:pt x="6182" y="571"/>
                  <a:pt x="6049" y="628"/>
                </a:cubicBezTo>
                <a:cubicBezTo>
                  <a:pt x="6049" y="628"/>
                  <a:pt x="6068" y="609"/>
                  <a:pt x="6068" y="609"/>
                </a:cubicBezTo>
                <a:cubicBezTo>
                  <a:pt x="6106" y="476"/>
                  <a:pt x="6106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"/>
          <p:cNvSpPr/>
          <p:nvPr/>
        </p:nvSpPr>
        <p:spPr>
          <a:xfrm flipH="1">
            <a:off x="6623923" y="3281281"/>
            <a:ext cx="1051095" cy="1329359"/>
          </a:xfrm>
          <a:custGeom>
            <a:rect b="b" l="l" r="r" t="t"/>
            <a:pathLst>
              <a:path extrusionOk="0" h="24995" w="19763">
                <a:moveTo>
                  <a:pt x="10918" y="1"/>
                </a:moveTo>
                <a:cubicBezTo>
                  <a:pt x="10424" y="1"/>
                  <a:pt x="9967" y="229"/>
                  <a:pt x="9663" y="571"/>
                </a:cubicBezTo>
                <a:cubicBezTo>
                  <a:pt x="9568" y="438"/>
                  <a:pt x="9397" y="362"/>
                  <a:pt x="9225" y="362"/>
                </a:cubicBezTo>
                <a:cubicBezTo>
                  <a:pt x="8959" y="362"/>
                  <a:pt x="8731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76" y="647"/>
                  <a:pt x="7076" y="628"/>
                </a:cubicBezTo>
                <a:cubicBezTo>
                  <a:pt x="7114" y="514"/>
                  <a:pt x="7076" y="324"/>
                  <a:pt x="7000" y="248"/>
                </a:cubicBezTo>
                <a:cubicBezTo>
                  <a:pt x="6924" y="286"/>
                  <a:pt x="6829" y="419"/>
                  <a:pt x="6791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5" y="357"/>
                  <a:pt x="6444" y="241"/>
                  <a:pt x="6296" y="241"/>
                </a:cubicBezTo>
                <a:cubicBezTo>
                  <a:pt x="6276" y="241"/>
                  <a:pt x="6257" y="244"/>
                  <a:pt x="6239" y="248"/>
                </a:cubicBezTo>
                <a:cubicBezTo>
                  <a:pt x="6220" y="362"/>
                  <a:pt x="6277" y="533"/>
                  <a:pt x="6353" y="647"/>
                </a:cubicBezTo>
                <a:cubicBezTo>
                  <a:pt x="6163" y="647"/>
                  <a:pt x="5954" y="647"/>
                  <a:pt x="5764" y="628"/>
                </a:cubicBezTo>
                <a:cubicBezTo>
                  <a:pt x="5478" y="628"/>
                  <a:pt x="5212" y="609"/>
                  <a:pt x="4927" y="609"/>
                </a:cubicBezTo>
                <a:cubicBezTo>
                  <a:pt x="4527" y="609"/>
                  <a:pt x="4128" y="590"/>
                  <a:pt x="3747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10" y="571"/>
                </a:lnTo>
                <a:cubicBezTo>
                  <a:pt x="2796" y="571"/>
                  <a:pt x="2663" y="571"/>
                  <a:pt x="2549" y="609"/>
                </a:cubicBezTo>
                <a:cubicBezTo>
                  <a:pt x="2435" y="533"/>
                  <a:pt x="2302" y="476"/>
                  <a:pt x="2150" y="476"/>
                </a:cubicBezTo>
                <a:cubicBezTo>
                  <a:pt x="1845" y="476"/>
                  <a:pt x="1579" y="705"/>
                  <a:pt x="1503" y="990"/>
                </a:cubicBezTo>
                <a:cubicBezTo>
                  <a:pt x="1427" y="1009"/>
                  <a:pt x="1332" y="1047"/>
                  <a:pt x="1256" y="1085"/>
                </a:cubicBezTo>
                <a:cubicBezTo>
                  <a:pt x="1275" y="1047"/>
                  <a:pt x="1256" y="1009"/>
                  <a:pt x="1256" y="971"/>
                </a:cubicBezTo>
                <a:cubicBezTo>
                  <a:pt x="1218" y="857"/>
                  <a:pt x="1103" y="705"/>
                  <a:pt x="1008" y="666"/>
                </a:cubicBezTo>
                <a:cubicBezTo>
                  <a:pt x="932" y="762"/>
                  <a:pt x="932" y="952"/>
                  <a:pt x="970" y="1066"/>
                </a:cubicBezTo>
                <a:cubicBezTo>
                  <a:pt x="989" y="1142"/>
                  <a:pt x="1027" y="1180"/>
                  <a:pt x="1084" y="1218"/>
                </a:cubicBezTo>
                <a:cubicBezTo>
                  <a:pt x="1046" y="1237"/>
                  <a:pt x="1027" y="1275"/>
                  <a:pt x="989" y="1313"/>
                </a:cubicBezTo>
                <a:cubicBezTo>
                  <a:pt x="932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42" y="1294"/>
                  <a:pt x="780" y="1446"/>
                  <a:pt x="837" y="1560"/>
                </a:cubicBezTo>
                <a:cubicBezTo>
                  <a:pt x="799" y="1541"/>
                  <a:pt x="780" y="1541"/>
                  <a:pt x="742" y="1541"/>
                </a:cubicBezTo>
                <a:cubicBezTo>
                  <a:pt x="552" y="1541"/>
                  <a:pt x="324" y="1599"/>
                  <a:pt x="229" y="1732"/>
                </a:cubicBezTo>
                <a:cubicBezTo>
                  <a:pt x="305" y="1865"/>
                  <a:pt x="533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5" y="2416"/>
                </a:cubicBezTo>
                <a:cubicBezTo>
                  <a:pt x="856" y="2473"/>
                  <a:pt x="837" y="2531"/>
                  <a:pt x="837" y="2569"/>
                </a:cubicBezTo>
                <a:lnTo>
                  <a:pt x="818" y="2569"/>
                </a:lnTo>
                <a:cubicBezTo>
                  <a:pt x="818" y="2588"/>
                  <a:pt x="818" y="2607"/>
                  <a:pt x="818" y="2626"/>
                </a:cubicBezTo>
                <a:cubicBezTo>
                  <a:pt x="514" y="2930"/>
                  <a:pt x="324" y="3367"/>
                  <a:pt x="324" y="3843"/>
                </a:cubicBezTo>
                <a:cubicBezTo>
                  <a:pt x="324" y="4147"/>
                  <a:pt x="419" y="4433"/>
                  <a:pt x="552" y="4680"/>
                </a:cubicBezTo>
                <a:cubicBezTo>
                  <a:pt x="419" y="6068"/>
                  <a:pt x="419" y="7571"/>
                  <a:pt x="533" y="9055"/>
                </a:cubicBezTo>
                <a:cubicBezTo>
                  <a:pt x="514" y="9036"/>
                  <a:pt x="495" y="8998"/>
                  <a:pt x="457" y="8979"/>
                </a:cubicBezTo>
                <a:cubicBezTo>
                  <a:pt x="387" y="8923"/>
                  <a:pt x="277" y="8888"/>
                  <a:pt x="178" y="8888"/>
                </a:cubicBezTo>
                <a:cubicBezTo>
                  <a:pt x="142" y="8888"/>
                  <a:pt x="107" y="8892"/>
                  <a:pt x="76" y="8902"/>
                </a:cubicBezTo>
                <a:cubicBezTo>
                  <a:pt x="76" y="9017"/>
                  <a:pt x="190" y="9150"/>
                  <a:pt x="286" y="9226"/>
                </a:cubicBezTo>
                <a:cubicBezTo>
                  <a:pt x="305" y="9245"/>
                  <a:pt x="324" y="9245"/>
                  <a:pt x="343" y="9264"/>
                </a:cubicBezTo>
                <a:cubicBezTo>
                  <a:pt x="190" y="9359"/>
                  <a:pt x="76" y="9530"/>
                  <a:pt x="76" y="9739"/>
                </a:cubicBezTo>
                <a:cubicBezTo>
                  <a:pt x="76" y="9892"/>
                  <a:pt x="133" y="10025"/>
                  <a:pt x="248" y="10120"/>
                </a:cubicBezTo>
                <a:cubicBezTo>
                  <a:pt x="95" y="10386"/>
                  <a:pt x="0" y="10671"/>
                  <a:pt x="0" y="10995"/>
                </a:cubicBezTo>
                <a:cubicBezTo>
                  <a:pt x="0" y="11889"/>
                  <a:pt x="704" y="12612"/>
                  <a:pt x="1598" y="12650"/>
                </a:cubicBezTo>
                <a:cubicBezTo>
                  <a:pt x="1807" y="12783"/>
                  <a:pt x="2035" y="12840"/>
                  <a:pt x="2302" y="12840"/>
                </a:cubicBezTo>
                <a:lnTo>
                  <a:pt x="8369" y="12840"/>
                </a:lnTo>
                <a:cubicBezTo>
                  <a:pt x="8369" y="13125"/>
                  <a:pt x="8369" y="13391"/>
                  <a:pt x="8369" y="13658"/>
                </a:cubicBezTo>
                <a:cubicBezTo>
                  <a:pt x="8369" y="14380"/>
                  <a:pt x="8369" y="15103"/>
                  <a:pt x="8369" y="15807"/>
                </a:cubicBezTo>
                <a:cubicBezTo>
                  <a:pt x="8331" y="19440"/>
                  <a:pt x="8274" y="22597"/>
                  <a:pt x="8255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68" y="24994"/>
                </a:lnTo>
                <a:lnTo>
                  <a:pt x="12668" y="23948"/>
                </a:lnTo>
                <a:lnTo>
                  <a:pt x="10519" y="23948"/>
                </a:lnTo>
                <a:cubicBezTo>
                  <a:pt x="10462" y="22845"/>
                  <a:pt x="10386" y="20562"/>
                  <a:pt x="10310" y="18204"/>
                </a:cubicBezTo>
                <a:cubicBezTo>
                  <a:pt x="10272" y="17405"/>
                  <a:pt x="10252" y="16587"/>
                  <a:pt x="10233" y="15826"/>
                </a:cubicBezTo>
                <a:cubicBezTo>
                  <a:pt x="10214" y="15465"/>
                  <a:pt x="10214" y="15122"/>
                  <a:pt x="10195" y="14780"/>
                </a:cubicBezTo>
                <a:cubicBezTo>
                  <a:pt x="10195" y="14419"/>
                  <a:pt x="10176" y="14076"/>
                  <a:pt x="10176" y="13753"/>
                </a:cubicBezTo>
                <a:cubicBezTo>
                  <a:pt x="10176" y="13696"/>
                  <a:pt x="10176" y="13658"/>
                  <a:pt x="10176" y="13601"/>
                </a:cubicBezTo>
                <a:cubicBezTo>
                  <a:pt x="10176" y="13601"/>
                  <a:pt x="10176" y="13582"/>
                  <a:pt x="10176" y="13582"/>
                </a:cubicBezTo>
                <a:cubicBezTo>
                  <a:pt x="10157" y="13353"/>
                  <a:pt x="10157" y="13144"/>
                  <a:pt x="10157" y="12954"/>
                </a:cubicBezTo>
                <a:cubicBezTo>
                  <a:pt x="10157" y="12916"/>
                  <a:pt x="10157" y="12878"/>
                  <a:pt x="10157" y="12840"/>
                </a:cubicBezTo>
                <a:lnTo>
                  <a:pt x="16891" y="12840"/>
                </a:lnTo>
                <a:cubicBezTo>
                  <a:pt x="17442" y="12840"/>
                  <a:pt x="17918" y="12459"/>
                  <a:pt x="18032" y="11946"/>
                </a:cubicBezTo>
                <a:cubicBezTo>
                  <a:pt x="18108" y="11889"/>
                  <a:pt x="18184" y="11813"/>
                  <a:pt x="18241" y="11737"/>
                </a:cubicBezTo>
                <a:lnTo>
                  <a:pt x="18241" y="11737"/>
                </a:lnTo>
                <a:cubicBezTo>
                  <a:pt x="18222" y="11832"/>
                  <a:pt x="18222" y="11927"/>
                  <a:pt x="18317" y="12003"/>
                </a:cubicBezTo>
                <a:cubicBezTo>
                  <a:pt x="18402" y="12088"/>
                  <a:pt x="18533" y="12158"/>
                  <a:pt x="18642" y="12158"/>
                </a:cubicBezTo>
                <a:cubicBezTo>
                  <a:pt x="18654" y="12158"/>
                  <a:pt x="18667" y="12157"/>
                  <a:pt x="18679" y="12155"/>
                </a:cubicBezTo>
                <a:cubicBezTo>
                  <a:pt x="18698" y="12041"/>
                  <a:pt x="18603" y="11889"/>
                  <a:pt x="18527" y="11794"/>
                </a:cubicBezTo>
                <a:cubicBezTo>
                  <a:pt x="18468" y="11735"/>
                  <a:pt x="18417" y="11713"/>
                  <a:pt x="18360" y="11713"/>
                </a:cubicBezTo>
                <a:cubicBezTo>
                  <a:pt x="18324" y="11713"/>
                  <a:pt x="18285" y="11722"/>
                  <a:pt x="18241" y="11737"/>
                </a:cubicBezTo>
                <a:cubicBezTo>
                  <a:pt x="18279" y="11661"/>
                  <a:pt x="18336" y="11584"/>
                  <a:pt x="18374" y="11508"/>
                </a:cubicBezTo>
                <a:cubicBezTo>
                  <a:pt x="18431" y="11565"/>
                  <a:pt x="18508" y="11584"/>
                  <a:pt x="18565" y="11584"/>
                </a:cubicBezTo>
                <a:cubicBezTo>
                  <a:pt x="18603" y="11489"/>
                  <a:pt x="18546" y="11318"/>
                  <a:pt x="18489" y="11204"/>
                </a:cubicBezTo>
                <a:lnTo>
                  <a:pt x="18469" y="11204"/>
                </a:lnTo>
                <a:cubicBezTo>
                  <a:pt x="18489" y="11166"/>
                  <a:pt x="18489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50" y="11128"/>
                  <a:pt x="19097" y="11052"/>
                  <a:pt x="19192" y="10919"/>
                </a:cubicBezTo>
                <a:cubicBezTo>
                  <a:pt x="19097" y="10786"/>
                  <a:pt x="18869" y="10709"/>
                  <a:pt x="18679" y="10709"/>
                </a:cubicBezTo>
                <a:cubicBezTo>
                  <a:pt x="18662" y="10704"/>
                  <a:pt x="18645" y="10702"/>
                  <a:pt x="18629" y="10702"/>
                </a:cubicBezTo>
                <a:cubicBezTo>
                  <a:pt x="18588" y="10702"/>
                  <a:pt x="18548" y="10715"/>
                  <a:pt x="18508" y="10728"/>
                </a:cubicBezTo>
                <a:cubicBezTo>
                  <a:pt x="18508" y="10690"/>
                  <a:pt x="18508" y="10633"/>
                  <a:pt x="18508" y="10595"/>
                </a:cubicBezTo>
                <a:cubicBezTo>
                  <a:pt x="18523" y="10603"/>
                  <a:pt x="18542" y="10608"/>
                  <a:pt x="18565" y="10608"/>
                </a:cubicBezTo>
                <a:cubicBezTo>
                  <a:pt x="18596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49" y="10257"/>
                  <a:pt x="18788" y="10257"/>
                </a:cubicBezTo>
                <a:cubicBezTo>
                  <a:pt x="18704" y="10257"/>
                  <a:pt x="18612" y="10277"/>
                  <a:pt x="18546" y="10310"/>
                </a:cubicBezTo>
                <a:cubicBezTo>
                  <a:pt x="18508" y="10329"/>
                  <a:pt x="18469" y="10348"/>
                  <a:pt x="18450" y="10386"/>
                </a:cubicBezTo>
                <a:cubicBezTo>
                  <a:pt x="18393" y="10215"/>
                  <a:pt x="18317" y="10063"/>
                  <a:pt x="18203" y="9930"/>
                </a:cubicBezTo>
                <a:cubicBezTo>
                  <a:pt x="18222" y="9625"/>
                  <a:pt x="18260" y="9321"/>
                  <a:pt x="18279" y="9017"/>
                </a:cubicBezTo>
                <a:cubicBezTo>
                  <a:pt x="18305" y="9023"/>
                  <a:pt x="18330" y="9027"/>
                  <a:pt x="18355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3" y="8607"/>
                  <a:pt x="18395" y="8669"/>
                  <a:pt x="18317" y="8731"/>
                </a:cubicBezTo>
                <a:cubicBezTo>
                  <a:pt x="18298" y="8731"/>
                  <a:pt x="18298" y="8750"/>
                  <a:pt x="18279" y="8750"/>
                </a:cubicBezTo>
                <a:cubicBezTo>
                  <a:pt x="18298" y="8598"/>
                  <a:pt x="18298" y="8427"/>
                  <a:pt x="18317" y="8275"/>
                </a:cubicBezTo>
                <a:cubicBezTo>
                  <a:pt x="18565" y="8142"/>
                  <a:pt x="18755" y="7799"/>
                  <a:pt x="18869" y="7324"/>
                </a:cubicBezTo>
                <a:cubicBezTo>
                  <a:pt x="18945" y="7419"/>
                  <a:pt x="19040" y="7476"/>
                  <a:pt x="19135" y="7476"/>
                </a:cubicBezTo>
                <a:cubicBezTo>
                  <a:pt x="19173" y="7381"/>
                  <a:pt x="19116" y="7191"/>
                  <a:pt x="19059" y="7096"/>
                </a:cubicBezTo>
                <a:cubicBezTo>
                  <a:pt x="19002" y="7038"/>
                  <a:pt x="18964" y="7000"/>
                  <a:pt x="18907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78" y="7000"/>
                  <a:pt x="19249" y="7019"/>
                </a:cubicBezTo>
                <a:cubicBezTo>
                  <a:pt x="19421" y="7019"/>
                  <a:pt x="19668" y="6943"/>
                  <a:pt x="19763" y="6810"/>
                </a:cubicBezTo>
                <a:cubicBezTo>
                  <a:pt x="19668" y="6677"/>
                  <a:pt x="19440" y="6582"/>
                  <a:pt x="19249" y="6582"/>
                </a:cubicBezTo>
                <a:cubicBezTo>
                  <a:pt x="19097" y="6582"/>
                  <a:pt x="19002" y="6639"/>
                  <a:pt x="18926" y="6753"/>
                </a:cubicBezTo>
                <a:cubicBezTo>
                  <a:pt x="18926" y="6715"/>
                  <a:pt x="18926" y="6677"/>
                  <a:pt x="18926" y="6639"/>
                </a:cubicBezTo>
                <a:cubicBezTo>
                  <a:pt x="18926" y="5878"/>
                  <a:pt x="18698" y="5251"/>
                  <a:pt x="18374" y="5022"/>
                </a:cubicBezTo>
                <a:cubicBezTo>
                  <a:pt x="18355" y="4965"/>
                  <a:pt x="18355" y="4889"/>
                  <a:pt x="18355" y="4813"/>
                </a:cubicBezTo>
                <a:cubicBezTo>
                  <a:pt x="18393" y="4813"/>
                  <a:pt x="18450" y="4794"/>
                  <a:pt x="18489" y="4756"/>
                </a:cubicBezTo>
                <a:cubicBezTo>
                  <a:pt x="18584" y="4661"/>
                  <a:pt x="18679" y="4509"/>
                  <a:pt x="18679" y="4395"/>
                </a:cubicBezTo>
                <a:cubicBezTo>
                  <a:pt x="18662" y="4391"/>
                  <a:pt x="18645" y="4390"/>
                  <a:pt x="18627" y="4390"/>
                </a:cubicBezTo>
                <a:cubicBezTo>
                  <a:pt x="18538" y="4390"/>
                  <a:pt x="18431" y="4427"/>
                  <a:pt x="18336" y="4490"/>
                </a:cubicBezTo>
                <a:cubicBezTo>
                  <a:pt x="18298" y="3767"/>
                  <a:pt x="18222" y="3120"/>
                  <a:pt x="18070" y="2588"/>
                </a:cubicBezTo>
                <a:cubicBezTo>
                  <a:pt x="18070" y="2188"/>
                  <a:pt x="17899" y="1846"/>
                  <a:pt x="17595" y="1618"/>
                </a:cubicBezTo>
                <a:cubicBezTo>
                  <a:pt x="17404" y="1484"/>
                  <a:pt x="17157" y="1389"/>
                  <a:pt x="16891" y="1389"/>
                </a:cubicBezTo>
                <a:cubicBezTo>
                  <a:pt x="16739" y="1370"/>
                  <a:pt x="16605" y="1370"/>
                  <a:pt x="16472" y="1351"/>
                </a:cubicBezTo>
                <a:cubicBezTo>
                  <a:pt x="16529" y="1294"/>
                  <a:pt x="16586" y="1237"/>
                  <a:pt x="16586" y="1161"/>
                </a:cubicBezTo>
                <a:cubicBezTo>
                  <a:pt x="16543" y="1135"/>
                  <a:pt x="16485" y="1125"/>
                  <a:pt x="16423" y="1125"/>
                </a:cubicBezTo>
                <a:cubicBezTo>
                  <a:pt x="16348" y="1125"/>
                  <a:pt x="16269" y="1140"/>
                  <a:pt x="16206" y="1161"/>
                </a:cubicBezTo>
                <a:cubicBezTo>
                  <a:pt x="16111" y="1199"/>
                  <a:pt x="16073" y="1256"/>
                  <a:pt x="16054" y="1313"/>
                </a:cubicBezTo>
                <a:cubicBezTo>
                  <a:pt x="15997" y="1313"/>
                  <a:pt x="15959" y="1294"/>
                  <a:pt x="15902" y="1294"/>
                </a:cubicBezTo>
                <a:cubicBezTo>
                  <a:pt x="15978" y="1218"/>
                  <a:pt x="16054" y="1085"/>
                  <a:pt x="16054" y="990"/>
                </a:cubicBezTo>
                <a:cubicBezTo>
                  <a:pt x="16037" y="986"/>
                  <a:pt x="16018" y="985"/>
                  <a:pt x="15999" y="985"/>
                </a:cubicBezTo>
                <a:cubicBezTo>
                  <a:pt x="15907" y="985"/>
                  <a:pt x="15790" y="1019"/>
                  <a:pt x="15711" y="1066"/>
                </a:cubicBezTo>
                <a:cubicBezTo>
                  <a:pt x="15711" y="1047"/>
                  <a:pt x="15711" y="1028"/>
                  <a:pt x="15711" y="990"/>
                </a:cubicBezTo>
                <a:cubicBezTo>
                  <a:pt x="15711" y="800"/>
                  <a:pt x="15616" y="571"/>
                  <a:pt x="15483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084" y="1218"/>
                  <a:pt x="14932" y="1199"/>
                </a:cubicBezTo>
                <a:lnTo>
                  <a:pt x="14760" y="1199"/>
                </a:lnTo>
                <a:cubicBezTo>
                  <a:pt x="14418" y="1161"/>
                  <a:pt x="14057" y="1142"/>
                  <a:pt x="13714" y="1104"/>
                </a:cubicBezTo>
                <a:cubicBezTo>
                  <a:pt x="13676" y="933"/>
                  <a:pt x="13524" y="800"/>
                  <a:pt x="13334" y="800"/>
                </a:cubicBezTo>
                <a:cubicBezTo>
                  <a:pt x="13182" y="800"/>
                  <a:pt x="13030" y="895"/>
                  <a:pt x="12972" y="1047"/>
                </a:cubicBezTo>
                <a:cubicBezTo>
                  <a:pt x="12801" y="1028"/>
                  <a:pt x="12630" y="1009"/>
                  <a:pt x="12440" y="1009"/>
                </a:cubicBezTo>
                <a:cubicBezTo>
                  <a:pt x="12193" y="419"/>
                  <a:pt x="11603" y="1"/>
                  <a:pt x="109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Google Shape;334;p3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335" name="Google Shape;335;p3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336" name="Google Shape;336;p3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3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3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3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2" name="Google Shape;362;p3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2">
    <p:spTree>
      <p:nvGrpSpPr>
        <p:cNvPr id="5936" name="Shape 5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7" name="Google Shape;5937;p21"/>
          <p:cNvGrpSpPr/>
          <p:nvPr/>
        </p:nvGrpSpPr>
        <p:grpSpPr>
          <a:xfrm>
            <a:off x="6014125" y="781475"/>
            <a:ext cx="3147050" cy="4219572"/>
            <a:chOff x="6014125" y="781475"/>
            <a:chExt cx="3147050" cy="4219572"/>
          </a:xfrm>
        </p:grpSpPr>
        <p:sp>
          <p:nvSpPr>
            <p:cNvPr id="5938" name="Google Shape;5938;p21"/>
            <p:cNvSpPr/>
            <p:nvPr/>
          </p:nvSpPr>
          <p:spPr>
            <a:xfrm>
              <a:off x="7295575" y="1690800"/>
              <a:ext cx="1128410" cy="3310247"/>
            </a:xfrm>
            <a:custGeom>
              <a:rect b="b" l="l" r="r" t="t"/>
              <a:pathLst>
                <a:path extrusionOk="0" h="80127" w="27314">
                  <a:moveTo>
                    <a:pt x="10797" y="1"/>
                  </a:moveTo>
                  <a:cubicBezTo>
                    <a:pt x="10686" y="84"/>
                    <a:pt x="10574" y="280"/>
                    <a:pt x="10574" y="447"/>
                  </a:cubicBezTo>
                  <a:cubicBezTo>
                    <a:pt x="10546" y="586"/>
                    <a:pt x="10630" y="670"/>
                    <a:pt x="10714" y="754"/>
                  </a:cubicBezTo>
                  <a:cubicBezTo>
                    <a:pt x="10853" y="698"/>
                    <a:pt x="10937" y="642"/>
                    <a:pt x="10937" y="475"/>
                  </a:cubicBezTo>
                  <a:cubicBezTo>
                    <a:pt x="10965" y="307"/>
                    <a:pt x="10909" y="84"/>
                    <a:pt x="10797" y="1"/>
                  </a:cubicBezTo>
                  <a:close/>
                  <a:moveTo>
                    <a:pt x="9291" y="280"/>
                  </a:moveTo>
                  <a:cubicBezTo>
                    <a:pt x="9263" y="419"/>
                    <a:pt x="9319" y="614"/>
                    <a:pt x="9430" y="754"/>
                  </a:cubicBezTo>
                  <a:cubicBezTo>
                    <a:pt x="9514" y="865"/>
                    <a:pt x="9598" y="865"/>
                    <a:pt x="9709" y="865"/>
                  </a:cubicBezTo>
                  <a:lnTo>
                    <a:pt x="9765" y="865"/>
                  </a:lnTo>
                  <a:cubicBezTo>
                    <a:pt x="9821" y="754"/>
                    <a:pt x="9821" y="642"/>
                    <a:pt x="9737" y="503"/>
                  </a:cubicBezTo>
                  <a:cubicBezTo>
                    <a:pt x="9626" y="391"/>
                    <a:pt x="9430" y="280"/>
                    <a:pt x="9319" y="280"/>
                  </a:cubicBezTo>
                  <a:close/>
                  <a:moveTo>
                    <a:pt x="6892" y="4995"/>
                  </a:moveTo>
                  <a:cubicBezTo>
                    <a:pt x="6864" y="4995"/>
                    <a:pt x="6836" y="5022"/>
                    <a:pt x="6836" y="5022"/>
                  </a:cubicBezTo>
                  <a:cubicBezTo>
                    <a:pt x="6808" y="5162"/>
                    <a:pt x="6919" y="5357"/>
                    <a:pt x="7031" y="5469"/>
                  </a:cubicBezTo>
                  <a:cubicBezTo>
                    <a:pt x="7115" y="5525"/>
                    <a:pt x="7170" y="5552"/>
                    <a:pt x="7254" y="5552"/>
                  </a:cubicBezTo>
                  <a:cubicBezTo>
                    <a:pt x="7310" y="5552"/>
                    <a:pt x="7338" y="5525"/>
                    <a:pt x="7394" y="5525"/>
                  </a:cubicBezTo>
                  <a:cubicBezTo>
                    <a:pt x="7422" y="5385"/>
                    <a:pt x="7422" y="5274"/>
                    <a:pt x="7282" y="5162"/>
                  </a:cubicBezTo>
                  <a:cubicBezTo>
                    <a:pt x="7198" y="5078"/>
                    <a:pt x="7031" y="4995"/>
                    <a:pt x="6892" y="4995"/>
                  </a:cubicBezTo>
                  <a:close/>
                  <a:moveTo>
                    <a:pt x="7561" y="4716"/>
                  </a:moveTo>
                  <a:cubicBezTo>
                    <a:pt x="7505" y="4911"/>
                    <a:pt x="7589" y="5218"/>
                    <a:pt x="7728" y="5413"/>
                  </a:cubicBezTo>
                  <a:cubicBezTo>
                    <a:pt x="7868" y="5608"/>
                    <a:pt x="8007" y="5636"/>
                    <a:pt x="8231" y="5636"/>
                  </a:cubicBezTo>
                  <a:cubicBezTo>
                    <a:pt x="8286" y="5441"/>
                    <a:pt x="8314" y="5301"/>
                    <a:pt x="8175" y="5106"/>
                  </a:cubicBezTo>
                  <a:cubicBezTo>
                    <a:pt x="8035" y="4911"/>
                    <a:pt x="7756" y="4716"/>
                    <a:pt x="7561" y="4716"/>
                  </a:cubicBezTo>
                  <a:close/>
                  <a:moveTo>
                    <a:pt x="6613" y="6194"/>
                  </a:moveTo>
                  <a:cubicBezTo>
                    <a:pt x="6445" y="6194"/>
                    <a:pt x="6250" y="6278"/>
                    <a:pt x="6166" y="6389"/>
                  </a:cubicBezTo>
                  <a:cubicBezTo>
                    <a:pt x="6250" y="6501"/>
                    <a:pt x="6445" y="6557"/>
                    <a:pt x="6613" y="6557"/>
                  </a:cubicBezTo>
                  <a:cubicBezTo>
                    <a:pt x="6780" y="6557"/>
                    <a:pt x="6864" y="6473"/>
                    <a:pt x="6919" y="6362"/>
                  </a:cubicBezTo>
                  <a:cubicBezTo>
                    <a:pt x="6836" y="6250"/>
                    <a:pt x="6780" y="6194"/>
                    <a:pt x="6640" y="6194"/>
                  </a:cubicBezTo>
                  <a:close/>
                  <a:moveTo>
                    <a:pt x="18079" y="6613"/>
                  </a:moveTo>
                  <a:cubicBezTo>
                    <a:pt x="17884" y="6613"/>
                    <a:pt x="17605" y="6752"/>
                    <a:pt x="17437" y="6892"/>
                  </a:cubicBezTo>
                  <a:cubicBezTo>
                    <a:pt x="17214" y="7059"/>
                    <a:pt x="17214" y="7226"/>
                    <a:pt x="17242" y="7450"/>
                  </a:cubicBezTo>
                  <a:cubicBezTo>
                    <a:pt x="17326" y="7478"/>
                    <a:pt x="17409" y="7478"/>
                    <a:pt x="17493" y="7478"/>
                  </a:cubicBezTo>
                  <a:cubicBezTo>
                    <a:pt x="17605" y="7478"/>
                    <a:pt x="17716" y="7450"/>
                    <a:pt x="17828" y="7366"/>
                  </a:cubicBezTo>
                  <a:cubicBezTo>
                    <a:pt x="18023" y="7171"/>
                    <a:pt x="18219" y="6864"/>
                    <a:pt x="18191" y="6641"/>
                  </a:cubicBezTo>
                  <a:cubicBezTo>
                    <a:pt x="18163" y="6613"/>
                    <a:pt x="18135" y="6613"/>
                    <a:pt x="18079" y="6613"/>
                  </a:cubicBezTo>
                  <a:close/>
                  <a:moveTo>
                    <a:pt x="17716" y="9096"/>
                  </a:moveTo>
                  <a:cubicBezTo>
                    <a:pt x="17549" y="9096"/>
                    <a:pt x="17409" y="9124"/>
                    <a:pt x="17270" y="9179"/>
                  </a:cubicBezTo>
                  <a:cubicBezTo>
                    <a:pt x="17075" y="9291"/>
                    <a:pt x="17019" y="9430"/>
                    <a:pt x="16991" y="9626"/>
                  </a:cubicBezTo>
                  <a:cubicBezTo>
                    <a:pt x="17103" y="9682"/>
                    <a:pt x="17186" y="9737"/>
                    <a:pt x="17298" y="9737"/>
                  </a:cubicBezTo>
                  <a:cubicBezTo>
                    <a:pt x="17354" y="9737"/>
                    <a:pt x="17437" y="9709"/>
                    <a:pt x="17521" y="9682"/>
                  </a:cubicBezTo>
                  <a:cubicBezTo>
                    <a:pt x="17716" y="9598"/>
                    <a:pt x="17967" y="9347"/>
                    <a:pt x="17995" y="9151"/>
                  </a:cubicBezTo>
                  <a:cubicBezTo>
                    <a:pt x="17940" y="9124"/>
                    <a:pt x="17828" y="9096"/>
                    <a:pt x="17716" y="9096"/>
                  </a:cubicBezTo>
                  <a:close/>
                  <a:moveTo>
                    <a:pt x="18051" y="10853"/>
                  </a:moveTo>
                  <a:cubicBezTo>
                    <a:pt x="17940" y="10853"/>
                    <a:pt x="17828" y="10909"/>
                    <a:pt x="17716" y="10965"/>
                  </a:cubicBezTo>
                  <a:cubicBezTo>
                    <a:pt x="17772" y="11160"/>
                    <a:pt x="17828" y="11300"/>
                    <a:pt x="18023" y="11411"/>
                  </a:cubicBezTo>
                  <a:cubicBezTo>
                    <a:pt x="18163" y="11439"/>
                    <a:pt x="18302" y="11467"/>
                    <a:pt x="18442" y="11467"/>
                  </a:cubicBezTo>
                  <a:cubicBezTo>
                    <a:pt x="18553" y="11467"/>
                    <a:pt x="18665" y="11467"/>
                    <a:pt x="18749" y="11411"/>
                  </a:cubicBezTo>
                  <a:cubicBezTo>
                    <a:pt x="18721" y="11216"/>
                    <a:pt x="18470" y="10993"/>
                    <a:pt x="18246" y="10881"/>
                  </a:cubicBezTo>
                  <a:cubicBezTo>
                    <a:pt x="18191" y="10853"/>
                    <a:pt x="18107" y="10853"/>
                    <a:pt x="18051" y="10853"/>
                  </a:cubicBezTo>
                  <a:close/>
                  <a:moveTo>
                    <a:pt x="4632" y="13532"/>
                  </a:moveTo>
                  <a:cubicBezTo>
                    <a:pt x="4632" y="13671"/>
                    <a:pt x="4743" y="13894"/>
                    <a:pt x="4855" y="14006"/>
                  </a:cubicBezTo>
                  <a:cubicBezTo>
                    <a:pt x="4939" y="14062"/>
                    <a:pt x="5022" y="14090"/>
                    <a:pt x="5078" y="14090"/>
                  </a:cubicBezTo>
                  <a:cubicBezTo>
                    <a:pt x="5134" y="14090"/>
                    <a:pt x="5190" y="14090"/>
                    <a:pt x="5245" y="14062"/>
                  </a:cubicBezTo>
                  <a:cubicBezTo>
                    <a:pt x="5245" y="13922"/>
                    <a:pt x="5245" y="13811"/>
                    <a:pt x="5134" y="13699"/>
                  </a:cubicBezTo>
                  <a:cubicBezTo>
                    <a:pt x="5022" y="13615"/>
                    <a:pt x="4855" y="13532"/>
                    <a:pt x="4715" y="13532"/>
                  </a:cubicBezTo>
                  <a:close/>
                  <a:moveTo>
                    <a:pt x="5413" y="13225"/>
                  </a:moveTo>
                  <a:cubicBezTo>
                    <a:pt x="5329" y="13420"/>
                    <a:pt x="5441" y="13755"/>
                    <a:pt x="5580" y="13950"/>
                  </a:cubicBezTo>
                  <a:cubicBezTo>
                    <a:pt x="5720" y="14145"/>
                    <a:pt x="5859" y="14173"/>
                    <a:pt x="6082" y="14173"/>
                  </a:cubicBezTo>
                  <a:cubicBezTo>
                    <a:pt x="6166" y="13978"/>
                    <a:pt x="6194" y="13811"/>
                    <a:pt x="6055" y="13615"/>
                  </a:cubicBezTo>
                  <a:cubicBezTo>
                    <a:pt x="5915" y="13420"/>
                    <a:pt x="5608" y="13225"/>
                    <a:pt x="5413" y="13225"/>
                  </a:cubicBezTo>
                  <a:close/>
                  <a:moveTo>
                    <a:pt x="4408" y="14759"/>
                  </a:moveTo>
                  <a:cubicBezTo>
                    <a:pt x="4241" y="14759"/>
                    <a:pt x="4046" y="14843"/>
                    <a:pt x="3962" y="14982"/>
                  </a:cubicBezTo>
                  <a:cubicBezTo>
                    <a:pt x="4046" y="15094"/>
                    <a:pt x="4241" y="15150"/>
                    <a:pt x="4408" y="15150"/>
                  </a:cubicBezTo>
                  <a:lnTo>
                    <a:pt x="4436" y="15150"/>
                  </a:lnTo>
                  <a:cubicBezTo>
                    <a:pt x="4604" y="15150"/>
                    <a:pt x="4660" y="15066"/>
                    <a:pt x="4743" y="14927"/>
                  </a:cubicBezTo>
                  <a:cubicBezTo>
                    <a:pt x="4660" y="14843"/>
                    <a:pt x="4604" y="14759"/>
                    <a:pt x="4436" y="14759"/>
                  </a:cubicBezTo>
                  <a:close/>
                  <a:moveTo>
                    <a:pt x="19753" y="18609"/>
                  </a:moveTo>
                  <a:cubicBezTo>
                    <a:pt x="19613" y="18609"/>
                    <a:pt x="19502" y="18665"/>
                    <a:pt x="19390" y="18777"/>
                  </a:cubicBezTo>
                  <a:cubicBezTo>
                    <a:pt x="19446" y="18972"/>
                    <a:pt x="19502" y="19111"/>
                    <a:pt x="19753" y="19167"/>
                  </a:cubicBezTo>
                  <a:cubicBezTo>
                    <a:pt x="19837" y="19195"/>
                    <a:pt x="19920" y="19195"/>
                    <a:pt x="20032" y="19195"/>
                  </a:cubicBezTo>
                  <a:cubicBezTo>
                    <a:pt x="20199" y="19195"/>
                    <a:pt x="20367" y="19167"/>
                    <a:pt x="20478" y="19084"/>
                  </a:cubicBezTo>
                  <a:cubicBezTo>
                    <a:pt x="20395" y="18888"/>
                    <a:pt x="20116" y="18693"/>
                    <a:pt x="19892" y="18637"/>
                  </a:cubicBezTo>
                  <a:cubicBezTo>
                    <a:pt x="19837" y="18609"/>
                    <a:pt x="19781" y="18609"/>
                    <a:pt x="19753" y="18609"/>
                  </a:cubicBezTo>
                  <a:close/>
                  <a:moveTo>
                    <a:pt x="22375" y="32726"/>
                  </a:moveTo>
                  <a:cubicBezTo>
                    <a:pt x="22292" y="32726"/>
                    <a:pt x="22208" y="32754"/>
                    <a:pt x="22124" y="32782"/>
                  </a:cubicBezTo>
                  <a:cubicBezTo>
                    <a:pt x="22124" y="32977"/>
                    <a:pt x="22124" y="33145"/>
                    <a:pt x="22348" y="33284"/>
                  </a:cubicBezTo>
                  <a:cubicBezTo>
                    <a:pt x="22487" y="33368"/>
                    <a:pt x="22710" y="33452"/>
                    <a:pt x="22878" y="33452"/>
                  </a:cubicBezTo>
                  <a:cubicBezTo>
                    <a:pt x="22961" y="33452"/>
                    <a:pt x="23017" y="33452"/>
                    <a:pt x="23045" y="33424"/>
                  </a:cubicBezTo>
                  <a:cubicBezTo>
                    <a:pt x="23045" y="33228"/>
                    <a:pt x="22850" y="32949"/>
                    <a:pt x="22654" y="32810"/>
                  </a:cubicBezTo>
                  <a:cubicBezTo>
                    <a:pt x="22543" y="32754"/>
                    <a:pt x="22459" y="32726"/>
                    <a:pt x="22375" y="32726"/>
                  </a:cubicBezTo>
                  <a:close/>
                  <a:moveTo>
                    <a:pt x="25807" y="42379"/>
                  </a:moveTo>
                  <a:cubicBezTo>
                    <a:pt x="25640" y="42379"/>
                    <a:pt x="25416" y="42519"/>
                    <a:pt x="25277" y="42658"/>
                  </a:cubicBezTo>
                  <a:cubicBezTo>
                    <a:pt x="25137" y="42798"/>
                    <a:pt x="25165" y="42937"/>
                    <a:pt x="25193" y="43105"/>
                  </a:cubicBezTo>
                  <a:lnTo>
                    <a:pt x="25333" y="43105"/>
                  </a:lnTo>
                  <a:cubicBezTo>
                    <a:pt x="25444" y="43105"/>
                    <a:pt x="25528" y="43077"/>
                    <a:pt x="25640" y="42965"/>
                  </a:cubicBezTo>
                  <a:cubicBezTo>
                    <a:pt x="25779" y="42826"/>
                    <a:pt x="25891" y="42547"/>
                    <a:pt x="25835" y="42379"/>
                  </a:cubicBezTo>
                  <a:close/>
                  <a:moveTo>
                    <a:pt x="1284" y="45337"/>
                  </a:moveTo>
                  <a:cubicBezTo>
                    <a:pt x="1256" y="45560"/>
                    <a:pt x="1423" y="45839"/>
                    <a:pt x="1619" y="46006"/>
                  </a:cubicBezTo>
                  <a:cubicBezTo>
                    <a:pt x="1730" y="46090"/>
                    <a:pt x="1814" y="46146"/>
                    <a:pt x="1925" y="46146"/>
                  </a:cubicBezTo>
                  <a:cubicBezTo>
                    <a:pt x="1981" y="46146"/>
                    <a:pt x="2065" y="46118"/>
                    <a:pt x="2149" y="46090"/>
                  </a:cubicBezTo>
                  <a:cubicBezTo>
                    <a:pt x="2177" y="45895"/>
                    <a:pt x="2177" y="45755"/>
                    <a:pt x="1981" y="45588"/>
                  </a:cubicBezTo>
                  <a:cubicBezTo>
                    <a:pt x="1842" y="45448"/>
                    <a:pt x="1591" y="45337"/>
                    <a:pt x="1395" y="45337"/>
                  </a:cubicBezTo>
                  <a:close/>
                  <a:moveTo>
                    <a:pt x="782" y="51837"/>
                  </a:moveTo>
                  <a:cubicBezTo>
                    <a:pt x="726" y="52032"/>
                    <a:pt x="810" y="52367"/>
                    <a:pt x="949" y="52562"/>
                  </a:cubicBezTo>
                  <a:cubicBezTo>
                    <a:pt x="1089" y="52758"/>
                    <a:pt x="1228" y="52758"/>
                    <a:pt x="1451" y="52758"/>
                  </a:cubicBezTo>
                  <a:cubicBezTo>
                    <a:pt x="1507" y="52562"/>
                    <a:pt x="1535" y="52423"/>
                    <a:pt x="1395" y="52228"/>
                  </a:cubicBezTo>
                  <a:cubicBezTo>
                    <a:pt x="1256" y="52032"/>
                    <a:pt x="977" y="51837"/>
                    <a:pt x="782" y="51837"/>
                  </a:cubicBezTo>
                  <a:close/>
                  <a:moveTo>
                    <a:pt x="1479" y="53651"/>
                  </a:moveTo>
                  <a:lnTo>
                    <a:pt x="1479" y="53678"/>
                  </a:lnTo>
                  <a:lnTo>
                    <a:pt x="1451" y="53651"/>
                  </a:lnTo>
                  <a:close/>
                  <a:moveTo>
                    <a:pt x="11467" y="419"/>
                  </a:moveTo>
                  <a:cubicBezTo>
                    <a:pt x="11272" y="475"/>
                    <a:pt x="11076" y="754"/>
                    <a:pt x="10993" y="977"/>
                  </a:cubicBezTo>
                  <a:cubicBezTo>
                    <a:pt x="10937" y="1172"/>
                    <a:pt x="10965" y="1284"/>
                    <a:pt x="11076" y="1423"/>
                  </a:cubicBezTo>
                  <a:cubicBezTo>
                    <a:pt x="10965" y="1479"/>
                    <a:pt x="10881" y="1535"/>
                    <a:pt x="10797" y="1591"/>
                  </a:cubicBezTo>
                  <a:cubicBezTo>
                    <a:pt x="10797" y="1368"/>
                    <a:pt x="10714" y="1089"/>
                    <a:pt x="10574" y="977"/>
                  </a:cubicBezTo>
                  <a:cubicBezTo>
                    <a:pt x="10407" y="1089"/>
                    <a:pt x="10295" y="1340"/>
                    <a:pt x="10267" y="1563"/>
                  </a:cubicBezTo>
                  <a:cubicBezTo>
                    <a:pt x="10211" y="1507"/>
                    <a:pt x="10184" y="1479"/>
                    <a:pt x="10128" y="1451"/>
                  </a:cubicBezTo>
                  <a:cubicBezTo>
                    <a:pt x="9933" y="1256"/>
                    <a:pt x="9570" y="1117"/>
                    <a:pt x="9319" y="1117"/>
                  </a:cubicBezTo>
                  <a:cubicBezTo>
                    <a:pt x="9235" y="1117"/>
                    <a:pt x="9179" y="1144"/>
                    <a:pt x="9151" y="1144"/>
                  </a:cubicBezTo>
                  <a:cubicBezTo>
                    <a:pt x="9123" y="1451"/>
                    <a:pt x="9375" y="1842"/>
                    <a:pt x="9626" y="2065"/>
                  </a:cubicBezTo>
                  <a:cubicBezTo>
                    <a:pt x="9793" y="2177"/>
                    <a:pt x="9905" y="2233"/>
                    <a:pt x="10044" y="2233"/>
                  </a:cubicBezTo>
                  <a:cubicBezTo>
                    <a:pt x="10100" y="2233"/>
                    <a:pt x="10128" y="2233"/>
                    <a:pt x="10156" y="2205"/>
                  </a:cubicBezTo>
                  <a:lnTo>
                    <a:pt x="10156" y="2205"/>
                  </a:lnTo>
                  <a:cubicBezTo>
                    <a:pt x="9402" y="3097"/>
                    <a:pt x="8733" y="4409"/>
                    <a:pt x="8175" y="5971"/>
                  </a:cubicBezTo>
                  <a:cubicBezTo>
                    <a:pt x="8007" y="5859"/>
                    <a:pt x="7784" y="5748"/>
                    <a:pt x="7589" y="5748"/>
                  </a:cubicBezTo>
                  <a:cubicBezTo>
                    <a:pt x="7561" y="5748"/>
                    <a:pt x="7505" y="5776"/>
                    <a:pt x="7477" y="5776"/>
                  </a:cubicBezTo>
                  <a:cubicBezTo>
                    <a:pt x="7477" y="5971"/>
                    <a:pt x="7617" y="6194"/>
                    <a:pt x="7756" y="6362"/>
                  </a:cubicBezTo>
                  <a:cubicBezTo>
                    <a:pt x="7728" y="6362"/>
                    <a:pt x="7673" y="6389"/>
                    <a:pt x="7589" y="6389"/>
                  </a:cubicBezTo>
                  <a:cubicBezTo>
                    <a:pt x="7282" y="6473"/>
                    <a:pt x="6892" y="6752"/>
                    <a:pt x="6780" y="7031"/>
                  </a:cubicBezTo>
                  <a:cubicBezTo>
                    <a:pt x="6919" y="7143"/>
                    <a:pt x="7170" y="7199"/>
                    <a:pt x="7422" y="7199"/>
                  </a:cubicBezTo>
                  <a:cubicBezTo>
                    <a:pt x="7533" y="7199"/>
                    <a:pt x="7673" y="7199"/>
                    <a:pt x="7756" y="7171"/>
                  </a:cubicBezTo>
                  <a:lnTo>
                    <a:pt x="7756" y="7171"/>
                  </a:lnTo>
                  <a:cubicBezTo>
                    <a:pt x="7059" y="9430"/>
                    <a:pt x="6501" y="12053"/>
                    <a:pt x="6110" y="14592"/>
                  </a:cubicBezTo>
                  <a:lnTo>
                    <a:pt x="6055" y="14536"/>
                  </a:lnTo>
                  <a:cubicBezTo>
                    <a:pt x="5887" y="14424"/>
                    <a:pt x="5636" y="14313"/>
                    <a:pt x="5441" y="14313"/>
                  </a:cubicBezTo>
                  <a:cubicBezTo>
                    <a:pt x="5413" y="14313"/>
                    <a:pt x="5357" y="14313"/>
                    <a:pt x="5329" y="14341"/>
                  </a:cubicBezTo>
                  <a:cubicBezTo>
                    <a:pt x="5301" y="14508"/>
                    <a:pt x="5469" y="14787"/>
                    <a:pt x="5636" y="14954"/>
                  </a:cubicBezTo>
                  <a:cubicBezTo>
                    <a:pt x="5580" y="14954"/>
                    <a:pt x="5524" y="14954"/>
                    <a:pt x="5441" y="14982"/>
                  </a:cubicBezTo>
                  <a:cubicBezTo>
                    <a:pt x="5106" y="15066"/>
                    <a:pt x="4715" y="15345"/>
                    <a:pt x="4604" y="15624"/>
                  </a:cubicBezTo>
                  <a:cubicBezTo>
                    <a:pt x="4743" y="15764"/>
                    <a:pt x="5022" y="15819"/>
                    <a:pt x="5273" y="15819"/>
                  </a:cubicBezTo>
                  <a:cubicBezTo>
                    <a:pt x="5413" y="15819"/>
                    <a:pt x="5552" y="15791"/>
                    <a:pt x="5664" y="15764"/>
                  </a:cubicBezTo>
                  <a:cubicBezTo>
                    <a:pt x="5803" y="15736"/>
                    <a:pt x="5887" y="15680"/>
                    <a:pt x="5943" y="15624"/>
                  </a:cubicBezTo>
                  <a:lnTo>
                    <a:pt x="5943" y="15624"/>
                  </a:lnTo>
                  <a:cubicBezTo>
                    <a:pt x="5469" y="18860"/>
                    <a:pt x="4743" y="24133"/>
                    <a:pt x="3962" y="30355"/>
                  </a:cubicBezTo>
                  <a:cubicBezTo>
                    <a:pt x="3962" y="30243"/>
                    <a:pt x="3934" y="30132"/>
                    <a:pt x="3823" y="30020"/>
                  </a:cubicBezTo>
                  <a:cubicBezTo>
                    <a:pt x="3683" y="29853"/>
                    <a:pt x="3404" y="29657"/>
                    <a:pt x="3181" y="29657"/>
                  </a:cubicBezTo>
                  <a:lnTo>
                    <a:pt x="3153" y="29657"/>
                  </a:lnTo>
                  <a:cubicBezTo>
                    <a:pt x="3097" y="29880"/>
                    <a:pt x="3209" y="30215"/>
                    <a:pt x="3376" y="30411"/>
                  </a:cubicBezTo>
                  <a:cubicBezTo>
                    <a:pt x="3516" y="30550"/>
                    <a:pt x="3627" y="30578"/>
                    <a:pt x="3795" y="30578"/>
                  </a:cubicBezTo>
                  <a:lnTo>
                    <a:pt x="3906" y="30578"/>
                  </a:lnTo>
                  <a:lnTo>
                    <a:pt x="3934" y="30494"/>
                  </a:lnTo>
                  <a:lnTo>
                    <a:pt x="3934" y="30494"/>
                  </a:lnTo>
                  <a:cubicBezTo>
                    <a:pt x="3906" y="30634"/>
                    <a:pt x="3906" y="30773"/>
                    <a:pt x="3878" y="30941"/>
                  </a:cubicBezTo>
                  <a:cubicBezTo>
                    <a:pt x="3739" y="30829"/>
                    <a:pt x="3516" y="30745"/>
                    <a:pt x="3320" y="30745"/>
                  </a:cubicBezTo>
                  <a:cubicBezTo>
                    <a:pt x="3265" y="30745"/>
                    <a:pt x="3209" y="30773"/>
                    <a:pt x="3153" y="30773"/>
                  </a:cubicBezTo>
                  <a:cubicBezTo>
                    <a:pt x="3153" y="30969"/>
                    <a:pt x="3320" y="31220"/>
                    <a:pt x="3516" y="31387"/>
                  </a:cubicBezTo>
                  <a:cubicBezTo>
                    <a:pt x="3460" y="31387"/>
                    <a:pt x="3404" y="31387"/>
                    <a:pt x="3348" y="31415"/>
                  </a:cubicBezTo>
                  <a:cubicBezTo>
                    <a:pt x="3014" y="31527"/>
                    <a:pt x="2623" y="31861"/>
                    <a:pt x="2539" y="32140"/>
                  </a:cubicBezTo>
                  <a:cubicBezTo>
                    <a:pt x="2679" y="32252"/>
                    <a:pt x="2874" y="32280"/>
                    <a:pt x="3097" y="32280"/>
                  </a:cubicBezTo>
                  <a:cubicBezTo>
                    <a:pt x="3293" y="32280"/>
                    <a:pt x="3460" y="32252"/>
                    <a:pt x="3627" y="32196"/>
                  </a:cubicBezTo>
                  <a:lnTo>
                    <a:pt x="3739" y="32140"/>
                  </a:lnTo>
                  <a:lnTo>
                    <a:pt x="3739" y="32140"/>
                  </a:lnTo>
                  <a:cubicBezTo>
                    <a:pt x="3181" y="36716"/>
                    <a:pt x="2595" y="41682"/>
                    <a:pt x="2121" y="46676"/>
                  </a:cubicBezTo>
                  <a:cubicBezTo>
                    <a:pt x="1953" y="46508"/>
                    <a:pt x="1730" y="46369"/>
                    <a:pt x="1563" y="46369"/>
                  </a:cubicBezTo>
                  <a:lnTo>
                    <a:pt x="1535" y="46369"/>
                  </a:lnTo>
                  <a:cubicBezTo>
                    <a:pt x="1479" y="46564"/>
                    <a:pt x="1591" y="46899"/>
                    <a:pt x="1730" y="47094"/>
                  </a:cubicBezTo>
                  <a:cubicBezTo>
                    <a:pt x="1814" y="47234"/>
                    <a:pt x="1925" y="47262"/>
                    <a:pt x="2065" y="47290"/>
                  </a:cubicBezTo>
                  <a:cubicBezTo>
                    <a:pt x="2037" y="47401"/>
                    <a:pt x="2037" y="47513"/>
                    <a:pt x="2009" y="47624"/>
                  </a:cubicBezTo>
                  <a:cubicBezTo>
                    <a:pt x="1870" y="47401"/>
                    <a:pt x="1702" y="47262"/>
                    <a:pt x="1395" y="47262"/>
                  </a:cubicBezTo>
                  <a:lnTo>
                    <a:pt x="1367" y="47262"/>
                  </a:lnTo>
                  <a:cubicBezTo>
                    <a:pt x="1033" y="47262"/>
                    <a:pt x="586" y="47429"/>
                    <a:pt x="419" y="47680"/>
                  </a:cubicBezTo>
                  <a:cubicBezTo>
                    <a:pt x="586" y="47903"/>
                    <a:pt x="1033" y="48043"/>
                    <a:pt x="1367" y="48043"/>
                  </a:cubicBezTo>
                  <a:lnTo>
                    <a:pt x="1395" y="48043"/>
                  </a:lnTo>
                  <a:cubicBezTo>
                    <a:pt x="1730" y="48043"/>
                    <a:pt x="1870" y="47903"/>
                    <a:pt x="2009" y="47680"/>
                  </a:cubicBezTo>
                  <a:lnTo>
                    <a:pt x="2009" y="47680"/>
                  </a:lnTo>
                  <a:cubicBezTo>
                    <a:pt x="1988" y="47889"/>
                    <a:pt x="1967" y="48103"/>
                    <a:pt x="1946" y="48318"/>
                  </a:cubicBezTo>
                  <a:lnTo>
                    <a:pt x="1946" y="48318"/>
                  </a:lnTo>
                  <a:cubicBezTo>
                    <a:pt x="1837" y="48264"/>
                    <a:pt x="1728" y="48210"/>
                    <a:pt x="1619" y="48210"/>
                  </a:cubicBezTo>
                  <a:cubicBezTo>
                    <a:pt x="1563" y="48210"/>
                    <a:pt x="1479" y="48238"/>
                    <a:pt x="1395" y="48266"/>
                  </a:cubicBezTo>
                  <a:cubicBezTo>
                    <a:pt x="1200" y="48378"/>
                    <a:pt x="949" y="48629"/>
                    <a:pt x="921" y="48824"/>
                  </a:cubicBezTo>
                  <a:cubicBezTo>
                    <a:pt x="1005" y="48880"/>
                    <a:pt x="1089" y="48880"/>
                    <a:pt x="1200" y="48880"/>
                  </a:cubicBezTo>
                  <a:cubicBezTo>
                    <a:pt x="1340" y="48880"/>
                    <a:pt x="1535" y="48852"/>
                    <a:pt x="1646" y="48768"/>
                  </a:cubicBezTo>
                  <a:cubicBezTo>
                    <a:pt x="1834" y="48698"/>
                    <a:pt x="1903" y="48569"/>
                    <a:pt x="1937" y="48414"/>
                  </a:cubicBezTo>
                  <a:lnTo>
                    <a:pt x="1937" y="48414"/>
                  </a:lnTo>
                  <a:cubicBezTo>
                    <a:pt x="1905" y="48742"/>
                    <a:pt x="1874" y="49076"/>
                    <a:pt x="1842" y="49410"/>
                  </a:cubicBezTo>
                  <a:lnTo>
                    <a:pt x="1814" y="49410"/>
                  </a:lnTo>
                  <a:cubicBezTo>
                    <a:pt x="1702" y="49410"/>
                    <a:pt x="1619" y="49438"/>
                    <a:pt x="1507" y="49521"/>
                  </a:cubicBezTo>
                  <a:cubicBezTo>
                    <a:pt x="1312" y="49689"/>
                    <a:pt x="1172" y="49996"/>
                    <a:pt x="1200" y="50191"/>
                  </a:cubicBezTo>
                  <a:lnTo>
                    <a:pt x="1284" y="50191"/>
                  </a:lnTo>
                  <a:cubicBezTo>
                    <a:pt x="1451" y="50191"/>
                    <a:pt x="1646" y="50107"/>
                    <a:pt x="1786" y="50024"/>
                  </a:cubicBezTo>
                  <a:lnTo>
                    <a:pt x="1786" y="50024"/>
                  </a:lnTo>
                  <a:cubicBezTo>
                    <a:pt x="1702" y="51084"/>
                    <a:pt x="1591" y="52172"/>
                    <a:pt x="1507" y="53232"/>
                  </a:cubicBezTo>
                  <a:cubicBezTo>
                    <a:pt x="1479" y="53176"/>
                    <a:pt x="1451" y="53148"/>
                    <a:pt x="1395" y="53120"/>
                  </a:cubicBezTo>
                  <a:cubicBezTo>
                    <a:pt x="1256" y="52981"/>
                    <a:pt x="1005" y="52897"/>
                    <a:pt x="810" y="52897"/>
                  </a:cubicBezTo>
                  <a:lnTo>
                    <a:pt x="698" y="52897"/>
                  </a:lnTo>
                  <a:cubicBezTo>
                    <a:pt x="698" y="53093"/>
                    <a:pt x="837" y="53344"/>
                    <a:pt x="1005" y="53483"/>
                  </a:cubicBezTo>
                  <a:cubicBezTo>
                    <a:pt x="949" y="53511"/>
                    <a:pt x="893" y="53511"/>
                    <a:pt x="837" y="53511"/>
                  </a:cubicBezTo>
                  <a:cubicBezTo>
                    <a:pt x="503" y="53623"/>
                    <a:pt x="112" y="53874"/>
                    <a:pt x="0" y="54153"/>
                  </a:cubicBezTo>
                  <a:cubicBezTo>
                    <a:pt x="140" y="54292"/>
                    <a:pt x="419" y="54348"/>
                    <a:pt x="670" y="54348"/>
                  </a:cubicBezTo>
                  <a:cubicBezTo>
                    <a:pt x="782" y="54348"/>
                    <a:pt x="921" y="54320"/>
                    <a:pt x="1033" y="54292"/>
                  </a:cubicBezTo>
                  <a:cubicBezTo>
                    <a:pt x="1256" y="54236"/>
                    <a:pt x="1367" y="54125"/>
                    <a:pt x="1451" y="53985"/>
                  </a:cubicBezTo>
                  <a:lnTo>
                    <a:pt x="1451" y="53985"/>
                  </a:lnTo>
                  <a:cubicBezTo>
                    <a:pt x="1228" y="56775"/>
                    <a:pt x="1033" y="59481"/>
                    <a:pt x="893" y="62076"/>
                  </a:cubicBezTo>
                  <a:cubicBezTo>
                    <a:pt x="837" y="63415"/>
                    <a:pt x="1702" y="64364"/>
                    <a:pt x="3209" y="65033"/>
                  </a:cubicBezTo>
                  <a:cubicBezTo>
                    <a:pt x="3934" y="65368"/>
                    <a:pt x="4827" y="65647"/>
                    <a:pt x="5803" y="65842"/>
                  </a:cubicBezTo>
                  <a:cubicBezTo>
                    <a:pt x="6082" y="65898"/>
                    <a:pt x="6389" y="65954"/>
                    <a:pt x="6668" y="66010"/>
                  </a:cubicBezTo>
                  <a:cubicBezTo>
                    <a:pt x="6445" y="66121"/>
                    <a:pt x="6194" y="66372"/>
                    <a:pt x="6138" y="66596"/>
                  </a:cubicBezTo>
                  <a:cubicBezTo>
                    <a:pt x="6250" y="66651"/>
                    <a:pt x="6361" y="66679"/>
                    <a:pt x="6501" y="66679"/>
                  </a:cubicBezTo>
                  <a:cubicBezTo>
                    <a:pt x="6668" y="66679"/>
                    <a:pt x="6864" y="66624"/>
                    <a:pt x="7003" y="66568"/>
                  </a:cubicBezTo>
                  <a:cubicBezTo>
                    <a:pt x="7226" y="66456"/>
                    <a:pt x="7310" y="66317"/>
                    <a:pt x="7338" y="66094"/>
                  </a:cubicBezTo>
                  <a:cubicBezTo>
                    <a:pt x="7533" y="66121"/>
                    <a:pt x="7701" y="66149"/>
                    <a:pt x="7868" y="66177"/>
                  </a:cubicBezTo>
                  <a:cubicBezTo>
                    <a:pt x="7589" y="66428"/>
                    <a:pt x="7338" y="66847"/>
                    <a:pt x="7338" y="67154"/>
                  </a:cubicBezTo>
                  <a:cubicBezTo>
                    <a:pt x="7422" y="67182"/>
                    <a:pt x="7477" y="67182"/>
                    <a:pt x="7561" y="67182"/>
                  </a:cubicBezTo>
                  <a:cubicBezTo>
                    <a:pt x="7868" y="67182"/>
                    <a:pt x="8259" y="67042"/>
                    <a:pt x="8510" y="66847"/>
                  </a:cubicBezTo>
                  <a:cubicBezTo>
                    <a:pt x="8733" y="66651"/>
                    <a:pt x="8817" y="66484"/>
                    <a:pt x="8817" y="66261"/>
                  </a:cubicBezTo>
                  <a:cubicBezTo>
                    <a:pt x="8956" y="66261"/>
                    <a:pt x="9123" y="66289"/>
                    <a:pt x="9263" y="66289"/>
                  </a:cubicBezTo>
                  <a:cubicBezTo>
                    <a:pt x="9207" y="66317"/>
                    <a:pt x="9179" y="66372"/>
                    <a:pt x="9151" y="66428"/>
                  </a:cubicBezTo>
                  <a:cubicBezTo>
                    <a:pt x="9040" y="66679"/>
                    <a:pt x="8984" y="67070"/>
                    <a:pt x="9096" y="67265"/>
                  </a:cubicBezTo>
                  <a:cubicBezTo>
                    <a:pt x="9347" y="67237"/>
                    <a:pt x="9626" y="66958"/>
                    <a:pt x="9737" y="66735"/>
                  </a:cubicBezTo>
                  <a:cubicBezTo>
                    <a:pt x="9821" y="66568"/>
                    <a:pt x="9821" y="66456"/>
                    <a:pt x="9793" y="66317"/>
                  </a:cubicBezTo>
                  <a:lnTo>
                    <a:pt x="9793" y="66317"/>
                  </a:lnTo>
                  <a:cubicBezTo>
                    <a:pt x="10100" y="66345"/>
                    <a:pt x="10407" y="66372"/>
                    <a:pt x="10714" y="66372"/>
                  </a:cubicBezTo>
                  <a:cubicBezTo>
                    <a:pt x="10714" y="67209"/>
                    <a:pt x="10714" y="68019"/>
                    <a:pt x="10686" y="68828"/>
                  </a:cubicBezTo>
                  <a:cubicBezTo>
                    <a:pt x="10602" y="72817"/>
                    <a:pt x="10407" y="76305"/>
                    <a:pt x="10295" y="78118"/>
                  </a:cubicBezTo>
                  <a:lnTo>
                    <a:pt x="8091" y="78118"/>
                  </a:lnTo>
                  <a:lnTo>
                    <a:pt x="8091" y="80127"/>
                  </a:lnTo>
                  <a:lnTo>
                    <a:pt x="20590" y="80127"/>
                  </a:lnTo>
                  <a:lnTo>
                    <a:pt x="20590" y="78118"/>
                  </a:lnTo>
                  <a:lnTo>
                    <a:pt x="18302" y="78118"/>
                  </a:lnTo>
                  <a:cubicBezTo>
                    <a:pt x="18135" y="76667"/>
                    <a:pt x="17856" y="74212"/>
                    <a:pt x="17605" y="71701"/>
                  </a:cubicBezTo>
                  <a:cubicBezTo>
                    <a:pt x="17493" y="70502"/>
                    <a:pt x="17382" y="69302"/>
                    <a:pt x="17298" y="68186"/>
                  </a:cubicBezTo>
                  <a:cubicBezTo>
                    <a:pt x="17242" y="67488"/>
                    <a:pt x="17186" y="66847"/>
                    <a:pt x="17130" y="66233"/>
                  </a:cubicBezTo>
                  <a:cubicBezTo>
                    <a:pt x="19195" y="66094"/>
                    <a:pt x="21148" y="65870"/>
                    <a:pt x="22822" y="65619"/>
                  </a:cubicBezTo>
                  <a:cubicBezTo>
                    <a:pt x="24301" y="65368"/>
                    <a:pt x="25165" y="64168"/>
                    <a:pt x="25556" y="62271"/>
                  </a:cubicBezTo>
                  <a:cubicBezTo>
                    <a:pt x="25584" y="62355"/>
                    <a:pt x="25612" y="62411"/>
                    <a:pt x="25695" y="62467"/>
                  </a:cubicBezTo>
                  <a:cubicBezTo>
                    <a:pt x="25835" y="62634"/>
                    <a:pt x="26086" y="62746"/>
                    <a:pt x="26281" y="62746"/>
                  </a:cubicBezTo>
                  <a:lnTo>
                    <a:pt x="26365" y="62746"/>
                  </a:lnTo>
                  <a:cubicBezTo>
                    <a:pt x="26393" y="62550"/>
                    <a:pt x="26253" y="62243"/>
                    <a:pt x="26086" y="62076"/>
                  </a:cubicBezTo>
                  <a:cubicBezTo>
                    <a:pt x="25974" y="61964"/>
                    <a:pt x="25863" y="61937"/>
                    <a:pt x="25751" y="61937"/>
                  </a:cubicBezTo>
                  <a:cubicBezTo>
                    <a:pt x="25723" y="61937"/>
                    <a:pt x="25668" y="61937"/>
                    <a:pt x="25640" y="61964"/>
                  </a:cubicBezTo>
                  <a:cubicBezTo>
                    <a:pt x="25640" y="61797"/>
                    <a:pt x="25668" y="61658"/>
                    <a:pt x="25695" y="61490"/>
                  </a:cubicBezTo>
                  <a:cubicBezTo>
                    <a:pt x="25835" y="61602"/>
                    <a:pt x="26002" y="61713"/>
                    <a:pt x="26142" y="61713"/>
                  </a:cubicBezTo>
                  <a:cubicBezTo>
                    <a:pt x="26226" y="61518"/>
                    <a:pt x="26142" y="61211"/>
                    <a:pt x="26002" y="61016"/>
                  </a:cubicBezTo>
                  <a:cubicBezTo>
                    <a:pt x="25947" y="60904"/>
                    <a:pt x="25863" y="60848"/>
                    <a:pt x="25779" y="60821"/>
                  </a:cubicBezTo>
                  <a:cubicBezTo>
                    <a:pt x="25779" y="60737"/>
                    <a:pt x="25779" y="60653"/>
                    <a:pt x="25807" y="60569"/>
                  </a:cubicBezTo>
                  <a:cubicBezTo>
                    <a:pt x="25947" y="60737"/>
                    <a:pt x="26086" y="60848"/>
                    <a:pt x="26365" y="60848"/>
                  </a:cubicBezTo>
                  <a:cubicBezTo>
                    <a:pt x="26700" y="60848"/>
                    <a:pt x="27146" y="60709"/>
                    <a:pt x="27314" y="60486"/>
                  </a:cubicBezTo>
                  <a:cubicBezTo>
                    <a:pt x="27146" y="60235"/>
                    <a:pt x="26700" y="60067"/>
                    <a:pt x="26365" y="60067"/>
                  </a:cubicBezTo>
                  <a:lnTo>
                    <a:pt x="26337" y="60067"/>
                  </a:lnTo>
                  <a:cubicBezTo>
                    <a:pt x="26086" y="60067"/>
                    <a:pt x="25947" y="60179"/>
                    <a:pt x="25807" y="60318"/>
                  </a:cubicBezTo>
                  <a:cubicBezTo>
                    <a:pt x="25835" y="60151"/>
                    <a:pt x="25835" y="59984"/>
                    <a:pt x="25835" y="59788"/>
                  </a:cubicBezTo>
                  <a:cubicBezTo>
                    <a:pt x="25947" y="59844"/>
                    <a:pt x="26058" y="59900"/>
                    <a:pt x="26170" y="59900"/>
                  </a:cubicBezTo>
                  <a:cubicBezTo>
                    <a:pt x="26226" y="59900"/>
                    <a:pt x="26281" y="59872"/>
                    <a:pt x="26365" y="59844"/>
                  </a:cubicBezTo>
                  <a:cubicBezTo>
                    <a:pt x="26588" y="59760"/>
                    <a:pt x="26811" y="59509"/>
                    <a:pt x="26867" y="59314"/>
                  </a:cubicBezTo>
                  <a:cubicBezTo>
                    <a:pt x="26784" y="59286"/>
                    <a:pt x="26672" y="59258"/>
                    <a:pt x="26560" y="59258"/>
                  </a:cubicBezTo>
                  <a:cubicBezTo>
                    <a:pt x="26421" y="59258"/>
                    <a:pt x="26253" y="59286"/>
                    <a:pt x="26142" y="59342"/>
                  </a:cubicBezTo>
                  <a:cubicBezTo>
                    <a:pt x="25947" y="59426"/>
                    <a:pt x="25891" y="59565"/>
                    <a:pt x="25835" y="59733"/>
                  </a:cubicBezTo>
                  <a:cubicBezTo>
                    <a:pt x="25891" y="58672"/>
                    <a:pt x="25835" y="57473"/>
                    <a:pt x="25751" y="56217"/>
                  </a:cubicBezTo>
                  <a:cubicBezTo>
                    <a:pt x="25807" y="56217"/>
                    <a:pt x="25863" y="56189"/>
                    <a:pt x="25947" y="56134"/>
                  </a:cubicBezTo>
                  <a:cubicBezTo>
                    <a:pt x="26086" y="56050"/>
                    <a:pt x="26198" y="55855"/>
                    <a:pt x="26198" y="55743"/>
                  </a:cubicBezTo>
                  <a:cubicBezTo>
                    <a:pt x="26170" y="55715"/>
                    <a:pt x="26142" y="55715"/>
                    <a:pt x="26114" y="55715"/>
                  </a:cubicBezTo>
                  <a:cubicBezTo>
                    <a:pt x="25974" y="55715"/>
                    <a:pt x="25835" y="55771"/>
                    <a:pt x="25723" y="55827"/>
                  </a:cubicBezTo>
                  <a:cubicBezTo>
                    <a:pt x="25668" y="55073"/>
                    <a:pt x="25584" y="54264"/>
                    <a:pt x="25472" y="53455"/>
                  </a:cubicBezTo>
                  <a:lnTo>
                    <a:pt x="25472" y="53455"/>
                  </a:lnTo>
                  <a:cubicBezTo>
                    <a:pt x="25528" y="53483"/>
                    <a:pt x="25584" y="53539"/>
                    <a:pt x="25668" y="53567"/>
                  </a:cubicBezTo>
                  <a:cubicBezTo>
                    <a:pt x="25779" y="53595"/>
                    <a:pt x="25919" y="53623"/>
                    <a:pt x="26030" y="53623"/>
                  </a:cubicBezTo>
                  <a:cubicBezTo>
                    <a:pt x="26170" y="53623"/>
                    <a:pt x="26309" y="53595"/>
                    <a:pt x="26393" y="53539"/>
                  </a:cubicBezTo>
                  <a:cubicBezTo>
                    <a:pt x="26337" y="53344"/>
                    <a:pt x="26086" y="53120"/>
                    <a:pt x="25863" y="53037"/>
                  </a:cubicBezTo>
                  <a:cubicBezTo>
                    <a:pt x="25807" y="53009"/>
                    <a:pt x="25723" y="52981"/>
                    <a:pt x="25668" y="52981"/>
                  </a:cubicBezTo>
                  <a:cubicBezTo>
                    <a:pt x="25584" y="52981"/>
                    <a:pt x="25500" y="53037"/>
                    <a:pt x="25444" y="53065"/>
                  </a:cubicBezTo>
                  <a:cubicBezTo>
                    <a:pt x="25416" y="52925"/>
                    <a:pt x="25389" y="52786"/>
                    <a:pt x="25389" y="52646"/>
                  </a:cubicBezTo>
                  <a:lnTo>
                    <a:pt x="25389" y="52646"/>
                  </a:lnTo>
                  <a:cubicBezTo>
                    <a:pt x="25472" y="52674"/>
                    <a:pt x="25556" y="52702"/>
                    <a:pt x="25612" y="52702"/>
                  </a:cubicBezTo>
                  <a:cubicBezTo>
                    <a:pt x="25695" y="52702"/>
                    <a:pt x="25751" y="52674"/>
                    <a:pt x="25779" y="52646"/>
                  </a:cubicBezTo>
                  <a:cubicBezTo>
                    <a:pt x="25779" y="52451"/>
                    <a:pt x="25584" y="52200"/>
                    <a:pt x="25361" y="52060"/>
                  </a:cubicBezTo>
                  <a:lnTo>
                    <a:pt x="25305" y="52004"/>
                  </a:lnTo>
                  <a:cubicBezTo>
                    <a:pt x="25277" y="51949"/>
                    <a:pt x="25277" y="51893"/>
                    <a:pt x="25277" y="51837"/>
                  </a:cubicBezTo>
                  <a:lnTo>
                    <a:pt x="25361" y="51837"/>
                  </a:lnTo>
                  <a:cubicBezTo>
                    <a:pt x="25444" y="51837"/>
                    <a:pt x="25556" y="51809"/>
                    <a:pt x="25640" y="51781"/>
                  </a:cubicBezTo>
                  <a:cubicBezTo>
                    <a:pt x="25974" y="51642"/>
                    <a:pt x="26309" y="51335"/>
                    <a:pt x="26393" y="51056"/>
                  </a:cubicBezTo>
                  <a:cubicBezTo>
                    <a:pt x="26253" y="50972"/>
                    <a:pt x="26086" y="50944"/>
                    <a:pt x="25891" y="50944"/>
                  </a:cubicBezTo>
                  <a:cubicBezTo>
                    <a:pt x="25695" y="50944"/>
                    <a:pt x="25500" y="50972"/>
                    <a:pt x="25361" y="51028"/>
                  </a:cubicBezTo>
                  <a:cubicBezTo>
                    <a:pt x="25277" y="51056"/>
                    <a:pt x="25221" y="51112"/>
                    <a:pt x="25165" y="51140"/>
                  </a:cubicBezTo>
                  <a:cubicBezTo>
                    <a:pt x="25165" y="51056"/>
                    <a:pt x="25165" y="51000"/>
                    <a:pt x="25137" y="50944"/>
                  </a:cubicBezTo>
                  <a:lnTo>
                    <a:pt x="25249" y="50833"/>
                  </a:lnTo>
                  <a:cubicBezTo>
                    <a:pt x="25416" y="50665"/>
                    <a:pt x="25556" y="50358"/>
                    <a:pt x="25500" y="50135"/>
                  </a:cubicBezTo>
                  <a:lnTo>
                    <a:pt x="25472" y="50135"/>
                  </a:lnTo>
                  <a:cubicBezTo>
                    <a:pt x="25333" y="50135"/>
                    <a:pt x="25193" y="50191"/>
                    <a:pt x="25054" y="50303"/>
                  </a:cubicBezTo>
                  <a:cubicBezTo>
                    <a:pt x="24831" y="48880"/>
                    <a:pt x="24580" y="47457"/>
                    <a:pt x="24328" y="45978"/>
                  </a:cubicBezTo>
                  <a:lnTo>
                    <a:pt x="24328" y="45978"/>
                  </a:lnTo>
                  <a:cubicBezTo>
                    <a:pt x="24440" y="46118"/>
                    <a:pt x="24552" y="46229"/>
                    <a:pt x="24775" y="46257"/>
                  </a:cubicBezTo>
                  <a:cubicBezTo>
                    <a:pt x="24831" y="46285"/>
                    <a:pt x="24886" y="46285"/>
                    <a:pt x="24942" y="46285"/>
                  </a:cubicBezTo>
                  <a:cubicBezTo>
                    <a:pt x="25221" y="46285"/>
                    <a:pt x="25528" y="46201"/>
                    <a:pt x="25668" y="46034"/>
                  </a:cubicBezTo>
                  <a:cubicBezTo>
                    <a:pt x="25556" y="45811"/>
                    <a:pt x="25165" y="45616"/>
                    <a:pt x="24886" y="45560"/>
                  </a:cubicBezTo>
                  <a:lnTo>
                    <a:pt x="24775" y="45560"/>
                  </a:lnTo>
                  <a:cubicBezTo>
                    <a:pt x="24552" y="45560"/>
                    <a:pt x="24440" y="45643"/>
                    <a:pt x="24301" y="45783"/>
                  </a:cubicBezTo>
                  <a:cubicBezTo>
                    <a:pt x="24217" y="45364"/>
                    <a:pt x="24161" y="44918"/>
                    <a:pt x="24077" y="44500"/>
                  </a:cubicBezTo>
                  <a:lnTo>
                    <a:pt x="24077" y="44500"/>
                  </a:lnTo>
                  <a:cubicBezTo>
                    <a:pt x="24161" y="44555"/>
                    <a:pt x="24245" y="44583"/>
                    <a:pt x="24356" y="44583"/>
                  </a:cubicBezTo>
                  <a:cubicBezTo>
                    <a:pt x="24384" y="44583"/>
                    <a:pt x="24412" y="44555"/>
                    <a:pt x="24440" y="44555"/>
                  </a:cubicBezTo>
                  <a:cubicBezTo>
                    <a:pt x="24747" y="44528"/>
                    <a:pt x="25137" y="44332"/>
                    <a:pt x="25249" y="44109"/>
                  </a:cubicBezTo>
                  <a:cubicBezTo>
                    <a:pt x="25110" y="43942"/>
                    <a:pt x="24775" y="43858"/>
                    <a:pt x="24496" y="43858"/>
                  </a:cubicBezTo>
                  <a:lnTo>
                    <a:pt x="24468" y="43858"/>
                  </a:lnTo>
                  <a:cubicBezTo>
                    <a:pt x="24524" y="43802"/>
                    <a:pt x="24552" y="43746"/>
                    <a:pt x="24580" y="43691"/>
                  </a:cubicBezTo>
                  <a:cubicBezTo>
                    <a:pt x="24803" y="43300"/>
                    <a:pt x="24886" y="42714"/>
                    <a:pt x="24719" y="42379"/>
                  </a:cubicBezTo>
                  <a:lnTo>
                    <a:pt x="24719" y="42379"/>
                  </a:lnTo>
                  <a:cubicBezTo>
                    <a:pt x="24412" y="42435"/>
                    <a:pt x="24049" y="42742"/>
                    <a:pt x="23798" y="43049"/>
                  </a:cubicBezTo>
                  <a:cubicBezTo>
                    <a:pt x="23575" y="41710"/>
                    <a:pt x="23296" y="40343"/>
                    <a:pt x="23073" y="38976"/>
                  </a:cubicBezTo>
                  <a:cubicBezTo>
                    <a:pt x="23101" y="38948"/>
                    <a:pt x="23157" y="38920"/>
                    <a:pt x="23212" y="38864"/>
                  </a:cubicBezTo>
                  <a:cubicBezTo>
                    <a:pt x="23352" y="38725"/>
                    <a:pt x="23491" y="38473"/>
                    <a:pt x="23464" y="38306"/>
                  </a:cubicBezTo>
                  <a:lnTo>
                    <a:pt x="23408" y="38306"/>
                  </a:lnTo>
                  <a:cubicBezTo>
                    <a:pt x="23268" y="38306"/>
                    <a:pt x="23101" y="38390"/>
                    <a:pt x="22961" y="38473"/>
                  </a:cubicBezTo>
                  <a:cubicBezTo>
                    <a:pt x="22710" y="36995"/>
                    <a:pt x="22431" y="35516"/>
                    <a:pt x="22208" y="34093"/>
                  </a:cubicBezTo>
                  <a:lnTo>
                    <a:pt x="22208" y="34093"/>
                  </a:lnTo>
                  <a:cubicBezTo>
                    <a:pt x="22236" y="34121"/>
                    <a:pt x="22292" y="34149"/>
                    <a:pt x="22375" y="34177"/>
                  </a:cubicBezTo>
                  <a:cubicBezTo>
                    <a:pt x="22487" y="34233"/>
                    <a:pt x="22627" y="34261"/>
                    <a:pt x="22766" y="34261"/>
                  </a:cubicBezTo>
                  <a:cubicBezTo>
                    <a:pt x="22878" y="34261"/>
                    <a:pt x="23017" y="34233"/>
                    <a:pt x="23101" y="34177"/>
                  </a:cubicBezTo>
                  <a:cubicBezTo>
                    <a:pt x="23045" y="33982"/>
                    <a:pt x="22794" y="33758"/>
                    <a:pt x="22571" y="33675"/>
                  </a:cubicBezTo>
                  <a:cubicBezTo>
                    <a:pt x="22515" y="33619"/>
                    <a:pt x="22431" y="33619"/>
                    <a:pt x="22375" y="33619"/>
                  </a:cubicBezTo>
                  <a:cubicBezTo>
                    <a:pt x="22292" y="33619"/>
                    <a:pt x="22208" y="33647"/>
                    <a:pt x="22124" y="33703"/>
                  </a:cubicBezTo>
                  <a:cubicBezTo>
                    <a:pt x="22069" y="33256"/>
                    <a:pt x="21985" y="32838"/>
                    <a:pt x="21929" y="32419"/>
                  </a:cubicBezTo>
                  <a:lnTo>
                    <a:pt x="21929" y="32419"/>
                  </a:lnTo>
                  <a:cubicBezTo>
                    <a:pt x="21985" y="32447"/>
                    <a:pt x="22069" y="32447"/>
                    <a:pt x="22124" y="32447"/>
                  </a:cubicBezTo>
                  <a:cubicBezTo>
                    <a:pt x="22208" y="32447"/>
                    <a:pt x="22292" y="32447"/>
                    <a:pt x="22403" y="32391"/>
                  </a:cubicBezTo>
                  <a:cubicBezTo>
                    <a:pt x="22710" y="32280"/>
                    <a:pt x="23073" y="31973"/>
                    <a:pt x="23157" y="31694"/>
                  </a:cubicBezTo>
                  <a:cubicBezTo>
                    <a:pt x="23017" y="31610"/>
                    <a:pt x="22822" y="31582"/>
                    <a:pt x="22627" y="31582"/>
                  </a:cubicBezTo>
                  <a:cubicBezTo>
                    <a:pt x="22487" y="31582"/>
                    <a:pt x="22320" y="31582"/>
                    <a:pt x="22180" y="31638"/>
                  </a:cubicBezTo>
                  <a:cubicBezTo>
                    <a:pt x="22264" y="31471"/>
                    <a:pt x="22320" y="31303"/>
                    <a:pt x="22292" y="31164"/>
                  </a:cubicBezTo>
                  <a:lnTo>
                    <a:pt x="22236" y="31164"/>
                  </a:lnTo>
                  <a:cubicBezTo>
                    <a:pt x="22096" y="31164"/>
                    <a:pt x="21901" y="31248"/>
                    <a:pt x="21762" y="31331"/>
                  </a:cubicBezTo>
                  <a:cubicBezTo>
                    <a:pt x="21539" y="29936"/>
                    <a:pt x="21287" y="28513"/>
                    <a:pt x="21036" y="27091"/>
                  </a:cubicBezTo>
                  <a:cubicBezTo>
                    <a:pt x="21092" y="27091"/>
                    <a:pt x="21176" y="27063"/>
                    <a:pt x="21260" y="26979"/>
                  </a:cubicBezTo>
                  <a:cubicBezTo>
                    <a:pt x="21427" y="26839"/>
                    <a:pt x="21594" y="26561"/>
                    <a:pt x="21594" y="26337"/>
                  </a:cubicBezTo>
                  <a:lnTo>
                    <a:pt x="21483" y="26337"/>
                  </a:lnTo>
                  <a:cubicBezTo>
                    <a:pt x="21315" y="26337"/>
                    <a:pt x="21092" y="26421"/>
                    <a:pt x="20925" y="26533"/>
                  </a:cubicBezTo>
                  <a:cubicBezTo>
                    <a:pt x="20897" y="26337"/>
                    <a:pt x="20841" y="26142"/>
                    <a:pt x="20813" y="25947"/>
                  </a:cubicBezTo>
                  <a:cubicBezTo>
                    <a:pt x="20981" y="25919"/>
                    <a:pt x="21120" y="25863"/>
                    <a:pt x="21232" y="25696"/>
                  </a:cubicBezTo>
                  <a:cubicBezTo>
                    <a:pt x="21343" y="25472"/>
                    <a:pt x="21399" y="25138"/>
                    <a:pt x="21287" y="24942"/>
                  </a:cubicBezTo>
                  <a:lnTo>
                    <a:pt x="21287" y="24942"/>
                  </a:lnTo>
                  <a:cubicBezTo>
                    <a:pt x="21092" y="24970"/>
                    <a:pt x="20841" y="25193"/>
                    <a:pt x="20729" y="25417"/>
                  </a:cubicBezTo>
                  <a:cubicBezTo>
                    <a:pt x="20255" y="22989"/>
                    <a:pt x="19753" y="20590"/>
                    <a:pt x="19223" y="18274"/>
                  </a:cubicBezTo>
                  <a:lnTo>
                    <a:pt x="19223" y="18274"/>
                  </a:lnTo>
                  <a:cubicBezTo>
                    <a:pt x="19334" y="18302"/>
                    <a:pt x="19446" y="18302"/>
                    <a:pt x="19558" y="18302"/>
                  </a:cubicBezTo>
                  <a:cubicBezTo>
                    <a:pt x="19641" y="18302"/>
                    <a:pt x="19725" y="18302"/>
                    <a:pt x="19781" y="18274"/>
                  </a:cubicBezTo>
                  <a:cubicBezTo>
                    <a:pt x="19753" y="18051"/>
                    <a:pt x="19530" y="17828"/>
                    <a:pt x="19334" y="17716"/>
                  </a:cubicBezTo>
                  <a:cubicBezTo>
                    <a:pt x="19251" y="17661"/>
                    <a:pt x="19167" y="17633"/>
                    <a:pt x="19083" y="17633"/>
                  </a:cubicBezTo>
                  <a:cubicBezTo>
                    <a:pt x="19055" y="17577"/>
                    <a:pt x="19055" y="17521"/>
                    <a:pt x="19028" y="17438"/>
                  </a:cubicBezTo>
                  <a:lnTo>
                    <a:pt x="19028" y="17438"/>
                  </a:lnTo>
                  <a:cubicBezTo>
                    <a:pt x="19111" y="17465"/>
                    <a:pt x="19167" y="17493"/>
                    <a:pt x="19251" y="17493"/>
                  </a:cubicBezTo>
                  <a:cubicBezTo>
                    <a:pt x="19362" y="17493"/>
                    <a:pt x="19446" y="17465"/>
                    <a:pt x="19558" y="17410"/>
                  </a:cubicBezTo>
                  <a:cubicBezTo>
                    <a:pt x="19865" y="17242"/>
                    <a:pt x="20199" y="16907"/>
                    <a:pt x="20255" y="16601"/>
                  </a:cubicBezTo>
                  <a:cubicBezTo>
                    <a:pt x="20144" y="16573"/>
                    <a:pt x="20004" y="16545"/>
                    <a:pt x="19865" y="16545"/>
                  </a:cubicBezTo>
                  <a:cubicBezTo>
                    <a:pt x="19641" y="16545"/>
                    <a:pt x="19390" y="16601"/>
                    <a:pt x="19223" y="16684"/>
                  </a:cubicBezTo>
                  <a:cubicBezTo>
                    <a:pt x="19055" y="16768"/>
                    <a:pt x="18972" y="16852"/>
                    <a:pt x="18916" y="16963"/>
                  </a:cubicBezTo>
                  <a:cubicBezTo>
                    <a:pt x="18888" y="16852"/>
                    <a:pt x="18888" y="16768"/>
                    <a:pt x="18860" y="16684"/>
                  </a:cubicBezTo>
                  <a:cubicBezTo>
                    <a:pt x="18944" y="16656"/>
                    <a:pt x="19028" y="16601"/>
                    <a:pt x="19111" y="16489"/>
                  </a:cubicBezTo>
                  <a:cubicBezTo>
                    <a:pt x="19251" y="16322"/>
                    <a:pt x="19362" y="15987"/>
                    <a:pt x="19307" y="15791"/>
                  </a:cubicBezTo>
                  <a:lnTo>
                    <a:pt x="19279" y="15791"/>
                  </a:lnTo>
                  <a:cubicBezTo>
                    <a:pt x="19111" y="15791"/>
                    <a:pt x="18860" y="15931"/>
                    <a:pt x="18721" y="16098"/>
                  </a:cubicBezTo>
                  <a:cubicBezTo>
                    <a:pt x="18358" y="14620"/>
                    <a:pt x="17967" y="13169"/>
                    <a:pt x="17605" y="11830"/>
                  </a:cubicBezTo>
                  <a:cubicBezTo>
                    <a:pt x="17549" y="11662"/>
                    <a:pt x="17493" y="11467"/>
                    <a:pt x="17437" y="11300"/>
                  </a:cubicBezTo>
                  <a:cubicBezTo>
                    <a:pt x="17493" y="11132"/>
                    <a:pt x="17437" y="10853"/>
                    <a:pt x="17326" y="10658"/>
                  </a:cubicBezTo>
                  <a:lnTo>
                    <a:pt x="17326" y="10658"/>
                  </a:lnTo>
                  <a:cubicBezTo>
                    <a:pt x="17382" y="10686"/>
                    <a:pt x="17437" y="10686"/>
                    <a:pt x="17493" y="10686"/>
                  </a:cubicBezTo>
                  <a:lnTo>
                    <a:pt x="17521" y="10686"/>
                  </a:lnTo>
                  <a:cubicBezTo>
                    <a:pt x="17856" y="10686"/>
                    <a:pt x="18274" y="10546"/>
                    <a:pt x="18442" y="10323"/>
                  </a:cubicBezTo>
                  <a:cubicBezTo>
                    <a:pt x="18302" y="10072"/>
                    <a:pt x="17856" y="9905"/>
                    <a:pt x="17521" y="9905"/>
                  </a:cubicBezTo>
                  <a:lnTo>
                    <a:pt x="17493" y="9905"/>
                  </a:lnTo>
                  <a:cubicBezTo>
                    <a:pt x="17298" y="9905"/>
                    <a:pt x="17186" y="9961"/>
                    <a:pt x="17075" y="10044"/>
                  </a:cubicBezTo>
                  <a:cubicBezTo>
                    <a:pt x="16907" y="9430"/>
                    <a:pt x="16712" y="8845"/>
                    <a:pt x="16517" y="8287"/>
                  </a:cubicBezTo>
                  <a:lnTo>
                    <a:pt x="16517" y="8287"/>
                  </a:lnTo>
                  <a:cubicBezTo>
                    <a:pt x="16572" y="8315"/>
                    <a:pt x="16600" y="8315"/>
                    <a:pt x="16656" y="8315"/>
                  </a:cubicBezTo>
                  <a:lnTo>
                    <a:pt x="16740" y="8315"/>
                  </a:lnTo>
                  <a:cubicBezTo>
                    <a:pt x="17019" y="8259"/>
                    <a:pt x="17326" y="8091"/>
                    <a:pt x="17437" y="7896"/>
                  </a:cubicBezTo>
                  <a:cubicBezTo>
                    <a:pt x="17326" y="7757"/>
                    <a:pt x="17047" y="7673"/>
                    <a:pt x="16796" y="7673"/>
                  </a:cubicBezTo>
                  <a:lnTo>
                    <a:pt x="16740" y="7673"/>
                  </a:lnTo>
                  <a:cubicBezTo>
                    <a:pt x="16796" y="7645"/>
                    <a:pt x="16824" y="7589"/>
                    <a:pt x="16851" y="7533"/>
                  </a:cubicBezTo>
                  <a:cubicBezTo>
                    <a:pt x="17019" y="7199"/>
                    <a:pt x="17103" y="6668"/>
                    <a:pt x="16963" y="6389"/>
                  </a:cubicBezTo>
                  <a:lnTo>
                    <a:pt x="16963" y="6389"/>
                  </a:lnTo>
                  <a:cubicBezTo>
                    <a:pt x="16740" y="6417"/>
                    <a:pt x="16461" y="6613"/>
                    <a:pt x="16266" y="6864"/>
                  </a:cubicBezTo>
                  <a:cubicBezTo>
                    <a:pt x="16238" y="6613"/>
                    <a:pt x="16154" y="6334"/>
                    <a:pt x="15987" y="6194"/>
                  </a:cubicBezTo>
                  <a:cubicBezTo>
                    <a:pt x="15931" y="6250"/>
                    <a:pt x="15875" y="6278"/>
                    <a:pt x="15847" y="6362"/>
                  </a:cubicBezTo>
                  <a:cubicBezTo>
                    <a:pt x="15680" y="5971"/>
                    <a:pt x="15540" y="5580"/>
                    <a:pt x="15401" y="5218"/>
                  </a:cubicBezTo>
                  <a:cubicBezTo>
                    <a:pt x="15122" y="4548"/>
                    <a:pt x="14843" y="3962"/>
                    <a:pt x="14564" y="3432"/>
                  </a:cubicBezTo>
                  <a:cubicBezTo>
                    <a:pt x="14787" y="3348"/>
                    <a:pt x="15066" y="3153"/>
                    <a:pt x="15122" y="2958"/>
                  </a:cubicBezTo>
                  <a:cubicBezTo>
                    <a:pt x="15038" y="2874"/>
                    <a:pt x="14871" y="2846"/>
                    <a:pt x="14731" y="2846"/>
                  </a:cubicBezTo>
                  <a:cubicBezTo>
                    <a:pt x="14620" y="2846"/>
                    <a:pt x="14480" y="2874"/>
                    <a:pt x="14396" y="2902"/>
                  </a:cubicBezTo>
                  <a:lnTo>
                    <a:pt x="14285" y="2930"/>
                  </a:lnTo>
                  <a:cubicBezTo>
                    <a:pt x="14229" y="2818"/>
                    <a:pt x="14145" y="2707"/>
                    <a:pt x="14089" y="2595"/>
                  </a:cubicBezTo>
                  <a:cubicBezTo>
                    <a:pt x="14257" y="2539"/>
                    <a:pt x="14396" y="2456"/>
                    <a:pt x="14508" y="2233"/>
                  </a:cubicBezTo>
                  <a:cubicBezTo>
                    <a:pt x="14647" y="1926"/>
                    <a:pt x="14703" y="1423"/>
                    <a:pt x="14536" y="1172"/>
                  </a:cubicBezTo>
                  <a:lnTo>
                    <a:pt x="14536" y="1172"/>
                  </a:lnTo>
                  <a:cubicBezTo>
                    <a:pt x="14257" y="1228"/>
                    <a:pt x="13922" y="1563"/>
                    <a:pt x="13783" y="1870"/>
                  </a:cubicBezTo>
                  <a:cubicBezTo>
                    <a:pt x="13755" y="1954"/>
                    <a:pt x="13727" y="2009"/>
                    <a:pt x="13727" y="2037"/>
                  </a:cubicBezTo>
                  <a:cubicBezTo>
                    <a:pt x="13225" y="1396"/>
                    <a:pt x="12722" y="1033"/>
                    <a:pt x="12276" y="1033"/>
                  </a:cubicBezTo>
                  <a:lnTo>
                    <a:pt x="12220" y="1033"/>
                  </a:lnTo>
                  <a:cubicBezTo>
                    <a:pt x="11969" y="1061"/>
                    <a:pt x="11746" y="1117"/>
                    <a:pt x="11523" y="1200"/>
                  </a:cubicBezTo>
                  <a:lnTo>
                    <a:pt x="11523" y="1144"/>
                  </a:lnTo>
                  <a:cubicBezTo>
                    <a:pt x="11606" y="921"/>
                    <a:pt x="11606" y="586"/>
                    <a:pt x="11467" y="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21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21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21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21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21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21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21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21"/>
            <p:cNvSpPr/>
            <p:nvPr/>
          </p:nvSpPr>
          <p:spPr>
            <a:xfrm>
              <a:off x="6014125" y="2641625"/>
              <a:ext cx="1611200" cy="2038075"/>
            </a:xfrm>
            <a:custGeom>
              <a:rect b="b" l="l" r="r" t="t"/>
              <a:pathLst>
                <a:path extrusionOk="0" h="81523" w="64448">
                  <a:moveTo>
                    <a:pt x="35600" y="1"/>
                  </a:moveTo>
                  <a:cubicBezTo>
                    <a:pt x="33982" y="1"/>
                    <a:pt x="32531" y="726"/>
                    <a:pt x="31527" y="1842"/>
                  </a:cubicBezTo>
                  <a:cubicBezTo>
                    <a:pt x="31164" y="1424"/>
                    <a:pt x="30662" y="1173"/>
                    <a:pt x="30076" y="1173"/>
                  </a:cubicBezTo>
                  <a:cubicBezTo>
                    <a:pt x="29211" y="1173"/>
                    <a:pt x="28486" y="1703"/>
                    <a:pt x="28207" y="2456"/>
                  </a:cubicBezTo>
                  <a:cubicBezTo>
                    <a:pt x="26477" y="2372"/>
                    <a:pt x="24747" y="2289"/>
                    <a:pt x="23073" y="2205"/>
                  </a:cubicBezTo>
                  <a:cubicBezTo>
                    <a:pt x="23073" y="2177"/>
                    <a:pt x="23101" y="2121"/>
                    <a:pt x="23101" y="2065"/>
                  </a:cubicBezTo>
                  <a:cubicBezTo>
                    <a:pt x="23185" y="1647"/>
                    <a:pt x="23101" y="1061"/>
                    <a:pt x="22850" y="810"/>
                  </a:cubicBezTo>
                  <a:cubicBezTo>
                    <a:pt x="22543" y="949"/>
                    <a:pt x="22292" y="1368"/>
                    <a:pt x="22181" y="1731"/>
                  </a:cubicBezTo>
                  <a:cubicBezTo>
                    <a:pt x="22125" y="1675"/>
                    <a:pt x="22069" y="1591"/>
                    <a:pt x="21985" y="1507"/>
                  </a:cubicBezTo>
                  <a:cubicBezTo>
                    <a:pt x="21622" y="1092"/>
                    <a:pt x="20943" y="749"/>
                    <a:pt x="20446" y="749"/>
                  </a:cubicBezTo>
                  <a:cubicBezTo>
                    <a:pt x="20409" y="749"/>
                    <a:pt x="20374" y="750"/>
                    <a:pt x="20339" y="754"/>
                  </a:cubicBezTo>
                  <a:cubicBezTo>
                    <a:pt x="20256" y="1145"/>
                    <a:pt x="20451" y="1703"/>
                    <a:pt x="20730" y="2121"/>
                  </a:cubicBezTo>
                  <a:cubicBezTo>
                    <a:pt x="20088" y="2093"/>
                    <a:pt x="19447" y="2065"/>
                    <a:pt x="18805" y="2065"/>
                  </a:cubicBezTo>
                  <a:cubicBezTo>
                    <a:pt x="17884" y="2010"/>
                    <a:pt x="16991" y="1982"/>
                    <a:pt x="16099" y="1954"/>
                  </a:cubicBezTo>
                  <a:cubicBezTo>
                    <a:pt x="14787" y="1954"/>
                    <a:pt x="13504" y="1898"/>
                    <a:pt x="12193" y="1870"/>
                  </a:cubicBezTo>
                  <a:cubicBezTo>
                    <a:pt x="11356" y="1870"/>
                    <a:pt x="10491" y="1842"/>
                    <a:pt x="9654" y="1842"/>
                  </a:cubicBezTo>
                  <a:lnTo>
                    <a:pt x="9514" y="1842"/>
                  </a:lnTo>
                  <a:cubicBezTo>
                    <a:pt x="9096" y="1842"/>
                    <a:pt x="8705" y="1870"/>
                    <a:pt x="8287" y="1954"/>
                  </a:cubicBezTo>
                  <a:cubicBezTo>
                    <a:pt x="7924" y="1703"/>
                    <a:pt x="7506" y="1563"/>
                    <a:pt x="7031" y="1563"/>
                  </a:cubicBezTo>
                  <a:cubicBezTo>
                    <a:pt x="6027" y="1563"/>
                    <a:pt x="5162" y="2261"/>
                    <a:pt x="4911" y="3181"/>
                  </a:cubicBezTo>
                  <a:cubicBezTo>
                    <a:pt x="4632" y="3265"/>
                    <a:pt x="4353" y="3377"/>
                    <a:pt x="4130" y="3516"/>
                  </a:cubicBezTo>
                  <a:cubicBezTo>
                    <a:pt x="4130" y="3405"/>
                    <a:pt x="4130" y="3293"/>
                    <a:pt x="4074" y="3181"/>
                  </a:cubicBezTo>
                  <a:cubicBezTo>
                    <a:pt x="3963" y="2763"/>
                    <a:pt x="3600" y="2289"/>
                    <a:pt x="3265" y="2177"/>
                  </a:cubicBezTo>
                  <a:cubicBezTo>
                    <a:pt x="3042" y="2484"/>
                    <a:pt x="3014" y="3070"/>
                    <a:pt x="3153" y="3460"/>
                  </a:cubicBezTo>
                  <a:cubicBezTo>
                    <a:pt x="3237" y="3712"/>
                    <a:pt x="3349" y="3851"/>
                    <a:pt x="3516" y="3963"/>
                  </a:cubicBezTo>
                  <a:cubicBezTo>
                    <a:pt x="3432" y="4046"/>
                    <a:pt x="3321" y="4130"/>
                    <a:pt x="3237" y="4242"/>
                  </a:cubicBezTo>
                  <a:cubicBezTo>
                    <a:pt x="3014" y="4074"/>
                    <a:pt x="2763" y="3935"/>
                    <a:pt x="2540" y="3907"/>
                  </a:cubicBezTo>
                  <a:lnTo>
                    <a:pt x="2540" y="3907"/>
                  </a:lnTo>
                  <a:cubicBezTo>
                    <a:pt x="2428" y="4214"/>
                    <a:pt x="2540" y="4716"/>
                    <a:pt x="2707" y="5051"/>
                  </a:cubicBezTo>
                  <a:cubicBezTo>
                    <a:pt x="2623" y="5023"/>
                    <a:pt x="2540" y="5023"/>
                    <a:pt x="2428" y="5023"/>
                  </a:cubicBezTo>
                  <a:cubicBezTo>
                    <a:pt x="2394" y="5021"/>
                    <a:pt x="2359" y="5020"/>
                    <a:pt x="2324" y="5020"/>
                  </a:cubicBezTo>
                  <a:cubicBezTo>
                    <a:pt x="1728" y="5020"/>
                    <a:pt x="1016" y="5241"/>
                    <a:pt x="726" y="5637"/>
                  </a:cubicBezTo>
                  <a:cubicBezTo>
                    <a:pt x="977" y="6055"/>
                    <a:pt x="1759" y="6362"/>
                    <a:pt x="2344" y="6390"/>
                  </a:cubicBezTo>
                  <a:lnTo>
                    <a:pt x="2456" y="6390"/>
                  </a:lnTo>
                  <a:cubicBezTo>
                    <a:pt x="2484" y="6948"/>
                    <a:pt x="2595" y="7450"/>
                    <a:pt x="2847" y="7896"/>
                  </a:cubicBezTo>
                  <a:cubicBezTo>
                    <a:pt x="2791" y="8064"/>
                    <a:pt x="2763" y="8203"/>
                    <a:pt x="2735" y="8371"/>
                  </a:cubicBezTo>
                  <a:lnTo>
                    <a:pt x="2679" y="8371"/>
                  </a:lnTo>
                  <a:cubicBezTo>
                    <a:pt x="2679" y="8426"/>
                    <a:pt x="2679" y="8482"/>
                    <a:pt x="2679" y="8510"/>
                  </a:cubicBezTo>
                  <a:cubicBezTo>
                    <a:pt x="1675" y="9570"/>
                    <a:pt x="1089" y="10965"/>
                    <a:pt x="1089" y="12500"/>
                  </a:cubicBezTo>
                  <a:cubicBezTo>
                    <a:pt x="1089" y="13504"/>
                    <a:pt x="1340" y="14453"/>
                    <a:pt x="1786" y="15262"/>
                  </a:cubicBezTo>
                  <a:cubicBezTo>
                    <a:pt x="1396" y="19809"/>
                    <a:pt x="1368" y="24692"/>
                    <a:pt x="1731" y="29518"/>
                  </a:cubicBezTo>
                  <a:cubicBezTo>
                    <a:pt x="1675" y="29434"/>
                    <a:pt x="1619" y="29351"/>
                    <a:pt x="1507" y="29295"/>
                  </a:cubicBezTo>
                  <a:cubicBezTo>
                    <a:pt x="1252" y="29104"/>
                    <a:pt x="851" y="28977"/>
                    <a:pt x="527" y="28977"/>
                  </a:cubicBezTo>
                  <a:cubicBezTo>
                    <a:pt x="426" y="28977"/>
                    <a:pt x="332" y="28989"/>
                    <a:pt x="252" y="29016"/>
                  </a:cubicBezTo>
                  <a:cubicBezTo>
                    <a:pt x="252" y="29379"/>
                    <a:pt x="615" y="29853"/>
                    <a:pt x="949" y="30104"/>
                  </a:cubicBezTo>
                  <a:cubicBezTo>
                    <a:pt x="1005" y="30132"/>
                    <a:pt x="1061" y="30160"/>
                    <a:pt x="1117" y="30188"/>
                  </a:cubicBezTo>
                  <a:cubicBezTo>
                    <a:pt x="615" y="30523"/>
                    <a:pt x="252" y="31081"/>
                    <a:pt x="252" y="31722"/>
                  </a:cubicBezTo>
                  <a:cubicBezTo>
                    <a:pt x="252" y="32224"/>
                    <a:pt x="475" y="32699"/>
                    <a:pt x="782" y="33006"/>
                  </a:cubicBezTo>
                  <a:cubicBezTo>
                    <a:pt x="280" y="33843"/>
                    <a:pt x="1" y="34791"/>
                    <a:pt x="1" y="35823"/>
                  </a:cubicBezTo>
                  <a:cubicBezTo>
                    <a:pt x="1" y="38753"/>
                    <a:pt x="2289" y="41124"/>
                    <a:pt x="5190" y="41264"/>
                  </a:cubicBezTo>
                  <a:cubicBezTo>
                    <a:pt x="5860" y="41654"/>
                    <a:pt x="6641" y="41877"/>
                    <a:pt x="7506" y="41877"/>
                  </a:cubicBezTo>
                  <a:lnTo>
                    <a:pt x="27314" y="41877"/>
                  </a:lnTo>
                  <a:cubicBezTo>
                    <a:pt x="27314" y="42770"/>
                    <a:pt x="27314" y="43663"/>
                    <a:pt x="27314" y="44556"/>
                  </a:cubicBezTo>
                  <a:cubicBezTo>
                    <a:pt x="27314" y="46927"/>
                    <a:pt x="27286" y="49271"/>
                    <a:pt x="27286" y="51558"/>
                  </a:cubicBezTo>
                  <a:cubicBezTo>
                    <a:pt x="27202" y="63416"/>
                    <a:pt x="27007" y="73710"/>
                    <a:pt x="26896" y="78063"/>
                  </a:cubicBezTo>
                  <a:lnTo>
                    <a:pt x="19893" y="78063"/>
                  </a:lnTo>
                  <a:lnTo>
                    <a:pt x="19893" y="81522"/>
                  </a:lnTo>
                  <a:lnTo>
                    <a:pt x="41347" y="81522"/>
                  </a:lnTo>
                  <a:lnTo>
                    <a:pt x="41347" y="78063"/>
                  </a:lnTo>
                  <a:lnTo>
                    <a:pt x="34289" y="78063"/>
                  </a:lnTo>
                  <a:cubicBezTo>
                    <a:pt x="34149" y="74491"/>
                    <a:pt x="33842" y="67015"/>
                    <a:pt x="33591" y="59370"/>
                  </a:cubicBezTo>
                  <a:cubicBezTo>
                    <a:pt x="33508" y="56748"/>
                    <a:pt x="33424" y="54097"/>
                    <a:pt x="33340" y="51586"/>
                  </a:cubicBezTo>
                  <a:cubicBezTo>
                    <a:pt x="33312" y="50442"/>
                    <a:pt x="33284" y="49299"/>
                    <a:pt x="33257" y="48211"/>
                  </a:cubicBezTo>
                  <a:cubicBezTo>
                    <a:pt x="33229" y="47011"/>
                    <a:pt x="33201" y="45895"/>
                    <a:pt x="33173" y="44807"/>
                  </a:cubicBezTo>
                  <a:cubicBezTo>
                    <a:pt x="33173" y="44667"/>
                    <a:pt x="33173" y="44500"/>
                    <a:pt x="33173" y="44360"/>
                  </a:cubicBezTo>
                  <a:lnTo>
                    <a:pt x="33173" y="44277"/>
                  </a:lnTo>
                  <a:cubicBezTo>
                    <a:pt x="33145" y="43579"/>
                    <a:pt x="33145" y="42882"/>
                    <a:pt x="33117" y="42240"/>
                  </a:cubicBezTo>
                  <a:cubicBezTo>
                    <a:pt x="33117" y="42129"/>
                    <a:pt x="33117" y="41989"/>
                    <a:pt x="33117" y="41877"/>
                  </a:cubicBezTo>
                  <a:lnTo>
                    <a:pt x="55102" y="41877"/>
                  </a:lnTo>
                  <a:cubicBezTo>
                    <a:pt x="56915" y="41877"/>
                    <a:pt x="58421" y="40650"/>
                    <a:pt x="58840" y="38976"/>
                  </a:cubicBezTo>
                  <a:cubicBezTo>
                    <a:pt x="59063" y="38753"/>
                    <a:pt x="59286" y="38502"/>
                    <a:pt x="59482" y="38251"/>
                  </a:cubicBezTo>
                  <a:lnTo>
                    <a:pt x="59482" y="38251"/>
                  </a:lnTo>
                  <a:cubicBezTo>
                    <a:pt x="59426" y="38613"/>
                    <a:pt x="59426" y="38864"/>
                    <a:pt x="59733" y="39143"/>
                  </a:cubicBezTo>
                  <a:cubicBezTo>
                    <a:pt x="59983" y="39418"/>
                    <a:pt x="60457" y="39626"/>
                    <a:pt x="60794" y="39626"/>
                  </a:cubicBezTo>
                  <a:cubicBezTo>
                    <a:pt x="60833" y="39626"/>
                    <a:pt x="60870" y="39623"/>
                    <a:pt x="60905" y="39618"/>
                  </a:cubicBezTo>
                  <a:cubicBezTo>
                    <a:pt x="60960" y="39255"/>
                    <a:pt x="60709" y="38725"/>
                    <a:pt x="60402" y="38446"/>
                  </a:cubicBezTo>
                  <a:cubicBezTo>
                    <a:pt x="60204" y="38266"/>
                    <a:pt x="60029" y="38202"/>
                    <a:pt x="59832" y="38202"/>
                  </a:cubicBezTo>
                  <a:cubicBezTo>
                    <a:pt x="59724" y="38202"/>
                    <a:pt x="59610" y="38221"/>
                    <a:pt x="59482" y="38251"/>
                  </a:cubicBezTo>
                  <a:cubicBezTo>
                    <a:pt x="59649" y="38027"/>
                    <a:pt x="59789" y="37776"/>
                    <a:pt x="59900" y="37525"/>
                  </a:cubicBezTo>
                  <a:cubicBezTo>
                    <a:pt x="60123" y="37693"/>
                    <a:pt x="60347" y="37804"/>
                    <a:pt x="60542" y="37804"/>
                  </a:cubicBezTo>
                  <a:cubicBezTo>
                    <a:pt x="60653" y="37469"/>
                    <a:pt x="60514" y="36884"/>
                    <a:pt x="60263" y="36549"/>
                  </a:cubicBezTo>
                  <a:lnTo>
                    <a:pt x="60263" y="36521"/>
                  </a:lnTo>
                  <a:cubicBezTo>
                    <a:pt x="60291" y="36409"/>
                    <a:pt x="60319" y="36270"/>
                    <a:pt x="60347" y="36158"/>
                  </a:cubicBezTo>
                  <a:cubicBezTo>
                    <a:pt x="60486" y="36214"/>
                    <a:pt x="60681" y="36270"/>
                    <a:pt x="60905" y="36270"/>
                  </a:cubicBezTo>
                  <a:cubicBezTo>
                    <a:pt x="60931" y="36271"/>
                    <a:pt x="60959" y="36272"/>
                    <a:pt x="60987" y="36272"/>
                  </a:cubicBezTo>
                  <a:cubicBezTo>
                    <a:pt x="61561" y="36272"/>
                    <a:pt x="62286" y="35999"/>
                    <a:pt x="62578" y="35600"/>
                  </a:cubicBezTo>
                  <a:cubicBezTo>
                    <a:pt x="62299" y="35182"/>
                    <a:pt x="61518" y="34903"/>
                    <a:pt x="60932" y="34875"/>
                  </a:cubicBezTo>
                  <a:cubicBezTo>
                    <a:pt x="60709" y="34875"/>
                    <a:pt x="60542" y="34903"/>
                    <a:pt x="60402" y="34986"/>
                  </a:cubicBezTo>
                  <a:cubicBezTo>
                    <a:pt x="60374" y="34847"/>
                    <a:pt x="60374" y="34707"/>
                    <a:pt x="60347" y="34568"/>
                  </a:cubicBezTo>
                  <a:lnTo>
                    <a:pt x="60347" y="34568"/>
                  </a:lnTo>
                  <a:cubicBezTo>
                    <a:pt x="60408" y="34578"/>
                    <a:pt x="60469" y="34585"/>
                    <a:pt x="60533" y="34585"/>
                  </a:cubicBezTo>
                  <a:cubicBezTo>
                    <a:pt x="60644" y="34585"/>
                    <a:pt x="60763" y="34565"/>
                    <a:pt x="60905" y="34512"/>
                  </a:cubicBezTo>
                  <a:cubicBezTo>
                    <a:pt x="61295" y="34317"/>
                    <a:pt x="61714" y="33926"/>
                    <a:pt x="61797" y="33564"/>
                  </a:cubicBezTo>
                  <a:cubicBezTo>
                    <a:pt x="61649" y="33489"/>
                    <a:pt x="61452" y="33454"/>
                    <a:pt x="61246" y="33454"/>
                  </a:cubicBezTo>
                  <a:cubicBezTo>
                    <a:pt x="60988" y="33454"/>
                    <a:pt x="60716" y="33510"/>
                    <a:pt x="60514" y="33619"/>
                  </a:cubicBezTo>
                  <a:cubicBezTo>
                    <a:pt x="60347" y="33675"/>
                    <a:pt x="60235" y="33759"/>
                    <a:pt x="60179" y="33870"/>
                  </a:cubicBezTo>
                  <a:cubicBezTo>
                    <a:pt x="60012" y="33312"/>
                    <a:pt x="59733" y="32810"/>
                    <a:pt x="59398" y="32364"/>
                  </a:cubicBezTo>
                  <a:cubicBezTo>
                    <a:pt x="59454" y="31359"/>
                    <a:pt x="59537" y="30383"/>
                    <a:pt x="59593" y="29407"/>
                  </a:cubicBezTo>
                  <a:cubicBezTo>
                    <a:pt x="59672" y="29422"/>
                    <a:pt x="59746" y="29431"/>
                    <a:pt x="59817" y="29431"/>
                  </a:cubicBezTo>
                  <a:cubicBezTo>
                    <a:pt x="60000" y="29431"/>
                    <a:pt x="60166" y="29372"/>
                    <a:pt x="60347" y="29211"/>
                  </a:cubicBezTo>
                  <a:cubicBezTo>
                    <a:pt x="60681" y="28960"/>
                    <a:pt x="60988" y="28430"/>
                    <a:pt x="60960" y="28095"/>
                  </a:cubicBezTo>
                  <a:cubicBezTo>
                    <a:pt x="60894" y="28075"/>
                    <a:pt x="60822" y="28066"/>
                    <a:pt x="60746" y="28066"/>
                  </a:cubicBezTo>
                  <a:cubicBezTo>
                    <a:pt x="60403" y="28066"/>
                    <a:pt x="59984" y="28253"/>
                    <a:pt x="59733" y="28458"/>
                  </a:cubicBezTo>
                  <a:lnTo>
                    <a:pt x="59649" y="28542"/>
                  </a:lnTo>
                  <a:cubicBezTo>
                    <a:pt x="59677" y="28012"/>
                    <a:pt x="59705" y="27482"/>
                    <a:pt x="59733" y="26979"/>
                  </a:cubicBezTo>
                  <a:cubicBezTo>
                    <a:pt x="60514" y="26561"/>
                    <a:pt x="61184" y="25417"/>
                    <a:pt x="61518" y="23910"/>
                  </a:cubicBezTo>
                  <a:cubicBezTo>
                    <a:pt x="61769" y="24162"/>
                    <a:pt x="62132" y="24357"/>
                    <a:pt x="62411" y="24385"/>
                  </a:cubicBezTo>
                  <a:cubicBezTo>
                    <a:pt x="62523" y="24022"/>
                    <a:pt x="62383" y="23464"/>
                    <a:pt x="62132" y="23129"/>
                  </a:cubicBezTo>
                  <a:cubicBezTo>
                    <a:pt x="61993" y="22934"/>
                    <a:pt x="61853" y="22822"/>
                    <a:pt x="61686" y="22794"/>
                  </a:cubicBezTo>
                  <a:cubicBezTo>
                    <a:pt x="61714" y="22627"/>
                    <a:pt x="61714" y="22460"/>
                    <a:pt x="61741" y="22292"/>
                  </a:cubicBezTo>
                  <a:cubicBezTo>
                    <a:pt x="61993" y="22627"/>
                    <a:pt x="62244" y="22850"/>
                    <a:pt x="62774" y="22850"/>
                  </a:cubicBezTo>
                  <a:cubicBezTo>
                    <a:pt x="62801" y="22852"/>
                    <a:pt x="62828" y="22852"/>
                    <a:pt x="62856" y="22852"/>
                  </a:cubicBezTo>
                  <a:cubicBezTo>
                    <a:pt x="63431" y="22852"/>
                    <a:pt x="64155" y="22580"/>
                    <a:pt x="64448" y="22181"/>
                  </a:cubicBezTo>
                  <a:cubicBezTo>
                    <a:pt x="64169" y="21762"/>
                    <a:pt x="63388" y="21483"/>
                    <a:pt x="62774" y="21455"/>
                  </a:cubicBezTo>
                  <a:cubicBezTo>
                    <a:pt x="62272" y="21455"/>
                    <a:pt x="62020" y="21651"/>
                    <a:pt x="61741" y="21985"/>
                  </a:cubicBezTo>
                  <a:cubicBezTo>
                    <a:pt x="61741" y="21874"/>
                    <a:pt x="61769" y="21762"/>
                    <a:pt x="61769" y="21623"/>
                  </a:cubicBezTo>
                  <a:cubicBezTo>
                    <a:pt x="61769" y="19195"/>
                    <a:pt x="60988" y="17131"/>
                    <a:pt x="59900" y="16406"/>
                  </a:cubicBezTo>
                  <a:cubicBezTo>
                    <a:pt x="59900" y="16154"/>
                    <a:pt x="59900" y="15903"/>
                    <a:pt x="59872" y="15680"/>
                  </a:cubicBezTo>
                  <a:cubicBezTo>
                    <a:pt x="60012" y="15652"/>
                    <a:pt x="60151" y="15597"/>
                    <a:pt x="60319" y="15457"/>
                  </a:cubicBezTo>
                  <a:cubicBezTo>
                    <a:pt x="60626" y="15206"/>
                    <a:pt x="60932" y="14676"/>
                    <a:pt x="60905" y="14341"/>
                  </a:cubicBezTo>
                  <a:cubicBezTo>
                    <a:pt x="60843" y="14324"/>
                    <a:pt x="60776" y="14317"/>
                    <a:pt x="60706" y="14317"/>
                  </a:cubicBezTo>
                  <a:cubicBezTo>
                    <a:pt x="60424" y="14317"/>
                    <a:pt x="60084" y="14441"/>
                    <a:pt x="59816" y="14620"/>
                  </a:cubicBezTo>
                  <a:cubicBezTo>
                    <a:pt x="59677" y="12249"/>
                    <a:pt x="59398" y="10156"/>
                    <a:pt x="58979" y="8399"/>
                  </a:cubicBezTo>
                  <a:cubicBezTo>
                    <a:pt x="58979" y="7115"/>
                    <a:pt x="58338" y="5999"/>
                    <a:pt x="57389" y="5274"/>
                  </a:cubicBezTo>
                  <a:cubicBezTo>
                    <a:pt x="56748" y="4800"/>
                    <a:pt x="55966" y="4521"/>
                    <a:pt x="55102" y="4521"/>
                  </a:cubicBezTo>
                  <a:cubicBezTo>
                    <a:pt x="54627" y="4493"/>
                    <a:pt x="54153" y="4437"/>
                    <a:pt x="53707" y="4381"/>
                  </a:cubicBezTo>
                  <a:cubicBezTo>
                    <a:pt x="53902" y="4214"/>
                    <a:pt x="54069" y="3990"/>
                    <a:pt x="54125" y="3795"/>
                  </a:cubicBezTo>
                  <a:cubicBezTo>
                    <a:pt x="53977" y="3701"/>
                    <a:pt x="53765" y="3659"/>
                    <a:pt x="53542" y="3659"/>
                  </a:cubicBezTo>
                  <a:cubicBezTo>
                    <a:pt x="53300" y="3659"/>
                    <a:pt x="53044" y="3708"/>
                    <a:pt x="52842" y="3795"/>
                  </a:cubicBezTo>
                  <a:cubicBezTo>
                    <a:pt x="52563" y="3907"/>
                    <a:pt x="52451" y="4046"/>
                    <a:pt x="52367" y="4269"/>
                  </a:cubicBezTo>
                  <a:cubicBezTo>
                    <a:pt x="52200" y="4242"/>
                    <a:pt x="52033" y="4214"/>
                    <a:pt x="51865" y="4214"/>
                  </a:cubicBezTo>
                  <a:cubicBezTo>
                    <a:pt x="52116" y="3935"/>
                    <a:pt x="52340" y="3544"/>
                    <a:pt x="52340" y="3237"/>
                  </a:cubicBezTo>
                  <a:cubicBezTo>
                    <a:pt x="52265" y="3210"/>
                    <a:pt x="52181" y="3198"/>
                    <a:pt x="52092" y="3198"/>
                  </a:cubicBezTo>
                  <a:cubicBezTo>
                    <a:pt x="51811" y="3198"/>
                    <a:pt x="51477" y="3319"/>
                    <a:pt x="51224" y="3488"/>
                  </a:cubicBezTo>
                  <a:cubicBezTo>
                    <a:pt x="51224" y="3405"/>
                    <a:pt x="51251" y="3293"/>
                    <a:pt x="51224" y="3209"/>
                  </a:cubicBezTo>
                  <a:cubicBezTo>
                    <a:pt x="51224" y="2596"/>
                    <a:pt x="50917" y="1842"/>
                    <a:pt x="50470" y="1563"/>
                  </a:cubicBezTo>
                  <a:cubicBezTo>
                    <a:pt x="50080" y="1870"/>
                    <a:pt x="49829" y="2651"/>
                    <a:pt x="49856" y="3237"/>
                  </a:cubicBezTo>
                  <a:cubicBezTo>
                    <a:pt x="49856" y="3628"/>
                    <a:pt x="49996" y="3851"/>
                    <a:pt x="50191" y="4046"/>
                  </a:cubicBezTo>
                  <a:cubicBezTo>
                    <a:pt x="49689" y="4018"/>
                    <a:pt x="49215" y="3963"/>
                    <a:pt x="48713" y="3935"/>
                  </a:cubicBezTo>
                  <a:cubicBezTo>
                    <a:pt x="48545" y="3907"/>
                    <a:pt x="48350" y="3907"/>
                    <a:pt x="48183" y="3879"/>
                  </a:cubicBezTo>
                  <a:cubicBezTo>
                    <a:pt x="47011" y="3767"/>
                    <a:pt x="45867" y="3684"/>
                    <a:pt x="44751" y="3572"/>
                  </a:cubicBezTo>
                  <a:cubicBezTo>
                    <a:pt x="44611" y="3014"/>
                    <a:pt x="44109" y="2596"/>
                    <a:pt x="43495" y="2596"/>
                  </a:cubicBezTo>
                  <a:cubicBezTo>
                    <a:pt x="42965" y="2596"/>
                    <a:pt x="42519" y="2930"/>
                    <a:pt x="42324" y="3377"/>
                  </a:cubicBezTo>
                  <a:cubicBezTo>
                    <a:pt x="41738" y="3349"/>
                    <a:pt x="41180" y="3293"/>
                    <a:pt x="40594" y="3265"/>
                  </a:cubicBezTo>
                  <a:cubicBezTo>
                    <a:pt x="39757" y="1340"/>
                    <a:pt x="37832" y="1"/>
                    <a:pt x="35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21"/>
            <p:cNvSpPr/>
            <p:nvPr/>
          </p:nvSpPr>
          <p:spPr>
            <a:xfrm>
              <a:off x="7832450" y="781475"/>
              <a:ext cx="1328725" cy="3898225"/>
            </a:xfrm>
            <a:custGeom>
              <a:rect b="b" l="l" r="r" t="t"/>
              <a:pathLst>
                <a:path extrusionOk="0" h="155929" w="53149">
                  <a:moveTo>
                    <a:pt x="21009" y="0"/>
                  </a:moveTo>
                  <a:cubicBezTo>
                    <a:pt x="20786" y="112"/>
                    <a:pt x="20590" y="530"/>
                    <a:pt x="20562" y="837"/>
                  </a:cubicBezTo>
                  <a:cubicBezTo>
                    <a:pt x="20534" y="1144"/>
                    <a:pt x="20674" y="1311"/>
                    <a:pt x="20869" y="1479"/>
                  </a:cubicBezTo>
                  <a:cubicBezTo>
                    <a:pt x="21120" y="1339"/>
                    <a:pt x="21260" y="1228"/>
                    <a:pt x="21288" y="893"/>
                  </a:cubicBezTo>
                  <a:cubicBezTo>
                    <a:pt x="21316" y="586"/>
                    <a:pt x="21204" y="167"/>
                    <a:pt x="21009" y="0"/>
                  </a:cubicBezTo>
                  <a:close/>
                  <a:moveTo>
                    <a:pt x="18079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54" y="1702"/>
                    <a:pt x="18749" y="1702"/>
                    <a:pt x="19000" y="1702"/>
                  </a:cubicBezTo>
                  <a:cubicBezTo>
                    <a:pt x="19084" y="1423"/>
                    <a:pt x="19112" y="1228"/>
                    <a:pt x="18916" y="977"/>
                  </a:cubicBezTo>
                  <a:cubicBezTo>
                    <a:pt x="18721" y="725"/>
                    <a:pt x="18358" y="502"/>
                    <a:pt x="18079" y="502"/>
                  </a:cubicBezTo>
                  <a:close/>
                  <a:moveTo>
                    <a:pt x="13389" y="9726"/>
                  </a:moveTo>
                  <a:cubicBezTo>
                    <a:pt x="13350" y="9726"/>
                    <a:pt x="13314" y="9729"/>
                    <a:pt x="13281" y="9737"/>
                  </a:cubicBezTo>
                  <a:cubicBezTo>
                    <a:pt x="13253" y="10016"/>
                    <a:pt x="13476" y="10406"/>
                    <a:pt x="13699" y="10602"/>
                  </a:cubicBezTo>
                  <a:cubicBezTo>
                    <a:pt x="13843" y="10729"/>
                    <a:pt x="13968" y="10775"/>
                    <a:pt x="14096" y="10775"/>
                  </a:cubicBezTo>
                  <a:cubicBezTo>
                    <a:pt x="14192" y="10775"/>
                    <a:pt x="14289" y="10749"/>
                    <a:pt x="14397" y="10713"/>
                  </a:cubicBezTo>
                  <a:cubicBezTo>
                    <a:pt x="14425" y="10462"/>
                    <a:pt x="14425" y="10267"/>
                    <a:pt x="14201" y="10044"/>
                  </a:cubicBezTo>
                  <a:cubicBezTo>
                    <a:pt x="13984" y="9874"/>
                    <a:pt x="13640" y="9726"/>
                    <a:pt x="13389" y="9726"/>
                  </a:cubicBezTo>
                  <a:close/>
                  <a:moveTo>
                    <a:pt x="14704" y="9151"/>
                  </a:moveTo>
                  <a:cubicBezTo>
                    <a:pt x="14592" y="9514"/>
                    <a:pt x="14759" y="10155"/>
                    <a:pt x="15038" y="10546"/>
                  </a:cubicBezTo>
                  <a:cubicBezTo>
                    <a:pt x="15278" y="10858"/>
                    <a:pt x="15518" y="10943"/>
                    <a:pt x="15829" y="10943"/>
                  </a:cubicBezTo>
                  <a:cubicBezTo>
                    <a:pt x="15879" y="10943"/>
                    <a:pt x="15932" y="10940"/>
                    <a:pt x="15987" y="10937"/>
                  </a:cubicBez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04" y="9151"/>
                  </a:cubicBezTo>
                  <a:close/>
                  <a:moveTo>
                    <a:pt x="12937" y="12021"/>
                  </a:moveTo>
                  <a:cubicBezTo>
                    <a:pt x="12913" y="12021"/>
                    <a:pt x="12888" y="12022"/>
                    <a:pt x="12862" y="12025"/>
                  </a:cubicBezTo>
                  <a:cubicBezTo>
                    <a:pt x="12555" y="12025"/>
                    <a:pt x="12137" y="12192"/>
                    <a:pt x="11997" y="12415"/>
                  </a:cubicBezTo>
                  <a:cubicBezTo>
                    <a:pt x="12150" y="12619"/>
                    <a:pt x="12514" y="12753"/>
                    <a:pt x="12809" y="12753"/>
                  </a:cubicBezTo>
                  <a:cubicBezTo>
                    <a:pt x="12837" y="12753"/>
                    <a:pt x="12864" y="12752"/>
                    <a:pt x="12890" y="12750"/>
                  </a:cubicBezTo>
                  <a:cubicBezTo>
                    <a:pt x="13197" y="12750"/>
                    <a:pt x="13336" y="12583"/>
                    <a:pt x="13476" y="12359"/>
                  </a:cubicBezTo>
                  <a:cubicBezTo>
                    <a:pt x="13323" y="12155"/>
                    <a:pt x="13193" y="12021"/>
                    <a:pt x="12937" y="12021"/>
                  </a:cubicBezTo>
                  <a:close/>
                  <a:moveTo>
                    <a:pt x="35197" y="12864"/>
                  </a:moveTo>
                  <a:cubicBezTo>
                    <a:pt x="34788" y="12864"/>
                    <a:pt x="34257" y="13108"/>
                    <a:pt x="33926" y="13392"/>
                  </a:cubicBezTo>
                  <a:cubicBezTo>
                    <a:pt x="33535" y="13726"/>
                    <a:pt x="33507" y="14033"/>
                    <a:pt x="33563" y="14480"/>
                  </a:cubicBezTo>
                  <a:cubicBezTo>
                    <a:pt x="33731" y="14524"/>
                    <a:pt x="33885" y="14556"/>
                    <a:pt x="34034" y="14556"/>
                  </a:cubicBezTo>
                  <a:cubicBezTo>
                    <a:pt x="34259" y="14556"/>
                    <a:pt x="34473" y="14485"/>
                    <a:pt x="34707" y="14284"/>
                  </a:cubicBezTo>
                  <a:cubicBezTo>
                    <a:pt x="35098" y="13950"/>
                    <a:pt x="35460" y="13336"/>
                    <a:pt x="35405" y="12889"/>
                  </a:cubicBezTo>
                  <a:cubicBezTo>
                    <a:pt x="35341" y="12872"/>
                    <a:pt x="35271" y="12864"/>
                    <a:pt x="35197" y="12864"/>
                  </a:cubicBezTo>
                  <a:close/>
                  <a:moveTo>
                    <a:pt x="34480" y="17678"/>
                  </a:moveTo>
                  <a:cubicBezTo>
                    <a:pt x="34191" y="17678"/>
                    <a:pt x="33874" y="17744"/>
                    <a:pt x="33619" y="17855"/>
                  </a:cubicBezTo>
                  <a:cubicBezTo>
                    <a:pt x="33201" y="18051"/>
                    <a:pt x="33117" y="18330"/>
                    <a:pt x="33033" y="18720"/>
                  </a:cubicBezTo>
                  <a:cubicBezTo>
                    <a:pt x="33263" y="18844"/>
                    <a:pt x="33448" y="18934"/>
                    <a:pt x="33658" y="18934"/>
                  </a:cubicBezTo>
                  <a:cubicBezTo>
                    <a:pt x="33781" y="18934"/>
                    <a:pt x="33912" y="18904"/>
                    <a:pt x="34065" y="18832"/>
                  </a:cubicBezTo>
                  <a:cubicBezTo>
                    <a:pt x="34484" y="18637"/>
                    <a:pt x="34958" y="18190"/>
                    <a:pt x="35042" y="17800"/>
                  </a:cubicBezTo>
                  <a:cubicBezTo>
                    <a:pt x="34898" y="17716"/>
                    <a:pt x="34697" y="17678"/>
                    <a:pt x="34480" y="17678"/>
                  </a:cubicBezTo>
                  <a:close/>
                  <a:moveTo>
                    <a:pt x="35137" y="21095"/>
                  </a:moveTo>
                  <a:cubicBezTo>
                    <a:pt x="34906" y="21095"/>
                    <a:pt x="34707" y="21194"/>
                    <a:pt x="34484" y="21343"/>
                  </a:cubicBezTo>
                  <a:cubicBezTo>
                    <a:pt x="34596" y="21733"/>
                    <a:pt x="34679" y="21985"/>
                    <a:pt x="35098" y="22180"/>
                  </a:cubicBezTo>
                  <a:cubicBezTo>
                    <a:pt x="35322" y="22269"/>
                    <a:pt x="35618" y="22327"/>
                    <a:pt x="35896" y="22327"/>
                  </a:cubicBezTo>
                  <a:cubicBezTo>
                    <a:pt x="36137" y="22327"/>
                    <a:pt x="36365" y="22284"/>
                    <a:pt x="36521" y="22180"/>
                  </a:cubicBezTo>
                  <a:cubicBezTo>
                    <a:pt x="36437" y="21789"/>
                    <a:pt x="35935" y="21371"/>
                    <a:pt x="35516" y="21175"/>
                  </a:cubicBezTo>
                  <a:cubicBezTo>
                    <a:pt x="35377" y="21120"/>
                    <a:pt x="35253" y="21095"/>
                    <a:pt x="35137" y="21095"/>
                  </a:cubicBezTo>
                  <a:close/>
                  <a:moveTo>
                    <a:pt x="9149" y="26326"/>
                  </a:moveTo>
                  <a:cubicBezTo>
                    <a:pt x="9110" y="26326"/>
                    <a:pt x="9073" y="26329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2" y="27366"/>
                    <a:pt x="9759" y="27408"/>
                    <a:pt x="9907" y="27408"/>
                  </a:cubicBezTo>
                  <a:cubicBezTo>
                    <a:pt x="10002" y="27408"/>
                    <a:pt x="10103" y="27391"/>
                    <a:pt x="10212" y="27369"/>
                  </a:cubicBezTo>
                  <a:cubicBezTo>
                    <a:pt x="10240" y="27062"/>
                    <a:pt x="10212" y="26867"/>
                    <a:pt x="9989" y="26644"/>
                  </a:cubicBezTo>
                  <a:cubicBezTo>
                    <a:pt x="9771" y="26474"/>
                    <a:pt x="9406" y="26326"/>
                    <a:pt x="9149" y="26326"/>
                  </a:cubicBezTo>
                  <a:close/>
                  <a:moveTo>
                    <a:pt x="10519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64"/>
                    <a:pt x="11439" y="27592"/>
                    <a:pt x="11858" y="27592"/>
                  </a:cubicBezTo>
                  <a:cubicBezTo>
                    <a:pt x="11997" y="27202"/>
                    <a:pt x="12053" y="26895"/>
                    <a:pt x="11774" y="26504"/>
                  </a:cubicBezTo>
                  <a:cubicBezTo>
                    <a:pt x="11495" y="26086"/>
                    <a:pt x="10937" y="25695"/>
                    <a:pt x="10519" y="25695"/>
                  </a:cubicBezTo>
                  <a:close/>
                  <a:moveTo>
                    <a:pt x="8664" y="28705"/>
                  </a:moveTo>
                  <a:cubicBezTo>
                    <a:pt x="8642" y="28705"/>
                    <a:pt x="8618" y="28706"/>
                    <a:pt x="8594" y="28708"/>
                  </a:cubicBezTo>
                  <a:cubicBezTo>
                    <a:pt x="8287" y="28708"/>
                    <a:pt x="7840" y="28876"/>
                    <a:pt x="7701" y="29127"/>
                  </a:cubicBezTo>
                  <a:cubicBezTo>
                    <a:pt x="7854" y="29331"/>
                    <a:pt x="8241" y="29465"/>
                    <a:pt x="8540" y="29465"/>
                  </a:cubicBezTo>
                  <a:cubicBezTo>
                    <a:pt x="8568" y="29465"/>
                    <a:pt x="8595" y="29464"/>
                    <a:pt x="8622" y="29462"/>
                  </a:cubicBezTo>
                  <a:cubicBezTo>
                    <a:pt x="8956" y="29462"/>
                    <a:pt x="9096" y="29294"/>
                    <a:pt x="9235" y="29071"/>
                  </a:cubicBezTo>
                  <a:cubicBezTo>
                    <a:pt x="9080" y="28864"/>
                    <a:pt x="8949" y="28705"/>
                    <a:pt x="8664" y="28705"/>
                  </a:cubicBezTo>
                  <a:close/>
                  <a:moveTo>
                    <a:pt x="38436" y="36202"/>
                  </a:moveTo>
                  <a:cubicBezTo>
                    <a:pt x="38156" y="36202"/>
                    <a:pt x="37954" y="36329"/>
                    <a:pt x="37720" y="36520"/>
                  </a:cubicBezTo>
                  <a:cubicBezTo>
                    <a:pt x="37860" y="36911"/>
                    <a:pt x="37971" y="37162"/>
                    <a:pt x="38418" y="37301"/>
                  </a:cubicBezTo>
                  <a:cubicBezTo>
                    <a:pt x="38587" y="37351"/>
                    <a:pt x="38778" y="37376"/>
                    <a:pt x="38967" y="37376"/>
                  </a:cubicBezTo>
                  <a:cubicBezTo>
                    <a:pt x="39308" y="37376"/>
                    <a:pt x="39643" y="37295"/>
                    <a:pt x="39841" y="37134"/>
                  </a:cubicBezTo>
                  <a:cubicBezTo>
                    <a:pt x="39701" y="36743"/>
                    <a:pt x="39171" y="36380"/>
                    <a:pt x="38725" y="36241"/>
                  </a:cubicBezTo>
                  <a:cubicBezTo>
                    <a:pt x="38618" y="36214"/>
                    <a:pt x="38523" y="36202"/>
                    <a:pt x="38436" y="36202"/>
                  </a:cubicBezTo>
                  <a:close/>
                  <a:moveTo>
                    <a:pt x="43551" y="63659"/>
                  </a:moveTo>
                  <a:cubicBezTo>
                    <a:pt x="43384" y="63659"/>
                    <a:pt x="43216" y="63708"/>
                    <a:pt x="43021" y="63777"/>
                  </a:cubicBezTo>
                  <a:cubicBezTo>
                    <a:pt x="43049" y="64196"/>
                    <a:pt x="43077" y="64475"/>
                    <a:pt x="43467" y="64754"/>
                  </a:cubicBezTo>
                  <a:cubicBezTo>
                    <a:pt x="43760" y="64942"/>
                    <a:pt x="44195" y="65083"/>
                    <a:pt x="44546" y="65083"/>
                  </a:cubicBezTo>
                  <a:cubicBezTo>
                    <a:pt x="44664" y="65083"/>
                    <a:pt x="44772" y="65068"/>
                    <a:pt x="44862" y="65033"/>
                  </a:cubicBezTo>
                  <a:cubicBezTo>
                    <a:pt x="44862" y="64642"/>
                    <a:pt x="44472" y="64112"/>
                    <a:pt x="44081" y="63833"/>
                  </a:cubicBezTo>
                  <a:cubicBezTo>
                    <a:pt x="43886" y="63708"/>
                    <a:pt x="43719" y="63659"/>
                    <a:pt x="43551" y="63659"/>
                  </a:cubicBezTo>
                  <a:close/>
                  <a:moveTo>
                    <a:pt x="50212" y="82490"/>
                  </a:moveTo>
                  <a:cubicBezTo>
                    <a:pt x="49882" y="82490"/>
                    <a:pt x="49444" y="82745"/>
                    <a:pt x="49215" y="83000"/>
                  </a:cubicBezTo>
                  <a:cubicBezTo>
                    <a:pt x="48964" y="83307"/>
                    <a:pt x="48991" y="83558"/>
                    <a:pt x="49047" y="83865"/>
                  </a:cubicBezTo>
                  <a:cubicBezTo>
                    <a:pt x="49147" y="83881"/>
                    <a:pt x="49240" y="83893"/>
                    <a:pt x="49328" y="83893"/>
                  </a:cubicBezTo>
                  <a:cubicBezTo>
                    <a:pt x="49535" y="83893"/>
                    <a:pt x="49717" y="83829"/>
                    <a:pt x="49912" y="83614"/>
                  </a:cubicBezTo>
                  <a:cubicBezTo>
                    <a:pt x="50163" y="83335"/>
                    <a:pt x="50359" y="82805"/>
                    <a:pt x="50303" y="82498"/>
                  </a:cubicBezTo>
                  <a:cubicBezTo>
                    <a:pt x="50274" y="82493"/>
                    <a:pt x="50243" y="82490"/>
                    <a:pt x="50212" y="82490"/>
                  </a:cubicBezTo>
                  <a:close/>
                  <a:moveTo>
                    <a:pt x="2693" y="88227"/>
                  </a:moveTo>
                  <a:cubicBezTo>
                    <a:pt x="2629" y="88227"/>
                    <a:pt x="2568" y="88233"/>
                    <a:pt x="2512" y="88245"/>
                  </a:cubicBezTo>
                  <a:cubicBezTo>
                    <a:pt x="2484" y="88635"/>
                    <a:pt x="2791" y="89221"/>
                    <a:pt x="3153" y="89528"/>
                  </a:cubicBezTo>
                  <a:cubicBezTo>
                    <a:pt x="3360" y="89718"/>
                    <a:pt x="3556" y="89779"/>
                    <a:pt x="3767" y="89779"/>
                  </a:cubicBezTo>
                  <a:cubicBezTo>
                    <a:pt x="3899" y="89779"/>
                    <a:pt x="4036" y="89756"/>
                    <a:pt x="4186" y="89724"/>
                  </a:cubicBezTo>
                  <a:cubicBezTo>
                    <a:pt x="4213" y="89305"/>
                    <a:pt x="4213" y="89026"/>
                    <a:pt x="3879" y="88691"/>
                  </a:cubicBezTo>
                  <a:cubicBezTo>
                    <a:pt x="3568" y="88429"/>
                    <a:pt x="3074" y="88227"/>
                    <a:pt x="2693" y="88227"/>
                  </a:cubicBezTo>
                  <a:close/>
                  <a:moveTo>
                    <a:pt x="3182" y="93825"/>
                  </a:moveTo>
                  <a:cubicBezTo>
                    <a:pt x="3045" y="93825"/>
                    <a:pt x="2901" y="93859"/>
                    <a:pt x="2735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44" y="95100"/>
                    <a:pt x="2124" y="95134"/>
                    <a:pt x="2320" y="95134"/>
                  </a:cubicBezTo>
                  <a:cubicBezTo>
                    <a:pt x="2630" y="95134"/>
                    <a:pt x="2981" y="95049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6" y="93902"/>
                    <a:pt x="3388" y="93825"/>
                    <a:pt x="3182" y="93825"/>
                  </a:cubicBezTo>
                  <a:close/>
                  <a:moveTo>
                    <a:pt x="1535" y="100855"/>
                  </a:moveTo>
                  <a:cubicBezTo>
                    <a:pt x="1396" y="101246"/>
                    <a:pt x="1563" y="101888"/>
                    <a:pt x="1842" y="102250"/>
                  </a:cubicBezTo>
                  <a:cubicBezTo>
                    <a:pt x="2121" y="102641"/>
                    <a:pt x="2400" y="102669"/>
                    <a:pt x="2819" y="102669"/>
                  </a:cubicBezTo>
                  <a:cubicBezTo>
                    <a:pt x="2958" y="102306"/>
                    <a:pt x="3014" y="101999"/>
                    <a:pt x="2735" y="101636"/>
                  </a:cubicBezTo>
                  <a:cubicBezTo>
                    <a:pt x="2456" y="101246"/>
                    <a:pt x="1926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8" y="809"/>
                  </a:moveTo>
                  <a:cubicBezTo>
                    <a:pt x="21957" y="921"/>
                    <a:pt x="21539" y="1423"/>
                    <a:pt x="21399" y="1869"/>
                  </a:cubicBezTo>
                  <a:cubicBezTo>
                    <a:pt x="21288" y="2232"/>
                    <a:pt x="21371" y="2483"/>
                    <a:pt x="21539" y="2762"/>
                  </a:cubicBezTo>
                  <a:cubicBezTo>
                    <a:pt x="21371" y="2846"/>
                    <a:pt x="21204" y="2957"/>
                    <a:pt x="21037" y="3097"/>
                  </a:cubicBezTo>
                  <a:cubicBezTo>
                    <a:pt x="21037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3" y="2957"/>
                    <a:pt x="19837" y="2874"/>
                    <a:pt x="19725" y="2790"/>
                  </a:cubicBezTo>
                  <a:cubicBezTo>
                    <a:pt x="19319" y="2451"/>
                    <a:pt x="18656" y="2185"/>
                    <a:pt x="18137" y="2185"/>
                  </a:cubicBezTo>
                  <a:cubicBezTo>
                    <a:pt x="18015" y="2185"/>
                    <a:pt x="17901" y="2200"/>
                    <a:pt x="17800" y="2232"/>
                  </a:cubicBezTo>
                  <a:cubicBezTo>
                    <a:pt x="17745" y="2790"/>
                    <a:pt x="18247" y="3571"/>
                    <a:pt x="18749" y="3990"/>
                  </a:cubicBezTo>
                  <a:cubicBezTo>
                    <a:pt x="19054" y="4229"/>
                    <a:pt x="19307" y="4316"/>
                    <a:pt x="19563" y="4316"/>
                  </a:cubicBezTo>
                  <a:cubicBezTo>
                    <a:pt x="19635" y="4316"/>
                    <a:pt x="19708" y="4309"/>
                    <a:pt x="19781" y="4297"/>
                  </a:cubicBezTo>
                  <a:lnTo>
                    <a:pt x="19781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606" y="11377"/>
                    <a:pt x="15140" y="11186"/>
                    <a:pt x="14782" y="11186"/>
                  </a:cubicBezTo>
                  <a:cubicBezTo>
                    <a:pt x="14703" y="11186"/>
                    <a:pt x="14629" y="11195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7" y="12387"/>
                    <a:pt x="14787" y="12415"/>
                  </a:cubicBezTo>
                  <a:cubicBezTo>
                    <a:pt x="14146" y="12610"/>
                    <a:pt x="13392" y="13141"/>
                    <a:pt x="13197" y="13671"/>
                  </a:cubicBezTo>
                  <a:cubicBezTo>
                    <a:pt x="13487" y="13903"/>
                    <a:pt x="13992" y="14014"/>
                    <a:pt x="14488" y="14014"/>
                  </a:cubicBezTo>
                  <a:cubicBezTo>
                    <a:pt x="14708" y="14014"/>
                    <a:pt x="14925" y="13992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7" y="23435"/>
                    <a:pt x="11886" y="28401"/>
                  </a:cubicBezTo>
                  <a:lnTo>
                    <a:pt x="11802" y="28290"/>
                  </a:lnTo>
                  <a:cubicBezTo>
                    <a:pt x="11481" y="28038"/>
                    <a:pt x="10991" y="27842"/>
                    <a:pt x="10594" y="27842"/>
                  </a:cubicBezTo>
                  <a:cubicBezTo>
                    <a:pt x="10508" y="27842"/>
                    <a:pt x="10426" y="27851"/>
                    <a:pt x="10351" y="27871"/>
                  </a:cubicBezTo>
                  <a:cubicBezTo>
                    <a:pt x="10351" y="28234"/>
                    <a:pt x="10630" y="28736"/>
                    <a:pt x="10937" y="29071"/>
                  </a:cubicBezTo>
                  <a:cubicBezTo>
                    <a:pt x="10853" y="29071"/>
                    <a:pt x="10742" y="29099"/>
                    <a:pt x="10602" y="29127"/>
                  </a:cubicBezTo>
                  <a:cubicBezTo>
                    <a:pt x="9961" y="29294"/>
                    <a:pt x="9152" y="29852"/>
                    <a:pt x="8956" y="30410"/>
                  </a:cubicBezTo>
                  <a:cubicBezTo>
                    <a:pt x="9249" y="30666"/>
                    <a:pt x="9768" y="30778"/>
                    <a:pt x="10280" y="30778"/>
                  </a:cubicBezTo>
                  <a:cubicBezTo>
                    <a:pt x="10550" y="30778"/>
                    <a:pt x="10818" y="30747"/>
                    <a:pt x="11049" y="30689"/>
                  </a:cubicBezTo>
                  <a:cubicBezTo>
                    <a:pt x="11272" y="30605"/>
                    <a:pt x="11467" y="30522"/>
                    <a:pt x="11607" y="30410"/>
                  </a:cubicBezTo>
                  <a:lnTo>
                    <a:pt x="11607" y="30410"/>
                  </a:lnTo>
                  <a:cubicBezTo>
                    <a:pt x="10658" y="36687"/>
                    <a:pt x="9207" y="46954"/>
                    <a:pt x="7701" y="59035"/>
                  </a:cubicBezTo>
                  <a:cubicBezTo>
                    <a:pt x="7701" y="58839"/>
                    <a:pt x="7645" y="58644"/>
                    <a:pt x="7450" y="58421"/>
                  </a:cubicBezTo>
                  <a:cubicBezTo>
                    <a:pt x="7155" y="58045"/>
                    <a:pt x="6602" y="57722"/>
                    <a:pt x="6188" y="57722"/>
                  </a:cubicBezTo>
                  <a:cubicBezTo>
                    <a:pt x="6171" y="57722"/>
                    <a:pt x="6155" y="57722"/>
                    <a:pt x="6139" y="57723"/>
                  </a:cubicBezTo>
                  <a:cubicBezTo>
                    <a:pt x="6027" y="58142"/>
                    <a:pt x="6278" y="58783"/>
                    <a:pt x="6585" y="59146"/>
                  </a:cubicBezTo>
                  <a:cubicBezTo>
                    <a:pt x="6838" y="59446"/>
                    <a:pt x="7092" y="59517"/>
                    <a:pt x="7408" y="59517"/>
                  </a:cubicBezTo>
                  <a:cubicBezTo>
                    <a:pt x="7475" y="59517"/>
                    <a:pt x="7544" y="59514"/>
                    <a:pt x="7617" y="59509"/>
                  </a:cubicBez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47" y="59990"/>
                    <a:pt x="6824" y="59849"/>
                    <a:pt x="6467" y="59849"/>
                  </a:cubicBezTo>
                  <a:cubicBezTo>
                    <a:pt x="6348" y="59849"/>
                    <a:pt x="6236" y="59865"/>
                    <a:pt x="6139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3" y="61099"/>
                    <a:pt x="6501" y="61127"/>
                  </a:cubicBezTo>
                  <a:cubicBezTo>
                    <a:pt x="5860" y="61350"/>
                    <a:pt x="5106" y="61964"/>
                    <a:pt x="4939" y="62550"/>
                  </a:cubicBezTo>
                  <a:cubicBezTo>
                    <a:pt x="5208" y="62729"/>
                    <a:pt x="5605" y="62812"/>
                    <a:pt x="6019" y="62812"/>
                  </a:cubicBezTo>
                  <a:cubicBezTo>
                    <a:pt x="6378" y="62812"/>
                    <a:pt x="6748" y="62750"/>
                    <a:pt x="7059" y="62634"/>
                  </a:cubicBezTo>
                  <a:cubicBezTo>
                    <a:pt x="7115" y="62606"/>
                    <a:pt x="7199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02" y="90839"/>
                  </a:cubicBezTo>
                  <a:cubicBezTo>
                    <a:pt x="3823" y="90505"/>
                    <a:pt x="3349" y="90254"/>
                    <a:pt x="3014" y="90254"/>
                  </a:cubicBezTo>
                  <a:cubicBezTo>
                    <a:pt x="2902" y="90644"/>
                    <a:pt x="3098" y="91258"/>
                    <a:pt x="3376" y="91649"/>
                  </a:cubicBezTo>
                  <a:cubicBezTo>
                    <a:pt x="3544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00" y="92234"/>
                    <a:pt x="3321" y="91955"/>
                    <a:pt x="2679" y="91955"/>
                  </a:cubicBezTo>
                  <a:cubicBezTo>
                    <a:pt x="2009" y="91983"/>
                    <a:pt x="1145" y="92290"/>
                    <a:pt x="838" y="92765"/>
                  </a:cubicBezTo>
                  <a:cubicBezTo>
                    <a:pt x="1172" y="93239"/>
                    <a:pt x="2037" y="93518"/>
                    <a:pt x="2707" y="93518"/>
                  </a:cubicBezTo>
                  <a:cubicBezTo>
                    <a:pt x="3349" y="93490"/>
                    <a:pt x="3628" y="93211"/>
                    <a:pt x="3934" y="92765"/>
                  </a:cubicBezTo>
                  <a:lnTo>
                    <a:pt x="3934" y="92765"/>
                  </a:lnTo>
                  <a:cubicBezTo>
                    <a:pt x="3823" y="93880"/>
                    <a:pt x="3711" y="95024"/>
                    <a:pt x="3600" y="96140"/>
                  </a:cubicBezTo>
                  <a:cubicBezTo>
                    <a:pt x="3565" y="96136"/>
                    <a:pt x="3531" y="96134"/>
                    <a:pt x="3496" y="96134"/>
                  </a:cubicBezTo>
                  <a:cubicBezTo>
                    <a:pt x="3307" y="96134"/>
                    <a:pt x="3119" y="96203"/>
                    <a:pt x="2930" y="96391"/>
                  </a:cubicBezTo>
                  <a:cubicBezTo>
                    <a:pt x="2567" y="96698"/>
                    <a:pt x="2261" y="97284"/>
                    <a:pt x="2316" y="97675"/>
                  </a:cubicBezTo>
                  <a:cubicBezTo>
                    <a:pt x="2370" y="97688"/>
                    <a:pt x="2428" y="97694"/>
                    <a:pt x="2489" y="97694"/>
                  </a:cubicBezTo>
                  <a:cubicBezTo>
                    <a:pt x="2808" y="97694"/>
                    <a:pt x="3207" y="97523"/>
                    <a:pt x="3488" y="97312"/>
                  </a:cubicBezTo>
                  <a:lnTo>
                    <a:pt x="3488" y="97312"/>
                  </a:lnTo>
                  <a:cubicBezTo>
                    <a:pt x="3293" y="99405"/>
                    <a:pt x="3125" y="101497"/>
                    <a:pt x="2958" y="103561"/>
                  </a:cubicBezTo>
                  <a:cubicBezTo>
                    <a:pt x="2902" y="103506"/>
                    <a:pt x="2819" y="103422"/>
                    <a:pt x="2735" y="103366"/>
                  </a:cubicBezTo>
                  <a:cubicBezTo>
                    <a:pt x="2437" y="103114"/>
                    <a:pt x="1970" y="102919"/>
                    <a:pt x="1596" y="102919"/>
                  </a:cubicBezTo>
                  <a:cubicBezTo>
                    <a:pt x="1514" y="102919"/>
                    <a:pt x="1438" y="102928"/>
                    <a:pt x="1368" y="102948"/>
                  </a:cubicBezTo>
                  <a:cubicBezTo>
                    <a:pt x="1340" y="103310"/>
                    <a:pt x="1619" y="103785"/>
                    <a:pt x="1926" y="104092"/>
                  </a:cubicBezTo>
                  <a:cubicBezTo>
                    <a:pt x="1842" y="104092"/>
                    <a:pt x="1730" y="104119"/>
                    <a:pt x="1619" y="104147"/>
                  </a:cubicBezTo>
                  <a:cubicBezTo>
                    <a:pt x="977" y="104315"/>
                    <a:pt x="196" y="104845"/>
                    <a:pt x="1" y="105403"/>
                  </a:cubicBezTo>
                  <a:cubicBezTo>
                    <a:pt x="298" y="105626"/>
                    <a:pt x="807" y="105738"/>
                    <a:pt x="1303" y="105738"/>
                  </a:cubicBezTo>
                  <a:cubicBezTo>
                    <a:pt x="1551" y="105738"/>
                    <a:pt x="1796" y="105710"/>
                    <a:pt x="2009" y="105654"/>
                  </a:cubicBezTo>
                  <a:cubicBezTo>
                    <a:pt x="2456" y="105514"/>
                    <a:pt x="2679" y="105319"/>
                    <a:pt x="2819" y="105040"/>
                  </a:cubicBezTo>
                  <a:lnTo>
                    <a:pt x="2819" y="105040"/>
                  </a:lnTo>
                  <a:cubicBezTo>
                    <a:pt x="2400" y="110453"/>
                    <a:pt x="2009" y="115753"/>
                    <a:pt x="1758" y="120803"/>
                  </a:cubicBezTo>
                  <a:cubicBezTo>
                    <a:pt x="1619" y="123398"/>
                    <a:pt x="3349" y="125267"/>
                    <a:pt x="6250" y="126578"/>
                  </a:cubicBezTo>
                  <a:cubicBezTo>
                    <a:pt x="7673" y="127220"/>
                    <a:pt x="9375" y="127722"/>
                    <a:pt x="11300" y="128113"/>
                  </a:cubicBezTo>
                  <a:cubicBezTo>
                    <a:pt x="11858" y="128224"/>
                    <a:pt x="12416" y="128336"/>
                    <a:pt x="13002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41" y="129689"/>
                    <a:pt x="12382" y="129733"/>
                    <a:pt x="12641" y="129733"/>
                  </a:cubicBezTo>
                  <a:cubicBezTo>
                    <a:pt x="12972" y="129733"/>
                    <a:pt x="13333" y="129661"/>
                    <a:pt x="13615" y="129536"/>
                  </a:cubicBezTo>
                  <a:cubicBezTo>
                    <a:pt x="14090" y="129340"/>
                    <a:pt x="14201" y="129033"/>
                    <a:pt x="14285" y="128615"/>
                  </a:cubicBezTo>
                  <a:cubicBezTo>
                    <a:pt x="14648" y="128671"/>
                    <a:pt x="14983" y="128699"/>
                    <a:pt x="15317" y="128754"/>
                  </a:cubicBezTo>
                  <a:cubicBezTo>
                    <a:pt x="14759" y="129257"/>
                    <a:pt x="14285" y="130066"/>
                    <a:pt x="14285" y="130679"/>
                  </a:cubicBezTo>
                  <a:cubicBezTo>
                    <a:pt x="14413" y="130718"/>
                    <a:pt x="14556" y="130736"/>
                    <a:pt x="14708" y="130736"/>
                  </a:cubicBezTo>
                  <a:cubicBezTo>
                    <a:pt x="15321" y="130736"/>
                    <a:pt x="16081" y="130446"/>
                    <a:pt x="16573" y="130066"/>
                  </a:cubicBezTo>
                  <a:cubicBezTo>
                    <a:pt x="17019" y="129703"/>
                    <a:pt x="17159" y="129368"/>
                    <a:pt x="17187" y="128950"/>
                  </a:cubicBezTo>
                  <a:cubicBezTo>
                    <a:pt x="17438" y="128950"/>
                    <a:pt x="17717" y="128978"/>
                    <a:pt x="17996" y="129005"/>
                  </a:cubicBezTo>
                  <a:cubicBezTo>
                    <a:pt x="17940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7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2" y="129536"/>
                    <a:pt x="19112" y="129312"/>
                    <a:pt x="19056" y="129089"/>
                  </a:cubicBezTo>
                  <a:lnTo>
                    <a:pt x="19056" y="129089"/>
                  </a:lnTo>
                  <a:cubicBezTo>
                    <a:pt x="19670" y="129117"/>
                    <a:pt x="20255" y="129145"/>
                    <a:pt x="20869" y="129173"/>
                  </a:cubicBezTo>
                  <a:cubicBezTo>
                    <a:pt x="20841" y="130791"/>
                    <a:pt x="20841" y="132381"/>
                    <a:pt x="20786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6" y="151994"/>
                  </a:lnTo>
                  <a:lnTo>
                    <a:pt x="15736" y="155928"/>
                  </a:lnTo>
                  <a:lnTo>
                    <a:pt x="40092" y="155928"/>
                  </a:lnTo>
                  <a:lnTo>
                    <a:pt x="40092" y="151994"/>
                  </a:lnTo>
                  <a:lnTo>
                    <a:pt x="35628" y="151994"/>
                  </a:lnTo>
                  <a:cubicBezTo>
                    <a:pt x="35293" y="149204"/>
                    <a:pt x="34763" y="144434"/>
                    <a:pt x="34289" y="139551"/>
                  </a:cubicBezTo>
                  <a:cubicBezTo>
                    <a:pt x="34038" y="137208"/>
                    <a:pt x="33814" y="134864"/>
                    <a:pt x="33647" y="132716"/>
                  </a:cubicBezTo>
                  <a:cubicBezTo>
                    <a:pt x="33535" y="131349"/>
                    <a:pt x="33452" y="130066"/>
                    <a:pt x="33368" y="128894"/>
                  </a:cubicBezTo>
                  <a:cubicBezTo>
                    <a:pt x="37330" y="128615"/>
                    <a:pt x="41152" y="128196"/>
                    <a:pt x="44416" y="127666"/>
                  </a:cubicBezTo>
                  <a:cubicBezTo>
                    <a:pt x="47290" y="127220"/>
                    <a:pt x="48964" y="124876"/>
                    <a:pt x="49745" y="121194"/>
                  </a:cubicBezTo>
                  <a:cubicBezTo>
                    <a:pt x="49801" y="121333"/>
                    <a:pt x="49856" y="121445"/>
                    <a:pt x="49996" y="121584"/>
                  </a:cubicBezTo>
                  <a:cubicBezTo>
                    <a:pt x="50290" y="121854"/>
                    <a:pt x="50777" y="122102"/>
                    <a:pt x="51156" y="122102"/>
                  </a:cubicBezTo>
                  <a:cubicBezTo>
                    <a:pt x="51209" y="122102"/>
                    <a:pt x="51259" y="122097"/>
                    <a:pt x="51307" y="122086"/>
                  </a:cubicBezTo>
                  <a:cubicBezTo>
                    <a:pt x="51363" y="121696"/>
                    <a:pt x="51084" y="121110"/>
                    <a:pt x="50749" y="120803"/>
                  </a:cubicBezTo>
                  <a:cubicBezTo>
                    <a:pt x="50523" y="120598"/>
                    <a:pt x="50327" y="120528"/>
                    <a:pt x="50117" y="120528"/>
                  </a:cubicBezTo>
                  <a:cubicBezTo>
                    <a:pt x="50042" y="120528"/>
                    <a:pt x="49965" y="120537"/>
                    <a:pt x="49884" y="120552"/>
                  </a:cubicBezTo>
                  <a:cubicBezTo>
                    <a:pt x="49940" y="120273"/>
                    <a:pt x="49968" y="119966"/>
                    <a:pt x="50024" y="119659"/>
                  </a:cubicBezTo>
                  <a:cubicBezTo>
                    <a:pt x="50275" y="119910"/>
                    <a:pt x="50610" y="120078"/>
                    <a:pt x="50889" y="120078"/>
                  </a:cubicBezTo>
                  <a:cubicBezTo>
                    <a:pt x="51028" y="119715"/>
                    <a:pt x="50861" y="119101"/>
                    <a:pt x="50610" y="118711"/>
                  </a:cubicBezTo>
                  <a:cubicBezTo>
                    <a:pt x="50470" y="118515"/>
                    <a:pt x="50331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cubicBezTo>
                    <a:pt x="51949" y="118432"/>
                    <a:pt x="52814" y="118153"/>
                    <a:pt x="53148" y="117678"/>
                  </a:cubicBezTo>
                  <a:cubicBezTo>
                    <a:pt x="52842" y="117232"/>
                    <a:pt x="51977" y="116897"/>
                    <a:pt x="51335" y="116897"/>
                  </a:cubicBezTo>
                  <a:cubicBezTo>
                    <a:pt x="51301" y="116895"/>
                    <a:pt x="51269" y="116895"/>
                    <a:pt x="51237" y="116895"/>
                  </a:cubicBezTo>
                  <a:cubicBezTo>
                    <a:pt x="50770" y="116895"/>
                    <a:pt x="50508" y="117086"/>
                    <a:pt x="50247" y="117399"/>
                  </a:cubicBezTo>
                  <a:cubicBezTo>
                    <a:pt x="50275" y="117037"/>
                    <a:pt x="50275" y="116702"/>
                    <a:pt x="50303" y="116339"/>
                  </a:cubicBezTo>
                  <a:cubicBezTo>
                    <a:pt x="50523" y="116468"/>
                    <a:pt x="50708" y="116560"/>
                    <a:pt x="50928" y="116560"/>
                  </a:cubicBezTo>
                  <a:cubicBezTo>
                    <a:pt x="51041" y="116560"/>
                    <a:pt x="51165" y="116536"/>
                    <a:pt x="51307" y="116479"/>
                  </a:cubicBezTo>
                  <a:cubicBezTo>
                    <a:pt x="51726" y="116283"/>
                    <a:pt x="52200" y="115837"/>
                    <a:pt x="52284" y="115446"/>
                  </a:cubicBezTo>
                  <a:cubicBezTo>
                    <a:pt x="52115" y="115356"/>
                    <a:pt x="51886" y="115313"/>
                    <a:pt x="51648" y="115313"/>
                  </a:cubicBezTo>
                  <a:cubicBezTo>
                    <a:pt x="51373" y="115313"/>
                    <a:pt x="51085" y="115370"/>
                    <a:pt x="50861" y="115474"/>
                  </a:cubicBezTo>
                  <a:cubicBezTo>
                    <a:pt x="50498" y="115642"/>
                    <a:pt x="50386" y="115893"/>
                    <a:pt x="50303" y="116228"/>
                  </a:cubicBezTo>
                  <a:cubicBezTo>
                    <a:pt x="50386" y="114163"/>
                    <a:pt x="50303" y="111847"/>
                    <a:pt x="50107" y="109392"/>
                  </a:cubicBezTo>
                  <a:cubicBezTo>
                    <a:pt x="50247" y="109392"/>
                    <a:pt x="50359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3" y="108425"/>
                    <a:pt x="50876" y="108416"/>
                    <a:pt x="50805" y="108416"/>
                  </a:cubicBezTo>
                  <a:cubicBezTo>
                    <a:pt x="50565" y="108416"/>
                    <a:pt x="50267" y="108516"/>
                    <a:pt x="50052" y="108667"/>
                  </a:cubicBezTo>
                  <a:cubicBezTo>
                    <a:pt x="49940" y="107160"/>
                    <a:pt x="49773" y="105598"/>
                    <a:pt x="49577" y="104008"/>
                  </a:cubicBezTo>
                  <a:lnTo>
                    <a:pt x="49577" y="104008"/>
                  </a:lnTo>
                  <a:cubicBezTo>
                    <a:pt x="49661" y="104092"/>
                    <a:pt x="49801" y="104147"/>
                    <a:pt x="49940" y="104231"/>
                  </a:cubicBezTo>
                  <a:cubicBezTo>
                    <a:pt x="50147" y="104309"/>
                    <a:pt x="50402" y="104350"/>
                    <a:pt x="50647" y="104350"/>
                  </a:cubicBezTo>
                  <a:cubicBezTo>
                    <a:pt x="50930" y="104350"/>
                    <a:pt x="51198" y="104295"/>
                    <a:pt x="51363" y="104175"/>
                  </a:cubicBezTo>
                  <a:cubicBezTo>
                    <a:pt x="51279" y="103785"/>
                    <a:pt x="50777" y="103366"/>
                    <a:pt x="50331" y="103199"/>
                  </a:cubicBezTo>
                  <a:cubicBezTo>
                    <a:pt x="50195" y="103142"/>
                    <a:pt x="50074" y="103118"/>
                    <a:pt x="49961" y="103118"/>
                  </a:cubicBezTo>
                  <a:cubicBezTo>
                    <a:pt x="49793" y="103118"/>
                    <a:pt x="49643" y="103171"/>
                    <a:pt x="49494" y="103255"/>
                  </a:cubicBezTo>
                  <a:cubicBezTo>
                    <a:pt x="49466" y="103003"/>
                    <a:pt x="49438" y="102724"/>
                    <a:pt x="49410" y="102473"/>
                  </a:cubicBezTo>
                  <a:lnTo>
                    <a:pt x="49410" y="102473"/>
                  </a:lnTo>
                  <a:cubicBezTo>
                    <a:pt x="49563" y="102504"/>
                    <a:pt x="49724" y="102526"/>
                    <a:pt x="49871" y="102526"/>
                  </a:cubicBezTo>
                  <a:cubicBezTo>
                    <a:pt x="49992" y="102526"/>
                    <a:pt x="50103" y="102511"/>
                    <a:pt x="50191" y="102473"/>
                  </a:cubicBezTo>
                  <a:cubicBezTo>
                    <a:pt x="50191" y="102055"/>
                    <a:pt x="49773" y="101553"/>
                    <a:pt x="49382" y="101302"/>
                  </a:cubicBezTo>
                  <a:cubicBezTo>
                    <a:pt x="49326" y="101274"/>
                    <a:pt x="49270" y="101246"/>
                    <a:pt x="49243" y="101218"/>
                  </a:cubicBezTo>
                  <a:cubicBezTo>
                    <a:pt x="49215" y="101078"/>
                    <a:pt x="49187" y="100967"/>
                    <a:pt x="49187" y="100855"/>
                  </a:cubicBezTo>
                  <a:lnTo>
                    <a:pt x="49187" y="100855"/>
                  </a:lnTo>
                  <a:cubicBezTo>
                    <a:pt x="49233" y="100862"/>
                    <a:pt x="49282" y="100865"/>
                    <a:pt x="49334" y="100865"/>
                  </a:cubicBezTo>
                  <a:cubicBezTo>
                    <a:pt x="49502" y="100865"/>
                    <a:pt x="49699" y="100829"/>
                    <a:pt x="49912" y="100744"/>
                  </a:cubicBezTo>
                  <a:cubicBezTo>
                    <a:pt x="50526" y="100520"/>
                    <a:pt x="51223" y="99907"/>
                    <a:pt x="51363" y="99349"/>
                  </a:cubicBezTo>
                  <a:cubicBezTo>
                    <a:pt x="51126" y="99195"/>
                    <a:pt x="50770" y="99126"/>
                    <a:pt x="50397" y="99126"/>
                  </a:cubicBezTo>
                  <a:cubicBezTo>
                    <a:pt x="50024" y="99126"/>
                    <a:pt x="49633" y="99195"/>
                    <a:pt x="49326" y="99321"/>
                  </a:cubicBezTo>
                  <a:cubicBezTo>
                    <a:pt x="49187" y="99377"/>
                    <a:pt x="49075" y="99432"/>
                    <a:pt x="48991" y="99516"/>
                  </a:cubicBezTo>
                  <a:cubicBezTo>
                    <a:pt x="48964" y="99377"/>
                    <a:pt x="48964" y="99237"/>
                    <a:pt x="48936" y="99098"/>
                  </a:cubicBezTo>
                  <a:cubicBezTo>
                    <a:pt x="49019" y="99070"/>
                    <a:pt x="49075" y="99014"/>
                    <a:pt x="49159" y="98930"/>
                  </a:cubicBezTo>
                  <a:cubicBezTo>
                    <a:pt x="49466" y="98568"/>
                    <a:pt x="49745" y="97982"/>
                    <a:pt x="49661" y="97591"/>
                  </a:cubicBezTo>
                  <a:cubicBezTo>
                    <a:pt x="49619" y="97583"/>
                    <a:pt x="49576" y="97579"/>
                    <a:pt x="49531" y="97579"/>
                  </a:cubicBezTo>
                  <a:cubicBezTo>
                    <a:pt x="49282" y="97579"/>
                    <a:pt x="49001" y="97704"/>
                    <a:pt x="48740" y="97870"/>
                  </a:cubicBezTo>
                  <a:cubicBezTo>
                    <a:pt x="48322" y="95136"/>
                    <a:pt x="47875" y="92318"/>
                    <a:pt x="47345" y="89472"/>
                  </a:cubicBezTo>
                  <a:lnTo>
                    <a:pt x="47345" y="89472"/>
                  </a:lnTo>
                  <a:cubicBezTo>
                    <a:pt x="47541" y="89751"/>
                    <a:pt x="47764" y="89975"/>
                    <a:pt x="48210" y="90030"/>
                  </a:cubicBezTo>
                  <a:cubicBezTo>
                    <a:pt x="48320" y="90046"/>
                    <a:pt x="48438" y="90054"/>
                    <a:pt x="48559" y="90054"/>
                  </a:cubicBezTo>
                  <a:cubicBezTo>
                    <a:pt x="49084" y="90054"/>
                    <a:pt x="49673" y="89907"/>
                    <a:pt x="49968" y="89612"/>
                  </a:cubicBezTo>
                  <a:cubicBezTo>
                    <a:pt x="49717" y="89166"/>
                    <a:pt x="48991" y="88775"/>
                    <a:pt x="48433" y="88691"/>
                  </a:cubicBezTo>
                  <a:cubicBezTo>
                    <a:pt x="48350" y="88678"/>
                    <a:pt x="48272" y="88672"/>
                    <a:pt x="48199" y="88672"/>
                  </a:cubicBezTo>
                  <a:cubicBezTo>
                    <a:pt x="47807" y="88672"/>
                    <a:pt x="47548" y="88851"/>
                    <a:pt x="47290" y="89110"/>
                  </a:cubicBezTo>
                  <a:cubicBezTo>
                    <a:pt x="47150" y="88273"/>
                    <a:pt x="47011" y="87436"/>
                    <a:pt x="46843" y="86571"/>
                  </a:cubicBezTo>
                  <a:lnTo>
                    <a:pt x="46843" y="86571"/>
                  </a:lnTo>
                  <a:cubicBezTo>
                    <a:pt x="46988" y="86674"/>
                    <a:pt x="47148" y="86732"/>
                    <a:pt x="47358" y="86732"/>
                  </a:cubicBezTo>
                  <a:cubicBezTo>
                    <a:pt x="47431" y="86732"/>
                    <a:pt x="47510" y="86725"/>
                    <a:pt x="47596" y="86710"/>
                  </a:cubicBezTo>
                  <a:cubicBezTo>
                    <a:pt x="48182" y="86655"/>
                    <a:pt x="48908" y="86292"/>
                    <a:pt x="49159" y="85846"/>
                  </a:cubicBezTo>
                  <a:cubicBezTo>
                    <a:pt x="48871" y="85532"/>
                    <a:pt x="48266" y="85341"/>
                    <a:pt x="47731" y="85341"/>
                  </a:cubicBezTo>
                  <a:cubicBezTo>
                    <a:pt x="47695" y="85341"/>
                    <a:pt x="47660" y="85342"/>
                    <a:pt x="47624" y="85343"/>
                  </a:cubicBezTo>
                  <a:cubicBezTo>
                    <a:pt x="47708" y="85260"/>
                    <a:pt x="47792" y="85148"/>
                    <a:pt x="47848" y="85009"/>
                  </a:cubicBezTo>
                  <a:cubicBezTo>
                    <a:pt x="48266" y="84283"/>
                    <a:pt x="48433" y="83139"/>
                    <a:pt x="48127" y="82498"/>
                  </a:cubicBezTo>
                  <a:lnTo>
                    <a:pt x="48127" y="82498"/>
                  </a:lnTo>
                  <a:cubicBezTo>
                    <a:pt x="47513" y="82553"/>
                    <a:pt x="46787" y="83139"/>
                    <a:pt x="46341" y="83781"/>
                  </a:cubicBezTo>
                  <a:cubicBezTo>
                    <a:pt x="45867" y="81131"/>
                    <a:pt x="45365" y="78480"/>
                    <a:pt x="44890" y="75830"/>
                  </a:cubicBezTo>
                  <a:cubicBezTo>
                    <a:pt x="44974" y="75802"/>
                    <a:pt x="45086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cubicBezTo>
                    <a:pt x="45634" y="74539"/>
                    <a:pt x="45595" y="74536"/>
                    <a:pt x="45555" y="74536"/>
                  </a:cubicBezTo>
                  <a:cubicBezTo>
                    <a:pt x="45290" y="74536"/>
                    <a:pt x="44961" y="74684"/>
                    <a:pt x="44695" y="74853"/>
                  </a:cubicBezTo>
                  <a:cubicBezTo>
                    <a:pt x="44193" y="71980"/>
                    <a:pt x="43663" y="69134"/>
                    <a:pt x="43216" y="66316"/>
                  </a:cubicBezTo>
                  <a:lnTo>
                    <a:pt x="43216" y="66316"/>
                  </a:lnTo>
                  <a:cubicBezTo>
                    <a:pt x="43272" y="66400"/>
                    <a:pt x="43384" y="66456"/>
                    <a:pt x="43523" y="66511"/>
                  </a:cubicBezTo>
                  <a:cubicBezTo>
                    <a:pt x="43747" y="66601"/>
                    <a:pt x="44043" y="66659"/>
                    <a:pt x="44321" y="66659"/>
                  </a:cubicBezTo>
                  <a:cubicBezTo>
                    <a:pt x="44563" y="66659"/>
                    <a:pt x="44790" y="66615"/>
                    <a:pt x="44946" y="66511"/>
                  </a:cubicBezTo>
                  <a:cubicBezTo>
                    <a:pt x="44862" y="66121"/>
                    <a:pt x="44360" y="65675"/>
                    <a:pt x="43942" y="65507"/>
                  </a:cubicBezTo>
                  <a:cubicBezTo>
                    <a:pt x="43799" y="65441"/>
                    <a:pt x="43678" y="65414"/>
                    <a:pt x="43566" y="65414"/>
                  </a:cubicBezTo>
                  <a:cubicBezTo>
                    <a:pt x="43395" y="65414"/>
                    <a:pt x="43246" y="65478"/>
                    <a:pt x="43077" y="65563"/>
                  </a:cubicBezTo>
                  <a:cubicBezTo>
                    <a:pt x="42937" y="64726"/>
                    <a:pt x="42798" y="63889"/>
                    <a:pt x="42686" y="63052"/>
                  </a:cubicBezTo>
                  <a:lnTo>
                    <a:pt x="42686" y="63052"/>
                  </a:lnTo>
                  <a:cubicBezTo>
                    <a:pt x="42819" y="63111"/>
                    <a:pt x="42959" y="63146"/>
                    <a:pt x="43115" y="63146"/>
                  </a:cubicBezTo>
                  <a:cubicBezTo>
                    <a:pt x="43255" y="63146"/>
                    <a:pt x="43408" y="63118"/>
                    <a:pt x="43579" y="63052"/>
                  </a:cubicBezTo>
                  <a:cubicBezTo>
                    <a:pt x="44193" y="62829"/>
                    <a:pt x="44918" y="62215"/>
                    <a:pt x="45086" y="61685"/>
                  </a:cubicBezTo>
                  <a:cubicBezTo>
                    <a:pt x="44829" y="61508"/>
                    <a:pt x="44443" y="61433"/>
                    <a:pt x="44039" y="61433"/>
                  </a:cubicBezTo>
                  <a:cubicBezTo>
                    <a:pt x="43741" y="61433"/>
                    <a:pt x="43433" y="61474"/>
                    <a:pt x="43161" y="61545"/>
                  </a:cubicBezTo>
                  <a:cubicBezTo>
                    <a:pt x="43356" y="61239"/>
                    <a:pt x="43440" y="60904"/>
                    <a:pt x="43412" y="60653"/>
                  </a:cubicBezTo>
                  <a:cubicBezTo>
                    <a:pt x="43371" y="60645"/>
                    <a:pt x="43329" y="60642"/>
                    <a:pt x="43285" y="60642"/>
                  </a:cubicBezTo>
                  <a:cubicBezTo>
                    <a:pt x="42996" y="60642"/>
                    <a:pt x="42642" y="60794"/>
                    <a:pt x="42351" y="60987"/>
                  </a:cubicBezTo>
                  <a:cubicBezTo>
                    <a:pt x="41905" y="58253"/>
                    <a:pt x="41431" y="55491"/>
                    <a:pt x="40929" y="52729"/>
                  </a:cubicBezTo>
                  <a:cubicBezTo>
                    <a:pt x="41068" y="52701"/>
                    <a:pt x="41208" y="52646"/>
                    <a:pt x="41375" y="52506"/>
                  </a:cubicBezTo>
                  <a:cubicBezTo>
                    <a:pt x="41710" y="52227"/>
                    <a:pt x="42045" y="51669"/>
                    <a:pt x="42017" y="51279"/>
                  </a:cubicBezTo>
                  <a:cubicBezTo>
                    <a:pt x="41946" y="51257"/>
                    <a:pt x="41867" y="51247"/>
                    <a:pt x="41784" y="51247"/>
                  </a:cubicBezTo>
                  <a:cubicBezTo>
                    <a:pt x="41443" y="51247"/>
                    <a:pt x="41025" y="51417"/>
                    <a:pt x="40733" y="51641"/>
                  </a:cubicBezTo>
                  <a:cubicBezTo>
                    <a:pt x="40650" y="51251"/>
                    <a:pt x="40594" y="50860"/>
                    <a:pt x="40510" y="50470"/>
                  </a:cubicBezTo>
                  <a:cubicBezTo>
                    <a:pt x="40845" y="50442"/>
                    <a:pt x="41096" y="50330"/>
                    <a:pt x="41291" y="49967"/>
                  </a:cubicBezTo>
                  <a:cubicBezTo>
                    <a:pt x="41515" y="49549"/>
                    <a:pt x="41626" y="48907"/>
                    <a:pt x="41459" y="48544"/>
                  </a:cubicBezTo>
                  <a:lnTo>
                    <a:pt x="41459" y="48544"/>
                  </a:lnTo>
                  <a:cubicBezTo>
                    <a:pt x="41068" y="48600"/>
                    <a:pt x="40566" y="49047"/>
                    <a:pt x="40343" y="49437"/>
                  </a:cubicBezTo>
                  <a:lnTo>
                    <a:pt x="40315" y="49465"/>
                  </a:lnTo>
                  <a:cubicBezTo>
                    <a:pt x="39422" y="44750"/>
                    <a:pt x="38446" y="40035"/>
                    <a:pt x="37413" y="35544"/>
                  </a:cubicBezTo>
                  <a:lnTo>
                    <a:pt x="37413" y="35544"/>
                  </a:lnTo>
                  <a:cubicBezTo>
                    <a:pt x="37619" y="35602"/>
                    <a:pt x="37841" y="35638"/>
                    <a:pt x="38045" y="35638"/>
                  </a:cubicBezTo>
                  <a:cubicBezTo>
                    <a:pt x="38228" y="35638"/>
                    <a:pt x="38397" y="35609"/>
                    <a:pt x="38529" y="35544"/>
                  </a:cubicBezTo>
                  <a:cubicBezTo>
                    <a:pt x="38474" y="35125"/>
                    <a:pt x="38027" y="34651"/>
                    <a:pt x="37609" y="34428"/>
                  </a:cubicBezTo>
                  <a:cubicBezTo>
                    <a:pt x="37441" y="34344"/>
                    <a:pt x="37274" y="34316"/>
                    <a:pt x="37134" y="34316"/>
                  </a:cubicBezTo>
                  <a:cubicBezTo>
                    <a:pt x="37106" y="34176"/>
                    <a:pt x="37079" y="34065"/>
                    <a:pt x="37051" y="33925"/>
                  </a:cubicBezTo>
                  <a:lnTo>
                    <a:pt x="37051" y="33925"/>
                  </a:lnTo>
                  <a:cubicBezTo>
                    <a:pt x="37191" y="33976"/>
                    <a:pt x="37337" y="34010"/>
                    <a:pt x="37492" y="34010"/>
                  </a:cubicBezTo>
                  <a:cubicBezTo>
                    <a:pt x="37676" y="34010"/>
                    <a:pt x="37871" y="33963"/>
                    <a:pt x="38083" y="33842"/>
                  </a:cubicBezTo>
                  <a:cubicBezTo>
                    <a:pt x="38669" y="33563"/>
                    <a:pt x="39310" y="32865"/>
                    <a:pt x="39394" y="32307"/>
                  </a:cubicBezTo>
                  <a:cubicBezTo>
                    <a:pt x="39204" y="32212"/>
                    <a:pt x="38953" y="32169"/>
                    <a:pt x="38683" y="32169"/>
                  </a:cubicBezTo>
                  <a:cubicBezTo>
                    <a:pt x="38242" y="32169"/>
                    <a:pt x="37749" y="32284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2" y="32781"/>
                    <a:pt x="36744" y="32614"/>
                    <a:pt x="36688" y="32447"/>
                  </a:cubicBezTo>
                  <a:cubicBezTo>
                    <a:pt x="36855" y="32391"/>
                    <a:pt x="37023" y="32279"/>
                    <a:pt x="37162" y="32084"/>
                  </a:cubicBezTo>
                  <a:cubicBezTo>
                    <a:pt x="37469" y="31721"/>
                    <a:pt x="37664" y="31108"/>
                    <a:pt x="37553" y="30717"/>
                  </a:cubicBezTo>
                  <a:cubicBezTo>
                    <a:pt x="37536" y="30716"/>
                    <a:pt x="37519" y="30715"/>
                    <a:pt x="37502" y="30715"/>
                  </a:cubicBezTo>
                  <a:cubicBezTo>
                    <a:pt x="37147" y="30715"/>
                    <a:pt x="36702" y="30984"/>
                    <a:pt x="36409" y="31303"/>
                  </a:cubicBezTo>
                  <a:cubicBezTo>
                    <a:pt x="35712" y="28429"/>
                    <a:pt x="34986" y="25639"/>
                    <a:pt x="34261" y="23017"/>
                  </a:cubicBezTo>
                  <a:cubicBezTo>
                    <a:pt x="34149" y="22682"/>
                    <a:pt x="34065" y="22319"/>
                    <a:pt x="33954" y="21985"/>
                  </a:cubicBezTo>
                  <a:cubicBezTo>
                    <a:pt x="34065" y="21650"/>
                    <a:pt x="33954" y="21120"/>
                    <a:pt x="33731" y="20757"/>
                  </a:cubicBezTo>
                  <a:cubicBezTo>
                    <a:pt x="33842" y="20757"/>
                    <a:pt x="33926" y="20785"/>
                    <a:pt x="34065" y="20785"/>
                  </a:cubicBezTo>
                  <a:cubicBezTo>
                    <a:pt x="34093" y="20786"/>
                    <a:pt x="34120" y="20787"/>
                    <a:pt x="34148" y="20787"/>
                  </a:cubicBezTo>
                  <a:cubicBezTo>
                    <a:pt x="34781" y="20787"/>
                    <a:pt x="35613" y="20487"/>
                    <a:pt x="35907" y="20060"/>
                  </a:cubicBezTo>
                  <a:cubicBezTo>
                    <a:pt x="35600" y="19585"/>
                    <a:pt x="34735" y="19278"/>
                    <a:pt x="34093" y="19250"/>
                  </a:cubicBezTo>
                  <a:cubicBezTo>
                    <a:pt x="33703" y="19250"/>
                    <a:pt x="33452" y="19362"/>
                    <a:pt x="33228" y="19529"/>
                  </a:cubicBezTo>
                  <a:cubicBezTo>
                    <a:pt x="32866" y="18358"/>
                    <a:pt x="32531" y="17214"/>
                    <a:pt x="32168" y="16126"/>
                  </a:cubicBezTo>
                  <a:lnTo>
                    <a:pt x="32168" y="16126"/>
                  </a:lnTo>
                  <a:cubicBezTo>
                    <a:pt x="32247" y="16145"/>
                    <a:pt x="32340" y="16165"/>
                    <a:pt x="32447" y="16165"/>
                  </a:cubicBezTo>
                  <a:cubicBezTo>
                    <a:pt x="32491" y="16165"/>
                    <a:pt x="32538" y="16162"/>
                    <a:pt x="32587" y="16154"/>
                  </a:cubicBezTo>
                  <a:cubicBezTo>
                    <a:pt x="33089" y="16070"/>
                    <a:pt x="33731" y="15735"/>
                    <a:pt x="33954" y="15345"/>
                  </a:cubicBezTo>
                  <a:cubicBezTo>
                    <a:pt x="33675" y="15066"/>
                    <a:pt x="33089" y="14926"/>
                    <a:pt x="32587" y="14926"/>
                  </a:cubicBezTo>
                  <a:cubicBezTo>
                    <a:pt x="32671" y="14842"/>
                    <a:pt x="32726" y="14759"/>
                    <a:pt x="32810" y="14647"/>
                  </a:cubicBezTo>
                  <a:cubicBezTo>
                    <a:pt x="33145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9" y="12471"/>
                    <a:pt x="32029" y="12862"/>
                    <a:pt x="31666" y="13308"/>
                  </a:cubicBezTo>
                  <a:cubicBezTo>
                    <a:pt x="31610" y="12834"/>
                    <a:pt x="31415" y="12276"/>
                    <a:pt x="31108" y="12052"/>
                  </a:cubicBezTo>
                  <a:cubicBezTo>
                    <a:pt x="31024" y="12136"/>
                    <a:pt x="30913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876" y="7672"/>
                    <a:pt x="28346" y="6668"/>
                  </a:cubicBezTo>
                  <a:cubicBezTo>
                    <a:pt x="28793" y="6528"/>
                    <a:pt x="29323" y="6110"/>
                    <a:pt x="29434" y="5719"/>
                  </a:cubicBezTo>
                  <a:cubicBezTo>
                    <a:pt x="29243" y="5592"/>
                    <a:pt x="28951" y="5528"/>
                    <a:pt x="28653" y="5528"/>
                  </a:cubicBezTo>
                  <a:cubicBezTo>
                    <a:pt x="28430" y="5528"/>
                    <a:pt x="28203" y="5564"/>
                    <a:pt x="28011" y="5636"/>
                  </a:cubicBezTo>
                  <a:cubicBezTo>
                    <a:pt x="27928" y="5664"/>
                    <a:pt x="27872" y="5691"/>
                    <a:pt x="27816" y="5719"/>
                  </a:cubicBezTo>
                  <a:cubicBezTo>
                    <a:pt x="27677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7" y="4324"/>
                  </a:cubicBezTo>
                  <a:cubicBezTo>
                    <a:pt x="28514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1" y="3041"/>
                    <a:pt x="26812" y="3655"/>
                  </a:cubicBezTo>
                  <a:cubicBezTo>
                    <a:pt x="26756" y="3766"/>
                    <a:pt x="26728" y="3878"/>
                    <a:pt x="26700" y="3962"/>
                  </a:cubicBezTo>
                  <a:cubicBezTo>
                    <a:pt x="25733" y="2699"/>
                    <a:pt x="24792" y="2006"/>
                    <a:pt x="23901" y="2006"/>
                  </a:cubicBezTo>
                  <a:cubicBezTo>
                    <a:pt x="23867" y="2006"/>
                    <a:pt x="23833" y="2007"/>
                    <a:pt x="23799" y="2009"/>
                  </a:cubicBezTo>
                  <a:cubicBezTo>
                    <a:pt x="23324" y="2037"/>
                    <a:pt x="22850" y="2148"/>
                    <a:pt x="22404" y="2316"/>
                  </a:cubicBezTo>
                  <a:lnTo>
                    <a:pt x="22432" y="2232"/>
                  </a:lnTo>
                  <a:cubicBezTo>
                    <a:pt x="22599" y="1786"/>
                    <a:pt x="22571" y="1116"/>
                    <a:pt x="2234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8" name="Google Shape;5948;p21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49" name="Google Shape;5949;p21"/>
          <p:cNvSpPr txBox="1"/>
          <p:nvPr>
            <p:ph idx="1" type="subTitle"/>
          </p:nvPr>
        </p:nvSpPr>
        <p:spPr>
          <a:xfrm>
            <a:off x="1139000" y="3675226"/>
            <a:ext cx="2013900" cy="437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0" name="Google Shape;5950;p21"/>
          <p:cNvSpPr txBox="1"/>
          <p:nvPr>
            <p:ph idx="2" type="title"/>
          </p:nvPr>
        </p:nvSpPr>
        <p:spPr>
          <a:xfrm>
            <a:off x="1139461" y="3244075"/>
            <a:ext cx="2013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5951" name="Google Shape;5951;p21"/>
          <p:cNvSpPr txBox="1"/>
          <p:nvPr>
            <p:ph idx="3" type="subTitle"/>
          </p:nvPr>
        </p:nvSpPr>
        <p:spPr>
          <a:xfrm>
            <a:off x="5966050" y="3675228"/>
            <a:ext cx="2014800" cy="437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2" name="Google Shape;5952;p21"/>
          <p:cNvSpPr txBox="1"/>
          <p:nvPr>
            <p:ph idx="4" type="title"/>
          </p:nvPr>
        </p:nvSpPr>
        <p:spPr>
          <a:xfrm>
            <a:off x="5966500" y="3244075"/>
            <a:ext cx="20139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5953" name="Google Shape;5953;p21"/>
          <p:cNvSpPr txBox="1"/>
          <p:nvPr>
            <p:ph idx="5" type="subTitle"/>
          </p:nvPr>
        </p:nvSpPr>
        <p:spPr>
          <a:xfrm>
            <a:off x="3564600" y="3675227"/>
            <a:ext cx="2014800" cy="437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4" name="Google Shape;5954;p21"/>
          <p:cNvSpPr txBox="1"/>
          <p:nvPr>
            <p:ph idx="6" type="title"/>
          </p:nvPr>
        </p:nvSpPr>
        <p:spPr>
          <a:xfrm>
            <a:off x="3565050" y="3244075"/>
            <a:ext cx="20139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grpSp>
        <p:nvGrpSpPr>
          <p:cNvPr id="5955" name="Google Shape;5955;p21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5956" name="Google Shape;5956;p21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21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21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21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21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21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21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21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21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65" name="Google Shape;5965;p21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6" name="Google Shape;5966;p21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67" name="Google Shape;5967;p21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5968" name="Google Shape;5968;p21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21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21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21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21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21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21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21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21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77" name="Google Shape;5977;p21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78" name="Google Shape;5978;p21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5979" name="Google Shape;5979;p21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5980" name="Google Shape;5980;p21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1" name="Google Shape;5981;p21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2" name="Google Shape;5982;p21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3" name="Google Shape;5983;p21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4" name="Google Shape;5984;p21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5" name="Google Shape;5985;p21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6" name="Google Shape;5986;p21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7" name="Google Shape;5987;p21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8" name="Google Shape;5988;p21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9" name="Google Shape;5989;p21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0" name="Google Shape;5990;p21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1" name="Google Shape;5991;p21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2" name="Google Shape;5992;p21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3" name="Google Shape;5993;p21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4" name="Google Shape;5994;p21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5" name="Google Shape;5995;p21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6" name="Google Shape;5996;p21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7" name="Google Shape;5997;p21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8" name="Google Shape;5998;p21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9" name="Google Shape;5999;p21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0" name="Google Shape;6000;p21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1" name="Google Shape;6001;p21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2" name="Google Shape;6002;p21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3" name="Google Shape;6003;p21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4" name="Google Shape;6004;p21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5" name="Google Shape;6005;p21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06" name="Google Shape;6006;p21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6007" name="Shape 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8" name="Google Shape;6008;p22"/>
          <p:cNvGrpSpPr/>
          <p:nvPr/>
        </p:nvGrpSpPr>
        <p:grpSpPr>
          <a:xfrm>
            <a:off x="5968139" y="3804880"/>
            <a:ext cx="3175661" cy="798610"/>
            <a:chOff x="-57086" y="3804880"/>
            <a:chExt cx="3175661" cy="798610"/>
          </a:xfrm>
        </p:grpSpPr>
        <p:grpSp>
          <p:nvGrpSpPr>
            <p:cNvPr id="6009" name="Google Shape;6009;p22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6010" name="Google Shape;6010;p22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6011" name="Google Shape;6011;p22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2" name="Google Shape;6012;p22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013" name="Google Shape;6013;p22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4" name="Google Shape;6014;p22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15" name="Google Shape;6015;p22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6016" name="Google Shape;6016;p22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7" name="Google Shape;6017;p22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8" name="Google Shape;6018;p22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9" name="Google Shape;6019;p22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020" name="Google Shape;6020;p22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6021" name="Google Shape;6021;p22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2" name="Google Shape;6022;p22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3" name="Google Shape;6023;p22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4" name="Google Shape;6024;p22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5" name="Google Shape;6025;p22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6" name="Google Shape;6026;p22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7" name="Google Shape;6027;p22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8" name="Google Shape;6028;p22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9" name="Google Shape;6029;p22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0" name="Google Shape;6030;p22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1" name="Google Shape;6031;p22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2" name="Google Shape;6032;p22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3" name="Google Shape;6033;p22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4" name="Google Shape;6034;p22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5" name="Google Shape;6035;p22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6" name="Google Shape;6036;p22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7" name="Google Shape;6037;p22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8" name="Google Shape;6038;p22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9" name="Google Shape;6039;p22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0" name="Google Shape;6040;p22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1" name="Google Shape;6041;p22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2" name="Google Shape;6042;p22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3" name="Google Shape;6043;p22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4" name="Google Shape;6044;p22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5" name="Google Shape;6045;p22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6" name="Google Shape;6046;p22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7" name="Google Shape;6047;p22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8" name="Google Shape;6048;p22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9" name="Google Shape;6049;p22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0" name="Google Shape;6050;p22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51" name="Google Shape;6051;p22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6052" name="Google Shape;6052;p22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3" name="Google Shape;6053;p22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4" name="Google Shape;6054;p22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5" name="Google Shape;6055;p22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6" name="Google Shape;6056;p22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7" name="Google Shape;6057;p22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8" name="Google Shape;6058;p22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9" name="Google Shape;6059;p22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0" name="Google Shape;6060;p22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1" name="Google Shape;6061;p22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2" name="Google Shape;6062;p22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3" name="Google Shape;6063;p22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4" name="Google Shape;6064;p22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5" name="Google Shape;6065;p22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6" name="Google Shape;6066;p22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7" name="Google Shape;6067;p22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8" name="Google Shape;6068;p22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9" name="Google Shape;6069;p22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0" name="Google Shape;6070;p22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1" name="Google Shape;6071;p22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2" name="Google Shape;6072;p22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3" name="Google Shape;6073;p22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4" name="Google Shape;6074;p22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5" name="Google Shape;6075;p22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6" name="Google Shape;6076;p22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7" name="Google Shape;6077;p22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8" name="Google Shape;6078;p22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9" name="Google Shape;6079;p22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0" name="Google Shape;6080;p22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1" name="Google Shape;6081;p22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2" name="Google Shape;6082;p22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3" name="Google Shape;6083;p22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4" name="Google Shape;6084;p22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5" name="Google Shape;6085;p22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6" name="Google Shape;6086;p22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7" name="Google Shape;6087;p22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8" name="Google Shape;6088;p22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9" name="Google Shape;6089;p22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0" name="Google Shape;6090;p22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1" name="Google Shape;6091;p22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2" name="Google Shape;6092;p22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3" name="Google Shape;6093;p22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4" name="Google Shape;6094;p22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5" name="Google Shape;6095;p22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6" name="Google Shape;6096;p22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7" name="Google Shape;6097;p22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8" name="Google Shape;6098;p22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9" name="Google Shape;6099;p22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0" name="Google Shape;6100;p22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1" name="Google Shape;6101;p22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2" name="Google Shape;6102;p22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103" name="Google Shape;6103;p22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6104" name="Google Shape;6104;p22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5" name="Google Shape;6105;p22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6" name="Google Shape;6106;p22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7" name="Google Shape;6107;p22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8" name="Google Shape;6108;p22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9" name="Google Shape;6109;p22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0" name="Google Shape;6110;p22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1" name="Google Shape;6111;p22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2" name="Google Shape;6112;p22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3" name="Google Shape;6113;p22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4" name="Google Shape;6114;p22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5" name="Google Shape;6115;p22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6" name="Google Shape;6116;p22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7" name="Google Shape;6117;p22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8" name="Google Shape;6118;p22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9" name="Google Shape;6119;p22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0" name="Google Shape;6120;p22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1" name="Google Shape;6121;p22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2" name="Google Shape;6122;p22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3" name="Google Shape;6123;p22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4" name="Google Shape;6124;p22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5" name="Google Shape;6125;p22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6" name="Google Shape;6126;p22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7" name="Google Shape;6127;p22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8" name="Google Shape;6128;p22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9" name="Google Shape;6129;p22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0" name="Google Shape;6130;p22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1" name="Google Shape;6131;p22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2" name="Google Shape;6132;p22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3" name="Google Shape;6133;p22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4" name="Google Shape;6134;p22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5" name="Google Shape;6135;p22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136" name="Google Shape;6136;p22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7" name="Google Shape;6137;p22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8" name="Google Shape;6138;p22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9" name="Google Shape;6139;p22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0" name="Google Shape;6140;p22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1" name="Google Shape;6141;p22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2" name="Google Shape;6142;p22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3" name="Google Shape;6143;p22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4" name="Google Shape;6144;p22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5" name="Google Shape;6145;p22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6" name="Google Shape;6146;p22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7" name="Google Shape;6147;p22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148" name="Google Shape;6148;p22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9" name="Google Shape;6149;p22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50" name="Google Shape;6150;p22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22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2" name="Google Shape;6152;p22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6153" name="Google Shape;6153;p22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6154" name="Google Shape;6154;p22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6155" name="Google Shape;6155;p22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6" name="Google Shape;6156;p22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157" name="Google Shape;6157;p22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8" name="Google Shape;6158;p22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159" name="Google Shape;6159;p22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6160" name="Google Shape;6160;p22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1" name="Google Shape;6161;p22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2" name="Google Shape;6162;p22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3" name="Google Shape;6163;p22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164" name="Google Shape;6164;p22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6165" name="Google Shape;6165;p22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66" name="Google Shape;6166;p22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67" name="Google Shape;6167;p22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68" name="Google Shape;6168;p22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69" name="Google Shape;6169;p22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0" name="Google Shape;6170;p22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1" name="Google Shape;6171;p22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2" name="Google Shape;6172;p22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3" name="Google Shape;6173;p22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4" name="Google Shape;6174;p22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5" name="Google Shape;6175;p22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6" name="Google Shape;6176;p22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7" name="Google Shape;6177;p22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8" name="Google Shape;6178;p22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9" name="Google Shape;6179;p22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0" name="Google Shape;6180;p22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1" name="Google Shape;6181;p22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2" name="Google Shape;6182;p22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3" name="Google Shape;6183;p22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4" name="Google Shape;6184;p22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5" name="Google Shape;6185;p22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6" name="Google Shape;6186;p22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7" name="Google Shape;6187;p22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8" name="Google Shape;6188;p22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9" name="Google Shape;6189;p22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0" name="Google Shape;6190;p22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1" name="Google Shape;6191;p22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2" name="Google Shape;6192;p22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3" name="Google Shape;6193;p22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4" name="Google Shape;6194;p22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195" name="Google Shape;6195;p22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6196" name="Google Shape;6196;p22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7" name="Google Shape;6197;p22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8" name="Google Shape;6198;p22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9" name="Google Shape;6199;p22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0" name="Google Shape;6200;p22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1" name="Google Shape;6201;p22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2" name="Google Shape;6202;p22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3" name="Google Shape;6203;p22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4" name="Google Shape;6204;p22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5" name="Google Shape;6205;p22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6" name="Google Shape;6206;p22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7" name="Google Shape;6207;p22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8" name="Google Shape;6208;p22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9" name="Google Shape;6209;p22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0" name="Google Shape;6210;p22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1" name="Google Shape;6211;p22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2" name="Google Shape;6212;p22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3" name="Google Shape;6213;p22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4" name="Google Shape;6214;p22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5" name="Google Shape;6215;p22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6" name="Google Shape;6216;p22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7" name="Google Shape;6217;p22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8" name="Google Shape;6218;p22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9" name="Google Shape;6219;p22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0" name="Google Shape;6220;p22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1" name="Google Shape;6221;p22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2" name="Google Shape;6222;p22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3" name="Google Shape;6223;p22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4" name="Google Shape;6224;p22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5" name="Google Shape;6225;p22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6" name="Google Shape;6226;p22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7" name="Google Shape;6227;p22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8" name="Google Shape;6228;p22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9" name="Google Shape;6229;p22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0" name="Google Shape;6230;p22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1" name="Google Shape;6231;p22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2" name="Google Shape;6232;p22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3" name="Google Shape;6233;p22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4" name="Google Shape;6234;p22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5" name="Google Shape;6235;p22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6" name="Google Shape;6236;p22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7" name="Google Shape;6237;p22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8" name="Google Shape;6238;p22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9" name="Google Shape;6239;p22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0" name="Google Shape;6240;p22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1" name="Google Shape;6241;p22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2" name="Google Shape;6242;p22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3" name="Google Shape;6243;p22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4" name="Google Shape;6244;p22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5" name="Google Shape;6245;p22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6" name="Google Shape;6246;p22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247" name="Google Shape;6247;p22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6248" name="Google Shape;6248;p22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9" name="Google Shape;6249;p22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0" name="Google Shape;6250;p22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1" name="Google Shape;6251;p22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2" name="Google Shape;6252;p22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3" name="Google Shape;6253;p22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4" name="Google Shape;6254;p22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5" name="Google Shape;6255;p22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6" name="Google Shape;6256;p22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7" name="Google Shape;6257;p22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8" name="Google Shape;6258;p22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9" name="Google Shape;6259;p22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0" name="Google Shape;6260;p22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1" name="Google Shape;6261;p22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2" name="Google Shape;6262;p22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3" name="Google Shape;6263;p22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4" name="Google Shape;6264;p22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5" name="Google Shape;6265;p22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6" name="Google Shape;6266;p22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7" name="Google Shape;6267;p22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8" name="Google Shape;6268;p22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9" name="Google Shape;6269;p22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0" name="Google Shape;6270;p22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1" name="Google Shape;6271;p22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2" name="Google Shape;6272;p22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3" name="Google Shape;6273;p22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4" name="Google Shape;6274;p22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5" name="Google Shape;6275;p22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6" name="Google Shape;6276;p22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7" name="Google Shape;6277;p22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8" name="Google Shape;6278;p22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9" name="Google Shape;6279;p22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280" name="Google Shape;6280;p22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1" name="Google Shape;6281;p22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2" name="Google Shape;6282;p22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3" name="Google Shape;6283;p22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4" name="Google Shape;6284;p22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5" name="Google Shape;6285;p22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6" name="Google Shape;6286;p22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7" name="Google Shape;6287;p22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8" name="Google Shape;6288;p22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9" name="Google Shape;6289;p22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0" name="Google Shape;6290;p22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1" name="Google Shape;6291;p22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292" name="Google Shape;6292;p22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22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94" name="Google Shape;6294;p22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22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96" name="Google Shape;6296;p22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97" name="Google Shape;6297;p22"/>
          <p:cNvSpPr txBox="1"/>
          <p:nvPr>
            <p:ph idx="1" type="subTitle"/>
          </p:nvPr>
        </p:nvSpPr>
        <p:spPr>
          <a:xfrm>
            <a:off x="5123773" y="1906515"/>
            <a:ext cx="2232600" cy="554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98" name="Google Shape;6298;p22"/>
          <p:cNvSpPr txBox="1"/>
          <p:nvPr>
            <p:ph idx="2" type="title"/>
          </p:nvPr>
        </p:nvSpPr>
        <p:spPr>
          <a:xfrm>
            <a:off x="5124403" y="1477890"/>
            <a:ext cx="22311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6299" name="Google Shape;6299;p22"/>
          <p:cNvSpPr txBox="1"/>
          <p:nvPr>
            <p:ph idx="3" type="subTitle"/>
          </p:nvPr>
        </p:nvSpPr>
        <p:spPr>
          <a:xfrm>
            <a:off x="1787625" y="3190113"/>
            <a:ext cx="2233500" cy="554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0" name="Google Shape;6300;p22"/>
          <p:cNvSpPr txBox="1"/>
          <p:nvPr>
            <p:ph idx="4" type="title"/>
          </p:nvPr>
        </p:nvSpPr>
        <p:spPr>
          <a:xfrm>
            <a:off x="1788052" y="2761488"/>
            <a:ext cx="22326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6301" name="Google Shape;6301;p22"/>
          <p:cNvSpPr txBox="1"/>
          <p:nvPr>
            <p:ph idx="5" type="subTitle"/>
          </p:nvPr>
        </p:nvSpPr>
        <p:spPr>
          <a:xfrm>
            <a:off x="5123773" y="3190113"/>
            <a:ext cx="2232600" cy="554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2" name="Google Shape;6302;p22"/>
          <p:cNvSpPr txBox="1"/>
          <p:nvPr>
            <p:ph idx="6" type="title"/>
          </p:nvPr>
        </p:nvSpPr>
        <p:spPr>
          <a:xfrm>
            <a:off x="5124403" y="2761488"/>
            <a:ext cx="22311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6303" name="Google Shape;6303;p22"/>
          <p:cNvSpPr txBox="1"/>
          <p:nvPr>
            <p:ph idx="7" type="subTitle"/>
          </p:nvPr>
        </p:nvSpPr>
        <p:spPr>
          <a:xfrm>
            <a:off x="1787625" y="1907962"/>
            <a:ext cx="2233500" cy="554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4" name="Google Shape;6304;p22"/>
          <p:cNvSpPr txBox="1"/>
          <p:nvPr>
            <p:ph idx="8" type="title"/>
          </p:nvPr>
        </p:nvSpPr>
        <p:spPr>
          <a:xfrm>
            <a:off x="1788052" y="1479337"/>
            <a:ext cx="22326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grpSp>
        <p:nvGrpSpPr>
          <p:cNvPr id="6305" name="Google Shape;6305;p22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6306" name="Google Shape;6306;p22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22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22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22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22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22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22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22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22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5" name="Google Shape;6315;p22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6316" name="Google Shape;6316;p22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22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22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22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22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22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22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22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22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5" name="Google Shape;6325;p22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6326" name="Google Shape;6326;p22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22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22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22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22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22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22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22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22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22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22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22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22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22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22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22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22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22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22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22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22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22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22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22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22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22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22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22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22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22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22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22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22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22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22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22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22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22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22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22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22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22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22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22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22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22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22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22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22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22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22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22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22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22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22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22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22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22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22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22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22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22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22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22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22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2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2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22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22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22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22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22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22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99" name="Google Shape;6399;p22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0" name="Google Shape;6400;p22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1" name="Google Shape;6401;p22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2" name="Google Shape;6402;p22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6403" name="Google Shape;6403;p22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6404" name="Google Shape;6404;p22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5" name="Google Shape;6405;p22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6" name="Google Shape;6406;p22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7" name="Google Shape;6407;p22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8" name="Google Shape;6408;p22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9" name="Google Shape;6409;p22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0" name="Google Shape;6410;p22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1" name="Google Shape;6411;p22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2" name="Google Shape;6412;p22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3" name="Google Shape;6413;p22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4" name="Google Shape;6414;p22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5" name="Google Shape;6415;p22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6" name="Google Shape;6416;p22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7" name="Google Shape;6417;p22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8" name="Google Shape;6418;p22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9" name="Google Shape;6419;p22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0" name="Google Shape;6420;p22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1" name="Google Shape;6421;p22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2" name="Google Shape;6422;p22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3" name="Google Shape;6423;p22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4" name="Google Shape;6424;p22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5" name="Google Shape;6425;p22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6" name="Google Shape;6426;p22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7" name="Google Shape;6427;p22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8" name="Google Shape;6428;p22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9" name="Google Shape;6429;p22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30" name="Google Shape;6430;p22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_1">
    <p:spTree>
      <p:nvGrpSpPr>
        <p:cNvPr id="6431" name="Shape 6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2" name="Google Shape;6432;p23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433" name="Google Shape;6433;p23"/>
          <p:cNvGrpSpPr/>
          <p:nvPr/>
        </p:nvGrpSpPr>
        <p:grpSpPr>
          <a:xfrm>
            <a:off x="6014125" y="781475"/>
            <a:ext cx="3147050" cy="4219572"/>
            <a:chOff x="6014125" y="781475"/>
            <a:chExt cx="3147050" cy="4219572"/>
          </a:xfrm>
        </p:grpSpPr>
        <p:sp>
          <p:nvSpPr>
            <p:cNvPr id="6434" name="Google Shape;6434;p23"/>
            <p:cNvSpPr/>
            <p:nvPr/>
          </p:nvSpPr>
          <p:spPr>
            <a:xfrm>
              <a:off x="7295575" y="1690800"/>
              <a:ext cx="1128410" cy="3310247"/>
            </a:xfrm>
            <a:custGeom>
              <a:rect b="b" l="l" r="r" t="t"/>
              <a:pathLst>
                <a:path extrusionOk="0" h="80127" w="27314">
                  <a:moveTo>
                    <a:pt x="10797" y="1"/>
                  </a:moveTo>
                  <a:cubicBezTo>
                    <a:pt x="10686" y="84"/>
                    <a:pt x="10574" y="280"/>
                    <a:pt x="10574" y="447"/>
                  </a:cubicBezTo>
                  <a:cubicBezTo>
                    <a:pt x="10546" y="586"/>
                    <a:pt x="10630" y="670"/>
                    <a:pt x="10714" y="754"/>
                  </a:cubicBezTo>
                  <a:cubicBezTo>
                    <a:pt x="10853" y="698"/>
                    <a:pt x="10937" y="642"/>
                    <a:pt x="10937" y="475"/>
                  </a:cubicBezTo>
                  <a:cubicBezTo>
                    <a:pt x="10965" y="307"/>
                    <a:pt x="10909" y="84"/>
                    <a:pt x="10797" y="1"/>
                  </a:cubicBezTo>
                  <a:close/>
                  <a:moveTo>
                    <a:pt x="9291" y="280"/>
                  </a:moveTo>
                  <a:cubicBezTo>
                    <a:pt x="9263" y="419"/>
                    <a:pt x="9319" y="614"/>
                    <a:pt x="9430" y="754"/>
                  </a:cubicBezTo>
                  <a:cubicBezTo>
                    <a:pt x="9514" y="865"/>
                    <a:pt x="9598" y="865"/>
                    <a:pt x="9709" y="865"/>
                  </a:cubicBezTo>
                  <a:lnTo>
                    <a:pt x="9765" y="865"/>
                  </a:lnTo>
                  <a:cubicBezTo>
                    <a:pt x="9821" y="754"/>
                    <a:pt x="9821" y="642"/>
                    <a:pt x="9737" y="503"/>
                  </a:cubicBezTo>
                  <a:cubicBezTo>
                    <a:pt x="9626" y="391"/>
                    <a:pt x="9430" y="280"/>
                    <a:pt x="9319" y="280"/>
                  </a:cubicBezTo>
                  <a:close/>
                  <a:moveTo>
                    <a:pt x="6892" y="4995"/>
                  </a:moveTo>
                  <a:cubicBezTo>
                    <a:pt x="6864" y="4995"/>
                    <a:pt x="6836" y="5022"/>
                    <a:pt x="6836" y="5022"/>
                  </a:cubicBezTo>
                  <a:cubicBezTo>
                    <a:pt x="6808" y="5162"/>
                    <a:pt x="6919" y="5357"/>
                    <a:pt x="7031" y="5469"/>
                  </a:cubicBezTo>
                  <a:cubicBezTo>
                    <a:pt x="7115" y="5525"/>
                    <a:pt x="7170" y="5552"/>
                    <a:pt x="7254" y="5552"/>
                  </a:cubicBezTo>
                  <a:cubicBezTo>
                    <a:pt x="7310" y="5552"/>
                    <a:pt x="7338" y="5525"/>
                    <a:pt x="7394" y="5525"/>
                  </a:cubicBezTo>
                  <a:cubicBezTo>
                    <a:pt x="7422" y="5385"/>
                    <a:pt x="7422" y="5274"/>
                    <a:pt x="7282" y="5162"/>
                  </a:cubicBezTo>
                  <a:cubicBezTo>
                    <a:pt x="7198" y="5078"/>
                    <a:pt x="7031" y="4995"/>
                    <a:pt x="6892" y="4995"/>
                  </a:cubicBezTo>
                  <a:close/>
                  <a:moveTo>
                    <a:pt x="7561" y="4716"/>
                  </a:moveTo>
                  <a:cubicBezTo>
                    <a:pt x="7505" y="4911"/>
                    <a:pt x="7589" y="5218"/>
                    <a:pt x="7728" y="5413"/>
                  </a:cubicBezTo>
                  <a:cubicBezTo>
                    <a:pt x="7868" y="5608"/>
                    <a:pt x="8007" y="5636"/>
                    <a:pt x="8231" y="5636"/>
                  </a:cubicBezTo>
                  <a:cubicBezTo>
                    <a:pt x="8286" y="5441"/>
                    <a:pt x="8314" y="5301"/>
                    <a:pt x="8175" y="5106"/>
                  </a:cubicBezTo>
                  <a:cubicBezTo>
                    <a:pt x="8035" y="4911"/>
                    <a:pt x="7756" y="4716"/>
                    <a:pt x="7561" y="4716"/>
                  </a:cubicBezTo>
                  <a:close/>
                  <a:moveTo>
                    <a:pt x="6613" y="6194"/>
                  </a:moveTo>
                  <a:cubicBezTo>
                    <a:pt x="6445" y="6194"/>
                    <a:pt x="6250" y="6278"/>
                    <a:pt x="6166" y="6389"/>
                  </a:cubicBezTo>
                  <a:cubicBezTo>
                    <a:pt x="6250" y="6501"/>
                    <a:pt x="6445" y="6557"/>
                    <a:pt x="6613" y="6557"/>
                  </a:cubicBezTo>
                  <a:cubicBezTo>
                    <a:pt x="6780" y="6557"/>
                    <a:pt x="6864" y="6473"/>
                    <a:pt x="6919" y="6362"/>
                  </a:cubicBezTo>
                  <a:cubicBezTo>
                    <a:pt x="6836" y="6250"/>
                    <a:pt x="6780" y="6194"/>
                    <a:pt x="6640" y="6194"/>
                  </a:cubicBezTo>
                  <a:close/>
                  <a:moveTo>
                    <a:pt x="18079" y="6613"/>
                  </a:moveTo>
                  <a:cubicBezTo>
                    <a:pt x="17884" y="6613"/>
                    <a:pt x="17605" y="6752"/>
                    <a:pt x="17437" y="6892"/>
                  </a:cubicBezTo>
                  <a:cubicBezTo>
                    <a:pt x="17214" y="7059"/>
                    <a:pt x="17214" y="7226"/>
                    <a:pt x="17242" y="7450"/>
                  </a:cubicBezTo>
                  <a:cubicBezTo>
                    <a:pt x="17326" y="7478"/>
                    <a:pt x="17409" y="7478"/>
                    <a:pt x="17493" y="7478"/>
                  </a:cubicBezTo>
                  <a:cubicBezTo>
                    <a:pt x="17605" y="7478"/>
                    <a:pt x="17716" y="7450"/>
                    <a:pt x="17828" y="7366"/>
                  </a:cubicBezTo>
                  <a:cubicBezTo>
                    <a:pt x="18023" y="7171"/>
                    <a:pt x="18219" y="6864"/>
                    <a:pt x="18191" y="6641"/>
                  </a:cubicBezTo>
                  <a:cubicBezTo>
                    <a:pt x="18163" y="6613"/>
                    <a:pt x="18135" y="6613"/>
                    <a:pt x="18079" y="6613"/>
                  </a:cubicBezTo>
                  <a:close/>
                  <a:moveTo>
                    <a:pt x="17716" y="9096"/>
                  </a:moveTo>
                  <a:cubicBezTo>
                    <a:pt x="17549" y="9096"/>
                    <a:pt x="17409" y="9124"/>
                    <a:pt x="17270" y="9179"/>
                  </a:cubicBezTo>
                  <a:cubicBezTo>
                    <a:pt x="17075" y="9291"/>
                    <a:pt x="17019" y="9430"/>
                    <a:pt x="16991" y="9626"/>
                  </a:cubicBezTo>
                  <a:cubicBezTo>
                    <a:pt x="17103" y="9682"/>
                    <a:pt x="17186" y="9737"/>
                    <a:pt x="17298" y="9737"/>
                  </a:cubicBezTo>
                  <a:cubicBezTo>
                    <a:pt x="17354" y="9737"/>
                    <a:pt x="17437" y="9709"/>
                    <a:pt x="17521" y="9682"/>
                  </a:cubicBezTo>
                  <a:cubicBezTo>
                    <a:pt x="17716" y="9598"/>
                    <a:pt x="17967" y="9347"/>
                    <a:pt x="17995" y="9151"/>
                  </a:cubicBezTo>
                  <a:cubicBezTo>
                    <a:pt x="17940" y="9124"/>
                    <a:pt x="17828" y="9096"/>
                    <a:pt x="17716" y="9096"/>
                  </a:cubicBezTo>
                  <a:close/>
                  <a:moveTo>
                    <a:pt x="18051" y="10853"/>
                  </a:moveTo>
                  <a:cubicBezTo>
                    <a:pt x="17940" y="10853"/>
                    <a:pt x="17828" y="10909"/>
                    <a:pt x="17716" y="10965"/>
                  </a:cubicBezTo>
                  <a:cubicBezTo>
                    <a:pt x="17772" y="11160"/>
                    <a:pt x="17828" y="11300"/>
                    <a:pt x="18023" y="11411"/>
                  </a:cubicBezTo>
                  <a:cubicBezTo>
                    <a:pt x="18163" y="11439"/>
                    <a:pt x="18302" y="11467"/>
                    <a:pt x="18442" y="11467"/>
                  </a:cubicBezTo>
                  <a:cubicBezTo>
                    <a:pt x="18553" y="11467"/>
                    <a:pt x="18665" y="11467"/>
                    <a:pt x="18749" y="11411"/>
                  </a:cubicBezTo>
                  <a:cubicBezTo>
                    <a:pt x="18721" y="11216"/>
                    <a:pt x="18470" y="10993"/>
                    <a:pt x="18246" y="10881"/>
                  </a:cubicBezTo>
                  <a:cubicBezTo>
                    <a:pt x="18191" y="10853"/>
                    <a:pt x="18107" y="10853"/>
                    <a:pt x="18051" y="10853"/>
                  </a:cubicBezTo>
                  <a:close/>
                  <a:moveTo>
                    <a:pt x="4632" y="13532"/>
                  </a:moveTo>
                  <a:cubicBezTo>
                    <a:pt x="4632" y="13671"/>
                    <a:pt x="4743" y="13894"/>
                    <a:pt x="4855" y="14006"/>
                  </a:cubicBezTo>
                  <a:cubicBezTo>
                    <a:pt x="4939" y="14062"/>
                    <a:pt x="5022" y="14090"/>
                    <a:pt x="5078" y="14090"/>
                  </a:cubicBezTo>
                  <a:cubicBezTo>
                    <a:pt x="5134" y="14090"/>
                    <a:pt x="5190" y="14090"/>
                    <a:pt x="5245" y="14062"/>
                  </a:cubicBezTo>
                  <a:cubicBezTo>
                    <a:pt x="5245" y="13922"/>
                    <a:pt x="5245" y="13811"/>
                    <a:pt x="5134" y="13699"/>
                  </a:cubicBezTo>
                  <a:cubicBezTo>
                    <a:pt x="5022" y="13615"/>
                    <a:pt x="4855" y="13532"/>
                    <a:pt x="4715" y="13532"/>
                  </a:cubicBezTo>
                  <a:close/>
                  <a:moveTo>
                    <a:pt x="5413" y="13225"/>
                  </a:moveTo>
                  <a:cubicBezTo>
                    <a:pt x="5329" y="13420"/>
                    <a:pt x="5441" y="13755"/>
                    <a:pt x="5580" y="13950"/>
                  </a:cubicBezTo>
                  <a:cubicBezTo>
                    <a:pt x="5720" y="14145"/>
                    <a:pt x="5859" y="14173"/>
                    <a:pt x="6082" y="14173"/>
                  </a:cubicBezTo>
                  <a:cubicBezTo>
                    <a:pt x="6166" y="13978"/>
                    <a:pt x="6194" y="13811"/>
                    <a:pt x="6055" y="13615"/>
                  </a:cubicBezTo>
                  <a:cubicBezTo>
                    <a:pt x="5915" y="13420"/>
                    <a:pt x="5608" y="13225"/>
                    <a:pt x="5413" y="13225"/>
                  </a:cubicBezTo>
                  <a:close/>
                  <a:moveTo>
                    <a:pt x="4408" y="14759"/>
                  </a:moveTo>
                  <a:cubicBezTo>
                    <a:pt x="4241" y="14759"/>
                    <a:pt x="4046" y="14843"/>
                    <a:pt x="3962" y="14982"/>
                  </a:cubicBezTo>
                  <a:cubicBezTo>
                    <a:pt x="4046" y="15094"/>
                    <a:pt x="4241" y="15150"/>
                    <a:pt x="4408" y="15150"/>
                  </a:cubicBezTo>
                  <a:lnTo>
                    <a:pt x="4436" y="15150"/>
                  </a:lnTo>
                  <a:cubicBezTo>
                    <a:pt x="4604" y="15150"/>
                    <a:pt x="4660" y="15066"/>
                    <a:pt x="4743" y="14927"/>
                  </a:cubicBezTo>
                  <a:cubicBezTo>
                    <a:pt x="4660" y="14843"/>
                    <a:pt x="4604" y="14759"/>
                    <a:pt x="4436" y="14759"/>
                  </a:cubicBezTo>
                  <a:close/>
                  <a:moveTo>
                    <a:pt x="19753" y="18609"/>
                  </a:moveTo>
                  <a:cubicBezTo>
                    <a:pt x="19613" y="18609"/>
                    <a:pt x="19502" y="18665"/>
                    <a:pt x="19390" y="18777"/>
                  </a:cubicBezTo>
                  <a:cubicBezTo>
                    <a:pt x="19446" y="18972"/>
                    <a:pt x="19502" y="19111"/>
                    <a:pt x="19753" y="19167"/>
                  </a:cubicBezTo>
                  <a:cubicBezTo>
                    <a:pt x="19837" y="19195"/>
                    <a:pt x="19920" y="19195"/>
                    <a:pt x="20032" y="19195"/>
                  </a:cubicBezTo>
                  <a:cubicBezTo>
                    <a:pt x="20199" y="19195"/>
                    <a:pt x="20367" y="19167"/>
                    <a:pt x="20478" y="19084"/>
                  </a:cubicBezTo>
                  <a:cubicBezTo>
                    <a:pt x="20395" y="18888"/>
                    <a:pt x="20116" y="18693"/>
                    <a:pt x="19892" y="18637"/>
                  </a:cubicBezTo>
                  <a:cubicBezTo>
                    <a:pt x="19837" y="18609"/>
                    <a:pt x="19781" y="18609"/>
                    <a:pt x="19753" y="18609"/>
                  </a:cubicBezTo>
                  <a:close/>
                  <a:moveTo>
                    <a:pt x="22375" y="32726"/>
                  </a:moveTo>
                  <a:cubicBezTo>
                    <a:pt x="22292" y="32726"/>
                    <a:pt x="22208" y="32754"/>
                    <a:pt x="22124" y="32782"/>
                  </a:cubicBezTo>
                  <a:cubicBezTo>
                    <a:pt x="22124" y="32977"/>
                    <a:pt x="22124" y="33145"/>
                    <a:pt x="22348" y="33284"/>
                  </a:cubicBezTo>
                  <a:cubicBezTo>
                    <a:pt x="22487" y="33368"/>
                    <a:pt x="22710" y="33452"/>
                    <a:pt x="22878" y="33452"/>
                  </a:cubicBezTo>
                  <a:cubicBezTo>
                    <a:pt x="22961" y="33452"/>
                    <a:pt x="23017" y="33452"/>
                    <a:pt x="23045" y="33424"/>
                  </a:cubicBezTo>
                  <a:cubicBezTo>
                    <a:pt x="23045" y="33228"/>
                    <a:pt x="22850" y="32949"/>
                    <a:pt x="22654" y="32810"/>
                  </a:cubicBezTo>
                  <a:cubicBezTo>
                    <a:pt x="22543" y="32754"/>
                    <a:pt x="22459" y="32726"/>
                    <a:pt x="22375" y="32726"/>
                  </a:cubicBezTo>
                  <a:close/>
                  <a:moveTo>
                    <a:pt x="25807" y="42379"/>
                  </a:moveTo>
                  <a:cubicBezTo>
                    <a:pt x="25640" y="42379"/>
                    <a:pt x="25416" y="42519"/>
                    <a:pt x="25277" y="42658"/>
                  </a:cubicBezTo>
                  <a:cubicBezTo>
                    <a:pt x="25137" y="42798"/>
                    <a:pt x="25165" y="42937"/>
                    <a:pt x="25193" y="43105"/>
                  </a:cubicBezTo>
                  <a:lnTo>
                    <a:pt x="25333" y="43105"/>
                  </a:lnTo>
                  <a:cubicBezTo>
                    <a:pt x="25444" y="43105"/>
                    <a:pt x="25528" y="43077"/>
                    <a:pt x="25640" y="42965"/>
                  </a:cubicBezTo>
                  <a:cubicBezTo>
                    <a:pt x="25779" y="42826"/>
                    <a:pt x="25891" y="42547"/>
                    <a:pt x="25835" y="42379"/>
                  </a:cubicBezTo>
                  <a:close/>
                  <a:moveTo>
                    <a:pt x="1284" y="45337"/>
                  </a:moveTo>
                  <a:cubicBezTo>
                    <a:pt x="1256" y="45560"/>
                    <a:pt x="1423" y="45839"/>
                    <a:pt x="1619" y="46006"/>
                  </a:cubicBezTo>
                  <a:cubicBezTo>
                    <a:pt x="1730" y="46090"/>
                    <a:pt x="1814" y="46146"/>
                    <a:pt x="1925" y="46146"/>
                  </a:cubicBezTo>
                  <a:cubicBezTo>
                    <a:pt x="1981" y="46146"/>
                    <a:pt x="2065" y="46118"/>
                    <a:pt x="2149" y="46090"/>
                  </a:cubicBezTo>
                  <a:cubicBezTo>
                    <a:pt x="2177" y="45895"/>
                    <a:pt x="2177" y="45755"/>
                    <a:pt x="1981" y="45588"/>
                  </a:cubicBezTo>
                  <a:cubicBezTo>
                    <a:pt x="1842" y="45448"/>
                    <a:pt x="1591" y="45337"/>
                    <a:pt x="1395" y="45337"/>
                  </a:cubicBezTo>
                  <a:close/>
                  <a:moveTo>
                    <a:pt x="782" y="51837"/>
                  </a:moveTo>
                  <a:cubicBezTo>
                    <a:pt x="726" y="52032"/>
                    <a:pt x="810" y="52367"/>
                    <a:pt x="949" y="52562"/>
                  </a:cubicBezTo>
                  <a:cubicBezTo>
                    <a:pt x="1089" y="52758"/>
                    <a:pt x="1228" y="52758"/>
                    <a:pt x="1451" y="52758"/>
                  </a:cubicBezTo>
                  <a:cubicBezTo>
                    <a:pt x="1507" y="52562"/>
                    <a:pt x="1535" y="52423"/>
                    <a:pt x="1395" y="52228"/>
                  </a:cubicBezTo>
                  <a:cubicBezTo>
                    <a:pt x="1256" y="52032"/>
                    <a:pt x="977" y="51837"/>
                    <a:pt x="782" y="51837"/>
                  </a:cubicBezTo>
                  <a:close/>
                  <a:moveTo>
                    <a:pt x="1479" y="53651"/>
                  </a:moveTo>
                  <a:lnTo>
                    <a:pt x="1479" y="53678"/>
                  </a:lnTo>
                  <a:lnTo>
                    <a:pt x="1451" y="53651"/>
                  </a:lnTo>
                  <a:close/>
                  <a:moveTo>
                    <a:pt x="11467" y="419"/>
                  </a:moveTo>
                  <a:cubicBezTo>
                    <a:pt x="11272" y="475"/>
                    <a:pt x="11076" y="754"/>
                    <a:pt x="10993" y="977"/>
                  </a:cubicBezTo>
                  <a:cubicBezTo>
                    <a:pt x="10937" y="1172"/>
                    <a:pt x="10965" y="1284"/>
                    <a:pt x="11076" y="1423"/>
                  </a:cubicBezTo>
                  <a:cubicBezTo>
                    <a:pt x="10965" y="1479"/>
                    <a:pt x="10881" y="1535"/>
                    <a:pt x="10797" y="1591"/>
                  </a:cubicBezTo>
                  <a:cubicBezTo>
                    <a:pt x="10797" y="1368"/>
                    <a:pt x="10714" y="1089"/>
                    <a:pt x="10574" y="977"/>
                  </a:cubicBezTo>
                  <a:cubicBezTo>
                    <a:pt x="10407" y="1089"/>
                    <a:pt x="10295" y="1340"/>
                    <a:pt x="10267" y="1563"/>
                  </a:cubicBezTo>
                  <a:cubicBezTo>
                    <a:pt x="10211" y="1507"/>
                    <a:pt x="10184" y="1479"/>
                    <a:pt x="10128" y="1451"/>
                  </a:cubicBezTo>
                  <a:cubicBezTo>
                    <a:pt x="9933" y="1256"/>
                    <a:pt x="9570" y="1117"/>
                    <a:pt x="9319" y="1117"/>
                  </a:cubicBezTo>
                  <a:cubicBezTo>
                    <a:pt x="9235" y="1117"/>
                    <a:pt x="9179" y="1144"/>
                    <a:pt x="9151" y="1144"/>
                  </a:cubicBezTo>
                  <a:cubicBezTo>
                    <a:pt x="9123" y="1451"/>
                    <a:pt x="9375" y="1842"/>
                    <a:pt x="9626" y="2065"/>
                  </a:cubicBezTo>
                  <a:cubicBezTo>
                    <a:pt x="9793" y="2177"/>
                    <a:pt x="9905" y="2233"/>
                    <a:pt x="10044" y="2233"/>
                  </a:cubicBezTo>
                  <a:cubicBezTo>
                    <a:pt x="10100" y="2233"/>
                    <a:pt x="10128" y="2233"/>
                    <a:pt x="10156" y="2205"/>
                  </a:cubicBezTo>
                  <a:lnTo>
                    <a:pt x="10156" y="2205"/>
                  </a:lnTo>
                  <a:cubicBezTo>
                    <a:pt x="9402" y="3097"/>
                    <a:pt x="8733" y="4409"/>
                    <a:pt x="8175" y="5971"/>
                  </a:cubicBezTo>
                  <a:cubicBezTo>
                    <a:pt x="8007" y="5859"/>
                    <a:pt x="7784" y="5748"/>
                    <a:pt x="7589" y="5748"/>
                  </a:cubicBezTo>
                  <a:cubicBezTo>
                    <a:pt x="7561" y="5748"/>
                    <a:pt x="7505" y="5776"/>
                    <a:pt x="7477" y="5776"/>
                  </a:cubicBezTo>
                  <a:cubicBezTo>
                    <a:pt x="7477" y="5971"/>
                    <a:pt x="7617" y="6194"/>
                    <a:pt x="7756" y="6362"/>
                  </a:cubicBezTo>
                  <a:cubicBezTo>
                    <a:pt x="7728" y="6362"/>
                    <a:pt x="7673" y="6389"/>
                    <a:pt x="7589" y="6389"/>
                  </a:cubicBezTo>
                  <a:cubicBezTo>
                    <a:pt x="7282" y="6473"/>
                    <a:pt x="6892" y="6752"/>
                    <a:pt x="6780" y="7031"/>
                  </a:cubicBezTo>
                  <a:cubicBezTo>
                    <a:pt x="6919" y="7143"/>
                    <a:pt x="7170" y="7199"/>
                    <a:pt x="7422" y="7199"/>
                  </a:cubicBezTo>
                  <a:cubicBezTo>
                    <a:pt x="7533" y="7199"/>
                    <a:pt x="7673" y="7199"/>
                    <a:pt x="7756" y="7171"/>
                  </a:cubicBezTo>
                  <a:lnTo>
                    <a:pt x="7756" y="7171"/>
                  </a:lnTo>
                  <a:cubicBezTo>
                    <a:pt x="7059" y="9430"/>
                    <a:pt x="6501" y="12053"/>
                    <a:pt x="6110" y="14592"/>
                  </a:cubicBezTo>
                  <a:lnTo>
                    <a:pt x="6055" y="14536"/>
                  </a:lnTo>
                  <a:cubicBezTo>
                    <a:pt x="5887" y="14424"/>
                    <a:pt x="5636" y="14313"/>
                    <a:pt x="5441" y="14313"/>
                  </a:cubicBezTo>
                  <a:cubicBezTo>
                    <a:pt x="5413" y="14313"/>
                    <a:pt x="5357" y="14313"/>
                    <a:pt x="5329" y="14341"/>
                  </a:cubicBezTo>
                  <a:cubicBezTo>
                    <a:pt x="5301" y="14508"/>
                    <a:pt x="5469" y="14787"/>
                    <a:pt x="5636" y="14954"/>
                  </a:cubicBezTo>
                  <a:cubicBezTo>
                    <a:pt x="5580" y="14954"/>
                    <a:pt x="5524" y="14954"/>
                    <a:pt x="5441" y="14982"/>
                  </a:cubicBezTo>
                  <a:cubicBezTo>
                    <a:pt x="5106" y="15066"/>
                    <a:pt x="4715" y="15345"/>
                    <a:pt x="4604" y="15624"/>
                  </a:cubicBezTo>
                  <a:cubicBezTo>
                    <a:pt x="4743" y="15764"/>
                    <a:pt x="5022" y="15819"/>
                    <a:pt x="5273" y="15819"/>
                  </a:cubicBezTo>
                  <a:cubicBezTo>
                    <a:pt x="5413" y="15819"/>
                    <a:pt x="5552" y="15791"/>
                    <a:pt x="5664" y="15764"/>
                  </a:cubicBezTo>
                  <a:cubicBezTo>
                    <a:pt x="5803" y="15736"/>
                    <a:pt x="5887" y="15680"/>
                    <a:pt x="5943" y="15624"/>
                  </a:cubicBezTo>
                  <a:lnTo>
                    <a:pt x="5943" y="15624"/>
                  </a:lnTo>
                  <a:cubicBezTo>
                    <a:pt x="5469" y="18860"/>
                    <a:pt x="4743" y="24133"/>
                    <a:pt x="3962" y="30355"/>
                  </a:cubicBezTo>
                  <a:cubicBezTo>
                    <a:pt x="3962" y="30243"/>
                    <a:pt x="3934" y="30132"/>
                    <a:pt x="3823" y="30020"/>
                  </a:cubicBezTo>
                  <a:cubicBezTo>
                    <a:pt x="3683" y="29853"/>
                    <a:pt x="3404" y="29657"/>
                    <a:pt x="3181" y="29657"/>
                  </a:cubicBezTo>
                  <a:lnTo>
                    <a:pt x="3153" y="29657"/>
                  </a:lnTo>
                  <a:cubicBezTo>
                    <a:pt x="3097" y="29880"/>
                    <a:pt x="3209" y="30215"/>
                    <a:pt x="3376" y="30411"/>
                  </a:cubicBezTo>
                  <a:cubicBezTo>
                    <a:pt x="3516" y="30550"/>
                    <a:pt x="3627" y="30578"/>
                    <a:pt x="3795" y="30578"/>
                  </a:cubicBezTo>
                  <a:lnTo>
                    <a:pt x="3906" y="30578"/>
                  </a:lnTo>
                  <a:lnTo>
                    <a:pt x="3934" y="30494"/>
                  </a:lnTo>
                  <a:lnTo>
                    <a:pt x="3934" y="30494"/>
                  </a:lnTo>
                  <a:cubicBezTo>
                    <a:pt x="3906" y="30634"/>
                    <a:pt x="3906" y="30773"/>
                    <a:pt x="3878" y="30941"/>
                  </a:cubicBezTo>
                  <a:cubicBezTo>
                    <a:pt x="3739" y="30829"/>
                    <a:pt x="3516" y="30745"/>
                    <a:pt x="3320" y="30745"/>
                  </a:cubicBezTo>
                  <a:cubicBezTo>
                    <a:pt x="3265" y="30745"/>
                    <a:pt x="3209" y="30773"/>
                    <a:pt x="3153" y="30773"/>
                  </a:cubicBezTo>
                  <a:cubicBezTo>
                    <a:pt x="3153" y="30969"/>
                    <a:pt x="3320" y="31220"/>
                    <a:pt x="3516" y="31387"/>
                  </a:cubicBezTo>
                  <a:cubicBezTo>
                    <a:pt x="3460" y="31387"/>
                    <a:pt x="3404" y="31387"/>
                    <a:pt x="3348" y="31415"/>
                  </a:cubicBezTo>
                  <a:cubicBezTo>
                    <a:pt x="3014" y="31527"/>
                    <a:pt x="2623" y="31861"/>
                    <a:pt x="2539" y="32140"/>
                  </a:cubicBezTo>
                  <a:cubicBezTo>
                    <a:pt x="2679" y="32252"/>
                    <a:pt x="2874" y="32280"/>
                    <a:pt x="3097" y="32280"/>
                  </a:cubicBezTo>
                  <a:cubicBezTo>
                    <a:pt x="3293" y="32280"/>
                    <a:pt x="3460" y="32252"/>
                    <a:pt x="3627" y="32196"/>
                  </a:cubicBezTo>
                  <a:lnTo>
                    <a:pt x="3739" y="32140"/>
                  </a:lnTo>
                  <a:lnTo>
                    <a:pt x="3739" y="32140"/>
                  </a:lnTo>
                  <a:cubicBezTo>
                    <a:pt x="3181" y="36716"/>
                    <a:pt x="2595" y="41682"/>
                    <a:pt x="2121" y="46676"/>
                  </a:cubicBezTo>
                  <a:cubicBezTo>
                    <a:pt x="1953" y="46508"/>
                    <a:pt x="1730" y="46369"/>
                    <a:pt x="1563" y="46369"/>
                  </a:cubicBezTo>
                  <a:lnTo>
                    <a:pt x="1535" y="46369"/>
                  </a:lnTo>
                  <a:cubicBezTo>
                    <a:pt x="1479" y="46564"/>
                    <a:pt x="1591" y="46899"/>
                    <a:pt x="1730" y="47094"/>
                  </a:cubicBezTo>
                  <a:cubicBezTo>
                    <a:pt x="1814" y="47234"/>
                    <a:pt x="1925" y="47262"/>
                    <a:pt x="2065" y="47290"/>
                  </a:cubicBezTo>
                  <a:cubicBezTo>
                    <a:pt x="2037" y="47401"/>
                    <a:pt x="2037" y="47513"/>
                    <a:pt x="2009" y="47624"/>
                  </a:cubicBezTo>
                  <a:cubicBezTo>
                    <a:pt x="1870" y="47401"/>
                    <a:pt x="1702" y="47262"/>
                    <a:pt x="1395" y="47262"/>
                  </a:cubicBezTo>
                  <a:lnTo>
                    <a:pt x="1367" y="47262"/>
                  </a:lnTo>
                  <a:cubicBezTo>
                    <a:pt x="1033" y="47262"/>
                    <a:pt x="586" y="47429"/>
                    <a:pt x="419" y="47680"/>
                  </a:cubicBezTo>
                  <a:cubicBezTo>
                    <a:pt x="586" y="47903"/>
                    <a:pt x="1033" y="48043"/>
                    <a:pt x="1367" y="48043"/>
                  </a:cubicBezTo>
                  <a:lnTo>
                    <a:pt x="1395" y="48043"/>
                  </a:lnTo>
                  <a:cubicBezTo>
                    <a:pt x="1730" y="48043"/>
                    <a:pt x="1870" y="47903"/>
                    <a:pt x="2009" y="47680"/>
                  </a:cubicBezTo>
                  <a:lnTo>
                    <a:pt x="2009" y="47680"/>
                  </a:lnTo>
                  <a:cubicBezTo>
                    <a:pt x="1988" y="47889"/>
                    <a:pt x="1967" y="48103"/>
                    <a:pt x="1946" y="48318"/>
                  </a:cubicBezTo>
                  <a:lnTo>
                    <a:pt x="1946" y="48318"/>
                  </a:lnTo>
                  <a:cubicBezTo>
                    <a:pt x="1837" y="48264"/>
                    <a:pt x="1728" y="48210"/>
                    <a:pt x="1619" y="48210"/>
                  </a:cubicBezTo>
                  <a:cubicBezTo>
                    <a:pt x="1563" y="48210"/>
                    <a:pt x="1479" y="48238"/>
                    <a:pt x="1395" y="48266"/>
                  </a:cubicBezTo>
                  <a:cubicBezTo>
                    <a:pt x="1200" y="48378"/>
                    <a:pt x="949" y="48629"/>
                    <a:pt x="921" y="48824"/>
                  </a:cubicBezTo>
                  <a:cubicBezTo>
                    <a:pt x="1005" y="48880"/>
                    <a:pt x="1089" y="48880"/>
                    <a:pt x="1200" y="48880"/>
                  </a:cubicBezTo>
                  <a:cubicBezTo>
                    <a:pt x="1340" y="48880"/>
                    <a:pt x="1535" y="48852"/>
                    <a:pt x="1646" y="48768"/>
                  </a:cubicBezTo>
                  <a:cubicBezTo>
                    <a:pt x="1834" y="48698"/>
                    <a:pt x="1903" y="48569"/>
                    <a:pt x="1937" y="48414"/>
                  </a:cubicBezTo>
                  <a:lnTo>
                    <a:pt x="1937" y="48414"/>
                  </a:lnTo>
                  <a:cubicBezTo>
                    <a:pt x="1905" y="48742"/>
                    <a:pt x="1874" y="49076"/>
                    <a:pt x="1842" y="49410"/>
                  </a:cubicBezTo>
                  <a:lnTo>
                    <a:pt x="1814" y="49410"/>
                  </a:lnTo>
                  <a:cubicBezTo>
                    <a:pt x="1702" y="49410"/>
                    <a:pt x="1619" y="49438"/>
                    <a:pt x="1507" y="49521"/>
                  </a:cubicBezTo>
                  <a:cubicBezTo>
                    <a:pt x="1312" y="49689"/>
                    <a:pt x="1172" y="49996"/>
                    <a:pt x="1200" y="50191"/>
                  </a:cubicBezTo>
                  <a:lnTo>
                    <a:pt x="1284" y="50191"/>
                  </a:lnTo>
                  <a:cubicBezTo>
                    <a:pt x="1451" y="50191"/>
                    <a:pt x="1646" y="50107"/>
                    <a:pt x="1786" y="50024"/>
                  </a:cubicBezTo>
                  <a:lnTo>
                    <a:pt x="1786" y="50024"/>
                  </a:lnTo>
                  <a:cubicBezTo>
                    <a:pt x="1702" y="51084"/>
                    <a:pt x="1591" y="52172"/>
                    <a:pt x="1507" y="53232"/>
                  </a:cubicBezTo>
                  <a:cubicBezTo>
                    <a:pt x="1479" y="53176"/>
                    <a:pt x="1451" y="53148"/>
                    <a:pt x="1395" y="53120"/>
                  </a:cubicBezTo>
                  <a:cubicBezTo>
                    <a:pt x="1256" y="52981"/>
                    <a:pt x="1005" y="52897"/>
                    <a:pt x="810" y="52897"/>
                  </a:cubicBezTo>
                  <a:lnTo>
                    <a:pt x="698" y="52897"/>
                  </a:lnTo>
                  <a:cubicBezTo>
                    <a:pt x="698" y="53093"/>
                    <a:pt x="837" y="53344"/>
                    <a:pt x="1005" y="53483"/>
                  </a:cubicBezTo>
                  <a:cubicBezTo>
                    <a:pt x="949" y="53511"/>
                    <a:pt x="893" y="53511"/>
                    <a:pt x="837" y="53511"/>
                  </a:cubicBezTo>
                  <a:cubicBezTo>
                    <a:pt x="503" y="53623"/>
                    <a:pt x="112" y="53874"/>
                    <a:pt x="0" y="54153"/>
                  </a:cubicBezTo>
                  <a:cubicBezTo>
                    <a:pt x="140" y="54292"/>
                    <a:pt x="419" y="54348"/>
                    <a:pt x="670" y="54348"/>
                  </a:cubicBezTo>
                  <a:cubicBezTo>
                    <a:pt x="782" y="54348"/>
                    <a:pt x="921" y="54320"/>
                    <a:pt x="1033" y="54292"/>
                  </a:cubicBezTo>
                  <a:cubicBezTo>
                    <a:pt x="1256" y="54236"/>
                    <a:pt x="1367" y="54125"/>
                    <a:pt x="1451" y="53985"/>
                  </a:cubicBezTo>
                  <a:lnTo>
                    <a:pt x="1451" y="53985"/>
                  </a:lnTo>
                  <a:cubicBezTo>
                    <a:pt x="1228" y="56775"/>
                    <a:pt x="1033" y="59481"/>
                    <a:pt x="893" y="62076"/>
                  </a:cubicBezTo>
                  <a:cubicBezTo>
                    <a:pt x="837" y="63415"/>
                    <a:pt x="1702" y="64364"/>
                    <a:pt x="3209" y="65033"/>
                  </a:cubicBezTo>
                  <a:cubicBezTo>
                    <a:pt x="3934" y="65368"/>
                    <a:pt x="4827" y="65647"/>
                    <a:pt x="5803" y="65842"/>
                  </a:cubicBezTo>
                  <a:cubicBezTo>
                    <a:pt x="6082" y="65898"/>
                    <a:pt x="6389" y="65954"/>
                    <a:pt x="6668" y="66010"/>
                  </a:cubicBezTo>
                  <a:cubicBezTo>
                    <a:pt x="6445" y="66121"/>
                    <a:pt x="6194" y="66372"/>
                    <a:pt x="6138" y="66596"/>
                  </a:cubicBezTo>
                  <a:cubicBezTo>
                    <a:pt x="6250" y="66651"/>
                    <a:pt x="6361" y="66679"/>
                    <a:pt x="6501" y="66679"/>
                  </a:cubicBezTo>
                  <a:cubicBezTo>
                    <a:pt x="6668" y="66679"/>
                    <a:pt x="6864" y="66624"/>
                    <a:pt x="7003" y="66568"/>
                  </a:cubicBezTo>
                  <a:cubicBezTo>
                    <a:pt x="7226" y="66456"/>
                    <a:pt x="7310" y="66317"/>
                    <a:pt x="7338" y="66094"/>
                  </a:cubicBezTo>
                  <a:cubicBezTo>
                    <a:pt x="7533" y="66121"/>
                    <a:pt x="7701" y="66149"/>
                    <a:pt x="7868" y="66177"/>
                  </a:cubicBezTo>
                  <a:cubicBezTo>
                    <a:pt x="7589" y="66428"/>
                    <a:pt x="7338" y="66847"/>
                    <a:pt x="7338" y="67154"/>
                  </a:cubicBezTo>
                  <a:cubicBezTo>
                    <a:pt x="7422" y="67182"/>
                    <a:pt x="7477" y="67182"/>
                    <a:pt x="7561" y="67182"/>
                  </a:cubicBezTo>
                  <a:cubicBezTo>
                    <a:pt x="7868" y="67182"/>
                    <a:pt x="8259" y="67042"/>
                    <a:pt x="8510" y="66847"/>
                  </a:cubicBezTo>
                  <a:cubicBezTo>
                    <a:pt x="8733" y="66651"/>
                    <a:pt x="8817" y="66484"/>
                    <a:pt x="8817" y="66261"/>
                  </a:cubicBezTo>
                  <a:cubicBezTo>
                    <a:pt x="8956" y="66261"/>
                    <a:pt x="9123" y="66289"/>
                    <a:pt x="9263" y="66289"/>
                  </a:cubicBezTo>
                  <a:cubicBezTo>
                    <a:pt x="9207" y="66317"/>
                    <a:pt x="9179" y="66372"/>
                    <a:pt x="9151" y="66428"/>
                  </a:cubicBezTo>
                  <a:cubicBezTo>
                    <a:pt x="9040" y="66679"/>
                    <a:pt x="8984" y="67070"/>
                    <a:pt x="9096" y="67265"/>
                  </a:cubicBezTo>
                  <a:cubicBezTo>
                    <a:pt x="9347" y="67237"/>
                    <a:pt x="9626" y="66958"/>
                    <a:pt x="9737" y="66735"/>
                  </a:cubicBezTo>
                  <a:cubicBezTo>
                    <a:pt x="9821" y="66568"/>
                    <a:pt x="9821" y="66456"/>
                    <a:pt x="9793" y="66317"/>
                  </a:cubicBezTo>
                  <a:lnTo>
                    <a:pt x="9793" y="66317"/>
                  </a:lnTo>
                  <a:cubicBezTo>
                    <a:pt x="10100" y="66345"/>
                    <a:pt x="10407" y="66372"/>
                    <a:pt x="10714" y="66372"/>
                  </a:cubicBezTo>
                  <a:cubicBezTo>
                    <a:pt x="10714" y="67209"/>
                    <a:pt x="10714" y="68019"/>
                    <a:pt x="10686" y="68828"/>
                  </a:cubicBezTo>
                  <a:cubicBezTo>
                    <a:pt x="10602" y="72817"/>
                    <a:pt x="10407" y="76305"/>
                    <a:pt x="10295" y="78118"/>
                  </a:cubicBezTo>
                  <a:lnTo>
                    <a:pt x="8091" y="78118"/>
                  </a:lnTo>
                  <a:lnTo>
                    <a:pt x="8091" y="80127"/>
                  </a:lnTo>
                  <a:lnTo>
                    <a:pt x="20590" y="80127"/>
                  </a:lnTo>
                  <a:lnTo>
                    <a:pt x="20590" y="78118"/>
                  </a:lnTo>
                  <a:lnTo>
                    <a:pt x="18302" y="78118"/>
                  </a:lnTo>
                  <a:cubicBezTo>
                    <a:pt x="18135" y="76667"/>
                    <a:pt x="17856" y="74212"/>
                    <a:pt x="17605" y="71701"/>
                  </a:cubicBezTo>
                  <a:cubicBezTo>
                    <a:pt x="17493" y="70502"/>
                    <a:pt x="17382" y="69302"/>
                    <a:pt x="17298" y="68186"/>
                  </a:cubicBezTo>
                  <a:cubicBezTo>
                    <a:pt x="17242" y="67488"/>
                    <a:pt x="17186" y="66847"/>
                    <a:pt x="17130" y="66233"/>
                  </a:cubicBezTo>
                  <a:cubicBezTo>
                    <a:pt x="19195" y="66094"/>
                    <a:pt x="21148" y="65870"/>
                    <a:pt x="22822" y="65619"/>
                  </a:cubicBezTo>
                  <a:cubicBezTo>
                    <a:pt x="24301" y="65368"/>
                    <a:pt x="25165" y="64168"/>
                    <a:pt x="25556" y="62271"/>
                  </a:cubicBezTo>
                  <a:cubicBezTo>
                    <a:pt x="25584" y="62355"/>
                    <a:pt x="25612" y="62411"/>
                    <a:pt x="25695" y="62467"/>
                  </a:cubicBezTo>
                  <a:cubicBezTo>
                    <a:pt x="25835" y="62634"/>
                    <a:pt x="26086" y="62746"/>
                    <a:pt x="26281" y="62746"/>
                  </a:cubicBezTo>
                  <a:lnTo>
                    <a:pt x="26365" y="62746"/>
                  </a:lnTo>
                  <a:cubicBezTo>
                    <a:pt x="26393" y="62550"/>
                    <a:pt x="26253" y="62243"/>
                    <a:pt x="26086" y="62076"/>
                  </a:cubicBezTo>
                  <a:cubicBezTo>
                    <a:pt x="25974" y="61964"/>
                    <a:pt x="25863" y="61937"/>
                    <a:pt x="25751" y="61937"/>
                  </a:cubicBezTo>
                  <a:cubicBezTo>
                    <a:pt x="25723" y="61937"/>
                    <a:pt x="25668" y="61937"/>
                    <a:pt x="25640" y="61964"/>
                  </a:cubicBezTo>
                  <a:cubicBezTo>
                    <a:pt x="25640" y="61797"/>
                    <a:pt x="25668" y="61658"/>
                    <a:pt x="25695" y="61490"/>
                  </a:cubicBezTo>
                  <a:cubicBezTo>
                    <a:pt x="25835" y="61602"/>
                    <a:pt x="26002" y="61713"/>
                    <a:pt x="26142" y="61713"/>
                  </a:cubicBezTo>
                  <a:cubicBezTo>
                    <a:pt x="26226" y="61518"/>
                    <a:pt x="26142" y="61211"/>
                    <a:pt x="26002" y="61016"/>
                  </a:cubicBezTo>
                  <a:cubicBezTo>
                    <a:pt x="25947" y="60904"/>
                    <a:pt x="25863" y="60848"/>
                    <a:pt x="25779" y="60821"/>
                  </a:cubicBezTo>
                  <a:cubicBezTo>
                    <a:pt x="25779" y="60737"/>
                    <a:pt x="25779" y="60653"/>
                    <a:pt x="25807" y="60569"/>
                  </a:cubicBezTo>
                  <a:cubicBezTo>
                    <a:pt x="25947" y="60737"/>
                    <a:pt x="26086" y="60848"/>
                    <a:pt x="26365" y="60848"/>
                  </a:cubicBezTo>
                  <a:cubicBezTo>
                    <a:pt x="26700" y="60848"/>
                    <a:pt x="27146" y="60709"/>
                    <a:pt x="27314" y="60486"/>
                  </a:cubicBezTo>
                  <a:cubicBezTo>
                    <a:pt x="27146" y="60235"/>
                    <a:pt x="26700" y="60067"/>
                    <a:pt x="26365" y="60067"/>
                  </a:cubicBezTo>
                  <a:lnTo>
                    <a:pt x="26337" y="60067"/>
                  </a:lnTo>
                  <a:cubicBezTo>
                    <a:pt x="26086" y="60067"/>
                    <a:pt x="25947" y="60179"/>
                    <a:pt x="25807" y="60318"/>
                  </a:cubicBezTo>
                  <a:cubicBezTo>
                    <a:pt x="25835" y="60151"/>
                    <a:pt x="25835" y="59984"/>
                    <a:pt x="25835" y="59788"/>
                  </a:cubicBezTo>
                  <a:cubicBezTo>
                    <a:pt x="25947" y="59844"/>
                    <a:pt x="26058" y="59900"/>
                    <a:pt x="26170" y="59900"/>
                  </a:cubicBezTo>
                  <a:cubicBezTo>
                    <a:pt x="26226" y="59900"/>
                    <a:pt x="26281" y="59872"/>
                    <a:pt x="26365" y="59844"/>
                  </a:cubicBezTo>
                  <a:cubicBezTo>
                    <a:pt x="26588" y="59760"/>
                    <a:pt x="26811" y="59509"/>
                    <a:pt x="26867" y="59314"/>
                  </a:cubicBezTo>
                  <a:cubicBezTo>
                    <a:pt x="26784" y="59286"/>
                    <a:pt x="26672" y="59258"/>
                    <a:pt x="26560" y="59258"/>
                  </a:cubicBezTo>
                  <a:cubicBezTo>
                    <a:pt x="26421" y="59258"/>
                    <a:pt x="26253" y="59286"/>
                    <a:pt x="26142" y="59342"/>
                  </a:cubicBezTo>
                  <a:cubicBezTo>
                    <a:pt x="25947" y="59426"/>
                    <a:pt x="25891" y="59565"/>
                    <a:pt x="25835" y="59733"/>
                  </a:cubicBezTo>
                  <a:cubicBezTo>
                    <a:pt x="25891" y="58672"/>
                    <a:pt x="25835" y="57473"/>
                    <a:pt x="25751" y="56217"/>
                  </a:cubicBezTo>
                  <a:cubicBezTo>
                    <a:pt x="25807" y="56217"/>
                    <a:pt x="25863" y="56189"/>
                    <a:pt x="25947" y="56134"/>
                  </a:cubicBezTo>
                  <a:cubicBezTo>
                    <a:pt x="26086" y="56050"/>
                    <a:pt x="26198" y="55855"/>
                    <a:pt x="26198" y="55743"/>
                  </a:cubicBezTo>
                  <a:cubicBezTo>
                    <a:pt x="26170" y="55715"/>
                    <a:pt x="26142" y="55715"/>
                    <a:pt x="26114" y="55715"/>
                  </a:cubicBezTo>
                  <a:cubicBezTo>
                    <a:pt x="25974" y="55715"/>
                    <a:pt x="25835" y="55771"/>
                    <a:pt x="25723" y="55827"/>
                  </a:cubicBezTo>
                  <a:cubicBezTo>
                    <a:pt x="25668" y="55073"/>
                    <a:pt x="25584" y="54264"/>
                    <a:pt x="25472" y="53455"/>
                  </a:cubicBezTo>
                  <a:lnTo>
                    <a:pt x="25472" y="53455"/>
                  </a:lnTo>
                  <a:cubicBezTo>
                    <a:pt x="25528" y="53483"/>
                    <a:pt x="25584" y="53539"/>
                    <a:pt x="25668" y="53567"/>
                  </a:cubicBezTo>
                  <a:cubicBezTo>
                    <a:pt x="25779" y="53595"/>
                    <a:pt x="25919" y="53623"/>
                    <a:pt x="26030" y="53623"/>
                  </a:cubicBezTo>
                  <a:cubicBezTo>
                    <a:pt x="26170" y="53623"/>
                    <a:pt x="26309" y="53595"/>
                    <a:pt x="26393" y="53539"/>
                  </a:cubicBezTo>
                  <a:cubicBezTo>
                    <a:pt x="26337" y="53344"/>
                    <a:pt x="26086" y="53120"/>
                    <a:pt x="25863" y="53037"/>
                  </a:cubicBezTo>
                  <a:cubicBezTo>
                    <a:pt x="25807" y="53009"/>
                    <a:pt x="25723" y="52981"/>
                    <a:pt x="25668" y="52981"/>
                  </a:cubicBezTo>
                  <a:cubicBezTo>
                    <a:pt x="25584" y="52981"/>
                    <a:pt x="25500" y="53037"/>
                    <a:pt x="25444" y="53065"/>
                  </a:cubicBezTo>
                  <a:cubicBezTo>
                    <a:pt x="25416" y="52925"/>
                    <a:pt x="25389" y="52786"/>
                    <a:pt x="25389" y="52646"/>
                  </a:cubicBezTo>
                  <a:lnTo>
                    <a:pt x="25389" y="52646"/>
                  </a:lnTo>
                  <a:cubicBezTo>
                    <a:pt x="25472" y="52674"/>
                    <a:pt x="25556" y="52702"/>
                    <a:pt x="25612" y="52702"/>
                  </a:cubicBezTo>
                  <a:cubicBezTo>
                    <a:pt x="25695" y="52702"/>
                    <a:pt x="25751" y="52674"/>
                    <a:pt x="25779" y="52646"/>
                  </a:cubicBezTo>
                  <a:cubicBezTo>
                    <a:pt x="25779" y="52451"/>
                    <a:pt x="25584" y="52200"/>
                    <a:pt x="25361" y="52060"/>
                  </a:cubicBezTo>
                  <a:lnTo>
                    <a:pt x="25305" y="52004"/>
                  </a:lnTo>
                  <a:cubicBezTo>
                    <a:pt x="25277" y="51949"/>
                    <a:pt x="25277" y="51893"/>
                    <a:pt x="25277" y="51837"/>
                  </a:cubicBezTo>
                  <a:lnTo>
                    <a:pt x="25361" y="51837"/>
                  </a:lnTo>
                  <a:cubicBezTo>
                    <a:pt x="25444" y="51837"/>
                    <a:pt x="25556" y="51809"/>
                    <a:pt x="25640" y="51781"/>
                  </a:cubicBezTo>
                  <a:cubicBezTo>
                    <a:pt x="25974" y="51642"/>
                    <a:pt x="26309" y="51335"/>
                    <a:pt x="26393" y="51056"/>
                  </a:cubicBezTo>
                  <a:cubicBezTo>
                    <a:pt x="26253" y="50972"/>
                    <a:pt x="26086" y="50944"/>
                    <a:pt x="25891" y="50944"/>
                  </a:cubicBezTo>
                  <a:cubicBezTo>
                    <a:pt x="25695" y="50944"/>
                    <a:pt x="25500" y="50972"/>
                    <a:pt x="25361" y="51028"/>
                  </a:cubicBezTo>
                  <a:cubicBezTo>
                    <a:pt x="25277" y="51056"/>
                    <a:pt x="25221" y="51112"/>
                    <a:pt x="25165" y="51140"/>
                  </a:cubicBezTo>
                  <a:cubicBezTo>
                    <a:pt x="25165" y="51056"/>
                    <a:pt x="25165" y="51000"/>
                    <a:pt x="25137" y="50944"/>
                  </a:cubicBezTo>
                  <a:lnTo>
                    <a:pt x="25249" y="50833"/>
                  </a:lnTo>
                  <a:cubicBezTo>
                    <a:pt x="25416" y="50665"/>
                    <a:pt x="25556" y="50358"/>
                    <a:pt x="25500" y="50135"/>
                  </a:cubicBezTo>
                  <a:lnTo>
                    <a:pt x="25472" y="50135"/>
                  </a:lnTo>
                  <a:cubicBezTo>
                    <a:pt x="25333" y="50135"/>
                    <a:pt x="25193" y="50191"/>
                    <a:pt x="25054" y="50303"/>
                  </a:cubicBezTo>
                  <a:cubicBezTo>
                    <a:pt x="24831" y="48880"/>
                    <a:pt x="24580" y="47457"/>
                    <a:pt x="24328" y="45978"/>
                  </a:cubicBezTo>
                  <a:lnTo>
                    <a:pt x="24328" y="45978"/>
                  </a:lnTo>
                  <a:cubicBezTo>
                    <a:pt x="24440" y="46118"/>
                    <a:pt x="24552" y="46229"/>
                    <a:pt x="24775" y="46257"/>
                  </a:cubicBezTo>
                  <a:cubicBezTo>
                    <a:pt x="24831" y="46285"/>
                    <a:pt x="24886" y="46285"/>
                    <a:pt x="24942" y="46285"/>
                  </a:cubicBezTo>
                  <a:cubicBezTo>
                    <a:pt x="25221" y="46285"/>
                    <a:pt x="25528" y="46201"/>
                    <a:pt x="25668" y="46034"/>
                  </a:cubicBezTo>
                  <a:cubicBezTo>
                    <a:pt x="25556" y="45811"/>
                    <a:pt x="25165" y="45616"/>
                    <a:pt x="24886" y="45560"/>
                  </a:cubicBezTo>
                  <a:lnTo>
                    <a:pt x="24775" y="45560"/>
                  </a:lnTo>
                  <a:cubicBezTo>
                    <a:pt x="24552" y="45560"/>
                    <a:pt x="24440" y="45643"/>
                    <a:pt x="24301" y="45783"/>
                  </a:cubicBezTo>
                  <a:cubicBezTo>
                    <a:pt x="24217" y="45364"/>
                    <a:pt x="24161" y="44918"/>
                    <a:pt x="24077" y="44500"/>
                  </a:cubicBezTo>
                  <a:lnTo>
                    <a:pt x="24077" y="44500"/>
                  </a:lnTo>
                  <a:cubicBezTo>
                    <a:pt x="24161" y="44555"/>
                    <a:pt x="24245" y="44583"/>
                    <a:pt x="24356" y="44583"/>
                  </a:cubicBezTo>
                  <a:cubicBezTo>
                    <a:pt x="24384" y="44583"/>
                    <a:pt x="24412" y="44555"/>
                    <a:pt x="24440" y="44555"/>
                  </a:cubicBezTo>
                  <a:cubicBezTo>
                    <a:pt x="24747" y="44528"/>
                    <a:pt x="25137" y="44332"/>
                    <a:pt x="25249" y="44109"/>
                  </a:cubicBezTo>
                  <a:cubicBezTo>
                    <a:pt x="25110" y="43942"/>
                    <a:pt x="24775" y="43858"/>
                    <a:pt x="24496" y="43858"/>
                  </a:cubicBezTo>
                  <a:lnTo>
                    <a:pt x="24468" y="43858"/>
                  </a:lnTo>
                  <a:cubicBezTo>
                    <a:pt x="24524" y="43802"/>
                    <a:pt x="24552" y="43746"/>
                    <a:pt x="24580" y="43691"/>
                  </a:cubicBezTo>
                  <a:cubicBezTo>
                    <a:pt x="24803" y="43300"/>
                    <a:pt x="24886" y="42714"/>
                    <a:pt x="24719" y="42379"/>
                  </a:cubicBezTo>
                  <a:lnTo>
                    <a:pt x="24719" y="42379"/>
                  </a:lnTo>
                  <a:cubicBezTo>
                    <a:pt x="24412" y="42435"/>
                    <a:pt x="24049" y="42742"/>
                    <a:pt x="23798" y="43049"/>
                  </a:cubicBezTo>
                  <a:cubicBezTo>
                    <a:pt x="23575" y="41710"/>
                    <a:pt x="23296" y="40343"/>
                    <a:pt x="23073" y="38976"/>
                  </a:cubicBezTo>
                  <a:cubicBezTo>
                    <a:pt x="23101" y="38948"/>
                    <a:pt x="23157" y="38920"/>
                    <a:pt x="23212" y="38864"/>
                  </a:cubicBezTo>
                  <a:cubicBezTo>
                    <a:pt x="23352" y="38725"/>
                    <a:pt x="23491" y="38473"/>
                    <a:pt x="23464" y="38306"/>
                  </a:cubicBezTo>
                  <a:lnTo>
                    <a:pt x="23408" y="38306"/>
                  </a:lnTo>
                  <a:cubicBezTo>
                    <a:pt x="23268" y="38306"/>
                    <a:pt x="23101" y="38390"/>
                    <a:pt x="22961" y="38473"/>
                  </a:cubicBezTo>
                  <a:cubicBezTo>
                    <a:pt x="22710" y="36995"/>
                    <a:pt x="22431" y="35516"/>
                    <a:pt x="22208" y="34093"/>
                  </a:cubicBezTo>
                  <a:lnTo>
                    <a:pt x="22208" y="34093"/>
                  </a:lnTo>
                  <a:cubicBezTo>
                    <a:pt x="22236" y="34121"/>
                    <a:pt x="22292" y="34149"/>
                    <a:pt x="22375" y="34177"/>
                  </a:cubicBezTo>
                  <a:cubicBezTo>
                    <a:pt x="22487" y="34233"/>
                    <a:pt x="22627" y="34261"/>
                    <a:pt x="22766" y="34261"/>
                  </a:cubicBezTo>
                  <a:cubicBezTo>
                    <a:pt x="22878" y="34261"/>
                    <a:pt x="23017" y="34233"/>
                    <a:pt x="23101" y="34177"/>
                  </a:cubicBezTo>
                  <a:cubicBezTo>
                    <a:pt x="23045" y="33982"/>
                    <a:pt x="22794" y="33758"/>
                    <a:pt x="22571" y="33675"/>
                  </a:cubicBezTo>
                  <a:cubicBezTo>
                    <a:pt x="22515" y="33619"/>
                    <a:pt x="22431" y="33619"/>
                    <a:pt x="22375" y="33619"/>
                  </a:cubicBezTo>
                  <a:cubicBezTo>
                    <a:pt x="22292" y="33619"/>
                    <a:pt x="22208" y="33647"/>
                    <a:pt x="22124" y="33703"/>
                  </a:cubicBezTo>
                  <a:cubicBezTo>
                    <a:pt x="22069" y="33256"/>
                    <a:pt x="21985" y="32838"/>
                    <a:pt x="21929" y="32419"/>
                  </a:cubicBezTo>
                  <a:lnTo>
                    <a:pt x="21929" y="32419"/>
                  </a:lnTo>
                  <a:cubicBezTo>
                    <a:pt x="21985" y="32447"/>
                    <a:pt x="22069" y="32447"/>
                    <a:pt x="22124" y="32447"/>
                  </a:cubicBezTo>
                  <a:cubicBezTo>
                    <a:pt x="22208" y="32447"/>
                    <a:pt x="22292" y="32447"/>
                    <a:pt x="22403" y="32391"/>
                  </a:cubicBezTo>
                  <a:cubicBezTo>
                    <a:pt x="22710" y="32280"/>
                    <a:pt x="23073" y="31973"/>
                    <a:pt x="23157" y="31694"/>
                  </a:cubicBezTo>
                  <a:cubicBezTo>
                    <a:pt x="23017" y="31610"/>
                    <a:pt x="22822" y="31582"/>
                    <a:pt x="22627" y="31582"/>
                  </a:cubicBezTo>
                  <a:cubicBezTo>
                    <a:pt x="22487" y="31582"/>
                    <a:pt x="22320" y="31582"/>
                    <a:pt x="22180" y="31638"/>
                  </a:cubicBezTo>
                  <a:cubicBezTo>
                    <a:pt x="22264" y="31471"/>
                    <a:pt x="22320" y="31303"/>
                    <a:pt x="22292" y="31164"/>
                  </a:cubicBezTo>
                  <a:lnTo>
                    <a:pt x="22236" y="31164"/>
                  </a:lnTo>
                  <a:cubicBezTo>
                    <a:pt x="22096" y="31164"/>
                    <a:pt x="21901" y="31248"/>
                    <a:pt x="21762" y="31331"/>
                  </a:cubicBezTo>
                  <a:cubicBezTo>
                    <a:pt x="21539" y="29936"/>
                    <a:pt x="21287" y="28513"/>
                    <a:pt x="21036" y="27091"/>
                  </a:cubicBezTo>
                  <a:cubicBezTo>
                    <a:pt x="21092" y="27091"/>
                    <a:pt x="21176" y="27063"/>
                    <a:pt x="21260" y="26979"/>
                  </a:cubicBezTo>
                  <a:cubicBezTo>
                    <a:pt x="21427" y="26839"/>
                    <a:pt x="21594" y="26561"/>
                    <a:pt x="21594" y="26337"/>
                  </a:cubicBezTo>
                  <a:lnTo>
                    <a:pt x="21483" y="26337"/>
                  </a:lnTo>
                  <a:cubicBezTo>
                    <a:pt x="21315" y="26337"/>
                    <a:pt x="21092" y="26421"/>
                    <a:pt x="20925" y="26533"/>
                  </a:cubicBezTo>
                  <a:cubicBezTo>
                    <a:pt x="20897" y="26337"/>
                    <a:pt x="20841" y="26142"/>
                    <a:pt x="20813" y="25947"/>
                  </a:cubicBezTo>
                  <a:cubicBezTo>
                    <a:pt x="20981" y="25919"/>
                    <a:pt x="21120" y="25863"/>
                    <a:pt x="21232" y="25696"/>
                  </a:cubicBezTo>
                  <a:cubicBezTo>
                    <a:pt x="21343" y="25472"/>
                    <a:pt x="21399" y="25138"/>
                    <a:pt x="21287" y="24942"/>
                  </a:cubicBezTo>
                  <a:lnTo>
                    <a:pt x="21287" y="24942"/>
                  </a:lnTo>
                  <a:cubicBezTo>
                    <a:pt x="21092" y="24970"/>
                    <a:pt x="20841" y="25193"/>
                    <a:pt x="20729" y="25417"/>
                  </a:cubicBezTo>
                  <a:cubicBezTo>
                    <a:pt x="20255" y="22989"/>
                    <a:pt x="19753" y="20590"/>
                    <a:pt x="19223" y="18274"/>
                  </a:cubicBezTo>
                  <a:lnTo>
                    <a:pt x="19223" y="18274"/>
                  </a:lnTo>
                  <a:cubicBezTo>
                    <a:pt x="19334" y="18302"/>
                    <a:pt x="19446" y="18302"/>
                    <a:pt x="19558" y="18302"/>
                  </a:cubicBezTo>
                  <a:cubicBezTo>
                    <a:pt x="19641" y="18302"/>
                    <a:pt x="19725" y="18302"/>
                    <a:pt x="19781" y="18274"/>
                  </a:cubicBezTo>
                  <a:cubicBezTo>
                    <a:pt x="19753" y="18051"/>
                    <a:pt x="19530" y="17828"/>
                    <a:pt x="19334" y="17716"/>
                  </a:cubicBezTo>
                  <a:cubicBezTo>
                    <a:pt x="19251" y="17661"/>
                    <a:pt x="19167" y="17633"/>
                    <a:pt x="19083" y="17633"/>
                  </a:cubicBezTo>
                  <a:cubicBezTo>
                    <a:pt x="19055" y="17577"/>
                    <a:pt x="19055" y="17521"/>
                    <a:pt x="19028" y="17438"/>
                  </a:cubicBezTo>
                  <a:lnTo>
                    <a:pt x="19028" y="17438"/>
                  </a:lnTo>
                  <a:cubicBezTo>
                    <a:pt x="19111" y="17465"/>
                    <a:pt x="19167" y="17493"/>
                    <a:pt x="19251" y="17493"/>
                  </a:cubicBezTo>
                  <a:cubicBezTo>
                    <a:pt x="19362" y="17493"/>
                    <a:pt x="19446" y="17465"/>
                    <a:pt x="19558" y="17410"/>
                  </a:cubicBezTo>
                  <a:cubicBezTo>
                    <a:pt x="19865" y="17242"/>
                    <a:pt x="20199" y="16907"/>
                    <a:pt x="20255" y="16601"/>
                  </a:cubicBezTo>
                  <a:cubicBezTo>
                    <a:pt x="20144" y="16573"/>
                    <a:pt x="20004" y="16545"/>
                    <a:pt x="19865" y="16545"/>
                  </a:cubicBezTo>
                  <a:cubicBezTo>
                    <a:pt x="19641" y="16545"/>
                    <a:pt x="19390" y="16601"/>
                    <a:pt x="19223" y="16684"/>
                  </a:cubicBezTo>
                  <a:cubicBezTo>
                    <a:pt x="19055" y="16768"/>
                    <a:pt x="18972" y="16852"/>
                    <a:pt x="18916" y="16963"/>
                  </a:cubicBezTo>
                  <a:cubicBezTo>
                    <a:pt x="18888" y="16852"/>
                    <a:pt x="18888" y="16768"/>
                    <a:pt x="18860" y="16684"/>
                  </a:cubicBezTo>
                  <a:cubicBezTo>
                    <a:pt x="18944" y="16656"/>
                    <a:pt x="19028" y="16601"/>
                    <a:pt x="19111" y="16489"/>
                  </a:cubicBezTo>
                  <a:cubicBezTo>
                    <a:pt x="19251" y="16322"/>
                    <a:pt x="19362" y="15987"/>
                    <a:pt x="19307" y="15791"/>
                  </a:cubicBezTo>
                  <a:lnTo>
                    <a:pt x="19279" y="15791"/>
                  </a:lnTo>
                  <a:cubicBezTo>
                    <a:pt x="19111" y="15791"/>
                    <a:pt x="18860" y="15931"/>
                    <a:pt x="18721" y="16098"/>
                  </a:cubicBezTo>
                  <a:cubicBezTo>
                    <a:pt x="18358" y="14620"/>
                    <a:pt x="17967" y="13169"/>
                    <a:pt x="17605" y="11830"/>
                  </a:cubicBezTo>
                  <a:cubicBezTo>
                    <a:pt x="17549" y="11662"/>
                    <a:pt x="17493" y="11467"/>
                    <a:pt x="17437" y="11300"/>
                  </a:cubicBezTo>
                  <a:cubicBezTo>
                    <a:pt x="17493" y="11132"/>
                    <a:pt x="17437" y="10853"/>
                    <a:pt x="17326" y="10658"/>
                  </a:cubicBezTo>
                  <a:lnTo>
                    <a:pt x="17326" y="10658"/>
                  </a:lnTo>
                  <a:cubicBezTo>
                    <a:pt x="17382" y="10686"/>
                    <a:pt x="17437" y="10686"/>
                    <a:pt x="17493" y="10686"/>
                  </a:cubicBezTo>
                  <a:lnTo>
                    <a:pt x="17521" y="10686"/>
                  </a:lnTo>
                  <a:cubicBezTo>
                    <a:pt x="17856" y="10686"/>
                    <a:pt x="18274" y="10546"/>
                    <a:pt x="18442" y="10323"/>
                  </a:cubicBezTo>
                  <a:cubicBezTo>
                    <a:pt x="18302" y="10072"/>
                    <a:pt x="17856" y="9905"/>
                    <a:pt x="17521" y="9905"/>
                  </a:cubicBezTo>
                  <a:lnTo>
                    <a:pt x="17493" y="9905"/>
                  </a:lnTo>
                  <a:cubicBezTo>
                    <a:pt x="17298" y="9905"/>
                    <a:pt x="17186" y="9961"/>
                    <a:pt x="17075" y="10044"/>
                  </a:cubicBezTo>
                  <a:cubicBezTo>
                    <a:pt x="16907" y="9430"/>
                    <a:pt x="16712" y="8845"/>
                    <a:pt x="16517" y="8287"/>
                  </a:cubicBezTo>
                  <a:lnTo>
                    <a:pt x="16517" y="8287"/>
                  </a:lnTo>
                  <a:cubicBezTo>
                    <a:pt x="16572" y="8315"/>
                    <a:pt x="16600" y="8315"/>
                    <a:pt x="16656" y="8315"/>
                  </a:cubicBezTo>
                  <a:lnTo>
                    <a:pt x="16740" y="8315"/>
                  </a:lnTo>
                  <a:cubicBezTo>
                    <a:pt x="17019" y="8259"/>
                    <a:pt x="17326" y="8091"/>
                    <a:pt x="17437" y="7896"/>
                  </a:cubicBezTo>
                  <a:cubicBezTo>
                    <a:pt x="17326" y="7757"/>
                    <a:pt x="17047" y="7673"/>
                    <a:pt x="16796" y="7673"/>
                  </a:cubicBezTo>
                  <a:lnTo>
                    <a:pt x="16740" y="7673"/>
                  </a:lnTo>
                  <a:cubicBezTo>
                    <a:pt x="16796" y="7645"/>
                    <a:pt x="16824" y="7589"/>
                    <a:pt x="16851" y="7533"/>
                  </a:cubicBezTo>
                  <a:cubicBezTo>
                    <a:pt x="17019" y="7199"/>
                    <a:pt x="17103" y="6668"/>
                    <a:pt x="16963" y="6389"/>
                  </a:cubicBezTo>
                  <a:lnTo>
                    <a:pt x="16963" y="6389"/>
                  </a:lnTo>
                  <a:cubicBezTo>
                    <a:pt x="16740" y="6417"/>
                    <a:pt x="16461" y="6613"/>
                    <a:pt x="16266" y="6864"/>
                  </a:cubicBezTo>
                  <a:cubicBezTo>
                    <a:pt x="16238" y="6613"/>
                    <a:pt x="16154" y="6334"/>
                    <a:pt x="15987" y="6194"/>
                  </a:cubicBezTo>
                  <a:cubicBezTo>
                    <a:pt x="15931" y="6250"/>
                    <a:pt x="15875" y="6278"/>
                    <a:pt x="15847" y="6362"/>
                  </a:cubicBezTo>
                  <a:cubicBezTo>
                    <a:pt x="15680" y="5971"/>
                    <a:pt x="15540" y="5580"/>
                    <a:pt x="15401" y="5218"/>
                  </a:cubicBezTo>
                  <a:cubicBezTo>
                    <a:pt x="15122" y="4548"/>
                    <a:pt x="14843" y="3962"/>
                    <a:pt x="14564" y="3432"/>
                  </a:cubicBezTo>
                  <a:cubicBezTo>
                    <a:pt x="14787" y="3348"/>
                    <a:pt x="15066" y="3153"/>
                    <a:pt x="15122" y="2958"/>
                  </a:cubicBezTo>
                  <a:cubicBezTo>
                    <a:pt x="15038" y="2874"/>
                    <a:pt x="14871" y="2846"/>
                    <a:pt x="14731" y="2846"/>
                  </a:cubicBezTo>
                  <a:cubicBezTo>
                    <a:pt x="14620" y="2846"/>
                    <a:pt x="14480" y="2874"/>
                    <a:pt x="14396" y="2902"/>
                  </a:cubicBezTo>
                  <a:lnTo>
                    <a:pt x="14285" y="2930"/>
                  </a:lnTo>
                  <a:cubicBezTo>
                    <a:pt x="14229" y="2818"/>
                    <a:pt x="14145" y="2707"/>
                    <a:pt x="14089" y="2595"/>
                  </a:cubicBezTo>
                  <a:cubicBezTo>
                    <a:pt x="14257" y="2539"/>
                    <a:pt x="14396" y="2456"/>
                    <a:pt x="14508" y="2233"/>
                  </a:cubicBezTo>
                  <a:cubicBezTo>
                    <a:pt x="14647" y="1926"/>
                    <a:pt x="14703" y="1423"/>
                    <a:pt x="14536" y="1172"/>
                  </a:cubicBezTo>
                  <a:lnTo>
                    <a:pt x="14536" y="1172"/>
                  </a:lnTo>
                  <a:cubicBezTo>
                    <a:pt x="14257" y="1228"/>
                    <a:pt x="13922" y="1563"/>
                    <a:pt x="13783" y="1870"/>
                  </a:cubicBezTo>
                  <a:cubicBezTo>
                    <a:pt x="13755" y="1954"/>
                    <a:pt x="13727" y="2009"/>
                    <a:pt x="13727" y="2037"/>
                  </a:cubicBezTo>
                  <a:cubicBezTo>
                    <a:pt x="13225" y="1396"/>
                    <a:pt x="12722" y="1033"/>
                    <a:pt x="12276" y="1033"/>
                  </a:cubicBezTo>
                  <a:lnTo>
                    <a:pt x="12220" y="1033"/>
                  </a:lnTo>
                  <a:cubicBezTo>
                    <a:pt x="11969" y="1061"/>
                    <a:pt x="11746" y="1117"/>
                    <a:pt x="11523" y="1200"/>
                  </a:cubicBezTo>
                  <a:lnTo>
                    <a:pt x="11523" y="1144"/>
                  </a:lnTo>
                  <a:cubicBezTo>
                    <a:pt x="11606" y="921"/>
                    <a:pt x="11606" y="586"/>
                    <a:pt x="11467" y="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23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23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23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23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23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23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23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23"/>
            <p:cNvSpPr/>
            <p:nvPr/>
          </p:nvSpPr>
          <p:spPr>
            <a:xfrm>
              <a:off x="6014125" y="2641625"/>
              <a:ext cx="1611200" cy="2038075"/>
            </a:xfrm>
            <a:custGeom>
              <a:rect b="b" l="l" r="r" t="t"/>
              <a:pathLst>
                <a:path extrusionOk="0" h="81523" w="64448">
                  <a:moveTo>
                    <a:pt x="35600" y="1"/>
                  </a:moveTo>
                  <a:cubicBezTo>
                    <a:pt x="33982" y="1"/>
                    <a:pt x="32531" y="726"/>
                    <a:pt x="31527" y="1842"/>
                  </a:cubicBezTo>
                  <a:cubicBezTo>
                    <a:pt x="31164" y="1424"/>
                    <a:pt x="30662" y="1173"/>
                    <a:pt x="30076" y="1173"/>
                  </a:cubicBezTo>
                  <a:cubicBezTo>
                    <a:pt x="29211" y="1173"/>
                    <a:pt x="28486" y="1703"/>
                    <a:pt x="28207" y="2456"/>
                  </a:cubicBezTo>
                  <a:cubicBezTo>
                    <a:pt x="26477" y="2372"/>
                    <a:pt x="24747" y="2289"/>
                    <a:pt x="23073" y="2205"/>
                  </a:cubicBezTo>
                  <a:cubicBezTo>
                    <a:pt x="23073" y="2177"/>
                    <a:pt x="23101" y="2121"/>
                    <a:pt x="23101" y="2065"/>
                  </a:cubicBezTo>
                  <a:cubicBezTo>
                    <a:pt x="23185" y="1647"/>
                    <a:pt x="23101" y="1061"/>
                    <a:pt x="22850" y="810"/>
                  </a:cubicBezTo>
                  <a:cubicBezTo>
                    <a:pt x="22543" y="949"/>
                    <a:pt x="22292" y="1368"/>
                    <a:pt x="22181" y="1731"/>
                  </a:cubicBezTo>
                  <a:cubicBezTo>
                    <a:pt x="22125" y="1675"/>
                    <a:pt x="22069" y="1591"/>
                    <a:pt x="21985" y="1507"/>
                  </a:cubicBezTo>
                  <a:cubicBezTo>
                    <a:pt x="21622" y="1092"/>
                    <a:pt x="20943" y="749"/>
                    <a:pt x="20446" y="749"/>
                  </a:cubicBezTo>
                  <a:cubicBezTo>
                    <a:pt x="20409" y="749"/>
                    <a:pt x="20374" y="750"/>
                    <a:pt x="20339" y="754"/>
                  </a:cubicBezTo>
                  <a:cubicBezTo>
                    <a:pt x="20256" y="1145"/>
                    <a:pt x="20451" y="1703"/>
                    <a:pt x="20730" y="2121"/>
                  </a:cubicBezTo>
                  <a:cubicBezTo>
                    <a:pt x="20088" y="2093"/>
                    <a:pt x="19447" y="2065"/>
                    <a:pt x="18805" y="2065"/>
                  </a:cubicBezTo>
                  <a:cubicBezTo>
                    <a:pt x="17884" y="2010"/>
                    <a:pt x="16991" y="1982"/>
                    <a:pt x="16099" y="1954"/>
                  </a:cubicBezTo>
                  <a:cubicBezTo>
                    <a:pt x="14787" y="1954"/>
                    <a:pt x="13504" y="1898"/>
                    <a:pt x="12193" y="1870"/>
                  </a:cubicBezTo>
                  <a:cubicBezTo>
                    <a:pt x="11356" y="1870"/>
                    <a:pt x="10491" y="1842"/>
                    <a:pt x="9654" y="1842"/>
                  </a:cubicBezTo>
                  <a:lnTo>
                    <a:pt x="9514" y="1842"/>
                  </a:lnTo>
                  <a:cubicBezTo>
                    <a:pt x="9096" y="1842"/>
                    <a:pt x="8705" y="1870"/>
                    <a:pt x="8287" y="1954"/>
                  </a:cubicBezTo>
                  <a:cubicBezTo>
                    <a:pt x="7924" y="1703"/>
                    <a:pt x="7506" y="1563"/>
                    <a:pt x="7031" y="1563"/>
                  </a:cubicBezTo>
                  <a:cubicBezTo>
                    <a:pt x="6027" y="1563"/>
                    <a:pt x="5162" y="2261"/>
                    <a:pt x="4911" y="3181"/>
                  </a:cubicBezTo>
                  <a:cubicBezTo>
                    <a:pt x="4632" y="3265"/>
                    <a:pt x="4353" y="3377"/>
                    <a:pt x="4130" y="3516"/>
                  </a:cubicBezTo>
                  <a:cubicBezTo>
                    <a:pt x="4130" y="3405"/>
                    <a:pt x="4130" y="3293"/>
                    <a:pt x="4074" y="3181"/>
                  </a:cubicBezTo>
                  <a:cubicBezTo>
                    <a:pt x="3963" y="2763"/>
                    <a:pt x="3600" y="2289"/>
                    <a:pt x="3265" y="2177"/>
                  </a:cubicBezTo>
                  <a:cubicBezTo>
                    <a:pt x="3042" y="2484"/>
                    <a:pt x="3014" y="3070"/>
                    <a:pt x="3153" y="3460"/>
                  </a:cubicBezTo>
                  <a:cubicBezTo>
                    <a:pt x="3237" y="3712"/>
                    <a:pt x="3349" y="3851"/>
                    <a:pt x="3516" y="3963"/>
                  </a:cubicBezTo>
                  <a:cubicBezTo>
                    <a:pt x="3432" y="4046"/>
                    <a:pt x="3321" y="4130"/>
                    <a:pt x="3237" y="4242"/>
                  </a:cubicBezTo>
                  <a:cubicBezTo>
                    <a:pt x="3014" y="4074"/>
                    <a:pt x="2763" y="3935"/>
                    <a:pt x="2540" y="3907"/>
                  </a:cubicBezTo>
                  <a:lnTo>
                    <a:pt x="2540" y="3907"/>
                  </a:lnTo>
                  <a:cubicBezTo>
                    <a:pt x="2428" y="4214"/>
                    <a:pt x="2540" y="4716"/>
                    <a:pt x="2707" y="5051"/>
                  </a:cubicBezTo>
                  <a:cubicBezTo>
                    <a:pt x="2623" y="5023"/>
                    <a:pt x="2540" y="5023"/>
                    <a:pt x="2428" y="5023"/>
                  </a:cubicBezTo>
                  <a:cubicBezTo>
                    <a:pt x="2394" y="5021"/>
                    <a:pt x="2359" y="5020"/>
                    <a:pt x="2324" y="5020"/>
                  </a:cubicBezTo>
                  <a:cubicBezTo>
                    <a:pt x="1728" y="5020"/>
                    <a:pt x="1016" y="5241"/>
                    <a:pt x="726" y="5637"/>
                  </a:cubicBezTo>
                  <a:cubicBezTo>
                    <a:pt x="977" y="6055"/>
                    <a:pt x="1759" y="6362"/>
                    <a:pt x="2344" y="6390"/>
                  </a:cubicBezTo>
                  <a:lnTo>
                    <a:pt x="2456" y="6390"/>
                  </a:lnTo>
                  <a:cubicBezTo>
                    <a:pt x="2484" y="6948"/>
                    <a:pt x="2595" y="7450"/>
                    <a:pt x="2847" y="7896"/>
                  </a:cubicBezTo>
                  <a:cubicBezTo>
                    <a:pt x="2791" y="8064"/>
                    <a:pt x="2763" y="8203"/>
                    <a:pt x="2735" y="8371"/>
                  </a:cubicBezTo>
                  <a:lnTo>
                    <a:pt x="2679" y="8371"/>
                  </a:lnTo>
                  <a:cubicBezTo>
                    <a:pt x="2679" y="8426"/>
                    <a:pt x="2679" y="8482"/>
                    <a:pt x="2679" y="8510"/>
                  </a:cubicBezTo>
                  <a:cubicBezTo>
                    <a:pt x="1675" y="9570"/>
                    <a:pt x="1089" y="10965"/>
                    <a:pt x="1089" y="12500"/>
                  </a:cubicBezTo>
                  <a:cubicBezTo>
                    <a:pt x="1089" y="13504"/>
                    <a:pt x="1340" y="14453"/>
                    <a:pt x="1786" y="15262"/>
                  </a:cubicBezTo>
                  <a:cubicBezTo>
                    <a:pt x="1396" y="19809"/>
                    <a:pt x="1368" y="24692"/>
                    <a:pt x="1731" y="29518"/>
                  </a:cubicBezTo>
                  <a:cubicBezTo>
                    <a:pt x="1675" y="29434"/>
                    <a:pt x="1619" y="29351"/>
                    <a:pt x="1507" y="29295"/>
                  </a:cubicBezTo>
                  <a:cubicBezTo>
                    <a:pt x="1252" y="29104"/>
                    <a:pt x="851" y="28977"/>
                    <a:pt x="527" y="28977"/>
                  </a:cubicBezTo>
                  <a:cubicBezTo>
                    <a:pt x="426" y="28977"/>
                    <a:pt x="332" y="28989"/>
                    <a:pt x="252" y="29016"/>
                  </a:cubicBezTo>
                  <a:cubicBezTo>
                    <a:pt x="252" y="29379"/>
                    <a:pt x="615" y="29853"/>
                    <a:pt x="949" y="30104"/>
                  </a:cubicBezTo>
                  <a:cubicBezTo>
                    <a:pt x="1005" y="30132"/>
                    <a:pt x="1061" y="30160"/>
                    <a:pt x="1117" y="30188"/>
                  </a:cubicBezTo>
                  <a:cubicBezTo>
                    <a:pt x="615" y="30523"/>
                    <a:pt x="252" y="31081"/>
                    <a:pt x="252" y="31722"/>
                  </a:cubicBezTo>
                  <a:cubicBezTo>
                    <a:pt x="252" y="32224"/>
                    <a:pt x="475" y="32699"/>
                    <a:pt x="782" y="33006"/>
                  </a:cubicBezTo>
                  <a:cubicBezTo>
                    <a:pt x="280" y="33843"/>
                    <a:pt x="1" y="34791"/>
                    <a:pt x="1" y="35823"/>
                  </a:cubicBezTo>
                  <a:cubicBezTo>
                    <a:pt x="1" y="38753"/>
                    <a:pt x="2289" y="41124"/>
                    <a:pt x="5190" y="41264"/>
                  </a:cubicBezTo>
                  <a:cubicBezTo>
                    <a:pt x="5860" y="41654"/>
                    <a:pt x="6641" y="41877"/>
                    <a:pt x="7506" y="41877"/>
                  </a:cubicBezTo>
                  <a:lnTo>
                    <a:pt x="27314" y="41877"/>
                  </a:lnTo>
                  <a:cubicBezTo>
                    <a:pt x="27314" y="42770"/>
                    <a:pt x="27314" y="43663"/>
                    <a:pt x="27314" y="44556"/>
                  </a:cubicBezTo>
                  <a:cubicBezTo>
                    <a:pt x="27314" y="46927"/>
                    <a:pt x="27286" y="49271"/>
                    <a:pt x="27286" y="51558"/>
                  </a:cubicBezTo>
                  <a:cubicBezTo>
                    <a:pt x="27202" y="63416"/>
                    <a:pt x="27007" y="73710"/>
                    <a:pt x="26896" y="78063"/>
                  </a:cubicBezTo>
                  <a:lnTo>
                    <a:pt x="19893" y="78063"/>
                  </a:lnTo>
                  <a:lnTo>
                    <a:pt x="19893" y="81522"/>
                  </a:lnTo>
                  <a:lnTo>
                    <a:pt x="41347" y="81522"/>
                  </a:lnTo>
                  <a:lnTo>
                    <a:pt x="41347" y="78063"/>
                  </a:lnTo>
                  <a:lnTo>
                    <a:pt x="34289" y="78063"/>
                  </a:lnTo>
                  <a:cubicBezTo>
                    <a:pt x="34149" y="74491"/>
                    <a:pt x="33842" y="67015"/>
                    <a:pt x="33591" y="59370"/>
                  </a:cubicBezTo>
                  <a:cubicBezTo>
                    <a:pt x="33508" y="56748"/>
                    <a:pt x="33424" y="54097"/>
                    <a:pt x="33340" y="51586"/>
                  </a:cubicBezTo>
                  <a:cubicBezTo>
                    <a:pt x="33312" y="50442"/>
                    <a:pt x="33284" y="49299"/>
                    <a:pt x="33257" y="48211"/>
                  </a:cubicBezTo>
                  <a:cubicBezTo>
                    <a:pt x="33229" y="47011"/>
                    <a:pt x="33201" y="45895"/>
                    <a:pt x="33173" y="44807"/>
                  </a:cubicBezTo>
                  <a:cubicBezTo>
                    <a:pt x="33173" y="44667"/>
                    <a:pt x="33173" y="44500"/>
                    <a:pt x="33173" y="44360"/>
                  </a:cubicBezTo>
                  <a:lnTo>
                    <a:pt x="33173" y="44277"/>
                  </a:lnTo>
                  <a:cubicBezTo>
                    <a:pt x="33145" y="43579"/>
                    <a:pt x="33145" y="42882"/>
                    <a:pt x="33117" y="42240"/>
                  </a:cubicBezTo>
                  <a:cubicBezTo>
                    <a:pt x="33117" y="42129"/>
                    <a:pt x="33117" y="41989"/>
                    <a:pt x="33117" y="41877"/>
                  </a:cubicBezTo>
                  <a:lnTo>
                    <a:pt x="55102" y="41877"/>
                  </a:lnTo>
                  <a:cubicBezTo>
                    <a:pt x="56915" y="41877"/>
                    <a:pt x="58421" y="40650"/>
                    <a:pt x="58840" y="38976"/>
                  </a:cubicBezTo>
                  <a:cubicBezTo>
                    <a:pt x="59063" y="38753"/>
                    <a:pt x="59286" y="38502"/>
                    <a:pt x="59482" y="38251"/>
                  </a:cubicBezTo>
                  <a:lnTo>
                    <a:pt x="59482" y="38251"/>
                  </a:lnTo>
                  <a:cubicBezTo>
                    <a:pt x="59426" y="38613"/>
                    <a:pt x="59426" y="38864"/>
                    <a:pt x="59733" y="39143"/>
                  </a:cubicBezTo>
                  <a:cubicBezTo>
                    <a:pt x="59983" y="39418"/>
                    <a:pt x="60457" y="39626"/>
                    <a:pt x="60794" y="39626"/>
                  </a:cubicBezTo>
                  <a:cubicBezTo>
                    <a:pt x="60833" y="39626"/>
                    <a:pt x="60870" y="39623"/>
                    <a:pt x="60905" y="39618"/>
                  </a:cubicBezTo>
                  <a:cubicBezTo>
                    <a:pt x="60960" y="39255"/>
                    <a:pt x="60709" y="38725"/>
                    <a:pt x="60402" y="38446"/>
                  </a:cubicBezTo>
                  <a:cubicBezTo>
                    <a:pt x="60204" y="38266"/>
                    <a:pt x="60029" y="38202"/>
                    <a:pt x="59832" y="38202"/>
                  </a:cubicBezTo>
                  <a:cubicBezTo>
                    <a:pt x="59724" y="38202"/>
                    <a:pt x="59610" y="38221"/>
                    <a:pt x="59482" y="38251"/>
                  </a:cubicBezTo>
                  <a:cubicBezTo>
                    <a:pt x="59649" y="38027"/>
                    <a:pt x="59789" y="37776"/>
                    <a:pt x="59900" y="37525"/>
                  </a:cubicBezTo>
                  <a:cubicBezTo>
                    <a:pt x="60123" y="37693"/>
                    <a:pt x="60347" y="37804"/>
                    <a:pt x="60542" y="37804"/>
                  </a:cubicBezTo>
                  <a:cubicBezTo>
                    <a:pt x="60653" y="37469"/>
                    <a:pt x="60514" y="36884"/>
                    <a:pt x="60263" y="36549"/>
                  </a:cubicBezTo>
                  <a:lnTo>
                    <a:pt x="60263" y="36521"/>
                  </a:lnTo>
                  <a:cubicBezTo>
                    <a:pt x="60291" y="36409"/>
                    <a:pt x="60319" y="36270"/>
                    <a:pt x="60347" y="36158"/>
                  </a:cubicBezTo>
                  <a:cubicBezTo>
                    <a:pt x="60486" y="36214"/>
                    <a:pt x="60681" y="36270"/>
                    <a:pt x="60905" y="36270"/>
                  </a:cubicBezTo>
                  <a:cubicBezTo>
                    <a:pt x="60931" y="36271"/>
                    <a:pt x="60959" y="36272"/>
                    <a:pt x="60987" y="36272"/>
                  </a:cubicBezTo>
                  <a:cubicBezTo>
                    <a:pt x="61561" y="36272"/>
                    <a:pt x="62286" y="35999"/>
                    <a:pt x="62578" y="35600"/>
                  </a:cubicBezTo>
                  <a:cubicBezTo>
                    <a:pt x="62299" y="35182"/>
                    <a:pt x="61518" y="34903"/>
                    <a:pt x="60932" y="34875"/>
                  </a:cubicBezTo>
                  <a:cubicBezTo>
                    <a:pt x="60709" y="34875"/>
                    <a:pt x="60542" y="34903"/>
                    <a:pt x="60402" y="34986"/>
                  </a:cubicBezTo>
                  <a:cubicBezTo>
                    <a:pt x="60374" y="34847"/>
                    <a:pt x="60374" y="34707"/>
                    <a:pt x="60347" y="34568"/>
                  </a:cubicBezTo>
                  <a:lnTo>
                    <a:pt x="60347" y="34568"/>
                  </a:lnTo>
                  <a:cubicBezTo>
                    <a:pt x="60408" y="34578"/>
                    <a:pt x="60469" y="34585"/>
                    <a:pt x="60533" y="34585"/>
                  </a:cubicBezTo>
                  <a:cubicBezTo>
                    <a:pt x="60644" y="34585"/>
                    <a:pt x="60763" y="34565"/>
                    <a:pt x="60905" y="34512"/>
                  </a:cubicBezTo>
                  <a:cubicBezTo>
                    <a:pt x="61295" y="34317"/>
                    <a:pt x="61714" y="33926"/>
                    <a:pt x="61797" y="33564"/>
                  </a:cubicBezTo>
                  <a:cubicBezTo>
                    <a:pt x="61649" y="33489"/>
                    <a:pt x="61452" y="33454"/>
                    <a:pt x="61246" y="33454"/>
                  </a:cubicBezTo>
                  <a:cubicBezTo>
                    <a:pt x="60988" y="33454"/>
                    <a:pt x="60716" y="33510"/>
                    <a:pt x="60514" y="33619"/>
                  </a:cubicBezTo>
                  <a:cubicBezTo>
                    <a:pt x="60347" y="33675"/>
                    <a:pt x="60235" y="33759"/>
                    <a:pt x="60179" y="33870"/>
                  </a:cubicBezTo>
                  <a:cubicBezTo>
                    <a:pt x="60012" y="33312"/>
                    <a:pt x="59733" y="32810"/>
                    <a:pt x="59398" y="32364"/>
                  </a:cubicBezTo>
                  <a:cubicBezTo>
                    <a:pt x="59454" y="31359"/>
                    <a:pt x="59537" y="30383"/>
                    <a:pt x="59593" y="29407"/>
                  </a:cubicBezTo>
                  <a:cubicBezTo>
                    <a:pt x="59672" y="29422"/>
                    <a:pt x="59746" y="29431"/>
                    <a:pt x="59817" y="29431"/>
                  </a:cubicBezTo>
                  <a:cubicBezTo>
                    <a:pt x="60000" y="29431"/>
                    <a:pt x="60166" y="29372"/>
                    <a:pt x="60347" y="29211"/>
                  </a:cubicBezTo>
                  <a:cubicBezTo>
                    <a:pt x="60681" y="28960"/>
                    <a:pt x="60988" y="28430"/>
                    <a:pt x="60960" y="28095"/>
                  </a:cubicBezTo>
                  <a:cubicBezTo>
                    <a:pt x="60894" y="28075"/>
                    <a:pt x="60822" y="28066"/>
                    <a:pt x="60746" y="28066"/>
                  </a:cubicBezTo>
                  <a:cubicBezTo>
                    <a:pt x="60403" y="28066"/>
                    <a:pt x="59984" y="28253"/>
                    <a:pt x="59733" y="28458"/>
                  </a:cubicBezTo>
                  <a:lnTo>
                    <a:pt x="59649" y="28542"/>
                  </a:lnTo>
                  <a:cubicBezTo>
                    <a:pt x="59677" y="28012"/>
                    <a:pt x="59705" y="27482"/>
                    <a:pt x="59733" y="26979"/>
                  </a:cubicBezTo>
                  <a:cubicBezTo>
                    <a:pt x="60514" y="26561"/>
                    <a:pt x="61184" y="25417"/>
                    <a:pt x="61518" y="23910"/>
                  </a:cubicBezTo>
                  <a:cubicBezTo>
                    <a:pt x="61769" y="24162"/>
                    <a:pt x="62132" y="24357"/>
                    <a:pt x="62411" y="24385"/>
                  </a:cubicBezTo>
                  <a:cubicBezTo>
                    <a:pt x="62523" y="24022"/>
                    <a:pt x="62383" y="23464"/>
                    <a:pt x="62132" y="23129"/>
                  </a:cubicBezTo>
                  <a:cubicBezTo>
                    <a:pt x="61993" y="22934"/>
                    <a:pt x="61853" y="22822"/>
                    <a:pt x="61686" y="22794"/>
                  </a:cubicBezTo>
                  <a:cubicBezTo>
                    <a:pt x="61714" y="22627"/>
                    <a:pt x="61714" y="22460"/>
                    <a:pt x="61741" y="22292"/>
                  </a:cubicBezTo>
                  <a:cubicBezTo>
                    <a:pt x="61993" y="22627"/>
                    <a:pt x="62244" y="22850"/>
                    <a:pt x="62774" y="22850"/>
                  </a:cubicBezTo>
                  <a:cubicBezTo>
                    <a:pt x="62801" y="22852"/>
                    <a:pt x="62828" y="22852"/>
                    <a:pt x="62856" y="22852"/>
                  </a:cubicBezTo>
                  <a:cubicBezTo>
                    <a:pt x="63431" y="22852"/>
                    <a:pt x="64155" y="22580"/>
                    <a:pt x="64448" y="22181"/>
                  </a:cubicBezTo>
                  <a:cubicBezTo>
                    <a:pt x="64169" y="21762"/>
                    <a:pt x="63388" y="21483"/>
                    <a:pt x="62774" y="21455"/>
                  </a:cubicBezTo>
                  <a:cubicBezTo>
                    <a:pt x="62272" y="21455"/>
                    <a:pt x="62020" y="21651"/>
                    <a:pt x="61741" y="21985"/>
                  </a:cubicBezTo>
                  <a:cubicBezTo>
                    <a:pt x="61741" y="21874"/>
                    <a:pt x="61769" y="21762"/>
                    <a:pt x="61769" y="21623"/>
                  </a:cubicBezTo>
                  <a:cubicBezTo>
                    <a:pt x="61769" y="19195"/>
                    <a:pt x="60988" y="17131"/>
                    <a:pt x="59900" y="16406"/>
                  </a:cubicBezTo>
                  <a:cubicBezTo>
                    <a:pt x="59900" y="16154"/>
                    <a:pt x="59900" y="15903"/>
                    <a:pt x="59872" y="15680"/>
                  </a:cubicBezTo>
                  <a:cubicBezTo>
                    <a:pt x="60012" y="15652"/>
                    <a:pt x="60151" y="15597"/>
                    <a:pt x="60319" y="15457"/>
                  </a:cubicBezTo>
                  <a:cubicBezTo>
                    <a:pt x="60626" y="15206"/>
                    <a:pt x="60932" y="14676"/>
                    <a:pt x="60905" y="14341"/>
                  </a:cubicBezTo>
                  <a:cubicBezTo>
                    <a:pt x="60843" y="14324"/>
                    <a:pt x="60776" y="14317"/>
                    <a:pt x="60706" y="14317"/>
                  </a:cubicBezTo>
                  <a:cubicBezTo>
                    <a:pt x="60424" y="14317"/>
                    <a:pt x="60084" y="14441"/>
                    <a:pt x="59816" y="14620"/>
                  </a:cubicBezTo>
                  <a:cubicBezTo>
                    <a:pt x="59677" y="12249"/>
                    <a:pt x="59398" y="10156"/>
                    <a:pt x="58979" y="8399"/>
                  </a:cubicBezTo>
                  <a:cubicBezTo>
                    <a:pt x="58979" y="7115"/>
                    <a:pt x="58338" y="5999"/>
                    <a:pt x="57389" y="5274"/>
                  </a:cubicBezTo>
                  <a:cubicBezTo>
                    <a:pt x="56748" y="4800"/>
                    <a:pt x="55966" y="4521"/>
                    <a:pt x="55102" y="4521"/>
                  </a:cubicBezTo>
                  <a:cubicBezTo>
                    <a:pt x="54627" y="4493"/>
                    <a:pt x="54153" y="4437"/>
                    <a:pt x="53707" y="4381"/>
                  </a:cubicBezTo>
                  <a:cubicBezTo>
                    <a:pt x="53902" y="4214"/>
                    <a:pt x="54069" y="3990"/>
                    <a:pt x="54125" y="3795"/>
                  </a:cubicBezTo>
                  <a:cubicBezTo>
                    <a:pt x="53977" y="3701"/>
                    <a:pt x="53765" y="3659"/>
                    <a:pt x="53542" y="3659"/>
                  </a:cubicBezTo>
                  <a:cubicBezTo>
                    <a:pt x="53300" y="3659"/>
                    <a:pt x="53044" y="3708"/>
                    <a:pt x="52842" y="3795"/>
                  </a:cubicBezTo>
                  <a:cubicBezTo>
                    <a:pt x="52563" y="3907"/>
                    <a:pt x="52451" y="4046"/>
                    <a:pt x="52367" y="4269"/>
                  </a:cubicBezTo>
                  <a:cubicBezTo>
                    <a:pt x="52200" y="4242"/>
                    <a:pt x="52033" y="4214"/>
                    <a:pt x="51865" y="4214"/>
                  </a:cubicBezTo>
                  <a:cubicBezTo>
                    <a:pt x="52116" y="3935"/>
                    <a:pt x="52340" y="3544"/>
                    <a:pt x="52340" y="3237"/>
                  </a:cubicBezTo>
                  <a:cubicBezTo>
                    <a:pt x="52265" y="3210"/>
                    <a:pt x="52181" y="3198"/>
                    <a:pt x="52092" y="3198"/>
                  </a:cubicBezTo>
                  <a:cubicBezTo>
                    <a:pt x="51811" y="3198"/>
                    <a:pt x="51477" y="3319"/>
                    <a:pt x="51224" y="3488"/>
                  </a:cubicBezTo>
                  <a:cubicBezTo>
                    <a:pt x="51224" y="3405"/>
                    <a:pt x="51251" y="3293"/>
                    <a:pt x="51224" y="3209"/>
                  </a:cubicBezTo>
                  <a:cubicBezTo>
                    <a:pt x="51224" y="2596"/>
                    <a:pt x="50917" y="1842"/>
                    <a:pt x="50470" y="1563"/>
                  </a:cubicBezTo>
                  <a:cubicBezTo>
                    <a:pt x="50080" y="1870"/>
                    <a:pt x="49829" y="2651"/>
                    <a:pt x="49856" y="3237"/>
                  </a:cubicBezTo>
                  <a:cubicBezTo>
                    <a:pt x="49856" y="3628"/>
                    <a:pt x="49996" y="3851"/>
                    <a:pt x="50191" y="4046"/>
                  </a:cubicBezTo>
                  <a:cubicBezTo>
                    <a:pt x="49689" y="4018"/>
                    <a:pt x="49215" y="3963"/>
                    <a:pt x="48713" y="3935"/>
                  </a:cubicBezTo>
                  <a:cubicBezTo>
                    <a:pt x="48545" y="3907"/>
                    <a:pt x="48350" y="3907"/>
                    <a:pt x="48183" y="3879"/>
                  </a:cubicBezTo>
                  <a:cubicBezTo>
                    <a:pt x="47011" y="3767"/>
                    <a:pt x="45867" y="3684"/>
                    <a:pt x="44751" y="3572"/>
                  </a:cubicBezTo>
                  <a:cubicBezTo>
                    <a:pt x="44611" y="3014"/>
                    <a:pt x="44109" y="2596"/>
                    <a:pt x="43495" y="2596"/>
                  </a:cubicBezTo>
                  <a:cubicBezTo>
                    <a:pt x="42965" y="2596"/>
                    <a:pt x="42519" y="2930"/>
                    <a:pt x="42324" y="3377"/>
                  </a:cubicBezTo>
                  <a:cubicBezTo>
                    <a:pt x="41738" y="3349"/>
                    <a:pt x="41180" y="3293"/>
                    <a:pt x="40594" y="3265"/>
                  </a:cubicBezTo>
                  <a:cubicBezTo>
                    <a:pt x="39757" y="1340"/>
                    <a:pt x="37832" y="1"/>
                    <a:pt x="35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23"/>
            <p:cNvSpPr/>
            <p:nvPr/>
          </p:nvSpPr>
          <p:spPr>
            <a:xfrm>
              <a:off x="7832450" y="781475"/>
              <a:ext cx="1328725" cy="3898225"/>
            </a:xfrm>
            <a:custGeom>
              <a:rect b="b" l="l" r="r" t="t"/>
              <a:pathLst>
                <a:path extrusionOk="0" h="155929" w="53149">
                  <a:moveTo>
                    <a:pt x="21009" y="0"/>
                  </a:moveTo>
                  <a:cubicBezTo>
                    <a:pt x="20786" y="112"/>
                    <a:pt x="20590" y="530"/>
                    <a:pt x="20562" y="837"/>
                  </a:cubicBezTo>
                  <a:cubicBezTo>
                    <a:pt x="20534" y="1144"/>
                    <a:pt x="20674" y="1311"/>
                    <a:pt x="20869" y="1479"/>
                  </a:cubicBezTo>
                  <a:cubicBezTo>
                    <a:pt x="21120" y="1339"/>
                    <a:pt x="21260" y="1228"/>
                    <a:pt x="21288" y="893"/>
                  </a:cubicBezTo>
                  <a:cubicBezTo>
                    <a:pt x="21316" y="586"/>
                    <a:pt x="21204" y="167"/>
                    <a:pt x="21009" y="0"/>
                  </a:cubicBezTo>
                  <a:close/>
                  <a:moveTo>
                    <a:pt x="18079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54" y="1702"/>
                    <a:pt x="18749" y="1702"/>
                    <a:pt x="19000" y="1702"/>
                  </a:cubicBezTo>
                  <a:cubicBezTo>
                    <a:pt x="19084" y="1423"/>
                    <a:pt x="19112" y="1228"/>
                    <a:pt x="18916" y="977"/>
                  </a:cubicBezTo>
                  <a:cubicBezTo>
                    <a:pt x="18721" y="725"/>
                    <a:pt x="18358" y="502"/>
                    <a:pt x="18079" y="502"/>
                  </a:cubicBezTo>
                  <a:close/>
                  <a:moveTo>
                    <a:pt x="13389" y="9726"/>
                  </a:moveTo>
                  <a:cubicBezTo>
                    <a:pt x="13350" y="9726"/>
                    <a:pt x="13314" y="9729"/>
                    <a:pt x="13281" y="9737"/>
                  </a:cubicBezTo>
                  <a:cubicBezTo>
                    <a:pt x="13253" y="10016"/>
                    <a:pt x="13476" y="10406"/>
                    <a:pt x="13699" y="10602"/>
                  </a:cubicBezTo>
                  <a:cubicBezTo>
                    <a:pt x="13843" y="10729"/>
                    <a:pt x="13968" y="10775"/>
                    <a:pt x="14096" y="10775"/>
                  </a:cubicBezTo>
                  <a:cubicBezTo>
                    <a:pt x="14192" y="10775"/>
                    <a:pt x="14289" y="10749"/>
                    <a:pt x="14397" y="10713"/>
                  </a:cubicBezTo>
                  <a:cubicBezTo>
                    <a:pt x="14425" y="10462"/>
                    <a:pt x="14425" y="10267"/>
                    <a:pt x="14201" y="10044"/>
                  </a:cubicBezTo>
                  <a:cubicBezTo>
                    <a:pt x="13984" y="9874"/>
                    <a:pt x="13640" y="9726"/>
                    <a:pt x="13389" y="9726"/>
                  </a:cubicBezTo>
                  <a:close/>
                  <a:moveTo>
                    <a:pt x="14704" y="9151"/>
                  </a:moveTo>
                  <a:cubicBezTo>
                    <a:pt x="14592" y="9514"/>
                    <a:pt x="14759" y="10155"/>
                    <a:pt x="15038" y="10546"/>
                  </a:cubicBezTo>
                  <a:cubicBezTo>
                    <a:pt x="15278" y="10858"/>
                    <a:pt x="15518" y="10943"/>
                    <a:pt x="15829" y="10943"/>
                  </a:cubicBezTo>
                  <a:cubicBezTo>
                    <a:pt x="15879" y="10943"/>
                    <a:pt x="15932" y="10940"/>
                    <a:pt x="15987" y="10937"/>
                  </a:cubicBez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04" y="9151"/>
                  </a:cubicBezTo>
                  <a:close/>
                  <a:moveTo>
                    <a:pt x="12937" y="12021"/>
                  </a:moveTo>
                  <a:cubicBezTo>
                    <a:pt x="12913" y="12021"/>
                    <a:pt x="12888" y="12022"/>
                    <a:pt x="12862" y="12025"/>
                  </a:cubicBezTo>
                  <a:cubicBezTo>
                    <a:pt x="12555" y="12025"/>
                    <a:pt x="12137" y="12192"/>
                    <a:pt x="11997" y="12415"/>
                  </a:cubicBezTo>
                  <a:cubicBezTo>
                    <a:pt x="12150" y="12619"/>
                    <a:pt x="12514" y="12753"/>
                    <a:pt x="12809" y="12753"/>
                  </a:cubicBezTo>
                  <a:cubicBezTo>
                    <a:pt x="12837" y="12753"/>
                    <a:pt x="12864" y="12752"/>
                    <a:pt x="12890" y="12750"/>
                  </a:cubicBezTo>
                  <a:cubicBezTo>
                    <a:pt x="13197" y="12750"/>
                    <a:pt x="13336" y="12583"/>
                    <a:pt x="13476" y="12359"/>
                  </a:cubicBezTo>
                  <a:cubicBezTo>
                    <a:pt x="13323" y="12155"/>
                    <a:pt x="13193" y="12021"/>
                    <a:pt x="12937" y="12021"/>
                  </a:cubicBezTo>
                  <a:close/>
                  <a:moveTo>
                    <a:pt x="35197" y="12864"/>
                  </a:moveTo>
                  <a:cubicBezTo>
                    <a:pt x="34788" y="12864"/>
                    <a:pt x="34257" y="13108"/>
                    <a:pt x="33926" y="13392"/>
                  </a:cubicBezTo>
                  <a:cubicBezTo>
                    <a:pt x="33535" y="13726"/>
                    <a:pt x="33507" y="14033"/>
                    <a:pt x="33563" y="14480"/>
                  </a:cubicBezTo>
                  <a:cubicBezTo>
                    <a:pt x="33731" y="14524"/>
                    <a:pt x="33885" y="14556"/>
                    <a:pt x="34034" y="14556"/>
                  </a:cubicBezTo>
                  <a:cubicBezTo>
                    <a:pt x="34259" y="14556"/>
                    <a:pt x="34473" y="14485"/>
                    <a:pt x="34707" y="14284"/>
                  </a:cubicBezTo>
                  <a:cubicBezTo>
                    <a:pt x="35098" y="13950"/>
                    <a:pt x="35460" y="13336"/>
                    <a:pt x="35405" y="12889"/>
                  </a:cubicBezTo>
                  <a:cubicBezTo>
                    <a:pt x="35341" y="12872"/>
                    <a:pt x="35271" y="12864"/>
                    <a:pt x="35197" y="12864"/>
                  </a:cubicBezTo>
                  <a:close/>
                  <a:moveTo>
                    <a:pt x="34480" y="17678"/>
                  </a:moveTo>
                  <a:cubicBezTo>
                    <a:pt x="34191" y="17678"/>
                    <a:pt x="33874" y="17744"/>
                    <a:pt x="33619" y="17855"/>
                  </a:cubicBezTo>
                  <a:cubicBezTo>
                    <a:pt x="33201" y="18051"/>
                    <a:pt x="33117" y="18330"/>
                    <a:pt x="33033" y="18720"/>
                  </a:cubicBezTo>
                  <a:cubicBezTo>
                    <a:pt x="33263" y="18844"/>
                    <a:pt x="33448" y="18934"/>
                    <a:pt x="33658" y="18934"/>
                  </a:cubicBezTo>
                  <a:cubicBezTo>
                    <a:pt x="33781" y="18934"/>
                    <a:pt x="33912" y="18904"/>
                    <a:pt x="34065" y="18832"/>
                  </a:cubicBezTo>
                  <a:cubicBezTo>
                    <a:pt x="34484" y="18637"/>
                    <a:pt x="34958" y="18190"/>
                    <a:pt x="35042" y="17800"/>
                  </a:cubicBezTo>
                  <a:cubicBezTo>
                    <a:pt x="34898" y="17716"/>
                    <a:pt x="34697" y="17678"/>
                    <a:pt x="34480" y="17678"/>
                  </a:cubicBezTo>
                  <a:close/>
                  <a:moveTo>
                    <a:pt x="35137" y="21095"/>
                  </a:moveTo>
                  <a:cubicBezTo>
                    <a:pt x="34906" y="21095"/>
                    <a:pt x="34707" y="21194"/>
                    <a:pt x="34484" y="21343"/>
                  </a:cubicBezTo>
                  <a:cubicBezTo>
                    <a:pt x="34596" y="21733"/>
                    <a:pt x="34679" y="21985"/>
                    <a:pt x="35098" y="22180"/>
                  </a:cubicBezTo>
                  <a:cubicBezTo>
                    <a:pt x="35322" y="22269"/>
                    <a:pt x="35618" y="22327"/>
                    <a:pt x="35896" y="22327"/>
                  </a:cubicBezTo>
                  <a:cubicBezTo>
                    <a:pt x="36137" y="22327"/>
                    <a:pt x="36365" y="22284"/>
                    <a:pt x="36521" y="22180"/>
                  </a:cubicBezTo>
                  <a:cubicBezTo>
                    <a:pt x="36437" y="21789"/>
                    <a:pt x="35935" y="21371"/>
                    <a:pt x="35516" y="21175"/>
                  </a:cubicBezTo>
                  <a:cubicBezTo>
                    <a:pt x="35377" y="21120"/>
                    <a:pt x="35253" y="21095"/>
                    <a:pt x="35137" y="21095"/>
                  </a:cubicBezTo>
                  <a:close/>
                  <a:moveTo>
                    <a:pt x="9149" y="26326"/>
                  </a:moveTo>
                  <a:cubicBezTo>
                    <a:pt x="9110" y="26326"/>
                    <a:pt x="9073" y="26329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2" y="27366"/>
                    <a:pt x="9759" y="27408"/>
                    <a:pt x="9907" y="27408"/>
                  </a:cubicBezTo>
                  <a:cubicBezTo>
                    <a:pt x="10002" y="27408"/>
                    <a:pt x="10103" y="27391"/>
                    <a:pt x="10212" y="27369"/>
                  </a:cubicBezTo>
                  <a:cubicBezTo>
                    <a:pt x="10240" y="27062"/>
                    <a:pt x="10212" y="26867"/>
                    <a:pt x="9989" y="26644"/>
                  </a:cubicBezTo>
                  <a:cubicBezTo>
                    <a:pt x="9771" y="26474"/>
                    <a:pt x="9406" y="26326"/>
                    <a:pt x="9149" y="26326"/>
                  </a:cubicBezTo>
                  <a:close/>
                  <a:moveTo>
                    <a:pt x="10519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64"/>
                    <a:pt x="11439" y="27592"/>
                    <a:pt x="11858" y="27592"/>
                  </a:cubicBezTo>
                  <a:cubicBezTo>
                    <a:pt x="11997" y="27202"/>
                    <a:pt x="12053" y="26895"/>
                    <a:pt x="11774" y="26504"/>
                  </a:cubicBezTo>
                  <a:cubicBezTo>
                    <a:pt x="11495" y="26086"/>
                    <a:pt x="10937" y="25695"/>
                    <a:pt x="10519" y="25695"/>
                  </a:cubicBezTo>
                  <a:close/>
                  <a:moveTo>
                    <a:pt x="8664" y="28705"/>
                  </a:moveTo>
                  <a:cubicBezTo>
                    <a:pt x="8642" y="28705"/>
                    <a:pt x="8618" y="28706"/>
                    <a:pt x="8594" y="28708"/>
                  </a:cubicBezTo>
                  <a:cubicBezTo>
                    <a:pt x="8287" y="28708"/>
                    <a:pt x="7840" y="28876"/>
                    <a:pt x="7701" y="29127"/>
                  </a:cubicBezTo>
                  <a:cubicBezTo>
                    <a:pt x="7854" y="29331"/>
                    <a:pt x="8241" y="29465"/>
                    <a:pt x="8540" y="29465"/>
                  </a:cubicBezTo>
                  <a:cubicBezTo>
                    <a:pt x="8568" y="29465"/>
                    <a:pt x="8595" y="29464"/>
                    <a:pt x="8622" y="29462"/>
                  </a:cubicBezTo>
                  <a:cubicBezTo>
                    <a:pt x="8956" y="29462"/>
                    <a:pt x="9096" y="29294"/>
                    <a:pt x="9235" y="29071"/>
                  </a:cubicBezTo>
                  <a:cubicBezTo>
                    <a:pt x="9080" y="28864"/>
                    <a:pt x="8949" y="28705"/>
                    <a:pt x="8664" y="28705"/>
                  </a:cubicBezTo>
                  <a:close/>
                  <a:moveTo>
                    <a:pt x="38436" y="36202"/>
                  </a:moveTo>
                  <a:cubicBezTo>
                    <a:pt x="38156" y="36202"/>
                    <a:pt x="37954" y="36329"/>
                    <a:pt x="37720" y="36520"/>
                  </a:cubicBezTo>
                  <a:cubicBezTo>
                    <a:pt x="37860" y="36911"/>
                    <a:pt x="37971" y="37162"/>
                    <a:pt x="38418" y="37301"/>
                  </a:cubicBezTo>
                  <a:cubicBezTo>
                    <a:pt x="38587" y="37351"/>
                    <a:pt x="38778" y="37376"/>
                    <a:pt x="38967" y="37376"/>
                  </a:cubicBezTo>
                  <a:cubicBezTo>
                    <a:pt x="39308" y="37376"/>
                    <a:pt x="39643" y="37295"/>
                    <a:pt x="39841" y="37134"/>
                  </a:cubicBezTo>
                  <a:cubicBezTo>
                    <a:pt x="39701" y="36743"/>
                    <a:pt x="39171" y="36380"/>
                    <a:pt x="38725" y="36241"/>
                  </a:cubicBezTo>
                  <a:cubicBezTo>
                    <a:pt x="38618" y="36214"/>
                    <a:pt x="38523" y="36202"/>
                    <a:pt x="38436" y="36202"/>
                  </a:cubicBezTo>
                  <a:close/>
                  <a:moveTo>
                    <a:pt x="43551" y="63659"/>
                  </a:moveTo>
                  <a:cubicBezTo>
                    <a:pt x="43384" y="63659"/>
                    <a:pt x="43216" y="63708"/>
                    <a:pt x="43021" y="63777"/>
                  </a:cubicBezTo>
                  <a:cubicBezTo>
                    <a:pt x="43049" y="64196"/>
                    <a:pt x="43077" y="64475"/>
                    <a:pt x="43467" y="64754"/>
                  </a:cubicBezTo>
                  <a:cubicBezTo>
                    <a:pt x="43760" y="64942"/>
                    <a:pt x="44195" y="65083"/>
                    <a:pt x="44546" y="65083"/>
                  </a:cubicBezTo>
                  <a:cubicBezTo>
                    <a:pt x="44664" y="65083"/>
                    <a:pt x="44772" y="65068"/>
                    <a:pt x="44862" y="65033"/>
                  </a:cubicBezTo>
                  <a:cubicBezTo>
                    <a:pt x="44862" y="64642"/>
                    <a:pt x="44472" y="64112"/>
                    <a:pt x="44081" y="63833"/>
                  </a:cubicBezTo>
                  <a:cubicBezTo>
                    <a:pt x="43886" y="63708"/>
                    <a:pt x="43719" y="63659"/>
                    <a:pt x="43551" y="63659"/>
                  </a:cubicBezTo>
                  <a:close/>
                  <a:moveTo>
                    <a:pt x="50212" y="82490"/>
                  </a:moveTo>
                  <a:cubicBezTo>
                    <a:pt x="49882" y="82490"/>
                    <a:pt x="49444" y="82745"/>
                    <a:pt x="49215" y="83000"/>
                  </a:cubicBezTo>
                  <a:cubicBezTo>
                    <a:pt x="48964" y="83307"/>
                    <a:pt x="48991" y="83558"/>
                    <a:pt x="49047" y="83865"/>
                  </a:cubicBezTo>
                  <a:cubicBezTo>
                    <a:pt x="49147" y="83881"/>
                    <a:pt x="49240" y="83893"/>
                    <a:pt x="49328" y="83893"/>
                  </a:cubicBezTo>
                  <a:cubicBezTo>
                    <a:pt x="49535" y="83893"/>
                    <a:pt x="49717" y="83829"/>
                    <a:pt x="49912" y="83614"/>
                  </a:cubicBezTo>
                  <a:cubicBezTo>
                    <a:pt x="50163" y="83335"/>
                    <a:pt x="50359" y="82805"/>
                    <a:pt x="50303" y="82498"/>
                  </a:cubicBezTo>
                  <a:cubicBezTo>
                    <a:pt x="50274" y="82493"/>
                    <a:pt x="50243" y="82490"/>
                    <a:pt x="50212" y="82490"/>
                  </a:cubicBezTo>
                  <a:close/>
                  <a:moveTo>
                    <a:pt x="2693" y="88227"/>
                  </a:moveTo>
                  <a:cubicBezTo>
                    <a:pt x="2629" y="88227"/>
                    <a:pt x="2568" y="88233"/>
                    <a:pt x="2512" y="88245"/>
                  </a:cubicBezTo>
                  <a:cubicBezTo>
                    <a:pt x="2484" y="88635"/>
                    <a:pt x="2791" y="89221"/>
                    <a:pt x="3153" y="89528"/>
                  </a:cubicBezTo>
                  <a:cubicBezTo>
                    <a:pt x="3360" y="89718"/>
                    <a:pt x="3556" y="89779"/>
                    <a:pt x="3767" y="89779"/>
                  </a:cubicBezTo>
                  <a:cubicBezTo>
                    <a:pt x="3899" y="89779"/>
                    <a:pt x="4036" y="89756"/>
                    <a:pt x="4186" y="89724"/>
                  </a:cubicBezTo>
                  <a:cubicBezTo>
                    <a:pt x="4213" y="89305"/>
                    <a:pt x="4213" y="89026"/>
                    <a:pt x="3879" y="88691"/>
                  </a:cubicBezTo>
                  <a:cubicBezTo>
                    <a:pt x="3568" y="88429"/>
                    <a:pt x="3074" y="88227"/>
                    <a:pt x="2693" y="88227"/>
                  </a:cubicBezTo>
                  <a:close/>
                  <a:moveTo>
                    <a:pt x="3182" y="93825"/>
                  </a:moveTo>
                  <a:cubicBezTo>
                    <a:pt x="3045" y="93825"/>
                    <a:pt x="2901" y="93859"/>
                    <a:pt x="2735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44" y="95100"/>
                    <a:pt x="2124" y="95134"/>
                    <a:pt x="2320" y="95134"/>
                  </a:cubicBezTo>
                  <a:cubicBezTo>
                    <a:pt x="2630" y="95134"/>
                    <a:pt x="2981" y="95049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6" y="93902"/>
                    <a:pt x="3388" y="93825"/>
                    <a:pt x="3182" y="93825"/>
                  </a:cubicBezTo>
                  <a:close/>
                  <a:moveTo>
                    <a:pt x="1535" y="100855"/>
                  </a:moveTo>
                  <a:cubicBezTo>
                    <a:pt x="1396" y="101246"/>
                    <a:pt x="1563" y="101888"/>
                    <a:pt x="1842" y="102250"/>
                  </a:cubicBezTo>
                  <a:cubicBezTo>
                    <a:pt x="2121" y="102641"/>
                    <a:pt x="2400" y="102669"/>
                    <a:pt x="2819" y="102669"/>
                  </a:cubicBezTo>
                  <a:cubicBezTo>
                    <a:pt x="2958" y="102306"/>
                    <a:pt x="3014" y="101999"/>
                    <a:pt x="2735" y="101636"/>
                  </a:cubicBezTo>
                  <a:cubicBezTo>
                    <a:pt x="2456" y="101246"/>
                    <a:pt x="1926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8" y="809"/>
                  </a:moveTo>
                  <a:cubicBezTo>
                    <a:pt x="21957" y="921"/>
                    <a:pt x="21539" y="1423"/>
                    <a:pt x="21399" y="1869"/>
                  </a:cubicBezTo>
                  <a:cubicBezTo>
                    <a:pt x="21288" y="2232"/>
                    <a:pt x="21371" y="2483"/>
                    <a:pt x="21539" y="2762"/>
                  </a:cubicBezTo>
                  <a:cubicBezTo>
                    <a:pt x="21371" y="2846"/>
                    <a:pt x="21204" y="2957"/>
                    <a:pt x="21037" y="3097"/>
                  </a:cubicBezTo>
                  <a:cubicBezTo>
                    <a:pt x="21037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3" y="2957"/>
                    <a:pt x="19837" y="2874"/>
                    <a:pt x="19725" y="2790"/>
                  </a:cubicBezTo>
                  <a:cubicBezTo>
                    <a:pt x="19319" y="2451"/>
                    <a:pt x="18656" y="2185"/>
                    <a:pt x="18137" y="2185"/>
                  </a:cubicBezTo>
                  <a:cubicBezTo>
                    <a:pt x="18015" y="2185"/>
                    <a:pt x="17901" y="2200"/>
                    <a:pt x="17800" y="2232"/>
                  </a:cubicBezTo>
                  <a:cubicBezTo>
                    <a:pt x="17745" y="2790"/>
                    <a:pt x="18247" y="3571"/>
                    <a:pt x="18749" y="3990"/>
                  </a:cubicBezTo>
                  <a:cubicBezTo>
                    <a:pt x="19054" y="4229"/>
                    <a:pt x="19307" y="4316"/>
                    <a:pt x="19563" y="4316"/>
                  </a:cubicBezTo>
                  <a:cubicBezTo>
                    <a:pt x="19635" y="4316"/>
                    <a:pt x="19708" y="4309"/>
                    <a:pt x="19781" y="4297"/>
                  </a:cubicBezTo>
                  <a:lnTo>
                    <a:pt x="19781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606" y="11377"/>
                    <a:pt x="15140" y="11186"/>
                    <a:pt x="14782" y="11186"/>
                  </a:cubicBezTo>
                  <a:cubicBezTo>
                    <a:pt x="14703" y="11186"/>
                    <a:pt x="14629" y="11195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7" y="12387"/>
                    <a:pt x="14787" y="12415"/>
                  </a:cubicBezTo>
                  <a:cubicBezTo>
                    <a:pt x="14146" y="12610"/>
                    <a:pt x="13392" y="13141"/>
                    <a:pt x="13197" y="13671"/>
                  </a:cubicBezTo>
                  <a:cubicBezTo>
                    <a:pt x="13487" y="13903"/>
                    <a:pt x="13992" y="14014"/>
                    <a:pt x="14488" y="14014"/>
                  </a:cubicBezTo>
                  <a:cubicBezTo>
                    <a:pt x="14708" y="14014"/>
                    <a:pt x="14925" y="13992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7" y="23435"/>
                    <a:pt x="11886" y="28401"/>
                  </a:cubicBezTo>
                  <a:lnTo>
                    <a:pt x="11802" y="28290"/>
                  </a:lnTo>
                  <a:cubicBezTo>
                    <a:pt x="11481" y="28038"/>
                    <a:pt x="10991" y="27842"/>
                    <a:pt x="10594" y="27842"/>
                  </a:cubicBezTo>
                  <a:cubicBezTo>
                    <a:pt x="10508" y="27842"/>
                    <a:pt x="10426" y="27851"/>
                    <a:pt x="10351" y="27871"/>
                  </a:cubicBezTo>
                  <a:cubicBezTo>
                    <a:pt x="10351" y="28234"/>
                    <a:pt x="10630" y="28736"/>
                    <a:pt x="10937" y="29071"/>
                  </a:cubicBezTo>
                  <a:cubicBezTo>
                    <a:pt x="10853" y="29071"/>
                    <a:pt x="10742" y="29099"/>
                    <a:pt x="10602" y="29127"/>
                  </a:cubicBezTo>
                  <a:cubicBezTo>
                    <a:pt x="9961" y="29294"/>
                    <a:pt x="9152" y="29852"/>
                    <a:pt x="8956" y="30410"/>
                  </a:cubicBezTo>
                  <a:cubicBezTo>
                    <a:pt x="9249" y="30666"/>
                    <a:pt x="9768" y="30778"/>
                    <a:pt x="10280" y="30778"/>
                  </a:cubicBezTo>
                  <a:cubicBezTo>
                    <a:pt x="10550" y="30778"/>
                    <a:pt x="10818" y="30747"/>
                    <a:pt x="11049" y="30689"/>
                  </a:cubicBezTo>
                  <a:cubicBezTo>
                    <a:pt x="11272" y="30605"/>
                    <a:pt x="11467" y="30522"/>
                    <a:pt x="11607" y="30410"/>
                  </a:cubicBezTo>
                  <a:lnTo>
                    <a:pt x="11607" y="30410"/>
                  </a:lnTo>
                  <a:cubicBezTo>
                    <a:pt x="10658" y="36687"/>
                    <a:pt x="9207" y="46954"/>
                    <a:pt x="7701" y="59035"/>
                  </a:cubicBezTo>
                  <a:cubicBezTo>
                    <a:pt x="7701" y="58839"/>
                    <a:pt x="7645" y="58644"/>
                    <a:pt x="7450" y="58421"/>
                  </a:cubicBezTo>
                  <a:cubicBezTo>
                    <a:pt x="7155" y="58045"/>
                    <a:pt x="6602" y="57722"/>
                    <a:pt x="6188" y="57722"/>
                  </a:cubicBezTo>
                  <a:cubicBezTo>
                    <a:pt x="6171" y="57722"/>
                    <a:pt x="6155" y="57722"/>
                    <a:pt x="6139" y="57723"/>
                  </a:cubicBezTo>
                  <a:cubicBezTo>
                    <a:pt x="6027" y="58142"/>
                    <a:pt x="6278" y="58783"/>
                    <a:pt x="6585" y="59146"/>
                  </a:cubicBezTo>
                  <a:cubicBezTo>
                    <a:pt x="6838" y="59446"/>
                    <a:pt x="7092" y="59517"/>
                    <a:pt x="7408" y="59517"/>
                  </a:cubicBezTo>
                  <a:cubicBezTo>
                    <a:pt x="7475" y="59517"/>
                    <a:pt x="7544" y="59514"/>
                    <a:pt x="7617" y="59509"/>
                  </a:cubicBez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47" y="59990"/>
                    <a:pt x="6824" y="59849"/>
                    <a:pt x="6467" y="59849"/>
                  </a:cubicBezTo>
                  <a:cubicBezTo>
                    <a:pt x="6348" y="59849"/>
                    <a:pt x="6236" y="59865"/>
                    <a:pt x="6139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3" y="61099"/>
                    <a:pt x="6501" y="61127"/>
                  </a:cubicBezTo>
                  <a:cubicBezTo>
                    <a:pt x="5860" y="61350"/>
                    <a:pt x="5106" y="61964"/>
                    <a:pt x="4939" y="62550"/>
                  </a:cubicBezTo>
                  <a:cubicBezTo>
                    <a:pt x="5208" y="62729"/>
                    <a:pt x="5605" y="62812"/>
                    <a:pt x="6019" y="62812"/>
                  </a:cubicBezTo>
                  <a:cubicBezTo>
                    <a:pt x="6378" y="62812"/>
                    <a:pt x="6748" y="62750"/>
                    <a:pt x="7059" y="62634"/>
                  </a:cubicBezTo>
                  <a:cubicBezTo>
                    <a:pt x="7115" y="62606"/>
                    <a:pt x="7199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02" y="90839"/>
                  </a:cubicBezTo>
                  <a:cubicBezTo>
                    <a:pt x="3823" y="90505"/>
                    <a:pt x="3349" y="90254"/>
                    <a:pt x="3014" y="90254"/>
                  </a:cubicBezTo>
                  <a:cubicBezTo>
                    <a:pt x="2902" y="90644"/>
                    <a:pt x="3098" y="91258"/>
                    <a:pt x="3376" y="91649"/>
                  </a:cubicBezTo>
                  <a:cubicBezTo>
                    <a:pt x="3544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00" y="92234"/>
                    <a:pt x="3321" y="91955"/>
                    <a:pt x="2679" y="91955"/>
                  </a:cubicBezTo>
                  <a:cubicBezTo>
                    <a:pt x="2009" y="91983"/>
                    <a:pt x="1145" y="92290"/>
                    <a:pt x="838" y="92765"/>
                  </a:cubicBezTo>
                  <a:cubicBezTo>
                    <a:pt x="1172" y="93239"/>
                    <a:pt x="2037" y="93518"/>
                    <a:pt x="2707" y="93518"/>
                  </a:cubicBezTo>
                  <a:cubicBezTo>
                    <a:pt x="3349" y="93490"/>
                    <a:pt x="3628" y="93211"/>
                    <a:pt x="3934" y="92765"/>
                  </a:cubicBezTo>
                  <a:lnTo>
                    <a:pt x="3934" y="92765"/>
                  </a:lnTo>
                  <a:cubicBezTo>
                    <a:pt x="3823" y="93880"/>
                    <a:pt x="3711" y="95024"/>
                    <a:pt x="3600" y="96140"/>
                  </a:cubicBezTo>
                  <a:cubicBezTo>
                    <a:pt x="3565" y="96136"/>
                    <a:pt x="3531" y="96134"/>
                    <a:pt x="3496" y="96134"/>
                  </a:cubicBezTo>
                  <a:cubicBezTo>
                    <a:pt x="3307" y="96134"/>
                    <a:pt x="3119" y="96203"/>
                    <a:pt x="2930" y="96391"/>
                  </a:cubicBezTo>
                  <a:cubicBezTo>
                    <a:pt x="2567" y="96698"/>
                    <a:pt x="2261" y="97284"/>
                    <a:pt x="2316" y="97675"/>
                  </a:cubicBezTo>
                  <a:cubicBezTo>
                    <a:pt x="2370" y="97688"/>
                    <a:pt x="2428" y="97694"/>
                    <a:pt x="2489" y="97694"/>
                  </a:cubicBezTo>
                  <a:cubicBezTo>
                    <a:pt x="2808" y="97694"/>
                    <a:pt x="3207" y="97523"/>
                    <a:pt x="3488" y="97312"/>
                  </a:cubicBezTo>
                  <a:lnTo>
                    <a:pt x="3488" y="97312"/>
                  </a:lnTo>
                  <a:cubicBezTo>
                    <a:pt x="3293" y="99405"/>
                    <a:pt x="3125" y="101497"/>
                    <a:pt x="2958" y="103561"/>
                  </a:cubicBezTo>
                  <a:cubicBezTo>
                    <a:pt x="2902" y="103506"/>
                    <a:pt x="2819" y="103422"/>
                    <a:pt x="2735" y="103366"/>
                  </a:cubicBezTo>
                  <a:cubicBezTo>
                    <a:pt x="2437" y="103114"/>
                    <a:pt x="1970" y="102919"/>
                    <a:pt x="1596" y="102919"/>
                  </a:cubicBezTo>
                  <a:cubicBezTo>
                    <a:pt x="1514" y="102919"/>
                    <a:pt x="1438" y="102928"/>
                    <a:pt x="1368" y="102948"/>
                  </a:cubicBezTo>
                  <a:cubicBezTo>
                    <a:pt x="1340" y="103310"/>
                    <a:pt x="1619" y="103785"/>
                    <a:pt x="1926" y="104092"/>
                  </a:cubicBezTo>
                  <a:cubicBezTo>
                    <a:pt x="1842" y="104092"/>
                    <a:pt x="1730" y="104119"/>
                    <a:pt x="1619" y="104147"/>
                  </a:cubicBezTo>
                  <a:cubicBezTo>
                    <a:pt x="977" y="104315"/>
                    <a:pt x="196" y="104845"/>
                    <a:pt x="1" y="105403"/>
                  </a:cubicBezTo>
                  <a:cubicBezTo>
                    <a:pt x="298" y="105626"/>
                    <a:pt x="807" y="105738"/>
                    <a:pt x="1303" y="105738"/>
                  </a:cubicBezTo>
                  <a:cubicBezTo>
                    <a:pt x="1551" y="105738"/>
                    <a:pt x="1796" y="105710"/>
                    <a:pt x="2009" y="105654"/>
                  </a:cubicBezTo>
                  <a:cubicBezTo>
                    <a:pt x="2456" y="105514"/>
                    <a:pt x="2679" y="105319"/>
                    <a:pt x="2819" y="105040"/>
                  </a:cubicBezTo>
                  <a:lnTo>
                    <a:pt x="2819" y="105040"/>
                  </a:lnTo>
                  <a:cubicBezTo>
                    <a:pt x="2400" y="110453"/>
                    <a:pt x="2009" y="115753"/>
                    <a:pt x="1758" y="120803"/>
                  </a:cubicBezTo>
                  <a:cubicBezTo>
                    <a:pt x="1619" y="123398"/>
                    <a:pt x="3349" y="125267"/>
                    <a:pt x="6250" y="126578"/>
                  </a:cubicBezTo>
                  <a:cubicBezTo>
                    <a:pt x="7673" y="127220"/>
                    <a:pt x="9375" y="127722"/>
                    <a:pt x="11300" y="128113"/>
                  </a:cubicBezTo>
                  <a:cubicBezTo>
                    <a:pt x="11858" y="128224"/>
                    <a:pt x="12416" y="128336"/>
                    <a:pt x="13002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41" y="129689"/>
                    <a:pt x="12382" y="129733"/>
                    <a:pt x="12641" y="129733"/>
                  </a:cubicBezTo>
                  <a:cubicBezTo>
                    <a:pt x="12972" y="129733"/>
                    <a:pt x="13333" y="129661"/>
                    <a:pt x="13615" y="129536"/>
                  </a:cubicBezTo>
                  <a:cubicBezTo>
                    <a:pt x="14090" y="129340"/>
                    <a:pt x="14201" y="129033"/>
                    <a:pt x="14285" y="128615"/>
                  </a:cubicBezTo>
                  <a:cubicBezTo>
                    <a:pt x="14648" y="128671"/>
                    <a:pt x="14983" y="128699"/>
                    <a:pt x="15317" y="128754"/>
                  </a:cubicBezTo>
                  <a:cubicBezTo>
                    <a:pt x="14759" y="129257"/>
                    <a:pt x="14285" y="130066"/>
                    <a:pt x="14285" y="130679"/>
                  </a:cubicBezTo>
                  <a:cubicBezTo>
                    <a:pt x="14413" y="130718"/>
                    <a:pt x="14556" y="130736"/>
                    <a:pt x="14708" y="130736"/>
                  </a:cubicBezTo>
                  <a:cubicBezTo>
                    <a:pt x="15321" y="130736"/>
                    <a:pt x="16081" y="130446"/>
                    <a:pt x="16573" y="130066"/>
                  </a:cubicBezTo>
                  <a:cubicBezTo>
                    <a:pt x="17019" y="129703"/>
                    <a:pt x="17159" y="129368"/>
                    <a:pt x="17187" y="128950"/>
                  </a:cubicBezTo>
                  <a:cubicBezTo>
                    <a:pt x="17438" y="128950"/>
                    <a:pt x="17717" y="128978"/>
                    <a:pt x="17996" y="129005"/>
                  </a:cubicBezTo>
                  <a:cubicBezTo>
                    <a:pt x="17940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7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2" y="129536"/>
                    <a:pt x="19112" y="129312"/>
                    <a:pt x="19056" y="129089"/>
                  </a:cubicBezTo>
                  <a:lnTo>
                    <a:pt x="19056" y="129089"/>
                  </a:lnTo>
                  <a:cubicBezTo>
                    <a:pt x="19670" y="129117"/>
                    <a:pt x="20255" y="129145"/>
                    <a:pt x="20869" y="129173"/>
                  </a:cubicBezTo>
                  <a:cubicBezTo>
                    <a:pt x="20841" y="130791"/>
                    <a:pt x="20841" y="132381"/>
                    <a:pt x="20786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6" y="151994"/>
                  </a:lnTo>
                  <a:lnTo>
                    <a:pt x="15736" y="155928"/>
                  </a:lnTo>
                  <a:lnTo>
                    <a:pt x="40092" y="155928"/>
                  </a:lnTo>
                  <a:lnTo>
                    <a:pt x="40092" y="151994"/>
                  </a:lnTo>
                  <a:lnTo>
                    <a:pt x="35628" y="151994"/>
                  </a:lnTo>
                  <a:cubicBezTo>
                    <a:pt x="35293" y="149204"/>
                    <a:pt x="34763" y="144434"/>
                    <a:pt x="34289" y="139551"/>
                  </a:cubicBezTo>
                  <a:cubicBezTo>
                    <a:pt x="34038" y="137208"/>
                    <a:pt x="33814" y="134864"/>
                    <a:pt x="33647" y="132716"/>
                  </a:cubicBezTo>
                  <a:cubicBezTo>
                    <a:pt x="33535" y="131349"/>
                    <a:pt x="33452" y="130066"/>
                    <a:pt x="33368" y="128894"/>
                  </a:cubicBezTo>
                  <a:cubicBezTo>
                    <a:pt x="37330" y="128615"/>
                    <a:pt x="41152" y="128196"/>
                    <a:pt x="44416" y="127666"/>
                  </a:cubicBezTo>
                  <a:cubicBezTo>
                    <a:pt x="47290" y="127220"/>
                    <a:pt x="48964" y="124876"/>
                    <a:pt x="49745" y="121194"/>
                  </a:cubicBezTo>
                  <a:cubicBezTo>
                    <a:pt x="49801" y="121333"/>
                    <a:pt x="49856" y="121445"/>
                    <a:pt x="49996" y="121584"/>
                  </a:cubicBezTo>
                  <a:cubicBezTo>
                    <a:pt x="50290" y="121854"/>
                    <a:pt x="50777" y="122102"/>
                    <a:pt x="51156" y="122102"/>
                  </a:cubicBezTo>
                  <a:cubicBezTo>
                    <a:pt x="51209" y="122102"/>
                    <a:pt x="51259" y="122097"/>
                    <a:pt x="51307" y="122086"/>
                  </a:cubicBezTo>
                  <a:cubicBezTo>
                    <a:pt x="51363" y="121696"/>
                    <a:pt x="51084" y="121110"/>
                    <a:pt x="50749" y="120803"/>
                  </a:cubicBezTo>
                  <a:cubicBezTo>
                    <a:pt x="50523" y="120598"/>
                    <a:pt x="50327" y="120528"/>
                    <a:pt x="50117" y="120528"/>
                  </a:cubicBezTo>
                  <a:cubicBezTo>
                    <a:pt x="50042" y="120528"/>
                    <a:pt x="49965" y="120537"/>
                    <a:pt x="49884" y="120552"/>
                  </a:cubicBezTo>
                  <a:cubicBezTo>
                    <a:pt x="49940" y="120273"/>
                    <a:pt x="49968" y="119966"/>
                    <a:pt x="50024" y="119659"/>
                  </a:cubicBezTo>
                  <a:cubicBezTo>
                    <a:pt x="50275" y="119910"/>
                    <a:pt x="50610" y="120078"/>
                    <a:pt x="50889" y="120078"/>
                  </a:cubicBezTo>
                  <a:cubicBezTo>
                    <a:pt x="51028" y="119715"/>
                    <a:pt x="50861" y="119101"/>
                    <a:pt x="50610" y="118711"/>
                  </a:cubicBezTo>
                  <a:cubicBezTo>
                    <a:pt x="50470" y="118515"/>
                    <a:pt x="50331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cubicBezTo>
                    <a:pt x="51949" y="118432"/>
                    <a:pt x="52814" y="118153"/>
                    <a:pt x="53148" y="117678"/>
                  </a:cubicBezTo>
                  <a:cubicBezTo>
                    <a:pt x="52842" y="117232"/>
                    <a:pt x="51977" y="116897"/>
                    <a:pt x="51335" y="116897"/>
                  </a:cubicBezTo>
                  <a:cubicBezTo>
                    <a:pt x="51301" y="116895"/>
                    <a:pt x="51269" y="116895"/>
                    <a:pt x="51237" y="116895"/>
                  </a:cubicBezTo>
                  <a:cubicBezTo>
                    <a:pt x="50770" y="116895"/>
                    <a:pt x="50508" y="117086"/>
                    <a:pt x="50247" y="117399"/>
                  </a:cubicBezTo>
                  <a:cubicBezTo>
                    <a:pt x="50275" y="117037"/>
                    <a:pt x="50275" y="116702"/>
                    <a:pt x="50303" y="116339"/>
                  </a:cubicBezTo>
                  <a:cubicBezTo>
                    <a:pt x="50523" y="116468"/>
                    <a:pt x="50708" y="116560"/>
                    <a:pt x="50928" y="116560"/>
                  </a:cubicBezTo>
                  <a:cubicBezTo>
                    <a:pt x="51041" y="116560"/>
                    <a:pt x="51165" y="116536"/>
                    <a:pt x="51307" y="116479"/>
                  </a:cubicBezTo>
                  <a:cubicBezTo>
                    <a:pt x="51726" y="116283"/>
                    <a:pt x="52200" y="115837"/>
                    <a:pt x="52284" y="115446"/>
                  </a:cubicBezTo>
                  <a:cubicBezTo>
                    <a:pt x="52115" y="115356"/>
                    <a:pt x="51886" y="115313"/>
                    <a:pt x="51648" y="115313"/>
                  </a:cubicBezTo>
                  <a:cubicBezTo>
                    <a:pt x="51373" y="115313"/>
                    <a:pt x="51085" y="115370"/>
                    <a:pt x="50861" y="115474"/>
                  </a:cubicBezTo>
                  <a:cubicBezTo>
                    <a:pt x="50498" y="115642"/>
                    <a:pt x="50386" y="115893"/>
                    <a:pt x="50303" y="116228"/>
                  </a:cubicBezTo>
                  <a:cubicBezTo>
                    <a:pt x="50386" y="114163"/>
                    <a:pt x="50303" y="111847"/>
                    <a:pt x="50107" y="109392"/>
                  </a:cubicBezTo>
                  <a:cubicBezTo>
                    <a:pt x="50247" y="109392"/>
                    <a:pt x="50359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3" y="108425"/>
                    <a:pt x="50876" y="108416"/>
                    <a:pt x="50805" y="108416"/>
                  </a:cubicBezTo>
                  <a:cubicBezTo>
                    <a:pt x="50565" y="108416"/>
                    <a:pt x="50267" y="108516"/>
                    <a:pt x="50052" y="108667"/>
                  </a:cubicBezTo>
                  <a:cubicBezTo>
                    <a:pt x="49940" y="107160"/>
                    <a:pt x="49773" y="105598"/>
                    <a:pt x="49577" y="104008"/>
                  </a:cubicBezTo>
                  <a:lnTo>
                    <a:pt x="49577" y="104008"/>
                  </a:lnTo>
                  <a:cubicBezTo>
                    <a:pt x="49661" y="104092"/>
                    <a:pt x="49801" y="104147"/>
                    <a:pt x="49940" y="104231"/>
                  </a:cubicBezTo>
                  <a:cubicBezTo>
                    <a:pt x="50147" y="104309"/>
                    <a:pt x="50402" y="104350"/>
                    <a:pt x="50647" y="104350"/>
                  </a:cubicBezTo>
                  <a:cubicBezTo>
                    <a:pt x="50930" y="104350"/>
                    <a:pt x="51198" y="104295"/>
                    <a:pt x="51363" y="104175"/>
                  </a:cubicBezTo>
                  <a:cubicBezTo>
                    <a:pt x="51279" y="103785"/>
                    <a:pt x="50777" y="103366"/>
                    <a:pt x="50331" y="103199"/>
                  </a:cubicBezTo>
                  <a:cubicBezTo>
                    <a:pt x="50195" y="103142"/>
                    <a:pt x="50074" y="103118"/>
                    <a:pt x="49961" y="103118"/>
                  </a:cubicBezTo>
                  <a:cubicBezTo>
                    <a:pt x="49793" y="103118"/>
                    <a:pt x="49643" y="103171"/>
                    <a:pt x="49494" y="103255"/>
                  </a:cubicBezTo>
                  <a:cubicBezTo>
                    <a:pt x="49466" y="103003"/>
                    <a:pt x="49438" y="102724"/>
                    <a:pt x="49410" y="102473"/>
                  </a:cubicBezTo>
                  <a:lnTo>
                    <a:pt x="49410" y="102473"/>
                  </a:lnTo>
                  <a:cubicBezTo>
                    <a:pt x="49563" y="102504"/>
                    <a:pt x="49724" y="102526"/>
                    <a:pt x="49871" y="102526"/>
                  </a:cubicBezTo>
                  <a:cubicBezTo>
                    <a:pt x="49992" y="102526"/>
                    <a:pt x="50103" y="102511"/>
                    <a:pt x="50191" y="102473"/>
                  </a:cubicBezTo>
                  <a:cubicBezTo>
                    <a:pt x="50191" y="102055"/>
                    <a:pt x="49773" y="101553"/>
                    <a:pt x="49382" y="101302"/>
                  </a:cubicBezTo>
                  <a:cubicBezTo>
                    <a:pt x="49326" y="101274"/>
                    <a:pt x="49270" y="101246"/>
                    <a:pt x="49243" y="101218"/>
                  </a:cubicBezTo>
                  <a:cubicBezTo>
                    <a:pt x="49215" y="101078"/>
                    <a:pt x="49187" y="100967"/>
                    <a:pt x="49187" y="100855"/>
                  </a:cubicBezTo>
                  <a:lnTo>
                    <a:pt x="49187" y="100855"/>
                  </a:lnTo>
                  <a:cubicBezTo>
                    <a:pt x="49233" y="100862"/>
                    <a:pt x="49282" y="100865"/>
                    <a:pt x="49334" y="100865"/>
                  </a:cubicBezTo>
                  <a:cubicBezTo>
                    <a:pt x="49502" y="100865"/>
                    <a:pt x="49699" y="100829"/>
                    <a:pt x="49912" y="100744"/>
                  </a:cubicBezTo>
                  <a:cubicBezTo>
                    <a:pt x="50526" y="100520"/>
                    <a:pt x="51223" y="99907"/>
                    <a:pt x="51363" y="99349"/>
                  </a:cubicBezTo>
                  <a:cubicBezTo>
                    <a:pt x="51126" y="99195"/>
                    <a:pt x="50770" y="99126"/>
                    <a:pt x="50397" y="99126"/>
                  </a:cubicBezTo>
                  <a:cubicBezTo>
                    <a:pt x="50024" y="99126"/>
                    <a:pt x="49633" y="99195"/>
                    <a:pt x="49326" y="99321"/>
                  </a:cubicBezTo>
                  <a:cubicBezTo>
                    <a:pt x="49187" y="99377"/>
                    <a:pt x="49075" y="99432"/>
                    <a:pt x="48991" y="99516"/>
                  </a:cubicBezTo>
                  <a:cubicBezTo>
                    <a:pt x="48964" y="99377"/>
                    <a:pt x="48964" y="99237"/>
                    <a:pt x="48936" y="99098"/>
                  </a:cubicBezTo>
                  <a:cubicBezTo>
                    <a:pt x="49019" y="99070"/>
                    <a:pt x="49075" y="99014"/>
                    <a:pt x="49159" y="98930"/>
                  </a:cubicBezTo>
                  <a:cubicBezTo>
                    <a:pt x="49466" y="98568"/>
                    <a:pt x="49745" y="97982"/>
                    <a:pt x="49661" y="97591"/>
                  </a:cubicBezTo>
                  <a:cubicBezTo>
                    <a:pt x="49619" y="97583"/>
                    <a:pt x="49576" y="97579"/>
                    <a:pt x="49531" y="97579"/>
                  </a:cubicBezTo>
                  <a:cubicBezTo>
                    <a:pt x="49282" y="97579"/>
                    <a:pt x="49001" y="97704"/>
                    <a:pt x="48740" y="97870"/>
                  </a:cubicBezTo>
                  <a:cubicBezTo>
                    <a:pt x="48322" y="95136"/>
                    <a:pt x="47875" y="92318"/>
                    <a:pt x="47345" y="89472"/>
                  </a:cubicBezTo>
                  <a:lnTo>
                    <a:pt x="47345" y="89472"/>
                  </a:lnTo>
                  <a:cubicBezTo>
                    <a:pt x="47541" y="89751"/>
                    <a:pt x="47764" y="89975"/>
                    <a:pt x="48210" y="90030"/>
                  </a:cubicBezTo>
                  <a:cubicBezTo>
                    <a:pt x="48320" y="90046"/>
                    <a:pt x="48438" y="90054"/>
                    <a:pt x="48559" y="90054"/>
                  </a:cubicBezTo>
                  <a:cubicBezTo>
                    <a:pt x="49084" y="90054"/>
                    <a:pt x="49673" y="89907"/>
                    <a:pt x="49968" y="89612"/>
                  </a:cubicBezTo>
                  <a:cubicBezTo>
                    <a:pt x="49717" y="89166"/>
                    <a:pt x="48991" y="88775"/>
                    <a:pt x="48433" y="88691"/>
                  </a:cubicBezTo>
                  <a:cubicBezTo>
                    <a:pt x="48350" y="88678"/>
                    <a:pt x="48272" y="88672"/>
                    <a:pt x="48199" y="88672"/>
                  </a:cubicBezTo>
                  <a:cubicBezTo>
                    <a:pt x="47807" y="88672"/>
                    <a:pt x="47548" y="88851"/>
                    <a:pt x="47290" y="89110"/>
                  </a:cubicBezTo>
                  <a:cubicBezTo>
                    <a:pt x="47150" y="88273"/>
                    <a:pt x="47011" y="87436"/>
                    <a:pt x="46843" y="86571"/>
                  </a:cubicBezTo>
                  <a:lnTo>
                    <a:pt x="46843" y="86571"/>
                  </a:lnTo>
                  <a:cubicBezTo>
                    <a:pt x="46988" y="86674"/>
                    <a:pt x="47148" y="86732"/>
                    <a:pt x="47358" y="86732"/>
                  </a:cubicBezTo>
                  <a:cubicBezTo>
                    <a:pt x="47431" y="86732"/>
                    <a:pt x="47510" y="86725"/>
                    <a:pt x="47596" y="86710"/>
                  </a:cubicBezTo>
                  <a:cubicBezTo>
                    <a:pt x="48182" y="86655"/>
                    <a:pt x="48908" y="86292"/>
                    <a:pt x="49159" y="85846"/>
                  </a:cubicBezTo>
                  <a:cubicBezTo>
                    <a:pt x="48871" y="85532"/>
                    <a:pt x="48266" y="85341"/>
                    <a:pt x="47731" y="85341"/>
                  </a:cubicBezTo>
                  <a:cubicBezTo>
                    <a:pt x="47695" y="85341"/>
                    <a:pt x="47660" y="85342"/>
                    <a:pt x="47624" y="85343"/>
                  </a:cubicBezTo>
                  <a:cubicBezTo>
                    <a:pt x="47708" y="85260"/>
                    <a:pt x="47792" y="85148"/>
                    <a:pt x="47848" y="85009"/>
                  </a:cubicBezTo>
                  <a:cubicBezTo>
                    <a:pt x="48266" y="84283"/>
                    <a:pt x="48433" y="83139"/>
                    <a:pt x="48127" y="82498"/>
                  </a:cubicBezTo>
                  <a:lnTo>
                    <a:pt x="48127" y="82498"/>
                  </a:lnTo>
                  <a:cubicBezTo>
                    <a:pt x="47513" y="82553"/>
                    <a:pt x="46787" y="83139"/>
                    <a:pt x="46341" y="83781"/>
                  </a:cubicBezTo>
                  <a:cubicBezTo>
                    <a:pt x="45867" y="81131"/>
                    <a:pt x="45365" y="78480"/>
                    <a:pt x="44890" y="75830"/>
                  </a:cubicBezTo>
                  <a:cubicBezTo>
                    <a:pt x="44974" y="75802"/>
                    <a:pt x="45086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cubicBezTo>
                    <a:pt x="45634" y="74539"/>
                    <a:pt x="45595" y="74536"/>
                    <a:pt x="45555" y="74536"/>
                  </a:cubicBezTo>
                  <a:cubicBezTo>
                    <a:pt x="45290" y="74536"/>
                    <a:pt x="44961" y="74684"/>
                    <a:pt x="44695" y="74853"/>
                  </a:cubicBezTo>
                  <a:cubicBezTo>
                    <a:pt x="44193" y="71980"/>
                    <a:pt x="43663" y="69134"/>
                    <a:pt x="43216" y="66316"/>
                  </a:cubicBezTo>
                  <a:lnTo>
                    <a:pt x="43216" y="66316"/>
                  </a:lnTo>
                  <a:cubicBezTo>
                    <a:pt x="43272" y="66400"/>
                    <a:pt x="43384" y="66456"/>
                    <a:pt x="43523" y="66511"/>
                  </a:cubicBezTo>
                  <a:cubicBezTo>
                    <a:pt x="43747" y="66601"/>
                    <a:pt x="44043" y="66659"/>
                    <a:pt x="44321" y="66659"/>
                  </a:cubicBezTo>
                  <a:cubicBezTo>
                    <a:pt x="44563" y="66659"/>
                    <a:pt x="44790" y="66615"/>
                    <a:pt x="44946" y="66511"/>
                  </a:cubicBezTo>
                  <a:cubicBezTo>
                    <a:pt x="44862" y="66121"/>
                    <a:pt x="44360" y="65675"/>
                    <a:pt x="43942" y="65507"/>
                  </a:cubicBezTo>
                  <a:cubicBezTo>
                    <a:pt x="43799" y="65441"/>
                    <a:pt x="43678" y="65414"/>
                    <a:pt x="43566" y="65414"/>
                  </a:cubicBezTo>
                  <a:cubicBezTo>
                    <a:pt x="43395" y="65414"/>
                    <a:pt x="43246" y="65478"/>
                    <a:pt x="43077" y="65563"/>
                  </a:cubicBezTo>
                  <a:cubicBezTo>
                    <a:pt x="42937" y="64726"/>
                    <a:pt x="42798" y="63889"/>
                    <a:pt x="42686" y="63052"/>
                  </a:cubicBezTo>
                  <a:lnTo>
                    <a:pt x="42686" y="63052"/>
                  </a:lnTo>
                  <a:cubicBezTo>
                    <a:pt x="42819" y="63111"/>
                    <a:pt x="42959" y="63146"/>
                    <a:pt x="43115" y="63146"/>
                  </a:cubicBezTo>
                  <a:cubicBezTo>
                    <a:pt x="43255" y="63146"/>
                    <a:pt x="43408" y="63118"/>
                    <a:pt x="43579" y="63052"/>
                  </a:cubicBezTo>
                  <a:cubicBezTo>
                    <a:pt x="44193" y="62829"/>
                    <a:pt x="44918" y="62215"/>
                    <a:pt x="45086" y="61685"/>
                  </a:cubicBezTo>
                  <a:cubicBezTo>
                    <a:pt x="44829" y="61508"/>
                    <a:pt x="44443" y="61433"/>
                    <a:pt x="44039" y="61433"/>
                  </a:cubicBezTo>
                  <a:cubicBezTo>
                    <a:pt x="43741" y="61433"/>
                    <a:pt x="43433" y="61474"/>
                    <a:pt x="43161" y="61545"/>
                  </a:cubicBezTo>
                  <a:cubicBezTo>
                    <a:pt x="43356" y="61239"/>
                    <a:pt x="43440" y="60904"/>
                    <a:pt x="43412" y="60653"/>
                  </a:cubicBezTo>
                  <a:cubicBezTo>
                    <a:pt x="43371" y="60645"/>
                    <a:pt x="43329" y="60642"/>
                    <a:pt x="43285" y="60642"/>
                  </a:cubicBezTo>
                  <a:cubicBezTo>
                    <a:pt x="42996" y="60642"/>
                    <a:pt x="42642" y="60794"/>
                    <a:pt x="42351" y="60987"/>
                  </a:cubicBezTo>
                  <a:cubicBezTo>
                    <a:pt x="41905" y="58253"/>
                    <a:pt x="41431" y="55491"/>
                    <a:pt x="40929" y="52729"/>
                  </a:cubicBezTo>
                  <a:cubicBezTo>
                    <a:pt x="41068" y="52701"/>
                    <a:pt x="41208" y="52646"/>
                    <a:pt x="41375" y="52506"/>
                  </a:cubicBezTo>
                  <a:cubicBezTo>
                    <a:pt x="41710" y="52227"/>
                    <a:pt x="42045" y="51669"/>
                    <a:pt x="42017" y="51279"/>
                  </a:cubicBezTo>
                  <a:cubicBezTo>
                    <a:pt x="41946" y="51257"/>
                    <a:pt x="41867" y="51247"/>
                    <a:pt x="41784" y="51247"/>
                  </a:cubicBezTo>
                  <a:cubicBezTo>
                    <a:pt x="41443" y="51247"/>
                    <a:pt x="41025" y="51417"/>
                    <a:pt x="40733" y="51641"/>
                  </a:cubicBezTo>
                  <a:cubicBezTo>
                    <a:pt x="40650" y="51251"/>
                    <a:pt x="40594" y="50860"/>
                    <a:pt x="40510" y="50470"/>
                  </a:cubicBezTo>
                  <a:cubicBezTo>
                    <a:pt x="40845" y="50442"/>
                    <a:pt x="41096" y="50330"/>
                    <a:pt x="41291" y="49967"/>
                  </a:cubicBezTo>
                  <a:cubicBezTo>
                    <a:pt x="41515" y="49549"/>
                    <a:pt x="41626" y="48907"/>
                    <a:pt x="41459" y="48544"/>
                  </a:cubicBezTo>
                  <a:lnTo>
                    <a:pt x="41459" y="48544"/>
                  </a:lnTo>
                  <a:cubicBezTo>
                    <a:pt x="41068" y="48600"/>
                    <a:pt x="40566" y="49047"/>
                    <a:pt x="40343" y="49437"/>
                  </a:cubicBezTo>
                  <a:lnTo>
                    <a:pt x="40315" y="49465"/>
                  </a:lnTo>
                  <a:cubicBezTo>
                    <a:pt x="39422" y="44750"/>
                    <a:pt x="38446" y="40035"/>
                    <a:pt x="37413" y="35544"/>
                  </a:cubicBezTo>
                  <a:lnTo>
                    <a:pt x="37413" y="35544"/>
                  </a:lnTo>
                  <a:cubicBezTo>
                    <a:pt x="37619" y="35602"/>
                    <a:pt x="37841" y="35638"/>
                    <a:pt x="38045" y="35638"/>
                  </a:cubicBezTo>
                  <a:cubicBezTo>
                    <a:pt x="38228" y="35638"/>
                    <a:pt x="38397" y="35609"/>
                    <a:pt x="38529" y="35544"/>
                  </a:cubicBezTo>
                  <a:cubicBezTo>
                    <a:pt x="38474" y="35125"/>
                    <a:pt x="38027" y="34651"/>
                    <a:pt x="37609" y="34428"/>
                  </a:cubicBezTo>
                  <a:cubicBezTo>
                    <a:pt x="37441" y="34344"/>
                    <a:pt x="37274" y="34316"/>
                    <a:pt x="37134" y="34316"/>
                  </a:cubicBezTo>
                  <a:cubicBezTo>
                    <a:pt x="37106" y="34176"/>
                    <a:pt x="37079" y="34065"/>
                    <a:pt x="37051" y="33925"/>
                  </a:cubicBezTo>
                  <a:lnTo>
                    <a:pt x="37051" y="33925"/>
                  </a:lnTo>
                  <a:cubicBezTo>
                    <a:pt x="37191" y="33976"/>
                    <a:pt x="37337" y="34010"/>
                    <a:pt x="37492" y="34010"/>
                  </a:cubicBezTo>
                  <a:cubicBezTo>
                    <a:pt x="37676" y="34010"/>
                    <a:pt x="37871" y="33963"/>
                    <a:pt x="38083" y="33842"/>
                  </a:cubicBezTo>
                  <a:cubicBezTo>
                    <a:pt x="38669" y="33563"/>
                    <a:pt x="39310" y="32865"/>
                    <a:pt x="39394" y="32307"/>
                  </a:cubicBezTo>
                  <a:cubicBezTo>
                    <a:pt x="39204" y="32212"/>
                    <a:pt x="38953" y="32169"/>
                    <a:pt x="38683" y="32169"/>
                  </a:cubicBezTo>
                  <a:cubicBezTo>
                    <a:pt x="38242" y="32169"/>
                    <a:pt x="37749" y="32284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2" y="32781"/>
                    <a:pt x="36744" y="32614"/>
                    <a:pt x="36688" y="32447"/>
                  </a:cubicBezTo>
                  <a:cubicBezTo>
                    <a:pt x="36855" y="32391"/>
                    <a:pt x="37023" y="32279"/>
                    <a:pt x="37162" y="32084"/>
                  </a:cubicBezTo>
                  <a:cubicBezTo>
                    <a:pt x="37469" y="31721"/>
                    <a:pt x="37664" y="31108"/>
                    <a:pt x="37553" y="30717"/>
                  </a:cubicBezTo>
                  <a:cubicBezTo>
                    <a:pt x="37536" y="30716"/>
                    <a:pt x="37519" y="30715"/>
                    <a:pt x="37502" y="30715"/>
                  </a:cubicBezTo>
                  <a:cubicBezTo>
                    <a:pt x="37147" y="30715"/>
                    <a:pt x="36702" y="30984"/>
                    <a:pt x="36409" y="31303"/>
                  </a:cubicBezTo>
                  <a:cubicBezTo>
                    <a:pt x="35712" y="28429"/>
                    <a:pt x="34986" y="25639"/>
                    <a:pt x="34261" y="23017"/>
                  </a:cubicBezTo>
                  <a:cubicBezTo>
                    <a:pt x="34149" y="22682"/>
                    <a:pt x="34065" y="22319"/>
                    <a:pt x="33954" y="21985"/>
                  </a:cubicBezTo>
                  <a:cubicBezTo>
                    <a:pt x="34065" y="21650"/>
                    <a:pt x="33954" y="21120"/>
                    <a:pt x="33731" y="20757"/>
                  </a:cubicBezTo>
                  <a:cubicBezTo>
                    <a:pt x="33842" y="20757"/>
                    <a:pt x="33926" y="20785"/>
                    <a:pt x="34065" y="20785"/>
                  </a:cubicBezTo>
                  <a:cubicBezTo>
                    <a:pt x="34093" y="20786"/>
                    <a:pt x="34120" y="20787"/>
                    <a:pt x="34148" y="20787"/>
                  </a:cubicBezTo>
                  <a:cubicBezTo>
                    <a:pt x="34781" y="20787"/>
                    <a:pt x="35613" y="20487"/>
                    <a:pt x="35907" y="20060"/>
                  </a:cubicBezTo>
                  <a:cubicBezTo>
                    <a:pt x="35600" y="19585"/>
                    <a:pt x="34735" y="19278"/>
                    <a:pt x="34093" y="19250"/>
                  </a:cubicBezTo>
                  <a:cubicBezTo>
                    <a:pt x="33703" y="19250"/>
                    <a:pt x="33452" y="19362"/>
                    <a:pt x="33228" y="19529"/>
                  </a:cubicBezTo>
                  <a:cubicBezTo>
                    <a:pt x="32866" y="18358"/>
                    <a:pt x="32531" y="17214"/>
                    <a:pt x="32168" y="16126"/>
                  </a:cubicBezTo>
                  <a:lnTo>
                    <a:pt x="32168" y="16126"/>
                  </a:lnTo>
                  <a:cubicBezTo>
                    <a:pt x="32247" y="16145"/>
                    <a:pt x="32340" y="16165"/>
                    <a:pt x="32447" y="16165"/>
                  </a:cubicBezTo>
                  <a:cubicBezTo>
                    <a:pt x="32491" y="16165"/>
                    <a:pt x="32538" y="16162"/>
                    <a:pt x="32587" y="16154"/>
                  </a:cubicBezTo>
                  <a:cubicBezTo>
                    <a:pt x="33089" y="16070"/>
                    <a:pt x="33731" y="15735"/>
                    <a:pt x="33954" y="15345"/>
                  </a:cubicBezTo>
                  <a:cubicBezTo>
                    <a:pt x="33675" y="15066"/>
                    <a:pt x="33089" y="14926"/>
                    <a:pt x="32587" y="14926"/>
                  </a:cubicBezTo>
                  <a:cubicBezTo>
                    <a:pt x="32671" y="14842"/>
                    <a:pt x="32726" y="14759"/>
                    <a:pt x="32810" y="14647"/>
                  </a:cubicBezTo>
                  <a:cubicBezTo>
                    <a:pt x="33145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9" y="12471"/>
                    <a:pt x="32029" y="12862"/>
                    <a:pt x="31666" y="13308"/>
                  </a:cubicBezTo>
                  <a:cubicBezTo>
                    <a:pt x="31610" y="12834"/>
                    <a:pt x="31415" y="12276"/>
                    <a:pt x="31108" y="12052"/>
                  </a:cubicBezTo>
                  <a:cubicBezTo>
                    <a:pt x="31024" y="12136"/>
                    <a:pt x="30913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876" y="7672"/>
                    <a:pt x="28346" y="6668"/>
                  </a:cubicBezTo>
                  <a:cubicBezTo>
                    <a:pt x="28793" y="6528"/>
                    <a:pt x="29323" y="6110"/>
                    <a:pt x="29434" y="5719"/>
                  </a:cubicBezTo>
                  <a:cubicBezTo>
                    <a:pt x="29243" y="5592"/>
                    <a:pt x="28951" y="5528"/>
                    <a:pt x="28653" y="5528"/>
                  </a:cubicBezTo>
                  <a:cubicBezTo>
                    <a:pt x="28430" y="5528"/>
                    <a:pt x="28203" y="5564"/>
                    <a:pt x="28011" y="5636"/>
                  </a:cubicBezTo>
                  <a:cubicBezTo>
                    <a:pt x="27928" y="5664"/>
                    <a:pt x="27872" y="5691"/>
                    <a:pt x="27816" y="5719"/>
                  </a:cubicBezTo>
                  <a:cubicBezTo>
                    <a:pt x="27677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7" y="4324"/>
                  </a:cubicBezTo>
                  <a:cubicBezTo>
                    <a:pt x="28514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1" y="3041"/>
                    <a:pt x="26812" y="3655"/>
                  </a:cubicBezTo>
                  <a:cubicBezTo>
                    <a:pt x="26756" y="3766"/>
                    <a:pt x="26728" y="3878"/>
                    <a:pt x="26700" y="3962"/>
                  </a:cubicBezTo>
                  <a:cubicBezTo>
                    <a:pt x="25733" y="2699"/>
                    <a:pt x="24792" y="2006"/>
                    <a:pt x="23901" y="2006"/>
                  </a:cubicBezTo>
                  <a:cubicBezTo>
                    <a:pt x="23867" y="2006"/>
                    <a:pt x="23833" y="2007"/>
                    <a:pt x="23799" y="2009"/>
                  </a:cubicBezTo>
                  <a:cubicBezTo>
                    <a:pt x="23324" y="2037"/>
                    <a:pt x="22850" y="2148"/>
                    <a:pt x="22404" y="2316"/>
                  </a:cubicBezTo>
                  <a:lnTo>
                    <a:pt x="22432" y="2232"/>
                  </a:lnTo>
                  <a:cubicBezTo>
                    <a:pt x="22599" y="1786"/>
                    <a:pt x="22571" y="1116"/>
                    <a:pt x="2234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4" name="Google Shape;6444;p23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6445" name="Google Shape;6445;p23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23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23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23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23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23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23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23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23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23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23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23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23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23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23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23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23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23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23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23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23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23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23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23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23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23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23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23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23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23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23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23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23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23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23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23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23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23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23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23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23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23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23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23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23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23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23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23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23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23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23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23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23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23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23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23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23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23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23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23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23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23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23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23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23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2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23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23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23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23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23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23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23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8" name="Google Shape;6518;p23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6519" name="Google Shape;6519;p23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6520" name="Google Shape;6520;p23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6521" name="Google Shape;6521;p23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2" name="Google Shape;6522;p23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523" name="Google Shape;6523;p23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4" name="Google Shape;6524;p23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525" name="Google Shape;6525;p23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6526" name="Google Shape;6526;p23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7" name="Google Shape;6527;p23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8" name="Google Shape;6528;p23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9" name="Google Shape;6529;p23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530" name="Google Shape;6530;p23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6531" name="Google Shape;6531;p23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2" name="Google Shape;6532;p23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3" name="Google Shape;6533;p23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4" name="Google Shape;6534;p23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5" name="Google Shape;6535;p23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6" name="Google Shape;6536;p23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7" name="Google Shape;6537;p23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8" name="Google Shape;6538;p23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9" name="Google Shape;6539;p23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0" name="Google Shape;6540;p23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1" name="Google Shape;6541;p23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2" name="Google Shape;6542;p23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3" name="Google Shape;6543;p23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4" name="Google Shape;6544;p23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5" name="Google Shape;6545;p23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6" name="Google Shape;6546;p23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7" name="Google Shape;6547;p23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8" name="Google Shape;6548;p23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9" name="Google Shape;6549;p23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0" name="Google Shape;6550;p23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1" name="Google Shape;6551;p23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2" name="Google Shape;6552;p23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3" name="Google Shape;6553;p23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4" name="Google Shape;6554;p23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5" name="Google Shape;6555;p23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6" name="Google Shape;6556;p23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7" name="Google Shape;6557;p23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8" name="Google Shape;6558;p23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9" name="Google Shape;6559;p23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0" name="Google Shape;6560;p23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61" name="Google Shape;6561;p23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6562" name="Google Shape;6562;p23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3" name="Google Shape;6563;p23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4" name="Google Shape;6564;p23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5" name="Google Shape;6565;p23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6" name="Google Shape;6566;p23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7" name="Google Shape;6567;p23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8" name="Google Shape;6568;p23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9" name="Google Shape;6569;p23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0" name="Google Shape;6570;p23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1" name="Google Shape;6571;p23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2" name="Google Shape;6572;p23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3" name="Google Shape;6573;p23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4" name="Google Shape;6574;p23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5" name="Google Shape;6575;p23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6" name="Google Shape;6576;p23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7" name="Google Shape;6577;p23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8" name="Google Shape;6578;p23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9" name="Google Shape;6579;p23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0" name="Google Shape;6580;p23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1" name="Google Shape;6581;p23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2" name="Google Shape;6582;p23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3" name="Google Shape;6583;p23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4" name="Google Shape;6584;p23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5" name="Google Shape;6585;p23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6" name="Google Shape;6586;p23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7" name="Google Shape;6587;p23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8" name="Google Shape;6588;p23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9" name="Google Shape;6589;p23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0" name="Google Shape;6590;p23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1" name="Google Shape;6591;p23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2" name="Google Shape;6592;p23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3" name="Google Shape;6593;p23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4" name="Google Shape;6594;p23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5" name="Google Shape;6595;p23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6" name="Google Shape;6596;p23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7" name="Google Shape;6597;p23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8" name="Google Shape;6598;p23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9" name="Google Shape;6599;p23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0" name="Google Shape;6600;p23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1" name="Google Shape;6601;p23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2" name="Google Shape;6602;p23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3" name="Google Shape;6603;p23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4" name="Google Shape;6604;p23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5" name="Google Shape;6605;p23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6" name="Google Shape;6606;p23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7" name="Google Shape;6607;p23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8" name="Google Shape;6608;p23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9" name="Google Shape;6609;p23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0" name="Google Shape;6610;p23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1" name="Google Shape;6611;p23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2" name="Google Shape;6612;p23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613" name="Google Shape;6613;p23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6614" name="Google Shape;6614;p23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5" name="Google Shape;6615;p23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6" name="Google Shape;6616;p23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7" name="Google Shape;6617;p23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8" name="Google Shape;6618;p23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9" name="Google Shape;6619;p23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0" name="Google Shape;6620;p23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1" name="Google Shape;6621;p23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2" name="Google Shape;6622;p23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3" name="Google Shape;6623;p23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4" name="Google Shape;6624;p23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5" name="Google Shape;6625;p23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6" name="Google Shape;6626;p23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7" name="Google Shape;6627;p23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8" name="Google Shape;6628;p23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9" name="Google Shape;6629;p23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0" name="Google Shape;6630;p23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1" name="Google Shape;6631;p23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2" name="Google Shape;6632;p23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3" name="Google Shape;6633;p23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4" name="Google Shape;6634;p23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5" name="Google Shape;6635;p23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6" name="Google Shape;6636;p23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7" name="Google Shape;6637;p23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8" name="Google Shape;6638;p23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9" name="Google Shape;6639;p23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0" name="Google Shape;6640;p23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1" name="Google Shape;6641;p23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2" name="Google Shape;6642;p23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3" name="Google Shape;6643;p23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4" name="Google Shape;6644;p23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5" name="Google Shape;6645;p23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646" name="Google Shape;6646;p23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7" name="Google Shape;6647;p23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8" name="Google Shape;6648;p23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9" name="Google Shape;6649;p23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0" name="Google Shape;6650;p23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1" name="Google Shape;6651;p23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2" name="Google Shape;6652;p23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3" name="Google Shape;6653;p23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4" name="Google Shape;6654;p23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5" name="Google Shape;6655;p23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6" name="Google Shape;6656;p23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7" name="Google Shape;6657;p23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658" name="Google Shape;6658;p23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9" name="Google Shape;6659;p23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60" name="Google Shape;6660;p23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23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2" name="Google Shape;6662;p23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3" name="Google Shape;6663;p23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64" name="Google Shape;6664;p23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6665" name="Google Shape;6665;p23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23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23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23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23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23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23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23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23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4" name="Google Shape;6674;p23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6675" name="Google Shape;6675;p23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23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23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23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23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23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23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23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23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4" name="Google Shape;6684;p23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5" name="Google Shape;6685;p23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6686" name="Google Shape;6686;p23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6687" name="Google Shape;6687;p23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8" name="Google Shape;6688;p23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9" name="Google Shape;6689;p23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0" name="Google Shape;6690;p23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1" name="Google Shape;6691;p23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2" name="Google Shape;6692;p23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3" name="Google Shape;6693;p23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4" name="Google Shape;6694;p23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5" name="Google Shape;6695;p23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6" name="Google Shape;6696;p23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7" name="Google Shape;6697;p23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8" name="Google Shape;6698;p23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9" name="Google Shape;6699;p23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0" name="Google Shape;6700;p23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1" name="Google Shape;6701;p23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2" name="Google Shape;6702;p23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3" name="Google Shape;6703;p23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4" name="Google Shape;6704;p23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5" name="Google Shape;6705;p23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6" name="Google Shape;6706;p23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7" name="Google Shape;6707;p23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8" name="Google Shape;6708;p23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9" name="Google Shape;6709;p23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0" name="Google Shape;6710;p23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1" name="Google Shape;6711;p23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2" name="Google Shape;6712;p23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13" name="Google Shape;6713;p23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14" name="Google Shape;6714;p23"/>
          <p:cNvSpPr txBox="1"/>
          <p:nvPr>
            <p:ph idx="1" type="subTitle"/>
          </p:nvPr>
        </p:nvSpPr>
        <p:spPr>
          <a:xfrm>
            <a:off x="5930400" y="2058825"/>
            <a:ext cx="2341200" cy="496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5" name="Google Shape;6715;p23"/>
          <p:cNvSpPr txBox="1"/>
          <p:nvPr>
            <p:ph idx="2" type="title"/>
          </p:nvPr>
        </p:nvSpPr>
        <p:spPr>
          <a:xfrm>
            <a:off x="5931071" y="1739025"/>
            <a:ext cx="2340000" cy="319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6716" name="Google Shape;6716;p23"/>
          <p:cNvSpPr txBox="1"/>
          <p:nvPr>
            <p:ph idx="3" type="subTitle"/>
          </p:nvPr>
        </p:nvSpPr>
        <p:spPr>
          <a:xfrm>
            <a:off x="872400" y="3692175"/>
            <a:ext cx="2341200" cy="496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7" name="Google Shape;6717;p23"/>
          <p:cNvSpPr txBox="1"/>
          <p:nvPr>
            <p:ph idx="4" type="title"/>
          </p:nvPr>
        </p:nvSpPr>
        <p:spPr>
          <a:xfrm>
            <a:off x="872850" y="3372375"/>
            <a:ext cx="2340300" cy="319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6718" name="Google Shape;6718;p23"/>
          <p:cNvSpPr txBox="1"/>
          <p:nvPr>
            <p:ph idx="5" type="subTitle"/>
          </p:nvPr>
        </p:nvSpPr>
        <p:spPr>
          <a:xfrm>
            <a:off x="5930400" y="3692175"/>
            <a:ext cx="2341200" cy="496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9" name="Google Shape;6719;p23"/>
          <p:cNvSpPr txBox="1"/>
          <p:nvPr>
            <p:ph idx="6" type="title"/>
          </p:nvPr>
        </p:nvSpPr>
        <p:spPr>
          <a:xfrm>
            <a:off x="5931071" y="3372375"/>
            <a:ext cx="2340000" cy="319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6720" name="Google Shape;6720;p23"/>
          <p:cNvSpPr txBox="1"/>
          <p:nvPr>
            <p:ph idx="7" type="subTitle"/>
          </p:nvPr>
        </p:nvSpPr>
        <p:spPr>
          <a:xfrm>
            <a:off x="872400" y="2058825"/>
            <a:ext cx="2341200" cy="496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1" name="Google Shape;6721;p23"/>
          <p:cNvSpPr txBox="1"/>
          <p:nvPr>
            <p:ph idx="8" type="title"/>
          </p:nvPr>
        </p:nvSpPr>
        <p:spPr>
          <a:xfrm>
            <a:off x="872850" y="1739025"/>
            <a:ext cx="2340300" cy="319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6722" name="Google Shape;6722;p23"/>
          <p:cNvSpPr txBox="1"/>
          <p:nvPr>
            <p:ph idx="9" type="subTitle"/>
          </p:nvPr>
        </p:nvSpPr>
        <p:spPr>
          <a:xfrm>
            <a:off x="3401400" y="3692175"/>
            <a:ext cx="2341200" cy="496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3" name="Google Shape;6723;p23"/>
          <p:cNvSpPr txBox="1"/>
          <p:nvPr>
            <p:ph idx="13" type="title"/>
          </p:nvPr>
        </p:nvSpPr>
        <p:spPr>
          <a:xfrm>
            <a:off x="3401854" y="3372375"/>
            <a:ext cx="2340300" cy="319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6724" name="Google Shape;6724;p23"/>
          <p:cNvSpPr txBox="1"/>
          <p:nvPr>
            <p:ph idx="14" type="subTitle"/>
          </p:nvPr>
        </p:nvSpPr>
        <p:spPr>
          <a:xfrm>
            <a:off x="3401400" y="2058825"/>
            <a:ext cx="2341200" cy="496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25" name="Google Shape;6725;p23"/>
          <p:cNvSpPr txBox="1"/>
          <p:nvPr>
            <p:ph idx="15" type="title"/>
          </p:nvPr>
        </p:nvSpPr>
        <p:spPr>
          <a:xfrm>
            <a:off x="3401854" y="1739025"/>
            <a:ext cx="2340300" cy="319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spTree>
      <p:nvGrpSpPr>
        <p:cNvPr id="6726" name="Shape 6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7" name="Google Shape;6727;p24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728" name="Google Shape;6728;p24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6729" name="Google Shape;6729;p24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24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24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24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24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24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24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24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24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8" name="Google Shape;6738;p24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6739" name="Google Shape;6739;p24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24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24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24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24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24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24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24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24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8" name="Google Shape;6748;p24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6749" name="Google Shape;6749;p24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6750" name="Google Shape;6750;p24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6751" name="Google Shape;6751;p24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2" name="Google Shape;6752;p24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753" name="Google Shape;6753;p24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4" name="Google Shape;6754;p24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755" name="Google Shape;6755;p24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6756" name="Google Shape;6756;p24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7" name="Google Shape;6757;p24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8" name="Google Shape;6758;p24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9" name="Google Shape;6759;p24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760" name="Google Shape;6760;p24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6761" name="Google Shape;6761;p24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2" name="Google Shape;6762;p24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3" name="Google Shape;6763;p24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4" name="Google Shape;6764;p24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5" name="Google Shape;6765;p24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6" name="Google Shape;6766;p24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7" name="Google Shape;6767;p24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8" name="Google Shape;6768;p24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9" name="Google Shape;6769;p24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0" name="Google Shape;6770;p24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1" name="Google Shape;6771;p24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2" name="Google Shape;6772;p24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3" name="Google Shape;6773;p24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4" name="Google Shape;6774;p24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5" name="Google Shape;6775;p24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6" name="Google Shape;6776;p24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7" name="Google Shape;6777;p24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8" name="Google Shape;6778;p24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9" name="Google Shape;6779;p24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0" name="Google Shape;6780;p24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1" name="Google Shape;6781;p24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2" name="Google Shape;6782;p24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3" name="Google Shape;6783;p24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4" name="Google Shape;6784;p24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5" name="Google Shape;6785;p24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6" name="Google Shape;6786;p24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7" name="Google Shape;6787;p24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8" name="Google Shape;6788;p24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9" name="Google Shape;6789;p24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0" name="Google Shape;6790;p24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791" name="Google Shape;6791;p24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6792" name="Google Shape;6792;p24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3" name="Google Shape;6793;p24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4" name="Google Shape;6794;p24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5" name="Google Shape;6795;p24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6" name="Google Shape;6796;p24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7" name="Google Shape;6797;p24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8" name="Google Shape;6798;p24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9" name="Google Shape;6799;p24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0" name="Google Shape;6800;p24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1" name="Google Shape;6801;p24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2" name="Google Shape;6802;p24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3" name="Google Shape;6803;p24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4" name="Google Shape;6804;p24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5" name="Google Shape;6805;p24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6" name="Google Shape;6806;p24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7" name="Google Shape;6807;p24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8" name="Google Shape;6808;p24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9" name="Google Shape;6809;p24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0" name="Google Shape;6810;p24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1" name="Google Shape;6811;p24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2" name="Google Shape;6812;p24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3" name="Google Shape;6813;p24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4" name="Google Shape;6814;p24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5" name="Google Shape;6815;p24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6" name="Google Shape;6816;p24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7" name="Google Shape;6817;p24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8" name="Google Shape;6818;p24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9" name="Google Shape;6819;p24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0" name="Google Shape;6820;p24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1" name="Google Shape;6821;p24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2" name="Google Shape;6822;p24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3" name="Google Shape;6823;p24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4" name="Google Shape;6824;p24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5" name="Google Shape;6825;p24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6" name="Google Shape;6826;p24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7" name="Google Shape;6827;p24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8" name="Google Shape;6828;p24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9" name="Google Shape;6829;p24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0" name="Google Shape;6830;p24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1" name="Google Shape;6831;p24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2" name="Google Shape;6832;p24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3" name="Google Shape;6833;p24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4" name="Google Shape;6834;p24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5" name="Google Shape;6835;p24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6" name="Google Shape;6836;p24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7" name="Google Shape;6837;p24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8" name="Google Shape;6838;p24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9" name="Google Shape;6839;p24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0" name="Google Shape;6840;p24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1" name="Google Shape;6841;p24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2" name="Google Shape;6842;p24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843" name="Google Shape;6843;p24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6844" name="Google Shape;6844;p24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5" name="Google Shape;6845;p24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6" name="Google Shape;6846;p24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7" name="Google Shape;6847;p24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8" name="Google Shape;6848;p24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9" name="Google Shape;6849;p24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0" name="Google Shape;6850;p24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1" name="Google Shape;6851;p24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2" name="Google Shape;6852;p24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3" name="Google Shape;6853;p24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4" name="Google Shape;6854;p24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5" name="Google Shape;6855;p24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6" name="Google Shape;6856;p24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7" name="Google Shape;6857;p24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8" name="Google Shape;6858;p24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9" name="Google Shape;6859;p24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0" name="Google Shape;6860;p24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1" name="Google Shape;6861;p24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2" name="Google Shape;6862;p24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3" name="Google Shape;6863;p24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4" name="Google Shape;6864;p24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5" name="Google Shape;6865;p24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6" name="Google Shape;6866;p24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7" name="Google Shape;6867;p24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8" name="Google Shape;6868;p24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9" name="Google Shape;6869;p24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0" name="Google Shape;6870;p24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1" name="Google Shape;6871;p24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2" name="Google Shape;6872;p24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3" name="Google Shape;6873;p24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4" name="Google Shape;6874;p24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5" name="Google Shape;6875;p24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876" name="Google Shape;6876;p24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7" name="Google Shape;6877;p24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8" name="Google Shape;6878;p24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9" name="Google Shape;6879;p24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0" name="Google Shape;6880;p24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1" name="Google Shape;6881;p24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2" name="Google Shape;6882;p24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3" name="Google Shape;6883;p24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4" name="Google Shape;6884;p24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5" name="Google Shape;6885;p24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6" name="Google Shape;6886;p24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7" name="Google Shape;6887;p24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888" name="Google Shape;6888;p24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9" name="Google Shape;6889;p24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90" name="Google Shape;6890;p24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24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92" name="Google Shape;6892;p24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3" name="Google Shape;6893;p24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94" name="Google Shape;6894;p24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6895" name="Google Shape;6895;p24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24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24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24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24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24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24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24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24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24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24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24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24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24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24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24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24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24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24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24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24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24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24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24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24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24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24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24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24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24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24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24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24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24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24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24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24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24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24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24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24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24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24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24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24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24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24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24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24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24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24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24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24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24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24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24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24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24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24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24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24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24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24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24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24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2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2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24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24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24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24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24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24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8" name="Google Shape;6968;p24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6969" name="Google Shape;6969;p24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24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24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24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24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24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24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24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24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24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24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24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24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24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24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24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24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24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24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24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24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24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24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24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24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24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24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24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24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24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24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24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24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24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24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24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24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24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24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24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24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24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24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24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24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24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24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24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24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24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24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24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24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24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24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24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24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24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24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24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24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24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24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24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24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2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2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24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24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24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24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24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24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2" name="Google Shape;7042;p24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7043" name="Google Shape;7043;p24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24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24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24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24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24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24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24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24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24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24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24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24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24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24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24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24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24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24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24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24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24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24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24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24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24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24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24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24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24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24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24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24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24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24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24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24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24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24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24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24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24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24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24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24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24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24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24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24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24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24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24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24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24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24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24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24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24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24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24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24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24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24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24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24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2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2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24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24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24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24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24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24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6" name="Google Shape;7116;p24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7117" name="Google Shape;7117;p24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24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24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24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24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24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24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24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24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24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24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24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24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24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24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24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24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24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24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24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24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24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24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24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24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24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24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24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24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24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24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24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24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24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24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24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24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24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24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24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24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24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24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24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24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24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24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24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24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24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24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24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24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24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24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24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24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24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24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24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24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24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24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24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24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2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2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24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24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24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24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24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24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90" name="Google Shape;7190;p24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1" name="Google Shape;7191;p24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7192" name="Google Shape;7192;p24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7193" name="Google Shape;7193;p24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4" name="Google Shape;7194;p24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5" name="Google Shape;7195;p24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6" name="Google Shape;7196;p24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7" name="Google Shape;7197;p24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8" name="Google Shape;7198;p24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9" name="Google Shape;7199;p24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0" name="Google Shape;7200;p24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1" name="Google Shape;7201;p24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2" name="Google Shape;7202;p24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3" name="Google Shape;7203;p24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4" name="Google Shape;7204;p24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5" name="Google Shape;7205;p24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6" name="Google Shape;7206;p24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7" name="Google Shape;7207;p24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8" name="Google Shape;7208;p24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9" name="Google Shape;7209;p24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0" name="Google Shape;7210;p24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1" name="Google Shape;7211;p24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2" name="Google Shape;7212;p24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3" name="Google Shape;7213;p24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4" name="Google Shape;7214;p24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5" name="Google Shape;7215;p24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6" name="Google Shape;7216;p24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7" name="Google Shape;7217;p24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8" name="Google Shape;7218;p24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19" name="Google Shape;7219;p24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_1">
    <p:spTree>
      <p:nvGrpSpPr>
        <p:cNvPr id="7220" name="Shape 7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1" name="Google Shape;7221;p25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22" name="Google Shape;7222;p25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23" name="Google Shape;7223;p25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7224" name="Google Shape;7224;p25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7225" name="Google Shape;7225;p25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7226" name="Google Shape;7226;p25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7" name="Google Shape;7227;p25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228" name="Google Shape;7228;p25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9" name="Google Shape;7229;p25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230" name="Google Shape;7230;p25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7231" name="Google Shape;7231;p25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2" name="Google Shape;7232;p25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3" name="Google Shape;7233;p25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4" name="Google Shape;7234;p25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235" name="Google Shape;7235;p25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7236" name="Google Shape;7236;p25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37" name="Google Shape;7237;p25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38" name="Google Shape;7238;p25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39" name="Google Shape;7239;p25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0" name="Google Shape;7240;p25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1" name="Google Shape;7241;p25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2" name="Google Shape;7242;p25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3" name="Google Shape;7243;p25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4" name="Google Shape;7244;p25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5" name="Google Shape;7245;p25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6" name="Google Shape;7246;p25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7" name="Google Shape;7247;p25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8" name="Google Shape;7248;p25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49" name="Google Shape;7249;p25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0" name="Google Shape;7250;p25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1" name="Google Shape;7251;p25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2" name="Google Shape;7252;p25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3" name="Google Shape;7253;p25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4" name="Google Shape;7254;p25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5" name="Google Shape;7255;p25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6" name="Google Shape;7256;p25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7" name="Google Shape;7257;p25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8" name="Google Shape;7258;p25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59" name="Google Shape;7259;p25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60" name="Google Shape;7260;p25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61" name="Google Shape;7261;p25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62" name="Google Shape;7262;p25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63" name="Google Shape;7263;p25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64" name="Google Shape;7264;p25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65" name="Google Shape;7265;p25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266" name="Google Shape;7266;p25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7267" name="Google Shape;7267;p25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68" name="Google Shape;7268;p25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69" name="Google Shape;7269;p25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0" name="Google Shape;7270;p25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1" name="Google Shape;7271;p25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2" name="Google Shape;7272;p25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3" name="Google Shape;7273;p25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4" name="Google Shape;7274;p25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5" name="Google Shape;7275;p25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6" name="Google Shape;7276;p25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7" name="Google Shape;7277;p25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8" name="Google Shape;7278;p25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79" name="Google Shape;7279;p25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0" name="Google Shape;7280;p25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1" name="Google Shape;7281;p25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2" name="Google Shape;7282;p25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3" name="Google Shape;7283;p25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4" name="Google Shape;7284;p25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5" name="Google Shape;7285;p25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6" name="Google Shape;7286;p25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7" name="Google Shape;7287;p25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8" name="Google Shape;7288;p25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89" name="Google Shape;7289;p25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0" name="Google Shape;7290;p25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1" name="Google Shape;7291;p25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2" name="Google Shape;7292;p25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3" name="Google Shape;7293;p25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4" name="Google Shape;7294;p25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5" name="Google Shape;7295;p25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6" name="Google Shape;7296;p25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7" name="Google Shape;7297;p25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8" name="Google Shape;7298;p25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99" name="Google Shape;7299;p25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0" name="Google Shape;7300;p25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1" name="Google Shape;7301;p25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2" name="Google Shape;7302;p25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3" name="Google Shape;7303;p25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4" name="Google Shape;7304;p25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5" name="Google Shape;7305;p25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6" name="Google Shape;7306;p25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7" name="Google Shape;7307;p25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8" name="Google Shape;7308;p25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09" name="Google Shape;7309;p25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10" name="Google Shape;7310;p25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11" name="Google Shape;7311;p25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12" name="Google Shape;7312;p25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13" name="Google Shape;7313;p25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14" name="Google Shape;7314;p25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15" name="Google Shape;7315;p25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16" name="Google Shape;7316;p25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17" name="Google Shape;7317;p25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318" name="Google Shape;7318;p25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7319" name="Google Shape;7319;p25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0" name="Google Shape;7320;p25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1" name="Google Shape;7321;p25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2" name="Google Shape;7322;p25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3" name="Google Shape;7323;p25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4" name="Google Shape;7324;p25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5" name="Google Shape;7325;p25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6" name="Google Shape;7326;p25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7" name="Google Shape;7327;p25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8" name="Google Shape;7328;p25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29" name="Google Shape;7329;p25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0" name="Google Shape;7330;p25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1" name="Google Shape;7331;p25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2" name="Google Shape;7332;p25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3" name="Google Shape;7333;p25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4" name="Google Shape;7334;p25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5" name="Google Shape;7335;p25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6" name="Google Shape;7336;p25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7" name="Google Shape;7337;p25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8" name="Google Shape;7338;p25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39" name="Google Shape;7339;p25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0" name="Google Shape;7340;p25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1" name="Google Shape;7341;p25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2" name="Google Shape;7342;p25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3" name="Google Shape;7343;p25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4" name="Google Shape;7344;p25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5" name="Google Shape;7345;p25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6" name="Google Shape;7346;p25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7" name="Google Shape;7347;p25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8" name="Google Shape;7348;p25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49" name="Google Shape;7349;p25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50" name="Google Shape;7350;p25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351" name="Google Shape;7351;p25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2" name="Google Shape;7352;p25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3" name="Google Shape;7353;p25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4" name="Google Shape;7354;p25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5" name="Google Shape;7355;p25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6" name="Google Shape;7356;p25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7" name="Google Shape;7357;p25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8" name="Google Shape;7358;p25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9" name="Google Shape;7359;p25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0" name="Google Shape;7360;p25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1" name="Google Shape;7361;p25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2" name="Google Shape;7362;p25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363" name="Google Shape;7363;p25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4" name="Google Shape;7364;p25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65" name="Google Shape;7365;p25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7" name="Google Shape;7367;p25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68" name="Google Shape;7368;p25"/>
          <p:cNvGrpSpPr/>
          <p:nvPr/>
        </p:nvGrpSpPr>
        <p:grpSpPr>
          <a:xfrm>
            <a:off x="5968139" y="3804880"/>
            <a:ext cx="3175661" cy="798610"/>
            <a:chOff x="-57086" y="3804880"/>
            <a:chExt cx="3175661" cy="798610"/>
          </a:xfrm>
        </p:grpSpPr>
        <p:grpSp>
          <p:nvGrpSpPr>
            <p:cNvPr id="7369" name="Google Shape;7369;p25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7370" name="Google Shape;7370;p25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7371" name="Google Shape;7371;p25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2" name="Google Shape;7372;p25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373" name="Google Shape;7373;p25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4" name="Google Shape;7374;p25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375" name="Google Shape;7375;p25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7376" name="Google Shape;7376;p25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7" name="Google Shape;7377;p25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8" name="Google Shape;7378;p25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9" name="Google Shape;7379;p25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380" name="Google Shape;7380;p25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7381" name="Google Shape;7381;p25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82" name="Google Shape;7382;p25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83" name="Google Shape;7383;p25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84" name="Google Shape;7384;p25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85" name="Google Shape;7385;p25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86" name="Google Shape;7386;p25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87" name="Google Shape;7387;p25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88" name="Google Shape;7388;p25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89" name="Google Shape;7389;p25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0" name="Google Shape;7390;p25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1" name="Google Shape;7391;p25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2" name="Google Shape;7392;p25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3" name="Google Shape;7393;p25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4" name="Google Shape;7394;p25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5" name="Google Shape;7395;p25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6" name="Google Shape;7396;p25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7" name="Google Shape;7397;p25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8" name="Google Shape;7398;p25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99" name="Google Shape;7399;p25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0" name="Google Shape;7400;p25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1" name="Google Shape;7401;p25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2" name="Google Shape;7402;p25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3" name="Google Shape;7403;p25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4" name="Google Shape;7404;p25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5" name="Google Shape;7405;p25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6" name="Google Shape;7406;p25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7" name="Google Shape;7407;p25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8" name="Google Shape;7408;p25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09" name="Google Shape;7409;p25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0" name="Google Shape;7410;p25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411" name="Google Shape;7411;p25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7412" name="Google Shape;7412;p25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3" name="Google Shape;7413;p25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4" name="Google Shape;7414;p25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5" name="Google Shape;7415;p25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6" name="Google Shape;7416;p25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7" name="Google Shape;7417;p25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8" name="Google Shape;7418;p25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19" name="Google Shape;7419;p25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0" name="Google Shape;7420;p25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1" name="Google Shape;7421;p25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2" name="Google Shape;7422;p25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3" name="Google Shape;7423;p25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4" name="Google Shape;7424;p25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5" name="Google Shape;7425;p25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6" name="Google Shape;7426;p25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7" name="Google Shape;7427;p25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8" name="Google Shape;7428;p25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29" name="Google Shape;7429;p25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0" name="Google Shape;7430;p25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1" name="Google Shape;7431;p25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2" name="Google Shape;7432;p25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3" name="Google Shape;7433;p25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4" name="Google Shape;7434;p25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5" name="Google Shape;7435;p25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6" name="Google Shape;7436;p25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7" name="Google Shape;7437;p25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8" name="Google Shape;7438;p25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39" name="Google Shape;7439;p25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0" name="Google Shape;7440;p25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1" name="Google Shape;7441;p25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2" name="Google Shape;7442;p25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3" name="Google Shape;7443;p25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4" name="Google Shape;7444;p25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5" name="Google Shape;7445;p25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6" name="Google Shape;7446;p25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7" name="Google Shape;7447;p25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8" name="Google Shape;7448;p25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49" name="Google Shape;7449;p25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0" name="Google Shape;7450;p25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1" name="Google Shape;7451;p25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2" name="Google Shape;7452;p25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3" name="Google Shape;7453;p25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4" name="Google Shape;7454;p25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5" name="Google Shape;7455;p25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6" name="Google Shape;7456;p25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7" name="Google Shape;7457;p25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8" name="Google Shape;7458;p25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9" name="Google Shape;7459;p25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0" name="Google Shape;7460;p25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1" name="Google Shape;7461;p25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2" name="Google Shape;7462;p25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463" name="Google Shape;7463;p25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7464" name="Google Shape;7464;p25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5" name="Google Shape;7465;p25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6" name="Google Shape;7466;p25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7" name="Google Shape;7467;p25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8" name="Google Shape;7468;p25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9" name="Google Shape;7469;p25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0" name="Google Shape;7470;p25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1" name="Google Shape;7471;p25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2" name="Google Shape;7472;p25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3" name="Google Shape;7473;p25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4" name="Google Shape;7474;p25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5" name="Google Shape;7475;p25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6" name="Google Shape;7476;p25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7" name="Google Shape;7477;p25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8" name="Google Shape;7478;p25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9" name="Google Shape;7479;p25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0" name="Google Shape;7480;p25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1" name="Google Shape;7481;p25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2" name="Google Shape;7482;p25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3" name="Google Shape;7483;p25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4" name="Google Shape;7484;p25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5" name="Google Shape;7485;p25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6" name="Google Shape;7486;p25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7" name="Google Shape;7487;p25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8" name="Google Shape;7488;p25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9" name="Google Shape;7489;p25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0" name="Google Shape;7490;p25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1" name="Google Shape;7491;p25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2" name="Google Shape;7492;p25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3" name="Google Shape;7493;p25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4" name="Google Shape;7494;p25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5" name="Google Shape;7495;p25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496" name="Google Shape;7496;p25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7" name="Google Shape;7497;p25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8" name="Google Shape;7498;p25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9" name="Google Shape;7499;p25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0" name="Google Shape;7500;p25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1" name="Google Shape;7501;p25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2" name="Google Shape;7502;p25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3" name="Google Shape;7503;p25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4" name="Google Shape;7504;p25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5" name="Google Shape;7505;p25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6" name="Google Shape;7506;p25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7" name="Google Shape;7507;p25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508" name="Google Shape;7508;p25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9" name="Google Shape;7509;p25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10" name="Google Shape;7510;p25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2" name="Google Shape;7512;p25"/>
          <p:cNvGrpSpPr/>
          <p:nvPr/>
        </p:nvGrpSpPr>
        <p:grpSpPr>
          <a:xfrm>
            <a:off x="5834390" y="2073516"/>
            <a:ext cx="1540769" cy="288316"/>
            <a:chOff x="6474315" y="1430778"/>
            <a:chExt cx="1540769" cy="288316"/>
          </a:xfrm>
        </p:grpSpPr>
        <p:sp>
          <p:nvSpPr>
            <p:cNvPr id="7513" name="Google Shape;7513;p25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2" name="Google Shape;7522;p25"/>
          <p:cNvGrpSpPr/>
          <p:nvPr/>
        </p:nvGrpSpPr>
        <p:grpSpPr>
          <a:xfrm>
            <a:off x="590669" y="1129145"/>
            <a:ext cx="1133106" cy="284221"/>
            <a:chOff x="1233494" y="1446095"/>
            <a:chExt cx="1133106" cy="284221"/>
          </a:xfrm>
        </p:grpSpPr>
        <p:sp>
          <p:nvSpPr>
            <p:cNvPr id="7523" name="Google Shape;7523;p25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32" name="Google Shape;7532;p25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33" name="Google Shape;7533;p25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7534" name="Google Shape;7534;p25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7535" name="Google Shape;7535;p25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6" name="Google Shape;7536;p25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7" name="Google Shape;7537;p25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8" name="Google Shape;7538;p25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9" name="Google Shape;7539;p25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0" name="Google Shape;7540;p25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1" name="Google Shape;7541;p25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2" name="Google Shape;7542;p25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3" name="Google Shape;7543;p25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4" name="Google Shape;7544;p25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5" name="Google Shape;7545;p25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6" name="Google Shape;7546;p25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7" name="Google Shape;7547;p25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8" name="Google Shape;7548;p25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9" name="Google Shape;7549;p25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0" name="Google Shape;7550;p25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1" name="Google Shape;7551;p25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2" name="Google Shape;7552;p25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3" name="Google Shape;7553;p25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4" name="Google Shape;7554;p25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5" name="Google Shape;7555;p25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6" name="Google Shape;7556;p25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7" name="Google Shape;7557;p25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8" name="Google Shape;7558;p25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9" name="Google Shape;7559;p25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0" name="Google Shape;7560;p25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61" name="Google Shape;7561;p25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9_1_1">
    <p:spTree>
      <p:nvGrpSpPr>
        <p:cNvPr id="7562" name="Shape 7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3" name="Google Shape;7563;p26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564" name="Google Shape;7564;p26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7565" name="Google Shape;7565;p26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7566" name="Google Shape;7566;p26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7567" name="Google Shape;7567;p26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8" name="Google Shape;7568;p26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569" name="Google Shape;7569;p26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0" name="Google Shape;7570;p26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571" name="Google Shape;7571;p26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7572" name="Google Shape;7572;p26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3" name="Google Shape;7573;p26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4" name="Google Shape;7574;p26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5" name="Google Shape;7575;p26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576" name="Google Shape;7576;p26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7577" name="Google Shape;7577;p26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8" name="Google Shape;7578;p26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9" name="Google Shape;7579;p26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0" name="Google Shape;7580;p26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1" name="Google Shape;7581;p26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2" name="Google Shape;7582;p26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3" name="Google Shape;7583;p26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4" name="Google Shape;7584;p26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5" name="Google Shape;7585;p26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6" name="Google Shape;7586;p26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7" name="Google Shape;7587;p26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8" name="Google Shape;7588;p26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9" name="Google Shape;7589;p26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0" name="Google Shape;7590;p26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1" name="Google Shape;7591;p26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2" name="Google Shape;7592;p26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3" name="Google Shape;7593;p26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4" name="Google Shape;7594;p26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5" name="Google Shape;7595;p26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6" name="Google Shape;7596;p26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7" name="Google Shape;7597;p26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8" name="Google Shape;7598;p26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9" name="Google Shape;7599;p26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0" name="Google Shape;7600;p26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1" name="Google Shape;7601;p26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2" name="Google Shape;7602;p26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3" name="Google Shape;7603;p26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4" name="Google Shape;7604;p26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5" name="Google Shape;7605;p26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6" name="Google Shape;7606;p26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07" name="Google Shape;7607;p26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7608" name="Google Shape;7608;p26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9" name="Google Shape;7609;p26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0" name="Google Shape;7610;p26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1" name="Google Shape;7611;p26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2" name="Google Shape;7612;p26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3" name="Google Shape;7613;p26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4" name="Google Shape;7614;p26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5" name="Google Shape;7615;p26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6" name="Google Shape;7616;p26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7" name="Google Shape;7617;p26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8" name="Google Shape;7618;p26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9" name="Google Shape;7619;p26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0" name="Google Shape;7620;p26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1" name="Google Shape;7621;p26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2" name="Google Shape;7622;p26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3" name="Google Shape;7623;p26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4" name="Google Shape;7624;p26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5" name="Google Shape;7625;p26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6" name="Google Shape;7626;p26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7" name="Google Shape;7627;p26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8" name="Google Shape;7628;p26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9" name="Google Shape;7629;p26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0" name="Google Shape;7630;p26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1" name="Google Shape;7631;p26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2" name="Google Shape;7632;p26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3" name="Google Shape;7633;p26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4" name="Google Shape;7634;p26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5" name="Google Shape;7635;p26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6" name="Google Shape;7636;p26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7" name="Google Shape;7637;p26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8" name="Google Shape;7638;p26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9" name="Google Shape;7639;p26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0" name="Google Shape;7640;p26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1" name="Google Shape;7641;p26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2" name="Google Shape;7642;p26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3" name="Google Shape;7643;p26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4" name="Google Shape;7644;p26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5" name="Google Shape;7645;p26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6" name="Google Shape;7646;p26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7" name="Google Shape;7647;p26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8" name="Google Shape;7648;p26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9" name="Google Shape;7649;p26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0" name="Google Shape;7650;p26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1" name="Google Shape;7651;p26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2" name="Google Shape;7652;p26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3" name="Google Shape;7653;p26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4" name="Google Shape;7654;p26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5" name="Google Shape;7655;p26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6" name="Google Shape;7656;p26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7" name="Google Shape;7657;p26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8" name="Google Shape;7658;p26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59" name="Google Shape;7659;p26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7660" name="Google Shape;7660;p26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1" name="Google Shape;7661;p26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2" name="Google Shape;7662;p26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3" name="Google Shape;7663;p26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4" name="Google Shape;7664;p26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5" name="Google Shape;7665;p26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6" name="Google Shape;7666;p26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7" name="Google Shape;7667;p26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8" name="Google Shape;7668;p26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69" name="Google Shape;7669;p26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0" name="Google Shape;7670;p26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1" name="Google Shape;7671;p26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2" name="Google Shape;7672;p26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3" name="Google Shape;7673;p26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4" name="Google Shape;7674;p26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5" name="Google Shape;7675;p26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6" name="Google Shape;7676;p26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7" name="Google Shape;7677;p26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8" name="Google Shape;7678;p26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79" name="Google Shape;7679;p26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0" name="Google Shape;7680;p26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1" name="Google Shape;7681;p26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2" name="Google Shape;7682;p26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3" name="Google Shape;7683;p26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4" name="Google Shape;7684;p26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5" name="Google Shape;7685;p26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6" name="Google Shape;7686;p26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7" name="Google Shape;7687;p26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8" name="Google Shape;7688;p26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9" name="Google Shape;7689;p26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90" name="Google Shape;7690;p26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91" name="Google Shape;7691;p26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7692" name="Google Shape;7692;p26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3" name="Google Shape;7693;p26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26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26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6" name="Google Shape;7696;p26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7" name="Google Shape;7697;p26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26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9" name="Google Shape;7699;p26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0" name="Google Shape;7700;p26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26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2" name="Google Shape;7702;p26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3" name="Google Shape;7703;p26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704" name="Google Shape;7704;p26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5" name="Google Shape;7705;p26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06" name="Google Shape;7706;p26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26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8" name="Google Shape;7708;p26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9" name="Google Shape;7709;p26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10" name="Google Shape;7710;p26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7711" name="Google Shape;7711;p2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2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2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2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2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2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2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2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2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2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2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2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2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2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2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2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2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2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2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2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2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2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2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2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2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2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2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2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2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2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2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2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2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2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2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2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2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2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2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2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2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2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2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2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2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2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2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2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2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2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2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2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2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2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2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2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2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2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2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2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2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2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2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2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2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2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2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2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2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2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2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2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2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4" name="Google Shape;7784;p26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7785" name="Google Shape;7785;p2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2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2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2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2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2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2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2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2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2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2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2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2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2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2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2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2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2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2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2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2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2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2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2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2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2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2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2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2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2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2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2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2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2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2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2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2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2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2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2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2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2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2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2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2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2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2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2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2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2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2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2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2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2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2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2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2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2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2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2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2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2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2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2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2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2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2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2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2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2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2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2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2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8" name="Google Shape;7858;p26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7859" name="Google Shape;7859;p2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2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2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2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2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2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2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2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2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2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2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2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2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2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2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2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2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2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2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2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2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2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2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2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2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2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2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2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2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2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2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2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2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2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2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2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2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2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2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2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2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2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2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2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2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2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2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2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2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2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2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2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2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2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2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2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2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2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2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2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2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2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2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2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2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2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2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2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2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2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2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2" name="Google Shape;7932;p26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7933" name="Google Shape;7933;p2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2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2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2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2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2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2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2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2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2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2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2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2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2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2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2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2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2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2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2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2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2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2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2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2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2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2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2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2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2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2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2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2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2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2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2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2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2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2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2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2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2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2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2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2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2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2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2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2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2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2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2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2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2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2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2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2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2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2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2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2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2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2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2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2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2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2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2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2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2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2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2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2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06" name="Google Shape;8006;p26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7" name="Google Shape;8007;p26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8" name="Google Shape;8008;p26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9" name="Google Shape;8009;p26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8010" name="Google Shape;8010;p26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8011" name="Google Shape;8011;p26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2" name="Google Shape;8012;p26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3" name="Google Shape;8013;p26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4" name="Google Shape;8014;p26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5" name="Google Shape;8015;p26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6" name="Google Shape;8016;p26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7" name="Google Shape;8017;p26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8" name="Google Shape;8018;p26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9" name="Google Shape;8019;p26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0" name="Google Shape;8020;p26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1" name="Google Shape;8021;p26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2" name="Google Shape;8022;p26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3" name="Google Shape;8023;p26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4" name="Google Shape;8024;p26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5" name="Google Shape;8025;p26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6" name="Google Shape;8026;p26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7" name="Google Shape;8027;p26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8" name="Google Shape;8028;p26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9" name="Google Shape;8029;p26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0" name="Google Shape;8030;p26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1" name="Google Shape;8031;p26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2" name="Google Shape;8032;p26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3" name="Google Shape;8033;p26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4" name="Google Shape;8034;p26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5" name="Google Shape;8035;p26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6" name="Google Shape;8036;p26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37" name="Google Shape;8037;p26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9_1_1_1">
    <p:spTree>
      <p:nvGrpSpPr>
        <p:cNvPr id="8038" name="Shape 8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9" name="Google Shape;8039;p27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040" name="Google Shape;8040;p27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8041" name="Google Shape;8041;p27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27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27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27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27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27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27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27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27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0" name="Google Shape;8050;p27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8051" name="Google Shape;8051;p27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27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27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27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27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27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27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27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27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0" name="Google Shape;8060;p27"/>
          <p:cNvGrpSpPr/>
          <p:nvPr/>
        </p:nvGrpSpPr>
        <p:grpSpPr>
          <a:xfrm>
            <a:off x="5968139" y="3804880"/>
            <a:ext cx="3175661" cy="798610"/>
            <a:chOff x="-57086" y="3804880"/>
            <a:chExt cx="3175661" cy="798610"/>
          </a:xfrm>
        </p:grpSpPr>
        <p:grpSp>
          <p:nvGrpSpPr>
            <p:cNvPr id="8061" name="Google Shape;8061;p27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8062" name="Google Shape;8062;p27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8063" name="Google Shape;8063;p27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4" name="Google Shape;8064;p27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065" name="Google Shape;8065;p27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6" name="Google Shape;8066;p27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067" name="Google Shape;8067;p27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8068" name="Google Shape;8068;p27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9" name="Google Shape;8069;p27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0" name="Google Shape;8070;p27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27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072" name="Google Shape;8072;p27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8073" name="Google Shape;8073;p27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4" name="Google Shape;8074;p27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5" name="Google Shape;8075;p27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6" name="Google Shape;8076;p27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7" name="Google Shape;8077;p27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8" name="Google Shape;8078;p27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9" name="Google Shape;8079;p27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0" name="Google Shape;8080;p27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1" name="Google Shape;8081;p27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2" name="Google Shape;8082;p27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3" name="Google Shape;8083;p27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4" name="Google Shape;8084;p27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5" name="Google Shape;8085;p27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6" name="Google Shape;8086;p27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7" name="Google Shape;8087;p27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8" name="Google Shape;8088;p27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9" name="Google Shape;8089;p27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0" name="Google Shape;8090;p27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1" name="Google Shape;8091;p27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2" name="Google Shape;8092;p27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3" name="Google Shape;8093;p27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4" name="Google Shape;8094;p27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5" name="Google Shape;8095;p27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6" name="Google Shape;8096;p27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7" name="Google Shape;8097;p27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8" name="Google Shape;8098;p27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9" name="Google Shape;8099;p27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0" name="Google Shape;8100;p27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1" name="Google Shape;8101;p27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2" name="Google Shape;8102;p27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03" name="Google Shape;8103;p27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8104" name="Google Shape;8104;p27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5" name="Google Shape;8105;p27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6" name="Google Shape;8106;p27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7" name="Google Shape;8107;p27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8" name="Google Shape;8108;p27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9" name="Google Shape;8109;p27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0" name="Google Shape;8110;p27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1" name="Google Shape;8111;p27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2" name="Google Shape;8112;p27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3" name="Google Shape;8113;p27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4" name="Google Shape;8114;p27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5" name="Google Shape;8115;p27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6" name="Google Shape;8116;p27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7" name="Google Shape;8117;p27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8" name="Google Shape;8118;p27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9" name="Google Shape;8119;p27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0" name="Google Shape;8120;p27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1" name="Google Shape;8121;p27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2" name="Google Shape;8122;p27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3" name="Google Shape;8123;p27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4" name="Google Shape;8124;p27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5" name="Google Shape;8125;p27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6" name="Google Shape;8126;p27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7" name="Google Shape;8127;p27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8" name="Google Shape;8128;p27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9" name="Google Shape;8129;p27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0" name="Google Shape;8130;p27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1" name="Google Shape;8131;p27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2" name="Google Shape;8132;p27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3" name="Google Shape;8133;p27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4" name="Google Shape;8134;p27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5" name="Google Shape;8135;p27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6" name="Google Shape;8136;p27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7" name="Google Shape;8137;p27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8" name="Google Shape;8138;p27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9" name="Google Shape;8139;p27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0" name="Google Shape;8140;p27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1" name="Google Shape;8141;p27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2" name="Google Shape;8142;p27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3" name="Google Shape;8143;p27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4" name="Google Shape;8144;p27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5" name="Google Shape;8145;p27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6" name="Google Shape;8146;p27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7" name="Google Shape;8147;p27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8" name="Google Shape;8148;p27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9" name="Google Shape;8149;p27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0" name="Google Shape;8150;p27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1" name="Google Shape;8151;p27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2" name="Google Shape;8152;p27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3" name="Google Shape;8153;p27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4" name="Google Shape;8154;p27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55" name="Google Shape;8155;p27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8156" name="Google Shape;8156;p27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7" name="Google Shape;8157;p27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8" name="Google Shape;8158;p27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9" name="Google Shape;8159;p27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0" name="Google Shape;8160;p27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1" name="Google Shape;8161;p27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2" name="Google Shape;8162;p27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3" name="Google Shape;8163;p27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4" name="Google Shape;8164;p27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5" name="Google Shape;8165;p27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6" name="Google Shape;8166;p27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7" name="Google Shape;8167;p27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8" name="Google Shape;8168;p27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9" name="Google Shape;8169;p27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0" name="Google Shape;8170;p27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1" name="Google Shape;8171;p27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2" name="Google Shape;8172;p27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3" name="Google Shape;8173;p27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4" name="Google Shape;8174;p27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5" name="Google Shape;8175;p27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6" name="Google Shape;8176;p27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7" name="Google Shape;8177;p27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8" name="Google Shape;8178;p27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9" name="Google Shape;8179;p27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0" name="Google Shape;8180;p27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1" name="Google Shape;8181;p27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2" name="Google Shape;8182;p27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3" name="Google Shape;8183;p27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4" name="Google Shape;8184;p27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5" name="Google Shape;8185;p27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6" name="Google Shape;8186;p27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7" name="Google Shape;8187;p27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188" name="Google Shape;8188;p27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9" name="Google Shape;8189;p27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0" name="Google Shape;8190;p27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27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2" name="Google Shape;8192;p27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3" name="Google Shape;8193;p27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27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5" name="Google Shape;8195;p27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6" name="Google Shape;8196;p27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27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8" name="Google Shape;8198;p27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9" name="Google Shape;8199;p27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00" name="Google Shape;8200;p27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1" name="Google Shape;8201;p27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02" name="Google Shape;8202;p27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27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4" name="Google Shape;8204;p27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05" name="Google Shape;8205;p27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8206" name="Google Shape;8206;p27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8207" name="Google Shape;8207;p27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8208" name="Google Shape;8208;p27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27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10" name="Google Shape;8210;p27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1" name="Google Shape;8211;p27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12" name="Google Shape;8212;p27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8213" name="Google Shape;8213;p27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4" name="Google Shape;8214;p27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27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6" name="Google Shape;8216;p27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217" name="Google Shape;8217;p27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8218" name="Google Shape;8218;p27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9" name="Google Shape;8219;p27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0" name="Google Shape;8220;p27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1" name="Google Shape;8221;p27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2" name="Google Shape;8222;p27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3" name="Google Shape;8223;p27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4" name="Google Shape;8224;p27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5" name="Google Shape;8225;p27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6" name="Google Shape;8226;p27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7" name="Google Shape;8227;p27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8" name="Google Shape;8228;p27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9" name="Google Shape;8229;p27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0" name="Google Shape;8230;p27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1" name="Google Shape;8231;p27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2" name="Google Shape;8232;p27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3" name="Google Shape;8233;p27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4" name="Google Shape;8234;p27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5" name="Google Shape;8235;p27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6" name="Google Shape;8236;p27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7" name="Google Shape;8237;p27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8" name="Google Shape;8238;p27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9" name="Google Shape;8239;p27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0" name="Google Shape;8240;p27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1" name="Google Shape;8241;p27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2" name="Google Shape;8242;p27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3" name="Google Shape;8243;p27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4" name="Google Shape;8244;p27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5" name="Google Shape;8245;p27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6" name="Google Shape;8246;p27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7" name="Google Shape;8247;p27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48" name="Google Shape;8248;p27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8249" name="Google Shape;8249;p27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0" name="Google Shape;8250;p27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1" name="Google Shape;8251;p27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2" name="Google Shape;8252;p27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3" name="Google Shape;8253;p27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4" name="Google Shape;8254;p27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5" name="Google Shape;8255;p27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6" name="Google Shape;8256;p27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7" name="Google Shape;8257;p27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8" name="Google Shape;8258;p27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9" name="Google Shape;8259;p27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0" name="Google Shape;8260;p27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1" name="Google Shape;8261;p27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2" name="Google Shape;8262;p27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3" name="Google Shape;8263;p27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4" name="Google Shape;8264;p27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5" name="Google Shape;8265;p27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6" name="Google Shape;8266;p27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7" name="Google Shape;8267;p27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8" name="Google Shape;8268;p27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9" name="Google Shape;8269;p27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0" name="Google Shape;8270;p27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1" name="Google Shape;8271;p27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2" name="Google Shape;8272;p27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3" name="Google Shape;8273;p27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4" name="Google Shape;8274;p27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5" name="Google Shape;8275;p27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6" name="Google Shape;8276;p27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7" name="Google Shape;8277;p27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8" name="Google Shape;8278;p27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9" name="Google Shape;8279;p27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0" name="Google Shape;8280;p27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1" name="Google Shape;8281;p27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2" name="Google Shape;8282;p27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3" name="Google Shape;8283;p27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4" name="Google Shape;8284;p27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5" name="Google Shape;8285;p27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6" name="Google Shape;8286;p27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7" name="Google Shape;8287;p27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8" name="Google Shape;8288;p27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9" name="Google Shape;8289;p27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0" name="Google Shape;8290;p27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1" name="Google Shape;8291;p27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2" name="Google Shape;8292;p27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3" name="Google Shape;8293;p27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4" name="Google Shape;8294;p27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5" name="Google Shape;8295;p27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6" name="Google Shape;8296;p27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7" name="Google Shape;8297;p27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8" name="Google Shape;8298;p27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9" name="Google Shape;8299;p27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300" name="Google Shape;8300;p27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8301" name="Google Shape;8301;p27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2" name="Google Shape;8302;p27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3" name="Google Shape;8303;p27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4" name="Google Shape;8304;p27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5" name="Google Shape;8305;p27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6" name="Google Shape;8306;p27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7" name="Google Shape;8307;p27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8" name="Google Shape;8308;p27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09" name="Google Shape;8309;p27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0" name="Google Shape;8310;p27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1" name="Google Shape;8311;p27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2" name="Google Shape;8312;p27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3" name="Google Shape;8313;p27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4" name="Google Shape;8314;p27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5" name="Google Shape;8315;p27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6" name="Google Shape;8316;p27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7" name="Google Shape;8317;p27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8" name="Google Shape;8318;p27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19" name="Google Shape;8319;p27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0" name="Google Shape;8320;p27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1" name="Google Shape;8321;p27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2" name="Google Shape;8322;p27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3" name="Google Shape;8323;p27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4" name="Google Shape;8324;p27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5" name="Google Shape;8325;p27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6" name="Google Shape;8326;p27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7" name="Google Shape;8327;p27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8" name="Google Shape;8328;p27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29" name="Google Shape;8329;p27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30" name="Google Shape;8330;p27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31" name="Google Shape;8331;p27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32" name="Google Shape;8332;p27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333" name="Google Shape;8333;p27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4" name="Google Shape;8334;p27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27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6" name="Google Shape;8336;p27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7" name="Google Shape;8337;p27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8" name="Google Shape;8338;p27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9" name="Google Shape;8339;p27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0" name="Google Shape;8340;p27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27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2" name="Google Shape;8342;p27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3" name="Google Shape;8343;p27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27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5" name="Google Shape;8345;p27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27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47" name="Google Shape;8347;p27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27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49" name="Google Shape;8349;p27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0" name="Google Shape;8350;p27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51" name="Google Shape;8351;p27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8352" name="Google Shape;8352;p27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8353" name="Google Shape;8353;p27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4" name="Google Shape;8354;p27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5" name="Google Shape;8355;p27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6" name="Google Shape;8356;p27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7" name="Google Shape;8357;p27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8" name="Google Shape;8358;p27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9" name="Google Shape;8359;p27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0" name="Google Shape;8360;p27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1" name="Google Shape;8361;p27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2" name="Google Shape;8362;p27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3" name="Google Shape;8363;p27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4" name="Google Shape;8364;p27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5" name="Google Shape;8365;p27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6" name="Google Shape;8366;p27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7" name="Google Shape;8367;p27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8" name="Google Shape;8368;p27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9" name="Google Shape;8369;p27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0" name="Google Shape;8370;p27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1" name="Google Shape;8371;p27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2" name="Google Shape;8372;p27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3" name="Google Shape;8373;p27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4" name="Google Shape;8374;p27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5" name="Google Shape;8375;p27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6" name="Google Shape;8376;p27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7" name="Google Shape;8377;p27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8" name="Google Shape;8378;p27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79" name="Google Shape;8379;p27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9_1_1_1_1">
    <p:spTree>
      <p:nvGrpSpPr>
        <p:cNvPr id="8380" name="Shape 8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1" name="Google Shape;8381;p28"/>
          <p:cNvGrpSpPr/>
          <p:nvPr/>
        </p:nvGrpSpPr>
        <p:grpSpPr>
          <a:xfrm>
            <a:off x="6014125" y="781475"/>
            <a:ext cx="3147050" cy="4219572"/>
            <a:chOff x="6014125" y="781475"/>
            <a:chExt cx="3147050" cy="4219572"/>
          </a:xfrm>
        </p:grpSpPr>
        <p:sp>
          <p:nvSpPr>
            <p:cNvPr id="8382" name="Google Shape;8382;p28"/>
            <p:cNvSpPr/>
            <p:nvPr/>
          </p:nvSpPr>
          <p:spPr>
            <a:xfrm>
              <a:off x="7295575" y="1690800"/>
              <a:ext cx="1128410" cy="3310247"/>
            </a:xfrm>
            <a:custGeom>
              <a:rect b="b" l="l" r="r" t="t"/>
              <a:pathLst>
                <a:path extrusionOk="0" h="80127" w="27314">
                  <a:moveTo>
                    <a:pt x="10797" y="1"/>
                  </a:moveTo>
                  <a:cubicBezTo>
                    <a:pt x="10686" y="84"/>
                    <a:pt x="10574" y="280"/>
                    <a:pt x="10574" y="447"/>
                  </a:cubicBezTo>
                  <a:cubicBezTo>
                    <a:pt x="10546" y="586"/>
                    <a:pt x="10630" y="670"/>
                    <a:pt x="10714" y="754"/>
                  </a:cubicBezTo>
                  <a:cubicBezTo>
                    <a:pt x="10853" y="698"/>
                    <a:pt x="10937" y="642"/>
                    <a:pt x="10937" y="475"/>
                  </a:cubicBezTo>
                  <a:cubicBezTo>
                    <a:pt x="10965" y="307"/>
                    <a:pt x="10909" y="84"/>
                    <a:pt x="10797" y="1"/>
                  </a:cubicBezTo>
                  <a:close/>
                  <a:moveTo>
                    <a:pt x="9291" y="280"/>
                  </a:moveTo>
                  <a:cubicBezTo>
                    <a:pt x="9263" y="419"/>
                    <a:pt x="9319" y="614"/>
                    <a:pt x="9430" y="754"/>
                  </a:cubicBezTo>
                  <a:cubicBezTo>
                    <a:pt x="9514" y="865"/>
                    <a:pt x="9598" y="865"/>
                    <a:pt x="9709" y="865"/>
                  </a:cubicBezTo>
                  <a:lnTo>
                    <a:pt x="9765" y="865"/>
                  </a:lnTo>
                  <a:cubicBezTo>
                    <a:pt x="9821" y="754"/>
                    <a:pt x="9821" y="642"/>
                    <a:pt x="9737" y="503"/>
                  </a:cubicBezTo>
                  <a:cubicBezTo>
                    <a:pt x="9626" y="391"/>
                    <a:pt x="9430" y="280"/>
                    <a:pt x="9319" y="280"/>
                  </a:cubicBezTo>
                  <a:close/>
                  <a:moveTo>
                    <a:pt x="6892" y="4995"/>
                  </a:moveTo>
                  <a:cubicBezTo>
                    <a:pt x="6864" y="4995"/>
                    <a:pt x="6836" y="5022"/>
                    <a:pt x="6836" y="5022"/>
                  </a:cubicBezTo>
                  <a:cubicBezTo>
                    <a:pt x="6808" y="5162"/>
                    <a:pt x="6919" y="5357"/>
                    <a:pt x="7031" y="5469"/>
                  </a:cubicBezTo>
                  <a:cubicBezTo>
                    <a:pt x="7115" y="5525"/>
                    <a:pt x="7170" y="5552"/>
                    <a:pt x="7254" y="5552"/>
                  </a:cubicBezTo>
                  <a:cubicBezTo>
                    <a:pt x="7310" y="5552"/>
                    <a:pt x="7338" y="5525"/>
                    <a:pt x="7394" y="5525"/>
                  </a:cubicBezTo>
                  <a:cubicBezTo>
                    <a:pt x="7422" y="5385"/>
                    <a:pt x="7422" y="5274"/>
                    <a:pt x="7282" y="5162"/>
                  </a:cubicBezTo>
                  <a:cubicBezTo>
                    <a:pt x="7198" y="5078"/>
                    <a:pt x="7031" y="4995"/>
                    <a:pt x="6892" y="4995"/>
                  </a:cubicBezTo>
                  <a:close/>
                  <a:moveTo>
                    <a:pt x="7561" y="4716"/>
                  </a:moveTo>
                  <a:cubicBezTo>
                    <a:pt x="7505" y="4911"/>
                    <a:pt x="7589" y="5218"/>
                    <a:pt x="7728" y="5413"/>
                  </a:cubicBezTo>
                  <a:cubicBezTo>
                    <a:pt x="7868" y="5608"/>
                    <a:pt x="8007" y="5636"/>
                    <a:pt x="8231" y="5636"/>
                  </a:cubicBezTo>
                  <a:cubicBezTo>
                    <a:pt x="8286" y="5441"/>
                    <a:pt x="8314" y="5301"/>
                    <a:pt x="8175" y="5106"/>
                  </a:cubicBezTo>
                  <a:cubicBezTo>
                    <a:pt x="8035" y="4911"/>
                    <a:pt x="7756" y="4716"/>
                    <a:pt x="7561" y="4716"/>
                  </a:cubicBezTo>
                  <a:close/>
                  <a:moveTo>
                    <a:pt x="6613" y="6194"/>
                  </a:moveTo>
                  <a:cubicBezTo>
                    <a:pt x="6445" y="6194"/>
                    <a:pt x="6250" y="6278"/>
                    <a:pt x="6166" y="6389"/>
                  </a:cubicBezTo>
                  <a:cubicBezTo>
                    <a:pt x="6250" y="6501"/>
                    <a:pt x="6445" y="6557"/>
                    <a:pt x="6613" y="6557"/>
                  </a:cubicBezTo>
                  <a:cubicBezTo>
                    <a:pt x="6780" y="6557"/>
                    <a:pt x="6864" y="6473"/>
                    <a:pt x="6919" y="6362"/>
                  </a:cubicBezTo>
                  <a:cubicBezTo>
                    <a:pt x="6836" y="6250"/>
                    <a:pt x="6780" y="6194"/>
                    <a:pt x="6640" y="6194"/>
                  </a:cubicBezTo>
                  <a:close/>
                  <a:moveTo>
                    <a:pt x="18079" y="6613"/>
                  </a:moveTo>
                  <a:cubicBezTo>
                    <a:pt x="17884" y="6613"/>
                    <a:pt x="17605" y="6752"/>
                    <a:pt x="17437" y="6892"/>
                  </a:cubicBezTo>
                  <a:cubicBezTo>
                    <a:pt x="17214" y="7059"/>
                    <a:pt x="17214" y="7226"/>
                    <a:pt x="17242" y="7450"/>
                  </a:cubicBezTo>
                  <a:cubicBezTo>
                    <a:pt x="17326" y="7478"/>
                    <a:pt x="17409" y="7478"/>
                    <a:pt x="17493" y="7478"/>
                  </a:cubicBezTo>
                  <a:cubicBezTo>
                    <a:pt x="17605" y="7478"/>
                    <a:pt x="17716" y="7450"/>
                    <a:pt x="17828" y="7366"/>
                  </a:cubicBezTo>
                  <a:cubicBezTo>
                    <a:pt x="18023" y="7171"/>
                    <a:pt x="18219" y="6864"/>
                    <a:pt x="18191" y="6641"/>
                  </a:cubicBezTo>
                  <a:cubicBezTo>
                    <a:pt x="18163" y="6613"/>
                    <a:pt x="18135" y="6613"/>
                    <a:pt x="18079" y="6613"/>
                  </a:cubicBezTo>
                  <a:close/>
                  <a:moveTo>
                    <a:pt x="17716" y="9096"/>
                  </a:moveTo>
                  <a:cubicBezTo>
                    <a:pt x="17549" y="9096"/>
                    <a:pt x="17409" y="9124"/>
                    <a:pt x="17270" y="9179"/>
                  </a:cubicBezTo>
                  <a:cubicBezTo>
                    <a:pt x="17075" y="9291"/>
                    <a:pt x="17019" y="9430"/>
                    <a:pt x="16991" y="9626"/>
                  </a:cubicBezTo>
                  <a:cubicBezTo>
                    <a:pt x="17103" y="9682"/>
                    <a:pt x="17186" y="9737"/>
                    <a:pt x="17298" y="9737"/>
                  </a:cubicBezTo>
                  <a:cubicBezTo>
                    <a:pt x="17354" y="9737"/>
                    <a:pt x="17437" y="9709"/>
                    <a:pt x="17521" y="9682"/>
                  </a:cubicBezTo>
                  <a:cubicBezTo>
                    <a:pt x="17716" y="9598"/>
                    <a:pt x="17967" y="9347"/>
                    <a:pt x="17995" y="9151"/>
                  </a:cubicBezTo>
                  <a:cubicBezTo>
                    <a:pt x="17940" y="9124"/>
                    <a:pt x="17828" y="9096"/>
                    <a:pt x="17716" y="9096"/>
                  </a:cubicBezTo>
                  <a:close/>
                  <a:moveTo>
                    <a:pt x="18051" y="10853"/>
                  </a:moveTo>
                  <a:cubicBezTo>
                    <a:pt x="17940" y="10853"/>
                    <a:pt x="17828" y="10909"/>
                    <a:pt x="17716" y="10965"/>
                  </a:cubicBezTo>
                  <a:cubicBezTo>
                    <a:pt x="17772" y="11160"/>
                    <a:pt x="17828" y="11300"/>
                    <a:pt x="18023" y="11411"/>
                  </a:cubicBezTo>
                  <a:cubicBezTo>
                    <a:pt x="18163" y="11439"/>
                    <a:pt x="18302" y="11467"/>
                    <a:pt x="18442" y="11467"/>
                  </a:cubicBezTo>
                  <a:cubicBezTo>
                    <a:pt x="18553" y="11467"/>
                    <a:pt x="18665" y="11467"/>
                    <a:pt x="18749" y="11411"/>
                  </a:cubicBezTo>
                  <a:cubicBezTo>
                    <a:pt x="18721" y="11216"/>
                    <a:pt x="18470" y="10993"/>
                    <a:pt x="18246" y="10881"/>
                  </a:cubicBezTo>
                  <a:cubicBezTo>
                    <a:pt x="18191" y="10853"/>
                    <a:pt x="18107" y="10853"/>
                    <a:pt x="18051" y="10853"/>
                  </a:cubicBezTo>
                  <a:close/>
                  <a:moveTo>
                    <a:pt x="4632" y="13532"/>
                  </a:moveTo>
                  <a:cubicBezTo>
                    <a:pt x="4632" y="13671"/>
                    <a:pt x="4743" y="13894"/>
                    <a:pt x="4855" y="14006"/>
                  </a:cubicBezTo>
                  <a:cubicBezTo>
                    <a:pt x="4939" y="14062"/>
                    <a:pt x="5022" y="14090"/>
                    <a:pt x="5078" y="14090"/>
                  </a:cubicBezTo>
                  <a:cubicBezTo>
                    <a:pt x="5134" y="14090"/>
                    <a:pt x="5190" y="14090"/>
                    <a:pt x="5245" y="14062"/>
                  </a:cubicBezTo>
                  <a:cubicBezTo>
                    <a:pt x="5245" y="13922"/>
                    <a:pt x="5245" y="13811"/>
                    <a:pt x="5134" y="13699"/>
                  </a:cubicBezTo>
                  <a:cubicBezTo>
                    <a:pt x="5022" y="13615"/>
                    <a:pt x="4855" y="13532"/>
                    <a:pt x="4715" y="13532"/>
                  </a:cubicBezTo>
                  <a:close/>
                  <a:moveTo>
                    <a:pt x="5413" y="13225"/>
                  </a:moveTo>
                  <a:cubicBezTo>
                    <a:pt x="5329" y="13420"/>
                    <a:pt x="5441" y="13755"/>
                    <a:pt x="5580" y="13950"/>
                  </a:cubicBezTo>
                  <a:cubicBezTo>
                    <a:pt x="5720" y="14145"/>
                    <a:pt x="5859" y="14173"/>
                    <a:pt x="6082" y="14173"/>
                  </a:cubicBezTo>
                  <a:cubicBezTo>
                    <a:pt x="6166" y="13978"/>
                    <a:pt x="6194" y="13811"/>
                    <a:pt x="6055" y="13615"/>
                  </a:cubicBezTo>
                  <a:cubicBezTo>
                    <a:pt x="5915" y="13420"/>
                    <a:pt x="5608" y="13225"/>
                    <a:pt x="5413" y="13225"/>
                  </a:cubicBezTo>
                  <a:close/>
                  <a:moveTo>
                    <a:pt x="4408" y="14759"/>
                  </a:moveTo>
                  <a:cubicBezTo>
                    <a:pt x="4241" y="14759"/>
                    <a:pt x="4046" y="14843"/>
                    <a:pt x="3962" y="14982"/>
                  </a:cubicBezTo>
                  <a:cubicBezTo>
                    <a:pt x="4046" y="15094"/>
                    <a:pt x="4241" y="15150"/>
                    <a:pt x="4408" y="15150"/>
                  </a:cubicBezTo>
                  <a:lnTo>
                    <a:pt x="4436" y="15150"/>
                  </a:lnTo>
                  <a:cubicBezTo>
                    <a:pt x="4604" y="15150"/>
                    <a:pt x="4660" y="15066"/>
                    <a:pt x="4743" y="14927"/>
                  </a:cubicBezTo>
                  <a:cubicBezTo>
                    <a:pt x="4660" y="14843"/>
                    <a:pt x="4604" y="14759"/>
                    <a:pt x="4436" y="14759"/>
                  </a:cubicBezTo>
                  <a:close/>
                  <a:moveTo>
                    <a:pt x="19753" y="18609"/>
                  </a:moveTo>
                  <a:cubicBezTo>
                    <a:pt x="19613" y="18609"/>
                    <a:pt x="19502" y="18665"/>
                    <a:pt x="19390" y="18777"/>
                  </a:cubicBezTo>
                  <a:cubicBezTo>
                    <a:pt x="19446" y="18972"/>
                    <a:pt x="19502" y="19111"/>
                    <a:pt x="19753" y="19167"/>
                  </a:cubicBezTo>
                  <a:cubicBezTo>
                    <a:pt x="19837" y="19195"/>
                    <a:pt x="19920" y="19195"/>
                    <a:pt x="20032" y="19195"/>
                  </a:cubicBezTo>
                  <a:cubicBezTo>
                    <a:pt x="20199" y="19195"/>
                    <a:pt x="20367" y="19167"/>
                    <a:pt x="20478" y="19084"/>
                  </a:cubicBezTo>
                  <a:cubicBezTo>
                    <a:pt x="20395" y="18888"/>
                    <a:pt x="20116" y="18693"/>
                    <a:pt x="19892" y="18637"/>
                  </a:cubicBezTo>
                  <a:cubicBezTo>
                    <a:pt x="19837" y="18609"/>
                    <a:pt x="19781" y="18609"/>
                    <a:pt x="19753" y="18609"/>
                  </a:cubicBezTo>
                  <a:close/>
                  <a:moveTo>
                    <a:pt x="22375" y="32726"/>
                  </a:moveTo>
                  <a:cubicBezTo>
                    <a:pt x="22292" y="32726"/>
                    <a:pt x="22208" y="32754"/>
                    <a:pt x="22124" y="32782"/>
                  </a:cubicBezTo>
                  <a:cubicBezTo>
                    <a:pt x="22124" y="32977"/>
                    <a:pt x="22124" y="33145"/>
                    <a:pt x="22348" y="33284"/>
                  </a:cubicBezTo>
                  <a:cubicBezTo>
                    <a:pt x="22487" y="33368"/>
                    <a:pt x="22710" y="33452"/>
                    <a:pt x="22878" y="33452"/>
                  </a:cubicBezTo>
                  <a:cubicBezTo>
                    <a:pt x="22961" y="33452"/>
                    <a:pt x="23017" y="33452"/>
                    <a:pt x="23045" y="33424"/>
                  </a:cubicBezTo>
                  <a:cubicBezTo>
                    <a:pt x="23045" y="33228"/>
                    <a:pt x="22850" y="32949"/>
                    <a:pt x="22654" y="32810"/>
                  </a:cubicBezTo>
                  <a:cubicBezTo>
                    <a:pt x="22543" y="32754"/>
                    <a:pt x="22459" y="32726"/>
                    <a:pt x="22375" y="32726"/>
                  </a:cubicBezTo>
                  <a:close/>
                  <a:moveTo>
                    <a:pt x="25807" y="42379"/>
                  </a:moveTo>
                  <a:cubicBezTo>
                    <a:pt x="25640" y="42379"/>
                    <a:pt x="25416" y="42519"/>
                    <a:pt x="25277" y="42658"/>
                  </a:cubicBezTo>
                  <a:cubicBezTo>
                    <a:pt x="25137" y="42798"/>
                    <a:pt x="25165" y="42937"/>
                    <a:pt x="25193" y="43105"/>
                  </a:cubicBezTo>
                  <a:lnTo>
                    <a:pt x="25333" y="43105"/>
                  </a:lnTo>
                  <a:cubicBezTo>
                    <a:pt x="25444" y="43105"/>
                    <a:pt x="25528" y="43077"/>
                    <a:pt x="25640" y="42965"/>
                  </a:cubicBezTo>
                  <a:cubicBezTo>
                    <a:pt x="25779" y="42826"/>
                    <a:pt x="25891" y="42547"/>
                    <a:pt x="25835" y="42379"/>
                  </a:cubicBezTo>
                  <a:close/>
                  <a:moveTo>
                    <a:pt x="1284" y="45337"/>
                  </a:moveTo>
                  <a:cubicBezTo>
                    <a:pt x="1256" y="45560"/>
                    <a:pt x="1423" y="45839"/>
                    <a:pt x="1619" y="46006"/>
                  </a:cubicBezTo>
                  <a:cubicBezTo>
                    <a:pt x="1730" y="46090"/>
                    <a:pt x="1814" y="46146"/>
                    <a:pt x="1925" y="46146"/>
                  </a:cubicBezTo>
                  <a:cubicBezTo>
                    <a:pt x="1981" y="46146"/>
                    <a:pt x="2065" y="46118"/>
                    <a:pt x="2149" y="46090"/>
                  </a:cubicBezTo>
                  <a:cubicBezTo>
                    <a:pt x="2177" y="45895"/>
                    <a:pt x="2177" y="45755"/>
                    <a:pt x="1981" y="45588"/>
                  </a:cubicBezTo>
                  <a:cubicBezTo>
                    <a:pt x="1842" y="45448"/>
                    <a:pt x="1591" y="45337"/>
                    <a:pt x="1395" y="45337"/>
                  </a:cubicBezTo>
                  <a:close/>
                  <a:moveTo>
                    <a:pt x="782" y="51837"/>
                  </a:moveTo>
                  <a:cubicBezTo>
                    <a:pt x="726" y="52032"/>
                    <a:pt x="810" y="52367"/>
                    <a:pt x="949" y="52562"/>
                  </a:cubicBezTo>
                  <a:cubicBezTo>
                    <a:pt x="1089" y="52758"/>
                    <a:pt x="1228" y="52758"/>
                    <a:pt x="1451" y="52758"/>
                  </a:cubicBezTo>
                  <a:cubicBezTo>
                    <a:pt x="1507" y="52562"/>
                    <a:pt x="1535" y="52423"/>
                    <a:pt x="1395" y="52228"/>
                  </a:cubicBezTo>
                  <a:cubicBezTo>
                    <a:pt x="1256" y="52032"/>
                    <a:pt x="977" y="51837"/>
                    <a:pt x="782" y="51837"/>
                  </a:cubicBezTo>
                  <a:close/>
                  <a:moveTo>
                    <a:pt x="1479" y="53651"/>
                  </a:moveTo>
                  <a:lnTo>
                    <a:pt x="1479" y="53678"/>
                  </a:lnTo>
                  <a:lnTo>
                    <a:pt x="1451" y="53651"/>
                  </a:lnTo>
                  <a:close/>
                  <a:moveTo>
                    <a:pt x="11467" y="419"/>
                  </a:moveTo>
                  <a:cubicBezTo>
                    <a:pt x="11272" y="475"/>
                    <a:pt x="11076" y="754"/>
                    <a:pt x="10993" y="977"/>
                  </a:cubicBezTo>
                  <a:cubicBezTo>
                    <a:pt x="10937" y="1172"/>
                    <a:pt x="10965" y="1284"/>
                    <a:pt x="11076" y="1423"/>
                  </a:cubicBezTo>
                  <a:cubicBezTo>
                    <a:pt x="10965" y="1479"/>
                    <a:pt x="10881" y="1535"/>
                    <a:pt x="10797" y="1591"/>
                  </a:cubicBezTo>
                  <a:cubicBezTo>
                    <a:pt x="10797" y="1368"/>
                    <a:pt x="10714" y="1089"/>
                    <a:pt x="10574" y="977"/>
                  </a:cubicBezTo>
                  <a:cubicBezTo>
                    <a:pt x="10407" y="1089"/>
                    <a:pt x="10295" y="1340"/>
                    <a:pt x="10267" y="1563"/>
                  </a:cubicBezTo>
                  <a:cubicBezTo>
                    <a:pt x="10211" y="1507"/>
                    <a:pt x="10184" y="1479"/>
                    <a:pt x="10128" y="1451"/>
                  </a:cubicBezTo>
                  <a:cubicBezTo>
                    <a:pt x="9933" y="1256"/>
                    <a:pt x="9570" y="1117"/>
                    <a:pt x="9319" y="1117"/>
                  </a:cubicBezTo>
                  <a:cubicBezTo>
                    <a:pt x="9235" y="1117"/>
                    <a:pt x="9179" y="1144"/>
                    <a:pt x="9151" y="1144"/>
                  </a:cubicBezTo>
                  <a:cubicBezTo>
                    <a:pt x="9123" y="1451"/>
                    <a:pt x="9375" y="1842"/>
                    <a:pt x="9626" y="2065"/>
                  </a:cubicBezTo>
                  <a:cubicBezTo>
                    <a:pt x="9793" y="2177"/>
                    <a:pt x="9905" y="2233"/>
                    <a:pt x="10044" y="2233"/>
                  </a:cubicBezTo>
                  <a:cubicBezTo>
                    <a:pt x="10100" y="2233"/>
                    <a:pt x="10128" y="2233"/>
                    <a:pt x="10156" y="2205"/>
                  </a:cubicBezTo>
                  <a:lnTo>
                    <a:pt x="10156" y="2205"/>
                  </a:lnTo>
                  <a:cubicBezTo>
                    <a:pt x="9402" y="3097"/>
                    <a:pt x="8733" y="4409"/>
                    <a:pt x="8175" y="5971"/>
                  </a:cubicBezTo>
                  <a:cubicBezTo>
                    <a:pt x="8007" y="5859"/>
                    <a:pt x="7784" y="5748"/>
                    <a:pt x="7589" y="5748"/>
                  </a:cubicBezTo>
                  <a:cubicBezTo>
                    <a:pt x="7561" y="5748"/>
                    <a:pt x="7505" y="5776"/>
                    <a:pt x="7477" y="5776"/>
                  </a:cubicBezTo>
                  <a:cubicBezTo>
                    <a:pt x="7477" y="5971"/>
                    <a:pt x="7617" y="6194"/>
                    <a:pt x="7756" y="6362"/>
                  </a:cubicBezTo>
                  <a:cubicBezTo>
                    <a:pt x="7728" y="6362"/>
                    <a:pt x="7673" y="6389"/>
                    <a:pt x="7589" y="6389"/>
                  </a:cubicBezTo>
                  <a:cubicBezTo>
                    <a:pt x="7282" y="6473"/>
                    <a:pt x="6892" y="6752"/>
                    <a:pt x="6780" y="7031"/>
                  </a:cubicBezTo>
                  <a:cubicBezTo>
                    <a:pt x="6919" y="7143"/>
                    <a:pt x="7170" y="7199"/>
                    <a:pt x="7422" y="7199"/>
                  </a:cubicBezTo>
                  <a:cubicBezTo>
                    <a:pt x="7533" y="7199"/>
                    <a:pt x="7673" y="7199"/>
                    <a:pt x="7756" y="7171"/>
                  </a:cubicBezTo>
                  <a:lnTo>
                    <a:pt x="7756" y="7171"/>
                  </a:lnTo>
                  <a:cubicBezTo>
                    <a:pt x="7059" y="9430"/>
                    <a:pt x="6501" y="12053"/>
                    <a:pt x="6110" y="14592"/>
                  </a:cubicBezTo>
                  <a:lnTo>
                    <a:pt x="6055" y="14536"/>
                  </a:lnTo>
                  <a:cubicBezTo>
                    <a:pt x="5887" y="14424"/>
                    <a:pt x="5636" y="14313"/>
                    <a:pt x="5441" y="14313"/>
                  </a:cubicBezTo>
                  <a:cubicBezTo>
                    <a:pt x="5413" y="14313"/>
                    <a:pt x="5357" y="14313"/>
                    <a:pt x="5329" y="14341"/>
                  </a:cubicBezTo>
                  <a:cubicBezTo>
                    <a:pt x="5301" y="14508"/>
                    <a:pt x="5469" y="14787"/>
                    <a:pt x="5636" y="14954"/>
                  </a:cubicBezTo>
                  <a:cubicBezTo>
                    <a:pt x="5580" y="14954"/>
                    <a:pt x="5524" y="14954"/>
                    <a:pt x="5441" y="14982"/>
                  </a:cubicBezTo>
                  <a:cubicBezTo>
                    <a:pt x="5106" y="15066"/>
                    <a:pt x="4715" y="15345"/>
                    <a:pt x="4604" y="15624"/>
                  </a:cubicBezTo>
                  <a:cubicBezTo>
                    <a:pt x="4743" y="15764"/>
                    <a:pt x="5022" y="15819"/>
                    <a:pt x="5273" y="15819"/>
                  </a:cubicBezTo>
                  <a:cubicBezTo>
                    <a:pt x="5413" y="15819"/>
                    <a:pt x="5552" y="15791"/>
                    <a:pt x="5664" y="15764"/>
                  </a:cubicBezTo>
                  <a:cubicBezTo>
                    <a:pt x="5803" y="15736"/>
                    <a:pt x="5887" y="15680"/>
                    <a:pt x="5943" y="15624"/>
                  </a:cubicBezTo>
                  <a:lnTo>
                    <a:pt x="5943" y="15624"/>
                  </a:lnTo>
                  <a:cubicBezTo>
                    <a:pt x="5469" y="18860"/>
                    <a:pt x="4743" y="24133"/>
                    <a:pt x="3962" y="30355"/>
                  </a:cubicBezTo>
                  <a:cubicBezTo>
                    <a:pt x="3962" y="30243"/>
                    <a:pt x="3934" y="30132"/>
                    <a:pt x="3823" y="30020"/>
                  </a:cubicBezTo>
                  <a:cubicBezTo>
                    <a:pt x="3683" y="29853"/>
                    <a:pt x="3404" y="29657"/>
                    <a:pt x="3181" y="29657"/>
                  </a:cubicBezTo>
                  <a:lnTo>
                    <a:pt x="3153" y="29657"/>
                  </a:lnTo>
                  <a:cubicBezTo>
                    <a:pt x="3097" y="29880"/>
                    <a:pt x="3209" y="30215"/>
                    <a:pt x="3376" y="30411"/>
                  </a:cubicBezTo>
                  <a:cubicBezTo>
                    <a:pt x="3516" y="30550"/>
                    <a:pt x="3627" y="30578"/>
                    <a:pt x="3795" y="30578"/>
                  </a:cubicBezTo>
                  <a:lnTo>
                    <a:pt x="3906" y="30578"/>
                  </a:lnTo>
                  <a:lnTo>
                    <a:pt x="3934" y="30494"/>
                  </a:lnTo>
                  <a:lnTo>
                    <a:pt x="3934" y="30494"/>
                  </a:lnTo>
                  <a:cubicBezTo>
                    <a:pt x="3906" y="30634"/>
                    <a:pt x="3906" y="30773"/>
                    <a:pt x="3878" y="30941"/>
                  </a:cubicBezTo>
                  <a:cubicBezTo>
                    <a:pt x="3739" y="30829"/>
                    <a:pt x="3516" y="30745"/>
                    <a:pt x="3320" y="30745"/>
                  </a:cubicBezTo>
                  <a:cubicBezTo>
                    <a:pt x="3265" y="30745"/>
                    <a:pt x="3209" y="30773"/>
                    <a:pt x="3153" y="30773"/>
                  </a:cubicBezTo>
                  <a:cubicBezTo>
                    <a:pt x="3153" y="30969"/>
                    <a:pt x="3320" y="31220"/>
                    <a:pt x="3516" y="31387"/>
                  </a:cubicBezTo>
                  <a:cubicBezTo>
                    <a:pt x="3460" y="31387"/>
                    <a:pt x="3404" y="31387"/>
                    <a:pt x="3348" y="31415"/>
                  </a:cubicBezTo>
                  <a:cubicBezTo>
                    <a:pt x="3014" y="31527"/>
                    <a:pt x="2623" y="31861"/>
                    <a:pt x="2539" y="32140"/>
                  </a:cubicBezTo>
                  <a:cubicBezTo>
                    <a:pt x="2679" y="32252"/>
                    <a:pt x="2874" y="32280"/>
                    <a:pt x="3097" y="32280"/>
                  </a:cubicBezTo>
                  <a:cubicBezTo>
                    <a:pt x="3293" y="32280"/>
                    <a:pt x="3460" y="32252"/>
                    <a:pt x="3627" y="32196"/>
                  </a:cubicBezTo>
                  <a:lnTo>
                    <a:pt x="3739" y="32140"/>
                  </a:lnTo>
                  <a:lnTo>
                    <a:pt x="3739" y="32140"/>
                  </a:lnTo>
                  <a:cubicBezTo>
                    <a:pt x="3181" y="36716"/>
                    <a:pt x="2595" y="41682"/>
                    <a:pt x="2121" y="46676"/>
                  </a:cubicBezTo>
                  <a:cubicBezTo>
                    <a:pt x="1953" y="46508"/>
                    <a:pt x="1730" y="46369"/>
                    <a:pt x="1563" y="46369"/>
                  </a:cubicBezTo>
                  <a:lnTo>
                    <a:pt x="1535" y="46369"/>
                  </a:lnTo>
                  <a:cubicBezTo>
                    <a:pt x="1479" y="46564"/>
                    <a:pt x="1591" y="46899"/>
                    <a:pt x="1730" y="47094"/>
                  </a:cubicBezTo>
                  <a:cubicBezTo>
                    <a:pt x="1814" y="47234"/>
                    <a:pt x="1925" y="47262"/>
                    <a:pt x="2065" y="47290"/>
                  </a:cubicBezTo>
                  <a:cubicBezTo>
                    <a:pt x="2037" y="47401"/>
                    <a:pt x="2037" y="47513"/>
                    <a:pt x="2009" y="47624"/>
                  </a:cubicBezTo>
                  <a:cubicBezTo>
                    <a:pt x="1870" y="47401"/>
                    <a:pt x="1702" y="47262"/>
                    <a:pt x="1395" y="47262"/>
                  </a:cubicBezTo>
                  <a:lnTo>
                    <a:pt x="1367" y="47262"/>
                  </a:lnTo>
                  <a:cubicBezTo>
                    <a:pt x="1033" y="47262"/>
                    <a:pt x="586" y="47429"/>
                    <a:pt x="419" y="47680"/>
                  </a:cubicBezTo>
                  <a:cubicBezTo>
                    <a:pt x="586" y="47903"/>
                    <a:pt x="1033" y="48043"/>
                    <a:pt x="1367" y="48043"/>
                  </a:cubicBezTo>
                  <a:lnTo>
                    <a:pt x="1395" y="48043"/>
                  </a:lnTo>
                  <a:cubicBezTo>
                    <a:pt x="1730" y="48043"/>
                    <a:pt x="1870" y="47903"/>
                    <a:pt x="2009" y="47680"/>
                  </a:cubicBezTo>
                  <a:lnTo>
                    <a:pt x="2009" y="47680"/>
                  </a:lnTo>
                  <a:cubicBezTo>
                    <a:pt x="1988" y="47889"/>
                    <a:pt x="1967" y="48103"/>
                    <a:pt x="1946" y="48318"/>
                  </a:cubicBezTo>
                  <a:lnTo>
                    <a:pt x="1946" y="48318"/>
                  </a:lnTo>
                  <a:cubicBezTo>
                    <a:pt x="1837" y="48264"/>
                    <a:pt x="1728" y="48210"/>
                    <a:pt x="1619" y="48210"/>
                  </a:cubicBezTo>
                  <a:cubicBezTo>
                    <a:pt x="1563" y="48210"/>
                    <a:pt x="1479" y="48238"/>
                    <a:pt x="1395" y="48266"/>
                  </a:cubicBezTo>
                  <a:cubicBezTo>
                    <a:pt x="1200" y="48378"/>
                    <a:pt x="949" y="48629"/>
                    <a:pt x="921" y="48824"/>
                  </a:cubicBezTo>
                  <a:cubicBezTo>
                    <a:pt x="1005" y="48880"/>
                    <a:pt x="1089" y="48880"/>
                    <a:pt x="1200" y="48880"/>
                  </a:cubicBezTo>
                  <a:cubicBezTo>
                    <a:pt x="1340" y="48880"/>
                    <a:pt x="1535" y="48852"/>
                    <a:pt x="1646" y="48768"/>
                  </a:cubicBezTo>
                  <a:cubicBezTo>
                    <a:pt x="1834" y="48698"/>
                    <a:pt x="1903" y="48569"/>
                    <a:pt x="1937" y="48414"/>
                  </a:cubicBezTo>
                  <a:lnTo>
                    <a:pt x="1937" y="48414"/>
                  </a:lnTo>
                  <a:cubicBezTo>
                    <a:pt x="1905" y="48742"/>
                    <a:pt x="1874" y="49076"/>
                    <a:pt x="1842" y="49410"/>
                  </a:cubicBezTo>
                  <a:lnTo>
                    <a:pt x="1814" y="49410"/>
                  </a:lnTo>
                  <a:cubicBezTo>
                    <a:pt x="1702" y="49410"/>
                    <a:pt x="1619" y="49438"/>
                    <a:pt x="1507" y="49521"/>
                  </a:cubicBezTo>
                  <a:cubicBezTo>
                    <a:pt x="1312" y="49689"/>
                    <a:pt x="1172" y="49996"/>
                    <a:pt x="1200" y="50191"/>
                  </a:cubicBezTo>
                  <a:lnTo>
                    <a:pt x="1284" y="50191"/>
                  </a:lnTo>
                  <a:cubicBezTo>
                    <a:pt x="1451" y="50191"/>
                    <a:pt x="1646" y="50107"/>
                    <a:pt x="1786" y="50024"/>
                  </a:cubicBezTo>
                  <a:lnTo>
                    <a:pt x="1786" y="50024"/>
                  </a:lnTo>
                  <a:cubicBezTo>
                    <a:pt x="1702" y="51084"/>
                    <a:pt x="1591" y="52172"/>
                    <a:pt x="1507" y="53232"/>
                  </a:cubicBezTo>
                  <a:cubicBezTo>
                    <a:pt x="1479" y="53176"/>
                    <a:pt x="1451" y="53148"/>
                    <a:pt x="1395" y="53120"/>
                  </a:cubicBezTo>
                  <a:cubicBezTo>
                    <a:pt x="1256" y="52981"/>
                    <a:pt x="1005" y="52897"/>
                    <a:pt x="810" y="52897"/>
                  </a:cubicBezTo>
                  <a:lnTo>
                    <a:pt x="698" y="52897"/>
                  </a:lnTo>
                  <a:cubicBezTo>
                    <a:pt x="698" y="53093"/>
                    <a:pt x="837" y="53344"/>
                    <a:pt x="1005" y="53483"/>
                  </a:cubicBezTo>
                  <a:cubicBezTo>
                    <a:pt x="949" y="53511"/>
                    <a:pt x="893" y="53511"/>
                    <a:pt x="837" y="53511"/>
                  </a:cubicBezTo>
                  <a:cubicBezTo>
                    <a:pt x="503" y="53623"/>
                    <a:pt x="112" y="53874"/>
                    <a:pt x="0" y="54153"/>
                  </a:cubicBezTo>
                  <a:cubicBezTo>
                    <a:pt x="140" y="54292"/>
                    <a:pt x="419" y="54348"/>
                    <a:pt x="670" y="54348"/>
                  </a:cubicBezTo>
                  <a:cubicBezTo>
                    <a:pt x="782" y="54348"/>
                    <a:pt x="921" y="54320"/>
                    <a:pt x="1033" y="54292"/>
                  </a:cubicBezTo>
                  <a:cubicBezTo>
                    <a:pt x="1256" y="54236"/>
                    <a:pt x="1367" y="54125"/>
                    <a:pt x="1451" y="53985"/>
                  </a:cubicBezTo>
                  <a:lnTo>
                    <a:pt x="1451" y="53985"/>
                  </a:lnTo>
                  <a:cubicBezTo>
                    <a:pt x="1228" y="56775"/>
                    <a:pt x="1033" y="59481"/>
                    <a:pt x="893" y="62076"/>
                  </a:cubicBezTo>
                  <a:cubicBezTo>
                    <a:pt x="837" y="63415"/>
                    <a:pt x="1702" y="64364"/>
                    <a:pt x="3209" y="65033"/>
                  </a:cubicBezTo>
                  <a:cubicBezTo>
                    <a:pt x="3934" y="65368"/>
                    <a:pt x="4827" y="65647"/>
                    <a:pt x="5803" y="65842"/>
                  </a:cubicBezTo>
                  <a:cubicBezTo>
                    <a:pt x="6082" y="65898"/>
                    <a:pt x="6389" y="65954"/>
                    <a:pt x="6668" y="66010"/>
                  </a:cubicBezTo>
                  <a:cubicBezTo>
                    <a:pt x="6445" y="66121"/>
                    <a:pt x="6194" y="66372"/>
                    <a:pt x="6138" y="66596"/>
                  </a:cubicBezTo>
                  <a:cubicBezTo>
                    <a:pt x="6250" y="66651"/>
                    <a:pt x="6361" y="66679"/>
                    <a:pt x="6501" y="66679"/>
                  </a:cubicBezTo>
                  <a:cubicBezTo>
                    <a:pt x="6668" y="66679"/>
                    <a:pt x="6864" y="66624"/>
                    <a:pt x="7003" y="66568"/>
                  </a:cubicBezTo>
                  <a:cubicBezTo>
                    <a:pt x="7226" y="66456"/>
                    <a:pt x="7310" y="66317"/>
                    <a:pt x="7338" y="66094"/>
                  </a:cubicBezTo>
                  <a:cubicBezTo>
                    <a:pt x="7533" y="66121"/>
                    <a:pt x="7701" y="66149"/>
                    <a:pt x="7868" y="66177"/>
                  </a:cubicBezTo>
                  <a:cubicBezTo>
                    <a:pt x="7589" y="66428"/>
                    <a:pt x="7338" y="66847"/>
                    <a:pt x="7338" y="67154"/>
                  </a:cubicBezTo>
                  <a:cubicBezTo>
                    <a:pt x="7422" y="67182"/>
                    <a:pt x="7477" y="67182"/>
                    <a:pt x="7561" y="67182"/>
                  </a:cubicBezTo>
                  <a:cubicBezTo>
                    <a:pt x="7868" y="67182"/>
                    <a:pt x="8259" y="67042"/>
                    <a:pt x="8510" y="66847"/>
                  </a:cubicBezTo>
                  <a:cubicBezTo>
                    <a:pt x="8733" y="66651"/>
                    <a:pt x="8817" y="66484"/>
                    <a:pt x="8817" y="66261"/>
                  </a:cubicBezTo>
                  <a:cubicBezTo>
                    <a:pt x="8956" y="66261"/>
                    <a:pt x="9123" y="66289"/>
                    <a:pt x="9263" y="66289"/>
                  </a:cubicBezTo>
                  <a:cubicBezTo>
                    <a:pt x="9207" y="66317"/>
                    <a:pt x="9179" y="66372"/>
                    <a:pt x="9151" y="66428"/>
                  </a:cubicBezTo>
                  <a:cubicBezTo>
                    <a:pt x="9040" y="66679"/>
                    <a:pt x="8984" y="67070"/>
                    <a:pt x="9096" y="67265"/>
                  </a:cubicBezTo>
                  <a:cubicBezTo>
                    <a:pt x="9347" y="67237"/>
                    <a:pt x="9626" y="66958"/>
                    <a:pt x="9737" y="66735"/>
                  </a:cubicBezTo>
                  <a:cubicBezTo>
                    <a:pt x="9821" y="66568"/>
                    <a:pt x="9821" y="66456"/>
                    <a:pt x="9793" y="66317"/>
                  </a:cubicBezTo>
                  <a:lnTo>
                    <a:pt x="9793" y="66317"/>
                  </a:lnTo>
                  <a:cubicBezTo>
                    <a:pt x="10100" y="66345"/>
                    <a:pt x="10407" y="66372"/>
                    <a:pt x="10714" y="66372"/>
                  </a:cubicBezTo>
                  <a:cubicBezTo>
                    <a:pt x="10714" y="67209"/>
                    <a:pt x="10714" y="68019"/>
                    <a:pt x="10686" y="68828"/>
                  </a:cubicBezTo>
                  <a:cubicBezTo>
                    <a:pt x="10602" y="72817"/>
                    <a:pt x="10407" y="76305"/>
                    <a:pt x="10295" y="78118"/>
                  </a:cubicBezTo>
                  <a:lnTo>
                    <a:pt x="8091" y="78118"/>
                  </a:lnTo>
                  <a:lnTo>
                    <a:pt x="8091" y="80127"/>
                  </a:lnTo>
                  <a:lnTo>
                    <a:pt x="20590" y="80127"/>
                  </a:lnTo>
                  <a:lnTo>
                    <a:pt x="20590" y="78118"/>
                  </a:lnTo>
                  <a:lnTo>
                    <a:pt x="18302" y="78118"/>
                  </a:lnTo>
                  <a:cubicBezTo>
                    <a:pt x="18135" y="76667"/>
                    <a:pt x="17856" y="74212"/>
                    <a:pt x="17605" y="71701"/>
                  </a:cubicBezTo>
                  <a:cubicBezTo>
                    <a:pt x="17493" y="70502"/>
                    <a:pt x="17382" y="69302"/>
                    <a:pt x="17298" y="68186"/>
                  </a:cubicBezTo>
                  <a:cubicBezTo>
                    <a:pt x="17242" y="67488"/>
                    <a:pt x="17186" y="66847"/>
                    <a:pt x="17130" y="66233"/>
                  </a:cubicBezTo>
                  <a:cubicBezTo>
                    <a:pt x="19195" y="66094"/>
                    <a:pt x="21148" y="65870"/>
                    <a:pt x="22822" y="65619"/>
                  </a:cubicBezTo>
                  <a:cubicBezTo>
                    <a:pt x="24301" y="65368"/>
                    <a:pt x="25165" y="64168"/>
                    <a:pt x="25556" y="62271"/>
                  </a:cubicBezTo>
                  <a:cubicBezTo>
                    <a:pt x="25584" y="62355"/>
                    <a:pt x="25612" y="62411"/>
                    <a:pt x="25695" y="62467"/>
                  </a:cubicBezTo>
                  <a:cubicBezTo>
                    <a:pt x="25835" y="62634"/>
                    <a:pt x="26086" y="62746"/>
                    <a:pt x="26281" y="62746"/>
                  </a:cubicBezTo>
                  <a:lnTo>
                    <a:pt x="26365" y="62746"/>
                  </a:lnTo>
                  <a:cubicBezTo>
                    <a:pt x="26393" y="62550"/>
                    <a:pt x="26253" y="62243"/>
                    <a:pt x="26086" y="62076"/>
                  </a:cubicBezTo>
                  <a:cubicBezTo>
                    <a:pt x="25974" y="61964"/>
                    <a:pt x="25863" y="61937"/>
                    <a:pt x="25751" y="61937"/>
                  </a:cubicBezTo>
                  <a:cubicBezTo>
                    <a:pt x="25723" y="61937"/>
                    <a:pt x="25668" y="61937"/>
                    <a:pt x="25640" y="61964"/>
                  </a:cubicBezTo>
                  <a:cubicBezTo>
                    <a:pt x="25640" y="61797"/>
                    <a:pt x="25668" y="61658"/>
                    <a:pt x="25695" y="61490"/>
                  </a:cubicBezTo>
                  <a:cubicBezTo>
                    <a:pt x="25835" y="61602"/>
                    <a:pt x="26002" y="61713"/>
                    <a:pt x="26142" y="61713"/>
                  </a:cubicBezTo>
                  <a:cubicBezTo>
                    <a:pt x="26226" y="61518"/>
                    <a:pt x="26142" y="61211"/>
                    <a:pt x="26002" y="61016"/>
                  </a:cubicBezTo>
                  <a:cubicBezTo>
                    <a:pt x="25947" y="60904"/>
                    <a:pt x="25863" y="60848"/>
                    <a:pt x="25779" y="60821"/>
                  </a:cubicBezTo>
                  <a:cubicBezTo>
                    <a:pt x="25779" y="60737"/>
                    <a:pt x="25779" y="60653"/>
                    <a:pt x="25807" y="60569"/>
                  </a:cubicBezTo>
                  <a:cubicBezTo>
                    <a:pt x="25947" y="60737"/>
                    <a:pt x="26086" y="60848"/>
                    <a:pt x="26365" y="60848"/>
                  </a:cubicBezTo>
                  <a:cubicBezTo>
                    <a:pt x="26700" y="60848"/>
                    <a:pt x="27146" y="60709"/>
                    <a:pt x="27314" y="60486"/>
                  </a:cubicBezTo>
                  <a:cubicBezTo>
                    <a:pt x="27146" y="60235"/>
                    <a:pt x="26700" y="60067"/>
                    <a:pt x="26365" y="60067"/>
                  </a:cubicBezTo>
                  <a:lnTo>
                    <a:pt x="26337" y="60067"/>
                  </a:lnTo>
                  <a:cubicBezTo>
                    <a:pt x="26086" y="60067"/>
                    <a:pt x="25947" y="60179"/>
                    <a:pt x="25807" y="60318"/>
                  </a:cubicBezTo>
                  <a:cubicBezTo>
                    <a:pt x="25835" y="60151"/>
                    <a:pt x="25835" y="59984"/>
                    <a:pt x="25835" y="59788"/>
                  </a:cubicBezTo>
                  <a:cubicBezTo>
                    <a:pt x="25947" y="59844"/>
                    <a:pt x="26058" y="59900"/>
                    <a:pt x="26170" y="59900"/>
                  </a:cubicBezTo>
                  <a:cubicBezTo>
                    <a:pt x="26226" y="59900"/>
                    <a:pt x="26281" y="59872"/>
                    <a:pt x="26365" y="59844"/>
                  </a:cubicBezTo>
                  <a:cubicBezTo>
                    <a:pt x="26588" y="59760"/>
                    <a:pt x="26811" y="59509"/>
                    <a:pt x="26867" y="59314"/>
                  </a:cubicBezTo>
                  <a:cubicBezTo>
                    <a:pt x="26784" y="59286"/>
                    <a:pt x="26672" y="59258"/>
                    <a:pt x="26560" y="59258"/>
                  </a:cubicBezTo>
                  <a:cubicBezTo>
                    <a:pt x="26421" y="59258"/>
                    <a:pt x="26253" y="59286"/>
                    <a:pt x="26142" y="59342"/>
                  </a:cubicBezTo>
                  <a:cubicBezTo>
                    <a:pt x="25947" y="59426"/>
                    <a:pt x="25891" y="59565"/>
                    <a:pt x="25835" y="59733"/>
                  </a:cubicBezTo>
                  <a:cubicBezTo>
                    <a:pt x="25891" y="58672"/>
                    <a:pt x="25835" y="57473"/>
                    <a:pt x="25751" y="56217"/>
                  </a:cubicBezTo>
                  <a:cubicBezTo>
                    <a:pt x="25807" y="56217"/>
                    <a:pt x="25863" y="56189"/>
                    <a:pt x="25947" y="56134"/>
                  </a:cubicBezTo>
                  <a:cubicBezTo>
                    <a:pt x="26086" y="56050"/>
                    <a:pt x="26198" y="55855"/>
                    <a:pt x="26198" y="55743"/>
                  </a:cubicBezTo>
                  <a:cubicBezTo>
                    <a:pt x="26170" y="55715"/>
                    <a:pt x="26142" y="55715"/>
                    <a:pt x="26114" y="55715"/>
                  </a:cubicBezTo>
                  <a:cubicBezTo>
                    <a:pt x="25974" y="55715"/>
                    <a:pt x="25835" y="55771"/>
                    <a:pt x="25723" y="55827"/>
                  </a:cubicBezTo>
                  <a:cubicBezTo>
                    <a:pt x="25668" y="55073"/>
                    <a:pt x="25584" y="54264"/>
                    <a:pt x="25472" y="53455"/>
                  </a:cubicBezTo>
                  <a:lnTo>
                    <a:pt x="25472" y="53455"/>
                  </a:lnTo>
                  <a:cubicBezTo>
                    <a:pt x="25528" y="53483"/>
                    <a:pt x="25584" y="53539"/>
                    <a:pt x="25668" y="53567"/>
                  </a:cubicBezTo>
                  <a:cubicBezTo>
                    <a:pt x="25779" y="53595"/>
                    <a:pt x="25919" y="53623"/>
                    <a:pt x="26030" y="53623"/>
                  </a:cubicBezTo>
                  <a:cubicBezTo>
                    <a:pt x="26170" y="53623"/>
                    <a:pt x="26309" y="53595"/>
                    <a:pt x="26393" y="53539"/>
                  </a:cubicBezTo>
                  <a:cubicBezTo>
                    <a:pt x="26337" y="53344"/>
                    <a:pt x="26086" y="53120"/>
                    <a:pt x="25863" y="53037"/>
                  </a:cubicBezTo>
                  <a:cubicBezTo>
                    <a:pt x="25807" y="53009"/>
                    <a:pt x="25723" y="52981"/>
                    <a:pt x="25668" y="52981"/>
                  </a:cubicBezTo>
                  <a:cubicBezTo>
                    <a:pt x="25584" y="52981"/>
                    <a:pt x="25500" y="53037"/>
                    <a:pt x="25444" y="53065"/>
                  </a:cubicBezTo>
                  <a:cubicBezTo>
                    <a:pt x="25416" y="52925"/>
                    <a:pt x="25389" y="52786"/>
                    <a:pt x="25389" y="52646"/>
                  </a:cubicBezTo>
                  <a:lnTo>
                    <a:pt x="25389" y="52646"/>
                  </a:lnTo>
                  <a:cubicBezTo>
                    <a:pt x="25472" y="52674"/>
                    <a:pt x="25556" y="52702"/>
                    <a:pt x="25612" y="52702"/>
                  </a:cubicBezTo>
                  <a:cubicBezTo>
                    <a:pt x="25695" y="52702"/>
                    <a:pt x="25751" y="52674"/>
                    <a:pt x="25779" y="52646"/>
                  </a:cubicBezTo>
                  <a:cubicBezTo>
                    <a:pt x="25779" y="52451"/>
                    <a:pt x="25584" y="52200"/>
                    <a:pt x="25361" y="52060"/>
                  </a:cubicBezTo>
                  <a:lnTo>
                    <a:pt x="25305" y="52004"/>
                  </a:lnTo>
                  <a:cubicBezTo>
                    <a:pt x="25277" y="51949"/>
                    <a:pt x="25277" y="51893"/>
                    <a:pt x="25277" y="51837"/>
                  </a:cubicBezTo>
                  <a:lnTo>
                    <a:pt x="25361" y="51837"/>
                  </a:lnTo>
                  <a:cubicBezTo>
                    <a:pt x="25444" y="51837"/>
                    <a:pt x="25556" y="51809"/>
                    <a:pt x="25640" y="51781"/>
                  </a:cubicBezTo>
                  <a:cubicBezTo>
                    <a:pt x="25974" y="51642"/>
                    <a:pt x="26309" y="51335"/>
                    <a:pt x="26393" y="51056"/>
                  </a:cubicBezTo>
                  <a:cubicBezTo>
                    <a:pt x="26253" y="50972"/>
                    <a:pt x="26086" y="50944"/>
                    <a:pt x="25891" y="50944"/>
                  </a:cubicBezTo>
                  <a:cubicBezTo>
                    <a:pt x="25695" y="50944"/>
                    <a:pt x="25500" y="50972"/>
                    <a:pt x="25361" y="51028"/>
                  </a:cubicBezTo>
                  <a:cubicBezTo>
                    <a:pt x="25277" y="51056"/>
                    <a:pt x="25221" y="51112"/>
                    <a:pt x="25165" y="51140"/>
                  </a:cubicBezTo>
                  <a:cubicBezTo>
                    <a:pt x="25165" y="51056"/>
                    <a:pt x="25165" y="51000"/>
                    <a:pt x="25137" y="50944"/>
                  </a:cubicBezTo>
                  <a:lnTo>
                    <a:pt x="25249" y="50833"/>
                  </a:lnTo>
                  <a:cubicBezTo>
                    <a:pt x="25416" y="50665"/>
                    <a:pt x="25556" y="50358"/>
                    <a:pt x="25500" y="50135"/>
                  </a:cubicBezTo>
                  <a:lnTo>
                    <a:pt x="25472" y="50135"/>
                  </a:lnTo>
                  <a:cubicBezTo>
                    <a:pt x="25333" y="50135"/>
                    <a:pt x="25193" y="50191"/>
                    <a:pt x="25054" y="50303"/>
                  </a:cubicBezTo>
                  <a:cubicBezTo>
                    <a:pt x="24831" y="48880"/>
                    <a:pt x="24580" y="47457"/>
                    <a:pt x="24328" y="45978"/>
                  </a:cubicBezTo>
                  <a:lnTo>
                    <a:pt x="24328" y="45978"/>
                  </a:lnTo>
                  <a:cubicBezTo>
                    <a:pt x="24440" y="46118"/>
                    <a:pt x="24552" y="46229"/>
                    <a:pt x="24775" y="46257"/>
                  </a:cubicBezTo>
                  <a:cubicBezTo>
                    <a:pt x="24831" y="46285"/>
                    <a:pt x="24886" y="46285"/>
                    <a:pt x="24942" y="46285"/>
                  </a:cubicBezTo>
                  <a:cubicBezTo>
                    <a:pt x="25221" y="46285"/>
                    <a:pt x="25528" y="46201"/>
                    <a:pt x="25668" y="46034"/>
                  </a:cubicBezTo>
                  <a:cubicBezTo>
                    <a:pt x="25556" y="45811"/>
                    <a:pt x="25165" y="45616"/>
                    <a:pt x="24886" y="45560"/>
                  </a:cubicBezTo>
                  <a:lnTo>
                    <a:pt x="24775" y="45560"/>
                  </a:lnTo>
                  <a:cubicBezTo>
                    <a:pt x="24552" y="45560"/>
                    <a:pt x="24440" y="45643"/>
                    <a:pt x="24301" y="45783"/>
                  </a:cubicBezTo>
                  <a:cubicBezTo>
                    <a:pt x="24217" y="45364"/>
                    <a:pt x="24161" y="44918"/>
                    <a:pt x="24077" y="44500"/>
                  </a:cubicBezTo>
                  <a:lnTo>
                    <a:pt x="24077" y="44500"/>
                  </a:lnTo>
                  <a:cubicBezTo>
                    <a:pt x="24161" y="44555"/>
                    <a:pt x="24245" y="44583"/>
                    <a:pt x="24356" y="44583"/>
                  </a:cubicBezTo>
                  <a:cubicBezTo>
                    <a:pt x="24384" y="44583"/>
                    <a:pt x="24412" y="44555"/>
                    <a:pt x="24440" y="44555"/>
                  </a:cubicBezTo>
                  <a:cubicBezTo>
                    <a:pt x="24747" y="44528"/>
                    <a:pt x="25137" y="44332"/>
                    <a:pt x="25249" y="44109"/>
                  </a:cubicBezTo>
                  <a:cubicBezTo>
                    <a:pt x="25110" y="43942"/>
                    <a:pt x="24775" y="43858"/>
                    <a:pt x="24496" y="43858"/>
                  </a:cubicBezTo>
                  <a:lnTo>
                    <a:pt x="24468" y="43858"/>
                  </a:lnTo>
                  <a:cubicBezTo>
                    <a:pt x="24524" y="43802"/>
                    <a:pt x="24552" y="43746"/>
                    <a:pt x="24580" y="43691"/>
                  </a:cubicBezTo>
                  <a:cubicBezTo>
                    <a:pt x="24803" y="43300"/>
                    <a:pt x="24886" y="42714"/>
                    <a:pt x="24719" y="42379"/>
                  </a:cubicBezTo>
                  <a:lnTo>
                    <a:pt x="24719" y="42379"/>
                  </a:lnTo>
                  <a:cubicBezTo>
                    <a:pt x="24412" y="42435"/>
                    <a:pt x="24049" y="42742"/>
                    <a:pt x="23798" y="43049"/>
                  </a:cubicBezTo>
                  <a:cubicBezTo>
                    <a:pt x="23575" y="41710"/>
                    <a:pt x="23296" y="40343"/>
                    <a:pt x="23073" y="38976"/>
                  </a:cubicBezTo>
                  <a:cubicBezTo>
                    <a:pt x="23101" y="38948"/>
                    <a:pt x="23157" y="38920"/>
                    <a:pt x="23212" y="38864"/>
                  </a:cubicBezTo>
                  <a:cubicBezTo>
                    <a:pt x="23352" y="38725"/>
                    <a:pt x="23491" y="38473"/>
                    <a:pt x="23464" y="38306"/>
                  </a:cubicBezTo>
                  <a:lnTo>
                    <a:pt x="23408" y="38306"/>
                  </a:lnTo>
                  <a:cubicBezTo>
                    <a:pt x="23268" y="38306"/>
                    <a:pt x="23101" y="38390"/>
                    <a:pt x="22961" y="38473"/>
                  </a:cubicBezTo>
                  <a:cubicBezTo>
                    <a:pt x="22710" y="36995"/>
                    <a:pt x="22431" y="35516"/>
                    <a:pt x="22208" y="34093"/>
                  </a:cubicBezTo>
                  <a:lnTo>
                    <a:pt x="22208" y="34093"/>
                  </a:lnTo>
                  <a:cubicBezTo>
                    <a:pt x="22236" y="34121"/>
                    <a:pt x="22292" y="34149"/>
                    <a:pt x="22375" y="34177"/>
                  </a:cubicBezTo>
                  <a:cubicBezTo>
                    <a:pt x="22487" y="34233"/>
                    <a:pt x="22627" y="34261"/>
                    <a:pt x="22766" y="34261"/>
                  </a:cubicBezTo>
                  <a:cubicBezTo>
                    <a:pt x="22878" y="34261"/>
                    <a:pt x="23017" y="34233"/>
                    <a:pt x="23101" y="34177"/>
                  </a:cubicBezTo>
                  <a:cubicBezTo>
                    <a:pt x="23045" y="33982"/>
                    <a:pt x="22794" y="33758"/>
                    <a:pt x="22571" y="33675"/>
                  </a:cubicBezTo>
                  <a:cubicBezTo>
                    <a:pt x="22515" y="33619"/>
                    <a:pt x="22431" y="33619"/>
                    <a:pt x="22375" y="33619"/>
                  </a:cubicBezTo>
                  <a:cubicBezTo>
                    <a:pt x="22292" y="33619"/>
                    <a:pt x="22208" y="33647"/>
                    <a:pt x="22124" y="33703"/>
                  </a:cubicBezTo>
                  <a:cubicBezTo>
                    <a:pt x="22069" y="33256"/>
                    <a:pt x="21985" y="32838"/>
                    <a:pt x="21929" y="32419"/>
                  </a:cubicBezTo>
                  <a:lnTo>
                    <a:pt x="21929" y="32419"/>
                  </a:lnTo>
                  <a:cubicBezTo>
                    <a:pt x="21985" y="32447"/>
                    <a:pt x="22069" y="32447"/>
                    <a:pt x="22124" y="32447"/>
                  </a:cubicBezTo>
                  <a:cubicBezTo>
                    <a:pt x="22208" y="32447"/>
                    <a:pt x="22292" y="32447"/>
                    <a:pt x="22403" y="32391"/>
                  </a:cubicBezTo>
                  <a:cubicBezTo>
                    <a:pt x="22710" y="32280"/>
                    <a:pt x="23073" y="31973"/>
                    <a:pt x="23157" y="31694"/>
                  </a:cubicBezTo>
                  <a:cubicBezTo>
                    <a:pt x="23017" y="31610"/>
                    <a:pt x="22822" y="31582"/>
                    <a:pt x="22627" y="31582"/>
                  </a:cubicBezTo>
                  <a:cubicBezTo>
                    <a:pt x="22487" y="31582"/>
                    <a:pt x="22320" y="31582"/>
                    <a:pt x="22180" y="31638"/>
                  </a:cubicBezTo>
                  <a:cubicBezTo>
                    <a:pt x="22264" y="31471"/>
                    <a:pt x="22320" y="31303"/>
                    <a:pt x="22292" y="31164"/>
                  </a:cubicBezTo>
                  <a:lnTo>
                    <a:pt x="22236" y="31164"/>
                  </a:lnTo>
                  <a:cubicBezTo>
                    <a:pt x="22096" y="31164"/>
                    <a:pt x="21901" y="31248"/>
                    <a:pt x="21762" y="31331"/>
                  </a:cubicBezTo>
                  <a:cubicBezTo>
                    <a:pt x="21539" y="29936"/>
                    <a:pt x="21287" y="28513"/>
                    <a:pt x="21036" y="27091"/>
                  </a:cubicBezTo>
                  <a:cubicBezTo>
                    <a:pt x="21092" y="27091"/>
                    <a:pt x="21176" y="27063"/>
                    <a:pt x="21260" y="26979"/>
                  </a:cubicBezTo>
                  <a:cubicBezTo>
                    <a:pt x="21427" y="26839"/>
                    <a:pt x="21594" y="26561"/>
                    <a:pt x="21594" y="26337"/>
                  </a:cubicBezTo>
                  <a:lnTo>
                    <a:pt x="21483" y="26337"/>
                  </a:lnTo>
                  <a:cubicBezTo>
                    <a:pt x="21315" y="26337"/>
                    <a:pt x="21092" y="26421"/>
                    <a:pt x="20925" y="26533"/>
                  </a:cubicBezTo>
                  <a:cubicBezTo>
                    <a:pt x="20897" y="26337"/>
                    <a:pt x="20841" y="26142"/>
                    <a:pt x="20813" y="25947"/>
                  </a:cubicBezTo>
                  <a:cubicBezTo>
                    <a:pt x="20981" y="25919"/>
                    <a:pt x="21120" y="25863"/>
                    <a:pt x="21232" y="25696"/>
                  </a:cubicBezTo>
                  <a:cubicBezTo>
                    <a:pt x="21343" y="25472"/>
                    <a:pt x="21399" y="25138"/>
                    <a:pt x="21287" y="24942"/>
                  </a:cubicBezTo>
                  <a:lnTo>
                    <a:pt x="21287" y="24942"/>
                  </a:lnTo>
                  <a:cubicBezTo>
                    <a:pt x="21092" y="24970"/>
                    <a:pt x="20841" y="25193"/>
                    <a:pt x="20729" y="25417"/>
                  </a:cubicBezTo>
                  <a:cubicBezTo>
                    <a:pt x="20255" y="22989"/>
                    <a:pt x="19753" y="20590"/>
                    <a:pt x="19223" y="18274"/>
                  </a:cubicBezTo>
                  <a:lnTo>
                    <a:pt x="19223" y="18274"/>
                  </a:lnTo>
                  <a:cubicBezTo>
                    <a:pt x="19334" y="18302"/>
                    <a:pt x="19446" y="18302"/>
                    <a:pt x="19558" y="18302"/>
                  </a:cubicBezTo>
                  <a:cubicBezTo>
                    <a:pt x="19641" y="18302"/>
                    <a:pt x="19725" y="18302"/>
                    <a:pt x="19781" y="18274"/>
                  </a:cubicBezTo>
                  <a:cubicBezTo>
                    <a:pt x="19753" y="18051"/>
                    <a:pt x="19530" y="17828"/>
                    <a:pt x="19334" y="17716"/>
                  </a:cubicBezTo>
                  <a:cubicBezTo>
                    <a:pt x="19251" y="17661"/>
                    <a:pt x="19167" y="17633"/>
                    <a:pt x="19083" y="17633"/>
                  </a:cubicBezTo>
                  <a:cubicBezTo>
                    <a:pt x="19055" y="17577"/>
                    <a:pt x="19055" y="17521"/>
                    <a:pt x="19028" y="17438"/>
                  </a:cubicBezTo>
                  <a:lnTo>
                    <a:pt x="19028" y="17438"/>
                  </a:lnTo>
                  <a:cubicBezTo>
                    <a:pt x="19111" y="17465"/>
                    <a:pt x="19167" y="17493"/>
                    <a:pt x="19251" y="17493"/>
                  </a:cubicBezTo>
                  <a:cubicBezTo>
                    <a:pt x="19362" y="17493"/>
                    <a:pt x="19446" y="17465"/>
                    <a:pt x="19558" y="17410"/>
                  </a:cubicBezTo>
                  <a:cubicBezTo>
                    <a:pt x="19865" y="17242"/>
                    <a:pt x="20199" y="16907"/>
                    <a:pt x="20255" y="16601"/>
                  </a:cubicBezTo>
                  <a:cubicBezTo>
                    <a:pt x="20144" y="16573"/>
                    <a:pt x="20004" y="16545"/>
                    <a:pt x="19865" y="16545"/>
                  </a:cubicBezTo>
                  <a:cubicBezTo>
                    <a:pt x="19641" y="16545"/>
                    <a:pt x="19390" y="16601"/>
                    <a:pt x="19223" y="16684"/>
                  </a:cubicBezTo>
                  <a:cubicBezTo>
                    <a:pt x="19055" y="16768"/>
                    <a:pt x="18972" y="16852"/>
                    <a:pt x="18916" y="16963"/>
                  </a:cubicBezTo>
                  <a:cubicBezTo>
                    <a:pt x="18888" y="16852"/>
                    <a:pt x="18888" y="16768"/>
                    <a:pt x="18860" y="16684"/>
                  </a:cubicBezTo>
                  <a:cubicBezTo>
                    <a:pt x="18944" y="16656"/>
                    <a:pt x="19028" y="16601"/>
                    <a:pt x="19111" y="16489"/>
                  </a:cubicBezTo>
                  <a:cubicBezTo>
                    <a:pt x="19251" y="16322"/>
                    <a:pt x="19362" y="15987"/>
                    <a:pt x="19307" y="15791"/>
                  </a:cubicBezTo>
                  <a:lnTo>
                    <a:pt x="19279" y="15791"/>
                  </a:lnTo>
                  <a:cubicBezTo>
                    <a:pt x="19111" y="15791"/>
                    <a:pt x="18860" y="15931"/>
                    <a:pt x="18721" y="16098"/>
                  </a:cubicBezTo>
                  <a:cubicBezTo>
                    <a:pt x="18358" y="14620"/>
                    <a:pt x="17967" y="13169"/>
                    <a:pt x="17605" y="11830"/>
                  </a:cubicBezTo>
                  <a:cubicBezTo>
                    <a:pt x="17549" y="11662"/>
                    <a:pt x="17493" y="11467"/>
                    <a:pt x="17437" y="11300"/>
                  </a:cubicBezTo>
                  <a:cubicBezTo>
                    <a:pt x="17493" y="11132"/>
                    <a:pt x="17437" y="10853"/>
                    <a:pt x="17326" y="10658"/>
                  </a:cubicBezTo>
                  <a:lnTo>
                    <a:pt x="17326" y="10658"/>
                  </a:lnTo>
                  <a:cubicBezTo>
                    <a:pt x="17382" y="10686"/>
                    <a:pt x="17437" y="10686"/>
                    <a:pt x="17493" y="10686"/>
                  </a:cubicBezTo>
                  <a:lnTo>
                    <a:pt x="17521" y="10686"/>
                  </a:lnTo>
                  <a:cubicBezTo>
                    <a:pt x="17856" y="10686"/>
                    <a:pt x="18274" y="10546"/>
                    <a:pt x="18442" y="10323"/>
                  </a:cubicBezTo>
                  <a:cubicBezTo>
                    <a:pt x="18302" y="10072"/>
                    <a:pt x="17856" y="9905"/>
                    <a:pt x="17521" y="9905"/>
                  </a:cubicBezTo>
                  <a:lnTo>
                    <a:pt x="17493" y="9905"/>
                  </a:lnTo>
                  <a:cubicBezTo>
                    <a:pt x="17298" y="9905"/>
                    <a:pt x="17186" y="9961"/>
                    <a:pt x="17075" y="10044"/>
                  </a:cubicBezTo>
                  <a:cubicBezTo>
                    <a:pt x="16907" y="9430"/>
                    <a:pt x="16712" y="8845"/>
                    <a:pt x="16517" y="8287"/>
                  </a:cubicBezTo>
                  <a:lnTo>
                    <a:pt x="16517" y="8287"/>
                  </a:lnTo>
                  <a:cubicBezTo>
                    <a:pt x="16572" y="8315"/>
                    <a:pt x="16600" y="8315"/>
                    <a:pt x="16656" y="8315"/>
                  </a:cubicBezTo>
                  <a:lnTo>
                    <a:pt x="16740" y="8315"/>
                  </a:lnTo>
                  <a:cubicBezTo>
                    <a:pt x="17019" y="8259"/>
                    <a:pt x="17326" y="8091"/>
                    <a:pt x="17437" y="7896"/>
                  </a:cubicBezTo>
                  <a:cubicBezTo>
                    <a:pt x="17326" y="7757"/>
                    <a:pt x="17047" y="7673"/>
                    <a:pt x="16796" y="7673"/>
                  </a:cubicBezTo>
                  <a:lnTo>
                    <a:pt x="16740" y="7673"/>
                  </a:lnTo>
                  <a:cubicBezTo>
                    <a:pt x="16796" y="7645"/>
                    <a:pt x="16824" y="7589"/>
                    <a:pt x="16851" y="7533"/>
                  </a:cubicBezTo>
                  <a:cubicBezTo>
                    <a:pt x="17019" y="7199"/>
                    <a:pt x="17103" y="6668"/>
                    <a:pt x="16963" y="6389"/>
                  </a:cubicBezTo>
                  <a:lnTo>
                    <a:pt x="16963" y="6389"/>
                  </a:lnTo>
                  <a:cubicBezTo>
                    <a:pt x="16740" y="6417"/>
                    <a:pt x="16461" y="6613"/>
                    <a:pt x="16266" y="6864"/>
                  </a:cubicBezTo>
                  <a:cubicBezTo>
                    <a:pt x="16238" y="6613"/>
                    <a:pt x="16154" y="6334"/>
                    <a:pt x="15987" y="6194"/>
                  </a:cubicBezTo>
                  <a:cubicBezTo>
                    <a:pt x="15931" y="6250"/>
                    <a:pt x="15875" y="6278"/>
                    <a:pt x="15847" y="6362"/>
                  </a:cubicBezTo>
                  <a:cubicBezTo>
                    <a:pt x="15680" y="5971"/>
                    <a:pt x="15540" y="5580"/>
                    <a:pt x="15401" y="5218"/>
                  </a:cubicBezTo>
                  <a:cubicBezTo>
                    <a:pt x="15122" y="4548"/>
                    <a:pt x="14843" y="3962"/>
                    <a:pt x="14564" y="3432"/>
                  </a:cubicBezTo>
                  <a:cubicBezTo>
                    <a:pt x="14787" y="3348"/>
                    <a:pt x="15066" y="3153"/>
                    <a:pt x="15122" y="2958"/>
                  </a:cubicBezTo>
                  <a:cubicBezTo>
                    <a:pt x="15038" y="2874"/>
                    <a:pt x="14871" y="2846"/>
                    <a:pt x="14731" y="2846"/>
                  </a:cubicBezTo>
                  <a:cubicBezTo>
                    <a:pt x="14620" y="2846"/>
                    <a:pt x="14480" y="2874"/>
                    <a:pt x="14396" y="2902"/>
                  </a:cubicBezTo>
                  <a:lnTo>
                    <a:pt x="14285" y="2930"/>
                  </a:lnTo>
                  <a:cubicBezTo>
                    <a:pt x="14229" y="2818"/>
                    <a:pt x="14145" y="2707"/>
                    <a:pt x="14089" y="2595"/>
                  </a:cubicBezTo>
                  <a:cubicBezTo>
                    <a:pt x="14257" y="2539"/>
                    <a:pt x="14396" y="2456"/>
                    <a:pt x="14508" y="2233"/>
                  </a:cubicBezTo>
                  <a:cubicBezTo>
                    <a:pt x="14647" y="1926"/>
                    <a:pt x="14703" y="1423"/>
                    <a:pt x="14536" y="1172"/>
                  </a:cubicBezTo>
                  <a:lnTo>
                    <a:pt x="14536" y="1172"/>
                  </a:lnTo>
                  <a:cubicBezTo>
                    <a:pt x="14257" y="1228"/>
                    <a:pt x="13922" y="1563"/>
                    <a:pt x="13783" y="1870"/>
                  </a:cubicBezTo>
                  <a:cubicBezTo>
                    <a:pt x="13755" y="1954"/>
                    <a:pt x="13727" y="2009"/>
                    <a:pt x="13727" y="2037"/>
                  </a:cubicBezTo>
                  <a:cubicBezTo>
                    <a:pt x="13225" y="1396"/>
                    <a:pt x="12722" y="1033"/>
                    <a:pt x="12276" y="1033"/>
                  </a:cubicBezTo>
                  <a:lnTo>
                    <a:pt x="12220" y="1033"/>
                  </a:lnTo>
                  <a:cubicBezTo>
                    <a:pt x="11969" y="1061"/>
                    <a:pt x="11746" y="1117"/>
                    <a:pt x="11523" y="1200"/>
                  </a:cubicBezTo>
                  <a:lnTo>
                    <a:pt x="11523" y="1144"/>
                  </a:lnTo>
                  <a:cubicBezTo>
                    <a:pt x="11606" y="921"/>
                    <a:pt x="11606" y="586"/>
                    <a:pt x="11467" y="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28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28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28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28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28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28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28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28"/>
            <p:cNvSpPr/>
            <p:nvPr/>
          </p:nvSpPr>
          <p:spPr>
            <a:xfrm>
              <a:off x="6014125" y="2641625"/>
              <a:ext cx="1611200" cy="2038075"/>
            </a:xfrm>
            <a:custGeom>
              <a:rect b="b" l="l" r="r" t="t"/>
              <a:pathLst>
                <a:path extrusionOk="0" h="81523" w="64448">
                  <a:moveTo>
                    <a:pt x="35600" y="1"/>
                  </a:moveTo>
                  <a:cubicBezTo>
                    <a:pt x="33982" y="1"/>
                    <a:pt x="32531" y="726"/>
                    <a:pt x="31527" y="1842"/>
                  </a:cubicBezTo>
                  <a:cubicBezTo>
                    <a:pt x="31164" y="1424"/>
                    <a:pt x="30662" y="1173"/>
                    <a:pt x="30076" y="1173"/>
                  </a:cubicBezTo>
                  <a:cubicBezTo>
                    <a:pt x="29211" y="1173"/>
                    <a:pt x="28486" y="1703"/>
                    <a:pt x="28207" y="2456"/>
                  </a:cubicBezTo>
                  <a:cubicBezTo>
                    <a:pt x="26477" y="2372"/>
                    <a:pt x="24747" y="2289"/>
                    <a:pt x="23073" y="2205"/>
                  </a:cubicBezTo>
                  <a:cubicBezTo>
                    <a:pt x="23073" y="2177"/>
                    <a:pt x="23101" y="2121"/>
                    <a:pt x="23101" y="2065"/>
                  </a:cubicBezTo>
                  <a:cubicBezTo>
                    <a:pt x="23185" y="1647"/>
                    <a:pt x="23101" y="1061"/>
                    <a:pt x="22850" y="810"/>
                  </a:cubicBezTo>
                  <a:cubicBezTo>
                    <a:pt x="22543" y="949"/>
                    <a:pt x="22292" y="1368"/>
                    <a:pt x="22181" y="1731"/>
                  </a:cubicBezTo>
                  <a:cubicBezTo>
                    <a:pt x="22125" y="1675"/>
                    <a:pt x="22069" y="1591"/>
                    <a:pt x="21985" y="1507"/>
                  </a:cubicBezTo>
                  <a:cubicBezTo>
                    <a:pt x="21622" y="1092"/>
                    <a:pt x="20943" y="749"/>
                    <a:pt x="20446" y="749"/>
                  </a:cubicBezTo>
                  <a:cubicBezTo>
                    <a:pt x="20409" y="749"/>
                    <a:pt x="20374" y="750"/>
                    <a:pt x="20339" y="754"/>
                  </a:cubicBezTo>
                  <a:cubicBezTo>
                    <a:pt x="20256" y="1145"/>
                    <a:pt x="20451" y="1703"/>
                    <a:pt x="20730" y="2121"/>
                  </a:cubicBezTo>
                  <a:cubicBezTo>
                    <a:pt x="20088" y="2093"/>
                    <a:pt x="19447" y="2065"/>
                    <a:pt x="18805" y="2065"/>
                  </a:cubicBezTo>
                  <a:cubicBezTo>
                    <a:pt x="17884" y="2010"/>
                    <a:pt x="16991" y="1982"/>
                    <a:pt x="16099" y="1954"/>
                  </a:cubicBezTo>
                  <a:cubicBezTo>
                    <a:pt x="14787" y="1954"/>
                    <a:pt x="13504" y="1898"/>
                    <a:pt x="12193" y="1870"/>
                  </a:cubicBezTo>
                  <a:cubicBezTo>
                    <a:pt x="11356" y="1870"/>
                    <a:pt x="10491" y="1842"/>
                    <a:pt x="9654" y="1842"/>
                  </a:cubicBezTo>
                  <a:lnTo>
                    <a:pt x="9514" y="1842"/>
                  </a:lnTo>
                  <a:cubicBezTo>
                    <a:pt x="9096" y="1842"/>
                    <a:pt x="8705" y="1870"/>
                    <a:pt x="8287" y="1954"/>
                  </a:cubicBezTo>
                  <a:cubicBezTo>
                    <a:pt x="7924" y="1703"/>
                    <a:pt x="7506" y="1563"/>
                    <a:pt x="7031" y="1563"/>
                  </a:cubicBezTo>
                  <a:cubicBezTo>
                    <a:pt x="6027" y="1563"/>
                    <a:pt x="5162" y="2261"/>
                    <a:pt x="4911" y="3181"/>
                  </a:cubicBezTo>
                  <a:cubicBezTo>
                    <a:pt x="4632" y="3265"/>
                    <a:pt x="4353" y="3377"/>
                    <a:pt x="4130" y="3516"/>
                  </a:cubicBezTo>
                  <a:cubicBezTo>
                    <a:pt x="4130" y="3405"/>
                    <a:pt x="4130" y="3293"/>
                    <a:pt x="4074" y="3181"/>
                  </a:cubicBezTo>
                  <a:cubicBezTo>
                    <a:pt x="3963" y="2763"/>
                    <a:pt x="3600" y="2289"/>
                    <a:pt x="3265" y="2177"/>
                  </a:cubicBezTo>
                  <a:cubicBezTo>
                    <a:pt x="3042" y="2484"/>
                    <a:pt x="3014" y="3070"/>
                    <a:pt x="3153" y="3460"/>
                  </a:cubicBezTo>
                  <a:cubicBezTo>
                    <a:pt x="3237" y="3712"/>
                    <a:pt x="3349" y="3851"/>
                    <a:pt x="3516" y="3963"/>
                  </a:cubicBezTo>
                  <a:cubicBezTo>
                    <a:pt x="3432" y="4046"/>
                    <a:pt x="3321" y="4130"/>
                    <a:pt x="3237" y="4242"/>
                  </a:cubicBezTo>
                  <a:cubicBezTo>
                    <a:pt x="3014" y="4074"/>
                    <a:pt x="2763" y="3935"/>
                    <a:pt x="2540" y="3907"/>
                  </a:cubicBezTo>
                  <a:lnTo>
                    <a:pt x="2540" y="3907"/>
                  </a:lnTo>
                  <a:cubicBezTo>
                    <a:pt x="2428" y="4214"/>
                    <a:pt x="2540" y="4716"/>
                    <a:pt x="2707" y="5051"/>
                  </a:cubicBezTo>
                  <a:cubicBezTo>
                    <a:pt x="2623" y="5023"/>
                    <a:pt x="2540" y="5023"/>
                    <a:pt x="2428" y="5023"/>
                  </a:cubicBezTo>
                  <a:cubicBezTo>
                    <a:pt x="2394" y="5021"/>
                    <a:pt x="2359" y="5020"/>
                    <a:pt x="2324" y="5020"/>
                  </a:cubicBezTo>
                  <a:cubicBezTo>
                    <a:pt x="1728" y="5020"/>
                    <a:pt x="1016" y="5241"/>
                    <a:pt x="726" y="5637"/>
                  </a:cubicBezTo>
                  <a:cubicBezTo>
                    <a:pt x="977" y="6055"/>
                    <a:pt x="1759" y="6362"/>
                    <a:pt x="2344" y="6390"/>
                  </a:cubicBezTo>
                  <a:lnTo>
                    <a:pt x="2456" y="6390"/>
                  </a:lnTo>
                  <a:cubicBezTo>
                    <a:pt x="2484" y="6948"/>
                    <a:pt x="2595" y="7450"/>
                    <a:pt x="2847" y="7896"/>
                  </a:cubicBezTo>
                  <a:cubicBezTo>
                    <a:pt x="2791" y="8064"/>
                    <a:pt x="2763" y="8203"/>
                    <a:pt x="2735" y="8371"/>
                  </a:cubicBezTo>
                  <a:lnTo>
                    <a:pt x="2679" y="8371"/>
                  </a:lnTo>
                  <a:cubicBezTo>
                    <a:pt x="2679" y="8426"/>
                    <a:pt x="2679" y="8482"/>
                    <a:pt x="2679" y="8510"/>
                  </a:cubicBezTo>
                  <a:cubicBezTo>
                    <a:pt x="1675" y="9570"/>
                    <a:pt x="1089" y="10965"/>
                    <a:pt x="1089" y="12500"/>
                  </a:cubicBezTo>
                  <a:cubicBezTo>
                    <a:pt x="1089" y="13504"/>
                    <a:pt x="1340" y="14453"/>
                    <a:pt x="1786" y="15262"/>
                  </a:cubicBezTo>
                  <a:cubicBezTo>
                    <a:pt x="1396" y="19809"/>
                    <a:pt x="1368" y="24692"/>
                    <a:pt x="1731" y="29518"/>
                  </a:cubicBezTo>
                  <a:cubicBezTo>
                    <a:pt x="1675" y="29434"/>
                    <a:pt x="1619" y="29351"/>
                    <a:pt x="1507" y="29295"/>
                  </a:cubicBezTo>
                  <a:cubicBezTo>
                    <a:pt x="1252" y="29104"/>
                    <a:pt x="851" y="28977"/>
                    <a:pt x="527" y="28977"/>
                  </a:cubicBezTo>
                  <a:cubicBezTo>
                    <a:pt x="426" y="28977"/>
                    <a:pt x="332" y="28989"/>
                    <a:pt x="252" y="29016"/>
                  </a:cubicBezTo>
                  <a:cubicBezTo>
                    <a:pt x="252" y="29379"/>
                    <a:pt x="615" y="29853"/>
                    <a:pt x="949" y="30104"/>
                  </a:cubicBezTo>
                  <a:cubicBezTo>
                    <a:pt x="1005" y="30132"/>
                    <a:pt x="1061" y="30160"/>
                    <a:pt x="1117" y="30188"/>
                  </a:cubicBezTo>
                  <a:cubicBezTo>
                    <a:pt x="615" y="30523"/>
                    <a:pt x="252" y="31081"/>
                    <a:pt x="252" y="31722"/>
                  </a:cubicBezTo>
                  <a:cubicBezTo>
                    <a:pt x="252" y="32224"/>
                    <a:pt x="475" y="32699"/>
                    <a:pt x="782" y="33006"/>
                  </a:cubicBezTo>
                  <a:cubicBezTo>
                    <a:pt x="280" y="33843"/>
                    <a:pt x="1" y="34791"/>
                    <a:pt x="1" y="35823"/>
                  </a:cubicBezTo>
                  <a:cubicBezTo>
                    <a:pt x="1" y="38753"/>
                    <a:pt x="2289" y="41124"/>
                    <a:pt x="5190" y="41264"/>
                  </a:cubicBezTo>
                  <a:cubicBezTo>
                    <a:pt x="5860" y="41654"/>
                    <a:pt x="6641" y="41877"/>
                    <a:pt x="7506" y="41877"/>
                  </a:cubicBezTo>
                  <a:lnTo>
                    <a:pt x="27314" y="41877"/>
                  </a:lnTo>
                  <a:cubicBezTo>
                    <a:pt x="27314" y="42770"/>
                    <a:pt x="27314" y="43663"/>
                    <a:pt x="27314" y="44556"/>
                  </a:cubicBezTo>
                  <a:cubicBezTo>
                    <a:pt x="27314" y="46927"/>
                    <a:pt x="27286" y="49271"/>
                    <a:pt x="27286" y="51558"/>
                  </a:cubicBezTo>
                  <a:cubicBezTo>
                    <a:pt x="27202" y="63416"/>
                    <a:pt x="27007" y="73710"/>
                    <a:pt x="26896" y="78063"/>
                  </a:cubicBezTo>
                  <a:lnTo>
                    <a:pt x="19893" y="78063"/>
                  </a:lnTo>
                  <a:lnTo>
                    <a:pt x="19893" y="81522"/>
                  </a:lnTo>
                  <a:lnTo>
                    <a:pt x="41347" y="81522"/>
                  </a:lnTo>
                  <a:lnTo>
                    <a:pt x="41347" y="78063"/>
                  </a:lnTo>
                  <a:lnTo>
                    <a:pt x="34289" y="78063"/>
                  </a:lnTo>
                  <a:cubicBezTo>
                    <a:pt x="34149" y="74491"/>
                    <a:pt x="33842" y="67015"/>
                    <a:pt x="33591" y="59370"/>
                  </a:cubicBezTo>
                  <a:cubicBezTo>
                    <a:pt x="33508" y="56748"/>
                    <a:pt x="33424" y="54097"/>
                    <a:pt x="33340" y="51586"/>
                  </a:cubicBezTo>
                  <a:cubicBezTo>
                    <a:pt x="33312" y="50442"/>
                    <a:pt x="33284" y="49299"/>
                    <a:pt x="33257" y="48211"/>
                  </a:cubicBezTo>
                  <a:cubicBezTo>
                    <a:pt x="33229" y="47011"/>
                    <a:pt x="33201" y="45895"/>
                    <a:pt x="33173" y="44807"/>
                  </a:cubicBezTo>
                  <a:cubicBezTo>
                    <a:pt x="33173" y="44667"/>
                    <a:pt x="33173" y="44500"/>
                    <a:pt x="33173" y="44360"/>
                  </a:cubicBezTo>
                  <a:lnTo>
                    <a:pt x="33173" y="44277"/>
                  </a:lnTo>
                  <a:cubicBezTo>
                    <a:pt x="33145" y="43579"/>
                    <a:pt x="33145" y="42882"/>
                    <a:pt x="33117" y="42240"/>
                  </a:cubicBezTo>
                  <a:cubicBezTo>
                    <a:pt x="33117" y="42129"/>
                    <a:pt x="33117" y="41989"/>
                    <a:pt x="33117" y="41877"/>
                  </a:cubicBezTo>
                  <a:lnTo>
                    <a:pt x="55102" y="41877"/>
                  </a:lnTo>
                  <a:cubicBezTo>
                    <a:pt x="56915" y="41877"/>
                    <a:pt x="58421" y="40650"/>
                    <a:pt x="58840" y="38976"/>
                  </a:cubicBezTo>
                  <a:cubicBezTo>
                    <a:pt x="59063" y="38753"/>
                    <a:pt x="59286" y="38502"/>
                    <a:pt x="59482" y="38251"/>
                  </a:cubicBezTo>
                  <a:lnTo>
                    <a:pt x="59482" y="38251"/>
                  </a:lnTo>
                  <a:cubicBezTo>
                    <a:pt x="59426" y="38613"/>
                    <a:pt x="59426" y="38864"/>
                    <a:pt x="59733" y="39143"/>
                  </a:cubicBezTo>
                  <a:cubicBezTo>
                    <a:pt x="59983" y="39418"/>
                    <a:pt x="60457" y="39626"/>
                    <a:pt x="60794" y="39626"/>
                  </a:cubicBezTo>
                  <a:cubicBezTo>
                    <a:pt x="60833" y="39626"/>
                    <a:pt x="60870" y="39623"/>
                    <a:pt x="60905" y="39618"/>
                  </a:cubicBezTo>
                  <a:cubicBezTo>
                    <a:pt x="60960" y="39255"/>
                    <a:pt x="60709" y="38725"/>
                    <a:pt x="60402" y="38446"/>
                  </a:cubicBezTo>
                  <a:cubicBezTo>
                    <a:pt x="60204" y="38266"/>
                    <a:pt x="60029" y="38202"/>
                    <a:pt x="59832" y="38202"/>
                  </a:cubicBezTo>
                  <a:cubicBezTo>
                    <a:pt x="59724" y="38202"/>
                    <a:pt x="59610" y="38221"/>
                    <a:pt x="59482" y="38251"/>
                  </a:cubicBezTo>
                  <a:cubicBezTo>
                    <a:pt x="59649" y="38027"/>
                    <a:pt x="59789" y="37776"/>
                    <a:pt x="59900" y="37525"/>
                  </a:cubicBezTo>
                  <a:cubicBezTo>
                    <a:pt x="60123" y="37693"/>
                    <a:pt x="60347" y="37804"/>
                    <a:pt x="60542" y="37804"/>
                  </a:cubicBezTo>
                  <a:cubicBezTo>
                    <a:pt x="60653" y="37469"/>
                    <a:pt x="60514" y="36884"/>
                    <a:pt x="60263" y="36549"/>
                  </a:cubicBezTo>
                  <a:lnTo>
                    <a:pt x="60263" y="36521"/>
                  </a:lnTo>
                  <a:cubicBezTo>
                    <a:pt x="60291" y="36409"/>
                    <a:pt x="60319" y="36270"/>
                    <a:pt x="60347" y="36158"/>
                  </a:cubicBezTo>
                  <a:cubicBezTo>
                    <a:pt x="60486" y="36214"/>
                    <a:pt x="60681" y="36270"/>
                    <a:pt x="60905" y="36270"/>
                  </a:cubicBezTo>
                  <a:cubicBezTo>
                    <a:pt x="60931" y="36271"/>
                    <a:pt x="60959" y="36272"/>
                    <a:pt x="60987" y="36272"/>
                  </a:cubicBezTo>
                  <a:cubicBezTo>
                    <a:pt x="61561" y="36272"/>
                    <a:pt x="62286" y="35999"/>
                    <a:pt x="62578" y="35600"/>
                  </a:cubicBezTo>
                  <a:cubicBezTo>
                    <a:pt x="62299" y="35182"/>
                    <a:pt x="61518" y="34903"/>
                    <a:pt x="60932" y="34875"/>
                  </a:cubicBezTo>
                  <a:cubicBezTo>
                    <a:pt x="60709" y="34875"/>
                    <a:pt x="60542" y="34903"/>
                    <a:pt x="60402" y="34986"/>
                  </a:cubicBezTo>
                  <a:cubicBezTo>
                    <a:pt x="60374" y="34847"/>
                    <a:pt x="60374" y="34707"/>
                    <a:pt x="60347" y="34568"/>
                  </a:cubicBezTo>
                  <a:lnTo>
                    <a:pt x="60347" y="34568"/>
                  </a:lnTo>
                  <a:cubicBezTo>
                    <a:pt x="60408" y="34578"/>
                    <a:pt x="60469" y="34585"/>
                    <a:pt x="60533" y="34585"/>
                  </a:cubicBezTo>
                  <a:cubicBezTo>
                    <a:pt x="60644" y="34585"/>
                    <a:pt x="60763" y="34565"/>
                    <a:pt x="60905" y="34512"/>
                  </a:cubicBezTo>
                  <a:cubicBezTo>
                    <a:pt x="61295" y="34317"/>
                    <a:pt x="61714" y="33926"/>
                    <a:pt x="61797" y="33564"/>
                  </a:cubicBezTo>
                  <a:cubicBezTo>
                    <a:pt x="61649" y="33489"/>
                    <a:pt x="61452" y="33454"/>
                    <a:pt x="61246" y="33454"/>
                  </a:cubicBezTo>
                  <a:cubicBezTo>
                    <a:pt x="60988" y="33454"/>
                    <a:pt x="60716" y="33510"/>
                    <a:pt x="60514" y="33619"/>
                  </a:cubicBezTo>
                  <a:cubicBezTo>
                    <a:pt x="60347" y="33675"/>
                    <a:pt x="60235" y="33759"/>
                    <a:pt x="60179" y="33870"/>
                  </a:cubicBezTo>
                  <a:cubicBezTo>
                    <a:pt x="60012" y="33312"/>
                    <a:pt x="59733" y="32810"/>
                    <a:pt x="59398" y="32364"/>
                  </a:cubicBezTo>
                  <a:cubicBezTo>
                    <a:pt x="59454" y="31359"/>
                    <a:pt x="59537" y="30383"/>
                    <a:pt x="59593" y="29407"/>
                  </a:cubicBezTo>
                  <a:cubicBezTo>
                    <a:pt x="59672" y="29422"/>
                    <a:pt x="59746" y="29431"/>
                    <a:pt x="59817" y="29431"/>
                  </a:cubicBezTo>
                  <a:cubicBezTo>
                    <a:pt x="60000" y="29431"/>
                    <a:pt x="60166" y="29372"/>
                    <a:pt x="60347" y="29211"/>
                  </a:cubicBezTo>
                  <a:cubicBezTo>
                    <a:pt x="60681" y="28960"/>
                    <a:pt x="60988" y="28430"/>
                    <a:pt x="60960" y="28095"/>
                  </a:cubicBezTo>
                  <a:cubicBezTo>
                    <a:pt x="60894" y="28075"/>
                    <a:pt x="60822" y="28066"/>
                    <a:pt x="60746" y="28066"/>
                  </a:cubicBezTo>
                  <a:cubicBezTo>
                    <a:pt x="60403" y="28066"/>
                    <a:pt x="59984" y="28253"/>
                    <a:pt x="59733" y="28458"/>
                  </a:cubicBezTo>
                  <a:lnTo>
                    <a:pt x="59649" y="28542"/>
                  </a:lnTo>
                  <a:cubicBezTo>
                    <a:pt x="59677" y="28012"/>
                    <a:pt x="59705" y="27482"/>
                    <a:pt x="59733" y="26979"/>
                  </a:cubicBezTo>
                  <a:cubicBezTo>
                    <a:pt x="60514" y="26561"/>
                    <a:pt x="61184" y="25417"/>
                    <a:pt x="61518" y="23910"/>
                  </a:cubicBezTo>
                  <a:cubicBezTo>
                    <a:pt x="61769" y="24162"/>
                    <a:pt x="62132" y="24357"/>
                    <a:pt x="62411" y="24385"/>
                  </a:cubicBezTo>
                  <a:cubicBezTo>
                    <a:pt x="62523" y="24022"/>
                    <a:pt x="62383" y="23464"/>
                    <a:pt x="62132" y="23129"/>
                  </a:cubicBezTo>
                  <a:cubicBezTo>
                    <a:pt x="61993" y="22934"/>
                    <a:pt x="61853" y="22822"/>
                    <a:pt x="61686" y="22794"/>
                  </a:cubicBezTo>
                  <a:cubicBezTo>
                    <a:pt x="61714" y="22627"/>
                    <a:pt x="61714" y="22460"/>
                    <a:pt x="61741" y="22292"/>
                  </a:cubicBezTo>
                  <a:cubicBezTo>
                    <a:pt x="61993" y="22627"/>
                    <a:pt x="62244" y="22850"/>
                    <a:pt x="62774" y="22850"/>
                  </a:cubicBezTo>
                  <a:cubicBezTo>
                    <a:pt x="62801" y="22852"/>
                    <a:pt x="62828" y="22852"/>
                    <a:pt x="62856" y="22852"/>
                  </a:cubicBezTo>
                  <a:cubicBezTo>
                    <a:pt x="63431" y="22852"/>
                    <a:pt x="64155" y="22580"/>
                    <a:pt x="64448" y="22181"/>
                  </a:cubicBezTo>
                  <a:cubicBezTo>
                    <a:pt x="64169" y="21762"/>
                    <a:pt x="63388" y="21483"/>
                    <a:pt x="62774" y="21455"/>
                  </a:cubicBezTo>
                  <a:cubicBezTo>
                    <a:pt x="62272" y="21455"/>
                    <a:pt x="62020" y="21651"/>
                    <a:pt x="61741" y="21985"/>
                  </a:cubicBezTo>
                  <a:cubicBezTo>
                    <a:pt x="61741" y="21874"/>
                    <a:pt x="61769" y="21762"/>
                    <a:pt x="61769" y="21623"/>
                  </a:cubicBezTo>
                  <a:cubicBezTo>
                    <a:pt x="61769" y="19195"/>
                    <a:pt x="60988" y="17131"/>
                    <a:pt x="59900" y="16406"/>
                  </a:cubicBezTo>
                  <a:cubicBezTo>
                    <a:pt x="59900" y="16154"/>
                    <a:pt x="59900" y="15903"/>
                    <a:pt x="59872" y="15680"/>
                  </a:cubicBezTo>
                  <a:cubicBezTo>
                    <a:pt x="60012" y="15652"/>
                    <a:pt x="60151" y="15597"/>
                    <a:pt x="60319" y="15457"/>
                  </a:cubicBezTo>
                  <a:cubicBezTo>
                    <a:pt x="60626" y="15206"/>
                    <a:pt x="60932" y="14676"/>
                    <a:pt x="60905" y="14341"/>
                  </a:cubicBezTo>
                  <a:cubicBezTo>
                    <a:pt x="60843" y="14324"/>
                    <a:pt x="60776" y="14317"/>
                    <a:pt x="60706" y="14317"/>
                  </a:cubicBezTo>
                  <a:cubicBezTo>
                    <a:pt x="60424" y="14317"/>
                    <a:pt x="60084" y="14441"/>
                    <a:pt x="59816" y="14620"/>
                  </a:cubicBezTo>
                  <a:cubicBezTo>
                    <a:pt x="59677" y="12249"/>
                    <a:pt x="59398" y="10156"/>
                    <a:pt x="58979" y="8399"/>
                  </a:cubicBezTo>
                  <a:cubicBezTo>
                    <a:pt x="58979" y="7115"/>
                    <a:pt x="58338" y="5999"/>
                    <a:pt x="57389" y="5274"/>
                  </a:cubicBezTo>
                  <a:cubicBezTo>
                    <a:pt x="56748" y="4800"/>
                    <a:pt x="55966" y="4521"/>
                    <a:pt x="55102" y="4521"/>
                  </a:cubicBezTo>
                  <a:cubicBezTo>
                    <a:pt x="54627" y="4493"/>
                    <a:pt x="54153" y="4437"/>
                    <a:pt x="53707" y="4381"/>
                  </a:cubicBezTo>
                  <a:cubicBezTo>
                    <a:pt x="53902" y="4214"/>
                    <a:pt x="54069" y="3990"/>
                    <a:pt x="54125" y="3795"/>
                  </a:cubicBezTo>
                  <a:cubicBezTo>
                    <a:pt x="53977" y="3701"/>
                    <a:pt x="53765" y="3659"/>
                    <a:pt x="53542" y="3659"/>
                  </a:cubicBezTo>
                  <a:cubicBezTo>
                    <a:pt x="53300" y="3659"/>
                    <a:pt x="53044" y="3708"/>
                    <a:pt x="52842" y="3795"/>
                  </a:cubicBezTo>
                  <a:cubicBezTo>
                    <a:pt x="52563" y="3907"/>
                    <a:pt x="52451" y="4046"/>
                    <a:pt x="52367" y="4269"/>
                  </a:cubicBezTo>
                  <a:cubicBezTo>
                    <a:pt x="52200" y="4242"/>
                    <a:pt x="52033" y="4214"/>
                    <a:pt x="51865" y="4214"/>
                  </a:cubicBezTo>
                  <a:cubicBezTo>
                    <a:pt x="52116" y="3935"/>
                    <a:pt x="52340" y="3544"/>
                    <a:pt x="52340" y="3237"/>
                  </a:cubicBezTo>
                  <a:cubicBezTo>
                    <a:pt x="52265" y="3210"/>
                    <a:pt x="52181" y="3198"/>
                    <a:pt x="52092" y="3198"/>
                  </a:cubicBezTo>
                  <a:cubicBezTo>
                    <a:pt x="51811" y="3198"/>
                    <a:pt x="51477" y="3319"/>
                    <a:pt x="51224" y="3488"/>
                  </a:cubicBezTo>
                  <a:cubicBezTo>
                    <a:pt x="51224" y="3405"/>
                    <a:pt x="51251" y="3293"/>
                    <a:pt x="51224" y="3209"/>
                  </a:cubicBezTo>
                  <a:cubicBezTo>
                    <a:pt x="51224" y="2596"/>
                    <a:pt x="50917" y="1842"/>
                    <a:pt x="50470" y="1563"/>
                  </a:cubicBezTo>
                  <a:cubicBezTo>
                    <a:pt x="50080" y="1870"/>
                    <a:pt x="49829" y="2651"/>
                    <a:pt x="49856" y="3237"/>
                  </a:cubicBezTo>
                  <a:cubicBezTo>
                    <a:pt x="49856" y="3628"/>
                    <a:pt x="49996" y="3851"/>
                    <a:pt x="50191" y="4046"/>
                  </a:cubicBezTo>
                  <a:cubicBezTo>
                    <a:pt x="49689" y="4018"/>
                    <a:pt x="49215" y="3963"/>
                    <a:pt x="48713" y="3935"/>
                  </a:cubicBezTo>
                  <a:cubicBezTo>
                    <a:pt x="48545" y="3907"/>
                    <a:pt x="48350" y="3907"/>
                    <a:pt x="48183" y="3879"/>
                  </a:cubicBezTo>
                  <a:cubicBezTo>
                    <a:pt x="47011" y="3767"/>
                    <a:pt x="45867" y="3684"/>
                    <a:pt x="44751" y="3572"/>
                  </a:cubicBezTo>
                  <a:cubicBezTo>
                    <a:pt x="44611" y="3014"/>
                    <a:pt x="44109" y="2596"/>
                    <a:pt x="43495" y="2596"/>
                  </a:cubicBezTo>
                  <a:cubicBezTo>
                    <a:pt x="42965" y="2596"/>
                    <a:pt x="42519" y="2930"/>
                    <a:pt x="42324" y="3377"/>
                  </a:cubicBezTo>
                  <a:cubicBezTo>
                    <a:pt x="41738" y="3349"/>
                    <a:pt x="41180" y="3293"/>
                    <a:pt x="40594" y="3265"/>
                  </a:cubicBezTo>
                  <a:cubicBezTo>
                    <a:pt x="39757" y="1340"/>
                    <a:pt x="37832" y="1"/>
                    <a:pt x="35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28"/>
            <p:cNvSpPr/>
            <p:nvPr/>
          </p:nvSpPr>
          <p:spPr>
            <a:xfrm>
              <a:off x="7832450" y="781475"/>
              <a:ext cx="1328725" cy="3898225"/>
            </a:xfrm>
            <a:custGeom>
              <a:rect b="b" l="l" r="r" t="t"/>
              <a:pathLst>
                <a:path extrusionOk="0" h="155929" w="53149">
                  <a:moveTo>
                    <a:pt x="21009" y="0"/>
                  </a:moveTo>
                  <a:cubicBezTo>
                    <a:pt x="20786" y="112"/>
                    <a:pt x="20590" y="530"/>
                    <a:pt x="20562" y="837"/>
                  </a:cubicBezTo>
                  <a:cubicBezTo>
                    <a:pt x="20534" y="1144"/>
                    <a:pt x="20674" y="1311"/>
                    <a:pt x="20869" y="1479"/>
                  </a:cubicBezTo>
                  <a:cubicBezTo>
                    <a:pt x="21120" y="1339"/>
                    <a:pt x="21260" y="1228"/>
                    <a:pt x="21288" y="893"/>
                  </a:cubicBezTo>
                  <a:cubicBezTo>
                    <a:pt x="21316" y="586"/>
                    <a:pt x="21204" y="167"/>
                    <a:pt x="21009" y="0"/>
                  </a:cubicBezTo>
                  <a:close/>
                  <a:moveTo>
                    <a:pt x="18079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54" y="1702"/>
                    <a:pt x="18749" y="1702"/>
                    <a:pt x="19000" y="1702"/>
                  </a:cubicBezTo>
                  <a:cubicBezTo>
                    <a:pt x="19084" y="1423"/>
                    <a:pt x="19112" y="1228"/>
                    <a:pt x="18916" y="977"/>
                  </a:cubicBezTo>
                  <a:cubicBezTo>
                    <a:pt x="18721" y="725"/>
                    <a:pt x="18358" y="502"/>
                    <a:pt x="18079" y="502"/>
                  </a:cubicBezTo>
                  <a:close/>
                  <a:moveTo>
                    <a:pt x="13389" y="9726"/>
                  </a:moveTo>
                  <a:cubicBezTo>
                    <a:pt x="13350" y="9726"/>
                    <a:pt x="13314" y="9729"/>
                    <a:pt x="13281" y="9737"/>
                  </a:cubicBezTo>
                  <a:cubicBezTo>
                    <a:pt x="13253" y="10016"/>
                    <a:pt x="13476" y="10406"/>
                    <a:pt x="13699" y="10602"/>
                  </a:cubicBezTo>
                  <a:cubicBezTo>
                    <a:pt x="13843" y="10729"/>
                    <a:pt x="13968" y="10775"/>
                    <a:pt x="14096" y="10775"/>
                  </a:cubicBezTo>
                  <a:cubicBezTo>
                    <a:pt x="14192" y="10775"/>
                    <a:pt x="14289" y="10749"/>
                    <a:pt x="14397" y="10713"/>
                  </a:cubicBezTo>
                  <a:cubicBezTo>
                    <a:pt x="14425" y="10462"/>
                    <a:pt x="14425" y="10267"/>
                    <a:pt x="14201" y="10044"/>
                  </a:cubicBezTo>
                  <a:cubicBezTo>
                    <a:pt x="13984" y="9874"/>
                    <a:pt x="13640" y="9726"/>
                    <a:pt x="13389" y="9726"/>
                  </a:cubicBezTo>
                  <a:close/>
                  <a:moveTo>
                    <a:pt x="14704" y="9151"/>
                  </a:moveTo>
                  <a:cubicBezTo>
                    <a:pt x="14592" y="9514"/>
                    <a:pt x="14759" y="10155"/>
                    <a:pt x="15038" y="10546"/>
                  </a:cubicBezTo>
                  <a:cubicBezTo>
                    <a:pt x="15278" y="10858"/>
                    <a:pt x="15518" y="10943"/>
                    <a:pt x="15829" y="10943"/>
                  </a:cubicBezTo>
                  <a:cubicBezTo>
                    <a:pt x="15879" y="10943"/>
                    <a:pt x="15932" y="10940"/>
                    <a:pt x="15987" y="10937"/>
                  </a:cubicBez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04" y="9151"/>
                  </a:cubicBezTo>
                  <a:close/>
                  <a:moveTo>
                    <a:pt x="12937" y="12021"/>
                  </a:moveTo>
                  <a:cubicBezTo>
                    <a:pt x="12913" y="12021"/>
                    <a:pt x="12888" y="12022"/>
                    <a:pt x="12862" y="12025"/>
                  </a:cubicBezTo>
                  <a:cubicBezTo>
                    <a:pt x="12555" y="12025"/>
                    <a:pt x="12137" y="12192"/>
                    <a:pt x="11997" y="12415"/>
                  </a:cubicBezTo>
                  <a:cubicBezTo>
                    <a:pt x="12150" y="12619"/>
                    <a:pt x="12514" y="12753"/>
                    <a:pt x="12809" y="12753"/>
                  </a:cubicBezTo>
                  <a:cubicBezTo>
                    <a:pt x="12837" y="12753"/>
                    <a:pt x="12864" y="12752"/>
                    <a:pt x="12890" y="12750"/>
                  </a:cubicBezTo>
                  <a:cubicBezTo>
                    <a:pt x="13197" y="12750"/>
                    <a:pt x="13336" y="12583"/>
                    <a:pt x="13476" y="12359"/>
                  </a:cubicBezTo>
                  <a:cubicBezTo>
                    <a:pt x="13323" y="12155"/>
                    <a:pt x="13193" y="12021"/>
                    <a:pt x="12937" y="12021"/>
                  </a:cubicBezTo>
                  <a:close/>
                  <a:moveTo>
                    <a:pt x="35197" y="12864"/>
                  </a:moveTo>
                  <a:cubicBezTo>
                    <a:pt x="34788" y="12864"/>
                    <a:pt x="34257" y="13108"/>
                    <a:pt x="33926" y="13392"/>
                  </a:cubicBezTo>
                  <a:cubicBezTo>
                    <a:pt x="33535" y="13726"/>
                    <a:pt x="33507" y="14033"/>
                    <a:pt x="33563" y="14480"/>
                  </a:cubicBezTo>
                  <a:cubicBezTo>
                    <a:pt x="33731" y="14524"/>
                    <a:pt x="33885" y="14556"/>
                    <a:pt x="34034" y="14556"/>
                  </a:cubicBezTo>
                  <a:cubicBezTo>
                    <a:pt x="34259" y="14556"/>
                    <a:pt x="34473" y="14485"/>
                    <a:pt x="34707" y="14284"/>
                  </a:cubicBezTo>
                  <a:cubicBezTo>
                    <a:pt x="35098" y="13950"/>
                    <a:pt x="35460" y="13336"/>
                    <a:pt x="35405" y="12889"/>
                  </a:cubicBezTo>
                  <a:cubicBezTo>
                    <a:pt x="35341" y="12872"/>
                    <a:pt x="35271" y="12864"/>
                    <a:pt x="35197" y="12864"/>
                  </a:cubicBezTo>
                  <a:close/>
                  <a:moveTo>
                    <a:pt x="34480" y="17678"/>
                  </a:moveTo>
                  <a:cubicBezTo>
                    <a:pt x="34191" y="17678"/>
                    <a:pt x="33874" y="17744"/>
                    <a:pt x="33619" y="17855"/>
                  </a:cubicBezTo>
                  <a:cubicBezTo>
                    <a:pt x="33201" y="18051"/>
                    <a:pt x="33117" y="18330"/>
                    <a:pt x="33033" y="18720"/>
                  </a:cubicBezTo>
                  <a:cubicBezTo>
                    <a:pt x="33263" y="18844"/>
                    <a:pt x="33448" y="18934"/>
                    <a:pt x="33658" y="18934"/>
                  </a:cubicBezTo>
                  <a:cubicBezTo>
                    <a:pt x="33781" y="18934"/>
                    <a:pt x="33912" y="18904"/>
                    <a:pt x="34065" y="18832"/>
                  </a:cubicBezTo>
                  <a:cubicBezTo>
                    <a:pt x="34484" y="18637"/>
                    <a:pt x="34958" y="18190"/>
                    <a:pt x="35042" y="17800"/>
                  </a:cubicBezTo>
                  <a:cubicBezTo>
                    <a:pt x="34898" y="17716"/>
                    <a:pt x="34697" y="17678"/>
                    <a:pt x="34480" y="17678"/>
                  </a:cubicBezTo>
                  <a:close/>
                  <a:moveTo>
                    <a:pt x="35137" y="21095"/>
                  </a:moveTo>
                  <a:cubicBezTo>
                    <a:pt x="34906" y="21095"/>
                    <a:pt x="34707" y="21194"/>
                    <a:pt x="34484" y="21343"/>
                  </a:cubicBezTo>
                  <a:cubicBezTo>
                    <a:pt x="34596" y="21733"/>
                    <a:pt x="34679" y="21985"/>
                    <a:pt x="35098" y="22180"/>
                  </a:cubicBezTo>
                  <a:cubicBezTo>
                    <a:pt x="35322" y="22269"/>
                    <a:pt x="35618" y="22327"/>
                    <a:pt x="35896" y="22327"/>
                  </a:cubicBezTo>
                  <a:cubicBezTo>
                    <a:pt x="36137" y="22327"/>
                    <a:pt x="36365" y="22284"/>
                    <a:pt x="36521" y="22180"/>
                  </a:cubicBezTo>
                  <a:cubicBezTo>
                    <a:pt x="36437" y="21789"/>
                    <a:pt x="35935" y="21371"/>
                    <a:pt x="35516" y="21175"/>
                  </a:cubicBezTo>
                  <a:cubicBezTo>
                    <a:pt x="35377" y="21120"/>
                    <a:pt x="35253" y="21095"/>
                    <a:pt x="35137" y="21095"/>
                  </a:cubicBezTo>
                  <a:close/>
                  <a:moveTo>
                    <a:pt x="9149" y="26326"/>
                  </a:moveTo>
                  <a:cubicBezTo>
                    <a:pt x="9110" y="26326"/>
                    <a:pt x="9073" y="26329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2" y="27366"/>
                    <a:pt x="9759" y="27408"/>
                    <a:pt x="9907" y="27408"/>
                  </a:cubicBezTo>
                  <a:cubicBezTo>
                    <a:pt x="10002" y="27408"/>
                    <a:pt x="10103" y="27391"/>
                    <a:pt x="10212" y="27369"/>
                  </a:cubicBezTo>
                  <a:cubicBezTo>
                    <a:pt x="10240" y="27062"/>
                    <a:pt x="10212" y="26867"/>
                    <a:pt x="9989" y="26644"/>
                  </a:cubicBezTo>
                  <a:cubicBezTo>
                    <a:pt x="9771" y="26474"/>
                    <a:pt x="9406" y="26326"/>
                    <a:pt x="9149" y="26326"/>
                  </a:cubicBezTo>
                  <a:close/>
                  <a:moveTo>
                    <a:pt x="10519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64"/>
                    <a:pt x="11439" y="27592"/>
                    <a:pt x="11858" y="27592"/>
                  </a:cubicBezTo>
                  <a:cubicBezTo>
                    <a:pt x="11997" y="27202"/>
                    <a:pt x="12053" y="26895"/>
                    <a:pt x="11774" y="26504"/>
                  </a:cubicBezTo>
                  <a:cubicBezTo>
                    <a:pt x="11495" y="26086"/>
                    <a:pt x="10937" y="25695"/>
                    <a:pt x="10519" y="25695"/>
                  </a:cubicBezTo>
                  <a:close/>
                  <a:moveTo>
                    <a:pt x="8664" y="28705"/>
                  </a:moveTo>
                  <a:cubicBezTo>
                    <a:pt x="8642" y="28705"/>
                    <a:pt x="8618" y="28706"/>
                    <a:pt x="8594" y="28708"/>
                  </a:cubicBezTo>
                  <a:cubicBezTo>
                    <a:pt x="8287" y="28708"/>
                    <a:pt x="7840" y="28876"/>
                    <a:pt x="7701" y="29127"/>
                  </a:cubicBezTo>
                  <a:cubicBezTo>
                    <a:pt x="7854" y="29331"/>
                    <a:pt x="8241" y="29465"/>
                    <a:pt x="8540" y="29465"/>
                  </a:cubicBezTo>
                  <a:cubicBezTo>
                    <a:pt x="8568" y="29465"/>
                    <a:pt x="8595" y="29464"/>
                    <a:pt x="8622" y="29462"/>
                  </a:cubicBezTo>
                  <a:cubicBezTo>
                    <a:pt x="8956" y="29462"/>
                    <a:pt x="9096" y="29294"/>
                    <a:pt x="9235" y="29071"/>
                  </a:cubicBezTo>
                  <a:cubicBezTo>
                    <a:pt x="9080" y="28864"/>
                    <a:pt x="8949" y="28705"/>
                    <a:pt x="8664" y="28705"/>
                  </a:cubicBezTo>
                  <a:close/>
                  <a:moveTo>
                    <a:pt x="38436" y="36202"/>
                  </a:moveTo>
                  <a:cubicBezTo>
                    <a:pt x="38156" y="36202"/>
                    <a:pt x="37954" y="36329"/>
                    <a:pt x="37720" y="36520"/>
                  </a:cubicBezTo>
                  <a:cubicBezTo>
                    <a:pt x="37860" y="36911"/>
                    <a:pt x="37971" y="37162"/>
                    <a:pt x="38418" y="37301"/>
                  </a:cubicBezTo>
                  <a:cubicBezTo>
                    <a:pt x="38587" y="37351"/>
                    <a:pt x="38778" y="37376"/>
                    <a:pt x="38967" y="37376"/>
                  </a:cubicBezTo>
                  <a:cubicBezTo>
                    <a:pt x="39308" y="37376"/>
                    <a:pt x="39643" y="37295"/>
                    <a:pt x="39841" y="37134"/>
                  </a:cubicBezTo>
                  <a:cubicBezTo>
                    <a:pt x="39701" y="36743"/>
                    <a:pt x="39171" y="36380"/>
                    <a:pt x="38725" y="36241"/>
                  </a:cubicBezTo>
                  <a:cubicBezTo>
                    <a:pt x="38618" y="36214"/>
                    <a:pt x="38523" y="36202"/>
                    <a:pt x="38436" y="36202"/>
                  </a:cubicBezTo>
                  <a:close/>
                  <a:moveTo>
                    <a:pt x="43551" y="63659"/>
                  </a:moveTo>
                  <a:cubicBezTo>
                    <a:pt x="43384" y="63659"/>
                    <a:pt x="43216" y="63708"/>
                    <a:pt x="43021" y="63777"/>
                  </a:cubicBezTo>
                  <a:cubicBezTo>
                    <a:pt x="43049" y="64196"/>
                    <a:pt x="43077" y="64475"/>
                    <a:pt x="43467" y="64754"/>
                  </a:cubicBezTo>
                  <a:cubicBezTo>
                    <a:pt x="43760" y="64942"/>
                    <a:pt x="44195" y="65083"/>
                    <a:pt x="44546" y="65083"/>
                  </a:cubicBezTo>
                  <a:cubicBezTo>
                    <a:pt x="44664" y="65083"/>
                    <a:pt x="44772" y="65068"/>
                    <a:pt x="44862" y="65033"/>
                  </a:cubicBezTo>
                  <a:cubicBezTo>
                    <a:pt x="44862" y="64642"/>
                    <a:pt x="44472" y="64112"/>
                    <a:pt x="44081" y="63833"/>
                  </a:cubicBezTo>
                  <a:cubicBezTo>
                    <a:pt x="43886" y="63708"/>
                    <a:pt x="43719" y="63659"/>
                    <a:pt x="43551" y="63659"/>
                  </a:cubicBezTo>
                  <a:close/>
                  <a:moveTo>
                    <a:pt x="50212" y="82490"/>
                  </a:moveTo>
                  <a:cubicBezTo>
                    <a:pt x="49882" y="82490"/>
                    <a:pt x="49444" y="82745"/>
                    <a:pt x="49215" y="83000"/>
                  </a:cubicBezTo>
                  <a:cubicBezTo>
                    <a:pt x="48964" y="83307"/>
                    <a:pt x="48991" y="83558"/>
                    <a:pt x="49047" y="83865"/>
                  </a:cubicBezTo>
                  <a:cubicBezTo>
                    <a:pt x="49147" y="83881"/>
                    <a:pt x="49240" y="83893"/>
                    <a:pt x="49328" y="83893"/>
                  </a:cubicBezTo>
                  <a:cubicBezTo>
                    <a:pt x="49535" y="83893"/>
                    <a:pt x="49717" y="83829"/>
                    <a:pt x="49912" y="83614"/>
                  </a:cubicBezTo>
                  <a:cubicBezTo>
                    <a:pt x="50163" y="83335"/>
                    <a:pt x="50359" y="82805"/>
                    <a:pt x="50303" y="82498"/>
                  </a:cubicBezTo>
                  <a:cubicBezTo>
                    <a:pt x="50274" y="82493"/>
                    <a:pt x="50243" y="82490"/>
                    <a:pt x="50212" y="82490"/>
                  </a:cubicBezTo>
                  <a:close/>
                  <a:moveTo>
                    <a:pt x="2693" y="88227"/>
                  </a:moveTo>
                  <a:cubicBezTo>
                    <a:pt x="2629" y="88227"/>
                    <a:pt x="2568" y="88233"/>
                    <a:pt x="2512" y="88245"/>
                  </a:cubicBezTo>
                  <a:cubicBezTo>
                    <a:pt x="2484" y="88635"/>
                    <a:pt x="2791" y="89221"/>
                    <a:pt x="3153" y="89528"/>
                  </a:cubicBezTo>
                  <a:cubicBezTo>
                    <a:pt x="3360" y="89718"/>
                    <a:pt x="3556" y="89779"/>
                    <a:pt x="3767" y="89779"/>
                  </a:cubicBezTo>
                  <a:cubicBezTo>
                    <a:pt x="3899" y="89779"/>
                    <a:pt x="4036" y="89756"/>
                    <a:pt x="4186" y="89724"/>
                  </a:cubicBezTo>
                  <a:cubicBezTo>
                    <a:pt x="4213" y="89305"/>
                    <a:pt x="4213" y="89026"/>
                    <a:pt x="3879" y="88691"/>
                  </a:cubicBezTo>
                  <a:cubicBezTo>
                    <a:pt x="3568" y="88429"/>
                    <a:pt x="3074" y="88227"/>
                    <a:pt x="2693" y="88227"/>
                  </a:cubicBezTo>
                  <a:close/>
                  <a:moveTo>
                    <a:pt x="3182" y="93825"/>
                  </a:moveTo>
                  <a:cubicBezTo>
                    <a:pt x="3045" y="93825"/>
                    <a:pt x="2901" y="93859"/>
                    <a:pt x="2735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44" y="95100"/>
                    <a:pt x="2124" y="95134"/>
                    <a:pt x="2320" y="95134"/>
                  </a:cubicBezTo>
                  <a:cubicBezTo>
                    <a:pt x="2630" y="95134"/>
                    <a:pt x="2981" y="95049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6" y="93902"/>
                    <a:pt x="3388" y="93825"/>
                    <a:pt x="3182" y="93825"/>
                  </a:cubicBezTo>
                  <a:close/>
                  <a:moveTo>
                    <a:pt x="1535" y="100855"/>
                  </a:moveTo>
                  <a:cubicBezTo>
                    <a:pt x="1396" y="101246"/>
                    <a:pt x="1563" y="101888"/>
                    <a:pt x="1842" y="102250"/>
                  </a:cubicBezTo>
                  <a:cubicBezTo>
                    <a:pt x="2121" y="102641"/>
                    <a:pt x="2400" y="102669"/>
                    <a:pt x="2819" y="102669"/>
                  </a:cubicBezTo>
                  <a:cubicBezTo>
                    <a:pt x="2958" y="102306"/>
                    <a:pt x="3014" y="101999"/>
                    <a:pt x="2735" y="101636"/>
                  </a:cubicBezTo>
                  <a:cubicBezTo>
                    <a:pt x="2456" y="101246"/>
                    <a:pt x="1926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8" y="809"/>
                  </a:moveTo>
                  <a:cubicBezTo>
                    <a:pt x="21957" y="921"/>
                    <a:pt x="21539" y="1423"/>
                    <a:pt x="21399" y="1869"/>
                  </a:cubicBezTo>
                  <a:cubicBezTo>
                    <a:pt x="21288" y="2232"/>
                    <a:pt x="21371" y="2483"/>
                    <a:pt x="21539" y="2762"/>
                  </a:cubicBezTo>
                  <a:cubicBezTo>
                    <a:pt x="21371" y="2846"/>
                    <a:pt x="21204" y="2957"/>
                    <a:pt x="21037" y="3097"/>
                  </a:cubicBezTo>
                  <a:cubicBezTo>
                    <a:pt x="21037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3" y="2957"/>
                    <a:pt x="19837" y="2874"/>
                    <a:pt x="19725" y="2790"/>
                  </a:cubicBezTo>
                  <a:cubicBezTo>
                    <a:pt x="19319" y="2451"/>
                    <a:pt x="18656" y="2185"/>
                    <a:pt x="18137" y="2185"/>
                  </a:cubicBezTo>
                  <a:cubicBezTo>
                    <a:pt x="18015" y="2185"/>
                    <a:pt x="17901" y="2200"/>
                    <a:pt x="17800" y="2232"/>
                  </a:cubicBezTo>
                  <a:cubicBezTo>
                    <a:pt x="17745" y="2790"/>
                    <a:pt x="18247" y="3571"/>
                    <a:pt x="18749" y="3990"/>
                  </a:cubicBezTo>
                  <a:cubicBezTo>
                    <a:pt x="19054" y="4229"/>
                    <a:pt x="19307" y="4316"/>
                    <a:pt x="19563" y="4316"/>
                  </a:cubicBezTo>
                  <a:cubicBezTo>
                    <a:pt x="19635" y="4316"/>
                    <a:pt x="19708" y="4309"/>
                    <a:pt x="19781" y="4297"/>
                  </a:cubicBezTo>
                  <a:lnTo>
                    <a:pt x="19781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606" y="11377"/>
                    <a:pt x="15140" y="11186"/>
                    <a:pt x="14782" y="11186"/>
                  </a:cubicBezTo>
                  <a:cubicBezTo>
                    <a:pt x="14703" y="11186"/>
                    <a:pt x="14629" y="11195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7" y="12387"/>
                    <a:pt x="14787" y="12415"/>
                  </a:cubicBezTo>
                  <a:cubicBezTo>
                    <a:pt x="14146" y="12610"/>
                    <a:pt x="13392" y="13141"/>
                    <a:pt x="13197" y="13671"/>
                  </a:cubicBezTo>
                  <a:cubicBezTo>
                    <a:pt x="13487" y="13903"/>
                    <a:pt x="13992" y="14014"/>
                    <a:pt x="14488" y="14014"/>
                  </a:cubicBezTo>
                  <a:cubicBezTo>
                    <a:pt x="14708" y="14014"/>
                    <a:pt x="14925" y="13992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7" y="23435"/>
                    <a:pt x="11886" y="28401"/>
                  </a:cubicBezTo>
                  <a:lnTo>
                    <a:pt x="11802" y="28290"/>
                  </a:lnTo>
                  <a:cubicBezTo>
                    <a:pt x="11481" y="28038"/>
                    <a:pt x="10991" y="27842"/>
                    <a:pt x="10594" y="27842"/>
                  </a:cubicBezTo>
                  <a:cubicBezTo>
                    <a:pt x="10508" y="27842"/>
                    <a:pt x="10426" y="27851"/>
                    <a:pt x="10351" y="27871"/>
                  </a:cubicBezTo>
                  <a:cubicBezTo>
                    <a:pt x="10351" y="28234"/>
                    <a:pt x="10630" y="28736"/>
                    <a:pt x="10937" y="29071"/>
                  </a:cubicBezTo>
                  <a:cubicBezTo>
                    <a:pt x="10853" y="29071"/>
                    <a:pt x="10742" y="29099"/>
                    <a:pt x="10602" y="29127"/>
                  </a:cubicBezTo>
                  <a:cubicBezTo>
                    <a:pt x="9961" y="29294"/>
                    <a:pt x="9152" y="29852"/>
                    <a:pt x="8956" y="30410"/>
                  </a:cubicBezTo>
                  <a:cubicBezTo>
                    <a:pt x="9249" y="30666"/>
                    <a:pt x="9768" y="30778"/>
                    <a:pt x="10280" y="30778"/>
                  </a:cubicBezTo>
                  <a:cubicBezTo>
                    <a:pt x="10550" y="30778"/>
                    <a:pt x="10818" y="30747"/>
                    <a:pt x="11049" y="30689"/>
                  </a:cubicBezTo>
                  <a:cubicBezTo>
                    <a:pt x="11272" y="30605"/>
                    <a:pt x="11467" y="30522"/>
                    <a:pt x="11607" y="30410"/>
                  </a:cubicBezTo>
                  <a:lnTo>
                    <a:pt x="11607" y="30410"/>
                  </a:lnTo>
                  <a:cubicBezTo>
                    <a:pt x="10658" y="36687"/>
                    <a:pt x="9207" y="46954"/>
                    <a:pt x="7701" y="59035"/>
                  </a:cubicBezTo>
                  <a:cubicBezTo>
                    <a:pt x="7701" y="58839"/>
                    <a:pt x="7645" y="58644"/>
                    <a:pt x="7450" y="58421"/>
                  </a:cubicBezTo>
                  <a:cubicBezTo>
                    <a:pt x="7155" y="58045"/>
                    <a:pt x="6602" y="57722"/>
                    <a:pt x="6188" y="57722"/>
                  </a:cubicBezTo>
                  <a:cubicBezTo>
                    <a:pt x="6171" y="57722"/>
                    <a:pt x="6155" y="57722"/>
                    <a:pt x="6139" y="57723"/>
                  </a:cubicBezTo>
                  <a:cubicBezTo>
                    <a:pt x="6027" y="58142"/>
                    <a:pt x="6278" y="58783"/>
                    <a:pt x="6585" y="59146"/>
                  </a:cubicBezTo>
                  <a:cubicBezTo>
                    <a:pt x="6838" y="59446"/>
                    <a:pt x="7092" y="59517"/>
                    <a:pt x="7408" y="59517"/>
                  </a:cubicBezTo>
                  <a:cubicBezTo>
                    <a:pt x="7475" y="59517"/>
                    <a:pt x="7544" y="59514"/>
                    <a:pt x="7617" y="59509"/>
                  </a:cubicBez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47" y="59990"/>
                    <a:pt x="6824" y="59849"/>
                    <a:pt x="6467" y="59849"/>
                  </a:cubicBezTo>
                  <a:cubicBezTo>
                    <a:pt x="6348" y="59849"/>
                    <a:pt x="6236" y="59865"/>
                    <a:pt x="6139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3" y="61099"/>
                    <a:pt x="6501" y="61127"/>
                  </a:cubicBezTo>
                  <a:cubicBezTo>
                    <a:pt x="5860" y="61350"/>
                    <a:pt x="5106" y="61964"/>
                    <a:pt x="4939" y="62550"/>
                  </a:cubicBezTo>
                  <a:cubicBezTo>
                    <a:pt x="5208" y="62729"/>
                    <a:pt x="5605" y="62812"/>
                    <a:pt x="6019" y="62812"/>
                  </a:cubicBezTo>
                  <a:cubicBezTo>
                    <a:pt x="6378" y="62812"/>
                    <a:pt x="6748" y="62750"/>
                    <a:pt x="7059" y="62634"/>
                  </a:cubicBezTo>
                  <a:cubicBezTo>
                    <a:pt x="7115" y="62606"/>
                    <a:pt x="7199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02" y="90839"/>
                  </a:cubicBezTo>
                  <a:cubicBezTo>
                    <a:pt x="3823" y="90505"/>
                    <a:pt x="3349" y="90254"/>
                    <a:pt x="3014" y="90254"/>
                  </a:cubicBezTo>
                  <a:cubicBezTo>
                    <a:pt x="2902" y="90644"/>
                    <a:pt x="3098" y="91258"/>
                    <a:pt x="3376" y="91649"/>
                  </a:cubicBezTo>
                  <a:cubicBezTo>
                    <a:pt x="3544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00" y="92234"/>
                    <a:pt x="3321" y="91955"/>
                    <a:pt x="2679" y="91955"/>
                  </a:cubicBezTo>
                  <a:cubicBezTo>
                    <a:pt x="2009" y="91983"/>
                    <a:pt x="1145" y="92290"/>
                    <a:pt x="838" y="92765"/>
                  </a:cubicBezTo>
                  <a:cubicBezTo>
                    <a:pt x="1172" y="93239"/>
                    <a:pt x="2037" y="93518"/>
                    <a:pt x="2707" y="93518"/>
                  </a:cubicBezTo>
                  <a:cubicBezTo>
                    <a:pt x="3349" y="93490"/>
                    <a:pt x="3628" y="93211"/>
                    <a:pt x="3934" y="92765"/>
                  </a:cubicBezTo>
                  <a:lnTo>
                    <a:pt x="3934" y="92765"/>
                  </a:lnTo>
                  <a:cubicBezTo>
                    <a:pt x="3823" y="93880"/>
                    <a:pt x="3711" y="95024"/>
                    <a:pt x="3600" y="96140"/>
                  </a:cubicBezTo>
                  <a:cubicBezTo>
                    <a:pt x="3565" y="96136"/>
                    <a:pt x="3531" y="96134"/>
                    <a:pt x="3496" y="96134"/>
                  </a:cubicBezTo>
                  <a:cubicBezTo>
                    <a:pt x="3307" y="96134"/>
                    <a:pt x="3119" y="96203"/>
                    <a:pt x="2930" y="96391"/>
                  </a:cubicBezTo>
                  <a:cubicBezTo>
                    <a:pt x="2567" y="96698"/>
                    <a:pt x="2261" y="97284"/>
                    <a:pt x="2316" y="97675"/>
                  </a:cubicBezTo>
                  <a:cubicBezTo>
                    <a:pt x="2370" y="97688"/>
                    <a:pt x="2428" y="97694"/>
                    <a:pt x="2489" y="97694"/>
                  </a:cubicBezTo>
                  <a:cubicBezTo>
                    <a:pt x="2808" y="97694"/>
                    <a:pt x="3207" y="97523"/>
                    <a:pt x="3488" y="97312"/>
                  </a:cubicBezTo>
                  <a:lnTo>
                    <a:pt x="3488" y="97312"/>
                  </a:lnTo>
                  <a:cubicBezTo>
                    <a:pt x="3293" y="99405"/>
                    <a:pt x="3125" y="101497"/>
                    <a:pt x="2958" y="103561"/>
                  </a:cubicBezTo>
                  <a:cubicBezTo>
                    <a:pt x="2902" y="103506"/>
                    <a:pt x="2819" y="103422"/>
                    <a:pt x="2735" y="103366"/>
                  </a:cubicBezTo>
                  <a:cubicBezTo>
                    <a:pt x="2437" y="103114"/>
                    <a:pt x="1970" y="102919"/>
                    <a:pt x="1596" y="102919"/>
                  </a:cubicBezTo>
                  <a:cubicBezTo>
                    <a:pt x="1514" y="102919"/>
                    <a:pt x="1438" y="102928"/>
                    <a:pt x="1368" y="102948"/>
                  </a:cubicBezTo>
                  <a:cubicBezTo>
                    <a:pt x="1340" y="103310"/>
                    <a:pt x="1619" y="103785"/>
                    <a:pt x="1926" y="104092"/>
                  </a:cubicBezTo>
                  <a:cubicBezTo>
                    <a:pt x="1842" y="104092"/>
                    <a:pt x="1730" y="104119"/>
                    <a:pt x="1619" y="104147"/>
                  </a:cubicBezTo>
                  <a:cubicBezTo>
                    <a:pt x="977" y="104315"/>
                    <a:pt x="196" y="104845"/>
                    <a:pt x="1" y="105403"/>
                  </a:cubicBezTo>
                  <a:cubicBezTo>
                    <a:pt x="298" y="105626"/>
                    <a:pt x="807" y="105738"/>
                    <a:pt x="1303" y="105738"/>
                  </a:cubicBezTo>
                  <a:cubicBezTo>
                    <a:pt x="1551" y="105738"/>
                    <a:pt x="1796" y="105710"/>
                    <a:pt x="2009" y="105654"/>
                  </a:cubicBezTo>
                  <a:cubicBezTo>
                    <a:pt x="2456" y="105514"/>
                    <a:pt x="2679" y="105319"/>
                    <a:pt x="2819" y="105040"/>
                  </a:cubicBezTo>
                  <a:lnTo>
                    <a:pt x="2819" y="105040"/>
                  </a:lnTo>
                  <a:cubicBezTo>
                    <a:pt x="2400" y="110453"/>
                    <a:pt x="2009" y="115753"/>
                    <a:pt x="1758" y="120803"/>
                  </a:cubicBezTo>
                  <a:cubicBezTo>
                    <a:pt x="1619" y="123398"/>
                    <a:pt x="3349" y="125267"/>
                    <a:pt x="6250" y="126578"/>
                  </a:cubicBezTo>
                  <a:cubicBezTo>
                    <a:pt x="7673" y="127220"/>
                    <a:pt x="9375" y="127722"/>
                    <a:pt x="11300" y="128113"/>
                  </a:cubicBezTo>
                  <a:cubicBezTo>
                    <a:pt x="11858" y="128224"/>
                    <a:pt x="12416" y="128336"/>
                    <a:pt x="13002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41" y="129689"/>
                    <a:pt x="12382" y="129733"/>
                    <a:pt x="12641" y="129733"/>
                  </a:cubicBezTo>
                  <a:cubicBezTo>
                    <a:pt x="12972" y="129733"/>
                    <a:pt x="13333" y="129661"/>
                    <a:pt x="13615" y="129536"/>
                  </a:cubicBezTo>
                  <a:cubicBezTo>
                    <a:pt x="14090" y="129340"/>
                    <a:pt x="14201" y="129033"/>
                    <a:pt x="14285" y="128615"/>
                  </a:cubicBezTo>
                  <a:cubicBezTo>
                    <a:pt x="14648" y="128671"/>
                    <a:pt x="14983" y="128699"/>
                    <a:pt x="15317" y="128754"/>
                  </a:cubicBezTo>
                  <a:cubicBezTo>
                    <a:pt x="14759" y="129257"/>
                    <a:pt x="14285" y="130066"/>
                    <a:pt x="14285" y="130679"/>
                  </a:cubicBezTo>
                  <a:cubicBezTo>
                    <a:pt x="14413" y="130718"/>
                    <a:pt x="14556" y="130736"/>
                    <a:pt x="14708" y="130736"/>
                  </a:cubicBezTo>
                  <a:cubicBezTo>
                    <a:pt x="15321" y="130736"/>
                    <a:pt x="16081" y="130446"/>
                    <a:pt x="16573" y="130066"/>
                  </a:cubicBezTo>
                  <a:cubicBezTo>
                    <a:pt x="17019" y="129703"/>
                    <a:pt x="17159" y="129368"/>
                    <a:pt x="17187" y="128950"/>
                  </a:cubicBezTo>
                  <a:cubicBezTo>
                    <a:pt x="17438" y="128950"/>
                    <a:pt x="17717" y="128978"/>
                    <a:pt x="17996" y="129005"/>
                  </a:cubicBezTo>
                  <a:cubicBezTo>
                    <a:pt x="17940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7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2" y="129536"/>
                    <a:pt x="19112" y="129312"/>
                    <a:pt x="19056" y="129089"/>
                  </a:cubicBezTo>
                  <a:lnTo>
                    <a:pt x="19056" y="129089"/>
                  </a:lnTo>
                  <a:cubicBezTo>
                    <a:pt x="19670" y="129117"/>
                    <a:pt x="20255" y="129145"/>
                    <a:pt x="20869" y="129173"/>
                  </a:cubicBezTo>
                  <a:cubicBezTo>
                    <a:pt x="20841" y="130791"/>
                    <a:pt x="20841" y="132381"/>
                    <a:pt x="20786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6" y="151994"/>
                  </a:lnTo>
                  <a:lnTo>
                    <a:pt x="15736" y="155928"/>
                  </a:lnTo>
                  <a:lnTo>
                    <a:pt x="40092" y="155928"/>
                  </a:lnTo>
                  <a:lnTo>
                    <a:pt x="40092" y="151994"/>
                  </a:lnTo>
                  <a:lnTo>
                    <a:pt x="35628" y="151994"/>
                  </a:lnTo>
                  <a:cubicBezTo>
                    <a:pt x="35293" y="149204"/>
                    <a:pt x="34763" y="144434"/>
                    <a:pt x="34289" y="139551"/>
                  </a:cubicBezTo>
                  <a:cubicBezTo>
                    <a:pt x="34038" y="137208"/>
                    <a:pt x="33814" y="134864"/>
                    <a:pt x="33647" y="132716"/>
                  </a:cubicBezTo>
                  <a:cubicBezTo>
                    <a:pt x="33535" y="131349"/>
                    <a:pt x="33452" y="130066"/>
                    <a:pt x="33368" y="128894"/>
                  </a:cubicBezTo>
                  <a:cubicBezTo>
                    <a:pt x="37330" y="128615"/>
                    <a:pt x="41152" y="128196"/>
                    <a:pt x="44416" y="127666"/>
                  </a:cubicBezTo>
                  <a:cubicBezTo>
                    <a:pt x="47290" y="127220"/>
                    <a:pt x="48964" y="124876"/>
                    <a:pt x="49745" y="121194"/>
                  </a:cubicBezTo>
                  <a:cubicBezTo>
                    <a:pt x="49801" y="121333"/>
                    <a:pt x="49856" y="121445"/>
                    <a:pt x="49996" y="121584"/>
                  </a:cubicBezTo>
                  <a:cubicBezTo>
                    <a:pt x="50290" y="121854"/>
                    <a:pt x="50777" y="122102"/>
                    <a:pt x="51156" y="122102"/>
                  </a:cubicBezTo>
                  <a:cubicBezTo>
                    <a:pt x="51209" y="122102"/>
                    <a:pt x="51259" y="122097"/>
                    <a:pt x="51307" y="122086"/>
                  </a:cubicBezTo>
                  <a:cubicBezTo>
                    <a:pt x="51363" y="121696"/>
                    <a:pt x="51084" y="121110"/>
                    <a:pt x="50749" y="120803"/>
                  </a:cubicBezTo>
                  <a:cubicBezTo>
                    <a:pt x="50523" y="120598"/>
                    <a:pt x="50327" y="120528"/>
                    <a:pt x="50117" y="120528"/>
                  </a:cubicBezTo>
                  <a:cubicBezTo>
                    <a:pt x="50042" y="120528"/>
                    <a:pt x="49965" y="120537"/>
                    <a:pt x="49884" y="120552"/>
                  </a:cubicBezTo>
                  <a:cubicBezTo>
                    <a:pt x="49940" y="120273"/>
                    <a:pt x="49968" y="119966"/>
                    <a:pt x="50024" y="119659"/>
                  </a:cubicBezTo>
                  <a:cubicBezTo>
                    <a:pt x="50275" y="119910"/>
                    <a:pt x="50610" y="120078"/>
                    <a:pt x="50889" y="120078"/>
                  </a:cubicBezTo>
                  <a:cubicBezTo>
                    <a:pt x="51028" y="119715"/>
                    <a:pt x="50861" y="119101"/>
                    <a:pt x="50610" y="118711"/>
                  </a:cubicBezTo>
                  <a:cubicBezTo>
                    <a:pt x="50470" y="118515"/>
                    <a:pt x="50331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cubicBezTo>
                    <a:pt x="51949" y="118432"/>
                    <a:pt x="52814" y="118153"/>
                    <a:pt x="53148" y="117678"/>
                  </a:cubicBezTo>
                  <a:cubicBezTo>
                    <a:pt x="52842" y="117232"/>
                    <a:pt x="51977" y="116897"/>
                    <a:pt x="51335" y="116897"/>
                  </a:cubicBezTo>
                  <a:cubicBezTo>
                    <a:pt x="51301" y="116895"/>
                    <a:pt x="51269" y="116895"/>
                    <a:pt x="51237" y="116895"/>
                  </a:cubicBezTo>
                  <a:cubicBezTo>
                    <a:pt x="50770" y="116895"/>
                    <a:pt x="50508" y="117086"/>
                    <a:pt x="50247" y="117399"/>
                  </a:cubicBezTo>
                  <a:cubicBezTo>
                    <a:pt x="50275" y="117037"/>
                    <a:pt x="50275" y="116702"/>
                    <a:pt x="50303" y="116339"/>
                  </a:cubicBezTo>
                  <a:cubicBezTo>
                    <a:pt x="50523" y="116468"/>
                    <a:pt x="50708" y="116560"/>
                    <a:pt x="50928" y="116560"/>
                  </a:cubicBezTo>
                  <a:cubicBezTo>
                    <a:pt x="51041" y="116560"/>
                    <a:pt x="51165" y="116536"/>
                    <a:pt x="51307" y="116479"/>
                  </a:cubicBezTo>
                  <a:cubicBezTo>
                    <a:pt x="51726" y="116283"/>
                    <a:pt x="52200" y="115837"/>
                    <a:pt x="52284" y="115446"/>
                  </a:cubicBezTo>
                  <a:cubicBezTo>
                    <a:pt x="52115" y="115356"/>
                    <a:pt x="51886" y="115313"/>
                    <a:pt x="51648" y="115313"/>
                  </a:cubicBezTo>
                  <a:cubicBezTo>
                    <a:pt x="51373" y="115313"/>
                    <a:pt x="51085" y="115370"/>
                    <a:pt x="50861" y="115474"/>
                  </a:cubicBezTo>
                  <a:cubicBezTo>
                    <a:pt x="50498" y="115642"/>
                    <a:pt x="50386" y="115893"/>
                    <a:pt x="50303" y="116228"/>
                  </a:cubicBezTo>
                  <a:cubicBezTo>
                    <a:pt x="50386" y="114163"/>
                    <a:pt x="50303" y="111847"/>
                    <a:pt x="50107" y="109392"/>
                  </a:cubicBezTo>
                  <a:cubicBezTo>
                    <a:pt x="50247" y="109392"/>
                    <a:pt x="50359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3" y="108425"/>
                    <a:pt x="50876" y="108416"/>
                    <a:pt x="50805" y="108416"/>
                  </a:cubicBezTo>
                  <a:cubicBezTo>
                    <a:pt x="50565" y="108416"/>
                    <a:pt x="50267" y="108516"/>
                    <a:pt x="50052" y="108667"/>
                  </a:cubicBezTo>
                  <a:cubicBezTo>
                    <a:pt x="49940" y="107160"/>
                    <a:pt x="49773" y="105598"/>
                    <a:pt x="49577" y="104008"/>
                  </a:cubicBezTo>
                  <a:lnTo>
                    <a:pt x="49577" y="104008"/>
                  </a:lnTo>
                  <a:cubicBezTo>
                    <a:pt x="49661" y="104092"/>
                    <a:pt x="49801" y="104147"/>
                    <a:pt x="49940" y="104231"/>
                  </a:cubicBezTo>
                  <a:cubicBezTo>
                    <a:pt x="50147" y="104309"/>
                    <a:pt x="50402" y="104350"/>
                    <a:pt x="50647" y="104350"/>
                  </a:cubicBezTo>
                  <a:cubicBezTo>
                    <a:pt x="50930" y="104350"/>
                    <a:pt x="51198" y="104295"/>
                    <a:pt x="51363" y="104175"/>
                  </a:cubicBezTo>
                  <a:cubicBezTo>
                    <a:pt x="51279" y="103785"/>
                    <a:pt x="50777" y="103366"/>
                    <a:pt x="50331" y="103199"/>
                  </a:cubicBezTo>
                  <a:cubicBezTo>
                    <a:pt x="50195" y="103142"/>
                    <a:pt x="50074" y="103118"/>
                    <a:pt x="49961" y="103118"/>
                  </a:cubicBezTo>
                  <a:cubicBezTo>
                    <a:pt x="49793" y="103118"/>
                    <a:pt x="49643" y="103171"/>
                    <a:pt x="49494" y="103255"/>
                  </a:cubicBezTo>
                  <a:cubicBezTo>
                    <a:pt x="49466" y="103003"/>
                    <a:pt x="49438" y="102724"/>
                    <a:pt x="49410" y="102473"/>
                  </a:cubicBezTo>
                  <a:lnTo>
                    <a:pt x="49410" y="102473"/>
                  </a:lnTo>
                  <a:cubicBezTo>
                    <a:pt x="49563" y="102504"/>
                    <a:pt x="49724" y="102526"/>
                    <a:pt x="49871" y="102526"/>
                  </a:cubicBezTo>
                  <a:cubicBezTo>
                    <a:pt x="49992" y="102526"/>
                    <a:pt x="50103" y="102511"/>
                    <a:pt x="50191" y="102473"/>
                  </a:cubicBezTo>
                  <a:cubicBezTo>
                    <a:pt x="50191" y="102055"/>
                    <a:pt x="49773" y="101553"/>
                    <a:pt x="49382" y="101302"/>
                  </a:cubicBezTo>
                  <a:cubicBezTo>
                    <a:pt x="49326" y="101274"/>
                    <a:pt x="49270" y="101246"/>
                    <a:pt x="49243" y="101218"/>
                  </a:cubicBezTo>
                  <a:cubicBezTo>
                    <a:pt x="49215" y="101078"/>
                    <a:pt x="49187" y="100967"/>
                    <a:pt x="49187" y="100855"/>
                  </a:cubicBezTo>
                  <a:lnTo>
                    <a:pt x="49187" y="100855"/>
                  </a:lnTo>
                  <a:cubicBezTo>
                    <a:pt x="49233" y="100862"/>
                    <a:pt x="49282" y="100865"/>
                    <a:pt x="49334" y="100865"/>
                  </a:cubicBezTo>
                  <a:cubicBezTo>
                    <a:pt x="49502" y="100865"/>
                    <a:pt x="49699" y="100829"/>
                    <a:pt x="49912" y="100744"/>
                  </a:cubicBezTo>
                  <a:cubicBezTo>
                    <a:pt x="50526" y="100520"/>
                    <a:pt x="51223" y="99907"/>
                    <a:pt x="51363" y="99349"/>
                  </a:cubicBezTo>
                  <a:cubicBezTo>
                    <a:pt x="51126" y="99195"/>
                    <a:pt x="50770" y="99126"/>
                    <a:pt x="50397" y="99126"/>
                  </a:cubicBezTo>
                  <a:cubicBezTo>
                    <a:pt x="50024" y="99126"/>
                    <a:pt x="49633" y="99195"/>
                    <a:pt x="49326" y="99321"/>
                  </a:cubicBezTo>
                  <a:cubicBezTo>
                    <a:pt x="49187" y="99377"/>
                    <a:pt x="49075" y="99432"/>
                    <a:pt x="48991" y="99516"/>
                  </a:cubicBezTo>
                  <a:cubicBezTo>
                    <a:pt x="48964" y="99377"/>
                    <a:pt x="48964" y="99237"/>
                    <a:pt x="48936" y="99098"/>
                  </a:cubicBezTo>
                  <a:cubicBezTo>
                    <a:pt x="49019" y="99070"/>
                    <a:pt x="49075" y="99014"/>
                    <a:pt x="49159" y="98930"/>
                  </a:cubicBezTo>
                  <a:cubicBezTo>
                    <a:pt x="49466" y="98568"/>
                    <a:pt x="49745" y="97982"/>
                    <a:pt x="49661" y="97591"/>
                  </a:cubicBezTo>
                  <a:cubicBezTo>
                    <a:pt x="49619" y="97583"/>
                    <a:pt x="49576" y="97579"/>
                    <a:pt x="49531" y="97579"/>
                  </a:cubicBezTo>
                  <a:cubicBezTo>
                    <a:pt x="49282" y="97579"/>
                    <a:pt x="49001" y="97704"/>
                    <a:pt x="48740" y="97870"/>
                  </a:cubicBezTo>
                  <a:cubicBezTo>
                    <a:pt x="48322" y="95136"/>
                    <a:pt x="47875" y="92318"/>
                    <a:pt x="47345" y="89472"/>
                  </a:cubicBezTo>
                  <a:lnTo>
                    <a:pt x="47345" y="89472"/>
                  </a:lnTo>
                  <a:cubicBezTo>
                    <a:pt x="47541" y="89751"/>
                    <a:pt x="47764" y="89975"/>
                    <a:pt x="48210" y="90030"/>
                  </a:cubicBezTo>
                  <a:cubicBezTo>
                    <a:pt x="48320" y="90046"/>
                    <a:pt x="48438" y="90054"/>
                    <a:pt x="48559" y="90054"/>
                  </a:cubicBezTo>
                  <a:cubicBezTo>
                    <a:pt x="49084" y="90054"/>
                    <a:pt x="49673" y="89907"/>
                    <a:pt x="49968" y="89612"/>
                  </a:cubicBezTo>
                  <a:cubicBezTo>
                    <a:pt x="49717" y="89166"/>
                    <a:pt x="48991" y="88775"/>
                    <a:pt x="48433" y="88691"/>
                  </a:cubicBezTo>
                  <a:cubicBezTo>
                    <a:pt x="48350" y="88678"/>
                    <a:pt x="48272" y="88672"/>
                    <a:pt x="48199" y="88672"/>
                  </a:cubicBezTo>
                  <a:cubicBezTo>
                    <a:pt x="47807" y="88672"/>
                    <a:pt x="47548" y="88851"/>
                    <a:pt x="47290" y="89110"/>
                  </a:cubicBezTo>
                  <a:cubicBezTo>
                    <a:pt x="47150" y="88273"/>
                    <a:pt x="47011" y="87436"/>
                    <a:pt x="46843" y="86571"/>
                  </a:cubicBezTo>
                  <a:lnTo>
                    <a:pt x="46843" y="86571"/>
                  </a:lnTo>
                  <a:cubicBezTo>
                    <a:pt x="46988" y="86674"/>
                    <a:pt x="47148" y="86732"/>
                    <a:pt x="47358" y="86732"/>
                  </a:cubicBezTo>
                  <a:cubicBezTo>
                    <a:pt x="47431" y="86732"/>
                    <a:pt x="47510" y="86725"/>
                    <a:pt x="47596" y="86710"/>
                  </a:cubicBezTo>
                  <a:cubicBezTo>
                    <a:pt x="48182" y="86655"/>
                    <a:pt x="48908" y="86292"/>
                    <a:pt x="49159" y="85846"/>
                  </a:cubicBezTo>
                  <a:cubicBezTo>
                    <a:pt x="48871" y="85532"/>
                    <a:pt x="48266" y="85341"/>
                    <a:pt x="47731" y="85341"/>
                  </a:cubicBezTo>
                  <a:cubicBezTo>
                    <a:pt x="47695" y="85341"/>
                    <a:pt x="47660" y="85342"/>
                    <a:pt x="47624" y="85343"/>
                  </a:cubicBezTo>
                  <a:cubicBezTo>
                    <a:pt x="47708" y="85260"/>
                    <a:pt x="47792" y="85148"/>
                    <a:pt x="47848" y="85009"/>
                  </a:cubicBezTo>
                  <a:cubicBezTo>
                    <a:pt x="48266" y="84283"/>
                    <a:pt x="48433" y="83139"/>
                    <a:pt x="48127" y="82498"/>
                  </a:cubicBezTo>
                  <a:lnTo>
                    <a:pt x="48127" y="82498"/>
                  </a:lnTo>
                  <a:cubicBezTo>
                    <a:pt x="47513" y="82553"/>
                    <a:pt x="46787" y="83139"/>
                    <a:pt x="46341" y="83781"/>
                  </a:cubicBezTo>
                  <a:cubicBezTo>
                    <a:pt x="45867" y="81131"/>
                    <a:pt x="45365" y="78480"/>
                    <a:pt x="44890" y="75830"/>
                  </a:cubicBezTo>
                  <a:cubicBezTo>
                    <a:pt x="44974" y="75802"/>
                    <a:pt x="45086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cubicBezTo>
                    <a:pt x="45634" y="74539"/>
                    <a:pt x="45595" y="74536"/>
                    <a:pt x="45555" y="74536"/>
                  </a:cubicBezTo>
                  <a:cubicBezTo>
                    <a:pt x="45290" y="74536"/>
                    <a:pt x="44961" y="74684"/>
                    <a:pt x="44695" y="74853"/>
                  </a:cubicBezTo>
                  <a:cubicBezTo>
                    <a:pt x="44193" y="71980"/>
                    <a:pt x="43663" y="69134"/>
                    <a:pt x="43216" y="66316"/>
                  </a:cubicBezTo>
                  <a:lnTo>
                    <a:pt x="43216" y="66316"/>
                  </a:lnTo>
                  <a:cubicBezTo>
                    <a:pt x="43272" y="66400"/>
                    <a:pt x="43384" y="66456"/>
                    <a:pt x="43523" y="66511"/>
                  </a:cubicBezTo>
                  <a:cubicBezTo>
                    <a:pt x="43747" y="66601"/>
                    <a:pt x="44043" y="66659"/>
                    <a:pt x="44321" y="66659"/>
                  </a:cubicBezTo>
                  <a:cubicBezTo>
                    <a:pt x="44563" y="66659"/>
                    <a:pt x="44790" y="66615"/>
                    <a:pt x="44946" y="66511"/>
                  </a:cubicBezTo>
                  <a:cubicBezTo>
                    <a:pt x="44862" y="66121"/>
                    <a:pt x="44360" y="65675"/>
                    <a:pt x="43942" y="65507"/>
                  </a:cubicBezTo>
                  <a:cubicBezTo>
                    <a:pt x="43799" y="65441"/>
                    <a:pt x="43678" y="65414"/>
                    <a:pt x="43566" y="65414"/>
                  </a:cubicBezTo>
                  <a:cubicBezTo>
                    <a:pt x="43395" y="65414"/>
                    <a:pt x="43246" y="65478"/>
                    <a:pt x="43077" y="65563"/>
                  </a:cubicBezTo>
                  <a:cubicBezTo>
                    <a:pt x="42937" y="64726"/>
                    <a:pt x="42798" y="63889"/>
                    <a:pt x="42686" y="63052"/>
                  </a:cubicBezTo>
                  <a:lnTo>
                    <a:pt x="42686" y="63052"/>
                  </a:lnTo>
                  <a:cubicBezTo>
                    <a:pt x="42819" y="63111"/>
                    <a:pt x="42959" y="63146"/>
                    <a:pt x="43115" y="63146"/>
                  </a:cubicBezTo>
                  <a:cubicBezTo>
                    <a:pt x="43255" y="63146"/>
                    <a:pt x="43408" y="63118"/>
                    <a:pt x="43579" y="63052"/>
                  </a:cubicBezTo>
                  <a:cubicBezTo>
                    <a:pt x="44193" y="62829"/>
                    <a:pt x="44918" y="62215"/>
                    <a:pt x="45086" y="61685"/>
                  </a:cubicBezTo>
                  <a:cubicBezTo>
                    <a:pt x="44829" y="61508"/>
                    <a:pt x="44443" y="61433"/>
                    <a:pt x="44039" y="61433"/>
                  </a:cubicBezTo>
                  <a:cubicBezTo>
                    <a:pt x="43741" y="61433"/>
                    <a:pt x="43433" y="61474"/>
                    <a:pt x="43161" y="61545"/>
                  </a:cubicBezTo>
                  <a:cubicBezTo>
                    <a:pt x="43356" y="61239"/>
                    <a:pt x="43440" y="60904"/>
                    <a:pt x="43412" y="60653"/>
                  </a:cubicBezTo>
                  <a:cubicBezTo>
                    <a:pt x="43371" y="60645"/>
                    <a:pt x="43329" y="60642"/>
                    <a:pt x="43285" y="60642"/>
                  </a:cubicBezTo>
                  <a:cubicBezTo>
                    <a:pt x="42996" y="60642"/>
                    <a:pt x="42642" y="60794"/>
                    <a:pt x="42351" y="60987"/>
                  </a:cubicBezTo>
                  <a:cubicBezTo>
                    <a:pt x="41905" y="58253"/>
                    <a:pt x="41431" y="55491"/>
                    <a:pt x="40929" y="52729"/>
                  </a:cubicBezTo>
                  <a:cubicBezTo>
                    <a:pt x="41068" y="52701"/>
                    <a:pt x="41208" y="52646"/>
                    <a:pt x="41375" y="52506"/>
                  </a:cubicBezTo>
                  <a:cubicBezTo>
                    <a:pt x="41710" y="52227"/>
                    <a:pt x="42045" y="51669"/>
                    <a:pt x="42017" y="51279"/>
                  </a:cubicBezTo>
                  <a:cubicBezTo>
                    <a:pt x="41946" y="51257"/>
                    <a:pt x="41867" y="51247"/>
                    <a:pt x="41784" y="51247"/>
                  </a:cubicBezTo>
                  <a:cubicBezTo>
                    <a:pt x="41443" y="51247"/>
                    <a:pt x="41025" y="51417"/>
                    <a:pt x="40733" y="51641"/>
                  </a:cubicBezTo>
                  <a:cubicBezTo>
                    <a:pt x="40650" y="51251"/>
                    <a:pt x="40594" y="50860"/>
                    <a:pt x="40510" y="50470"/>
                  </a:cubicBezTo>
                  <a:cubicBezTo>
                    <a:pt x="40845" y="50442"/>
                    <a:pt x="41096" y="50330"/>
                    <a:pt x="41291" y="49967"/>
                  </a:cubicBezTo>
                  <a:cubicBezTo>
                    <a:pt x="41515" y="49549"/>
                    <a:pt x="41626" y="48907"/>
                    <a:pt x="41459" y="48544"/>
                  </a:cubicBezTo>
                  <a:lnTo>
                    <a:pt x="41459" y="48544"/>
                  </a:lnTo>
                  <a:cubicBezTo>
                    <a:pt x="41068" y="48600"/>
                    <a:pt x="40566" y="49047"/>
                    <a:pt x="40343" y="49437"/>
                  </a:cubicBezTo>
                  <a:lnTo>
                    <a:pt x="40315" y="49465"/>
                  </a:lnTo>
                  <a:cubicBezTo>
                    <a:pt x="39422" y="44750"/>
                    <a:pt x="38446" y="40035"/>
                    <a:pt x="37413" y="35544"/>
                  </a:cubicBezTo>
                  <a:lnTo>
                    <a:pt x="37413" y="35544"/>
                  </a:lnTo>
                  <a:cubicBezTo>
                    <a:pt x="37619" y="35602"/>
                    <a:pt x="37841" y="35638"/>
                    <a:pt x="38045" y="35638"/>
                  </a:cubicBezTo>
                  <a:cubicBezTo>
                    <a:pt x="38228" y="35638"/>
                    <a:pt x="38397" y="35609"/>
                    <a:pt x="38529" y="35544"/>
                  </a:cubicBezTo>
                  <a:cubicBezTo>
                    <a:pt x="38474" y="35125"/>
                    <a:pt x="38027" y="34651"/>
                    <a:pt x="37609" y="34428"/>
                  </a:cubicBezTo>
                  <a:cubicBezTo>
                    <a:pt x="37441" y="34344"/>
                    <a:pt x="37274" y="34316"/>
                    <a:pt x="37134" y="34316"/>
                  </a:cubicBezTo>
                  <a:cubicBezTo>
                    <a:pt x="37106" y="34176"/>
                    <a:pt x="37079" y="34065"/>
                    <a:pt x="37051" y="33925"/>
                  </a:cubicBezTo>
                  <a:lnTo>
                    <a:pt x="37051" y="33925"/>
                  </a:lnTo>
                  <a:cubicBezTo>
                    <a:pt x="37191" y="33976"/>
                    <a:pt x="37337" y="34010"/>
                    <a:pt x="37492" y="34010"/>
                  </a:cubicBezTo>
                  <a:cubicBezTo>
                    <a:pt x="37676" y="34010"/>
                    <a:pt x="37871" y="33963"/>
                    <a:pt x="38083" y="33842"/>
                  </a:cubicBezTo>
                  <a:cubicBezTo>
                    <a:pt x="38669" y="33563"/>
                    <a:pt x="39310" y="32865"/>
                    <a:pt x="39394" y="32307"/>
                  </a:cubicBezTo>
                  <a:cubicBezTo>
                    <a:pt x="39204" y="32212"/>
                    <a:pt x="38953" y="32169"/>
                    <a:pt x="38683" y="32169"/>
                  </a:cubicBezTo>
                  <a:cubicBezTo>
                    <a:pt x="38242" y="32169"/>
                    <a:pt x="37749" y="32284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2" y="32781"/>
                    <a:pt x="36744" y="32614"/>
                    <a:pt x="36688" y="32447"/>
                  </a:cubicBezTo>
                  <a:cubicBezTo>
                    <a:pt x="36855" y="32391"/>
                    <a:pt x="37023" y="32279"/>
                    <a:pt x="37162" y="32084"/>
                  </a:cubicBezTo>
                  <a:cubicBezTo>
                    <a:pt x="37469" y="31721"/>
                    <a:pt x="37664" y="31108"/>
                    <a:pt x="37553" y="30717"/>
                  </a:cubicBezTo>
                  <a:cubicBezTo>
                    <a:pt x="37536" y="30716"/>
                    <a:pt x="37519" y="30715"/>
                    <a:pt x="37502" y="30715"/>
                  </a:cubicBezTo>
                  <a:cubicBezTo>
                    <a:pt x="37147" y="30715"/>
                    <a:pt x="36702" y="30984"/>
                    <a:pt x="36409" y="31303"/>
                  </a:cubicBezTo>
                  <a:cubicBezTo>
                    <a:pt x="35712" y="28429"/>
                    <a:pt x="34986" y="25639"/>
                    <a:pt x="34261" y="23017"/>
                  </a:cubicBezTo>
                  <a:cubicBezTo>
                    <a:pt x="34149" y="22682"/>
                    <a:pt x="34065" y="22319"/>
                    <a:pt x="33954" y="21985"/>
                  </a:cubicBezTo>
                  <a:cubicBezTo>
                    <a:pt x="34065" y="21650"/>
                    <a:pt x="33954" y="21120"/>
                    <a:pt x="33731" y="20757"/>
                  </a:cubicBezTo>
                  <a:cubicBezTo>
                    <a:pt x="33842" y="20757"/>
                    <a:pt x="33926" y="20785"/>
                    <a:pt x="34065" y="20785"/>
                  </a:cubicBezTo>
                  <a:cubicBezTo>
                    <a:pt x="34093" y="20786"/>
                    <a:pt x="34120" y="20787"/>
                    <a:pt x="34148" y="20787"/>
                  </a:cubicBezTo>
                  <a:cubicBezTo>
                    <a:pt x="34781" y="20787"/>
                    <a:pt x="35613" y="20487"/>
                    <a:pt x="35907" y="20060"/>
                  </a:cubicBezTo>
                  <a:cubicBezTo>
                    <a:pt x="35600" y="19585"/>
                    <a:pt x="34735" y="19278"/>
                    <a:pt x="34093" y="19250"/>
                  </a:cubicBezTo>
                  <a:cubicBezTo>
                    <a:pt x="33703" y="19250"/>
                    <a:pt x="33452" y="19362"/>
                    <a:pt x="33228" y="19529"/>
                  </a:cubicBezTo>
                  <a:cubicBezTo>
                    <a:pt x="32866" y="18358"/>
                    <a:pt x="32531" y="17214"/>
                    <a:pt x="32168" y="16126"/>
                  </a:cubicBezTo>
                  <a:lnTo>
                    <a:pt x="32168" y="16126"/>
                  </a:lnTo>
                  <a:cubicBezTo>
                    <a:pt x="32247" y="16145"/>
                    <a:pt x="32340" y="16165"/>
                    <a:pt x="32447" y="16165"/>
                  </a:cubicBezTo>
                  <a:cubicBezTo>
                    <a:pt x="32491" y="16165"/>
                    <a:pt x="32538" y="16162"/>
                    <a:pt x="32587" y="16154"/>
                  </a:cubicBezTo>
                  <a:cubicBezTo>
                    <a:pt x="33089" y="16070"/>
                    <a:pt x="33731" y="15735"/>
                    <a:pt x="33954" y="15345"/>
                  </a:cubicBezTo>
                  <a:cubicBezTo>
                    <a:pt x="33675" y="15066"/>
                    <a:pt x="33089" y="14926"/>
                    <a:pt x="32587" y="14926"/>
                  </a:cubicBezTo>
                  <a:cubicBezTo>
                    <a:pt x="32671" y="14842"/>
                    <a:pt x="32726" y="14759"/>
                    <a:pt x="32810" y="14647"/>
                  </a:cubicBezTo>
                  <a:cubicBezTo>
                    <a:pt x="33145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9" y="12471"/>
                    <a:pt x="32029" y="12862"/>
                    <a:pt x="31666" y="13308"/>
                  </a:cubicBezTo>
                  <a:cubicBezTo>
                    <a:pt x="31610" y="12834"/>
                    <a:pt x="31415" y="12276"/>
                    <a:pt x="31108" y="12052"/>
                  </a:cubicBezTo>
                  <a:cubicBezTo>
                    <a:pt x="31024" y="12136"/>
                    <a:pt x="30913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876" y="7672"/>
                    <a:pt x="28346" y="6668"/>
                  </a:cubicBezTo>
                  <a:cubicBezTo>
                    <a:pt x="28793" y="6528"/>
                    <a:pt x="29323" y="6110"/>
                    <a:pt x="29434" y="5719"/>
                  </a:cubicBezTo>
                  <a:cubicBezTo>
                    <a:pt x="29243" y="5592"/>
                    <a:pt x="28951" y="5528"/>
                    <a:pt x="28653" y="5528"/>
                  </a:cubicBezTo>
                  <a:cubicBezTo>
                    <a:pt x="28430" y="5528"/>
                    <a:pt x="28203" y="5564"/>
                    <a:pt x="28011" y="5636"/>
                  </a:cubicBezTo>
                  <a:cubicBezTo>
                    <a:pt x="27928" y="5664"/>
                    <a:pt x="27872" y="5691"/>
                    <a:pt x="27816" y="5719"/>
                  </a:cubicBezTo>
                  <a:cubicBezTo>
                    <a:pt x="27677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7" y="4324"/>
                  </a:cubicBezTo>
                  <a:cubicBezTo>
                    <a:pt x="28514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1" y="3041"/>
                    <a:pt x="26812" y="3655"/>
                  </a:cubicBezTo>
                  <a:cubicBezTo>
                    <a:pt x="26756" y="3766"/>
                    <a:pt x="26728" y="3878"/>
                    <a:pt x="26700" y="3962"/>
                  </a:cubicBezTo>
                  <a:cubicBezTo>
                    <a:pt x="25733" y="2699"/>
                    <a:pt x="24792" y="2006"/>
                    <a:pt x="23901" y="2006"/>
                  </a:cubicBezTo>
                  <a:cubicBezTo>
                    <a:pt x="23867" y="2006"/>
                    <a:pt x="23833" y="2007"/>
                    <a:pt x="23799" y="2009"/>
                  </a:cubicBezTo>
                  <a:cubicBezTo>
                    <a:pt x="23324" y="2037"/>
                    <a:pt x="22850" y="2148"/>
                    <a:pt x="22404" y="2316"/>
                  </a:cubicBezTo>
                  <a:lnTo>
                    <a:pt x="22432" y="2232"/>
                  </a:lnTo>
                  <a:cubicBezTo>
                    <a:pt x="22599" y="1786"/>
                    <a:pt x="22571" y="1116"/>
                    <a:pt x="2234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2" name="Google Shape;8392;p28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3" name="Google Shape;8393;p28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4" name="Google Shape;8394;p28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95" name="Google Shape;8395;p28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96" name="Google Shape;8396;p28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8397" name="Google Shape;8397;p28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8398" name="Google Shape;8398;p28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9" name="Google Shape;8399;p28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0" name="Google Shape;8400;p28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1" name="Google Shape;8401;p28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2" name="Google Shape;8402;p28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3" name="Google Shape;8403;p28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4" name="Google Shape;8404;p28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5" name="Google Shape;8405;p28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6" name="Google Shape;8406;p28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7" name="Google Shape;8407;p28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8" name="Google Shape;8408;p28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9" name="Google Shape;8409;p28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0" name="Google Shape;8410;p28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1" name="Google Shape;8411;p28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2" name="Google Shape;8412;p28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3" name="Google Shape;8413;p28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4" name="Google Shape;8414;p28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5" name="Google Shape;8415;p28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6" name="Google Shape;8416;p28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7" name="Google Shape;8417;p28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8" name="Google Shape;8418;p28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9" name="Google Shape;8419;p28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0" name="Google Shape;8420;p28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1" name="Google Shape;8421;p28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2" name="Google Shape;8422;p28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3" name="Google Shape;8423;p28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24" name="Google Shape;8424;p28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4">
    <p:spTree>
      <p:nvGrpSpPr>
        <p:cNvPr id="8425" name="Shape 8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6" name="Google Shape;8426;p29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27" name="Google Shape;8427;p29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8428" name="Google Shape;8428;p29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8429" name="Google Shape;8429;p29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8430" name="Google Shape;8430;p29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1" name="Google Shape;8431;p29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432" name="Google Shape;8432;p29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3" name="Google Shape;8433;p29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434" name="Google Shape;8434;p29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8435" name="Google Shape;8435;p29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29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7" name="Google Shape;8437;p29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8" name="Google Shape;8438;p29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439" name="Google Shape;8439;p29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8440" name="Google Shape;8440;p29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1" name="Google Shape;8441;p29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2" name="Google Shape;8442;p29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3" name="Google Shape;8443;p29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4" name="Google Shape;8444;p29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5" name="Google Shape;8445;p29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6" name="Google Shape;8446;p29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7" name="Google Shape;8447;p29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8" name="Google Shape;8448;p29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49" name="Google Shape;8449;p29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0" name="Google Shape;8450;p29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1" name="Google Shape;8451;p29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2" name="Google Shape;8452;p29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3" name="Google Shape;8453;p29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4" name="Google Shape;8454;p29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5" name="Google Shape;8455;p29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6" name="Google Shape;8456;p29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7" name="Google Shape;8457;p29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8" name="Google Shape;8458;p29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59" name="Google Shape;8459;p29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0" name="Google Shape;8460;p29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1" name="Google Shape;8461;p29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2" name="Google Shape;8462;p29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3" name="Google Shape;8463;p29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4" name="Google Shape;8464;p29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5" name="Google Shape;8465;p29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6" name="Google Shape;8466;p29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7" name="Google Shape;8467;p29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8" name="Google Shape;8468;p29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69" name="Google Shape;8469;p29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470" name="Google Shape;8470;p29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8471" name="Google Shape;8471;p29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2" name="Google Shape;8472;p29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3" name="Google Shape;8473;p29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4" name="Google Shape;8474;p29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5" name="Google Shape;8475;p29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6" name="Google Shape;8476;p29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7" name="Google Shape;8477;p29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8" name="Google Shape;8478;p29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79" name="Google Shape;8479;p29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0" name="Google Shape;8480;p29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1" name="Google Shape;8481;p29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2" name="Google Shape;8482;p29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3" name="Google Shape;8483;p29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4" name="Google Shape;8484;p29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5" name="Google Shape;8485;p29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6" name="Google Shape;8486;p29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7" name="Google Shape;8487;p29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8" name="Google Shape;8488;p29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89" name="Google Shape;8489;p29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0" name="Google Shape;8490;p29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1" name="Google Shape;8491;p29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2" name="Google Shape;8492;p29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3" name="Google Shape;8493;p29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4" name="Google Shape;8494;p29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5" name="Google Shape;8495;p29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6" name="Google Shape;8496;p29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7" name="Google Shape;8497;p29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8" name="Google Shape;8498;p29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99" name="Google Shape;8499;p29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0" name="Google Shape;8500;p29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1" name="Google Shape;8501;p29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2" name="Google Shape;8502;p29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3" name="Google Shape;8503;p29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4" name="Google Shape;8504;p29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5" name="Google Shape;8505;p29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6" name="Google Shape;8506;p29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7" name="Google Shape;8507;p29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8" name="Google Shape;8508;p29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09" name="Google Shape;8509;p29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0" name="Google Shape;8510;p29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1" name="Google Shape;8511;p29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2" name="Google Shape;8512;p29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3" name="Google Shape;8513;p29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4" name="Google Shape;8514;p29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5" name="Google Shape;8515;p29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6" name="Google Shape;8516;p29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7" name="Google Shape;8517;p29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8" name="Google Shape;8518;p29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19" name="Google Shape;8519;p29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0" name="Google Shape;8520;p29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1" name="Google Shape;8521;p29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522" name="Google Shape;8522;p29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8523" name="Google Shape;8523;p29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4" name="Google Shape;8524;p29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5" name="Google Shape;8525;p29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6" name="Google Shape;8526;p29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7" name="Google Shape;8527;p29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8" name="Google Shape;8528;p29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29" name="Google Shape;8529;p29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0" name="Google Shape;8530;p29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1" name="Google Shape;8531;p29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2" name="Google Shape;8532;p29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3" name="Google Shape;8533;p29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4" name="Google Shape;8534;p29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5" name="Google Shape;8535;p29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6" name="Google Shape;8536;p29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7" name="Google Shape;8537;p29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8" name="Google Shape;8538;p29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39" name="Google Shape;8539;p29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0" name="Google Shape;8540;p29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1" name="Google Shape;8541;p29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2" name="Google Shape;8542;p29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3" name="Google Shape;8543;p29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4" name="Google Shape;8544;p29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5" name="Google Shape;8545;p29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6" name="Google Shape;8546;p29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7" name="Google Shape;8547;p29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8" name="Google Shape;8548;p29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9" name="Google Shape;8549;p29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0" name="Google Shape;8550;p29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1" name="Google Shape;8551;p29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2" name="Google Shape;8552;p29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3" name="Google Shape;8553;p29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4" name="Google Shape;8554;p29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555" name="Google Shape;8555;p29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6" name="Google Shape;8556;p29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7" name="Google Shape;8557;p29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8" name="Google Shape;8558;p29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59" name="Google Shape;8559;p29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0" name="Google Shape;8560;p29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1" name="Google Shape;8561;p29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2" name="Google Shape;8562;p29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3" name="Google Shape;8563;p29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4" name="Google Shape;8564;p29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5" name="Google Shape;8565;p29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66" name="Google Shape;8566;p29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67" name="Google Shape;8567;p29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8" name="Google Shape;8568;p29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69" name="Google Shape;8569;p29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29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1" name="Google Shape;8571;p29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8572" name="Google Shape;8572;p29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29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29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29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29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29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29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29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29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29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29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29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29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29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29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29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29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29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29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29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29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29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29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29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29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29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29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29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29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29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29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29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29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29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29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29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29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29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29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29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29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29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29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29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29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29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29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29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29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29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29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29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29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29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29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29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29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29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29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29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29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29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29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29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29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2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2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29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29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29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29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29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29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5" name="Google Shape;8645;p29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8646" name="Google Shape;8646;p29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29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29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29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29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29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29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29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29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29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29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29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29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29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29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29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29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29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29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29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29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29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29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29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29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29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29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29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29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29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29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29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29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29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29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29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29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29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29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29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29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29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29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29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29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29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29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29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29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29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29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29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29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29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29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29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29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29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29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29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29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29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29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29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29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2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2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29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29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29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29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29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29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9" name="Google Shape;8719;p29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8720" name="Google Shape;8720;p29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29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29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29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29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29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29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29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29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29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29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29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29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29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29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29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29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29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29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29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29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29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29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29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29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29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29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29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29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29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29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29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29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29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29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29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29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29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29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29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29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29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29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29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29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29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29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29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29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29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29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29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29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29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29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29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29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29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29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29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29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29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29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29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29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2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29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29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29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29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29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29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29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3" name="Google Shape;8793;p29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8794" name="Google Shape;8794;p29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8795" name="Google Shape;8795;p29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8796" name="Google Shape;8796;p29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7" name="Google Shape;8797;p29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798" name="Google Shape;8798;p29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9" name="Google Shape;8799;p29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00" name="Google Shape;8800;p29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8801" name="Google Shape;8801;p29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2" name="Google Shape;8802;p29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3" name="Google Shape;8803;p29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4" name="Google Shape;8804;p29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805" name="Google Shape;8805;p29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8806" name="Google Shape;8806;p29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7" name="Google Shape;8807;p29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8" name="Google Shape;8808;p29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9" name="Google Shape;8809;p29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0" name="Google Shape;8810;p29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1" name="Google Shape;8811;p29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2" name="Google Shape;8812;p29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3" name="Google Shape;8813;p29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4" name="Google Shape;8814;p29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5" name="Google Shape;8815;p29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6" name="Google Shape;8816;p29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7" name="Google Shape;8817;p29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8" name="Google Shape;8818;p29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9" name="Google Shape;8819;p29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0" name="Google Shape;8820;p29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1" name="Google Shape;8821;p29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2" name="Google Shape;8822;p29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3" name="Google Shape;8823;p29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4" name="Google Shape;8824;p29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5" name="Google Shape;8825;p29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6" name="Google Shape;8826;p29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7" name="Google Shape;8827;p29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8" name="Google Shape;8828;p29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9" name="Google Shape;8829;p29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29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1" name="Google Shape;8831;p29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2" name="Google Shape;8832;p29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3" name="Google Shape;8833;p29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29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5" name="Google Shape;8835;p29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6" name="Google Shape;8836;p29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8837" name="Google Shape;8837;p29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29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9" name="Google Shape;8839;p29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0" name="Google Shape;8840;p29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1" name="Google Shape;8841;p29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29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3" name="Google Shape;8843;p29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4" name="Google Shape;8844;p29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5" name="Google Shape;8845;p29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29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29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8" name="Google Shape;8848;p29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9" name="Google Shape;8849;p29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29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1" name="Google Shape;8851;p29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2" name="Google Shape;8852;p29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3" name="Google Shape;8853;p29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4" name="Google Shape;8854;p29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29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29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7" name="Google Shape;8857;p29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8" name="Google Shape;8858;p29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29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0" name="Google Shape;8860;p29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1" name="Google Shape;8861;p29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2" name="Google Shape;8862;p29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29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29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5" name="Google Shape;8865;p29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6" name="Google Shape;8866;p29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29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8" name="Google Shape;8868;p29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9" name="Google Shape;8869;p29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0" name="Google Shape;8870;p29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29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29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3" name="Google Shape;8873;p29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4" name="Google Shape;8874;p29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29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6" name="Google Shape;8876;p29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7" name="Google Shape;8877;p29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8" name="Google Shape;8878;p29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9" name="Google Shape;8879;p29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0" name="Google Shape;8880;p29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1" name="Google Shape;8881;p29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2" name="Google Shape;8882;p29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3" name="Google Shape;8883;p29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4" name="Google Shape;8884;p29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5" name="Google Shape;8885;p29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6" name="Google Shape;8886;p29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7" name="Google Shape;8887;p29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88" name="Google Shape;8888;p29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8889" name="Google Shape;8889;p29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0" name="Google Shape;8890;p29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1" name="Google Shape;8891;p29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2" name="Google Shape;8892;p29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3" name="Google Shape;8893;p29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4" name="Google Shape;8894;p29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5" name="Google Shape;8895;p29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6" name="Google Shape;8896;p29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7" name="Google Shape;8897;p29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8" name="Google Shape;8898;p29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9" name="Google Shape;8899;p29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0" name="Google Shape;8900;p29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1" name="Google Shape;8901;p29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2" name="Google Shape;8902;p29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3" name="Google Shape;8903;p29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4" name="Google Shape;8904;p29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5" name="Google Shape;8905;p29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6" name="Google Shape;8906;p29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7" name="Google Shape;8907;p29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8" name="Google Shape;8908;p29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09" name="Google Shape;8909;p29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0" name="Google Shape;8910;p29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1" name="Google Shape;8911;p29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2" name="Google Shape;8912;p29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3" name="Google Shape;8913;p29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4" name="Google Shape;8914;p29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5" name="Google Shape;8915;p29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6" name="Google Shape;8916;p29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7" name="Google Shape;8917;p29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8" name="Google Shape;8918;p29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19" name="Google Shape;8919;p29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20" name="Google Shape;8920;p29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921" name="Google Shape;8921;p29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2" name="Google Shape;8922;p29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3" name="Google Shape;8923;p29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4" name="Google Shape;8924;p29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5" name="Google Shape;8925;p29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6" name="Google Shape;8926;p29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7" name="Google Shape;8927;p29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8" name="Google Shape;8928;p29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9" name="Google Shape;8929;p29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0" name="Google Shape;8930;p29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1" name="Google Shape;8931;p29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2" name="Google Shape;8932;p29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33" name="Google Shape;8933;p29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29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35" name="Google Shape;8935;p29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29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37" name="Google Shape;8937;p29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8" name="Google Shape;8938;p29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9" name="Google Shape;8939;p29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0" name="Google Shape;8940;p29"/>
          <p:cNvSpPr txBox="1"/>
          <p:nvPr>
            <p:ph idx="1" type="subTitle"/>
          </p:nvPr>
        </p:nvSpPr>
        <p:spPr>
          <a:xfrm>
            <a:off x="1437450" y="2310625"/>
            <a:ext cx="2491200" cy="851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41" name="Google Shape;8941;p29"/>
          <p:cNvSpPr txBox="1"/>
          <p:nvPr>
            <p:ph type="title"/>
          </p:nvPr>
        </p:nvSpPr>
        <p:spPr>
          <a:xfrm>
            <a:off x="1437450" y="1371575"/>
            <a:ext cx="1993500" cy="782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8942" name="Google Shape;8942;p29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43" name="Google Shape;8943;p29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8944" name="Google Shape;8944;p29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8945" name="Google Shape;8945;p29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29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29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29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29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29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29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29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29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29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29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29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29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29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29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29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29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29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29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29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29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29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29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29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29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29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71" name="Google Shape;8971;p29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 1">
  <p:cSld name="CUSTOM_4_1">
    <p:spTree>
      <p:nvGrpSpPr>
        <p:cNvPr id="8972" name="Shape 8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73" name="Google Shape;8973;p30"/>
          <p:cNvGrpSpPr/>
          <p:nvPr/>
        </p:nvGrpSpPr>
        <p:grpSpPr>
          <a:xfrm>
            <a:off x="6014125" y="781475"/>
            <a:ext cx="3147050" cy="4219572"/>
            <a:chOff x="6014125" y="781475"/>
            <a:chExt cx="3147050" cy="4219572"/>
          </a:xfrm>
        </p:grpSpPr>
        <p:sp>
          <p:nvSpPr>
            <p:cNvPr id="8974" name="Google Shape;8974;p30"/>
            <p:cNvSpPr/>
            <p:nvPr/>
          </p:nvSpPr>
          <p:spPr>
            <a:xfrm>
              <a:off x="7295575" y="1690800"/>
              <a:ext cx="1128410" cy="3310247"/>
            </a:xfrm>
            <a:custGeom>
              <a:rect b="b" l="l" r="r" t="t"/>
              <a:pathLst>
                <a:path extrusionOk="0" h="80127" w="27314">
                  <a:moveTo>
                    <a:pt x="10797" y="1"/>
                  </a:moveTo>
                  <a:cubicBezTo>
                    <a:pt x="10686" y="84"/>
                    <a:pt x="10574" y="280"/>
                    <a:pt x="10574" y="447"/>
                  </a:cubicBezTo>
                  <a:cubicBezTo>
                    <a:pt x="10546" y="586"/>
                    <a:pt x="10630" y="670"/>
                    <a:pt x="10714" y="754"/>
                  </a:cubicBezTo>
                  <a:cubicBezTo>
                    <a:pt x="10853" y="698"/>
                    <a:pt x="10937" y="642"/>
                    <a:pt x="10937" y="475"/>
                  </a:cubicBezTo>
                  <a:cubicBezTo>
                    <a:pt x="10965" y="307"/>
                    <a:pt x="10909" y="84"/>
                    <a:pt x="10797" y="1"/>
                  </a:cubicBezTo>
                  <a:close/>
                  <a:moveTo>
                    <a:pt x="9291" y="280"/>
                  </a:moveTo>
                  <a:cubicBezTo>
                    <a:pt x="9263" y="419"/>
                    <a:pt x="9319" y="614"/>
                    <a:pt x="9430" y="754"/>
                  </a:cubicBezTo>
                  <a:cubicBezTo>
                    <a:pt x="9514" y="865"/>
                    <a:pt x="9598" y="865"/>
                    <a:pt x="9709" y="865"/>
                  </a:cubicBezTo>
                  <a:lnTo>
                    <a:pt x="9765" y="865"/>
                  </a:lnTo>
                  <a:cubicBezTo>
                    <a:pt x="9821" y="754"/>
                    <a:pt x="9821" y="642"/>
                    <a:pt x="9737" y="503"/>
                  </a:cubicBezTo>
                  <a:cubicBezTo>
                    <a:pt x="9626" y="391"/>
                    <a:pt x="9430" y="280"/>
                    <a:pt x="9319" y="280"/>
                  </a:cubicBezTo>
                  <a:close/>
                  <a:moveTo>
                    <a:pt x="6892" y="4995"/>
                  </a:moveTo>
                  <a:cubicBezTo>
                    <a:pt x="6864" y="4995"/>
                    <a:pt x="6836" y="5022"/>
                    <a:pt x="6836" y="5022"/>
                  </a:cubicBezTo>
                  <a:cubicBezTo>
                    <a:pt x="6808" y="5162"/>
                    <a:pt x="6919" y="5357"/>
                    <a:pt x="7031" y="5469"/>
                  </a:cubicBezTo>
                  <a:cubicBezTo>
                    <a:pt x="7115" y="5525"/>
                    <a:pt x="7170" y="5552"/>
                    <a:pt x="7254" y="5552"/>
                  </a:cubicBezTo>
                  <a:cubicBezTo>
                    <a:pt x="7310" y="5552"/>
                    <a:pt x="7338" y="5525"/>
                    <a:pt x="7394" y="5525"/>
                  </a:cubicBezTo>
                  <a:cubicBezTo>
                    <a:pt x="7422" y="5385"/>
                    <a:pt x="7422" y="5274"/>
                    <a:pt x="7282" y="5162"/>
                  </a:cubicBezTo>
                  <a:cubicBezTo>
                    <a:pt x="7198" y="5078"/>
                    <a:pt x="7031" y="4995"/>
                    <a:pt x="6892" y="4995"/>
                  </a:cubicBezTo>
                  <a:close/>
                  <a:moveTo>
                    <a:pt x="7561" y="4716"/>
                  </a:moveTo>
                  <a:cubicBezTo>
                    <a:pt x="7505" y="4911"/>
                    <a:pt x="7589" y="5218"/>
                    <a:pt x="7728" y="5413"/>
                  </a:cubicBezTo>
                  <a:cubicBezTo>
                    <a:pt x="7868" y="5608"/>
                    <a:pt x="8007" y="5636"/>
                    <a:pt x="8231" y="5636"/>
                  </a:cubicBezTo>
                  <a:cubicBezTo>
                    <a:pt x="8286" y="5441"/>
                    <a:pt x="8314" y="5301"/>
                    <a:pt x="8175" y="5106"/>
                  </a:cubicBezTo>
                  <a:cubicBezTo>
                    <a:pt x="8035" y="4911"/>
                    <a:pt x="7756" y="4716"/>
                    <a:pt x="7561" y="4716"/>
                  </a:cubicBezTo>
                  <a:close/>
                  <a:moveTo>
                    <a:pt x="6613" y="6194"/>
                  </a:moveTo>
                  <a:cubicBezTo>
                    <a:pt x="6445" y="6194"/>
                    <a:pt x="6250" y="6278"/>
                    <a:pt x="6166" y="6389"/>
                  </a:cubicBezTo>
                  <a:cubicBezTo>
                    <a:pt x="6250" y="6501"/>
                    <a:pt x="6445" y="6557"/>
                    <a:pt x="6613" y="6557"/>
                  </a:cubicBezTo>
                  <a:cubicBezTo>
                    <a:pt x="6780" y="6557"/>
                    <a:pt x="6864" y="6473"/>
                    <a:pt x="6919" y="6362"/>
                  </a:cubicBezTo>
                  <a:cubicBezTo>
                    <a:pt x="6836" y="6250"/>
                    <a:pt x="6780" y="6194"/>
                    <a:pt x="6640" y="6194"/>
                  </a:cubicBezTo>
                  <a:close/>
                  <a:moveTo>
                    <a:pt x="18079" y="6613"/>
                  </a:moveTo>
                  <a:cubicBezTo>
                    <a:pt x="17884" y="6613"/>
                    <a:pt x="17605" y="6752"/>
                    <a:pt x="17437" y="6892"/>
                  </a:cubicBezTo>
                  <a:cubicBezTo>
                    <a:pt x="17214" y="7059"/>
                    <a:pt x="17214" y="7226"/>
                    <a:pt x="17242" y="7450"/>
                  </a:cubicBezTo>
                  <a:cubicBezTo>
                    <a:pt x="17326" y="7478"/>
                    <a:pt x="17409" y="7478"/>
                    <a:pt x="17493" y="7478"/>
                  </a:cubicBezTo>
                  <a:cubicBezTo>
                    <a:pt x="17605" y="7478"/>
                    <a:pt x="17716" y="7450"/>
                    <a:pt x="17828" y="7366"/>
                  </a:cubicBezTo>
                  <a:cubicBezTo>
                    <a:pt x="18023" y="7171"/>
                    <a:pt x="18219" y="6864"/>
                    <a:pt x="18191" y="6641"/>
                  </a:cubicBezTo>
                  <a:cubicBezTo>
                    <a:pt x="18163" y="6613"/>
                    <a:pt x="18135" y="6613"/>
                    <a:pt x="18079" y="6613"/>
                  </a:cubicBezTo>
                  <a:close/>
                  <a:moveTo>
                    <a:pt x="17716" y="9096"/>
                  </a:moveTo>
                  <a:cubicBezTo>
                    <a:pt x="17549" y="9096"/>
                    <a:pt x="17409" y="9124"/>
                    <a:pt x="17270" y="9179"/>
                  </a:cubicBezTo>
                  <a:cubicBezTo>
                    <a:pt x="17075" y="9291"/>
                    <a:pt x="17019" y="9430"/>
                    <a:pt x="16991" y="9626"/>
                  </a:cubicBezTo>
                  <a:cubicBezTo>
                    <a:pt x="17103" y="9682"/>
                    <a:pt x="17186" y="9737"/>
                    <a:pt x="17298" y="9737"/>
                  </a:cubicBezTo>
                  <a:cubicBezTo>
                    <a:pt x="17354" y="9737"/>
                    <a:pt x="17437" y="9709"/>
                    <a:pt x="17521" y="9682"/>
                  </a:cubicBezTo>
                  <a:cubicBezTo>
                    <a:pt x="17716" y="9598"/>
                    <a:pt x="17967" y="9347"/>
                    <a:pt x="17995" y="9151"/>
                  </a:cubicBezTo>
                  <a:cubicBezTo>
                    <a:pt x="17940" y="9124"/>
                    <a:pt x="17828" y="9096"/>
                    <a:pt x="17716" y="9096"/>
                  </a:cubicBezTo>
                  <a:close/>
                  <a:moveTo>
                    <a:pt x="18051" y="10853"/>
                  </a:moveTo>
                  <a:cubicBezTo>
                    <a:pt x="17940" y="10853"/>
                    <a:pt x="17828" y="10909"/>
                    <a:pt x="17716" y="10965"/>
                  </a:cubicBezTo>
                  <a:cubicBezTo>
                    <a:pt x="17772" y="11160"/>
                    <a:pt x="17828" y="11300"/>
                    <a:pt x="18023" y="11411"/>
                  </a:cubicBezTo>
                  <a:cubicBezTo>
                    <a:pt x="18163" y="11439"/>
                    <a:pt x="18302" y="11467"/>
                    <a:pt x="18442" y="11467"/>
                  </a:cubicBezTo>
                  <a:cubicBezTo>
                    <a:pt x="18553" y="11467"/>
                    <a:pt x="18665" y="11467"/>
                    <a:pt x="18749" y="11411"/>
                  </a:cubicBezTo>
                  <a:cubicBezTo>
                    <a:pt x="18721" y="11216"/>
                    <a:pt x="18470" y="10993"/>
                    <a:pt x="18246" y="10881"/>
                  </a:cubicBezTo>
                  <a:cubicBezTo>
                    <a:pt x="18191" y="10853"/>
                    <a:pt x="18107" y="10853"/>
                    <a:pt x="18051" y="10853"/>
                  </a:cubicBezTo>
                  <a:close/>
                  <a:moveTo>
                    <a:pt x="4632" y="13532"/>
                  </a:moveTo>
                  <a:cubicBezTo>
                    <a:pt x="4632" y="13671"/>
                    <a:pt x="4743" y="13894"/>
                    <a:pt x="4855" y="14006"/>
                  </a:cubicBezTo>
                  <a:cubicBezTo>
                    <a:pt x="4939" y="14062"/>
                    <a:pt x="5022" y="14090"/>
                    <a:pt x="5078" y="14090"/>
                  </a:cubicBezTo>
                  <a:cubicBezTo>
                    <a:pt x="5134" y="14090"/>
                    <a:pt x="5190" y="14090"/>
                    <a:pt x="5245" y="14062"/>
                  </a:cubicBezTo>
                  <a:cubicBezTo>
                    <a:pt x="5245" y="13922"/>
                    <a:pt x="5245" y="13811"/>
                    <a:pt x="5134" y="13699"/>
                  </a:cubicBezTo>
                  <a:cubicBezTo>
                    <a:pt x="5022" y="13615"/>
                    <a:pt x="4855" y="13532"/>
                    <a:pt x="4715" y="13532"/>
                  </a:cubicBezTo>
                  <a:close/>
                  <a:moveTo>
                    <a:pt x="5413" y="13225"/>
                  </a:moveTo>
                  <a:cubicBezTo>
                    <a:pt x="5329" y="13420"/>
                    <a:pt x="5441" y="13755"/>
                    <a:pt x="5580" y="13950"/>
                  </a:cubicBezTo>
                  <a:cubicBezTo>
                    <a:pt x="5720" y="14145"/>
                    <a:pt x="5859" y="14173"/>
                    <a:pt x="6082" y="14173"/>
                  </a:cubicBezTo>
                  <a:cubicBezTo>
                    <a:pt x="6166" y="13978"/>
                    <a:pt x="6194" y="13811"/>
                    <a:pt x="6055" y="13615"/>
                  </a:cubicBezTo>
                  <a:cubicBezTo>
                    <a:pt x="5915" y="13420"/>
                    <a:pt x="5608" y="13225"/>
                    <a:pt x="5413" y="13225"/>
                  </a:cubicBezTo>
                  <a:close/>
                  <a:moveTo>
                    <a:pt x="4408" y="14759"/>
                  </a:moveTo>
                  <a:cubicBezTo>
                    <a:pt x="4241" y="14759"/>
                    <a:pt x="4046" y="14843"/>
                    <a:pt x="3962" y="14982"/>
                  </a:cubicBezTo>
                  <a:cubicBezTo>
                    <a:pt x="4046" y="15094"/>
                    <a:pt x="4241" y="15150"/>
                    <a:pt x="4408" y="15150"/>
                  </a:cubicBezTo>
                  <a:lnTo>
                    <a:pt x="4436" y="15150"/>
                  </a:lnTo>
                  <a:cubicBezTo>
                    <a:pt x="4604" y="15150"/>
                    <a:pt x="4660" y="15066"/>
                    <a:pt x="4743" y="14927"/>
                  </a:cubicBezTo>
                  <a:cubicBezTo>
                    <a:pt x="4660" y="14843"/>
                    <a:pt x="4604" y="14759"/>
                    <a:pt x="4436" y="14759"/>
                  </a:cubicBezTo>
                  <a:close/>
                  <a:moveTo>
                    <a:pt x="19753" y="18609"/>
                  </a:moveTo>
                  <a:cubicBezTo>
                    <a:pt x="19613" y="18609"/>
                    <a:pt x="19502" y="18665"/>
                    <a:pt x="19390" y="18777"/>
                  </a:cubicBezTo>
                  <a:cubicBezTo>
                    <a:pt x="19446" y="18972"/>
                    <a:pt x="19502" y="19111"/>
                    <a:pt x="19753" y="19167"/>
                  </a:cubicBezTo>
                  <a:cubicBezTo>
                    <a:pt x="19837" y="19195"/>
                    <a:pt x="19920" y="19195"/>
                    <a:pt x="20032" y="19195"/>
                  </a:cubicBezTo>
                  <a:cubicBezTo>
                    <a:pt x="20199" y="19195"/>
                    <a:pt x="20367" y="19167"/>
                    <a:pt x="20478" y="19084"/>
                  </a:cubicBezTo>
                  <a:cubicBezTo>
                    <a:pt x="20395" y="18888"/>
                    <a:pt x="20116" y="18693"/>
                    <a:pt x="19892" y="18637"/>
                  </a:cubicBezTo>
                  <a:cubicBezTo>
                    <a:pt x="19837" y="18609"/>
                    <a:pt x="19781" y="18609"/>
                    <a:pt x="19753" y="18609"/>
                  </a:cubicBezTo>
                  <a:close/>
                  <a:moveTo>
                    <a:pt x="22375" y="32726"/>
                  </a:moveTo>
                  <a:cubicBezTo>
                    <a:pt x="22292" y="32726"/>
                    <a:pt x="22208" y="32754"/>
                    <a:pt x="22124" y="32782"/>
                  </a:cubicBezTo>
                  <a:cubicBezTo>
                    <a:pt x="22124" y="32977"/>
                    <a:pt x="22124" y="33145"/>
                    <a:pt x="22348" y="33284"/>
                  </a:cubicBezTo>
                  <a:cubicBezTo>
                    <a:pt x="22487" y="33368"/>
                    <a:pt x="22710" y="33452"/>
                    <a:pt x="22878" y="33452"/>
                  </a:cubicBezTo>
                  <a:cubicBezTo>
                    <a:pt x="22961" y="33452"/>
                    <a:pt x="23017" y="33452"/>
                    <a:pt x="23045" y="33424"/>
                  </a:cubicBezTo>
                  <a:cubicBezTo>
                    <a:pt x="23045" y="33228"/>
                    <a:pt x="22850" y="32949"/>
                    <a:pt x="22654" y="32810"/>
                  </a:cubicBezTo>
                  <a:cubicBezTo>
                    <a:pt x="22543" y="32754"/>
                    <a:pt x="22459" y="32726"/>
                    <a:pt x="22375" y="32726"/>
                  </a:cubicBezTo>
                  <a:close/>
                  <a:moveTo>
                    <a:pt x="25807" y="42379"/>
                  </a:moveTo>
                  <a:cubicBezTo>
                    <a:pt x="25640" y="42379"/>
                    <a:pt x="25416" y="42519"/>
                    <a:pt x="25277" y="42658"/>
                  </a:cubicBezTo>
                  <a:cubicBezTo>
                    <a:pt x="25137" y="42798"/>
                    <a:pt x="25165" y="42937"/>
                    <a:pt x="25193" y="43105"/>
                  </a:cubicBezTo>
                  <a:lnTo>
                    <a:pt x="25333" y="43105"/>
                  </a:lnTo>
                  <a:cubicBezTo>
                    <a:pt x="25444" y="43105"/>
                    <a:pt x="25528" y="43077"/>
                    <a:pt x="25640" y="42965"/>
                  </a:cubicBezTo>
                  <a:cubicBezTo>
                    <a:pt x="25779" y="42826"/>
                    <a:pt x="25891" y="42547"/>
                    <a:pt x="25835" y="42379"/>
                  </a:cubicBezTo>
                  <a:close/>
                  <a:moveTo>
                    <a:pt x="1284" y="45337"/>
                  </a:moveTo>
                  <a:cubicBezTo>
                    <a:pt x="1256" y="45560"/>
                    <a:pt x="1423" y="45839"/>
                    <a:pt x="1619" y="46006"/>
                  </a:cubicBezTo>
                  <a:cubicBezTo>
                    <a:pt x="1730" y="46090"/>
                    <a:pt x="1814" y="46146"/>
                    <a:pt x="1925" y="46146"/>
                  </a:cubicBezTo>
                  <a:cubicBezTo>
                    <a:pt x="1981" y="46146"/>
                    <a:pt x="2065" y="46118"/>
                    <a:pt x="2149" y="46090"/>
                  </a:cubicBezTo>
                  <a:cubicBezTo>
                    <a:pt x="2177" y="45895"/>
                    <a:pt x="2177" y="45755"/>
                    <a:pt x="1981" y="45588"/>
                  </a:cubicBezTo>
                  <a:cubicBezTo>
                    <a:pt x="1842" y="45448"/>
                    <a:pt x="1591" y="45337"/>
                    <a:pt x="1395" y="45337"/>
                  </a:cubicBezTo>
                  <a:close/>
                  <a:moveTo>
                    <a:pt x="782" y="51837"/>
                  </a:moveTo>
                  <a:cubicBezTo>
                    <a:pt x="726" y="52032"/>
                    <a:pt x="810" y="52367"/>
                    <a:pt x="949" y="52562"/>
                  </a:cubicBezTo>
                  <a:cubicBezTo>
                    <a:pt x="1089" y="52758"/>
                    <a:pt x="1228" y="52758"/>
                    <a:pt x="1451" y="52758"/>
                  </a:cubicBezTo>
                  <a:cubicBezTo>
                    <a:pt x="1507" y="52562"/>
                    <a:pt x="1535" y="52423"/>
                    <a:pt x="1395" y="52228"/>
                  </a:cubicBezTo>
                  <a:cubicBezTo>
                    <a:pt x="1256" y="52032"/>
                    <a:pt x="977" y="51837"/>
                    <a:pt x="782" y="51837"/>
                  </a:cubicBezTo>
                  <a:close/>
                  <a:moveTo>
                    <a:pt x="1479" y="53651"/>
                  </a:moveTo>
                  <a:lnTo>
                    <a:pt x="1479" y="53678"/>
                  </a:lnTo>
                  <a:lnTo>
                    <a:pt x="1451" y="53651"/>
                  </a:lnTo>
                  <a:close/>
                  <a:moveTo>
                    <a:pt x="11467" y="419"/>
                  </a:moveTo>
                  <a:cubicBezTo>
                    <a:pt x="11272" y="475"/>
                    <a:pt x="11076" y="754"/>
                    <a:pt x="10993" y="977"/>
                  </a:cubicBezTo>
                  <a:cubicBezTo>
                    <a:pt x="10937" y="1172"/>
                    <a:pt x="10965" y="1284"/>
                    <a:pt x="11076" y="1423"/>
                  </a:cubicBezTo>
                  <a:cubicBezTo>
                    <a:pt x="10965" y="1479"/>
                    <a:pt x="10881" y="1535"/>
                    <a:pt x="10797" y="1591"/>
                  </a:cubicBezTo>
                  <a:cubicBezTo>
                    <a:pt x="10797" y="1368"/>
                    <a:pt x="10714" y="1089"/>
                    <a:pt x="10574" y="977"/>
                  </a:cubicBezTo>
                  <a:cubicBezTo>
                    <a:pt x="10407" y="1089"/>
                    <a:pt x="10295" y="1340"/>
                    <a:pt x="10267" y="1563"/>
                  </a:cubicBezTo>
                  <a:cubicBezTo>
                    <a:pt x="10211" y="1507"/>
                    <a:pt x="10184" y="1479"/>
                    <a:pt x="10128" y="1451"/>
                  </a:cubicBezTo>
                  <a:cubicBezTo>
                    <a:pt x="9933" y="1256"/>
                    <a:pt x="9570" y="1117"/>
                    <a:pt x="9319" y="1117"/>
                  </a:cubicBezTo>
                  <a:cubicBezTo>
                    <a:pt x="9235" y="1117"/>
                    <a:pt x="9179" y="1144"/>
                    <a:pt x="9151" y="1144"/>
                  </a:cubicBezTo>
                  <a:cubicBezTo>
                    <a:pt x="9123" y="1451"/>
                    <a:pt x="9375" y="1842"/>
                    <a:pt x="9626" y="2065"/>
                  </a:cubicBezTo>
                  <a:cubicBezTo>
                    <a:pt x="9793" y="2177"/>
                    <a:pt x="9905" y="2233"/>
                    <a:pt x="10044" y="2233"/>
                  </a:cubicBezTo>
                  <a:cubicBezTo>
                    <a:pt x="10100" y="2233"/>
                    <a:pt x="10128" y="2233"/>
                    <a:pt x="10156" y="2205"/>
                  </a:cubicBezTo>
                  <a:lnTo>
                    <a:pt x="10156" y="2205"/>
                  </a:lnTo>
                  <a:cubicBezTo>
                    <a:pt x="9402" y="3097"/>
                    <a:pt x="8733" y="4409"/>
                    <a:pt x="8175" y="5971"/>
                  </a:cubicBezTo>
                  <a:cubicBezTo>
                    <a:pt x="8007" y="5859"/>
                    <a:pt x="7784" y="5748"/>
                    <a:pt x="7589" y="5748"/>
                  </a:cubicBezTo>
                  <a:cubicBezTo>
                    <a:pt x="7561" y="5748"/>
                    <a:pt x="7505" y="5776"/>
                    <a:pt x="7477" y="5776"/>
                  </a:cubicBezTo>
                  <a:cubicBezTo>
                    <a:pt x="7477" y="5971"/>
                    <a:pt x="7617" y="6194"/>
                    <a:pt x="7756" y="6362"/>
                  </a:cubicBezTo>
                  <a:cubicBezTo>
                    <a:pt x="7728" y="6362"/>
                    <a:pt x="7673" y="6389"/>
                    <a:pt x="7589" y="6389"/>
                  </a:cubicBezTo>
                  <a:cubicBezTo>
                    <a:pt x="7282" y="6473"/>
                    <a:pt x="6892" y="6752"/>
                    <a:pt x="6780" y="7031"/>
                  </a:cubicBezTo>
                  <a:cubicBezTo>
                    <a:pt x="6919" y="7143"/>
                    <a:pt x="7170" y="7199"/>
                    <a:pt x="7422" y="7199"/>
                  </a:cubicBezTo>
                  <a:cubicBezTo>
                    <a:pt x="7533" y="7199"/>
                    <a:pt x="7673" y="7199"/>
                    <a:pt x="7756" y="7171"/>
                  </a:cubicBezTo>
                  <a:lnTo>
                    <a:pt x="7756" y="7171"/>
                  </a:lnTo>
                  <a:cubicBezTo>
                    <a:pt x="7059" y="9430"/>
                    <a:pt x="6501" y="12053"/>
                    <a:pt x="6110" y="14592"/>
                  </a:cubicBezTo>
                  <a:lnTo>
                    <a:pt x="6055" y="14536"/>
                  </a:lnTo>
                  <a:cubicBezTo>
                    <a:pt x="5887" y="14424"/>
                    <a:pt x="5636" y="14313"/>
                    <a:pt x="5441" y="14313"/>
                  </a:cubicBezTo>
                  <a:cubicBezTo>
                    <a:pt x="5413" y="14313"/>
                    <a:pt x="5357" y="14313"/>
                    <a:pt x="5329" y="14341"/>
                  </a:cubicBezTo>
                  <a:cubicBezTo>
                    <a:pt x="5301" y="14508"/>
                    <a:pt x="5469" y="14787"/>
                    <a:pt x="5636" y="14954"/>
                  </a:cubicBezTo>
                  <a:cubicBezTo>
                    <a:pt x="5580" y="14954"/>
                    <a:pt x="5524" y="14954"/>
                    <a:pt x="5441" y="14982"/>
                  </a:cubicBezTo>
                  <a:cubicBezTo>
                    <a:pt x="5106" y="15066"/>
                    <a:pt x="4715" y="15345"/>
                    <a:pt x="4604" y="15624"/>
                  </a:cubicBezTo>
                  <a:cubicBezTo>
                    <a:pt x="4743" y="15764"/>
                    <a:pt x="5022" y="15819"/>
                    <a:pt x="5273" y="15819"/>
                  </a:cubicBezTo>
                  <a:cubicBezTo>
                    <a:pt x="5413" y="15819"/>
                    <a:pt x="5552" y="15791"/>
                    <a:pt x="5664" y="15764"/>
                  </a:cubicBezTo>
                  <a:cubicBezTo>
                    <a:pt x="5803" y="15736"/>
                    <a:pt x="5887" y="15680"/>
                    <a:pt x="5943" y="15624"/>
                  </a:cubicBezTo>
                  <a:lnTo>
                    <a:pt x="5943" y="15624"/>
                  </a:lnTo>
                  <a:cubicBezTo>
                    <a:pt x="5469" y="18860"/>
                    <a:pt x="4743" y="24133"/>
                    <a:pt x="3962" y="30355"/>
                  </a:cubicBezTo>
                  <a:cubicBezTo>
                    <a:pt x="3962" y="30243"/>
                    <a:pt x="3934" y="30132"/>
                    <a:pt x="3823" y="30020"/>
                  </a:cubicBezTo>
                  <a:cubicBezTo>
                    <a:pt x="3683" y="29853"/>
                    <a:pt x="3404" y="29657"/>
                    <a:pt x="3181" y="29657"/>
                  </a:cubicBezTo>
                  <a:lnTo>
                    <a:pt x="3153" y="29657"/>
                  </a:lnTo>
                  <a:cubicBezTo>
                    <a:pt x="3097" y="29880"/>
                    <a:pt x="3209" y="30215"/>
                    <a:pt x="3376" y="30411"/>
                  </a:cubicBezTo>
                  <a:cubicBezTo>
                    <a:pt x="3516" y="30550"/>
                    <a:pt x="3627" y="30578"/>
                    <a:pt x="3795" y="30578"/>
                  </a:cubicBezTo>
                  <a:lnTo>
                    <a:pt x="3906" y="30578"/>
                  </a:lnTo>
                  <a:lnTo>
                    <a:pt x="3934" y="30494"/>
                  </a:lnTo>
                  <a:lnTo>
                    <a:pt x="3934" y="30494"/>
                  </a:lnTo>
                  <a:cubicBezTo>
                    <a:pt x="3906" y="30634"/>
                    <a:pt x="3906" y="30773"/>
                    <a:pt x="3878" y="30941"/>
                  </a:cubicBezTo>
                  <a:cubicBezTo>
                    <a:pt x="3739" y="30829"/>
                    <a:pt x="3516" y="30745"/>
                    <a:pt x="3320" y="30745"/>
                  </a:cubicBezTo>
                  <a:cubicBezTo>
                    <a:pt x="3265" y="30745"/>
                    <a:pt x="3209" y="30773"/>
                    <a:pt x="3153" y="30773"/>
                  </a:cubicBezTo>
                  <a:cubicBezTo>
                    <a:pt x="3153" y="30969"/>
                    <a:pt x="3320" y="31220"/>
                    <a:pt x="3516" y="31387"/>
                  </a:cubicBezTo>
                  <a:cubicBezTo>
                    <a:pt x="3460" y="31387"/>
                    <a:pt x="3404" y="31387"/>
                    <a:pt x="3348" y="31415"/>
                  </a:cubicBezTo>
                  <a:cubicBezTo>
                    <a:pt x="3014" y="31527"/>
                    <a:pt x="2623" y="31861"/>
                    <a:pt x="2539" y="32140"/>
                  </a:cubicBezTo>
                  <a:cubicBezTo>
                    <a:pt x="2679" y="32252"/>
                    <a:pt x="2874" y="32280"/>
                    <a:pt x="3097" y="32280"/>
                  </a:cubicBezTo>
                  <a:cubicBezTo>
                    <a:pt x="3293" y="32280"/>
                    <a:pt x="3460" y="32252"/>
                    <a:pt x="3627" y="32196"/>
                  </a:cubicBezTo>
                  <a:lnTo>
                    <a:pt x="3739" y="32140"/>
                  </a:lnTo>
                  <a:lnTo>
                    <a:pt x="3739" y="32140"/>
                  </a:lnTo>
                  <a:cubicBezTo>
                    <a:pt x="3181" y="36716"/>
                    <a:pt x="2595" y="41682"/>
                    <a:pt x="2121" y="46676"/>
                  </a:cubicBezTo>
                  <a:cubicBezTo>
                    <a:pt x="1953" y="46508"/>
                    <a:pt x="1730" y="46369"/>
                    <a:pt x="1563" y="46369"/>
                  </a:cubicBezTo>
                  <a:lnTo>
                    <a:pt x="1535" y="46369"/>
                  </a:lnTo>
                  <a:cubicBezTo>
                    <a:pt x="1479" y="46564"/>
                    <a:pt x="1591" y="46899"/>
                    <a:pt x="1730" y="47094"/>
                  </a:cubicBezTo>
                  <a:cubicBezTo>
                    <a:pt x="1814" y="47234"/>
                    <a:pt x="1925" y="47262"/>
                    <a:pt x="2065" y="47290"/>
                  </a:cubicBezTo>
                  <a:cubicBezTo>
                    <a:pt x="2037" y="47401"/>
                    <a:pt x="2037" y="47513"/>
                    <a:pt x="2009" y="47624"/>
                  </a:cubicBezTo>
                  <a:cubicBezTo>
                    <a:pt x="1870" y="47401"/>
                    <a:pt x="1702" y="47262"/>
                    <a:pt x="1395" y="47262"/>
                  </a:cubicBezTo>
                  <a:lnTo>
                    <a:pt x="1367" y="47262"/>
                  </a:lnTo>
                  <a:cubicBezTo>
                    <a:pt x="1033" y="47262"/>
                    <a:pt x="586" y="47429"/>
                    <a:pt x="419" y="47680"/>
                  </a:cubicBezTo>
                  <a:cubicBezTo>
                    <a:pt x="586" y="47903"/>
                    <a:pt x="1033" y="48043"/>
                    <a:pt x="1367" y="48043"/>
                  </a:cubicBezTo>
                  <a:lnTo>
                    <a:pt x="1395" y="48043"/>
                  </a:lnTo>
                  <a:cubicBezTo>
                    <a:pt x="1730" y="48043"/>
                    <a:pt x="1870" y="47903"/>
                    <a:pt x="2009" y="47680"/>
                  </a:cubicBezTo>
                  <a:lnTo>
                    <a:pt x="2009" y="47680"/>
                  </a:lnTo>
                  <a:cubicBezTo>
                    <a:pt x="1988" y="47889"/>
                    <a:pt x="1967" y="48103"/>
                    <a:pt x="1946" y="48318"/>
                  </a:cubicBezTo>
                  <a:lnTo>
                    <a:pt x="1946" y="48318"/>
                  </a:lnTo>
                  <a:cubicBezTo>
                    <a:pt x="1837" y="48264"/>
                    <a:pt x="1728" y="48210"/>
                    <a:pt x="1619" y="48210"/>
                  </a:cubicBezTo>
                  <a:cubicBezTo>
                    <a:pt x="1563" y="48210"/>
                    <a:pt x="1479" y="48238"/>
                    <a:pt x="1395" y="48266"/>
                  </a:cubicBezTo>
                  <a:cubicBezTo>
                    <a:pt x="1200" y="48378"/>
                    <a:pt x="949" y="48629"/>
                    <a:pt x="921" y="48824"/>
                  </a:cubicBezTo>
                  <a:cubicBezTo>
                    <a:pt x="1005" y="48880"/>
                    <a:pt x="1089" y="48880"/>
                    <a:pt x="1200" y="48880"/>
                  </a:cubicBezTo>
                  <a:cubicBezTo>
                    <a:pt x="1340" y="48880"/>
                    <a:pt x="1535" y="48852"/>
                    <a:pt x="1646" y="48768"/>
                  </a:cubicBezTo>
                  <a:cubicBezTo>
                    <a:pt x="1834" y="48698"/>
                    <a:pt x="1903" y="48569"/>
                    <a:pt x="1937" y="48414"/>
                  </a:cubicBezTo>
                  <a:lnTo>
                    <a:pt x="1937" y="48414"/>
                  </a:lnTo>
                  <a:cubicBezTo>
                    <a:pt x="1905" y="48742"/>
                    <a:pt x="1874" y="49076"/>
                    <a:pt x="1842" y="49410"/>
                  </a:cubicBezTo>
                  <a:lnTo>
                    <a:pt x="1814" y="49410"/>
                  </a:lnTo>
                  <a:cubicBezTo>
                    <a:pt x="1702" y="49410"/>
                    <a:pt x="1619" y="49438"/>
                    <a:pt x="1507" y="49521"/>
                  </a:cubicBezTo>
                  <a:cubicBezTo>
                    <a:pt x="1312" y="49689"/>
                    <a:pt x="1172" y="49996"/>
                    <a:pt x="1200" y="50191"/>
                  </a:cubicBezTo>
                  <a:lnTo>
                    <a:pt x="1284" y="50191"/>
                  </a:lnTo>
                  <a:cubicBezTo>
                    <a:pt x="1451" y="50191"/>
                    <a:pt x="1646" y="50107"/>
                    <a:pt x="1786" y="50024"/>
                  </a:cubicBezTo>
                  <a:lnTo>
                    <a:pt x="1786" y="50024"/>
                  </a:lnTo>
                  <a:cubicBezTo>
                    <a:pt x="1702" y="51084"/>
                    <a:pt x="1591" y="52172"/>
                    <a:pt x="1507" y="53232"/>
                  </a:cubicBezTo>
                  <a:cubicBezTo>
                    <a:pt x="1479" y="53176"/>
                    <a:pt x="1451" y="53148"/>
                    <a:pt x="1395" y="53120"/>
                  </a:cubicBezTo>
                  <a:cubicBezTo>
                    <a:pt x="1256" y="52981"/>
                    <a:pt x="1005" y="52897"/>
                    <a:pt x="810" y="52897"/>
                  </a:cubicBezTo>
                  <a:lnTo>
                    <a:pt x="698" y="52897"/>
                  </a:lnTo>
                  <a:cubicBezTo>
                    <a:pt x="698" y="53093"/>
                    <a:pt x="837" y="53344"/>
                    <a:pt x="1005" y="53483"/>
                  </a:cubicBezTo>
                  <a:cubicBezTo>
                    <a:pt x="949" y="53511"/>
                    <a:pt x="893" y="53511"/>
                    <a:pt x="837" y="53511"/>
                  </a:cubicBezTo>
                  <a:cubicBezTo>
                    <a:pt x="503" y="53623"/>
                    <a:pt x="112" y="53874"/>
                    <a:pt x="0" y="54153"/>
                  </a:cubicBezTo>
                  <a:cubicBezTo>
                    <a:pt x="140" y="54292"/>
                    <a:pt x="419" y="54348"/>
                    <a:pt x="670" y="54348"/>
                  </a:cubicBezTo>
                  <a:cubicBezTo>
                    <a:pt x="782" y="54348"/>
                    <a:pt x="921" y="54320"/>
                    <a:pt x="1033" y="54292"/>
                  </a:cubicBezTo>
                  <a:cubicBezTo>
                    <a:pt x="1256" y="54236"/>
                    <a:pt x="1367" y="54125"/>
                    <a:pt x="1451" y="53985"/>
                  </a:cubicBezTo>
                  <a:lnTo>
                    <a:pt x="1451" y="53985"/>
                  </a:lnTo>
                  <a:cubicBezTo>
                    <a:pt x="1228" y="56775"/>
                    <a:pt x="1033" y="59481"/>
                    <a:pt x="893" y="62076"/>
                  </a:cubicBezTo>
                  <a:cubicBezTo>
                    <a:pt x="837" y="63415"/>
                    <a:pt x="1702" y="64364"/>
                    <a:pt x="3209" y="65033"/>
                  </a:cubicBezTo>
                  <a:cubicBezTo>
                    <a:pt x="3934" y="65368"/>
                    <a:pt x="4827" y="65647"/>
                    <a:pt x="5803" y="65842"/>
                  </a:cubicBezTo>
                  <a:cubicBezTo>
                    <a:pt x="6082" y="65898"/>
                    <a:pt x="6389" y="65954"/>
                    <a:pt x="6668" y="66010"/>
                  </a:cubicBezTo>
                  <a:cubicBezTo>
                    <a:pt x="6445" y="66121"/>
                    <a:pt x="6194" y="66372"/>
                    <a:pt x="6138" y="66596"/>
                  </a:cubicBezTo>
                  <a:cubicBezTo>
                    <a:pt x="6250" y="66651"/>
                    <a:pt x="6361" y="66679"/>
                    <a:pt x="6501" y="66679"/>
                  </a:cubicBezTo>
                  <a:cubicBezTo>
                    <a:pt x="6668" y="66679"/>
                    <a:pt x="6864" y="66624"/>
                    <a:pt x="7003" y="66568"/>
                  </a:cubicBezTo>
                  <a:cubicBezTo>
                    <a:pt x="7226" y="66456"/>
                    <a:pt x="7310" y="66317"/>
                    <a:pt x="7338" y="66094"/>
                  </a:cubicBezTo>
                  <a:cubicBezTo>
                    <a:pt x="7533" y="66121"/>
                    <a:pt x="7701" y="66149"/>
                    <a:pt x="7868" y="66177"/>
                  </a:cubicBezTo>
                  <a:cubicBezTo>
                    <a:pt x="7589" y="66428"/>
                    <a:pt x="7338" y="66847"/>
                    <a:pt x="7338" y="67154"/>
                  </a:cubicBezTo>
                  <a:cubicBezTo>
                    <a:pt x="7422" y="67182"/>
                    <a:pt x="7477" y="67182"/>
                    <a:pt x="7561" y="67182"/>
                  </a:cubicBezTo>
                  <a:cubicBezTo>
                    <a:pt x="7868" y="67182"/>
                    <a:pt x="8259" y="67042"/>
                    <a:pt x="8510" y="66847"/>
                  </a:cubicBezTo>
                  <a:cubicBezTo>
                    <a:pt x="8733" y="66651"/>
                    <a:pt x="8817" y="66484"/>
                    <a:pt x="8817" y="66261"/>
                  </a:cubicBezTo>
                  <a:cubicBezTo>
                    <a:pt x="8956" y="66261"/>
                    <a:pt x="9123" y="66289"/>
                    <a:pt x="9263" y="66289"/>
                  </a:cubicBezTo>
                  <a:cubicBezTo>
                    <a:pt x="9207" y="66317"/>
                    <a:pt x="9179" y="66372"/>
                    <a:pt x="9151" y="66428"/>
                  </a:cubicBezTo>
                  <a:cubicBezTo>
                    <a:pt x="9040" y="66679"/>
                    <a:pt x="8984" y="67070"/>
                    <a:pt x="9096" y="67265"/>
                  </a:cubicBezTo>
                  <a:cubicBezTo>
                    <a:pt x="9347" y="67237"/>
                    <a:pt x="9626" y="66958"/>
                    <a:pt x="9737" y="66735"/>
                  </a:cubicBezTo>
                  <a:cubicBezTo>
                    <a:pt x="9821" y="66568"/>
                    <a:pt x="9821" y="66456"/>
                    <a:pt x="9793" y="66317"/>
                  </a:cubicBezTo>
                  <a:lnTo>
                    <a:pt x="9793" y="66317"/>
                  </a:lnTo>
                  <a:cubicBezTo>
                    <a:pt x="10100" y="66345"/>
                    <a:pt x="10407" y="66372"/>
                    <a:pt x="10714" y="66372"/>
                  </a:cubicBezTo>
                  <a:cubicBezTo>
                    <a:pt x="10714" y="67209"/>
                    <a:pt x="10714" y="68019"/>
                    <a:pt x="10686" y="68828"/>
                  </a:cubicBezTo>
                  <a:cubicBezTo>
                    <a:pt x="10602" y="72817"/>
                    <a:pt x="10407" y="76305"/>
                    <a:pt x="10295" y="78118"/>
                  </a:cubicBezTo>
                  <a:lnTo>
                    <a:pt x="8091" y="78118"/>
                  </a:lnTo>
                  <a:lnTo>
                    <a:pt x="8091" y="80127"/>
                  </a:lnTo>
                  <a:lnTo>
                    <a:pt x="20590" y="80127"/>
                  </a:lnTo>
                  <a:lnTo>
                    <a:pt x="20590" y="78118"/>
                  </a:lnTo>
                  <a:lnTo>
                    <a:pt x="18302" y="78118"/>
                  </a:lnTo>
                  <a:cubicBezTo>
                    <a:pt x="18135" y="76667"/>
                    <a:pt x="17856" y="74212"/>
                    <a:pt x="17605" y="71701"/>
                  </a:cubicBezTo>
                  <a:cubicBezTo>
                    <a:pt x="17493" y="70502"/>
                    <a:pt x="17382" y="69302"/>
                    <a:pt x="17298" y="68186"/>
                  </a:cubicBezTo>
                  <a:cubicBezTo>
                    <a:pt x="17242" y="67488"/>
                    <a:pt x="17186" y="66847"/>
                    <a:pt x="17130" y="66233"/>
                  </a:cubicBezTo>
                  <a:cubicBezTo>
                    <a:pt x="19195" y="66094"/>
                    <a:pt x="21148" y="65870"/>
                    <a:pt x="22822" y="65619"/>
                  </a:cubicBezTo>
                  <a:cubicBezTo>
                    <a:pt x="24301" y="65368"/>
                    <a:pt x="25165" y="64168"/>
                    <a:pt x="25556" y="62271"/>
                  </a:cubicBezTo>
                  <a:cubicBezTo>
                    <a:pt x="25584" y="62355"/>
                    <a:pt x="25612" y="62411"/>
                    <a:pt x="25695" y="62467"/>
                  </a:cubicBezTo>
                  <a:cubicBezTo>
                    <a:pt x="25835" y="62634"/>
                    <a:pt x="26086" y="62746"/>
                    <a:pt x="26281" y="62746"/>
                  </a:cubicBezTo>
                  <a:lnTo>
                    <a:pt x="26365" y="62746"/>
                  </a:lnTo>
                  <a:cubicBezTo>
                    <a:pt x="26393" y="62550"/>
                    <a:pt x="26253" y="62243"/>
                    <a:pt x="26086" y="62076"/>
                  </a:cubicBezTo>
                  <a:cubicBezTo>
                    <a:pt x="25974" y="61964"/>
                    <a:pt x="25863" y="61937"/>
                    <a:pt x="25751" y="61937"/>
                  </a:cubicBezTo>
                  <a:cubicBezTo>
                    <a:pt x="25723" y="61937"/>
                    <a:pt x="25668" y="61937"/>
                    <a:pt x="25640" y="61964"/>
                  </a:cubicBezTo>
                  <a:cubicBezTo>
                    <a:pt x="25640" y="61797"/>
                    <a:pt x="25668" y="61658"/>
                    <a:pt x="25695" y="61490"/>
                  </a:cubicBezTo>
                  <a:cubicBezTo>
                    <a:pt x="25835" y="61602"/>
                    <a:pt x="26002" y="61713"/>
                    <a:pt x="26142" y="61713"/>
                  </a:cubicBezTo>
                  <a:cubicBezTo>
                    <a:pt x="26226" y="61518"/>
                    <a:pt x="26142" y="61211"/>
                    <a:pt x="26002" y="61016"/>
                  </a:cubicBezTo>
                  <a:cubicBezTo>
                    <a:pt x="25947" y="60904"/>
                    <a:pt x="25863" y="60848"/>
                    <a:pt x="25779" y="60821"/>
                  </a:cubicBezTo>
                  <a:cubicBezTo>
                    <a:pt x="25779" y="60737"/>
                    <a:pt x="25779" y="60653"/>
                    <a:pt x="25807" y="60569"/>
                  </a:cubicBezTo>
                  <a:cubicBezTo>
                    <a:pt x="25947" y="60737"/>
                    <a:pt x="26086" y="60848"/>
                    <a:pt x="26365" y="60848"/>
                  </a:cubicBezTo>
                  <a:cubicBezTo>
                    <a:pt x="26700" y="60848"/>
                    <a:pt x="27146" y="60709"/>
                    <a:pt x="27314" y="60486"/>
                  </a:cubicBezTo>
                  <a:cubicBezTo>
                    <a:pt x="27146" y="60235"/>
                    <a:pt x="26700" y="60067"/>
                    <a:pt x="26365" y="60067"/>
                  </a:cubicBezTo>
                  <a:lnTo>
                    <a:pt x="26337" y="60067"/>
                  </a:lnTo>
                  <a:cubicBezTo>
                    <a:pt x="26086" y="60067"/>
                    <a:pt x="25947" y="60179"/>
                    <a:pt x="25807" y="60318"/>
                  </a:cubicBezTo>
                  <a:cubicBezTo>
                    <a:pt x="25835" y="60151"/>
                    <a:pt x="25835" y="59984"/>
                    <a:pt x="25835" y="59788"/>
                  </a:cubicBezTo>
                  <a:cubicBezTo>
                    <a:pt x="25947" y="59844"/>
                    <a:pt x="26058" y="59900"/>
                    <a:pt x="26170" y="59900"/>
                  </a:cubicBezTo>
                  <a:cubicBezTo>
                    <a:pt x="26226" y="59900"/>
                    <a:pt x="26281" y="59872"/>
                    <a:pt x="26365" y="59844"/>
                  </a:cubicBezTo>
                  <a:cubicBezTo>
                    <a:pt x="26588" y="59760"/>
                    <a:pt x="26811" y="59509"/>
                    <a:pt x="26867" y="59314"/>
                  </a:cubicBezTo>
                  <a:cubicBezTo>
                    <a:pt x="26784" y="59286"/>
                    <a:pt x="26672" y="59258"/>
                    <a:pt x="26560" y="59258"/>
                  </a:cubicBezTo>
                  <a:cubicBezTo>
                    <a:pt x="26421" y="59258"/>
                    <a:pt x="26253" y="59286"/>
                    <a:pt x="26142" y="59342"/>
                  </a:cubicBezTo>
                  <a:cubicBezTo>
                    <a:pt x="25947" y="59426"/>
                    <a:pt x="25891" y="59565"/>
                    <a:pt x="25835" y="59733"/>
                  </a:cubicBezTo>
                  <a:cubicBezTo>
                    <a:pt x="25891" y="58672"/>
                    <a:pt x="25835" y="57473"/>
                    <a:pt x="25751" y="56217"/>
                  </a:cubicBezTo>
                  <a:cubicBezTo>
                    <a:pt x="25807" y="56217"/>
                    <a:pt x="25863" y="56189"/>
                    <a:pt x="25947" y="56134"/>
                  </a:cubicBezTo>
                  <a:cubicBezTo>
                    <a:pt x="26086" y="56050"/>
                    <a:pt x="26198" y="55855"/>
                    <a:pt x="26198" y="55743"/>
                  </a:cubicBezTo>
                  <a:cubicBezTo>
                    <a:pt x="26170" y="55715"/>
                    <a:pt x="26142" y="55715"/>
                    <a:pt x="26114" y="55715"/>
                  </a:cubicBezTo>
                  <a:cubicBezTo>
                    <a:pt x="25974" y="55715"/>
                    <a:pt x="25835" y="55771"/>
                    <a:pt x="25723" y="55827"/>
                  </a:cubicBezTo>
                  <a:cubicBezTo>
                    <a:pt x="25668" y="55073"/>
                    <a:pt x="25584" y="54264"/>
                    <a:pt x="25472" y="53455"/>
                  </a:cubicBezTo>
                  <a:lnTo>
                    <a:pt x="25472" y="53455"/>
                  </a:lnTo>
                  <a:cubicBezTo>
                    <a:pt x="25528" y="53483"/>
                    <a:pt x="25584" y="53539"/>
                    <a:pt x="25668" y="53567"/>
                  </a:cubicBezTo>
                  <a:cubicBezTo>
                    <a:pt x="25779" y="53595"/>
                    <a:pt x="25919" y="53623"/>
                    <a:pt x="26030" y="53623"/>
                  </a:cubicBezTo>
                  <a:cubicBezTo>
                    <a:pt x="26170" y="53623"/>
                    <a:pt x="26309" y="53595"/>
                    <a:pt x="26393" y="53539"/>
                  </a:cubicBezTo>
                  <a:cubicBezTo>
                    <a:pt x="26337" y="53344"/>
                    <a:pt x="26086" y="53120"/>
                    <a:pt x="25863" y="53037"/>
                  </a:cubicBezTo>
                  <a:cubicBezTo>
                    <a:pt x="25807" y="53009"/>
                    <a:pt x="25723" y="52981"/>
                    <a:pt x="25668" y="52981"/>
                  </a:cubicBezTo>
                  <a:cubicBezTo>
                    <a:pt x="25584" y="52981"/>
                    <a:pt x="25500" y="53037"/>
                    <a:pt x="25444" y="53065"/>
                  </a:cubicBezTo>
                  <a:cubicBezTo>
                    <a:pt x="25416" y="52925"/>
                    <a:pt x="25389" y="52786"/>
                    <a:pt x="25389" y="52646"/>
                  </a:cubicBezTo>
                  <a:lnTo>
                    <a:pt x="25389" y="52646"/>
                  </a:lnTo>
                  <a:cubicBezTo>
                    <a:pt x="25472" y="52674"/>
                    <a:pt x="25556" y="52702"/>
                    <a:pt x="25612" y="52702"/>
                  </a:cubicBezTo>
                  <a:cubicBezTo>
                    <a:pt x="25695" y="52702"/>
                    <a:pt x="25751" y="52674"/>
                    <a:pt x="25779" y="52646"/>
                  </a:cubicBezTo>
                  <a:cubicBezTo>
                    <a:pt x="25779" y="52451"/>
                    <a:pt x="25584" y="52200"/>
                    <a:pt x="25361" y="52060"/>
                  </a:cubicBezTo>
                  <a:lnTo>
                    <a:pt x="25305" y="52004"/>
                  </a:lnTo>
                  <a:cubicBezTo>
                    <a:pt x="25277" y="51949"/>
                    <a:pt x="25277" y="51893"/>
                    <a:pt x="25277" y="51837"/>
                  </a:cubicBezTo>
                  <a:lnTo>
                    <a:pt x="25361" y="51837"/>
                  </a:lnTo>
                  <a:cubicBezTo>
                    <a:pt x="25444" y="51837"/>
                    <a:pt x="25556" y="51809"/>
                    <a:pt x="25640" y="51781"/>
                  </a:cubicBezTo>
                  <a:cubicBezTo>
                    <a:pt x="25974" y="51642"/>
                    <a:pt x="26309" y="51335"/>
                    <a:pt x="26393" y="51056"/>
                  </a:cubicBezTo>
                  <a:cubicBezTo>
                    <a:pt x="26253" y="50972"/>
                    <a:pt x="26086" y="50944"/>
                    <a:pt x="25891" y="50944"/>
                  </a:cubicBezTo>
                  <a:cubicBezTo>
                    <a:pt x="25695" y="50944"/>
                    <a:pt x="25500" y="50972"/>
                    <a:pt x="25361" y="51028"/>
                  </a:cubicBezTo>
                  <a:cubicBezTo>
                    <a:pt x="25277" y="51056"/>
                    <a:pt x="25221" y="51112"/>
                    <a:pt x="25165" y="51140"/>
                  </a:cubicBezTo>
                  <a:cubicBezTo>
                    <a:pt x="25165" y="51056"/>
                    <a:pt x="25165" y="51000"/>
                    <a:pt x="25137" y="50944"/>
                  </a:cubicBezTo>
                  <a:lnTo>
                    <a:pt x="25249" y="50833"/>
                  </a:lnTo>
                  <a:cubicBezTo>
                    <a:pt x="25416" y="50665"/>
                    <a:pt x="25556" y="50358"/>
                    <a:pt x="25500" y="50135"/>
                  </a:cubicBezTo>
                  <a:lnTo>
                    <a:pt x="25472" y="50135"/>
                  </a:lnTo>
                  <a:cubicBezTo>
                    <a:pt x="25333" y="50135"/>
                    <a:pt x="25193" y="50191"/>
                    <a:pt x="25054" y="50303"/>
                  </a:cubicBezTo>
                  <a:cubicBezTo>
                    <a:pt x="24831" y="48880"/>
                    <a:pt x="24580" y="47457"/>
                    <a:pt x="24328" y="45978"/>
                  </a:cubicBezTo>
                  <a:lnTo>
                    <a:pt x="24328" y="45978"/>
                  </a:lnTo>
                  <a:cubicBezTo>
                    <a:pt x="24440" y="46118"/>
                    <a:pt x="24552" y="46229"/>
                    <a:pt x="24775" y="46257"/>
                  </a:cubicBezTo>
                  <a:cubicBezTo>
                    <a:pt x="24831" y="46285"/>
                    <a:pt x="24886" y="46285"/>
                    <a:pt x="24942" y="46285"/>
                  </a:cubicBezTo>
                  <a:cubicBezTo>
                    <a:pt x="25221" y="46285"/>
                    <a:pt x="25528" y="46201"/>
                    <a:pt x="25668" y="46034"/>
                  </a:cubicBezTo>
                  <a:cubicBezTo>
                    <a:pt x="25556" y="45811"/>
                    <a:pt x="25165" y="45616"/>
                    <a:pt x="24886" y="45560"/>
                  </a:cubicBezTo>
                  <a:lnTo>
                    <a:pt x="24775" y="45560"/>
                  </a:lnTo>
                  <a:cubicBezTo>
                    <a:pt x="24552" y="45560"/>
                    <a:pt x="24440" y="45643"/>
                    <a:pt x="24301" y="45783"/>
                  </a:cubicBezTo>
                  <a:cubicBezTo>
                    <a:pt x="24217" y="45364"/>
                    <a:pt x="24161" y="44918"/>
                    <a:pt x="24077" y="44500"/>
                  </a:cubicBezTo>
                  <a:lnTo>
                    <a:pt x="24077" y="44500"/>
                  </a:lnTo>
                  <a:cubicBezTo>
                    <a:pt x="24161" y="44555"/>
                    <a:pt x="24245" y="44583"/>
                    <a:pt x="24356" y="44583"/>
                  </a:cubicBezTo>
                  <a:cubicBezTo>
                    <a:pt x="24384" y="44583"/>
                    <a:pt x="24412" y="44555"/>
                    <a:pt x="24440" y="44555"/>
                  </a:cubicBezTo>
                  <a:cubicBezTo>
                    <a:pt x="24747" y="44528"/>
                    <a:pt x="25137" y="44332"/>
                    <a:pt x="25249" y="44109"/>
                  </a:cubicBezTo>
                  <a:cubicBezTo>
                    <a:pt x="25110" y="43942"/>
                    <a:pt x="24775" y="43858"/>
                    <a:pt x="24496" y="43858"/>
                  </a:cubicBezTo>
                  <a:lnTo>
                    <a:pt x="24468" y="43858"/>
                  </a:lnTo>
                  <a:cubicBezTo>
                    <a:pt x="24524" y="43802"/>
                    <a:pt x="24552" y="43746"/>
                    <a:pt x="24580" y="43691"/>
                  </a:cubicBezTo>
                  <a:cubicBezTo>
                    <a:pt x="24803" y="43300"/>
                    <a:pt x="24886" y="42714"/>
                    <a:pt x="24719" y="42379"/>
                  </a:cubicBezTo>
                  <a:lnTo>
                    <a:pt x="24719" y="42379"/>
                  </a:lnTo>
                  <a:cubicBezTo>
                    <a:pt x="24412" y="42435"/>
                    <a:pt x="24049" y="42742"/>
                    <a:pt x="23798" y="43049"/>
                  </a:cubicBezTo>
                  <a:cubicBezTo>
                    <a:pt x="23575" y="41710"/>
                    <a:pt x="23296" y="40343"/>
                    <a:pt x="23073" y="38976"/>
                  </a:cubicBezTo>
                  <a:cubicBezTo>
                    <a:pt x="23101" y="38948"/>
                    <a:pt x="23157" y="38920"/>
                    <a:pt x="23212" y="38864"/>
                  </a:cubicBezTo>
                  <a:cubicBezTo>
                    <a:pt x="23352" y="38725"/>
                    <a:pt x="23491" y="38473"/>
                    <a:pt x="23464" y="38306"/>
                  </a:cubicBezTo>
                  <a:lnTo>
                    <a:pt x="23408" y="38306"/>
                  </a:lnTo>
                  <a:cubicBezTo>
                    <a:pt x="23268" y="38306"/>
                    <a:pt x="23101" y="38390"/>
                    <a:pt x="22961" y="38473"/>
                  </a:cubicBezTo>
                  <a:cubicBezTo>
                    <a:pt x="22710" y="36995"/>
                    <a:pt x="22431" y="35516"/>
                    <a:pt x="22208" y="34093"/>
                  </a:cubicBezTo>
                  <a:lnTo>
                    <a:pt x="22208" y="34093"/>
                  </a:lnTo>
                  <a:cubicBezTo>
                    <a:pt x="22236" y="34121"/>
                    <a:pt x="22292" y="34149"/>
                    <a:pt x="22375" y="34177"/>
                  </a:cubicBezTo>
                  <a:cubicBezTo>
                    <a:pt x="22487" y="34233"/>
                    <a:pt x="22627" y="34261"/>
                    <a:pt x="22766" y="34261"/>
                  </a:cubicBezTo>
                  <a:cubicBezTo>
                    <a:pt x="22878" y="34261"/>
                    <a:pt x="23017" y="34233"/>
                    <a:pt x="23101" y="34177"/>
                  </a:cubicBezTo>
                  <a:cubicBezTo>
                    <a:pt x="23045" y="33982"/>
                    <a:pt x="22794" y="33758"/>
                    <a:pt x="22571" y="33675"/>
                  </a:cubicBezTo>
                  <a:cubicBezTo>
                    <a:pt x="22515" y="33619"/>
                    <a:pt x="22431" y="33619"/>
                    <a:pt x="22375" y="33619"/>
                  </a:cubicBezTo>
                  <a:cubicBezTo>
                    <a:pt x="22292" y="33619"/>
                    <a:pt x="22208" y="33647"/>
                    <a:pt x="22124" y="33703"/>
                  </a:cubicBezTo>
                  <a:cubicBezTo>
                    <a:pt x="22069" y="33256"/>
                    <a:pt x="21985" y="32838"/>
                    <a:pt x="21929" y="32419"/>
                  </a:cubicBezTo>
                  <a:lnTo>
                    <a:pt x="21929" y="32419"/>
                  </a:lnTo>
                  <a:cubicBezTo>
                    <a:pt x="21985" y="32447"/>
                    <a:pt x="22069" y="32447"/>
                    <a:pt x="22124" y="32447"/>
                  </a:cubicBezTo>
                  <a:cubicBezTo>
                    <a:pt x="22208" y="32447"/>
                    <a:pt x="22292" y="32447"/>
                    <a:pt x="22403" y="32391"/>
                  </a:cubicBezTo>
                  <a:cubicBezTo>
                    <a:pt x="22710" y="32280"/>
                    <a:pt x="23073" y="31973"/>
                    <a:pt x="23157" y="31694"/>
                  </a:cubicBezTo>
                  <a:cubicBezTo>
                    <a:pt x="23017" y="31610"/>
                    <a:pt x="22822" y="31582"/>
                    <a:pt x="22627" y="31582"/>
                  </a:cubicBezTo>
                  <a:cubicBezTo>
                    <a:pt x="22487" y="31582"/>
                    <a:pt x="22320" y="31582"/>
                    <a:pt x="22180" y="31638"/>
                  </a:cubicBezTo>
                  <a:cubicBezTo>
                    <a:pt x="22264" y="31471"/>
                    <a:pt x="22320" y="31303"/>
                    <a:pt x="22292" y="31164"/>
                  </a:cubicBezTo>
                  <a:lnTo>
                    <a:pt x="22236" y="31164"/>
                  </a:lnTo>
                  <a:cubicBezTo>
                    <a:pt x="22096" y="31164"/>
                    <a:pt x="21901" y="31248"/>
                    <a:pt x="21762" y="31331"/>
                  </a:cubicBezTo>
                  <a:cubicBezTo>
                    <a:pt x="21539" y="29936"/>
                    <a:pt x="21287" y="28513"/>
                    <a:pt x="21036" y="27091"/>
                  </a:cubicBezTo>
                  <a:cubicBezTo>
                    <a:pt x="21092" y="27091"/>
                    <a:pt x="21176" y="27063"/>
                    <a:pt x="21260" y="26979"/>
                  </a:cubicBezTo>
                  <a:cubicBezTo>
                    <a:pt x="21427" y="26839"/>
                    <a:pt x="21594" y="26561"/>
                    <a:pt x="21594" y="26337"/>
                  </a:cubicBezTo>
                  <a:lnTo>
                    <a:pt x="21483" y="26337"/>
                  </a:lnTo>
                  <a:cubicBezTo>
                    <a:pt x="21315" y="26337"/>
                    <a:pt x="21092" y="26421"/>
                    <a:pt x="20925" y="26533"/>
                  </a:cubicBezTo>
                  <a:cubicBezTo>
                    <a:pt x="20897" y="26337"/>
                    <a:pt x="20841" y="26142"/>
                    <a:pt x="20813" y="25947"/>
                  </a:cubicBezTo>
                  <a:cubicBezTo>
                    <a:pt x="20981" y="25919"/>
                    <a:pt x="21120" y="25863"/>
                    <a:pt x="21232" y="25696"/>
                  </a:cubicBezTo>
                  <a:cubicBezTo>
                    <a:pt x="21343" y="25472"/>
                    <a:pt x="21399" y="25138"/>
                    <a:pt x="21287" y="24942"/>
                  </a:cubicBezTo>
                  <a:lnTo>
                    <a:pt x="21287" y="24942"/>
                  </a:lnTo>
                  <a:cubicBezTo>
                    <a:pt x="21092" y="24970"/>
                    <a:pt x="20841" y="25193"/>
                    <a:pt x="20729" y="25417"/>
                  </a:cubicBezTo>
                  <a:cubicBezTo>
                    <a:pt x="20255" y="22989"/>
                    <a:pt x="19753" y="20590"/>
                    <a:pt x="19223" y="18274"/>
                  </a:cubicBezTo>
                  <a:lnTo>
                    <a:pt x="19223" y="18274"/>
                  </a:lnTo>
                  <a:cubicBezTo>
                    <a:pt x="19334" y="18302"/>
                    <a:pt x="19446" y="18302"/>
                    <a:pt x="19558" y="18302"/>
                  </a:cubicBezTo>
                  <a:cubicBezTo>
                    <a:pt x="19641" y="18302"/>
                    <a:pt x="19725" y="18302"/>
                    <a:pt x="19781" y="18274"/>
                  </a:cubicBezTo>
                  <a:cubicBezTo>
                    <a:pt x="19753" y="18051"/>
                    <a:pt x="19530" y="17828"/>
                    <a:pt x="19334" y="17716"/>
                  </a:cubicBezTo>
                  <a:cubicBezTo>
                    <a:pt x="19251" y="17661"/>
                    <a:pt x="19167" y="17633"/>
                    <a:pt x="19083" y="17633"/>
                  </a:cubicBezTo>
                  <a:cubicBezTo>
                    <a:pt x="19055" y="17577"/>
                    <a:pt x="19055" y="17521"/>
                    <a:pt x="19028" y="17438"/>
                  </a:cubicBezTo>
                  <a:lnTo>
                    <a:pt x="19028" y="17438"/>
                  </a:lnTo>
                  <a:cubicBezTo>
                    <a:pt x="19111" y="17465"/>
                    <a:pt x="19167" y="17493"/>
                    <a:pt x="19251" y="17493"/>
                  </a:cubicBezTo>
                  <a:cubicBezTo>
                    <a:pt x="19362" y="17493"/>
                    <a:pt x="19446" y="17465"/>
                    <a:pt x="19558" y="17410"/>
                  </a:cubicBezTo>
                  <a:cubicBezTo>
                    <a:pt x="19865" y="17242"/>
                    <a:pt x="20199" y="16907"/>
                    <a:pt x="20255" y="16601"/>
                  </a:cubicBezTo>
                  <a:cubicBezTo>
                    <a:pt x="20144" y="16573"/>
                    <a:pt x="20004" y="16545"/>
                    <a:pt x="19865" y="16545"/>
                  </a:cubicBezTo>
                  <a:cubicBezTo>
                    <a:pt x="19641" y="16545"/>
                    <a:pt x="19390" y="16601"/>
                    <a:pt x="19223" y="16684"/>
                  </a:cubicBezTo>
                  <a:cubicBezTo>
                    <a:pt x="19055" y="16768"/>
                    <a:pt x="18972" y="16852"/>
                    <a:pt x="18916" y="16963"/>
                  </a:cubicBezTo>
                  <a:cubicBezTo>
                    <a:pt x="18888" y="16852"/>
                    <a:pt x="18888" y="16768"/>
                    <a:pt x="18860" y="16684"/>
                  </a:cubicBezTo>
                  <a:cubicBezTo>
                    <a:pt x="18944" y="16656"/>
                    <a:pt x="19028" y="16601"/>
                    <a:pt x="19111" y="16489"/>
                  </a:cubicBezTo>
                  <a:cubicBezTo>
                    <a:pt x="19251" y="16322"/>
                    <a:pt x="19362" y="15987"/>
                    <a:pt x="19307" y="15791"/>
                  </a:cubicBezTo>
                  <a:lnTo>
                    <a:pt x="19279" y="15791"/>
                  </a:lnTo>
                  <a:cubicBezTo>
                    <a:pt x="19111" y="15791"/>
                    <a:pt x="18860" y="15931"/>
                    <a:pt x="18721" y="16098"/>
                  </a:cubicBezTo>
                  <a:cubicBezTo>
                    <a:pt x="18358" y="14620"/>
                    <a:pt x="17967" y="13169"/>
                    <a:pt x="17605" y="11830"/>
                  </a:cubicBezTo>
                  <a:cubicBezTo>
                    <a:pt x="17549" y="11662"/>
                    <a:pt x="17493" y="11467"/>
                    <a:pt x="17437" y="11300"/>
                  </a:cubicBezTo>
                  <a:cubicBezTo>
                    <a:pt x="17493" y="11132"/>
                    <a:pt x="17437" y="10853"/>
                    <a:pt x="17326" y="10658"/>
                  </a:cubicBezTo>
                  <a:lnTo>
                    <a:pt x="17326" y="10658"/>
                  </a:lnTo>
                  <a:cubicBezTo>
                    <a:pt x="17382" y="10686"/>
                    <a:pt x="17437" y="10686"/>
                    <a:pt x="17493" y="10686"/>
                  </a:cubicBezTo>
                  <a:lnTo>
                    <a:pt x="17521" y="10686"/>
                  </a:lnTo>
                  <a:cubicBezTo>
                    <a:pt x="17856" y="10686"/>
                    <a:pt x="18274" y="10546"/>
                    <a:pt x="18442" y="10323"/>
                  </a:cubicBezTo>
                  <a:cubicBezTo>
                    <a:pt x="18302" y="10072"/>
                    <a:pt x="17856" y="9905"/>
                    <a:pt x="17521" y="9905"/>
                  </a:cubicBezTo>
                  <a:lnTo>
                    <a:pt x="17493" y="9905"/>
                  </a:lnTo>
                  <a:cubicBezTo>
                    <a:pt x="17298" y="9905"/>
                    <a:pt x="17186" y="9961"/>
                    <a:pt x="17075" y="10044"/>
                  </a:cubicBezTo>
                  <a:cubicBezTo>
                    <a:pt x="16907" y="9430"/>
                    <a:pt x="16712" y="8845"/>
                    <a:pt x="16517" y="8287"/>
                  </a:cubicBezTo>
                  <a:lnTo>
                    <a:pt x="16517" y="8287"/>
                  </a:lnTo>
                  <a:cubicBezTo>
                    <a:pt x="16572" y="8315"/>
                    <a:pt x="16600" y="8315"/>
                    <a:pt x="16656" y="8315"/>
                  </a:cubicBezTo>
                  <a:lnTo>
                    <a:pt x="16740" y="8315"/>
                  </a:lnTo>
                  <a:cubicBezTo>
                    <a:pt x="17019" y="8259"/>
                    <a:pt x="17326" y="8091"/>
                    <a:pt x="17437" y="7896"/>
                  </a:cubicBezTo>
                  <a:cubicBezTo>
                    <a:pt x="17326" y="7757"/>
                    <a:pt x="17047" y="7673"/>
                    <a:pt x="16796" y="7673"/>
                  </a:cubicBezTo>
                  <a:lnTo>
                    <a:pt x="16740" y="7673"/>
                  </a:lnTo>
                  <a:cubicBezTo>
                    <a:pt x="16796" y="7645"/>
                    <a:pt x="16824" y="7589"/>
                    <a:pt x="16851" y="7533"/>
                  </a:cubicBezTo>
                  <a:cubicBezTo>
                    <a:pt x="17019" y="7199"/>
                    <a:pt x="17103" y="6668"/>
                    <a:pt x="16963" y="6389"/>
                  </a:cubicBezTo>
                  <a:lnTo>
                    <a:pt x="16963" y="6389"/>
                  </a:lnTo>
                  <a:cubicBezTo>
                    <a:pt x="16740" y="6417"/>
                    <a:pt x="16461" y="6613"/>
                    <a:pt x="16266" y="6864"/>
                  </a:cubicBezTo>
                  <a:cubicBezTo>
                    <a:pt x="16238" y="6613"/>
                    <a:pt x="16154" y="6334"/>
                    <a:pt x="15987" y="6194"/>
                  </a:cubicBezTo>
                  <a:cubicBezTo>
                    <a:pt x="15931" y="6250"/>
                    <a:pt x="15875" y="6278"/>
                    <a:pt x="15847" y="6362"/>
                  </a:cubicBezTo>
                  <a:cubicBezTo>
                    <a:pt x="15680" y="5971"/>
                    <a:pt x="15540" y="5580"/>
                    <a:pt x="15401" y="5218"/>
                  </a:cubicBezTo>
                  <a:cubicBezTo>
                    <a:pt x="15122" y="4548"/>
                    <a:pt x="14843" y="3962"/>
                    <a:pt x="14564" y="3432"/>
                  </a:cubicBezTo>
                  <a:cubicBezTo>
                    <a:pt x="14787" y="3348"/>
                    <a:pt x="15066" y="3153"/>
                    <a:pt x="15122" y="2958"/>
                  </a:cubicBezTo>
                  <a:cubicBezTo>
                    <a:pt x="15038" y="2874"/>
                    <a:pt x="14871" y="2846"/>
                    <a:pt x="14731" y="2846"/>
                  </a:cubicBezTo>
                  <a:cubicBezTo>
                    <a:pt x="14620" y="2846"/>
                    <a:pt x="14480" y="2874"/>
                    <a:pt x="14396" y="2902"/>
                  </a:cubicBezTo>
                  <a:lnTo>
                    <a:pt x="14285" y="2930"/>
                  </a:lnTo>
                  <a:cubicBezTo>
                    <a:pt x="14229" y="2818"/>
                    <a:pt x="14145" y="2707"/>
                    <a:pt x="14089" y="2595"/>
                  </a:cubicBezTo>
                  <a:cubicBezTo>
                    <a:pt x="14257" y="2539"/>
                    <a:pt x="14396" y="2456"/>
                    <a:pt x="14508" y="2233"/>
                  </a:cubicBezTo>
                  <a:cubicBezTo>
                    <a:pt x="14647" y="1926"/>
                    <a:pt x="14703" y="1423"/>
                    <a:pt x="14536" y="1172"/>
                  </a:cubicBezTo>
                  <a:lnTo>
                    <a:pt x="14536" y="1172"/>
                  </a:lnTo>
                  <a:cubicBezTo>
                    <a:pt x="14257" y="1228"/>
                    <a:pt x="13922" y="1563"/>
                    <a:pt x="13783" y="1870"/>
                  </a:cubicBezTo>
                  <a:cubicBezTo>
                    <a:pt x="13755" y="1954"/>
                    <a:pt x="13727" y="2009"/>
                    <a:pt x="13727" y="2037"/>
                  </a:cubicBezTo>
                  <a:cubicBezTo>
                    <a:pt x="13225" y="1396"/>
                    <a:pt x="12722" y="1033"/>
                    <a:pt x="12276" y="1033"/>
                  </a:cubicBezTo>
                  <a:lnTo>
                    <a:pt x="12220" y="1033"/>
                  </a:lnTo>
                  <a:cubicBezTo>
                    <a:pt x="11969" y="1061"/>
                    <a:pt x="11746" y="1117"/>
                    <a:pt x="11523" y="1200"/>
                  </a:cubicBezTo>
                  <a:lnTo>
                    <a:pt x="11523" y="1144"/>
                  </a:lnTo>
                  <a:cubicBezTo>
                    <a:pt x="11606" y="921"/>
                    <a:pt x="11606" y="586"/>
                    <a:pt x="11467" y="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30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30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30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30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30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30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30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30"/>
            <p:cNvSpPr/>
            <p:nvPr/>
          </p:nvSpPr>
          <p:spPr>
            <a:xfrm>
              <a:off x="6014125" y="2641625"/>
              <a:ext cx="1611200" cy="2038075"/>
            </a:xfrm>
            <a:custGeom>
              <a:rect b="b" l="l" r="r" t="t"/>
              <a:pathLst>
                <a:path extrusionOk="0" h="81523" w="64448">
                  <a:moveTo>
                    <a:pt x="35600" y="1"/>
                  </a:moveTo>
                  <a:cubicBezTo>
                    <a:pt x="33982" y="1"/>
                    <a:pt x="32531" y="726"/>
                    <a:pt x="31527" y="1842"/>
                  </a:cubicBezTo>
                  <a:cubicBezTo>
                    <a:pt x="31164" y="1424"/>
                    <a:pt x="30662" y="1173"/>
                    <a:pt x="30076" y="1173"/>
                  </a:cubicBezTo>
                  <a:cubicBezTo>
                    <a:pt x="29211" y="1173"/>
                    <a:pt x="28486" y="1703"/>
                    <a:pt x="28207" y="2456"/>
                  </a:cubicBezTo>
                  <a:cubicBezTo>
                    <a:pt x="26477" y="2372"/>
                    <a:pt x="24747" y="2289"/>
                    <a:pt x="23073" y="2205"/>
                  </a:cubicBezTo>
                  <a:cubicBezTo>
                    <a:pt x="23073" y="2177"/>
                    <a:pt x="23101" y="2121"/>
                    <a:pt x="23101" y="2065"/>
                  </a:cubicBezTo>
                  <a:cubicBezTo>
                    <a:pt x="23185" y="1647"/>
                    <a:pt x="23101" y="1061"/>
                    <a:pt x="22850" y="810"/>
                  </a:cubicBezTo>
                  <a:cubicBezTo>
                    <a:pt x="22543" y="949"/>
                    <a:pt x="22292" y="1368"/>
                    <a:pt x="22181" y="1731"/>
                  </a:cubicBezTo>
                  <a:cubicBezTo>
                    <a:pt x="22125" y="1675"/>
                    <a:pt x="22069" y="1591"/>
                    <a:pt x="21985" y="1507"/>
                  </a:cubicBezTo>
                  <a:cubicBezTo>
                    <a:pt x="21622" y="1092"/>
                    <a:pt x="20943" y="749"/>
                    <a:pt x="20446" y="749"/>
                  </a:cubicBezTo>
                  <a:cubicBezTo>
                    <a:pt x="20409" y="749"/>
                    <a:pt x="20374" y="750"/>
                    <a:pt x="20339" y="754"/>
                  </a:cubicBezTo>
                  <a:cubicBezTo>
                    <a:pt x="20256" y="1145"/>
                    <a:pt x="20451" y="1703"/>
                    <a:pt x="20730" y="2121"/>
                  </a:cubicBezTo>
                  <a:cubicBezTo>
                    <a:pt x="20088" y="2093"/>
                    <a:pt x="19447" y="2065"/>
                    <a:pt x="18805" y="2065"/>
                  </a:cubicBezTo>
                  <a:cubicBezTo>
                    <a:pt x="17884" y="2010"/>
                    <a:pt x="16991" y="1982"/>
                    <a:pt x="16099" y="1954"/>
                  </a:cubicBezTo>
                  <a:cubicBezTo>
                    <a:pt x="14787" y="1954"/>
                    <a:pt x="13504" y="1898"/>
                    <a:pt x="12193" y="1870"/>
                  </a:cubicBezTo>
                  <a:cubicBezTo>
                    <a:pt x="11356" y="1870"/>
                    <a:pt x="10491" y="1842"/>
                    <a:pt x="9654" y="1842"/>
                  </a:cubicBezTo>
                  <a:lnTo>
                    <a:pt x="9514" y="1842"/>
                  </a:lnTo>
                  <a:cubicBezTo>
                    <a:pt x="9096" y="1842"/>
                    <a:pt x="8705" y="1870"/>
                    <a:pt x="8287" y="1954"/>
                  </a:cubicBezTo>
                  <a:cubicBezTo>
                    <a:pt x="7924" y="1703"/>
                    <a:pt x="7506" y="1563"/>
                    <a:pt x="7031" y="1563"/>
                  </a:cubicBezTo>
                  <a:cubicBezTo>
                    <a:pt x="6027" y="1563"/>
                    <a:pt x="5162" y="2261"/>
                    <a:pt x="4911" y="3181"/>
                  </a:cubicBezTo>
                  <a:cubicBezTo>
                    <a:pt x="4632" y="3265"/>
                    <a:pt x="4353" y="3377"/>
                    <a:pt x="4130" y="3516"/>
                  </a:cubicBezTo>
                  <a:cubicBezTo>
                    <a:pt x="4130" y="3405"/>
                    <a:pt x="4130" y="3293"/>
                    <a:pt x="4074" y="3181"/>
                  </a:cubicBezTo>
                  <a:cubicBezTo>
                    <a:pt x="3963" y="2763"/>
                    <a:pt x="3600" y="2289"/>
                    <a:pt x="3265" y="2177"/>
                  </a:cubicBezTo>
                  <a:cubicBezTo>
                    <a:pt x="3042" y="2484"/>
                    <a:pt x="3014" y="3070"/>
                    <a:pt x="3153" y="3460"/>
                  </a:cubicBezTo>
                  <a:cubicBezTo>
                    <a:pt x="3237" y="3712"/>
                    <a:pt x="3349" y="3851"/>
                    <a:pt x="3516" y="3963"/>
                  </a:cubicBezTo>
                  <a:cubicBezTo>
                    <a:pt x="3432" y="4046"/>
                    <a:pt x="3321" y="4130"/>
                    <a:pt x="3237" y="4242"/>
                  </a:cubicBezTo>
                  <a:cubicBezTo>
                    <a:pt x="3014" y="4074"/>
                    <a:pt x="2763" y="3935"/>
                    <a:pt x="2540" y="3907"/>
                  </a:cubicBezTo>
                  <a:lnTo>
                    <a:pt x="2540" y="3907"/>
                  </a:lnTo>
                  <a:cubicBezTo>
                    <a:pt x="2428" y="4214"/>
                    <a:pt x="2540" y="4716"/>
                    <a:pt x="2707" y="5051"/>
                  </a:cubicBezTo>
                  <a:cubicBezTo>
                    <a:pt x="2623" y="5023"/>
                    <a:pt x="2540" y="5023"/>
                    <a:pt x="2428" y="5023"/>
                  </a:cubicBezTo>
                  <a:cubicBezTo>
                    <a:pt x="2394" y="5021"/>
                    <a:pt x="2359" y="5020"/>
                    <a:pt x="2324" y="5020"/>
                  </a:cubicBezTo>
                  <a:cubicBezTo>
                    <a:pt x="1728" y="5020"/>
                    <a:pt x="1016" y="5241"/>
                    <a:pt x="726" y="5637"/>
                  </a:cubicBezTo>
                  <a:cubicBezTo>
                    <a:pt x="977" y="6055"/>
                    <a:pt x="1759" y="6362"/>
                    <a:pt x="2344" y="6390"/>
                  </a:cubicBezTo>
                  <a:lnTo>
                    <a:pt x="2456" y="6390"/>
                  </a:lnTo>
                  <a:cubicBezTo>
                    <a:pt x="2484" y="6948"/>
                    <a:pt x="2595" y="7450"/>
                    <a:pt x="2847" y="7896"/>
                  </a:cubicBezTo>
                  <a:cubicBezTo>
                    <a:pt x="2791" y="8064"/>
                    <a:pt x="2763" y="8203"/>
                    <a:pt x="2735" y="8371"/>
                  </a:cubicBezTo>
                  <a:lnTo>
                    <a:pt x="2679" y="8371"/>
                  </a:lnTo>
                  <a:cubicBezTo>
                    <a:pt x="2679" y="8426"/>
                    <a:pt x="2679" y="8482"/>
                    <a:pt x="2679" y="8510"/>
                  </a:cubicBezTo>
                  <a:cubicBezTo>
                    <a:pt x="1675" y="9570"/>
                    <a:pt x="1089" y="10965"/>
                    <a:pt x="1089" y="12500"/>
                  </a:cubicBezTo>
                  <a:cubicBezTo>
                    <a:pt x="1089" y="13504"/>
                    <a:pt x="1340" y="14453"/>
                    <a:pt x="1786" y="15262"/>
                  </a:cubicBezTo>
                  <a:cubicBezTo>
                    <a:pt x="1396" y="19809"/>
                    <a:pt x="1368" y="24692"/>
                    <a:pt x="1731" y="29518"/>
                  </a:cubicBezTo>
                  <a:cubicBezTo>
                    <a:pt x="1675" y="29434"/>
                    <a:pt x="1619" y="29351"/>
                    <a:pt x="1507" y="29295"/>
                  </a:cubicBezTo>
                  <a:cubicBezTo>
                    <a:pt x="1252" y="29104"/>
                    <a:pt x="851" y="28977"/>
                    <a:pt x="527" y="28977"/>
                  </a:cubicBezTo>
                  <a:cubicBezTo>
                    <a:pt x="426" y="28977"/>
                    <a:pt x="332" y="28989"/>
                    <a:pt x="252" y="29016"/>
                  </a:cubicBezTo>
                  <a:cubicBezTo>
                    <a:pt x="252" y="29379"/>
                    <a:pt x="615" y="29853"/>
                    <a:pt x="949" y="30104"/>
                  </a:cubicBezTo>
                  <a:cubicBezTo>
                    <a:pt x="1005" y="30132"/>
                    <a:pt x="1061" y="30160"/>
                    <a:pt x="1117" y="30188"/>
                  </a:cubicBezTo>
                  <a:cubicBezTo>
                    <a:pt x="615" y="30523"/>
                    <a:pt x="252" y="31081"/>
                    <a:pt x="252" y="31722"/>
                  </a:cubicBezTo>
                  <a:cubicBezTo>
                    <a:pt x="252" y="32224"/>
                    <a:pt x="475" y="32699"/>
                    <a:pt x="782" y="33006"/>
                  </a:cubicBezTo>
                  <a:cubicBezTo>
                    <a:pt x="280" y="33843"/>
                    <a:pt x="1" y="34791"/>
                    <a:pt x="1" y="35823"/>
                  </a:cubicBezTo>
                  <a:cubicBezTo>
                    <a:pt x="1" y="38753"/>
                    <a:pt x="2289" y="41124"/>
                    <a:pt x="5190" y="41264"/>
                  </a:cubicBezTo>
                  <a:cubicBezTo>
                    <a:pt x="5860" y="41654"/>
                    <a:pt x="6641" y="41877"/>
                    <a:pt x="7506" y="41877"/>
                  </a:cubicBezTo>
                  <a:lnTo>
                    <a:pt x="27314" y="41877"/>
                  </a:lnTo>
                  <a:cubicBezTo>
                    <a:pt x="27314" y="42770"/>
                    <a:pt x="27314" y="43663"/>
                    <a:pt x="27314" y="44556"/>
                  </a:cubicBezTo>
                  <a:cubicBezTo>
                    <a:pt x="27314" y="46927"/>
                    <a:pt x="27286" y="49271"/>
                    <a:pt x="27286" y="51558"/>
                  </a:cubicBezTo>
                  <a:cubicBezTo>
                    <a:pt x="27202" y="63416"/>
                    <a:pt x="27007" y="73710"/>
                    <a:pt x="26896" y="78063"/>
                  </a:cubicBezTo>
                  <a:lnTo>
                    <a:pt x="19893" y="78063"/>
                  </a:lnTo>
                  <a:lnTo>
                    <a:pt x="19893" y="81522"/>
                  </a:lnTo>
                  <a:lnTo>
                    <a:pt x="41347" y="81522"/>
                  </a:lnTo>
                  <a:lnTo>
                    <a:pt x="41347" y="78063"/>
                  </a:lnTo>
                  <a:lnTo>
                    <a:pt x="34289" y="78063"/>
                  </a:lnTo>
                  <a:cubicBezTo>
                    <a:pt x="34149" y="74491"/>
                    <a:pt x="33842" y="67015"/>
                    <a:pt x="33591" y="59370"/>
                  </a:cubicBezTo>
                  <a:cubicBezTo>
                    <a:pt x="33508" y="56748"/>
                    <a:pt x="33424" y="54097"/>
                    <a:pt x="33340" y="51586"/>
                  </a:cubicBezTo>
                  <a:cubicBezTo>
                    <a:pt x="33312" y="50442"/>
                    <a:pt x="33284" y="49299"/>
                    <a:pt x="33257" y="48211"/>
                  </a:cubicBezTo>
                  <a:cubicBezTo>
                    <a:pt x="33229" y="47011"/>
                    <a:pt x="33201" y="45895"/>
                    <a:pt x="33173" y="44807"/>
                  </a:cubicBezTo>
                  <a:cubicBezTo>
                    <a:pt x="33173" y="44667"/>
                    <a:pt x="33173" y="44500"/>
                    <a:pt x="33173" y="44360"/>
                  </a:cubicBezTo>
                  <a:lnTo>
                    <a:pt x="33173" y="44277"/>
                  </a:lnTo>
                  <a:cubicBezTo>
                    <a:pt x="33145" y="43579"/>
                    <a:pt x="33145" y="42882"/>
                    <a:pt x="33117" y="42240"/>
                  </a:cubicBezTo>
                  <a:cubicBezTo>
                    <a:pt x="33117" y="42129"/>
                    <a:pt x="33117" y="41989"/>
                    <a:pt x="33117" y="41877"/>
                  </a:cubicBezTo>
                  <a:lnTo>
                    <a:pt x="55102" y="41877"/>
                  </a:lnTo>
                  <a:cubicBezTo>
                    <a:pt x="56915" y="41877"/>
                    <a:pt x="58421" y="40650"/>
                    <a:pt x="58840" y="38976"/>
                  </a:cubicBezTo>
                  <a:cubicBezTo>
                    <a:pt x="59063" y="38753"/>
                    <a:pt x="59286" y="38502"/>
                    <a:pt x="59482" y="38251"/>
                  </a:cubicBezTo>
                  <a:lnTo>
                    <a:pt x="59482" y="38251"/>
                  </a:lnTo>
                  <a:cubicBezTo>
                    <a:pt x="59426" y="38613"/>
                    <a:pt x="59426" y="38864"/>
                    <a:pt x="59733" y="39143"/>
                  </a:cubicBezTo>
                  <a:cubicBezTo>
                    <a:pt x="59983" y="39418"/>
                    <a:pt x="60457" y="39626"/>
                    <a:pt x="60794" y="39626"/>
                  </a:cubicBezTo>
                  <a:cubicBezTo>
                    <a:pt x="60833" y="39626"/>
                    <a:pt x="60870" y="39623"/>
                    <a:pt x="60905" y="39618"/>
                  </a:cubicBezTo>
                  <a:cubicBezTo>
                    <a:pt x="60960" y="39255"/>
                    <a:pt x="60709" y="38725"/>
                    <a:pt x="60402" y="38446"/>
                  </a:cubicBezTo>
                  <a:cubicBezTo>
                    <a:pt x="60204" y="38266"/>
                    <a:pt x="60029" y="38202"/>
                    <a:pt x="59832" y="38202"/>
                  </a:cubicBezTo>
                  <a:cubicBezTo>
                    <a:pt x="59724" y="38202"/>
                    <a:pt x="59610" y="38221"/>
                    <a:pt x="59482" y="38251"/>
                  </a:cubicBezTo>
                  <a:cubicBezTo>
                    <a:pt x="59649" y="38027"/>
                    <a:pt x="59789" y="37776"/>
                    <a:pt x="59900" y="37525"/>
                  </a:cubicBezTo>
                  <a:cubicBezTo>
                    <a:pt x="60123" y="37693"/>
                    <a:pt x="60347" y="37804"/>
                    <a:pt x="60542" y="37804"/>
                  </a:cubicBezTo>
                  <a:cubicBezTo>
                    <a:pt x="60653" y="37469"/>
                    <a:pt x="60514" y="36884"/>
                    <a:pt x="60263" y="36549"/>
                  </a:cubicBezTo>
                  <a:lnTo>
                    <a:pt x="60263" y="36521"/>
                  </a:lnTo>
                  <a:cubicBezTo>
                    <a:pt x="60291" y="36409"/>
                    <a:pt x="60319" y="36270"/>
                    <a:pt x="60347" y="36158"/>
                  </a:cubicBezTo>
                  <a:cubicBezTo>
                    <a:pt x="60486" y="36214"/>
                    <a:pt x="60681" y="36270"/>
                    <a:pt x="60905" y="36270"/>
                  </a:cubicBezTo>
                  <a:cubicBezTo>
                    <a:pt x="60931" y="36271"/>
                    <a:pt x="60959" y="36272"/>
                    <a:pt x="60987" y="36272"/>
                  </a:cubicBezTo>
                  <a:cubicBezTo>
                    <a:pt x="61561" y="36272"/>
                    <a:pt x="62286" y="35999"/>
                    <a:pt x="62578" y="35600"/>
                  </a:cubicBezTo>
                  <a:cubicBezTo>
                    <a:pt x="62299" y="35182"/>
                    <a:pt x="61518" y="34903"/>
                    <a:pt x="60932" y="34875"/>
                  </a:cubicBezTo>
                  <a:cubicBezTo>
                    <a:pt x="60709" y="34875"/>
                    <a:pt x="60542" y="34903"/>
                    <a:pt x="60402" y="34986"/>
                  </a:cubicBezTo>
                  <a:cubicBezTo>
                    <a:pt x="60374" y="34847"/>
                    <a:pt x="60374" y="34707"/>
                    <a:pt x="60347" y="34568"/>
                  </a:cubicBezTo>
                  <a:lnTo>
                    <a:pt x="60347" y="34568"/>
                  </a:lnTo>
                  <a:cubicBezTo>
                    <a:pt x="60408" y="34578"/>
                    <a:pt x="60469" y="34585"/>
                    <a:pt x="60533" y="34585"/>
                  </a:cubicBezTo>
                  <a:cubicBezTo>
                    <a:pt x="60644" y="34585"/>
                    <a:pt x="60763" y="34565"/>
                    <a:pt x="60905" y="34512"/>
                  </a:cubicBezTo>
                  <a:cubicBezTo>
                    <a:pt x="61295" y="34317"/>
                    <a:pt x="61714" y="33926"/>
                    <a:pt x="61797" y="33564"/>
                  </a:cubicBezTo>
                  <a:cubicBezTo>
                    <a:pt x="61649" y="33489"/>
                    <a:pt x="61452" y="33454"/>
                    <a:pt x="61246" y="33454"/>
                  </a:cubicBezTo>
                  <a:cubicBezTo>
                    <a:pt x="60988" y="33454"/>
                    <a:pt x="60716" y="33510"/>
                    <a:pt x="60514" y="33619"/>
                  </a:cubicBezTo>
                  <a:cubicBezTo>
                    <a:pt x="60347" y="33675"/>
                    <a:pt x="60235" y="33759"/>
                    <a:pt x="60179" y="33870"/>
                  </a:cubicBezTo>
                  <a:cubicBezTo>
                    <a:pt x="60012" y="33312"/>
                    <a:pt x="59733" y="32810"/>
                    <a:pt x="59398" y="32364"/>
                  </a:cubicBezTo>
                  <a:cubicBezTo>
                    <a:pt x="59454" y="31359"/>
                    <a:pt x="59537" y="30383"/>
                    <a:pt x="59593" y="29407"/>
                  </a:cubicBezTo>
                  <a:cubicBezTo>
                    <a:pt x="59672" y="29422"/>
                    <a:pt x="59746" y="29431"/>
                    <a:pt x="59817" y="29431"/>
                  </a:cubicBezTo>
                  <a:cubicBezTo>
                    <a:pt x="60000" y="29431"/>
                    <a:pt x="60166" y="29372"/>
                    <a:pt x="60347" y="29211"/>
                  </a:cubicBezTo>
                  <a:cubicBezTo>
                    <a:pt x="60681" y="28960"/>
                    <a:pt x="60988" y="28430"/>
                    <a:pt x="60960" y="28095"/>
                  </a:cubicBezTo>
                  <a:cubicBezTo>
                    <a:pt x="60894" y="28075"/>
                    <a:pt x="60822" y="28066"/>
                    <a:pt x="60746" y="28066"/>
                  </a:cubicBezTo>
                  <a:cubicBezTo>
                    <a:pt x="60403" y="28066"/>
                    <a:pt x="59984" y="28253"/>
                    <a:pt x="59733" y="28458"/>
                  </a:cubicBezTo>
                  <a:lnTo>
                    <a:pt x="59649" y="28542"/>
                  </a:lnTo>
                  <a:cubicBezTo>
                    <a:pt x="59677" y="28012"/>
                    <a:pt x="59705" y="27482"/>
                    <a:pt x="59733" y="26979"/>
                  </a:cubicBezTo>
                  <a:cubicBezTo>
                    <a:pt x="60514" y="26561"/>
                    <a:pt x="61184" y="25417"/>
                    <a:pt x="61518" y="23910"/>
                  </a:cubicBezTo>
                  <a:cubicBezTo>
                    <a:pt x="61769" y="24162"/>
                    <a:pt x="62132" y="24357"/>
                    <a:pt x="62411" y="24385"/>
                  </a:cubicBezTo>
                  <a:cubicBezTo>
                    <a:pt x="62523" y="24022"/>
                    <a:pt x="62383" y="23464"/>
                    <a:pt x="62132" y="23129"/>
                  </a:cubicBezTo>
                  <a:cubicBezTo>
                    <a:pt x="61993" y="22934"/>
                    <a:pt x="61853" y="22822"/>
                    <a:pt x="61686" y="22794"/>
                  </a:cubicBezTo>
                  <a:cubicBezTo>
                    <a:pt x="61714" y="22627"/>
                    <a:pt x="61714" y="22460"/>
                    <a:pt x="61741" y="22292"/>
                  </a:cubicBezTo>
                  <a:cubicBezTo>
                    <a:pt x="61993" y="22627"/>
                    <a:pt x="62244" y="22850"/>
                    <a:pt x="62774" y="22850"/>
                  </a:cubicBezTo>
                  <a:cubicBezTo>
                    <a:pt x="62801" y="22852"/>
                    <a:pt x="62828" y="22852"/>
                    <a:pt x="62856" y="22852"/>
                  </a:cubicBezTo>
                  <a:cubicBezTo>
                    <a:pt x="63431" y="22852"/>
                    <a:pt x="64155" y="22580"/>
                    <a:pt x="64448" y="22181"/>
                  </a:cubicBezTo>
                  <a:cubicBezTo>
                    <a:pt x="64169" y="21762"/>
                    <a:pt x="63388" y="21483"/>
                    <a:pt x="62774" y="21455"/>
                  </a:cubicBezTo>
                  <a:cubicBezTo>
                    <a:pt x="62272" y="21455"/>
                    <a:pt x="62020" y="21651"/>
                    <a:pt x="61741" y="21985"/>
                  </a:cubicBezTo>
                  <a:cubicBezTo>
                    <a:pt x="61741" y="21874"/>
                    <a:pt x="61769" y="21762"/>
                    <a:pt x="61769" y="21623"/>
                  </a:cubicBezTo>
                  <a:cubicBezTo>
                    <a:pt x="61769" y="19195"/>
                    <a:pt x="60988" y="17131"/>
                    <a:pt x="59900" y="16406"/>
                  </a:cubicBezTo>
                  <a:cubicBezTo>
                    <a:pt x="59900" y="16154"/>
                    <a:pt x="59900" y="15903"/>
                    <a:pt x="59872" y="15680"/>
                  </a:cubicBezTo>
                  <a:cubicBezTo>
                    <a:pt x="60012" y="15652"/>
                    <a:pt x="60151" y="15597"/>
                    <a:pt x="60319" y="15457"/>
                  </a:cubicBezTo>
                  <a:cubicBezTo>
                    <a:pt x="60626" y="15206"/>
                    <a:pt x="60932" y="14676"/>
                    <a:pt x="60905" y="14341"/>
                  </a:cubicBezTo>
                  <a:cubicBezTo>
                    <a:pt x="60843" y="14324"/>
                    <a:pt x="60776" y="14317"/>
                    <a:pt x="60706" y="14317"/>
                  </a:cubicBezTo>
                  <a:cubicBezTo>
                    <a:pt x="60424" y="14317"/>
                    <a:pt x="60084" y="14441"/>
                    <a:pt x="59816" y="14620"/>
                  </a:cubicBezTo>
                  <a:cubicBezTo>
                    <a:pt x="59677" y="12249"/>
                    <a:pt x="59398" y="10156"/>
                    <a:pt x="58979" y="8399"/>
                  </a:cubicBezTo>
                  <a:cubicBezTo>
                    <a:pt x="58979" y="7115"/>
                    <a:pt x="58338" y="5999"/>
                    <a:pt x="57389" y="5274"/>
                  </a:cubicBezTo>
                  <a:cubicBezTo>
                    <a:pt x="56748" y="4800"/>
                    <a:pt x="55966" y="4521"/>
                    <a:pt x="55102" y="4521"/>
                  </a:cubicBezTo>
                  <a:cubicBezTo>
                    <a:pt x="54627" y="4493"/>
                    <a:pt x="54153" y="4437"/>
                    <a:pt x="53707" y="4381"/>
                  </a:cubicBezTo>
                  <a:cubicBezTo>
                    <a:pt x="53902" y="4214"/>
                    <a:pt x="54069" y="3990"/>
                    <a:pt x="54125" y="3795"/>
                  </a:cubicBezTo>
                  <a:cubicBezTo>
                    <a:pt x="53977" y="3701"/>
                    <a:pt x="53765" y="3659"/>
                    <a:pt x="53542" y="3659"/>
                  </a:cubicBezTo>
                  <a:cubicBezTo>
                    <a:pt x="53300" y="3659"/>
                    <a:pt x="53044" y="3708"/>
                    <a:pt x="52842" y="3795"/>
                  </a:cubicBezTo>
                  <a:cubicBezTo>
                    <a:pt x="52563" y="3907"/>
                    <a:pt x="52451" y="4046"/>
                    <a:pt x="52367" y="4269"/>
                  </a:cubicBezTo>
                  <a:cubicBezTo>
                    <a:pt x="52200" y="4242"/>
                    <a:pt x="52033" y="4214"/>
                    <a:pt x="51865" y="4214"/>
                  </a:cubicBezTo>
                  <a:cubicBezTo>
                    <a:pt x="52116" y="3935"/>
                    <a:pt x="52340" y="3544"/>
                    <a:pt x="52340" y="3237"/>
                  </a:cubicBezTo>
                  <a:cubicBezTo>
                    <a:pt x="52265" y="3210"/>
                    <a:pt x="52181" y="3198"/>
                    <a:pt x="52092" y="3198"/>
                  </a:cubicBezTo>
                  <a:cubicBezTo>
                    <a:pt x="51811" y="3198"/>
                    <a:pt x="51477" y="3319"/>
                    <a:pt x="51224" y="3488"/>
                  </a:cubicBezTo>
                  <a:cubicBezTo>
                    <a:pt x="51224" y="3405"/>
                    <a:pt x="51251" y="3293"/>
                    <a:pt x="51224" y="3209"/>
                  </a:cubicBezTo>
                  <a:cubicBezTo>
                    <a:pt x="51224" y="2596"/>
                    <a:pt x="50917" y="1842"/>
                    <a:pt x="50470" y="1563"/>
                  </a:cubicBezTo>
                  <a:cubicBezTo>
                    <a:pt x="50080" y="1870"/>
                    <a:pt x="49829" y="2651"/>
                    <a:pt x="49856" y="3237"/>
                  </a:cubicBezTo>
                  <a:cubicBezTo>
                    <a:pt x="49856" y="3628"/>
                    <a:pt x="49996" y="3851"/>
                    <a:pt x="50191" y="4046"/>
                  </a:cubicBezTo>
                  <a:cubicBezTo>
                    <a:pt x="49689" y="4018"/>
                    <a:pt x="49215" y="3963"/>
                    <a:pt x="48713" y="3935"/>
                  </a:cubicBezTo>
                  <a:cubicBezTo>
                    <a:pt x="48545" y="3907"/>
                    <a:pt x="48350" y="3907"/>
                    <a:pt x="48183" y="3879"/>
                  </a:cubicBezTo>
                  <a:cubicBezTo>
                    <a:pt x="47011" y="3767"/>
                    <a:pt x="45867" y="3684"/>
                    <a:pt x="44751" y="3572"/>
                  </a:cubicBezTo>
                  <a:cubicBezTo>
                    <a:pt x="44611" y="3014"/>
                    <a:pt x="44109" y="2596"/>
                    <a:pt x="43495" y="2596"/>
                  </a:cubicBezTo>
                  <a:cubicBezTo>
                    <a:pt x="42965" y="2596"/>
                    <a:pt x="42519" y="2930"/>
                    <a:pt x="42324" y="3377"/>
                  </a:cubicBezTo>
                  <a:cubicBezTo>
                    <a:pt x="41738" y="3349"/>
                    <a:pt x="41180" y="3293"/>
                    <a:pt x="40594" y="3265"/>
                  </a:cubicBezTo>
                  <a:cubicBezTo>
                    <a:pt x="39757" y="1340"/>
                    <a:pt x="37832" y="1"/>
                    <a:pt x="35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30"/>
            <p:cNvSpPr/>
            <p:nvPr/>
          </p:nvSpPr>
          <p:spPr>
            <a:xfrm>
              <a:off x="7832450" y="781475"/>
              <a:ext cx="1328725" cy="3898225"/>
            </a:xfrm>
            <a:custGeom>
              <a:rect b="b" l="l" r="r" t="t"/>
              <a:pathLst>
                <a:path extrusionOk="0" h="155929" w="53149">
                  <a:moveTo>
                    <a:pt x="21009" y="0"/>
                  </a:moveTo>
                  <a:cubicBezTo>
                    <a:pt x="20786" y="112"/>
                    <a:pt x="20590" y="530"/>
                    <a:pt x="20562" y="837"/>
                  </a:cubicBezTo>
                  <a:cubicBezTo>
                    <a:pt x="20534" y="1144"/>
                    <a:pt x="20674" y="1311"/>
                    <a:pt x="20869" y="1479"/>
                  </a:cubicBezTo>
                  <a:cubicBezTo>
                    <a:pt x="21120" y="1339"/>
                    <a:pt x="21260" y="1228"/>
                    <a:pt x="21288" y="893"/>
                  </a:cubicBezTo>
                  <a:cubicBezTo>
                    <a:pt x="21316" y="586"/>
                    <a:pt x="21204" y="167"/>
                    <a:pt x="21009" y="0"/>
                  </a:cubicBezTo>
                  <a:close/>
                  <a:moveTo>
                    <a:pt x="18079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54" y="1702"/>
                    <a:pt x="18749" y="1702"/>
                    <a:pt x="19000" y="1702"/>
                  </a:cubicBezTo>
                  <a:cubicBezTo>
                    <a:pt x="19084" y="1423"/>
                    <a:pt x="19112" y="1228"/>
                    <a:pt x="18916" y="977"/>
                  </a:cubicBezTo>
                  <a:cubicBezTo>
                    <a:pt x="18721" y="725"/>
                    <a:pt x="18358" y="502"/>
                    <a:pt x="18079" y="502"/>
                  </a:cubicBezTo>
                  <a:close/>
                  <a:moveTo>
                    <a:pt x="13389" y="9726"/>
                  </a:moveTo>
                  <a:cubicBezTo>
                    <a:pt x="13350" y="9726"/>
                    <a:pt x="13314" y="9729"/>
                    <a:pt x="13281" y="9737"/>
                  </a:cubicBezTo>
                  <a:cubicBezTo>
                    <a:pt x="13253" y="10016"/>
                    <a:pt x="13476" y="10406"/>
                    <a:pt x="13699" y="10602"/>
                  </a:cubicBezTo>
                  <a:cubicBezTo>
                    <a:pt x="13843" y="10729"/>
                    <a:pt x="13968" y="10775"/>
                    <a:pt x="14096" y="10775"/>
                  </a:cubicBezTo>
                  <a:cubicBezTo>
                    <a:pt x="14192" y="10775"/>
                    <a:pt x="14289" y="10749"/>
                    <a:pt x="14397" y="10713"/>
                  </a:cubicBezTo>
                  <a:cubicBezTo>
                    <a:pt x="14425" y="10462"/>
                    <a:pt x="14425" y="10267"/>
                    <a:pt x="14201" y="10044"/>
                  </a:cubicBezTo>
                  <a:cubicBezTo>
                    <a:pt x="13984" y="9874"/>
                    <a:pt x="13640" y="9726"/>
                    <a:pt x="13389" y="9726"/>
                  </a:cubicBezTo>
                  <a:close/>
                  <a:moveTo>
                    <a:pt x="14704" y="9151"/>
                  </a:moveTo>
                  <a:cubicBezTo>
                    <a:pt x="14592" y="9514"/>
                    <a:pt x="14759" y="10155"/>
                    <a:pt x="15038" y="10546"/>
                  </a:cubicBezTo>
                  <a:cubicBezTo>
                    <a:pt x="15278" y="10858"/>
                    <a:pt x="15518" y="10943"/>
                    <a:pt x="15829" y="10943"/>
                  </a:cubicBezTo>
                  <a:cubicBezTo>
                    <a:pt x="15879" y="10943"/>
                    <a:pt x="15932" y="10940"/>
                    <a:pt x="15987" y="10937"/>
                  </a:cubicBez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04" y="9151"/>
                  </a:cubicBezTo>
                  <a:close/>
                  <a:moveTo>
                    <a:pt x="12937" y="12021"/>
                  </a:moveTo>
                  <a:cubicBezTo>
                    <a:pt x="12913" y="12021"/>
                    <a:pt x="12888" y="12022"/>
                    <a:pt x="12862" y="12025"/>
                  </a:cubicBezTo>
                  <a:cubicBezTo>
                    <a:pt x="12555" y="12025"/>
                    <a:pt x="12137" y="12192"/>
                    <a:pt x="11997" y="12415"/>
                  </a:cubicBezTo>
                  <a:cubicBezTo>
                    <a:pt x="12150" y="12619"/>
                    <a:pt x="12514" y="12753"/>
                    <a:pt x="12809" y="12753"/>
                  </a:cubicBezTo>
                  <a:cubicBezTo>
                    <a:pt x="12837" y="12753"/>
                    <a:pt x="12864" y="12752"/>
                    <a:pt x="12890" y="12750"/>
                  </a:cubicBezTo>
                  <a:cubicBezTo>
                    <a:pt x="13197" y="12750"/>
                    <a:pt x="13336" y="12583"/>
                    <a:pt x="13476" y="12359"/>
                  </a:cubicBezTo>
                  <a:cubicBezTo>
                    <a:pt x="13323" y="12155"/>
                    <a:pt x="13193" y="12021"/>
                    <a:pt x="12937" y="12021"/>
                  </a:cubicBezTo>
                  <a:close/>
                  <a:moveTo>
                    <a:pt x="35197" y="12864"/>
                  </a:moveTo>
                  <a:cubicBezTo>
                    <a:pt x="34788" y="12864"/>
                    <a:pt x="34257" y="13108"/>
                    <a:pt x="33926" y="13392"/>
                  </a:cubicBezTo>
                  <a:cubicBezTo>
                    <a:pt x="33535" y="13726"/>
                    <a:pt x="33507" y="14033"/>
                    <a:pt x="33563" y="14480"/>
                  </a:cubicBezTo>
                  <a:cubicBezTo>
                    <a:pt x="33731" y="14524"/>
                    <a:pt x="33885" y="14556"/>
                    <a:pt x="34034" y="14556"/>
                  </a:cubicBezTo>
                  <a:cubicBezTo>
                    <a:pt x="34259" y="14556"/>
                    <a:pt x="34473" y="14485"/>
                    <a:pt x="34707" y="14284"/>
                  </a:cubicBezTo>
                  <a:cubicBezTo>
                    <a:pt x="35098" y="13950"/>
                    <a:pt x="35460" y="13336"/>
                    <a:pt x="35405" y="12889"/>
                  </a:cubicBezTo>
                  <a:cubicBezTo>
                    <a:pt x="35341" y="12872"/>
                    <a:pt x="35271" y="12864"/>
                    <a:pt x="35197" y="12864"/>
                  </a:cubicBezTo>
                  <a:close/>
                  <a:moveTo>
                    <a:pt x="34480" y="17678"/>
                  </a:moveTo>
                  <a:cubicBezTo>
                    <a:pt x="34191" y="17678"/>
                    <a:pt x="33874" y="17744"/>
                    <a:pt x="33619" y="17855"/>
                  </a:cubicBezTo>
                  <a:cubicBezTo>
                    <a:pt x="33201" y="18051"/>
                    <a:pt x="33117" y="18330"/>
                    <a:pt x="33033" y="18720"/>
                  </a:cubicBezTo>
                  <a:cubicBezTo>
                    <a:pt x="33263" y="18844"/>
                    <a:pt x="33448" y="18934"/>
                    <a:pt x="33658" y="18934"/>
                  </a:cubicBezTo>
                  <a:cubicBezTo>
                    <a:pt x="33781" y="18934"/>
                    <a:pt x="33912" y="18904"/>
                    <a:pt x="34065" y="18832"/>
                  </a:cubicBezTo>
                  <a:cubicBezTo>
                    <a:pt x="34484" y="18637"/>
                    <a:pt x="34958" y="18190"/>
                    <a:pt x="35042" y="17800"/>
                  </a:cubicBezTo>
                  <a:cubicBezTo>
                    <a:pt x="34898" y="17716"/>
                    <a:pt x="34697" y="17678"/>
                    <a:pt x="34480" y="17678"/>
                  </a:cubicBezTo>
                  <a:close/>
                  <a:moveTo>
                    <a:pt x="35137" y="21095"/>
                  </a:moveTo>
                  <a:cubicBezTo>
                    <a:pt x="34906" y="21095"/>
                    <a:pt x="34707" y="21194"/>
                    <a:pt x="34484" y="21343"/>
                  </a:cubicBezTo>
                  <a:cubicBezTo>
                    <a:pt x="34596" y="21733"/>
                    <a:pt x="34679" y="21985"/>
                    <a:pt x="35098" y="22180"/>
                  </a:cubicBezTo>
                  <a:cubicBezTo>
                    <a:pt x="35322" y="22269"/>
                    <a:pt x="35618" y="22327"/>
                    <a:pt x="35896" y="22327"/>
                  </a:cubicBezTo>
                  <a:cubicBezTo>
                    <a:pt x="36137" y="22327"/>
                    <a:pt x="36365" y="22284"/>
                    <a:pt x="36521" y="22180"/>
                  </a:cubicBezTo>
                  <a:cubicBezTo>
                    <a:pt x="36437" y="21789"/>
                    <a:pt x="35935" y="21371"/>
                    <a:pt x="35516" y="21175"/>
                  </a:cubicBezTo>
                  <a:cubicBezTo>
                    <a:pt x="35377" y="21120"/>
                    <a:pt x="35253" y="21095"/>
                    <a:pt x="35137" y="21095"/>
                  </a:cubicBezTo>
                  <a:close/>
                  <a:moveTo>
                    <a:pt x="9149" y="26326"/>
                  </a:moveTo>
                  <a:cubicBezTo>
                    <a:pt x="9110" y="26326"/>
                    <a:pt x="9073" y="26329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2" y="27366"/>
                    <a:pt x="9759" y="27408"/>
                    <a:pt x="9907" y="27408"/>
                  </a:cubicBezTo>
                  <a:cubicBezTo>
                    <a:pt x="10002" y="27408"/>
                    <a:pt x="10103" y="27391"/>
                    <a:pt x="10212" y="27369"/>
                  </a:cubicBezTo>
                  <a:cubicBezTo>
                    <a:pt x="10240" y="27062"/>
                    <a:pt x="10212" y="26867"/>
                    <a:pt x="9989" y="26644"/>
                  </a:cubicBezTo>
                  <a:cubicBezTo>
                    <a:pt x="9771" y="26474"/>
                    <a:pt x="9406" y="26326"/>
                    <a:pt x="9149" y="26326"/>
                  </a:cubicBezTo>
                  <a:close/>
                  <a:moveTo>
                    <a:pt x="10519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64"/>
                    <a:pt x="11439" y="27592"/>
                    <a:pt x="11858" y="27592"/>
                  </a:cubicBezTo>
                  <a:cubicBezTo>
                    <a:pt x="11997" y="27202"/>
                    <a:pt x="12053" y="26895"/>
                    <a:pt x="11774" y="26504"/>
                  </a:cubicBezTo>
                  <a:cubicBezTo>
                    <a:pt x="11495" y="26086"/>
                    <a:pt x="10937" y="25695"/>
                    <a:pt x="10519" y="25695"/>
                  </a:cubicBezTo>
                  <a:close/>
                  <a:moveTo>
                    <a:pt x="8664" y="28705"/>
                  </a:moveTo>
                  <a:cubicBezTo>
                    <a:pt x="8642" y="28705"/>
                    <a:pt x="8618" y="28706"/>
                    <a:pt x="8594" y="28708"/>
                  </a:cubicBezTo>
                  <a:cubicBezTo>
                    <a:pt x="8287" y="28708"/>
                    <a:pt x="7840" y="28876"/>
                    <a:pt x="7701" y="29127"/>
                  </a:cubicBezTo>
                  <a:cubicBezTo>
                    <a:pt x="7854" y="29331"/>
                    <a:pt x="8241" y="29465"/>
                    <a:pt x="8540" y="29465"/>
                  </a:cubicBezTo>
                  <a:cubicBezTo>
                    <a:pt x="8568" y="29465"/>
                    <a:pt x="8595" y="29464"/>
                    <a:pt x="8622" y="29462"/>
                  </a:cubicBezTo>
                  <a:cubicBezTo>
                    <a:pt x="8956" y="29462"/>
                    <a:pt x="9096" y="29294"/>
                    <a:pt x="9235" y="29071"/>
                  </a:cubicBezTo>
                  <a:cubicBezTo>
                    <a:pt x="9080" y="28864"/>
                    <a:pt x="8949" y="28705"/>
                    <a:pt x="8664" y="28705"/>
                  </a:cubicBezTo>
                  <a:close/>
                  <a:moveTo>
                    <a:pt x="38436" y="36202"/>
                  </a:moveTo>
                  <a:cubicBezTo>
                    <a:pt x="38156" y="36202"/>
                    <a:pt x="37954" y="36329"/>
                    <a:pt x="37720" y="36520"/>
                  </a:cubicBezTo>
                  <a:cubicBezTo>
                    <a:pt x="37860" y="36911"/>
                    <a:pt x="37971" y="37162"/>
                    <a:pt x="38418" y="37301"/>
                  </a:cubicBezTo>
                  <a:cubicBezTo>
                    <a:pt x="38587" y="37351"/>
                    <a:pt x="38778" y="37376"/>
                    <a:pt x="38967" y="37376"/>
                  </a:cubicBezTo>
                  <a:cubicBezTo>
                    <a:pt x="39308" y="37376"/>
                    <a:pt x="39643" y="37295"/>
                    <a:pt x="39841" y="37134"/>
                  </a:cubicBezTo>
                  <a:cubicBezTo>
                    <a:pt x="39701" y="36743"/>
                    <a:pt x="39171" y="36380"/>
                    <a:pt x="38725" y="36241"/>
                  </a:cubicBezTo>
                  <a:cubicBezTo>
                    <a:pt x="38618" y="36214"/>
                    <a:pt x="38523" y="36202"/>
                    <a:pt x="38436" y="36202"/>
                  </a:cubicBezTo>
                  <a:close/>
                  <a:moveTo>
                    <a:pt x="43551" y="63659"/>
                  </a:moveTo>
                  <a:cubicBezTo>
                    <a:pt x="43384" y="63659"/>
                    <a:pt x="43216" y="63708"/>
                    <a:pt x="43021" y="63777"/>
                  </a:cubicBezTo>
                  <a:cubicBezTo>
                    <a:pt x="43049" y="64196"/>
                    <a:pt x="43077" y="64475"/>
                    <a:pt x="43467" y="64754"/>
                  </a:cubicBezTo>
                  <a:cubicBezTo>
                    <a:pt x="43760" y="64942"/>
                    <a:pt x="44195" y="65083"/>
                    <a:pt x="44546" y="65083"/>
                  </a:cubicBezTo>
                  <a:cubicBezTo>
                    <a:pt x="44664" y="65083"/>
                    <a:pt x="44772" y="65068"/>
                    <a:pt x="44862" y="65033"/>
                  </a:cubicBezTo>
                  <a:cubicBezTo>
                    <a:pt x="44862" y="64642"/>
                    <a:pt x="44472" y="64112"/>
                    <a:pt x="44081" y="63833"/>
                  </a:cubicBezTo>
                  <a:cubicBezTo>
                    <a:pt x="43886" y="63708"/>
                    <a:pt x="43719" y="63659"/>
                    <a:pt x="43551" y="63659"/>
                  </a:cubicBezTo>
                  <a:close/>
                  <a:moveTo>
                    <a:pt x="50212" y="82490"/>
                  </a:moveTo>
                  <a:cubicBezTo>
                    <a:pt x="49882" y="82490"/>
                    <a:pt x="49444" y="82745"/>
                    <a:pt x="49215" y="83000"/>
                  </a:cubicBezTo>
                  <a:cubicBezTo>
                    <a:pt x="48964" y="83307"/>
                    <a:pt x="48991" y="83558"/>
                    <a:pt x="49047" y="83865"/>
                  </a:cubicBezTo>
                  <a:cubicBezTo>
                    <a:pt x="49147" y="83881"/>
                    <a:pt x="49240" y="83893"/>
                    <a:pt x="49328" y="83893"/>
                  </a:cubicBezTo>
                  <a:cubicBezTo>
                    <a:pt x="49535" y="83893"/>
                    <a:pt x="49717" y="83829"/>
                    <a:pt x="49912" y="83614"/>
                  </a:cubicBezTo>
                  <a:cubicBezTo>
                    <a:pt x="50163" y="83335"/>
                    <a:pt x="50359" y="82805"/>
                    <a:pt x="50303" y="82498"/>
                  </a:cubicBezTo>
                  <a:cubicBezTo>
                    <a:pt x="50274" y="82493"/>
                    <a:pt x="50243" y="82490"/>
                    <a:pt x="50212" y="82490"/>
                  </a:cubicBezTo>
                  <a:close/>
                  <a:moveTo>
                    <a:pt x="2693" y="88227"/>
                  </a:moveTo>
                  <a:cubicBezTo>
                    <a:pt x="2629" y="88227"/>
                    <a:pt x="2568" y="88233"/>
                    <a:pt x="2512" y="88245"/>
                  </a:cubicBezTo>
                  <a:cubicBezTo>
                    <a:pt x="2484" y="88635"/>
                    <a:pt x="2791" y="89221"/>
                    <a:pt x="3153" y="89528"/>
                  </a:cubicBezTo>
                  <a:cubicBezTo>
                    <a:pt x="3360" y="89718"/>
                    <a:pt x="3556" y="89779"/>
                    <a:pt x="3767" y="89779"/>
                  </a:cubicBezTo>
                  <a:cubicBezTo>
                    <a:pt x="3899" y="89779"/>
                    <a:pt x="4036" y="89756"/>
                    <a:pt x="4186" y="89724"/>
                  </a:cubicBezTo>
                  <a:cubicBezTo>
                    <a:pt x="4213" y="89305"/>
                    <a:pt x="4213" y="89026"/>
                    <a:pt x="3879" y="88691"/>
                  </a:cubicBezTo>
                  <a:cubicBezTo>
                    <a:pt x="3568" y="88429"/>
                    <a:pt x="3074" y="88227"/>
                    <a:pt x="2693" y="88227"/>
                  </a:cubicBezTo>
                  <a:close/>
                  <a:moveTo>
                    <a:pt x="3182" y="93825"/>
                  </a:moveTo>
                  <a:cubicBezTo>
                    <a:pt x="3045" y="93825"/>
                    <a:pt x="2901" y="93859"/>
                    <a:pt x="2735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44" y="95100"/>
                    <a:pt x="2124" y="95134"/>
                    <a:pt x="2320" y="95134"/>
                  </a:cubicBezTo>
                  <a:cubicBezTo>
                    <a:pt x="2630" y="95134"/>
                    <a:pt x="2981" y="95049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6" y="93902"/>
                    <a:pt x="3388" y="93825"/>
                    <a:pt x="3182" y="93825"/>
                  </a:cubicBezTo>
                  <a:close/>
                  <a:moveTo>
                    <a:pt x="1535" y="100855"/>
                  </a:moveTo>
                  <a:cubicBezTo>
                    <a:pt x="1396" y="101246"/>
                    <a:pt x="1563" y="101888"/>
                    <a:pt x="1842" y="102250"/>
                  </a:cubicBezTo>
                  <a:cubicBezTo>
                    <a:pt x="2121" y="102641"/>
                    <a:pt x="2400" y="102669"/>
                    <a:pt x="2819" y="102669"/>
                  </a:cubicBezTo>
                  <a:cubicBezTo>
                    <a:pt x="2958" y="102306"/>
                    <a:pt x="3014" y="101999"/>
                    <a:pt x="2735" y="101636"/>
                  </a:cubicBezTo>
                  <a:cubicBezTo>
                    <a:pt x="2456" y="101246"/>
                    <a:pt x="1926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8" y="809"/>
                  </a:moveTo>
                  <a:cubicBezTo>
                    <a:pt x="21957" y="921"/>
                    <a:pt x="21539" y="1423"/>
                    <a:pt x="21399" y="1869"/>
                  </a:cubicBezTo>
                  <a:cubicBezTo>
                    <a:pt x="21288" y="2232"/>
                    <a:pt x="21371" y="2483"/>
                    <a:pt x="21539" y="2762"/>
                  </a:cubicBezTo>
                  <a:cubicBezTo>
                    <a:pt x="21371" y="2846"/>
                    <a:pt x="21204" y="2957"/>
                    <a:pt x="21037" y="3097"/>
                  </a:cubicBezTo>
                  <a:cubicBezTo>
                    <a:pt x="21037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3" y="2957"/>
                    <a:pt x="19837" y="2874"/>
                    <a:pt x="19725" y="2790"/>
                  </a:cubicBezTo>
                  <a:cubicBezTo>
                    <a:pt x="19319" y="2451"/>
                    <a:pt x="18656" y="2185"/>
                    <a:pt x="18137" y="2185"/>
                  </a:cubicBezTo>
                  <a:cubicBezTo>
                    <a:pt x="18015" y="2185"/>
                    <a:pt x="17901" y="2200"/>
                    <a:pt x="17800" y="2232"/>
                  </a:cubicBezTo>
                  <a:cubicBezTo>
                    <a:pt x="17745" y="2790"/>
                    <a:pt x="18247" y="3571"/>
                    <a:pt x="18749" y="3990"/>
                  </a:cubicBezTo>
                  <a:cubicBezTo>
                    <a:pt x="19054" y="4229"/>
                    <a:pt x="19307" y="4316"/>
                    <a:pt x="19563" y="4316"/>
                  </a:cubicBezTo>
                  <a:cubicBezTo>
                    <a:pt x="19635" y="4316"/>
                    <a:pt x="19708" y="4309"/>
                    <a:pt x="19781" y="4297"/>
                  </a:cubicBezTo>
                  <a:lnTo>
                    <a:pt x="19781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606" y="11377"/>
                    <a:pt x="15140" y="11186"/>
                    <a:pt x="14782" y="11186"/>
                  </a:cubicBezTo>
                  <a:cubicBezTo>
                    <a:pt x="14703" y="11186"/>
                    <a:pt x="14629" y="11195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7" y="12387"/>
                    <a:pt x="14787" y="12415"/>
                  </a:cubicBezTo>
                  <a:cubicBezTo>
                    <a:pt x="14146" y="12610"/>
                    <a:pt x="13392" y="13141"/>
                    <a:pt x="13197" y="13671"/>
                  </a:cubicBezTo>
                  <a:cubicBezTo>
                    <a:pt x="13487" y="13903"/>
                    <a:pt x="13992" y="14014"/>
                    <a:pt x="14488" y="14014"/>
                  </a:cubicBezTo>
                  <a:cubicBezTo>
                    <a:pt x="14708" y="14014"/>
                    <a:pt x="14925" y="13992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7" y="23435"/>
                    <a:pt x="11886" y="28401"/>
                  </a:cubicBezTo>
                  <a:lnTo>
                    <a:pt x="11802" y="28290"/>
                  </a:lnTo>
                  <a:cubicBezTo>
                    <a:pt x="11481" y="28038"/>
                    <a:pt x="10991" y="27842"/>
                    <a:pt x="10594" y="27842"/>
                  </a:cubicBezTo>
                  <a:cubicBezTo>
                    <a:pt x="10508" y="27842"/>
                    <a:pt x="10426" y="27851"/>
                    <a:pt x="10351" y="27871"/>
                  </a:cubicBezTo>
                  <a:cubicBezTo>
                    <a:pt x="10351" y="28234"/>
                    <a:pt x="10630" y="28736"/>
                    <a:pt x="10937" y="29071"/>
                  </a:cubicBezTo>
                  <a:cubicBezTo>
                    <a:pt x="10853" y="29071"/>
                    <a:pt x="10742" y="29099"/>
                    <a:pt x="10602" y="29127"/>
                  </a:cubicBezTo>
                  <a:cubicBezTo>
                    <a:pt x="9961" y="29294"/>
                    <a:pt x="9152" y="29852"/>
                    <a:pt x="8956" y="30410"/>
                  </a:cubicBezTo>
                  <a:cubicBezTo>
                    <a:pt x="9249" y="30666"/>
                    <a:pt x="9768" y="30778"/>
                    <a:pt x="10280" y="30778"/>
                  </a:cubicBezTo>
                  <a:cubicBezTo>
                    <a:pt x="10550" y="30778"/>
                    <a:pt x="10818" y="30747"/>
                    <a:pt x="11049" y="30689"/>
                  </a:cubicBezTo>
                  <a:cubicBezTo>
                    <a:pt x="11272" y="30605"/>
                    <a:pt x="11467" y="30522"/>
                    <a:pt x="11607" y="30410"/>
                  </a:cubicBezTo>
                  <a:lnTo>
                    <a:pt x="11607" y="30410"/>
                  </a:lnTo>
                  <a:cubicBezTo>
                    <a:pt x="10658" y="36687"/>
                    <a:pt x="9207" y="46954"/>
                    <a:pt x="7701" y="59035"/>
                  </a:cubicBezTo>
                  <a:cubicBezTo>
                    <a:pt x="7701" y="58839"/>
                    <a:pt x="7645" y="58644"/>
                    <a:pt x="7450" y="58421"/>
                  </a:cubicBezTo>
                  <a:cubicBezTo>
                    <a:pt x="7155" y="58045"/>
                    <a:pt x="6602" y="57722"/>
                    <a:pt x="6188" y="57722"/>
                  </a:cubicBezTo>
                  <a:cubicBezTo>
                    <a:pt x="6171" y="57722"/>
                    <a:pt x="6155" y="57722"/>
                    <a:pt x="6139" y="57723"/>
                  </a:cubicBezTo>
                  <a:cubicBezTo>
                    <a:pt x="6027" y="58142"/>
                    <a:pt x="6278" y="58783"/>
                    <a:pt x="6585" y="59146"/>
                  </a:cubicBezTo>
                  <a:cubicBezTo>
                    <a:pt x="6838" y="59446"/>
                    <a:pt x="7092" y="59517"/>
                    <a:pt x="7408" y="59517"/>
                  </a:cubicBezTo>
                  <a:cubicBezTo>
                    <a:pt x="7475" y="59517"/>
                    <a:pt x="7544" y="59514"/>
                    <a:pt x="7617" y="59509"/>
                  </a:cubicBez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47" y="59990"/>
                    <a:pt x="6824" y="59849"/>
                    <a:pt x="6467" y="59849"/>
                  </a:cubicBezTo>
                  <a:cubicBezTo>
                    <a:pt x="6348" y="59849"/>
                    <a:pt x="6236" y="59865"/>
                    <a:pt x="6139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3" y="61099"/>
                    <a:pt x="6501" y="61127"/>
                  </a:cubicBezTo>
                  <a:cubicBezTo>
                    <a:pt x="5860" y="61350"/>
                    <a:pt x="5106" y="61964"/>
                    <a:pt x="4939" y="62550"/>
                  </a:cubicBezTo>
                  <a:cubicBezTo>
                    <a:pt x="5208" y="62729"/>
                    <a:pt x="5605" y="62812"/>
                    <a:pt x="6019" y="62812"/>
                  </a:cubicBezTo>
                  <a:cubicBezTo>
                    <a:pt x="6378" y="62812"/>
                    <a:pt x="6748" y="62750"/>
                    <a:pt x="7059" y="62634"/>
                  </a:cubicBezTo>
                  <a:cubicBezTo>
                    <a:pt x="7115" y="62606"/>
                    <a:pt x="7199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02" y="90839"/>
                  </a:cubicBezTo>
                  <a:cubicBezTo>
                    <a:pt x="3823" y="90505"/>
                    <a:pt x="3349" y="90254"/>
                    <a:pt x="3014" y="90254"/>
                  </a:cubicBezTo>
                  <a:cubicBezTo>
                    <a:pt x="2902" y="90644"/>
                    <a:pt x="3098" y="91258"/>
                    <a:pt x="3376" y="91649"/>
                  </a:cubicBezTo>
                  <a:cubicBezTo>
                    <a:pt x="3544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00" y="92234"/>
                    <a:pt x="3321" y="91955"/>
                    <a:pt x="2679" y="91955"/>
                  </a:cubicBezTo>
                  <a:cubicBezTo>
                    <a:pt x="2009" y="91983"/>
                    <a:pt x="1145" y="92290"/>
                    <a:pt x="838" y="92765"/>
                  </a:cubicBezTo>
                  <a:cubicBezTo>
                    <a:pt x="1172" y="93239"/>
                    <a:pt x="2037" y="93518"/>
                    <a:pt x="2707" y="93518"/>
                  </a:cubicBezTo>
                  <a:cubicBezTo>
                    <a:pt x="3349" y="93490"/>
                    <a:pt x="3628" y="93211"/>
                    <a:pt x="3934" y="92765"/>
                  </a:cubicBezTo>
                  <a:lnTo>
                    <a:pt x="3934" y="92765"/>
                  </a:lnTo>
                  <a:cubicBezTo>
                    <a:pt x="3823" y="93880"/>
                    <a:pt x="3711" y="95024"/>
                    <a:pt x="3600" y="96140"/>
                  </a:cubicBezTo>
                  <a:cubicBezTo>
                    <a:pt x="3565" y="96136"/>
                    <a:pt x="3531" y="96134"/>
                    <a:pt x="3496" y="96134"/>
                  </a:cubicBezTo>
                  <a:cubicBezTo>
                    <a:pt x="3307" y="96134"/>
                    <a:pt x="3119" y="96203"/>
                    <a:pt x="2930" y="96391"/>
                  </a:cubicBezTo>
                  <a:cubicBezTo>
                    <a:pt x="2567" y="96698"/>
                    <a:pt x="2261" y="97284"/>
                    <a:pt x="2316" y="97675"/>
                  </a:cubicBezTo>
                  <a:cubicBezTo>
                    <a:pt x="2370" y="97688"/>
                    <a:pt x="2428" y="97694"/>
                    <a:pt x="2489" y="97694"/>
                  </a:cubicBezTo>
                  <a:cubicBezTo>
                    <a:pt x="2808" y="97694"/>
                    <a:pt x="3207" y="97523"/>
                    <a:pt x="3488" y="97312"/>
                  </a:cubicBezTo>
                  <a:lnTo>
                    <a:pt x="3488" y="97312"/>
                  </a:lnTo>
                  <a:cubicBezTo>
                    <a:pt x="3293" y="99405"/>
                    <a:pt x="3125" y="101497"/>
                    <a:pt x="2958" y="103561"/>
                  </a:cubicBezTo>
                  <a:cubicBezTo>
                    <a:pt x="2902" y="103506"/>
                    <a:pt x="2819" y="103422"/>
                    <a:pt x="2735" y="103366"/>
                  </a:cubicBezTo>
                  <a:cubicBezTo>
                    <a:pt x="2437" y="103114"/>
                    <a:pt x="1970" y="102919"/>
                    <a:pt x="1596" y="102919"/>
                  </a:cubicBezTo>
                  <a:cubicBezTo>
                    <a:pt x="1514" y="102919"/>
                    <a:pt x="1438" y="102928"/>
                    <a:pt x="1368" y="102948"/>
                  </a:cubicBezTo>
                  <a:cubicBezTo>
                    <a:pt x="1340" y="103310"/>
                    <a:pt x="1619" y="103785"/>
                    <a:pt x="1926" y="104092"/>
                  </a:cubicBezTo>
                  <a:cubicBezTo>
                    <a:pt x="1842" y="104092"/>
                    <a:pt x="1730" y="104119"/>
                    <a:pt x="1619" y="104147"/>
                  </a:cubicBezTo>
                  <a:cubicBezTo>
                    <a:pt x="977" y="104315"/>
                    <a:pt x="196" y="104845"/>
                    <a:pt x="1" y="105403"/>
                  </a:cubicBezTo>
                  <a:cubicBezTo>
                    <a:pt x="298" y="105626"/>
                    <a:pt x="807" y="105738"/>
                    <a:pt x="1303" y="105738"/>
                  </a:cubicBezTo>
                  <a:cubicBezTo>
                    <a:pt x="1551" y="105738"/>
                    <a:pt x="1796" y="105710"/>
                    <a:pt x="2009" y="105654"/>
                  </a:cubicBezTo>
                  <a:cubicBezTo>
                    <a:pt x="2456" y="105514"/>
                    <a:pt x="2679" y="105319"/>
                    <a:pt x="2819" y="105040"/>
                  </a:cubicBezTo>
                  <a:lnTo>
                    <a:pt x="2819" y="105040"/>
                  </a:lnTo>
                  <a:cubicBezTo>
                    <a:pt x="2400" y="110453"/>
                    <a:pt x="2009" y="115753"/>
                    <a:pt x="1758" y="120803"/>
                  </a:cubicBezTo>
                  <a:cubicBezTo>
                    <a:pt x="1619" y="123398"/>
                    <a:pt x="3349" y="125267"/>
                    <a:pt x="6250" y="126578"/>
                  </a:cubicBezTo>
                  <a:cubicBezTo>
                    <a:pt x="7673" y="127220"/>
                    <a:pt x="9375" y="127722"/>
                    <a:pt x="11300" y="128113"/>
                  </a:cubicBezTo>
                  <a:cubicBezTo>
                    <a:pt x="11858" y="128224"/>
                    <a:pt x="12416" y="128336"/>
                    <a:pt x="13002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41" y="129689"/>
                    <a:pt x="12382" y="129733"/>
                    <a:pt x="12641" y="129733"/>
                  </a:cubicBezTo>
                  <a:cubicBezTo>
                    <a:pt x="12972" y="129733"/>
                    <a:pt x="13333" y="129661"/>
                    <a:pt x="13615" y="129536"/>
                  </a:cubicBezTo>
                  <a:cubicBezTo>
                    <a:pt x="14090" y="129340"/>
                    <a:pt x="14201" y="129033"/>
                    <a:pt x="14285" y="128615"/>
                  </a:cubicBezTo>
                  <a:cubicBezTo>
                    <a:pt x="14648" y="128671"/>
                    <a:pt x="14983" y="128699"/>
                    <a:pt x="15317" y="128754"/>
                  </a:cubicBezTo>
                  <a:cubicBezTo>
                    <a:pt x="14759" y="129257"/>
                    <a:pt x="14285" y="130066"/>
                    <a:pt x="14285" y="130679"/>
                  </a:cubicBezTo>
                  <a:cubicBezTo>
                    <a:pt x="14413" y="130718"/>
                    <a:pt x="14556" y="130736"/>
                    <a:pt x="14708" y="130736"/>
                  </a:cubicBezTo>
                  <a:cubicBezTo>
                    <a:pt x="15321" y="130736"/>
                    <a:pt x="16081" y="130446"/>
                    <a:pt x="16573" y="130066"/>
                  </a:cubicBezTo>
                  <a:cubicBezTo>
                    <a:pt x="17019" y="129703"/>
                    <a:pt x="17159" y="129368"/>
                    <a:pt x="17187" y="128950"/>
                  </a:cubicBezTo>
                  <a:cubicBezTo>
                    <a:pt x="17438" y="128950"/>
                    <a:pt x="17717" y="128978"/>
                    <a:pt x="17996" y="129005"/>
                  </a:cubicBezTo>
                  <a:cubicBezTo>
                    <a:pt x="17940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7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2" y="129536"/>
                    <a:pt x="19112" y="129312"/>
                    <a:pt x="19056" y="129089"/>
                  </a:cubicBezTo>
                  <a:lnTo>
                    <a:pt x="19056" y="129089"/>
                  </a:lnTo>
                  <a:cubicBezTo>
                    <a:pt x="19670" y="129117"/>
                    <a:pt x="20255" y="129145"/>
                    <a:pt x="20869" y="129173"/>
                  </a:cubicBezTo>
                  <a:cubicBezTo>
                    <a:pt x="20841" y="130791"/>
                    <a:pt x="20841" y="132381"/>
                    <a:pt x="20786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6" y="151994"/>
                  </a:lnTo>
                  <a:lnTo>
                    <a:pt x="15736" y="155928"/>
                  </a:lnTo>
                  <a:lnTo>
                    <a:pt x="40092" y="155928"/>
                  </a:lnTo>
                  <a:lnTo>
                    <a:pt x="40092" y="151994"/>
                  </a:lnTo>
                  <a:lnTo>
                    <a:pt x="35628" y="151994"/>
                  </a:lnTo>
                  <a:cubicBezTo>
                    <a:pt x="35293" y="149204"/>
                    <a:pt x="34763" y="144434"/>
                    <a:pt x="34289" y="139551"/>
                  </a:cubicBezTo>
                  <a:cubicBezTo>
                    <a:pt x="34038" y="137208"/>
                    <a:pt x="33814" y="134864"/>
                    <a:pt x="33647" y="132716"/>
                  </a:cubicBezTo>
                  <a:cubicBezTo>
                    <a:pt x="33535" y="131349"/>
                    <a:pt x="33452" y="130066"/>
                    <a:pt x="33368" y="128894"/>
                  </a:cubicBezTo>
                  <a:cubicBezTo>
                    <a:pt x="37330" y="128615"/>
                    <a:pt x="41152" y="128196"/>
                    <a:pt x="44416" y="127666"/>
                  </a:cubicBezTo>
                  <a:cubicBezTo>
                    <a:pt x="47290" y="127220"/>
                    <a:pt x="48964" y="124876"/>
                    <a:pt x="49745" y="121194"/>
                  </a:cubicBezTo>
                  <a:cubicBezTo>
                    <a:pt x="49801" y="121333"/>
                    <a:pt x="49856" y="121445"/>
                    <a:pt x="49996" y="121584"/>
                  </a:cubicBezTo>
                  <a:cubicBezTo>
                    <a:pt x="50290" y="121854"/>
                    <a:pt x="50777" y="122102"/>
                    <a:pt x="51156" y="122102"/>
                  </a:cubicBezTo>
                  <a:cubicBezTo>
                    <a:pt x="51209" y="122102"/>
                    <a:pt x="51259" y="122097"/>
                    <a:pt x="51307" y="122086"/>
                  </a:cubicBezTo>
                  <a:cubicBezTo>
                    <a:pt x="51363" y="121696"/>
                    <a:pt x="51084" y="121110"/>
                    <a:pt x="50749" y="120803"/>
                  </a:cubicBezTo>
                  <a:cubicBezTo>
                    <a:pt x="50523" y="120598"/>
                    <a:pt x="50327" y="120528"/>
                    <a:pt x="50117" y="120528"/>
                  </a:cubicBezTo>
                  <a:cubicBezTo>
                    <a:pt x="50042" y="120528"/>
                    <a:pt x="49965" y="120537"/>
                    <a:pt x="49884" y="120552"/>
                  </a:cubicBezTo>
                  <a:cubicBezTo>
                    <a:pt x="49940" y="120273"/>
                    <a:pt x="49968" y="119966"/>
                    <a:pt x="50024" y="119659"/>
                  </a:cubicBezTo>
                  <a:cubicBezTo>
                    <a:pt x="50275" y="119910"/>
                    <a:pt x="50610" y="120078"/>
                    <a:pt x="50889" y="120078"/>
                  </a:cubicBezTo>
                  <a:cubicBezTo>
                    <a:pt x="51028" y="119715"/>
                    <a:pt x="50861" y="119101"/>
                    <a:pt x="50610" y="118711"/>
                  </a:cubicBezTo>
                  <a:cubicBezTo>
                    <a:pt x="50470" y="118515"/>
                    <a:pt x="50331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cubicBezTo>
                    <a:pt x="51949" y="118432"/>
                    <a:pt x="52814" y="118153"/>
                    <a:pt x="53148" y="117678"/>
                  </a:cubicBezTo>
                  <a:cubicBezTo>
                    <a:pt x="52842" y="117232"/>
                    <a:pt x="51977" y="116897"/>
                    <a:pt x="51335" y="116897"/>
                  </a:cubicBezTo>
                  <a:cubicBezTo>
                    <a:pt x="51301" y="116895"/>
                    <a:pt x="51269" y="116895"/>
                    <a:pt x="51237" y="116895"/>
                  </a:cubicBezTo>
                  <a:cubicBezTo>
                    <a:pt x="50770" y="116895"/>
                    <a:pt x="50508" y="117086"/>
                    <a:pt x="50247" y="117399"/>
                  </a:cubicBezTo>
                  <a:cubicBezTo>
                    <a:pt x="50275" y="117037"/>
                    <a:pt x="50275" y="116702"/>
                    <a:pt x="50303" y="116339"/>
                  </a:cubicBezTo>
                  <a:cubicBezTo>
                    <a:pt x="50523" y="116468"/>
                    <a:pt x="50708" y="116560"/>
                    <a:pt x="50928" y="116560"/>
                  </a:cubicBezTo>
                  <a:cubicBezTo>
                    <a:pt x="51041" y="116560"/>
                    <a:pt x="51165" y="116536"/>
                    <a:pt x="51307" y="116479"/>
                  </a:cubicBezTo>
                  <a:cubicBezTo>
                    <a:pt x="51726" y="116283"/>
                    <a:pt x="52200" y="115837"/>
                    <a:pt x="52284" y="115446"/>
                  </a:cubicBezTo>
                  <a:cubicBezTo>
                    <a:pt x="52115" y="115356"/>
                    <a:pt x="51886" y="115313"/>
                    <a:pt x="51648" y="115313"/>
                  </a:cubicBezTo>
                  <a:cubicBezTo>
                    <a:pt x="51373" y="115313"/>
                    <a:pt x="51085" y="115370"/>
                    <a:pt x="50861" y="115474"/>
                  </a:cubicBezTo>
                  <a:cubicBezTo>
                    <a:pt x="50498" y="115642"/>
                    <a:pt x="50386" y="115893"/>
                    <a:pt x="50303" y="116228"/>
                  </a:cubicBezTo>
                  <a:cubicBezTo>
                    <a:pt x="50386" y="114163"/>
                    <a:pt x="50303" y="111847"/>
                    <a:pt x="50107" y="109392"/>
                  </a:cubicBezTo>
                  <a:cubicBezTo>
                    <a:pt x="50247" y="109392"/>
                    <a:pt x="50359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3" y="108425"/>
                    <a:pt x="50876" y="108416"/>
                    <a:pt x="50805" y="108416"/>
                  </a:cubicBezTo>
                  <a:cubicBezTo>
                    <a:pt x="50565" y="108416"/>
                    <a:pt x="50267" y="108516"/>
                    <a:pt x="50052" y="108667"/>
                  </a:cubicBezTo>
                  <a:cubicBezTo>
                    <a:pt x="49940" y="107160"/>
                    <a:pt x="49773" y="105598"/>
                    <a:pt x="49577" y="104008"/>
                  </a:cubicBezTo>
                  <a:lnTo>
                    <a:pt x="49577" y="104008"/>
                  </a:lnTo>
                  <a:cubicBezTo>
                    <a:pt x="49661" y="104092"/>
                    <a:pt x="49801" y="104147"/>
                    <a:pt x="49940" y="104231"/>
                  </a:cubicBezTo>
                  <a:cubicBezTo>
                    <a:pt x="50147" y="104309"/>
                    <a:pt x="50402" y="104350"/>
                    <a:pt x="50647" y="104350"/>
                  </a:cubicBezTo>
                  <a:cubicBezTo>
                    <a:pt x="50930" y="104350"/>
                    <a:pt x="51198" y="104295"/>
                    <a:pt x="51363" y="104175"/>
                  </a:cubicBezTo>
                  <a:cubicBezTo>
                    <a:pt x="51279" y="103785"/>
                    <a:pt x="50777" y="103366"/>
                    <a:pt x="50331" y="103199"/>
                  </a:cubicBezTo>
                  <a:cubicBezTo>
                    <a:pt x="50195" y="103142"/>
                    <a:pt x="50074" y="103118"/>
                    <a:pt x="49961" y="103118"/>
                  </a:cubicBezTo>
                  <a:cubicBezTo>
                    <a:pt x="49793" y="103118"/>
                    <a:pt x="49643" y="103171"/>
                    <a:pt x="49494" y="103255"/>
                  </a:cubicBezTo>
                  <a:cubicBezTo>
                    <a:pt x="49466" y="103003"/>
                    <a:pt x="49438" y="102724"/>
                    <a:pt x="49410" y="102473"/>
                  </a:cubicBezTo>
                  <a:lnTo>
                    <a:pt x="49410" y="102473"/>
                  </a:lnTo>
                  <a:cubicBezTo>
                    <a:pt x="49563" y="102504"/>
                    <a:pt x="49724" y="102526"/>
                    <a:pt x="49871" y="102526"/>
                  </a:cubicBezTo>
                  <a:cubicBezTo>
                    <a:pt x="49992" y="102526"/>
                    <a:pt x="50103" y="102511"/>
                    <a:pt x="50191" y="102473"/>
                  </a:cubicBezTo>
                  <a:cubicBezTo>
                    <a:pt x="50191" y="102055"/>
                    <a:pt x="49773" y="101553"/>
                    <a:pt x="49382" y="101302"/>
                  </a:cubicBezTo>
                  <a:cubicBezTo>
                    <a:pt x="49326" y="101274"/>
                    <a:pt x="49270" y="101246"/>
                    <a:pt x="49243" y="101218"/>
                  </a:cubicBezTo>
                  <a:cubicBezTo>
                    <a:pt x="49215" y="101078"/>
                    <a:pt x="49187" y="100967"/>
                    <a:pt x="49187" y="100855"/>
                  </a:cubicBezTo>
                  <a:lnTo>
                    <a:pt x="49187" y="100855"/>
                  </a:lnTo>
                  <a:cubicBezTo>
                    <a:pt x="49233" y="100862"/>
                    <a:pt x="49282" y="100865"/>
                    <a:pt x="49334" y="100865"/>
                  </a:cubicBezTo>
                  <a:cubicBezTo>
                    <a:pt x="49502" y="100865"/>
                    <a:pt x="49699" y="100829"/>
                    <a:pt x="49912" y="100744"/>
                  </a:cubicBezTo>
                  <a:cubicBezTo>
                    <a:pt x="50526" y="100520"/>
                    <a:pt x="51223" y="99907"/>
                    <a:pt x="51363" y="99349"/>
                  </a:cubicBezTo>
                  <a:cubicBezTo>
                    <a:pt x="51126" y="99195"/>
                    <a:pt x="50770" y="99126"/>
                    <a:pt x="50397" y="99126"/>
                  </a:cubicBezTo>
                  <a:cubicBezTo>
                    <a:pt x="50024" y="99126"/>
                    <a:pt x="49633" y="99195"/>
                    <a:pt x="49326" y="99321"/>
                  </a:cubicBezTo>
                  <a:cubicBezTo>
                    <a:pt x="49187" y="99377"/>
                    <a:pt x="49075" y="99432"/>
                    <a:pt x="48991" y="99516"/>
                  </a:cubicBezTo>
                  <a:cubicBezTo>
                    <a:pt x="48964" y="99377"/>
                    <a:pt x="48964" y="99237"/>
                    <a:pt x="48936" y="99098"/>
                  </a:cubicBezTo>
                  <a:cubicBezTo>
                    <a:pt x="49019" y="99070"/>
                    <a:pt x="49075" y="99014"/>
                    <a:pt x="49159" y="98930"/>
                  </a:cubicBezTo>
                  <a:cubicBezTo>
                    <a:pt x="49466" y="98568"/>
                    <a:pt x="49745" y="97982"/>
                    <a:pt x="49661" y="97591"/>
                  </a:cubicBezTo>
                  <a:cubicBezTo>
                    <a:pt x="49619" y="97583"/>
                    <a:pt x="49576" y="97579"/>
                    <a:pt x="49531" y="97579"/>
                  </a:cubicBezTo>
                  <a:cubicBezTo>
                    <a:pt x="49282" y="97579"/>
                    <a:pt x="49001" y="97704"/>
                    <a:pt x="48740" y="97870"/>
                  </a:cubicBezTo>
                  <a:cubicBezTo>
                    <a:pt x="48322" y="95136"/>
                    <a:pt x="47875" y="92318"/>
                    <a:pt x="47345" y="89472"/>
                  </a:cubicBezTo>
                  <a:lnTo>
                    <a:pt x="47345" y="89472"/>
                  </a:lnTo>
                  <a:cubicBezTo>
                    <a:pt x="47541" y="89751"/>
                    <a:pt x="47764" y="89975"/>
                    <a:pt x="48210" y="90030"/>
                  </a:cubicBezTo>
                  <a:cubicBezTo>
                    <a:pt x="48320" y="90046"/>
                    <a:pt x="48438" y="90054"/>
                    <a:pt x="48559" y="90054"/>
                  </a:cubicBezTo>
                  <a:cubicBezTo>
                    <a:pt x="49084" y="90054"/>
                    <a:pt x="49673" y="89907"/>
                    <a:pt x="49968" y="89612"/>
                  </a:cubicBezTo>
                  <a:cubicBezTo>
                    <a:pt x="49717" y="89166"/>
                    <a:pt x="48991" y="88775"/>
                    <a:pt x="48433" y="88691"/>
                  </a:cubicBezTo>
                  <a:cubicBezTo>
                    <a:pt x="48350" y="88678"/>
                    <a:pt x="48272" y="88672"/>
                    <a:pt x="48199" y="88672"/>
                  </a:cubicBezTo>
                  <a:cubicBezTo>
                    <a:pt x="47807" y="88672"/>
                    <a:pt x="47548" y="88851"/>
                    <a:pt x="47290" y="89110"/>
                  </a:cubicBezTo>
                  <a:cubicBezTo>
                    <a:pt x="47150" y="88273"/>
                    <a:pt x="47011" y="87436"/>
                    <a:pt x="46843" y="86571"/>
                  </a:cubicBezTo>
                  <a:lnTo>
                    <a:pt x="46843" y="86571"/>
                  </a:lnTo>
                  <a:cubicBezTo>
                    <a:pt x="46988" y="86674"/>
                    <a:pt x="47148" y="86732"/>
                    <a:pt x="47358" y="86732"/>
                  </a:cubicBezTo>
                  <a:cubicBezTo>
                    <a:pt x="47431" y="86732"/>
                    <a:pt x="47510" y="86725"/>
                    <a:pt x="47596" y="86710"/>
                  </a:cubicBezTo>
                  <a:cubicBezTo>
                    <a:pt x="48182" y="86655"/>
                    <a:pt x="48908" y="86292"/>
                    <a:pt x="49159" y="85846"/>
                  </a:cubicBezTo>
                  <a:cubicBezTo>
                    <a:pt x="48871" y="85532"/>
                    <a:pt x="48266" y="85341"/>
                    <a:pt x="47731" y="85341"/>
                  </a:cubicBezTo>
                  <a:cubicBezTo>
                    <a:pt x="47695" y="85341"/>
                    <a:pt x="47660" y="85342"/>
                    <a:pt x="47624" y="85343"/>
                  </a:cubicBezTo>
                  <a:cubicBezTo>
                    <a:pt x="47708" y="85260"/>
                    <a:pt x="47792" y="85148"/>
                    <a:pt x="47848" y="85009"/>
                  </a:cubicBezTo>
                  <a:cubicBezTo>
                    <a:pt x="48266" y="84283"/>
                    <a:pt x="48433" y="83139"/>
                    <a:pt x="48127" y="82498"/>
                  </a:cubicBezTo>
                  <a:lnTo>
                    <a:pt x="48127" y="82498"/>
                  </a:lnTo>
                  <a:cubicBezTo>
                    <a:pt x="47513" y="82553"/>
                    <a:pt x="46787" y="83139"/>
                    <a:pt x="46341" y="83781"/>
                  </a:cubicBezTo>
                  <a:cubicBezTo>
                    <a:pt x="45867" y="81131"/>
                    <a:pt x="45365" y="78480"/>
                    <a:pt x="44890" y="75830"/>
                  </a:cubicBezTo>
                  <a:cubicBezTo>
                    <a:pt x="44974" y="75802"/>
                    <a:pt x="45086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cubicBezTo>
                    <a:pt x="45634" y="74539"/>
                    <a:pt x="45595" y="74536"/>
                    <a:pt x="45555" y="74536"/>
                  </a:cubicBezTo>
                  <a:cubicBezTo>
                    <a:pt x="45290" y="74536"/>
                    <a:pt x="44961" y="74684"/>
                    <a:pt x="44695" y="74853"/>
                  </a:cubicBezTo>
                  <a:cubicBezTo>
                    <a:pt x="44193" y="71980"/>
                    <a:pt x="43663" y="69134"/>
                    <a:pt x="43216" y="66316"/>
                  </a:cubicBezTo>
                  <a:lnTo>
                    <a:pt x="43216" y="66316"/>
                  </a:lnTo>
                  <a:cubicBezTo>
                    <a:pt x="43272" y="66400"/>
                    <a:pt x="43384" y="66456"/>
                    <a:pt x="43523" y="66511"/>
                  </a:cubicBezTo>
                  <a:cubicBezTo>
                    <a:pt x="43747" y="66601"/>
                    <a:pt x="44043" y="66659"/>
                    <a:pt x="44321" y="66659"/>
                  </a:cubicBezTo>
                  <a:cubicBezTo>
                    <a:pt x="44563" y="66659"/>
                    <a:pt x="44790" y="66615"/>
                    <a:pt x="44946" y="66511"/>
                  </a:cubicBezTo>
                  <a:cubicBezTo>
                    <a:pt x="44862" y="66121"/>
                    <a:pt x="44360" y="65675"/>
                    <a:pt x="43942" y="65507"/>
                  </a:cubicBezTo>
                  <a:cubicBezTo>
                    <a:pt x="43799" y="65441"/>
                    <a:pt x="43678" y="65414"/>
                    <a:pt x="43566" y="65414"/>
                  </a:cubicBezTo>
                  <a:cubicBezTo>
                    <a:pt x="43395" y="65414"/>
                    <a:pt x="43246" y="65478"/>
                    <a:pt x="43077" y="65563"/>
                  </a:cubicBezTo>
                  <a:cubicBezTo>
                    <a:pt x="42937" y="64726"/>
                    <a:pt x="42798" y="63889"/>
                    <a:pt x="42686" y="63052"/>
                  </a:cubicBezTo>
                  <a:lnTo>
                    <a:pt x="42686" y="63052"/>
                  </a:lnTo>
                  <a:cubicBezTo>
                    <a:pt x="42819" y="63111"/>
                    <a:pt x="42959" y="63146"/>
                    <a:pt x="43115" y="63146"/>
                  </a:cubicBezTo>
                  <a:cubicBezTo>
                    <a:pt x="43255" y="63146"/>
                    <a:pt x="43408" y="63118"/>
                    <a:pt x="43579" y="63052"/>
                  </a:cubicBezTo>
                  <a:cubicBezTo>
                    <a:pt x="44193" y="62829"/>
                    <a:pt x="44918" y="62215"/>
                    <a:pt x="45086" y="61685"/>
                  </a:cubicBezTo>
                  <a:cubicBezTo>
                    <a:pt x="44829" y="61508"/>
                    <a:pt x="44443" y="61433"/>
                    <a:pt x="44039" y="61433"/>
                  </a:cubicBezTo>
                  <a:cubicBezTo>
                    <a:pt x="43741" y="61433"/>
                    <a:pt x="43433" y="61474"/>
                    <a:pt x="43161" y="61545"/>
                  </a:cubicBezTo>
                  <a:cubicBezTo>
                    <a:pt x="43356" y="61239"/>
                    <a:pt x="43440" y="60904"/>
                    <a:pt x="43412" y="60653"/>
                  </a:cubicBezTo>
                  <a:cubicBezTo>
                    <a:pt x="43371" y="60645"/>
                    <a:pt x="43329" y="60642"/>
                    <a:pt x="43285" y="60642"/>
                  </a:cubicBezTo>
                  <a:cubicBezTo>
                    <a:pt x="42996" y="60642"/>
                    <a:pt x="42642" y="60794"/>
                    <a:pt x="42351" y="60987"/>
                  </a:cubicBezTo>
                  <a:cubicBezTo>
                    <a:pt x="41905" y="58253"/>
                    <a:pt x="41431" y="55491"/>
                    <a:pt x="40929" y="52729"/>
                  </a:cubicBezTo>
                  <a:cubicBezTo>
                    <a:pt x="41068" y="52701"/>
                    <a:pt x="41208" y="52646"/>
                    <a:pt x="41375" y="52506"/>
                  </a:cubicBezTo>
                  <a:cubicBezTo>
                    <a:pt x="41710" y="52227"/>
                    <a:pt x="42045" y="51669"/>
                    <a:pt x="42017" y="51279"/>
                  </a:cubicBezTo>
                  <a:cubicBezTo>
                    <a:pt x="41946" y="51257"/>
                    <a:pt x="41867" y="51247"/>
                    <a:pt x="41784" y="51247"/>
                  </a:cubicBezTo>
                  <a:cubicBezTo>
                    <a:pt x="41443" y="51247"/>
                    <a:pt x="41025" y="51417"/>
                    <a:pt x="40733" y="51641"/>
                  </a:cubicBezTo>
                  <a:cubicBezTo>
                    <a:pt x="40650" y="51251"/>
                    <a:pt x="40594" y="50860"/>
                    <a:pt x="40510" y="50470"/>
                  </a:cubicBezTo>
                  <a:cubicBezTo>
                    <a:pt x="40845" y="50442"/>
                    <a:pt x="41096" y="50330"/>
                    <a:pt x="41291" y="49967"/>
                  </a:cubicBezTo>
                  <a:cubicBezTo>
                    <a:pt x="41515" y="49549"/>
                    <a:pt x="41626" y="48907"/>
                    <a:pt x="41459" y="48544"/>
                  </a:cubicBezTo>
                  <a:lnTo>
                    <a:pt x="41459" y="48544"/>
                  </a:lnTo>
                  <a:cubicBezTo>
                    <a:pt x="41068" y="48600"/>
                    <a:pt x="40566" y="49047"/>
                    <a:pt x="40343" y="49437"/>
                  </a:cubicBezTo>
                  <a:lnTo>
                    <a:pt x="40315" y="49465"/>
                  </a:lnTo>
                  <a:cubicBezTo>
                    <a:pt x="39422" y="44750"/>
                    <a:pt x="38446" y="40035"/>
                    <a:pt x="37413" y="35544"/>
                  </a:cubicBezTo>
                  <a:lnTo>
                    <a:pt x="37413" y="35544"/>
                  </a:lnTo>
                  <a:cubicBezTo>
                    <a:pt x="37619" y="35602"/>
                    <a:pt x="37841" y="35638"/>
                    <a:pt x="38045" y="35638"/>
                  </a:cubicBezTo>
                  <a:cubicBezTo>
                    <a:pt x="38228" y="35638"/>
                    <a:pt x="38397" y="35609"/>
                    <a:pt x="38529" y="35544"/>
                  </a:cubicBezTo>
                  <a:cubicBezTo>
                    <a:pt x="38474" y="35125"/>
                    <a:pt x="38027" y="34651"/>
                    <a:pt x="37609" y="34428"/>
                  </a:cubicBezTo>
                  <a:cubicBezTo>
                    <a:pt x="37441" y="34344"/>
                    <a:pt x="37274" y="34316"/>
                    <a:pt x="37134" y="34316"/>
                  </a:cubicBezTo>
                  <a:cubicBezTo>
                    <a:pt x="37106" y="34176"/>
                    <a:pt x="37079" y="34065"/>
                    <a:pt x="37051" y="33925"/>
                  </a:cubicBezTo>
                  <a:lnTo>
                    <a:pt x="37051" y="33925"/>
                  </a:lnTo>
                  <a:cubicBezTo>
                    <a:pt x="37191" y="33976"/>
                    <a:pt x="37337" y="34010"/>
                    <a:pt x="37492" y="34010"/>
                  </a:cubicBezTo>
                  <a:cubicBezTo>
                    <a:pt x="37676" y="34010"/>
                    <a:pt x="37871" y="33963"/>
                    <a:pt x="38083" y="33842"/>
                  </a:cubicBezTo>
                  <a:cubicBezTo>
                    <a:pt x="38669" y="33563"/>
                    <a:pt x="39310" y="32865"/>
                    <a:pt x="39394" y="32307"/>
                  </a:cubicBezTo>
                  <a:cubicBezTo>
                    <a:pt x="39204" y="32212"/>
                    <a:pt x="38953" y="32169"/>
                    <a:pt x="38683" y="32169"/>
                  </a:cubicBezTo>
                  <a:cubicBezTo>
                    <a:pt x="38242" y="32169"/>
                    <a:pt x="37749" y="32284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2" y="32781"/>
                    <a:pt x="36744" y="32614"/>
                    <a:pt x="36688" y="32447"/>
                  </a:cubicBezTo>
                  <a:cubicBezTo>
                    <a:pt x="36855" y="32391"/>
                    <a:pt x="37023" y="32279"/>
                    <a:pt x="37162" y="32084"/>
                  </a:cubicBezTo>
                  <a:cubicBezTo>
                    <a:pt x="37469" y="31721"/>
                    <a:pt x="37664" y="31108"/>
                    <a:pt x="37553" y="30717"/>
                  </a:cubicBezTo>
                  <a:cubicBezTo>
                    <a:pt x="37536" y="30716"/>
                    <a:pt x="37519" y="30715"/>
                    <a:pt x="37502" y="30715"/>
                  </a:cubicBezTo>
                  <a:cubicBezTo>
                    <a:pt x="37147" y="30715"/>
                    <a:pt x="36702" y="30984"/>
                    <a:pt x="36409" y="31303"/>
                  </a:cubicBezTo>
                  <a:cubicBezTo>
                    <a:pt x="35712" y="28429"/>
                    <a:pt x="34986" y="25639"/>
                    <a:pt x="34261" y="23017"/>
                  </a:cubicBezTo>
                  <a:cubicBezTo>
                    <a:pt x="34149" y="22682"/>
                    <a:pt x="34065" y="22319"/>
                    <a:pt x="33954" y="21985"/>
                  </a:cubicBezTo>
                  <a:cubicBezTo>
                    <a:pt x="34065" y="21650"/>
                    <a:pt x="33954" y="21120"/>
                    <a:pt x="33731" y="20757"/>
                  </a:cubicBezTo>
                  <a:cubicBezTo>
                    <a:pt x="33842" y="20757"/>
                    <a:pt x="33926" y="20785"/>
                    <a:pt x="34065" y="20785"/>
                  </a:cubicBezTo>
                  <a:cubicBezTo>
                    <a:pt x="34093" y="20786"/>
                    <a:pt x="34120" y="20787"/>
                    <a:pt x="34148" y="20787"/>
                  </a:cubicBezTo>
                  <a:cubicBezTo>
                    <a:pt x="34781" y="20787"/>
                    <a:pt x="35613" y="20487"/>
                    <a:pt x="35907" y="20060"/>
                  </a:cubicBezTo>
                  <a:cubicBezTo>
                    <a:pt x="35600" y="19585"/>
                    <a:pt x="34735" y="19278"/>
                    <a:pt x="34093" y="19250"/>
                  </a:cubicBezTo>
                  <a:cubicBezTo>
                    <a:pt x="33703" y="19250"/>
                    <a:pt x="33452" y="19362"/>
                    <a:pt x="33228" y="19529"/>
                  </a:cubicBezTo>
                  <a:cubicBezTo>
                    <a:pt x="32866" y="18358"/>
                    <a:pt x="32531" y="17214"/>
                    <a:pt x="32168" y="16126"/>
                  </a:cubicBezTo>
                  <a:lnTo>
                    <a:pt x="32168" y="16126"/>
                  </a:lnTo>
                  <a:cubicBezTo>
                    <a:pt x="32247" y="16145"/>
                    <a:pt x="32340" y="16165"/>
                    <a:pt x="32447" y="16165"/>
                  </a:cubicBezTo>
                  <a:cubicBezTo>
                    <a:pt x="32491" y="16165"/>
                    <a:pt x="32538" y="16162"/>
                    <a:pt x="32587" y="16154"/>
                  </a:cubicBezTo>
                  <a:cubicBezTo>
                    <a:pt x="33089" y="16070"/>
                    <a:pt x="33731" y="15735"/>
                    <a:pt x="33954" y="15345"/>
                  </a:cubicBezTo>
                  <a:cubicBezTo>
                    <a:pt x="33675" y="15066"/>
                    <a:pt x="33089" y="14926"/>
                    <a:pt x="32587" y="14926"/>
                  </a:cubicBezTo>
                  <a:cubicBezTo>
                    <a:pt x="32671" y="14842"/>
                    <a:pt x="32726" y="14759"/>
                    <a:pt x="32810" y="14647"/>
                  </a:cubicBezTo>
                  <a:cubicBezTo>
                    <a:pt x="33145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9" y="12471"/>
                    <a:pt x="32029" y="12862"/>
                    <a:pt x="31666" y="13308"/>
                  </a:cubicBezTo>
                  <a:cubicBezTo>
                    <a:pt x="31610" y="12834"/>
                    <a:pt x="31415" y="12276"/>
                    <a:pt x="31108" y="12052"/>
                  </a:cubicBezTo>
                  <a:cubicBezTo>
                    <a:pt x="31024" y="12136"/>
                    <a:pt x="30913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876" y="7672"/>
                    <a:pt x="28346" y="6668"/>
                  </a:cubicBezTo>
                  <a:cubicBezTo>
                    <a:pt x="28793" y="6528"/>
                    <a:pt x="29323" y="6110"/>
                    <a:pt x="29434" y="5719"/>
                  </a:cubicBezTo>
                  <a:cubicBezTo>
                    <a:pt x="29243" y="5592"/>
                    <a:pt x="28951" y="5528"/>
                    <a:pt x="28653" y="5528"/>
                  </a:cubicBezTo>
                  <a:cubicBezTo>
                    <a:pt x="28430" y="5528"/>
                    <a:pt x="28203" y="5564"/>
                    <a:pt x="28011" y="5636"/>
                  </a:cubicBezTo>
                  <a:cubicBezTo>
                    <a:pt x="27928" y="5664"/>
                    <a:pt x="27872" y="5691"/>
                    <a:pt x="27816" y="5719"/>
                  </a:cubicBezTo>
                  <a:cubicBezTo>
                    <a:pt x="27677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7" y="4324"/>
                  </a:cubicBezTo>
                  <a:cubicBezTo>
                    <a:pt x="28514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1" y="3041"/>
                    <a:pt x="26812" y="3655"/>
                  </a:cubicBezTo>
                  <a:cubicBezTo>
                    <a:pt x="26756" y="3766"/>
                    <a:pt x="26728" y="3878"/>
                    <a:pt x="26700" y="3962"/>
                  </a:cubicBezTo>
                  <a:cubicBezTo>
                    <a:pt x="25733" y="2699"/>
                    <a:pt x="24792" y="2006"/>
                    <a:pt x="23901" y="2006"/>
                  </a:cubicBezTo>
                  <a:cubicBezTo>
                    <a:pt x="23867" y="2006"/>
                    <a:pt x="23833" y="2007"/>
                    <a:pt x="23799" y="2009"/>
                  </a:cubicBezTo>
                  <a:cubicBezTo>
                    <a:pt x="23324" y="2037"/>
                    <a:pt x="22850" y="2148"/>
                    <a:pt x="22404" y="2316"/>
                  </a:cubicBezTo>
                  <a:lnTo>
                    <a:pt x="22432" y="2232"/>
                  </a:lnTo>
                  <a:cubicBezTo>
                    <a:pt x="22599" y="1786"/>
                    <a:pt x="22571" y="1116"/>
                    <a:pt x="2234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84" name="Google Shape;8984;p30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5" name="Google Shape;8985;p30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6" name="Google Shape;8986;p30"/>
          <p:cNvSpPr txBox="1"/>
          <p:nvPr>
            <p:ph idx="1" type="subTitle"/>
          </p:nvPr>
        </p:nvSpPr>
        <p:spPr>
          <a:xfrm>
            <a:off x="5335975" y="2310625"/>
            <a:ext cx="2500800" cy="851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87" name="Google Shape;8987;p30"/>
          <p:cNvSpPr txBox="1"/>
          <p:nvPr>
            <p:ph type="title"/>
          </p:nvPr>
        </p:nvSpPr>
        <p:spPr>
          <a:xfrm>
            <a:off x="5918850" y="1371575"/>
            <a:ext cx="1917900" cy="782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8988" name="Google Shape;8988;p30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89" name="Google Shape;8989;p30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8990" name="Google Shape;8990;p30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8991" name="Google Shape;8991;p30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30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30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30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30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30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7" name="Google Shape;8997;p30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8" name="Google Shape;8998;p30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9" name="Google Shape;8999;p30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30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30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30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30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30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5" name="Google Shape;9005;p30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30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30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30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30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0" name="Google Shape;9010;p30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1" name="Google Shape;9011;p30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2" name="Google Shape;9012;p30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3" name="Google Shape;9013;p30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4" name="Google Shape;9014;p30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5" name="Google Shape;9015;p30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6" name="Google Shape;9016;p30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17" name="Google Shape;9017;p30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"/>
          <p:cNvSpPr txBox="1"/>
          <p:nvPr>
            <p:ph type="title"/>
          </p:nvPr>
        </p:nvSpPr>
        <p:spPr>
          <a:xfrm>
            <a:off x="720000" y="539475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5" name="Google Shape;365;p4"/>
          <p:cNvSpPr txBox="1"/>
          <p:nvPr>
            <p:ph idx="1" type="body"/>
          </p:nvPr>
        </p:nvSpPr>
        <p:spPr>
          <a:xfrm>
            <a:off x="720000" y="1204725"/>
            <a:ext cx="7704000" cy="1982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6" name="Google Shape;366;p4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4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369" name="Google Shape;369;p4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370" name="Google Shape;370;p4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371" name="Google Shape;371;p4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4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73" name="Google Shape;373;p4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4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5" name="Google Shape;375;p4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376" name="Google Shape;376;p4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4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4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4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80" name="Google Shape;380;p4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381" name="Google Shape;381;p4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" name="Google Shape;382;p4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" name="Google Shape;383;p4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" name="Google Shape;384;p4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" name="Google Shape;385;p4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4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4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4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4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4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4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4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4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4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4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4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4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4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4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4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4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4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4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4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4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4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4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4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4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4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1" name="Google Shape;411;p4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412" name="Google Shape;412;p4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" name="Google Shape;413;p4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" name="Google Shape;414;p4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" name="Google Shape;415;p4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" name="Google Shape;416;p4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" name="Google Shape;417;p4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" name="Google Shape;418;p4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" name="Google Shape;419;p4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" name="Google Shape;420;p4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" name="Google Shape;421;p4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" name="Google Shape;422;p4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" name="Google Shape;423;p4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4" name="Google Shape;424;p4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5" name="Google Shape;425;p4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6" name="Google Shape;426;p4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" name="Google Shape;427;p4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" name="Google Shape;428;p4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" name="Google Shape;429;p4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0" name="Google Shape;430;p4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1" name="Google Shape;431;p4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2" name="Google Shape;432;p4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3" name="Google Shape;433;p4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4" name="Google Shape;434;p4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5" name="Google Shape;435;p4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6" name="Google Shape;436;p4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7" name="Google Shape;437;p4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8" name="Google Shape;438;p4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9" name="Google Shape;439;p4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0" name="Google Shape;440;p4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1" name="Google Shape;441;p4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" name="Google Shape;442;p4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" name="Google Shape;443;p4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" name="Google Shape;444;p4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" name="Google Shape;445;p4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" name="Google Shape;446;p4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" name="Google Shape;447;p4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" name="Google Shape;448;p4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" name="Google Shape;449;p4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" name="Google Shape;450;p4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" name="Google Shape;451;p4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" name="Google Shape;452;p4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4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4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4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4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4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4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4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4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4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4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63" name="Google Shape;463;p4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464" name="Google Shape;464;p4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4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4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4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4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4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4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4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4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4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4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4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4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4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4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4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0" name="Google Shape;480;p4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1" name="Google Shape;481;p4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2" name="Google Shape;482;p4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3" name="Google Shape;483;p4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" name="Google Shape;484;p4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" name="Google Shape;485;p4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" name="Google Shape;486;p4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7" name="Google Shape;487;p4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8" name="Google Shape;488;p4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" name="Google Shape;489;p4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" name="Google Shape;490;p4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" name="Google Shape;491;p4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2" name="Google Shape;492;p4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3" name="Google Shape;493;p4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4" name="Google Shape;494;p4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5" name="Google Shape;495;p4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96" name="Google Shape;496;p4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" name="Google Shape;497;p4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4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4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" name="Google Shape;500;p4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" name="Google Shape;501;p4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" name="Google Shape;502;p4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" name="Google Shape;503;p4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" name="Google Shape;504;p4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4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" name="Google Shape;506;p4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" name="Google Shape;507;p4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08" name="Google Shape;508;p4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4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0" name="Google Shape;510;p4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" name="Google Shape;512;p4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513" name="Google Shape;513;p4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4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587" name="Google Shape;587;p4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4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661" name="Google Shape;661;p4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" name="Google Shape;734;p4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735" name="Google Shape;735;p4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" name="Google Shape;808;p4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4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4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" name="Google Shape;811;p4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812" name="Google Shape;812;p4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813" name="Google Shape;813;p4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4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4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4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4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4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4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4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4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4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4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4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4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4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4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4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4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4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4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4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4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4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4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4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4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4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9" name="Google Shape;839;p4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5">
    <p:spTree>
      <p:nvGrpSpPr>
        <p:cNvPr id="9018" name="Shape 9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9" name="Google Shape;9019;p31"/>
          <p:cNvSpPr txBox="1"/>
          <p:nvPr>
            <p:ph type="title"/>
          </p:nvPr>
        </p:nvSpPr>
        <p:spPr>
          <a:xfrm>
            <a:off x="2795100" y="731175"/>
            <a:ext cx="3553800" cy="1304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5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020" name="Google Shape;9020;p31"/>
          <p:cNvSpPr txBox="1"/>
          <p:nvPr>
            <p:ph idx="1" type="subTitle"/>
          </p:nvPr>
        </p:nvSpPr>
        <p:spPr>
          <a:xfrm>
            <a:off x="2795100" y="2035275"/>
            <a:ext cx="3553800" cy="842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9021" name="Google Shape;9021;p31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9022" name="Google Shape;9022;p31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31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31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31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31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31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31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31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31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31" name="Google Shape;9031;p31"/>
          <p:cNvSpPr/>
          <p:nvPr/>
        </p:nvSpPr>
        <p:spPr>
          <a:xfrm flipH="1">
            <a:off x="7830765" y="1236436"/>
            <a:ext cx="1051083" cy="3083536"/>
          </a:xfrm>
          <a:custGeom>
            <a:rect b="b" l="l" r="r" t="t"/>
            <a:pathLst>
              <a:path extrusionOk="0" h="42132" w="14362">
                <a:moveTo>
                  <a:pt x="5688" y="0"/>
                </a:moveTo>
                <a:cubicBezTo>
                  <a:pt x="5611" y="38"/>
                  <a:pt x="5573" y="152"/>
                  <a:pt x="5554" y="228"/>
                </a:cubicBezTo>
                <a:cubicBezTo>
                  <a:pt x="5554" y="304"/>
                  <a:pt x="5592" y="342"/>
                  <a:pt x="5650" y="399"/>
                </a:cubicBezTo>
                <a:cubicBezTo>
                  <a:pt x="5707" y="361"/>
                  <a:pt x="5745" y="323"/>
                  <a:pt x="5764" y="247"/>
                </a:cubicBezTo>
                <a:cubicBezTo>
                  <a:pt x="5764" y="152"/>
                  <a:pt x="5726" y="38"/>
                  <a:pt x="5688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65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74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30" y="2639"/>
                </a:moveTo>
                <a:cubicBezTo>
                  <a:pt x="3617" y="2639"/>
                  <a:pt x="3605" y="2641"/>
                  <a:pt x="3595" y="2644"/>
                </a:cubicBezTo>
                <a:cubicBezTo>
                  <a:pt x="3576" y="2701"/>
                  <a:pt x="3633" y="2815"/>
                  <a:pt x="3709" y="2872"/>
                </a:cubicBezTo>
                <a:cubicBezTo>
                  <a:pt x="3738" y="2901"/>
                  <a:pt x="3766" y="2910"/>
                  <a:pt x="3797" y="2910"/>
                </a:cubicBezTo>
                <a:cubicBezTo>
                  <a:pt x="3828" y="2910"/>
                  <a:pt x="3862" y="2901"/>
                  <a:pt x="3900" y="2891"/>
                </a:cubicBezTo>
                <a:cubicBezTo>
                  <a:pt x="3900" y="2834"/>
                  <a:pt x="3900" y="2777"/>
                  <a:pt x="3843" y="2720"/>
                </a:cubicBezTo>
                <a:cubicBezTo>
                  <a:pt x="3780" y="2673"/>
                  <a:pt x="3692" y="2639"/>
                  <a:pt x="3630" y="2639"/>
                </a:cubicBezTo>
                <a:close/>
                <a:moveTo>
                  <a:pt x="3976" y="2473"/>
                </a:moveTo>
                <a:cubicBezTo>
                  <a:pt x="3938" y="2568"/>
                  <a:pt x="3995" y="2739"/>
                  <a:pt x="4071" y="2853"/>
                </a:cubicBezTo>
                <a:cubicBezTo>
                  <a:pt x="4128" y="2948"/>
                  <a:pt x="4223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90" y="2473"/>
                  <a:pt x="3976" y="2473"/>
                </a:cubicBezTo>
                <a:close/>
                <a:moveTo>
                  <a:pt x="3481" y="3253"/>
                </a:moveTo>
                <a:cubicBezTo>
                  <a:pt x="3386" y="3253"/>
                  <a:pt x="3291" y="3291"/>
                  <a:pt x="3234" y="3348"/>
                </a:cubicBezTo>
                <a:cubicBezTo>
                  <a:pt x="3291" y="3424"/>
                  <a:pt x="3405" y="3443"/>
                  <a:pt x="3481" y="3443"/>
                </a:cubicBezTo>
                <a:cubicBezTo>
                  <a:pt x="3576" y="3443"/>
                  <a:pt x="3614" y="3405"/>
                  <a:pt x="3652" y="3348"/>
                </a:cubicBezTo>
                <a:cubicBezTo>
                  <a:pt x="3595" y="3291"/>
                  <a:pt x="3557" y="3253"/>
                  <a:pt x="3481" y="3253"/>
                </a:cubicBezTo>
                <a:close/>
                <a:moveTo>
                  <a:pt x="9521" y="3477"/>
                </a:moveTo>
                <a:cubicBezTo>
                  <a:pt x="9410" y="3477"/>
                  <a:pt x="9268" y="3531"/>
                  <a:pt x="9168" y="3614"/>
                </a:cubicBezTo>
                <a:cubicBezTo>
                  <a:pt x="9054" y="3709"/>
                  <a:pt x="9054" y="3804"/>
                  <a:pt x="9073" y="3918"/>
                </a:cubicBezTo>
                <a:cubicBezTo>
                  <a:pt x="9120" y="3926"/>
                  <a:pt x="9163" y="3934"/>
                  <a:pt x="9205" y="3934"/>
                </a:cubicBezTo>
                <a:cubicBezTo>
                  <a:pt x="9265" y="3934"/>
                  <a:pt x="9321" y="3918"/>
                  <a:pt x="9378" y="3861"/>
                </a:cubicBezTo>
                <a:cubicBezTo>
                  <a:pt x="9492" y="3766"/>
                  <a:pt x="9587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23" y="4778"/>
                </a:moveTo>
                <a:cubicBezTo>
                  <a:pt x="9244" y="4778"/>
                  <a:pt x="9159" y="4798"/>
                  <a:pt x="9092" y="4831"/>
                </a:cubicBezTo>
                <a:cubicBezTo>
                  <a:pt x="8978" y="4869"/>
                  <a:pt x="8959" y="4945"/>
                  <a:pt x="8940" y="5060"/>
                </a:cubicBezTo>
                <a:cubicBezTo>
                  <a:pt x="8989" y="5096"/>
                  <a:pt x="9038" y="5117"/>
                  <a:pt x="9098" y="5117"/>
                </a:cubicBezTo>
                <a:cubicBezTo>
                  <a:pt x="9130" y="5117"/>
                  <a:pt x="9166" y="5111"/>
                  <a:pt x="9206" y="5098"/>
                </a:cubicBezTo>
                <a:cubicBezTo>
                  <a:pt x="9321" y="5041"/>
                  <a:pt x="9454" y="4926"/>
                  <a:pt x="9473" y="4812"/>
                </a:cubicBezTo>
                <a:cubicBezTo>
                  <a:pt x="9433" y="4788"/>
                  <a:pt x="9380" y="4778"/>
                  <a:pt x="9323" y="4778"/>
                </a:cubicBezTo>
                <a:close/>
                <a:moveTo>
                  <a:pt x="9498" y="5697"/>
                </a:moveTo>
                <a:cubicBezTo>
                  <a:pt x="9436" y="5697"/>
                  <a:pt x="9382" y="5726"/>
                  <a:pt x="9321" y="5763"/>
                </a:cubicBezTo>
                <a:cubicBezTo>
                  <a:pt x="9340" y="5877"/>
                  <a:pt x="9378" y="5954"/>
                  <a:pt x="9492" y="5992"/>
                </a:cubicBezTo>
                <a:cubicBezTo>
                  <a:pt x="9549" y="6020"/>
                  <a:pt x="9620" y="6034"/>
                  <a:pt x="9689" y="6034"/>
                </a:cubicBezTo>
                <a:cubicBezTo>
                  <a:pt x="9758" y="6034"/>
                  <a:pt x="9825" y="6020"/>
                  <a:pt x="9872" y="5992"/>
                </a:cubicBezTo>
                <a:cubicBezTo>
                  <a:pt x="9853" y="5896"/>
                  <a:pt x="9720" y="5763"/>
                  <a:pt x="9606" y="5725"/>
                </a:cubicBezTo>
                <a:cubicBezTo>
                  <a:pt x="9566" y="5705"/>
                  <a:pt x="9531" y="5697"/>
                  <a:pt x="9498" y="5697"/>
                </a:cubicBezTo>
                <a:close/>
                <a:moveTo>
                  <a:pt x="2467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68" y="7361"/>
                </a:cubicBezTo>
                <a:cubicBezTo>
                  <a:pt x="2604" y="7397"/>
                  <a:pt x="2640" y="7411"/>
                  <a:pt x="2682" y="7411"/>
                </a:cubicBezTo>
                <a:cubicBezTo>
                  <a:pt x="2705" y="7411"/>
                  <a:pt x="2730" y="7406"/>
                  <a:pt x="2758" y="7399"/>
                </a:cubicBezTo>
                <a:cubicBezTo>
                  <a:pt x="2758" y="7323"/>
                  <a:pt x="2758" y="7266"/>
                  <a:pt x="2701" y="7209"/>
                </a:cubicBezTo>
                <a:cubicBezTo>
                  <a:pt x="2635" y="7160"/>
                  <a:pt x="2541" y="7110"/>
                  <a:pt x="2467" y="7110"/>
                </a:cubicBezTo>
                <a:close/>
                <a:moveTo>
                  <a:pt x="2853" y="6943"/>
                </a:moveTo>
                <a:cubicBezTo>
                  <a:pt x="2815" y="7057"/>
                  <a:pt x="2853" y="7228"/>
                  <a:pt x="2930" y="7342"/>
                </a:cubicBezTo>
                <a:cubicBezTo>
                  <a:pt x="3006" y="7437"/>
                  <a:pt x="3101" y="7456"/>
                  <a:pt x="3215" y="7456"/>
                </a:cubicBezTo>
                <a:cubicBezTo>
                  <a:pt x="3253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53" y="6943"/>
                </a:cubicBezTo>
                <a:close/>
                <a:moveTo>
                  <a:pt x="2321" y="7761"/>
                </a:moveTo>
                <a:cubicBezTo>
                  <a:pt x="2245" y="7761"/>
                  <a:pt x="2131" y="7799"/>
                  <a:pt x="2074" y="7875"/>
                </a:cubicBezTo>
                <a:cubicBezTo>
                  <a:pt x="2131" y="7932"/>
                  <a:pt x="2245" y="7970"/>
                  <a:pt x="2340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77" y="9781"/>
                </a:moveTo>
                <a:cubicBezTo>
                  <a:pt x="10307" y="9781"/>
                  <a:pt x="10251" y="9816"/>
                  <a:pt x="10195" y="9872"/>
                </a:cubicBezTo>
                <a:cubicBezTo>
                  <a:pt x="10234" y="9967"/>
                  <a:pt x="10272" y="10043"/>
                  <a:pt x="10386" y="10081"/>
                </a:cubicBezTo>
                <a:cubicBezTo>
                  <a:pt x="10426" y="10095"/>
                  <a:pt x="10476" y="10101"/>
                  <a:pt x="10527" y="10101"/>
                </a:cubicBezTo>
                <a:cubicBezTo>
                  <a:pt x="10620" y="10101"/>
                  <a:pt x="10717" y="10080"/>
                  <a:pt x="10766" y="10043"/>
                </a:cubicBezTo>
                <a:cubicBezTo>
                  <a:pt x="10728" y="9929"/>
                  <a:pt x="10595" y="9834"/>
                  <a:pt x="10462" y="9796"/>
                </a:cubicBezTo>
                <a:cubicBezTo>
                  <a:pt x="10431" y="9786"/>
                  <a:pt x="10403" y="9781"/>
                  <a:pt x="10377" y="9781"/>
                </a:cubicBezTo>
                <a:close/>
                <a:moveTo>
                  <a:pt x="11772" y="17200"/>
                </a:moveTo>
                <a:cubicBezTo>
                  <a:pt x="11727" y="17200"/>
                  <a:pt x="11679" y="17214"/>
                  <a:pt x="11622" y="17233"/>
                </a:cubicBezTo>
                <a:cubicBezTo>
                  <a:pt x="11641" y="17347"/>
                  <a:pt x="11641" y="17423"/>
                  <a:pt x="11755" y="17499"/>
                </a:cubicBezTo>
                <a:cubicBezTo>
                  <a:pt x="11825" y="17555"/>
                  <a:pt x="11935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21" y="17328"/>
                  <a:pt x="11907" y="17252"/>
                </a:cubicBezTo>
                <a:cubicBezTo>
                  <a:pt x="11860" y="17214"/>
                  <a:pt x="11817" y="17200"/>
                  <a:pt x="11772" y="17200"/>
                </a:cubicBezTo>
                <a:close/>
                <a:moveTo>
                  <a:pt x="13569" y="22289"/>
                </a:moveTo>
                <a:cubicBezTo>
                  <a:pt x="13478" y="22289"/>
                  <a:pt x="13364" y="22357"/>
                  <a:pt x="13296" y="22426"/>
                </a:cubicBezTo>
                <a:cubicBezTo>
                  <a:pt x="13220" y="22502"/>
                  <a:pt x="13239" y="22578"/>
                  <a:pt x="13258" y="22673"/>
                </a:cubicBezTo>
                <a:cubicBezTo>
                  <a:pt x="13353" y="22673"/>
                  <a:pt x="13410" y="22673"/>
                  <a:pt x="13486" y="22597"/>
                </a:cubicBezTo>
                <a:cubicBezTo>
                  <a:pt x="13562" y="22521"/>
                  <a:pt x="13619" y="22388"/>
                  <a:pt x="13600" y="22292"/>
                </a:cubicBezTo>
                <a:cubicBezTo>
                  <a:pt x="13590" y="22290"/>
                  <a:pt x="13580" y="22289"/>
                  <a:pt x="13569" y="22289"/>
                </a:cubicBezTo>
                <a:close/>
                <a:moveTo>
                  <a:pt x="744" y="23842"/>
                </a:moveTo>
                <a:cubicBezTo>
                  <a:pt x="723" y="23842"/>
                  <a:pt x="703" y="23845"/>
                  <a:pt x="685" y="23852"/>
                </a:cubicBezTo>
                <a:cubicBezTo>
                  <a:pt x="666" y="23947"/>
                  <a:pt x="761" y="24099"/>
                  <a:pt x="856" y="24194"/>
                </a:cubicBezTo>
                <a:cubicBezTo>
                  <a:pt x="920" y="24245"/>
                  <a:pt x="975" y="24262"/>
                  <a:pt x="1032" y="24262"/>
                </a:cubicBezTo>
                <a:cubicBezTo>
                  <a:pt x="1061" y="24262"/>
                  <a:pt x="1091" y="24258"/>
                  <a:pt x="1123" y="24252"/>
                </a:cubicBezTo>
                <a:cubicBezTo>
                  <a:pt x="1142" y="24137"/>
                  <a:pt x="1142" y="24061"/>
                  <a:pt x="1046" y="23966"/>
                </a:cubicBezTo>
                <a:cubicBezTo>
                  <a:pt x="969" y="23904"/>
                  <a:pt x="840" y="23842"/>
                  <a:pt x="744" y="23842"/>
                </a:cubicBezTo>
                <a:close/>
                <a:moveTo>
                  <a:pt x="870" y="25358"/>
                </a:moveTo>
                <a:cubicBezTo>
                  <a:pt x="831" y="25358"/>
                  <a:pt x="790" y="25369"/>
                  <a:pt x="742" y="25393"/>
                </a:cubicBezTo>
                <a:cubicBezTo>
                  <a:pt x="628" y="25450"/>
                  <a:pt x="514" y="25564"/>
                  <a:pt x="495" y="25678"/>
                </a:cubicBezTo>
                <a:cubicBezTo>
                  <a:pt x="530" y="25699"/>
                  <a:pt x="575" y="25707"/>
                  <a:pt x="624" y="25707"/>
                </a:cubicBezTo>
                <a:cubicBezTo>
                  <a:pt x="708" y="25707"/>
                  <a:pt x="803" y="25683"/>
                  <a:pt x="875" y="25659"/>
                </a:cubicBezTo>
                <a:cubicBezTo>
                  <a:pt x="989" y="25602"/>
                  <a:pt x="1008" y="25526"/>
                  <a:pt x="1027" y="25412"/>
                </a:cubicBezTo>
                <a:cubicBezTo>
                  <a:pt x="972" y="25379"/>
                  <a:pt x="923" y="25358"/>
                  <a:pt x="870" y="25358"/>
                </a:cubicBezTo>
                <a:close/>
                <a:moveTo>
                  <a:pt x="419" y="27257"/>
                </a:moveTo>
                <a:cubicBezTo>
                  <a:pt x="381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818" y="27561"/>
                  <a:pt x="742" y="27466"/>
                </a:cubicBezTo>
                <a:cubicBezTo>
                  <a:pt x="666" y="27352"/>
                  <a:pt x="514" y="27257"/>
                  <a:pt x="419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80" y="28227"/>
                  <a:pt x="780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83" y="666"/>
                  <a:pt x="5821" y="742"/>
                </a:cubicBezTo>
                <a:cubicBezTo>
                  <a:pt x="5783" y="780"/>
                  <a:pt x="5726" y="799"/>
                  <a:pt x="5688" y="837"/>
                </a:cubicBezTo>
                <a:cubicBezTo>
                  <a:pt x="5688" y="723"/>
                  <a:pt x="5630" y="571"/>
                  <a:pt x="5554" y="514"/>
                </a:cubicBezTo>
                <a:cubicBezTo>
                  <a:pt x="5478" y="571"/>
                  <a:pt x="5421" y="704"/>
                  <a:pt x="5402" y="818"/>
                </a:cubicBezTo>
                <a:cubicBezTo>
                  <a:pt x="5383" y="799"/>
                  <a:pt x="5364" y="780"/>
                  <a:pt x="5326" y="761"/>
                </a:cubicBezTo>
                <a:cubicBezTo>
                  <a:pt x="5220" y="670"/>
                  <a:pt x="5055" y="592"/>
                  <a:pt x="4915" y="592"/>
                </a:cubicBezTo>
                <a:cubicBezTo>
                  <a:pt x="4879" y="592"/>
                  <a:pt x="4844" y="597"/>
                  <a:pt x="4813" y="609"/>
                </a:cubicBezTo>
                <a:cubicBezTo>
                  <a:pt x="4794" y="761"/>
                  <a:pt x="4927" y="970"/>
                  <a:pt x="5079" y="1084"/>
                </a:cubicBezTo>
                <a:cubicBezTo>
                  <a:pt x="5152" y="1142"/>
                  <a:pt x="5213" y="1167"/>
                  <a:pt x="5280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603" y="2321"/>
                  <a:pt x="4299" y="3138"/>
                </a:cubicBezTo>
                <a:cubicBezTo>
                  <a:pt x="4216" y="3072"/>
                  <a:pt x="4076" y="3021"/>
                  <a:pt x="3979" y="3021"/>
                </a:cubicBezTo>
                <a:cubicBezTo>
                  <a:pt x="3964" y="3021"/>
                  <a:pt x="3950" y="3022"/>
                  <a:pt x="3938" y="3024"/>
                </a:cubicBezTo>
                <a:cubicBezTo>
                  <a:pt x="3938" y="3138"/>
                  <a:pt x="3995" y="3253"/>
                  <a:pt x="4090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4" y="3557"/>
                  <a:pt x="3576" y="3690"/>
                </a:cubicBezTo>
                <a:cubicBezTo>
                  <a:pt x="3654" y="3755"/>
                  <a:pt x="3786" y="3785"/>
                  <a:pt x="3915" y="3785"/>
                </a:cubicBezTo>
                <a:cubicBezTo>
                  <a:pt x="3976" y="3785"/>
                  <a:pt x="4036" y="3778"/>
                  <a:pt x="4090" y="3766"/>
                </a:cubicBezTo>
                <a:lnTo>
                  <a:pt x="4090" y="3766"/>
                </a:lnTo>
                <a:cubicBezTo>
                  <a:pt x="3709" y="4964"/>
                  <a:pt x="3424" y="6334"/>
                  <a:pt x="3215" y="7665"/>
                </a:cubicBezTo>
                <a:cubicBezTo>
                  <a:pt x="3215" y="7665"/>
                  <a:pt x="3196" y="7646"/>
                  <a:pt x="3196" y="7646"/>
                </a:cubicBezTo>
                <a:cubicBezTo>
                  <a:pt x="3103" y="7584"/>
                  <a:pt x="2971" y="7522"/>
                  <a:pt x="2864" y="7522"/>
                </a:cubicBezTo>
                <a:cubicBezTo>
                  <a:pt x="2840" y="7522"/>
                  <a:pt x="2817" y="7525"/>
                  <a:pt x="2796" y="7532"/>
                </a:cubicBezTo>
                <a:cubicBezTo>
                  <a:pt x="2796" y="7627"/>
                  <a:pt x="2872" y="7761"/>
                  <a:pt x="2968" y="7856"/>
                </a:cubicBezTo>
                <a:cubicBezTo>
                  <a:pt x="2930" y="7856"/>
                  <a:pt x="2911" y="7856"/>
                  <a:pt x="2872" y="7875"/>
                </a:cubicBezTo>
                <a:cubicBezTo>
                  <a:pt x="2682" y="7913"/>
                  <a:pt x="2473" y="8065"/>
                  <a:pt x="2416" y="8217"/>
                </a:cubicBezTo>
                <a:cubicBezTo>
                  <a:pt x="2507" y="8282"/>
                  <a:pt x="2660" y="8311"/>
                  <a:pt x="2803" y="8311"/>
                </a:cubicBezTo>
                <a:cubicBezTo>
                  <a:pt x="2869" y="8311"/>
                  <a:pt x="2932" y="8305"/>
                  <a:pt x="2987" y="8293"/>
                </a:cubicBezTo>
                <a:cubicBezTo>
                  <a:pt x="3044" y="8274"/>
                  <a:pt x="3101" y="8255"/>
                  <a:pt x="3139" y="8217"/>
                </a:cubicBezTo>
                <a:lnTo>
                  <a:pt x="3139" y="8217"/>
                </a:lnTo>
                <a:cubicBezTo>
                  <a:pt x="2872" y="9910"/>
                  <a:pt x="2492" y="12687"/>
                  <a:pt x="2074" y="15958"/>
                </a:cubicBezTo>
                <a:cubicBezTo>
                  <a:pt x="2074" y="15901"/>
                  <a:pt x="2074" y="15844"/>
                  <a:pt x="2017" y="15787"/>
                </a:cubicBezTo>
                <a:cubicBezTo>
                  <a:pt x="1940" y="15692"/>
                  <a:pt x="1769" y="15597"/>
                  <a:pt x="1655" y="15597"/>
                </a:cubicBezTo>
                <a:cubicBezTo>
                  <a:pt x="1636" y="15711"/>
                  <a:pt x="1693" y="15882"/>
                  <a:pt x="1788" y="15978"/>
                </a:cubicBezTo>
                <a:cubicBezTo>
                  <a:pt x="1842" y="16059"/>
                  <a:pt x="1896" y="16082"/>
                  <a:pt x="1964" y="16082"/>
                </a:cubicBezTo>
                <a:cubicBezTo>
                  <a:pt x="1992" y="16082"/>
                  <a:pt x="2021" y="16078"/>
                  <a:pt x="2055" y="16073"/>
                </a:cubicBezTo>
                <a:cubicBezTo>
                  <a:pt x="2060" y="16073"/>
                  <a:pt x="2063" y="16071"/>
                  <a:pt x="2066" y="16069"/>
                </a:cubicBezTo>
                <a:lnTo>
                  <a:pt x="2066" y="16069"/>
                </a:lnTo>
                <a:cubicBezTo>
                  <a:pt x="2054" y="16133"/>
                  <a:pt x="2052" y="16198"/>
                  <a:pt x="2036" y="16263"/>
                </a:cubicBezTo>
                <a:cubicBezTo>
                  <a:pt x="1966" y="16207"/>
                  <a:pt x="1856" y="16172"/>
                  <a:pt x="1757" y="16172"/>
                </a:cubicBezTo>
                <a:cubicBezTo>
                  <a:pt x="1720" y="16172"/>
                  <a:pt x="1686" y="16177"/>
                  <a:pt x="1655" y="16187"/>
                </a:cubicBezTo>
                <a:cubicBezTo>
                  <a:pt x="1674" y="16282"/>
                  <a:pt x="1750" y="16415"/>
                  <a:pt x="1845" y="16491"/>
                </a:cubicBezTo>
                <a:cubicBezTo>
                  <a:pt x="1826" y="16510"/>
                  <a:pt x="1788" y="16510"/>
                  <a:pt x="1750" y="16510"/>
                </a:cubicBezTo>
                <a:cubicBezTo>
                  <a:pt x="1579" y="16586"/>
                  <a:pt x="1389" y="16757"/>
                  <a:pt x="1332" y="16910"/>
                </a:cubicBezTo>
                <a:cubicBezTo>
                  <a:pt x="1403" y="16950"/>
                  <a:pt x="1513" y="16969"/>
                  <a:pt x="1625" y="16969"/>
                </a:cubicBezTo>
                <a:cubicBezTo>
                  <a:pt x="1723" y="16969"/>
                  <a:pt x="1823" y="16955"/>
                  <a:pt x="1902" y="16929"/>
                </a:cubicBezTo>
                <a:cubicBezTo>
                  <a:pt x="1921" y="16929"/>
                  <a:pt x="1940" y="16910"/>
                  <a:pt x="1959" y="16910"/>
                </a:cubicBezTo>
                <a:cubicBezTo>
                  <a:pt x="1674" y="19306"/>
                  <a:pt x="1370" y="21912"/>
                  <a:pt x="1123" y="24537"/>
                </a:cubicBezTo>
                <a:cubicBezTo>
                  <a:pt x="1027" y="24461"/>
                  <a:pt x="913" y="24385"/>
                  <a:pt x="818" y="24385"/>
                </a:cubicBezTo>
                <a:cubicBezTo>
                  <a:pt x="780" y="24499"/>
                  <a:pt x="837" y="24670"/>
                  <a:pt x="913" y="24765"/>
                </a:cubicBezTo>
                <a:cubicBezTo>
                  <a:pt x="970" y="24841"/>
                  <a:pt x="1008" y="24860"/>
                  <a:pt x="1085" y="24860"/>
                </a:cubicBezTo>
                <a:lnTo>
                  <a:pt x="1065" y="25050"/>
                </a:ln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52" y="24860"/>
                  <a:pt x="305" y="24936"/>
                  <a:pt x="229" y="25069"/>
                </a:cubicBezTo>
                <a:cubicBezTo>
                  <a:pt x="324" y="25203"/>
                  <a:pt x="552" y="25279"/>
                  <a:pt x="742" y="25279"/>
                </a:cubicBezTo>
                <a:cubicBezTo>
                  <a:pt x="913" y="25260"/>
                  <a:pt x="970" y="25184"/>
                  <a:pt x="1065" y="25069"/>
                </a:cubicBezTo>
                <a:lnTo>
                  <a:pt x="1065" y="25069"/>
                </a:lnTo>
                <a:cubicBezTo>
                  <a:pt x="1027" y="25374"/>
                  <a:pt x="1008" y="25678"/>
                  <a:pt x="970" y="25982"/>
                </a:cubicBezTo>
                <a:cubicBezTo>
                  <a:pt x="913" y="25982"/>
                  <a:pt x="856" y="25982"/>
                  <a:pt x="799" y="26039"/>
                </a:cubicBezTo>
                <a:cubicBezTo>
                  <a:pt x="704" y="26135"/>
                  <a:pt x="609" y="26287"/>
                  <a:pt x="628" y="26401"/>
                </a:cubicBezTo>
                <a:cubicBezTo>
                  <a:pt x="641" y="26403"/>
                  <a:pt x="654" y="26405"/>
                  <a:pt x="668" y="26405"/>
                </a:cubicBezTo>
                <a:cubicBezTo>
                  <a:pt x="758" y="26405"/>
                  <a:pt x="869" y="26355"/>
                  <a:pt x="951" y="26306"/>
                </a:cubicBezTo>
                <a:lnTo>
                  <a:pt x="951" y="26306"/>
                </a:lnTo>
                <a:cubicBezTo>
                  <a:pt x="894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68" y="27863"/>
                  <a:pt x="547" y="27815"/>
                  <a:pt x="453" y="27815"/>
                </a:cubicBezTo>
                <a:cubicBezTo>
                  <a:pt x="426" y="27815"/>
                  <a:pt x="402" y="27819"/>
                  <a:pt x="381" y="27827"/>
                </a:cubicBezTo>
                <a:cubicBezTo>
                  <a:pt x="362" y="27923"/>
                  <a:pt x="438" y="28037"/>
                  <a:pt x="533" y="28132"/>
                </a:cubicBezTo>
                <a:cubicBezTo>
                  <a:pt x="495" y="28132"/>
                  <a:pt x="476" y="28132"/>
                  <a:pt x="438" y="28151"/>
                </a:cubicBezTo>
                <a:cubicBezTo>
                  <a:pt x="267" y="28189"/>
                  <a:pt x="57" y="28341"/>
                  <a:pt x="0" y="28474"/>
                </a:cubicBezTo>
                <a:cubicBezTo>
                  <a:pt x="78" y="28539"/>
                  <a:pt x="227" y="28569"/>
                  <a:pt x="369" y="28569"/>
                </a:cubicBezTo>
                <a:cubicBezTo>
                  <a:pt x="434" y="28569"/>
                  <a:pt x="498" y="28562"/>
                  <a:pt x="552" y="28550"/>
                </a:cubicBezTo>
                <a:cubicBezTo>
                  <a:pt x="666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52" y="31289"/>
                  <a:pt x="476" y="32640"/>
                </a:cubicBezTo>
                <a:cubicBezTo>
                  <a:pt x="438" y="33343"/>
                  <a:pt x="913" y="33857"/>
                  <a:pt x="1693" y="34199"/>
                </a:cubicBezTo>
                <a:cubicBezTo>
                  <a:pt x="2074" y="34371"/>
                  <a:pt x="2530" y="34523"/>
                  <a:pt x="3063" y="34618"/>
                </a:cubicBezTo>
                <a:cubicBezTo>
                  <a:pt x="3196" y="34656"/>
                  <a:pt x="3348" y="34675"/>
                  <a:pt x="3519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87" y="35044"/>
                  <a:pt x="3356" y="35058"/>
                  <a:pt x="3431" y="35058"/>
                </a:cubicBezTo>
                <a:cubicBezTo>
                  <a:pt x="3516" y="35058"/>
                  <a:pt x="3609" y="35039"/>
                  <a:pt x="3690" y="34998"/>
                </a:cubicBezTo>
                <a:cubicBezTo>
                  <a:pt x="3804" y="34941"/>
                  <a:pt x="3843" y="34865"/>
                  <a:pt x="3862" y="34751"/>
                </a:cubicBezTo>
                <a:cubicBezTo>
                  <a:pt x="3957" y="34770"/>
                  <a:pt x="4052" y="34789"/>
                  <a:pt x="4147" y="34789"/>
                </a:cubicBezTo>
                <a:cubicBezTo>
                  <a:pt x="3995" y="34922"/>
                  <a:pt x="3862" y="35150"/>
                  <a:pt x="3862" y="35322"/>
                </a:cubicBezTo>
                <a:cubicBezTo>
                  <a:pt x="3888" y="35327"/>
                  <a:pt x="3917" y="35330"/>
                  <a:pt x="3947" y="35330"/>
                </a:cubicBezTo>
                <a:cubicBezTo>
                  <a:pt x="4117" y="35330"/>
                  <a:pt x="4341" y="35247"/>
                  <a:pt x="4470" y="35150"/>
                </a:cubicBezTo>
                <a:cubicBezTo>
                  <a:pt x="4603" y="35055"/>
                  <a:pt x="4641" y="34960"/>
                  <a:pt x="4641" y="34846"/>
                </a:cubicBezTo>
                <a:cubicBezTo>
                  <a:pt x="4717" y="34846"/>
                  <a:pt x="4794" y="34846"/>
                  <a:pt x="4870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56" y="35055"/>
                  <a:pt x="4737" y="35265"/>
                  <a:pt x="4794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74" y="34998"/>
                  <a:pt x="5174" y="34941"/>
                  <a:pt x="5155" y="34884"/>
                </a:cubicBezTo>
                <a:cubicBezTo>
                  <a:pt x="5307" y="34884"/>
                  <a:pt x="5478" y="34903"/>
                  <a:pt x="5650" y="34903"/>
                </a:cubicBezTo>
                <a:cubicBezTo>
                  <a:pt x="5630" y="35341"/>
                  <a:pt x="5630" y="35778"/>
                  <a:pt x="5611" y="36197"/>
                </a:cubicBezTo>
                <a:cubicBezTo>
                  <a:pt x="5573" y="38289"/>
                  <a:pt x="5478" y="40134"/>
                  <a:pt x="5421" y="41085"/>
                </a:cubicBezTo>
                <a:lnTo>
                  <a:pt x="4261" y="41085"/>
                </a:lnTo>
                <a:lnTo>
                  <a:pt x="4261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49" y="40324"/>
                  <a:pt x="9397" y="39031"/>
                  <a:pt x="9263" y="37699"/>
                </a:cubicBezTo>
                <a:cubicBezTo>
                  <a:pt x="9206" y="37072"/>
                  <a:pt x="9149" y="36444"/>
                  <a:pt x="9092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100" y="34751"/>
                  <a:pt x="11128" y="34637"/>
                  <a:pt x="12002" y="34504"/>
                </a:cubicBezTo>
                <a:cubicBezTo>
                  <a:pt x="12782" y="34371"/>
                  <a:pt x="13239" y="33743"/>
                  <a:pt x="13448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0" y="32934"/>
                  <a:pt x="13736" y="33004"/>
                  <a:pt x="13834" y="33004"/>
                </a:cubicBezTo>
                <a:cubicBezTo>
                  <a:pt x="13846" y="33004"/>
                  <a:pt x="13857" y="33003"/>
                  <a:pt x="13867" y="33001"/>
                </a:cubicBezTo>
                <a:cubicBezTo>
                  <a:pt x="13886" y="32887"/>
                  <a:pt x="13809" y="32735"/>
                  <a:pt x="13714" y="32640"/>
                </a:cubicBezTo>
                <a:cubicBezTo>
                  <a:pt x="13664" y="32589"/>
                  <a:pt x="13613" y="32572"/>
                  <a:pt x="13562" y="32572"/>
                </a:cubicBezTo>
                <a:cubicBezTo>
                  <a:pt x="13537" y="32572"/>
                  <a:pt x="13511" y="32576"/>
                  <a:pt x="13486" y="32583"/>
                </a:cubicBezTo>
                <a:cubicBezTo>
                  <a:pt x="13486" y="32507"/>
                  <a:pt x="13505" y="32411"/>
                  <a:pt x="13524" y="32335"/>
                </a:cubicBezTo>
                <a:cubicBezTo>
                  <a:pt x="13581" y="32392"/>
                  <a:pt x="13676" y="32449"/>
                  <a:pt x="13752" y="32449"/>
                </a:cubicBezTo>
                <a:cubicBezTo>
                  <a:pt x="13790" y="32354"/>
                  <a:pt x="13752" y="32183"/>
                  <a:pt x="13676" y="32088"/>
                </a:cubicBezTo>
                <a:cubicBezTo>
                  <a:pt x="13638" y="32031"/>
                  <a:pt x="13600" y="31993"/>
                  <a:pt x="13562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8" y="31936"/>
                  <a:pt x="13714" y="31993"/>
                  <a:pt x="13867" y="31993"/>
                </a:cubicBezTo>
                <a:cubicBezTo>
                  <a:pt x="13881" y="31995"/>
                  <a:pt x="13897" y="31995"/>
                  <a:pt x="13912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85" y="31670"/>
                  <a:pt x="14057" y="31594"/>
                  <a:pt x="13867" y="31594"/>
                </a:cubicBezTo>
                <a:cubicBezTo>
                  <a:pt x="13733" y="31594"/>
                  <a:pt x="13657" y="31632"/>
                  <a:pt x="13581" y="31727"/>
                </a:cubicBezTo>
                <a:cubicBezTo>
                  <a:pt x="13581" y="31632"/>
                  <a:pt x="13581" y="31536"/>
                  <a:pt x="13600" y="31441"/>
                </a:cubicBezTo>
                <a:cubicBezTo>
                  <a:pt x="13649" y="31478"/>
                  <a:pt x="13698" y="31499"/>
                  <a:pt x="13758" y="31499"/>
                </a:cubicBezTo>
                <a:cubicBezTo>
                  <a:pt x="13790" y="31499"/>
                  <a:pt x="13826" y="31493"/>
                  <a:pt x="13867" y="31479"/>
                </a:cubicBezTo>
                <a:cubicBezTo>
                  <a:pt x="13981" y="31422"/>
                  <a:pt x="14114" y="31308"/>
                  <a:pt x="14133" y="31194"/>
                </a:cubicBezTo>
                <a:cubicBezTo>
                  <a:pt x="14093" y="31170"/>
                  <a:pt x="14040" y="31160"/>
                  <a:pt x="13983" y="31160"/>
                </a:cubicBezTo>
                <a:cubicBezTo>
                  <a:pt x="13904" y="31160"/>
                  <a:pt x="13819" y="31180"/>
                  <a:pt x="13752" y="31213"/>
                </a:cubicBezTo>
                <a:cubicBezTo>
                  <a:pt x="13638" y="31251"/>
                  <a:pt x="13619" y="31327"/>
                  <a:pt x="13600" y="31403"/>
                </a:cubicBezTo>
                <a:cubicBezTo>
                  <a:pt x="13619" y="30852"/>
                  <a:pt x="13600" y="30224"/>
                  <a:pt x="13543" y="29558"/>
                </a:cubicBezTo>
                <a:cubicBezTo>
                  <a:pt x="13581" y="29558"/>
                  <a:pt x="13600" y="29558"/>
                  <a:pt x="13638" y="29520"/>
                </a:cubicBezTo>
                <a:cubicBezTo>
                  <a:pt x="13714" y="29482"/>
                  <a:pt x="13790" y="29387"/>
                  <a:pt x="13790" y="29311"/>
                </a:cubicBezTo>
                <a:cubicBezTo>
                  <a:pt x="13769" y="29300"/>
                  <a:pt x="13745" y="29296"/>
                  <a:pt x="13719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505" y="28950"/>
                  <a:pt x="13448" y="28531"/>
                  <a:pt x="13410" y="28094"/>
                </a:cubicBezTo>
                <a:lnTo>
                  <a:pt x="13410" y="28094"/>
                </a:lnTo>
                <a:cubicBezTo>
                  <a:pt x="13429" y="28132"/>
                  <a:pt x="13448" y="28151"/>
                  <a:pt x="13505" y="28170"/>
                </a:cubicBezTo>
                <a:cubicBezTo>
                  <a:pt x="13556" y="28187"/>
                  <a:pt x="13619" y="28196"/>
                  <a:pt x="13681" y="28196"/>
                </a:cubicBezTo>
                <a:cubicBezTo>
                  <a:pt x="13758" y="28196"/>
                  <a:pt x="13833" y="28182"/>
                  <a:pt x="13886" y="28151"/>
                </a:cubicBezTo>
                <a:cubicBezTo>
                  <a:pt x="13867" y="28056"/>
                  <a:pt x="13714" y="27923"/>
                  <a:pt x="13600" y="27885"/>
                </a:cubicBezTo>
                <a:cubicBezTo>
                  <a:pt x="13564" y="27870"/>
                  <a:pt x="13533" y="27864"/>
                  <a:pt x="13505" y="27864"/>
                </a:cubicBezTo>
                <a:cubicBezTo>
                  <a:pt x="13459" y="27864"/>
                  <a:pt x="13419" y="27880"/>
                  <a:pt x="13372" y="27904"/>
                </a:cubicBezTo>
                <a:cubicBezTo>
                  <a:pt x="13372" y="27827"/>
                  <a:pt x="13353" y="27770"/>
                  <a:pt x="13353" y="27694"/>
                </a:cubicBezTo>
                <a:lnTo>
                  <a:pt x="13353" y="27694"/>
                </a:lnTo>
                <a:cubicBezTo>
                  <a:pt x="13391" y="27704"/>
                  <a:pt x="13429" y="27709"/>
                  <a:pt x="13465" y="27709"/>
                </a:cubicBezTo>
                <a:cubicBezTo>
                  <a:pt x="13500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53" y="27371"/>
                </a:cubicBezTo>
                <a:cubicBezTo>
                  <a:pt x="13334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96" y="27257"/>
                </a:cubicBezTo>
                <a:cubicBezTo>
                  <a:pt x="13353" y="27257"/>
                  <a:pt x="13410" y="27257"/>
                  <a:pt x="13486" y="27219"/>
                </a:cubicBezTo>
                <a:cubicBezTo>
                  <a:pt x="13657" y="27162"/>
                  <a:pt x="13847" y="26991"/>
                  <a:pt x="13886" y="26838"/>
                </a:cubicBezTo>
                <a:cubicBezTo>
                  <a:pt x="13819" y="26800"/>
                  <a:pt x="13724" y="26781"/>
                  <a:pt x="13624" y="26781"/>
                </a:cubicBezTo>
                <a:cubicBezTo>
                  <a:pt x="13524" y="26781"/>
                  <a:pt x="1342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39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72" y="26648"/>
                  <a:pt x="13448" y="26477"/>
                  <a:pt x="13410" y="26363"/>
                </a:cubicBezTo>
                <a:cubicBezTo>
                  <a:pt x="13353" y="26363"/>
                  <a:pt x="13258" y="26401"/>
                  <a:pt x="13182" y="26439"/>
                </a:cubicBezTo>
                <a:cubicBezTo>
                  <a:pt x="13068" y="25716"/>
                  <a:pt x="12934" y="24955"/>
                  <a:pt x="12801" y="24175"/>
                </a:cubicBezTo>
                <a:lnTo>
                  <a:pt x="12801" y="24175"/>
                </a:lnTo>
                <a:cubicBezTo>
                  <a:pt x="12839" y="24252"/>
                  <a:pt x="12915" y="24309"/>
                  <a:pt x="13030" y="24328"/>
                </a:cubicBezTo>
                <a:cubicBezTo>
                  <a:pt x="13055" y="24331"/>
                  <a:pt x="13082" y="24332"/>
                  <a:pt x="13111" y="24332"/>
                </a:cubicBezTo>
                <a:cubicBezTo>
                  <a:pt x="13254" y="24332"/>
                  <a:pt x="13426" y="24293"/>
                  <a:pt x="13505" y="24213"/>
                </a:cubicBezTo>
                <a:cubicBezTo>
                  <a:pt x="13448" y="24099"/>
                  <a:pt x="13239" y="23985"/>
                  <a:pt x="13087" y="23966"/>
                </a:cubicBezTo>
                <a:cubicBezTo>
                  <a:pt x="13061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2" y="24080"/>
                </a:cubicBezTo>
                <a:cubicBezTo>
                  <a:pt x="12744" y="23852"/>
                  <a:pt x="12706" y="23624"/>
                  <a:pt x="12668" y="23396"/>
                </a:cubicBezTo>
                <a:lnTo>
                  <a:pt x="12668" y="23396"/>
                </a:lnTo>
                <a:cubicBezTo>
                  <a:pt x="12696" y="23423"/>
                  <a:pt x="12744" y="23441"/>
                  <a:pt x="12798" y="23441"/>
                </a:cubicBezTo>
                <a:cubicBezTo>
                  <a:pt x="12818" y="23441"/>
                  <a:pt x="12838" y="23439"/>
                  <a:pt x="12858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32" y="23069"/>
                </a:cubicBezTo>
                <a:cubicBezTo>
                  <a:pt x="12913" y="23069"/>
                  <a:pt x="12895" y="23070"/>
                  <a:pt x="12877" y="23072"/>
                </a:cubicBezTo>
                <a:cubicBezTo>
                  <a:pt x="12896" y="23034"/>
                  <a:pt x="12915" y="23015"/>
                  <a:pt x="12934" y="22977"/>
                </a:cubicBezTo>
                <a:cubicBezTo>
                  <a:pt x="13049" y="22768"/>
                  <a:pt x="13087" y="22464"/>
                  <a:pt x="13011" y="22292"/>
                </a:cubicBezTo>
                <a:lnTo>
                  <a:pt x="13011" y="22292"/>
                </a:lnTo>
                <a:cubicBezTo>
                  <a:pt x="12839" y="22311"/>
                  <a:pt x="12649" y="22464"/>
                  <a:pt x="12516" y="22635"/>
                </a:cubicBezTo>
                <a:cubicBezTo>
                  <a:pt x="12402" y="21931"/>
                  <a:pt x="12269" y="21208"/>
                  <a:pt x="12136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64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45" y="19458"/>
                  <a:pt x="11812" y="18678"/>
                  <a:pt x="11679" y="17918"/>
                </a:cubicBezTo>
                <a:lnTo>
                  <a:pt x="11679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28" y="17996"/>
                  <a:pt x="11913" y="18011"/>
                  <a:pt x="11990" y="18011"/>
                </a:cubicBezTo>
                <a:cubicBezTo>
                  <a:pt x="12053" y="18011"/>
                  <a:pt x="12112" y="18000"/>
                  <a:pt x="12155" y="17975"/>
                </a:cubicBezTo>
                <a:cubicBezTo>
                  <a:pt x="12117" y="17861"/>
                  <a:pt x="11983" y="17746"/>
                  <a:pt x="11869" y="17708"/>
                </a:cubicBezTo>
                <a:cubicBezTo>
                  <a:pt x="11822" y="17689"/>
                  <a:pt x="11784" y="17680"/>
                  <a:pt x="11748" y="17680"/>
                </a:cubicBezTo>
                <a:cubicBezTo>
                  <a:pt x="11712" y="17680"/>
                  <a:pt x="11679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2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5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717" y="16548"/>
                  <a:pt x="11736" y="16453"/>
                  <a:pt x="11736" y="16396"/>
                </a:cubicBezTo>
                <a:cubicBezTo>
                  <a:pt x="11719" y="16393"/>
                  <a:pt x="11702" y="16391"/>
                  <a:pt x="11684" y="16391"/>
                </a:cubicBezTo>
                <a:cubicBezTo>
                  <a:pt x="11602" y="16391"/>
                  <a:pt x="11513" y="16425"/>
                  <a:pt x="11451" y="16472"/>
                </a:cubicBezTo>
                <a:cubicBezTo>
                  <a:pt x="11318" y="15749"/>
                  <a:pt x="11204" y="15007"/>
                  <a:pt x="11070" y="14247"/>
                </a:cubicBezTo>
                <a:cubicBezTo>
                  <a:pt x="11108" y="14247"/>
                  <a:pt x="11147" y="14228"/>
                  <a:pt x="11185" y="14190"/>
                </a:cubicBezTo>
                <a:cubicBezTo>
                  <a:pt x="11280" y="14113"/>
                  <a:pt x="11356" y="13961"/>
                  <a:pt x="11356" y="13847"/>
                </a:cubicBezTo>
                <a:cubicBezTo>
                  <a:pt x="11343" y="13845"/>
                  <a:pt x="11330" y="13843"/>
                  <a:pt x="11316" y="13843"/>
                </a:cubicBezTo>
                <a:cubicBezTo>
                  <a:pt x="11222" y="13843"/>
                  <a:pt x="11096" y="13895"/>
                  <a:pt x="11013" y="13961"/>
                </a:cubicBezTo>
                <a:cubicBezTo>
                  <a:pt x="10994" y="13847"/>
                  <a:pt x="10975" y="13752"/>
                  <a:pt x="10956" y="13638"/>
                </a:cubicBezTo>
                <a:cubicBezTo>
                  <a:pt x="11032" y="13619"/>
                  <a:pt x="11108" y="13600"/>
                  <a:pt x="11166" y="13505"/>
                </a:cubicBezTo>
                <a:cubicBezTo>
                  <a:pt x="11223" y="13391"/>
                  <a:pt x="11261" y="13219"/>
                  <a:pt x="11204" y="13124"/>
                </a:cubicBezTo>
                <a:cubicBezTo>
                  <a:pt x="11089" y="13124"/>
                  <a:pt x="10956" y="13258"/>
                  <a:pt x="10899" y="13353"/>
                </a:cubicBezTo>
                <a:cubicBezTo>
                  <a:pt x="10899" y="13372"/>
                  <a:pt x="10899" y="13372"/>
                  <a:pt x="10899" y="13372"/>
                </a:cubicBezTo>
                <a:cubicBezTo>
                  <a:pt x="10652" y="12097"/>
                  <a:pt x="10386" y="10823"/>
                  <a:pt x="10119" y="9606"/>
                </a:cubicBezTo>
                <a:lnTo>
                  <a:pt x="10119" y="9606"/>
                </a:lnTo>
                <a:cubicBezTo>
                  <a:pt x="10167" y="9625"/>
                  <a:pt x="10219" y="9634"/>
                  <a:pt x="10269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405" y="9491"/>
                  <a:pt x="10272" y="9358"/>
                  <a:pt x="10157" y="9301"/>
                </a:cubicBezTo>
                <a:cubicBezTo>
                  <a:pt x="10119" y="9282"/>
                  <a:pt x="10081" y="9282"/>
                  <a:pt x="10043" y="9282"/>
                </a:cubicBezTo>
                <a:cubicBezTo>
                  <a:pt x="10024" y="9244"/>
                  <a:pt x="10024" y="9206"/>
                  <a:pt x="10005" y="9168"/>
                </a:cubicBezTo>
                <a:lnTo>
                  <a:pt x="10005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6" y="9195"/>
                  <a:pt x="10228" y="9180"/>
                  <a:pt x="10291" y="9149"/>
                </a:cubicBezTo>
                <a:cubicBezTo>
                  <a:pt x="10462" y="9073"/>
                  <a:pt x="10633" y="8883"/>
                  <a:pt x="10652" y="8731"/>
                </a:cubicBezTo>
                <a:cubicBezTo>
                  <a:pt x="10601" y="8702"/>
                  <a:pt x="10534" y="8689"/>
                  <a:pt x="10460" y="8689"/>
                </a:cubicBezTo>
                <a:cubicBezTo>
                  <a:pt x="10341" y="8689"/>
                  <a:pt x="10206" y="8722"/>
                  <a:pt x="10100" y="8769"/>
                </a:cubicBezTo>
                <a:cubicBezTo>
                  <a:pt x="10024" y="8807"/>
                  <a:pt x="9986" y="8864"/>
                  <a:pt x="9948" y="8902"/>
                </a:cubicBezTo>
                <a:cubicBezTo>
                  <a:pt x="9948" y="8864"/>
                  <a:pt x="9929" y="8807"/>
                  <a:pt x="9910" y="8769"/>
                </a:cubicBezTo>
                <a:cubicBezTo>
                  <a:pt x="9967" y="8750"/>
                  <a:pt x="10005" y="8731"/>
                  <a:pt x="10043" y="8674"/>
                </a:cubicBezTo>
                <a:cubicBezTo>
                  <a:pt x="10119" y="8578"/>
                  <a:pt x="10176" y="8407"/>
                  <a:pt x="10157" y="8293"/>
                </a:cubicBezTo>
                <a:cubicBezTo>
                  <a:pt x="10043" y="8293"/>
                  <a:pt x="9929" y="8369"/>
                  <a:pt x="9834" y="8464"/>
                </a:cubicBezTo>
                <a:cubicBezTo>
                  <a:pt x="9644" y="7684"/>
                  <a:pt x="9454" y="6924"/>
                  <a:pt x="9263" y="6220"/>
                </a:cubicBezTo>
                <a:cubicBezTo>
                  <a:pt x="9225" y="6125"/>
                  <a:pt x="9206" y="6030"/>
                  <a:pt x="9168" y="5935"/>
                </a:cubicBezTo>
                <a:cubicBezTo>
                  <a:pt x="9206" y="5839"/>
                  <a:pt x="9168" y="5706"/>
                  <a:pt x="9111" y="5611"/>
                </a:cubicBezTo>
                <a:lnTo>
                  <a:pt x="9206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9" y="5614"/>
                  <a:pt x="9631" y="5525"/>
                  <a:pt x="9701" y="5421"/>
                </a:cubicBezTo>
                <a:cubicBezTo>
                  <a:pt x="9625" y="5288"/>
                  <a:pt x="9397" y="5212"/>
                  <a:pt x="9206" y="5212"/>
                </a:cubicBezTo>
                <a:cubicBezTo>
                  <a:pt x="9111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93" y="4356"/>
                </a:cubicBezTo>
                <a:cubicBezTo>
                  <a:pt x="8718" y="4356"/>
                  <a:pt x="8744" y="4364"/>
                  <a:pt x="8769" y="4364"/>
                </a:cubicBezTo>
                <a:cubicBezTo>
                  <a:pt x="8782" y="4364"/>
                  <a:pt x="8794" y="4362"/>
                  <a:pt x="8807" y="4356"/>
                </a:cubicBezTo>
                <a:cubicBezTo>
                  <a:pt x="8940" y="4337"/>
                  <a:pt x="9111" y="4261"/>
                  <a:pt x="9168" y="4147"/>
                </a:cubicBezTo>
                <a:cubicBezTo>
                  <a:pt x="9111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59" y="3785"/>
                  <a:pt x="8997" y="3500"/>
                  <a:pt x="8921" y="3367"/>
                </a:cubicBezTo>
                <a:cubicBezTo>
                  <a:pt x="8807" y="3367"/>
                  <a:pt x="8655" y="3481"/>
                  <a:pt x="8560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89" y="3272"/>
                  <a:pt x="8350" y="3310"/>
                  <a:pt x="8331" y="3348"/>
                </a:cubicBezTo>
                <a:cubicBezTo>
                  <a:pt x="8255" y="3138"/>
                  <a:pt x="8179" y="2929"/>
                  <a:pt x="8103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32" y="1655"/>
                  <a:pt x="7951" y="1541"/>
                </a:cubicBezTo>
                <a:cubicBezTo>
                  <a:pt x="7909" y="1509"/>
                  <a:pt x="7833" y="1495"/>
                  <a:pt x="7753" y="1495"/>
                </a:cubicBezTo>
                <a:cubicBezTo>
                  <a:pt x="7689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56" y="1427"/>
                  <a:pt x="7418" y="1351"/>
                </a:cubicBezTo>
                <a:cubicBezTo>
                  <a:pt x="7495" y="1332"/>
                  <a:pt x="7571" y="1274"/>
                  <a:pt x="7628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3" y="818"/>
                  <a:pt x="7247" y="989"/>
                </a:cubicBezTo>
                <a:cubicBezTo>
                  <a:pt x="7228" y="1008"/>
                  <a:pt x="7228" y="1046"/>
                  <a:pt x="7209" y="1065"/>
                </a:cubicBezTo>
                <a:cubicBezTo>
                  <a:pt x="6943" y="723"/>
                  <a:pt x="6677" y="533"/>
                  <a:pt x="6429" y="533"/>
                </a:cubicBezTo>
                <a:cubicBezTo>
                  <a:pt x="6296" y="552"/>
                  <a:pt x="6182" y="571"/>
                  <a:pt x="6049" y="628"/>
                </a:cubicBezTo>
                <a:cubicBezTo>
                  <a:pt x="6049" y="628"/>
                  <a:pt x="6068" y="609"/>
                  <a:pt x="6068" y="609"/>
                </a:cubicBezTo>
                <a:cubicBezTo>
                  <a:pt x="6106" y="476"/>
                  <a:pt x="6106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2" name="Google Shape;9032;p31"/>
          <p:cNvSpPr/>
          <p:nvPr/>
        </p:nvSpPr>
        <p:spPr>
          <a:xfrm flipH="1">
            <a:off x="6623923" y="2990631"/>
            <a:ext cx="1051095" cy="1329359"/>
          </a:xfrm>
          <a:custGeom>
            <a:rect b="b" l="l" r="r" t="t"/>
            <a:pathLst>
              <a:path extrusionOk="0" h="24995" w="19763">
                <a:moveTo>
                  <a:pt x="10918" y="1"/>
                </a:moveTo>
                <a:cubicBezTo>
                  <a:pt x="10424" y="1"/>
                  <a:pt x="9967" y="229"/>
                  <a:pt x="9663" y="571"/>
                </a:cubicBezTo>
                <a:cubicBezTo>
                  <a:pt x="9568" y="438"/>
                  <a:pt x="9397" y="362"/>
                  <a:pt x="9225" y="362"/>
                </a:cubicBezTo>
                <a:cubicBezTo>
                  <a:pt x="8959" y="362"/>
                  <a:pt x="8731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76" y="647"/>
                  <a:pt x="7076" y="628"/>
                </a:cubicBezTo>
                <a:cubicBezTo>
                  <a:pt x="7114" y="514"/>
                  <a:pt x="7076" y="324"/>
                  <a:pt x="7000" y="248"/>
                </a:cubicBezTo>
                <a:cubicBezTo>
                  <a:pt x="6924" y="286"/>
                  <a:pt x="6829" y="419"/>
                  <a:pt x="6791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5" y="357"/>
                  <a:pt x="6444" y="241"/>
                  <a:pt x="6296" y="241"/>
                </a:cubicBezTo>
                <a:cubicBezTo>
                  <a:pt x="6276" y="241"/>
                  <a:pt x="6257" y="244"/>
                  <a:pt x="6239" y="248"/>
                </a:cubicBezTo>
                <a:cubicBezTo>
                  <a:pt x="6220" y="362"/>
                  <a:pt x="6277" y="533"/>
                  <a:pt x="6353" y="647"/>
                </a:cubicBezTo>
                <a:cubicBezTo>
                  <a:pt x="6163" y="647"/>
                  <a:pt x="5954" y="647"/>
                  <a:pt x="5764" y="628"/>
                </a:cubicBezTo>
                <a:cubicBezTo>
                  <a:pt x="5478" y="628"/>
                  <a:pt x="5212" y="609"/>
                  <a:pt x="4927" y="609"/>
                </a:cubicBezTo>
                <a:cubicBezTo>
                  <a:pt x="4527" y="609"/>
                  <a:pt x="4128" y="590"/>
                  <a:pt x="3747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10" y="571"/>
                </a:lnTo>
                <a:cubicBezTo>
                  <a:pt x="2796" y="571"/>
                  <a:pt x="2663" y="571"/>
                  <a:pt x="2549" y="609"/>
                </a:cubicBezTo>
                <a:cubicBezTo>
                  <a:pt x="2435" y="533"/>
                  <a:pt x="2302" y="476"/>
                  <a:pt x="2150" y="476"/>
                </a:cubicBezTo>
                <a:cubicBezTo>
                  <a:pt x="1845" y="476"/>
                  <a:pt x="1579" y="705"/>
                  <a:pt x="1503" y="990"/>
                </a:cubicBezTo>
                <a:cubicBezTo>
                  <a:pt x="1427" y="1009"/>
                  <a:pt x="1332" y="1047"/>
                  <a:pt x="1256" y="1085"/>
                </a:cubicBezTo>
                <a:cubicBezTo>
                  <a:pt x="1275" y="1047"/>
                  <a:pt x="1256" y="1009"/>
                  <a:pt x="1256" y="971"/>
                </a:cubicBezTo>
                <a:cubicBezTo>
                  <a:pt x="1218" y="857"/>
                  <a:pt x="1103" y="705"/>
                  <a:pt x="1008" y="666"/>
                </a:cubicBezTo>
                <a:cubicBezTo>
                  <a:pt x="932" y="762"/>
                  <a:pt x="932" y="952"/>
                  <a:pt x="970" y="1066"/>
                </a:cubicBezTo>
                <a:cubicBezTo>
                  <a:pt x="989" y="1142"/>
                  <a:pt x="1027" y="1180"/>
                  <a:pt x="1084" y="1218"/>
                </a:cubicBezTo>
                <a:cubicBezTo>
                  <a:pt x="1046" y="1237"/>
                  <a:pt x="1027" y="1275"/>
                  <a:pt x="989" y="1313"/>
                </a:cubicBezTo>
                <a:cubicBezTo>
                  <a:pt x="932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42" y="1294"/>
                  <a:pt x="780" y="1446"/>
                  <a:pt x="837" y="1560"/>
                </a:cubicBezTo>
                <a:cubicBezTo>
                  <a:pt x="799" y="1541"/>
                  <a:pt x="780" y="1541"/>
                  <a:pt x="742" y="1541"/>
                </a:cubicBezTo>
                <a:cubicBezTo>
                  <a:pt x="552" y="1541"/>
                  <a:pt x="324" y="1599"/>
                  <a:pt x="229" y="1732"/>
                </a:cubicBezTo>
                <a:cubicBezTo>
                  <a:pt x="305" y="1865"/>
                  <a:pt x="533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5" y="2416"/>
                </a:cubicBezTo>
                <a:cubicBezTo>
                  <a:pt x="856" y="2473"/>
                  <a:pt x="837" y="2531"/>
                  <a:pt x="837" y="2569"/>
                </a:cubicBezTo>
                <a:lnTo>
                  <a:pt x="818" y="2569"/>
                </a:lnTo>
                <a:cubicBezTo>
                  <a:pt x="818" y="2588"/>
                  <a:pt x="818" y="2607"/>
                  <a:pt x="818" y="2626"/>
                </a:cubicBezTo>
                <a:cubicBezTo>
                  <a:pt x="514" y="2930"/>
                  <a:pt x="324" y="3367"/>
                  <a:pt x="324" y="3843"/>
                </a:cubicBezTo>
                <a:cubicBezTo>
                  <a:pt x="324" y="4147"/>
                  <a:pt x="419" y="4433"/>
                  <a:pt x="552" y="4680"/>
                </a:cubicBezTo>
                <a:cubicBezTo>
                  <a:pt x="419" y="6068"/>
                  <a:pt x="419" y="7571"/>
                  <a:pt x="533" y="9055"/>
                </a:cubicBezTo>
                <a:cubicBezTo>
                  <a:pt x="514" y="9036"/>
                  <a:pt x="495" y="8998"/>
                  <a:pt x="457" y="8979"/>
                </a:cubicBezTo>
                <a:cubicBezTo>
                  <a:pt x="387" y="8923"/>
                  <a:pt x="277" y="8888"/>
                  <a:pt x="178" y="8888"/>
                </a:cubicBezTo>
                <a:cubicBezTo>
                  <a:pt x="142" y="8888"/>
                  <a:pt x="107" y="8892"/>
                  <a:pt x="76" y="8902"/>
                </a:cubicBezTo>
                <a:cubicBezTo>
                  <a:pt x="76" y="9017"/>
                  <a:pt x="190" y="9150"/>
                  <a:pt x="286" y="9226"/>
                </a:cubicBezTo>
                <a:cubicBezTo>
                  <a:pt x="305" y="9245"/>
                  <a:pt x="324" y="9245"/>
                  <a:pt x="343" y="9264"/>
                </a:cubicBezTo>
                <a:cubicBezTo>
                  <a:pt x="190" y="9359"/>
                  <a:pt x="76" y="9530"/>
                  <a:pt x="76" y="9739"/>
                </a:cubicBezTo>
                <a:cubicBezTo>
                  <a:pt x="76" y="9892"/>
                  <a:pt x="133" y="10025"/>
                  <a:pt x="248" y="10120"/>
                </a:cubicBezTo>
                <a:cubicBezTo>
                  <a:pt x="95" y="10386"/>
                  <a:pt x="0" y="10671"/>
                  <a:pt x="0" y="10995"/>
                </a:cubicBezTo>
                <a:cubicBezTo>
                  <a:pt x="0" y="11889"/>
                  <a:pt x="704" y="12612"/>
                  <a:pt x="1598" y="12650"/>
                </a:cubicBezTo>
                <a:cubicBezTo>
                  <a:pt x="1807" y="12783"/>
                  <a:pt x="2035" y="12840"/>
                  <a:pt x="2302" y="12840"/>
                </a:cubicBezTo>
                <a:lnTo>
                  <a:pt x="8369" y="12840"/>
                </a:lnTo>
                <a:cubicBezTo>
                  <a:pt x="8369" y="13125"/>
                  <a:pt x="8369" y="13391"/>
                  <a:pt x="8369" y="13658"/>
                </a:cubicBezTo>
                <a:cubicBezTo>
                  <a:pt x="8369" y="14380"/>
                  <a:pt x="8369" y="15103"/>
                  <a:pt x="8369" y="15807"/>
                </a:cubicBezTo>
                <a:cubicBezTo>
                  <a:pt x="8331" y="19440"/>
                  <a:pt x="8274" y="22597"/>
                  <a:pt x="8255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68" y="24994"/>
                </a:lnTo>
                <a:lnTo>
                  <a:pt x="12668" y="23948"/>
                </a:lnTo>
                <a:lnTo>
                  <a:pt x="10519" y="23948"/>
                </a:lnTo>
                <a:cubicBezTo>
                  <a:pt x="10462" y="22845"/>
                  <a:pt x="10386" y="20562"/>
                  <a:pt x="10310" y="18204"/>
                </a:cubicBezTo>
                <a:cubicBezTo>
                  <a:pt x="10272" y="17405"/>
                  <a:pt x="10252" y="16587"/>
                  <a:pt x="10233" y="15826"/>
                </a:cubicBezTo>
                <a:cubicBezTo>
                  <a:pt x="10214" y="15465"/>
                  <a:pt x="10214" y="15122"/>
                  <a:pt x="10195" y="14780"/>
                </a:cubicBezTo>
                <a:cubicBezTo>
                  <a:pt x="10195" y="14419"/>
                  <a:pt x="10176" y="14076"/>
                  <a:pt x="10176" y="13753"/>
                </a:cubicBezTo>
                <a:cubicBezTo>
                  <a:pt x="10176" y="13696"/>
                  <a:pt x="10176" y="13658"/>
                  <a:pt x="10176" y="13601"/>
                </a:cubicBezTo>
                <a:cubicBezTo>
                  <a:pt x="10176" y="13601"/>
                  <a:pt x="10176" y="13582"/>
                  <a:pt x="10176" y="13582"/>
                </a:cubicBezTo>
                <a:cubicBezTo>
                  <a:pt x="10157" y="13353"/>
                  <a:pt x="10157" y="13144"/>
                  <a:pt x="10157" y="12954"/>
                </a:cubicBezTo>
                <a:cubicBezTo>
                  <a:pt x="10157" y="12916"/>
                  <a:pt x="10157" y="12878"/>
                  <a:pt x="10157" y="12840"/>
                </a:cubicBezTo>
                <a:lnTo>
                  <a:pt x="16891" y="12840"/>
                </a:lnTo>
                <a:cubicBezTo>
                  <a:pt x="17442" y="12840"/>
                  <a:pt x="17918" y="12459"/>
                  <a:pt x="18032" y="11946"/>
                </a:cubicBezTo>
                <a:cubicBezTo>
                  <a:pt x="18108" y="11889"/>
                  <a:pt x="18184" y="11813"/>
                  <a:pt x="18241" y="11737"/>
                </a:cubicBezTo>
                <a:lnTo>
                  <a:pt x="18241" y="11737"/>
                </a:lnTo>
                <a:cubicBezTo>
                  <a:pt x="18222" y="11832"/>
                  <a:pt x="18222" y="11927"/>
                  <a:pt x="18317" y="12003"/>
                </a:cubicBezTo>
                <a:cubicBezTo>
                  <a:pt x="18402" y="12088"/>
                  <a:pt x="18533" y="12158"/>
                  <a:pt x="18642" y="12158"/>
                </a:cubicBezTo>
                <a:cubicBezTo>
                  <a:pt x="18654" y="12158"/>
                  <a:pt x="18667" y="12157"/>
                  <a:pt x="18679" y="12155"/>
                </a:cubicBezTo>
                <a:cubicBezTo>
                  <a:pt x="18698" y="12041"/>
                  <a:pt x="18603" y="11889"/>
                  <a:pt x="18527" y="11794"/>
                </a:cubicBezTo>
                <a:cubicBezTo>
                  <a:pt x="18468" y="11735"/>
                  <a:pt x="18417" y="11713"/>
                  <a:pt x="18360" y="11713"/>
                </a:cubicBezTo>
                <a:cubicBezTo>
                  <a:pt x="18324" y="11713"/>
                  <a:pt x="18285" y="11722"/>
                  <a:pt x="18241" y="11737"/>
                </a:cubicBezTo>
                <a:cubicBezTo>
                  <a:pt x="18279" y="11661"/>
                  <a:pt x="18336" y="11584"/>
                  <a:pt x="18374" y="11508"/>
                </a:cubicBezTo>
                <a:cubicBezTo>
                  <a:pt x="18431" y="11565"/>
                  <a:pt x="18508" y="11584"/>
                  <a:pt x="18565" y="11584"/>
                </a:cubicBezTo>
                <a:cubicBezTo>
                  <a:pt x="18603" y="11489"/>
                  <a:pt x="18546" y="11318"/>
                  <a:pt x="18489" y="11204"/>
                </a:cubicBezTo>
                <a:lnTo>
                  <a:pt x="18469" y="11204"/>
                </a:lnTo>
                <a:cubicBezTo>
                  <a:pt x="18489" y="11166"/>
                  <a:pt x="18489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50" y="11128"/>
                  <a:pt x="19097" y="11052"/>
                  <a:pt x="19192" y="10919"/>
                </a:cubicBezTo>
                <a:cubicBezTo>
                  <a:pt x="19097" y="10786"/>
                  <a:pt x="18869" y="10709"/>
                  <a:pt x="18679" y="10709"/>
                </a:cubicBezTo>
                <a:cubicBezTo>
                  <a:pt x="18662" y="10704"/>
                  <a:pt x="18645" y="10702"/>
                  <a:pt x="18629" y="10702"/>
                </a:cubicBezTo>
                <a:cubicBezTo>
                  <a:pt x="18588" y="10702"/>
                  <a:pt x="18548" y="10715"/>
                  <a:pt x="18508" y="10728"/>
                </a:cubicBezTo>
                <a:cubicBezTo>
                  <a:pt x="18508" y="10690"/>
                  <a:pt x="18508" y="10633"/>
                  <a:pt x="18508" y="10595"/>
                </a:cubicBezTo>
                <a:cubicBezTo>
                  <a:pt x="18523" y="10603"/>
                  <a:pt x="18542" y="10608"/>
                  <a:pt x="18565" y="10608"/>
                </a:cubicBezTo>
                <a:cubicBezTo>
                  <a:pt x="18596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49" y="10257"/>
                  <a:pt x="18788" y="10257"/>
                </a:cubicBezTo>
                <a:cubicBezTo>
                  <a:pt x="18704" y="10257"/>
                  <a:pt x="18612" y="10277"/>
                  <a:pt x="18546" y="10310"/>
                </a:cubicBezTo>
                <a:cubicBezTo>
                  <a:pt x="18508" y="10329"/>
                  <a:pt x="18469" y="10348"/>
                  <a:pt x="18450" y="10386"/>
                </a:cubicBezTo>
                <a:cubicBezTo>
                  <a:pt x="18393" y="10215"/>
                  <a:pt x="18317" y="10063"/>
                  <a:pt x="18203" y="9930"/>
                </a:cubicBezTo>
                <a:cubicBezTo>
                  <a:pt x="18222" y="9625"/>
                  <a:pt x="18260" y="9321"/>
                  <a:pt x="18279" y="9017"/>
                </a:cubicBezTo>
                <a:cubicBezTo>
                  <a:pt x="18305" y="9023"/>
                  <a:pt x="18330" y="9027"/>
                  <a:pt x="18355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3" y="8607"/>
                  <a:pt x="18395" y="8669"/>
                  <a:pt x="18317" y="8731"/>
                </a:cubicBezTo>
                <a:cubicBezTo>
                  <a:pt x="18298" y="8731"/>
                  <a:pt x="18298" y="8750"/>
                  <a:pt x="18279" y="8750"/>
                </a:cubicBezTo>
                <a:cubicBezTo>
                  <a:pt x="18298" y="8598"/>
                  <a:pt x="18298" y="8427"/>
                  <a:pt x="18317" y="8275"/>
                </a:cubicBezTo>
                <a:cubicBezTo>
                  <a:pt x="18565" y="8142"/>
                  <a:pt x="18755" y="7799"/>
                  <a:pt x="18869" y="7324"/>
                </a:cubicBezTo>
                <a:cubicBezTo>
                  <a:pt x="18945" y="7419"/>
                  <a:pt x="19040" y="7476"/>
                  <a:pt x="19135" y="7476"/>
                </a:cubicBezTo>
                <a:cubicBezTo>
                  <a:pt x="19173" y="7381"/>
                  <a:pt x="19116" y="7191"/>
                  <a:pt x="19059" y="7096"/>
                </a:cubicBezTo>
                <a:cubicBezTo>
                  <a:pt x="19002" y="7038"/>
                  <a:pt x="18964" y="7000"/>
                  <a:pt x="18907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78" y="7000"/>
                  <a:pt x="19249" y="7019"/>
                </a:cubicBezTo>
                <a:cubicBezTo>
                  <a:pt x="19421" y="7019"/>
                  <a:pt x="19668" y="6943"/>
                  <a:pt x="19763" y="6810"/>
                </a:cubicBezTo>
                <a:cubicBezTo>
                  <a:pt x="19668" y="6677"/>
                  <a:pt x="19440" y="6582"/>
                  <a:pt x="19249" y="6582"/>
                </a:cubicBezTo>
                <a:cubicBezTo>
                  <a:pt x="19097" y="6582"/>
                  <a:pt x="19002" y="6639"/>
                  <a:pt x="18926" y="6753"/>
                </a:cubicBezTo>
                <a:cubicBezTo>
                  <a:pt x="18926" y="6715"/>
                  <a:pt x="18926" y="6677"/>
                  <a:pt x="18926" y="6639"/>
                </a:cubicBezTo>
                <a:cubicBezTo>
                  <a:pt x="18926" y="5878"/>
                  <a:pt x="18698" y="5251"/>
                  <a:pt x="18374" y="5022"/>
                </a:cubicBezTo>
                <a:cubicBezTo>
                  <a:pt x="18355" y="4965"/>
                  <a:pt x="18355" y="4889"/>
                  <a:pt x="18355" y="4813"/>
                </a:cubicBezTo>
                <a:cubicBezTo>
                  <a:pt x="18393" y="4813"/>
                  <a:pt x="18450" y="4794"/>
                  <a:pt x="18489" y="4756"/>
                </a:cubicBezTo>
                <a:cubicBezTo>
                  <a:pt x="18584" y="4661"/>
                  <a:pt x="18679" y="4509"/>
                  <a:pt x="18679" y="4395"/>
                </a:cubicBezTo>
                <a:cubicBezTo>
                  <a:pt x="18662" y="4391"/>
                  <a:pt x="18645" y="4390"/>
                  <a:pt x="18627" y="4390"/>
                </a:cubicBezTo>
                <a:cubicBezTo>
                  <a:pt x="18538" y="4390"/>
                  <a:pt x="18431" y="4427"/>
                  <a:pt x="18336" y="4490"/>
                </a:cubicBezTo>
                <a:cubicBezTo>
                  <a:pt x="18298" y="3767"/>
                  <a:pt x="18222" y="3120"/>
                  <a:pt x="18070" y="2588"/>
                </a:cubicBezTo>
                <a:cubicBezTo>
                  <a:pt x="18070" y="2188"/>
                  <a:pt x="17899" y="1846"/>
                  <a:pt x="17595" y="1618"/>
                </a:cubicBezTo>
                <a:cubicBezTo>
                  <a:pt x="17404" y="1484"/>
                  <a:pt x="17157" y="1389"/>
                  <a:pt x="16891" y="1389"/>
                </a:cubicBezTo>
                <a:cubicBezTo>
                  <a:pt x="16739" y="1370"/>
                  <a:pt x="16605" y="1370"/>
                  <a:pt x="16472" y="1351"/>
                </a:cubicBezTo>
                <a:cubicBezTo>
                  <a:pt x="16529" y="1294"/>
                  <a:pt x="16586" y="1237"/>
                  <a:pt x="16586" y="1161"/>
                </a:cubicBezTo>
                <a:cubicBezTo>
                  <a:pt x="16543" y="1135"/>
                  <a:pt x="16485" y="1125"/>
                  <a:pt x="16423" y="1125"/>
                </a:cubicBezTo>
                <a:cubicBezTo>
                  <a:pt x="16348" y="1125"/>
                  <a:pt x="16269" y="1140"/>
                  <a:pt x="16206" y="1161"/>
                </a:cubicBezTo>
                <a:cubicBezTo>
                  <a:pt x="16111" y="1199"/>
                  <a:pt x="16073" y="1256"/>
                  <a:pt x="16054" y="1313"/>
                </a:cubicBezTo>
                <a:cubicBezTo>
                  <a:pt x="15997" y="1313"/>
                  <a:pt x="15959" y="1294"/>
                  <a:pt x="15902" y="1294"/>
                </a:cubicBezTo>
                <a:cubicBezTo>
                  <a:pt x="15978" y="1218"/>
                  <a:pt x="16054" y="1085"/>
                  <a:pt x="16054" y="990"/>
                </a:cubicBezTo>
                <a:cubicBezTo>
                  <a:pt x="16037" y="986"/>
                  <a:pt x="16018" y="985"/>
                  <a:pt x="15999" y="985"/>
                </a:cubicBezTo>
                <a:cubicBezTo>
                  <a:pt x="15907" y="985"/>
                  <a:pt x="15790" y="1019"/>
                  <a:pt x="15711" y="1066"/>
                </a:cubicBezTo>
                <a:cubicBezTo>
                  <a:pt x="15711" y="1047"/>
                  <a:pt x="15711" y="1028"/>
                  <a:pt x="15711" y="990"/>
                </a:cubicBezTo>
                <a:cubicBezTo>
                  <a:pt x="15711" y="800"/>
                  <a:pt x="15616" y="571"/>
                  <a:pt x="15483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084" y="1218"/>
                  <a:pt x="14932" y="1199"/>
                </a:cubicBezTo>
                <a:lnTo>
                  <a:pt x="14760" y="1199"/>
                </a:lnTo>
                <a:cubicBezTo>
                  <a:pt x="14418" y="1161"/>
                  <a:pt x="14057" y="1142"/>
                  <a:pt x="13714" y="1104"/>
                </a:cubicBezTo>
                <a:cubicBezTo>
                  <a:pt x="13676" y="933"/>
                  <a:pt x="13524" y="800"/>
                  <a:pt x="13334" y="800"/>
                </a:cubicBezTo>
                <a:cubicBezTo>
                  <a:pt x="13182" y="800"/>
                  <a:pt x="13030" y="895"/>
                  <a:pt x="12972" y="1047"/>
                </a:cubicBezTo>
                <a:cubicBezTo>
                  <a:pt x="12801" y="1028"/>
                  <a:pt x="12630" y="1009"/>
                  <a:pt x="12440" y="1009"/>
                </a:cubicBezTo>
                <a:cubicBezTo>
                  <a:pt x="12193" y="419"/>
                  <a:pt x="11603" y="1"/>
                  <a:pt x="109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33" name="Google Shape;9033;p31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9034" name="Google Shape;9034;p31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31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31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31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31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31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31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31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31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31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31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31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31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31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31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31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31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31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31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31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31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31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31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31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31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31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31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31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31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31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31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31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31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31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31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31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31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31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31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31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31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31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31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31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31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31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31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31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31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31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31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31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31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31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31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31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31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31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31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31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31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31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31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31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31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3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31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31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31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31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31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31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31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7" name="Google Shape;9107;p31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9108" name="Google Shape;9108;p31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9109" name="Google Shape;9109;p31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9110" name="Google Shape;9110;p31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1" name="Google Shape;9111;p31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112" name="Google Shape;9112;p31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3" name="Google Shape;9113;p31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14" name="Google Shape;9114;p31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9115" name="Google Shape;9115;p31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6" name="Google Shape;9116;p31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7" name="Google Shape;9117;p31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8" name="Google Shape;9118;p31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119" name="Google Shape;9119;p31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9120" name="Google Shape;9120;p31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21" name="Google Shape;9121;p31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22" name="Google Shape;9122;p31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23" name="Google Shape;9123;p31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24" name="Google Shape;9124;p31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25" name="Google Shape;9125;p31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26" name="Google Shape;9126;p31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27" name="Google Shape;9127;p31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28" name="Google Shape;9128;p31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29" name="Google Shape;9129;p31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0" name="Google Shape;9130;p31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1" name="Google Shape;9131;p31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2" name="Google Shape;9132;p31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3" name="Google Shape;9133;p31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4" name="Google Shape;9134;p31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5" name="Google Shape;9135;p31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6" name="Google Shape;9136;p31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7" name="Google Shape;9137;p31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8" name="Google Shape;9138;p31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9" name="Google Shape;9139;p31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0" name="Google Shape;9140;p31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1" name="Google Shape;9141;p31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2" name="Google Shape;9142;p31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3" name="Google Shape;9143;p31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4" name="Google Shape;9144;p31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5" name="Google Shape;9145;p31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6" name="Google Shape;9146;p31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7" name="Google Shape;9147;p31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8" name="Google Shape;9148;p31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9" name="Google Shape;9149;p31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50" name="Google Shape;9150;p31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9151" name="Google Shape;9151;p31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2" name="Google Shape;9152;p31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3" name="Google Shape;9153;p31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4" name="Google Shape;9154;p31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5" name="Google Shape;9155;p31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6" name="Google Shape;9156;p31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7" name="Google Shape;9157;p31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8" name="Google Shape;9158;p31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9" name="Google Shape;9159;p31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0" name="Google Shape;9160;p31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1" name="Google Shape;9161;p31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2" name="Google Shape;9162;p31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3" name="Google Shape;9163;p31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4" name="Google Shape;9164;p31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5" name="Google Shape;9165;p31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6" name="Google Shape;9166;p31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7" name="Google Shape;9167;p31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8" name="Google Shape;9168;p31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9" name="Google Shape;9169;p31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0" name="Google Shape;9170;p31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1" name="Google Shape;9171;p31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2" name="Google Shape;9172;p31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3" name="Google Shape;9173;p31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4" name="Google Shape;9174;p31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5" name="Google Shape;9175;p31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6" name="Google Shape;9176;p31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7" name="Google Shape;9177;p31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8" name="Google Shape;9178;p31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9" name="Google Shape;9179;p31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0" name="Google Shape;9180;p31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1" name="Google Shape;9181;p31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2" name="Google Shape;9182;p31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3" name="Google Shape;9183;p31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4" name="Google Shape;9184;p31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5" name="Google Shape;9185;p31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6" name="Google Shape;9186;p31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7" name="Google Shape;9187;p31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8" name="Google Shape;9188;p31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9" name="Google Shape;9189;p31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0" name="Google Shape;9190;p31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1" name="Google Shape;9191;p31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2" name="Google Shape;9192;p31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3" name="Google Shape;9193;p31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4" name="Google Shape;9194;p31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5" name="Google Shape;9195;p31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6" name="Google Shape;9196;p31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7" name="Google Shape;9197;p31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8" name="Google Shape;9198;p31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9" name="Google Shape;9199;p31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0" name="Google Shape;9200;p31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1" name="Google Shape;9201;p31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02" name="Google Shape;9202;p31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9203" name="Google Shape;9203;p31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4" name="Google Shape;9204;p31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5" name="Google Shape;9205;p31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6" name="Google Shape;9206;p31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7" name="Google Shape;9207;p31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8" name="Google Shape;9208;p31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9" name="Google Shape;9209;p31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0" name="Google Shape;9210;p31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1" name="Google Shape;9211;p31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2" name="Google Shape;9212;p31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3" name="Google Shape;9213;p31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4" name="Google Shape;9214;p31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5" name="Google Shape;9215;p31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6" name="Google Shape;9216;p31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7" name="Google Shape;9217;p31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8" name="Google Shape;9218;p31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9" name="Google Shape;9219;p31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0" name="Google Shape;9220;p31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1" name="Google Shape;9221;p31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2" name="Google Shape;9222;p31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3" name="Google Shape;9223;p31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4" name="Google Shape;9224;p31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5" name="Google Shape;9225;p31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6" name="Google Shape;9226;p31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7" name="Google Shape;9227;p31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8" name="Google Shape;9228;p31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9" name="Google Shape;9229;p31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0" name="Google Shape;9230;p31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1" name="Google Shape;9231;p31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2" name="Google Shape;9232;p31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3" name="Google Shape;9233;p31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4" name="Google Shape;9234;p31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235" name="Google Shape;9235;p31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6" name="Google Shape;9236;p31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7" name="Google Shape;9237;p31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8" name="Google Shape;9238;p31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9" name="Google Shape;9239;p31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0" name="Google Shape;9240;p31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1" name="Google Shape;9241;p31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2" name="Google Shape;9242;p31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3" name="Google Shape;9243;p31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4" name="Google Shape;9244;p31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5" name="Google Shape;9245;p31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6" name="Google Shape;9246;p31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247" name="Google Shape;9247;p31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8" name="Google Shape;9248;p31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49" name="Google Shape;9249;p31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31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51" name="Google Shape;9251;p31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2" name="Google Shape;9252;p31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53" name="Google Shape;9253;p31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9254" name="Google Shape;9254;p31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31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31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31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31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31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31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31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31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63" name="Google Shape;9263;p31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64" name="Google Shape;9264;p31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9265" name="Google Shape;9265;p31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9266" name="Google Shape;9266;p31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7" name="Google Shape;9267;p31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8" name="Google Shape;9268;p31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9" name="Google Shape;9269;p31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0" name="Google Shape;9270;p31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1" name="Google Shape;9271;p31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2" name="Google Shape;9272;p31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3" name="Google Shape;9273;p31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4" name="Google Shape;9274;p31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5" name="Google Shape;9275;p31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6" name="Google Shape;9276;p31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7" name="Google Shape;9277;p31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8" name="Google Shape;9278;p31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9" name="Google Shape;9279;p31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0" name="Google Shape;9280;p31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1" name="Google Shape;9281;p31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2" name="Google Shape;9282;p31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31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31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31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31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31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31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31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31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31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92" name="Google Shape;9292;p31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5_1">
    <p:spTree>
      <p:nvGrpSpPr>
        <p:cNvPr id="9293" name="Shape 9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4" name="Google Shape;9294;p32"/>
          <p:cNvSpPr txBox="1"/>
          <p:nvPr>
            <p:ph idx="1" type="subTitle"/>
          </p:nvPr>
        </p:nvSpPr>
        <p:spPr>
          <a:xfrm>
            <a:off x="1535350" y="2857575"/>
            <a:ext cx="2757600" cy="849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95" name="Google Shape;9295;p32"/>
          <p:cNvSpPr txBox="1"/>
          <p:nvPr>
            <p:ph type="title"/>
          </p:nvPr>
        </p:nvSpPr>
        <p:spPr>
          <a:xfrm>
            <a:off x="1535350" y="826725"/>
            <a:ext cx="2757600" cy="1955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9296" name="Google Shape;9296;p32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97" name="Google Shape;9297;p32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9298" name="Google Shape;9298;p32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9299" name="Google Shape;9299;p32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9300" name="Google Shape;9300;p32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1" name="Google Shape;9301;p32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302" name="Google Shape;9302;p32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32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4" name="Google Shape;9304;p32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9305" name="Google Shape;9305;p32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32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32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8" name="Google Shape;9308;p32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309" name="Google Shape;9309;p32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9310" name="Google Shape;9310;p32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1" name="Google Shape;9311;p32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2" name="Google Shape;9312;p32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3" name="Google Shape;9313;p32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4" name="Google Shape;9314;p32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5" name="Google Shape;9315;p32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6" name="Google Shape;9316;p32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7" name="Google Shape;9317;p32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8" name="Google Shape;9318;p32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19" name="Google Shape;9319;p32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0" name="Google Shape;9320;p32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1" name="Google Shape;9321;p32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2" name="Google Shape;9322;p32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3" name="Google Shape;9323;p32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4" name="Google Shape;9324;p32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5" name="Google Shape;9325;p32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6" name="Google Shape;9326;p32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7" name="Google Shape;9327;p32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8" name="Google Shape;9328;p32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29" name="Google Shape;9329;p32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0" name="Google Shape;9330;p32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1" name="Google Shape;9331;p32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2" name="Google Shape;9332;p32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3" name="Google Shape;9333;p32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4" name="Google Shape;9334;p32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5" name="Google Shape;9335;p32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6" name="Google Shape;9336;p32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7" name="Google Shape;9337;p32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8" name="Google Shape;9338;p32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39" name="Google Shape;9339;p32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340" name="Google Shape;9340;p32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9341" name="Google Shape;9341;p32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42" name="Google Shape;9342;p32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43" name="Google Shape;9343;p32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44" name="Google Shape;9344;p32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45" name="Google Shape;9345;p32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46" name="Google Shape;9346;p32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47" name="Google Shape;9347;p32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48" name="Google Shape;9348;p32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49" name="Google Shape;9349;p32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0" name="Google Shape;9350;p32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1" name="Google Shape;9351;p32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2" name="Google Shape;9352;p32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3" name="Google Shape;9353;p32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4" name="Google Shape;9354;p32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5" name="Google Shape;9355;p32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6" name="Google Shape;9356;p32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7" name="Google Shape;9357;p32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8" name="Google Shape;9358;p32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59" name="Google Shape;9359;p32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0" name="Google Shape;9360;p32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1" name="Google Shape;9361;p32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2" name="Google Shape;9362;p32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3" name="Google Shape;9363;p32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4" name="Google Shape;9364;p32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5" name="Google Shape;9365;p32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6" name="Google Shape;9366;p32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7" name="Google Shape;9367;p32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8" name="Google Shape;9368;p32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69" name="Google Shape;9369;p32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0" name="Google Shape;9370;p32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1" name="Google Shape;9371;p32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2" name="Google Shape;9372;p32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3" name="Google Shape;9373;p32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4" name="Google Shape;9374;p32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5" name="Google Shape;9375;p32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6" name="Google Shape;9376;p32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7" name="Google Shape;9377;p32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8" name="Google Shape;9378;p32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79" name="Google Shape;9379;p32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0" name="Google Shape;9380;p32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1" name="Google Shape;9381;p32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2" name="Google Shape;9382;p32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3" name="Google Shape;9383;p32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4" name="Google Shape;9384;p32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5" name="Google Shape;9385;p32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6" name="Google Shape;9386;p32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7" name="Google Shape;9387;p32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8" name="Google Shape;9388;p32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89" name="Google Shape;9389;p32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90" name="Google Shape;9390;p32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91" name="Google Shape;9391;p32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392" name="Google Shape;9392;p32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9393" name="Google Shape;9393;p32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94" name="Google Shape;9394;p32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95" name="Google Shape;9395;p32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96" name="Google Shape;9396;p32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97" name="Google Shape;9397;p32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98" name="Google Shape;9398;p32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99" name="Google Shape;9399;p32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0" name="Google Shape;9400;p32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1" name="Google Shape;9401;p32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2" name="Google Shape;9402;p32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3" name="Google Shape;9403;p32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4" name="Google Shape;9404;p32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5" name="Google Shape;9405;p32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6" name="Google Shape;9406;p32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7" name="Google Shape;9407;p32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8" name="Google Shape;9408;p32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9" name="Google Shape;9409;p32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0" name="Google Shape;9410;p32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1" name="Google Shape;9411;p32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2" name="Google Shape;9412;p32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3" name="Google Shape;9413;p32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4" name="Google Shape;9414;p32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5" name="Google Shape;9415;p32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6" name="Google Shape;9416;p32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7" name="Google Shape;9417;p32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8" name="Google Shape;9418;p32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9" name="Google Shape;9419;p32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0" name="Google Shape;9420;p32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1" name="Google Shape;9421;p32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2" name="Google Shape;9422;p32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3" name="Google Shape;9423;p32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4" name="Google Shape;9424;p32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425" name="Google Shape;9425;p32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6" name="Google Shape;9426;p32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7" name="Google Shape;9427;p32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8" name="Google Shape;9428;p32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9" name="Google Shape;9429;p32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0" name="Google Shape;9430;p32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1" name="Google Shape;9431;p32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2" name="Google Shape;9432;p32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3" name="Google Shape;9433;p32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4" name="Google Shape;9434;p32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5" name="Google Shape;9435;p32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6" name="Google Shape;9436;p32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437" name="Google Shape;9437;p32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32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9" name="Google Shape;9439;p32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32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41" name="Google Shape;9441;p32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42" name="Google Shape;9442;p32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9443" name="Google Shape;9443;p32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32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32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32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32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32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32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32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32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32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32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32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32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32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32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32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32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32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32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32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32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32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32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32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32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32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32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32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32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32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32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32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32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32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32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32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32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32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32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32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32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32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32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32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32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32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32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32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32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32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32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32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32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32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32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32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32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32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32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32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32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32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32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32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32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32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32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32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32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32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32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6" name="Google Shape;9516;p32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9517" name="Google Shape;9517;p32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9518" name="Google Shape;9518;p32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9519" name="Google Shape;9519;p32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0" name="Google Shape;9520;p32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521" name="Google Shape;9521;p32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32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523" name="Google Shape;9523;p32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9524" name="Google Shape;9524;p32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5" name="Google Shape;9525;p32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6" name="Google Shape;9526;p32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7" name="Google Shape;9527;p32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528" name="Google Shape;9528;p32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9529" name="Google Shape;9529;p32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0" name="Google Shape;9530;p32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1" name="Google Shape;9531;p32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2" name="Google Shape;9532;p32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3" name="Google Shape;9533;p32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4" name="Google Shape;9534;p32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5" name="Google Shape;9535;p32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6" name="Google Shape;9536;p32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7" name="Google Shape;9537;p32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8" name="Google Shape;9538;p32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39" name="Google Shape;9539;p32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0" name="Google Shape;9540;p32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1" name="Google Shape;9541;p32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2" name="Google Shape;9542;p32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3" name="Google Shape;9543;p32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4" name="Google Shape;9544;p32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5" name="Google Shape;9545;p32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6" name="Google Shape;9546;p32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7" name="Google Shape;9547;p32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8" name="Google Shape;9548;p32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49" name="Google Shape;9549;p32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0" name="Google Shape;9550;p32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1" name="Google Shape;9551;p32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2" name="Google Shape;9552;p32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3" name="Google Shape;9553;p32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4" name="Google Shape;9554;p32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5" name="Google Shape;9555;p32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6" name="Google Shape;9556;p32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7" name="Google Shape;9557;p32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58" name="Google Shape;9558;p32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559" name="Google Shape;9559;p32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9560" name="Google Shape;9560;p32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1" name="Google Shape;9561;p32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2" name="Google Shape;9562;p32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3" name="Google Shape;9563;p32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4" name="Google Shape;9564;p32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5" name="Google Shape;9565;p32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6" name="Google Shape;9566;p32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7" name="Google Shape;9567;p32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8" name="Google Shape;9568;p32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69" name="Google Shape;9569;p32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0" name="Google Shape;9570;p32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1" name="Google Shape;9571;p32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2" name="Google Shape;9572;p32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3" name="Google Shape;9573;p32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4" name="Google Shape;9574;p32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5" name="Google Shape;9575;p32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6" name="Google Shape;9576;p32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7" name="Google Shape;9577;p32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8" name="Google Shape;9578;p32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79" name="Google Shape;9579;p32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0" name="Google Shape;9580;p32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1" name="Google Shape;9581;p32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2" name="Google Shape;9582;p32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3" name="Google Shape;9583;p32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4" name="Google Shape;9584;p32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5" name="Google Shape;9585;p32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6" name="Google Shape;9586;p32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7" name="Google Shape;9587;p32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8" name="Google Shape;9588;p32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9" name="Google Shape;9589;p32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0" name="Google Shape;9590;p32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1" name="Google Shape;9591;p32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2" name="Google Shape;9592;p32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3" name="Google Shape;9593;p32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4" name="Google Shape;9594;p32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5" name="Google Shape;9595;p32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6" name="Google Shape;9596;p32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7" name="Google Shape;9597;p32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8" name="Google Shape;9598;p32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9" name="Google Shape;9599;p32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0" name="Google Shape;9600;p32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1" name="Google Shape;9601;p32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2" name="Google Shape;9602;p32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3" name="Google Shape;9603;p32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4" name="Google Shape;9604;p32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5" name="Google Shape;9605;p32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6" name="Google Shape;9606;p32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7" name="Google Shape;9607;p32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8" name="Google Shape;9608;p32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9" name="Google Shape;9609;p32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10" name="Google Shape;9610;p32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611" name="Google Shape;9611;p32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9612" name="Google Shape;9612;p32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13" name="Google Shape;9613;p32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14" name="Google Shape;9614;p32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15" name="Google Shape;9615;p32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16" name="Google Shape;9616;p32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17" name="Google Shape;9617;p32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18" name="Google Shape;9618;p32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19" name="Google Shape;9619;p32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0" name="Google Shape;9620;p32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1" name="Google Shape;9621;p32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2" name="Google Shape;9622;p32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3" name="Google Shape;9623;p32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4" name="Google Shape;9624;p32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5" name="Google Shape;9625;p32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6" name="Google Shape;9626;p32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7" name="Google Shape;9627;p32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8" name="Google Shape;9628;p32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29" name="Google Shape;9629;p32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0" name="Google Shape;9630;p32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1" name="Google Shape;9631;p32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2" name="Google Shape;9632;p32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3" name="Google Shape;9633;p32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4" name="Google Shape;9634;p32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5" name="Google Shape;9635;p32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6" name="Google Shape;9636;p32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7" name="Google Shape;9637;p32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8" name="Google Shape;9638;p32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39" name="Google Shape;9639;p32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40" name="Google Shape;9640;p32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41" name="Google Shape;9641;p32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42" name="Google Shape;9642;p32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43" name="Google Shape;9643;p32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9644" name="Google Shape;9644;p32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5" name="Google Shape;9645;p32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6" name="Google Shape;9646;p32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7" name="Google Shape;9647;p32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8" name="Google Shape;9648;p32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9" name="Google Shape;9649;p32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0" name="Google Shape;9650;p32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1" name="Google Shape;9651;p32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2" name="Google Shape;9652;p32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3" name="Google Shape;9653;p32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4" name="Google Shape;9654;p32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5" name="Google Shape;9655;p32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656" name="Google Shape;9656;p32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7" name="Google Shape;9657;p32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58" name="Google Shape;9658;p32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32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0" name="Google Shape;9660;p32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9661" name="Google Shape;9661;p32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32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32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32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32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32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32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32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32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32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32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32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32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32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32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32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32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32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32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32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32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32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32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32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32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32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32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32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32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32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32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32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32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32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32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32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32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32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32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32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32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32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32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32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32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32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32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32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32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32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32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32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32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32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32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32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32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32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32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32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32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32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32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32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32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32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32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32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32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32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32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34" name="Google Shape;9734;p32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9735" name="Google Shape;9735;p32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32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32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32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32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32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32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32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32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32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32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32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32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32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32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32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32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32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32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32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32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32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32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32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32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32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32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32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32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32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32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32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32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32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32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32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32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32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32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32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32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32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32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32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32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32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32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32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32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32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32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32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32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32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32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32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32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32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32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32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32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32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32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32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32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32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32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32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32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32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32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08" name="Google Shape;9808;p32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9809" name="Google Shape;9809;p32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32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32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32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32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32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32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32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32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32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32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32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32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32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32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32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32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32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32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32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32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32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32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32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32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32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32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32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32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32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32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32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32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32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32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32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32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32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32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32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32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32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32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32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32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32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32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32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32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32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32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32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32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32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32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32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32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32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32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32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32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32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32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32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32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32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32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32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32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32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32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2" name="Google Shape;9882;p32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9883" name="Google Shape;9883;p32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32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32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32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32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32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32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32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32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32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32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32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32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32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32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32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32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32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32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32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32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32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32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32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32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32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32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32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32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32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32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32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32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32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32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32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32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32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32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32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32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32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32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32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32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32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32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32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32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32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32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32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32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32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32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32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32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32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32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32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32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32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32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32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32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32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32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32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32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32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32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32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6" name="Google Shape;9956;p32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7" name="Google Shape;9957;p32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8" name="Google Shape;9958;p32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9959" name="Google Shape;9959;p32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9960" name="Google Shape;9960;p32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1" name="Google Shape;9961;p32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2" name="Google Shape;9962;p32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3" name="Google Shape;9963;p32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4" name="Google Shape;9964;p32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5" name="Google Shape;9965;p32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6" name="Google Shape;9966;p32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7" name="Google Shape;9967;p32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8" name="Google Shape;9968;p32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32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32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32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2" name="Google Shape;9972;p32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3" name="Google Shape;9973;p32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4" name="Google Shape;9974;p32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5" name="Google Shape;9975;p32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32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32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8" name="Google Shape;9978;p32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9" name="Google Shape;9979;p32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32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32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32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3" name="Google Shape;9983;p32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4" name="Google Shape;9984;p32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32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86" name="Google Shape;9986;p32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5_1_1_1_1">
    <p:spTree>
      <p:nvGrpSpPr>
        <p:cNvPr id="9987" name="Shape 9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8" name="Google Shape;9988;p33"/>
          <p:cNvSpPr txBox="1"/>
          <p:nvPr>
            <p:ph idx="1" type="subTitle"/>
          </p:nvPr>
        </p:nvSpPr>
        <p:spPr>
          <a:xfrm>
            <a:off x="1285050" y="2128300"/>
            <a:ext cx="3306900" cy="688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89" name="Google Shape;9989;p33"/>
          <p:cNvSpPr txBox="1"/>
          <p:nvPr>
            <p:ph type="title"/>
          </p:nvPr>
        </p:nvSpPr>
        <p:spPr>
          <a:xfrm>
            <a:off x="1285050" y="1699675"/>
            <a:ext cx="33069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3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grpSp>
        <p:nvGrpSpPr>
          <p:cNvPr id="9990" name="Google Shape;9990;p33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9991" name="Google Shape;9991;p33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33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33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33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33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33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33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33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33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0" name="Google Shape;10000;p33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10001" name="Google Shape;10001;p33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33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33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33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33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33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33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33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33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10" name="Google Shape;10010;p33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1" name="Google Shape;10011;p33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2" name="Google Shape;10012;p33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13" name="Google Shape;10013;p33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10014" name="Google Shape;10014;p33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10015" name="Google Shape;10015;p33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33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7" name="Google Shape;10017;p33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8" name="Google Shape;10018;p33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9" name="Google Shape;10019;p33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0" name="Google Shape;10020;p33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1" name="Google Shape;10021;p33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2" name="Google Shape;10022;p33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3" name="Google Shape;10023;p33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4" name="Google Shape;10024;p33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5" name="Google Shape;10025;p33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6" name="Google Shape;10026;p33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7" name="Google Shape;10027;p33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8" name="Google Shape;10028;p33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9" name="Google Shape;10029;p33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0" name="Google Shape;10030;p33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1" name="Google Shape;10031;p33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2" name="Google Shape;10032;p33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3" name="Google Shape;10033;p33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4" name="Google Shape;10034;p33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5" name="Google Shape;10035;p33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6" name="Google Shape;10036;p33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7" name="Google Shape;10037;p33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8" name="Google Shape;10038;p33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9" name="Google Shape;10039;p33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0" name="Google Shape;10040;p33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41" name="Google Shape;10041;p33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_1_1">
    <p:spTree>
      <p:nvGrpSpPr>
        <p:cNvPr id="10042" name="Shape 10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3" name="Google Shape;10043;p34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10044" name="Google Shape;10044;p34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34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34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34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34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34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34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34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34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34"/>
          <p:cNvGrpSpPr/>
          <p:nvPr/>
        </p:nvGrpSpPr>
        <p:grpSpPr>
          <a:xfrm>
            <a:off x="5348050" y="781475"/>
            <a:ext cx="3813125" cy="3898225"/>
            <a:chOff x="5348050" y="781475"/>
            <a:chExt cx="3813125" cy="3898225"/>
          </a:xfrm>
        </p:grpSpPr>
        <p:sp>
          <p:nvSpPr>
            <p:cNvPr id="10054" name="Google Shape;10054;p34"/>
            <p:cNvSpPr/>
            <p:nvPr/>
          </p:nvSpPr>
          <p:spPr>
            <a:xfrm>
              <a:off x="5348050" y="781475"/>
              <a:ext cx="1328700" cy="3898225"/>
            </a:xfrm>
            <a:custGeom>
              <a:rect b="b" l="l" r="r" t="t"/>
              <a:pathLst>
                <a:path extrusionOk="0" h="155929" w="53148">
                  <a:moveTo>
                    <a:pt x="21008" y="0"/>
                  </a:moveTo>
                  <a:cubicBezTo>
                    <a:pt x="20785" y="112"/>
                    <a:pt x="20590" y="530"/>
                    <a:pt x="20562" y="837"/>
                  </a:cubicBezTo>
                  <a:cubicBezTo>
                    <a:pt x="20534" y="1144"/>
                    <a:pt x="20673" y="1311"/>
                    <a:pt x="20869" y="1479"/>
                  </a:cubicBezTo>
                  <a:cubicBezTo>
                    <a:pt x="21120" y="1339"/>
                    <a:pt x="21259" y="1228"/>
                    <a:pt x="21287" y="893"/>
                  </a:cubicBezTo>
                  <a:cubicBezTo>
                    <a:pt x="21315" y="586"/>
                    <a:pt x="21231" y="167"/>
                    <a:pt x="21008" y="0"/>
                  </a:cubicBezTo>
                  <a:close/>
                  <a:moveTo>
                    <a:pt x="18107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25" y="1646"/>
                    <a:pt x="18693" y="1702"/>
                    <a:pt x="18888" y="1702"/>
                  </a:cubicBezTo>
                  <a:lnTo>
                    <a:pt x="19000" y="1702"/>
                  </a:lnTo>
                  <a:cubicBezTo>
                    <a:pt x="19083" y="1423"/>
                    <a:pt x="19111" y="1228"/>
                    <a:pt x="18944" y="977"/>
                  </a:cubicBezTo>
                  <a:cubicBezTo>
                    <a:pt x="18748" y="753"/>
                    <a:pt x="18386" y="502"/>
                    <a:pt x="18107" y="502"/>
                  </a:cubicBezTo>
                  <a:close/>
                  <a:moveTo>
                    <a:pt x="13280" y="9737"/>
                  </a:moveTo>
                  <a:cubicBezTo>
                    <a:pt x="13252" y="10016"/>
                    <a:pt x="13476" y="10406"/>
                    <a:pt x="13699" y="10602"/>
                  </a:cubicBezTo>
                  <a:cubicBezTo>
                    <a:pt x="13838" y="10741"/>
                    <a:pt x="13978" y="10769"/>
                    <a:pt x="14117" y="10769"/>
                  </a:cubicBezTo>
                  <a:cubicBezTo>
                    <a:pt x="14201" y="10769"/>
                    <a:pt x="14312" y="10741"/>
                    <a:pt x="14396" y="10713"/>
                  </a:cubicBezTo>
                  <a:cubicBezTo>
                    <a:pt x="14424" y="10462"/>
                    <a:pt x="14424" y="10267"/>
                    <a:pt x="14201" y="10044"/>
                  </a:cubicBezTo>
                  <a:cubicBezTo>
                    <a:pt x="13978" y="9876"/>
                    <a:pt x="13671" y="9737"/>
                    <a:pt x="13420" y="9737"/>
                  </a:cubicBezTo>
                  <a:close/>
                  <a:moveTo>
                    <a:pt x="14731" y="9151"/>
                  </a:moveTo>
                  <a:cubicBezTo>
                    <a:pt x="14591" y="9514"/>
                    <a:pt x="14759" y="10155"/>
                    <a:pt x="15038" y="10546"/>
                  </a:cubicBezTo>
                  <a:cubicBezTo>
                    <a:pt x="15317" y="10909"/>
                    <a:pt x="15596" y="10937"/>
                    <a:pt x="15986" y="10937"/>
                  </a:cubicBezTo>
                  <a:lnTo>
                    <a:pt x="16014" y="10937"/>
                  </a:ln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31" y="9151"/>
                  </a:cubicBezTo>
                  <a:close/>
                  <a:moveTo>
                    <a:pt x="12862" y="12025"/>
                  </a:moveTo>
                  <a:cubicBezTo>
                    <a:pt x="12555" y="12025"/>
                    <a:pt x="12136" y="12192"/>
                    <a:pt x="11997" y="12415"/>
                  </a:cubicBezTo>
                  <a:cubicBezTo>
                    <a:pt x="12164" y="12638"/>
                    <a:pt x="12555" y="12750"/>
                    <a:pt x="12862" y="12750"/>
                  </a:cubicBezTo>
                  <a:lnTo>
                    <a:pt x="12890" y="12750"/>
                  </a:lnTo>
                  <a:cubicBezTo>
                    <a:pt x="13224" y="12750"/>
                    <a:pt x="13336" y="12583"/>
                    <a:pt x="13476" y="12359"/>
                  </a:cubicBezTo>
                  <a:cubicBezTo>
                    <a:pt x="13336" y="12164"/>
                    <a:pt x="13197" y="12025"/>
                    <a:pt x="12918" y="12025"/>
                  </a:cubicBezTo>
                  <a:close/>
                  <a:moveTo>
                    <a:pt x="35209" y="12862"/>
                  </a:moveTo>
                  <a:cubicBezTo>
                    <a:pt x="34790" y="12862"/>
                    <a:pt x="34260" y="13113"/>
                    <a:pt x="33926" y="13392"/>
                  </a:cubicBezTo>
                  <a:cubicBezTo>
                    <a:pt x="33535" y="13726"/>
                    <a:pt x="33535" y="14033"/>
                    <a:pt x="33563" y="14480"/>
                  </a:cubicBezTo>
                  <a:cubicBezTo>
                    <a:pt x="33730" y="14535"/>
                    <a:pt x="33898" y="14563"/>
                    <a:pt x="34065" y="14563"/>
                  </a:cubicBezTo>
                  <a:cubicBezTo>
                    <a:pt x="34260" y="14563"/>
                    <a:pt x="34484" y="14480"/>
                    <a:pt x="34707" y="14284"/>
                  </a:cubicBezTo>
                  <a:cubicBezTo>
                    <a:pt x="35097" y="13950"/>
                    <a:pt x="35460" y="13336"/>
                    <a:pt x="35432" y="12889"/>
                  </a:cubicBezTo>
                  <a:cubicBezTo>
                    <a:pt x="35348" y="12889"/>
                    <a:pt x="35293" y="12862"/>
                    <a:pt x="35209" y="12862"/>
                  </a:cubicBezTo>
                  <a:close/>
                  <a:moveTo>
                    <a:pt x="34456" y="17688"/>
                  </a:moveTo>
                  <a:cubicBezTo>
                    <a:pt x="34177" y="17688"/>
                    <a:pt x="33870" y="17744"/>
                    <a:pt x="33647" y="17855"/>
                  </a:cubicBezTo>
                  <a:cubicBezTo>
                    <a:pt x="33200" y="18051"/>
                    <a:pt x="33116" y="18330"/>
                    <a:pt x="33061" y="18720"/>
                  </a:cubicBezTo>
                  <a:cubicBezTo>
                    <a:pt x="33256" y="18832"/>
                    <a:pt x="33451" y="18944"/>
                    <a:pt x="33674" y="18944"/>
                  </a:cubicBezTo>
                  <a:cubicBezTo>
                    <a:pt x="33786" y="18944"/>
                    <a:pt x="33926" y="18916"/>
                    <a:pt x="34065" y="18832"/>
                  </a:cubicBezTo>
                  <a:cubicBezTo>
                    <a:pt x="34511" y="18637"/>
                    <a:pt x="34958" y="18190"/>
                    <a:pt x="35041" y="17800"/>
                  </a:cubicBezTo>
                  <a:cubicBezTo>
                    <a:pt x="34902" y="17716"/>
                    <a:pt x="34679" y="17688"/>
                    <a:pt x="34456" y="17688"/>
                  </a:cubicBezTo>
                  <a:close/>
                  <a:moveTo>
                    <a:pt x="35153" y="21092"/>
                  </a:moveTo>
                  <a:cubicBezTo>
                    <a:pt x="34902" y="21092"/>
                    <a:pt x="34735" y="21203"/>
                    <a:pt x="34511" y="21343"/>
                  </a:cubicBezTo>
                  <a:cubicBezTo>
                    <a:pt x="34595" y="21733"/>
                    <a:pt x="34679" y="21985"/>
                    <a:pt x="35097" y="22180"/>
                  </a:cubicBezTo>
                  <a:cubicBezTo>
                    <a:pt x="35320" y="22264"/>
                    <a:pt x="35627" y="22319"/>
                    <a:pt x="35878" y="22319"/>
                  </a:cubicBezTo>
                  <a:cubicBezTo>
                    <a:pt x="36130" y="22319"/>
                    <a:pt x="36353" y="22291"/>
                    <a:pt x="36520" y="22180"/>
                  </a:cubicBezTo>
                  <a:cubicBezTo>
                    <a:pt x="36436" y="21789"/>
                    <a:pt x="35962" y="21371"/>
                    <a:pt x="35516" y="21175"/>
                  </a:cubicBezTo>
                  <a:cubicBezTo>
                    <a:pt x="35376" y="21120"/>
                    <a:pt x="35265" y="21092"/>
                    <a:pt x="35153" y="21092"/>
                  </a:cubicBezTo>
                  <a:close/>
                  <a:moveTo>
                    <a:pt x="9151" y="26309"/>
                  </a:moveTo>
                  <a:cubicBezTo>
                    <a:pt x="9123" y="26309"/>
                    <a:pt x="9067" y="26337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5" y="27369"/>
                    <a:pt x="9765" y="27397"/>
                    <a:pt x="9904" y="27397"/>
                  </a:cubicBezTo>
                  <a:cubicBezTo>
                    <a:pt x="9988" y="27397"/>
                    <a:pt x="10100" y="27369"/>
                    <a:pt x="10211" y="27369"/>
                  </a:cubicBezTo>
                  <a:cubicBezTo>
                    <a:pt x="10239" y="27062"/>
                    <a:pt x="10239" y="26867"/>
                    <a:pt x="9988" y="26644"/>
                  </a:cubicBezTo>
                  <a:cubicBezTo>
                    <a:pt x="9765" y="26476"/>
                    <a:pt x="9430" y="26309"/>
                    <a:pt x="9151" y="26309"/>
                  </a:cubicBezTo>
                  <a:close/>
                  <a:moveTo>
                    <a:pt x="10518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36"/>
                    <a:pt x="11439" y="27592"/>
                    <a:pt x="11829" y="27592"/>
                  </a:cubicBezTo>
                  <a:lnTo>
                    <a:pt x="11857" y="27592"/>
                  </a:lnTo>
                  <a:cubicBezTo>
                    <a:pt x="11997" y="27202"/>
                    <a:pt x="12081" y="26895"/>
                    <a:pt x="11774" y="26504"/>
                  </a:cubicBezTo>
                  <a:cubicBezTo>
                    <a:pt x="11495" y="26086"/>
                    <a:pt x="10937" y="25695"/>
                    <a:pt x="10518" y="25695"/>
                  </a:cubicBezTo>
                  <a:close/>
                  <a:moveTo>
                    <a:pt x="8593" y="28708"/>
                  </a:moveTo>
                  <a:cubicBezTo>
                    <a:pt x="8286" y="28708"/>
                    <a:pt x="7840" y="28876"/>
                    <a:pt x="7700" y="29127"/>
                  </a:cubicBezTo>
                  <a:cubicBezTo>
                    <a:pt x="7868" y="29322"/>
                    <a:pt x="8258" y="29462"/>
                    <a:pt x="8593" y="29462"/>
                  </a:cubicBezTo>
                  <a:lnTo>
                    <a:pt x="8649" y="29462"/>
                  </a:lnTo>
                  <a:cubicBezTo>
                    <a:pt x="8956" y="29462"/>
                    <a:pt x="9095" y="29294"/>
                    <a:pt x="9263" y="29071"/>
                  </a:cubicBezTo>
                  <a:cubicBezTo>
                    <a:pt x="9095" y="28848"/>
                    <a:pt x="8956" y="28708"/>
                    <a:pt x="8649" y="28708"/>
                  </a:cubicBezTo>
                  <a:close/>
                  <a:moveTo>
                    <a:pt x="38445" y="36213"/>
                  </a:moveTo>
                  <a:cubicBezTo>
                    <a:pt x="38166" y="36213"/>
                    <a:pt x="37943" y="36325"/>
                    <a:pt x="37720" y="36520"/>
                  </a:cubicBezTo>
                  <a:cubicBezTo>
                    <a:pt x="37859" y="36911"/>
                    <a:pt x="37971" y="37162"/>
                    <a:pt x="38417" y="37301"/>
                  </a:cubicBezTo>
                  <a:cubicBezTo>
                    <a:pt x="38585" y="37357"/>
                    <a:pt x="38780" y="37357"/>
                    <a:pt x="38975" y="37357"/>
                  </a:cubicBezTo>
                  <a:cubicBezTo>
                    <a:pt x="39310" y="37357"/>
                    <a:pt x="39645" y="37301"/>
                    <a:pt x="39840" y="37134"/>
                  </a:cubicBezTo>
                  <a:cubicBezTo>
                    <a:pt x="39729" y="36743"/>
                    <a:pt x="39171" y="36380"/>
                    <a:pt x="38724" y="36241"/>
                  </a:cubicBezTo>
                  <a:cubicBezTo>
                    <a:pt x="38613" y="36213"/>
                    <a:pt x="38529" y="36213"/>
                    <a:pt x="38445" y="36213"/>
                  </a:cubicBezTo>
                  <a:close/>
                  <a:moveTo>
                    <a:pt x="43579" y="63666"/>
                  </a:moveTo>
                  <a:cubicBezTo>
                    <a:pt x="43411" y="63666"/>
                    <a:pt x="43216" y="63722"/>
                    <a:pt x="43049" y="63777"/>
                  </a:cubicBezTo>
                  <a:cubicBezTo>
                    <a:pt x="43049" y="64196"/>
                    <a:pt x="43076" y="64475"/>
                    <a:pt x="43467" y="64754"/>
                  </a:cubicBezTo>
                  <a:cubicBezTo>
                    <a:pt x="43774" y="64949"/>
                    <a:pt x="44192" y="65089"/>
                    <a:pt x="44555" y="65089"/>
                  </a:cubicBezTo>
                  <a:cubicBezTo>
                    <a:pt x="44667" y="65089"/>
                    <a:pt x="44778" y="65061"/>
                    <a:pt x="44862" y="65033"/>
                  </a:cubicBezTo>
                  <a:cubicBezTo>
                    <a:pt x="44862" y="64642"/>
                    <a:pt x="44471" y="64112"/>
                    <a:pt x="44081" y="63833"/>
                  </a:cubicBezTo>
                  <a:cubicBezTo>
                    <a:pt x="43885" y="63722"/>
                    <a:pt x="43718" y="63666"/>
                    <a:pt x="43579" y="63666"/>
                  </a:cubicBezTo>
                  <a:close/>
                  <a:moveTo>
                    <a:pt x="50219" y="82470"/>
                  </a:moveTo>
                  <a:cubicBezTo>
                    <a:pt x="49912" y="82470"/>
                    <a:pt x="49465" y="82721"/>
                    <a:pt x="49214" y="83000"/>
                  </a:cubicBezTo>
                  <a:cubicBezTo>
                    <a:pt x="48963" y="83307"/>
                    <a:pt x="48991" y="83558"/>
                    <a:pt x="49047" y="83865"/>
                  </a:cubicBezTo>
                  <a:cubicBezTo>
                    <a:pt x="49131" y="83893"/>
                    <a:pt x="49214" y="83893"/>
                    <a:pt x="49298" y="83893"/>
                  </a:cubicBezTo>
                  <a:cubicBezTo>
                    <a:pt x="49521" y="83893"/>
                    <a:pt x="49716" y="83837"/>
                    <a:pt x="49912" y="83614"/>
                  </a:cubicBezTo>
                  <a:cubicBezTo>
                    <a:pt x="50163" y="83335"/>
                    <a:pt x="50386" y="82805"/>
                    <a:pt x="50302" y="82498"/>
                  </a:cubicBezTo>
                  <a:cubicBezTo>
                    <a:pt x="50274" y="82498"/>
                    <a:pt x="50246" y="82470"/>
                    <a:pt x="50219" y="82470"/>
                  </a:cubicBezTo>
                  <a:close/>
                  <a:moveTo>
                    <a:pt x="2706" y="88217"/>
                  </a:moveTo>
                  <a:cubicBezTo>
                    <a:pt x="2623" y="88217"/>
                    <a:pt x="2567" y="88217"/>
                    <a:pt x="2511" y="88245"/>
                  </a:cubicBezTo>
                  <a:cubicBezTo>
                    <a:pt x="2483" y="88635"/>
                    <a:pt x="2790" y="89221"/>
                    <a:pt x="3153" y="89528"/>
                  </a:cubicBezTo>
                  <a:cubicBezTo>
                    <a:pt x="3348" y="89724"/>
                    <a:pt x="3543" y="89779"/>
                    <a:pt x="3739" y="89779"/>
                  </a:cubicBezTo>
                  <a:cubicBezTo>
                    <a:pt x="3878" y="89779"/>
                    <a:pt x="4018" y="89751"/>
                    <a:pt x="4185" y="89724"/>
                  </a:cubicBezTo>
                  <a:cubicBezTo>
                    <a:pt x="4213" y="89305"/>
                    <a:pt x="4213" y="89026"/>
                    <a:pt x="3878" y="88691"/>
                  </a:cubicBezTo>
                  <a:cubicBezTo>
                    <a:pt x="3571" y="88440"/>
                    <a:pt x="3069" y="88217"/>
                    <a:pt x="2706" y="88217"/>
                  </a:cubicBezTo>
                  <a:close/>
                  <a:moveTo>
                    <a:pt x="3181" y="93825"/>
                  </a:moveTo>
                  <a:cubicBezTo>
                    <a:pt x="3041" y="93825"/>
                    <a:pt x="2902" y="93853"/>
                    <a:pt x="2734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53" y="95080"/>
                    <a:pt x="2121" y="95136"/>
                    <a:pt x="2316" y="95136"/>
                  </a:cubicBezTo>
                  <a:cubicBezTo>
                    <a:pt x="2623" y="95136"/>
                    <a:pt x="2985" y="95052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1" y="93908"/>
                    <a:pt x="3376" y="93825"/>
                    <a:pt x="3181" y="93825"/>
                  </a:cubicBezTo>
                  <a:close/>
                  <a:moveTo>
                    <a:pt x="1535" y="100855"/>
                  </a:moveTo>
                  <a:cubicBezTo>
                    <a:pt x="1395" y="101246"/>
                    <a:pt x="1591" y="101888"/>
                    <a:pt x="1842" y="102250"/>
                  </a:cubicBezTo>
                  <a:cubicBezTo>
                    <a:pt x="2121" y="102641"/>
                    <a:pt x="2400" y="102669"/>
                    <a:pt x="2818" y="102669"/>
                  </a:cubicBezTo>
                  <a:cubicBezTo>
                    <a:pt x="2958" y="102306"/>
                    <a:pt x="3013" y="101999"/>
                    <a:pt x="2734" y="101636"/>
                  </a:cubicBezTo>
                  <a:cubicBezTo>
                    <a:pt x="2483" y="101246"/>
                    <a:pt x="1925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7" y="809"/>
                  </a:moveTo>
                  <a:cubicBezTo>
                    <a:pt x="21957" y="921"/>
                    <a:pt x="21566" y="1423"/>
                    <a:pt x="21399" y="1869"/>
                  </a:cubicBezTo>
                  <a:cubicBezTo>
                    <a:pt x="21287" y="2232"/>
                    <a:pt x="21371" y="2483"/>
                    <a:pt x="21538" y="2762"/>
                  </a:cubicBezTo>
                  <a:cubicBezTo>
                    <a:pt x="21371" y="2846"/>
                    <a:pt x="21204" y="2957"/>
                    <a:pt x="21036" y="3097"/>
                  </a:cubicBezTo>
                  <a:cubicBezTo>
                    <a:pt x="21036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2" y="2929"/>
                    <a:pt x="19836" y="2874"/>
                    <a:pt x="19725" y="2790"/>
                  </a:cubicBezTo>
                  <a:cubicBezTo>
                    <a:pt x="19306" y="2455"/>
                    <a:pt x="18637" y="2176"/>
                    <a:pt x="18107" y="2176"/>
                  </a:cubicBezTo>
                  <a:cubicBezTo>
                    <a:pt x="17995" y="2176"/>
                    <a:pt x="17884" y="2204"/>
                    <a:pt x="17800" y="2232"/>
                  </a:cubicBezTo>
                  <a:cubicBezTo>
                    <a:pt x="17772" y="2790"/>
                    <a:pt x="18246" y="3571"/>
                    <a:pt x="18776" y="3990"/>
                  </a:cubicBezTo>
                  <a:cubicBezTo>
                    <a:pt x="19055" y="4241"/>
                    <a:pt x="19306" y="4297"/>
                    <a:pt x="19558" y="4297"/>
                  </a:cubicBezTo>
                  <a:lnTo>
                    <a:pt x="19809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596" y="11383"/>
                    <a:pt x="15149" y="11188"/>
                    <a:pt x="14787" y="11188"/>
                  </a:cubicBezTo>
                  <a:cubicBezTo>
                    <a:pt x="14703" y="11188"/>
                    <a:pt x="14619" y="11216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6" y="12387"/>
                    <a:pt x="14787" y="12415"/>
                  </a:cubicBezTo>
                  <a:cubicBezTo>
                    <a:pt x="14173" y="12610"/>
                    <a:pt x="13392" y="13141"/>
                    <a:pt x="13197" y="13671"/>
                  </a:cubicBezTo>
                  <a:cubicBezTo>
                    <a:pt x="13476" y="13894"/>
                    <a:pt x="13978" y="14005"/>
                    <a:pt x="14452" y="14005"/>
                  </a:cubicBezTo>
                  <a:cubicBezTo>
                    <a:pt x="14703" y="14005"/>
                    <a:pt x="14926" y="13978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6" y="23435"/>
                    <a:pt x="11913" y="28401"/>
                  </a:cubicBezTo>
                  <a:lnTo>
                    <a:pt x="11802" y="28290"/>
                  </a:lnTo>
                  <a:cubicBezTo>
                    <a:pt x="11467" y="28039"/>
                    <a:pt x="10992" y="27843"/>
                    <a:pt x="10602" y="27843"/>
                  </a:cubicBezTo>
                  <a:cubicBezTo>
                    <a:pt x="10518" y="27843"/>
                    <a:pt x="10435" y="27843"/>
                    <a:pt x="10351" y="27871"/>
                  </a:cubicBezTo>
                  <a:cubicBezTo>
                    <a:pt x="10351" y="28234"/>
                    <a:pt x="10630" y="28736"/>
                    <a:pt x="10965" y="29071"/>
                  </a:cubicBezTo>
                  <a:cubicBezTo>
                    <a:pt x="10853" y="29071"/>
                    <a:pt x="10741" y="29099"/>
                    <a:pt x="10630" y="29127"/>
                  </a:cubicBezTo>
                  <a:cubicBezTo>
                    <a:pt x="9960" y="29294"/>
                    <a:pt x="9151" y="29852"/>
                    <a:pt x="8956" y="30410"/>
                  </a:cubicBezTo>
                  <a:cubicBezTo>
                    <a:pt x="9263" y="30661"/>
                    <a:pt x="9765" y="30773"/>
                    <a:pt x="10267" y="30773"/>
                  </a:cubicBezTo>
                  <a:cubicBezTo>
                    <a:pt x="10546" y="30773"/>
                    <a:pt x="10825" y="30745"/>
                    <a:pt x="11048" y="30689"/>
                  </a:cubicBezTo>
                  <a:cubicBezTo>
                    <a:pt x="11271" y="30605"/>
                    <a:pt x="11467" y="30522"/>
                    <a:pt x="11606" y="30410"/>
                  </a:cubicBezTo>
                  <a:lnTo>
                    <a:pt x="11606" y="30410"/>
                  </a:lnTo>
                  <a:cubicBezTo>
                    <a:pt x="10658" y="36687"/>
                    <a:pt x="9207" y="46954"/>
                    <a:pt x="7700" y="59035"/>
                  </a:cubicBezTo>
                  <a:cubicBezTo>
                    <a:pt x="7700" y="58839"/>
                    <a:pt x="7645" y="58644"/>
                    <a:pt x="7449" y="58421"/>
                  </a:cubicBezTo>
                  <a:cubicBezTo>
                    <a:pt x="7170" y="58058"/>
                    <a:pt x="6612" y="57723"/>
                    <a:pt x="6194" y="57723"/>
                  </a:cubicBezTo>
                  <a:lnTo>
                    <a:pt x="6138" y="57723"/>
                  </a:lnTo>
                  <a:cubicBezTo>
                    <a:pt x="6026" y="58142"/>
                    <a:pt x="6278" y="58783"/>
                    <a:pt x="6584" y="59146"/>
                  </a:cubicBezTo>
                  <a:cubicBezTo>
                    <a:pt x="6836" y="59453"/>
                    <a:pt x="7087" y="59509"/>
                    <a:pt x="7366" y="59509"/>
                  </a:cubicBezTo>
                  <a:lnTo>
                    <a:pt x="7617" y="59509"/>
                  </a:ln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54" y="59983"/>
                    <a:pt x="6836" y="59844"/>
                    <a:pt x="6473" y="59844"/>
                  </a:cubicBezTo>
                  <a:cubicBezTo>
                    <a:pt x="6361" y="59844"/>
                    <a:pt x="6250" y="59872"/>
                    <a:pt x="6166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2" y="61099"/>
                    <a:pt x="6501" y="61127"/>
                  </a:cubicBezTo>
                  <a:cubicBezTo>
                    <a:pt x="5859" y="61350"/>
                    <a:pt x="5106" y="61964"/>
                    <a:pt x="4938" y="62550"/>
                  </a:cubicBezTo>
                  <a:cubicBezTo>
                    <a:pt x="5217" y="62717"/>
                    <a:pt x="5608" y="62801"/>
                    <a:pt x="6026" y="62801"/>
                  </a:cubicBezTo>
                  <a:cubicBezTo>
                    <a:pt x="6389" y="62801"/>
                    <a:pt x="6752" y="62745"/>
                    <a:pt x="7059" y="62634"/>
                  </a:cubicBezTo>
                  <a:cubicBezTo>
                    <a:pt x="7142" y="62606"/>
                    <a:pt x="7198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29" y="90839"/>
                  </a:cubicBezTo>
                  <a:cubicBezTo>
                    <a:pt x="3822" y="90533"/>
                    <a:pt x="3376" y="90254"/>
                    <a:pt x="3041" y="90254"/>
                  </a:cubicBezTo>
                  <a:lnTo>
                    <a:pt x="3013" y="90254"/>
                  </a:lnTo>
                  <a:cubicBezTo>
                    <a:pt x="2902" y="90644"/>
                    <a:pt x="3097" y="91258"/>
                    <a:pt x="3376" y="91649"/>
                  </a:cubicBezTo>
                  <a:cubicBezTo>
                    <a:pt x="3571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27" y="92234"/>
                    <a:pt x="3348" y="91955"/>
                    <a:pt x="2706" y="91955"/>
                  </a:cubicBezTo>
                  <a:lnTo>
                    <a:pt x="2679" y="91955"/>
                  </a:lnTo>
                  <a:cubicBezTo>
                    <a:pt x="2009" y="91983"/>
                    <a:pt x="1144" y="92290"/>
                    <a:pt x="837" y="92765"/>
                  </a:cubicBezTo>
                  <a:cubicBezTo>
                    <a:pt x="1144" y="93211"/>
                    <a:pt x="2009" y="93518"/>
                    <a:pt x="2679" y="93518"/>
                  </a:cubicBezTo>
                  <a:lnTo>
                    <a:pt x="2706" y="93518"/>
                  </a:lnTo>
                  <a:cubicBezTo>
                    <a:pt x="3348" y="93490"/>
                    <a:pt x="3627" y="93211"/>
                    <a:pt x="3934" y="92765"/>
                  </a:cubicBezTo>
                  <a:lnTo>
                    <a:pt x="3934" y="92765"/>
                  </a:lnTo>
                  <a:cubicBezTo>
                    <a:pt x="3822" y="93880"/>
                    <a:pt x="3711" y="95024"/>
                    <a:pt x="3599" y="96140"/>
                  </a:cubicBezTo>
                  <a:lnTo>
                    <a:pt x="3543" y="96140"/>
                  </a:lnTo>
                  <a:cubicBezTo>
                    <a:pt x="3320" y="96140"/>
                    <a:pt x="3153" y="96196"/>
                    <a:pt x="2930" y="96391"/>
                  </a:cubicBezTo>
                  <a:cubicBezTo>
                    <a:pt x="2567" y="96698"/>
                    <a:pt x="2260" y="97284"/>
                    <a:pt x="2316" y="97675"/>
                  </a:cubicBezTo>
                  <a:cubicBezTo>
                    <a:pt x="2372" y="97675"/>
                    <a:pt x="2427" y="97703"/>
                    <a:pt x="2483" y="97703"/>
                  </a:cubicBezTo>
                  <a:cubicBezTo>
                    <a:pt x="2818" y="97703"/>
                    <a:pt x="3209" y="97535"/>
                    <a:pt x="3488" y="97312"/>
                  </a:cubicBezTo>
                  <a:lnTo>
                    <a:pt x="3488" y="97312"/>
                  </a:lnTo>
                  <a:cubicBezTo>
                    <a:pt x="3320" y="99405"/>
                    <a:pt x="3125" y="101497"/>
                    <a:pt x="2958" y="103561"/>
                  </a:cubicBezTo>
                  <a:cubicBezTo>
                    <a:pt x="2902" y="103506"/>
                    <a:pt x="2846" y="103422"/>
                    <a:pt x="2734" y="103366"/>
                  </a:cubicBezTo>
                  <a:cubicBezTo>
                    <a:pt x="2455" y="103115"/>
                    <a:pt x="1981" y="102920"/>
                    <a:pt x="1591" y="102920"/>
                  </a:cubicBezTo>
                  <a:cubicBezTo>
                    <a:pt x="1507" y="102920"/>
                    <a:pt x="1451" y="102920"/>
                    <a:pt x="1367" y="102948"/>
                  </a:cubicBezTo>
                  <a:cubicBezTo>
                    <a:pt x="1339" y="103310"/>
                    <a:pt x="1618" y="103785"/>
                    <a:pt x="1925" y="104092"/>
                  </a:cubicBezTo>
                  <a:cubicBezTo>
                    <a:pt x="1842" y="104092"/>
                    <a:pt x="1730" y="104119"/>
                    <a:pt x="1618" y="104147"/>
                  </a:cubicBezTo>
                  <a:cubicBezTo>
                    <a:pt x="977" y="104315"/>
                    <a:pt x="223" y="104845"/>
                    <a:pt x="0" y="105403"/>
                  </a:cubicBezTo>
                  <a:cubicBezTo>
                    <a:pt x="307" y="105626"/>
                    <a:pt x="809" y="105738"/>
                    <a:pt x="1284" y="105738"/>
                  </a:cubicBezTo>
                  <a:cubicBezTo>
                    <a:pt x="1535" y="105738"/>
                    <a:pt x="1786" y="105710"/>
                    <a:pt x="2009" y="105654"/>
                  </a:cubicBezTo>
                  <a:cubicBezTo>
                    <a:pt x="2455" y="105514"/>
                    <a:pt x="2679" y="105319"/>
                    <a:pt x="2846" y="105040"/>
                  </a:cubicBezTo>
                  <a:lnTo>
                    <a:pt x="2846" y="105040"/>
                  </a:lnTo>
                  <a:cubicBezTo>
                    <a:pt x="2400" y="110453"/>
                    <a:pt x="2037" y="115753"/>
                    <a:pt x="1758" y="120803"/>
                  </a:cubicBezTo>
                  <a:cubicBezTo>
                    <a:pt x="1618" y="123398"/>
                    <a:pt x="3348" y="125267"/>
                    <a:pt x="6250" y="126578"/>
                  </a:cubicBezTo>
                  <a:cubicBezTo>
                    <a:pt x="7673" y="127220"/>
                    <a:pt x="9374" y="127722"/>
                    <a:pt x="11299" y="128113"/>
                  </a:cubicBezTo>
                  <a:cubicBezTo>
                    <a:pt x="11857" y="128224"/>
                    <a:pt x="12415" y="128336"/>
                    <a:pt x="13001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36" y="129703"/>
                    <a:pt x="12387" y="129731"/>
                    <a:pt x="12666" y="129731"/>
                  </a:cubicBezTo>
                  <a:cubicBezTo>
                    <a:pt x="13001" y="129731"/>
                    <a:pt x="13336" y="129675"/>
                    <a:pt x="13615" y="129536"/>
                  </a:cubicBezTo>
                  <a:cubicBezTo>
                    <a:pt x="14089" y="129340"/>
                    <a:pt x="14201" y="129033"/>
                    <a:pt x="14285" y="128615"/>
                  </a:cubicBezTo>
                  <a:cubicBezTo>
                    <a:pt x="14647" y="128671"/>
                    <a:pt x="14982" y="128699"/>
                    <a:pt x="15345" y="128754"/>
                  </a:cubicBezTo>
                  <a:cubicBezTo>
                    <a:pt x="14787" y="129257"/>
                    <a:pt x="14285" y="130066"/>
                    <a:pt x="14312" y="130679"/>
                  </a:cubicBezTo>
                  <a:cubicBezTo>
                    <a:pt x="14424" y="130707"/>
                    <a:pt x="14564" y="130735"/>
                    <a:pt x="14703" y="130735"/>
                  </a:cubicBezTo>
                  <a:cubicBezTo>
                    <a:pt x="15317" y="130735"/>
                    <a:pt x="16070" y="130428"/>
                    <a:pt x="16572" y="130066"/>
                  </a:cubicBezTo>
                  <a:cubicBezTo>
                    <a:pt x="17019" y="129703"/>
                    <a:pt x="17158" y="129368"/>
                    <a:pt x="17186" y="128950"/>
                  </a:cubicBezTo>
                  <a:cubicBezTo>
                    <a:pt x="17465" y="128950"/>
                    <a:pt x="17744" y="128978"/>
                    <a:pt x="18023" y="129005"/>
                  </a:cubicBezTo>
                  <a:cubicBezTo>
                    <a:pt x="17939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6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1" y="129536"/>
                    <a:pt x="19139" y="129312"/>
                    <a:pt x="19055" y="129089"/>
                  </a:cubicBezTo>
                  <a:lnTo>
                    <a:pt x="19055" y="129089"/>
                  </a:lnTo>
                  <a:cubicBezTo>
                    <a:pt x="19669" y="129117"/>
                    <a:pt x="20255" y="129145"/>
                    <a:pt x="20869" y="129173"/>
                  </a:cubicBezTo>
                  <a:cubicBezTo>
                    <a:pt x="20869" y="130791"/>
                    <a:pt x="20841" y="132381"/>
                    <a:pt x="20785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5" y="151994"/>
                  </a:lnTo>
                  <a:lnTo>
                    <a:pt x="15735" y="155928"/>
                  </a:lnTo>
                  <a:lnTo>
                    <a:pt x="40091" y="155928"/>
                  </a:lnTo>
                  <a:lnTo>
                    <a:pt x="40091" y="151994"/>
                  </a:lnTo>
                  <a:lnTo>
                    <a:pt x="35627" y="151994"/>
                  </a:lnTo>
                  <a:cubicBezTo>
                    <a:pt x="35320" y="149204"/>
                    <a:pt x="34762" y="144434"/>
                    <a:pt x="34288" y="139551"/>
                  </a:cubicBezTo>
                  <a:cubicBezTo>
                    <a:pt x="34037" y="137208"/>
                    <a:pt x="33842" y="134864"/>
                    <a:pt x="33647" y="132716"/>
                  </a:cubicBezTo>
                  <a:cubicBezTo>
                    <a:pt x="33535" y="131349"/>
                    <a:pt x="33451" y="130066"/>
                    <a:pt x="33368" y="128894"/>
                  </a:cubicBezTo>
                  <a:cubicBezTo>
                    <a:pt x="37357" y="128615"/>
                    <a:pt x="41151" y="128196"/>
                    <a:pt x="44416" y="127666"/>
                  </a:cubicBezTo>
                  <a:cubicBezTo>
                    <a:pt x="47289" y="127220"/>
                    <a:pt x="48963" y="124876"/>
                    <a:pt x="49744" y="121194"/>
                  </a:cubicBezTo>
                  <a:cubicBezTo>
                    <a:pt x="49800" y="121333"/>
                    <a:pt x="49856" y="121445"/>
                    <a:pt x="49995" y="121584"/>
                  </a:cubicBezTo>
                  <a:cubicBezTo>
                    <a:pt x="50302" y="121863"/>
                    <a:pt x="50804" y="122114"/>
                    <a:pt x="51167" y="122114"/>
                  </a:cubicBezTo>
                  <a:cubicBezTo>
                    <a:pt x="51223" y="122114"/>
                    <a:pt x="51279" y="122114"/>
                    <a:pt x="51307" y="122086"/>
                  </a:cubicBezTo>
                  <a:cubicBezTo>
                    <a:pt x="51362" y="121696"/>
                    <a:pt x="51083" y="121110"/>
                    <a:pt x="50749" y="120803"/>
                  </a:cubicBezTo>
                  <a:cubicBezTo>
                    <a:pt x="50525" y="120608"/>
                    <a:pt x="50330" y="120524"/>
                    <a:pt x="50135" y="120524"/>
                  </a:cubicBezTo>
                  <a:cubicBezTo>
                    <a:pt x="50051" y="120524"/>
                    <a:pt x="49967" y="120552"/>
                    <a:pt x="49884" y="120552"/>
                  </a:cubicBezTo>
                  <a:cubicBezTo>
                    <a:pt x="49940" y="120273"/>
                    <a:pt x="49967" y="119966"/>
                    <a:pt x="50023" y="119659"/>
                  </a:cubicBezTo>
                  <a:cubicBezTo>
                    <a:pt x="50302" y="119910"/>
                    <a:pt x="50637" y="120078"/>
                    <a:pt x="50916" y="120078"/>
                  </a:cubicBezTo>
                  <a:cubicBezTo>
                    <a:pt x="51028" y="119715"/>
                    <a:pt x="50860" y="119101"/>
                    <a:pt x="50609" y="118711"/>
                  </a:cubicBezTo>
                  <a:cubicBezTo>
                    <a:pt x="50470" y="118515"/>
                    <a:pt x="50330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lnTo>
                    <a:pt x="51335" y="118432"/>
                  </a:lnTo>
                  <a:cubicBezTo>
                    <a:pt x="51976" y="118432"/>
                    <a:pt x="52841" y="118125"/>
                    <a:pt x="53148" y="117678"/>
                  </a:cubicBezTo>
                  <a:cubicBezTo>
                    <a:pt x="52841" y="117232"/>
                    <a:pt x="51976" y="116897"/>
                    <a:pt x="51335" y="116897"/>
                  </a:cubicBezTo>
                  <a:lnTo>
                    <a:pt x="51279" y="116897"/>
                  </a:lnTo>
                  <a:cubicBezTo>
                    <a:pt x="50777" y="116897"/>
                    <a:pt x="50498" y="117093"/>
                    <a:pt x="50246" y="117399"/>
                  </a:cubicBezTo>
                  <a:cubicBezTo>
                    <a:pt x="50274" y="117037"/>
                    <a:pt x="50274" y="116702"/>
                    <a:pt x="50302" y="116339"/>
                  </a:cubicBezTo>
                  <a:cubicBezTo>
                    <a:pt x="50525" y="116479"/>
                    <a:pt x="50693" y="116562"/>
                    <a:pt x="50916" y="116562"/>
                  </a:cubicBezTo>
                  <a:cubicBezTo>
                    <a:pt x="51028" y="116562"/>
                    <a:pt x="51167" y="116535"/>
                    <a:pt x="51307" y="116479"/>
                  </a:cubicBezTo>
                  <a:cubicBezTo>
                    <a:pt x="51725" y="116283"/>
                    <a:pt x="52199" y="115837"/>
                    <a:pt x="52283" y="115446"/>
                  </a:cubicBezTo>
                  <a:cubicBezTo>
                    <a:pt x="52116" y="115363"/>
                    <a:pt x="51920" y="115307"/>
                    <a:pt x="51697" y="115307"/>
                  </a:cubicBezTo>
                  <a:cubicBezTo>
                    <a:pt x="51418" y="115307"/>
                    <a:pt x="51111" y="115363"/>
                    <a:pt x="50860" y="115474"/>
                  </a:cubicBezTo>
                  <a:cubicBezTo>
                    <a:pt x="50498" y="115642"/>
                    <a:pt x="50386" y="115893"/>
                    <a:pt x="50302" y="116228"/>
                  </a:cubicBezTo>
                  <a:cubicBezTo>
                    <a:pt x="50386" y="114163"/>
                    <a:pt x="50302" y="111847"/>
                    <a:pt x="50135" y="109392"/>
                  </a:cubicBezTo>
                  <a:cubicBezTo>
                    <a:pt x="50246" y="109392"/>
                    <a:pt x="50358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4" y="108416"/>
                    <a:pt x="50888" y="108416"/>
                    <a:pt x="50804" y="108416"/>
                  </a:cubicBezTo>
                  <a:cubicBezTo>
                    <a:pt x="50553" y="108416"/>
                    <a:pt x="50274" y="108528"/>
                    <a:pt x="50079" y="108667"/>
                  </a:cubicBezTo>
                  <a:cubicBezTo>
                    <a:pt x="49940" y="107160"/>
                    <a:pt x="49772" y="105598"/>
                    <a:pt x="49577" y="104008"/>
                  </a:cubicBezTo>
                  <a:lnTo>
                    <a:pt x="49577" y="104008"/>
                  </a:lnTo>
                  <a:cubicBezTo>
                    <a:pt x="49688" y="104092"/>
                    <a:pt x="49800" y="104147"/>
                    <a:pt x="49940" y="104231"/>
                  </a:cubicBezTo>
                  <a:cubicBezTo>
                    <a:pt x="50163" y="104287"/>
                    <a:pt x="50414" y="104343"/>
                    <a:pt x="50665" y="104343"/>
                  </a:cubicBezTo>
                  <a:cubicBezTo>
                    <a:pt x="50944" y="104343"/>
                    <a:pt x="51195" y="104287"/>
                    <a:pt x="51390" y="104175"/>
                  </a:cubicBezTo>
                  <a:cubicBezTo>
                    <a:pt x="51279" y="103785"/>
                    <a:pt x="50777" y="103366"/>
                    <a:pt x="50330" y="103199"/>
                  </a:cubicBezTo>
                  <a:cubicBezTo>
                    <a:pt x="50219" y="103143"/>
                    <a:pt x="50079" y="103115"/>
                    <a:pt x="49967" y="103115"/>
                  </a:cubicBezTo>
                  <a:cubicBezTo>
                    <a:pt x="49800" y="103115"/>
                    <a:pt x="49661" y="103171"/>
                    <a:pt x="49493" y="103255"/>
                  </a:cubicBezTo>
                  <a:cubicBezTo>
                    <a:pt x="49465" y="103003"/>
                    <a:pt x="49437" y="102724"/>
                    <a:pt x="49409" y="102473"/>
                  </a:cubicBezTo>
                  <a:lnTo>
                    <a:pt x="49409" y="102473"/>
                  </a:lnTo>
                  <a:cubicBezTo>
                    <a:pt x="49549" y="102501"/>
                    <a:pt x="49716" y="102529"/>
                    <a:pt x="49856" y="102529"/>
                  </a:cubicBezTo>
                  <a:cubicBezTo>
                    <a:pt x="49995" y="102529"/>
                    <a:pt x="50107" y="102501"/>
                    <a:pt x="50191" y="102473"/>
                  </a:cubicBezTo>
                  <a:cubicBezTo>
                    <a:pt x="50191" y="102055"/>
                    <a:pt x="49772" y="101553"/>
                    <a:pt x="49382" y="101302"/>
                  </a:cubicBezTo>
                  <a:cubicBezTo>
                    <a:pt x="49326" y="101274"/>
                    <a:pt x="49270" y="101246"/>
                    <a:pt x="49242" y="101218"/>
                  </a:cubicBezTo>
                  <a:cubicBezTo>
                    <a:pt x="49214" y="101078"/>
                    <a:pt x="49186" y="100967"/>
                    <a:pt x="49186" y="100855"/>
                  </a:cubicBezTo>
                  <a:lnTo>
                    <a:pt x="49382" y="100855"/>
                  </a:lnTo>
                  <a:cubicBezTo>
                    <a:pt x="49549" y="100855"/>
                    <a:pt x="49716" y="100827"/>
                    <a:pt x="49912" y="100744"/>
                  </a:cubicBezTo>
                  <a:cubicBezTo>
                    <a:pt x="50525" y="100520"/>
                    <a:pt x="51223" y="99907"/>
                    <a:pt x="51362" y="99349"/>
                  </a:cubicBezTo>
                  <a:cubicBezTo>
                    <a:pt x="51111" y="99181"/>
                    <a:pt x="50777" y="99126"/>
                    <a:pt x="50414" y="99126"/>
                  </a:cubicBezTo>
                  <a:cubicBezTo>
                    <a:pt x="50051" y="99126"/>
                    <a:pt x="49661" y="99181"/>
                    <a:pt x="49326" y="99321"/>
                  </a:cubicBezTo>
                  <a:cubicBezTo>
                    <a:pt x="49186" y="99377"/>
                    <a:pt x="49075" y="99432"/>
                    <a:pt x="48991" y="99516"/>
                  </a:cubicBezTo>
                  <a:cubicBezTo>
                    <a:pt x="48963" y="99377"/>
                    <a:pt x="48963" y="99237"/>
                    <a:pt x="48935" y="99098"/>
                  </a:cubicBezTo>
                  <a:cubicBezTo>
                    <a:pt x="49019" y="99070"/>
                    <a:pt x="49075" y="99014"/>
                    <a:pt x="49158" y="98930"/>
                  </a:cubicBezTo>
                  <a:cubicBezTo>
                    <a:pt x="49465" y="98568"/>
                    <a:pt x="49744" y="97982"/>
                    <a:pt x="49661" y="97591"/>
                  </a:cubicBezTo>
                  <a:lnTo>
                    <a:pt x="49549" y="97591"/>
                  </a:lnTo>
                  <a:cubicBezTo>
                    <a:pt x="49298" y="97591"/>
                    <a:pt x="49019" y="97703"/>
                    <a:pt x="48740" y="97870"/>
                  </a:cubicBezTo>
                  <a:cubicBezTo>
                    <a:pt x="48349" y="95136"/>
                    <a:pt x="47875" y="92318"/>
                    <a:pt x="47373" y="89472"/>
                  </a:cubicBezTo>
                  <a:lnTo>
                    <a:pt x="47373" y="89472"/>
                  </a:lnTo>
                  <a:cubicBezTo>
                    <a:pt x="47540" y="89751"/>
                    <a:pt x="47763" y="89975"/>
                    <a:pt x="48210" y="90030"/>
                  </a:cubicBezTo>
                  <a:cubicBezTo>
                    <a:pt x="48321" y="90058"/>
                    <a:pt x="48433" y="90058"/>
                    <a:pt x="48545" y="90058"/>
                  </a:cubicBezTo>
                  <a:cubicBezTo>
                    <a:pt x="49075" y="90058"/>
                    <a:pt x="49661" y="89891"/>
                    <a:pt x="49967" y="89612"/>
                  </a:cubicBezTo>
                  <a:cubicBezTo>
                    <a:pt x="49744" y="89166"/>
                    <a:pt x="49019" y="88775"/>
                    <a:pt x="48433" y="88691"/>
                  </a:cubicBezTo>
                  <a:cubicBezTo>
                    <a:pt x="48349" y="88663"/>
                    <a:pt x="48266" y="88663"/>
                    <a:pt x="48210" y="88663"/>
                  </a:cubicBezTo>
                  <a:cubicBezTo>
                    <a:pt x="47819" y="88663"/>
                    <a:pt x="47568" y="88831"/>
                    <a:pt x="47289" y="89110"/>
                  </a:cubicBezTo>
                  <a:cubicBezTo>
                    <a:pt x="47150" y="88273"/>
                    <a:pt x="47010" y="87436"/>
                    <a:pt x="46843" y="86571"/>
                  </a:cubicBezTo>
                  <a:lnTo>
                    <a:pt x="46843" y="86571"/>
                  </a:lnTo>
                  <a:cubicBezTo>
                    <a:pt x="47010" y="86683"/>
                    <a:pt x="47178" y="86738"/>
                    <a:pt x="47401" y="86738"/>
                  </a:cubicBezTo>
                  <a:cubicBezTo>
                    <a:pt x="47457" y="86738"/>
                    <a:pt x="47540" y="86738"/>
                    <a:pt x="47596" y="86710"/>
                  </a:cubicBezTo>
                  <a:cubicBezTo>
                    <a:pt x="48182" y="86655"/>
                    <a:pt x="48907" y="86292"/>
                    <a:pt x="49158" y="85846"/>
                  </a:cubicBezTo>
                  <a:cubicBezTo>
                    <a:pt x="48852" y="85511"/>
                    <a:pt x="48238" y="85343"/>
                    <a:pt x="47680" y="85343"/>
                  </a:cubicBezTo>
                  <a:lnTo>
                    <a:pt x="47624" y="85343"/>
                  </a:lnTo>
                  <a:cubicBezTo>
                    <a:pt x="47708" y="85260"/>
                    <a:pt x="47791" y="85148"/>
                    <a:pt x="47847" y="85009"/>
                  </a:cubicBezTo>
                  <a:cubicBezTo>
                    <a:pt x="48266" y="84283"/>
                    <a:pt x="48433" y="83139"/>
                    <a:pt x="48126" y="82498"/>
                  </a:cubicBezTo>
                  <a:lnTo>
                    <a:pt x="48126" y="82498"/>
                  </a:lnTo>
                  <a:cubicBezTo>
                    <a:pt x="47512" y="82553"/>
                    <a:pt x="46787" y="83139"/>
                    <a:pt x="46341" y="83781"/>
                  </a:cubicBezTo>
                  <a:cubicBezTo>
                    <a:pt x="45866" y="81131"/>
                    <a:pt x="45364" y="78480"/>
                    <a:pt x="44890" y="75830"/>
                  </a:cubicBezTo>
                  <a:cubicBezTo>
                    <a:pt x="44974" y="75802"/>
                    <a:pt x="45085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lnTo>
                    <a:pt x="45559" y="74546"/>
                  </a:lnTo>
                  <a:cubicBezTo>
                    <a:pt x="45280" y="74546"/>
                    <a:pt x="44946" y="74686"/>
                    <a:pt x="44695" y="74853"/>
                  </a:cubicBezTo>
                  <a:cubicBezTo>
                    <a:pt x="44192" y="71980"/>
                    <a:pt x="43690" y="69134"/>
                    <a:pt x="43216" y="66316"/>
                  </a:cubicBezTo>
                  <a:lnTo>
                    <a:pt x="43216" y="66316"/>
                  </a:lnTo>
                  <a:cubicBezTo>
                    <a:pt x="43300" y="66400"/>
                    <a:pt x="43383" y="66456"/>
                    <a:pt x="43523" y="66511"/>
                  </a:cubicBezTo>
                  <a:cubicBezTo>
                    <a:pt x="43746" y="66595"/>
                    <a:pt x="44025" y="66651"/>
                    <a:pt x="44304" y="66651"/>
                  </a:cubicBezTo>
                  <a:cubicBezTo>
                    <a:pt x="44555" y="66651"/>
                    <a:pt x="44778" y="66623"/>
                    <a:pt x="44946" y="66511"/>
                  </a:cubicBezTo>
                  <a:cubicBezTo>
                    <a:pt x="44862" y="66121"/>
                    <a:pt x="44388" y="65675"/>
                    <a:pt x="43941" y="65507"/>
                  </a:cubicBezTo>
                  <a:cubicBezTo>
                    <a:pt x="43802" y="65451"/>
                    <a:pt x="43690" y="65423"/>
                    <a:pt x="43551" y="65423"/>
                  </a:cubicBezTo>
                  <a:cubicBezTo>
                    <a:pt x="43383" y="65423"/>
                    <a:pt x="43244" y="65479"/>
                    <a:pt x="43076" y="65563"/>
                  </a:cubicBezTo>
                  <a:cubicBezTo>
                    <a:pt x="42937" y="64726"/>
                    <a:pt x="42797" y="63889"/>
                    <a:pt x="42686" y="63052"/>
                  </a:cubicBezTo>
                  <a:lnTo>
                    <a:pt x="42686" y="63052"/>
                  </a:lnTo>
                  <a:cubicBezTo>
                    <a:pt x="42797" y="63108"/>
                    <a:pt x="42937" y="63136"/>
                    <a:pt x="43076" y="63136"/>
                  </a:cubicBezTo>
                  <a:cubicBezTo>
                    <a:pt x="43244" y="63136"/>
                    <a:pt x="43411" y="63108"/>
                    <a:pt x="43579" y="63052"/>
                  </a:cubicBezTo>
                  <a:cubicBezTo>
                    <a:pt x="44220" y="62829"/>
                    <a:pt x="44918" y="62215"/>
                    <a:pt x="45085" y="61685"/>
                  </a:cubicBezTo>
                  <a:cubicBezTo>
                    <a:pt x="44834" y="61490"/>
                    <a:pt x="44443" y="61434"/>
                    <a:pt x="44053" y="61434"/>
                  </a:cubicBezTo>
                  <a:cubicBezTo>
                    <a:pt x="43746" y="61434"/>
                    <a:pt x="43439" y="61462"/>
                    <a:pt x="43188" y="61545"/>
                  </a:cubicBezTo>
                  <a:cubicBezTo>
                    <a:pt x="43355" y="61239"/>
                    <a:pt x="43439" y="60904"/>
                    <a:pt x="43411" y="60653"/>
                  </a:cubicBezTo>
                  <a:cubicBezTo>
                    <a:pt x="43355" y="60653"/>
                    <a:pt x="43328" y="60625"/>
                    <a:pt x="43300" y="60625"/>
                  </a:cubicBezTo>
                  <a:cubicBezTo>
                    <a:pt x="42993" y="60625"/>
                    <a:pt x="42630" y="60792"/>
                    <a:pt x="42351" y="60987"/>
                  </a:cubicBezTo>
                  <a:cubicBezTo>
                    <a:pt x="41905" y="58253"/>
                    <a:pt x="41430" y="55491"/>
                    <a:pt x="40928" y="52729"/>
                  </a:cubicBezTo>
                  <a:cubicBezTo>
                    <a:pt x="41068" y="52701"/>
                    <a:pt x="41207" y="52646"/>
                    <a:pt x="41375" y="52506"/>
                  </a:cubicBezTo>
                  <a:cubicBezTo>
                    <a:pt x="41709" y="52227"/>
                    <a:pt x="42044" y="51669"/>
                    <a:pt x="42016" y="51279"/>
                  </a:cubicBezTo>
                  <a:cubicBezTo>
                    <a:pt x="41960" y="51251"/>
                    <a:pt x="41877" y="51251"/>
                    <a:pt x="41821" y="51251"/>
                  </a:cubicBezTo>
                  <a:cubicBezTo>
                    <a:pt x="41458" y="51251"/>
                    <a:pt x="41040" y="51418"/>
                    <a:pt x="40733" y="51641"/>
                  </a:cubicBezTo>
                  <a:cubicBezTo>
                    <a:pt x="40677" y="51251"/>
                    <a:pt x="40593" y="50860"/>
                    <a:pt x="40510" y="50470"/>
                  </a:cubicBezTo>
                  <a:cubicBezTo>
                    <a:pt x="40844" y="50442"/>
                    <a:pt x="41096" y="50330"/>
                    <a:pt x="41291" y="49967"/>
                  </a:cubicBezTo>
                  <a:cubicBezTo>
                    <a:pt x="41542" y="49549"/>
                    <a:pt x="41626" y="48907"/>
                    <a:pt x="41458" y="48544"/>
                  </a:cubicBezTo>
                  <a:lnTo>
                    <a:pt x="41458" y="48544"/>
                  </a:lnTo>
                  <a:cubicBezTo>
                    <a:pt x="41068" y="48600"/>
                    <a:pt x="40565" y="49047"/>
                    <a:pt x="40342" y="49437"/>
                  </a:cubicBezTo>
                  <a:lnTo>
                    <a:pt x="40342" y="49465"/>
                  </a:lnTo>
                  <a:cubicBezTo>
                    <a:pt x="39422" y="44750"/>
                    <a:pt x="38445" y="40035"/>
                    <a:pt x="37413" y="35544"/>
                  </a:cubicBezTo>
                  <a:lnTo>
                    <a:pt x="37413" y="35544"/>
                  </a:lnTo>
                  <a:cubicBezTo>
                    <a:pt x="37636" y="35599"/>
                    <a:pt x="37831" y="35627"/>
                    <a:pt x="38055" y="35627"/>
                  </a:cubicBezTo>
                  <a:cubicBezTo>
                    <a:pt x="38222" y="35627"/>
                    <a:pt x="38389" y="35599"/>
                    <a:pt x="38529" y="35544"/>
                  </a:cubicBezTo>
                  <a:cubicBezTo>
                    <a:pt x="38473" y="35125"/>
                    <a:pt x="38027" y="34651"/>
                    <a:pt x="37608" y="34428"/>
                  </a:cubicBezTo>
                  <a:cubicBezTo>
                    <a:pt x="37441" y="34344"/>
                    <a:pt x="37301" y="34316"/>
                    <a:pt x="37162" y="34316"/>
                  </a:cubicBezTo>
                  <a:lnTo>
                    <a:pt x="37134" y="34316"/>
                  </a:lnTo>
                  <a:cubicBezTo>
                    <a:pt x="37106" y="34176"/>
                    <a:pt x="37078" y="34065"/>
                    <a:pt x="37050" y="33925"/>
                  </a:cubicBezTo>
                  <a:lnTo>
                    <a:pt x="37050" y="33925"/>
                  </a:lnTo>
                  <a:cubicBezTo>
                    <a:pt x="37190" y="33981"/>
                    <a:pt x="37329" y="34009"/>
                    <a:pt x="37469" y="34009"/>
                  </a:cubicBezTo>
                  <a:cubicBezTo>
                    <a:pt x="37664" y="34009"/>
                    <a:pt x="37859" y="33953"/>
                    <a:pt x="38082" y="33842"/>
                  </a:cubicBezTo>
                  <a:cubicBezTo>
                    <a:pt x="38668" y="33563"/>
                    <a:pt x="39338" y="32865"/>
                    <a:pt x="39422" y="32307"/>
                  </a:cubicBezTo>
                  <a:cubicBezTo>
                    <a:pt x="39226" y="32224"/>
                    <a:pt x="38947" y="32168"/>
                    <a:pt x="38668" y="32168"/>
                  </a:cubicBezTo>
                  <a:cubicBezTo>
                    <a:pt x="38250" y="32168"/>
                    <a:pt x="37748" y="32279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1" y="32781"/>
                    <a:pt x="36743" y="32614"/>
                    <a:pt x="36688" y="32447"/>
                  </a:cubicBezTo>
                  <a:cubicBezTo>
                    <a:pt x="36855" y="32391"/>
                    <a:pt x="37022" y="32279"/>
                    <a:pt x="37162" y="32084"/>
                  </a:cubicBezTo>
                  <a:cubicBezTo>
                    <a:pt x="37469" y="31721"/>
                    <a:pt x="37664" y="31108"/>
                    <a:pt x="37552" y="30717"/>
                  </a:cubicBezTo>
                  <a:lnTo>
                    <a:pt x="37525" y="30717"/>
                  </a:lnTo>
                  <a:cubicBezTo>
                    <a:pt x="37162" y="30717"/>
                    <a:pt x="36715" y="30996"/>
                    <a:pt x="36409" y="31303"/>
                  </a:cubicBezTo>
                  <a:cubicBezTo>
                    <a:pt x="35711" y="28429"/>
                    <a:pt x="34986" y="25639"/>
                    <a:pt x="34260" y="23017"/>
                  </a:cubicBezTo>
                  <a:cubicBezTo>
                    <a:pt x="34149" y="22682"/>
                    <a:pt x="34065" y="22319"/>
                    <a:pt x="33953" y="21985"/>
                  </a:cubicBezTo>
                  <a:cubicBezTo>
                    <a:pt x="34065" y="21650"/>
                    <a:pt x="33953" y="21120"/>
                    <a:pt x="33730" y="20757"/>
                  </a:cubicBezTo>
                  <a:cubicBezTo>
                    <a:pt x="33842" y="20757"/>
                    <a:pt x="33953" y="20785"/>
                    <a:pt x="34065" y="20785"/>
                  </a:cubicBezTo>
                  <a:lnTo>
                    <a:pt x="34121" y="20785"/>
                  </a:lnTo>
                  <a:cubicBezTo>
                    <a:pt x="34762" y="20785"/>
                    <a:pt x="35599" y="20506"/>
                    <a:pt x="35934" y="20060"/>
                  </a:cubicBezTo>
                  <a:cubicBezTo>
                    <a:pt x="35599" y="19585"/>
                    <a:pt x="34762" y="19278"/>
                    <a:pt x="34093" y="19250"/>
                  </a:cubicBezTo>
                  <a:lnTo>
                    <a:pt x="34065" y="19250"/>
                  </a:lnTo>
                  <a:cubicBezTo>
                    <a:pt x="33702" y="19250"/>
                    <a:pt x="33451" y="19362"/>
                    <a:pt x="33228" y="19529"/>
                  </a:cubicBezTo>
                  <a:cubicBezTo>
                    <a:pt x="32893" y="18358"/>
                    <a:pt x="32531" y="17214"/>
                    <a:pt x="32168" y="16126"/>
                  </a:cubicBezTo>
                  <a:cubicBezTo>
                    <a:pt x="32252" y="16126"/>
                    <a:pt x="32335" y="16154"/>
                    <a:pt x="32447" y="16154"/>
                  </a:cubicBezTo>
                  <a:lnTo>
                    <a:pt x="32586" y="16154"/>
                  </a:lnTo>
                  <a:cubicBezTo>
                    <a:pt x="33116" y="16070"/>
                    <a:pt x="33758" y="15735"/>
                    <a:pt x="33953" y="15345"/>
                  </a:cubicBezTo>
                  <a:cubicBezTo>
                    <a:pt x="33702" y="15093"/>
                    <a:pt x="33172" y="14926"/>
                    <a:pt x="32698" y="14926"/>
                  </a:cubicBezTo>
                  <a:lnTo>
                    <a:pt x="32614" y="14926"/>
                  </a:lnTo>
                  <a:cubicBezTo>
                    <a:pt x="32670" y="14842"/>
                    <a:pt x="32726" y="14759"/>
                    <a:pt x="32810" y="14647"/>
                  </a:cubicBezTo>
                  <a:cubicBezTo>
                    <a:pt x="33144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8" y="12471"/>
                    <a:pt x="32028" y="12862"/>
                    <a:pt x="31666" y="13308"/>
                  </a:cubicBezTo>
                  <a:cubicBezTo>
                    <a:pt x="31638" y="12834"/>
                    <a:pt x="31415" y="12276"/>
                    <a:pt x="31136" y="12052"/>
                  </a:cubicBezTo>
                  <a:cubicBezTo>
                    <a:pt x="31024" y="12136"/>
                    <a:pt x="30912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904" y="7672"/>
                    <a:pt x="28374" y="6668"/>
                  </a:cubicBezTo>
                  <a:cubicBezTo>
                    <a:pt x="28792" y="6528"/>
                    <a:pt x="29322" y="6110"/>
                    <a:pt x="29434" y="5719"/>
                  </a:cubicBezTo>
                  <a:cubicBezTo>
                    <a:pt x="29238" y="5580"/>
                    <a:pt x="28959" y="5524"/>
                    <a:pt x="28653" y="5524"/>
                  </a:cubicBezTo>
                  <a:cubicBezTo>
                    <a:pt x="28429" y="5524"/>
                    <a:pt x="28206" y="5580"/>
                    <a:pt x="28011" y="5636"/>
                  </a:cubicBezTo>
                  <a:cubicBezTo>
                    <a:pt x="27927" y="5664"/>
                    <a:pt x="27871" y="5691"/>
                    <a:pt x="27844" y="5719"/>
                  </a:cubicBezTo>
                  <a:cubicBezTo>
                    <a:pt x="27704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6" y="4324"/>
                  </a:cubicBezTo>
                  <a:cubicBezTo>
                    <a:pt x="28513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0" y="3041"/>
                    <a:pt x="26811" y="3655"/>
                  </a:cubicBezTo>
                  <a:cubicBezTo>
                    <a:pt x="26755" y="3766"/>
                    <a:pt x="26728" y="3878"/>
                    <a:pt x="26700" y="3962"/>
                  </a:cubicBezTo>
                  <a:cubicBezTo>
                    <a:pt x="25723" y="2706"/>
                    <a:pt x="24775" y="2009"/>
                    <a:pt x="23882" y="2009"/>
                  </a:cubicBezTo>
                  <a:lnTo>
                    <a:pt x="23798" y="2009"/>
                  </a:lnTo>
                  <a:cubicBezTo>
                    <a:pt x="23324" y="2037"/>
                    <a:pt x="22850" y="2148"/>
                    <a:pt x="22403" y="2316"/>
                  </a:cubicBezTo>
                  <a:lnTo>
                    <a:pt x="22431" y="2232"/>
                  </a:lnTo>
                  <a:cubicBezTo>
                    <a:pt x="22599" y="1786"/>
                    <a:pt x="22571" y="1116"/>
                    <a:pt x="22347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34"/>
            <p:cNvSpPr/>
            <p:nvPr/>
          </p:nvSpPr>
          <p:spPr>
            <a:xfrm>
              <a:off x="7219375" y="1462200"/>
              <a:ext cx="682850" cy="2003175"/>
            </a:xfrm>
            <a:custGeom>
              <a:rect b="b" l="l" r="r" t="t"/>
              <a:pathLst>
                <a:path extrusionOk="0" h="80127" w="27314">
                  <a:moveTo>
                    <a:pt x="10797" y="1"/>
                  </a:moveTo>
                  <a:cubicBezTo>
                    <a:pt x="10686" y="84"/>
                    <a:pt x="10574" y="280"/>
                    <a:pt x="10574" y="447"/>
                  </a:cubicBezTo>
                  <a:cubicBezTo>
                    <a:pt x="10546" y="586"/>
                    <a:pt x="10630" y="670"/>
                    <a:pt x="10714" y="754"/>
                  </a:cubicBezTo>
                  <a:cubicBezTo>
                    <a:pt x="10853" y="698"/>
                    <a:pt x="10937" y="642"/>
                    <a:pt x="10937" y="475"/>
                  </a:cubicBezTo>
                  <a:cubicBezTo>
                    <a:pt x="10965" y="307"/>
                    <a:pt x="10909" y="84"/>
                    <a:pt x="10797" y="1"/>
                  </a:cubicBezTo>
                  <a:close/>
                  <a:moveTo>
                    <a:pt x="9291" y="280"/>
                  </a:moveTo>
                  <a:cubicBezTo>
                    <a:pt x="9263" y="419"/>
                    <a:pt x="9319" y="614"/>
                    <a:pt x="9430" y="754"/>
                  </a:cubicBezTo>
                  <a:cubicBezTo>
                    <a:pt x="9514" y="865"/>
                    <a:pt x="9598" y="865"/>
                    <a:pt x="9709" y="865"/>
                  </a:cubicBezTo>
                  <a:lnTo>
                    <a:pt x="9765" y="865"/>
                  </a:lnTo>
                  <a:cubicBezTo>
                    <a:pt x="9821" y="754"/>
                    <a:pt x="9821" y="642"/>
                    <a:pt x="9737" y="503"/>
                  </a:cubicBezTo>
                  <a:cubicBezTo>
                    <a:pt x="9626" y="391"/>
                    <a:pt x="9430" y="280"/>
                    <a:pt x="9319" y="280"/>
                  </a:cubicBezTo>
                  <a:close/>
                  <a:moveTo>
                    <a:pt x="6892" y="4995"/>
                  </a:moveTo>
                  <a:cubicBezTo>
                    <a:pt x="6864" y="4995"/>
                    <a:pt x="6836" y="5022"/>
                    <a:pt x="6836" y="5022"/>
                  </a:cubicBezTo>
                  <a:cubicBezTo>
                    <a:pt x="6808" y="5162"/>
                    <a:pt x="6919" y="5357"/>
                    <a:pt x="7031" y="5469"/>
                  </a:cubicBezTo>
                  <a:cubicBezTo>
                    <a:pt x="7115" y="5525"/>
                    <a:pt x="7170" y="5552"/>
                    <a:pt x="7254" y="5552"/>
                  </a:cubicBezTo>
                  <a:cubicBezTo>
                    <a:pt x="7310" y="5552"/>
                    <a:pt x="7338" y="5525"/>
                    <a:pt x="7394" y="5525"/>
                  </a:cubicBezTo>
                  <a:cubicBezTo>
                    <a:pt x="7422" y="5385"/>
                    <a:pt x="7422" y="5274"/>
                    <a:pt x="7282" y="5162"/>
                  </a:cubicBezTo>
                  <a:cubicBezTo>
                    <a:pt x="7198" y="5078"/>
                    <a:pt x="7031" y="4995"/>
                    <a:pt x="6892" y="4995"/>
                  </a:cubicBezTo>
                  <a:close/>
                  <a:moveTo>
                    <a:pt x="7561" y="4716"/>
                  </a:moveTo>
                  <a:cubicBezTo>
                    <a:pt x="7505" y="4911"/>
                    <a:pt x="7589" y="5218"/>
                    <a:pt x="7728" y="5413"/>
                  </a:cubicBezTo>
                  <a:cubicBezTo>
                    <a:pt x="7868" y="5608"/>
                    <a:pt x="8007" y="5636"/>
                    <a:pt x="8231" y="5636"/>
                  </a:cubicBezTo>
                  <a:cubicBezTo>
                    <a:pt x="8286" y="5441"/>
                    <a:pt x="8314" y="5301"/>
                    <a:pt x="8175" y="5106"/>
                  </a:cubicBezTo>
                  <a:cubicBezTo>
                    <a:pt x="8035" y="4911"/>
                    <a:pt x="7756" y="4716"/>
                    <a:pt x="7561" y="4716"/>
                  </a:cubicBezTo>
                  <a:close/>
                  <a:moveTo>
                    <a:pt x="6613" y="6194"/>
                  </a:moveTo>
                  <a:cubicBezTo>
                    <a:pt x="6445" y="6194"/>
                    <a:pt x="6250" y="6278"/>
                    <a:pt x="6166" y="6389"/>
                  </a:cubicBezTo>
                  <a:cubicBezTo>
                    <a:pt x="6250" y="6501"/>
                    <a:pt x="6445" y="6557"/>
                    <a:pt x="6613" y="6557"/>
                  </a:cubicBezTo>
                  <a:cubicBezTo>
                    <a:pt x="6780" y="6557"/>
                    <a:pt x="6864" y="6473"/>
                    <a:pt x="6919" y="6362"/>
                  </a:cubicBezTo>
                  <a:cubicBezTo>
                    <a:pt x="6836" y="6250"/>
                    <a:pt x="6780" y="6194"/>
                    <a:pt x="6640" y="6194"/>
                  </a:cubicBezTo>
                  <a:close/>
                  <a:moveTo>
                    <a:pt x="18079" y="6613"/>
                  </a:moveTo>
                  <a:cubicBezTo>
                    <a:pt x="17884" y="6613"/>
                    <a:pt x="17605" y="6752"/>
                    <a:pt x="17437" y="6892"/>
                  </a:cubicBezTo>
                  <a:cubicBezTo>
                    <a:pt x="17214" y="7059"/>
                    <a:pt x="17214" y="7226"/>
                    <a:pt x="17242" y="7450"/>
                  </a:cubicBezTo>
                  <a:cubicBezTo>
                    <a:pt x="17326" y="7478"/>
                    <a:pt x="17409" y="7478"/>
                    <a:pt x="17493" y="7478"/>
                  </a:cubicBezTo>
                  <a:cubicBezTo>
                    <a:pt x="17605" y="7478"/>
                    <a:pt x="17716" y="7450"/>
                    <a:pt x="17828" y="7366"/>
                  </a:cubicBezTo>
                  <a:cubicBezTo>
                    <a:pt x="18023" y="7171"/>
                    <a:pt x="18219" y="6864"/>
                    <a:pt x="18191" y="6641"/>
                  </a:cubicBezTo>
                  <a:cubicBezTo>
                    <a:pt x="18163" y="6613"/>
                    <a:pt x="18135" y="6613"/>
                    <a:pt x="18079" y="6613"/>
                  </a:cubicBezTo>
                  <a:close/>
                  <a:moveTo>
                    <a:pt x="17716" y="9096"/>
                  </a:moveTo>
                  <a:cubicBezTo>
                    <a:pt x="17549" y="9096"/>
                    <a:pt x="17409" y="9124"/>
                    <a:pt x="17270" y="9179"/>
                  </a:cubicBezTo>
                  <a:cubicBezTo>
                    <a:pt x="17075" y="9291"/>
                    <a:pt x="17019" y="9430"/>
                    <a:pt x="16991" y="9626"/>
                  </a:cubicBezTo>
                  <a:cubicBezTo>
                    <a:pt x="17103" y="9682"/>
                    <a:pt x="17186" y="9737"/>
                    <a:pt x="17298" y="9737"/>
                  </a:cubicBezTo>
                  <a:cubicBezTo>
                    <a:pt x="17354" y="9737"/>
                    <a:pt x="17437" y="9709"/>
                    <a:pt x="17521" y="9682"/>
                  </a:cubicBezTo>
                  <a:cubicBezTo>
                    <a:pt x="17716" y="9598"/>
                    <a:pt x="17967" y="9347"/>
                    <a:pt x="17995" y="9151"/>
                  </a:cubicBezTo>
                  <a:cubicBezTo>
                    <a:pt x="17940" y="9124"/>
                    <a:pt x="17828" y="9096"/>
                    <a:pt x="17716" y="9096"/>
                  </a:cubicBezTo>
                  <a:close/>
                  <a:moveTo>
                    <a:pt x="18051" y="10853"/>
                  </a:moveTo>
                  <a:cubicBezTo>
                    <a:pt x="17940" y="10853"/>
                    <a:pt x="17828" y="10909"/>
                    <a:pt x="17716" y="10965"/>
                  </a:cubicBezTo>
                  <a:cubicBezTo>
                    <a:pt x="17772" y="11160"/>
                    <a:pt x="17828" y="11300"/>
                    <a:pt x="18023" y="11411"/>
                  </a:cubicBezTo>
                  <a:cubicBezTo>
                    <a:pt x="18163" y="11439"/>
                    <a:pt x="18302" y="11467"/>
                    <a:pt x="18442" y="11467"/>
                  </a:cubicBezTo>
                  <a:cubicBezTo>
                    <a:pt x="18553" y="11467"/>
                    <a:pt x="18665" y="11467"/>
                    <a:pt x="18749" y="11411"/>
                  </a:cubicBezTo>
                  <a:cubicBezTo>
                    <a:pt x="18721" y="11216"/>
                    <a:pt x="18470" y="10993"/>
                    <a:pt x="18246" y="10881"/>
                  </a:cubicBezTo>
                  <a:cubicBezTo>
                    <a:pt x="18191" y="10853"/>
                    <a:pt x="18107" y="10853"/>
                    <a:pt x="18051" y="10853"/>
                  </a:cubicBezTo>
                  <a:close/>
                  <a:moveTo>
                    <a:pt x="4632" y="13532"/>
                  </a:moveTo>
                  <a:cubicBezTo>
                    <a:pt x="4632" y="13671"/>
                    <a:pt x="4743" y="13894"/>
                    <a:pt x="4855" y="14006"/>
                  </a:cubicBezTo>
                  <a:cubicBezTo>
                    <a:pt x="4939" y="14062"/>
                    <a:pt x="5022" y="14090"/>
                    <a:pt x="5078" y="14090"/>
                  </a:cubicBezTo>
                  <a:cubicBezTo>
                    <a:pt x="5134" y="14090"/>
                    <a:pt x="5190" y="14090"/>
                    <a:pt x="5245" y="14062"/>
                  </a:cubicBezTo>
                  <a:cubicBezTo>
                    <a:pt x="5245" y="13922"/>
                    <a:pt x="5245" y="13811"/>
                    <a:pt x="5134" y="13699"/>
                  </a:cubicBezTo>
                  <a:cubicBezTo>
                    <a:pt x="5022" y="13615"/>
                    <a:pt x="4855" y="13532"/>
                    <a:pt x="4715" y="13532"/>
                  </a:cubicBezTo>
                  <a:close/>
                  <a:moveTo>
                    <a:pt x="5413" y="13225"/>
                  </a:moveTo>
                  <a:cubicBezTo>
                    <a:pt x="5329" y="13420"/>
                    <a:pt x="5441" y="13755"/>
                    <a:pt x="5580" y="13950"/>
                  </a:cubicBezTo>
                  <a:cubicBezTo>
                    <a:pt x="5720" y="14145"/>
                    <a:pt x="5859" y="14173"/>
                    <a:pt x="6082" y="14173"/>
                  </a:cubicBezTo>
                  <a:cubicBezTo>
                    <a:pt x="6166" y="13978"/>
                    <a:pt x="6194" y="13811"/>
                    <a:pt x="6055" y="13615"/>
                  </a:cubicBezTo>
                  <a:cubicBezTo>
                    <a:pt x="5915" y="13420"/>
                    <a:pt x="5608" y="13225"/>
                    <a:pt x="5413" y="13225"/>
                  </a:cubicBezTo>
                  <a:close/>
                  <a:moveTo>
                    <a:pt x="4408" y="14759"/>
                  </a:moveTo>
                  <a:cubicBezTo>
                    <a:pt x="4241" y="14759"/>
                    <a:pt x="4046" y="14843"/>
                    <a:pt x="3962" y="14982"/>
                  </a:cubicBezTo>
                  <a:cubicBezTo>
                    <a:pt x="4046" y="15094"/>
                    <a:pt x="4241" y="15150"/>
                    <a:pt x="4408" y="15150"/>
                  </a:cubicBezTo>
                  <a:lnTo>
                    <a:pt x="4436" y="15150"/>
                  </a:lnTo>
                  <a:cubicBezTo>
                    <a:pt x="4604" y="15150"/>
                    <a:pt x="4660" y="15066"/>
                    <a:pt x="4743" y="14927"/>
                  </a:cubicBezTo>
                  <a:cubicBezTo>
                    <a:pt x="4660" y="14843"/>
                    <a:pt x="4604" y="14759"/>
                    <a:pt x="4436" y="14759"/>
                  </a:cubicBezTo>
                  <a:close/>
                  <a:moveTo>
                    <a:pt x="19753" y="18609"/>
                  </a:moveTo>
                  <a:cubicBezTo>
                    <a:pt x="19613" y="18609"/>
                    <a:pt x="19502" y="18665"/>
                    <a:pt x="19390" y="18777"/>
                  </a:cubicBezTo>
                  <a:cubicBezTo>
                    <a:pt x="19446" y="18972"/>
                    <a:pt x="19502" y="19111"/>
                    <a:pt x="19753" y="19167"/>
                  </a:cubicBezTo>
                  <a:cubicBezTo>
                    <a:pt x="19837" y="19195"/>
                    <a:pt x="19920" y="19195"/>
                    <a:pt x="20032" y="19195"/>
                  </a:cubicBezTo>
                  <a:cubicBezTo>
                    <a:pt x="20199" y="19195"/>
                    <a:pt x="20367" y="19167"/>
                    <a:pt x="20478" y="19084"/>
                  </a:cubicBezTo>
                  <a:cubicBezTo>
                    <a:pt x="20395" y="18888"/>
                    <a:pt x="20116" y="18693"/>
                    <a:pt x="19892" y="18637"/>
                  </a:cubicBezTo>
                  <a:cubicBezTo>
                    <a:pt x="19837" y="18609"/>
                    <a:pt x="19781" y="18609"/>
                    <a:pt x="19753" y="18609"/>
                  </a:cubicBezTo>
                  <a:close/>
                  <a:moveTo>
                    <a:pt x="22375" y="32726"/>
                  </a:moveTo>
                  <a:cubicBezTo>
                    <a:pt x="22292" y="32726"/>
                    <a:pt x="22208" y="32754"/>
                    <a:pt x="22124" y="32782"/>
                  </a:cubicBezTo>
                  <a:cubicBezTo>
                    <a:pt x="22124" y="32977"/>
                    <a:pt x="22124" y="33145"/>
                    <a:pt x="22348" y="33284"/>
                  </a:cubicBezTo>
                  <a:cubicBezTo>
                    <a:pt x="22487" y="33368"/>
                    <a:pt x="22710" y="33452"/>
                    <a:pt x="22878" y="33452"/>
                  </a:cubicBezTo>
                  <a:cubicBezTo>
                    <a:pt x="22961" y="33452"/>
                    <a:pt x="23017" y="33452"/>
                    <a:pt x="23045" y="33424"/>
                  </a:cubicBezTo>
                  <a:cubicBezTo>
                    <a:pt x="23045" y="33228"/>
                    <a:pt x="22850" y="32949"/>
                    <a:pt x="22654" y="32810"/>
                  </a:cubicBezTo>
                  <a:cubicBezTo>
                    <a:pt x="22543" y="32754"/>
                    <a:pt x="22459" y="32726"/>
                    <a:pt x="22375" y="32726"/>
                  </a:cubicBezTo>
                  <a:close/>
                  <a:moveTo>
                    <a:pt x="25807" y="42379"/>
                  </a:moveTo>
                  <a:cubicBezTo>
                    <a:pt x="25640" y="42379"/>
                    <a:pt x="25416" y="42519"/>
                    <a:pt x="25277" y="42658"/>
                  </a:cubicBezTo>
                  <a:cubicBezTo>
                    <a:pt x="25137" y="42798"/>
                    <a:pt x="25165" y="42937"/>
                    <a:pt x="25193" y="43105"/>
                  </a:cubicBezTo>
                  <a:lnTo>
                    <a:pt x="25333" y="43105"/>
                  </a:lnTo>
                  <a:cubicBezTo>
                    <a:pt x="25444" y="43105"/>
                    <a:pt x="25528" y="43077"/>
                    <a:pt x="25640" y="42965"/>
                  </a:cubicBezTo>
                  <a:cubicBezTo>
                    <a:pt x="25779" y="42826"/>
                    <a:pt x="25891" y="42547"/>
                    <a:pt x="25835" y="42379"/>
                  </a:cubicBezTo>
                  <a:close/>
                  <a:moveTo>
                    <a:pt x="1284" y="45337"/>
                  </a:moveTo>
                  <a:cubicBezTo>
                    <a:pt x="1256" y="45560"/>
                    <a:pt x="1423" y="45839"/>
                    <a:pt x="1619" y="46006"/>
                  </a:cubicBezTo>
                  <a:cubicBezTo>
                    <a:pt x="1730" y="46090"/>
                    <a:pt x="1814" y="46146"/>
                    <a:pt x="1925" y="46146"/>
                  </a:cubicBezTo>
                  <a:cubicBezTo>
                    <a:pt x="1981" y="46146"/>
                    <a:pt x="2065" y="46118"/>
                    <a:pt x="2149" y="46090"/>
                  </a:cubicBezTo>
                  <a:cubicBezTo>
                    <a:pt x="2177" y="45895"/>
                    <a:pt x="2177" y="45755"/>
                    <a:pt x="1981" y="45588"/>
                  </a:cubicBezTo>
                  <a:cubicBezTo>
                    <a:pt x="1842" y="45448"/>
                    <a:pt x="1591" y="45337"/>
                    <a:pt x="1395" y="45337"/>
                  </a:cubicBezTo>
                  <a:close/>
                  <a:moveTo>
                    <a:pt x="782" y="51837"/>
                  </a:moveTo>
                  <a:cubicBezTo>
                    <a:pt x="726" y="52032"/>
                    <a:pt x="810" y="52367"/>
                    <a:pt x="949" y="52562"/>
                  </a:cubicBezTo>
                  <a:cubicBezTo>
                    <a:pt x="1089" y="52758"/>
                    <a:pt x="1228" y="52758"/>
                    <a:pt x="1451" y="52758"/>
                  </a:cubicBezTo>
                  <a:cubicBezTo>
                    <a:pt x="1507" y="52562"/>
                    <a:pt x="1535" y="52423"/>
                    <a:pt x="1395" y="52228"/>
                  </a:cubicBezTo>
                  <a:cubicBezTo>
                    <a:pt x="1256" y="52032"/>
                    <a:pt x="977" y="51837"/>
                    <a:pt x="782" y="51837"/>
                  </a:cubicBezTo>
                  <a:close/>
                  <a:moveTo>
                    <a:pt x="1479" y="53651"/>
                  </a:moveTo>
                  <a:lnTo>
                    <a:pt x="1479" y="53678"/>
                  </a:lnTo>
                  <a:lnTo>
                    <a:pt x="1451" y="53651"/>
                  </a:lnTo>
                  <a:close/>
                  <a:moveTo>
                    <a:pt x="11467" y="419"/>
                  </a:moveTo>
                  <a:cubicBezTo>
                    <a:pt x="11272" y="475"/>
                    <a:pt x="11076" y="754"/>
                    <a:pt x="10993" y="977"/>
                  </a:cubicBezTo>
                  <a:cubicBezTo>
                    <a:pt x="10937" y="1172"/>
                    <a:pt x="10965" y="1284"/>
                    <a:pt x="11076" y="1423"/>
                  </a:cubicBezTo>
                  <a:cubicBezTo>
                    <a:pt x="10965" y="1479"/>
                    <a:pt x="10881" y="1535"/>
                    <a:pt x="10797" y="1591"/>
                  </a:cubicBezTo>
                  <a:cubicBezTo>
                    <a:pt x="10797" y="1368"/>
                    <a:pt x="10714" y="1089"/>
                    <a:pt x="10574" y="977"/>
                  </a:cubicBezTo>
                  <a:cubicBezTo>
                    <a:pt x="10407" y="1089"/>
                    <a:pt x="10295" y="1340"/>
                    <a:pt x="10267" y="1563"/>
                  </a:cubicBezTo>
                  <a:cubicBezTo>
                    <a:pt x="10211" y="1507"/>
                    <a:pt x="10184" y="1479"/>
                    <a:pt x="10128" y="1451"/>
                  </a:cubicBezTo>
                  <a:cubicBezTo>
                    <a:pt x="9933" y="1256"/>
                    <a:pt x="9570" y="1117"/>
                    <a:pt x="9319" y="1117"/>
                  </a:cubicBezTo>
                  <a:cubicBezTo>
                    <a:pt x="9235" y="1117"/>
                    <a:pt x="9179" y="1144"/>
                    <a:pt x="9151" y="1144"/>
                  </a:cubicBezTo>
                  <a:cubicBezTo>
                    <a:pt x="9123" y="1451"/>
                    <a:pt x="9375" y="1842"/>
                    <a:pt x="9626" y="2065"/>
                  </a:cubicBezTo>
                  <a:cubicBezTo>
                    <a:pt x="9793" y="2177"/>
                    <a:pt x="9905" y="2233"/>
                    <a:pt x="10044" y="2233"/>
                  </a:cubicBezTo>
                  <a:cubicBezTo>
                    <a:pt x="10100" y="2233"/>
                    <a:pt x="10128" y="2233"/>
                    <a:pt x="10156" y="2205"/>
                  </a:cubicBezTo>
                  <a:lnTo>
                    <a:pt x="10156" y="2205"/>
                  </a:lnTo>
                  <a:cubicBezTo>
                    <a:pt x="9402" y="3097"/>
                    <a:pt x="8733" y="4409"/>
                    <a:pt x="8175" y="5971"/>
                  </a:cubicBezTo>
                  <a:cubicBezTo>
                    <a:pt x="8007" y="5859"/>
                    <a:pt x="7784" y="5748"/>
                    <a:pt x="7589" y="5748"/>
                  </a:cubicBezTo>
                  <a:cubicBezTo>
                    <a:pt x="7561" y="5748"/>
                    <a:pt x="7505" y="5776"/>
                    <a:pt x="7477" y="5776"/>
                  </a:cubicBezTo>
                  <a:cubicBezTo>
                    <a:pt x="7477" y="5971"/>
                    <a:pt x="7617" y="6194"/>
                    <a:pt x="7756" y="6362"/>
                  </a:cubicBezTo>
                  <a:cubicBezTo>
                    <a:pt x="7728" y="6362"/>
                    <a:pt x="7673" y="6389"/>
                    <a:pt x="7589" y="6389"/>
                  </a:cubicBezTo>
                  <a:cubicBezTo>
                    <a:pt x="7282" y="6473"/>
                    <a:pt x="6892" y="6752"/>
                    <a:pt x="6780" y="7031"/>
                  </a:cubicBezTo>
                  <a:cubicBezTo>
                    <a:pt x="6919" y="7143"/>
                    <a:pt x="7170" y="7199"/>
                    <a:pt x="7422" y="7199"/>
                  </a:cubicBezTo>
                  <a:cubicBezTo>
                    <a:pt x="7533" y="7199"/>
                    <a:pt x="7673" y="7199"/>
                    <a:pt x="7756" y="7171"/>
                  </a:cubicBezTo>
                  <a:lnTo>
                    <a:pt x="7756" y="7171"/>
                  </a:lnTo>
                  <a:cubicBezTo>
                    <a:pt x="7059" y="9430"/>
                    <a:pt x="6501" y="12053"/>
                    <a:pt x="6110" y="14592"/>
                  </a:cubicBezTo>
                  <a:lnTo>
                    <a:pt x="6055" y="14536"/>
                  </a:lnTo>
                  <a:cubicBezTo>
                    <a:pt x="5887" y="14424"/>
                    <a:pt x="5636" y="14313"/>
                    <a:pt x="5441" y="14313"/>
                  </a:cubicBezTo>
                  <a:cubicBezTo>
                    <a:pt x="5413" y="14313"/>
                    <a:pt x="5357" y="14313"/>
                    <a:pt x="5329" y="14341"/>
                  </a:cubicBezTo>
                  <a:cubicBezTo>
                    <a:pt x="5301" y="14508"/>
                    <a:pt x="5469" y="14787"/>
                    <a:pt x="5636" y="14954"/>
                  </a:cubicBezTo>
                  <a:cubicBezTo>
                    <a:pt x="5580" y="14954"/>
                    <a:pt x="5524" y="14954"/>
                    <a:pt x="5441" y="14982"/>
                  </a:cubicBezTo>
                  <a:cubicBezTo>
                    <a:pt x="5106" y="15066"/>
                    <a:pt x="4715" y="15345"/>
                    <a:pt x="4604" y="15624"/>
                  </a:cubicBezTo>
                  <a:cubicBezTo>
                    <a:pt x="4743" y="15764"/>
                    <a:pt x="5022" y="15819"/>
                    <a:pt x="5273" y="15819"/>
                  </a:cubicBezTo>
                  <a:cubicBezTo>
                    <a:pt x="5413" y="15819"/>
                    <a:pt x="5552" y="15791"/>
                    <a:pt x="5664" y="15764"/>
                  </a:cubicBezTo>
                  <a:cubicBezTo>
                    <a:pt x="5803" y="15736"/>
                    <a:pt x="5887" y="15680"/>
                    <a:pt x="5943" y="15624"/>
                  </a:cubicBezTo>
                  <a:lnTo>
                    <a:pt x="5943" y="15624"/>
                  </a:lnTo>
                  <a:cubicBezTo>
                    <a:pt x="5469" y="18860"/>
                    <a:pt x="4743" y="24133"/>
                    <a:pt x="3962" y="30355"/>
                  </a:cubicBezTo>
                  <a:cubicBezTo>
                    <a:pt x="3962" y="30243"/>
                    <a:pt x="3934" y="30132"/>
                    <a:pt x="3823" y="30020"/>
                  </a:cubicBezTo>
                  <a:cubicBezTo>
                    <a:pt x="3683" y="29853"/>
                    <a:pt x="3404" y="29657"/>
                    <a:pt x="3181" y="29657"/>
                  </a:cubicBezTo>
                  <a:lnTo>
                    <a:pt x="3153" y="29657"/>
                  </a:lnTo>
                  <a:cubicBezTo>
                    <a:pt x="3097" y="29880"/>
                    <a:pt x="3209" y="30215"/>
                    <a:pt x="3376" y="30411"/>
                  </a:cubicBezTo>
                  <a:cubicBezTo>
                    <a:pt x="3516" y="30550"/>
                    <a:pt x="3627" y="30578"/>
                    <a:pt x="3795" y="30578"/>
                  </a:cubicBezTo>
                  <a:lnTo>
                    <a:pt x="3906" y="30578"/>
                  </a:lnTo>
                  <a:lnTo>
                    <a:pt x="3934" y="30494"/>
                  </a:lnTo>
                  <a:lnTo>
                    <a:pt x="3934" y="30494"/>
                  </a:lnTo>
                  <a:cubicBezTo>
                    <a:pt x="3906" y="30634"/>
                    <a:pt x="3906" y="30773"/>
                    <a:pt x="3878" y="30941"/>
                  </a:cubicBezTo>
                  <a:cubicBezTo>
                    <a:pt x="3739" y="30829"/>
                    <a:pt x="3516" y="30745"/>
                    <a:pt x="3320" y="30745"/>
                  </a:cubicBezTo>
                  <a:cubicBezTo>
                    <a:pt x="3265" y="30745"/>
                    <a:pt x="3209" y="30773"/>
                    <a:pt x="3153" y="30773"/>
                  </a:cubicBezTo>
                  <a:cubicBezTo>
                    <a:pt x="3153" y="30969"/>
                    <a:pt x="3320" y="31220"/>
                    <a:pt x="3516" y="31387"/>
                  </a:cubicBezTo>
                  <a:cubicBezTo>
                    <a:pt x="3460" y="31387"/>
                    <a:pt x="3404" y="31387"/>
                    <a:pt x="3348" y="31415"/>
                  </a:cubicBezTo>
                  <a:cubicBezTo>
                    <a:pt x="3014" y="31527"/>
                    <a:pt x="2623" y="31861"/>
                    <a:pt x="2539" y="32140"/>
                  </a:cubicBezTo>
                  <a:cubicBezTo>
                    <a:pt x="2679" y="32252"/>
                    <a:pt x="2874" y="32280"/>
                    <a:pt x="3097" y="32280"/>
                  </a:cubicBezTo>
                  <a:cubicBezTo>
                    <a:pt x="3293" y="32280"/>
                    <a:pt x="3460" y="32252"/>
                    <a:pt x="3627" y="32196"/>
                  </a:cubicBezTo>
                  <a:lnTo>
                    <a:pt x="3739" y="32140"/>
                  </a:lnTo>
                  <a:lnTo>
                    <a:pt x="3739" y="32140"/>
                  </a:lnTo>
                  <a:cubicBezTo>
                    <a:pt x="3181" y="36716"/>
                    <a:pt x="2595" y="41682"/>
                    <a:pt x="2121" y="46676"/>
                  </a:cubicBezTo>
                  <a:cubicBezTo>
                    <a:pt x="1953" y="46508"/>
                    <a:pt x="1730" y="46369"/>
                    <a:pt x="1563" y="46369"/>
                  </a:cubicBezTo>
                  <a:lnTo>
                    <a:pt x="1535" y="46369"/>
                  </a:lnTo>
                  <a:cubicBezTo>
                    <a:pt x="1479" y="46564"/>
                    <a:pt x="1591" y="46899"/>
                    <a:pt x="1730" y="47094"/>
                  </a:cubicBezTo>
                  <a:cubicBezTo>
                    <a:pt x="1814" y="47234"/>
                    <a:pt x="1925" y="47262"/>
                    <a:pt x="2065" y="47290"/>
                  </a:cubicBezTo>
                  <a:cubicBezTo>
                    <a:pt x="2037" y="47401"/>
                    <a:pt x="2037" y="47513"/>
                    <a:pt x="2009" y="47624"/>
                  </a:cubicBezTo>
                  <a:cubicBezTo>
                    <a:pt x="1870" y="47401"/>
                    <a:pt x="1702" y="47262"/>
                    <a:pt x="1395" y="47262"/>
                  </a:cubicBezTo>
                  <a:lnTo>
                    <a:pt x="1367" y="47262"/>
                  </a:lnTo>
                  <a:cubicBezTo>
                    <a:pt x="1033" y="47262"/>
                    <a:pt x="586" y="47429"/>
                    <a:pt x="419" y="47680"/>
                  </a:cubicBezTo>
                  <a:cubicBezTo>
                    <a:pt x="586" y="47903"/>
                    <a:pt x="1033" y="48043"/>
                    <a:pt x="1367" y="48043"/>
                  </a:cubicBezTo>
                  <a:lnTo>
                    <a:pt x="1395" y="48043"/>
                  </a:lnTo>
                  <a:cubicBezTo>
                    <a:pt x="1730" y="48043"/>
                    <a:pt x="1870" y="47903"/>
                    <a:pt x="2009" y="47680"/>
                  </a:cubicBezTo>
                  <a:lnTo>
                    <a:pt x="2009" y="47680"/>
                  </a:lnTo>
                  <a:cubicBezTo>
                    <a:pt x="1988" y="47889"/>
                    <a:pt x="1967" y="48103"/>
                    <a:pt x="1946" y="48318"/>
                  </a:cubicBezTo>
                  <a:lnTo>
                    <a:pt x="1946" y="48318"/>
                  </a:lnTo>
                  <a:cubicBezTo>
                    <a:pt x="1837" y="48264"/>
                    <a:pt x="1728" y="48210"/>
                    <a:pt x="1619" y="48210"/>
                  </a:cubicBezTo>
                  <a:cubicBezTo>
                    <a:pt x="1563" y="48210"/>
                    <a:pt x="1479" y="48238"/>
                    <a:pt x="1395" y="48266"/>
                  </a:cubicBezTo>
                  <a:cubicBezTo>
                    <a:pt x="1200" y="48378"/>
                    <a:pt x="949" y="48629"/>
                    <a:pt x="921" y="48824"/>
                  </a:cubicBezTo>
                  <a:cubicBezTo>
                    <a:pt x="1005" y="48880"/>
                    <a:pt x="1089" y="48880"/>
                    <a:pt x="1200" y="48880"/>
                  </a:cubicBezTo>
                  <a:cubicBezTo>
                    <a:pt x="1340" y="48880"/>
                    <a:pt x="1535" y="48852"/>
                    <a:pt x="1646" y="48768"/>
                  </a:cubicBezTo>
                  <a:cubicBezTo>
                    <a:pt x="1834" y="48698"/>
                    <a:pt x="1903" y="48569"/>
                    <a:pt x="1937" y="48414"/>
                  </a:cubicBezTo>
                  <a:lnTo>
                    <a:pt x="1937" y="48414"/>
                  </a:lnTo>
                  <a:cubicBezTo>
                    <a:pt x="1905" y="48742"/>
                    <a:pt x="1874" y="49076"/>
                    <a:pt x="1842" y="49410"/>
                  </a:cubicBezTo>
                  <a:lnTo>
                    <a:pt x="1814" y="49410"/>
                  </a:lnTo>
                  <a:cubicBezTo>
                    <a:pt x="1702" y="49410"/>
                    <a:pt x="1619" y="49438"/>
                    <a:pt x="1507" y="49521"/>
                  </a:cubicBezTo>
                  <a:cubicBezTo>
                    <a:pt x="1312" y="49689"/>
                    <a:pt x="1172" y="49996"/>
                    <a:pt x="1200" y="50191"/>
                  </a:cubicBezTo>
                  <a:lnTo>
                    <a:pt x="1284" y="50191"/>
                  </a:lnTo>
                  <a:cubicBezTo>
                    <a:pt x="1451" y="50191"/>
                    <a:pt x="1646" y="50107"/>
                    <a:pt x="1786" y="50024"/>
                  </a:cubicBezTo>
                  <a:lnTo>
                    <a:pt x="1786" y="50024"/>
                  </a:lnTo>
                  <a:cubicBezTo>
                    <a:pt x="1702" y="51084"/>
                    <a:pt x="1591" y="52172"/>
                    <a:pt x="1507" y="53232"/>
                  </a:cubicBezTo>
                  <a:cubicBezTo>
                    <a:pt x="1479" y="53176"/>
                    <a:pt x="1451" y="53148"/>
                    <a:pt x="1395" y="53120"/>
                  </a:cubicBezTo>
                  <a:cubicBezTo>
                    <a:pt x="1256" y="52981"/>
                    <a:pt x="1005" y="52897"/>
                    <a:pt x="810" y="52897"/>
                  </a:cubicBezTo>
                  <a:lnTo>
                    <a:pt x="698" y="52897"/>
                  </a:lnTo>
                  <a:cubicBezTo>
                    <a:pt x="698" y="53093"/>
                    <a:pt x="837" y="53344"/>
                    <a:pt x="1005" y="53483"/>
                  </a:cubicBezTo>
                  <a:cubicBezTo>
                    <a:pt x="949" y="53511"/>
                    <a:pt x="893" y="53511"/>
                    <a:pt x="837" y="53511"/>
                  </a:cubicBezTo>
                  <a:cubicBezTo>
                    <a:pt x="503" y="53623"/>
                    <a:pt x="112" y="53874"/>
                    <a:pt x="0" y="54153"/>
                  </a:cubicBezTo>
                  <a:cubicBezTo>
                    <a:pt x="140" y="54292"/>
                    <a:pt x="419" y="54348"/>
                    <a:pt x="670" y="54348"/>
                  </a:cubicBezTo>
                  <a:cubicBezTo>
                    <a:pt x="782" y="54348"/>
                    <a:pt x="921" y="54320"/>
                    <a:pt x="1033" y="54292"/>
                  </a:cubicBezTo>
                  <a:cubicBezTo>
                    <a:pt x="1256" y="54236"/>
                    <a:pt x="1367" y="54125"/>
                    <a:pt x="1451" y="53985"/>
                  </a:cubicBezTo>
                  <a:lnTo>
                    <a:pt x="1451" y="53985"/>
                  </a:lnTo>
                  <a:cubicBezTo>
                    <a:pt x="1228" y="56775"/>
                    <a:pt x="1033" y="59481"/>
                    <a:pt x="893" y="62076"/>
                  </a:cubicBezTo>
                  <a:cubicBezTo>
                    <a:pt x="837" y="63415"/>
                    <a:pt x="1702" y="64364"/>
                    <a:pt x="3209" y="65033"/>
                  </a:cubicBezTo>
                  <a:cubicBezTo>
                    <a:pt x="3934" y="65368"/>
                    <a:pt x="4827" y="65647"/>
                    <a:pt x="5803" y="65842"/>
                  </a:cubicBezTo>
                  <a:cubicBezTo>
                    <a:pt x="6082" y="65898"/>
                    <a:pt x="6389" y="65954"/>
                    <a:pt x="6668" y="66010"/>
                  </a:cubicBezTo>
                  <a:cubicBezTo>
                    <a:pt x="6445" y="66121"/>
                    <a:pt x="6194" y="66372"/>
                    <a:pt x="6138" y="66596"/>
                  </a:cubicBezTo>
                  <a:cubicBezTo>
                    <a:pt x="6250" y="66651"/>
                    <a:pt x="6361" y="66679"/>
                    <a:pt x="6501" y="66679"/>
                  </a:cubicBezTo>
                  <a:cubicBezTo>
                    <a:pt x="6668" y="66679"/>
                    <a:pt x="6864" y="66624"/>
                    <a:pt x="7003" y="66568"/>
                  </a:cubicBezTo>
                  <a:cubicBezTo>
                    <a:pt x="7226" y="66456"/>
                    <a:pt x="7310" y="66317"/>
                    <a:pt x="7338" y="66094"/>
                  </a:cubicBezTo>
                  <a:cubicBezTo>
                    <a:pt x="7533" y="66121"/>
                    <a:pt x="7701" y="66149"/>
                    <a:pt x="7868" y="66177"/>
                  </a:cubicBezTo>
                  <a:cubicBezTo>
                    <a:pt x="7589" y="66428"/>
                    <a:pt x="7338" y="66847"/>
                    <a:pt x="7338" y="67154"/>
                  </a:cubicBezTo>
                  <a:cubicBezTo>
                    <a:pt x="7422" y="67182"/>
                    <a:pt x="7477" y="67182"/>
                    <a:pt x="7561" y="67182"/>
                  </a:cubicBezTo>
                  <a:cubicBezTo>
                    <a:pt x="7868" y="67182"/>
                    <a:pt x="8259" y="67042"/>
                    <a:pt x="8510" y="66847"/>
                  </a:cubicBezTo>
                  <a:cubicBezTo>
                    <a:pt x="8733" y="66651"/>
                    <a:pt x="8817" y="66484"/>
                    <a:pt x="8817" y="66261"/>
                  </a:cubicBezTo>
                  <a:cubicBezTo>
                    <a:pt x="8956" y="66261"/>
                    <a:pt x="9123" y="66289"/>
                    <a:pt x="9263" y="66289"/>
                  </a:cubicBezTo>
                  <a:cubicBezTo>
                    <a:pt x="9207" y="66317"/>
                    <a:pt x="9179" y="66372"/>
                    <a:pt x="9151" y="66428"/>
                  </a:cubicBezTo>
                  <a:cubicBezTo>
                    <a:pt x="9040" y="66679"/>
                    <a:pt x="8984" y="67070"/>
                    <a:pt x="9096" y="67265"/>
                  </a:cubicBezTo>
                  <a:cubicBezTo>
                    <a:pt x="9347" y="67237"/>
                    <a:pt x="9626" y="66958"/>
                    <a:pt x="9737" y="66735"/>
                  </a:cubicBezTo>
                  <a:cubicBezTo>
                    <a:pt x="9821" y="66568"/>
                    <a:pt x="9821" y="66456"/>
                    <a:pt x="9793" y="66317"/>
                  </a:cubicBezTo>
                  <a:lnTo>
                    <a:pt x="9793" y="66317"/>
                  </a:lnTo>
                  <a:cubicBezTo>
                    <a:pt x="10100" y="66345"/>
                    <a:pt x="10407" y="66372"/>
                    <a:pt x="10714" y="66372"/>
                  </a:cubicBezTo>
                  <a:cubicBezTo>
                    <a:pt x="10714" y="67209"/>
                    <a:pt x="10714" y="68019"/>
                    <a:pt x="10686" y="68828"/>
                  </a:cubicBezTo>
                  <a:cubicBezTo>
                    <a:pt x="10602" y="72817"/>
                    <a:pt x="10407" y="76305"/>
                    <a:pt x="10295" y="78118"/>
                  </a:cubicBezTo>
                  <a:lnTo>
                    <a:pt x="8091" y="78118"/>
                  </a:lnTo>
                  <a:lnTo>
                    <a:pt x="8091" y="80127"/>
                  </a:lnTo>
                  <a:lnTo>
                    <a:pt x="20590" y="80127"/>
                  </a:lnTo>
                  <a:lnTo>
                    <a:pt x="20590" y="78118"/>
                  </a:lnTo>
                  <a:lnTo>
                    <a:pt x="18302" y="78118"/>
                  </a:lnTo>
                  <a:cubicBezTo>
                    <a:pt x="18135" y="76667"/>
                    <a:pt x="17856" y="74212"/>
                    <a:pt x="17605" y="71701"/>
                  </a:cubicBezTo>
                  <a:cubicBezTo>
                    <a:pt x="17493" y="70502"/>
                    <a:pt x="17382" y="69302"/>
                    <a:pt x="17298" y="68186"/>
                  </a:cubicBezTo>
                  <a:cubicBezTo>
                    <a:pt x="17242" y="67488"/>
                    <a:pt x="17186" y="66847"/>
                    <a:pt x="17130" y="66233"/>
                  </a:cubicBezTo>
                  <a:cubicBezTo>
                    <a:pt x="19195" y="66094"/>
                    <a:pt x="21148" y="65870"/>
                    <a:pt x="22822" y="65619"/>
                  </a:cubicBezTo>
                  <a:cubicBezTo>
                    <a:pt x="24301" y="65368"/>
                    <a:pt x="25165" y="64168"/>
                    <a:pt x="25556" y="62271"/>
                  </a:cubicBezTo>
                  <a:cubicBezTo>
                    <a:pt x="25584" y="62355"/>
                    <a:pt x="25612" y="62411"/>
                    <a:pt x="25695" y="62467"/>
                  </a:cubicBezTo>
                  <a:cubicBezTo>
                    <a:pt x="25835" y="62634"/>
                    <a:pt x="26086" y="62746"/>
                    <a:pt x="26281" y="62746"/>
                  </a:cubicBezTo>
                  <a:lnTo>
                    <a:pt x="26365" y="62746"/>
                  </a:lnTo>
                  <a:cubicBezTo>
                    <a:pt x="26393" y="62550"/>
                    <a:pt x="26253" y="62243"/>
                    <a:pt x="26086" y="62076"/>
                  </a:cubicBezTo>
                  <a:cubicBezTo>
                    <a:pt x="25974" y="61964"/>
                    <a:pt x="25863" y="61937"/>
                    <a:pt x="25751" y="61937"/>
                  </a:cubicBezTo>
                  <a:cubicBezTo>
                    <a:pt x="25723" y="61937"/>
                    <a:pt x="25668" y="61937"/>
                    <a:pt x="25640" y="61964"/>
                  </a:cubicBezTo>
                  <a:cubicBezTo>
                    <a:pt x="25640" y="61797"/>
                    <a:pt x="25668" y="61658"/>
                    <a:pt x="25695" y="61490"/>
                  </a:cubicBezTo>
                  <a:cubicBezTo>
                    <a:pt x="25835" y="61602"/>
                    <a:pt x="26002" y="61713"/>
                    <a:pt x="26142" y="61713"/>
                  </a:cubicBezTo>
                  <a:cubicBezTo>
                    <a:pt x="26226" y="61518"/>
                    <a:pt x="26142" y="61211"/>
                    <a:pt x="26002" y="61016"/>
                  </a:cubicBezTo>
                  <a:cubicBezTo>
                    <a:pt x="25947" y="60904"/>
                    <a:pt x="25863" y="60848"/>
                    <a:pt x="25779" y="60821"/>
                  </a:cubicBezTo>
                  <a:cubicBezTo>
                    <a:pt x="25779" y="60737"/>
                    <a:pt x="25779" y="60653"/>
                    <a:pt x="25807" y="60569"/>
                  </a:cubicBezTo>
                  <a:cubicBezTo>
                    <a:pt x="25947" y="60737"/>
                    <a:pt x="26086" y="60848"/>
                    <a:pt x="26365" y="60848"/>
                  </a:cubicBezTo>
                  <a:cubicBezTo>
                    <a:pt x="26700" y="60848"/>
                    <a:pt x="27146" y="60709"/>
                    <a:pt x="27314" y="60486"/>
                  </a:cubicBezTo>
                  <a:cubicBezTo>
                    <a:pt x="27146" y="60235"/>
                    <a:pt x="26700" y="60067"/>
                    <a:pt x="26365" y="60067"/>
                  </a:cubicBezTo>
                  <a:lnTo>
                    <a:pt x="26337" y="60067"/>
                  </a:lnTo>
                  <a:cubicBezTo>
                    <a:pt x="26086" y="60067"/>
                    <a:pt x="25947" y="60179"/>
                    <a:pt x="25807" y="60318"/>
                  </a:cubicBezTo>
                  <a:cubicBezTo>
                    <a:pt x="25835" y="60151"/>
                    <a:pt x="25835" y="59984"/>
                    <a:pt x="25835" y="59788"/>
                  </a:cubicBezTo>
                  <a:cubicBezTo>
                    <a:pt x="25947" y="59844"/>
                    <a:pt x="26058" y="59900"/>
                    <a:pt x="26170" y="59900"/>
                  </a:cubicBezTo>
                  <a:cubicBezTo>
                    <a:pt x="26226" y="59900"/>
                    <a:pt x="26281" y="59872"/>
                    <a:pt x="26365" y="59844"/>
                  </a:cubicBezTo>
                  <a:cubicBezTo>
                    <a:pt x="26588" y="59760"/>
                    <a:pt x="26811" y="59509"/>
                    <a:pt x="26867" y="59314"/>
                  </a:cubicBezTo>
                  <a:cubicBezTo>
                    <a:pt x="26784" y="59286"/>
                    <a:pt x="26672" y="59258"/>
                    <a:pt x="26560" y="59258"/>
                  </a:cubicBezTo>
                  <a:cubicBezTo>
                    <a:pt x="26421" y="59258"/>
                    <a:pt x="26253" y="59286"/>
                    <a:pt x="26142" y="59342"/>
                  </a:cubicBezTo>
                  <a:cubicBezTo>
                    <a:pt x="25947" y="59426"/>
                    <a:pt x="25891" y="59565"/>
                    <a:pt x="25835" y="59733"/>
                  </a:cubicBezTo>
                  <a:cubicBezTo>
                    <a:pt x="25891" y="58672"/>
                    <a:pt x="25835" y="57473"/>
                    <a:pt x="25751" y="56217"/>
                  </a:cubicBezTo>
                  <a:cubicBezTo>
                    <a:pt x="25807" y="56217"/>
                    <a:pt x="25863" y="56189"/>
                    <a:pt x="25947" y="56134"/>
                  </a:cubicBezTo>
                  <a:cubicBezTo>
                    <a:pt x="26086" y="56050"/>
                    <a:pt x="26198" y="55855"/>
                    <a:pt x="26198" y="55743"/>
                  </a:cubicBezTo>
                  <a:cubicBezTo>
                    <a:pt x="26170" y="55715"/>
                    <a:pt x="26142" y="55715"/>
                    <a:pt x="26114" y="55715"/>
                  </a:cubicBezTo>
                  <a:cubicBezTo>
                    <a:pt x="25974" y="55715"/>
                    <a:pt x="25835" y="55771"/>
                    <a:pt x="25723" y="55827"/>
                  </a:cubicBezTo>
                  <a:cubicBezTo>
                    <a:pt x="25668" y="55073"/>
                    <a:pt x="25584" y="54264"/>
                    <a:pt x="25472" y="53455"/>
                  </a:cubicBezTo>
                  <a:lnTo>
                    <a:pt x="25472" y="53455"/>
                  </a:lnTo>
                  <a:cubicBezTo>
                    <a:pt x="25528" y="53483"/>
                    <a:pt x="25584" y="53539"/>
                    <a:pt x="25668" y="53567"/>
                  </a:cubicBezTo>
                  <a:cubicBezTo>
                    <a:pt x="25779" y="53595"/>
                    <a:pt x="25919" y="53623"/>
                    <a:pt x="26030" y="53623"/>
                  </a:cubicBezTo>
                  <a:cubicBezTo>
                    <a:pt x="26170" y="53623"/>
                    <a:pt x="26309" y="53595"/>
                    <a:pt x="26393" y="53539"/>
                  </a:cubicBezTo>
                  <a:cubicBezTo>
                    <a:pt x="26337" y="53344"/>
                    <a:pt x="26086" y="53120"/>
                    <a:pt x="25863" y="53037"/>
                  </a:cubicBezTo>
                  <a:cubicBezTo>
                    <a:pt x="25807" y="53009"/>
                    <a:pt x="25723" y="52981"/>
                    <a:pt x="25668" y="52981"/>
                  </a:cubicBezTo>
                  <a:cubicBezTo>
                    <a:pt x="25584" y="52981"/>
                    <a:pt x="25500" y="53037"/>
                    <a:pt x="25444" y="53065"/>
                  </a:cubicBezTo>
                  <a:cubicBezTo>
                    <a:pt x="25416" y="52925"/>
                    <a:pt x="25389" y="52786"/>
                    <a:pt x="25389" y="52646"/>
                  </a:cubicBezTo>
                  <a:lnTo>
                    <a:pt x="25389" y="52646"/>
                  </a:lnTo>
                  <a:cubicBezTo>
                    <a:pt x="25472" y="52674"/>
                    <a:pt x="25556" y="52702"/>
                    <a:pt x="25612" y="52702"/>
                  </a:cubicBezTo>
                  <a:cubicBezTo>
                    <a:pt x="25695" y="52702"/>
                    <a:pt x="25751" y="52674"/>
                    <a:pt x="25779" y="52646"/>
                  </a:cubicBezTo>
                  <a:cubicBezTo>
                    <a:pt x="25779" y="52451"/>
                    <a:pt x="25584" y="52200"/>
                    <a:pt x="25361" y="52060"/>
                  </a:cubicBezTo>
                  <a:lnTo>
                    <a:pt x="25305" y="52004"/>
                  </a:lnTo>
                  <a:cubicBezTo>
                    <a:pt x="25277" y="51949"/>
                    <a:pt x="25277" y="51893"/>
                    <a:pt x="25277" y="51837"/>
                  </a:cubicBezTo>
                  <a:lnTo>
                    <a:pt x="25361" y="51837"/>
                  </a:lnTo>
                  <a:cubicBezTo>
                    <a:pt x="25444" y="51837"/>
                    <a:pt x="25556" y="51809"/>
                    <a:pt x="25640" y="51781"/>
                  </a:cubicBezTo>
                  <a:cubicBezTo>
                    <a:pt x="25974" y="51642"/>
                    <a:pt x="26309" y="51335"/>
                    <a:pt x="26393" y="51056"/>
                  </a:cubicBezTo>
                  <a:cubicBezTo>
                    <a:pt x="26253" y="50972"/>
                    <a:pt x="26086" y="50944"/>
                    <a:pt x="25891" y="50944"/>
                  </a:cubicBezTo>
                  <a:cubicBezTo>
                    <a:pt x="25695" y="50944"/>
                    <a:pt x="25500" y="50972"/>
                    <a:pt x="25361" y="51028"/>
                  </a:cubicBezTo>
                  <a:cubicBezTo>
                    <a:pt x="25277" y="51056"/>
                    <a:pt x="25221" y="51112"/>
                    <a:pt x="25165" y="51140"/>
                  </a:cubicBezTo>
                  <a:cubicBezTo>
                    <a:pt x="25165" y="51056"/>
                    <a:pt x="25165" y="51000"/>
                    <a:pt x="25137" y="50944"/>
                  </a:cubicBezTo>
                  <a:lnTo>
                    <a:pt x="25249" y="50833"/>
                  </a:lnTo>
                  <a:cubicBezTo>
                    <a:pt x="25416" y="50665"/>
                    <a:pt x="25556" y="50358"/>
                    <a:pt x="25500" y="50135"/>
                  </a:cubicBezTo>
                  <a:lnTo>
                    <a:pt x="25472" y="50135"/>
                  </a:lnTo>
                  <a:cubicBezTo>
                    <a:pt x="25333" y="50135"/>
                    <a:pt x="25193" y="50191"/>
                    <a:pt x="25054" y="50303"/>
                  </a:cubicBezTo>
                  <a:cubicBezTo>
                    <a:pt x="24831" y="48880"/>
                    <a:pt x="24580" y="47457"/>
                    <a:pt x="24328" y="45978"/>
                  </a:cubicBezTo>
                  <a:lnTo>
                    <a:pt x="24328" y="45978"/>
                  </a:lnTo>
                  <a:cubicBezTo>
                    <a:pt x="24440" y="46118"/>
                    <a:pt x="24552" y="46229"/>
                    <a:pt x="24775" y="46257"/>
                  </a:cubicBezTo>
                  <a:cubicBezTo>
                    <a:pt x="24831" y="46285"/>
                    <a:pt x="24886" y="46285"/>
                    <a:pt x="24942" y="46285"/>
                  </a:cubicBezTo>
                  <a:cubicBezTo>
                    <a:pt x="25221" y="46285"/>
                    <a:pt x="25528" y="46201"/>
                    <a:pt x="25668" y="46034"/>
                  </a:cubicBezTo>
                  <a:cubicBezTo>
                    <a:pt x="25556" y="45811"/>
                    <a:pt x="25165" y="45616"/>
                    <a:pt x="24886" y="45560"/>
                  </a:cubicBezTo>
                  <a:lnTo>
                    <a:pt x="24775" y="45560"/>
                  </a:lnTo>
                  <a:cubicBezTo>
                    <a:pt x="24552" y="45560"/>
                    <a:pt x="24440" y="45643"/>
                    <a:pt x="24301" y="45783"/>
                  </a:cubicBezTo>
                  <a:cubicBezTo>
                    <a:pt x="24217" y="45364"/>
                    <a:pt x="24161" y="44918"/>
                    <a:pt x="24077" y="44500"/>
                  </a:cubicBezTo>
                  <a:lnTo>
                    <a:pt x="24077" y="44500"/>
                  </a:lnTo>
                  <a:cubicBezTo>
                    <a:pt x="24161" y="44555"/>
                    <a:pt x="24245" y="44583"/>
                    <a:pt x="24356" y="44583"/>
                  </a:cubicBezTo>
                  <a:cubicBezTo>
                    <a:pt x="24384" y="44583"/>
                    <a:pt x="24412" y="44555"/>
                    <a:pt x="24440" y="44555"/>
                  </a:cubicBezTo>
                  <a:cubicBezTo>
                    <a:pt x="24747" y="44528"/>
                    <a:pt x="25137" y="44332"/>
                    <a:pt x="25249" y="44109"/>
                  </a:cubicBezTo>
                  <a:cubicBezTo>
                    <a:pt x="25110" y="43942"/>
                    <a:pt x="24775" y="43858"/>
                    <a:pt x="24496" y="43858"/>
                  </a:cubicBezTo>
                  <a:lnTo>
                    <a:pt x="24468" y="43858"/>
                  </a:lnTo>
                  <a:cubicBezTo>
                    <a:pt x="24524" y="43802"/>
                    <a:pt x="24552" y="43746"/>
                    <a:pt x="24580" y="43691"/>
                  </a:cubicBezTo>
                  <a:cubicBezTo>
                    <a:pt x="24803" y="43300"/>
                    <a:pt x="24886" y="42714"/>
                    <a:pt x="24719" y="42379"/>
                  </a:cubicBezTo>
                  <a:lnTo>
                    <a:pt x="24719" y="42379"/>
                  </a:lnTo>
                  <a:cubicBezTo>
                    <a:pt x="24412" y="42435"/>
                    <a:pt x="24049" y="42742"/>
                    <a:pt x="23798" y="43049"/>
                  </a:cubicBezTo>
                  <a:cubicBezTo>
                    <a:pt x="23575" y="41710"/>
                    <a:pt x="23296" y="40343"/>
                    <a:pt x="23073" y="38976"/>
                  </a:cubicBezTo>
                  <a:cubicBezTo>
                    <a:pt x="23101" y="38948"/>
                    <a:pt x="23157" y="38920"/>
                    <a:pt x="23212" y="38864"/>
                  </a:cubicBezTo>
                  <a:cubicBezTo>
                    <a:pt x="23352" y="38725"/>
                    <a:pt x="23491" y="38473"/>
                    <a:pt x="23464" y="38306"/>
                  </a:cubicBezTo>
                  <a:lnTo>
                    <a:pt x="23408" y="38306"/>
                  </a:lnTo>
                  <a:cubicBezTo>
                    <a:pt x="23268" y="38306"/>
                    <a:pt x="23101" y="38390"/>
                    <a:pt x="22961" y="38473"/>
                  </a:cubicBezTo>
                  <a:cubicBezTo>
                    <a:pt x="22710" y="36995"/>
                    <a:pt x="22431" y="35516"/>
                    <a:pt x="22208" y="34093"/>
                  </a:cubicBezTo>
                  <a:lnTo>
                    <a:pt x="22208" y="34093"/>
                  </a:lnTo>
                  <a:cubicBezTo>
                    <a:pt x="22236" y="34121"/>
                    <a:pt x="22292" y="34149"/>
                    <a:pt x="22375" y="34177"/>
                  </a:cubicBezTo>
                  <a:cubicBezTo>
                    <a:pt x="22487" y="34233"/>
                    <a:pt x="22627" y="34261"/>
                    <a:pt x="22766" y="34261"/>
                  </a:cubicBezTo>
                  <a:cubicBezTo>
                    <a:pt x="22878" y="34261"/>
                    <a:pt x="23017" y="34233"/>
                    <a:pt x="23101" y="34177"/>
                  </a:cubicBezTo>
                  <a:cubicBezTo>
                    <a:pt x="23045" y="33982"/>
                    <a:pt x="22794" y="33758"/>
                    <a:pt x="22571" y="33675"/>
                  </a:cubicBezTo>
                  <a:cubicBezTo>
                    <a:pt x="22515" y="33619"/>
                    <a:pt x="22431" y="33619"/>
                    <a:pt x="22375" y="33619"/>
                  </a:cubicBezTo>
                  <a:cubicBezTo>
                    <a:pt x="22292" y="33619"/>
                    <a:pt x="22208" y="33647"/>
                    <a:pt x="22124" y="33703"/>
                  </a:cubicBezTo>
                  <a:cubicBezTo>
                    <a:pt x="22069" y="33256"/>
                    <a:pt x="21985" y="32838"/>
                    <a:pt x="21929" y="32419"/>
                  </a:cubicBezTo>
                  <a:lnTo>
                    <a:pt x="21929" y="32419"/>
                  </a:lnTo>
                  <a:cubicBezTo>
                    <a:pt x="21985" y="32447"/>
                    <a:pt x="22069" y="32447"/>
                    <a:pt x="22124" y="32447"/>
                  </a:cubicBezTo>
                  <a:cubicBezTo>
                    <a:pt x="22208" y="32447"/>
                    <a:pt x="22292" y="32447"/>
                    <a:pt x="22403" y="32391"/>
                  </a:cubicBezTo>
                  <a:cubicBezTo>
                    <a:pt x="22710" y="32280"/>
                    <a:pt x="23073" y="31973"/>
                    <a:pt x="23157" y="31694"/>
                  </a:cubicBezTo>
                  <a:cubicBezTo>
                    <a:pt x="23017" y="31610"/>
                    <a:pt x="22822" y="31582"/>
                    <a:pt x="22627" y="31582"/>
                  </a:cubicBezTo>
                  <a:cubicBezTo>
                    <a:pt x="22487" y="31582"/>
                    <a:pt x="22320" y="31582"/>
                    <a:pt x="22180" y="31638"/>
                  </a:cubicBezTo>
                  <a:cubicBezTo>
                    <a:pt x="22264" y="31471"/>
                    <a:pt x="22320" y="31303"/>
                    <a:pt x="22292" y="31164"/>
                  </a:cubicBezTo>
                  <a:lnTo>
                    <a:pt x="22236" y="31164"/>
                  </a:lnTo>
                  <a:cubicBezTo>
                    <a:pt x="22096" y="31164"/>
                    <a:pt x="21901" y="31248"/>
                    <a:pt x="21762" y="31331"/>
                  </a:cubicBezTo>
                  <a:cubicBezTo>
                    <a:pt x="21539" y="29936"/>
                    <a:pt x="21287" y="28513"/>
                    <a:pt x="21036" y="27091"/>
                  </a:cubicBezTo>
                  <a:cubicBezTo>
                    <a:pt x="21092" y="27091"/>
                    <a:pt x="21176" y="27063"/>
                    <a:pt x="21260" y="26979"/>
                  </a:cubicBezTo>
                  <a:cubicBezTo>
                    <a:pt x="21427" y="26839"/>
                    <a:pt x="21594" y="26561"/>
                    <a:pt x="21594" y="26337"/>
                  </a:cubicBezTo>
                  <a:lnTo>
                    <a:pt x="21483" y="26337"/>
                  </a:lnTo>
                  <a:cubicBezTo>
                    <a:pt x="21315" y="26337"/>
                    <a:pt x="21092" y="26421"/>
                    <a:pt x="20925" y="26533"/>
                  </a:cubicBezTo>
                  <a:cubicBezTo>
                    <a:pt x="20897" y="26337"/>
                    <a:pt x="20841" y="26142"/>
                    <a:pt x="20813" y="25947"/>
                  </a:cubicBezTo>
                  <a:cubicBezTo>
                    <a:pt x="20981" y="25919"/>
                    <a:pt x="21120" y="25863"/>
                    <a:pt x="21232" y="25696"/>
                  </a:cubicBezTo>
                  <a:cubicBezTo>
                    <a:pt x="21343" y="25472"/>
                    <a:pt x="21399" y="25138"/>
                    <a:pt x="21287" y="24942"/>
                  </a:cubicBezTo>
                  <a:lnTo>
                    <a:pt x="21287" y="24942"/>
                  </a:lnTo>
                  <a:cubicBezTo>
                    <a:pt x="21092" y="24970"/>
                    <a:pt x="20841" y="25193"/>
                    <a:pt x="20729" y="25417"/>
                  </a:cubicBezTo>
                  <a:cubicBezTo>
                    <a:pt x="20255" y="22989"/>
                    <a:pt x="19753" y="20590"/>
                    <a:pt x="19223" y="18274"/>
                  </a:cubicBezTo>
                  <a:lnTo>
                    <a:pt x="19223" y="18274"/>
                  </a:lnTo>
                  <a:cubicBezTo>
                    <a:pt x="19334" y="18302"/>
                    <a:pt x="19446" y="18302"/>
                    <a:pt x="19558" y="18302"/>
                  </a:cubicBezTo>
                  <a:cubicBezTo>
                    <a:pt x="19641" y="18302"/>
                    <a:pt x="19725" y="18302"/>
                    <a:pt x="19781" y="18274"/>
                  </a:cubicBezTo>
                  <a:cubicBezTo>
                    <a:pt x="19753" y="18051"/>
                    <a:pt x="19530" y="17828"/>
                    <a:pt x="19334" y="17716"/>
                  </a:cubicBezTo>
                  <a:cubicBezTo>
                    <a:pt x="19251" y="17661"/>
                    <a:pt x="19167" y="17633"/>
                    <a:pt x="19083" y="17633"/>
                  </a:cubicBezTo>
                  <a:cubicBezTo>
                    <a:pt x="19055" y="17577"/>
                    <a:pt x="19055" y="17521"/>
                    <a:pt x="19028" y="17438"/>
                  </a:cubicBezTo>
                  <a:lnTo>
                    <a:pt x="19028" y="17438"/>
                  </a:lnTo>
                  <a:cubicBezTo>
                    <a:pt x="19111" y="17465"/>
                    <a:pt x="19167" y="17493"/>
                    <a:pt x="19251" y="17493"/>
                  </a:cubicBezTo>
                  <a:cubicBezTo>
                    <a:pt x="19362" y="17493"/>
                    <a:pt x="19446" y="17465"/>
                    <a:pt x="19558" y="17410"/>
                  </a:cubicBezTo>
                  <a:cubicBezTo>
                    <a:pt x="19865" y="17242"/>
                    <a:pt x="20199" y="16907"/>
                    <a:pt x="20255" y="16601"/>
                  </a:cubicBezTo>
                  <a:cubicBezTo>
                    <a:pt x="20144" y="16573"/>
                    <a:pt x="20004" y="16545"/>
                    <a:pt x="19865" y="16545"/>
                  </a:cubicBezTo>
                  <a:cubicBezTo>
                    <a:pt x="19641" y="16545"/>
                    <a:pt x="19390" y="16601"/>
                    <a:pt x="19223" y="16684"/>
                  </a:cubicBezTo>
                  <a:cubicBezTo>
                    <a:pt x="19055" y="16768"/>
                    <a:pt x="18972" y="16852"/>
                    <a:pt x="18916" y="16963"/>
                  </a:cubicBezTo>
                  <a:cubicBezTo>
                    <a:pt x="18888" y="16852"/>
                    <a:pt x="18888" y="16768"/>
                    <a:pt x="18860" y="16684"/>
                  </a:cubicBezTo>
                  <a:cubicBezTo>
                    <a:pt x="18944" y="16656"/>
                    <a:pt x="19028" y="16601"/>
                    <a:pt x="19111" y="16489"/>
                  </a:cubicBezTo>
                  <a:cubicBezTo>
                    <a:pt x="19251" y="16322"/>
                    <a:pt x="19362" y="15987"/>
                    <a:pt x="19307" y="15791"/>
                  </a:cubicBezTo>
                  <a:lnTo>
                    <a:pt x="19279" y="15791"/>
                  </a:lnTo>
                  <a:cubicBezTo>
                    <a:pt x="19111" y="15791"/>
                    <a:pt x="18860" y="15931"/>
                    <a:pt x="18721" y="16098"/>
                  </a:cubicBezTo>
                  <a:cubicBezTo>
                    <a:pt x="18358" y="14620"/>
                    <a:pt x="17967" y="13169"/>
                    <a:pt x="17605" y="11830"/>
                  </a:cubicBezTo>
                  <a:cubicBezTo>
                    <a:pt x="17549" y="11662"/>
                    <a:pt x="17493" y="11467"/>
                    <a:pt x="17437" y="11300"/>
                  </a:cubicBezTo>
                  <a:cubicBezTo>
                    <a:pt x="17493" y="11132"/>
                    <a:pt x="17437" y="10853"/>
                    <a:pt x="17326" y="10658"/>
                  </a:cubicBezTo>
                  <a:lnTo>
                    <a:pt x="17326" y="10658"/>
                  </a:lnTo>
                  <a:cubicBezTo>
                    <a:pt x="17382" y="10686"/>
                    <a:pt x="17437" y="10686"/>
                    <a:pt x="17493" y="10686"/>
                  </a:cubicBezTo>
                  <a:lnTo>
                    <a:pt x="17521" y="10686"/>
                  </a:lnTo>
                  <a:cubicBezTo>
                    <a:pt x="17856" y="10686"/>
                    <a:pt x="18274" y="10546"/>
                    <a:pt x="18442" y="10323"/>
                  </a:cubicBezTo>
                  <a:cubicBezTo>
                    <a:pt x="18302" y="10072"/>
                    <a:pt x="17856" y="9905"/>
                    <a:pt x="17521" y="9905"/>
                  </a:cubicBezTo>
                  <a:lnTo>
                    <a:pt x="17493" y="9905"/>
                  </a:lnTo>
                  <a:cubicBezTo>
                    <a:pt x="17298" y="9905"/>
                    <a:pt x="17186" y="9961"/>
                    <a:pt x="17075" y="10044"/>
                  </a:cubicBezTo>
                  <a:cubicBezTo>
                    <a:pt x="16907" y="9430"/>
                    <a:pt x="16712" y="8845"/>
                    <a:pt x="16517" y="8287"/>
                  </a:cubicBezTo>
                  <a:lnTo>
                    <a:pt x="16517" y="8287"/>
                  </a:lnTo>
                  <a:cubicBezTo>
                    <a:pt x="16572" y="8315"/>
                    <a:pt x="16600" y="8315"/>
                    <a:pt x="16656" y="8315"/>
                  </a:cubicBezTo>
                  <a:lnTo>
                    <a:pt x="16740" y="8315"/>
                  </a:lnTo>
                  <a:cubicBezTo>
                    <a:pt x="17019" y="8259"/>
                    <a:pt x="17326" y="8091"/>
                    <a:pt x="17437" y="7896"/>
                  </a:cubicBezTo>
                  <a:cubicBezTo>
                    <a:pt x="17326" y="7757"/>
                    <a:pt x="17047" y="7673"/>
                    <a:pt x="16796" y="7673"/>
                  </a:cubicBezTo>
                  <a:lnTo>
                    <a:pt x="16740" y="7673"/>
                  </a:lnTo>
                  <a:cubicBezTo>
                    <a:pt x="16796" y="7645"/>
                    <a:pt x="16824" y="7589"/>
                    <a:pt x="16851" y="7533"/>
                  </a:cubicBezTo>
                  <a:cubicBezTo>
                    <a:pt x="17019" y="7199"/>
                    <a:pt x="17103" y="6668"/>
                    <a:pt x="16963" y="6389"/>
                  </a:cubicBezTo>
                  <a:lnTo>
                    <a:pt x="16963" y="6389"/>
                  </a:lnTo>
                  <a:cubicBezTo>
                    <a:pt x="16740" y="6417"/>
                    <a:pt x="16461" y="6613"/>
                    <a:pt x="16266" y="6864"/>
                  </a:cubicBezTo>
                  <a:cubicBezTo>
                    <a:pt x="16238" y="6613"/>
                    <a:pt x="16154" y="6334"/>
                    <a:pt x="15987" y="6194"/>
                  </a:cubicBezTo>
                  <a:cubicBezTo>
                    <a:pt x="15931" y="6250"/>
                    <a:pt x="15875" y="6278"/>
                    <a:pt x="15847" y="6362"/>
                  </a:cubicBezTo>
                  <a:cubicBezTo>
                    <a:pt x="15680" y="5971"/>
                    <a:pt x="15540" y="5580"/>
                    <a:pt x="15401" y="5218"/>
                  </a:cubicBezTo>
                  <a:cubicBezTo>
                    <a:pt x="15122" y="4548"/>
                    <a:pt x="14843" y="3962"/>
                    <a:pt x="14564" y="3432"/>
                  </a:cubicBezTo>
                  <a:cubicBezTo>
                    <a:pt x="14787" y="3348"/>
                    <a:pt x="15066" y="3153"/>
                    <a:pt x="15122" y="2958"/>
                  </a:cubicBezTo>
                  <a:cubicBezTo>
                    <a:pt x="15038" y="2874"/>
                    <a:pt x="14871" y="2846"/>
                    <a:pt x="14731" y="2846"/>
                  </a:cubicBezTo>
                  <a:cubicBezTo>
                    <a:pt x="14620" y="2846"/>
                    <a:pt x="14480" y="2874"/>
                    <a:pt x="14396" y="2902"/>
                  </a:cubicBezTo>
                  <a:lnTo>
                    <a:pt x="14285" y="2930"/>
                  </a:lnTo>
                  <a:cubicBezTo>
                    <a:pt x="14229" y="2818"/>
                    <a:pt x="14145" y="2707"/>
                    <a:pt x="14089" y="2595"/>
                  </a:cubicBezTo>
                  <a:cubicBezTo>
                    <a:pt x="14257" y="2539"/>
                    <a:pt x="14396" y="2456"/>
                    <a:pt x="14508" y="2233"/>
                  </a:cubicBezTo>
                  <a:cubicBezTo>
                    <a:pt x="14647" y="1926"/>
                    <a:pt x="14703" y="1423"/>
                    <a:pt x="14536" y="1172"/>
                  </a:cubicBezTo>
                  <a:lnTo>
                    <a:pt x="14536" y="1172"/>
                  </a:lnTo>
                  <a:cubicBezTo>
                    <a:pt x="14257" y="1228"/>
                    <a:pt x="13922" y="1563"/>
                    <a:pt x="13783" y="1870"/>
                  </a:cubicBezTo>
                  <a:cubicBezTo>
                    <a:pt x="13755" y="1954"/>
                    <a:pt x="13727" y="2009"/>
                    <a:pt x="13727" y="2037"/>
                  </a:cubicBezTo>
                  <a:cubicBezTo>
                    <a:pt x="13225" y="1396"/>
                    <a:pt x="12722" y="1033"/>
                    <a:pt x="12276" y="1033"/>
                  </a:cubicBezTo>
                  <a:lnTo>
                    <a:pt x="12220" y="1033"/>
                  </a:lnTo>
                  <a:cubicBezTo>
                    <a:pt x="11969" y="1061"/>
                    <a:pt x="11746" y="1117"/>
                    <a:pt x="11523" y="1200"/>
                  </a:cubicBezTo>
                  <a:lnTo>
                    <a:pt x="11523" y="1144"/>
                  </a:lnTo>
                  <a:cubicBezTo>
                    <a:pt x="11606" y="921"/>
                    <a:pt x="11606" y="586"/>
                    <a:pt x="11467" y="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34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34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34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34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34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34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34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34"/>
            <p:cNvSpPr/>
            <p:nvPr/>
          </p:nvSpPr>
          <p:spPr>
            <a:xfrm>
              <a:off x="6014125" y="2641625"/>
              <a:ext cx="1611200" cy="2038075"/>
            </a:xfrm>
            <a:custGeom>
              <a:rect b="b" l="l" r="r" t="t"/>
              <a:pathLst>
                <a:path extrusionOk="0" h="81523" w="64448">
                  <a:moveTo>
                    <a:pt x="35600" y="1"/>
                  </a:moveTo>
                  <a:cubicBezTo>
                    <a:pt x="33982" y="1"/>
                    <a:pt x="32531" y="726"/>
                    <a:pt x="31527" y="1842"/>
                  </a:cubicBezTo>
                  <a:cubicBezTo>
                    <a:pt x="31164" y="1424"/>
                    <a:pt x="30662" y="1173"/>
                    <a:pt x="30076" y="1173"/>
                  </a:cubicBezTo>
                  <a:cubicBezTo>
                    <a:pt x="29211" y="1173"/>
                    <a:pt x="28486" y="1703"/>
                    <a:pt x="28207" y="2456"/>
                  </a:cubicBezTo>
                  <a:cubicBezTo>
                    <a:pt x="26477" y="2372"/>
                    <a:pt x="24747" y="2289"/>
                    <a:pt x="23073" y="2205"/>
                  </a:cubicBezTo>
                  <a:cubicBezTo>
                    <a:pt x="23073" y="2177"/>
                    <a:pt x="23101" y="2121"/>
                    <a:pt x="23101" y="2065"/>
                  </a:cubicBezTo>
                  <a:cubicBezTo>
                    <a:pt x="23185" y="1647"/>
                    <a:pt x="23101" y="1061"/>
                    <a:pt x="22850" y="810"/>
                  </a:cubicBezTo>
                  <a:cubicBezTo>
                    <a:pt x="22543" y="949"/>
                    <a:pt x="22292" y="1368"/>
                    <a:pt x="22181" y="1731"/>
                  </a:cubicBezTo>
                  <a:cubicBezTo>
                    <a:pt x="22125" y="1675"/>
                    <a:pt x="22069" y="1591"/>
                    <a:pt x="21985" y="1507"/>
                  </a:cubicBezTo>
                  <a:cubicBezTo>
                    <a:pt x="21622" y="1092"/>
                    <a:pt x="20943" y="749"/>
                    <a:pt x="20446" y="749"/>
                  </a:cubicBezTo>
                  <a:cubicBezTo>
                    <a:pt x="20409" y="749"/>
                    <a:pt x="20374" y="750"/>
                    <a:pt x="20339" y="754"/>
                  </a:cubicBezTo>
                  <a:cubicBezTo>
                    <a:pt x="20256" y="1145"/>
                    <a:pt x="20451" y="1703"/>
                    <a:pt x="20730" y="2121"/>
                  </a:cubicBezTo>
                  <a:cubicBezTo>
                    <a:pt x="20088" y="2093"/>
                    <a:pt x="19447" y="2065"/>
                    <a:pt x="18805" y="2065"/>
                  </a:cubicBezTo>
                  <a:cubicBezTo>
                    <a:pt x="17884" y="2010"/>
                    <a:pt x="16991" y="1982"/>
                    <a:pt x="16099" y="1954"/>
                  </a:cubicBezTo>
                  <a:cubicBezTo>
                    <a:pt x="14787" y="1954"/>
                    <a:pt x="13504" y="1898"/>
                    <a:pt x="12193" y="1870"/>
                  </a:cubicBezTo>
                  <a:cubicBezTo>
                    <a:pt x="11356" y="1870"/>
                    <a:pt x="10491" y="1842"/>
                    <a:pt x="9654" y="1842"/>
                  </a:cubicBezTo>
                  <a:lnTo>
                    <a:pt x="9514" y="1842"/>
                  </a:lnTo>
                  <a:cubicBezTo>
                    <a:pt x="9096" y="1842"/>
                    <a:pt x="8705" y="1870"/>
                    <a:pt x="8287" y="1954"/>
                  </a:cubicBezTo>
                  <a:cubicBezTo>
                    <a:pt x="7924" y="1703"/>
                    <a:pt x="7506" y="1563"/>
                    <a:pt x="7031" y="1563"/>
                  </a:cubicBezTo>
                  <a:cubicBezTo>
                    <a:pt x="6027" y="1563"/>
                    <a:pt x="5162" y="2261"/>
                    <a:pt x="4911" y="3181"/>
                  </a:cubicBezTo>
                  <a:cubicBezTo>
                    <a:pt x="4632" y="3265"/>
                    <a:pt x="4353" y="3377"/>
                    <a:pt x="4130" y="3516"/>
                  </a:cubicBezTo>
                  <a:cubicBezTo>
                    <a:pt x="4130" y="3405"/>
                    <a:pt x="4130" y="3293"/>
                    <a:pt x="4074" y="3181"/>
                  </a:cubicBezTo>
                  <a:cubicBezTo>
                    <a:pt x="3963" y="2763"/>
                    <a:pt x="3600" y="2289"/>
                    <a:pt x="3265" y="2177"/>
                  </a:cubicBezTo>
                  <a:cubicBezTo>
                    <a:pt x="3042" y="2484"/>
                    <a:pt x="3014" y="3070"/>
                    <a:pt x="3153" y="3460"/>
                  </a:cubicBezTo>
                  <a:cubicBezTo>
                    <a:pt x="3237" y="3712"/>
                    <a:pt x="3349" y="3851"/>
                    <a:pt x="3516" y="3963"/>
                  </a:cubicBezTo>
                  <a:cubicBezTo>
                    <a:pt x="3432" y="4046"/>
                    <a:pt x="3321" y="4130"/>
                    <a:pt x="3237" y="4242"/>
                  </a:cubicBezTo>
                  <a:cubicBezTo>
                    <a:pt x="3014" y="4074"/>
                    <a:pt x="2763" y="3935"/>
                    <a:pt x="2540" y="3907"/>
                  </a:cubicBezTo>
                  <a:lnTo>
                    <a:pt x="2540" y="3907"/>
                  </a:lnTo>
                  <a:cubicBezTo>
                    <a:pt x="2428" y="4214"/>
                    <a:pt x="2540" y="4716"/>
                    <a:pt x="2707" y="5051"/>
                  </a:cubicBezTo>
                  <a:cubicBezTo>
                    <a:pt x="2623" y="5023"/>
                    <a:pt x="2540" y="5023"/>
                    <a:pt x="2428" y="5023"/>
                  </a:cubicBezTo>
                  <a:cubicBezTo>
                    <a:pt x="2394" y="5021"/>
                    <a:pt x="2359" y="5020"/>
                    <a:pt x="2324" y="5020"/>
                  </a:cubicBezTo>
                  <a:cubicBezTo>
                    <a:pt x="1728" y="5020"/>
                    <a:pt x="1016" y="5241"/>
                    <a:pt x="726" y="5637"/>
                  </a:cubicBezTo>
                  <a:cubicBezTo>
                    <a:pt x="977" y="6055"/>
                    <a:pt x="1759" y="6362"/>
                    <a:pt x="2344" y="6390"/>
                  </a:cubicBezTo>
                  <a:lnTo>
                    <a:pt x="2456" y="6390"/>
                  </a:lnTo>
                  <a:cubicBezTo>
                    <a:pt x="2484" y="6948"/>
                    <a:pt x="2595" y="7450"/>
                    <a:pt x="2847" y="7896"/>
                  </a:cubicBezTo>
                  <a:cubicBezTo>
                    <a:pt x="2791" y="8064"/>
                    <a:pt x="2763" y="8203"/>
                    <a:pt x="2735" y="8371"/>
                  </a:cubicBezTo>
                  <a:lnTo>
                    <a:pt x="2679" y="8371"/>
                  </a:lnTo>
                  <a:cubicBezTo>
                    <a:pt x="2679" y="8426"/>
                    <a:pt x="2679" y="8482"/>
                    <a:pt x="2679" y="8510"/>
                  </a:cubicBezTo>
                  <a:cubicBezTo>
                    <a:pt x="1675" y="9570"/>
                    <a:pt x="1089" y="10965"/>
                    <a:pt x="1089" y="12500"/>
                  </a:cubicBezTo>
                  <a:cubicBezTo>
                    <a:pt x="1089" y="13504"/>
                    <a:pt x="1340" y="14453"/>
                    <a:pt x="1786" y="15262"/>
                  </a:cubicBezTo>
                  <a:cubicBezTo>
                    <a:pt x="1396" y="19809"/>
                    <a:pt x="1368" y="24692"/>
                    <a:pt x="1731" y="29518"/>
                  </a:cubicBezTo>
                  <a:cubicBezTo>
                    <a:pt x="1675" y="29434"/>
                    <a:pt x="1619" y="29351"/>
                    <a:pt x="1507" y="29295"/>
                  </a:cubicBezTo>
                  <a:cubicBezTo>
                    <a:pt x="1252" y="29104"/>
                    <a:pt x="851" y="28977"/>
                    <a:pt x="527" y="28977"/>
                  </a:cubicBezTo>
                  <a:cubicBezTo>
                    <a:pt x="426" y="28977"/>
                    <a:pt x="332" y="28989"/>
                    <a:pt x="252" y="29016"/>
                  </a:cubicBezTo>
                  <a:cubicBezTo>
                    <a:pt x="252" y="29379"/>
                    <a:pt x="615" y="29853"/>
                    <a:pt x="949" y="30104"/>
                  </a:cubicBezTo>
                  <a:cubicBezTo>
                    <a:pt x="1005" y="30132"/>
                    <a:pt x="1061" y="30160"/>
                    <a:pt x="1117" y="30188"/>
                  </a:cubicBezTo>
                  <a:cubicBezTo>
                    <a:pt x="615" y="30523"/>
                    <a:pt x="252" y="31081"/>
                    <a:pt x="252" y="31722"/>
                  </a:cubicBezTo>
                  <a:cubicBezTo>
                    <a:pt x="252" y="32224"/>
                    <a:pt x="475" y="32699"/>
                    <a:pt x="782" y="33006"/>
                  </a:cubicBezTo>
                  <a:cubicBezTo>
                    <a:pt x="280" y="33843"/>
                    <a:pt x="1" y="34791"/>
                    <a:pt x="1" y="35823"/>
                  </a:cubicBezTo>
                  <a:cubicBezTo>
                    <a:pt x="1" y="38753"/>
                    <a:pt x="2289" y="41124"/>
                    <a:pt x="5190" y="41264"/>
                  </a:cubicBezTo>
                  <a:cubicBezTo>
                    <a:pt x="5860" y="41654"/>
                    <a:pt x="6641" y="41877"/>
                    <a:pt x="7506" y="41877"/>
                  </a:cubicBezTo>
                  <a:lnTo>
                    <a:pt x="27314" y="41877"/>
                  </a:lnTo>
                  <a:cubicBezTo>
                    <a:pt x="27314" y="42770"/>
                    <a:pt x="27314" y="43663"/>
                    <a:pt x="27314" y="44556"/>
                  </a:cubicBezTo>
                  <a:cubicBezTo>
                    <a:pt x="27314" y="46927"/>
                    <a:pt x="27286" y="49271"/>
                    <a:pt x="27286" y="51558"/>
                  </a:cubicBezTo>
                  <a:cubicBezTo>
                    <a:pt x="27202" y="63416"/>
                    <a:pt x="27007" y="73710"/>
                    <a:pt x="26896" y="78063"/>
                  </a:cubicBezTo>
                  <a:lnTo>
                    <a:pt x="19893" y="78063"/>
                  </a:lnTo>
                  <a:lnTo>
                    <a:pt x="19893" y="81522"/>
                  </a:lnTo>
                  <a:lnTo>
                    <a:pt x="41347" y="81522"/>
                  </a:lnTo>
                  <a:lnTo>
                    <a:pt x="41347" y="78063"/>
                  </a:lnTo>
                  <a:lnTo>
                    <a:pt x="34289" y="78063"/>
                  </a:lnTo>
                  <a:cubicBezTo>
                    <a:pt x="34149" y="74491"/>
                    <a:pt x="33842" y="67015"/>
                    <a:pt x="33591" y="59370"/>
                  </a:cubicBezTo>
                  <a:cubicBezTo>
                    <a:pt x="33508" y="56748"/>
                    <a:pt x="33424" y="54097"/>
                    <a:pt x="33340" y="51586"/>
                  </a:cubicBezTo>
                  <a:cubicBezTo>
                    <a:pt x="33312" y="50442"/>
                    <a:pt x="33284" y="49299"/>
                    <a:pt x="33257" y="48211"/>
                  </a:cubicBezTo>
                  <a:cubicBezTo>
                    <a:pt x="33229" y="47011"/>
                    <a:pt x="33201" y="45895"/>
                    <a:pt x="33173" y="44807"/>
                  </a:cubicBezTo>
                  <a:cubicBezTo>
                    <a:pt x="33173" y="44667"/>
                    <a:pt x="33173" y="44500"/>
                    <a:pt x="33173" y="44360"/>
                  </a:cubicBezTo>
                  <a:lnTo>
                    <a:pt x="33173" y="44277"/>
                  </a:lnTo>
                  <a:cubicBezTo>
                    <a:pt x="33145" y="43579"/>
                    <a:pt x="33145" y="42882"/>
                    <a:pt x="33117" y="42240"/>
                  </a:cubicBezTo>
                  <a:cubicBezTo>
                    <a:pt x="33117" y="42129"/>
                    <a:pt x="33117" y="41989"/>
                    <a:pt x="33117" y="41877"/>
                  </a:cubicBezTo>
                  <a:lnTo>
                    <a:pt x="55102" y="41877"/>
                  </a:lnTo>
                  <a:cubicBezTo>
                    <a:pt x="56915" y="41877"/>
                    <a:pt x="58421" y="40650"/>
                    <a:pt x="58840" y="38976"/>
                  </a:cubicBezTo>
                  <a:cubicBezTo>
                    <a:pt x="59063" y="38753"/>
                    <a:pt x="59286" y="38502"/>
                    <a:pt x="59482" y="38251"/>
                  </a:cubicBezTo>
                  <a:lnTo>
                    <a:pt x="59482" y="38251"/>
                  </a:lnTo>
                  <a:cubicBezTo>
                    <a:pt x="59426" y="38613"/>
                    <a:pt x="59426" y="38864"/>
                    <a:pt x="59733" y="39143"/>
                  </a:cubicBezTo>
                  <a:cubicBezTo>
                    <a:pt x="59983" y="39418"/>
                    <a:pt x="60457" y="39626"/>
                    <a:pt x="60794" y="39626"/>
                  </a:cubicBezTo>
                  <a:cubicBezTo>
                    <a:pt x="60833" y="39626"/>
                    <a:pt x="60870" y="39623"/>
                    <a:pt x="60905" y="39618"/>
                  </a:cubicBezTo>
                  <a:cubicBezTo>
                    <a:pt x="60960" y="39255"/>
                    <a:pt x="60709" y="38725"/>
                    <a:pt x="60402" y="38446"/>
                  </a:cubicBezTo>
                  <a:cubicBezTo>
                    <a:pt x="60204" y="38266"/>
                    <a:pt x="60029" y="38202"/>
                    <a:pt x="59832" y="38202"/>
                  </a:cubicBezTo>
                  <a:cubicBezTo>
                    <a:pt x="59724" y="38202"/>
                    <a:pt x="59610" y="38221"/>
                    <a:pt x="59482" y="38251"/>
                  </a:cubicBezTo>
                  <a:cubicBezTo>
                    <a:pt x="59649" y="38027"/>
                    <a:pt x="59789" y="37776"/>
                    <a:pt x="59900" y="37525"/>
                  </a:cubicBezTo>
                  <a:cubicBezTo>
                    <a:pt x="60123" y="37693"/>
                    <a:pt x="60347" y="37804"/>
                    <a:pt x="60542" y="37804"/>
                  </a:cubicBezTo>
                  <a:cubicBezTo>
                    <a:pt x="60653" y="37469"/>
                    <a:pt x="60514" y="36884"/>
                    <a:pt x="60263" y="36549"/>
                  </a:cubicBezTo>
                  <a:lnTo>
                    <a:pt x="60263" y="36521"/>
                  </a:lnTo>
                  <a:cubicBezTo>
                    <a:pt x="60291" y="36409"/>
                    <a:pt x="60319" y="36270"/>
                    <a:pt x="60347" y="36158"/>
                  </a:cubicBezTo>
                  <a:cubicBezTo>
                    <a:pt x="60486" y="36214"/>
                    <a:pt x="60681" y="36270"/>
                    <a:pt x="60905" y="36270"/>
                  </a:cubicBezTo>
                  <a:cubicBezTo>
                    <a:pt x="60931" y="36271"/>
                    <a:pt x="60959" y="36272"/>
                    <a:pt x="60987" y="36272"/>
                  </a:cubicBezTo>
                  <a:cubicBezTo>
                    <a:pt x="61561" y="36272"/>
                    <a:pt x="62286" y="35999"/>
                    <a:pt x="62578" y="35600"/>
                  </a:cubicBezTo>
                  <a:cubicBezTo>
                    <a:pt x="62299" y="35182"/>
                    <a:pt x="61518" y="34903"/>
                    <a:pt x="60932" y="34875"/>
                  </a:cubicBezTo>
                  <a:cubicBezTo>
                    <a:pt x="60709" y="34875"/>
                    <a:pt x="60542" y="34903"/>
                    <a:pt x="60402" y="34986"/>
                  </a:cubicBezTo>
                  <a:cubicBezTo>
                    <a:pt x="60374" y="34847"/>
                    <a:pt x="60374" y="34707"/>
                    <a:pt x="60347" y="34568"/>
                  </a:cubicBezTo>
                  <a:lnTo>
                    <a:pt x="60347" y="34568"/>
                  </a:lnTo>
                  <a:cubicBezTo>
                    <a:pt x="60408" y="34578"/>
                    <a:pt x="60469" y="34585"/>
                    <a:pt x="60533" y="34585"/>
                  </a:cubicBezTo>
                  <a:cubicBezTo>
                    <a:pt x="60644" y="34585"/>
                    <a:pt x="60763" y="34565"/>
                    <a:pt x="60905" y="34512"/>
                  </a:cubicBezTo>
                  <a:cubicBezTo>
                    <a:pt x="61295" y="34317"/>
                    <a:pt x="61714" y="33926"/>
                    <a:pt x="61797" y="33564"/>
                  </a:cubicBezTo>
                  <a:cubicBezTo>
                    <a:pt x="61649" y="33489"/>
                    <a:pt x="61452" y="33454"/>
                    <a:pt x="61246" y="33454"/>
                  </a:cubicBezTo>
                  <a:cubicBezTo>
                    <a:pt x="60988" y="33454"/>
                    <a:pt x="60716" y="33510"/>
                    <a:pt x="60514" y="33619"/>
                  </a:cubicBezTo>
                  <a:cubicBezTo>
                    <a:pt x="60347" y="33675"/>
                    <a:pt x="60235" y="33759"/>
                    <a:pt x="60179" y="33870"/>
                  </a:cubicBezTo>
                  <a:cubicBezTo>
                    <a:pt x="60012" y="33312"/>
                    <a:pt x="59733" y="32810"/>
                    <a:pt x="59398" y="32364"/>
                  </a:cubicBezTo>
                  <a:cubicBezTo>
                    <a:pt x="59454" y="31359"/>
                    <a:pt x="59537" y="30383"/>
                    <a:pt x="59593" y="29407"/>
                  </a:cubicBezTo>
                  <a:cubicBezTo>
                    <a:pt x="59672" y="29422"/>
                    <a:pt x="59746" y="29431"/>
                    <a:pt x="59817" y="29431"/>
                  </a:cubicBezTo>
                  <a:cubicBezTo>
                    <a:pt x="60000" y="29431"/>
                    <a:pt x="60166" y="29372"/>
                    <a:pt x="60347" y="29211"/>
                  </a:cubicBezTo>
                  <a:cubicBezTo>
                    <a:pt x="60681" y="28960"/>
                    <a:pt x="60988" y="28430"/>
                    <a:pt x="60960" y="28095"/>
                  </a:cubicBezTo>
                  <a:cubicBezTo>
                    <a:pt x="60894" y="28075"/>
                    <a:pt x="60822" y="28066"/>
                    <a:pt x="60746" y="28066"/>
                  </a:cubicBezTo>
                  <a:cubicBezTo>
                    <a:pt x="60403" y="28066"/>
                    <a:pt x="59984" y="28253"/>
                    <a:pt x="59733" y="28458"/>
                  </a:cubicBezTo>
                  <a:lnTo>
                    <a:pt x="59649" y="28542"/>
                  </a:lnTo>
                  <a:cubicBezTo>
                    <a:pt x="59677" y="28012"/>
                    <a:pt x="59705" y="27482"/>
                    <a:pt x="59733" y="26979"/>
                  </a:cubicBezTo>
                  <a:cubicBezTo>
                    <a:pt x="60514" y="26561"/>
                    <a:pt x="61184" y="25417"/>
                    <a:pt x="61518" y="23910"/>
                  </a:cubicBezTo>
                  <a:cubicBezTo>
                    <a:pt x="61769" y="24162"/>
                    <a:pt x="62132" y="24357"/>
                    <a:pt x="62411" y="24385"/>
                  </a:cubicBezTo>
                  <a:cubicBezTo>
                    <a:pt x="62523" y="24022"/>
                    <a:pt x="62383" y="23464"/>
                    <a:pt x="62132" y="23129"/>
                  </a:cubicBezTo>
                  <a:cubicBezTo>
                    <a:pt x="61993" y="22934"/>
                    <a:pt x="61853" y="22822"/>
                    <a:pt x="61686" y="22794"/>
                  </a:cubicBezTo>
                  <a:cubicBezTo>
                    <a:pt x="61714" y="22627"/>
                    <a:pt x="61714" y="22460"/>
                    <a:pt x="61741" y="22292"/>
                  </a:cubicBezTo>
                  <a:cubicBezTo>
                    <a:pt x="61993" y="22627"/>
                    <a:pt x="62244" y="22850"/>
                    <a:pt x="62774" y="22850"/>
                  </a:cubicBezTo>
                  <a:cubicBezTo>
                    <a:pt x="62801" y="22852"/>
                    <a:pt x="62828" y="22852"/>
                    <a:pt x="62856" y="22852"/>
                  </a:cubicBezTo>
                  <a:cubicBezTo>
                    <a:pt x="63431" y="22852"/>
                    <a:pt x="64155" y="22580"/>
                    <a:pt x="64448" y="22181"/>
                  </a:cubicBezTo>
                  <a:cubicBezTo>
                    <a:pt x="64169" y="21762"/>
                    <a:pt x="63388" y="21483"/>
                    <a:pt x="62774" y="21455"/>
                  </a:cubicBezTo>
                  <a:cubicBezTo>
                    <a:pt x="62272" y="21455"/>
                    <a:pt x="62020" y="21651"/>
                    <a:pt x="61741" y="21985"/>
                  </a:cubicBezTo>
                  <a:cubicBezTo>
                    <a:pt x="61741" y="21874"/>
                    <a:pt x="61769" y="21762"/>
                    <a:pt x="61769" y="21623"/>
                  </a:cubicBezTo>
                  <a:cubicBezTo>
                    <a:pt x="61769" y="19195"/>
                    <a:pt x="60988" y="17131"/>
                    <a:pt x="59900" y="16406"/>
                  </a:cubicBezTo>
                  <a:cubicBezTo>
                    <a:pt x="59900" y="16154"/>
                    <a:pt x="59900" y="15903"/>
                    <a:pt x="59872" y="15680"/>
                  </a:cubicBezTo>
                  <a:cubicBezTo>
                    <a:pt x="60012" y="15652"/>
                    <a:pt x="60151" y="15597"/>
                    <a:pt x="60319" y="15457"/>
                  </a:cubicBezTo>
                  <a:cubicBezTo>
                    <a:pt x="60626" y="15206"/>
                    <a:pt x="60932" y="14676"/>
                    <a:pt x="60905" y="14341"/>
                  </a:cubicBezTo>
                  <a:cubicBezTo>
                    <a:pt x="60843" y="14324"/>
                    <a:pt x="60776" y="14317"/>
                    <a:pt x="60706" y="14317"/>
                  </a:cubicBezTo>
                  <a:cubicBezTo>
                    <a:pt x="60424" y="14317"/>
                    <a:pt x="60084" y="14441"/>
                    <a:pt x="59816" y="14620"/>
                  </a:cubicBezTo>
                  <a:cubicBezTo>
                    <a:pt x="59677" y="12249"/>
                    <a:pt x="59398" y="10156"/>
                    <a:pt x="58979" y="8399"/>
                  </a:cubicBezTo>
                  <a:cubicBezTo>
                    <a:pt x="58979" y="7115"/>
                    <a:pt x="58338" y="5999"/>
                    <a:pt x="57389" y="5274"/>
                  </a:cubicBezTo>
                  <a:cubicBezTo>
                    <a:pt x="56748" y="4800"/>
                    <a:pt x="55966" y="4521"/>
                    <a:pt x="55102" y="4521"/>
                  </a:cubicBezTo>
                  <a:cubicBezTo>
                    <a:pt x="54627" y="4493"/>
                    <a:pt x="54153" y="4437"/>
                    <a:pt x="53707" y="4381"/>
                  </a:cubicBezTo>
                  <a:cubicBezTo>
                    <a:pt x="53902" y="4214"/>
                    <a:pt x="54069" y="3990"/>
                    <a:pt x="54125" y="3795"/>
                  </a:cubicBezTo>
                  <a:cubicBezTo>
                    <a:pt x="53977" y="3701"/>
                    <a:pt x="53765" y="3659"/>
                    <a:pt x="53542" y="3659"/>
                  </a:cubicBezTo>
                  <a:cubicBezTo>
                    <a:pt x="53300" y="3659"/>
                    <a:pt x="53044" y="3708"/>
                    <a:pt x="52842" y="3795"/>
                  </a:cubicBezTo>
                  <a:cubicBezTo>
                    <a:pt x="52563" y="3907"/>
                    <a:pt x="52451" y="4046"/>
                    <a:pt x="52367" y="4269"/>
                  </a:cubicBezTo>
                  <a:cubicBezTo>
                    <a:pt x="52200" y="4242"/>
                    <a:pt x="52033" y="4214"/>
                    <a:pt x="51865" y="4214"/>
                  </a:cubicBezTo>
                  <a:cubicBezTo>
                    <a:pt x="52116" y="3935"/>
                    <a:pt x="52340" y="3544"/>
                    <a:pt x="52340" y="3237"/>
                  </a:cubicBezTo>
                  <a:cubicBezTo>
                    <a:pt x="52265" y="3210"/>
                    <a:pt x="52181" y="3198"/>
                    <a:pt x="52092" y="3198"/>
                  </a:cubicBezTo>
                  <a:cubicBezTo>
                    <a:pt x="51811" y="3198"/>
                    <a:pt x="51477" y="3319"/>
                    <a:pt x="51224" y="3488"/>
                  </a:cubicBezTo>
                  <a:cubicBezTo>
                    <a:pt x="51224" y="3405"/>
                    <a:pt x="51251" y="3293"/>
                    <a:pt x="51224" y="3209"/>
                  </a:cubicBezTo>
                  <a:cubicBezTo>
                    <a:pt x="51224" y="2596"/>
                    <a:pt x="50917" y="1842"/>
                    <a:pt x="50470" y="1563"/>
                  </a:cubicBezTo>
                  <a:cubicBezTo>
                    <a:pt x="50080" y="1870"/>
                    <a:pt x="49829" y="2651"/>
                    <a:pt x="49856" y="3237"/>
                  </a:cubicBezTo>
                  <a:cubicBezTo>
                    <a:pt x="49856" y="3628"/>
                    <a:pt x="49996" y="3851"/>
                    <a:pt x="50191" y="4046"/>
                  </a:cubicBezTo>
                  <a:cubicBezTo>
                    <a:pt x="49689" y="4018"/>
                    <a:pt x="49215" y="3963"/>
                    <a:pt x="48713" y="3935"/>
                  </a:cubicBezTo>
                  <a:cubicBezTo>
                    <a:pt x="48545" y="3907"/>
                    <a:pt x="48350" y="3907"/>
                    <a:pt x="48183" y="3879"/>
                  </a:cubicBezTo>
                  <a:cubicBezTo>
                    <a:pt x="47011" y="3767"/>
                    <a:pt x="45867" y="3684"/>
                    <a:pt x="44751" y="3572"/>
                  </a:cubicBezTo>
                  <a:cubicBezTo>
                    <a:pt x="44611" y="3014"/>
                    <a:pt x="44109" y="2596"/>
                    <a:pt x="43495" y="2596"/>
                  </a:cubicBezTo>
                  <a:cubicBezTo>
                    <a:pt x="42965" y="2596"/>
                    <a:pt x="42519" y="2930"/>
                    <a:pt x="42324" y="3377"/>
                  </a:cubicBezTo>
                  <a:cubicBezTo>
                    <a:pt x="41738" y="3349"/>
                    <a:pt x="41180" y="3293"/>
                    <a:pt x="40594" y="3265"/>
                  </a:cubicBezTo>
                  <a:cubicBezTo>
                    <a:pt x="39757" y="1340"/>
                    <a:pt x="37832" y="1"/>
                    <a:pt x="35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34"/>
            <p:cNvSpPr/>
            <p:nvPr/>
          </p:nvSpPr>
          <p:spPr>
            <a:xfrm>
              <a:off x="7832450" y="781475"/>
              <a:ext cx="1328725" cy="3898225"/>
            </a:xfrm>
            <a:custGeom>
              <a:rect b="b" l="l" r="r" t="t"/>
              <a:pathLst>
                <a:path extrusionOk="0" h="155929" w="53149">
                  <a:moveTo>
                    <a:pt x="21009" y="0"/>
                  </a:moveTo>
                  <a:cubicBezTo>
                    <a:pt x="20786" y="112"/>
                    <a:pt x="20590" y="530"/>
                    <a:pt x="20562" y="837"/>
                  </a:cubicBezTo>
                  <a:cubicBezTo>
                    <a:pt x="20534" y="1144"/>
                    <a:pt x="20674" y="1311"/>
                    <a:pt x="20869" y="1479"/>
                  </a:cubicBezTo>
                  <a:cubicBezTo>
                    <a:pt x="21120" y="1339"/>
                    <a:pt x="21260" y="1228"/>
                    <a:pt x="21288" y="893"/>
                  </a:cubicBezTo>
                  <a:cubicBezTo>
                    <a:pt x="21316" y="586"/>
                    <a:pt x="21204" y="167"/>
                    <a:pt x="21009" y="0"/>
                  </a:cubicBezTo>
                  <a:close/>
                  <a:moveTo>
                    <a:pt x="18079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54" y="1702"/>
                    <a:pt x="18749" y="1702"/>
                    <a:pt x="19000" y="1702"/>
                  </a:cubicBezTo>
                  <a:cubicBezTo>
                    <a:pt x="19084" y="1423"/>
                    <a:pt x="19112" y="1228"/>
                    <a:pt x="18916" y="977"/>
                  </a:cubicBezTo>
                  <a:cubicBezTo>
                    <a:pt x="18721" y="725"/>
                    <a:pt x="18358" y="502"/>
                    <a:pt x="18079" y="502"/>
                  </a:cubicBezTo>
                  <a:close/>
                  <a:moveTo>
                    <a:pt x="13389" y="9726"/>
                  </a:moveTo>
                  <a:cubicBezTo>
                    <a:pt x="13350" y="9726"/>
                    <a:pt x="13314" y="9729"/>
                    <a:pt x="13281" y="9737"/>
                  </a:cubicBezTo>
                  <a:cubicBezTo>
                    <a:pt x="13253" y="10016"/>
                    <a:pt x="13476" y="10406"/>
                    <a:pt x="13699" y="10602"/>
                  </a:cubicBezTo>
                  <a:cubicBezTo>
                    <a:pt x="13843" y="10729"/>
                    <a:pt x="13968" y="10775"/>
                    <a:pt x="14096" y="10775"/>
                  </a:cubicBezTo>
                  <a:cubicBezTo>
                    <a:pt x="14192" y="10775"/>
                    <a:pt x="14289" y="10749"/>
                    <a:pt x="14397" y="10713"/>
                  </a:cubicBezTo>
                  <a:cubicBezTo>
                    <a:pt x="14425" y="10462"/>
                    <a:pt x="14425" y="10267"/>
                    <a:pt x="14201" y="10044"/>
                  </a:cubicBezTo>
                  <a:cubicBezTo>
                    <a:pt x="13984" y="9874"/>
                    <a:pt x="13640" y="9726"/>
                    <a:pt x="13389" y="9726"/>
                  </a:cubicBezTo>
                  <a:close/>
                  <a:moveTo>
                    <a:pt x="14704" y="9151"/>
                  </a:moveTo>
                  <a:cubicBezTo>
                    <a:pt x="14592" y="9514"/>
                    <a:pt x="14759" y="10155"/>
                    <a:pt x="15038" y="10546"/>
                  </a:cubicBezTo>
                  <a:cubicBezTo>
                    <a:pt x="15278" y="10858"/>
                    <a:pt x="15518" y="10943"/>
                    <a:pt x="15829" y="10943"/>
                  </a:cubicBezTo>
                  <a:cubicBezTo>
                    <a:pt x="15879" y="10943"/>
                    <a:pt x="15932" y="10940"/>
                    <a:pt x="15987" y="10937"/>
                  </a:cubicBez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04" y="9151"/>
                  </a:cubicBezTo>
                  <a:close/>
                  <a:moveTo>
                    <a:pt x="12937" y="12021"/>
                  </a:moveTo>
                  <a:cubicBezTo>
                    <a:pt x="12913" y="12021"/>
                    <a:pt x="12888" y="12022"/>
                    <a:pt x="12862" y="12025"/>
                  </a:cubicBezTo>
                  <a:cubicBezTo>
                    <a:pt x="12555" y="12025"/>
                    <a:pt x="12137" y="12192"/>
                    <a:pt x="11997" y="12415"/>
                  </a:cubicBezTo>
                  <a:cubicBezTo>
                    <a:pt x="12150" y="12619"/>
                    <a:pt x="12514" y="12753"/>
                    <a:pt x="12809" y="12753"/>
                  </a:cubicBezTo>
                  <a:cubicBezTo>
                    <a:pt x="12837" y="12753"/>
                    <a:pt x="12864" y="12752"/>
                    <a:pt x="12890" y="12750"/>
                  </a:cubicBezTo>
                  <a:cubicBezTo>
                    <a:pt x="13197" y="12750"/>
                    <a:pt x="13336" y="12583"/>
                    <a:pt x="13476" y="12359"/>
                  </a:cubicBezTo>
                  <a:cubicBezTo>
                    <a:pt x="13323" y="12155"/>
                    <a:pt x="13193" y="12021"/>
                    <a:pt x="12937" y="12021"/>
                  </a:cubicBezTo>
                  <a:close/>
                  <a:moveTo>
                    <a:pt x="35197" y="12864"/>
                  </a:moveTo>
                  <a:cubicBezTo>
                    <a:pt x="34788" y="12864"/>
                    <a:pt x="34257" y="13108"/>
                    <a:pt x="33926" y="13392"/>
                  </a:cubicBezTo>
                  <a:cubicBezTo>
                    <a:pt x="33535" y="13726"/>
                    <a:pt x="33507" y="14033"/>
                    <a:pt x="33563" y="14480"/>
                  </a:cubicBezTo>
                  <a:cubicBezTo>
                    <a:pt x="33731" y="14524"/>
                    <a:pt x="33885" y="14556"/>
                    <a:pt x="34034" y="14556"/>
                  </a:cubicBezTo>
                  <a:cubicBezTo>
                    <a:pt x="34259" y="14556"/>
                    <a:pt x="34473" y="14485"/>
                    <a:pt x="34707" y="14284"/>
                  </a:cubicBezTo>
                  <a:cubicBezTo>
                    <a:pt x="35098" y="13950"/>
                    <a:pt x="35460" y="13336"/>
                    <a:pt x="35405" y="12889"/>
                  </a:cubicBezTo>
                  <a:cubicBezTo>
                    <a:pt x="35341" y="12872"/>
                    <a:pt x="35271" y="12864"/>
                    <a:pt x="35197" y="12864"/>
                  </a:cubicBezTo>
                  <a:close/>
                  <a:moveTo>
                    <a:pt x="34480" y="17678"/>
                  </a:moveTo>
                  <a:cubicBezTo>
                    <a:pt x="34191" y="17678"/>
                    <a:pt x="33874" y="17744"/>
                    <a:pt x="33619" y="17855"/>
                  </a:cubicBezTo>
                  <a:cubicBezTo>
                    <a:pt x="33201" y="18051"/>
                    <a:pt x="33117" y="18330"/>
                    <a:pt x="33033" y="18720"/>
                  </a:cubicBezTo>
                  <a:cubicBezTo>
                    <a:pt x="33263" y="18844"/>
                    <a:pt x="33448" y="18934"/>
                    <a:pt x="33658" y="18934"/>
                  </a:cubicBezTo>
                  <a:cubicBezTo>
                    <a:pt x="33781" y="18934"/>
                    <a:pt x="33912" y="18904"/>
                    <a:pt x="34065" y="18832"/>
                  </a:cubicBezTo>
                  <a:cubicBezTo>
                    <a:pt x="34484" y="18637"/>
                    <a:pt x="34958" y="18190"/>
                    <a:pt x="35042" y="17800"/>
                  </a:cubicBezTo>
                  <a:cubicBezTo>
                    <a:pt x="34898" y="17716"/>
                    <a:pt x="34697" y="17678"/>
                    <a:pt x="34480" y="17678"/>
                  </a:cubicBezTo>
                  <a:close/>
                  <a:moveTo>
                    <a:pt x="35137" y="21095"/>
                  </a:moveTo>
                  <a:cubicBezTo>
                    <a:pt x="34906" y="21095"/>
                    <a:pt x="34707" y="21194"/>
                    <a:pt x="34484" y="21343"/>
                  </a:cubicBezTo>
                  <a:cubicBezTo>
                    <a:pt x="34596" y="21733"/>
                    <a:pt x="34679" y="21985"/>
                    <a:pt x="35098" y="22180"/>
                  </a:cubicBezTo>
                  <a:cubicBezTo>
                    <a:pt x="35322" y="22269"/>
                    <a:pt x="35618" y="22327"/>
                    <a:pt x="35896" y="22327"/>
                  </a:cubicBezTo>
                  <a:cubicBezTo>
                    <a:pt x="36137" y="22327"/>
                    <a:pt x="36365" y="22284"/>
                    <a:pt x="36521" y="22180"/>
                  </a:cubicBezTo>
                  <a:cubicBezTo>
                    <a:pt x="36437" y="21789"/>
                    <a:pt x="35935" y="21371"/>
                    <a:pt x="35516" y="21175"/>
                  </a:cubicBezTo>
                  <a:cubicBezTo>
                    <a:pt x="35377" y="21120"/>
                    <a:pt x="35253" y="21095"/>
                    <a:pt x="35137" y="21095"/>
                  </a:cubicBezTo>
                  <a:close/>
                  <a:moveTo>
                    <a:pt x="9149" y="26326"/>
                  </a:moveTo>
                  <a:cubicBezTo>
                    <a:pt x="9110" y="26326"/>
                    <a:pt x="9073" y="26329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2" y="27366"/>
                    <a:pt x="9759" y="27408"/>
                    <a:pt x="9907" y="27408"/>
                  </a:cubicBezTo>
                  <a:cubicBezTo>
                    <a:pt x="10002" y="27408"/>
                    <a:pt x="10103" y="27391"/>
                    <a:pt x="10212" y="27369"/>
                  </a:cubicBezTo>
                  <a:cubicBezTo>
                    <a:pt x="10240" y="27062"/>
                    <a:pt x="10212" y="26867"/>
                    <a:pt x="9989" y="26644"/>
                  </a:cubicBezTo>
                  <a:cubicBezTo>
                    <a:pt x="9771" y="26474"/>
                    <a:pt x="9406" y="26326"/>
                    <a:pt x="9149" y="26326"/>
                  </a:cubicBezTo>
                  <a:close/>
                  <a:moveTo>
                    <a:pt x="10519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64"/>
                    <a:pt x="11439" y="27592"/>
                    <a:pt x="11858" y="27592"/>
                  </a:cubicBezTo>
                  <a:cubicBezTo>
                    <a:pt x="11997" y="27202"/>
                    <a:pt x="12053" y="26895"/>
                    <a:pt x="11774" y="26504"/>
                  </a:cubicBezTo>
                  <a:cubicBezTo>
                    <a:pt x="11495" y="26086"/>
                    <a:pt x="10937" y="25695"/>
                    <a:pt x="10519" y="25695"/>
                  </a:cubicBezTo>
                  <a:close/>
                  <a:moveTo>
                    <a:pt x="8664" y="28705"/>
                  </a:moveTo>
                  <a:cubicBezTo>
                    <a:pt x="8642" y="28705"/>
                    <a:pt x="8618" y="28706"/>
                    <a:pt x="8594" y="28708"/>
                  </a:cubicBezTo>
                  <a:cubicBezTo>
                    <a:pt x="8287" y="28708"/>
                    <a:pt x="7840" y="28876"/>
                    <a:pt x="7701" y="29127"/>
                  </a:cubicBezTo>
                  <a:cubicBezTo>
                    <a:pt x="7854" y="29331"/>
                    <a:pt x="8241" y="29465"/>
                    <a:pt x="8540" y="29465"/>
                  </a:cubicBezTo>
                  <a:cubicBezTo>
                    <a:pt x="8568" y="29465"/>
                    <a:pt x="8595" y="29464"/>
                    <a:pt x="8622" y="29462"/>
                  </a:cubicBezTo>
                  <a:cubicBezTo>
                    <a:pt x="8956" y="29462"/>
                    <a:pt x="9096" y="29294"/>
                    <a:pt x="9235" y="29071"/>
                  </a:cubicBezTo>
                  <a:cubicBezTo>
                    <a:pt x="9080" y="28864"/>
                    <a:pt x="8949" y="28705"/>
                    <a:pt x="8664" y="28705"/>
                  </a:cubicBezTo>
                  <a:close/>
                  <a:moveTo>
                    <a:pt x="38436" y="36202"/>
                  </a:moveTo>
                  <a:cubicBezTo>
                    <a:pt x="38156" y="36202"/>
                    <a:pt x="37954" y="36329"/>
                    <a:pt x="37720" y="36520"/>
                  </a:cubicBezTo>
                  <a:cubicBezTo>
                    <a:pt x="37860" y="36911"/>
                    <a:pt x="37971" y="37162"/>
                    <a:pt x="38418" y="37301"/>
                  </a:cubicBezTo>
                  <a:cubicBezTo>
                    <a:pt x="38587" y="37351"/>
                    <a:pt x="38778" y="37376"/>
                    <a:pt x="38967" y="37376"/>
                  </a:cubicBezTo>
                  <a:cubicBezTo>
                    <a:pt x="39308" y="37376"/>
                    <a:pt x="39643" y="37295"/>
                    <a:pt x="39841" y="37134"/>
                  </a:cubicBezTo>
                  <a:cubicBezTo>
                    <a:pt x="39701" y="36743"/>
                    <a:pt x="39171" y="36380"/>
                    <a:pt x="38725" y="36241"/>
                  </a:cubicBezTo>
                  <a:cubicBezTo>
                    <a:pt x="38618" y="36214"/>
                    <a:pt x="38523" y="36202"/>
                    <a:pt x="38436" y="36202"/>
                  </a:cubicBezTo>
                  <a:close/>
                  <a:moveTo>
                    <a:pt x="43551" y="63659"/>
                  </a:moveTo>
                  <a:cubicBezTo>
                    <a:pt x="43384" y="63659"/>
                    <a:pt x="43216" y="63708"/>
                    <a:pt x="43021" y="63777"/>
                  </a:cubicBezTo>
                  <a:cubicBezTo>
                    <a:pt x="43049" y="64196"/>
                    <a:pt x="43077" y="64475"/>
                    <a:pt x="43467" y="64754"/>
                  </a:cubicBezTo>
                  <a:cubicBezTo>
                    <a:pt x="43760" y="64942"/>
                    <a:pt x="44195" y="65083"/>
                    <a:pt x="44546" y="65083"/>
                  </a:cubicBezTo>
                  <a:cubicBezTo>
                    <a:pt x="44664" y="65083"/>
                    <a:pt x="44772" y="65068"/>
                    <a:pt x="44862" y="65033"/>
                  </a:cubicBezTo>
                  <a:cubicBezTo>
                    <a:pt x="44862" y="64642"/>
                    <a:pt x="44472" y="64112"/>
                    <a:pt x="44081" y="63833"/>
                  </a:cubicBezTo>
                  <a:cubicBezTo>
                    <a:pt x="43886" y="63708"/>
                    <a:pt x="43719" y="63659"/>
                    <a:pt x="43551" y="63659"/>
                  </a:cubicBezTo>
                  <a:close/>
                  <a:moveTo>
                    <a:pt x="50212" y="82490"/>
                  </a:moveTo>
                  <a:cubicBezTo>
                    <a:pt x="49882" y="82490"/>
                    <a:pt x="49444" y="82745"/>
                    <a:pt x="49215" y="83000"/>
                  </a:cubicBezTo>
                  <a:cubicBezTo>
                    <a:pt x="48964" y="83307"/>
                    <a:pt x="48991" y="83558"/>
                    <a:pt x="49047" y="83865"/>
                  </a:cubicBezTo>
                  <a:cubicBezTo>
                    <a:pt x="49147" y="83881"/>
                    <a:pt x="49240" y="83893"/>
                    <a:pt x="49328" y="83893"/>
                  </a:cubicBezTo>
                  <a:cubicBezTo>
                    <a:pt x="49535" y="83893"/>
                    <a:pt x="49717" y="83829"/>
                    <a:pt x="49912" y="83614"/>
                  </a:cubicBezTo>
                  <a:cubicBezTo>
                    <a:pt x="50163" y="83335"/>
                    <a:pt x="50359" y="82805"/>
                    <a:pt x="50303" y="82498"/>
                  </a:cubicBezTo>
                  <a:cubicBezTo>
                    <a:pt x="50274" y="82493"/>
                    <a:pt x="50243" y="82490"/>
                    <a:pt x="50212" y="82490"/>
                  </a:cubicBezTo>
                  <a:close/>
                  <a:moveTo>
                    <a:pt x="2693" y="88227"/>
                  </a:moveTo>
                  <a:cubicBezTo>
                    <a:pt x="2629" y="88227"/>
                    <a:pt x="2568" y="88233"/>
                    <a:pt x="2512" y="88245"/>
                  </a:cubicBezTo>
                  <a:cubicBezTo>
                    <a:pt x="2484" y="88635"/>
                    <a:pt x="2791" y="89221"/>
                    <a:pt x="3153" y="89528"/>
                  </a:cubicBezTo>
                  <a:cubicBezTo>
                    <a:pt x="3360" y="89718"/>
                    <a:pt x="3556" y="89779"/>
                    <a:pt x="3767" y="89779"/>
                  </a:cubicBezTo>
                  <a:cubicBezTo>
                    <a:pt x="3899" y="89779"/>
                    <a:pt x="4036" y="89756"/>
                    <a:pt x="4186" y="89724"/>
                  </a:cubicBezTo>
                  <a:cubicBezTo>
                    <a:pt x="4213" y="89305"/>
                    <a:pt x="4213" y="89026"/>
                    <a:pt x="3879" y="88691"/>
                  </a:cubicBezTo>
                  <a:cubicBezTo>
                    <a:pt x="3568" y="88429"/>
                    <a:pt x="3074" y="88227"/>
                    <a:pt x="2693" y="88227"/>
                  </a:cubicBezTo>
                  <a:close/>
                  <a:moveTo>
                    <a:pt x="3182" y="93825"/>
                  </a:moveTo>
                  <a:cubicBezTo>
                    <a:pt x="3045" y="93825"/>
                    <a:pt x="2901" y="93859"/>
                    <a:pt x="2735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44" y="95100"/>
                    <a:pt x="2124" y="95134"/>
                    <a:pt x="2320" y="95134"/>
                  </a:cubicBezTo>
                  <a:cubicBezTo>
                    <a:pt x="2630" y="95134"/>
                    <a:pt x="2981" y="95049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6" y="93902"/>
                    <a:pt x="3388" y="93825"/>
                    <a:pt x="3182" y="93825"/>
                  </a:cubicBezTo>
                  <a:close/>
                  <a:moveTo>
                    <a:pt x="1535" y="100855"/>
                  </a:moveTo>
                  <a:cubicBezTo>
                    <a:pt x="1396" y="101246"/>
                    <a:pt x="1563" y="101888"/>
                    <a:pt x="1842" y="102250"/>
                  </a:cubicBezTo>
                  <a:cubicBezTo>
                    <a:pt x="2121" y="102641"/>
                    <a:pt x="2400" y="102669"/>
                    <a:pt x="2819" y="102669"/>
                  </a:cubicBezTo>
                  <a:cubicBezTo>
                    <a:pt x="2958" y="102306"/>
                    <a:pt x="3014" y="101999"/>
                    <a:pt x="2735" y="101636"/>
                  </a:cubicBezTo>
                  <a:cubicBezTo>
                    <a:pt x="2456" y="101246"/>
                    <a:pt x="1926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8" y="809"/>
                  </a:moveTo>
                  <a:cubicBezTo>
                    <a:pt x="21957" y="921"/>
                    <a:pt x="21539" y="1423"/>
                    <a:pt x="21399" y="1869"/>
                  </a:cubicBezTo>
                  <a:cubicBezTo>
                    <a:pt x="21288" y="2232"/>
                    <a:pt x="21371" y="2483"/>
                    <a:pt x="21539" y="2762"/>
                  </a:cubicBezTo>
                  <a:cubicBezTo>
                    <a:pt x="21371" y="2846"/>
                    <a:pt x="21204" y="2957"/>
                    <a:pt x="21037" y="3097"/>
                  </a:cubicBezTo>
                  <a:cubicBezTo>
                    <a:pt x="21037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3" y="2957"/>
                    <a:pt x="19837" y="2874"/>
                    <a:pt x="19725" y="2790"/>
                  </a:cubicBezTo>
                  <a:cubicBezTo>
                    <a:pt x="19319" y="2451"/>
                    <a:pt x="18656" y="2185"/>
                    <a:pt x="18137" y="2185"/>
                  </a:cubicBezTo>
                  <a:cubicBezTo>
                    <a:pt x="18015" y="2185"/>
                    <a:pt x="17901" y="2200"/>
                    <a:pt x="17800" y="2232"/>
                  </a:cubicBezTo>
                  <a:cubicBezTo>
                    <a:pt x="17745" y="2790"/>
                    <a:pt x="18247" y="3571"/>
                    <a:pt x="18749" y="3990"/>
                  </a:cubicBezTo>
                  <a:cubicBezTo>
                    <a:pt x="19054" y="4229"/>
                    <a:pt x="19307" y="4316"/>
                    <a:pt x="19563" y="4316"/>
                  </a:cubicBezTo>
                  <a:cubicBezTo>
                    <a:pt x="19635" y="4316"/>
                    <a:pt x="19708" y="4309"/>
                    <a:pt x="19781" y="4297"/>
                  </a:cubicBezTo>
                  <a:lnTo>
                    <a:pt x="19781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606" y="11377"/>
                    <a:pt x="15140" y="11186"/>
                    <a:pt x="14782" y="11186"/>
                  </a:cubicBezTo>
                  <a:cubicBezTo>
                    <a:pt x="14703" y="11186"/>
                    <a:pt x="14629" y="11195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7" y="12387"/>
                    <a:pt x="14787" y="12415"/>
                  </a:cubicBezTo>
                  <a:cubicBezTo>
                    <a:pt x="14146" y="12610"/>
                    <a:pt x="13392" y="13141"/>
                    <a:pt x="13197" y="13671"/>
                  </a:cubicBezTo>
                  <a:cubicBezTo>
                    <a:pt x="13487" y="13903"/>
                    <a:pt x="13992" y="14014"/>
                    <a:pt x="14488" y="14014"/>
                  </a:cubicBezTo>
                  <a:cubicBezTo>
                    <a:pt x="14708" y="14014"/>
                    <a:pt x="14925" y="13992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7" y="23435"/>
                    <a:pt x="11886" y="28401"/>
                  </a:cubicBezTo>
                  <a:lnTo>
                    <a:pt x="11802" y="28290"/>
                  </a:lnTo>
                  <a:cubicBezTo>
                    <a:pt x="11481" y="28038"/>
                    <a:pt x="10991" y="27842"/>
                    <a:pt x="10594" y="27842"/>
                  </a:cubicBezTo>
                  <a:cubicBezTo>
                    <a:pt x="10508" y="27842"/>
                    <a:pt x="10426" y="27851"/>
                    <a:pt x="10351" y="27871"/>
                  </a:cubicBezTo>
                  <a:cubicBezTo>
                    <a:pt x="10351" y="28234"/>
                    <a:pt x="10630" y="28736"/>
                    <a:pt x="10937" y="29071"/>
                  </a:cubicBezTo>
                  <a:cubicBezTo>
                    <a:pt x="10853" y="29071"/>
                    <a:pt x="10742" y="29099"/>
                    <a:pt x="10602" y="29127"/>
                  </a:cubicBezTo>
                  <a:cubicBezTo>
                    <a:pt x="9961" y="29294"/>
                    <a:pt x="9152" y="29852"/>
                    <a:pt x="8956" y="30410"/>
                  </a:cubicBezTo>
                  <a:cubicBezTo>
                    <a:pt x="9249" y="30666"/>
                    <a:pt x="9768" y="30778"/>
                    <a:pt x="10280" y="30778"/>
                  </a:cubicBezTo>
                  <a:cubicBezTo>
                    <a:pt x="10550" y="30778"/>
                    <a:pt x="10818" y="30747"/>
                    <a:pt x="11049" y="30689"/>
                  </a:cubicBezTo>
                  <a:cubicBezTo>
                    <a:pt x="11272" y="30605"/>
                    <a:pt x="11467" y="30522"/>
                    <a:pt x="11607" y="30410"/>
                  </a:cubicBezTo>
                  <a:lnTo>
                    <a:pt x="11607" y="30410"/>
                  </a:lnTo>
                  <a:cubicBezTo>
                    <a:pt x="10658" y="36687"/>
                    <a:pt x="9207" y="46954"/>
                    <a:pt x="7701" y="59035"/>
                  </a:cubicBezTo>
                  <a:cubicBezTo>
                    <a:pt x="7701" y="58839"/>
                    <a:pt x="7645" y="58644"/>
                    <a:pt x="7450" y="58421"/>
                  </a:cubicBezTo>
                  <a:cubicBezTo>
                    <a:pt x="7155" y="58045"/>
                    <a:pt x="6602" y="57722"/>
                    <a:pt x="6188" y="57722"/>
                  </a:cubicBezTo>
                  <a:cubicBezTo>
                    <a:pt x="6171" y="57722"/>
                    <a:pt x="6155" y="57722"/>
                    <a:pt x="6139" y="57723"/>
                  </a:cubicBezTo>
                  <a:cubicBezTo>
                    <a:pt x="6027" y="58142"/>
                    <a:pt x="6278" y="58783"/>
                    <a:pt x="6585" y="59146"/>
                  </a:cubicBezTo>
                  <a:cubicBezTo>
                    <a:pt x="6838" y="59446"/>
                    <a:pt x="7092" y="59517"/>
                    <a:pt x="7408" y="59517"/>
                  </a:cubicBezTo>
                  <a:cubicBezTo>
                    <a:pt x="7475" y="59517"/>
                    <a:pt x="7544" y="59514"/>
                    <a:pt x="7617" y="59509"/>
                  </a:cubicBez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47" y="59990"/>
                    <a:pt x="6824" y="59849"/>
                    <a:pt x="6467" y="59849"/>
                  </a:cubicBezTo>
                  <a:cubicBezTo>
                    <a:pt x="6348" y="59849"/>
                    <a:pt x="6236" y="59865"/>
                    <a:pt x="6139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3" y="61099"/>
                    <a:pt x="6501" y="61127"/>
                  </a:cubicBezTo>
                  <a:cubicBezTo>
                    <a:pt x="5860" y="61350"/>
                    <a:pt x="5106" y="61964"/>
                    <a:pt x="4939" y="62550"/>
                  </a:cubicBezTo>
                  <a:cubicBezTo>
                    <a:pt x="5208" y="62729"/>
                    <a:pt x="5605" y="62812"/>
                    <a:pt x="6019" y="62812"/>
                  </a:cubicBezTo>
                  <a:cubicBezTo>
                    <a:pt x="6378" y="62812"/>
                    <a:pt x="6748" y="62750"/>
                    <a:pt x="7059" y="62634"/>
                  </a:cubicBezTo>
                  <a:cubicBezTo>
                    <a:pt x="7115" y="62606"/>
                    <a:pt x="7199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02" y="90839"/>
                  </a:cubicBezTo>
                  <a:cubicBezTo>
                    <a:pt x="3823" y="90505"/>
                    <a:pt x="3349" y="90254"/>
                    <a:pt x="3014" y="90254"/>
                  </a:cubicBezTo>
                  <a:cubicBezTo>
                    <a:pt x="2902" y="90644"/>
                    <a:pt x="3098" y="91258"/>
                    <a:pt x="3376" y="91649"/>
                  </a:cubicBezTo>
                  <a:cubicBezTo>
                    <a:pt x="3544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00" y="92234"/>
                    <a:pt x="3321" y="91955"/>
                    <a:pt x="2679" y="91955"/>
                  </a:cubicBezTo>
                  <a:cubicBezTo>
                    <a:pt x="2009" y="91983"/>
                    <a:pt x="1145" y="92290"/>
                    <a:pt x="838" y="92765"/>
                  </a:cubicBezTo>
                  <a:cubicBezTo>
                    <a:pt x="1172" y="93239"/>
                    <a:pt x="2037" y="93518"/>
                    <a:pt x="2707" y="93518"/>
                  </a:cubicBezTo>
                  <a:cubicBezTo>
                    <a:pt x="3349" y="93490"/>
                    <a:pt x="3628" y="93211"/>
                    <a:pt x="3934" y="92765"/>
                  </a:cubicBezTo>
                  <a:lnTo>
                    <a:pt x="3934" y="92765"/>
                  </a:lnTo>
                  <a:cubicBezTo>
                    <a:pt x="3823" y="93880"/>
                    <a:pt x="3711" y="95024"/>
                    <a:pt x="3600" y="96140"/>
                  </a:cubicBezTo>
                  <a:cubicBezTo>
                    <a:pt x="3565" y="96136"/>
                    <a:pt x="3531" y="96134"/>
                    <a:pt x="3496" y="96134"/>
                  </a:cubicBezTo>
                  <a:cubicBezTo>
                    <a:pt x="3307" y="96134"/>
                    <a:pt x="3119" y="96203"/>
                    <a:pt x="2930" y="96391"/>
                  </a:cubicBezTo>
                  <a:cubicBezTo>
                    <a:pt x="2567" y="96698"/>
                    <a:pt x="2261" y="97284"/>
                    <a:pt x="2316" y="97675"/>
                  </a:cubicBezTo>
                  <a:cubicBezTo>
                    <a:pt x="2370" y="97688"/>
                    <a:pt x="2428" y="97694"/>
                    <a:pt x="2489" y="97694"/>
                  </a:cubicBezTo>
                  <a:cubicBezTo>
                    <a:pt x="2808" y="97694"/>
                    <a:pt x="3207" y="97523"/>
                    <a:pt x="3488" y="97312"/>
                  </a:cubicBezTo>
                  <a:lnTo>
                    <a:pt x="3488" y="97312"/>
                  </a:lnTo>
                  <a:cubicBezTo>
                    <a:pt x="3293" y="99405"/>
                    <a:pt x="3125" y="101497"/>
                    <a:pt x="2958" y="103561"/>
                  </a:cubicBezTo>
                  <a:cubicBezTo>
                    <a:pt x="2902" y="103506"/>
                    <a:pt x="2819" y="103422"/>
                    <a:pt x="2735" y="103366"/>
                  </a:cubicBezTo>
                  <a:cubicBezTo>
                    <a:pt x="2437" y="103114"/>
                    <a:pt x="1970" y="102919"/>
                    <a:pt x="1596" y="102919"/>
                  </a:cubicBezTo>
                  <a:cubicBezTo>
                    <a:pt x="1514" y="102919"/>
                    <a:pt x="1438" y="102928"/>
                    <a:pt x="1368" y="102948"/>
                  </a:cubicBezTo>
                  <a:cubicBezTo>
                    <a:pt x="1340" y="103310"/>
                    <a:pt x="1619" y="103785"/>
                    <a:pt x="1926" y="104092"/>
                  </a:cubicBezTo>
                  <a:cubicBezTo>
                    <a:pt x="1842" y="104092"/>
                    <a:pt x="1730" y="104119"/>
                    <a:pt x="1619" y="104147"/>
                  </a:cubicBezTo>
                  <a:cubicBezTo>
                    <a:pt x="977" y="104315"/>
                    <a:pt x="196" y="104845"/>
                    <a:pt x="1" y="105403"/>
                  </a:cubicBezTo>
                  <a:cubicBezTo>
                    <a:pt x="298" y="105626"/>
                    <a:pt x="807" y="105738"/>
                    <a:pt x="1303" y="105738"/>
                  </a:cubicBezTo>
                  <a:cubicBezTo>
                    <a:pt x="1551" y="105738"/>
                    <a:pt x="1796" y="105710"/>
                    <a:pt x="2009" y="105654"/>
                  </a:cubicBezTo>
                  <a:cubicBezTo>
                    <a:pt x="2456" y="105514"/>
                    <a:pt x="2679" y="105319"/>
                    <a:pt x="2819" y="105040"/>
                  </a:cubicBezTo>
                  <a:lnTo>
                    <a:pt x="2819" y="105040"/>
                  </a:lnTo>
                  <a:cubicBezTo>
                    <a:pt x="2400" y="110453"/>
                    <a:pt x="2009" y="115753"/>
                    <a:pt x="1758" y="120803"/>
                  </a:cubicBezTo>
                  <a:cubicBezTo>
                    <a:pt x="1619" y="123398"/>
                    <a:pt x="3349" y="125267"/>
                    <a:pt x="6250" y="126578"/>
                  </a:cubicBezTo>
                  <a:cubicBezTo>
                    <a:pt x="7673" y="127220"/>
                    <a:pt x="9375" y="127722"/>
                    <a:pt x="11300" y="128113"/>
                  </a:cubicBezTo>
                  <a:cubicBezTo>
                    <a:pt x="11858" y="128224"/>
                    <a:pt x="12416" y="128336"/>
                    <a:pt x="13002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41" y="129689"/>
                    <a:pt x="12382" y="129733"/>
                    <a:pt x="12641" y="129733"/>
                  </a:cubicBezTo>
                  <a:cubicBezTo>
                    <a:pt x="12972" y="129733"/>
                    <a:pt x="13333" y="129661"/>
                    <a:pt x="13615" y="129536"/>
                  </a:cubicBezTo>
                  <a:cubicBezTo>
                    <a:pt x="14090" y="129340"/>
                    <a:pt x="14201" y="129033"/>
                    <a:pt x="14285" y="128615"/>
                  </a:cubicBezTo>
                  <a:cubicBezTo>
                    <a:pt x="14648" y="128671"/>
                    <a:pt x="14983" y="128699"/>
                    <a:pt x="15317" y="128754"/>
                  </a:cubicBezTo>
                  <a:cubicBezTo>
                    <a:pt x="14759" y="129257"/>
                    <a:pt x="14285" y="130066"/>
                    <a:pt x="14285" y="130679"/>
                  </a:cubicBezTo>
                  <a:cubicBezTo>
                    <a:pt x="14413" y="130718"/>
                    <a:pt x="14556" y="130736"/>
                    <a:pt x="14708" y="130736"/>
                  </a:cubicBezTo>
                  <a:cubicBezTo>
                    <a:pt x="15321" y="130736"/>
                    <a:pt x="16081" y="130446"/>
                    <a:pt x="16573" y="130066"/>
                  </a:cubicBezTo>
                  <a:cubicBezTo>
                    <a:pt x="17019" y="129703"/>
                    <a:pt x="17159" y="129368"/>
                    <a:pt x="17187" y="128950"/>
                  </a:cubicBezTo>
                  <a:cubicBezTo>
                    <a:pt x="17438" y="128950"/>
                    <a:pt x="17717" y="128978"/>
                    <a:pt x="17996" y="129005"/>
                  </a:cubicBezTo>
                  <a:cubicBezTo>
                    <a:pt x="17940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7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2" y="129536"/>
                    <a:pt x="19112" y="129312"/>
                    <a:pt x="19056" y="129089"/>
                  </a:cubicBezTo>
                  <a:lnTo>
                    <a:pt x="19056" y="129089"/>
                  </a:lnTo>
                  <a:cubicBezTo>
                    <a:pt x="19670" y="129117"/>
                    <a:pt x="20255" y="129145"/>
                    <a:pt x="20869" y="129173"/>
                  </a:cubicBezTo>
                  <a:cubicBezTo>
                    <a:pt x="20841" y="130791"/>
                    <a:pt x="20841" y="132381"/>
                    <a:pt x="20786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6" y="151994"/>
                  </a:lnTo>
                  <a:lnTo>
                    <a:pt x="15736" y="155928"/>
                  </a:lnTo>
                  <a:lnTo>
                    <a:pt x="40092" y="155928"/>
                  </a:lnTo>
                  <a:lnTo>
                    <a:pt x="40092" y="151994"/>
                  </a:lnTo>
                  <a:lnTo>
                    <a:pt x="35628" y="151994"/>
                  </a:lnTo>
                  <a:cubicBezTo>
                    <a:pt x="35293" y="149204"/>
                    <a:pt x="34763" y="144434"/>
                    <a:pt x="34289" y="139551"/>
                  </a:cubicBezTo>
                  <a:cubicBezTo>
                    <a:pt x="34038" y="137208"/>
                    <a:pt x="33814" y="134864"/>
                    <a:pt x="33647" y="132716"/>
                  </a:cubicBezTo>
                  <a:cubicBezTo>
                    <a:pt x="33535" y="131349"/>
                    <a:pt x="33452" y="130066"/>
                    <a:pt x="33368" y="128894"/>
                  </a:cubicBezTo>
                  <a:cubicBezTo>
                    <a:pt x="37330" y="128615"/>
                    <a:pt x="41152" y="128196"/>
                    <a:pt x="44416" y="127666"/>
                  </a:cubicBezTo>
                  <a:cubicBezTo>
                    <a:pt x="47290" y="127220"/>
                    <a:pt x="48964" y="124876"/>
                    <a:pt x="49745" y="121194"/>
                  </a:cubicBezTo>
                  <a:cubicBezTo>
                    <a:pt x="49801" y="121333"/>
                    <a:pt x="49856" y="121445"/>
                    <a:pt x="49996" y="121584"/>
                  </a:cubicBezTo>
                  <a:cubicBezTo>
                    <a:pt x="50290" y="121854"/>
                    <a:pt x="50777" y="122102"/>
                    <a:pt x="51156" y="122102"/>
                  </a:cubicBezTo>
                  <a:cubicBezTo>
                    <a:pt x="51209" y="122102"/>
                    <a:pt x="51259" y="122097"/>
                    <a:pt x="51307" y="122086"/>
                  </a:cubicBezTo>
                  <a:cubicBezTo>
                    <a:pt x="51363" y="121696"/>
                    <a:pt x="51084" y="121110"/>
                    <a:pt x="50749" y="120803"/>
                  </a:cubicBezTo>
                  <a:cubicBezTo>
                    <a:pt x="50523" y="120598"/>
                    <a:pt x="50327" y="120528"/>
                    <a:pt x="50117" y="120528"/>
                  </a:cubicBezTo>
                  <a:cubicBezTo>
                    <a:pt x="50042" y="120528"/>
                    <a:pt x="49965" y="120537"/>
                    <a:pt x="49884" y="120552"/>
                  </a:cubicBezTo>
                  <a:cubicBezTo>
                    <a:pt x="49940" y="120273"/>
                    <a:pt x="49968" y="119966"/>
                    <a:pt x="50024" y="119659"/>
                  </a:cubicBezTo>
                  <a:cubicBezTo>
                    <a:pt x="50275" y="119910"/>
                    <a:pt x="50610" y="120078"/>
                    <a:pt x="50889" y="120078"/>
                  </a:cubicBezTo>
                  <a:cubicBezTo>
                    <a:pt x="51028" y="119715"/>
                    <a:pt x="50861" y="119101"/>
                    <a:pt x="50610" y="118711"/>
                  </a:cubicBezTo>
                  <a:cubicBezTo>
                    <a:pt x="50470" y="118515"/>
                    <a:pt x="50331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cubicBezTo>
                    <a:pt x="51949" y="118432"/>
                    <a:pt x="52814" y="118153"/>
                    <a:pt x="53148" y="117678"/>
                  </a:cubicBezTo>
                  <a:cubicBezTo>
                    <a:pt x="52842" y="117232"/>
                    <a:pt x="51977" y="116897"/>
                    <a:pt x="51335" y="116897"/>
                  </a:cubicBezTo>
                  <a:cubicBezTo>
                    <a:pt x="51301" y="116895"/>
                    <a:pt x="51269" y="116895"/>
                    <a:pt x="51237" y="116895"/>
                  </a:cubicBezTo>
                  <a:cubicBezTo>
                    <a:pt x="50770" y="116895"/>
                    <a:pt x="50508" y="117086"/>
                    <a:pt x="50247" y="117399"/>
                  </a:cubicBezTo>
                  <a:cubicBezTo>
                    <a:pt x="50275" y="117037"/>
                    <a:pt x="50275" y="116702"/>
                    <a:pt x="50303" y="116339"/>
                  </a:cubicBezTo>
                  <a:cubicBezTo>
                    <a:pt x="50523" y="116468"/>
                    <a:pt x="50708" y="116560"/>
                    <a:pt x="50928" y="116560"/>
                  </a:cubicBezTo>
                  <a:cubicBezTo>
                    <a:pt x="51041" y="116560"/>
                    <a:pt x="51165" y="116536"/>
                    <a:pt x="51307" y="116479"/>
                  </a:cubicBezTo>
                  <a:cubicBezTo>
                    <a:pt x="51726" y="116283"/>
                    <a:pt x="52200" y="115837"/>
                    <a:pt x="52284" y="115446"/>
                  </a:cubicBezTo>
                  <a:cubicBezTo>
                    <a:pt x="52115" y="115356"/>
                    <a:pt x="51886" y="115313"/>
                    <a:pt x="51648" y="115313"/>
                  </a:cubicBezTo>
                  <a:cubicBezTo>
                    <a:pt x="51373" y="115313"/>
                    <a:pt x="51085" y="115370"/>
                    <a:pt x="50861" y="115474"/>
                  </a:cubicBezTo>
                  <a:cubicBezTo>
                    <a:pt x="50498" y="115642"/>
                    <a:pt x="50386" y="115893"/>
                    <a:pt x="50303" y="116228"/>
                  </a:cubicBezTo>
                  <a:cubicBezTo>
                    <a:pt x="50386" y="114163"/>
                    <a:pt x="50303" y="111847"/>
                    <a:pt x="50107" y="109392"/>
                  </a:cubicBezTo>
                  <a:cubicBezTo>
                    <a:pt x="50247" y="109392"/>
                    <a:pt x="50359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3" y="108425"/>
                    <a:pt x="50876" y="108416"/>
                    <a:pt x="50805" y="108416"/>
                  </a:cubicBezTo>
                  <a:cubicBezTo>
                    <a:pt x="50565" y="108416"/>
                    <a:pt x="50267" y="108516"/>
                    <a:pt x="50052" y="108667"/>
                  </a:cubicBezTo>
                  <a:cubicBezTo>
                    <a:pt x="49940" y="107160"/>
                    <a:pt x="49773" y="105598"/>
                    <a:pt x="49577" y="104008"/>
                  </a:cubicBezTo>
                  <a:lnTo>
                    <a:pt x="49577" y="104008"/>
                  </a:lnTo>
                  <a:cubicBezTo>
                    <a:pt x="49661" y="104092"/>
                    <a:pt x="49801" y="104147"/>
                    <a:pt x="49940" y="104231"/>
                  </a:cubicBezTo>
                  <a:cubicBezTo>
                    <a:pt x="50147" y="104309"/>
                    <a:pt x="50402" y="104350"/>
                    <a:pt x="50647" y="104350"/>
                  </a:cubicBezTo>
                  <a:cubicBezTo>
                    <a:pt x="50930" y="104350"/>
                    <a:pt x="51198" y="104295"/>
                    <a:pt x="51363" y="104175"/>
                  </a:cubicBezTo>
                  <a:cubicBezTo>
                    <a:pt x="51279" y="103785"/>
                    <a:pt x="50777" y="103366"/>
                    <a:pt x="50331" y="103199"/>
                  </a:cubicBezTo>
                  <a:cubicBezTo>
                    <a:pt x="50195" y="103142"/>
                    <a:pt x="50074" y="103118"/>
                    <a:pt x="49961" y="103118"/>
                  </a:cubicBezTo>
                  <a:cubicBezTo>
                    <a:pt x="49793" y="103118"/>
                    <a:pt x="49643" y="103171"/>
                    <a:pt x="49494" y="103255"/>
                  </a:cubicBezTo>
                  <a:cubicBezTo>
                    <a:pt x="49466" y="103003"/>
                    <a:pt x="49438" y="102724"/>
                    <a:pt x="49410" y="102473"/>
                  </a:cubicBezTo>
                  <a:lnTo>
                    <a:pt x="49410" y="102473"/>
                  </a:lnTo>
                  <a:cubicBezTo>
                    <a:pt x="49563" y="102504"/>
                    <a:pt x="49724" y="102526"/>
                    <a:pt x="49871" y="102526"/>
                  </a:cubicBezTo>
                  <a:cubicBezTo>
                    <a:pt x="49992" y="102526"/>
                    <a:pt x="50103" y="102511"/>
                    <a:pt x="50191" y="102473"/>
                  </a:cubicBezTo>
                  <a:cubicBezTo>
                    <a:pt x="50191" y="102055"/>
                    <a:pt x="49773" y="101553"/>
                    <a:pt x="49382" y="101302"/>
                  </a:cubicBezTo>
                  <a:cubicBezTo>
                    <a:pt x="49326" y="101274"/>
                    <a:pt x="49270" y="101246"/>
                    <a:pt x="49243" y="101218"/>
                  </a:cubicBezTo>
                  <a:cubicBezTo>
                    <a:pt x="49215" y="101078"/>
                    <a:pt x="49187" y="100967"/>
                    <a:pt x="49187" y="100855"/>
                  </a:cubicBezTo>
                  <a:lnTo>
                    <a:pt x="49187" y="100855"/>
                  </a:lnTo>
                  <a:cubicBezTo>
                    <a:pt x="49233" y="100862"/>
                    <a:pt x="49282" y="100865"/>
                    <a:pt x="49334" y="100865"/>
                  </a:cubicBezTo>
                  <a:cubicBezTo>
                    <a:pt x="49502" y="100865"/>
                    <a:pt x="49699" y="100829"/>
                    <a:pt x="49912" y="100744"/>
                  </a:cubicBezTo>
                  <a:cubicBezTo>
                    <a:pt x="50526" y="100520"/>
                    <a:pt x="51223" y="99907"/>
                    <a:pt x="51363" y="99349"/>
                  </a:cubicBezTo>
                  <a:cubicBezTo>
                    <a:pt x="51126" y="99195"/>
                    <a:pt x="50770" y="99126"/>
                    <a:pt x="50397" y="99126"/>
                  </a:cubicBezTo>
                  <a:cubicBezTo>
                    <a:pt x="50024" y="99126"/>
                    <a:pt x="49633" y="99195"/>
                    <a:pt x="49326" y="99321"/>
                  </a:cubicBezTo>
                  <a:cubicBezTo>
                    <a:pt x="49187" y="99377"/>
                    <a:pt x="49075" y="99432"/>
                    <a:pt x="48991" y="99516"/>
                  </a:cubicBezTo>
                  <a:cubicBezTo>
                    <a:pt x="48964" y="99377"/>
                    <a:pt x="48964" y="99237"/>
                    <a:pt x="48936" y="99098"/>
                  </a:cubicBezTo>
                  <a:cubicBezTo>
                    <a:pt x="49019" y="99070"/>
                    <a:pt x="49075" y="99014"/>
                    <a:pt x="49159" y="98930"/>
                  </a:cubicBezTo>
                  <a:cubicBezTo>
                    <a:pt x="49466" y="98568"/>
                    <a:pt x="49745" y="97982"/>
                    <a:pt x="49661" y="97591"/>
                  </a:cubicBezTo>
                  <a:cubicBezTo>
                    <a:pt x="49619" y="97583"/>
                    <a:pt x="49576" y="97579"/>
                    <a:pt x="49531" y="97579"/>
                  </a:cubicBezTo>
                  <a:cubicBezTo>
                    <a:pt x="49282" y="97579"/>
                    <a:pt x="49001" y="97704"/>
                    <a:pt x="48740" y="97870"/>
                  </a:cubicBezTo>
                  <a:cubicBezTo>
                    <a:pt x="48322" y="95136"/>
                    <a:pt x="47875" y="92318"/>
                    <a:pt x="47345" y="89472"/>
                  </a:cubicBezTo>
                  <a:lnTo>
                    <a:pt x="47345" y="89472"/>
                  </a:lnTo>
                  <a:cubicBezTo>
                    <a:pt x="47541" y="89751"/>
                    <a:pt x="47764" y="89975"/>
                    <a:pt x="48210" y="90030"/>
                  </a:cubicBezTo>
                  <a:cubicBezTo>
                    <a:pt x="48320" y="90046"/>
                    <a:pt x="48438" y="90054"/>
                    <a:pt x="48559" y="90054"/>
                  </a:cubicBezTo>
                  <a:cubicBezTo>
                    <a:pt x="49084" y="90054"/>
                    <a:pt x="49673" y="89907"/>
                    <a:pt x="49968" y="89612"/>
                  </a:cubicBezTo>
                  <a:cubicBezTo>
                    <a:pt x="49717" y="89166"/>
                    <a:pt x="48991" y="88775"/>
                    <a:pt x="48433" y="88691"/>
                  </a:cubicBezTo>
                  <a:cubicBezTo>
                    <a:pt x="48350" y="88678"/>
                    <a:pt x="48272" y="88672"/>
                    <a:pt x="48199" y="88672"/>
                  </a:cubicBezTo>
                  <a:cubicBezTo>
                    <a:pt x="47807" y="88672"/>
                    <a:pt x="47548" y="88851"/>
                    <a:pt x="47290" y="89110"/>
                  </a:cubicBezTo>
                  <a:cubicBezTo>
                    <a:pt x="47150" y="88273"/>
                    <a:pt x="47011" y="87436"/>
                    <a:pt x="46843" y="86571"/>
                  </a:cubicBezTo>
                  <a:lnTo>
                    <a:pt x="46843" y="86571"/>
                  </a:lnTo>
                  <a:cubicBezTo>
                    <a:pt x="46988" y="86674"/>
                    <a:pt x="47148" y="86732"/>
                    <a:pt x="47358" y="86732"/>
                  </a:cubicBezTo>
                  <a:cubicBezTo>
                    <a:pt x="47431" y="86732"/>
                    <a:pt x="47510" y="86725"/>
                    <a:pt x="47596" y="86710"/>
                  </a:cubicBezTo>
                  <a:cubicBezTo>
                    <a:pt x="48182" y="86655"/>
                    <a:pt x="48908" y="86292"/>
                    <a:pt x="49159" y="85846"/>
                  </a:cubicBezTo>
                  <a:cubicBezTo>
                    <a:pt x="48871" y="85532"/>
                    <a:pt x="48266" y="85341"/>
                    <a:pt x="47731" y="85341"/>
                  </a:cubicBezTo>
                  <a:cubicBezTo>
                    <a:pt x="47695" y="85341"/>
                    <a:pt x="47660" y="85342"/>
                    <a:pt x="47624" y="85343"/>
                  </a:cubicBezTo>
                  <a:cubicBezTo>
                    <a:pt x="47708" y="85260"/>
                    <a:pt x="47792" y="85148"/>
                    <a:pt x="47848" y="85009"/>
                  </a:cubicBezTo>
                  <a:cubicBezTo>
                    <a:pt x="48266" y="84283"/>
                    <a:pt x="48433" y="83139"/>
                    <a:pt x="48127" y="82498"/>
                  </a:cubicBezTo>
                  <a:lnTo>
                    <a:pt x="48127" y="82498"/>
                  </a:lnTo>
                  <a:cubicBezTo>
                    <a:pt x="47513" y="82553"/>
                    <a:pt x="46787" y="83139"/>
                    <a:pt x="46341" y="83781"/>
                  </a:cubicBezTo>
                  <a:cubicBezTo>
                    <a:pt x="45867" y="81131"/>
                    <a:pt x="45365" y="78480"/>
                    <a:pt x="44890" y="75830"/>
                  </a:cubicBezTo>
                  <a:cubicBezTo>
                    <a:pt x="44974" y="75802"/>
                    <a:pt x="45086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cubicBezTo>
                    <a:pt x="45634" y="74539"/>
                    <a:pt x="45595" y="74536"/>
                    <a:pt x="45555" y="74536"/>
                  </a:cubicBezTo>
                  <a:cubicBezTo>
                    <a:pt x="45290" y="74536"/>
                    <a:pt x="44961" y="74684"/>
                    <a:pt x="44695" y="74853"/>
                  </a:cubicBezTo>
                  <a:cubicBezTo>
                    <a:pt x="44193" y="71980"/>
                    <a:pt x="43663" y="69134"/>
                    <a:pt x="43216" y="66316"/>
                  </a:cubicBezTo>
                  <a:lnTo>
                    <a:pt x="43216" y="66316"/>
                  </a:lnTo>
                  <a:cubicBezTo>
                    <a:pt x="43272" y="66400"/>
                    <a:pt x="43384" y="66456"/>
                    <a:pt x="43523" y="66511"/>
                  </a:cubicBezTo>
                  <a:cubicBezTo>
                    <a:pt x="43747" y="66601"/>
                    <a:pt x="44043" y="66659"/>
                    <a:pt x="44321" y="66659"/>
                  </a:cubicBezTo>
                  <a:cubicBezTo>
                    <a:pt x="44563" y="66659"/>
                    <a:pt x="44790" y="66615"/>
                    <a:pt x="44946" y="66511"/>
                  </a:cubicBezTo>
                  <a:cubicBezTo>
                    <a:pt x="44862" y="66121"/>
                    <a:pt x="44360" y="65675"/>
                    <a:pt x="43942" y="65507"/>
                  </a:cubicBezTo>
                  <a:cubicBezTo>
                    <a:pt x="43799" y="65441"/>
                    <a:pt x="43678" y="65414"/>
                    <a:pt x="43566" y="65414"/>
                  </a:cubicBezTo>
                  <a:cubicBezTo>
                    <a:pt x="43395" y="65414"/>
                    <a:pt x="43246" y="65478"/>
                    <a:pt x="43077" y="65563"/>
                  </a:cubicBezTo>
                  <a:cubicBezTo>
                    <a:pt x="42937" y="64726"/>
                    <a:pt x="42798" y="63889"/>
                    <a:pt x="42686" y="63052"/>
                  </a:cubicBezTo>
                  <a:lnTo>
                    <a:pt x="42686" y="63052"/>
                  </a:lnTo>
                  <a:cubicBezTo>
                    <a:pt x="42819" y="63111"/>
                    <a:pt x="42959" y="63146"/>
                    <a:pt x="43115" y="63146"/>
                  </a:cubicBezTo>
                  <a:cubicBezTo>
                    <a:pt x="43255" y="63146"/>
                    <a:pt x="43408" y="63118"/>
                    <a:pt x="43579" y="63052"/>
                  </a:cubicBezTo>
                  <a:cubicBezTo>
                    <a:pt x="44193" y="62829"/>
                    <a:pt x="44918" y="62215"/>
                    <a:pt x="45086" y="61685"/>
                  </a:cubicBezTo>
                  <a:cubicBezTo>
                    <a:pt x="44829" y="61508"/>
                    <a:pt x="44443" y="61433"/>
                    <a:pt x="44039" y="61433"/>
                  </a:cubicBezTo>
                  <a:cubicBezTo>
                    <a:pt x="43741" y="61433"/>
                    <a:pt x="43433" y="61474"/>
                    <a:pt x="43161" y="61545"/>
                  </a:cubicBezTo>
                  <a:cubicBezTo>
                    <a:pt x="43356" y="61239"/>
                    <a:pt x="43440" y="60904"/>
                    <a:pt x="43412" y="60653"/>
                  </a:cubicBezTo>
                  <a:cubicBezTo>
                    <a:pt x="43371" y="60645"/>
                    <a:pt x="43329" y="60642"/>
                    <a:pt x="43285" y="60642"/>
                  </a:cubicBezTo>
                  <a:cubicBezTo>
                    <a:pt x="42996" y="60642"/>
                    <a:pt x="42642" y="60794"/>
                    <a:pt x="42351" y="60987"/>
                  </a:cubicBezTo>
                  <a:cubicBezTo>
                    <a:pt x="41905" y="58253"/>
                    <a:pt x="41431" y="55491"/>
                    <a:pt x="40929" y="52729"/>
                  </a:cubicBezTo>
                  <a:cubicBezTo>
                    <a:pt x="41068" y="52701"/>
                    <a:pt x="41208" y="52646"/>
                    <a:pt x="41375" y="52506"/>
                  </a:cubicBezTo>
                  <a:cubicBezTo>
                    <a:pt x="41710" y="52227"/>
                    <a:pt x="42045" y="51669"/>
                    <a:pt x="42017" y="51279"/>
                  </a:cubicBezTo>
                  <a:cubicBezTo>
                    <a:pt x="41946" y="51257"/>
                    <a:pt x="41867" y="51247"/>
                    <a:pt x="41784" y="51247"/>
                  </a:cubicBezTo>
                  <a:cubicBezTo>
                    <a:pt x="41443" y="51247"/>
                    <a:pt x="41025" y="51417"/>
                    <a:pt x="40733" y="51641"/>
                  </a:cubicBezTo>
                  <a:cubicBezTo>
                    <a:pt x="40650" y="51251"/>
                    <a:pt x="40594" y="50860"/>
                    <a:pt x="40510" y="50470"/>
                  </a:cubicBezTo>
                  <a:cubicBezTo>
                    <a:pt x="40845" y="50442"/>
                    <a:pt x="41096" y="50330"/>
                    <a:pt x="41291" y="49967"/>
                  </a:cubicBezTo>
                  <a:cubicBezTo>
                    <a:pt x="41515" y="49549"/>
                    <a:pt x="41626" y="48907"/>
                    <a:pt x="41459" y="48544"/>
                  </a:cubicBezTo>
                  <a:lnTo>
                    <a:pt x="41459" y="48544"/>
                  </a:lnTo>
                  <a:cubicBezTo>
                    <a:pt x="41068" y="48600"/>
                    <a:pt x="40566" y="49047"/>
                    <a:pt x="40343" y="49437"/>
                  </a:cubicBezTo>
                  <a:lnTo>
                    <a:pt x="40315" y="49465"/>
                  </a:lnTo>
                  <a:cubicBezTo>
                    <a:pt x="39422" y="44750"/>
                    <a:pt x="38446" y="40035"/>
                    <a:pt x="37413" y="35544"/>
                  </a:cubicBezTo>
                  <a:lnTo>
                    <a:pt x="37413" y="35544"/>
                  </a:lnTo>
                  <a:cubicBezTo>
                    <a:pt x="37619" y="35602"/>
                    <a:pt x="37841" y="35638"/>
                    <a:pt x="38045" y="35638"/>
                  </a:cubicBezTo>
                  <a:cubicBezTo>
                    <a:pt x="38228" y="35638"/>
                    <a:pt x="38397" y="35609"/>
                    <a:pt x="38529" y="35544"/>
                  </a:cubicBezTo>
                  <a:cubicBezTo>
                    <a:pt x="38474" y="35125"/>
                    <a:pt x="38027" y="34651"/>
                    <a:pt x="37609" y="34428"/>
                  </a:cubicBezTo>
                  <a:cubicBezTo>
                    <a:pt x="37441" y="34344"/>
                    <a:pt x="37274" y="34316"/>
                    <a:pt x="37134" y="34316"/>
                  </a:cubicBezTo>
                  <a:cubicBezTo>
                    <a:pt x="37106" y="34176"/>
                    <a:pt x="37079" y="34065"/>
                    <a:pt x="37051" y="33925"/>
                  </a:cubicBezTo>
                  <a:lnTo>
                    <a:pt x="37051" y="33925"/>
                  </a:lnTo>
                  <a:cubicBezTo>
                    <a:pt x="37191" y="33976"/>
                    <a:pt x="37337" y="34010"/>
                    <a:pt x="37492" y="34010"/>
                  </a:cubicBezTo>
                  <a:cubicBezTo>
                    <a:pt x="37676" y="34010"/>
                    <a:pt x="37871" y="33963"/>
                    <a:pt x="38083" y="33842"/>
                  </a:cubicBezTo>
                  <a:cubicBezTo>
                    <a:pt x="38669" y="33563"/>
                    <a:pt x="39310" y="32865"/>
                    <a:pt x="39394" y="32307"/>
                  </a:cubicBezTo>
                  <a:cubicBezTo>
                    <a:pt x="39204" y="32212"/>
                    <a:pt x="38953" y="32169"/>
                    <a:pt x="38683" y="32169"/>
                  </a:cubicBezTo>
                  <a:cubicBezTo>
                    <a:pt x="38242" y="32169"/>
                    <a:pt x="37749" y="32284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2" y="32781"/>
                    <a:pt x="36744" y="32614"/>
                    <a:pt x="36688" y="32447"/>
                  </a:cubicBezTo>
                  <a:cubicBezTo>
                    <a:pt x="36855" y="32391"/>
                    <a:pt x="37023" y="32279"/>
                    <a:pt x="37162" y="32084"/>
                  </a:cubicBezTo>
                  <a:cubicBezTo>
                    <a:pt x="37469" y="31721"/>
                    <a:pt x="37664" y="31108"/>
                    <a:pt x="37553" y="30717"/>
                  </a:cubicBezTo>
                  <a:cubicBezTo>
                    <a:pt x="37536" y="30716"/>
                    <a:pt x="37519" y="30715"/>
                    <a:pt x="37502" y="30715"/>
                  </a:cubicBezTo>
                  <a:cubicBezTo>
                    <a:pt x="37147" y="30715"/>
                    <a:pt x="36702" y="30984"/>
                    <a:pt x="36409" y="31303"/>
                  </a:cubicBezTo>
                  <a:cubicBezTo>
                    <a:pt x="35712" y="28429"/>
                    <a:pt x="34986" y="25639"/>
                    <a:pt x="34261" y="23017"/>
                  </a:cubicBezTo>
                  <a:cubicBezTo>
                    <a:pt x="34149" y="22682"/>
                    <a:pt x="34065" y="22319"/>
                    <a:pt x="33954" y="21985"/>
                  </a:cubicBezTo>
                  <a:cubicBezTo>
                    <a:pt x="34065" y="21650"/>
                    <a:pt x="33954" y="21120"/>
                    <a:pt x="33731" y="20757"/>
                  </a:cubicBezTo>
                  <a:cubicBezTo>
                    <a:pt x="33842" y="20757"/>
                    <a:pt x="33926" y="20785"/>
                    <a:pt x="34065" y="20785"/>
                  </a:cubicBezTo>
                  <a:cubicBezTo>
                    <a:pt x="34093" y="20786"/>
                    <a:pt x="34120" y="20787"/>
                    <a:pt x="34148" y="20787"/>
                  </a:cubicBezTo>
                  <a:cubicBezTo>
                    <a:pt x="34781" y="20787"/>
                    <a:pt x="35613" y="20487"/>
                    <a:pt x="35907" y="20060"/>
                  </a:cubicBezTo>
                  <a:cubicBezTo>
                    <a:pt x="35600" y="19585"/>
                    <a:pt x="34735" y="19278"/>
                    <a:pt x="34093" y="19250"/>
                  </a:cubicBezTo>
                  <a:cubicBezTo>
                    <a:pt x="33703" y="19250"/>
                    <a:pt x="33452" y="19362"/>
                    <a:pt x="33228" y="19529"/>
                  </a:cubicBezTo>
                  <a:cubicBezTo>
                    <a:pt x="32866" y="18358"/>
                    <a:pt x="32531" y="17214"/>
                    <a:pt x="32168" y="16126"/>
                  </a:cubicBezTo>
                  <a:lnTo>
                    <a:pt x="32168" y="16126"/>
                  </a:lnTo>
                  <a:cubicBezTo>
                    <a:pt x="32247" y="16145"/>
                    <a:pt x="32340" y="16165"/>
                    <a:pt x="32447" y="16165"/>
                  </a:cubicBezTo>
                  <a:cubicBezTo>
                    <a:pt x="32491" y="16165"/>
                    <a:pt x="32538" y="16162"/>
                    <a:pt x="32587" y="16154"/>
                  </a:cubicBezTo>
                  <a:cubicBezTo>
                    <a:pt x="33089" y="16070"/>
                    <a:pt x="33731" y="15735"/>
                    <a:pt x="33954" y="15345"/>
                  </a:cubicBezTo>
                  <a:cubicBezTo>
                    <a:pt x="33675" y="15066"/>
                    <a:pt x="33089" y="14926"/>
                    <a:pt x="32587" y="14926"/>
                  </a:cubicBezTo>
                  <a:cubicBezTo>
                    <a:pt x="32671" y="14842"/>
                    <a:pt x="32726" y="14759"/>
                    <a:pt x="32810" y="14647"/>
                  </a:cubicBezTo>
                  <a:cubicBezTo>
                    <a:pt x="33145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9" y="12471"/>
                    <a:pt x="32029" y="12862"/>
                    <a:pt x="31666" y="13308"/>
                  </a:cubicBezTo>
                  <a:cubicBezTo>
                    <a:pt x="31610" y="12834"/>
                    <a:pt x="31415" y="12276"/>
                    <a:pt x="31108" y="12052"/>
                  </a:cubicBezTo>
                  <a:cubicBezTo>
                    <a:pt x="31024" y="12136"/>
                    <a:pt x="30913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876" y="7672"/>
                    <a:pt x="28346" y="6668"/>
                  </a:cubicBezTo>
                  <a:cubicBezTo>
                    <a:pt x="28793" y="6528"/>
                    <a:pt x="29323" y="6110"/>
                    <a:pt x="29434" y="5719"/>
                  </a:cubicBezTo>
                  <a:cubicBezTo>
                    <a:pt x="29243" y="5592"/>
                    <a:pt x="28951" y="5528"/>
                    <a:pt x="28653" y="5528"/>
                  </a:cubicBezTo>
                  <a:cubicBezTo>
                    <a:pt x="28430" y="5528"/>
                    <a:pt x="28203" y="5564"/>
                    <a:pt x="28011" y="5636"/>
                  </a:cubicBezTo>
                  <a:cubicBezTo>
                    <a:pt x="27928" y="5664"/>
                    <a:pt x="27872" y="5691"/>
                    <a:pt x="27816" y="5719"/>
                  </a:cubicBezTo>
                  <a:cubicBezTo>
                    <a:pt x="27677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7" y="4324"/>
                  </a:cubicBezTo>
                  <a:cubicBezTo>
                    <a:pt x="28514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1" y="3041"/>
                    <a:pt x="26812" y="3655"/>
                  </a:cubicBezTo>
                  <a:cubicBezTo>
                    <a:pt x="26756" y="3766"/>
                    <a:pt x="26728" y="3878"/>
                    <a:pt x="26700" y="3962"/>
                  </a:cubicBezTo>
                  <a:cubicBezTo>
                    <a:pt x="25733" y="2699"/>
                    <a:pt x="24792" y="2006"/>
                    <a:pt x="23901" y="2006"/>
                  </a:cubicBezTo>
                  <a:cubicBezTo>
                    <a:pt x="23867" y="2006"/>
                    <a:pt x="23833" y="2007"/>
                    <a:pt x="23799" y="2009"/>
                  </a:cubicBezTo>
                  <a:cubicBezTo>
                    <a:pt x="23324" y="2037"/>
                    <a:pt x="22850" y="2148"/>
                    <a:pt x="22404" y="2316"/>
                  </a:cubicBezTo>
                  <a:lnTo>
                    <a:pt x="22432" y="2232"/>
                  </a:lnTo>
                  <a:cubicBezTo>
                    <a:pt x="22599" y="1786"/>
                    <a:pt x="22571" y="1116"/>
                    <a:pt x="2234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5" name="Google Shape;10065;p34"/>
          <p:cNvSpPr txBox="1"/>
          <p:nvPr>
            <p:ph idx="1" type="subTitle"/>
          </p:nvPr>
        </p:nvSpPr>
        <p:spPr>
          <a:xfrm>
            <a:off x="2548050" y="2072650"/>
            <a:ext cx="4047900" cy="1170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66" name="Google Shape;10066;p34"/>
          <p:cNvSpPr txBox="1"/>
          <p:nvPr>
            <p:ph type="title"/>
          </p:nvPr>
        </p:nvSpPr>
        <p:spPr>
          <a:xfrm>
            <a:off x="2548050" y="540000"/>
            <a:ext cx="4047900" cy="1107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10067" name="Google Shape;10067;p34"/>
          <p:cNvSpPr txBox="1"/>
          <p:nvPr/>
        </p:nvSpPr>
        <p:spPr>
          <a:xfrm>
            <a:off x="2938800" y="3624250"/>
            <a:ext cx="32664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CREDITS: This presentation template was created by </a:t>
            </a:r>
            <a:r>
              <a:rPr b="1" lang="en" sz="1200">
                <a:solidFill>
                  <a:schemeClr val="accent5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, including icons by </a:t>
            </a:r>
            <a:r>
              <a:rPr b="1" lang="en" sz="1200">
                <a:solidFill>
                  <a:schemeClr val="accent5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 and infographics &amp; images by </a:t>
            </a:r>
            <a:r>
              <a:rPr b="1" lang="en" sz="1200">
                <a:solidFill>
                  <a:schemeClr val="accent5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accent5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068" name="Google Shape;10068;p34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9" name="Google Shape;10069;p34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70" name="Google Shape;10070;p34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10071" name="Google Shape;10071;p34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34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34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34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34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34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34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34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34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80" name="Google Shape;10080;p34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81" name="Google Shape;10081;p34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10082" name="Google Shape;10082;p34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10083" name="Google Shape;10083;p34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4" name="Google Shape;10084;p34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5" name="Google Shape;10085;p34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6" name="Google Shape;10086;p34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7" name="Google Shape;10087;p34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8" name="Google Shape;10088;p34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9" name="Google Shape;10089;p34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34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1" name="Google Shape;10091;p34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2" name="Google Shape;10092;p34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3" name="Google Shape;10093;p34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4" name="Google Shape;10094;p34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5" name="Google Shape;10095;p34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34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7" name="Google Shape;10097;p34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8" name="Google Shape;10098;p34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9" name="Google Shape;10099;p34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0" name="Google Shape;10100;p34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1" name="Google Shape;10101;p34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2" name="Google Shape;10102;p34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3" name="Google Shape;10103;p34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4" name="Google Shape;10104;p34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5" name="Google Shape;10105;p34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6" name="Google Shape;10106;p34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7" name="Google Shape;10107;p34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8" name="Google Shape;10108;p34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09" name="Google Shape;10109;p34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10110" name="Shape 10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11" name="Google Shape;10111;p35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10112" name="Google Shape;10112;p35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0113" name="Google Shape;10113;p35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0114" name="Google Shape;10114;p35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5" name="Google Shape;10115;p35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116" name="Google Shape;10116;p35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7" name="Google Shape;10117;p35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18" name="Google Shape;10118;p35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0119" name="Google Shape;10119;p35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0" name="Google Shape;10120;p35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1" name="Google Shape;10121;p35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2" name="Google Shape;10122;p35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123" name="Google Shape;10123;p35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0124" name="Google Shape;10124;p35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5" name="Google Shape;10125;p35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6" name="Google Shape;10126;p35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7" name="Google Shape;10127;p35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8" name="Google Shape;10128;p35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9" name="Google Shape;10129;p35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0" name="Google Shape;10130;p35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1" name="Google Shape;10131;p35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2" name="Google Shape;10132;p35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3" name="Google Shape;10133;p35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4" name="Google Shape;10134;p35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5" name="Google Shape;10135;p35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6" name="Google Shape;10136;p35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7" name="Google Shape;10137;p35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8" name="Google Shape;10138;p35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9" name="Google Shape;10139;p35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0" name="Google Shape;10140;p35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1" name="Google Shape;10141;p35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2" name="Google Shape;10142;p35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3" name="Google Shape;10143;p35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4" name="Google Shape;10144;p35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5" name="Google Shape;10145;p35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6" name="Google Shape;10146;p35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7" name="Google Shape;10147;p35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8" name="Google Shape;10148;p35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9" name="Google Shape;10149;p35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0" name="Google Shape;10150;p35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1" name="Google Shape;10151;p35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2" name="Google Shape;10152;p35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3" name="Google Shape;10153;p35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154" name="Google Shape;10154;p35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0155" name="Google Shape;10155;p35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6" name="Google Shape;10156;p35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7" name="Google Shape;10157;p35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8" name="Google Shape;10158;p35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9" name="Google Shape;10159;p35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0" name="Google Shape;10160;p35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1" name="Google Shape;10161;p35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2" name="Google Shape;10162;p35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3" name="Google Shape;10163;p35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4" name="Google Shape;10164;p35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5" name="Google Shape;10165;p35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6" name="Google Shape;10166;p35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7" name="Google Shape;10167;p35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8" name="Google Shape;10168;p35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9" name="Google Shape;10169;p35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0" name="Google Shape;10170;p35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1" name="Google Shape;10171;p35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2" name="Google Shape;10172;p35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3" name="Google Shape;10173;p35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4" name="Google Shape;10174;p35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5" name="Google Shape;10175;p35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6" name="Google Shape;10176;p35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7" name="Google Shape;10177;p35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8" name="Google Shape;10178;p35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9" name="Google Shape;10179;p35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0" name="Google Shape;10180;p35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1" name="Google Shape;10181;p35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2" name="Google Shape;10182;p35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3" name="Google Shape;10183;p35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4" name="Google Shape;10184;p35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5" name="Google Shape;10185;p35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6" name="Google Shape;10186;p35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7" name="Google Shape;10187;p35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8" name="Google Shape;10188;p35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9" name="Google Shape;10189;p35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0" name="Google Shape;10190;p35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1" name="Google Shape;10191;p35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2" name="Google Shape;10192;p35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3" name="Google Shape;10193;p35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4" name="Google Shape;10194;p35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5" name="Google Shape;10195;p35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6" name="Google Shape;10196;p35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7" name="Google Shape;10197;p35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8" name="Google Shape;10198;p35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9" name="Google Shape;10199;p35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0" name="Google Shape;10200;p35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1" name="Google Shape;10201;p35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2" name="Google Shape;10202;p35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3" name="Google Shape;10203;p35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4" name="Google Shape;10204;p35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5" name="Google Shape;10205;p35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206" name="Google Shape;10206;p35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10207" name="Google Shape;10207;p35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8" name="Google Shape;10208;p35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9" name="Google Shape;10209;p35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0" name="Google Shape;10210;p35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1" name="Google Shape;10211;p35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2" name="Google Shape;10212;p35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3" name="Google Shape;10213;p35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4" name="Google Shape;10214;p35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5" name="Google Shape;10215;p35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6" name="Google Shape;10216;p35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7" name="Google Shape;10217;p35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8" name="Google Shape;10218;p35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9" name="Google Shape;10219;p35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0" name="Google Shape;10220;p35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1" name="Google Shape;10221;p35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2" name="Google Shape;10222;p35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3" name="Google Shape;10223;p35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4" name="Google Shape;10224;p35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5" name="Google Shape;10225;p35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6" name="Google Shape;10226;p35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7" name="Google Shape;10227;p35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8" name="Google Shape;10228;p35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9" name="Google Shape;10229;p35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0" name="Google Shape;10230;p35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1" name="Google Shape;10231;p35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2" name="Google Shape;10232;p35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3" name="Google Shape;10233;p35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4" name="Google Shape;10234;p35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5" name="Google Shape;10235;p35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6" name="Google Shape;10236;p35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7" name="Google Shape;10237;p35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8" name="Google Shape;10238;p35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239" name="Google Shape;10239;p35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0" name="Google Shape;10240;p35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1" name="Google Shape;10241;p35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2" name="Google Shape;10242;p35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3" name="Google Shape;10243;p35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4" name="Google Shape;10244;p35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5" name="Google Shape;10245;p35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6" name="Google Shape;10246;p35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7" name="Google Shape;10247;p35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8" name="Google Shape;10248;p35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9" name="Google Shape;10249;p35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0" name="Google Shape;10250;p35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251" name="Google Shape;10251;p35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2" name="Google Shape;10252;p35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53" name="Google Shape;10253;p35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35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55" name="Google Shape;10255;p35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6" name="Google Shape;10256;p35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57" name="Google Shape;10257;p35"/>
          <p:cNvGrpSpPr/>
          <p:nvPr/>
        </p:nvGrpSpPr>
        <p:grpSpPr>
          <a:xfrm>
            <a:off x="8106709" y="1718982"/>
            <a:ext cx="873233" cy="2887769"/>
            <a:chOff x="168533" y="1971897"/>
            <a:chExt cx="690194" cy="2282460"/>
          </a:xfrm>
        </p:grpSpPr>
        <p:sp>
          <p:nvSpPr>
            <p:cNvPr id="10258" name="Google Shape;10258;p35"/>
            <p:cNvSpPr/>
            <p:nvPr/>
          </p:nvSpPr>
          <p:spPr>
            <a:xfrm>
              <a:off x="488780" y="2057956"/>
              <a:ext cx="49699" cy="20438"/>
            </a:xfrm>
            <a:custGeom>
              <a:rect b="b" l="l" r="r" t="t"/>
              <a:pathLst>
                <a:path extrusionOk="0" h="593" w="1442">
                  <a:moveTo>
                    <a:pt x="721" y="0"/>
                  </a:moveTo>
                  <a:lnTo>
                    <a:pt x="0" y="592"/>
                  </a:lnTo>
                  <a:lnTo>
                    <a:pt x="1442" y="59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35"/>
            <p:cNvSpPr/>
            <p:nvPr/>
          </p:nvSpPr>
          <p:spPr>
            <a:xfrm>
              <a:off x="501187" y="2017150"/>
              <a:ext cx="24884" cy="53248"/>
            </a:xfrm>
            <a:custGeom>
              <a:rect b="b" l="l" r="r" t="t"/>
              <a:pathLst>
                <a:path extrusionOk="0" h="1545" w="722">
                  <a:moveTo>
                    <a:pt x="361" y="0"/>
                  </a:moveTo>
                  <a:lnTo>
                    <a:pt x="1" y="618"/>
                  </a:lnTo>
                  <a:lnTo>
                    <a:pt x="258" y="901"/>
                  </a:lnTo>
                  <a:lnTo>
                    <a:pt x="258" y="1545"/>
                  </a:lnTo>
                  <a:lnTo>
                    <a:pt x="464" y="1545"/>
                  </a:lnTo>
                  <a:lnTo>
                    <a:pt x="464" y="901"/>
                  </a:lnTo>
                  <a:lnTo>
                    <a:pt x="721" y="618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60" name="Google Shape;10260;p35"/>
            <p:cNvGrpSpPr/>
            <p:nvPr/>
          </p:nvGrpSpPr>
          <p:grpSpPr>
            <a:xfrm>
              <a:off x="168533" y="1971897"/>
              <a:ext cx="690194" cy="2282460"/>
              <a:chOff x="168533" y="1971897"/>
              <a:chExt cx="690194" cy="2282460"/>
            </a:xfrm>
          </p:grpSpPr>
          <p:sp>
            <p:nvSpPr>
              <p:cNvPr id="10261" name="Google Shape;10261;p35"/>
              <p:cNvSpPr/>
              <p:nvPr/>
            </p:nvSpPr>
            <p:spPr>
              <a:xfrm>
                <a:off x="488780" y="2078359"/>
                <a:ext cx="49699" cy="901294"/>
              </a:xfrm>
              <a:custGeom>
                <a:rect b="b" l="l" r="r" t="t"/>
                <a:pathLst>
                  <a:path extrusionOk="0" h="26151" w="1442">
                    <a:moveTo>
                      <a:pt x="0" y="0"/>
                    </a:moveTo>
                    <a:lnTo>
                      <a:pt x="0" y="26151"/>
                    </a:lnTo>
                    <a:lnTo>
                      <a:pt x="1442" y="26151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35"/>
              <p:cNvSpPr/>
              <p:nvPr/>
            </p:nvSpPr>
            <p:spPr>
              <a:xfrm>
                <a:off x="465723" y="2979611"/>
                <a:ext cx="95813" cy="408996"/>
              </a:xfrm>
              <a:custGeom>
                <a:rect b="b" l="l" r="r" t="t"/>
                <a:pathLst>
                  <a:path extrusionOk="0" h="11867" w="2780">
                    <a:moveTo>
                      <a:pt x="515" y="1"/>
                    </a:moveTo>
                    <a:lnTo>
                      <a:pt x="0" y="11866"/>
                    </a:lnTo>
                    <a:lnTo>
                      <a:pt x="2780" y="11866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3" name="Google Shape;10263;p35"/>
              <p:cNvSpPr/>
              <p:nvPr/>
            </p:nvSpPr>
            <p:spPr>
              <a:xfrm>
                <a:off x="420471" y="3388569"/>
                <a:ext cx="186318" cy="776221"/>
              </a:xfrm>
              <a:custGeom>
                <a:rect b="b" l="l" r="r" t="t"/>
                <a:pathLst>
                  <a:path extrusionOk="0" h="22522" w="5406">
                    <a:moveTo>
                      <a:pt x="927" y="0"/>
                    </a:moveTo>
                    <a:lnTo>
                      <a:pt x="0" y="22521"/>
                    </a:lnTo>
                    <a:lnTo>
                      <a:pt x="5406" y="22521"/>
                    </a:lnTo>
                    <a:lnTo>
                      <a:pt x="4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4" name="Google Shape;10264;p35"/>
              <p:cNvSpPr/>
              <p:nvPr/>
            </p:nvSpPr>
            <p:spPr>
              <a:xfrm>
                <a:off x="357469" y="4164749"/>
                <a:ext cx="312287" cy="36395"/>
              </a:xfrm>
              <a:custGeom>
                <a:rect b="b" l="l" r="r" t="t"/>
                <a:pathLst>
                  <a:path extrusionOk="0" h="1056" w="9061">
                    <a:moveTo>
                      <a:pt x="1031" y="0"/>
                    </a:moveTo>
                    <a:cubicBezTo>
                      <a:pt x="464" y="0"/>
                      <a:pt x="1" y="464"/>
                      <a:pt x="1" y="1056"/>
                    </a:cubicBezTo>
                    <a:lnTo>
                      <a:pt x="9061" y="1056"/>
                    </a:lnTo>
                    <a:cubicBezTo>
                      <a:pt x="9061" y="464"/>
                      <a:pt x="8598" y="0"/>
                      <a:pt x="8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5" name="Google Shape;10265;p35"/>
              <p:cNvSpPr/>
              <p:nvPr/>
            </p:nvSpPr>
            <p:spPr>
              <a:xfrm>
                <a:off x="279406" y="4201109"/>
                <a:ext cx="468414" cy="53248"/>
              </a:xfrm>
              <a:custGeom>
                <a:rect b="b" l="l" r="r" t="t"/>
                <a:pathLst>
                  <a:path extrusionOk="0" h="1545" w="13591">
                    <a:moveTo>
                      <a:pt x="1571" y="1"/>
                    </a:moveTo>
                    <a:cubicBezTo>
                      <a:pt x="696" y="1"/>
                      <a:pt x="1" y="696"/>
                      <a:pt x="1" y="1545"/>
                    </a:cubicBezTo>
                    <a:lnTo>
                      <a:pt x="13591" y="1545"/>
                    </a:lnTo>
                    <a:cubicBezTo>
                      <a:pt x="13591" y="696"/>
                      <a:pt x="12896" y="1"/>
                      <a:pt x="120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6" name="Google Shape;10266;p35"/>
              <p:cNvSpPr/>
              <p:nvPr/>
            </p:nvSpPr>
            <p:spPr>
              <a:xfrm>
                <a:off x="473684" y="2628347"/>
                <a:ext cx="79890" cy="10650"/>
              </a:xfrm>
              <a:custGeom>
                <a:rect b="b" l="l" r="r" t="t"/>
                <a:pathLst>
                  <a:path extrusionOk="0" h="309" w="2318">
                    <a:moveTo>
                      <a:pt x="155" y="0"/>
                    </a:moveTo>
                    <a:cubicBezTo>
                      <a:pt x="78" y="0"/>
                      <a:pt x="1" y="52"/>
                      <a:pt x="1" y="155"/>
                    </a:cubicBezTo>
                    <a:cubicBezTo>
                      <a:pt x="1" y="232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32"/>
                      <a:pt x="2317" y="155"/>
                    </a:cubicBezTo>
                    <a:cubicBezTo>
                      <a:pt x="2317" y="52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7" name="Google Shape;10267;p35"/>
              <p:cNvSpPr/>
              <p:nvPr/>
            </p:nvSpPr>
            <p:spPr>
              <a:xfrm>
                <a:off x="473684" y="2653161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1"/>
                    </a:moveTo>
                    <a:cubicBezTo>
                      <a:pt x="78" y="1"/>
                      <a:pt x="1" y="78"/>
                      <a:pt x="1" y="155"/>
                    </a:cubicBezTo>
                    <a:cubicBezTo>
                      <a:pt x="1" y="232"/>
                      <a:pt x="78" y="310"/>
                      <a:pt x="155" y="310"/>
                    </a:cubicBezTo>
                    <a:lnTo>
                      <a:pt x="2163" y="310"/>
                    </a:lnTo>
                    <a:cubicBezTo>
                      <a:pt x="2240" y="310"/>
                      <a:pt x="2317" y="232"/>
                      <a:pt x="2317" y="155"/>
                    </a:cubicBezTo>
                    <a:cubicBezTo>
                      <a:pt x="2317" y="78"/>
                      <a:pt x="2240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8" name="Google Shape;10268;p35"/>
              <p:cNvSpPr/>
              <p:nvPr/>
            </p:nvSpPr>
            <p:spPr>
              <a:xfrm>
                <a:off x="473684" y="2678010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0"/>
                    </a:moveTo>
                    <a:cubicBezTo>
                      <a:pt x="78" y="0"/>
                      <a:pt x="1" y="78"/>
                      <a:pt x="1" y="155"/>
                    </a:cubicBezTo>
                    <a:cubicBezTo>
                      <a:pt x="1" y="258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58"/>
                      <a:pt x="2317" y="155"/>
                    </a:cubicBezTo>
                    <a:cubicBezTo>
                      <a:pt x="2317" y="78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9" name="Google Shape;10269;p35"/>
              <p:cNvSpPr/>
              <p:nvPr/>
            </p:nvSpPr>
            <p:spPr>
              <a:xfrm>
                <a:off x="559743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284" y="0"/>
                    </a:moveTo>
                    <a:cubicBezTo>
                      <a:pt x="129" y="0"/>
                      <a:pt x="0" y="129"/>
                      <a:pt x="0" y="283"/>
                    </a:cubicBezTo>
                    <a:lnTo>
                      <a:pt x="0" y="12175"/>
                    </a:lnTo>
                    <a:cubicBezTo>
                      <a:pt x="0" y="12329"/>
                      <a:pt x="129" y="12458"/>
                      <a:pt x="284" y="12458"/>
                    </a:cubicBezTo>
                    <a:lnTo>
                      <a:pt x="2574" y="12458"/>
                    </a:lnTo>
                    <a:cubicBezTo>
                      <a:pt x="2651" y="12458"/>
                      <a:pt x="2729" y="12432"/>
                      <a:pt x="2780" y="12355"/>
                    </a:cubicBezTo>
                    <a:lnTo>
                      <a:pt x="5405" y="9729"/>
                    </a:lnTo>
                    <a:cubicBezTo>
                      <a:pt x="5483" y="9678"/>
                      <a:pt x="5508" y="9601"/>
                      <a:pt x="5508" y="9523"/>
                    </a:cubicBezTo>
                    <a:lnTo>
                      <a:pt x="5508" y="6229"/>
                    </a:lnTo>
                    <a:cubicBezTo>
                      <a:pt x="5508" y="6075"/>
                      <a:pt x="5380" y="5946"/>
                      <a:pt x="5225" y="5946"/>
                    </a:cubicBezTo>
                    <a:cubicBezTo>
                      <a:pt x="5045" y="5946"/>
                      <a:pt x="4916" y="6075"/>
                      <a:pt x="4916" y="6229"/>
                    </a:cubicBezTo>
                    <a:lnTo>
                      <a:pt x="4916" y="9395"/>
                    </a:lnTo>
                    <a:lnTo>
                      <a:pt x="2446" y="11866"/>
                    </a:lnTo>
                    <a:lnTo>
                      <a:pt x="567" y="11866"/>
                    </a:lnTo>
                    <a:lnTo>
                      <a:pt x="567" y="283"/>
                    </a:lnTo>
                    <a:cubicBezTo>
                      <a:pt x="567" y="129"/>
                      <a:pt x="438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0" name="Google Shape;10270;p35"/>
              <p:cNvSpPr/>
              <p:nvPr/>
            </p:nvSpPr>
            <p:spPr>
              <a:xfrm>
                <a:off x="277649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5225" y="0"/>
                    </a:moveTo>
                    <a:cubicBezTo>
                      <a:pt x="5071" y="0"/>
                      <a:pt x="4942" y="129"/>
                      <a:pt x="4942" y="283"/>
                    </a:cubicBezTo>
                    <a:lnTo>
                      <a:pt x="4942" y="11866"/>
                    </a:lnTo>
                    <a:lnTo>
                      <a:pt x="3063" y="11866"/>
                    </a:lnTo>
                    <a:lnTo>
                      <a:pt x="593" y="9395"/>
                    </a:lnTo>
                    <a:lnTo>
                      <a:pt x="593" y="6229"/>
                    </a:lnTo>
                    <a:cubicBezTo>
                      <a:pt x="593" y="6075"/>
                      <a:pt x="464" y="5946"/>
                      <a:pt x="284" y="5946"/>
                    </a:cubicBezTo>
                    <a:cubicBezTo>
                      <a:pt x="129" y="5946"/>
                      <a:pt x="1" y="6075"/>
                      <a:pt x="1" y="6229"/>
                    </a:cubicBezTo>
                    <a:lnTo>
                      <a:pt x="1" y="9523"/>
                    </a:lnTo>
                    <a:cubicBezTo>
                      <a:pt x="1" y="9601"/>
                      <a:pt x="26" y="9678"/>
                      <a:pt x="103" y="9729"/>
                    </a:cubicBezTo>
                    <a:lnTo>
                      <a:pt x="2729" y="12355"/>
                    </a:lnTo>
                    <a:cubicBezTo>
                      <a:pt x="2780" y="12432"/>
                      <a:pt x="2857" y="12458"/>
                      <a:pt x="2935" y="12458"/>
                    </a:cubicBezTo>
                    <a:lnTo>
                      <a:pt x="5225" y="12458"/>
                    </a:lnTo>
                    <a:cubicBezTo>
                      <a:pt x="5380" y="12458"/>
                      <a:pt x="5509" y="12329"/>
                      <a:pt x="5509" y="12175"/>
                    </a:cubicBezTo>
                    <a:lnTo>
                      <a:pt x="5509" y="283"/>
                    </a:lnTo>
                    <a:cubicBezTo>
                      <a:pt x="5509" y="129"/>
                      <a:pt x="5380" y="0"/>
                      <a:pt x="5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35"/>
              <p:cNvSpPr/>
              <p:nvPr/>
            </p:nvSpPr>
            <p:spPr>
              <a:xfrm>
                <a:off x="552643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3"/>
                    </a:cubicBezTo>
                    <a:cubicBezTo>
                      <a:pt x="0" y="746"/>
                      <a:pt x="206" y="952"/>
                      <a:pt x="490" y="952"/>
                    </a:cubicBezTo>
                    <a:cubicBezTo>
                      <a:pt x="747" y="952"/>
                      <a:pt x="979" y="746"/>
                      <a:pt x="979" y="463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2" name="Google Shape;10272;p35"/>
              <p:cNvSpPr/>
              <p:nvPr/>
            </p:nvSpPr>
            <p:spPr>
              <a:xfrm>
                <a:off x="440874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3"/>
                    </a:cubicBezTo>
                    <a:cubicBezTo>
                      <a:pt x="0" y="746"/>
                      <a:pt x="232" y="952"/>
                      <a:pt x="489" y="952"/>
                    </a:cubicBezTo>
                    <a:cubicBezTo>
                      <a:pt x="773" y="952"/>
                      <a:pt x="978" y="746"/>
                      <a:pt x="978" y="463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3" name="Google Shape;10273;p35"/>
              <p:cNvSpPr/>
              <p:nvPr/>
            </p:nvSpPr>
            <p:spPr>
              <a:xfrm>
                <a:off x="552643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90"/>
                    </a:cubicBezTo>
                    <a:cubicBezTo>
                      <a:pt x="0" y="747"/>
                      <a:pt x="206" y="979"/>
                      <a:pt x="490" y="979"/>
                    </a:cubicBezTo>
                    <a:cubicBezTo>
                      <a:pt x="747" y="979"/>
                      <a:pt x="979" y="747"/>
                      <a:pt x="979" y="490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4" name="Google Shape;10274;p35"/>
              <p:cNvSpPr/>
              <p:nvPr/>
            </p:nvSpPr>
            <p:spPr>
              <a:xfrm>
                <a:off x="538444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5" name="Google Shape;10275;p35"/>
              <p:cNvSpPr/>
              <p:nvPr/>
            </p:nvSpPr>
            <p:spPr>
              <a:xfrm>
                <a:off x="440874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90"/>
                    </a:cubicBezTo>
                    <a:cubicBezTo>
                      <a:pt x="0" y="747"/>
                      <a:pt x="232" y="979"/>
                      <a:pt x="489" y="979"/>
                    </a:cubicBezTo>
                    <a:cubicBezTo>
                      <a:pt x="773" y="979"/>
                      <a:pt x="978" y="747"/>
                      <a:pt x="978" y="490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35"/>
              <p:cNvSpPr/>
              <p:nvPr/>
            </p:nvSpPr>
            <p:spPr>
              <a:xfrm>
                <a:off x="457727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35"/>
              <p:cNvSpPr/>
              <p:nvPr/>
            </p:nvSpPr>
            <p:spPr>
              <a:xfrm>
                <a:off x="552643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1"/>
                    </a:moveTo>
                    <a:cubicBezTo>
                      <a:pt x="206" y="1"/>
                      <a:pt x="0" y="232"/>
                      <a:pt x="0" y="490"/>
                    </a:cubicBezTo>
                    <a:cubicBezTo>
                      <a:pt x="0" y="773"/>
                      <a:pt x="206" y="979"/>
                      <a:pt x="490" y="979"/>
                    </a:cubicBezTo>
                    <a:cubicBezTo>
                      <a:pt x="747" y="979"/>
                      <a:pt x="979" y="773"/>
                      <a:pt x="979" y="490"/>
                    </a:cubicBezTo>
                    <a:cubicBezTo>
                      <a:pt x="979" y="232"/>
                      <a:pt x="747" y="1"/>
                      <a:pt x="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8" name="Google Shape;10278;p35"/>
              <p:cNvSpPr/>
              <p:nvPr/>
            </p:nvSpPr>
            <p:spPr>
              <a:xfrm>
                <a:off x="538444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9" name="Google Shape;10279;p35"/>
              <p:cNvSpPr/>
              <p:nvPr/>
            </p:nvSpPr>
            <p:spPr>
              <a:xfrm>
                <a:off x="440874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1"/>
                    </a:moveTo>
                    <a:cubicBezTo>
                      <a:pt x="232" y="1"/>
                      <a:pt x="0" y="232"/>
                      <a:pt x="0" y="490"/>
                    </a:cubicBezTo>
                    <a:cubicBezTo>
                      <a:pt x="0" y="773"/>
                      <a:pt x="232" y="979"/>
                      <a:pt x="489" y="979"/>
                    </a:cubicBezTo>
                    <a:cubicBezTo>
                      <a:pt x="773" y="979"/>
                      <a:pt x="978" y="773"/>
                      <a:pt x="978" y="490"/>
                    </a:cubicBezTo>
                    <a:cubicBezTo>
                      <a:pt x="978" y="232"/>
                      <a:pt x="773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0" name="Google Shape;10280;p35"/>
              <p:cNvSpPr/>
              <p:nvPr/>
            </p:nvSpPr>
            <p:spPr>
              <a:xfrm>
                <a:off x="457727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1" name="Google Shape;10281;p35"/>
              <p:cNvSpPr/>
              <p:nvPr/>
            </p:nvSpPr>
            <p:spPr>
              <a:xfrm>
                <a:off x="552643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4"/>
                    </a:cubicBezTo>
                    <a:cubicBezTo>
                      <a:pt x="0" y="747"/>
                      <a:pt x="206" y="953"/>
                      <a:pt x="490" y="953"/>
                    </a:cubicBezTo>
                    <a:cubicBezTo>
                      <a:pt x="747" y="953"/>
                      <a:pt x="979" y="747"/>
                      <a:pt x="979" y="464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2" name="Google Shape;10282;p35"/>
              <p:cNvSpPr/>
              <p:nvPr/>
            </p:nvSpPr>
            <p:spPr>
              <a:xfrm>
                <a:off x="538444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3" name="Google Shape;10283;p35"/>
              <p:cNvSpPr/>
              <p:nvPr/>
            </p:nvSpPr>
            <p:spPr>
              <a:xfrm>
                <a:off x="440874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4"/>
                    </a:cubicBezTo>
                    <a:cubicBezTo>
                      <a:pt x="0" y="747"/>
                      <a:pt x="232" y="953"/>
                      <a:pt x="489" y="953"/>
                    </a:cubicBezTo>
                    <a:cubicBezTo>
                      <a:pt x="773" y="953"/>
                      <a:pt x="978" y="747"/>
                      <a:pt x="978" y="464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4" name="Google Shape;10284;p35"/>
              <p:cNvSpPr/>
              <p:nvPr/>
            </p:nvSpPr>
            <p:spPr>
              <a:xfrm>
                <a:off x="457727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5" name="Google Shape;10285;p35"/>
              <p:cNvSpPr/>
              <p:nvPr/>
            </p:nvSpPr>
            <p:spPr>
              <a:xfrm>
                <a:off x="552643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89"/>
                    </a:cubicBezTo>
                    <a:cubicBezTo>
                      <a:pt x="0" y="747"/>
                      <a:pt x="206" y="978"/>
                      <a:pt x="490" y="978"/>
                    </a:cubicBezTo>
                    <a:cubicBezTo>
                      <a:pt x="747" y="978"/>
                      <a:pt x="979" y="747"/>
                      <a:pt x="979" y="489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6" name="Google Shape;10286;p35"/>
              <p:cNvSpPr/>
              <p:nvPr/>
            </p:nvSpPr>
            <p:spPr>
              <a:xfrm>
                <a:off x="538444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7" name="Google Shape;10287;p35"/>
              <p:cNvSpPr/>
              <p:nvPr/>
            </p:nvSpPr>
            <p:spPr>
              <a:xfrm>
                <a:off x="440874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89"/>
                    </a:cubicBezTo>
                    <a:cubicBezTo>
                      <a:pt x="0" y="747"/>
                      <a:pt x="232" y="978"/>
                      <a:pt x="489" y="978"/>
                    </a:cubicBezTo>
                    <a:cubicBezTo>
                      <a:pt x="773" y="978"/>
                      <a:pt x="978" y="747"/>
                      <a:pt x="978" y="489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8" name="Google Shape;10288;p35"/>
              <p:cNvSpPr/>
              <p:nvPr/>
            </p:nvSpPr>
            <p:spPr>
              <a:xfrm>
                <a:off x="457727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9" name="Google Shape;10289;p35"/>
              <p:cNvSpPr/>
              <p:nvPr/>
            </p:nvSpPr>
            <p:spPr>
              <a:xfrm>
                <a:off x="552643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32"/>
                      <a:pt x="0" y="489"/>
                    </a:cubicBezTo>
                    <a:cubicBezTo>
                      <a:pt x="0" y="773"/>
                      <a:pt x="206" y="978"/>
                      <a:pt x="490" y="978"/>
                    </a:cubicBezTo>
                    <a:cubicBezTo>
                      <a:pt x="747" y="978"/>
                      <a:pt x="979" y="773"/>
                      <a:pt x="979" y="489"/>
                    </a:cubicBezTo>
                    <a:cubicBezTo>
                      <a:pt x="979" y="232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0" name="Google Shape;10290;p35"/>
              <p:cNvSpPr/>
              <p:nvPr/>
            </p:nvSpPr>
            <p:spPr>
              <a:xfrm>
                <a:off x="538444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1" y="1"/>
                    </a:moveTo>
                    <a:lnTo>
                      <a:pt x="1" y="412"/>
                    </a:lnTo>
                    <a:lnTo>
                      <a:pt x="902" y="412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1" name="Google Shape;10291;p35"/>
              <p:cNvSpPr/>
              <p:nvPr/>
            </p:nvSpPr>
            <p:spPr>
              <a:xfrm>
                <a:off x="440874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32"/>
                      <a:pt x="0" y="489"/>
                    </a:cubicBezTo>
                    <a:cubicBezTo>
                      <a:pt x="0" y="773"/>
                      <a:pt x="232" y="978"/>
                      <a:pt x="489" y="978"/>
                    </a:cubicBezTo>
                    <a:cubicBezTo>
                      <a:pt x="773" y="978"/>
                      <a:pt x="978" y="773"/>
                      <a:pt x="978" y="489"/>
                    </a:cubicBezTo>
                    <a:cubicBezTo>
                      <a:pt x="978" y="232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2" name="Google Shape;10292;p35"/>
              <p:cNvSpPr/>
              <p:nvPr/>
            </p:nvSpPr>
            <p:spPr>
              <a:xfrm>
                <a:off x="457727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0" y="1"/>
                    </a:moveTo>
                    <a:lnTo>
                      <a:pt x="0" y="412"/>
                    </a:lnTo>
                    <a:lnTo>
                      <a:pt x="901" y="412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3" name="Google Shape;10293;p35"/>
              <p:cNvSpPr/>
              <p:nvPr/>
            </p:nvSpPr>
            <p:spPr>
              <a:xfrm>
                <a:off x="620057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75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75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4" name="Google Shape;10294;p35"/>
              <p:cNvSpPr/>
              <p:nvPr/>
            </p:nvSpPr>
            <p:spPr>
              <a:xfrm>
                <a:off x="641356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44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5" name="Google Shape;10295;p35"/>
              <p:cNvSpPr/>
              <p:nvPr/>
            </p:nvSpPr>
            <p:spPr>
              <a:xfrm>
                <a:off x="168533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50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50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6" name="Google Shape;10296;p35"/>
              <p:cNvSpPr/>
              <p:nvPr/>
            </p:nvSpPr>
            <p:spPr>
              <a:xfrm>
                <a:off x="665309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62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7" name="Google Shape;10297;p35"/>
              <p:cNvSpPr/>
              <p:nvPr/>
            </p:nvSpPr>
            <p:spPr>
              <a:xfrm>
                <a:off x="189832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18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8" name="Google Shape;10298;p35"/>
              <p:cNvSpPr/>
              <p:nvPr/>
            </p:nvSpPr>
            <p:spPr>
              <a:xfrm>
                <a:off x="213785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37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9" name="Google Shape;10299;p35"/>
              <p:cNvSpPr/>
              <p:nvPr/>
            </p:nvSpPr>
            <p:spPr>
              <a:xfrm>
                <a:off x="644906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54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0" name="Google Shape;10300;p35"/>
              <p:cNvSpPr/>
              <p:nvPr/>
            </p:nvSpPr>
            <p:spPr>
              <a:xfrm>
                <a:off x="193382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29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1" name="Google Shape;10301;p35"/>
              <p:cNvSpPr/>
              <p:nvPr/>
            </p:nvSpPr>
            <p:spPr>
              <a:xfrm>
                <a:off x="722072" y="1971897"/>
                <a:ext cx="34637" cy="34637"/>
              </a:xfrm>
              <a:custGeom>
                <a:rect b="b" l="l" r="r" t="t"/>
                <a:pathLst>
                  <a:path extrusionOk="0" h="1005" w="1005">
                    <a:moveTo>
                      <a:pt x="515" y="1"/>
                    </a:moveTo>
                    <a:cubicBezTo>
                      <a:pt x="232" y="1"/>
                      <a:pt x="1" y="206"/>
                      <a:pt x="1" y="490"/>
                    </a:cubicBezTo>
                    <a:cubicBezTo>
                      <a:pt x="1" y="773"/>
                      <a:pt x="232" y="1004"/>
                      <a:pt x="515" y="1004"/>
                    </a:cubicBezTo>
                    <a:cubicBezTo>
                      <a:pt x="798" y="1004"/>
                      <a:pt x="1004" y="773"/>
                      <a:pt x="1004" y="490"/>
                    </a:cubicBezTo>
                    <a:cubicBezTo>
                      <a:pt x="1004" y="206"/>
                      <a:pt x="798" y="1"/>
                      <a:pt x="5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2" name="Google Shape;10302;p35"/>
              <p:cNvSpPr/>
              <p:nvPr/>
            </p:nvSpPr>
            <p:spPr>
              <a:xfrm>
                <a:off x="269653" y="1971897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06"/>
                      <a:pt x="1" y="490"/>
                    </a:cubicBezTo>
                    <a:cubicBezTo>
                      <a:pt x="1" y="773"/>
                      <a:pt x="233" y="1004"/>
                      <a:pt x="516" y="1004"/>
                    </a:cubicBezTo>
                    <a:cubicBezTo>
                      <a:pt x="799" y="1004"/>
                      <a:pt x="1030" y="773"/>
                      <a:pt x="1030" y="490"/>
                    </a:cubicBezTo>
                    <a:cubicBezTo>
                      <a:pt x="1030" y="206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3" name="Google Shape;10303;p35"/>
              <p:cNvSpPr/>
              <p:nvPr/>
            </p:nvSpPr>
            <p:spPr>
              <a:xfrm>
                <a:off x="648456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75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75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4" name="Google Shape;10304;p35"/>
              <p:cNvSpPr/>
              <p:nvPr/>
            </p:nvSpPr>
            <p:spPr>
              <a:xfrm>
                <a:off x="193382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50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50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5" name="Google Shape;10305;p35"/>
              <p:cNvSpPr/>
              <p:nvPr/>
            </p:nvSpPr>
            <p:spPr>
              <a:xfrm>
                <a:off x="474581" y="3388569"/>
                <a:ext cx="164157" cy="776221"/>
              </a:xfrm>
              <a:custGeom>
                <a:rect b="b" l="l" r="r" t="t"/>
                <a:pathLst>
                  <a:path extrusionOk="0" h="22522" w="4763">
                    <a:moveTo>
                      <a:pt x="1082" y="0"/>
                    </a:moveTo>
                    <a:cubicBezTo>
                      <a:pt x="2394" y="4144"/>
                      <a:pt x="4762" y="14259"/>
                      <a:pt x="0" y="22521"/>
                    </a:cubicBezTo>
                    <a:lnTo>
                      <a:pt x="3836" y="22521"/>
                    </a:lnTo>
                    <a:lnTo>
                      <a:pt x="2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6" name="Google Shape;10306;p35"/>
              <p:cNvSpPr/>
              <p:nvPr/>
            </p:nvSpPr>
            <p:spPr>
              <a:xfrm>
                <a:off x="435532" y="3411626"/>
                <a:ext cx="29330" cy="720318"/>
              </a:xfrm>
              <a:custGeom>
                <a:rect b="b" l="l" r="r" t="t"/>
                <a:pathLst>
                  <a:path extrusionOk="0" h="20900" w="851">
                    <a:moveTo>
                      <a:pt x="850" y="0"/>
                    </a:moveTo>
                    <a:lnTo>
                      <a:pt x="850" y="0"/>
                    </a:lnTo>
                    <a:cubicBezTo>
                      <a:pt x="722" y="1750"/>
                      <a:pt x="619" y="3475"/>
                      <a:pt x="541" y="5225"/>
                    </a:cubicBezTo>
                    <a:lnTo>
                      <a:pt x="284" y="10450"/>
                    </a:lnTo>
                    <a:lnTo>
                      <a:pt x="104" y="15675"/>
                    </a:lnTo>
                    <a:cubicBezTo>
                      <a:pt x="52" y="17425"/>
                      <a:pt x="27" y="19175"/>
                      <a:pt x="1" y="20900"/>
                    </a:cubicBezTo>
                    <a:cubicBezTo>
                      <a:pt x="130" y="19175"/>
                      <a:pt x="233" y="17425"/>
                      <a:pt x="310" y="15675"/>
                    </a:cubicBezTo>
                    <a:lnTo>
                      <a:pt x="567" y="10450"/>
                    </a:lnTo>
                    <a:lnTo>
                      <a:pt x="747" y="5225"/>
                    </a:lnTo>
                    <a:cubicBezTo>
                      <a:pt x="799" y="3475"/>
                      <a:pt x="825" y="1750"/>
                      <a:pt x="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07" name="Google Shape;10307;p35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10308" name="Google Shape;10308;p3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3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3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3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3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3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3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3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3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3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3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3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3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3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3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3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3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3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3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3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3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3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3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3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3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3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3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3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3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3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3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3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3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3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3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3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3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3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3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3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3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3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3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3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3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3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3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3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3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3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3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3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3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3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3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3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3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3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3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3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3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3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3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3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3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3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3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3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3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3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3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35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10382" name="Google Shape;10382;p3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3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3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3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3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3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3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3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3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3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3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3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3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3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3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3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3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3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3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3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3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3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3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3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3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3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3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3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3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3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3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3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3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3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3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3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3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3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3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3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3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3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3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3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3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3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3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3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3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3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3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3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3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3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3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3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3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3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3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3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3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3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3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3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3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3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3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3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3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3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3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5" name="Google Shape;10455;p35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10456" name="Google Shape;10456;p3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3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3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3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3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3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3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3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3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3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3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3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3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3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3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3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3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3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3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3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3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3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3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3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3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3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3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3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3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3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3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3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3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3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3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3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3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3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3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3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3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3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3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3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3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3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3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3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3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3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3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3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3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3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3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3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3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3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3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3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3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3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3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3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3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3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3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3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3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3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3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9" name="Google Shape;10529;p35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10530" name="Google Shape;10530;p3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3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3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3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3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3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3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3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3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3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3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3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3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3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3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3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3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3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3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3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3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3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3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3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3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3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3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3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3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3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3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3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3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3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3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3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3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3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3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3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3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3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3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3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3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3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3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3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3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3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3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3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3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3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3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3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3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3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3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3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3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3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3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3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3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3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3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3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3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3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3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3" name="Google Shape;10603;p35"/>
          <p:cNvGrpSpPr/>
          <p:nvPr/>
        </p:nvGrpSpPr>
        <p:grpSpPr>
          <a:xfrm>
            <a:off x="7847638" y="3718300"/>
            <a:ext cx="790775" cy="1190625"/>
            <a:chOff x="79975" y="2751838"/>
            <a:chExt cx="790775" cy="1190625"/>
          </a:xfrm>
        </p:grpSpPr>
        <p:sp>
          <p:nvSpPr>
            <p:cNvPr id="10604" name="Google Shape;10604;p35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35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35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35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35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35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35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35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35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35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35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35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35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35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35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35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35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35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35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35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35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35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35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35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35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35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35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35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35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35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35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35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35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35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35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35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35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35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35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35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35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35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35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35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35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35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35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35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35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35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35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35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35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35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35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35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35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35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35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35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35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35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35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35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35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35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70" name="Google Shape;10670;p35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10671" name="Google Shape;10671;p35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35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35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35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35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35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35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35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35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0" name="Google Shape;10680;p35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10681" name="Google Shape;10681;p35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35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35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35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35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35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35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35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35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0" name="Google Shape;10690;p35"/>
          <p:cNvGrpSpPr/>
          <p:nvPr/>
        </p:nvGrpSpPr>
        <p:grpSpPr>
          <a:xfrm>
            <a:off x="1342785" y="3412963"/>
            <a:ext cx="625399" cy="848988"/>
            <a:chOff x="981110" y="3031963"/>
            <a:chExt cx="625399" cy="848988"/>
          </a:xfrm>
        </p:grpSpPr>
        <p:sp>
          <p:nvSpPr>
            <p:cNvPr id="10691" name="Google Shape;10691;p3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3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3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3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3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3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3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3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3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3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3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3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3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3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3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3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3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3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3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3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3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3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3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3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3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3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3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3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3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3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3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3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3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3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3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3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3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3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3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3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3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3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3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3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3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3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3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3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3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3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3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3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3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3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3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3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3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3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3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3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3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3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3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3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3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3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3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3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3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3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3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3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4" name="Google Shape;10764;p35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10765" name="Google Shape;10765;p35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0766" name="Google Shape;10766;p35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0767" name="Google Shape;10767;p35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8" name="Google Shape;10768;p35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769" name="Google Shape;10769;p35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0" name="Google Shape;10770;p35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771" name="Google Shape;10771;p35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0772" name="Google Shape;10772;p35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3" name="Google Shape;10773;p35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4" name="Google Shape;10774;p35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5" name="Google Shape;10775;p35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776" name="Google Shape;10776;p35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0777" name="Google Shape;10777;p35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8" name="Google Shape;10778;p35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9" name="Google Shape;10779;p35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0" name="Google Shape;10780;p35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1" name="Google Shape;10781;p35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2" name="Google Shape;10782;p35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3" name="Google Shape;10783;p35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4" name="Google Shape;10784;p35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5" name="Google Shape;10785;p35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6" name="Google Shape;10786;p35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7" name="Google Shape;10787;p35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8" name="Google Shape;10788;p35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9" name="Google Shape;10789;p35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0" name="Google Shape;10790;p35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1" name="Google Shape;10791;p35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2" name="Google Shape;10792;p35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3" name="Google Shape;10793;p35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4" name="Google Shape;10794;p35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5" name="Google Shape;10795;p35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6" name="Google Shape;10796;p35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7" name="Google Shape;10797;p35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8" name="Google Shape;10798;p35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9" name="Google Shape;10799;p35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0" name="Google Shape;10800;p35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1" name="Google Shape;10801;p35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2" name="Google Shape;10802;p35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3" name="Google Shape;10803;p35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4" name="Google Shape;10804;p35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5" name="Google Shape;10805;p35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6" name="Google Shape;10806;p35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807" name="Google Shape;10807;p35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0808" name="Google Shape;10808;p35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9" name="Google Shape;10809;p35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0" name="Google Shape;10810;p35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1" name="Google Shape;10811;p35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2" name="Google Shape;10812;p35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3" name="Google Shape;10813;p35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4" name="Google Shape;10814;p35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5" name="Google Shape;10815;p35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6" name="Google Shape;10816;p35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7" name="Google Shape;10817;p35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8" name="Google Shape;10818;p35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9" name="Google Shape;10819;p35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0" name="Google Shape;10820;p35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1" name="Google Shape;10821;p35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2" name="Google Shape;10822;p35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3" name="Google Shape;10823;p35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4" name="Google Shape;10824;p35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5" name="Google Shape;10825;p35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6" name="Google Shape;10826;p35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7" name="Google Shape;10827;p35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8" name="Google Shape;10828;p35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9" name="Google Shape;10829;p35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0" name="Google Shape;10830;p35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1" name="Google Shape;10831;p35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2" name="Google Shape;10832;p35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3" name="Google Shape;10833;p35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4" name="Google Shape;10834;p35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5" name="Google Shape;10835;p35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6" name="Google Shape;10836;p35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7" name="Google Shape;10837;p35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8" name="Google Shape;10838;p35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9" name="Google Shape;10839;p35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0" name="Google Shape;10840;p35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1" name="Google Shape;10841;p35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2" name="Google Shape;10842;p35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3" name="Google Shape;10843;p35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4" name="Google Shape;10844;p35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5" name="Google Shape;10845;p35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6" name="Google Shape;10846;p35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7" name="Google Shape;10847;p35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8" name="Google Shape;10848;p35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9" name="Google Shape;10849;p35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0" name="Google Shape;10850;p35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1" name="Google Shape;10851;p35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2" name="Google Shape;10852;p35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3" name="Google Shape;10853;p35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4" name="Google Shape;10854;p35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5" name="Google Shape;10855;p35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6" name="Google Shape;10856;p35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7" name="Google Shape;10857;p35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8" name="Google Shape;10858;p35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859" name="Google Shape;10859;p35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10860" name="Google Shape;10860;p35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1" name="Google Shape;10861;p35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2" name="Google Shape;10862;p35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3" name="Google Shape;10863;p35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4" name="Google Shape;10864;p35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5" name="Google Shape;10865;p35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6" name="Google Shape;10866;p35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7" name="Google Shape;10867;p35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8" name="Google Shape;10868;p35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9" name="Google Shape;10869;p35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0" name="Google Shape;10870;p35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1" name="Google Shape;10871;p35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2" name="Google Shape;10872;p35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3" name="Google Shape;10873;p35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4" name="Google Shape;10874;p35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5" name="Google Shape;10875;p35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6" name="Google Shape;10876;p35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7" name="Google Shape;10877;p35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8" name="Google Shape;10878;p35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9" name="Google Shape;10879;p35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0" name="Google Shape;10880;p35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1" name="Google Shape;10881;p35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2" name="Google Shape;10882;p35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3" name="Google Shape;10883;p35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4" name="Google Shape;10884;p35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5" name="Google Shape;10885;p35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6" name="Google Shape;10886;p35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7" name="Google Shape;10887;p35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8" name="Google Shape;10888;p35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9" name="Google Shape;10889;p35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90" name="Google Shape;10890;p35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91" name="Google Shape;10891;p35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92" name="Google Shape;10892;p35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3" name="Google Shape;10893;p35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4" name="Google Shape;10894;p35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5" name="Google Shape;10895;p35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6" name="Google Shape;10896;p35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7" name="Google Shape;10897;p35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8" name="Google Shape;10898;p35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9" name="Google Shape;10899;p35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0" name="Google Shape;10900;p35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1" name="Google Shape;10901;p35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2" name="Google Shape;10902;p35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3" name="Google Shape;10903;p35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904" name="Google Shape;10904;p35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5" name="Google Shape;10905;p35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06" name="Google Shape;10906;p35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35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8" name="Google Shape;10908;p35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9" name="Google Shape;10909;p35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10" name="Google Shape;10910;p35"/>
          <p:cNvGrpSpPr/>
          <p:nvPr/>
        </p:nvGrpSpPr>
        <p:grpSpPr>
          <a:xfrm>
            <a:off x="1313950" y="3718300"/>
            <a:ext cx="790775" cy="1190625"/>
            <a:chOff x="79975" y="2751838"/>
            <a:chExt cx="790775" cy="1190625"/>
          </a:xfrm>
        </p:grpSpPr>
        <p:sp>
          <p:nvSpPr>
            <p:cNvPr id="10911" name="Google Shape;10911;p35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35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35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35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35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35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35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35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35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35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35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35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35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35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35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35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35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35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35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35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35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35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35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35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35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35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35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35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35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35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35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35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35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35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35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35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35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35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35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35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35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35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35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35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35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35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35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35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35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35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35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35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35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35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35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35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35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35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35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35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35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35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35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35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35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35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7" name="Google Shape;10977;p35"/>
          <p:cNvGrpSpPr/>
          <p:nvPr/>
        </p:nvGrpSpPr>
        <p:grpSpPr>
          <a:xfrm>
            <a:off x="124428" y="386596"/>
            <a:ext cx="1535152" cy="4221800"/>
            <a:chOff x="2384449" y="874575"/>
            <a:chExt cx="962538" cy="2647063"/>
          </a:xfrm>
        </p:grpSpPr>
        <p:grpSp>
          <p:nvGrpSpPr>
            <p:cNvPr id="10978" name="Google Shape;10978;p35"/>
            <p:cNvGrpSpPr/>
            <p:nvPr/>
          </p:nvGrpSpPr>
          <p:grpSpPr>
            <a:xfrm>
              <a:off x="2384449" y="874575"/>
              <a:ext cx="962538" cy="2647063"/>
              <a:chOff x="2384449" y="874575"/>
              <a:chExt cx="962538" cy="2647063"/>
            </a:xfrm>
          </p:grpSpPr>
          <p:grpSp>
            <p:nvGrpSpPr>
              <p:cNvPr id="10979" name="Google Shape;10979;p35"/>
              <p:cNvGrpSpPr/>
              <p:nvPr/>
            </p:nvGrpSpPr>
            <p:grpSpPr>
              <a:xfrm>
                <a:off x="2654997" y="3000910"/>
                <a:ext cx="412546" cy="520728"/>
                <a:chOff x="2654997" y="3000910"/>
                <a:chExt cx="412546" cy="520728"/>
              </a:xfrm>
            </p:grpSpPr>
            <p:sp>
              <p:nvSpPr>
                <p:cNvPr id="10980" name="Google Shape;10980;p35"/>
                <p:cNvSpPr/>
                <p:nvPr/>
              </p:nvSpPr>
              <p:spPr>
                <a:xfrm>
                  <a:off x="2725099" y="3000910"/>
                  <a:ext cx="272377" cy="496779"/>
                </a:xfrm>
                <a:custGeom>
                  <a:rect b="b" l="l" r="r" t="t"/>
                  <a:pathLst>
                    <a:path extrusionOk="0" h="14414" w="7903">
                      <a:moveTo>
                        <a:pt x="489" y="0"/>
                      </a:moveTo>
                      <a:cubicBezTo>
                        <a:pt x="489" y="1442"/>
                        <a:pt x="489" y="2883"/>
                        <a:pt x="438" y="4273"/>
                      </a:cubicBezTo>
                      <a:cubicBezTo>
                        <a:pt x="335" y="9832"/>
                        <a:pt x="0" y="14414"/>
                        <a:pt x="0" y="14414"/>
                      </a:cubicBezTo>
                      <a:lnTo>
                        <a:pt x="7902" y="14414"/>
                      </a:lnTo>
                      <a:cubicBezTo>
                        <a:pt x="7902" y="14414"/>
                        <a:pt x="7465" y="10810"/>
                        <a:pt x="7078" y="7053"/>
                      </a:cubicBezTo>
                      <a:cubicBezTo>
                        <a:pt x="7001" y="6126"/>
                        <a:pt x="6898" y="5174"/>
                        <a:pt x="6821" y="4299"/>
                      </a:cubicBezTo>
                      <a:cubicBezTo>
                        <a:pt x="6692" y="2626"/>
                        <a:pt x="6589" y="1133"/>
                        <a:pt x="6564" y="103"/>
                      </a:cubicBez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1" name="Google Shape;10981;p35"/>
                <p:cNvSpPr/>
                <p:nvPr/>
              </p:nvSpPr>
              <p:spPr>
                <a:xfrm>
                  <a:off x="2740160" y="3000910"/>
                  <a:ext cx="228917" cy="242186"/>
                </a:xfrm>
                <a:custGeom>
                  <a:rect b="b" l="l" r="r" t="t"/>
                  <a:pathLst>
                    <a:path extrusionOk="0" h="7027" w="6642">
                      <a:moveTo>
                        <a:pt x="52" y="0"/>
                      </a:moveTo>
                      <a:cubicBezTo>
                        <a:pt x="52" y="1442"/>
                        <a:pt x="52" y="2883"/>
                        <a:pt x="1" y="4299"/>
                      </a:cubicBezTo>
                      <a:cubicBezTo>
                        <a:pt x="453" y="4084"/>
                        <a:pt x="931" y="3985"/>
                        <a:pt x="1423" y="3985"/>
                      </a:cubicBezTo>
                      <a:cubicBezTo>
                        <a:pt x="3172" y="3985"/>
                        <a:pt x="5095" y="5239"/>
                        <a:pt x="6641" y="7027"/>
                      </a:cubicBezTo>
                      <a:cubicBezTo>
                        <a:pt x="6384" y="4402"/>
                        <a:pt x="6152" y="1673"/>
                        <a:pt x="6127" y="103"/>
                      </a:cubicBez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2" name="Google Shape;10982;p35"/>
                <p:cNvSpPr/>
                <p:nvPr/>
              </p:nvSpPr>
              <p:spPr>
                <a:xfrm>
                  <a:off x="2914931" y="3149040"/>
                  <a:ext cx="82544" cy="348648"/>
                </a:xfrm>
                <a:custGeom>
                  <a:rect b="b" l="l" r="r" t="t"/>
                  <a:pathLst>
                    <a:path extrusionOk="0" h="10116" w="2395">
                      <a:moveTo>
                        <a:pt x="1313" y="1"/>
                      </a:moveTo>
                      <a:lnTo>
                        <a:pt x="0" y="232"/>
                      </a:lnTo>
                      <a:cubicBezTo>
                        <a:pt x="670" y="3656"/>
                        <a:pt x="1287" y="7928"/>
                        <a:pt x="670" y="10116"/>
                      </a:cubicBezTo>
                      <a:lnTo>
                        <a:pt x="2394" y="10116"/>
                      </a:lnTo>
                      <a:cubicBezTo>
                        <a:pt x="2394" y="10116"/>
                        <a:pt x="1957" y="6512"/>
                        <a:pt x="1570" y="2755"/>
                      </a:cubicBezTo>
                      <a:cubicBezTo>
                        <a:pt x="1493" y="1828"/>
                        <a:pt x="1390" y="876"/>
                        <a:pt x="13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3" name="Google Shape;10983;p35"/>
                <p:cNvSpPr/>
                <p:nvPr/>
              </p:nvSpPr>
              <p:spPr>
                <a:xfrm>
                  <a:off x="2763251" y="3155243"/>
                  <a:ext cx="12442" cy="308737"/>
                </a:xfrm>
                <a:custGeom>
                  <a:rect b="b" l="l" r="r" t="t"/>
                  <a:pathLst>
                    <a:path extrusionOk="0" h="8958" w="361">
                      <a:moveTo>
                        <a:pt x="335" y="1"/>
                      </a:moveTo>
                      <a:cubicBezTo>
                        <a:pt x="77" y="721"/>
                        <a:pt x="26" y="1494"/>
                        <a:pt x="26" y="2240"/>
                      </a:cubicBezTo>
                      <a:cubicBezTo>
                        <a:pt x="26" y="2600"/>
                        <a:pt x="52" y="2986"/>
                        <a:pt x="52" y="3347"/>
                      </a:cubicBezTo>
                      <a:cubicBezTo>
                        <a:pt x="77" y="3733"/>
                        <a:pt x="52" y="4093"/>
                        <a:pt x="52" y="4479"/>
                      </a:cubicBezTo>
                      <a:cubicBezTo>
                        <a:pt x="0" y="5226"/>
                        <a:pt x="0" y="5972"/>
                        <a:pt x="26" y="6719"/>
                      </a:cubicBezTo>
                      <a:cubicBezTo>
                        <a:pt x="26" y="7465"/>
                        <a:pt x="103" y="8211"/>
                        <a:pt x="77" y="8958"/>
                      </a:cubicBezTo>
                      <a:lnTo>
                        <a:pt x="103" y="8958"/>
                      </a:lnTo>
                      <a:cubicBezTo>
                        <a:pt x="257" y="8237"/>
                        <a:pt x="257" y="7465"/>
                        <a:pt x="257" y="6719"/>
                      </a:cubicBezTo>
                      <a:cubicBezTo>
                        <a:pt x="257" y="5972"/>
                        <a:pt x="206" y="5226"/>
                        <a:pt x="155" y="4479"/>
                      </a:cubicBezTo>
                      <a:cubicBezTo>
                        <a:pt x="129" y="4093"/>
                        <a:pt x="129" y="3733"/>
                        <a:pt x="129" y="3347"/>
                      </a:cubicBezTo>
                      <a:cubicBezTo>
                        <a:pt x="155" y="2986"/>
                        <a:pt x="180" y="2600"/>
                        <a:pt x="206" y="2240"/>
                      </a:cubicBezTo>
                      <a:cubicBezTo>
                        <a:pt x="257" y="1494"/>
                        <a:pt x="257" y="747"/>
                        <a:pt x="36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4" name="Google Shape;10984;p35"/>
                <p:cNvSpPr/>
                <p:nvPr/>
              </p:nvSpPr>
              <p:spPr>
                <a:xfrm>
                  <a:off x="2788962" y="3156139"/>
                  <a:ext cx="32845" cy="319387"/>
                </a:xfrm>
                <a:custGeom>
                  <a:rect b="b" l="l" r="r" t="t"/>
                  <a:pathLst>
                    <a:path extrusionOk="0" h="9267" w="953">
                      <a:moveTo>
                        <a:pt x="901" y="1"/>
                      </a:moveTo>
                      <a:cubicBezTo>
                        <a:pt x="901" y="206"/>
                        <a:pt x="798" y="361"/>
                        <a:pt x="721" y="541"/>
                      </a:cubicBezTo>
                      <a:cubicBezTo>
                        <a:pt x="618" y="721"/>
                        <a:pt x="515" y="876"/>
                        <a:pt x="412" y="1056"/>
                      </a:cubicBezTo>
                      <a:cubicBezTo>
                        <a:pt x="232" y="1416"/>
                        <a:pt x="78" y="1802"/>
                        <a:pt x="26" y="2214"/>
                      </a:cubicBezTo>
                      <a:cubicBezTo>
                        <a:pt x="1" y="2626"/>
                        <a:pt x="52" y="3038"/>
                        <a:pt x="155" y="3424"/>
                      </a:cubicBezTo>
                      <a:cubicBezTo>
                        <a:pt x="258" y="3784"/>
                        <a:pt x="335" y="4170"/>
                        <a:pt x="412" y="4556"/>
                      </a:cubicBezTo>
                      <a:cubicBezTo>
                        <a:pt x="490" y="4942"/>
                        <a:pt x="567" y="5328"/>
                        <a:pt x="592" y="5740"/>
                      </a:cubicBezTo>
                      <a:cubicBezTo>
                        <a:pt x="618" y="6126"/>
                        <a:pt x="618" y="6512"/>
                        <a:pt x="644" y="6924"/>
                      </a:cubicBezTo>
                      <a:cubicBezTo>
                        <a:pt x="644" y="7310"/>
                        <a:pt x="670" y="7696"/>
                        <a:pt x="670" y="8082"/>
                      </a:cubicBezTo>
                      <a:cubicBezTo>
                        <a:pt x="670" y="8469"/>
                        <a:pt x="670" y="8880"/>
                        <a:pt x="567" y="9241"/>
                      </a:cubicBezTo>
                      <a:lnTo>
                        <a:pt x="592" y="9266"/>
                      </a:lnTo>
                      <a:cubicBezTo>
                        <a:pt x="773" y="8906"/>
                        <a:pt x="798" y="8494"/>
                        <a:pt x="850" y="8082"/>
                      </a:cubicBezTo>
                      <a:cubicBezTo>
                        <a:pt x="850" y="7696"/>
                        <a:pt x="850" y="7310"/>
                        <a:pt x="824" y="6898"/>
                      </a:cubicBezTo>
                      <a:cubicBezTo>
                        <a:pt x="798" y="6512"/>
                        <a:pt x="721" y="6126"/>
                        <a:pt x="670" y="5715"/>
                      </a:cubicBezTo>
                      <a:cubicBezTo>
                        <a:pt x="618" y="5328"/>
                        <a:pt x="592" y="4942"/>
                        <a:pt x="541" y="4556"/>
                      </a:cubicBezTo>
                      <a:cubicBezTo>
                        <a:pt x="515" y="4144"/>
                        <a:pt x="464" y="3758"/>
                        <a:pt x="387" y="3372"/>
                      </a:cubicBezTo>
                      <a:cubicBezTo>
                        <a:pt x="284" y="2986"/>
                        <a:pt x="232" y="2600"/>
                        <a:pt x="284" y="2240"/>
                      </a:cubicBezTo>
                      <a:cubicBezTo>
                        <a:pt x="309" y="1854"/>
                        <a:pt x="412" y="1493"/>
                        <a:pt x="567" y="1133"/>
                      </a:cubicBezTo>
                      <a:lnTo>
                        <a:pt x="824" y="593"/>
                      </a:lnTo>
                      <a:cubicBezTo>
                        <a:pt x="876" y="412"/>
                        <a:pt x="953" y="206"/>
                        <a:pt x="92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5" name="Google Shape;10985;p35"/>
                <p:cNvSpPr/>
                <p:nvPr/>
              </p:nvSpPr>
              <p:spPr>
                <a:xfrm>
                  <a:off x="2810261" y="3207595"/>
                  <a:ext cx="49699" cy="132208"/>
                </a:xfrm>
                <a:custGeom>
                  <a:rect b="b" l="l" r="r" t="t"/>
                  <a:pathLst>
                    <a:path extrusionOk="0" h="3836" w="1442">
                      <a:moveTo>
                        <a:pt x="1261" y="3604"/>
                      </a:moveTo>
                      <a:cubicBezTo>
                        <a:pt x="1261" y="3611"/>
                        <a:pt x="1259" y="3614"/>
                        <a:pt x="1256" y="3614"/>
                      </a:cubicBezTo>
                      <a:cubicBezTo>
                        <a:pt x="1252" y="3614"/>
                        <a:pt x="1248" y="3610"/>
                        <a:pt x="1244" y="3604"/>
                      </a:cubicBezTo>
                      <a:close/>
                      <a:moveTo>
                        <a:pt x="541" y="0"/>
                      </a:moveTo>
                      <a:cubicBezTo>
                        <a:pt x="412" y="0"/>
                        <a:pt x="283" y="26"/>
                        <a:pt x="206" y="155"/>
                      </a:cubicBezTo>
                      <a:cubicBezTo>
                        <a:pt x="129" y="232"/>
                        <a:pt x="77" y="361"/>
                        <a:pt x="77" y="464"/>
                      </a:cubicBezTo>
                      <a:cubicBezTo>
                        <a:pt x="0" y="901"/>
                        <a:pt x="103" y="1313"/>
                        <a:pt x="155" y="1725"/>
                      </a:cubicBezTo>
                      <a:cubicBezTo>
                        <a:pt x="232" y="2137"/>
                        <a:pt x="309" y="2523"/>
                        <a:pt x="438" y="2935"/>
                      </a:cubicBezTo>
                      <a:lnTo>
                        <a:pt x="464" y="2935"/>
                      </a:lnTo>
                      <a:cubicBezTo>
                        <a:pt x="412" y="2523"/>
                        <a:pt x="361" y="2111"/>
                        <a:pt x="335" y="1699"/>
                      </a:cubicBezTo>
                      <a:cubicBezTo>
                        <a:pt x="283" y="1287"/>
                        <a:pt x="232" y="875"/>
                        <a:pt x="258" y="489"/>
                      </a:cubicBezTo>
                      <a:cubicBezTo>
                        <a:pt x="258" y="309"/>
                        <a:pt x="335" y="129"/>
                        <a:pt x="541" y="129"/>
                      </a:cubicBezTo>
                      <a:cubicBezTo>
                        <a:pt x="551" y="126"/>
                        <a:pt x="561" y="124"/>
                        <a:pt x="571" y="124"/>
                      </a:cubicBezTo>
                      <a:cubicBezTo>
                        <a:pt x="632" y="124"/>
                        <a:pt x="680" y="191"/>
                        <a:pt x="747" y="258"/>
                      </a:cubicBezTo>
                      <a:cubicBezTo>
                        <a:pt x="798" y="335"/>
                        <a:pt x="850" y="438"/>
                        <a:pt x="875" y="515"/>
                      </a:cubicBezTo>
                      <a:cubicBezTo>
                        <a:pt x="1030" y="901"/>
                        <a:pt x="1081" y="1313"/>
                        <a:pt x="1133" y="1725"/>
                      </a:cubicBezTo>
                      <a:cubicBezTo>
                        <a:pt x="1158" y="2137"/>
                        <a:pt x="1210" y="2548"/>
                        <a:pt x="1210" y="2960"/>
                      </a:cubicBezTo>
                      <a:cubicBezTo>
                        <a:pt x="1210" y="3127"/>
                        <a:pt x="1210" y="3316"/>
                        <a:pt x="1189" y="3507"/>
                      </a:cubicBezTo>
                      <a:lnTo>
                        <a:pt x="1189" y="3507"/>
                      </a:lnTo>
                      <a:cubicBezTo>
                        <a:pt x="1155" y="3452"/>
                        <a:pt x="1125" y="3392"/>
                        <a:pt x="1107" y="3321"/>
                      </a:cubicBezTo>
                      <a:cubicBezTo>
                        <a:pt x="953" y="2960"/>
                        <a:pt x="850" y="2574"/>
                        <a:pt x="747" y="2162"/>
                      </a:cubicBezTo>
                      <a:cubicBezTo>
                        <a:pt x="695" y="1982"/>
                        <a:pt x="669" y="1776"/>
                        <a:pt x="618" y="1570"/>
                      </a:cubicBezTo>
                      <a:cubicBezTo>
                        <a:pt x="592" y="1365"/>
                        <a:pt x="541" y="1159"/>
                        <a:pt x="592" y="953"/>
                      </a:cubicBezTo>
                      <a:lnTo>
                        <a:pt x="566" y="953"/>
                      </a:lnTo>
                      <a:cubicBezTo>
                        <a:pt x="489" y="1159"/>
                        <a:pt x="515" y="1365"/>
                        <a:pt x="515" y="1570"/>
                      </a:cubicBezTo>
                      <a:cubicBezTo>
                        <a:pt x="515" y="1776"/>
                        <a:pt x="541" y="2008"/>
                        <a:pt x="566" y="2214"/>
                      </a:cubicBezTo>
                      <a:cubicBezTo>
                        <a:pt x="644" y="2626"/>
                        <a:pt x="721" y="3012"/>
                        <a:pt x="875" y="3424"/>
                      </a:cubicBezTo>
                      <a:cubicBezTo>
                        <a:pt x="927" y="3527"/>
                        <a:pt x="953" y="3630"/>
                        <a:pt x="1030" y="3732"/>
                      </a:cubicBezTo>
                      <a:cubicBezTo>
                        <a:pt x="1056" y="3732"/>
                        <a:pt x="1056" y="3758"/>
                        <a:pt x="1107" y="3810"/>
                      </a:cubicBezTo>
                      <a:cubicBezTo>
                        <a:pt x="1133" y="3810"/>
                        <a:pt x="1158" y="3835"/>
                        <a:pt x="1210" y="3835"/>
                      </a:cubicBezTo>
                      <a:lnTo>
                        <a:pt x="1287" y="3835"/>
                      </a:lnTo>
                      <a:cubicBezTo>
                        <a:pt x="1313" y="3810"/>
                        <a:pt x="1339" y="3784"/>
                        <a:pt x="1339" y="3784"/>
                      </a:cubicBezTo>
                      <a:cubicBezTo>
                        <a:pt x="1416" y="3681"/>
                        <a:pt x="1390" y="3630"/>
                        <a:pt x="1416" y="3578"/>
                      </a:cubicBezTo>
                      <a:cubicBezTo>
                        <a:pt x="1442" y="3346"/>
                        <a:pt x="1442" y="3140"/>
                        <a:pt x="1416" y="2935"/>
                      </a:cubicBezTo>
                      <a:cubicBezTo>
                        <a:pt x="1390" y="2523"/>
                        <a:pt x="1339" y="2111"/>
                        <a:pt x="1261" y="1699"/>
                      </a:cubicBezTo>
                      <a:cubicBezTo>
                        <a:pt x="1158" y="1287"/>
                        <a:pt x="1081" y="901"/>
                        <a:pt x="953" y="489"/>
                      </a:cubicBezTo>
                      <a:cubicBezTo>
                        <a:pt x="901" y="386"/>
                        <a:pt x="875" y="309"/>
                        <a:pt x="824" y="206"/>
                      </a:cubicBezTo>
                      <a:cubicBezTo>
                        <a:pt x="798" y="155"/>
                        <a:pt x="747" y="103"/>
                        <a:pt x="721" y="78"/>
                      </a:cubicBezTo>
                      <a:cubicBezTo>
                        <a:pt x="669" y="26"/>
                        <a:pt x="592" y="0"/>
                        <a:pt x="54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6" name="Google Shape;10986;p35"/>
                <p:cNvSpPr/>
                <p:nvPr/>
              </p:nvSpPr>
              <p:spPr>
                <a:xfrm>
                  <a:off x="2844864" y="3175646"/>
                  <a:ext cx="44356" cy="291022"/>
                </a:xfrm>
                <a:custGeom>
                  <a:rect b="b" l="l" r="r" t="t"/>
                  <a:pathLst>
                    <a:path extrusionOk="0" h="8444" w="1287">
                      <a:moveTo>
                        <a:pt x="541" y="1"/>
                      </a:moveTo>
                      <a:cubicBezTo>
                        <a:pt x="412" y="335"/>
                        <a:pt x="438" y="721"/>
                        <a:pt x="463" y="1082"/>
                      </a:cubicBezTo>
                      <a:cubicBezTo>
                        <a:pt x="515" y="1442"/>
                        <a:pt x="566" y="1802"/>
                        <a:pt x="644" y="2163"/>
                      </a:cubicBezTo>
                      <a:cubicBezTo>
                        <a:pt x="721" y="2523"/>
                        <a:pt x="849" y="2884"/>
                        <a:pt x="927" y="3218"/>
                      </a:cubicBezTo>
                      <a:cubicBezTo>
                        <a:pt x="978" y="3373"/>
                        <a:pt x="978" y="3553"/>
                        <a:pt x="1030" y="3733"/>
                      </a:cubicBezTo>
                      <a:cubicBezTo>
                        <a:pt x="1030" y="3913"/>
                        <a:pt x="1081" y="4093"/>
                        <a:pt x="1055" y="4273"/>
                      </a:cubicBezTo>
                      <a:cubicBezTo>
                        <a:pt x="1081" y="4608"/>
                        <a:pt x="1030" y="4968"/>
                        <a:pt x="901" y="5329"/>
                      </a:cubicBezTo>
                      <a:cubicBezTo>
                        <a:pt x="798" y="5663"/>
                        <a:pt x="669" y="5998"/>
                        <a:pt x="515" y="6332"/>
                      </a:cubicBezTo>
                      <a:cubicBezTo>
                        <a:pt x="232" y="7002"/>
                        <a:pt x="0" y="7697"/>
                        <a:pt x="0" y="8443"/>
                      </a:cubicBezTo>
                      <a:lnTo>
                        <a:pt x="26" y="8443"/>
                      </a:lnTo>
                      <a:cubicBezTo>
                        <a:pt x="103" y="8083"/>
                        <a:pt x="206" y="7748"/>
                        <a:pt x="335" y="7413"/>
                      </a:cubicBezTo>
                      <a:cubicBezTo>
                        <a:pt x="438" y="7053"/>
                        <a:pt x="566" y="6744"/>
                        <a:pt x="695" y="6384"/>
                      </a:cubicBezTo>
                      <a:cubicBezTo>
                        <a:pt x="798" y="6049"/>
                        <a:pt x="901" y="5689"/>
                        <a:pt x="978" y="5329"/>
                      </a:cubicBezTo>
                      <a:cubicBezTo>
                        <a:pt x="1081" y="4994"/>
                        <a:pt x="1158" y="4634"/>
                        <a:pt x="1184" y="4273"/>
                      </a:cubicBezTo>
                      <a:cubicBezTo>
                        <a:pt x="1287" y="3527"/>
                        <a:pt x="1030" y="2781"/>
                        <a:pt x="875" y="2111"/>
                      </a:cubicBezTo>
                      <a:cubicBezTo>
                        <a:pt x="798" y="1751"/>
                        <a:pt x="721" y="1416"/>
                        <a:pt x="644" y="1056"/>
                      </a:cubicBezTo>
                      <a:cubicBezTo>
                        <a:pt x="592" y="696"/>
                        <a:pt x="515" y="361"/>
                        <a:pt x="5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7" name="Google Shape;10987;p35"/>
                <p:cNvSpPr/>
                <p:nvPr/>
              </p:nvSpPr>
              <p:spPr>
                <a:xfrm>
                  <a:off x="2903385" y="3355724"/>
                  <a:ext cx="12476" cy="130450"/>
                </a:xfrm>
                <a:custGeom>
                  <a:rect b="b" l="l" r="r" t="t"/>
                  <a:pathLst>
                    <a:path extrusionOk="0" h="3785" w="362">
                      <a:moveTo>
                        <a:pt x="155" y="1"/>
                      </a:moveTo>
                      <a:cubicBezTo>
                        <a:pt x="52" y="310"/>
                        <a:pt x="1" y="644"/>
                        <a:pt x="1" y="953"/>
                      </a:cubicBezTo>
                      <a:cubicBezTo>
                        <a:pt x="27" y="1107"/>
                        <a:pt x="52" y="1262"/>
                        <a:pt x="78" y="1416"/>
                      </a:cubicBezTo>
                      <a:cubicBezTo>
                        <a:pt x="78" y="1571"/>
                        <a:pt x="78" y="1751"/>
                        <a:pt x="52" y="1905"/>
                      </a:cubicBezTo>
                      <a:cubicBezTo>
                        <a:pt x="27" y="2214"/>
                        <a:pt x="27" y="2549"/>
                        <a:pt x="78" y="2858"/>
                      </a:cubicBezTo>
                      <a:cubicBezTo>
                        <a:pt x="104" y="3167"/>
                        <a:pt x="181" y="3501"/>
                        <a:pt x="335" y="3784"/>
                      </a:cubicBezTo>
                      <a:lnTo>
                        <a:pt x="361" y="3759"/>
                      </a:lnTo>
                      <a:cubicBezTo>
                        <a:pt x="335" y="3450"/>
                        <a:pt x="335" y="3141"/>
                        <a:pt x="310" y="2832"/>
                      </a:cubicBezTo>
                      <a:cubicBezTo>
                        <a:pt x="284" y="2523"/>
                        <a:pt x="232" y="2214"/>
                        <a:pt x="181" y="1905"/>
                      </a:cubicBezTo>
                      <a:cubicBezTo>
                        <a:pt x="155" y="1751"/>
                        <a:pt x="129" y="1571"/>
                        <a:pt x="155" y="1416"/>
                      </a:cubicBezTo>
                      <a:cubicBezTo>
                        <a:pt x="155" y="1262"/>
                        <a:pt x="181" y="1107"/>
                        <a:pt x="207" y="953"/>
                      </a:cubicBezTo>
                      <a:cubicBezTo>
                        <a:pt x="232" y="644"/>
                        <a:pt x="207" y="335"/>
                        <a:pt x="15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8" name="Google Shape;10988;p35"/>
                <p:cNvSpPr/>
                <p:nvPr/>
              </p:nvSpPr>
              <p:spPr>
                <a:xfrm>
                  <a:off x="2654997" y="3455086"/>
                  <a:ext cx="412546" cy="66552"/>
                </a:xfrm>
                <a:custGeom>
                  <a:rect b="b" l="l" r="r" t="t"/>
                  <a:pathLst>
                    <a:path extrusionOk="0" h="1931" w="11970">
                      <a:moveTo>
                        <a:pt x="1" y="0"/>
                      </a:moveTo>
                      <a:lnTo>
                        <a:pt x="1" y="1931"/>
                      </a:lnTo>
                      <a:lnTo>
                        <a:pt x="11969" y="1931"/>
                      </a:lnTo>
                      <a:lnTo>
                        <a:pt x="11969" y="0"/>
                      </a:lnTo>
                      <a:close/>
                    </a:path>
                  </a:pathLst>
                </a:custGeom>
                <a:solidFill>
                  <a:srgbClr val="E2856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9" name="Google Shape;10989;p35"/>
                <p:cNvSpPr/>
                <p:nvPr/>
              </p:nvSpPr>
              <p:spPr>
                <a:xfrm>
                  <a:off x="2742848" y="3470147"/>
                  <a:ext cx="7996" cy="51491"/>
                </a:xfrm>
                <a:custGeom>
                  <a:rect b="b" l="l" r="r" t="t"/>
                  <a:pathLst>
                    <a:path extrusionOk="0" h="1494" w="232">
                      <a:moveTo>
                        <a:pt x="0" y="1"/>
                      </a:moveTo>
                      <a:lnTo>
                        <a:pt x="0" y="1494"/>
                      </a:lnTo>
                      <a:lnTo>
                        <a:pt x="232" y="1494"/>
                      </a:lnTo>
                      <a:lnTo>
                        <a:pt x="2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0" name="Google Shape;10990;p35"/>
                <p:cNvSpPr/>
                <p:nvPr/>
              </p:nvSpPr>
              <p:spPr>
                <a:xfrm>
                  <a:off x="2856375" y="3470147"/>
                  <a:ext cx="8926" cy="51491"/>
                </a:xfrm>
                <a:custGeom>
                  <a:rect b="b" l="l" r="r" t="t"/>
                  <a:pathLst>
                    <a:path extrusionOk="0" h="1494" w="259">
                      <a:moveTo>
                        <a:pt x="1" y="1"/>
                      </a:moveTo>
                      <a:lnTo>
                        <a:pt x="1" y="1494"/>
                      </a:lnTo>
                      <a:lnTo>
                        <a:pt x="258" y="1494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1" name="Google Shape;10991;p35"/>
                <p:cNvSpPr/>
                <p:nvPr/>
              </p:nvSpPr>
              <p:spPr>
                <a:xfrm>
                  <a:off x="2969937" y="3470147"/>
                  <a:ext cx="7996" cy="51491"/>
                </a:xfrm>
                <a:custGeom>
                  <a:rect b="b" l="l" r="r" t="t"/>
                  <a:pathLst>
                    <a:path extrusionOk="0" h="1494" w="232">
                      <a:moveTo>
                        <a:pt x="0" y="1"/>
                      </a:moveTo>
                      <a:lnTo>
                        <a:pt x="0" y="1494"/>
                      </a:lnTo>
                      <a:lnTo>
                        <a:pt x="232" y="1494"/>
                      </a:lnTo>
                      <a:lnTo>
                        <a:pt x="2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992" name="Google Shape;10992;p35"/>
              <p:cNvGrpSpPr/>
              <p:nvPr/>
            </p:nvGrpSpPr>
            <p:grpSpPr>
              <a:xfrm>
                <a:off x="2384449" y="874575"/>
                <a:ext cx="962538" cy="2223043"/>
                <a:chOff x="2384449" y="874575"/>
                <a:chExt cx="962538" cy="2223043"/>
              </a:xfrm>
            </p:grpSpPr>
            <p:sp>
              <p:nvSpPr>
                <p:cNvPr id="10993" name="Google Shape;10993;p35"/>
                <p:cNvSpPr/>
                <p:nvPr/>
              </p:nvSpPr>
              <p:spPr>
                <a:xfrm>
                  <a:off x="3102971" y="1917684"/>
                  <a:ext cx="49733" cy="29054"/>
                </a:xfrm>
                <a:custGeom>
                  <a:rect b="b" l="l" r="r" t="t"/>
                  <a:pathLst>
                    <a:path extrusionOk="0" h="843" w="1443">
                      <a:moveTo>
                        <a:pt x="944" y="0"/>
                      </a:moveTo>
                      <a:cubicBezTo>
                        <a:pt x="768" y="0"/>
                        <a:pt x="586" y="32"/>
                        <a:pt x="439" y="81"/>
                      </a:cubicBezTo>
                      <a:cubicBezTo>
                        <a:pt x="130" y="184"/>
                        <a:pt x="52" y="390"/>
                        <a:pt x="1" y="647"/>
                      </a:cubicBezTo>
                      <a:cubicBezTo>
                        <a:pt x="168" y="758"/>
                        <a:pt x="308" y="843"/>
                        <a:pt x="489" y="843"/>
                      </a:cubicBezTo>
                      <a:cubicBezTo>
                        <a:pt x="559" y="843"/>
                        <a:pt x="635" y="830"/>
                        <a:pt x="722" y="801"/>
                      </a:cubicBezTo>
                      <a:cubicBezTo>
                        <a:pt x="1005" y="673"/>
                        <a:pt x="1365" y="390"/>
                        <a:pt x="1442" y="132"/>
                      </a:cubicBezTo>
                      <a:cubicBezTo>
                        <a:pt x="1321" y="38"/>
                        <a:pt x="1137" y="0"/>
                        <a:pt x="9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4" name="Google Shape;10994;p35"/>
                <p:cNvSpPr/>
                <p:nvPr/>
              </p:nvSpPr>
              <p:spPr>
                <a:xfrm>
                  <a:off x="3118067" y="1955492"/>
                  <a:ext cx="31087" cy="24470"/>
                </a:xfrm>
                <a:custGeom>
                  <a:rect b="b" l="l" r="r" t="t"/>
                  <a:pathLst>
                    <a:path extrusionOk="0" h="710" w="902">
                      <a:moveTo>
                        <a:pt x="258" y="0"/>
                      </a:moveTo>
                      <a:cubicBezTo>
                        <a:pt x="174" y="0"/>
                        <a:pt x="91" y="26"/>
                        <a:pt x="1" y="65"/>
                      </a:cubicBezTo>
                      <a:cubicBezTo>
                        <a:pt x="1" y="271"/>
                        <a:pt x="26" y="399"/>
                        <a:pt x="206" y="528"/>
                      </a:cubicBezTo>
                      <a:cubicBezTo>
                        <a:pt x="363" y="626"/>
                        <a:pt x="580" y="709"/>
                        <a:pt x="754" y="709"/>
                      </a:cubicBezTo>
                      <a:cubicBezTo>
                        <a:pt x="808" y="709"/>
                        <a:pt x="858" y="701"/>
                        <a:pt x="901" y="682"/>
                      </a:cubicBezTo>
                      <a:cubicBezTo>
                        <a:pt x="901" y="477"/>
                        <a:pt x="721" y="219"/>
                        <a:pt x="515" y="90"/>
                      </a:cubicBezTo>
                      <a:cubicBezTo>
                        <a:pt x="425" y="26"/>
                        <a:pt x="342" y="0"/>
                        <a:pt x="2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5" name="Google Shape;10995;p35"/>
                <p:cNvSpPr/>
                <p:nvPr/>
              </p:nvSpPr>
              <p:spPr>
                <a:xfrm>
                  <a:off x="3096768" y="1904381"/>
                  <a:ext cx="28434" cy="27365"/>
                </a:xfrm>
                <a:custGeom>
                  <a:rect b="b" l="l" r="r" t="t"/>
                  <a:pathLst>
                    <a:path extrusionOk="0" h="794" w="825">
                      <a:moveTo>
                        <a:pt x="744" y="0"/>
                      </a:moveTo>
                      <a:cubicBezTo>
                        <a:pt x="545" y="0"/>
                        <a:pt x="296" y="122"/>
                        <a:pt x="155" y="287"/>
                      </a:cubicBezTo>
                      <a:cubicBezTo>
                        <a:pt x="1" y="441"/>
                        <a:pt x="1" y="595"/>
                        <a:pt x="27" y="776"/>
                      </a:cubicBezTo>
                      <a:cubicBezTo>
                        <a:pt x="99" y="785"/>
                        <a:pt x="166" y="794"/>
                        <a:pt x="228" y="794"/>
                      </a:cubicBezTo>
                      <a:cubicBezTo>
                        <a:pt x="342" y="794"/>
                        <a:pt x="441" y="763"/>
                        <a:pt x="541" y="647"/>
                      </a:cubicBezTo>
                      <a:cubicBezTo>
                        <a:pt x="696" y="492"/>
                        <a:pt x="824" y="184"/>
                        <a:pt x="799" y="3"/>
                      </a:cubicBezTo>
                      <a:cubicBezTo>
                        <a:pt x="781" y="1"/>
                        <a:pt x="763" y="0"/>
                        <a:pt x="7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6" name="Google Shape;10996;p35"/>
                <p:cNvSpPr/>
                <p:nvPr/>
              </p:nvSpPr>
              <p:spPr>
                <a:xfrm>
                  <a:off x="3068403" y="1698696"/>
                  <a:ext cx="25745" cy="33741"/>
                </a:xfrm>
                <a:custGeom>
                  <a:rect b="b" l="l" r="r" t="t"/>
                  <a:pathLst>
                    <a:path extrusionOk="0" h="979" w="747">
                      <a:moveTo>
                        <a:pt x="669" y="0"/>
                      </a:moveTo>
                      <a:cubicBezTo>
                        <a:pt x="463" y="26"/>
                        <a:pt x="232" y="257"/>
                        <a:pt x="129" y="463"/>
                      </a:cubicBezTo>
                      <a:cubicBezTo>
                        <a:pt x="0" y="644"/>
                        <a:pt x="52" y="798"/>
                        <a:pt x="129" y="978"/>
                      </a:cubicBezTo>
                      <a:cubicBezTo>
                        <a:pt x="335" y="952"/>
                        <a:pt x="489" y="901"/>
                        <a:pt x="592" y="721"/>
                      </a:cubicBezTo>
                      <a:cubicBezTo>
                        <a:pt x="695" y="515"/>
                        <a:pt x="747" y="180"/>
                        <a:pt x="66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7" name="Google Shape;10997;p35"/>
                <p:cNvSpPr/>
                <p:nvPr/>
              </p:nvSpPr>
              <p:spPr>
                <a:xfrm>
                  <a:off x="3115413" y="1985304"/>
                  <a:ext cx="35499" cy="21230"/>
                </a:xfrm>
                <a:custGeom>
                  <a:rect b="b" l="l" r="r" t="t"/>
                  <a:pathLst>
                    <a:path extrusionOk="0" h="616" w="1030">
                      <a:moveTo>
                        <a:pt x="330" y="0"/>
                      </a:moveTo>
                      <a:cubicBezTo>
                        <a:pt x="218" y="0"/>
                        <a:pt x="120" y="58"/>
                        <a:pt x="0" y="126"/>
                      </a:cubicBezTo>
                      <a:cubicBezTo>
                        <a:pt x="52" y="306"/>
                        <a:pt x="103" y="461"/>
                        <a:pt x="309" y="538"/>
                      </a:cubicBezTo>
                      <a:cubicBezTo>
                        <a:pt x="425" y="590"/>
                        <a:pt x="560" y="615"/>
                        <a:pt x="689" y="615"/>
                      </a:cubicBezTo>
                      <a:cubicBezTo>
                        <a:pt x="818" y="615"/>
                        <a:pt x="940" y="590"/>
                        <a:pt x="1030" y="538"/>
                      </a:cubicBezTo>
                      <a:cubicBezTo>
                        <a:pt x="978" y="358"/>
                        <a:pt x="747" y="126"/>
                        <a:pt x="515" y="49"/>
                      </a:cubicBezTo>
                      <a:cubicBezTo>
                        <a:pt x="446" y="15"/>
                        <a:pt x="386" y="0"/>
                        <a:pt x="3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8" name="Google Shape;10998;p35"/>
                <p:cNvSpPr/>
                <p:nvPr/>
              </p:nvSpPr>
              <p:spPr>
                <a:xfrm>
                  <a:off x="2415501" y="909144"/>
                  <a:ext cx="931486" cy="2159370"/>
                </a:xfrm>
                <a:custGeom>
                  <a:rect b="b" l="l" r="r" t="t"/>
                  <a:pathLst>
                    <a:path extrusionOk="0" h="62654" w="27027">
                      <a:moveTo>
                        <a:pt x="10961" y="0"/>
                      </a:moveTo>
                      <a:cubicBezTo>
                        <a:pt x="10945" y="0"/>
                        <a:pt x="10929" y="1"/>
                        <a:pt x="10914" y="2"/>
                      </a:cubicBezTo>
                      <a:cubicBezTo>
                        <a:pt x="7825" y="130"/>
                        <a:pt x="5946" y="7106"/>
                        <a:pt x="4994" y="13386"/>
                      </a:cubicBezTo>
                      <a:cubicBezTo>
                        <a:pt x="3861" y="20850"/>
                        <a:pt x="901" y="42445"/>
                        <a:pt x="52" y="58506"/>
                      </a:cubicBezTo>
                      <a:cubicBezTo>
                        <a:pt x="1" y="59792"/>
                        <a:pt x="850" y="60693"/>
                        <a:pt x="2266" y="61337"/>
                      </a:cubicBezTo>
                      <a:cubicBezTo>
                        <a:pt x="2960" y="61671"/>
                        <a:pt x="3810" y="61929"/>
                        <a:pt x="4762" y="62109"/>
                      </a:cubicBezTo>
                      <a:cubicBezTo>
                        <a:pt x="6637" y="62497"/>
                        <a:pt x="8909" y="62654"/>
                        <a:pt x="11260" y="62654"/>
                      </a:cubicBezTo>
                      <a:cubicBezTo>
                        <a:pt x="14685" y="62654"/>
                        <a:pt x="18277" y="62320"/>
                        <a:pt x="21055" y="61877"/>
                      </a:cubicBezTo>
                      <a:cubicBezTo>
                        <a:pt x="27026" y="60951"/>
                        <a:pt x="22342" y="43654"/>
                        <a:pt x="20180" y="29833"/>
                      </a:cubicBezTo>
                      <a:cubicBezTo>
                        <a:pt x="19150" y="23218"/>
                        <a:pt x="17657" y="16037"/>
                        <a:pt x="16061" y="10349"/>
                      </a:cubicBezTo>
                      <a:cubicBezTo>
                        <a:pt x="15367" y="7903"/>
                        <a:pt x="14646" y="5716"/>
                        <a:pt x="13951" y="3991"/>
                      </a:cubicBezTo>
                      <a:cubicBezTo>
                        <a:pt x="12913" y="1510"/>
                        <a:pt x="11900" y="0"/>
                        <a:pt x="109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9" name="Google Shape;10999;p35"/>
                <p:cNvSpPr/>
                <p:nvPr/>
              </p:nvSpPr>
              <p:spPr>
                <a:xfrm>
                  <a:off x="2384449" y="909144"/>
                  <a:ext cx="511874" cy="2113980"/>
                </a:xfrm>
                <a:custGeom>
                  <a:rect b="b" l="l" r="r" t="t"/>
                  <a:pathLst>
                    <a:path extrusionOk="0" h="61337" w="14852">
                      <a:moveTo>
                        <a:pt x="11862" y="0"/>
                      </a:moveTo>
                      <a:cubicBezTo>
                        <a:pt x="11846" y="0"/>
                        <a:pt x="11830" y="1"/>
                        <a:pt x="11815" y="2"/>
                      </a:cubicBezTo>
                      <a:cubicBezTo>
                        <a:pt x="8726" y="130"/>
                        <a:pt x="6847" y="7106"/>
                        <a:pt x="5895" y="13386"/>
                      </a:cubicBezTo>
                      <a:cubicBezTo>
                        <a:pt x="4762" y="20850"/>
                        <a:pt x="1802" y="42445"/>
                        <a:pt x="953" y="58506"/>
                      </a:cubicBezTo>
                      <a:cubicBezTo>
                        <a:pt x="902" y="59792"/>
                        <a:pt x="1751" y="60693"/>
                        <a:pt x="3167" y="61337"/>
                      </a:cubicBezTo>
                      <a:cubicBezTo>
                        <a:pt x="1" y="58866"/>
                        <a:pt x="2755" y="53203"/>
                        <a:pt x="4634" y="49368"/>
                      </a:cubicBezTo>
                      <a:cubicBezTo>
                        <a:pt x="5972" y="46692"/>
                        <a:pt x="6332" y="43603"/>
                        <a:pt x="5637" y="40669"/>
                      </a:cubicBezTo>
                      <a:cubicBezTo>
                        <a:pt x="4376" y="35238"/>
                        <a:pt x="5509" y="27053"/>
                        <a:pt x="7594" y="21828"/>
                      </a:cubicBezTo>
                      <a:cubicBezTo>
                        <a:pt x="8469" y="19615"/>
                        <a:pt x="8855" y="17221"/>
                        <a:pt x="8700" y="14853"/>
                      </a:cubicBezTo>
                      <a:cubicBezTo>
                        <a:pt x="8395" y="9772"/>
                        <a:pt x="10674" y="3988"/>
                        <a:pt x="14693" y="3988"/>
                      </a:cubicBezTo>
                      <a:cubicBezTo>
                        <a:pt x="14746" y="3988"/>
                        <a:pt x="14799" y="3989"/>
                        <a:pt x="14852" y="3991"/>
                      </a:cubicBezTo>
                      <a:cubicBezTo>
                        <a:pt x="13814" y="1510"/>
                        <a:pt x="12801" y="0"/>
                        <a:pt x="1186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0" name="Google Shape;11000;p35"/>
                <p:cNvSpPr/>
                <p:nvPr/>
              </p:nvSpPr>
              <p:spPr>
                <a:xfrm>
                  <a:off x="2579623" y="1265784"/>
                  <a:ext cx="767363" cy="1802726"/>
                </a:xfrm>
                <a:custGeom>
                  <a:rect b="b" l="l" r="r" t="t"/>
                  <a:pathLst>
                    <a:path extrusionOk="0" h="52306" w="22265">
                      <a:moveTo>
                        <a:pt x="11299" y="1"/>
                      </a:moveTo>
                      <a:cubicBezTo>
                        <a:pt x="10785" y="7027"/>
                        <a:pt x="4376" y="15598"/>
                        <a:pt x="11094" y="29162"/>
                      </a:cubicBezTo>
                      <a:cubicBezTo>
                        <a:pt x="18286" y="43749"/>
                        <a:pt x="14249" y="51774"/>
                        <a:pt x="951" y="51774"/>
                      </a:cubicBezTo>
                      <a:cubicBezTo>
                        <a:pt x="639" y="51774"/>
                        <a:pt x="322" y="51770"/>
                        <a:pt x="0" y="51761"/>
                      </a:cubicBezTo>
                      <a:lnTo>
                        <a:pt x="0" y="51761"/>
                      </a:lnTo>
                      <a:cubicBezTo>
                        <a:pt x="1875" y="52149"/>
                        <a:pt x="4147" y="52306"/>
                        <a:pt x="6498" y="52306"/>
                      </a:cubicBezTo>
                      <a:cubicBezTo>
                        <a:pt x="9923" y="52306"/>
                        <a:pt x="13515" y="51972"/>
                        <a:pt x="16293" y="51529"/>
                      </a:cubicBezTo>
                      <a:cubicBezTo>
                        <a:pt x="22264" y="50603"/>
                        <a:pt x="17580" y="33306"/>
                        <a:pt x="15418" y="19485"/>
                      </a:cubicBezTo>
                      <a:cubicBezTo>
                        <a:pt x="14388" y="12870"/>
                        <a:pt x="12895" y="5689"/>
                        <a:pt x="1129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1" name="Google Shape;11001;p35"/>
                <p:cNvSpPr/>
                <p:nvPr/>
              </p:nvSpPr>
              <p:spPr>
                <a:xfrm>
                  <a:off x="2838626" y="2076567"/>
                  <a:ext cx="268827" cy="268827"/>
                </a:xfrm>
                <a:custGeom>
                  <a:rect b="b" l="l" r="r" t="t"/>
                  <a:pathLst>
                    <a:path extrusionOk="0" h="7800" w="7800">
                      <a:moveTo>
                        <a:pt x="3913" y="1"/>
                      </a:moveTo>
                      <a:cubicBezTo>
                        <a:pt x="1751" y="1"/>
                        <a:pt x="1" y="1751"/>
                        <a:pt x="1" y="3913"/>
                      </a:cubicBezTo>
                      <a:cubicBezTo>
                        <a:pt x="1" y="6075"/>
                        <a:pt x="1751" y="7799"/>
                        <a:pt x="3913" y="7799"/>
                      </a:cubicBezTo>
                      <a:cubicBezTo>
                        <a:pt x="6049" y="7799"/>
                        <a:pt x="7800" y="6075"/>
                        <a:pt x="7800" y="3913"/>
                      </a:cubicBezTo>
                      <a:cubicBezTo>
                        <a:pt x="7800" y="1751"/>
                        <a:pt x="6049" y="1"/>
                        <a:pt x="39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2" name="Google Shape;11002;p35"/>
                <p:cNvSpPr/>
                <p:nvPr/>
              </p:nvSpPr>
              <p:spPr>
                <a:xfrm>
                  <a:off x="2926442" y="2309858"/>
                  <a:ext cx="151749" cy="152611"/>
                </a:xfrm>
                <a:custGeom>
                  <a:rect b="b" l="l" r="r" t="t"/>
                  <a:pathLst>
                    <a:path extrusionOk="0" h="4428" w="4403">
                      <a:moveTo>
                        <a:pt x="2189" y="1"/>
                      </a:moveTo>
                      <a:cubicBezTo>
                        <a:pt x="979" y="1"/>
                        <a:pt x="1" y="1005"/>
                        <a:pt x="1" y="2214"/>
                      </a:cubicBezTo>
                      <a:cubicBezTo>
                        <a:pt x="1" y="3424"/>
                        <a:pt x="979" y="4428"/>
                        <a:pt x="2189" y="4428"/>
                      </a:cubicBezTo>
                      <a:cubicBezTo>
                        <a:pt x="3424" y="4428"/>
                        <a:pt x="4402" y="3424"/>
                        <a:pt x="4402" y="2214"/>
                      </a:cubicBezTo>
                      <a:cubicBezTo>
                        <a:pt x="4402" y="1005"/>
                        <a:pt x="3424" y="1"/>
                        <a:pt x="218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3" name="Google Shape;11003;p35"/>
                <p:cNvSpPr/>
                <p:nvPr/>
              </p:nvSpPr>
              <p:spPr>
                <a:xfrm>
                  <a:off x="2822669" y="1672054"/>
                  <a:ext cx="100293" cy="100293"/>
                </a:xfrm>
                <a:custGeom>
                  <a:rect b="b" l="l" r="r" t="t"/>
                  <a:pathLst>
                    <a:path extrusionOk="0" h="2910" w="2910">
                      <a:moveTo>
                        <a:pt x="1442" y="1"/>
                      </a:moveTo>
                      <a:cubicBezTo>
                        <a:pt x="644" y="1"/>
                        <a:pt x="1" y="644"/>
                        <a:pt x="1" y="1442"/>
                      </a:cubicBezTo>
                      <a:cubicBezTo>
                        <a:pt x="1" y="2266"/>
                        <a:pt x="644" y="2909"/>
                        <a:pt x="1442" y="2909"/>
                      </a:cubicBezTo>
                      <a:cubicBezTo>
                        <a:pt x="2266" y="2909"/>
                        <a:pt x="2909" y="2266"/>
                        <a:pt x="2909" y="1442"/>
                      </a:cubicBezTo>
                      <a:cubicBezTo>
                        <a:pt x="2909" y="644"/>
                        <a:pt x="2266" y="1"/>
                        <a:pt x="1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4" name="Google Shape;11004;p35"/>
                <p:cNvSpPr/>
                <p:nvPr/>
              </p:nvSpPr>
              <p:spPr>
                <a:xfrm>
                  <a:off x="2861717" y="1429009"/>
                  <a:ext cx="112666" cy="113597"/>
                </a:xfrm>
                <a:custGeom>
                  <a:rect b="b" l="l" r="r" t="t"/>
                  <a:pathLst>
                    <a:path extrusionOk="0" h="3296" w="3269">
                      <a:moveTo>
                        <a:pt x="1622" y="1"/>
                      </a:moveTo>
                      <a:cubicBezTo>
                        <a:pt x="721" y="1"/>
                        <a:pt x="0" y="721"/>
                        <a:pt x="0" y="1648"/>
                      </a:cubicBezTo>
                      <a:cubicBezTo>
                        <a:pt x="0" y="2549"/>
                        <a:pt x="721" y="3295"/>
                        <a:pt x="1622" y="3295"/>
                      </a:cubicBezTo>
                      <a:cubicBezTo>
                        <a:pt x="2548" y="3295"/>
                        <a:pt x="3269" y="2549"/>
                        <a:pt x="3269" y="1648"/>
                      </a:cubicBezTo>
                      <a:cubicBezTo>
                        <a:pt x="3269" y="721"/>
                        <a:pt x="2548" y="1"/>
                        <a:pt x="162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5" name="Google Shape;11005;p35"/>
                <p:cNvSpPr/>
                <p:nvPr/>
              </p:nvSpPr>
              <p:spPr>
                <a:xfrm>
                  <a:off x="3003644" y="2766723"/>
                  <a:ext cx="110012" cy="110012"/>
                </a:xfrm>
                <a:custGeom>
                  <a:rect b="b" l="l" r="r" t="t"/>
                  <a:pathLst>
                    <a:path extrusionOk="0" h="3192" w="3192">
                      <a:moveTo>
                        <a:pt x="1596" y="0"/>
                      </a:moveTo>
                      <a:cubicBezTo>
                        <a:pt x="721" y="0"/>
                        <a:pt x="0" y="721"/>
                        <a:pt x="0" y="1596"/>
                      </a:cubicBezTo>
                      <a:cubicBezTo>
                        <a:pt x="0" y="2497"/>
                        <a:pt x="721" y="3192"/>
                        <a:pt x="1596" y="3192"/>
                      </a:cubicBezTo>
                      <a:cubicBezTo>
                        <a:pt x="2497" y="3192"/>
                        <a:pt x="3192" y="2497"/>
                        <a:pt x="3192" y="1596"/>
                      </a:cubicBezTo>
                      <a:cubicBezTo>
                        <a:pt x="3192" y="721"/>
                        <a:pt x="2497" y="0"/>
                        <a:pt x="159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6" name="Google Shape;11006;p35"/>
                <p:cNvSpPr/>
                <p:nvPr/>
              </p:nvSpPr>
              <p:spPr>
                <a:xfrm>
                  <a:off x="2505110" y="2332950"/>
                  <a:ext cx="158815" cy="158815"/>
                </a:xfrm>
                <a:custGeom>
                  <a:rect b="b" l="l" r="r" t="t"/>
                  <a:pathLst>
                    <a:path extrusionOk="0" h="4608" w="4608">
                      <a:moveTo>
                        <a:pt x="2291" y="0"/>
                      </a:moveTo>
                      <a:cubicBezTo>
                        <a:pt x="1030" y="0"/>
                        <a:pt x="0" y="1030"/>
                        <a:pt x="0" y="2291"/>
                      </a:cubicBezTo>
                      <a:cubicBezTo>
                        <a:pt x="0" y="3578"/>
                        <a:pt x="1030" y="4607"/>
                        <a:pt x="2291" y="4607"/>
                      </a:cubicBezTo>
                      <a:cubicBezTo>
                        <a:pt x="3578" y="4607"/>
                        <a:pt x="4607" y="3578"/>
                        <a:pt x="4607" y="2291"/>
                      </a:cubicBezTo>
                      <a:cubicBezTo>
                        <a:pt x="4607" y="1030"/>
                        <a:pt x="3578" y="0"/>
                        <a:pt x="229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7" name="Google Shape;11007;p35"/>
                <p:cNvSpPr/>
                <p:nvPr/>
              </p:nvSpPr>
              <p:spPr>
                <a:xfrm>
                  <a:off x="2529063" y="2262848"/>
                  <a:ext cx="87851" cy="87851"/>
                </a:xfrm>
                <a:custGeom>
                  <a:rect b="b" l="l" r="r" t="t"/>
                  <a:pathLst>
                    <a:path extrusionOk="0" h="2549" w="2549">
                      <a:moveTo>
                        <a:pt x="1261" y="1"/>
                      </a:moveTo>
                      <a:cubicBezTo>
                        <a:pt x="566" y="1"/>
                        <a:pt x="0" y="567"/>
                        <a:pt x="0" y="1288"/>
                      </a:cubicBezTo>
                      <a:cubicBezTo>
                        <a:pt x="0" y="1983"/>
                        <a:pt x="566" y="2549"/>
                        <a:pt x="1261" y="2549"/>
                      </a:cubicBezTo>
                      <a:cubicBezTo>
                        <a:pt x="1982" y="2549"/>
                        <a:pt x="2548" y="1983"/>
                        <a:pt x="2548" y="1288"/>
                      </a:cubicBezTo>
                      <a:cubicBezTo>
                        <a:pt x="2548" y="567"/>
                        <a:pt x="1982" y="1"/>
                        <a:pt x="126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8" name="Google Shape;11008;p35"/>
                <p:cNvSpPr/>
                <p:nvPr/>
              </p:nvSpPr>
              <p:spPr>
                <a:xfrm>
                  <a:off x="2603576" y="1670297"/>
                  <a:ext cx="64794" cy="64794"/>
                </a:xfrm>
                <a:custGeom>
                  <a:rect b="b" l="l" r="r" t="t"/>
                  <a:pathLst>
                    <a:path extrusionOk="0" h="1880" w="1880">
                      <a:moveTo>
                        <a:pt x="952" y="0"/>
                      </a:moveTo>
                      <a:cubicBezTo>
                        <a:pt x="438" y="0"/>
                        <a:pt x="0" y="412"/>
                        <a:pt x="0" y="927"/>
                      </a:cubicBezTo>
                      <a:cubicBezTo>
                        <a:pt x="0" y="1468"/>
                        <a:pt x="438" y="1879"/>
                        <a:pt x="952" y="1879"/>
                      </a:cubicBezTo>
                      <a:cubicBezTo>
                        <a:pt x="1467" y="1879"/>
                        <a:pt x="1879" y="1468"/>
                        <a:pt x="1879" y="927"/>
                      </a:cubicBezTo>
                      <a:cubicBezTo>
                        <a:pt x="1879" y="412"/>
                        <a:pt x="1467" y="0"/>
                        <a:pt x="95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9" name="Google Shape;11009;p35"/>
                <p:cNvSpPr/>
                <p:nvPr/>
              </p:nvSpPr>
              <p:spPr>
                <a:xfrm>
                  <a:off x="2638144" y="1342951"/>
                  <a:ext cx="102947" cy="103843"/>
                </a:xfrm>
                <a:custGeom>
                  <a:rect b="b" l="l" r="r" t="t"/>
                  <a:pathLst>
                    <a:path extrusionOk="0" h="3013" w="2987">
                      <a:moveTo>
                        <a:pt x="1494" y="1"/>
                      </a:moveTo>
                      <a:cubicBezTo>
                        <a:pt x="670" y="1"/>
                        <a:pt x="1" y="670"/>
                        <a:pt x="1" y="1494"/>
                      </a:cubicBezTo>
                      <a:cubicBezTo>
                        <a:pt x="1" y="2343"/>
                        <a:pt x="670" y="3012"/>
                        <a:pt x="1494" y="3012"/>
                      </a:cubicBezTo>
                      <a:cubicBezTo>
                        <a:pt x="2317" y="3012"/>
                        <a:pt x="2987" y="2343"/>
                        <a:pt x="2987" y="1494"/>
                      </a:cubicBezTo>
                      <a:cubicBezTo>
                        <a:pt x="2987" y="670"/>
                        <a:pt x="2317" y="1"/>
                        <a:pt x="149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0" name="Google Shape;11010;p35"/>
                <p:cNvSpPr/>
                <p:nvPr/>
              </p:nvSpPr>
              <p:spPr>
                <a:xfrm>
                  <a:off x="2498010" y="2560899"/>
                  <a:ext cx="168568" cy="168603"/>
                </a:xfrm>
                <a:custGeom>
                  <a:rect b="b" l="l" r="r" t="t"/>
                  <a:pathLst>
                    <a:path extrusionOk="0" h="4892" w="4891">
                      <a:moveTo>
                        <a:pt x="2445" y="1"/>
                      </a:moveTo>
                      <a:cubicBezTo>
                        <a:pt x="1107" y="1"/>
                        <a:pt x="0" y="1108"/>
                        <a:pt x="0" y="2446"/>
                      </a:cubicBezTo>
                      <a:cubicBezTo>
                        <a:pt x="0" y="3810"/>
                        <a:pt x="1107" y="4891"/>
                        <a:pt x="2445" y="4891"/>
                      </a:cubicBezTo>
                      <a:cubicBezTo>
                        <a:pt x="3810" y="4891"/>
                        <a:pt x="4891" y="3810"/>
                        <a:pt x="4891" y="2446"/>
                      </a:cubicBezTo>
                      <a:cubicBezTo>
                        <a:pt x="4891" y="1108"/>
                        <a:pt x="3810" y="1"/>
                        <a:pt x="244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1" name="Google Shape;11011;p35"/>
                <p:cNvSpPr/>
                <p:nvPr/>
              </p:nvSpPr>
              <p:spPr>
                <a:xfrm>
                  <a:off x="2530821" y="2705513"/>
                  <a:ext cx="66552" cy="66552"/>
                </a:xfrm>
                <a:custGeom>
                  <a:rect b="b" l="l" r="r" t="t"/>
                  <a:pathLst>
                    <a:path extrusionOk="0" h="1931" w="1931">
                      <a:moveTo>
                        <a:pt x="953" y="0"/>
                      </a:moveTo>
                      <a:cubicBezTo>
                        <a:pt x="438" y="0"/>
                        <a:pt x="1" y="438"/>
                        <a:pt x="1" y="953"/>
                      </a:cubicBezTo>
                      <a:cubicBezTo>
                        <a:pt x="1" y="1493"/>
                        <a:pt x="438" y="1931"/>
                        <a:pt x="953" y="1931"/>
                      </a:cubicBezTo>
                      <a:cubicBezTo>
                        <a:pt x="1493" y="1931"/>
                        <a:pt x="1931" y="1493"/>
                        <a:pt x="1931" y="953"/>
                      </a:cubicBezTo>
                      <a:cubicBezTo>
                        <a:pt x="1931" y="438"/>
                        <a:pt x="1493" y="0"/>
                        <a:pt x="95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2" name="Google Shape;11012;p35"/>
                <p:cNvSpPr/>
                <p:nvPr/>
              </p:nvSpPr>
              <p:spPr>
                <a:xfrm>
                  <a:off x="2803162" y="2238620"/>
                  <a:ext cx="47045" cy="31225"/>
                </a:xfrm>
                <a:custGeom>
                  <a:rect b="b" l="l" r="r" t="t"/>
                  <a:pathLst>
                    <a:path extrusionOk="0" h="906" w="1365">
                      <a:moveTo>
                        <a:pt x="948" y="0"/>
                      </a:moveTo>
                      <a:cubicBezTo>
                        <a:pt x="855" y="0"/>
                        <a:pt x="755" y="25"/>
                        <a:pt x="644" y="86"/>
                      </a:cubicBezTo>
                      <a:cubicBezTo>
                        <a:pt x="361" y="241"/>
                        <a:pt x="26" y="549"/>
                        <a:pt x="0" y="832"/>
                      </a:cubicBezTo>
                      <a:cubicBezTo>
                        <a:pt x="91" y="883"/>
                        <a:pt x="216" y="905"/>
                        <a:pt x="352" y="905"/>
                      </a:cubicBezTo>
                      <a:cubicBezTo>
                        <a:pt x="566" y="905"/>
                        <a:pt x="806" y="850"/>
                        <a:pt x="978" y="755"/>
                      </a:cubicBezTo>
                      <a:cubicBezTo>
                        <a:pt x="1287" y="627"/>
                        <a:pt x="1339" y="421"/>
                        <a:pt x="1364" y="138"/>
                      </a:cubicBezTo>
                      <a:cubicBezTo>
                        <a:pt x="1224" y="60"/>
                        <a:pt x="1093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3" name="Google Shape;11013;p35"/>
                <p:cNvSpPr/>
                <p:nvPr/>
              </p:nvSpPr>
              <p:spPr>
                <a:xfrm>
                  <a:off x="2818223" y="2211255"/>
                  <a:ext cx="32880" cy="22540"/>
                </a:xfrm>
                <a:custGeom>
                  <a:rect b="b" l="l" r="r" t="t"/>
                  <a:pathLst>
                    <a:path extrusionOk="0" h="654" w="954">
                      <a:moveTo>
                        <a:pt x="251" y="0"/>
                      </a:moveTo>
                      <a:cubicBezTo>
                        <a:pt x="157" y="0"/>
                        <a:pt x="70" y="17"/>
                        <a:pt x="1" y="56"/>
                      </a:cubicBezTo>
                      <a:cubicBezTo>
                        <a:pt x="27" y="237"/>
                        <a:pt x="233" y="468"/>
                        <a:pt x="438" y="597"/>
                      </a:cubicBezTo>
                      <a:cubicBezTo>
                        <a:pt x="517" y="636"/>
                        <a:pt x="588" y="653"/>
                        <a:pt x="655" y="653"/>
                      </a:cubicBezTo>
                      <a:cubicBezTo>
                        <a:pt x="762" y="653"/>
                        <a:pt x="858" y="609"/>
                        <a:pt x="953" y="545"/>
                      </a:cubicBezTo>
                      <a:cubicBezTo>
                        <a:pt x="927" y="365"/>
                        <a:pt x="902" y="211"/>
                        <a:pt x="696" y="108"/>
                      </a:cubicBezTo>
                      <a:cubicBezTo>
                        <a:pt x="569" y="44"/>
                        <a:pt x="402" y="0"/>
                        <a:pt x="2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4" name="Google Shape;11014;p35"/>
                <p:cNvSpPr/>
                <p:nvPr/>
              </p:nvSpPr>
              <p:spPr>
                <a:xfrm>
                  <a:off x="2832422" y="2264641"/>
                  <a:ext cx="27538" cy="30191"/>
                </a:xfrm>
                <a:custGeom>
                  <a:rect b="b" l="l" r="r" t="t"/>
                  <a:pathLst>
                    <a:path extrusionOk="0" h="876" w="799">
                      <a:moveTo>
                        <a:pt x="721" y="0"/>
                      </a:moveTo>
                      <a:cubicBezTo>
                        <a:pt x="541" y="0"/>
                        <a:pt x="387" y="0"/>
                        <a:pt x="232" y="206"/>
                      </a:cubicBezTo>
                      <a:cubicBezTo>
                        <a:pt x="104" y="386"/>
                        <a:pt x="1" y="669"/>
                        <a:pt x="52" y="875"/>
                      </a:cubicBezTo>
                      <a:cubicBezTo>
                        <a:pt x="258" y="875"/>
                        <a:pt x="515" y="721"/>
                        <a:pt x="670" y="515"/>
                      </a:cubicBezTo>
                      <a:cubicBezTo>
                        <a:pt x="799" y="335"/>
                        <a:pt x="773" y="206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5" name="Google Shape;11015;p35"/>
                <p:cNvSpPr/>
                <p:nvPr/>
              </p:nvSpPr>
              <p:spPr>
                <a:xfrm>
                  <a:off x="2858168" y="2296555"/>
                  <a:ext cx="23092" cy="35533"/>
                </a:xfrm>
                <a:custGeom>
                  <a:rect b="b" l="l" r="r" t="t"/>
                  <a:pathLst>
                    <a:path extrusionOk="0" h="1031" w="670">
                      <a:moveTo>
                        <a:pt x="515" y="1"/>
                      </a:moveTo>
                      <a:cubicBezTo>
                        <a:pt x="309" y="52"/>
                        <a:pt x="180" y="104"/>
                        <a:pt x="103" y="310"/>
                      </a:cubicBezTo>
                      <a:cubicBezTo>
                        <a:pt x="0" y="541"/>
                        <a:pt x="0" y="850"/>
                        <a:pt x="103" y="1030"/>
                      </a:cubicBezTo>
                      <a:cubicBezTo>
                        <a:pt x="283" y="979"/>
                        <a:pt x="515" y="747"/>
                        <a:pt x="592" y="516"/>
                      </a:cubicBezTo>
                      <a:cubicBezTo>
                        <a:pt x="669" y="310"/>
                        <a:pt x="618" y="181"/>
                        <a:pt x="51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6" name="Google Shape;11016;p35"/>
                <p:cNvSpPr/>
                <p:nvPr/>
              </p:nvSpPr>
              <p:spPr>
                <a:xfrm>
                  <a:off x="2796062" y="2181512"/>
                  <a:ext cx="36395" cy="19852"/>
                </a:xfrm>
                <a:custGeom>
                  <a:rect b="b" l="l" r="r" t="t"/>
                  <a:pathLst>
                    <a:path extrusionOk="0" h="576" w="1056">
                      <a:moveTo>
                        <a:pt x="414" y="1"/>
                      </a:moveTo>
                      <a:cubicBezTo>
                        <a:pt x="254" y="1"/>
                        <a:pt x="97" y="41"/>
                        <a:pt x="0" y="122"/>
                      </a:cubicBezTo>
                      <a:cubicBezTo>
                        <a:pt x="52" y="302"/>
                        <a:pt x="335" y="482"/>
                        <a:pt x="541" y="559"/>
                      </a:cubicBezTo>
                      <a:cubicBezTo>
                        <a:pt x="592" y="570"/>
                        <a:pt x="638" y="575"/>
                        <a:pt x="680" y="575"/>
                      </a:cubicBezTo>
                      <a:cubicBezTo>
                        <a:pt x="830" y="575"/>
                        <a:pt x="935" y="511"/>
                        <a:pt x="1056" y="430"/>
                      </a:cubicBezTo>
                      <a:cubicBezTo>
                        <a:pt x="978" y="225"/>
                        <a:pt x="927" y="96"/>
                        <a:pt x="695" y="44"/>
                      </a:cubicBezTo>
                      <a:cubicBezTo>
                        <a:pt x="608" y="15"/>
                        <a:pt x="511" y="1"/>
                        <a:pt x="41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7" name="Google Shape;11017;p35"/>
                <p:cNvSpPr/>
                <p:nvPr/>
              </p:nvSpPr>
              <p:spPr>
                <a:xfrm>
                  <a:off x="2708246" y="1310140"/>
                  <a:ext cx="39049" cy="47045"/>
                </a:xfrm>
                <a:custGeom>
                  <a:rect b="b" l="l" r="r" t="t"/>
                  <a:pathLst>
                    <a:path extrusionOk="0" h="1365" w="1133">
                      <a:moveTo>
                        <a:pt x="1030" y="1"/>
                      </a:moveTo>
                      <a:cubicBezTo>
                        <a:pt x="721" y="1"/>
                        <a:pt x="361" y="309"/>
                        <a:pt x="180" y="593"/>
                      </a:cubicBezTo>
                      <a:cubicBezTo>
                        <a:pt x="0" y="901"/>
                        <a:pt x="78" y="1107"/>
                        <a:pt x="180" y="1365"/>
                      </a:cubicBezTo>
                      <a:cubicBezTo>
                        <a:pt x="464" y="1339"/>
                        <a:pt x="695" y="1313"/>
                        <a:pt x="850" y="1004"/>
                      </a:cubicBezTo>
                      <a:cubicBezTo>
                        <a:pt x="1030" y="721"/>
                        <a:pt x="1133" y="258"/>
                        <a:pt x="103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8" name="Google Shape;11018;p35"/>
                <p:cNvSpPr/>
                <p:nvPr/>
              </p:nvSpPr>
              <p:spPr>
                <a:xfrm>
                  <a:off x="2716207" y="1349878"/>
                  <a:ext cx="39083" cy="18990"/>
                </a:xfrm>
                <a:custGeom>
                  <a:rect b="b" l="l" r="r" t="t"/>
                  <a:pathLst>
                    <a:path extrusionOk="0" h="551" w="1134">
                      <a:moveTo>
                        <a:pt x="537" y="1"/>
                      </a:moveTo>
                      <a:cubicBezTo>
                        <a:pt x="504" y="1"/>
                        <a:pt x="471" y="3"/>
                        <a:pt x="439" y="6"/>
                      </a:cubicBezTo>
                      <a:cubicBezTo>
                        <a:pt x="207" y="6"/>
                        <a:pt x="104" y="135"/>
                        <a:pt x="1" y="315"/>
                      </a:cubicBezTo>
                      <a:cubicBezTo>
                        <a:pt x="116" y="453"/>
                        <a:pt x="232" y="550"/>
                        <a:pt x="421" y="550"/>
                      </a:cubicBezTo>
                      <a:cubicBezTo>
                        <a:pt x="443" y="550"/>
                        <a:pt x="466" y="549"/>
                        <a:pt x="490" y="546"/>
                      </a:cubicBezTo>
                      <a:cubicBezTo>
                        <a:pt x="722" y="546"/>
                        <a:pt x="1030" y="392"/>
                        <a:pt x="1133" y="237"/>
                      </a:cubicBezTo>
                      <a:cubicBezTo>
                        <a:pt x="1021" y="80"/>
                        <a:pt x="770" y="1"/>
                        <a:pt x="5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9" name="Google Shape;11019;p35"/>
                <p:cNvSpPr/>
                <p:nvPr/>
              </p:nvSpPr>
              <p:spPr>
                <a:xfrm>
                  <a:off x="2740160" y="1371763"/>
                  <a:ext cx="38187" cy="19817"/>
                </a:xfrm>
                <a:custGeom>
                  <a:rect b="b" l="l" r="r" t="t"/>
                  <a:pathLst>
                    <a:path extrusionOk="0" h="575" w="1108">
                      <a:moveTo>
                        <a:pt x="400" y="1"/>
                      </a:moveTo>
                      <a:cubicBezTo>
                        <a:pt x="237" y="1"/>
                        <a:pt x="127" y="89"/>
                        <a:pt x="1" y="194"/>
                      </a:cubicBezTo>
                      <a:cubicBezTo>
                        <a:pt x="78" y="400"/>
                        <a:pt x="155" y="529"/>
                        <a:pt x="413" y="555"/>
                      </a:cubicBezTo>
                      <a:cubicBezTo>
                        <a:pt x="473" y="568"/>
                        <a:pt x="539" y="575"/>
                        <a:pt x="608" y="575"/>
                      </a:cubicBezTo>
                      <a:cubicBezTo>
                        <a:pt x="803" y="575"/>
                        <a:pt x="1012" y="522"/>
                        <a:pt x="1108" y="426"/>
                      </a:cubicBezTo>
                      <a:cubicBezTo>
                        <a:pt x="1030" y="246"/>
                        <a:pt x="747" y="66"/>
                        <a:pt x="516" y="14"/>
                      </a:cubicBezTo>
                      <a:cubicBezTo>
                        <a:pt x="474" y="5"/>
                        <a:pt x="436" y="1"/>
                        <a:pt x="40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0" name="Google Shape;11020;p35"/>
                <p:cNvSpPr/>
                <p:nvPr/>
              </p:nvSpPr>
              <p:spPr>
                <a:xfrm>
                  <a:off x="2763251" y="1355393"/>
                  <a:ext cx="26641" cy="12614"/>
                </a:xfrm>
                <a:custGeom>
                  <a:rect b="b" l="l" r="r" t="t"/>
                  <a:pathLst>
                    <a:path extrusionOk="0" h="366" w="773">
                      <a:moveTo>
                        <a:pt x="309" y="0"/>
                      </a:moveTo>
                      <a:cubicBezTo>
                        <a:pt x="155" y="0"/>
                        <a:pt x="77" y="77"/>
                        <a:pt x="0" y="206"/>
                      </a:cubicBezTo>
                      <a:cubicBezTo>
                        <a:pt x="90" y="296"/>
                        <a:pt x="140" y="366"/>
                        <a:pt x="270" y="366"/>
                      </a:cubicBezTo>
                      <a:cubicBezTo>
                        <a:pt x="290" y="366"/>
                        <a:pt x="311" y="364"/>
                        <a:pt x="335" y="361"/>
                      </a:cubicBezTo>
                      <a:cubicBezTo>
                        <a:pt x="489" y="361"/>
                        <a:pt x="695" y="283"/>
                        <a:pt x="772" y="155"/>
                      </a:cubicBezTo>
                      <a:cubicBezTo>
                        <a:pt x="695" y="52"/>
                        <a:pt x="463" y="0"/>
                        <a:pt x="30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1" name="Google Shape;11021;p35"/>
                <p:cNvSpPr/>
                <p:nvPr/>
              </p:nvSpPr>
              <p:spPr>
                <a:xfrm>
                  <a:off x="2754360" y="1310899"/>
                  <a:ext cx="20438" cy="19300"/>
                </a:xfrm>
                <a:custGeom>
                  <a:rect b="b" l="l" r="r" t="t"/>
                  <a:pathLst>
                    <a:path extrusionOk="0" h="560" w="593">
                      <a:moveTo>
                        <a:pt x="524" y="0"/>
                      </a:moveTo>
                      <a:cubicBezTo>
                        <a:pt x="396" y="0"/>
                        <a:pt x="219" y="95"/>
                        <a:pt x="104" y="210"/>
                      </a:cubicBezTo>
                      <a:cubicBezTo>
                        <a:pt x="1" y="313"/>
                        <a:pt x="1" y="416"/>
                        <a:pt x="26" y="545"/>
                      </a:cubicBezTo>
                      <a:cubicBezTo>
                        <a:pt x="78" y="553"/>
                        <a:pt x="124" y="559"/>
                        <a:pt x="166" y="559"/>
                      </a:cubicBezTo>
                      <a:cubicBezTo>
                        <a:pt x="250" y="559"/>
                        <a:pt x="318" y="536"/>
                        <a:pt x="387" y="468"/>
                      </a:cubicBezTo>
                      <a:cubicBezTo>
                        <a:pt x="490" y="339"/>
                        <a:pt x="593" y="133"/>
                        <a:pt x="567" y="4"/>
                      </a:cubicBezTo>
                      <a:cubicBezTo>
                        <a:pt x="554" y="2"/>
                        <a:pt x="539" y="0"/>
                        <a:pt x="52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2" name="Google Shape;11022;p35"/>
                <p:cNvSpPr/>
                <p:nvPr/>
              </p:nvSpPr>
              <p:spPr>
                <a:xfrm>
                  <a:off x="2823565" y="2969858"/>
                  <a:ext cx="27538" cy="53248"/>
                </a:xfrm>
                <a:custGeom>
                  <a:rect b="b" l="l" r="r" t="t"/>
                  <a:pathLst>
                    <a:path extrusionOk="0" h="1545" w="799">
                      <a:moveTo>
                        <a:pt x="361" y="0"/>
                      </a:moveTo>
                      <a:cubicBezTo>
                        <a:pt x="129" y="155"/>
                        <a:pt x="0" y="592"/>
                        <a:pt x="0" y="927"/>
                      </a:cubicBezTo>
                      <a:cubicBezTo>
                        <a:pt x="26" y="1262"/>
                        <a:pt x="180" y="1390"/>
                        <a:pt x="412" y="1545"/>
                      </a:cubicBezTo>
                      <a:cubicBezTo>
                        <a:pt x="644" y="1365"/>
                        <a:pt x="798" y="1236"/>
                        <a:pt x="772" y="901"/>
                      </a:cubicBezTo>
                      <a:cubicBezTo>
                        <a:pt x="772" y="567"/>
                        <a:pt x="592" y="155"/>
                        <a:pt x="3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3" name="Google Shape;11023;p35"/>
                <p:cNvSpPr/>
                <p:nvPr/>
              </p:nvSpPr>
              <p:spPr>
                <a:xfrm>
                  <a:off x="2841314" y="3001324"/>
                  <a:ext cx="30191" cy="25022"/>
                </a:xfrm>
                <a:custGeom>
                  <a:rect b="b" l="l" r="r" t="t"/>
                  <a:pathLst>
                    <a:path extrusionOk="0" h="726" w="876">
                      <a:moveTo>
                        <a:pt x="755" y="0"/>
                      </a:moveTo>
                      <a:cubicBezTo>
                        <a:pt x="562" y="0"/>
                        <a:pt x="328" y="89"/>
                        <a:pt x="180" y="194"/>
                      </a:cubicBezTo>
                      <a:cubicBezTo>
                        <a:pt x="0" y="349"/>
                        <a:pt x="0" y="477"/>
                        <a:pt x="0" y="683"/>
                      </a:cubicBezTo>
                      <a:cubicBezTo>
                        <a:pt x="84" y="707"/>
                        <a:pt x="162" y="725"/>
                        <a:pt x="239" y="725"/>
                      </a:cubicBezTo>
                      <a:cubicBezTo>
                        <a:pt x="329" y="725"/>
                        <a:pt x="418" y="701"/>
                        <a:pt x="515" y="632"/>
                      </a:cubicBezTo>
                      <a:cubicBezTo>
                        <a:pt x="695" y="477"/>
                        <a:pt x="875" y="220"/>
                        <a:pt x="875" y="14"/>
                      </a:cubicBezTo>
                      <a:cubicBezTo>
                        <a:pt x="838" y="5"/>
                        <a:pt x="798" y="0"/>
                        <a:pt x="7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4" name="Google Shape;11024;p35"/>
                <p:cNvSpPr/>
                <p:nvPr/>
              </p:nvSpPr>
              <p:spPr>
                <a:xfrm>
                  <a:off x="2784516" y="2995568"/>
                  <a:ext cx="19576" cy="37291"/>
                </a:xfrm>
                <a:custGeom>
                  <a:rect b="b" l="l" r="r" t="t"/>
                  <a:pathLst>
                    <a:path extrusionOk="0" h="1082" w="568">
                      <a:moveTo>
                        <a:pt x="232" y="1"/>
                      </a:moveTo>
                      <a:cubicBezTo>
                        <a:pt x="78" y="130"/>
                        <a:pt x="1" y="438"/>
                        <a:pt x="27" y="670"/>
                      </a:cubicBezTo>
                      <a:cubicBezTo>
                        <a:pt x="27" y="902"/>
                        <a:pt x="155" y="979"/>
                        <a:pt x="310" y="1082"/>
                      </a:cubicBezTo>
                      <a:cubicBezTo>
                        <a:pt x="464" y="953"/>
                        <a:pt x="567" y="850"/>
                        <a:pt x="567" y="619"/>
                      </a:cubicBezTo>
                      <a:cubicBezTo>
                        <a:pt x="541" y="387"/>
                        <a:pt x="413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5" name="Google Shape;11025;p35"/>
                <p:cNvSpPr/>
                <p:nvPr/>
              </p:nvSpPr>
              <p:spPr>
                <a:xfrm>
                  <a:off x="3232490" y="2715473"/>
                  <a:ext cx="20438" cy="16474"/>
                </a:xfrm>
                <a:custGeom>
                  <a:rect b="b" l="l" r="r" t="t"/>
                  <a:pathLst>
                    <a:path extrusionOk="0" h="478" w="593">
                      <a:moveTo>
                        <a:pt x="487" y="0"/>
                      </a:moveTo>
                      <a:cubicBezTo>
                        <a:pt x="375" y="0"/>
                        <a:pt x="231" y="48"/>
                        <a:pt x="155" y="123"/>
                      </a:cubicBezTo>
                      <a:cubicBezTo>
                        <a:pt x="27" y="200"/>
                        <a:pt x="1" y="303"/>
                        <a:pt x="1" y="432"/>
                      </a:cubicBezTo>
                      <a:cubicBezTo>
                        <a:pt x="65" y="458"/>
                        <a:pt x="123" y="477"/>
                        <a:pt x="181" y="477"/>
                      </a:cubicBezTo>
                      <a:cubicBezTo>
                        <a:pt x="239" y="477"/>
                        <a:pt x="297" y="458"/>
                        <a:pt x="361" y="406"/>
                      </a:cubicBezTo>
                      <a:cubicBezTo>
                        <a:pt x="490" y="329"/>
                        <a:pt x="593" y="149"/>
                        <a:pt x="593" y="20"/>
                      </a:cubicBezTo>
                      <a:cubicBezTo>
                        <a:pt x="565" y="6"/>
                        <a:pt x="528" y="0"/>
                        <a:pt x="4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6" name="Google Shape;11026;p35"/>
                <p:cNvSpPr/>
                <p:nvPr/>
              </p:nvSpPr>
              <p:spPr>
                <a:xfrm>
                  <a:off x="2760563" y="3027483"/>
                  <a:ext cx="22230" cy="15234"/>
                </a:xfrm>
                <a:custGeom>
                  <a:rect b="b" l="l" r="r" t="t"/>
                  <a:pathLst>
                    <a:path extrusionOk="0" h="442" w="645">
                      <a:moveTo>
                        <a:pt x="160" y="0"/>
                      </a:moveTo>
                      <a:cubicBezTo>
                        <a:pt x="102" y="0"/>
                        <a:pt x="46" y="9"/>
                        <a:pt x="1" y="27"/>
                      </a:cubicBezTo>
                      <a:cubicBezTo>
                        <a:pt x="27" y="156"/>
                        <a:pt x="155" y="336"/>
                        <a:pt x="310" y="413"/>
                      </a:cubicBezTo>
                      <a:cubicBezTo>
                        <a:pt x="359" y="433"/>
                        <a:pt x="401" y="441"/>
                        <a:pt x="440" y="441"/>
                      </a:cubicBezTo>
                      <a:cubicBezTo>
                        <a:pt x="505" y="441"/>
                        <a:pt x="565" y="419"/>
                        <a:pt x="644" y="388"/>
                      </a:cubicBezTo>
                      <a:cubicBezTo>
                        <a:pt x="619" y="259"/>
                        <a:pt x="619" y="156"/>
                        <a:pt x="464" y="79"/>
                      </a:cubicBezTo>
                      <a:cubicBezTo>
                        <a:pt x="381" y="29"/>
                        <a:pt x="266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7" name="Google Shape;11027;p35"/>
                <p:cNvSpPr/>
                <p:nvPr/>
              </p:nvSpPr>
              <p:spPr>
                <a:xfrm>
                  <a:off x="2539678" y="1368317"/>
                  <a:ext cx="53283" cy="29054"/>
                </a:xfrm>
                <a:custGeom>
                  <a:rect b="b" l="l" r="r" t="t"/>
                  <a:pathLst>
                    <a:path extrusionOk="0" h="843" w="1546">
                      <a:moveTo>
                        <a:pt x="1032" y="0"/>
                      </a:moveTo>
                      <a:cubicBezTo>
                        <a:pt x="969" y="0"/>
                        <a:pt x="900" y="12"/>
                        <a:pt x="825" y="37"/>
                      </a:cubicBezTo>
                      <a:cubicBezTo>
                        <a:pt x="490" y="114"/>
                        <a:pt x="104" y="397"/>
                        <a:pt x="1" y="655"/>
                      </a:cubicBezTo>
                      <a:cubicBezTo>
                        <a:pt x="146" y="784"/>
                        <a:pt x="383" y="842"/>
                        <a:pt x="622" y="842"/>
                      </a:cubicBezTo>
                      <a:cubicBezTo>
                        <a:pt x="764" y="842"/>
                        <a:pt x="906" y="822"/>
                        <a:pt x="1031" y="783"/>
                      </a:cubicBezTo>
                      <a:cubicBezTo>
                        <a:pt x="1365" y="706"/>
                        <a:pt x="1442" y="500"/>
                        <a:pt x="1545" y="243"/>
                      </a:cubicBezTo>
                      <a:cubicBezTo>
                        <a:pt x="1371" y="107"/>
                        <a:pt x="1225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8" name="Google Shape;11028;p35"/>
                <p:cNvSpPr/>
                <p:nvPr/>
              </p:nvSpPr>
              <p:spPr>
                <a:xfrm>
                  <a:off x="2562770" y="1347810"/>
                  <a:ext cx="31949" cy="26573"/>
                </a:xfrm>
                <a:custGeom>
                  <a:rect b="b" l="l" r="r" t="t"/>
                  <a:pathLst>
                    <a:path extrusionOk="0" h="771" w="927">
                      <a:moveTo>
                        <a:pt x="144" y="1"/>
                      </a:moveTo>
                      <a:cubicBezTo>
                        <a:pt x="102" y="1"/>
                        <a:pt x="62" y="5"/>
                        <a:pt x="26" y="14"/>
                      </a:cubicBezTo>
                      <a:cubicBezTo>
                        <a:pt x="0" y="220"/>
                        <a:pt x="180" y="503"/>
                        <a:pt x="361" y="658"/>
                      </a:cubicBezTo>
                      <a:cubicBezTo>
                        <a:pt x="469" y="739"/>
                        <a:pt x="556" y="771"/>
                        <a:pt x="645" y="771"/>
                      </a:cubicBezTo>
                      <a:cubicBezTo>
                        <a:pt x="724" y="771"/>
                        <a:pt x="804" y="746"/>
                        <a:pt x="901" y="709"/>
                      </a:cubicBezTo>
                      <a:cubicBezTo>
                        <a:pt x="927" y="503"/>
                        <a:pt x="901" y="375"/>
                        <a:pt x="721" y="220"/>
                      </a:cubicBezTo>
                      <a:cubicBezTo>
                        <a:pt x="573" y="93"/>
                        <a:pt x="337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9" name="Google Shape;11029;p35"/>
                <p:cNvSpPr/>
                <p:nvPr/>
              </p:nvSpPr>
              <p:spPr>
                <a:xfrm>
                  <a:off x="2563631" y="1311037"/>
                  <a:ext cx="28434" cy="31949"/>
                </a:xfrm>
                <a:custGeom>
                  <a:rect b="b" l="l" r="r" t="t"/>
                  <a:pathLst>
                    <a:path extrusionOk="0" h="927" w="825">
                      <a:moveTo>
                        <a:pt x="78" y="0"/>
                      </a:moveTo>
                      <a:cubicBezTo>
                        <a:pt x="1" y="206"/>
                        <a:pt x="104" y="515"/>
                        <a:pt x="233" y="721"/>
                      </a:cubicBezTo>
                      <a:cubicBezTo>
                        <a:pt x="387" y="927"/>
                        <a:pt x="541" y="927"/>
                        <a:pt x="747" y="927"/>
                      </a:cubicBezTo>
                      <a:cubicBezTo>
                        <a:pt x="799" y="747"/>
                        <a:pt x="825" y="592"/>
                        <a:pt x="696" y="386"/>
                      </a:cubicBezTo>
                      <a:cubicBezTo>
                        <a:pt x="567" y="206"/>
                        <a:pt x="284" y="0"/>
                        <a:pt x="7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0" name="Google Shape;11030;p35"/>
                <p:cNvSpPr/>
                <p:nvPr/>
              </p:nvSpPr>
              <p:spPr>
                <a:xfrm>
                  <a:off x="2540574" y="1321514"/>
                  <a:ext cx="20438" cy="18646"/>
                </a:xfrm>
                <a:custGeom>
                  <a:rect b="b" l="l" r="r" t="t"/>
                  <a:pathLst>
                    <a:path extrusionOk="0" h="541" w="593">
                      <a:moveTo>
                        <a:pt x="64" y="0"/>
                      </a:moveTo>
                      <a:cubicBezTo>
                        <a:pt x="42" y="0"/>
                        <a:pt x="21" y="2"/>
                        <a:pt x="1" y="5"/>
                      </a:cubicBezTo>
                      <a:cubicBezTo>
                        <a:pt x="1" y="160"/>
                        <a:pt x="104" y="340"/>
                        <a:pt x="232" y="443"/>
                      </a:cubicBezTo>
                      <a:cubicBezTo>
                        <a:pt x="309" y="519"/>
                        <a:pt x="376" y="541"/>
                        <a:pt x="444" y="541"/>
                      </a:cubicBezTo>
                      <a:cubicBezTo>
                        <a:pt x="492" y="541"/>
                        <a:pt x="540" y="530"/>
                        <a:pt x="593" y="520"/>
                      </a:cubicBezTo>
                      <a:cubicBezTo>
                        <a:pt x="593" y="391"/>
                        <a:pt x="593" y="288"/>
                        <a:pt x="464" y="160"/>
                      </a:cubicBezTo>
                      <a:cubicBezTo>
                        <a:pt x="375" y="70"/>
                        <a:pt x="207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1" name="Google Shape;11031;p35"/>
                <p:cNvSpPr/>
                <p:nvPr/>
              </p:nvSpPr>
              <p:spPr>
                <a:xfrm>
                  <a:off x="2518413" y="1362320"/>
                  <a:ext cx="26641" cy="12787"/>
                </a:xfrm>
                <a:custGeom>
                  <a:rect b="b" l="l" r="r" t="t"/>
                  <a:pathLst>
                    <a:path extrusionOk="0" h="371" w="773">
                      <a:moveTo>
                        <a:pt x="495" y="0"/>
                      </a:moveTo>
                      <a:cubicBezTo>
                        <a:pt x="477" y="0"/>
                        <a:pt x="458" y="2"/>
                        <a:pt x="438" y="5"/>
                      </a:cubicBezTo>
                      <a:cubicBezTo>
                        <a:pt x="283" y="5"/>
                        <a:pt x="77" y="82"/>
                        <a:pt x="0" y="211"/>
                      </a:cubicBezTo>
                      <a:cubicBezTo>
                        <a:pt x="67" y="300"/>
                        <a:pt x="251" y="370"/>
                        <a:pt x="399" y="370"/>
                      </a:cubicBezTo>
                      <a:cubicBezTo>
                        <a:pt x="422" y="370"/>
                        <a:pt x="443" y="369"/>
                        <a:pt x="464" y="365"/>
                      </a:cubicBezTo>
                      <a:cubicBezTo>
                        <a:pt x="618" y="365"/>
                        <a:pt x="695" y="288"/>
                        <a:pt x="772" y="160"/>
                      </a:cubicBezTo>
                      <a:cubicBezTo>
                        <a:pt x="683" y="70"/>
                        <a:pt x="613" y="0"/>
                        <a:pt x="49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2" name="Google Shape;11032;p35"/>
                <p:cNvSpPr/>
                <p:nvPr/>
              </p:nvSpPr>
              <p:spPr>
                <a:xfrm>
                  <a:off x="2471403" y="1911033"/>
                  <a:ext cx="52352" cy="30329"/>
                </a:xfrm>
                <a:custGeom>
                  <a:rect b="b" l="l" r="r" t="t"/>
                  <a:pathLst>
                    <a:path extrusionOk="0" h="880" w="1519">
                      <a:moveTo>
                        <a:pt x="1010" y="1"/>
                      </a:moveTo>
                      <a:cubicBezTo>
                        <a:pt x="937" y="1"/>
                        <a:pt x="858" y="13"/>
                        <a:pt x="772" y="42"/>
                      </a:cubicBezTo>
                      <a:cubicBezTo>
                        <a:pt x="463" y="171"/>
                        <a:pt x="77" y="454"/>
                        <a:pt x="0" y="737"/>
                      </a:cubicBezTo>
                      <a:cubicBezTo>
                        <a:pt x="126" y="835"/>
                        <a:pt x="327" y="879"/>
                        <a:pt x="534" y="879"/>
                      </a:cubicBezTo>
                      <a:cubicBezTo>
                        <a:pt x="709" y="879"/>
                        <a:pt x="888" y="847"/>
                        <a:pt x="1030" y="788"/>
                      </a:cubicBezTo>
                      <a:cubicBezTo>
                        <a:pt x="1364" y="686"/>
                        <a:pt x="1441" y="480"/>
                        <a:pt x="1519" y="197"/>
                      </a:cubicBezTo>
                      <a:cubicBezTo>
                        <a:pt x="1352" y="85"/>
                        <a:pt x="1198" y="1"/>
                        <a:pt x="101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3" name="Google Shape;11033;p35"/>
                <p:cNvSpPr/>
                <p:nvPr/>
              </p:nvSpPr>
              <p:spPr>
                <a:xfrm>
                  <a:off x="2491807" y="1891009"/>
                  <a:ext cx="32845" cy="25056"/>
                </a:xfrm>
                <a:custGeom>
                  <a:rect b="b" l="l" r="r" t="t"/>
                  <a:pathLst>
                    <a:path extrusionOk="0" h="727" w="953">
                      <a:moveTo>
                        <a:pt x="184" y="1"/>
                      </a:moveTo>
                      <a:cubicBezTo>
                        <a:pt x="118" y="1"/>
                        <a:pt x="55" y="10"/>
                        <a:pt x="0" y="31"/>
                      </a:cubicBezTo>
                      <a:cubicBezTo>
                        <a:pt x="0" y="237"/>
                        <a:pt x="206" y="494"/>
                        <a:pt x="412" y="623"/>
                      </a:cubicBezTo>
                      <a:cubicBezTo>
                        <a:pt x="502" y="700"/>
                        <a:pt x="586" y="726"/>
                        <a:pt x="672" y="726"/>
                      </a:cubicBezTo>
                      <a:cubicBezTo>
                        <a:pt x="759" y="726"/>
                        <a:pt x="849" y="700"/>
                        <a:pt x="952" y="675"/>
                      </a:cubicBezTo>
                      <a:cubicBezTo>
                        <a:pt x="952" y="469"/>
                        <a:pt x="927" y="314"/>
                        <a:pt x="721" y="186"/>
                      </a:cubicBezTo>
                      <a:cubicBezTo>
                        <a:pt x="570" y="72"/>
                        <a:pt x="364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4" name="Google Shape;11034;p35"/>
                <p:cNvSpPr/>
                <p:nvPr/>
              </p:nvSpPr>
              <p:spPr>
                <a:xfrm>
                  <a:off x="2490014" y="1854717"/>
                  <a:ext cx="29295" cy="30570"/>
                </a:xfrm>
                <a:custGeom>
                  <a:rect b="b" l="l" r="r" t="t"/>
                  <a:pathLst>
                    <a:path extrusionOk="0" h="887" w="850">
                      <a:moveTo>
                        <a:pt x="93" y="1"/>
                      </a:moveTo>
                      <a:cubicBezTo>
                        <a:pt x="79" y="1"/>
                        <a:pt x="65" y="1"/>
                        <a:pt x="52" y="3"/>
                      </a:cubicBezTo>
                      <a:cubicBezTo>
                        <a:pt x="1" y="209"/>
                        <a:pt x="129" y="518"/>
                        <a:pt x="284" y="698"/>
                      </a:cubicBezTo>
                      <a:cubicBezTo>
                        <a:pt x="406" y="841"/>
                        <a:pt x="512" y="887"/>
                        <a:pt x="654" y="887"/>
                      </a:cubicBezTo>
                      <a:cubicBezTo>
                        <a:pt x="691" y="887"/>
                        <a:pt x="730" y="884"/>
                        <a:pt x="773" y="878"/>
                      </a:cubicBezTo>
                      <a:cubicBezTo>
                        <a:pt x="824" y="672"/>
                        <a:pt x="850" y="518"/>
                        <a:pt x="696" y="338"/>
                      </a:cubicBezTo>
                      <a:cubicBezTo>
                        <a:pt x="551" y="169"/>
                        <a:pt x="294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5" name="Google Shape;11035;p35"/>
                <p:cNvSpPr/>
                <p:nvPr/>
              </p:nvSpPr>
              <p:spPr>
                <a:xfrm>
                  <a:off x="3025804" y="2689970"/>
                  <a:ext cx="55041" cy="27503"/>
                </a:xfrm>
                <a:custGeom>
                  <a:rect b="b" l="l" r="r" t="t"/>
                  <a:pathLst>
                    <a:path extrusionOk="0" h="798" w="1597">
                      <a:moveTo>
                        <a:pt x="826" y="1"/>
                      </a:moveTo>
                      <a:cubicBezTo>
                        <a:pt x="521" y="1"/>
                        <a:pt x="172" y="104"/>
                        <a:pt x="1" y="297"/>
                      </a:cubicBezTo>
                      <a:cubicBezTo>
                        <a:pt x="155" y="554"/>
                        <a:pt x="567" y="760"/>
                        <a:pt x="902" y="786"/>
                      </a:cubicBezTo>
                      <a:cubicBezTo>
                        <a:pt x="951" y="794"/>
                        <a:pt x="997" y="797"/>
                        <a:pt x="1040" y="797"/>
                      </a:cubicBezTo>
                      <a:cubicBezTo>
                        <a:pt x="1289" y="797"/>
                        <a:pt x="1443" y="675"/>
                        <a:pt x="1597" y="477"/>
                      </a:cubicBezTo>
                      <a:cubicBezTo>
                        <a:pt x="1468" y="220"/>
                        <a:pt x="1339" y="40"/>
                        <a:pt x="1005" y="14"/>
                      </a:cubicBezTo>
                      <a:cubicBezTo>
                        <a:pt x="948" y="5"/>
                        <a:pt x="88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6" name="Google Shape;11036;p35"/>
                <p:cNvSpPr/>
                <p:nvPr/>
              </p:nvSpPr>
              <p:spPr>
                <a:xfrm>
                  <a:off x="3067507" y="2661157"/>
                  <a:ext cx="26641" cy="34637"/>
                </a:xfrm>
                <a:custGeom>
                  <a:rect b="b" l="l" r="r" t="t"/>
                  <a:pathLst>
                    <a:path extrusionOk="0" h="1005" w="773">
                      <a:moveTo>
                        <a:pt x="103" y="0"/>
                      </a:moveTo>
                      <a:lnTo>
                        <a:pt x="103" y="0"/>
                      </a:lnTo>
                      <a:cubicBezTo>
                        <a:pt x="0" y="181"/>
                        <a:pt x="52" y="515"/>
                        <a:pt x="181" y="721"/>
                      </a:cubicBezTo>
                      <a:cubicBezTo>
                        <a:pt x="284" y="953"/>
                        <a:pt x="438" y="978"/>
                        <a:pt x="644" y="1004"/>
                      </a:cubicBezTo>
                      <a:cubicBezTo>
                        <a:pt x="721" y="824"/>
                        <a:pt x="773" y="670"/>
                        <a:pt x="670" y="464"/>
                      </a:cubicBezTo>
                      <a:cubicBezTo>
                        <a:pt x="541" y="258"/>
                        <a:pt x="309" y="26"/>
                        <a:pt x="1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7" name="Google Shape;11037;p35"/>
                <p:cNvSpPr/>
                <p:nvPr/>
              </p:nvSpPr>
              <p:spPr>
                <a:xfrm>
                  <a:off x="3037350" y="2723952"/>
                  <a:ext cx="37291" cy="21265"/>
                </a:xfrm>
                <a:custGeom>
                  <a:rect b="b" l="l" r="r" t="t"/>
                  <a:pathLst>
                    <a:path extrusionOk="0" h="617" w="1082">
                      <a:moveTo>
                        <a:pt x="737" y="1"/>
                      </a:moveTo>
                      <a:cubicBezTo>
                        <a:pt x="686" y="1"/>
                        <a:pt x="630" y="10"/>
                        <a:pt x="567" y="32"/>
                      </a:cubicBezTo>
                      <a:cubicBezTo>
                        <a:pt x="335" y="109"/>
                        <a:pt x="78" y="315"/>
                        <a:pt x="0" y="521"/>
                      </a:cubicBezTo>
                      <a:cubicBezTo>
                        <a:pt x="109" y="583"/>
                        <a:pt x="275" y="617"/>
                        <a:pt x="440" y="617"/>
                      </a:cubicBezTo>
                      <a:cubicBezTo>
                        <a:pt x="548" y="617"/>
                        <a:pt x="655" y="603"/>
                        <a:pt x="747" y="572"/>
                      </a:cubicBezTo>
                      <a:cubicBezTo>
                        <a:pt x="953" y="495"/>
                        <a:pt x="1030" y="340"/>
                        <a:pt x="1081" y="160"/>
                      </a:cubicBezTo>
                      <a:cubicBezTo>
                        <a:pt x="969" y="67"/>
                        <a:pt x="871" y="1"/>
                        <a:pt x="73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8" name="Google Shape;11038;p35"/>
                <p:cNvSpPr/>
                <p:nvPr/>
              </p:nvSpPr>
              <p:spPr>
                <a:xfrm>
                  <a:off x="3040004" y="2765034"/>
                  <a:ext cx="31984" cy="24953"/>
                </a:xfrm>
                <a:custGeom>
                  <a:rect b="b" l="l" r="r" t="t"/>
                  <a:pathLst>
                    <a:path extrusionOk="0" h="724" w="928">
                      <a:moveTo>
                        <a:pt x="652" y="1"/>
                      </a:moveTo>
                      <a:cubicBezTo>
                        <a:pt x="570" y="1"/>
                        <a:pt x="484" y="28"/>
                        <a:pt x="387" y="101"/>
                      </a:cubicBezTo>
                      <a:cubicBezTo>
                        <a:pt x="206" y="229"/>
                        <a:pt x="1" y="487"/>
                        <a:pt x="1" y="693"/>
                      </a:cubicBezTo>
                      <a:cubicBezTo>
                        <a:pt x="50" y="714"/>
                        <a:pt x="111" y="724"/>
                        <a:pt x="179" y="724"/>
                      </a:cubicBezTo>
                      <a:cubicBezTo>
                        <a:pt x="355" y="724"/>
                        <a:pt x="572" y="657"/>
                        <a:pt x="721" y="564"/>
                      </a:cubicBezTo>
                      <a:cubicBezTo>
                        <a:pt x="901" y="410"/>
                        <a:pt x="927" y="281"/>
                        <a:pt x="927" y="75"/>
                      </a:cubicBezTo>
                      <a:cubicBezTo>
                        <a:pt x="832" y="34"/>
                        <a:pt x="744" y="1"/>
                        <a:pt x="65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9" name="Google Shape;11039;p35"/>
                <p:cNvSpPr/>
                <p:nvPr/>
              </p:nvSpPr>
              <p:spPr>
                <a:xfrm>
                  <a:off x="3064853" y="2624693"/>
                  <a:ext cx="30191" cy="30295"/>
                </a:xfrm>
                <a:custGeom>
                  <a:rect b="b" l="l" r="r" t="t"/>
                  <a:pathLst>
                    <a:path extrusionOk="0" h="879" w="876">
                      <a:moveTo>
                        <a:pt x="93" y="1"/>
                      </a:moveTo>
                      <a:cubicBezTo>
                        <a:pt x="79" y="1"/>
                        <a:pt x="65" y="1"/>
                        <a:pt x="52" y="3"/>
                      </a:cubicBezTo>
                      <a:cubicBezTo>
                        <a:pt x="0" y="209"/>
                        <a:pt x="129" y="518"/>
                        <a:pt x="283" y="698"/>
                      </a:cubicBezTo>
                      <a:cubicBezTo>
                        <a:pt x="438" y="878"/>
                        <a:pt x="592" y="878"/>
                        <a:pt x="798" y="878"/>
                      </a:cubicBezTo>
                      <a:cubicBezTo>
                        <a:pt x="850" y="672"/>
                        <a:pt x="875" y="518"/>
                        <a:pt x="721" y="338"/>
                      </a:cubicBezTo>
                      <a:cubicBezTo>
                        <a:pt x="576" y="169"/>
                        <a:pt x="297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0" name="Google Shape;11040;p35"/>
                <p:cNvSpPr/>
                <p:nvPr/>
              </p:nvSpPr>
              <p:spPr>
                <a:xfrm>
                  <a:off x="2630183" y="3052780"/>
                  <a:ext cx="49699" cy="41427"/>
                </a:xfrm>
                <a:custGeom>
                  <a:rect b="b" l="l" r="r" t="t"/>
                  <a:pathLst>
                    <a:path extrusionOk="0" h="1202" w="1442">
                      <a:moveTo>
                        <a:pt x="1026" y="0"/>
                      </a:moveTo>
                      <a:cubicBezTo>
                        <a:pt x="879" y="0"/>
                        <a:pt x="734" y="42"/>
                        <a:pt x="567" y="168"/>
                      </a:cubicBezTo>
                      <a:cubicBezTo>
                        <a:pt x="283" y="400"/>
                        <a:pt x="0" y="837"/>
                        <a:pt x="0" y="1172"/>
                      </a:cubicBezTo>
                      <a:cubicBezTo>
                        <a:pt x="61" y="1192"/>
                        <a:pt x="131" y="1202"/>
                        <a:pt x="204" y="1202"/>
                      </a:cubicBezTo>
                      <a:cubicBezTo>
                        <a:pt x="504" y="1202"/>
                        <a:pt x="880" y="1049"/>
                        <a:pt x="1107" y="863"/>
                      </a:cubicBezTo>
                      <a:cubicBezTo>
                        <a:pt x="1416" y="632"/>
                        <a:pt x="1442" y="400"/>
                        <a:pt x="1416" y="65"/>
                      </a:cubicBezTo>
                      <a:cubicBezTo>
                        <a:pt x="1275" y="30"/>
                        <a:pt x="115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1" name="Google Shape;11041;p35"/>
                <p:cNvSpPr/>
                <p:nvPr/>
              </p:nvSpPr>
              <p:spPr>
                <a:xfrm>
                  <a:off x="2590273" y="3052228"/>
                  <a:ext cx="39945" cy="24953"/>
                </a:xfrm>
                <a:custGeom>
                  <a:rect b="b" l="l" r="r" t="t"/>
                  <a:pathLst>
                    <a:path extrusionOk="0" h="724" w="1159">
                      <a:moveTo>
                        <a:pt x="814" y="1"/>
                      </a:moveTo>
                      <a:cubicBezTo>
                        <a:pt x="741" y="1"/>
                        <a:pt x="661" y="18"/>
                        <a:pt x="566" y="56"/>
                      </a:cubicBezTo>
                      <a:cubicBezTo>
                        <a:pt x="335" y="159"/>
                        <a:pt x="52" y="416"/>
                        <a:pt x="0" y="648"/>
                      </a:cubicBezTo>
                      <a:cubicBezTo>
                        <a:pt x="87" y="702"/>
                        <a:pt x="205" y="724"/>
                        <a:pt x="330" y="724"/>
                      </a:cubicBezTo>
                      <a:cubicBezTo>
                        <a:pt x="503" y="724"/>
                        <a:pt x="689" y="682"/>
                        <a:pt x="824" y="622"/>
                      </a:cubicBezTo>
                      <a:cubicBezTo>
                        <a:pt x="1081" y="519"/>
                        <a:pt x="1133" y="364"/>
                        <a:pt x="1158" y="133"/>
                      </a:cubicBezTo>
                      <a:cubicBezTo>
                        <a:pt x="1044" y="51"/>
                        <a:pt x="941" y="1"/>
                        <a:pt x="8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2" name="Google Shape;11042;p35"/>
                <p:cNvSpPr/>
                <p:nvPr/>
              </p:nvSpPr>
              <p:spPr>
                <a:xfrm>
                  <a:off x="2684293" y="3058570"/>
                  <a:ext cx="29295" cy="39049"/>
                </a:xfrm>
                <a:custGeom>
                  <a:rect b="b" l="l" r="r" t="t"/>
                  <a:pathLst>
                    <a:path extrusionOk="0" h="1133" w="850">
                      <a:moveTo>
                        <a:pt x="695" y="0"/>
                      </a:moveTo>
                      <a:cubicBezTo>
                        <a:pt x="464" y="26"/>
                        <a:pt x="283" y="78"/>
                        <a:pt x="181" y="309"/>
                      </a:cubicBezTo>
                      <a:cubicBezTo>
                        <a:pt x="52" y="541"/>
                        <a:pt x="0" y="927"/>
                        <a:pt x="103" y="1133"/>
                      </a:cubicBezTo>
                      <a:cubicBezTo>
                        <a:pt x="335" y="1081"/>
                        <a:pt x="618" y="824"/>
                        <a:pt x="721" y="592"/>
                      </a:cubicBezTo>
                      <a:cubicBezTo>
                        <a:pt x="850" y="361"/>
                        <a:pt x="798" y="206"/>
                        <a:pt x="69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3" name="Google Shape;11043;p35"/>
                <p:cNvSpPr/>
                <p:nvPr/>
              </p:nvSpPr>
              <p:spPr>
                <a:xfrm>
                  <a:off x="2541470" y="1715859"/>
                  <a:ext cx="125108" cy="109151"/>
                </a:xfrm>
                <a:custGeom>
                  <a:rect b="b" l="l" r="r" t="t"/>
                  <a:pathLst>
                    <a:path extrusionOk="0" h="3167" w="3630">
                      <a:moveTo>
                        <a:pt x="1800" y="1"/>
                      </a:moveTo>
                      <a:cubicBezTo>
                        <a:pt x="1290" y="1"/>
                        <a:pt x="794" y="246"/>
                        <a:pt x="489" y="712"/>
                      </a:cubicBezTo>
                      <a:cubicBezTo>
                        <a:pt x="0" y="1432"/>
                        <a:pt x="206" y="2411"/>
                        <a:pt x="927" y="2900"/>
                      </a:cubicBezTo>
                      <a:cubicBezTo>
                        <a:pt x="1203" y="3080"/>
                        <a:pt x="1510" y="3166"/>
                        <a:pt x="1813" y="3166"/>
                      </a:cubicBezTo>
                      <a:cubicBezTo>
                        <a:pt x="2330" y="3166"/>
                        <a:pt x="2832" y="2916"/>
                        <a:pt x="3141" y="2462"/>
                      </a:cubicBezTo>
                      <a:cubicBezTo>
                        <a:pt x="3630" y="1741"/>
                        <a:pt x="3424" y="738"/>
                        <a:pt x="2703" y="274"/>
                      </a:cubicBezTo>
                      <a:cubicBezTo>
                        <a:pt x="2422" y="90"/>
                        <a:pt x="2108" y="1"/>
                        <a:pt x="180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4" name="Google Shape;11044;p35"/>
                <p:cNvSpPr/>
                <p:nvPr/>
              </p:nvSpPr>
              <p:spPr>
                <a:xfrm>
                  <a:off x="2835972" y="1546120"/>
                  <a:ext cx="85197" cy="84301"/>
                </a:xfrm>
                <a:custGeom>
                  <a:rect b="b" l="l" r="r" t="t"/>
                  <a:pathLst>
                    <a:path extrusionOk="0" h="2446" w="2472">
                      <a:moveTo>
                        <a:pt x="1236" y="0"/>
                      </a:moveTo>
                      <a:cubicBezTo>
                        <a:pt x="567" y="0"/>
                        <a:pt x="1" y="541"/>
                        <a:pt x="1" y="1235"/>
                      </a:cubicBezTo>
                      <a:cubicBezTo>
                        <a:pt x="1" y="1905"/>
                        <a:pt x="567" y="2445"/>
                        <a:pt x="1236" y="2445"/>
                      </a:cubicBezTo>
                      <a:cubicBezTo>
                        <a:pt x="1905" y="2445"/>
                        <a:pt x="2472" y="1905"/>
                        <a:pt x="2472" y="1235"/>
                      </a:cubicBezTo>
                      <a:cubicBezTo>
                        <a:pt x="2472" y="541"/>
                        <a:pt x="1905" y="0"/>
                        <a:pt x="12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5" name="Google Shape;11045;p35"/>
                <p:cNvSpPr/>
                <p:nvPr/>
              </p:nvSpPr>
              <p:spPr>
                <a:xfrm>
                  <a:off x="3164181" y="2275290"/>
                  <a:ext cx="45287" cy="58556"/>
                </a:xfrm>
                <a:custGeom>
                  <a:rect b="b" l="l" r="r" t="t"/>
                  <a:pathLst>
                    <a:path extrusionOk="0" h="1699" w="1314">
                      <a:moveTo>
                        <a:pt x="1159" y="0"/>
                      </a:moveTo>
                      <a:lnTo>
                        <a:pt x="1159" y="0"/>
                      </a:lnTo>
                      <a:cubicBezTo>
                        <a:pt x="825" y="26"/>
                        <a:pt x="387" y="412"/>
                        <a:pt x="207" y="772"/>
                      </a:cubicBezTo>
                      <a:cubicBezTo>
                        <a:pt x="1" y="1133"/>
                        <a:pt x="78" y="1390"/>
                        <a:pt x="233" y="1699"/>
                      </a:cubicBezTo>
                      <a:cubicBezTo>
                        <a:pt x="593" y="1647"/>
                        <a:pt x="850" y="1596"/>
                        <a:pt x="1030" y="1236"/>
                      </a:cubicBezTo>
                      <a:cubicBezTo>
                        <a:pt x="1236" y="875"/>
                        <a:pt x="1314" y="309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6" name="Google Shape;11046;p35"/>
                <p:cNvSpPr/>
                <p:nvPr/>
              </p:nvSpPr>
              <p:spPr>
                <a:xfrm>
                  <a:off x="3174830" y="2323610"/>
                  <a:ext cx="47045" cy="23677"/>
                </a:xfrm>
                <a:custGeom>
                  <a:rect b="b" l="l" r="r" t="t"/>
                  <a:pathLst>
                    <a:path extrusionOk="0" h="687" w="1365">
                      <a:moveTo>
                        <a:pt x="673" y="1"/>
                      </a:moveTo>
                      <a:cubicBezTo>
                        <a:pt x="618" y="1"/>
                        <a:pt x="565" y="5"/>
                        <a:pt x="516" y="14"/>
                      </a:cubicBezTo>
                      <a:cubicBezTo>
                        <a:pt x="232" y="40"/>
                        <a:pt x="129" y="194"/>
                        <a:pt x="1" y="400"/>
                      </a:cubicBezTo>
                      <a:cubicBezTo>
                        <a:pt x="166" y="565"/>
                        <a:pt x="287" y="686"/>
                        <a:pt x="523" y="686"/>
                      </a:cubicBezTo>
                      <a:cubicBezTo>
                        <a:pt x="545" y="686"/>
                        <a:pt x="569" y="685"/>
                        <a:pt x="593" y="683"/>
                      </a:cubicBezTo>
                      <a:cubicBezTo>
                        <a:pt x="876" y="631"/>
                        <a:pt x="1236" y="451"/>
                        <a:pt x="1365" y="245"/>
                      </a:cubicBezTo>
                      <a:cubicBezTo>
                        <a:pt x="1237" y="97"/>
                        <a:pt x="934" y="1"/>
                        <a:pt x="67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7" name="Google Shape;11047;p35"/>
                <p:cNvSpPr/>
                <p:nvPr/>
              </p:nvSpPr>
              <p:spPr>
                <a:xfrm>
                  <a:off x="3189030" y="2379822"/>
                  <a:ext cx="46183" cy="23781"/>
                </a:xfrm>
                <a:custGeom>
                  <a:rect b="b" l="l" r="r" t="t"/>
                  <a:pathLst>
                    <a:path extrusionOk="0" h="690" w="1340">
                      <a:moveTo>
                        <a:pt x="511" y="0"/>
                      </a:moveTo>
                      <a:cubicBezTo>
                        <a:pt x="283" y="0"/>
                        <a:pt x="162" y="100"/>
                        <a:pt x="1" y="262"/>
                      </a:cubicBezTo>
                      <a:cubicBezTo>
                        <a:pt x="104" y="493"/>
                        <a:pt x="207" y="648"/>
                        <a:pt x="490" y="673"/>
                      </a:cubicBezTo>
                      <a:cubicBezTo>
                        <a:pt x="547" y="684"/>
                        <a:pt x="611" y="689"/>
                        <a:pt x="676" y="689"/>
                      </a:cubicBezTo>
                      <a:cubicBezTo>
                        <a:pt x="930" y="689"/>
                        <a:pt x="1216" y="611"/>
                        <a:pt x="1339" y="468"/>
                      </a:cubicBezTo>
                      <a:cubicBezTo>
                        <a:pt x="1236" y="236"/>
                        <a:pt x="876" y="56"/>
                        <a:pt x="593" y="4"/>
                      </a:cubicBezTo>
                      <a:cubicBezTo>
                        <a:pt x="564" y="2"/>
                        <a:pt x="536" y="0"/>
                        <a:pt x="51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8" name="Google Shape;11048;p35"/>
                <p:cNvSpPr/>
                <p:nvPr/>
              </p:nvSpPr>
              <p:spPr>
                <a:xfrm>
                  <a:off x="3139366" y="2140292"/>
                  <a:ext cx="23988" cy="22575"/>
                </a:xfrm>
                <a:custGeom>
                  <a:rect b="b" l="l" r="r" t="t"/>
                  <a:pathLst>
                    <a:path extrusionOk="0" h="655" w="696">
                      <a:moveTo>
                        <a:pt x="637" y="1"/>
                      </a:moveTo>
                      <a:cubicBezTo>
                        <a:pt x="468" y="1"/>
                        <a:pt x="267" y="96"/>
                        <a:pt x="129" y="211"/>
                      </a:cubicBezTo>
                      <a:cubicBezTo>
                        <a:pt x="0" y="339"/>
                        <a:pt x="0" y="468"/>
                        <a:pt x="26" y="623"/>
                      </a:cubicBezTo>
                      <a:cubicBezTo>
                        <a:pt x="86" y="643"/>
                        <a:pt x="142" y="655"/>
                        <a:pt x="195" y="655"/>
                      </a:cubicBezTo>
                      <a:cubicBezTo>
                        <a:pt x="280" y="655"/>
                        <a:pt x="359" y="624"/>
                        <a:pt x="438" y="545"/>
                      </a:cubicBezTo>
                      <a:cubicBezTo>
                        <a:pt x="592" y="417"/>
                        <a:pt x="695" y="159"/>
                        <a:pt x="695" y="5"/>
                      </a:cubicBezTo>
                      <a:cubicBezTo>
                        <a:pt x="676" y="2"/>
                        <a:pt x="657" y="1"/>
                        <a:pt x="63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9" name="Google Shape;11049;p35"/>
                <p:cNvSpPr/>
                <p:nvPr/>
              </p:nvSpPr>
              <p:spPr>
                <a:xfrm>
                  <a:off x="3218290" y="2275152"/>
                  <a:ext cx="23988" cy="23677"/>
                </a:xfrm>
                <a:custGeom>
                  <a:rect b="b" l="l" r="r" t="t"/>
                  <a:pathLst>
                    <a:path extrusionOk="0" h="687" w="696">
                      <a:moveTo>
                        <a:pt x="628" y="1"/>
                      </a:moveTo>
                      <a:cubicBezTo>
                        <a:pt x="472" y="1"/>
                        <a:pt x="247" y="120"/>
                        <a:pt x="130" y="262"/>
                      </a:cubicBezTo>
                      <a:cubicBezTo>
                        <a:pt x="1" y="390"/>
                        <a:pt x="27" y="519"/>
                        <a:pt x="52" y="673"/>
                      </a:cubicBezTo>
                      <a:cubicBezTo>
                        <a:pt x="108" y="681"/>
                        <a:pt x="156" y="687"/>
                        <a:pt x="200" y="687"/>
                      </a:cubicBezTo>
                      <a:cubicBezTo>
                        <a:pt x="299" y="687"/>
                        <a:pt x="375" y="659"/>
                        <a:pt x="464" y="570"/>
                      </a:cubicBezTo>
                      <a:cubicBezTo>
                        <a:pt x="593" y="416"/>
                        <a:pt x="696" y="159"/>
                        <a:pt x="670" y="4"/>
                      </a:cubicBezTo>
                      <a:cubicBezTo>
                        <a:pt x="657" y="2"/>
                        <a:pt x="643" y="1"/>
                        <a:pt x="6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0" name="Google Shape;11050;p35"/>
                <p:cNvSpPr/>
                <p:nvPr/>
              </p:nvSpPr>
              <p:spPr>
                <a:xfrm>
                  <a:off x="3236936" y="2858985"/>
                  <a:ext cx="53248" cy="25849"/>
                </a:xfrm>
                <a:custGeom>
                  <a:rect b="b" l="l" r="r" t="t"/>
                  <a:pathLst>
                    <a:path extrusionOk="0" h="750" w="1545">
                      <a:moveTo>
                        <a:pt x="644" y="0"/>
                      </a:moveTo>
                      <a:cubicBezTo>
                        <a:pt x="309" y="0"/>
                        <a:pt x="181" y="155"/>
                        <a:pt x="1" y="360"/>
                      </a:cubicBezTo>
                      <a:cubicBezTo>
                        <a:pt x="155" y="592"/>
                        <a:pt x="309" y="747"/>
                        <a:pt x="618" y="747"/>
                      </a:cubicBezTo>
                      <a:cubicBezTo>
                        <a:pt x="643" y="748"/>
                        <a:pt x="667" y="749"/>
                        <a:pt x="693" y="749"/>
                      </a:cubicBezTo>
                      <a:cubicBezTo>
                        <a:pt x="1012" y="749"/>
                        <a:pt x="1378" y="601"/>
                        <a:pt x="1545" y="386"/>
                      </a:cubicBezTo>
                      <a:cubicBezTo>
                        <a:pt x="1390" y="180"/>
                        <a:pt x="953" y="0"/>
                        <a:pt x="6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1" name="Google Shape;11051;p35"/>
                <p:cNvSpPr/>
                <p:nvPr/>
              </p:nvSpPr>
              <p:spPr>
                <a:xfrm>
                  <a:off x="3227182" y="2882938"/>
                  <a:ext cx="26641" cy="30191"/>
                </a:xfrm>
                <a:custGeom>
                  <a:rect b="b" l="l" r="r" t="t"/>
                  <a:pathLst>
                    <a:path extrusionOk="0" h="876" w="773">
                      <a:moveTo>
                        <a:pt x="103" y="0"/>
                      </a:moveTo>
                      <a:cubicBezTo>
                        <a:pt x="26" y="180"/>
                        <a:pt x="0" y="309"/>
                        <a:pt x="129" y="515"/>
                      </a:cubicBezTo>
                      <a:cubicBezTo>
                        <a:pt x="258" y="695"/>
                        <a:pt x="515" y="875"/>
                        <a:pt x="721" y="875"/>
                      </a:cubicBezTo>
                      <a:cubicBezTo>
                        <a:pt x="773" y="695"/>
                        <a:pt x="695" y="386"/>
                        <a:pt x="567" y="206"/>
                      </a:cubicBezTo>
                      <a:cubicBezTo>
                        <a:pt x="438" y="26"/>
                        <a:pt x="284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2" name="Google Shape;11052;p35"/>
                <p:cNvSpPr/>
                <p:nvPr/>
              </p:nvSpPr>
              <p:spPr>
                <a:xfrm>
                  <a:off x="3241382" y="2832516"/>
                  <a:ext cx="33741" cy="21093"/>
                </a:xfrm>
                <a:custGeom>
                  <a:rect b="b" l="l" r="r" t="t"/>
                  <a:pathLst>
                    <a:path extrusionOk="0" h="612" w="979">
                      <a:moveTo>
                        <a:pt x="701" y="1"/>
                      </a:moveTo>
                      <a:cubicBezTo>
                        <a:pt x="557" y="1"/>
                        <a:pt x="403" y="28"/>
                        <a:pt x="283" y="73"/>
                      </a:cubicBezTo>
                      <a:cubicBezTo>
                        <a:pt x="77" y="176"/>
                        <a:pt x="26" y="305"/>
                        <a:pt x="0" y="511"/>
                      </a:cubicBezTo>
                      <a:cubicBezTo>
                        <a:pt x="101" y="561"/>
                        <a:pt x="191" y="612"/>
                        <a:pt x="299" y="612"/>
                      </a:cubicBezTo>
                      <a:cubicBezTo>
                        <a:pt x="356" y="612"/>
                        <a:pt x="418" y="598"/>
                        <a:pt x="489" y="562"/>
                      </a:cubicBezTo>
                      <a:cubicBezTo>
                        <a:pt x="695" y="459"/>
                        <a:pt x="927" y="253"/>
                        <a:pt x="978" y="47"/>
                      </a:cubicBezTo>
                      <a:cubicBezTo>
                        <a:pt x="903" y="15"/>
                        <a:pt x="805" y="1"/>
                        <a:pt x="7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3" name="Google Shape;11053;p35"/>
                <p:cNvSpPr/>
                <p:nvPr/>
              </p:nvSpPr>
              <p:spPr>
                <a:xfrm>
                  <a:off x="3071953" y="1744396"/>
                  <a:ext cx="29295" cy="25780"/>
                </a:xfrm>
                <a:custGeom>
                  <a:rect b="b" l="l" r="r" t="t"/>
                  <a:pathLst>
                    <a:path extrusionOk="0" h="748" w="850">
                      <a:moveTo>
                        <a:pt x="749" y="1"/>
                      </a:moveTo>
                      <a:cubicBezTo>
                        <a:pt x="558" y="1"/>
                        <a:pt x="333" y="110"/>
                        <a:pt x="180" y="218"/>
                      </a:cubicBezTo>
                      <a:cubicBezTo>
                        <a:pt x="0" y="373"/>
                        <a:pt x="0" y="527"/>
                        <a:pt x="0" y="707"/>
                      </a:cubicBezTo>
                      <a:cubicBezTo>
                        <a:pt x="90" y="730"/>
                        <a:pt x="164" y="747"/>
                        <a:pt x="235" y="747"/>
                      </a:cubicBezTo>
                      <a:cubicBezTo>
                        <a:pt x="328" y="747"/>
                        <a:pt x="413" y="718"/>
                        <a:pt x="515" y="630"/>
                      </a:cubicBezTo>
                      <a:cubicBezTo>
                        <a:pt x="695" y="502"/>
                        <a:pt x="849" y="218"/>
                        <a:pt x="849" y="12"/>
                      </a:cubicBezTo>
                      <a:cubicBezTo>
                        <a:pt x="818" y="5"/>
                        <a:pt x="784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4" name="Google Shape;11054;p35"/>
                <p:cNvSpPr/>
                <p:nvPr/>
              </p:nvSpPr>
              <p:spPr>
                <a:xfrm>
                  <a:off x="3230732" y="2920883"/>
                  <a:ext cx="29295" cy="26952"/>
                </a:xfrm>
                <a:custGeom>
                  <a:rect b="b" l="l" r="r" t="t"/>
                  <a:pathLst>
                    <a:path extrusionOk="0" h="782" w="850">
                      <a:moveTo>
                        <a:pt x="227" y="1"/>
                      </a:moveTo>
                      <a:cubicBezTo>
                        <a:pt x="166" y="1"/>
                        <a:pt x="101" y="13"/>
                        <a:pt x="26" y="32"/>
                      </a:cubicBezTo>
                      <a:cubicBezTo>
                        <a:pt x="0" y="212"/>
                        <a:pt x="0" y="366"/>
                        <a:pt x="155" y="521"/>
                      </a:cubicBezTo>
                      <a:cubicBezTo>
                        <a:pt x="319" y="662"/>
                        <a:pt x="570" y="781"/>
                        <a:pt x="749" y="781"/>
                      </a:cubicBezTo>
                      <a:cubicBezTo>
                        <a:pt x="766" y="781"/>
                        <a:pt x="783" y="780"/>
                        <a:pt x="798" y="778"/>
                      </a:cubicBezTo>
                      <a:cubicBezTo>
                        <a:pt x="850" y="572"/>
                        <a:pt x="695" y="289"/>
                        <a:pt x="541" y="135"/>
                      </a:cubicBezTo>
                      <a:cubicBezTo>
                        <a:pt x="427" y="37"/>
                        <a:pt x="333" y="1"/>
                        <a:pt x="22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5" name="Google Shape;11055;p35"/>
                <p:cNvSpPr/>
                <p:nvPr/>
              </p:nvSpPr>
              <p:spPr>
                <a:xfrm>
                  <a:off x="2568973" y="1957698"/>
                  <a:ext cx="52352" cy="25780"/>
                </a:xfrm>
                <a:custGeom>
                  <a:rect b="b" l="l" r="r" t="t"/>
                  <a:pathLst>
                    <a:path extrusionOk="0" h="748" w="1519">
                      <a:moveTo>
                        <a:pt x="618" y="1"/>
                      </a:moveTo>
                      <a:cubicBezTo>
                        <a:pt x="283" y="1"/>
                        <a:pt x="155" y="129"/>
                        <a:pt x="0" y="361"/>
                      </a:cubicBezTo>
                      <a:cubicBezTo>
                        <a:pt x="155" y="593"/>
                        <a:pt x="283" y="747"/>
                        <a:pt x="592" y="747"/>
                      </a:cubicBezTo>
                      <a:cubicBezTo>
                        <a:pt x="927" y="747"/>
                        <a:pt x="1339" y="618"/>
                        <a:pt x="1519" y="387"/>
                      </a:cubicBezTo>
                      <a:cubicBezTo>
                        <a:pt x="1364" y="155"/>
                        <a:pt x="927" y="1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6" name="Google Shape;11056;p35"/>
                <p:cNvSpPr/>
                <p:nvPr/>
              </p:nvSpPr>
              <p:spPr>
                <a:xfrm>
                  <a:off x="2558324" y="1981651"/>
                  <a:ext cx="26641" cy="30191"/>
                </a:xfrm>
                <a:custGeom>
                  <a:rect b="b" l="l" r="r" t="t"/>
                  <a:pathLst>
                    <a:path extrusionOk="0" h="876" w="773">
                      <a:moveTo>
                        <a:pt x="103" y="1"/>
                      </a:moveTo>
                      <a:cubicBezTo>
                        <a:pt x="26" y="181"/>
                        <a:pt x="0" y="310"/>
                        <a:pt x="129" y="490"/>
                      </a:cubicBezTo>
                      <a:cubicBezTo>
                        <a:pt x="258" y="696"/>
                        <a:pt x="515" y="876"/>
                        <a:pt x="721" y="876"/>
                      </a:cubicBezTo>
                      <a:cubicBezTo>
                        <a:pt x="773" y="696"/>
                        <a:pt x="695" y="387"/>
                        <a:pt x="567" y="207"/>
                      </a:cubicBezTo>
                      <a:cubicBezTo>
                        <a:pt x="438" y="1"/>
                        <a:pt x="284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7" name="Google Shape;11057;p35"/>
                <p:cNvSpPr/>
                <p:nvPr/>
              </p:nvSpPr>
              <p:spPr>
                <a:xfrm>
                  <a:off x="2572523" y="1930609"/>
                  <a:ext cx="33741" cy="21299"/>
                </a:xfrm>
                <a:custGeom>
                  <a:rect b="b" l="l" r="r" t="t"/>
                  <a:pathLst>
                    <a:path extrusionOk="0" h="618" w="979">
                      <a:moveTo>
                        <a:pt x="687" y="1"/>
                      </a:moveTo>
                      <a:cubicBezTo>
                        <a:pt x="547" y="1"/>
                        <a:pt x="399" y="34"/>
                        <a:pt x="283" y="92"/>
                      </a:cubicBezTo>
                      <a:cubicBezTo>
                        <a:pt x="78" y="195"/>
                        <a:pt x="26" y="323"/>
                        <a:pt x="0" y="504"/>
                      </a:cubicBezTo>
                      <a:cubicBezTo>
                        <a:pt x="103" y="572"/>
                        <a:pt x="195" y="618"/>
                        <a:pt x="305" y="618"/>
                      </a:cubicBezTo>
                      <a:cubicBezTo>
                        <a:pt x="361" y="618"/>
                        <a:pt x="421" y="607"/>
                        <a:pt x="489" y="581"/>
                      </a:cubicBezTo>
                      <a:cubicBezTo>
                        <a:pt x="721" y="478"/>
                        <a:pt x="927" y="246"/>
                        <a:pt x="978" y="66"/>
                      </a:cubicBezTo>
                      <a:cubicBezTo>
                        <a:pt x="899" y="21"/>
                        <a:pt x="796" y="1"/>
                        <a:pt x="68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8" name="Google Shape;11058;p35"/>
                <p:cNvSpPr/>
                <p:nvPr/>
              </p:nvSpPr>
              <p:spPr>
                <a:xfrm>
                  <a:off x="2570731" y="1888045"/>
                  <a:ext cx="29330" cy="25022"/>
                </a:xfrm>
                <a:custGeom>
                  <a:rect b="b" l="l" r="r" t="t"/>
                  <a:pathLst>
                    <a:path extrusionOk="0" h="726" w="851">
                      <a:moveTo>
                        <a:pt x="718" y="1"/>
                      </a:moveTo>
                      <a:cubicBezTo>
                        <a:pt x="540" y="1"/>
                        <a:pt x="308" y="93"/>
                        <a:pt x="181" y="220"/>
                      </a:cubicBezTo>
                      <a:cubicBezTo>
                        <a:pt x="1" y="349"/>
                        <a:pt x="1" y="503"/>
                        <a:pt x="1" y="683"/>
                      </a:cubicBezTo>
                      <a:cubicBezTo>
                        <a:pt x="84" y="707"/>
                        <a:pt x="162" y="726"/>
                        <a:pt x="240" y="726"/>
                      </a:cubicBezTo>
                      <a:cubicBezTo>
                        <a:pt x="330" y="726"/>
                        <a:pt x="419" y="701"/>
                        <a:pt x="516" y="632"/>
                      </a:cubicBezTo>
                      <a:cubicBezTo>
                        <a:pt x="696" y="477"/>
                        <a:pt x="850" y="194"/>
                        <a:pt x="824" y="14"/>
                      </a:cubicBezTo>
                      <a:cubicBezTo>
                        <a:pt x="793" y="5"/>
                        <a:pt x="757" y="1"/>
                        <a:pt x="71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9" name="Google Shape;11059;p35"/>
                <p:cNvSpPr/>
                <p:nvPr/>
              </p:nvSpPr>
              <p:spPr>
                <a:xfrm>
                  <a:off x="2561874" y="2019355"/>
                  <a:ext cx="29295" cy="26607"/>
                </a:xfrm>
                <a:custGeom>
                  <a:rect b="b" l="l" r="r" t="t"/>
                  <a:pathLst>
                    <a:path extrusionOk="0" h="772" w="850">
                      <a:moveTo>
                        <a:pt x="189" y="1"/>
                      </a:moveTo>
                      <a:cubicBezTo>
                        <a:pt x="139" y="1"/>
                        <a:pt x="86" y="6"/>
                        <a:pt x="26" y="13"/>
                      </a:cubicBezTo>
                      <a:cubicBezTo>
                        <a:pt x="0" y="219"/>
                        <a:pt x="0" y="348"/>
                        <a:pt x="155" y="528"/>
                      </a:cubicBezTo>
                      <a:cubicBezTo>
                        <a:pt x="307" y="659"/>
                        <a:pt x="534" y="771"/>
                        <a:pt x="725" y="771"/>
                      </a:cubicBezTo>
                      <a:cubicBezTo>
                        <a:pt x="759" y="771"/>
                        <a:pt x="793" y="768"/>
                        <a:pt x="824" y="760"/>
                      </a:cubicBezTo>
                      <a:cubicBezTo>
                        <a:pt x="850" y="580"/>
                        <a:pt x="695" y="297"/>
                        <a:pt x="541" y="142"/>
                      </a:cubicBezTo>
                      <a:cubicBezTo>
                        <a:pt x="413" y="32"/>
                        <a:pt x="311" y="1"/>
                        <a:pt x="18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0" name="Google Shape;11060;p35"/>
                <p:cNvSpPr/>
                <p:nvPr/>
              </p:nvSpPr>
              <p:spPr>
                <a:xfrm>
                  <a:off x="2678089" y="1532782"/>
                  <a:ext cx="52352" cy="25780"/>
                </a:xfrm>
                <a:custGeom>
                  <a:rect b="b" l="l" r="r" t="t"/>
                  <a:pathLst>
                    <a:path extrusionOk="0" h="748" w="1519">
                      <a:moveTo>
                        <a:pt x="618" y="1"/>
                      </a:moveTo>
                      <a:cubicBezTo>
                        <a:pt x="309" y="1"/>
                        <a:pt x="180" y="130"/>
                        <a:pt x="0" y="361"/>
                      </a:cubicBezTo>
                      <a:cubicBezTo>
                        <a:pt x="155" y="593"/>
                        <a:pt x="283" y="747"/>
                        <a:pt x="618" y="747"/>
                      </a:cubicBezTo>
                      <a:cubicBezTo>
                        <a:pt x="927" y="747"/>
                        <a:pt x="1364" y="619"/>
                        <a:pt x="1519" y="387"/>
                      </a:cubicBezTo>
                      <a:cubicBezTo>
                        <a:pt x="1364" y="155"/>
                        <a:pt x="953" y="1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1" name="Google Shape;11061;p35"/>
                <p:cNvSpPr/>
                <p:nvPr/>
              </p:nvSpPr>
              <p:spPr>
                <a:xfrm>
                  <a:off x="2668335" y="1556735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3" y="1"/>
                      </a:moveTo>
                      <a:cubicBezTo>
                        <a:pt x="26" y="181"/>
                        <a:pt x="0" y="310"/>
                        <a:pt x="129" y="490"/>
                      </a:cubicBezTo>
                      <a:cubicBezTo>
                        <a:pt x="257" y="696"/>
                        <a:pt x="515" y="876"/>
                        <a:pt x="695" y="876"/>
                      </a:cubicBezTo>
                      <a:cubicBezTo>
                        <a:pt x="772" y="696"/>
                        <a:pt x="695" y="387"/>
                        <a:pt x="566" y="207"/>
                      </a:cubicBezTo>
                      <a:cubicBezTo>
                        <a:pt x="438" y="1"/>
                        <a:pt x="28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2" name="Google Shape;11062;p35"/>
                <p:cNvSpPr/>
                <p:nvPr/>
              </p:nvSpPr>
              <p:spPr>
                <a:xfrm>
                  <a:off x="2681639" y="1505693"/>
                  <a:ext cx="34603" cy="21334"/>
                </a:xfrm>
                <a:custGeom>
                  <a:rect b="b" l="l" r="r" t="t"/>
                  <a:pathLst>
                    <a:path extrusionOk="0" h="619" w="1004">
                      <a:moveTo>
                        <a:pt x="712" y="1"/>
                      </a:moveTo>
                      <a:cubicBezTo>
                        <a:pt x="573" y="1"/>
                        <a:pt x="425" y="34"/>
                        <a:pt x="309" y="92"/>
                      </a:cubicBezTo>
                      <a:cubicBezTo>
                        <a:pt x="103" y="195"/>
                        <a:pt x="52" y="324"/>
                        <a:pt x="0" y="504"/>
                      </a:cubicBezTo>
                      <a:cubicBezTo>
                        <a:pt x="120" y="572"/>
                        <a:pt x="217" y="618"/>
                        <a:pt x="330" y="618"/>
                      </a:cubicBezTo>
                      <a:cubicBezTo>
                        <a:pt x="386" y="618"/>
                        <a:pt x="446" y="607"/>
                        <a:pt x="515" y="581"/>
                      </a:cubicBezTo>
                      <a:cubicBezTo>
                        <a:pt x="721" y="478"/>
                        <a:pt x="952" y="272"/>
                        <a:pt x="1004" y="66"/>
                      </a:cubicBezTo>
                      <a:cubicBezTo>
                        <a:pt x="925" y="21"/>
                        <a:pt x="821" y="1"/>
                        <a:pt x="71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3" name="Google Shape;11063;p35"/>
                <p:cNvSpPr/>
                <p:nvPr/>
              </p:nvSpPr>
              <p:spPr>
                <a:xfrm>
                  <a:off x="2679847" y="1463129"/>
                  <a:ext cx="30191" cy="25573"/>
                </a:xfrm>
                <a:custGeom>
                  <a:rect b="b" l="l" r="r" t="t"/>
                  <a:pathLst>
                    <a:path extrusionOk="0" h="742" w="876">
                      <a:moveTo>
                        <a:pt x="744" y="1"/>
                      </a:moveTo>
                      <a:cubicBezTo>
                        <a:pt x="564" y="1"/>
                        <a:pt x="329" y="93"/>
                        <a:pt x="181" y="220"/>
                      </a:cubicBezTo>
                      <a:cubicBezTo>
                        <a:pt x="1" y="349"/>
                        <a:pt x="1" y="503"/>
                        <a:pt x="26" y="709"/>
                      </a:cubicBezTo>
                      <a:cubicBezTo>
                        <a:pt x="96" y="729"/>
                        <a:pt x="162" y="741"/>
                        <a:pt x="226" y="741"/>
                      </a:cubicBezTo>
                      <a:cubicBezTo>
                        <a:pt x="326" y="741"/>
                        <a:pt x="421" y="711"/>
                        <a:pt x="515" y="632"/>
                      </a:cubicBezTo>
                      <a:cubicBezTo>
                        <a:pt x="696" y="478"/>
                        <a:pt x="876" y="195"/>
                        <a:pt x="850" y="14"/>
                      </a:cubicBezTo>
                      <a:cubicBezTo>
                        <a:pt x="818" y="5"/>
                        <a:pt x="782" y="1"/>
                        <a:pt x="7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4" name="Google Shape;11064;p35"/>
                <p:cNvSpPr/>
                <p:nvPr/>
              </p:nvSpPr>
              <p:spPr>
                <a:xfrm>
                  <a:off x="2671885" y="1594716"/>
                  <a:ext cx="28399" cy="26331"/>
                </a:xfrm>
                <a:custGeom>
                  <a:rect b="b" l="l" r="r" t="t"/>
                  <a:pathLst>
                    <a:path extrusionOk="0" h="764" w="824">
                      <a:moveTo>
                        <a:pt x="215" y="1"/>
                      </a:moveTo>
                      <a:cubicBezTo>
                        <a:pt x="154" y="1"/>
                        <a:pt x="92" y="13"/>
                        <a:pt x="26" y="31"/>
                      </a:cubicBezTo>
                      <a:cubicBezTo>
                        <a:pt x="0" y="212"/>
                        <a:pt x="0" y="366"/>
                        <a:pt x="154" y="520"/>
                      </a:cubicBezTo>
                      <a:cubicBezTo>
                        <a:pt x="285" y="651"/>
                        <a:pt x="527" y="764"/>
                        <a:pt x="707" y="764"/>
                      </a:cubicBezTo>
                      <a:cubicBezTo>
                        <a:pt x="740" y="764"/>
                        <a:pt x="770" y="760"/>
                        <a:pt x="798" y="752"/>
                      </a:cubicBezTo>
                      <a:cubicBezTo>
                        <a:pt x="824" y="572"/>
                        <a:pt x="695" y="289"/>
                        <a:pt x="515" y="134"/>
                      </a:cubicBezTo>
                      <a:cubicBezTo>
                        <a:pt x="417" y="36"/>
                        <a:pt x="319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5" name="Google Shape;11065;p35"/>
                <p:cNvSpPr/>
                <p:nvPr/>
              </p:nvSpPr>
              <p:spPr>
                <a:xfrm>
                  <a:off x="2688739" y="1263958"/>
                  <a:ext cx="34603" cy="20679"/>
                </a:xfrm>
                <a:custGeom>
                  <a:rect b="b" l="l" r="r" t="t"/>
                  <a:pathLst>
                    <a:path extrusionOk="0" h="600" w="1004">
                      <a:moveTo>
                        <a:pt x="637" y="1"/>
                      </a:moveTo>
                      <a:cubicBezTo>
                        <a:pt x="526" y="1"/>
                        <a:pt x="410" y="20"/>
                        <a:pt x="309" y="54"/>
                      </a:cubicBezTo>
                      <a:cubicBezTo>
                        <a:pt x="103" y="131"/>
                        <a:pt x="52" y="260"/>
                        <a:pt x="0" y="440"/>
                      </a:cubicBezTo>
                      <a:cubicBezTo>
                        <a:pt x="112" y="533"/>
                        <a:pt x="210" y="599"/>
                        <a:pt x="334" y="599"/>
                      </a:cubicBezTo>
                      <a:cubicBezTo>
                        <a:pt x="382" y="599"/>
                        <a:pt x="432" y="590"/>
                        <a:pt x="489" y="568"/>
                      </a:cubicBezTo>
                      <a:cubicBezTo>
                        <a:pt x="695" y="491"/>
                        <a:pt x="952" y="285"/>
                        <a:pt x="1004" y="105"/>
                      </a:cubicBezTo>
                      <a:cubicBezTo>
                        <a:pt x="917" y="33"/>
                        <a:pt x="781" y="1"/>
                        <a:pt x="6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6" name="Google Shape;11066;p35"/>
                <p:cNvSpPr/>
                <p:nvPr/>
              </p:nvSpPr>
              <p:spPr>
                <a:xfrm>
                  <a:off x="2675401" y="1303937"/>
                  <a:ext cx="35533" cy="47941"/>
                </a:xfrm>
                <a:custGeom>
                  <a:rect b="b" l="l" r="r" t="t"/>
                  <a:pathLst>
                    <a:path extrusionOk="0" h="1391" w="1031">
                      <a:moveTo>
                        <a:pt x="876" y="0"/>
                      </a:moveTo>
                      <a:cubicBezTo>
                        <a:pt x="619" y="52"/>
                        <a:pt x="284" y="386"/>
                        <a:pt x="155" y="670"/>
                      </a:cubicBezTo>
                      <a:cubicBezTo>
                        <a:pt x="1" y="953"/>
                        <a:pt x="104" y="1159"/>
                        <a:pt x="233" y="1390"/>
                      </a:cubicBezTo>
                      <a:cubicBezTo>
                        <a:pt x="490" y="1339"/>
                        <a:pt x="696" y="1287"/>
                        <a:pt x="825" y="1004"/>
                      </a:cubicBezTo>
                      <a:cubicBezTo>
                        <a:pt x="979" y="695"/>
                        <a:pt x="1031" y="258"/>
                        <a:pt x="87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7" name="Google Shape;11067;p35"/>
                <p:cNvSpPr/>
                <p:nvPr/>
              </p:nvSpPr>
              <p:spPr>
                <a:xfrm>
                  <a:off x="2945088" y="1201921"/>
                  <a:ext cx="52387" cy="25745"/>
                </a:xfrm>
                <a:custGeom>
                  <a:rect b="b" l="l" r="r" t="t"/>
                  <a:pathLst>
                    <a:path extrusionOk="0" h="747" w="1520">
                      <a:moveTo>
                        <a:pt x="618" y="0"/>
                      </a:moveTo>
                      <a:cubicBezTo>
                        <a:pt x="284" y="0"/>
                        <a:pt x="155" y="129"/>
                        <a:pt x="1" y="361"/>
                      </a:cubicBezTo>
                      <a:cubicBezTo>
                        <a:pt x="155" y="592"/>
                        <a:pt x="284" y="747"/>
                        <a:pt x="592" y="747"/>
                      </a:cubicBezTo>
                      <a:cubicBezTo>
                        <a:pt x="927" y="747"/>
                        <a:pt x="1365" y="618"/>
                        <a:pt x="1519" y="387"/>
                      </a:cubicBezTo>
                      <a:cubicBezTo>
                        <a:pt x="1365" y="155"/>
                        <a:pt x="927" y="0"/>
                        <a:pt x="61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8" name="Google Shape;11068;p35"/>
                <p:cNvSpPr/>
                <p:nvPr/>
              </p:nvSpPr>
              <p:spPr>
                <a:xfrm>
                  <a:off x="2939780" y="1217878"/>
                  <a:ext cx="26641" cy="30191"/>
                </a:xfrm>
                <a:custGeom>
                  <a:rect b="b" l="l" r="r" t="t"/>
                  <a:pathLst>
                    <a:path extrusionOk="0" h="876" w="773">
                      <a:moveTo>
                        <a:pt x="103" y="1"/>
                      </a:moveTo>
                      <a:cubicBezTo>
                        <a:pt x="26" y="181"/>
                        <a:pt x="0" y="310"/>
                        <a:pt x="129" y="516"/>
                      </a:cubicBezTo>
                      <a:cubicBezTo>
                        <a:pt x="257" y="696"/>
                        <a:pt x="515" y="876"/>
                        <a:pt x="695" y="876"/>
                      </a:cubicBezTo>
                      <a:cubicBezTo>
                        <a:pt x="772" y="696"/>
                        <a:pt x="695" y="387"/>
                        <a:pt x="566" y="207"/>
                      </a:cubicBezTo>
                      <a:cubicBezTo>
                        <a:pt x="438" y="27"/>
                        <a:pt x="28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9" name="Google Shape;11069;p35"/>
                <p:cNvSpPr/>
                <p:nvPr/>
              </p:nvSpPr>
              <p:spPr>
                <a:xfrm>
                  <a:off x="2948638" y="1174832"/>
                  <a:ext cx="33741" cy="21713"/>
                </a:xfrm>
                <a:custGeom>
                  <a:rect b="b" l="l" r="r" t="t"/>
                  <a:pathLst>
                    <a:path extrusionOk="0" h="630" w="979">
                      <a:moveTo>
                        <a:pt x="698" y="0"/>
                      </a:moveTo>
                      <a:cubicBezTo>
                        <a:pt x="555" y="0"/>
                        <a:pt x="399" y="34"/>
                        <a:pt x="284" y="92"/>
                      </a:cubicBezTo>
                      <a:cubicBezTo>
                        <a:pt x="78" y="194"/>
                        <a:pt x="26" y="323"/>
                        <a:pt x="0" y="503"/>
                      </a:cubicBezTo>
                      <a:cubicBezTo>
                        <a:pt x="103" y="572"/>
                        <a:pt x="206" y="629"/>
                        <a:pt x="325" y="629"/>
                      </a:cubicBezTo>
                      <a:cubicBezTo>
                        <a:pt x="384" y="629"/>
                        <a:pt x="447" y="615"/>
                        <a:pt x="515" y="581"/>
                      </a:cubicBezTo>
                      <a:cubicBezTo>
                        <a:pt x="721" y="478"/>
                        <a:pt x="953" y="272"/>
                        <a:pt x="979" y="66"/>
                      </a:cubicBezTo>
                      <a:cubicBezTo>
                        <a:pt x="911" y="21"/>
                        <a:pt x="808" y="0"/>
                        <a:pt x="6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0" name="Google Shape;11070;p35"/>
                <p:cNvSpPr/>
                <p:nvPr/>
              </p:nvSpPr>
              <p:spPr>
                <a:xfrm>
                  <a:off x="2973487" y="1233077"/>
                  <a:ext cx="33741" cy="20886"/>
                </a:xfrm>
                <a:custGeom>
                  <a:rect b="b" l="l" r="r" t="t"/>
                  <a:pathLst>
                    <a:path extrusionOk="0" h="606" w="979">
                      <a:moveTo>
                        <a:pt x="305" y="0"/>
                      </a:moveTo>
                      <a:cubicBezTo>
                        <a:pt x="195" y="0"/>
                        <a:pt x="103" y="57"/>
                        <a:pt x="0" y="126"/>
                      </a:cubicBezTo>
                      <a:cubicBezTo>
                        <a:pt x="26" y="306"/>
                        <a:pt x="77" y="435"/>
                        <a:pt x="283" y="538"/>
                      </a:cubicBezTo>
                      <a:cubicBezTo>
                        <a:pt x="393" y="579"/>
                        <a:pt x="541" y="606"/>
                        <a:pt x="677" y="606"/>
                      </a:cubicBezTo>
                      <a:cubicBezTo>
                        <a:pt x="796" y="606"/>
                        <a:pt x="906" y="586"/>
                        <a:pt x="978" y="538"/>
                      </a:cubicBezTo>
                      <a:cubicBezTo>
                        <a:pt x="952" y="332"/>
                        <a:pt x="695" y="126"/>
                        <a:pt x="489" y="49"/>
                      </a:cubicBezTo>
                      <a:cubicBezTo>
                        <a:pt x="421" y="14"/>
                        <a:pt x="360" y="0"/>
                        <a:pt x="3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1" name="Google Shape;11071;p35"/>
                <p:cNvSpPr/>
                <p:nvPr/>
              </p:nvSpPr>
              <p:spPr>
                <a:xfrm>
                  <a:off x="2913139" y="1085706"/>
                  <a:ext cx="39979" cy="52387"/>
                </a:xfrm>
                <a:custGeom>
                  <a:rect b="b" l="l" r="r" t="t"/>
                  <a:pathLst>
                    <a:path extrusionOk="0" h="1520" w="1160">
                      <a:moveTo>
                        <a:pt x="1005" y="1"/>
                      </a:moveTo>
                      <a:lnTo>
                        <a:pt x="1005" y="1"/>
                      </a:lnTo>
                      <a:cubicBezTo>
                        <a:pt x="696" y="52"/>
                        <a:pt x="336" y="387"/>
                        <a:pt x="155" y="696"/>
                      </a:cubicBezTo>
                      <a:cubicBezTo>
                        <a:pt x="1" y="1030"/>
                        <a:pt x="78" y="1236"/>
                        <a:pt x="207" y="1519"/>
                      </a:cubicBezTo>
                      <a:cubicBezTo>
                        <a:pt x="516" y="1468"/>
                        <a:pt x="747" y="1416"/>
                        <a:pt x="902" y="1107"/>
                      </a:cubicBezTo>
                      <a:cubicBezTo>
                        <a:pt x="1082" y="773"/>
                        <a:pt x="1159" y="284"/>
                        <a:pt x="100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2" name="Google Shape;11072;p35"/>
                <p:cNvSpPr/>
                <p:nvPr/>
              </p:nvSpPr>
              <p:spPr>
                <a:xfrm>
                  <a:off x="2922927" y="1128649"/>
                  <a:ext cx="40841" cy="20541"/>
                </a:xfrm>
                <a:custGeom>
                  <a:rect b="b" l="l" r="r" t="t"/>
                  <a:pathLst>
                    <a:path extrusionOk="0" h="596" w="1185">
                      <a:moveTo>
                        <a:pt x="607" y="0"/>
                      </a:moveTo>
                      <a:cubicBezTo>
                        <a:pt x="548" y="0"/>
                        <a:pt x="491" y="5"/>
                        <a:pt x="438" y="16"/>
                      </a:cubicBezTo>
                      <a:cubicBezTo>
                        <a:pt x="180" y="42"/>
                        <a:pt x="103" y="170"/>
                        <a:pt x="0" y="351"/>
                      </a:cubicBezTo>
                      <a:cubicBezTo>
                        <a:pt x="128" y="499"/>
                        <a:pt x="220" y="595"/>
                        <a:pt x="393" y="595"/>
                      </a:cubicBezTo>
                      <a:cubicBezTo>
                        <a:pt x="430" y="595"/>
                        <a:pt x="470" y="591"/>
                        <a:pt x="515" y="582"/>
                      </a:cubicBezTo>
                      <a:cubicBezTo>
                        <a:pt x="772" y="556"/>
                        <a:pt x="1081" y="402"/>
                        <a:pt x="1184" y="196"/>
                      </a:cubicBezTo>
                      <a:cubicBezTo>
                        <a:pt x="1062" y="74"/>
                        <a:pt x="827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3" name="Google Shape;11073;p35"/>
                <p:cNvSpPr/>
                <p:nvPr/>
              </p:nvSpPr>
              <p:spPr>
                <a:xfrm>
                  <a:off x="2904281" y="1079503"/>
                  <a:ext cx="21334" cy="41737"/>
                </a:xfrm>
                <a:custGeom>
                  <a:rect b="b" l="l" r="r" t="t"/>
                  <a:pathLst>
                    <a:path extrusionOk="0" h="1211" w="619">
                      <a:moveTo>
                        <a:pt x="335" y="1"/>
                      </a:moveTo>
                      <a:cubicBezTo>
                        <a:pt x="155" y="129"/>
                        <a:pt x="26" y="438"/>
                        <a:pt x="1" y="695"/>
                      </a:cubicBezTo>
                      <a:cubicBezTo>
                        <a:pt x="1" y="953"/>
                        <a:pt x="103" y="1082"/>
                        <a:pt x="284" y="1210"/>
                      </a:cubicBezTo>
                      <a:cubicBezTo>
                        <a:pt x="464" y="1082"/>
                        <a:pt x="593" y="979"/>
                        <a:pt x="593" y="721"/>
                      </a:cubicBezTo>
                      <a:cubicBezTo>
                        <a:pt x="618" y="464"/>
                        <a:pt x="515" y="129"/>
                        <a:pt x="3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4" name="Google Shape;11074;p35"/>
                <p:cNvSpPr/>
                <p:nvPr/>
              </p:nvSpPr>
              <p:spPr>
                <a:xfrm>
                  <a:off x="2956634" y="1093289"/>
                  <a:ext cx="32845" cy="29020"/>
                </a:xfrm>
                <a:custGeom>
                  <a:rect b="b" l="l" r="r" t="t"/>
                  <a:pathLst>
                    <a:path extrusionOk="0" h="842" w="953">
                      <a:moveTo>
                        <a:pt x="824" y="1"/>
                      </a:moveTo>
                      <a:cubicBezTo>
                        <a:pt x="622" y="1"/>
                        <a:pt x="359" y="113"/>
                        <a:pt x="206" y="244"/>
                      </a:cubicBezTo>
                      <a:cubicBezTo>
                        <a:pt x="0" y="424"/>
                        <a:pt x="0" y="579"/>
                        <a:pt x="26" y="810"/>
                      </a:cubicBezTo>
                      <a:cubicBezTo>
                        <a:pt x="101" y="829"/>
                        <a:pt x="170" y="841"/>
                        <a:pt x="236" y="841"/>
                      </a:cubicBezTo>
                      <a:cubicBezTo>
                        <a:pt x="352" y="841"/>
                        <a:pt x="462" y="805"/>
                        <a:pt x="592" y="707"/>
                      </a:cubicBezTo>
                      <a:cubicBezTo>
                        <a:pt x="772" y="553"/>
                        <a:pt x="952" y="244"/>
                        <a:pt x="927" y="12"/>
                      </a:cubicBezTo>
                      <a:cubicBezTo>
                        <a:pt x="895" y="5"/>
                        <a:pt x="861" y="1"/>
                        <a:pt x="8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5" name="Google Shape;11075;p35"/>
                <p:cNvSpPr/>
                <p:nvPr/>
              </p:nvSpPr>
              <p:spPr>
                <a:xfrm>
                  <a:off x="2643486" y="1101698"/>
                  <a:ext cx="137515" cy="137515"/>
                </a:xfrm>
                <a:custGeom>
                  <a:rect b="b" l="l" r="r" t="t"/>
                  <a:pathLst>
                    <a:path extrusionOk="0" h="3990" w="3990">
                      <a:moveTo>
                        <a:pt x="1982" y="0"/>
                      </a:moveTo>
                      <a:cubicBezTo>
                        <a:pt x="901" y="0"/>
                        <a:pt x="0" y="901"/>
                        <a:pt x="0" y="2008"/>
                      </a:cubicBezTo>
                      <a:cubicBezTo>
                        <a:pt x="0" y="3114"/>
                        <a:pt x="901" y="3989"/>
                        <a:pt x="1982" y="3989"/>
                      </a:cubicBezTo>
                      <a:cubicBezTo>
                        <a:pt x="3089" y="3989"/>
                        <a:pt x="3990" y="3114"/>
                        <a:pt x="3990" y="2008"/>
                      </a:cubicBezTo>
                      <a:cubicBezTo>
                        <a:pt x="3990" y="901"/>
                        <a:pt x="3089" y="0"/>
                        <a:pt x="198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6" name="Google Shape;11076;p35"/>
                <p:cNvSpPr/>
                <p:nvPr/>
              </p:nvSpPr>
              <p:spPr>
                <a:xfrm>
                  <a:off x="2745502" y="1094598"/>
                  <a:ext cx="48802" cy="48802"/>
                </a:xfrm>
                <a:custGeom>
                  <a:rect b="b" l="l" r="r" t="t"/>
                  <a:pathLst>
                    <a:path extrusionOk="0" h="1416" w="1416">
                      <a:moveTo>
                        <a:pt x="721" y="0"/>
                      </a:moveTo>
                      <a:cubicBezTo>
                        <a:pt x="309" y="0"/>
                        <a:pt x="0" y="309"/>
                        <a:pt x="0" y="695"/>
                      </a:cubicBezTo>
                      <a:cubicBezTo>
                        <a:pt x="0" y="1081"/>
                        <a:pt x="309" y="1416"/>
                        <a:pt x="721" y="1416"/>
                      </a:cubicBezTo>
                      <a:cubicBezTo>
                        <a:pt x="1107" y="1416"/>
                        <a:pt x="1416" y="1081"/>
                        <a:pt x="1416" y="695"/>
                      </a:cubicBezTo>
                      <a:cubicBezTo>
                        <a:pt x="1416" y="309"/>
                        <a:pt x="110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7" name="Google Shape;11077;p35"/>
                <p:cNvSpPr/>
                <p:nvPr/>
              </p:nvSpPr>
              <p:spPr>
                <a:xfrm>
                  <a:off x="2818223" y="2019803"/>
                  <a:ext cx="94951" cy="94055"/>
                </a:xfrm>
                <a:custGeom>
                  <a:rect b="b" l="l" r="r" t="t"/>
                  <a:pathLst>
                    <a:path extrusionOk="0" h="2729" w="2755">
                      <a:moveTo>
                        <a:pt x="1365" y="0"/>
                      </a:moveTo>
                      <a:cubicBezTo>
                        <a:pt x="619" y="0"/>
                        <a:pt x="1" y="592"/>
                        <a:pt x="1" y="1365"/>
                      </a:cubicBezTo>
                      <a:cubicBezTo>
                        <a:pt x="1" y="2111"/>
                        <a:pt x="619" y="2729"/>
                        <a:pt x="1365" y="2729"/>
                      </a:cubicBezTo>
                      <a:cubicBezTo>
                        <a:pt x="2137" y="2729"/>
                        <a:pt x="2755" y="2111"/>
                        <a:pt x="2755" y="1365"/>
                      </a:cubicBezTo>
                      <a:cubicBezTo>
                        <a:pt x="2755" y="592"/>
                        <a:pt x="2137" y="0"/>
                        <a:pt x="13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8" name="Google Shape;11078;p35"/>
                <p:cNvSpPr/>
                <p:nvPr/>
              </p:nvSpPr>
              <p:spPr>
                <a:xfrm>
                  <a:off x="2762355" y="1124755"/>
                  <a:ext cx="75444" cy="76306"/>
                </a:xfrm>
                <a:custGeom>
                  <a:rect b="b" l="l" r="r" t="t"/>
                  <a:pathLst>
                    <a:path extrusionOk="0" h="2214" w="2189">
                      <a:moveTo>
                        <a:pt x="1107" y="0"/>
                      </a:moveTo>
                      <a:cubicBezTo>
                        <a:pt x="489" y="0"/>
                        <a:pt x="0" y="489"/>
                        <a:pt x="0" y="1107"/>
                      </a:cubicBezTo>
                      <a:cubicBezTo>
                        <a:pt x="0" y="1699"/>
                        <a:pt x="489" y="2214"/>
                        <a:pt x="1107" y="2214"/>
                      </a:cubicBezTo>
                      <a:cubicBezTo>
                        <a:pt x="1699" y="2214"/>
                        <a:pt x="2188" y="1699"/>
                        <a:pt x="2188" y="1107"/>
                      </a:cubicBezTo>
                      <a:cubicBezTo>
                        <a:pt x="2188" y="489"/>
                        <a:pt x="1699" y="0"/>
                        <a:pt x="11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9" name="Google Shape;11079;p35"/>
                <p:cNvSpPr/>
                <p:nvPr/>
              </p:nvSpPr>
              <p:spPr>
                <a:xfrm>
                  <a:off x="2688739" y="912039"/>
                  <a:ext cx="42599" cy="36395"/>
                </a:xfrm>
                <a:custGeom>
                  <a:rect b="b" l="l" r="r" t="t"/>
                  <a:pathLst>
                    <a:path extrusionOk="0" h="1056" w="1236">
                      <a:moveTo>
                        <a:pt x="179" y="0"/>
                      </a:moveTo>
                      <a:cubicBezTo>
                        <a:pt x="124" y="0"/>
                        <a:pt x="72" y="7"/>
                        <a:pt x="26" y="21"/>
                      </a:cubicBezTo>
                      <a:cubicBezTo>
                        <a:pt x="0" y="304"/>
                        <a:pt x="257" y="690"/>
                        <a:pt x="515" y="896"/>
                      </a:cubicBezTo>
                      <a:cubicBezTo>
                        <a:pt x="647" y="1013"/>
                        <a:pt x="771" y="1056"/>
                        <a:pt x="906" y="1056"/>
                      </a:cubicBezTo>
                      <a:cubicBezTo>
                        <a:pt x="1007" y="1056"/>
                        <a:pt x="1114" y="1032"/>
                        <a:pt x="1236" y="999"/>
                      </a:cubicBezTo>
                      <a:cubicBezTo>
                        <a:pt x="1236" y="716"/>
                        <a:pt x="1236" y="510"/>
                        <a:pt x="978" y="304"/>
                      </a:cubicBezTo>
                      <a:cubicBezTo>
                        <a:pt x="767" y="135"/>
                        <a:pt x="434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0" name="Google Shape;11080;p35"/>
                <p:cNvSpPr/>
                <p:nvPr/>
              </p:nvSpPr>
              <p:spPr>
                <a:xfrm>
                  <a:off x="2725995" y="907420"/>
                  <a:ext cx="19542" cy="37291"/>
                </a:xfrm>
                <a:custGeom>
                  <a:rect b="b" l="l" r="r" t="t"/>
                  <a:pathLst>
                    <a:path extrusionOk="0" h="1082" w="567">
                      <a:moveTo>
                        <a:pt x="309" y="0"/>
                      </a:moveTo>
                      <a:cubicBezTo>
                        <a:pt x="155" y="103"/>
                        <a:pt x="26" y="386"/>
                        <a:pt x="0" y="618"/>
                      </a:cubicBezTo>
                      <a:cubicBezTo>
                        <a:pt x="0" y="850"/>
                        <a:pt x="103" y="953"/>
                        <a:pt x="257" y="1081"/>
                      </a:cubicBezTo>
                      <a:cubicBezTo>
                        <a:pt x="412" y="978"/>
                        <a:pt x="541" y="875"/>
                        <a:pt x="541" y="644"/>
                      </a:cubicBezTo>
                      <a:cubicBezTo>
                        <a:pt x="566" y="412"/>
                        <a:pt x="463" y="103"/>
                        <a:pt x="30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1" name="Google Shape;11081;p35"/>
                <p:cNvSpPr/>
                <p:nvPr/>
              </p:nvSpPr>
              <p:spPr>
                <a:xfrm>
                  <a:off x="2748156" y="888775"/>
                  <a:ext cx="23092" cy="35533"/>
                </a:xfrm>
                <a:custGeom>
                  <a:rect b="b" l="l" r="r" t="t"/>
                  <a:pathLst>
                    <a:path extrusionOk="0" h="1031" w="670">
                      <a:moveTo>
                        <a:pt x="541" y="1"/>
                      </a:moveTo>
                      <a:cubicBezTo>
                        <a:pt x="361" y="52"/>
                        <a:pt x="155" y="310"/>
                        <a:pt x="78" y="516"/>
                      </a:cubicBezTo>
                      <a:cubicBezTo>
                        <a:pt x="1" y="747"/>
                        <a:pt x="78" y="876"/>
                        <a:pt x="206" y="1030"/>
                      </a:cubicBezTo>
                      <a:cubicBezTo>
                        <a:pt x="387" y="979"/>
                        <a:pt x="515" y="902"/>
                        <a:pt x="593" y="696"/>
                      </a:cubicBezTo>
                      <a:cubicBezTo>
                        <a:pt x="670" y="464"/>
                        <a:pt x="670" y="155"/>
                        <a:pt x="54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2" name="Google Shape;11082;p35"/>
                <p:cNvSpPr/>
                <p:nvPr/>
              </p:nvSpPr>
              <p:spPr>
                <a:xfrm>
                  <a:off x="2736610" y="874575"/>
                  <a:ext cx="13372" cy="25780"/>
                </a:xfrm>
                <a:custGeom>
                  <a:rect b="b" l="l" r="r" t="t"/>
                  <a:pathLst>
                    <a:path extrusionOk="0" h="748" w="388">
                      <a:moveTo>
                        <a:pt x="233" y="1"/>
                      </a:moveTo>
                      <a:cubicBezTo>
                        <a:pt x="104" y="78"/>
                        <a:pt x="27" y="258"/>
                        <a:pt x="1" y="413"/>
                      </a:cubicBezTo>
                      <a:cubicBezTo>
                        <a:pt x="1" y="567"/>
                        <a:pt x="52" y="644"/>
                        <a:pt x="155" y="747"/>
                      </a:cubicBezTo>
                      <a:cubicBezTo>
                        <a:pt x="258" y="670"/>
                        <a:pt x="361" y="619"/>
                        <a:pt x="361" y="464"/>
                      </a:cubicBezTo>
                      <a:cubicBezTo>
                        <a:pt x="387" y="310"/>
                        <a:pt x="336" y="104"/>
                        <a:pt x="233" y="1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3" name="Google Shape;11083;p35"/>
                <p:cNvSpPr/>
                <p:nvPr/>
              </p:nvSpPr>
              <p:spPr>
                <a:xfrm>
                  <a:off x="2693150" y="883467"/>
                  <a:ext cx="18680" cy="20438"/>
                </a:xfrm>
                <a:custGeom>
                  <a:rect b="b" l="l" r="r" t="t"/>
                  <a:pathLst>
                    <a:path extrusionOk="0" h="593" w="542">
                      <a:moveTo>
                        <a:pt x="52" y="0"/>
                      </a:moveTo>
                      <a:cubicBezTo>
                        <a:pt x="1" y="129"/>
                        <a:pt x="78" y="335"/>
                        <a:pt x="181" y="464"/>
                      </a:cubicBezTo>
                      <a:cubicBezTo>
                        <a:pt x="258" y="592"/>
                        <a:pt x="361" y="592"/>
                        <a:pt x="490" y="592"/>
                      </a:cubicBezTo>
                      <a:cubicBezTo>
                        <a:pt x="541" y="464"/>
                        <a:pt x="541" y="361"/>
                        <a:pt x="464" y="232"/>
                      </a:cubicBezTo>
                      <a:cubicBezTo>
                        <a:pt x="361" y="129"/>
                        <a:pt x="181" y="0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4" name="Google Shape;11084;p35"/>
                <p:cNvSpPr/>
                <p:nvPr/>
              </p:nvSpPr>
              <p:spPr>
                <a:xfrm>
                  <a:off x="2869679" y="1404160"/>
                  <a:ext cx="37291" cy="41737"/>
                </a:xfrm>
                <a:custGeom>
                  <a:rect b="b" l="l" r="r" t="t"/>
                  <a:pathLst>
                    <a:path extrusionOk="0" h="1211" w="1082">
                      <a:moveTo>
                        <a:pt x="78" y="1"/>
                      </a:moveTo>
                      <a:cubicBezTo>
                        <a:pt x="1" y="258"/>
                        <a:pt x="104" y="670"/>
                        <a:pt x="284" y="927"/>
                      </a:cubicBezTo>
                      <a:cubicBezTo>
                        <a:pt x="464" y="1185"/>
                        <a:pt x="670" y="1211"/>
                        <a:pt x="953" y="1211"/>
                      </a:cubicBezTo>
                      <a:cubicBezTo>
                        <a:pt x="1030" y="953"/>
                        <a:pt x="1082" y="773"/>
                        <a:pt x="902" y="516"/>
                      </a:cubicBezTo>
                      <a:cubicBezTo>
                        <a:pt x="721" y="258"/>
                        <a:pt x="361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5" name="Google Shape;11085;p35"/>
                <p:cNvSpPr/>
                <p:nvPr/>
              </p:nvSpPr>
              <p:spPr>
                <a:xfrm>
                  <a:off x="2899836" y="1411260"/>
                  <a:ext cx="21334" cy="33741"/>
                </a:xfrm>
                <a:custGeom>
                  <a:rect b="b" l="l" r="r" t="t"/>
                  <a:pathLst>
                    <a:path extrusionOk="0" h="979" w="619">
                      <a:moveTo>
                        <a:pt x="516" y="1"/>
                      </a:moveTo>
                      <a:cubicBezTo>
                        <a:pt x="335" y="52"/>
                        <a:pt x="130" y="284"/>
                        <a:pt x="78" y="490"/>
                      </a:cubicBezTo>
                      <a:cubicBezTo>
                        <a:pt x="1" y="721"/>
                        <a:pt x="52" y="824"/>
                        <a:pt x="181" y="979"/>
                      </a:cubicBezTo>
                      <a:cubicBezTo>
                        <a:pt x="361" y="927"/>
                        <a:pt x="490" y="876"/>
                        <a:pt x="567" y="670"/>
                      </a:cubicBezTo>
                      <a:cubicBezTo>
                        <a:pt x="619" y="464"/>
                        <a:pt x="619" y="155"/>
                        <a:pt x="51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6" name="Google Shape;11086;p35"/>
                <p:cNvSpPr/>
                <p:nvPr/>
              </p:nvSpPr>
              <p:spPr>
                <a:xfrm>
                  <a:off x="2849276" y="1447655"/>
                  <a:ext cx="26641" cy="28709"/>
                </a:xfrm>
                <a:custGeom>
                  <a:rect b="b" l="l" r="r" t="t"/>
                  <a:pathLst>
                    <a:path extrusionOk="0" h="833" w="773">
                      <a:moveTo>
                        <a:pt x="52" y="0"/>
                      </a:moveTo>
                      <a:cubicBezTo>
                        <a:pt x="1" y="180"/>
                        <a:pt x="104" y="489"/>
                        <a:pt x="232" y="644"/>
                      </a:cubicBezTo>
                      <a:cubicBezTo>
                        <a:pt x="355" y="786"/>
                        <a:pt x="461" y="832"/>
                        <a:pt x="590" y="832"/>
                      </a:cubicBezTo>
                      <a:cubicBezTo>
                        <a:pt x="623" y="832"/>
                        <a:pt x="658" y="829"/>
                        <a:pt x="696" y="824"/>
                      </a:cubicBezTo>
                      <a:cubicBezTo>
                        <a:pt x="747" y="644"/>
                        <a:pt x="773" y="515"/>
                        <a:pt x="644" y="335"/>
                      </a:cubicBezTo>
                      <a:cubicBezTo>
                        <a:pt x="516" y="154"/>
                        <a:pt x="258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7" name="Google Shape;11087;p35"/>
                <p:cNvSpPr/>
                <p:nvPr/>
              </p:nvSpPr>
              <p:spPr>
                <a:xfrm>
                  <a:off x="2929992" y="1411260"/>
                  <a:ext cx="15130" cy="22230"/>
                </a:xfrm>
                <a:custGeom>
                  <a:rect b="b" l="l" r="r" t="t"/>
                  <a:pathLst>
                    <a:path extrusionOk="0" h="645" w="439">
                      <a:moveTo>
                        <a:pt x="361" y="1"/>
                      </a:moveTo>
                      <a:cubicBezTo>
                        <a:pt x="233" y="27"/>
                        <a:pt x="104" y="181"/>
                        <a:pt x="52" y="335"/>
                      </a:cubicBezTo>
                      <a:cubicBezTo>
                        <a:pt x="1" y="464"/>
                        <a:pt x="52" y="541"/>
                        <a:pt x="104" y="644"/>
                      </a:cubicBezTo>
                      <a:cubicBezTo>
                        <a:pt x="233" y="619"/>
                        <a:pt x="336" y="593"/>
                        <a:pt x="387" y="438"/>
                      </a:cubicBezTo>
                      <a:cubicBezTo>
                        <a:pt x="439" y="310"/>
                        <a:pt x="439" y="104"/>
                        <a:pt x="36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8" name="Google Shape;11088;p35"/>
                <p:cNvSpPr/>
                <p:nvPr/>
              </p:nvSpPr>
              <p:spPr>
                <a:xfrm>
                  <a:off x="2843072" y="1484015"/>
                  <a:ext cx="24884" cy="12442"/>
                </a:xfrm>
                <a:custGeom>
                  <a:rect b="b" l="l" r="r" t="t"/>
                  <a:pathLst>
                    <a:path extrusionOk="0" h="361" w="722">
                      <a:moveTo>
                        <a:pt x="412" y="0"/>
                      </a:moveTo>
                      <a:cubicBezTo>
                        <a:pt x="258" y="26"/>
                        <a:pt x="78" y="103"/>
                        <a:pt x="1" y="206"/>
                      </a:cubicBezTo>
                      <a:cubicBezTo>
                        <a:pt x="78" y="309"/>
                        <a:pt x="284" y="361"/>
                        <a:pt x="438" y="361"/>
                      </a:cubicBezTo>
                      <a:cubicBezTo>
                        <a:pt x="593" y="335"/>
                        <a:pt x="644" y="258"/>
                        <a:pt x="721" y="155"/>
                      </a:cubicBezTo>
                      <a:cubicBezTo>
                        <a:pt x="618" y="52"/>
                        <a:pt x="567" y="0"/>
                        <a:pt x="4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9" name="Google Shape;11089;p35"/>
                <p:cNvSpPr/>
                <p:nvPr/>
              </p:nvSpPr>
              <p:spPr>
                <a:xfrm>
                  <a:off x="2611537" y="1084810"/>
                  <a:ext cx="51491" cy="28089"/>
                </a:xfrm>
                <a:custGeom>
                  <a:rect b="b" l="l" r="r" t="t"/>
                  <a:pathLst>
                    <a:path extrusionOk="0" h="815" w="1494">
                      <a:moveTo>
                        <a:pt x="993" y="1"/>
                      </a:moveTo>
                      <a:cubicBezTo>
                        <a:pt x="934" y="1"/>
                        <a:pt x="870" y="9"/>
                        <a:pt x="799" y="27"/>
                      </a:cubicBezTo>
                      <a:cubicBezTo>
                        <a:pt x="464" y="130"/>
                        <a:pt x="104" y="387"/>
                        <a:pt x="1" y="644"/>
                      </a:cubicBezTo>
                      <a:cubicBezTo>
                        <a:pt x="152" y="762"/>
                        <a:pt x="392" y="814"/>
                        <a:pt x="634" y="814"/>
                      </a:cubicBezTo>
                      <a:cubicBezTo>
                        <a:pt x="761" y="814"/>
                        <a:pt x="889" y="800"/>
                        <a:pt x="1005" y="773"/>
                      </a:cubicBezTo>
                      <a:cubicBezTo>
                        <a:pt x="1313" y="670"/>
                        <a:pt x="1391" y="490"/>
                        <a:pt x="1494" y="233"/>
                      </a:cubicBezTo>
                      <a:cubicBezTo>
                        <a:pt x="1335" y="94"/>
                        <a:pt x="119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0" name="Google Shape;11090;p35"/>
                <p:cNvSpPr/>
                <p:nvPr/>
              </p:nvSpPr>
              <p:spPr>
                <a:xfrm>
                  <a:off x="2634594" y="1064855"/>
                  <a:ext cx="30226" cy="25814"/>
                </a:xfrm>
                <a:custGeom>
                  <a:rect b="b" l="l" r="r" t="t"/>
                  <a:pathLst>
                    <a:path extrusionOk="0" h="749" w="877">
                      <a:moveTo>
                        <a:pt x="117" y="0"/>
                      </a:moveTo>
                      <a:cubicBezTo>
                        <a:pt x="76" y="0"/>
                        <a:pt x="37" y="5"/>
                        <a:pt x="1" y="14"/>
                      </a:cubicBezTo>
                      <a:cubicBezTo>
                        <a:pt x="1" y="220"/>
                        <a:pt x="155" y="503"/>
                        <a:pt x="336" y="631"/>
                      </a:cubicBezTo>
                      <a:cubicBezTo>
                        <a:pt x="438" y="719"/>
                        <a:pt x="531" y="749"/>
                        <a:pt x="626" y="749"/>
                      </a:cubicBezTo>
                      <a:cubicBezTo>
                        <a:pt x="699" y="749"/>
                        <a:pt x="772" y="731"/>
                        <a:pt x="850" y="709"/>
                      </a:cubicBezTo>
                      <a:cubicBezTo>
                        <a:pt x="876" y="503"/>
                        <a:pt x="850" y="374"/>
                        <a:pt x="670" y="220"/>
                      </a:cubicBezTo>
                      <a:cubicBezTo>
                        <a:pt x="522" y="93"/>
                        <a:pt x="304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1" name="Google Shape;11091;p35"/>
                <p:cNvSpPr/>
                <p:nvPr/>
              </p:nvSpPr>
              <p:spPr>
                <a:xfrm>
                  <a:off x="2635490" y="1029839"/>
                  <a:ext cx="27538" cy="31087"/>
                </a:xfrm>
                <a:custGeom>
                  <a:rect b="b" l="l" r="r" t="t"/>
                  <a:pathLst>
                    <a:path extrusionOk="0" h="902" w="799">
                      <a:moveTo>
                        <a:pt x="52" y="0"/>
                      </a:moveTo>
                      <a:cubicBezTo>
                        <a:pt x="1" y="206"/>
                        <a:pt x="78" y="515"/>
                        <a:pt x="207" y="695"/>
                      </a:cubicBezTo>
                      <a:cubicBezTo>
                        <a:pt x="335" y="875"/>
                        <a:pt x="490" y="901"/>
                        <a:pt x="696" y="901"/>
                      </a:cubicBezTo>
                      <a:cubicBezTo>
                        <a:pt x="747" y="721"/>
                        <a:pt x="799" y="566"/>
                        <a:pt x="644" y="386"/>
                      </a:cubicBezTo>
                      <a:cubicBezTo>
                        <a:pt x="516" y="206"/>
                        <a:pt x="258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2" name="Google Shape;11092;p35"/>
                <p:cNvSpPr/>
                <p:nvPr/>
              </p:nvSpPr>
              <p:spPr>
                <a:xfrm>
                  <a:off x="2612433" y="1040316"/>
                  <a:ext cx="20438" cy="17543"/>
                </a:xfrm>
                <a:custGeom>
                  <a:rect b="b" l="l" r="r" t="t"/>
                  <a:pathLst>
                    <a:path extrusionOk="0" h="509" w="593">
                      <a:moveTo>
                        <a:pt x="81" y="0"/>
                      </a:moveTo>
                      <a:cubicBezTo>
                        <a:pt x="61" y="0"/>
                        <a:pt x="43" y="2"/>
                        <a:pt x="26" y="5"/>
                      </a:cubicBezTo>
                      <a:cubicBezTo>
                        <a:pt x="1" y="134"/>
                        <a:pt x="103" y="314"/>
                        <a:pt x="232" y="417"/>
                      </a:cubicBezTo>
                      <a:cubicBezTo>
                        <a:pt x="301" y="486"/>
                        <a:pt x="369" y="508"/>
                        <a:pt x="446" y="508"/>
                      </a:cubicBezTo>
                      <a:cubicBezTo>
                        <a:pt x="484" y="508"/>
                        <a:pt x="524" y="503"/>
                        <a:pt x="567" y="494"/>
                      </a:cubicBezTo>
                      <a:cubicBezTo>
                        <a:pt x="593" y="365"/>
                        <a:pt x="593" y="262"/>
                        <a:pt x="464" y="159"/>
                      </a:cubicBezTo>
                      <a:cubicBezTo>
                        <a:pt x="374" y="70"/>
                        <a:pt x="207" y="0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3" name="Google Shape;11093;p35"/>
                <p:cNvSpPr/>
                <p:nvPr/>
              </p:nvSpPr>
              <p:spPr>
                <a:xfrm>
                  <a:off x="2591134" y="1078607"/>
                  <a:ext cx="25780" cy="12649"/>
                </a:xfrm>
                <a:custGeom>
                  <a:rect b="b" l="l" r="r" t="t"/>
                  <a:pathLst>
                    <a:path extrusionOk="0" h="367" w="748">
                      <a:moveTo>
                        <a:pt x="438" y="1"/>
                      </a:moveTo>
                      <a:cubicBezTo>
                        <a:pt x="284" y="27"/>
                        <a:pt x="78" y="104"/>
                        <a:pt x="1" y="207"/>
                      </a:cubicBezTo>
                      <a:cubicBezTo>
                        <a:pt x="68" y="296"/>
                        <a:pt x="232" y="366"/>
                        <a:pt x="375" y="366"/>
                      </a:cubicBezTo>
                      <a:cubicBezTo>
                        <a:pt x="397" y="366"/>
                        <a:pt x="418" y="365"/>
                        <a:pt x="438" y="361"/>
                      </a:cubicBezTo>
                      <a:cubicBezTo>
                        <a:pt x="593" y="361"/>
                        <a:pt x="670" y="284"/>
                        <a:pt x="747" y="181"/>
                      </a:cubicBezTo>
                      <a:cubicBezTo>
                        <a:pt x="644" y="78"/>
                        <a:pt x="593" y="1"/>
                        <a:pt x="43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4" name="Google Shape;11094;p35"/>
                <p:cNvSpPr/>
                <p:nvPr/>
              </p:nvSpPr>
              <p:spPr>
                <a:xfrm>
                  <a:off x="2849276" y="1846825"/>
                  <a:ext cx="48837" cy="55902"/>
                </a:xfrm>
                <a:custGeom>
                  <a:rect b="b" l="l" r="r" t="t"/>
                  <a:pathLst>
                    <a:path extrusionOk="0" h="1622" w="1417">
                      <a:moveTo>
                        <a:pt x="1313" y="0"/>
                      </a:moveTo>
                      <a:cubicBezTo>
                        <a:pt x="953" y="0"/>
                        <a:pt x="490" y="335"/>
                        <a:pt x="258" y="670"/>
                      </a:cubicBezTo>
                      <a:cubicBezTo>
                        <a:pt x="1" y="1030"/>
                        <a:pt x="78" y="1287"/>
                        <a:pt x="207" y="1622"/>
                      </a:cubicBezTo>
                      <a:cubicBezTo>
                        <a:pt x="541" y="1596"/>
                        <a:pt x="799" y="1570"/>
                        <a:pt x="1056" y="1236"/>
                      </a:cubicBezTo>
                      <a:cubicBezTo>
                        <a:pt x="1288" y="876"/>
                        <a:pt x="1416" y="335"/>
                        <a:pt x="13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5" name="Google Shape;11095;p35"/>
                <p:cNvSpPr/>
                <p:nvPr/>
              </p:nvSpPr>
              <p:spPr>
                <a:xfrm>
                  <a:off x="2882121" y="1907035"/>
                  <a:ext cx="47906" cy="23298"/>
                </a:xfrm>
                <a:custGeom>
                  <a:rect b="b" l="l" r="r" t="t"/>
                  <a:pathLst>
                    <a:path extrusionOk="0" h="676" w="1390">
                      <a:moveTo>
                        <a:pt x="641" y="0"/>
                      </a:moveTo>
                      <a:cubicBezTo>
                        <a:pt x="615" y="0"/>
                        <a:pt x="590" y="1"/>
                        <a:pt x="566" y="4"/>
                      </a:cubicBezTo>
                      <a:cubicBezTo>
                        <a:pt x="257" y="4"/>
                        <a:pt x="129" y="132"/>
                        <a:pt x="0" y="338"/>
                      </a:cubicBezTo>
                      <a:cubicBezTo>
                        <a:pt x="143" y="529"/>
                        <a:pt x="264" y="676"/>
                        <a:pt x="506" y="676"/>
                      </a:cubicBezTo>
                      <a:cubicBezTo>
                        <a:pt x="526" y="676"/>
                        <a:pt x="546" y="675"/>
                        <a:pt x="566" y="673"/>
                      </a:cubicBezTo>
                      <a:cubicBezTo>
                        <a:pt x="849" y="673"/>
                        <a:pt x="1236" y="518"/>
                        <a:pt x="1390" y="313"/>
                      </a:cubicBezTo>
                      <a:cubicBezTo>
                        <a:pt x="1249" y="124"/>
                        <a:pt x="914" y="0"/>
                        <a:pt x="6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6" name="Google Shape;11096;p35"/>
                <p:cNvSpPr/>
                <p:nvPr/>
              </p:nvSpPr>
              <p:spPr>
                <a:xfrm>
                  <a:off x="2869679" y="1951494"/>
                  <a:ext cx="46183" cy="25194"/>
                </a:xfrm>
                <a:custGeom>
                  <a:rect b="b" l="l" r="r" t="t"/>
                  <a:pathLst>
                    <a:path extrusionOk="0" h="731" w="1340">
                      <a:moveTo>
                        <a:pt x="442" y="0"/>
                      </a:moveTo>
                      <a:cubicBezTo>
                        <a:pt x="263" y="0"/>
                        <a:pt x="140" y="93"/>
                        <a:pt x="1" y="232"/>
                      </a:cubicBezTo>
                      <a:cubicBezTo>
                        <a:pt x="78" y="464"/>
                        <a:pt x="181" y="618"/>
                        <a:pt x="464" y="696"/>
                      </a:cubicBezTo>
                      <a:cubicBezTo>
                        <a:pt x="552" y="719"/>
                        <a:pt x="652" y="731"/>
                        <a:pt x="753" y="731"/>
                      </a:cubicBezTo>
                      <a:cubicBezTo>
                        <a:pt x="980" y="731"/>
                        <a:pt x="1215" y="673"/>
                        <a:pt x="1339" y="567"/>
                      </a:cubicBezTo>
                      <a:cubicBezTo>
                        <a:pt x="1236" y="335"/>
                        <a:pt x="902" y="104"/>
                        <a:pt x="618" y="26"/>
                      </a:cubicBezTo>
                      <a:cubicBezTo>
                        <a:pt x="554" y="9"/>
                        <a:pt x="495" y="0"/>
                        <a:pt x="4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7" name="Google Shape;11097;p35"/>
                <p:cNvSpPr/>
                <p:nvPr/>
              </p:nvSpPr>
              <p:spPr>
                <a:xfrm>
                  <a:off x="2898974" y="1932883"/>
                  <a:ext cx="31949" cy="15992"/>
                </a:xfrm>
                <a:custGeom>
                  <a:rect b="b" l="l" r="r" t="t"/>
                  <a:pathLst>
                    <a:path extrusionOk="0" h="464" w="927">
                      <a:moveTo>
                        <a:pt x="386" y="0"/>
                      </a:moveTo>
                      <a:cubicBezTo>
                        <a:pt x="180" y="0"/>
                        <a:pt x="103" y="77"/>
                        <a:pt x="0" y="232"/>
                      </a:cubicBezTo>
                      <a:cubicBezTo>
                        <a:pt x="103" y="360"/>
                        <a:pt x="180" y="463"/>
                        <a:pt x="360" y="463"/>
                      </a:cubicBezTo>
                      <a:cubicBezTo>
                        <a:pt x="566" y="463"/>
                        <a:pt x="824" y="386"/>
                        <a:pt x="927" y="232"/>
                      </a:cubicBezTo>
                      <a:cubicBezTo>
                        <a:pt x="824" y="103"/>
                        <a:pt x="566" y="0"/>
                        <a:pt x="3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8" name="Google Shape;11098;p35"/>
                <p:cNvSpPr/>
                <p:nvPr/>
              </p:nvSpPr>
              <p:spPr>
                <a:xfrm>
                  <a:off x="2890082" y="1879187"/>
                  <a:ext cx="25780" cy="22506"/>
                </a:xfrm>
                <a:custGeom>
                  <a:rect b="b" l="l" r="r" t="t"/>
                  <a:pathLst>
                    <a:path extrusionOk="0" h="653" w="748">
                      <a:moveTo>
                        <a:pt x="622" y="0"/>
                      </a:moveTo>
                      <a:cubicBezTo>
                        <a:pt x="462" y="0"/>
                        <a:pt x="282" y="93"/>
                        <a:pt x="155" y="220"/>
                      </a:cubicBezTo>
                      <a:cubicBezTo>
                        <a:pt x="1" y="348"/>
                        <a:pt x="1" y="477"/>
                        <a:pt x="26" y="631"/>
                      </a:cubicBezTo>
                      <a:cubicBezTo>
                        <a:pt x="100" y="642"/>
                        <a:pt x="161" y="652"/>
                        <a:pt x="217" y="652"/>
                      </a:cubicBezTo>
                      <a:cubicBezTo>
                        <a:pt x="299" y="652"/>
                        <a:pt x="373" y="630"/>
                        <a:pt x="464" y="554"/>
                      </a:cubicBezTo>
                      <a:cubicBezTo>
                        <a:pt x="618" y="426"/>
                        <a:pt x="747" y="168"/>
                        <a:pt x="721" y="14"/>
                      </a:cubicBezTo>
                      <a:cubicBezTo>
                        <a:pt x="689" y="5"/>
                        <a:pt x="656" y="0"/>
                        <a:pt x="62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9" name="Google Shape;11099;p35"/>
                <p:cNvSpPr/>
                <p:nvPr/>
              </p:nvSpPr>
              <p:spPr>
                <a:xfrm>
                  <a:off x="2784516" y="1669021"/>
                  <a:ext cx="66586" cy="33569"/>
                </a:xfrm>
                <a:custGeom>
                  <a:rect b="b" l="l" r="r" t="t"/>
                  <a:pathLst>
                    <a:path extrusionOk="0" h="974" w="1932">
                      <a:moveTo>
                        <a:pt x="1022" y="1"/>
                      </a:moveTo>
                      <a:cubicBezTo>
                        <a:pt x="641" y="1"/>
                        <a:pt x="199" y="126"/>
                        <a:pt x="1" y="346"/>
                      </a:cubicBezTo>
                      <a:cubicBezTo>
                        <a:pt x="155" y="655"/>
                        <a:pt x="670" y="913"/>
                        <a:pt x="1082" y="964"/>
                      </a:cubicBezTo>
                      <a:cubicBezTo>
                        <a:pt x="1135" y="971"/>
                        <a:pt x="1185" y="974"/>
                        <a:pt x="1232" y="974"/>
                      </a:cubicBezTo>
                      <a:cubicBezTo>
                        <a:pt x="1547" y="974"/>
                        <a:pt x="1729" y="828"/>
                        <a:pt x="1931" y="604"/>
                      </a:cubicBezTo>
                      <a:cubicBezTo>
                        <a:pt x="1777" y="295"/>
                        <a:pt x="1622" y="63"/>
                        <a:pt x="1211" y="12"/>
                      </a:cubicBezTo>
                      <a:cubicBezTo>
                        <a:pt x="1150" y="4"/>
                        <a:pt x="1087" y="1"/>
                        <a:pt x="102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0" name="Google Shape;11100;p35"/>
                <p:cNvSpPr/>
                <p:nvPr/>
              </p:nvSpPr>
              <p:spPr>
                <a:xfrm>
                  <a:off x="2828011" y="1643690"/>
                  <a:ext cx="31949" cy="41703"/>
                </a:xfrm>
                <a:custGeom>
                  <a:rect b="b" l="l" r="r" t="t"/>
                  <a:pathLst>
                    <a:path extrusionOk="0" h="1210" w="927">
                      <a:moveTo>
                        <a:pt x="103" y="0"/>
                      </a:moveTo>
                      <a:lnTo>
                        <a:pt x="103" y="0"/>
                      </a:lnTo>
                      <a:cubicBezTo>
                        <a:pt x="0" y="232"/>
                        <a:pt x="51" y="618"/>
                        <a:pt x="180" y="875"/>
                      </a:cubicBezTo>
                      <a:cubicBezTo>
                        <a:pt x="335" y="1133"/>
                        <a:pt x="515" y="1184"/>
                        <a:pt x="746" y="1210"/>
                      </a:cubicBezTo>
                      <a:cubicBezTo>
                        <a:pt x="875" y="1004"/>
                        <a:pt x="927" y="824"/>
                        <a:pt x="798" y="567"/>
                      </a:cubicBezTo>
                      <a:cubicBezTo>
                        <a:pt x="669" y="309"/>
                        <a:pt x="360" y="26"/>
                        <a:pt x="1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1" name="Google Shape;11101;p35"/>
                <p:cNvSpPr/>
                <p:nvPr/>
              </p:nvSpPr>
              <p:spPr>
                <a:xfrm>
                  <a:off x="2849276" y="1633040"/>
                  <a:ext cx="27538" cy="47045"/>
                </a:xfrm>
                <a:custGeom>
                  <a:rect b="b" l="l" r="r" t="t"/>
                  <a:pathLst>
                    <a:path extrusionOk="0" h="1365" w="799">
                      <a:moveTo>
                        <a:pt x="232" y="0"/>
                      </a:moveTo>
                      <a:cubicBezTo>
                        <a:pt x="52" y="181"/>
                        <a:pt x="1" y="592"/>
                        <a:pt x="78" y="876"/>
                      </a:cubicBezTo>
                      <a:cubicBezTo>
                        <a:pt x="129" y="1159"/>
                        <a:pt x="284" y="1262"/>
                        <a:pt x="516" y="1365"/>
                      </a:cubicBezTo>
                      <a:cubicBezTo>
                        <a:pt x="696" y="1184"/>
                        <a:pt x="799" y="1030"/>
                        <a:pt x="747" y="747"/>
                      </a:cubicBezTo>
                      <a:cubicBezTo>
                        <a:pt x="670" y="438"/>
                        <a:pt x="464" y="103"/>
                        <a:pt x="2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2" name="Google Shape;11102;p35"/>
                <p:cNvSpPr/>
                <p:nvPr/>
              </p:nvSpPr>
              <p:spPr>
                <a:xfrm>
                  <a:off x="2796062" y="1713929"/>
                  <a:ext cx="29295" cy="18025"/>
                </a:xfrm>
                <a:custGeom>
                  <a:rect b="b" l="l" r="r" t="t"/>
                  <a:pathLst>
                    <a:path extrusionOk="0" h="523" w="850">
                      <a:moveTo>
                        <a:pt x="245" y="0"/>
                      </a:moveTo>
                      <a:cubicBezTo>
                        <a:pt x="152" y="0"/>
                        <a:pt x="65" y="15"/>
                        <a:pt x="0" y="47"/>
                      </a:cubicBezTo>
                      <a:cubicBezTo>
                        <a:pt x="52" y="202"/>
                        <a:pt x="232" y="407"/>
                        <a:pt x="412" y="485"/>
                      </a:cubicBezTo>
                      <a:cubicBezTo>
                        <a:pt x="475" y="512"/>
                        <a:pt x="528" y="523"/>
                        <a:pt x="578" y="523"/>
                      </a:cubicBezTo>
                      <a:cubicBezTo>
                        <a:pt x="670" y="523"/>
                        <a:pt x="749" y="483"/>
                        <a:pt x="850" y="433"/>
                      </a:cubicBezTo>
                      <a:cubicBezTo>
                        <a:pt x="824" y="279"/>
                        <a:pt x="798" y="150"/>
                        <a:pt x="618" y="73"/>
                      </a:cubicBezTo>
                      <a:cubicBezTo>
                        <a:pt x="513" y="28"/>
                        <a:pt x="374" y="0"/>
                        <a:pt x="2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3" name="Google Shape;11103;p35"/>
                <p:cNvSpPr/>
                <p:nvPr/>
              </p:nvSpPr>
              <p:spPr>
                <a:xfrm>
                  <a:off x="2770317" y="1643552"/>
                  <a:ext cx="30226" cy="17405"/>
                </a:xfrm>
                <a:custGeom>
                  <a:rect b="b" l="l" r="r" t="t"/>
                  <a:pathLst>
                    <a:path extrusionOk="0" h="505" w="877">
                      <a:moveTo>
                        <a:pt x="325" y="1"/>
                      </a:moveTo>
                      <a:cubicBezTo>
                        <a:pt x="203" y="1"/>
                        <a:pt x="84" y="26"/>
                        <a:pt x="1" y="82"/>
                      </a:cubicBezTo>
                      <a:cubicBezTo>
                        <a:pt x="52" y="236"/>
                        <a:pt x="258" y="416"/>
                        <a:pt x="439" y="468"/>
                      </a:cubicBezTo>
                      <a:cubicBezTo>
                        <a:pt x="507" y="493"/>
                        <a:pt x="564" y="505"/>
                        <a:pt x="615" y="505"/>
                      </a:cubicBezTo>
                      <a:cubicBezTo>
                        <a:pt x="716" y="505"/>
                        <a:pt x="790" y="459"/>
                        <a:pt x="876" y="390"/>
                      </a:cubicBezTo>
                      <a:cubicBezTo>
                        <a:pt x="850" y="236"/>
                        <a:pt x="799" y="107"/>
                        <a:pt x="619" y="56"/>
                      </a:cubicBezTo>
                      <a:cubicBezTo>
                        <a:pt x="535" y="20"/>
                        <a:pt x="429" y="1"/>
                        <a:pt x="32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4" name="Google Shape;11104;p35"/>
                <p:cNvSpPr/>
                <p:nvPr/>
              </p:nvSpPr>
              <p:spPr>
                <a:xfrm>
                  <a:off x="3008951" y="1421186"/>
                  <a:ext cx="47941" cy="31225"/>
                </a:xfrm>
                <a:custGeom>
                  <a:rect b="b" l="l" r="r" t="t"/>
                  <a:pathLst>
                    <a:path extrusionOk="0" h="906" w="1391">
                      <a:moveTo>
                        <a:pt x="1019" y="0"/>
                      </a:moveTo>
                      <a:cubicBezTo>
                        <a:pt x="799" y="0"/>
                        <a:pt x="560" y="56"/>
                        <a:pt x="387" y="150"/>
                      </a:cubicBezTo>
                      <a:cubicBezTo>
                        <a:pt x="104" y="279"/>
                        <a:pt x="52" y="485"/>
                        <a:pt x="1" y="768"/>
                      </a:cubicBezTo>
                      <a:cubicBezTo>
                        <a:pt x="157" y="846"/>
                        <a:pt x="284" y="905"/>
                        <a:pt x="424" y="905"/>
                      </a:cubicBezTo>
                      <a:cubicBezTo>
                        <a:pt x="514" y="905"/>
                        <a:pt x="610" y="880"/>
                        <a:pt x="721" y="820"/>
                      </a:cubicBezTo>
                      <a:cubicBezTo>
                        <a:pt x="1030" y="665"/>
                        <a:pt x="1339" y="356"/>
                        <a:pt x="1391" y="73"/>
                      </a:cubicBezTo>
                      <a:cubicBezTo>
                        <a:pt x="1290" y="23"/>
                        <a:pt x="1159" y="0"/>
                        <a:pt x="10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5" name="Google Shape;11105;p35"/>
                <p:cNvSpPr/>
                <p:nvPr/>
              </p:nvSpPr>
              <p:spPr>
                <a:xfrm>
                  <a:off x="3008055" y="1457236"/>
                  <a:ext cx="33776" cy="22540"/>
                </a:xfrm>
                <a:custGeom>
                  <a:rect b="b" l="l" r="r" t="t"/>
                  <a:pathLst>
                    <a:path extrusionOk="0" h="654" w="980">
                      <a:moveTo>
                        <a:pt x="306" y="1"/>
                      </a:moveTo>
                      <a:cubicBezTo>
                        <a:pt x="204" y="1"/>
                        <a:pt x="112" y="45"/>
                        <a:pt x="1" y="108"/>
                      </a:cubicBezTo>
                      <a:cubicBezTo>
                        <a:pt x="27" y="288"/>
                        <a:pt x="78" y="443"/>
                        <a:pt x="284" y="546"/>
                      </a:cubicBezTo>
                      <a:cubicBezTo>
                        <a:pt x="395" y="609"/>
                        <a:pt x="566" y="653"/>
                        <a:pt x="722" y="653"/>
                      </a:cubicBezTo>
                      <a:cubicBezTo>
                        <a:pt x="819" y="653"/>
                        <a:pt x="910" y="636"/>
                        <a:pt x="979" y="597"/>
                      </a:cubicBezTo>
                      <a:cubicBezTo>
                        <a:pt x="953" y="417"/>
                        <a:pt x="722" y="185"/>
                        <a:pt x="516" y="57"/>
                      </a:cubicBezTo>
                      <a:cubicBezTo>
                        <a:pt x="437" y="17"/>
                        <a:pt x="370" y="1"/>
                        <a:pt x="3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6" name="Google Shape;11106;p35"/>
                <p:cNvSpPr/>
                <p:nvPr/>
              </p:nvSpPr>
              <p:spPr>
                <a:xfrm>
                  <a:off x="2999198" y="1396199"/>
                  <a:ext cx="27538" cy="30191"/>
                </a:xfrm>
                <a:custGeom>
                  <a:rect b="b" l="l" r="r" t="t"/>
                  <a:pathLst>
                    <a:path extrusionOk="0" h="876" w="799">
                      <a:moveTo>
                        <a:pt x="747" y="0"/>
                      </a:moveTo>
                      <a:cubicBezTo>
                        <a:pt x="541" y="0"/>
                        <a:pt x="284" y="180"/>
                        <a:pt x="129" y="361"/>
                      </a:cubicBezTo>
                      <a:cubicBezTo>
                        <a:pt x="1" y="541"/>
                        <a:pt x="26" y="669"/>
                        <a:pt x="78" y="875"/>
                      </a:cubicBezTo>
                      <a:cubicBezTo>
                        <a:pt x="284" y="875"/>
                        <a:pt x="412" y="875"/>
                        <a:pt x="567" y="695"/>
                      </a:cubicBezTo>
                      <a:cubicBezTo>
                        <a:pt x="696" y="489"/>
                        <a:pt x="798" y="206"/>
                        <a:pt x="7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7" name="Google Shape;11107;p35"/>
                <p:cNvSpPr/>
                <p:nvPr/>
              </p:nvSpPr>
              <p:spPr>
                <a:xfrm>
                  <a:off x="3027597" y="1489667"/>
                  <a:ext cx="36395" cy="19817"/>
                </a:xfrm>
                <a:custGeom>
                  <a:rect b="b" l="l" r="r" t="t"/>
                  <a:pathLst>
                    <a:path extrusionOk="0" h="575" w="1056">
                      <a:moveTo>
                        <a:pt x="376" y="0"/>
                      </a:moveTo>
                      <a:cubicBezTo>
                        <a:pt x="226" y="0"/>
                        <a:pt x="121" y="65"/>
                        <a:pt x="0" y="145"/>
                      </a:cubicBezTo>
                      <a:cubicBezTo>
                        <a:pt x="77" y="351"/>
                        <a:pt x="129" y="480"/>
                        <a:pt x="361" y="531"/>
                      </a:cubicBezTo>
                      <a:cubicBezTo>
                        <a:pt x="447" y="560"/>
                        <a:pt x="545" y="575"/>
                        <a:pt x="641" y="575"/>
                      </a:cubicBezTo>
                      <a:cubicBezTo>
                        <a:pt x="802" y="575"/>
                        <a:pt x="959" y="535"/>
                        <a:pt x="1055" y="454"/>
                      </a:cubicBezTo>
                      <a:cubicBezTo>
                        <a:pt x="978" y="274"/>
                        <a:pt x="721" y="68"/>
                        <a:pt x="515" y="17"/>
                      </a:cubicBezTo>
                      <a:cubicBezTo>
                        <a:pt x="464" y="5"/>
                        <a:pt x="418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8" name="Google Shape;11108;p35"/>
                <p:cNvSpPr/>
                <p:nvPr/>
              </p:nvSpPr>
              <p:spPr>
                <a:xfrm>
                  <a:off x="3210329" y="2557246"/>
                  <a:ext cx="48802" cy="29709"/>
                </a:xfrm>
                <a:custGeom>
                  <a:rect b="b" l="l" r="r" t="t"/>
                  <a:pathLst>
                    <a:path extrusionOk="0" h="862" w="1416">
                      <a:moveTo>
                        <a:pt x="971" y="1"/>
                      </a:moveTo>
                      <a:cubicBezTo>
                        <a:pt x="783" y="1"/>
                        <a:pt x="586" y="40"/>
                        <a:pt x="438" y="107"/>
                      </a:cubicBezTo>
                      <a:cubicBezTo>
                        <a:pt x="129" y="210"/>
                        <a:pt x="52" y="416"/>
                        <a:pt x="0" y="699"/>
                      </a:cubicBezTo>
                      <a:cubicBezTo>
                        <a:pt x="157" y="786"/>
                        <a:pt x="290" y="861"/>
                        <a:pt x="455" y="861"/>
                      </a:cubicBezTo>
                      <a:cubicBezTo>
                        <a:pt x="534" y="861"/>
                        <a:pt x="621" y="844"/>
                        <a:pt x="721" y="802"/>
                      </a:cubicBezTo>
                      <a:cubicBezTo>
                        <a:pt x="1004" y="699"/>
                        <a:pt x="1364" y="390"/>
                        <a:pt x="1416" y="107"/>
                      </a:cubicBezTo>
                      <a:cubicBezTo>
                        <a:pt x="1305" y="33"/>
                        <a:pt x="1142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9" name="Google Shape;11109;p35"/>
                <p:cNvSpPr/>
                <p:nvPr/>
              </p:nvSpPr>
              <p:spPr>
                <a:xfrm>
                  <a:off x="3207675" y="2591504"/>
                  <a:ext cx="31949" cy="23746"/>
                </a:xfrm>
                <a:custGeom>
                  <a:rect b="b" l="l" r="r" t="t"/>
                  <a:pathLst>
                    <a:path extrusionOk="0" h="689" w="927">
                      <a:moveTo>
                        <a:pt x="270" y="1"/>
                      </a:moveTo>
                      <a:cubicBezTo>
                        <a:pt x="187" y="1"/>
                        <a:pt x="103" y="27"/>
                        <a:pt x="0" y="65"/>
                      </a:cubicBezTo>
                      <a:cubicBezTo>
                        <a:pt x="26" y="271"/>
                        <a:pt x="52" y="426"/>
                        <a:pt x="232" y="529"/>
                      </a:cubicBezTo>
                      <a:cubicBezTo>
                        <a:pt x="381" y="622"/>
                        <a:pt x="584" y="688"/>
                        <a:pt x="754" y="688"/>
                      </a:cubicBezTo>
                      <a:cubicBezTo>
                        <a:pt x="818" y="688"/>
                        <a:pt x="877" y="679"/>
                        <a:pt x="927" y="657"/>
                      </a:cubicBezTo>
                      <a:cubicBezTo>
                        <a:pt x="927" y="477"/>
                        <a:pt x="721" y="220"/>
                        <a:pt x="541" y="91"/>
                      </a:cubicBezTo>
                      <a:cubicBezTo>
                        <a:pt x="438" y="27"/>
                        <a:pt x="354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0" name="Google Shape;11110;p35"/>
                <p:cNvSpPr/>
                <p:nvPr/>
              </p:nvSpPr>
              <p:spPr>
                <a:xfrm>
                  <a:off x="3203229" y="2531535"/>
                  <a:ext cx="28434" cy="28055"/>
                </a:xfrm>
                <a:custGeom>
                  <a:rect b="b" l="l" r="r" t="t"/>
                  <a:pathLst>
                    <a:path extrusionOk="0" h="814" w="825">
                      <a:moveTo>
                        <a:pt x="751" y="1"/>
                      </a:moveTo>
                      <a:cubicBezTo>
                        <a:pt x="551" y="1"/>
                        <a:pt x="298" y="144"/>
                        <a:pt x="155" y="287"/>
                      </a:cubicBezTo>
                      <a:cubicBezTo>
                        <a:pt x="0" y="467"/>
                        <a:pt x="0" y="596"/>
                        <a:pt x="52" y="801"/>
                      </a:cubicBezTo>
                      <a:cubicBezTo>
                        <a:pt x="101" y="809"/>
                        <a:pt x="149" y="814"/>
                        <a:pt x="195" y="814"/>
                      </a:cubicBezTo>
                      <a:cubicBezTo>
                        <a:pt x="317" y="814"/>
                        <a:pt x="429" y="778"/>
                        <a:pt x="541" y="647"/>
                      </a:cubicBezTo>
                      <a:cubicBezTo>
                        <a:pt x="695" y="493"/>
                        <a:pt x="824" y="184"/>
                        <a:pt x="798" y="4"/>
                      </a:cubicBezTo>
                      <a:cubicBezTo>
                        <a:pt x="783" y="2"/>
                        <a:pt x="767" y="1"/>
                        <a:pt x="75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1" name="Google Shape;11111;p35"/>
                <p:cNvSpPr/>
                <p:nvPr/>
              </p:nvSpPr>
              <p:spPr>
                <a:xfrm>
                  <a:off x="3224529" y="2625314"/>
                  <a:ext cx="35499" cy="20920"/>
                </a:xfrm>
                <a:custGeom>
                  <a:rect b="b" l="l" r="r" t="t"/>
                  <a:pathLst>
                    <a:path extrusionOk="0" h="607" w="1030">
                      <a:moveTo>
                        <a:pt x="320" y="0"/>
                      </a:moveTo>
                      <a:cubicBezTo>
                        <a:pt x="198" y="0"/>
                        <a:pt x="105" y="52"/>
                        <a:pt x="0" y="140"/>
                      </a:cubicBezTo>
                      <a:cubicBezTo>
                        <a:pt x="52" y="320"/>
                        <a:pt x="103" y="448"/>
                        <a:pt x="309" y="551"/>
                      </a:cubicBezTo>
                      <a:cubicBezTo>
                        <a:pt x="417" y="587"/>
                        <a:pt x="541" y="606"/>
                        <a:pt x="661" y="606"/>
                      </a:cubicBezTo>
                      <a:cubicBezTo>
                        <a:pt x="800" y="606"/>
                        <a:pt x="933" y="581"/>
                        <a:pt x="1030" y="526"/>
                      </a:cubicBezTo>
                      <a:cubicBezTo>
                        <a:pt x="978" y="320"/>
                        <a:pt x="721" y="114"/>
                        <a:pt x="515" y="37"/>
                      </a:cubicBezTo>
                      <a:cubicBezTo>
                        <a:pt x="441" y="12"/>
                        <a:pt x="377" y="0"/>
                        <a:pt x="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2" name="Google Shape;11112;p35"/>
                <p:cNvSpPr/>
                <p:nvPr/>
              </p:nvSpPr>
              <p:spPr>
                <a:xfrm>
                  <a:off x="2436801" y="2406566"/>
                  <a:ext cx="27538" cy="30502"/>
                </a:xfrm>
                <a:custGeom>
                  <a:rect b="b" l="l" r="r" t="t"/>
                  <a:pathLst>
                    <a:path extrusionOk="0" h="885" w="799">
                      <a:moveTo>
                        <a:pt x="52" y="0"/>
                      </a:moveTo>
                      <a:cubicBezTo>
                        <a:pt x="0" y="206"/>
                        <a:pt x="103" y="515"/>
                        <a:pt x="232" y="695"/>
                      </a:cubicBezTo>
                      <a:cubicBezTo>
                        <a:pt x="334" y="838"/>
                        <a:pt x="452" y="884"/>
                        <a:pt x="599" y="884"/>
                      </a:cubicBezTo>
                      <a:cubicBezTo>
                        <a:pt x="638" y="884"/>
                        <a:pt x="678" y="881"/>
                        <a:pt x="721" y="876"/>
                      </a:cubicBezTo>
                      <a:cubicBezTo>
                        <a:pt x="772" y="695"/>
                        <a:pt x="798" y="567"/>
                        <a:pt x="669" y="361"/>
                      </a:cubicBezTo>
                      <a:cubicBezTo>
                        <a:pt x="515" y="181"/>
                        <a:pt x="258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3" name="Google Shape;11113;p35"/>
                <p:cNvSpPr/>
                <p:nvPr/>
              </p:nvSpPr>
              <p:spPr>
                <a:xfrm>
                  <a:off x="2639040" y="2553834"/>
                  <a:ext cx="39945" cy="42599"/>
                </a:xfrm>
                <a:custGeom>
                  <a:rect b="b" l="l" r="r" t="t"/>
                  <a:pathLst>
                    <a:path extrusionOk="0" h="1236" w="1159">
                      <a:moveTo>
                        <a:pt x="1082" y="0"/>
                      </a:moveTo>
                      <a:cubicBezTo>
                        <a:pt x="799" y="0"/>
                        <a:pt x="413" y="257"/>
                        <a:pt x="207" y="515"/>
                      </a:cubicBezTo>
                      <a:cubicBezTo>
                        <a:pt x="1" y="772"/>
                        <a:pt x="52" y="978"/>
                        <a:pt x="129" y="1236"/>
                      </a:cubicBezTo>
                      <a:cubicBezTo>
                        <a:pt x="413" y="1236"/>
                        <a:pt x="618" y="1236"/>
                        <a:pt x="824" y="978"/>
                      </a:cubicBezTo>
                      <a:cubicBezTo>
                        <a:pt x="1004" y="695"/>
                        <a:pt x="1159" y="257"/>
                        <a:pt x="108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4" name="Google Shape;11114;p35"/>
                <p:cNvSpPr/>
                <p:nvPr/>
              </p:nvSpPr>
              <p:spPr>
                <a:xfrm>
                  <a:off x="2648794" y="2599844"/>
                  <a:ext cx="38187" cy="18749"/>
                </a:xfrm>
                <a:custGeom>
                  <a:rect b="b" l="l" r="r" t="t"/>
                  <a:pathLst>
                    <a:path extrusionOk="0" h="544" w="1108">
                      <a:moveTo>
                        <a:pt x="407" y="0"/>
                      </a:moveTo>
                      <a:cubicBezTo>
                        <a:pt x="214" y="0"/>
                        <a:pt x="118" y="120"/>
                        <a:pt x="1" y="261"/>
                      </a:cubicBezTo>
                      <a:cubicBezTo>
                        <a:pt x="104" y="415"/>
                        <a:pt x="207" y="518"/>
                        <a:pt x="438" y="544"/>
                      </a:cubicBezTo>
                      <a:cubicBezTo>
                        <a:pt x="670" y="544"/>
                        <a:pt x="979" y="441"/>
                        <a:pt x="1108" y="287"/>
                      </a:cubicBezTo>
                      <a:cubicBezTo>
                        <a:pt x="979" y="106"/>
                        <a:pt x="696" y="3"/>
                        <a:pt x="464" y="3"/>
                      </a:cubicBezTo>
                      <a:cubicBezTo>
                        <a:pt x="444" y="1"/>
                        <a:pt x="425" y="0"/>
                        <a:pt x="40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5" name="Google Shape;11115;p35"/>
                <p:cNvSpPr/>
                <p:nvPr/>
              </p:nvSpPr>
              <p:spPr>
                <a:xfrm>
                  <a:off x="2620429" y="2543184"/>
                  <a:ext cx="21299" cy="37291"/>
                </a:xfrm>
                <a:custGeom>
                  <a:rect b="b" l="l" r="r" t="t"/>
                  <a:pathLst>
                    <a:path extrusionOk="0" h="1082" w="618">
                      <a:moveTo>
                        <a:pt x="438" y="0"/>
                      </a:moveTo>
                      <a:cubicBezTo>
                        <a:pt x="258" y="77"/>
                        <a:pt x="103" y="361"/>
                        <a:pt x="52" y="592"/>
                      </a:cubicBezTo>
                      <a:cubicBezTo>
                        <a:pt x="0" y="824"/>
                        <a:pt x="77" y="927"/>
                        <a:pt x="232" y="1081"/>
                      </a:cubicBezTo>
                      <a:cubicBezTo>
                        <a:pt x="412" y="1004"/>
                        <a:pt x="515" y="927"/>
                        <a:pt x="566" y="695"/>
                      </a:cubicBezTo>
                      <a:cubicBezTo>
                        <a:pt x="618" y="463"/>
                        <a:pt x="566" y="155"/>
                        <a:pt x="43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6" name="Google Shape;11116;p35"/>
                <p:cNvSpPr/>
                <p:nvPr/>
              </p:nvSpPr>
              <p:spPr>
                <a:xfrm>
                  <a:off x="2586723" y="2522781"/>
                  <a:ext cx="19542" cy="37291"/>
                </a:xfrm>
                <a:custGeom>
                  <a:rect b="b" l="l" r="r" t="t"/>
                  <a:pathLst>
                    <a:path extrusionOk="0" h="1082" w="567">
                      <a:moveTo>
                        <a:pt x="232" y="0"/>
                      </a:moveTo>
                      <a:cubicBezTo>
                        <a:pt x="77" y="103"/>
                        <a:pt x="0" y="438"/>
                        <a:pt x="0" y="644"/>
                      </a:cubicBezTo>
                      <a:cubicBezTo>
                        <a:pt x="26" y="875"/>
                        <a:pt x="155" y="978"/>
                        <a:pt x="309" y="1081"/>
                      </a:cubicBezTo>
                      <a:cubicBezTo>
                        <a:pt x="463" y="953"/>
                        <a:pt x="566" y="850"/>
                        <a:pt x="541" y="618"/>
                      </a:cubicBezTo>
                      <a:cubicBezTo>
                        <a:pt x="541" y="386"/>
                        <a:pt x="412" y="103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7" name="Google Shape;11117;p35"/>
                <p:cNvSpPr/>
                <p:nvPr/>
              </p:nvSpPr>
              <p:spPr>
                <a:xfrm>
                  <a:off x="2681639" y="2618352"/>
                  <a:ext cx="37291" cy="19369"/>
                </a:xfrm>
                <a:custGeom>
                  <a:rect b="b" l="l" r="r" t="t"/>
                  <a:pathLst>
                    <a:path extrusionOk="0" h="562" w="1082">
                      <a:moveTo>
                        <a:pt x="507" y="1"/>
                      </a:moveTo>
                      <a:cubicBezTo>
                        <a:pt x="466" y="1"/>
                        <a:pt x="425" y="3"/>
                        <a:pt x="386" y="7"/>
                      </a:cubicBezTo>
                      <a:cubicBezTo>
                        <a:pt x="155" y="58"/>
                        <a:pt x="77" y="187"/>
                        <a:pt x="0" y="367"/>
                      </a:cubicBezTo>
                      <a:cubicBezTo>
                        <a:pt x="106" y="473"/>
                        <a:pt x="211" y="561"/>
                        <a:pt x="373" y="561"/>
                      </a:cubicBezTo>
                      <a:cubicBezTo>
                        <a:pt x="409" y="561"/>
                        <a:pt x="447" y="557"/>
                        <a:pt x="489" y="547"/>
                      </a:cubicBezTo>
                      <a:cubicBezTo>
                        <a:pt x="721" y="496"/>
                        <a:pt x="978" y="342"/>
                        <a:pt x="1081" y="161"/>
                      </a:cubicBezTo>
                      <a:cubicBezTo>
                        <a:pt x="952" y="54"/>
                        <a:pt x="717" y="1"/>
                        <a:pt x="5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8" name="Google Shape;11118;p35"/>
                <p:cNvSpPr/>
                <p:nvPr/>
              </p:nvSpPr>
              <p:spPr>
                <a:xfrm>
                  <a:off x="2851929" y="968595"/>
                  <a:ext cx="35533" cy="20645"/>
                </a:xfrm>
                <a:custGeom>
                  <a:rect b="b" l="l" r="r" t="t"/>
                  <a:pathLst>
                    <a:path extrusionOk="0" h="599" w="1031">
                      <a:moveTo>
                        <a:pt x="640" y="0"/>
                      </a:moveTo>
                      <a:cubicBezTo>
                        <a:pt x="527" y="0"/>
                        <a:pt x="411" y="19"/>
                        <a:pt x="310" y="53"/>
                      </a:cubicBezTo>
                      <a:cubicBezTo>
                        <a:pt x="104" y="130"/>
                        <a:pt x="52" y="259"/>
                        <a:pt x="1" y="465"/>
                      </a:cubicBezTo>
                      <a:cubicBezTo>
                        <a:pt x="112" y="538"/>
                        <a:pt x="209" y="599"/>
                        <a:pt x="331" y="599"/>
                      </a:cubicBezTo>
                      <a:cubicBezTo>
                        <a:pt x="379" y="599"/>
                        <a:pt x="432" y="589"/>
                        <a:pt x="490" y="567"/>
                      </a:cubicBezTo>
                      <a:cubicBezTo>
                        <a:pt x="722" y="490"/>
                        <a:pt x="979" y="284"/>
                        <a:pt x="1030" y="104"/>
                      </a:cubicBezTo>
                      <a:cubicBezTo>
                        <a:pt x="929" y="32"/>
                        <a:pt x="787" y="0"/>
                        <a:pt x="640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9" name="Google Shape;11119;p35"/>
                <p:cNvSpPr/>
                <p:nvPr/>
              </p:nvSpPr>
              <p:spPr>
                <a:xfrm>
                  <a:off x="2837764" y="913624"/>
                  <a:ext cx="35499" cy="48837"/>
                </a:xfrm>
                <a:custGeom>
                  <a:rect b="b" l="l" r="r" t="t"/>
                  <a:pathLst>
                    <a:path extrusionOk="0" h="1417" w="1030">
                      <a:moveTo>
                        <a:pt x="875" y="0"/>
                      </a:moveTo>
                      <a:lnTo>
                        <a:pt x="875" y="0"/>
                      </a:lnTo>
                      <a:cubicBezTo>
                        <a:pt x="618" y="52"/>
                        <a:pt x="283" y="387"/>
                        <a:pt x="129" y="670"/>
                      </a:cubicBezTo>
                      <a:cubicBezTo>
                        <a:pt x="0" y="979"/>
                        <a:pt x="77" y="1159"/>
                        <a:pt x="206" y="1416"/>
                      </a:cubicBezTo>
                      <a:cubicBezTo>
                        <a:pt x="489" y="1365"/>
                        <a:pt x="695" y="1287"/>
                        <a:pt x="824" y="1004"/>
                      </a:cubicBezTo>
                      <a:cubicBezTo>
                        <a:pt x="978" y="695"/>
                        <a:pt x="1030" y="258"/>
                        <a:pt x="8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0" name="Google Shape;11120;p35"/>
                <p:cNvSpPr/>
                <p:nvPr/>
              </p:nvSpPr>
              <p:spPr>
                <a:xfrm>
                  <a:off x="2888324" y="2412253"/>
                  <a:ext cx="57694" cy="30984"/>
                </a:xfrm>
                <a:custGeom>
                  <a:rect b="b" l="l" r="r" t="t"/>
                  <a:pathLst>
                    <a:path extrusionOk="0" h="899" w="1674">
                      <a:moveTo>
                        <a:pt x="1131" y="1"/>
                      </a:moveTo>
                      <a:cubicBezTo>
                        <a:pt x="1056" y="1"/>
                        <a:pt x="972" y="14"/>
                        <a:pt x="875" y="41"/>
                      </a:cubicBezTo>
                      <a:cubicBezTo>
                        <a:pt x="515" y="119"/>
                        <a:pt x="103" y="427"/>
                        <a:pt x="0" y="711"/>
                      </a:cubicBezTo>
                      <a:cubicBezTo>
                        <a:pt x="162" y="840"/>
                        <a:pt x="415" y="898"/>
                        <a:pt x="670" y="898"/>
                      </a:cubicBezTo>
                      <a:cubicBezTo>
                        <a:pt x="821" y="898"/>
                        <a:pt x="973" y="878"/>
                        <a:pt x="1107" y="839"/>
                      </a:cubicBezTo>
                      <a:cubicBezTo>
                        <a:pt x="1467" y="736"/>
                        <a:pt x="1570" y="530"/>
                        <a:pt x="1673" y="247"/>
                      </a:cubicBezTo>
                      <a:cubicBezTo>
                        <a:pt x="1485" y="97"/>
                        <a:pt x="1338" y="1"/>
                        <a:pt x="113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1" name="Google Shape;11121;p35"/>
                <p:cNvSpPr/>
                <p:nvPr/>
              </p:nvSpPr>
              <p:spPr>
                <a:xfrm>
                  <a:off x="2889186" y="2387059"/>
                  <a:ext cx="41737" cy="21299"/>
                </a:xfrm>
                <a:custGeom>
                  <a:rect b="b" l="l" r="r" t="t"/>
                  <a:pathLst>
                    <a:path extrusionOk="0" h="618" w="1211">
                      <a:moveTo>
                        <a:pt x="696" y="0"/>
                      </a:moveTo>
                      <a:cubicBezTo>
                        <a:pt x="439" y="26"/>
                        <a:pt x="104" y="155"/>
                        <a:pt x="1" y="335"/>
                      </a:cubicBezTo>
                      <a:cubicBezTo>
                        <a:pt x="130" y="515"/>
                        <a:pt x="464" y="618"/>
                        <a:pt x="722" y="618"/>
                      </a:cubicBezTo>
                      <a:cubicBezTo>
                        <a:pt x="979" y="592"/>
                        <a:pt x="1082" y="489"/>
                        <a:pt x="1211" y="283"/>
                      </a:cubicBezTo>
                      <a:cubicBezTo>
                        <a:pt x="1082" y="129"/>
                        <a:pt x="953" y="0"/>
                        <a:pt x="69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2" name="Google Shape;11122;p35"/>
                <p:cNvSpPr/>
                <p:nvPr/>
              </p:nvSpPr>
              <p:spPr>
                <a:xfrm>
                  <a:off x="2929992" y="2435413"/>
                  <a:ext cx="33776" cy="29226"/>
                </a:xfrm>
                <a:custGeom>
                  <a:rect b="b" l="l" r="r" t="t"/>
                  <a:pathLst>
                    <a:path extrusionOk="0" h="848" w="980">
                      <a:moveTo>
                        <a:pt x="700" y="1"/>
                      </a:moveTo>
                      <a:cubicBezTo>
                        <a:pt x="591" y="1"/>
                        <a:pt x="493" y="35"/>
                        <a:pt x="387" y="142"/>
                      </a:cubicBezTo>
                      <a:cubicBezTo>
                        <a:pt x="181" y="322"/>
                        <a:pt x="1" y="631"/>
                        <a:pt x="27" y="836"/>
                      </a:cubicBezTo>
                      <a:cubicBezTo>
                        <a:pt x="62" y="844"/>
                        <a:pt x="100" y="848"/>
                        <a:pt x="139" y="848"/>
                      </a:cubicBezTo>
                      <a:cubicBezTo>
                        <a:pt x="357" y="848"/>
                        <a:pt x="620" y="736"/>
                        <a:pt x="773" y="605"/>
                      </a:cubicBezTo>
                      <a:cubicBezTo>
                        <a:pt x="979" y="425"/>
                        <a:pt x="979" y="270"/>
                        <a:pt x="953" y="39"/>
                      </a:cubicBezTo>
                      <a:cubicBezTo>
                        <a:pt x="858" y="17"/>
                        <a:pt x="776" y="1"/>
                        <a:pt x="70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3" name="Google Shape;11123;p35"/>
                <p:cNvSpPr/>
                <p:nvPr/>
              </p:nvSpPr>
              <p:spPr>
                <a:xfrm>
                  <a:off x="2768559" y="1047554"/>
                  <a:ext cx="53248" cy="53283"/>
                </a:xfrm>
                <a:custGeom>
                  <a:rect b="b" l="l" r="r" t="t"/>
                  <a:pathLst>
                    <a:path extrusionOk="0" h="1546" w="1545">
                      <a:moveTo>
                        <a:pt x="773" y="1"/>
                      </a:moveTo>
                      <a:cubicBezTo>
                        <a:pt x="361" y="1"/>
                        <a:pt x="1" y="336"/>
                        <a:pt x="1" y="773"/>
                      </a:cubicBezTo>
                      <a:cubicBezTo>
                        <a:pt x="1" y="1185"/>
                        <a:pt x="361" y="1545"/>
                        <a:pt x="773" y="1545"/>
                      </a:cubicBezTo>
                      <a:cubicBezTo>
                        <a:pt x="1210" y="1545"/>
                        <a:pt x="1545" y="1185"/>
                        <a:pt x="1545" y="773"/>
                      </a:cubicBezTo>
                      <a:cubicBezTo>
                        <a:pt x="1545" y="336"/>
                        <a:pt x="1210" y="1"/>
                        <a:pt x="7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4" name="Google Shape;11124;p35"/>
                <p:cNvSpPr/>
                <p:nvPr/>
              </p:nvSpPr>
              <p:spPr>
                <a:xfrm>
                  <a:off x="2985894" y="2851885"/>
                  <a:ext cx="72790" cy="72756"/>
                </a:xfrm>
                <a:custGeom>
                  <a:rect b="b" l="l" r="r" t="t"/>
                  <a:pathLst>
                    <a:path extrusionOk="0" h="2111" w="2112">
                      <a:moveTo>
                        <a:pt x="1056" y="0"/>
                      </a:moveTo>
                      <a:cubicBezTo>
                        <a:pt x="464" y="0"/>
                        <a:pt x="0" y="464"/>
                        <a:pt x="0" y="1055"/>
                      </a:cubicBezTo>
                      <a:cubicBezTo>
                        <a:pt x="0" y="1647"/>
                        <a:pt x="464" y="2111"/>
                        <a:pt x="1056" y="2111"/>
                      </a:cubicBezTo>
                      <a:cubicBezTo>
                        <a:pt x="1648" y="2111"/>
                        <a:pt x="2111" y="1647"/>
                        <a:pt x="2111" y="1055"/>
                      </a:cubicBezTo>
                      <a:cubicBezTo>
                        <a:pt x="2111" y="464"/>
                        <a:pt x="1648" y="0"/>
                        <a:pt x="10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5" name="Google Shape;11125;p35"/>
                <p:cNvSpPr/>
                <p:nvPr/>
              </p:nvSpPr>
              <p:spPr>
                <a:xfrm>
                  <a:off x="3016051" y="2442030"/>
                  <a:ext cx="72790" cy="73686"/>
                </a:xfrm>
                <a:custGeom>
                  <a:rect b="b" l="l" r="r" t="t"/>
                  <a:pathLst>
                    <a:path extrusionOk="0" h="2138" w="2112">
                      <a:moveTo>
                        <a:pt x="1056" y="1"/>
                      </a:moveTo>
                      <a:cubicBezTo>
                        <a:pt x="464" y="1"/>
                        <a:pt x="1" y="490"/>
                        <a:pt x="1" y="1056"/>
                      </a:cubicBezTo>
                      <a:cubicBezTo>
                        <a:pt x="1" y="1648"/>
                        <a:pt x="464" y="2137"/>
                        <a:pt x="1056" y="2137"/>
                      </a:cubicBezTo>
                      <a:cubicBezTo>
                        <a:pt x="1648" y="2137"/>
                        <a:pt x="2111" y="1648"/>
                        <a:pt x="2111" y="1056"/>
                      </a:cubicBezTo>
                      <a:cubicBezTo>
                        <a:pt x="2111" y="490"/>
                        <a:pt x="1648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6" name="Google Shape;11126;p35"/>
                <p:cNvSpPr/>
                <p:nvPr/>
              </p:nvSpPr>
              <p:spPr>
                <a:xfrm>
                  <a:off x="2515760" y="2148426"/>
                  <a:ext cx="78959" cy="78994"/>
                </a:xfrm>
                <a:custGeom>
                  <a:rect b="b" l="l" r="r" t="t"/>
                  <a:pathLst>
                    <a:path extrusionOk="0" h="2292" w="2291">
                      <a:moveTo>
                        <a:pt x="1158" y="1"/>
                      </a:moveTo>
                      <a:cubicBezTo>
                        <a:pt x="515" y="1"/>
                        <a:pt x="0" y="515"/>
                        <a:pt x="0" y="1133"/>
                      </a:cubicBezTo>
                      <a:cubicBezTo>
                        <a:pt x="0" y="1776"/>
                        <a:pt x="515" y="2291"/>
                        <a:pt x="1158" y="2291"/>
                      </a:cubicBezTo>
                      <a:cubicBezTo>
                        <a:pt x="1776" y="2291"/>
                        <a:pt x="2291" y="1776"/>
                        <a:pt x="2291" y="1133"/>
                      </a:cubicBezTo>
                      <a:cubicBezTo>
                        <a:pt x="2291" y="515"/>
                        <a:pt x="1776" y="1"/>
                        <a:pt x="115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7" name="Google Shape;11127;p35"/>
                <p:cNvSpPr/>
                <p:nvPr/>
              </p:nvSpPr>
              <p:spPr>
                <a:xfrm>
                  <a:off x="2466061" y="2676218"/>
                  <a:ext cx="95847" cy="95847"/>
                </a:xfrm>
                <a:custGeom>
                  <a:rect b="b" l="l" r="r" t="t"/>
                  <a:pathLst>
                    <a:path extrusionOk="0" h="2781" w="2781">
                      <a:moveTo>
                        <a:pt x="1391" y="1"/>
                      </a:moveTo>
                      <a:cubicBezTo>
                        <a:pt x="618" y="1"/>
                        <a:pt x="1" y="619"/>
                        <a:pt x="1" y="1391"/>
                      </a:cubicBezTo>
                      <a:cubicBezTo>
                        <a:pt x="1" y="2163"/>
                        <a:pt x="618" y="2781"/>
                        <a:pt x="1391" y="2781"/>
                      </a:cubicBezTo>
                      <a:cubicBezTo>
                        <a:pt x="2163" y="2781"/>
                        <a:pt x="2780" y="2163"/>
                        <a:pt x="2780" y="1391"/>
                      </a:cubicBezTo>
                      <a:cubicBezTo>
                        <a:pt x="2780" y="619"/>
                        <a:pt x="2163" y="1"/>
                        <a:pt x="139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8" name="Google Shape;11128;p35"/>
                <p:cNvSpPr/>
                <p:nvPr/>
              </p:nvSpPr>
              <p:spPr>
                <a:xfrm>
                  <a:off x="2430597" y="2791537"/>
                  <a:ext cx="43495" cy="43529"/>
                </a:xfrm>
                <a:custGeom>
                  <a:rect b="b" l="l" r="r" t="t"/>
                  <a:pathLst>
                    <a:path extrusionOk="0" h="1263" w="1262">
                      <a:moveTo>
                        <a:pt x="644" y="1"/>
                      </a:moveTo>
                      <a:cubicBezTo>
                        <a:pt x="283" y="1"/>
                        <a:pt x="0" y="284"/>
                        <a:pt x="0" y="644"/>
                      </a:cubicBezTo>
                      <a:cubicBezTo>
                        <a:pt x="0" y="979"/>
                        <a:pt x="283" y="1262"/>
                        <a:pt x="644" y="1262"/>
                      </a:cubicBezTo>
                      <a:cubicBezTo>
                        <a:pt x="978" y="1262"/>
                        <a:pt x="1261" y="979"/>
                        <a:pt x="1261" y="644"/>
                      </a:cubicBezTo>
                      <a:cubicBezTo>
                        <a:pt x="1261" y="284"/>
                        <a:pt x="97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9" name="Google Shape;11129;p35"/>
                <p:cNvSpPr/>
                <p:nvPr/>
              </p:nvSpPr>
              <p:spPr>
                <a:xfrm>
                  <a:off x="2627529" y="2446476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1"/>
                      </a:moveTo>
                      <a:cubicBezTo>
                        <a:pt x="232" y="1"/>
                        <a:pt x="0" y="232"/>
                        <a:pt x="0" y="490"/>
                      </a:cubicBezTo>
                      <a:cubicBezTo>
                        <a:pt x="0" y="747"/>
                        <a:pt x="232" y="979"/>
                        <a:pt x="489" y="979"/>
                      </a:cubicBezTo>
                      <a:cubicBezTo>
                        <a:pt x="747" y="979"/>
                        <a:pt x="978" y="747"/>
                        <a:pt x="978" y="490"/>
                      </a:cubicBezTo>
                      <a:cubicBezTo>
                        <a:pt x="978" y="232"/>
                        <a:pt x="747" y="1"/>
                        <a:pt x="48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0" name="Google Shape;11130;p35"/>
                <p:cNvSpPr/>
                <p:nvPr/>
              </p:nvSpPr>
              <p:spPr>
                <a:xfrm>
                  <a:off x="2815569" y="2116477"/>
                  <a:ext cx="76340" cy="76340"/>
                </a:xfrm>
                <a:custGeom>
                  <a:rect b="b" l="l" r="r" t="t"/>
                  <a:pathLst>
                    <a:path extrusionOk="0" h="2215" w="2215">
                      <a:moveTo>
                        <a:pt x="1107" y="1"/>
                      </a:moveTo>
                      <a:cubicBezTo>
                        <a:pt x="490" y="1"/>
                        <a:pt x="1" y="490"/>
                        <a:pt x="1" y="1108"/>
                      </a:cubicBezTo>
                      <a:cubicBezTo>
                        <a:pt x="1" y="1725"/>
                        <a:pt x="490" y="2214"/>
                        <a:pt x="1107" y="2214"/>
                      </a:cubicBezTo>
                      <a:cubicBezTo>
                        <a:pt x="1699" y="2214"/>
                        <a:pt x="2214" y="1725"/>
                        <a:pt x="2214" y="1108"/>
                      </a:cubicBezTo>
                      <a:cubicBezTo>
                        <a:pt x="2214" y="490"/>
                        <a:pt x="1699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1" name="Google Shape;11131;p35"/>
                <p:cNvSpPr/>
                <p:nvPr/>
              </p:nvSpPr>
              <p:spPr>
                <a:xfrm>
                  <a:off x="2914931" y="2955658"/>
                  <a:ext cx="38187" cy="39083"/>
                </a:xfrm>
                <a:custGeom>
                  <a:rect b="b" l="l" r="r" t="t"/>
                  <a:pathLst>
                    <a:path extrusionOk="0" h="1134" w="1108">
                      <a:moveTo>
                        <a:pt x="567" y="1"/>
                      </a:moveTo>
                      <a:cubicBezTo>
                        <a:pt x="232" y="1"/>
                        <a:pt x="0" y="258"/>
                        <a:pt x="0" y="567"/>
                      </a:cubicBezTo>
                      <a:cubicBezTo>
                        <a:pt x="0" y="876"/>
                        <a:pt x="232" y="1133"/>
                        <a:pt x="567" y="1133"/>
                      </a:cubicBezTo>
                      <a:cubicBezTo>
                        <a:pt x="876" y="1133"/>
                        <a:pt x="1107" y="876"/>
                        <a:pt x="1107" y="567"/>
                      </a:cubicBezTo>
                      <a:cubicBezTo>
                        <a:pt x="1107" y="258"/>
                        <a:pt x="876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2" name="Google Shape;11132;p35"/>
                <p:cNvSpPr/>
                <p:nvPr/>
              </p:nvSpPr>
              <p:spPr>
                <a:xfrm>
                  <a:off x="2536163" y="2081909"/>
                  <a:ext cx="71860" cy="71860"/>
                </a:xfrm>
                <a:custGeom>
                  <a:rect b="b" l="l" r="r" t="t"/>
                  <a:pathLst>
                    <a:path extrusionOk="0" h="2085" w="2085">
                      <a:moveTo>
                        <a:pt x="1030" y="0"/>
                      </a:moveTo>
                      <a:cubicBezTo>
                        <a:pt x="463" y="0"/>
                        <a:pt x="0" y="463"/>
                        <a:pt x="0" y="1055"/>
                      </a:cubicBezTo>
                      <a:cubicBezTo>
                        <a:pt x="0" y="1622"/>
                        <a:pt x="463" y="2085"/>
                        <a:pt x="1030" y="2085"/>
                      </a:cubicBezTo>
                      <a:cubicBezTo>
                        <a:pt x="1622" y="2085"/>
                        <a:pt x="2085" y="1622"/>
                        <a:pt x="2085" y="1055"/>
                      </a:cubicBezTo>
                      <a:cubicBezTo>
                        <a:pt x="2085" y="463"/>
                        <a:pt x="1622" y="0"/>
                        <a:pt x="10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3" name="Google Shape;11133;p35"/>
                <p:cNvSpPr/>
                <p:nvPr/>
              </p:nvSpPr>
              <p:spPr>
                <a:xfrm>
                  <a:off x="2477607" y="2850093"/>
                  <a:ext cx="210271" cy="175048"/>
                </a:xfrm>
                <a:custGeom>
                  <a:rect b="b" l="l" r="r" t="t"/>
                  <a:pathLst>
                    <a:path extrusionOk="0" h="5079" w="6101">
                      <a:moveTo>
                        <a:pt x="592" y="1"/>
                      </a:moveTo>
                      <a:lnTo>
                        <a:pt x="592" y="1"/>
                      </a:lnTo>
                      <a:cubicBezTo>
                        <a:pt x="309" y="284"/>
                        <a:pt x="155" y="696"/>
                        <a:pt x="77" y="1107"/>
                      </a:cubicBezTo>
                      <a:cubicBezTo>
                        <a:pt x="0" y="1519"/>
                        <a:pt x="52" y="1957"/>
                        <a:pt x="155" y="2343"/>
                      </a:cubicBezTo>
                      <a:cubicBezTo>
                        <a:pt x="386" y="3167"/>
                        <a:pt x="901" y="3887"/>
                        <a:pt x="1622" y="4402"/>
                      </a:cubicBezTo>
                      <a:cubicBezTo>
                        <a:pt x="2176" y="4828"/>
                        <a:pt x="2907" y="5078"/>
                        <a:pt x="3625" y="5078"/>
                      </a:cubicBezTo>
                      <a:cubicBezTo>
                        <a:pt x="3773" y="5078"/>
                        <a:pt x="3921" y="5068"/>
                        <a:pt x="4067" y="5045"/>
                      </a:cubicBezTo>
                      <a:cubicBezTo>
                        <a:pt x="4942" y="4943"/>
                        <a:pt x="5663" y="4428"/>
                        <a:pt x="6100" y="3784"/>
                      </a:cubicBezTo>
                      <a:lnTo>
                        <a:pt x="6100" y="3784"/>
                      </a:lnTo>
                      <a:cubicBezTo>
                        <a:pt x="5499" y="3992"/>
                        <a:pt x="4948" y="4115"/>
                        <a:pt x="4420" y="4115"/>
                      </a:cubicBezTo>
                      <a:cubicBezTo>
                        <a:pt x="4293" y="4115"/>
                        <a:pt x="4166" y="4108"/>
                        <a:pt x="4041" y="4093"/>
                      </a:cubicBezTo>
                      <a:cubicBezTo>
                        <a:pt x="3398" y="4042"/>
                        <a:pt x="2832" y="3784"/>
                        <a:pt x="2317" y="3424"/>
                      </a:cubicBezTo>
                      <a:cubicBezTo>
                        <a:pt x="1802" y="3064"/>
                        <a:pt x="1364" y="2575"/>
                        <a:pt x="1030" y="2008"/>
                      </a:cubicBezTo>
                      <a:cubicBezTo>
                        <a:pt x="721" y="1442"/>
                        <a:pt x="515" y="799"/>
                        <a:pt x="59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4" name="Google Shape;11134;p35"/>
                <p:cNvSpPr/>
                <p:nvPr/>
              </p:nvSpPr>
              <p:spPr>
                <a:xfrm>
                  <a:off x="2803162" y="2744527"/>
                  <a:ext cx="180976" cy="103533"/>
                </a:xfrm>
                <a:custGeom>
                  <a:rect b="b" l="l" r="r" t="t"/>
                  <a:pathLst>
                    <a:path extrusionOk="0" h="3004" w="5251">
                      <a:moveTo>
                        <a:pt x="129" y="1"/>
                      </a:moveTo>
                      <a:cubicBezTo>
                        <a:pt x="78" y="130"/>
                        <a:pt x="26" y="284"/>
                        <a:pt x="0" y="464"/>
                      </a:cubicBezTo>
                      <a:cubicBezTo>
                        <a:pt x="0" y="619"/>
                        <a:pt x="0" y="799"/>
                        <a:pt x="52" y="953"/>
                      </a:cubicBezTo>
                      <a:cubicBezTo>
                        <a:pt x="78" y="1108"/>
                        <a:pt x="129" y="1288"/>
                        <a:pt x="206" y="1442"/>
                      </a:cubicBezTo>
                      <a:cubicBezTo>
                        <a:pt x="283" y="1597"/>
                        <a:pt x="386" y="1751"/>
                        <a:pt x="489" y="1880"/>
                      </a:cubicBezTo>
                      <a:cubicBezTo>
                        <a:pt x="901" y="2420"/>
                        <a:pt x="1519" y="2781"/>
                        <a:pt x="2214" y="2935"/>
                      </a:cubicBezTo>
                      <a:cubicBezTo>
                        <a:pt x="2412" y="2981"/>
                        <a:pt x="2619" y="3004"/>
                        <a:pt x="2827" y="3004"/>
                      </a:cubicBezTo>
                      <a:cubicBezTo>
                        <a:pt x="3324" y="3004"/>
                        <a:pt x="3830" y="2872"/>
                        <a:pt x="4247" y="2600"/>
                      </a:cubicBezTo>
                      <a:cubicBezTo>
                        <a:pt x="4813" y="2214"/>
                        <a:pt x="5200" y="1597"/>
                        <a:pt x="5251" y="979"/>
                      </a:cubicBezTo>
                      <a:lnTo>
                        <a:pt x="5251" y="979"/>
                      </a:lnTo>
                      <a:cubicBezTo>
                        <a:pt x="4736" y="1339"/>
                        <a:pt x="4299" y="1622"/>
                        <a:pt x="3835" y="1725"/>
                      </a:cubicBezTo>
                      <a:cubicBezTo>
                        <a:pt x="3591" y="1793"/>
                        <a:pt x="3346" y="1825"/>
                        <a:pt x="3105" y="1825"/>
                      </a:cubicBezTo>
                      <a:cubicBezTo>
                        <a:pt x="2890" y="1825"/>
                        <a:pt x="2678" y="1800"/>
                        <a:pt x="2471" y="1751"/>
                      </a:cubicBezTo>
                      <a:cubicBezTo>
                        <a:pt x="2008" y="1648"/>
                        <a:pt x="1570" y="1468"/>
                        <a:pt x="1159" y="1185"/>
                      </a:cubicBezTo>
                      <a:cubicBezTo>
                        <a:pt x="747" y="927"/>
                        <a:pt x="386" y="567"/>
                        <a:pt x="12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5" name="Google Shape;11135;p35"/>
                <p:cNvSpPr/>
                <p:nvPr/>
              </p:nvSpPr>
              <p:spPr>
                <a:xfrm>
                  <a:off x="2634594" y="2920194"/>
                  <a:ext cx="167707" cy="77960"/>
                </a:xfrm>
                <a:custGeom>
                  <a:rect b="b" l="l" r="r" t="t"/>
                  <a:pathLst>
                    <a:path extrusionOk="0" h="2262" w="4866">
                      <a:moveTo>
                        <a:pt x="4788" y="0"/>
                      </a:moveTo>
                      <a:lnTo>
                        <a:pt x="4788" y="0"/>
                      </a:lnTo>
                      <a:cubicBezTo>
                        <a:pt x="3990" y="695"/>
                        <a:pt x="3347" y="952"/>
                        <a:pt x="2601" y="1030"/>
                      </a:cubicBezTo>
                      <a:cubicBezTo>
                        <a:pt x="2390" y="1060"/>
                        <a:pt x="2161" y="1072"/>
                        <a:pt x="1925" y="1072"/>
                      </a:cubicBezTo>
                      <a:cubicBezTo>
                        <a:pt x="1758" y="1072"/>
                        <a:pt x="1587" y="1066"/>
                        <a:pt x="1417" y="1055"/>
                      </a:cubicBezTo>
                      <a:cubicBezTo>
                        <a:pt x="979" y="1030"/>
                        <a:pt x="542" y="952"/>
                        <a:pt x="1" y="927"/>
                      </a:cubicBezTo>
                      <a:lnTo>
                        <a:pt x="1" y="927"/>
                      </a:lnTo>
                      <a:cubicBezTo>
                        <a:pt x="258" y="1364"/>
                        <a:pt x="670" y="1725"/>
                        <a:pt x="1133" y="1956"/>
                      </a:cubicBezTo>
                      <a:cubicBezTo>
                        <a:pt x="1526" y="2142"/>
                        <a:pt x="1968" y="2262"/>
                        <a:pt x="2421" y="2262"/>
                      </a:cubicBezTo>
                      <a:cubicBezTo>
                        <a:pt x="2532" y="2262"/>
                        <a:pt x="2643" y="2255"/>
                        <a:pt x="2755" y="2239"/>
                      </a:cubicBezTo>
                      <a:cubicBezTo>
                        <a:pt x="3321" y="2188"/>
                        <a:pt x="3862" y="1905"/>
                        <a:pt x="4248" y="1493"/>
                      </a:cubicBezTo>
                      <a:cubicBezTo>
                        <a:pt x="4634" y="1081"/>
                        <a:pt x="4866" y="515"/>
                        <a:pt x="478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6" name="Google Shape;11136;p35"/>
                <p:cNvSpPr/>
                <p:nvPr/>
              </p:nvSpPr>
              <p:spPr>
                <a:xfrm>
                  <a:off x="2600026" y="2062367"/>
                  <a:ext cx="76306" cy="149957"/>
                </a:xfrm>
                <a:custGeom>
                  <a:rect b="b" l="l" r="r" t="t"/>
                  <a:pathLst>
                    <a:path extrusionOk="0" h="4351" w="2214">
                      <a:moveTo>
                        <a:pt x="953" y="1"/>
                      </a:moveTo>
                      <a:cubicBezTo>
                        <a:pt x="541" y="181"/>
                        <a:pt x="232" y="619"/>
                        <a:pt x="129" y="1108"/>
                      </a:cubicBezTo>
                      <a:cubicBezTo>
                        <a:pt x="0" y="1571"/>
                        <a:pt x="52" y="2086"/>
                        <a:pt x="206" y="2549"/>
                      </a:cubicBezTo>
                      <a:cubicBezTo>
                        <a:pt x="361" y="2987"/>
                        <a:pt x="618" y="3398"/>
                        <a:pt x="978" y="3733"/>
                      </a:cubicBezTo>
                      <a:cubicBezTo>
                        <a:pt x="1313" y="4042"/>
                        <a:pt x="1750" y="4273"/>
                        <a:pt x="2214" y="4351"/>
                      </a:cubicBezTo>
                      <a:cubicBezTo>
                        <a:pt x="1853" y="4042"/>
                        <a:pt x="1570" y="3733"/>
                        <a:pt x="1339" y="3398"/>
                      </a:cubicBezTo>
                      <a:cubicBezTo>
                        <a:pt x="1081" y="3090"/>
                        <a:pt x="901" y="2703"/>
                        <a:pt x="772" y="2343"/>
                      </a:cubicBezTo>
                      <a:cubicBezTo>
                        <a:pt x="515" y="1597"/>
                        <a:pt x="463" y="773"/>
                        <a:pt x="95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7" name="Google Shape;11137;p35"/>
                <p:cNvSpPr/>
                <p:nvPr/>
              </p:nvSpPr>
              <p:spPr>
                <a:xfrm>
                  <a:off x="2616879" y="2027799"/>
                  <a:ext cx="34637" cy="76306"/>
                </a:xfrm>
                <a:custGeom>
                  <a:rect b="b" l="l" r="r" t="t"/>
                  <a:pathLst>
                    <a:path extrusionOk="0" h="2214" w="1005">
                      <a:moveTo>
                        <a:pt x="798" y="0"/>
                      </a:moveTo>
                      <a:lnTo>
                        <a:pt x="798" y="0"/>
                      </a:lnTo>
                      <a:cubicBezTo>
                        <a:pt x="541" y="52"/>
                        <a:pt x="361" y="206"/>
                        <a:pt x="206" y="412"/>
                      </a:cubicBezTo>
                      <a:cubicBezTo>
                        <a:pt x="52" y="644"/>
                        <a:pt x="0" y="927"/>
                        <a:pt x="52" y="1184"/>
                      </a:cubicBezTo>
                      <a:cubicBezTo>
                        <a:pt x="103" y="1467"/>
                        <a:pt x="232" y="1673"/>
                        <a:pt x="386" y="1853"/>
                      </a:cubicBezTo>
                      <a:cubicBezTo>
                        <a:pt x="566" y="2033"/>
                        <a:pt x="772" y="2136"/>
                        <a:pt x="1004" y="2214"/>
                      </a:cubicBezTo>
                      <a:cubicBezTo>
                        <a:pt x="953" y="1956"/>
                        <a:pt x="850" y="1776"/>
                        <a:pt x="798" y="1596"/>
                      </a:cubicBezTo>
                      <a:cubicBezTo>
                        <a:pt x="721" y="1416"/>
                        <a:pt x="669" y="1236"/>
                        <a:pt x="644" y="1081"/>
                      </a:cubicBezTo>
                      <a:cubicBezTo>
                        <a:pt x="618" y="927"/>
                        <a:pt x="618" y="772"/>
                        <a:pt x="644" y="618"/>
                      </a:cubicBezTo>
                      <a:cubicBezTo>
                        <a:pt x="669" y="438"/>
                        <a:pt x="721" y="232"/>
                        <a:pt x="79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8" name="Google Shape;11138;p35"/>
                <p:cNvSpPr/>
                <p:nvPr/>
              </p:nvSpPr>
              <p:spPr>
                <a:xfrm>
                  <a:off x="2777416" y="1195924"/>
                  <a:ext cx="44391" cy="73445"/>
                </a:xfrm>
                <a:custGeom>
                  <a:rect b="b" l="l" r="r" t="t"/>
                  <a:pathLst>
                    <a:path extrusionOk="0" h="2131" w="1288">
                      <a:moveTo>
                        <a:pt x="1104" y="0"/>
                      </a:moveTo>
                      <a:cubicBezTo>
                        <a:pt x="927" y="0"/>
                        <a:pt x="746" y="53"/>
                        <a:pt x="593" y="149"/>
                      </a:cubicBezTo>
                      <a:cubicBezTo>
                        <a:pt x="361" y="277"/>
                        <a:pt x="181" y="509"/>
                        <a:pt x="104" y="766"/>
                      </a:cubicBezTo>
                      <a:cubicBezTo>
                        <a:pt x="27" y="998"/>
                        <a:pt x="1" y="1255"/>
                        <a:pt x="52" y="1487"/>
                      </a:cubicBezTo>
                      <a:cubicBezTo>
                        <a:pt x="104" y="1719"/>
                        <a:pt x="155" y="1925"/>
                        <a:pt x="310" y="2131"/>
                      </a:cubicBezTo>
                      <a:cubicBezTo>
                        <a:pt x="413" y="1899"/>
                        <a:pt x="464" y="1693"/>
                        <a:pt x="516" y="1487"/>
                      </a:cubicBezTo>
                      <a:cubicBezTo>
                        <a:pt x="567" y="1307"/>
                        <a:pt x="619" y="1101"/>
                        <a:pt x="670" y="947"/>
                      </a:cubicBezTo>
                      <a:cubicBezTo>
                        <a:pt x="722" y="792"/>
                        <a:pt x="799" y="664"/>
                        <a:pt x="902" y="509"/>
                      </a:cubicBezTo>
                      <a:cubicBezTo>
                        <a:pt x="979" y="355"/>
                        <a:pt x="1133" y="200"/>
                        <a:pt x="1288" y="20"/>
                      </a:cubicBezTo>
                      <a:cubicBezTo>
                        <a:pt x="1228" y="7"/>
                        <a:pt x="1166" y="0"/>
                        <a:pt x="110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9" name="Google Shape;11139;p35"/>
                <p:cNvSpPr/>
                <p:nvPr/>
              </p:nvSpPr>
              <p:spPr>
                <a:xfrm>
                  <a:off x="2829769" y="1094805"/>
                  <a:ext cx="55937" cy="45046"/>
                </a:xfrm>
                <a:custGeom>
                  <a:rect b="b" l="l" r="r" t="t"/>
                  <a:pathLst>
                    <a:path extrusionOk="0" h="1307" w="1623">
                      <a:moveTo>
                        <a:pt x="940" y="0"/>
                      </a:moveTo>
                      <a:cubicBezTo>
                        <a:pt x="774" y="0"/>
                        <a:pt x="597" y="53"/>
                        <a:pt x="464" y="149"/>
                      </a:cubicBezTo>
                      <a:cubicBezTo>
                        <a:pt x="258" y="277"/>
                        <a:pt x="129" y="483"/>
                        <a:pt x="52" y="689"/>
                      </a:cubicBezTo>
                      <a:cubicBezTo>
                        <a:pt x="0" y="895"/>
                        <a:pt x="0" y="1127"/>
                        <a:pt x="129" y="1307"/>
                      </a:cubicBezTo>
                      <a:cubicBezTo>
                        <a:pt x="258" y="1127"/>
                        <a:pt x="361" y="1024"/>
                        <a:pt x="464" y="921"/>
                      </a:cubicBezTo>
                      <a:cubicBezTo>
                        <a:pt x="567" y="818"/>
                        <a:pt x="670" y="741"/>
                        <a:pt x="773" y="663"/>
                      </a:cubicBezTo>
                      <a:cubicBezTo>
                        <a:pt x="1004" y="535"/>
                        <a:pt x="1184" y="432"/>
                        <a:pt x="1622" y="380"/>
                      </a:cubicBezTo>
                      <a:cubicBezTo>
                        <a:pt x="1545" y="200"/>
                        <a:pt x="1339" y="71"/>
                        <a:pt x="1107" y="20"/>
                      </a:cubicBezTo>
                      <a:cubicBezTo>
                        <a:pt x="1054" y="7"/>
                        <a:pt x="997" y="0"/>
                        <a:pt x="94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140" name="Google Shape;11140;p35"/>
            <p:cNvSpPr/>
            <p:nvPr/>
          </p:nvSpPr>
          <p:spPr>
            <a:xfrm>
              <a:off x="2387998" y="2641616"/>
              <a:ext cx="51491" cy="28089"/>
            </a:xfrm>
            <a:custGeom>
              <a:rect b="b" l="l" r="r" t="t"/>
              <a:pathLst>
                <a:path extrusionOk="0" h="815" w="1494">
                  <a:moveTo>
                    <a:pt x="978" y="1"/>
                  </a:moveTo>
                  <a:cubicBezTo>
                    <a:pt x="917" y="1"/>
                    <a:pt x="850" y="9"/>
                    <a:pt x="773" y="27"/>
                  </a:cubicBezTo>
                  <a:cubicBezTo>
                    <a:pt x="464" y="130"/>
                    <a:pt x="104" y="387"/>
                    <a:pt x="1" y="645"/>
                  </a:cubicBezTo>
                  <a:cubicBezTo>
                    <a:pt x="135" y="763"/>
                    <a:pt x="381" y="814"/>
                    <a:pt x="621" y="814"/>
                  </a:cubicBezTo>
                  <a:cubicBezTo>
                    <a:pt x="747" y="814"/>
                    <a:pt x="872" y="800"/>
                    <a:pt x="979" y="773"/>
                  </a:cubicBezTo>
                  <a:cubicBezTo>
                    <a:pt x="1288" y="696"/>
                    <a:pt x="1391" y="490"/>
                    <a:pt x="1493" y="233"/>
                  </a:cubicBezTo>
                  <a:cubicBezTo>
                    <a:pt x="1315" y="94"/>
                    <a:pt x="1182" y="1"/>
                    <a:pt x="9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35"/>
            <p:cNvSpPr/>
            <p:nvPr/>
          </p:nvSpPr>
          <p:spPr>
            <a:xfrm>
              <a:off x="2410194" y="2621661"/>
              <a:ext cx="30191" cy="25814"/>
            </a:xfrm>
            <a:custGeom>
              <a:rect b="b" l="l" r="r" t="t"/>
              <a:pathLst>
                <a:path extrusionOk="0" h="749" w="876">
                  <a:moveTo>
                    <a:pt x="132" y="1"/>
                  </a:moveTo>
                  <a:cubicBezTo>
                    <a:pt x="94" y="1"/>
                    <a:pt x="58" y="5"/>
                    <a:pt x="26" y="14"/>
                  </a:cubicBezTo>
                  <a:cubicBezTo>
                    <a:pt x="0" y="220"/>
                    <a:pt x="180" y="503"/>
                    <a:pt x="360" y="632"/>
                  </a:cubicBezTo>
                  <a:cubicBezTo>
                    <a:pt x="462" y="719"/>
                    <a:pt x="548" y="749"/>
                    <a:pt x="640" y="749"/>
                  </a:cubicBezTo>
                  <a:cubicBezTo>
                    <a:pt x="711" y="749"/>
                    <a:pt x="786" y="731"/>
                    <a:pt x="875" y="709"/>
                  </a:cubicBezTo>
                  <a:cubicBezTo>
                    <a:pt x="875" y="503"/>
                    <a:pt x="875" y="374"/>
                    <a:pt x="695" y="220"/>
                  </a:cubicBezTo>
                  <a:cubicBezTo>
                    <a:pt x="547" y="93"/>
                    <a:pt x="311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35"/>
            <p:cNvSpPr/>
            <p:nvPr/>
          </p:nvSpPr>
          <p:spPr>
            <a:xfrm>
              <a:off x="2411055" y="2586644"/>
              <a:ext cx="27538" cy="31087"/>
            </a:xfrm>
            <a:custGeom>
              <a:rect b="b" l="l" r="r" t="t"/>
              <a:pathLst>
                <a:path extrusionOk="0" h="902" w="799">
                  <a:moveTo>
                    <a:pt x="78" y="0"/>
                  </a:moveTo>
                  <a:cubicBezTo>
                    <a:pt x="1" y="206"/>
                    <a:pt x="104" y="515"/>
                    <a:pt x="233" y="695"/>
                  </a:cubicBezTo>
                  <a:cubicBezTo>
                    <a:pt x="361" y="875"/>
                    <a:pt x="516" y="901"/>
                    <a:pt x="696" y="901"/>
                  </a:cubicBezTo>
                  <a:cubicBezTo>
                    <a:pt x="773" y="721"/>
                    <a:pt x="799" y="567"/>
                    <a:pt x="670" y="386"/>
                  </a:cubicBezTo>
                  <a:cubicBezTo>
                    <a:pt x="541" y="206"/>
                    <a:pt x="258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35"/>
            <p:cNvSpPr/>
            <p:nvPr/>
          </p:nvSpPr>
          <p:spPr>
            <a:xfrm>
              <a:off x="2401302" y="2435827"/>
              <a:ext cx="53283" cy="26641"/>
            </a:xfrm>
            <a:custGeom>
              <a:rect b="b" l="l" r="r" t="t"/>
              <a:pathLst>
                <a:path extrusionOk="0" h="773" w="1546">
                  <a:moveTo>
                    <a:pt x="927" y="1"/>
                  </a:moveTo>
                  <a:cubicBezTo>
                    <a:pt x="593" y="1"/>
                    <a:pt x="155" y="181"/>
                    <a:pt x="1" y="413"/>
                  </a:cubicBezTo>
                  <a:cubicBezTo>
                    <a:pt x="181" y="619"/>
                    <a:pt x="618" y="773"/>
                    <a:pt x="927" y="773"/>
                  </a:cubicBezTo>
                  <a:cubicBezTo>
                    <a:pt x="1262" y="773"/>
                    <a:pt x="1391" y="593"/>
                    <a:pt x="1545" y="361"/>
                  </a:cubicBezTo>
                  <a:cubicBezTo>
                    <a:pt x="1391" y="155"/>
                    <a:pt x="1236" y="1"/>
                    <a:pt x="9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35"/>
            <p:cNvSpPr/>
            <p:nvPr/>
          </p:nvSpPr>
          <p:spPr>
            <a:xfrm>
              <a:off x="2418155" y="2467603"/>
              <a:ext cx="33741" cy="22161"/>
            </a:xfrm>
            <a:custGeom>
              <a:rect b="b" l="l" r="r" t="t"/>
              <a:pathLst>
                <a:path extrusionOk="0" h="643" w="979">
                  <a:moveTo>
                    <a:pt x="673" y="1"/>
                  </a:moveTo>
                  <a:cubicBezTo>
                    <a:pt x="610" y="1"/>
                    <a:pt x="543" y="18"/>
                    <a:pt x="464" y="57"/>
                  </a:cubicBezTo>
                  <a:cubicBezTo>
                    <a:pt x="258" y="160"/>
                    <a:pt x="27" y="391"/>
                    <a:pt x="1" y="597"/>
                  </a:cubicBezTo>
                  <a:cubicBezTo>
                    <a:pt x="72" y="628"/>
                    <a:pt x="163" y="642"/>
                    <a:pt x="260" y="642"/>
                  </a:cubicBezTo>
                  <a:cubicBezTo>
                    <a:pt x="409" y="642"/>
                    <a:pt x="571" y="608"/>
                    <a:pt x="696" y="546"/>
                  </a:cubicBezTo>
                  <a:cubicBezTo>
                    <a:pt x="902" y="443"/>
                    <a:pt x="953" y="289"/>
                    <a:pt x="979" y="108"/>
                  </a:cubicBezTo>
                  <a:cubicBezTo>
                    <a:pt x="867" y="45"/>
                    <a:pt x="776" y="1"/>
                    <a:pt x="6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35"/>
            <p:cNvSpPr/>
            <p:nvPr/>
          </p:nvSpPr>
          <p:spPr>
            <a:xfrm>
              <a:off x="2426151" y="2506617"/>
              <a:ext cx="29295" cy="26331"/>
            </a:xfrm>
            <a:custGeom>
              <a:rect b="b" l="l" r="r" t="t"/>
              <a:pathLst>
                <a:path extrusionOk="0" h="764" w="850">
                  <a:moveTo>
                    <a:pt x="635" y="1"/>
                  </a:moveTo>
                  <a:cubicBezTo>
                    <a:pt x="531" y="1"/>
                    <a:pt x="433" y="37"/>
                    <a:pt x="335" y="135"/>
                  </a:cubicBezTo>
                  <a:cubicBezTo>
                    <a:pt x="155" y="289"/>
                    <a:pt x="0" y="572"/>
                    <a:pt x="26" y="752"/>
                  </a:cubicBezTo>
                  <a:cubicBezTo>
                    <a:pt x="54" y="760"/>
                    <a:pt x="84" y="764"/>
                    <a:pt x="117" y="764"/>
                  </a:cubicBezTo>
                  <a:cubicBezTo>
                    <a:pt x="298" y="764"/>
                    <a:pt x="543" y="652"/>
                    <a:pt x="695" y="521"/>
                  </a:cubicBezTo>
                  <a:cubicBezTo>
                    <a:pt x="850" y="366"/>
                    <a:pt x="850" y="238"/>
                    <a:pt x="824" y="32"/>
                  </a:cubicBezTo>
                  <a:cubicBezTo>
                    <a:pt x="758" y="13"/>
                    <a:pt x="696" y="1"/>
                    <a:pt x="6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35"/>
            <p:cNvSpPr/>
            <p:nvPr/>
          </p:nvSpPr>
          <p:spPr>
            <a:xfrm>
              <a:off x="2429701" y="2372446"/>
              <a:ext cx="29295" cy="26331"/>
            </a:xfrm>
            <a:custGeom>
              <a:rect b="b" l="l" r="r" t="t"/>
              <a:pathLst>
                <a:path extrusionOk="0" h="764" w="850">
                  <a:moveTo>
                    <a:pt x="117" y="1"/>
                  </a:moveTo>
                  <a:cubicBezTo>
                    <a:pt x="84" y="1"/>
                    <a:pt x="54" y="5"/>
                    <a:pt x="26" y="12"/>
                  </a:cubicBezTo>
                  <a:cubicBezTo>
                    <a:pt x="0" y="218"/>
                    <a:pt x="155" y="501"/>
                    <a:pt x="335" y="630"/>
                  </a:cubicBezTo>
                  <a:cubicBezTo>
                    <a:pt x="433" y="728"/>
                    <a:pt x="531" y="764"/>
                    <a:pt x="635" y="764"/>
                  </a:cubicBezTo>
                  <a:cubicBezTo>
                    <a:pt x="696" y="764"/>
                    <a:pt x="758" y="752"/>
                    <a:pt x="824" y="733"/>
                  </a:cubicBezTo>
                  <a:cubicBezTo>
                    <a:pt x="850" y="527"/>
                    <a:pt x="850" y="398"/>
                    <a:pt x="695" y="244"/>
                  </a:cubicBezTo>
                  <a:cubicBezTo>
                    <a:pt x="543" y="113"/>
                    <a:pt x="298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7" name="Google Shape;11147;p35"/>
          <p:cNvGrpSpPr/>
          <p:nvPr/>
        </p:nvGrpSpPr>
        <p:grpSpPr>
          <a:xfrm>
            <a:off x="-9450" y="3213500"/>
            <a:ext cx="2368600" cy="1395675"/>
            <a:chOff x="115900" y="3765475"/>
            <a:chExt cx="2368600" cy="1395675"/>
          </a:xfrm>
        </p:grpSpPr>
        <p:sp>
          <p:nvSpPr>
            <p:cNvPr id="11148" name="Google Shape;11148;p35"/>
            <p:cNvSpPr/>
            <p:nvPr/>
          </p:nvSpPr>
          <p:spPr>
            <a:xfrm>
              <a:off x="175825" y="3852500"/>
              <a:ext cx="167400" cy="1308650"/>
            </a:xfrm>
            <a:custGeom>
              <a:rect b="b" l="l" r="r" t="t"/>
              <a:pathLst>
                <a:path extrusionOk="0" h="52346" w="6696">
                  <a:moveTo>
                    <a:pt x="0" y="0"/>
                  </a:moveTo>
                  <a:lnTo>
                    <a:pt x="0" y="52346"/>
                  </a:lnTo>
                  <a:lnTo>
                    <a:pt x="6696" y="52346"/>
                  </a:lnTo>
                  <a:lnTo>
                    <a:pt x="66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35"/>
            <p:cNvSpPr/>
            <p:nvPr/>
          </p:nvSpPr>
          <p:spPr>
            <a:xfrm>
              <a:off x="115900" y="3810650"/>
              <a:ext cx="287250" cy="41875"/>
            </a:xfrm>
            <a:custGeom>
              <a:rect b="b" l="l" r="r" t="t"/>
              <a:pathLst>
                <a:path extrusionOk="0" h="1675" w="11490">
                  <a:moveTo>
                    <a:pt x="1" y="1"/>
                  </a:moveTo>
                  <a:lnTo>
                    <a:pt x="1" y="1674"/>
                  </a:lnTo>
                  <a:lnTo>
                    <a:pt x="11489" y="1674"/>
                  </a:lnTo>
                  <a:lnTo>
                    <a:pt x="114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35"/>
            <p:cNvSpPr/>
            <p:nvPr/>
          </p:nvSpPr>
          <p:spPr>
            <a:xfrm>
              <a:off x="115900" y="3765475"/>
              <a:ext cx="287250" cy="45200"/>
            </a:xfrm>
            <a:custGeom>
              <a:rect b="b" l="l" r="r" t="t"/>
              <a:pathLst>
                <a:path extrusionOk="0" h="1808" w="11490">
                  <a:moveTo>
                    <a:pt x="5745" y="1"/>
                  </a:moveTo>
                  <a:lnTo>
                    <a:pt x="1" y="1808"/>
                  </a:lnTo>
                  <a:lnTo>
                    <a:pt x="11489" y="1808"/>
                  </a:lnTo>
                  <a:lnTo>
                    <a:pt x="57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35"/>
            <p:cNvSpPr/>
            <p:nvPr/>
          </p:nvSpPr>
          <p:spPr>
            <a:xfrm>
              <a:off x="2256700" y="3852500"/>
              <a:ext cx="167400" cy="1308650"/>
            </a:xfrm>
            <a:custGeom>
              <a:rect b="b" l="l" r="r" t="t"/>
              <a:pathLst>
                <a:path extrusionOk="0" h="52346" w="6696">
                  <a:moveTo>
                    <a:pt x="0" y="0"/>
                  </a:moveTo>
                  <a:lnTo>
                    <a:pt x="0" y="52346"/>
                  </a:lnTo>
                  <a:lnTo>
                    <a:pt x="6696" y="52346"/>
                  </a:lnTo>
                  <a:lnTo>
                    <a:pt x="66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35"/>
            <p:cNvSpPr/>
            <p:nvPr/>
          </p:nvSpPr>
          <p:spPr>
            <a:xfrm>
              <a:off x="2196775" y="3810650"/>
              <a:ext cx="287725" cy="41875"/>
            </a:xfrm>
            <a:custGeom>
              <a:rect b="b" l="l" r="r" t="t"/>
              <a:pathLst>
                <a:path extrusionOk="0" h="1675" w="11509">
                  <a:moveTo>
                    <a:pt x="1" y="1"/>
                  </a:moveTo>
                  <a:lnTo>
                    <a:pt x="1" y="1674"/>
                  </a:lnTo>
                  <a:lnTo>
                    <a:pt x="11508" y="1674"/>
                  </a:lnTo>
                  <a:lnTo>
                    <a:pt x="115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35"/>
            <p:cNvSpPr/>
            <p:nvPr/>
          </p:nvSpPr>
          <p:spPr>
            <a:xfrm>
              <a:off x="2196775" y="3765475"/>
              <a:ext cx="287725" cy="45200"/>
            </a:xfrm>
            <a:custGeom>
              <a:rect b="b" l="l" r="r" t="t"/>
              <a:pathLst>
                <a:path extrusionOk="0" h="1808" w="11509">
                  <a:moveTo>
                    <a:pt x="5745" y="1"/>
                  </a:moveTo>
                  <a:lnTo>
                    <a:pt x="1" y="1808"/>
                  </a:lnTo>
                  <a:lnTo>
                    <a:pt x="11508" y="1808"/>
                  </a:lnTo>
                  <a:lnTo>
                    <a:pt x="57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35"/>
            <p:cNvSpPr/>
            <p:nvPr/>
          </p:nvSpPr>
          <p:spPr>
            <a:xfrm>
              <a:off x="343200" y="3914325"/>
              <a:ext cx="1913525" cy="1156950"/>
            </a:xfrm>
            <a:custGeom>
              <a:rect b="b" l="l" r="r" t="t"/>
              <a:pathLst>
                <a:path extrusionOk="0" h="46278" w="76541">
                  <a:moveTo>
                    <a:pt x="72261" y="4299"/>
                  </a:moveTo>
                  <a:lnTo>
                    <a:pt x="72261" y="41979"/>
                  </a:lnTo>
                  <a:lnTo>
                    <a:pt x="4299" y="41979"/>
                  </a:lnTo>
                  <a:lnTo>
                    <a:pt x="4299" y="4299"/>
                  </a:lnTo>
                  <a:close/>
                  <a:moveTo>
                    <a:pt x="1" y="0"/>
                  </a:moveTo>
                  <a:lnTo>
                    <a:pt x="1" y="46278"/>
                  </a:lnTo>
                  <a:lnTo>
                    <a:pt x="76540" y="46278"/>
                  </a:lnTo>
                  <a:lnTo>
                    <a:pt x="76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35"/>
            <p:cNvSpPr/>
            <p:nvPr/>
          </p:nvSpPr>
          <p:spPr>
            <a:xfrm>
              <a:off x="450675" y="4021775"/>
              <a:ext cx="227800" cy="227800"/>
            </a:xfrm>
            <a:custGeom>
              <a:rect b="b" l="l" r="r" t="t"/>
              <a:pathLst>
                <a:path extrusionOk="0" h="9112" w="9112">
                  <a:moveTo>
                    <a:pt x="7647" y="1"/>
                  </a:moveTo>
                  <a:lnTo>
                    <a:pt x="0" y="7647"/>
                  </a:lnTo>
                  <a:lnTo>
                    <a:pt x="0" y="9112"/>
                  </a:lnTo>
                  <a:lnTo>
                    <a:pt x="91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35"/>
            <p:cNvSpPr/>
            <p:nvPr/>
          </p:nvSpPr>
          <p:spPr>
            <a:xfrm>
              <a:off x="450675" y="4021775"/>
              <a:ext cx="398500" cy="398525"/>
            </a:xfrm>
            <a:custGeom>
              <a:rect b="b" l="l" r="r" t="t"/>
              <a:pathLst>
                <a:path extrusionOk="0" h="15941" w="15940">
                  <a:moveTo>
                    <a:pt x="14494" y="1"/>
                  </a:moveTo>
                  <a:lnTo>
                    <a:pt x="0" y="14495"/>
                  </a:lnTo>
                  <a:lnTo>
                    <a:pt x="0" y="15940"/>
                  </a:lnTo>
                  <a:lnTo>
                    <a:pt x="159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35"/>
            <p:cNvSpPr/>
            <p:nvPr/>
          </p:nvSpPr>
          <p:spPr>
            <a:xfrm>
              <a:off x="450675" y="4021775"/>
              <a:ext cx="569225" cy="569225"/>
            </a:xfrm>
            <a:custGeom>
              <a:rect b="b" l="l" r="r" t="t"/>
              <a:pathLst>
                <a:path extrusionOk="0" h="22769" w="22769">
                  <a:moveTo>
                    <a:pt x="21323" y="1"/>
                  </a:moveTo>
                  <a:lnTo>
                    <a:pt x="0" y="21323"/>
                  </a:lnTo>
                  <a:lnTo>
                    <a:pt x="0" y="22769"/>
                  </a:lnTo>
                  <a:lnTo>
                    <a:pt x="227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35"/>
            <p:cNvSpPr/>
            <p:nvPr/>
          </p:nvSpPr>
          <p:spPr>
            <a:xfrm>
              <a:off x="450675" y="4021775"/>
              <a:ext cx="740400" cy="740425"/>
            </a:xfrm>
            <a:custGeom>
              <a:rect b="b" l="l" r="r" t="t"/>
              <a:pathLst>
                <a:path extrusionOk="0" h="29617" w="29616">
                  <a:moveTo>
                    <a:pt x="28151" y="1"/>
                  </a:moveTo>
                  <a:lnTo>
                    <a:pt x="0" y="28171"/>
                  </a:lnTo>
                  <a:lnTo>
                    <a:pt x="0" y="29616"/>
                  </a:lnTo>
                  <a:lnTo>
                    <a:pt x="296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35"/>
            <p:cNvSpPr/>
            <p:nvPr/>
          </p:nvSpPr>
          <p:spPr>
            <a:xfrm>
              <a:off x="450675" y="4021775"/>
              <a:ext cx="911125" cy="911125"/>
            </a:xfrm>
            <a:custGeom>
              <a:rect b="b" l="l" r="r" t="t"/>
              <a:pathLst>
                <a:path extrusionOk="0" h="36445" w="36445">
                  <a:moveTo>
                    <a:pt x="34999" y="1"/>
                  </a:moveTo>
                  <a:lnTo>
                    <a:pt x="0" y="34999"/>
                  </a:lnTo>
                  <a:lnTo>
                    <a:pt x="0" y="36445"/>
                  </a:lnTo>
                  <a:lnTo>
                    <a:pt x="364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35"/>
            <p:cNvSpPr/>
            <p:nvPr/>
          </p:nvSpPr>
          <p:spPr>
            <a:xfrm>
              <a:off x="553850" y="4021775"/>
              <a:ext cx="979125" cy="942025"/>
            </a:xfrm>
            <a:custGeom>
              <a:rect b="b" l="l" r="r" t="t"/>
              <a:pathLst>
                <a:path extrusionOk="0" h="37681" w="39165">
                  <a:moveTo>
                    <a:pt x="37700" y="1"/>
                  </a:moveTo>
                  <a:lnTo>
                    <a:pt x="1" y="37681"/>
                  </a:lnTo>
                  <a:lnTo>
                    <a:pt x="1465" y="37681"/>
                  </a:lnTo>
                  <a:lnTo>
                    <a:pt x="391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35"/>
            <p:cNvSpPr/>
            <p:nvPr/>
          </p:nvSpPr>
          <p:spPr>
            <a:xfrm>
              <a:off x="725050" y="4021775"/>
              <a:ext cx="978650" cy="942025"/>
            </a:xfrm>
            <a:custGeom>
              <a:rect b="b" l="l" r="r" t="t"/>
              <a:pathLst>
                <a:path extrusionOk="0" h="37681" w="39146">
                  <a:moveTo>
                    <a:pt x="37681" y="1"/>
                  </a:moveTo>
                  <a:lnTo>
                    <a:pt x="0" y="37681"/>
                  </a:lnTo>
                  <a:lnTo>
                    <a:pt x="1446" y="37681"/>
                  </a:lnTo>
                  <a:lnTo>
                    <a:pt x="391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35"/>
            <p:cNvSpPr/>
            <p:nvPr/>
          </p:nvSpPr>
          <p:spPr>
            <a:xfrm>
              <a:off x="895750" y="4021775"/>
              <a:ext cx="978650" cy="942025"/>
            </a:xfrm>
            <a:custGeom>
              <a:rect b="b" l="l" r="r" t="t"/>
              <a:pathLst>
                <a:path extrusionOk="0" h="37681" w="39146">
                  <a:moveTo>
                    <a:pt x="37681" y="1"/>
                  </a:moveTo>
                  <a:lnTo>
                    <a:pt x="1" y="37681"/>
                  </a:lnTo>
                  <a:lnTo>
                    <a:pt x="1446" y="37681"/>
                  </a:lnTo>
                  <a:lnTo>
                    <a:pt x="391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35"/>
            <p:cNvSpPr/>
            <p:nvPr/>
          </p:nvSpPr>
          <p:spPr>
            <a:xfrm>
              <a:off x="1066950" y="4021775"/>
              <a:ext cx="978175" cy="942025"/>
            </a:xfrm>
            <a:custGeom>
              <a:rect b="b" l="l" r="r" t="t"/>
              <a:pathLst>
                <a:path extrusionOk="0" h="37681" w="39127">
                  <a:moveTo>
                    <a:pt x="37681" y="1"/>
                  </a:moveTo>
                  <a:lnTo>
                    <a:pt x="0" y="37681"/>
                  </a:lnTo>
                  <a:lnTo>
                    <a:pt x="1446" y="37681"/>
                  </a:lnTo>
                  <a:lnTo>
                    <a:pt x="391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35"/>
            <p:cNvSpPr/>
            <p:nvPr/>
          </p:nvSpPr>
          <p:spPr>
            <a:xfrm>
              <a:off x="1237650" y="4051750"/>
              <a:ext cx="912075" cy="912050"/>
            </a:xfrm>
            <a:custGeom>
              <a:rect b="b" l="l" r="r" t="t"/>
              <a:pathLst>
                <a:path extrusionOk="0" h="36482" w="36483">
                  <a:moveTo>
                    <a:pt x="36483" y="0"/>
                  </a:moveTo>
                  <a:lnTo>
                    <a:pt x="1" y="36482"/>
                  </a:lnTo>
                  <a:lnTo>
                    <a:pt x="1446" y="36482"/>
                  </a:lnTo>
                  <a:lnTo>
                    <a:pt x="36483" y="1465"/>
                  </a:lnTo>
                  <a:lnTo>
                    <a:pt x="364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35"/>
            <p:cNvSpPr/>
            <p:nvPr/>
          </p:nvSpPr>
          <p:spPr>
            <a:xfrm>
              <a:off x="1408375" y="4222925"/>
              <a:ext cx="741350" cy="740875"/>
            </a:xfrm>
            <a:custGeom>
              <a:rect b="b" l="l" r="r" t="t"/>
              <a:pathLst>
                <a:path extrusionOk="0" h="29635" w="29654">
                  <a:moveTo>
                    <a:pt x="29654" y="1"/>
                  </a:moveTo>
                  <a:lnTo>
                    <a:pt x="0" y="29635"/>
                  </a:lnTo>
                  <a:lnTo>
                    <a:pt x="1465" y="29635"/>
                  </a:lnTo>
                  <a:lnTo>
                    <a:pt x="29654" y="1446"/>
                  </a:lnTo>
                  <a:lnTo>
                    <a:pt x="29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35"/>
            <p:cNvSpPr/>
            <p:nvPr/>
          </p:nvSpPr>
          <p:spPr>
            <a:xfrm>
              <a:off x="1579550" y="4393650"/>
              <a:ext cx="570175" cy="570150"/>
            </a:xfrm>
            <a:custGeom>
              <a:rect b="b" l="l" r="r" t="t"/>
              <a:pathLst>
                <a:path extrusionOk="0" h="22806" w="22807">
                  <a:moveTo>
                    <a:pt x="22807" y="0"/>
                  </a:moveTo>
                  <a:lnTo>
                    <a:pt x="1" y="22806"/>
                  </a:lnTo>
                  <a:lnTo>
                    <a:pt x="1446" y="22806"/>
                  </a:lnTo>
                  <a:lnTo>
                    <a:pt x="22807" y="1465"/>
                  </a:lnTo>
                  <a:lnTo>
                    <a:pt x="228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35"/>
            <p:cNvSpPr/>
            <p:nvPr/>
          </p:nvSpPr>
          <p:spPr>
            <a:xfrm>
              <a:off x="1750275" y="4564350"/>
              <a:ext cx="399450" cy="399450"/>
            </a:xfrm>
            <a:custGeom>
              <a:rect b="b" l="l" r="r" t="t"/>
              <a:pathLst>
                <a:path extrusionOk="0" h="15978" w="15978">
                  <a:moveTo>
                    <a:pt x="15978" y="1"/>
                  </a:moveTo>
                  <a:lnTo>
                    <a:pt x="0" y="15978"/>
                  </a:lnTo>
                  <a:lnTo>
                    <a:pt x="1446" y="15978"/>
                  </a:lnTo>
                  <a:lnTo>
                    <a:pt x="15978" y="1465"/>
                  </a:lnTo>
                  <a:lnTo>
                    <a:pt x="159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35"/>
            <p:cNvSpPr/>
            <p:nvPr/>
          </p:nvSpPr>
          <p:spPr>
            <a:xfrm>
              <a:off x="452575" y="4022975"/>
              <a:ext cx="900650" cy="900425"/>
            </a:xfrm>
            <a:custGeom>
              <a:rect b="b" l="l" r="r" t="t"/>
              <a:pathLst>
                <a:path extrusionOk="0" h="36017" w="36026">
                  <a:moveTo>
                    <a:pt x="35912" y="0"/>
                  </a:moveTo>
                  <a:cubicBezTo>
                    <a:pt x="35883" y="0"/>
                    <a:pt x="35855" y="10"/>
                    <a:pt x="35836" y="29"/>
                  </a:cubicBezTo>
                  <a:lnTo>
                    <a:pt x="38" y="35826"/>
                  </a:lnTo>
                  <a:cubicBezTo>
                    <a:pt x="0" y="35864"/>
                    <a:pt x="0" y="35940"/>
                    <a:pt x="38" y="35978"/>
                  </a:cubicBezTo>
                  <a:cubicBezTo>
                    <a:pt x="57" y="35997"/>
                    <a:pt x="96" y="36016"/>
                    <a:pt x="115" y="36016"/>
                  </a:cubicBezTo>
                  <a:cubicBezTo>
                    <a:pt x="153" y="36016"/>
                    <a:pt x="172" y="35997"/>
                    <a:pt x="191" y="35978"/>
                  </a:cubicBezTo>
                  <a:lnTo>
                    <a:pt x="35988" y="181"/>
                  </a:lnTo>
                  <a:cubicBezTo>
                    <a:pt x="36026" y="143"/>
                    <a:pt x="36026" y="86"/>
                    <a:pt x="35988" y="29"/>
                  </a:cubicBezTo>
                  <a:cubicBezTo>
                    <a:pt x="35969" y="10"/>
                    <a:pt x="35940" y="0"/>
                    <a:pt x="359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35"/>
            <p:cNvSpPr/>
            <p:nvPr/>
          </p:nvSpPr>
          <p:spPr>
            <a:xfrm>
              <a:off x="457325" y="4022975"/>
              <a:ext cx="723775" cy="723525"/>
            </a:xfrm>
            <a:custGeom>
              <a:rect b="b" l="l" r="r" t="t"/>
              <a:pathLst>
                <a:path extrusionOk="0" h="28941" w="28951">
                  <a:moveTo>
                    <a:pt x="28836" y="0"/>
                  </a:moveTo>
                  <a:cubicBezTo>
                    <a:pt x="28808" y="0"/>
                    <a:pt x="28779" y="10"/>
                    <a:pt x="28760" y="29"/>
                  </a:cubicBezTo>
                  <a:lnTo>
                    <a:pt x="39" y="28750"/>
                  </a:lnTo>
                  <a:cubicBezTo>
                    <a:pt x="1" y="28807"/>
                    <a:pt x="1" y="28864"/>
                    <a:pt x="39" y="28902"/>
                  </a:cubicBezTo>
                  <a:cubicBezTo>
                    <a:pt x="58" y="28921"/>
                    <a:pt x="96" y="28941"/>
                    <a:pt x="115" y="28941"/>
                  </a:cubicBezTo>
                  <a:cubicBezTo>
                    <a:pt x="153" y="28941"/>
                    <a:pt x="172" y="28921"/>
                    <a:pt x="191" y="28902"/>
                  </a:cubicBezTo>
                  <a:lnTo>
                    <a:pt x="28912" y="181"/>
                  </a:lnTo>
                  <a:cubicBezTo>
                    <a:pt x="28950" y="143"/>
                    <a:pt x="28950" y="86"/>
                    <a:pt x="28912" y="29"/>
                  </a:cubicBezTo>
                  <a:cubicBezTo>
                    <a:pt x="28893" y="10"/>
                    <a:pt x="28865" y="0"/>
                    <a:pt x="288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35"/>
            <p:cNvSpPr/>
            <p:nvPr/>
          </p:nvSpPr>
          <p:spPr>
            <a:xfrm>
              <a:off x="459700" y="4022975"/>
              <a:ext cx="551625" cy="551375"/>
            </a:xfrm>
            <a:custGeom>
              <a:rect b="b" l="l" r="r" t="t"/>
              <a:pathLst>
                <a:path extrusionOk="0" h="22055" w="22065">
                  <a:moveTo>
                    <a:pt x="21951" y="0"/>
                  </a:moveTo>
                  <a:cubicBezTo>
                    <a:pt x="21922" y="0"/>
                    <a:pt x="21894" y="10"/>
                    <a:pt x="21875" y="29"/>
                  </a:cubicBezTo>
                  <a:lnTo>
                    <a:pt x="39" y="21865"/>
                  </a:lnTo>
                  <a:cubicBezTo>
                    <a:pt x="1" y="21903"/>
                    <a:pt x="1" y="21979"/>
                    <a:pt x="39" y="22017"/>
                  </a:cubicBezTo>
                  <a:cubicBezTo>
                    <a:pt x="58" y="22036"/>
                    <a:pt x="96" y="22055"/>
                    <a:pt x="115" y="22055"/>
                  </a:cubicBezTo>
                  <a:cubicBezTo>
                    <a:pt x="153" y="22055"/>
                    <a:pt x="172" y="22036"/>
                    <a:pt x="191" y="22017"/>
                  </a:cubicBezTo>
                  <a:lnTo>
                    <a:pt x="22027" y="181"/>
                  </a:lnTo>
                  <a:cubicBezTo>
                    <a:pt x="22065" y="143"/>
                    <a:pt x="22065" y="86"/>
                    <a:pt x="22027" y="29"/>
                  </a:cubicBezTo>
                  <a:cubicBezTo>
                    <a:pt x="22008" y="10"/>
                    <a:pt x="21979" y="0"/>
                    <a:pt x="219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35"/>
            <p:cNvSpPr/>
            <p:nvPr/>
          </p:nvSpPr>
          <p:spPr>
            <a:xfrm>
              <a:off x="458750" y="4022975"/>
              <a:ext cx="381400" cy="381150"/>
            </a:xfrm>
            <a:custGeom>
              <a:rect b="b" l="l" r="r" t="t"/>
              <a:pathLst>
                <a:path extrusionOk="0" h="15246" w="15256">
                  <a:moveTo>
                    <a:pt x="15141" y="0"/>
                  </a:moveTo>
                  <a:cubicBezTo>
                    <a:pt x="15113" y="0"/>
                    <a:pt x="15084" y="10"/>
                    <a:pt x="15065" y="29"/>
                  </a:cubicBezTo>
                  <a:lnTo>
                    <a:pt x="39" y="15055"/>
                  </a:lnTo>
                  <a:cubicBezTo>
                    <a:pt x="1" y="15093"/>
                    <a:pt x="1" y="15169"/>
                    <a:pt x="39" y="15208"/>
                  </a:cubicBezTo>
                  <a:cubicBezTo>
                    <a:pt x="58" y="15227"/>
                    <a:pt x="96" y="15246"/>
                    <a:pt x="115" y="15246"/>
                  </a:cubicBezTo>
                  <a:cubicBezTo>
                    <a:pt x="153" y="15246"/>
                    <a:pt x="172" y="15227"/>
                    <a:pt x="191" y="15208"/>
                  </a:cubicBezTo>
                  <a:lnTo>
                    <a:pt x="15217" y="181"/>
                  </a:lnTo>
                  <a:cubicBezTo>
                    <a:pt x="15255" y="143"/>
                    <a:pt x="15255" y="86"/>
                    <a:pt x="15217" y="29"/>
                  </a:cubicBezTo>
                  <a:cubicBezTo>
                    <a:pt x="15198" y="10"/>
                    <a:pt x="15170" y="0"/>
                    <a:pt x="151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35"/>
            <p:cNvSpPr/>
            <p:nvPr/>
          </p:nvSpPr>
          <p:spPr>
            <a:xfrm>
              <a:off x="459225" y="4022975"/>
              <a:ext cx="210200" cy="209500"/>
            </a:xfrm>
            <a:custGeom>
              <a:rect b="b" l="l" r="r" t="t"/>
              <a:pathLst>
                <a:path extrusionOk="0" h="8380" w="8408">
                  <a:moveTo>
                    <a:pt x="8294" y="0"/>
                  </a:moveTo>
                  <a:cubicBezTo>
                    <a:pt x="8265" y="0"/>
                    <a:pt x="8237" y="10"/>
                    <a:pt x="8218" y="29"/>
                  </a:cubicBezTo>
                  <a:lnTo>
                    <a:pt x="58" y="8208"/>
                  </a:lnTo>
                  <a:cubicBezTo>
                    <a:pt x="1" y="8246"/>
                    <a:pt x="1" y="8322"/>
                    <a:pt x="58" y="8360"/>
                  </a:cubicBezTo>
                  <a:cubicBezTo>
                    <a:pt x="77" y="8379"/>
                    <a:pt x="96" y="8379"/>
                    <a:pt x="115" y="8379"/>
                  </a:cubicBezTo>
                  <a:cubicBezTo>
                    <a:pt x="153" y="8379"/>
                    <a:pt x="172" y="8379"/>
                    <a:pt x="191" y="8360"/>
                  </a:cubicBezTo>
                  <a:lnTo>
                    <a:pt x="8370" y="181"/>
                  </a:lnTo>
                  <a:cubicBezTo>
                    <a:pt x="8408" y="143"/>
                    <a:pt x="8408" y="86"/>
                    <a:pt x="8370" y="29"/>
                  </a:cubicBezTo>
                  <a:cubicBezTo>
                    <a:pt x="8351" y="10"/>
                    <a:pt x="8322" y="0"/>
                    <a:pt x="8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35"/>
            <p:cNvSpPr/>
            <p:nvPr/>
          </p:nvSpPr>
          <p:spPr>
            <a:xfrm>
              <a:off x="586675" y="4022975"/>
              <a:ext cx="937275" cy="936550"/>
            </a:xfrm>
            <a:custGeom>
              <a:rect b="b" l="l" r="r" t="t"/>
              <a:pathLst>
                <a:path extrusionOk="0" h="37462" w="37491">
                  <a:moveTo>
                    <a:pt x="37369" y="0"/>
                  </a:moveTo>
                  <a:cubicBezTo>
                    <a:pt x="37343" y="0"/>
                    <a:pt x="37319" y="10"/>
                    <a:pt x="37300" y="29"/>
                  </a:cubicBezTo>
                  <a:lnTo>
                    <a:pt x="38" y="37291"/>
                  </a:lnTo>
                  <a:cubicBezTo>
                    <a:pt x="0" y="37329"/>
                    <a:pt x="0" y="37405"/>
                    <a:pt x="38" y="37443"/>
                  </a:cubicBezTo>
                  <a:cubicBezTo>
                    <a:pt x="57" y="37462"/>
                    <a:pt x="95" y="37462"/>
                    <a:pt x="114" y="37462"/>
                  </a:cubicBezTo>
                  <a:cubicBezTo>
                    <a:pt x="152" y="37462"/>
                    <a:pt x="171" y="37462"/>
                    <a:pt x="190" y="37443"/>
                  </a:cubicBezTo>
                  <a:lnTo>
                    <a:pt x="37452" y="181"/>
                  </a:lnTo>
                  <a:cubicBezTo>
                    <a:pt x="37490" y="143"/>
                    <a:pt x="37490" y="86"/>
                    <a:pt x="37452" y="29"/>
                  </a:cubicBezTo>
                  <a:cubicBezTo>
                    <a:pt x="37424" y="10"/>
                    <a:pt x="37395" y="0"/>
                    <a:pt x="373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35"/>
            <p:cNvSpPr/>
            <p:nvPr/>
          </p:nvSpPr>
          <p:spPr>
            <a:xfrm>
              <a:off x="755000" y="4022975"/>
              <a:ext cx="939650" cy="938925"/>
            </a:xfrm>
            <a:custGeom>
              <a:rect b="b" l="l" r="r" t="t"/>
              <a:pathLst>
                <a:path extrusionOk="0" h="37557" w="37586">
                  <a:moveTo>
                    <a:pt x="37460" y="0"/>
                  </a:moveTo>
                  <a:cubicBezTo>
                    <a:pt x="37434" y="0"/>
                    <a:pt x="37405" y="10"/>
                    <a:pt x="37377" y="29"/>
                  </a:cubicBezTo>
                  <a:lnTo>
                    <a:pt x="58" y="37367"/>
                  </a:lnTo>
                  <a:cubicBezTo>
                    <a:pt x="1" y="37405"/>
                    <a:pt x="1" y="37481"/>
                    <a:pt x="58" y="37519"/>
                  </a:cubicBezTo>
                  <a:cubicBezTo>
                    <a:pt x="77" y="37538"/>
                    <a:pt x="96" y="37557"/>
                    <a:pt x="134" y="37557"/>
                  </a:cubicBezTo>
                  <a:cubicBezTo>
                    <a:pt x="153" y="37557"/>
                    <a:pt x="172" y="37538"/>
                    <a:pt x="210" y="37519"/>
                  </a:cubicBezTo>
                  <a:lnTo>
                    <a:pt x="37529" y="181"/>
                  </a:lnTo>
                  <a:cubicBezTo>
                    <a:pt x="37586" y="143"/>
                    <a:pt x="37586" y="86"/>
                    <a:pt x="37529" y="29"/>
                  </a:cubicBezTo>
                  <a:cubicBezTo>
                    <a:pt x="37510" y="10"/>
                    <a:pt x="37486" y="0"/>
                    <a:pt x="374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35"/>
            <p:cNvSpPr/>
            <p:nvPr/>
          </p:nvSpPr>
          <p:spPr>
            <a:xfrm>
              <a:off x="927150" y="4022975"/>
              <a:ext cx="937750" cy="937500"/>
            </a:xfrm>
            <a:custGeom>
              <a:rect b="b" l="l" r="r" t="t"/>
              <a:pathLst>
                <a:path extrusionOk="0" h="37500" w="37510">
                  <a:moveTo>
                    <a:pt x="37395" y="0"/>
                  </a:moveTo>
                  <a:cubicBezTo>
                    <a:pt x="37367" y="0"/>
                    <a:pt x="37338" y="10"/>
                    <a:pt x="37319" y="29"/>
                  </a:cubicBezTo>
                  <a:lnTo>
                    <a:pt x="57" y="37310"/>
                  </a:lnTo>
                  <a:cubicBezTo>
                    <a:pt x="0" y="37348"/>
                    <a:pt x="0" y="37424"/>
                    <a:pt x="57" y="37462"/>
                  </a:cubicBezTo>
                  <a:cubicBezTo>
                    <a:pt x="76" y="37481"/>
                    <a:pt x="95" y="37500"/>
                    <a:pt x="133" y="37500"/>
                  </a:cubicBezTo>
                  <a:cubicBezTo>
                    <a:pt x="152" y="37500"/>
                    <a:pt x="171" y="37481"/>
                    <a:pt x="209" y="37462"/>
                  </a:cubicBezTo>
                  <a:lnTo>
                    <a:pt x="37471" y="181"/>
                  </a:lnTo>
                  <a:cubicBezTo>
                    <a:pt x="37509" y="143"/>
                    <a:pt x="37509" y="86"/>
                    <a:pt x="37471" y="29"/>
                  </a:cubicBezTo>
                  <a:cubicBezTo>
                    <a:pt x="37452" y="10"/>
                    <a:pt x="37424" y="0"/>
                    <a:pt x="373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35"/>
            <p:cNvSpPr/>
            <p:nvPr/>
          </p:nvSpPr>
          <p:spPr>
            <a:xfrm>
              <a:off x="1096900" y="4022975"/>
              <a:ext cx="938700" cy="938450"/>
            </a:xfrm>
            <a:custGeom>
              <a:rect b="b" l="l" r="r" t="t"/>
              <a:pathLst>
                <a:path extrusionOk="0" h="37538" w="37548">
                  <a:moveTo>
                    <a:pt x="37434" y="0"/>
                  </a:moveTo>
                  <a:cubicBezTo>
                    <a:pt x="37405" y="0"/>
                    <a:pt x="37377" y="10"/>
                    <a:pt x="37358" y="29"/>
                  </a:cubicBezTo>
                  <a:lnTo>
                    <a:pt x="39" y="37348"/>
                  </a:lnTo>
                  <a:cubicBezTo>
                    <a:pt x="1" y="37386"/>
                    <a:pt x="1" y="37462"/>
                    <a:pt x="39" y="37500"/>
                  </a:cubicBezTo>
                  <a:cubicBezTo>
                    <a:pt x="58" y="37519"/>
                    <a:pt x="96" y="37538"/>
                    <a:pt x="115" y="37538"/>
                  </a:cubicBezTo>
                  <a:cubicBezTo>
                    <a:pt x="153" y="37538"/>
                    <a:pt x="172" y="37519"/>
                    <a:pt x="191" y="37500"/>
                  </a:cubicBezTo>
                  <a:lnTo>
                    <a:pt x="37510" y="181"/>
                  </a:lnTo>
                  <a:cubicBezTo>
                    <a:pt x="37548" y="143"/>
                    <a:pt x="37548" y="86"/>
                    <a:pt x="37510" y="29"/>
                  </a:cubicBezTo>
                  <a:cubicBezTo>
                    <a:pt x="37491" y="10"/>
                    <a:pt x="37462" y="0"/>
                    <a:pt x="374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35"/>
            <p:cNvSpPr/>
            <p:nvPr/>
          </p:nvSpPr>
          <p:spPr>
            <a:xfrm>
              <a:off x="1267625" y="4083850"/>
              <a:ext cx="877825" cy="877575"/>
            </a:xfrm>
            <a:custGeom>
              <a:rect b="b" l="l" r="r" t="t"/>
              <a:pathLst>
                <a:path extrusionOk="0" h="35103" w="35113">
                  <a:moveTo>
                    <a:pt x="34998" y="0"/>
                  </a:moveTo>
                  <a:cubicBezTo>
                    <a:pt x="34970" y="0"/>
                    <a:pt x="34941" y="10"/>
                    <a:pt x="34922" y="29"/>
                  </a:cubicBezTo>
                  <a:lnTo>
                    <a:pt x="38" y="34932"/>
                  </a:lnTo>
                  <a:cubicBezTo>
                    <a:pt x="0" y="34970"/>
                    <a:pt x="0" y="35027"/>
                    <a:pt x="38" y="35065"/>
                  </a:cubicBezTo>
                  <a:cubicBezTo>
                    <a:pt x="57" y="35103"/>
                    <a:pt x="76" y="35103"/>
                    <a:pt x="114" y="35103"/>
                  </a:cubicBezTo>
                  <a:cubicBezTo>
                    <a:pt x="133" y="35103"/>
                    <a:pt x="171" y="35103"/>
                    <a:pt x="190" y="35065"/>
                  </a:cubicBezTo>
                  <a:lnTo>
                    <a:pt x="35075" y="181"/>
                  </a:lnTo>
                  <a:cubicBezTo>
                    <a:pt x="35113" y="143"/>
                    <a:pt x="35113" y="67"/>
                    <a:pt x="35075" y="29"/>
                  </a:cubicBezTo>
                  <a:cubicBezTo>
                    <a:pt x="35056" y="10"/>
                    <a:pt x="35027" y="0"/>
                    <a:pt x="349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35"/>
            <p:cNvSpPr/>
            <p:nvPr/>
          </p:nvSpPr>
          <p:spPr>
            <a:xfrm>
              <a:off x="1439275" y="4255500"/>
              <a:ext cx="705225" cy="704975"/>
            </a:xfrm>
            <a:custGeom>
              <a:rect b="b" l="l" r="r" t="t"/>
              <a:pathLst>
                <a:path extrusionOk="0" h="28199" w="28209">
                  <a:moveTo>
                    <a:pt x="28094" y="1"/>
                  </a:moveTo>
                  <a:cubicBezTo>
                    <a:pt x="28066" y="1"/>
                    <a:pt x="28037" y="10"/>
                    <a:pt x="28018" y="29"/>
                  </a:cubicBezTo>
                  <a:lnTo>
                    <a:pt x="39" y="28009"/>
                  </a:lnTo>
                  <a:cubicBezTo>
                    <a:pt x="1" y="28047"/>
                    <a:pt x="1" y="28123"/>
                    <a:pt x="39" y="28161"/>
                  </a:cubicBezTo>
                  <a:cubicBezTo>
                    <a:pt x="58" y="28180"/>
                    <a:pt x="96" y="28199"/>
                    <a:pt x="115" y="28199"/>
                  </a:cubicBezTo>
                  <a:cubicBezTo>
                    <a:pt x="134" y="28199"/>
                    <a:pt x="172" y="28180"/>
                    <a:pt x="191" y="28161"/>
                  </a:cubicBezTo>
                  <a:lnTo>
                    <a:pt x="28170" y="181"/>
                  </a:lnTo>
                  <a:cubicBezTo>
                    <a:pt x="28209" y="143"/>
                    <a:pt x="28209" y="67"/>
                    <a:pt x="28170" y="29"/>
                  </a:cubicBezTo>
                  <a:cubicBezTo>
                    <a:pt x="28151" y="10"/>
                    <a:pt x="28123" y="1"/>
                    <a:pt x="280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35"/>
            <p:cNvSpPr/>
            <p:nvPr/>
          </p:nvSpPr>
          <p:spPr>
            <a:xfrm>
              <a:off x="1609050" y="4425750"/>
              <a:ext cx="535925" cy="535200"/>
            </a:xfrm>
            <a:custGeom>
              <a:rect b="b" l="l" r="r" t="t"/>
              <a:pathLst>
                <a:path extrusionOk="0" h="21408" w="21437">
                  <a:moveTo>
                    <a:pt x="21315" y="0"/>
                  </a:moveTo>
                  <a:cubicBezTo>
                    <a:pt x="21289" y="0"/>
                    <a:pt x="21265" y="10"/>
                    <a:pt x="21246" y="29"/>
                  </a:cubicBezTo>
                  <a:lnTo>
                    <a:pt x="38" y="21237"/>
                  </a:lnTo>
                  <a:cubicBezTo>
                    <a:pt x="0" y="21275"/>
                    <a:pt x="0" y="21351"/>
                    <a:pt x="38" y="21389"/>
                  </a:cubicBezTo>
                  <a:cubicBezTo>
                    <a:pt x="57" y="21408"/>
                    <a:pt x="95" y="21408"/>
                    <a:pt x="114" y="21408"/>
                  </a:cubicBezTo>
                  <a:cubicBezTo>
                    <a:pt x="133" y="21408"/>
                    <a:pt x="171" y="21408"/>
                    <a:pt x="190" y="21389"/>
                  </a:cubicBezTo>
                  <a:lnTo>
                    <a:pt x="21399" y="181"/>
                  </a:lnTo>
                  <a:cubicBezTo>
                    <a:pt x="21437" y="143"/>
                    <a:pt x="21437" y="67"/>
                    <a:pt x="21399" y="29"/>
                  </a:cubicBezTo>
                  <a:cubicBezTo>
                    <a:pt x="21370" y="10"/>
                    <a:pt x="21341" y="0"/>
                    <a:pt x="21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35"/>
            <p:cNvSpPr/>
            <p:nvPr/>
          </p:nvSpPr>
          <p:spPr>
            <a:xfrm>
              <a:off x="1779750" y="4596925"/>
              <a:ext cx="364275" cy="364025"/>
            </a:xfrm>
            <a:custGeom>
              <a:rect b="b" l="l" r="r" t="t"/>
              <a:pathLst>
                <a:path extrusionOk="0" h="14561" w="14571">
                  <a:moveTo>
                    <a:pt x="14464" y="0"/>
                  </a:moveTo>
                  <a:cubicBezTo>
                    <a:pt x="14437" y="0"/>
                    <a:pt x="14409" y="10"/>
                    <a:pt x="14380" y="29"/>
                  </a:cubicBezTo>
                  <a:lnTo>
                    <a:pt x="39" y="14390"/>
                  </a:lnTo>
                  <a:cubicBezTo>
                    <a:pt x="1" y="14428"/>
                    <a:pt x="1" y="14504"/>
                    <a:pt x="39" y="14542"/>
                  </a:cubicBezTo>
                  <a:cubicBezTo>
                    <a:pt x="58" y="14561"/>
                    <a:pt x="77" y="14561"/>
                    <a:pt x="115" y="14561"/>
                  </a:cubicBezTo>
                  <a:cubicBezTo>
                    <a:pt x="134" y="14561"/>
                    <a:pt x="172" y="14561"/>
                    <a:pt x="191" y="14542"/>
                  </a:cubicBezTo>
                  <a:lnTo>
                    <a:pt x="14532" y="181"/>
                  </a:lnTo>
                  <a:cubicBezTo>
                    <a:pt x="14571" y="143"/>
                    <a:pt x="14571" y="67"/>
                    <a:pt x="14532" y="29"/>
                  </a:cubicBezTo>
                  <a:cubicBezTo>
                    <a:pt x="14513" y="10"/>
                    <a:pt x="14490" y="0"/>
                    <a:pt x="144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35"/>
            <p:cNvSpPr/>
            <p:nvPr/>
          </p:nvSpPr>
          <p:spPr>
            <a:xfrm>
              <a:off x="1820175" y="4021775"/>
              <a:ext cx="329550" cy="329100"/>
            </a:xfrm>
            <a:custGeom>
              <a:rect b="b" l="l" r="r" t="t"/>
              <a:pathLst>
                <a:path extrusionOk="0" h="13164" w="13182">
                  <a:moveTo>
                    <a:pt x="0" y="1"/>
                  </a:moveTo>
                  <a:lnTo>
                    <a:pt x="13182" y="13163"/>
                  </a:lnTo>
                  <a:lnTo>
                    <a:pt x="13182" y="1171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35"/>
            <p:cNvSpPr/>
            <p:nvPr/>
          </p:nvSpPr>
          <p:spPr>
            <a:xfrm>
              <a:off x="1649450" y="4021775"/>
              <a:ext cx="500275" cy="500275"/>
            </a:xfrm>
            <a:custGeom>
              <a:rect b="b" l="l" r="r" t="t"/>
              <a:pathLst>
                <a:path extrusionOk="0" h="20011" w="20011">
                  <a:moveTo>
                    <a:pt x="1" y="1"/>
                  </a:moveTo>
                  <a:lnTo>
                    <a:pt x="20011" y="20011"/>
                  </a:lnTo>
                  <a:lnTo>
                    <a:pt x="20011" y="18546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35"/>
            <p:cNvSpPr/>
            <p:nvPr/>
          </p:nvSpPr>
          <p:spPr>
            <a:xfrm>
              <a:off x="1478750" y="4021775"/>
              <a:ext cx="670975" cy="671000"/>
            </a:xfrm>
            <a:custGeom>
              <a:rect b="b" l="l" r="r" t="t"/>
              <a:pathLst>
                <a:path extrusionOk="0" h="26840" w="26839">
                  <a:moveTo>
                    <a:pt x="0" y="1"/>
                  </a:moveTo>
                  <a:lnTo>
                    <a:pt x="26839" y="26839"/>
                  </a:lnTo>
                  <a:lnTo>
                    <a:pt x="26839" y="25394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35"/>
            <p:cNvSpPr/>
            <p:nvPr/>
          </p:nvSpPr>
          <p:spPr>
            <a:xfrm>
              <a:off x="1307550" y="4021775"/>
              <a:ext cx="842175" cy="842175"/>
            </a:xfrm>
            <a:custGeom>
              <a:rect b="b" l="l" r="r" t="t"/>
              <a:pathLst>
                <a:path extrusionOk="0" h="33687" w="33687">
                  <a:moveTo>
                    <a:pt x="1" y="1"/>
                  </a:moveTo>
                  <a:lnTo>
                    <a:pt x="33687" y="33687"/>
                  </a:lnTo>
                  <a:lnTo>
                    <a:pt x="33687" y="32222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35"/>
            <p:cNvSpPr/>
            <p:nvPr/>
          </p:nvSpPr>
          <p:spPr>
            <a:xfrm>
              <a:off x="1136850" y="4021775"/>
              <a:ext cx="978650" cy="942025"/>
            </a:xfrm>
            <a:custGeom>
              <a:rect b="b" l="l" r="r" t="t"/>
              <a:pathLst>
                <a:path extrusionOk="0" h="37681" w="39146">
                  <a:moveTo>
                    <a:pt x="0" y="1"/>
                  </a:moveTo>
                  <a:lnTo>
                    <a:pt x="37681" y="37681"/>
                  </a:lnTo>
                  <a:lnTo>
                    <a:pt x="39145" y="37681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35"/>
            <p:cNvSpPr/>
            <p:nvPr/>
          </p:nvSpPr>
          <p:spPr>
            <a:xfrm>
              <a:off x="966125" y="4021775"/>
              <a:ext cx="978175" cy="942025"/>
            </a:xfrm>
            <a:custGeom>
              <a:rect b="b" l="l" r="r" t="t"/>
              <a:pathLst>
                <a:path extrusionOk="0" h="37681" w="39127">
                  <a:moveTo>
                    <a:pt x="1" y="1"/>
                  </a:moveTo>
                  <a:lnTo>
                    <a:pt x="37681" y="37681"/>
                  </a:lnTo>
                  <a:lnTo>
                    <a:pt x="39127" y="37681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35"/>
            <p:cNvSpPr/>
            <p:nvPr/>
          </p:nvSpPr>
          <p:spPr>
            <a:xfrm>
              <a:off x="794950" y="4021775"/>
              <a:ext cx="978650" cy="942025"/>
            </a:xfrm>
            <a:custGeom>
              <a:rect b="b" l="l" r="r" t="t"/>
              <a:pathLst>
                <a:path extrusionOk="0" h="37681" w="39146">
                  <a:moveTo>
                    <a:pt x="0" y="1"/>
                  </a:moveTo>
                  <a:lnTo>
                    <a:pt x="37681" y="37681"/>
                  </a:lnTo>
                  <a:lnTo>
                    <a:pt x="39145" y="37681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35"/>
            <p:cNvSpPr/>
            <p:nvPr/>
          </p:nvSpPr>
          <p:spPr>
            <a:xfrm>
              <a:off x="624225" y="4021775"/>
              <a:ext cx="978650" cy="942025"/>
            </a:xfrm>
            <a:custGeom>
              <a:rect b="b" l="l" r="r" t="t"/>
              <a:pathLst>
                <a:path extrusionOk="0" h="37681" w="39146">
                  <a:moveTo>
                    <a:pt x="1" y="1"/>
                  </a:moveTo>
                  <a:lnTo>
                    <a:pt x="37681" y="37681"/>
                  </a:lnTo>
                  <a:lnTo>
                    <a:pt x="39146" y="37681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35"/>
            <p:cNvSpPr/>
            <p:nvPr/>
          </p:nvSpPr>
          <p:spPr>
            <a:xfrm>
              <a:off x="453050" y="4021775"/>
              <a:ext cx="978650" cy="942025"/>
            </a:xfrm>
            <a:custGeom>
              <a:rect b="b" l="l" r="r" t="t"/>
              <a:pathLst>
                <a:path extrusionOk="0" h="37681" w="39146">
                  <a:moveTo>
                    <a:pt x="0" y="1"/>
                  </a:moveTo>
                  <a:lnTo>
                    <a:pt x="37700" y="37681"/>
                  </a:lnTo>
                  <a:lnTo>
                    <a:pt x="39145" y="37681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35"/>
            <p:cNvSpPr/>
            <p:nvPr/>
          </p:nvSpPr>
          <p:spPr>
            <a:xfrm>
              <a:off x="450675" y="4153500"/>
              <a:ext cx="810300" cy="810300"/>
            </a:xfrm>
            <a:custGeom>
              <a:rect b="b" l="l" r="r" t="t"/>
              <a:pathLst>
                <a:path extrusionOk="0" h="32412" w="32412">
                  <a:moveTo>
                    <a:pt x="0" y="1"/>
                  </a:moveTo>
                  <a:lnTo>
                    <a:pt x="0" y="1446"/>
                  </a:lnTo>
                  <a:lnTo>
                    <a:pt x="30966" y="32412"/>
                  </a:lnTo>
                  <a:lnTo>
                    <a:pt x="32412" y="324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35"/>
            <p:cNvSpPr/>
            <p:nvPr/>
          </p:nvSpPr>
          <p:spPr>
            <a:xfrm>
              <a:off x="450675" y="4324225"/>
              <a:ext cx="639600" cy="639575"/>
            </a:xfrm>
            <a:custGeom>
              <a:rect b="b" l="l" r="r" t="t"/>
              <a:pathLst>
                <a:path extrusionOk="0" h="25583" w="25584">
                  <a:moveTo>
                    <a:pt x="0" y="0"/>
                  </a:moveTo>
                  <a:lnTo>
                    <a:pt x="0" y="1446"/>
                  </a:lnTo>
                  <a:lnTo>
                    <a:pt x="24119" y="25583"/>
                  </a:lnTo>
                  <a:lnTo>
                    <a:pt x="25583" y="255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35"/>
            <p:cNvSpPr/>
            <p:nvPr/>
          </p:nvSpPr>
          <p:spPr>
            <a:xfrm>
              <a:off x="450675" y="4495400"/>
              <a:ext cx="468400" cy="468400"/>
            </a:xfrm>
            <a:custGeom>
              <a:rect b="b" l="l" r="r" t="t"/>
              <a:pathLst>
                <a:path extrusionOk="0" h="18736" w="18736">
                  <a:moveTo>
                    <a:pt x="0" y="1"/>
                  </a:moveTo>
                  <a:lnTo>
                    <a:pt x="0" y="1446"/>
                  </a:lnTo>
                  <a:lnTo>
                    <a:pt x="17290" y="18736"/>
                  </a:lnTo>
                  <a:lnTo>
                    <a:pt x="18736" y="187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35"/>
            <p:cNvSpPr/>
            <p:nvPr/>
          </p:nvSpPr>
          <p:spPr>
            <a:xfrm>
              <a:off x="2013225" y="4021775"/>
              <a:ext cx="136500" cy="136025"/>
            </a:xfrm>
            <a:custGeom>
              <a:rect b="b" l="l" r="r" t="t"/>
              <a:pathLst>
                <a:path extrusionOk="0" h="5441" w="5460">
                  <a:moveTo>
                    <a:pt x="1" y="1"/>
                  </a:moveTo>
                  <a:lnTo>
                    <a:pt x="5460" y="5441"/>
                  </a:lnTo>
                  <a:lnTo>
                    <a:pt x="5460" y="3995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35"/>
            <p:cNvSpPr/>
            <p:nvPr/>
          </p:nvSpPr>
          <p:spPr>
            <a:xfrm>
              <a:off x="175825" y="3852500"/>
              <a:ext cx="167400" cy="1308650"/>
            </a:xfrm>
            <a:custGeom>
              <a:rect b="b" l="l" r="r" t="t"/>
              <a:pathLst>
                <a:path extrusionOk="0" h="52346" w="6696">
                  <a:moveTo>
                    <a:pt x="6201" y="0"/>
                  </a:moveTo>
                  <a:cubicBezTo>
                    <a:pt x="5468" y="33467"/>
                    <a:pt x="5632" y="50414"/>
                    <a:pt x="1281" y="50414"/>
                  </a:cubicBezTo>
                  <a:cubicBezTo>
                    <a:pt x="892" y="50414"/>
                    <a:pt x="466" y="50278"/>
                    <a:pt x="0" y="50006"/>
                  </a:cubicBezTo>
                  <a:lnTo>
                    <a:pt x="0" y="52346"/>
                  </a:lnTo>
                  <a:lnTo>
                    <a:pt x="6696" y="52346"/>
                  </a:lnTo>
                  <a:lnTo>
                    <a:pt x="66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35"/>
            <p:cNvSpPr/>
            <p:nvPr/>
          </p:nvSpPr>
          <p:spPr>
            <a:xfrm>
              <a:off x="2256700" y="3852500"/>
              <a:ext cx="167400" cy="1308650"/>
            </a:xfrm>
            <a:custGeom>
              <a:rect b="b" l="l" r="r" t="t"/>
              <a:pathLst>
                <a:path extrusionOk="0" h="52346" w="6696">
                  <a:moveTo>
                    <a:pt x="6201" y="0"/>
                  </a:moveTo>
                  <a:cubicBezTo>
                    <a:pt x="5468" y="33467"/>
                    <a:pt x="5632" y="50414"/>
                    <a:pt x="1281" y="50414"/>
                  </a:cubicBezTo>
                  <a:cubicBezTo>
                    <a:pt x="892" y="50414"/>
                    <a:pt x="466" y="50278"/>
                    <a:pt x="0" y="50006"/>
                  </a:cubicBezTo>
                  <a:lnTo>
                    <a:pt x="0" y="52346"/>
                  </a:lnTo>
                  <a:lnTo>
                    <a:pt x="6696" y="52346"/>
                  </a:lnTo>
                  <a:lnTo>
                    <a:pt x="66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35"/>
            <p:cNvSpPr/>
            <p:nvPr/>
          </p:nvSpPr>
          <p:spPr>
            <a:xfrm>
              <a:off x="2324225" y="3889125"/>
              <a:ext cx="62800" cy="1193575"/>
            </a:xfrm>
            <a:custGeom>
              <a:rect b="b" l="l" r="r" t="t"/>
              <a:pathLst>
                <a:path extrusionOk="0" h="47743" w="2512">
                  <a:moveTo>
                    <a:pt x="1864" y="0"/>
                  </a:moveTo>
                  <a:lnTo>
                    <a:pt x="1807" y="19"/>
                  </a:lnTo>
                  <a:cubicBezTo>
                    <a:pt x="2055" y="989"/>
                    <a:pt x="2093" y="1997"/>
                    <a:pt x="2112" y="2986"/>
                  </a:cubicBezTo>
                  <a:cubicBezTo>
                    <a:pt x="2131" y="3975"/>
                    <a:pt x="2074" y="4964"/>
                    <a:pt x="2017" y="5954"/>
                  </a:cubicBezTo>
                  <a:cubicBezTo>
                    <a:pt x="1902" y="7951"/>
                    <a:pt x="1655" y="9929"/>
                    <a:pt x="1427" y="11907"/>
                  </a:cubicBezTo>
                  <a:cubicBezTo>
                    <a:pt x="1161" y="13885"/>
                    <a:pt x="856" y="15844"/>
                    <a:pt x="514" y="17804"/>
                  </a:cubicBezTo>
                  <a:cubicBezTo>
                    <a:pt x="134" y="19782"/>
                    <a:pt x="0" y="21817"/>
                    <a:pt x="19" y="23814"/>
                  </a:cubicBezTo>
                  <a:cubicBezTo>
                    <a:pt x="19" y="25830"/>
                    <a:pt x="134" y="27827"/>
                    <a:pt x="210" y="29825"/>
                  </a:cubicBezTo>
                  <a:lnTo>
                    <a:pt x="495" y="35816"/>
                  </a:lnTo>
                  <a:lnTo>
                    <a:pt x="932" y="41789"/>
                  </a:lnTo>
                  <a:cubicBezTo>
                    <a:pt x="989" y="42797"/>
                    <a:pt x="1066" y="43786"/>
                    <a:pt x="1047" y="44775"/>
                  </a:cubicBezTo>
                  <a:cubicBezTo>
                    <a:pt x="1047" y="45764"/>
                    <a:pt x="1028" y="46772"/>
                    <a:pt x="742" y="47723"/>
                  </a:cubicBezTo>
                  <a:lnTo>
                    <a:pt x="799" y="47742"/>
                  </a:lnTo>
                  <a:cubicBezTo>
                    <a:pt x="1218" y="46810"/>
                    <a:pt x="1332" y="45783"/>
                    <a:pt x="1389" y="44794"/>
                  </a:cubicBezTo>
                  <a:cubicBezTo>
                    <a:pt x="1446" y="43786"/>
                    <a:pt x="1465" y="42778"/>
                    <a:pt x="1427" y="41770"/>
                  </a:cubicBezTo>
                  <a:cubicBezTo>
                    <a:pt x="1351" y="39772"/>
                    <a:pt x="1199" y="37775"/>
                    <a:pt x="1009" y="35778"/>
                  </a:cubicBezTo>
                  <a:cubicBezTo>
                    <a:pt x="533" y="31822"/>
                    <a:pt x="153" y="27808"/>
                    <a:pt x="400" y="23833"/>
                  </a:cubicBezTo>
                  <a:cubicBezTo>
                    <a:pt x="514" y="21836"/>
                    <a:pt x="704" y="19858"/>
                    <a:pt x="1123" y="17918"/>
                  </a:cubicBezTo>
                  <a:cubicBezTo>
                    <a:pt x="1522" y="15958"/>
                    <a:pt x="1845" y="13980"/>
                    <a:pt x="2074" y="11983"/>
                  </a:cubicBezTo>
                  <a:cubicBezTo>
                    <a:pt x="2321" y="9986"/>
                    <a:pt x="2454" y="7989"/>
                    <a:pt x="2511" y="5973"/>
                  </a:cubicBezTo>
                  <a:cubicBezTo>
                    <a:pt x="2511" y="4984"/>
                    <a:pt x="2492" y="3975"/>
                    <a:pt x="2416" y="2967"/>
                  </a:cubicBezTo>
                  <a:cubicBezTo>
                    <a:pt x="2340" y="1959"/>
                    <a:pt x="2207" y="951"/>
                    <a:pt x="18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35"/>
            <p:cNvSpPr/>
            <p:nvPr/>
          </p:nvSpPr>
          <p:spPr>
            <a:xfrm>
              <a:off x="2298075" y="3940950"/>
              <a:ext cx="61825" cy="476500"/>
            </a:xfrm>
            <a:custGeom>
              <a:rect b="b" l="l" r="r" t="t"/>
              <a:pathLst>
                <a:path extrusionOk="0" h="19060" w="2473">
                  <a:moveTo>
                    <a:pt x="1408" y="0"/>
                  </a:moveTo>
                  <a:cubicBezTo>
                    <a:pt x="2131" y="1465"/>
                    <a:pt x="2264" y="3101"/>
                    <a:pt x="2207" y="4698"/>
                  </a:cubicBezTo>
                  <a:cubicBezTo>
                    <a:pt x="2131" y="6315"/>
                    <a:pt x="1864" y="7913"/>
                    <a:pt x="1579" y="9492"/>
                  </a:cubicBezTo>
                  <a:cubicBezTo>
                    <a:pt x="1275" y="11089"/>
                    <a:pt x="875" y="12649"/>
                    <a:pt x="533" y="14228"/>
                  </a:cubicBezTo>
                  <a:cubicBezTo>
                    <a:pt x="229" y="15807"/>
                    <a:pt x="0" y="17461"/>
                    <a:pt x="267" y="19059"/>
                  </a:cubicBezTo>
                  <a:lnTo>
                    <a:pt x="286" y="19059"/>
                  </a:lnTo>
                  <a:cubicBezTo>
                    <a:pt x="152" y="17442"/>
                    <a:pt x="438" y="15845"/>
                    <a:pt x="704" y="14266"/>
                  </a:cubicBezTo>
                  <a:cubicBezTo>
                    <a:pt x="951" y="12668"/>
                    <a:pt x="1313" y="11089"/>
                    <a:pt x="1693" y="9511"/>
                  </a:cubicBezTo>
                  <a:cubicBezTo>
                    <a:pt x="2055" y="7932"/>
                    <a:pt x="2359" y="6334"/>
                    <a:pt x="2416" y="4717"/>
                  </a:cubicBezTo>
                  <a:cubicBezTo>
                    <a:pt x="2473" y="3101"/>
                    <a:pt x="2264" y="1408"/>
                    <a:pt x="14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35"/>
            <p:cNvSpPr/>
            <p:nvPr/>
          </p:nvSpPr>
          <p:spPr>
            <a:xfrm>
              <a:off x="2278100" y="4442900"/>
              <a:ext cx="32825" cy="226575"/>
            </a:xfrm>
            <a:custGeom>
              <a:rect b="b" l="l" r="r" t="t"/>
              <a:pathLst>
                <a:path extrusionOk="0" h="9063" w="1313">
                  <a:moveTo>
                    <a:pt x="371" y="0"/>
                  </a:moveTo>
                  <a:cubicBezTo>
                    <a:pt x="359" y="0"/>
                    <a:pt x="348" y="3"/>
                    <a:pt x="343" y="8"/>
                  </a:cubicBezTo>
                  <a:cubicBezTo>
                    <a:pt x="324" y="27"/>
                    <a:pt x="324" y="27"/>
                    <a:pt x="305" y="27"/>
                  </a:cubicBezTo>
                  <a:cubicBezTo>
                    <a:pt x="248" y="141"/>
                    <a:pt x="267" y="122"/>
                    <a:pt x="267" y="179"/>
                  </a:cubicBezTo>
                  <a:cubicBezTo>
                    <a:pt x="210" y="408"/>
                    <a:pt x="191" y="636"/>
                    <a:pt x="172" y="864"/>
                  </a:cubicBezTo>
                  <a:lnTo>
                    <a:pt x="76" y="2234"/>
                  </a:lnTo>
                  <a:cubicBezTo>
                    <a:pt x="19" y="3147"/>
                    <a:pt x="0" y="4079"/>
                    <a:pt x="0" y="4992"/>
                  </a:cubicBezTo>
                  <a:cubicBezTo>
                    <a:pt x="0" y="5905"/>
                    <a:pt x="19" y="6818"/>
                    <a:pt x="95" y="7731"/>
                  </a:cubicBezTo>
                  <a:cubicBezTo>
                    <a:pt x="115" y="7959"/>
                    <a:pt x="153" y="8187"/>
                    <a:pt x="191" y="8415"/>
                  </a:cubicBezTo>
                  <a:cubicBezTo>
                    <a:pt x="248" y="8644"/>
                    <a:pt x="324" y="8891"/>
                    <a:pt x="552" y="9043"/>
                  </a:cubicBezTo>
                  <a:cubicBezTo>
                    <a:pt x="579" y="9057"/>
                    <a:pt x="608" y="9063"/>
                    <a:pt x="637" y="9063"/>
                  </a:cubicBezTo>
                  <a:cubicBezTo>
                    <a:pt x="691" y="9063"/>
                    <a:pt x="743" y="9042"/>
                    <a:pt x="780" y="9005"/>
                  </a:cubicBezTo>
                  <a:cubicBezTo>
                    <a:pt x="837" y="8967"/>
                    <a:pt x="875" y="8910"/>
                    <a:pt x="894" y="8853"/>
                  </a:cubicBezTo>
                  <a:cubicBezTo>
                    <a:pt x="951" y="8739"/>
                    <a:pt x="989" y="8625"/>
                    <a:pt x="1008" y="8511"/>
                  </a:cubicBezTo>
                  <a:cubicBezTo>
                    <a:pt x="1066" y="8282"/>
                    <a:pt x="1104" y="8054"/>
                    <a:pt x="1142" y="7826"/>
                  </a:cubicBezTo>
                  <a:cubicBezTo>
                    <a:pt x="1275" y="6913"/>
                    <a:pt x="1294" y="6000"/>
                    <a:pt x="1294" y="5087"/>
                  </a:cubicBezTo>
                  <a:cubicBezTo>
                    <a:pt x="1313" y="4174"/>
                    <a:pt x="1313" y="3242"/>
                    <a:pt x="1256" y="2329"/>
                  </a:cubicBezTo>
                  <a:lnTo>
                    <a:pt x="1237" y="2329"/>
                  </a:lnTo>
                  <a:cubicBezTo>
                    <a:pt x="1180" y="4155"/>
                    <a:pt x="1161" y="6000"/>
                    <a:pt x="989" y="7807"/>
                  </a:cubicBezTo>
                  <a:cubicBezTo>
                    <a:pt x="951" y="8035"/>
                    <a:pt x="932" y="8263"/>
                    <a:pt x="875" y="8473"/>
                  </a:cubicBezTo>
                  <a:cubicBezTo>
                    <a:pt x="856" y="8587"/>
                    <a:pt x="818" y="8701"/>
                    <a:pt x="780" y="8796"/>
                  </a:cubicBezTo>
                  <a:cubicBezTo>
                    <a:pt x="733" y="8874"/>
                    <a:pt x="687" y="8939"/>
                    <a:pt x="640" y="8939"/>
                  </a:cubicBezTo>
                  <a:cubicBezTo>
                    <a:pt x="630" y="8939"/>
                    <a:pt x="619" y="8936"/>
                    <a:pt x="609" y="8929"/>
                  </a:cubicBezTo>
                  <a:cubicBezTo>
                    <a:pt x="286" y="8701"/>
                    <a:pt x="248" y="8149"/>
                    <a:pt x="172" y="7731"/>
                  </a:cubicBezTo>
                  <a:cubicBezTo>
                    <a:pt x="57" y="6818"/>
                    <a:pt x="95" y="5905"/>
                    <a:pt x="115" y="4992"/>
                  </a:cubicBezTo>
                  <a:cubicBezTo>
                    <a:pt x="153" y="4079"/>
                    <a:pt x="210" y="3166"/>
                    <a:pt x="267" y="2253"/>
                  </a:cubicBezTo>
                  <a:lnTo>
                    <a:pt x="314" y="1687"/>
                  </a:lnTo>
                  <a:lnTo>
                    <a:pt x="314" y="1687"/>
                  </a:lnTo>
                  <a:cubicBezTo>
                    <a:pt x="337" y="2276"/>
                    <a:pt x="391" y="2867"/>
                    <a:pt x="476" y="3451"/>
                  </a:cubicBezTo>
                  <a:cubicBezTo>
                    <a:pt x="609" y="4345"/>
                    <a:pt x="780" y="5258"/>
                    <a:pt x="685" y="6171"/>
                  </a:cubicBezTo>
                  <a:lnTo>
                    <a:pt x="704" y="6171"/>
                  </a:lnTo>
                  <a:cubicBezTo>
                    <a:pt x="875" y="5258"/>
                    <a:pt x="723" y="4326"/>
                    <a:pt x="628" y="3432"/>
                  </a:cubicBezTo>
                  <a:cubicBezTo>
                    <a:pt x="533" y="2519"/>
                    <a:pt x="514" y="1606"/>
                    <a:pt x="514" y="693"/>
                  </a:cubicBezTo>
                  <a:lnTo>
                    <a:pt x="514" y="351"/>
                  </a:lnTo>
                  <a:lnTo>
                    <a:pt x="514" y="179"/>
                  </a:lnTo>
                  <a:lnTo>
                    <a:pt x="495" y="122"/>
                  </a:lnTo>
                  <a:cubicBezTo>
                    <a:pt x="495" y="103"/>
                    <a:pt x="495" y="103"/>
                    <a:pt x="495" y="84"/>
                  </a:cubicBezTo>
                  <a:cubicBezTo>
                    <a:pt x="476" y="65"/>
                    <a:pt x="495" y="65"/>
                    <a:pt x="457" y="27"/>
                  </a:cubicBezTo>
                  <a:cubicBezTo>
                    <a:pt x="443" y="14"/>
                    <a:pt x="401" y="0"/>
                    <a:pt x="371" y="0"/>
                  </a:cubicBezTo>
                  <a:close/>
                </a:path>
              </a:pathLst>
            </a:custGeom>
            <a:solidFill>
              <a:srgbClr val="D363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35"/>
            <p:cNvSpPr/>
            <p:nvPr/>
          </p:nvSpPr>
          <p:spPr>
            <a:xfrm>
              <a:off x="2273350" y="3950050"/>
              <a:ext cx="62775" cy="290025"/>
            </a:xfrm>
            <a:custGeom>
              <a:rect b="b" l="l" r="r" t="t"/>
              <a:pathLst>
                <a:path extrusionOk="0" h="11601" w="2511">
                  <a:moveTo>
                    <a:pt x="985" y="0"/>
                  </a:moveTo>
                  <a:cubicBezTo>
                    <a:pt x="893" y="0"/>
                    <a:pt x="801" y="28"/>
                    <a:pt x="723" y="93"/>
                  </a:cubicBezTo>
                  <a:cubicBezTo>
                    <a:pt x="305" y="435"/>
                    <a:pt x="190" y="949"/>
                    <a:pt x="95" y="1424"/>
                  </a:cubicBezTo>
                  <a:cubicBezTo>
                    <a:pt x="0" y="1919"/>
                    <a:pt x="38" y="2413"/>
                    <a:pt x="38" y="2889"/>
                  </a:cubicBezTo>
                  <a:cubicBezTo>
                    <a:pt x="76" y="3878"/>
                    <a:pt x="228" y="4848"/>
                    <a:pt x="381" y="5799"/>
                  </a:cubicBezTo>
                  <a:cubicBezTo>
                    <a:pt x="628" y="7720"/>
                    <a:pt x="1122" y="9660"/>
                    <a:pt x="685" y="11581"/>
                  </a:cubicBezTo>
                  <a:lnTo>
                    <a:pt x="704" y="11600"/>
                  </a:lnTo>
                  <a:cubicBezTo>
                    <a:pt x="1008" y="10649"/>
                    <a:pt x="1008" y="9660"/>
                    <a:pt x="932" y="8671"/>
                  </a:cubicBezTo>
                  <a:cubicBezTo>
                    <a:pt x="856" y="7701"/>
                    <a:pt x="704" y="6731"/>
                    <a:pt x="533" y="5780"/>
                  </a:cubicBezTo>
                  <a:cubicBezTo>
                    <a:pt x="362" y="4810"/>
                    <a:pt x="171" y="3859"/>
                    <a:pt x="114" y="2889"/>
                  </a:cubicBezTo>
                  <a:cubicBezTo>
                    <a:pt x="76" y="2413"/>
                    <a:pt x="95" y="1919"/>
                    <a:pt x="190" y="1443"/>
                  </a:cubicBezTo>
                  <a:cubicBezTo>
                    <a:pt x="285" y="987"/>
                    <a:pt x="419" y="454"/>
                    <a:pt x="780" y="188"/>
                  </a:cubicBezTo>
                  <a:cubicBezTo>
                    <a:pt x="841" y="151"/>
                    <a:pt x="906" y="134"/>
                    <a:pt x="971" y="134"/>
                  </a:cubicBezTo>
                  <a:cubicBezTo>
                    <a:pt x="1109" y="134"/>
                    <a:pt x="1247" y="211"/>
                    <a:pt x="1351" y="340"/>
                  </a:cubicBezTo>
                  <a:cubicBezTo>
                    <a:pt x="1503" y="492"/>
                    <a:pt x="1617" y="701"/>
                    <a:pt x="1712" y="930"/>
                  </a:cubicBezTo>
                  <a:cubicBezTo>
                    <a:pt x="1902" y="1367"/>
                    <a:pt x="2016" y="1824"/>
                    <a:pt x="2111" y="2299"/>
                  </a:cubicBezTo>
                  <a:cubicBezTo>
                    <a:pt x="2283" y="3250"/>
                    <a:pt x="2302" y="4239"/>
                    <a:pt x="2245" y="5190"/>
                  </a:cubicBezTo>
                  <a:cubicBezTo>
                    <a:pt x="2207" y="5666"/>
                    <a:pt x="2169" y="6179"/>
                    <a:pt x="2016" y="6598"/>
                  </a:cubicBezTo>
                  <a:cubicBezTo>
                    <a:pt x="1971" y="6688"/>
                    <a:pt x="1938" y="6743"/>
                    <a:pt x="1898" y="6743"/>
                  </a:cubicBezTo>
                  <a:cubicBezTo>
                    <a:pt x="1887" y="6743"/>
                    <a:pt x="1876" y="6739"/>
                    <a:pt x="1864" y="6731"/>
                  </a:cubicBezTo>
                  <a:cubicBezTo>
                    <a:pt x="1807" y="6693"/>
                    <a:pt x="1731" y="6598"/>
                    <a:pt x="1674" y="6503"/>
                  </a:cubicBezTo>
                  <a:cubicBezTo>
                    <a:pt x="1560" y="6294"/>
                    <a:pt x="1465" y="6065"/>
                    <a:pt x="1389" y="5837"/>
                  </a:cubicBezTo>
                  <a:cubicBezTo>
                    <a:pt x="1122" y="4924"/>
                    <a:pt x="932" y="3954"/>
                    <a:pt x="989" y="2984"/>
                  </a:cubicBezTo>
                  <a:lnTo>
                    <a:pt x="970" y="2984"/>
                  </a:lnTo>
                  <a:cubicBezTo>
                    <a:pt x="837" y="3954"/>
                    <a:pt x="989" y="4943"/>
                    <a:pt x="1256" y="5894"/>
                  </a:cubicBezTo>
                  <a:cubicBezTo>
                    <a:pt x="1332" y="6122"/>
                    <a:pt x="1408" y="6351"/>
                    <a:pt x="1522" y="6579"/>
                  </a:cubicBezTo>
                  <a:cubicBezTo>
                    <a:pt x="1598" y="6693"/>
                    <a:pt x="1655" y="6807"/>
                    <a:pt x="1788" y="6902"/>
                  </a:cubicBezTo>
                  <a:cubicBezTo>
                    <a:pt x="1815" y="6916"/>
                    <a:pt x="1849" y="6922"/>
                    <a:pt x="1885" y="6922"/>
                  </a:cubicBezTo>
                  <a:cubicBezTo>
                    <a:pt x="1949" y="6922"/>
                    <a:pt x="2018" y="6901"/>
                    <a:pt x="2054" y="6864"/>
                  </a:cubicBezTo>
                  <a:cubicBezTo>
                    <a:pt x="2131" y="6807"/>
                    <a:pt x="2150" y="6731"/>
                    <a:pt x="2188" y="6674"/>
                  </a:cubicBezTo>
                  <a:cubicBezTo>
                    <a:pt x="2397" y="6198"/>
                    <a:pt x="2416" y="5704"/>
                    <a:pt x="2454" y="5209"/>
                  </a:cubicBezTo>
                  <a:cubicBezTo>
                    <a:pt x="2511" y="4239"/>
                    <a:pt x="2492" y="3250"/>
                    <a:pt x="2302" y="2280"/>
                  </a:cubicBezTo>
                  <a:cubicBezTo>
                    <a:pt x="2207" y="1786"/>
                    <a:pt x="2092" y="1310"/>
                    <a:pt x="1864" y="854"/>
                  </a:cubicBezTo>
                  <a:cubicBezTo>
                    <a:pt x="1769" y="625"/>
                    <a:pt x="1636" y="416"/>
                    <a:pt x="1446" y="226"/>
                  </a:cubicBezTo>
                  <a:cubicBezTo>
                    <a:pt x="1346" y="101"/>
                    <a:pt x="1163" y="0"/>
                    <a:pt x="9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35"/>
            <p:cNvSpPr/>
            <p:nvPr/>
          </p:nvSpPr>
          <p:spPr>
            <a:xfrm>
              <a:off x="208150" y="3876275"/>
              <a:ext cx="62800" cy="1193575"/>
            </a:xfrm>
            <a:custGeom>
              <a:rect b="b" l="l" r="r" t="t"/>
              <a:pathLst>
                <a:path extrusionOk="0" h="47743" w="2512">
                  <a:moveTo>
                    <a:pt x="647" y="1"/>
                  </a:moveTo>
                  <a:cubicBezTo>
                    <a:pt x="305" y="952"/>
                    <a:pt x="172" y="1960"/>
                    <a:pt x="96" y="2968"/>
                  </a:cubicBezTo>
                  <a:cubicBezTo>
                    <a:pt x="20" y="3976"/>
                    <a:pt x="1" y="4984"/>
                    <a:pt x="1" y="5973"/>
                  </a:cubicBezTo>
                  <a:cubicBezTo>
                    <a:pt x="58" y="7989"/>
                    <a:pt x="191" y="9986"/>
                    <a:pt x="438" y="11984"/>
                  </a:cubicBezTo>
                  <a:cubicBezTo>
                    <a:pt x="666" y="13981"/>
                    <a:pt x="990" y="15959"/>
                    <a:pt x="1389" y="17918"/>
                  </a:cubicBezTo>
                  <a:cubicBezTo>
                    <a:pt x="1808" y="19858"/>
                    <a:pt x="1998" y="21836"/>
                    <a:pt x="2112" y="23834"/>
                  </a:cubicBezTo>
                  <a:cubicBezTo>
                    <a:pt x="2359" y="27809"/>
                    <a:pt x="1979" y="31822"/>
                    <a:pt x="1503" y="35779"/>
                  </a:cubicBezTo>
                  <a:cubicBezTo>
                    <a:pt x="1313" y="37776"/>
                    <a:pt x="1161" y="39773"/>
                    <a:pt x="1085" y="41770"/>
                  </a:cubicBezTo>
                  <a:cubicBezTo>
                    <a:pt x="1047" y="42778"/>
                    <a:pt x="1066" y="43786"/>
                    <a:pt x="1123" y="44775"/>
                  </a:cubicBezTo>
                  <a:cubicBezTo>
                    <a:pt x="1180" y="45783"/>
                    <a:pt x="1313" y="46811"/>
                    <a:pt x="1713" y="47743"/>
                  </a:cubicBezTo>
                  <a:lnTo>
                    <a:pt x="1770" y="47724"/>
                  </a:lnTo>
                  <a:cubicBezTo>
                    <a:pt x="1484" y="46773"/>
                    <a:pt x="1465" y="45764"/>
                    <a:pt x="1465" y="44775"/>
                  </a:cubicBezTo>
                  <a:cubicBezTo>
                    <a:pt x="1446" y="43786"/>
                    <a:pt x="1522" y="42797"/>
                    <a:pt x="1579" y="41789"/>
                  </a:cubicBezTo>
                  <a:lnTo>
                    <a:pt x="2017" y="35817"/>
                  </a:lnTo>
                  <a:lnTo>
                    <a:pt x="2302" y="29825"/>
                  </a:lnTo>
                  <a:cubicBezTo>
                    <a:pt x="2378" y="27828"/>
                    <a:pt x="2492" y="25831"/>
                    <a:pt x="2492" y="23815"/>
                  </a:cubicBezTo>
                  <a:cubicBezTo>
                    <a:pt x="2511" y="21817"/>
                    <a:pt x="2378" y="19782"/>
                    <a:pt x="1998" y="17804"/>
                  </a:cubicBezTo>
                  <a:cubicBezTo>
                    <a:pt x="1656" y="15845"/>
                    <a:pt x="1351" y="13886"/>
                    <a:pt x="1085" y="11908"/>
                  </a:cubicBezTo>
                  <a:cubicBezTo>
                    <a:pt x="857" y="9929"/>
                    <a:pt x="609" y="7951"/>
                    <a:pt x="495" y="5954"/>
                  </a:cubicBezTo>
                  <a:cubicBezTo>
                    <a:pt x="438" y="4965"/>
                    <a:pt x="381" y="3976"/>
                    <a:pt x="419" y="2987"/>
                  </a:cubicBezTo>
                  <a:cubicBezTo>
                    <a:pt x="419" y="1998"/>
                    <a:pt x="457" y="990"/>
                    <a:pt x="704" y="20"/>
                  </a:cubicBezTo>
                  <a:lnTo>
                    <a:pt x="6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35"/>
            <p:cNvSpPr/>
            <p:nvPr/>
          </p:nvSpPr>
          <p:spPr>
            <a:xfrm>
              <a:off x="264275" y="4466875"/>
              <a:ext cx="39475" cy="491225"/>
            </a:xfrm>
            <a:custGeom>
              <a:rect b="b" l="l" r="r" t="t"/>
              <a:pathLst>
                <a:path extrusionOk="0" h="19649" w="1579">
                  <a:moveTo>
                    <a:pt x="1446" y="0"/>
                  </a:moveTo>
                  <a:cubicBezTo>
                    <a:pt x="1408" y="1636"/>
                    <a:pt x="1351" y="3272"/>
                    <a:pt x="1256" y="4908"/>
                  </a:cubicBezTo>
                  <a:cubicBezTo>
                    <a:pt x="1217" y="6562"/>
                    <a:pt x="1065" y="8198"/>
                    <a:pt x="837" y="9815"/>
                  </a:cubicBezTo>
                  <a:cubicBezTo>
                    <a:pt x="628" y="11451"/>
                    <a:pt x="381" y="13087"/>
                    <a:pt x="228" y="14722"/>
                  </a:cubicBezTo>
                  <a:cubicBezTo>
                    <a:pt x="95" y="16358"/>
                    <a:pt x="0" y="18032"/>
                    <a:pt x="266" y="19649"/>
                  </a:cubicBezTo>
                  <a:lnTo>
                    <a:pt x="285" y="19649"/>
                  </a:lnTo>
                  <a:cubicBezTo>
                    <a:pt x="133" y="18013"/>
                    <a:pt x="285" y="16377"/>
                    <a:pt x="457" y="14741"/>
                  </a:cubicBezTo>
                  <a:lnTo>
                    <a:pt x="951" y="9834"/>
                  </a:lnTo>
                  <a:lnTo>
                    <a:pt x="1446" y="4927"/>
                  </a:lnTo>
                  <a:cubicBezTo>
                    <a:pt x="1560" y="3291"/>
                    <a:pt x="1579" y="1636"/>
                    <a:pt x="14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35"/>
            <p:cNvSpPr/>
            <p:nvPr/>
          </p:nvSpPr>
          <p:spPr>
            <a:xfrm>
              <a:off x="235250" y="3906225"/>
              <a:ext cx="61850" cy="476975"/>
            </a:xfrm>
            <a:custGeom>
              <a:rect b="b" l="l" r="r" t="t"/>
              <a:pathLst>
                <a:path extrusionOk="0" h="19079" w="2474">
                  <a:moveTo>
                    <a:pt x="1047" y="1"/>
                  </a:moveTo>
                  <a:cubicBezTo>
                    <a:pt x="210" y="1408"/>
                    <a:pt x="1" y="3101"/>
                    <a:pt x="58" y="4718"/>
                  </a:cubicBezTo>
                  <a:cubicBezTo>
                    <a:pt x="115" y="6354"/>
                    <a:pt x="419" y="7951"/>
                    <a:pt x="781" y="9530"/>
                  </a:cubicBezTo>
                  <a:cubicBezTo>
                    <a:pt x="1161" y="11090"/>
                    <a:pt x="1523" y="12669"/>
                    <a:pt x="1770" y="14266"/>
                  </a:cubicBezTo>
                  <a:cubicBezTo>
                    <a:pt x="2036" y="15864"/>
                    <a:pt x="2321" y="17462"/>
                    <a:pt x="2188" y="19079"/>
                  </a:cubicBezTo>
                  <a:lnTo>
                    <a:pt x="2207" y="19079"/>
                  </a:lnTo>
                  <a:cubicBezTo>
                    <a:pt x="2474" y="17462"/>
                    <a:pt x="2245" y="15826"/>
                    <a:pt x="1941" y="14228"/>
                  </a:cubicBezTo>
                  <a:cubicBezTo>
                    <a:pt x="1599" y="12650"/>
                    <a:pt x="1199" y="11090"/>
                    <a:pt x="895" y="9492"/>
                  </a:cubicBezTo>
                  <a:cubicBezTo>
                    <a:pt x="610" y="7913"/>
                    <a:pt x="343" y="6316"/>
                    <a:pt x="286" y="4718"/>
                  </a:cubicBezTo>
                  <a:cubicBezTo>
                    <a:pt x="210" y="3120"/>
                    <a:pt x="343" y="1465"/>
                    <a:pt x="1066" y="20"/>
                  </a:cubicBezTo>
                  <a:lnTo>
                    <a:pt x="10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35"/>
            <p:cNvSpPr/>
            <p:nvPr/>
          </p:nvSpPr>
          <p:spPr>
            <a:xfrm>
              <a:off x="263800" y="3906025"/>
              <a:ext cx="33300" cy="226600"/>
            </a:xfrm>
            <a:custGeom>
              <a:rect b="b" l="l" r="r" t="t"/>
              <a:pathLst>
                <a:path extrusionOk="0" h="9064" w="1332">
                  <a:moveTo>
                    <a:pt x="948" y="1"/>
                  </a:moveTo>
                  <a:cubicBezTo>
                    <a:pt x="911" y="1"/>
                    <a:pt x="870" y="14"/>
                    <a:pt x="856" y="28"/>
                  </a:cubicBezTo>
                  <a:cubicBezTo>
                    <a:pt x="818" y="66"/>
                    <a:pt x="837" y="66"/>
                    <a:pt x="837" y="85"/>
                  </a:cubicBezTo>
                  <a:cubicBezTo>
                    <a:pt x="818" y="104"/>
                    <a:pt x="818" y="104"/>
                    <a:pt x="818" y="123"/>
                  </a:cubicBezTo>
                  <a:lnTo>
                    <a:pt x="818" y="161"/>
                  </a:lnTo>
                  <a:lnTo>
                    <a:pt x="799" y="351"/>
                  </a:lnTo>
                  <a:lnTo>
                    <a:pt x="799" y="694"/>
                  </a:lnTo>
                  <a:cubicBezTo>
                    <a:pt x="818" y="1607"/>
                    <a:pt x="799" y="2520"/>
                    <a:pt x="704" y="3433"/>
                  </a:cubicBezTo>
                  <a:cubicBezTo>
                    <a:pt x="590" y="4327"/>
                    <a:pt x="438" y="5259"/>
                    <a:pt x="609" y="6172"/>
                  </a:cubicBezTo>
                  <a:lnTo>
                    <a:pt x="628" y="6172"/>
                  </a:lnTo>
                  <a:cubicBezTo>
                    <a:pt x="533" y="5259"/>
                    <a:pt x="704" y="4346"/>
                    <a:pt x="856" y="3452"/>
                  </a:cubicBezTo>
                  <a:cubicBezTo>
                    <a:pt x="942" y="2860"/>
                    <a:pt x="989" y="2261"/>
                    <a:pt x="1005" y="1665"/>
                  </a:cubicBezTo>
                  <a:lnTo>
                    <a:pt x="1005" y="1665"/>
                  </a:lnTo>
                  <a:lnTo>
                    <a:pt x="1046" y="2253"/>
                  </a:lnTo>
                  <a:cubicBezTo>
                    <a:pt x="1103" y="3166"/>
                    <a:pt x="1179" y="4079"/>
                    <a:pt x="1198" y="4992"/>
                  </a:cubicBezTo>
                  <a:cubicBezTo>
                    <a:pt x="1217" y="5905"/>
                    <a:pt x="1256" y="6818"/>
                    <a:pt x="1141" y="7731"/>
                  </a:cubicBezTo>
                  <a:cubicBezTo>
                    <a:pt x="1084" y="8150"/>
                    <a:pt x="1046" y="8701"/>
                    <a:pt x="704" y="8930"/>
                  </a:cubicBezTo>
                  <a:cubicBezTo>
                    <a:pt x="694" y="8936"/>
                    <a:pt x="683" y="8940"/>
                    <a:pt x="673" y="8940"/>
                  </a:cubicBezTo>
                  <a:cubicBezTo>
                    <a:pt x="627" y="8940"/>
                    <a:pt x="583" y="8874"/>
                    <a:pt x="552" y="8796"/>
                  </a:cubicBezTo>
                  <a:cubicBezTo>
                    <a:pt x="495" y="8701"/>
                    <a:pt x="476" y="8587"/>
                    <a:pt x="438" y="8473"/>
                  </a:cubicBezTo>
                  <a:cubicBezTo>
                    <a:pt x="400" y="8264"/>
                    <a:pt x="362" y="8036"/>
                    <a:pt x="343" y="7807"/>
                  </a:cubicBezTo>
                  <a:cubicBezTo>
                    <a:pt x="171" y="6000"/>
                    <a:pt x="152" y="4155"/>
                    <a:pt x="76" y="2329"/>
                  </a:cubicBezTo>
                  <a:lnTo>
                    <a:pt x="57" y="2329"/>
                  </a:lnTo>
                  <a:cubicBezTo>
                    <a:pt x="19" y="3242"/>
                    <a:pt x="0" y="4155"/>
                    <a:pt x="19" y="5087"/>
                  </a:cubicBezTo>
                  <a:cubicBezTo>
                    <a:pt x="38" y="6000"/>
                    <a:pt x="38" y="6913"/>
                    <a:pt x="171" y="7826"/>
                  </a:cubicBezTo>
                  <a:cubicBezTo>
                    <a:pt x="209" y="8055"/>
                    <a:pt x="247" y="8283"/>
                    <a:pt x="304" y="8511"/>
                  </a:cubicBezTo>
                  <a:cubicBezTo>
                    <a:pt x="343" y="8625"/>
                    <a:pt x="362" y="8739"/>
                    <a:pt x="419" y="8853"/>
                  </a:cubicBezTo>
                  <a:cubicBezTo>
                    <a:pt x="457" y="8911"/>
                    <a:pt x="476" y="8968"/>
                    <a:pt x="533" y="9006"/>
                  </a:cubicBezTo>
                  <a:cubicBezTo>
                    <a:pt x="570" y="9042"/>
                    <a:pt x="630" y="9063"/>
                    <a:pt x="684" y="9063"/>
                  </a:cubicBezTo>
                  <a:cubicBezTo>
                    <a:pt x="713" y="9063"/>
                    <a:pt x="741" y="9057"/>
                    <a:pt x="761" y="9044"/>
                  </a:cubicBezTo>
                  <a:cubicBezTo>
                    <a:pt x="989" y="8892"/>
                    <a:pt x="1065" y="8644"/>
                    <a:pt x="1122" y="8416"/>
                  </a:cubicBezTo>
                  <a:cubicBezTo>
                    <a:pt x="1179" y="8188"/>
                    <a:pt x="1198" y="7959"/>
                    <a:pt x="1217" y="7731"/>
                  </a:cubicBezTo>
                  <a:cubicBezTo>
                    <a:pt x="1294" y="6818"/>
                    <a:pt x="1332" y="5905"/>
                    <a:pt x="1313" y="4992"/>
                  </a:cubicBezTo>
                  <a:cubicBezTo>
                    <a:pt x="1313" y="4060"/>
                    <a:pt x="1294" y="3147"/>
                    <a:pt x="1236" y="2234"/>
                  </a:cubicBezTo>
                  <a:lnTo>
                    <a:pt x="1141" y="865"/>
                  </a:lnTo>
                  <a:cubicBezTo>
                    <a:pt x="1122" y="637"/>
                    <a:pt x="1103" y="408"/>
                    <a:pt x="1065" y="161"/>
                  </a:cubicBezTo>
                  <a:cubicBezTo>
                    <a:pt x="1046" y="123"/>
                    <a:pt x="1065" y="142"/>
                    <a:pt x="1008" y="28"/>
                  </a:cubicBezTo>
                  <a:cubicBezTo>
                    <a:pt x="1008" y="28"/>
                    <a:pt x="1008" y="28"/>
                    <a:pt x="989" y="9"/>
                  </a:cubicBezTo>
                  <a:cubicBezTo>
                    <a:pt x="978" y="3"/>
                    <a:pt x="964" y="1"/>
                    <a:pt x="9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35"/>
            <p:cNvSpPr/>
            <p:nvPr/>
          </p:nvSpPr>
          <p:spPr>
            <a:xfrm>
              <a:off x="2141625" y="3914325"/>
              <a:ext cx="111775" cy="107475"/>
            </a:xfrm>
            <a:custGeom>
              <a:rect b="b" l="l" r="r" t="t"/>
              <a:pathLst>
                <a:path extrusionOk="0" h="4299" w="4471">
                  <a:moveTo>
                    <a:pt x="4166" y="0"/>
                  </a:moveTo>
                  <a:lnTo>
                    <a:pt x="0" y="4299"/>
                  </a:lnTo>
                  <a:lnTo>
                    <a:pt x="324" y="4299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35"/>
            <p:cNvSpPr/>
            <p:nvPr/>
          </p:nvSpPr>
          <p:spPr>
            <a:xfrm>
              <a:off x="350325" y="3914325"/>
              <a:ext cx="108450" cy="107475"/>
            </a:xfrm>
            <a:custGeom>
              <a:rect b="b" l="l" r="r" t="t"/>
              <a:pathLst>
                <a:path extrusionOk="0" h="4299" w="4338">
                  <a:moveTo>
                    <a:pt x="1" y="0"/>
                  </a:moveTo>
                  <a:lnTo>
                    <a:pt x="4014" y="4299"/>
                  </a:lnTo>
                  <a:lnTo>
                    <a:pt x="4338" y="4299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35"/>
            <p:cNvSpPr/>
            <p:nvPr/>
          </p:nvSpPr>
          <p:spPr>
            <a:xfrm>
              <a:off x="343200" y="3914325"/>
              <a:ext cx="45200" cy="1156950"/>
            </a:xfrm>
            <a:custGeom>
              <a:rect b="b" l="l" r="r" t="t"/>
              <a:pathLst>
                <a:path extrusionOk="0" h="46278" w="1808">
                  <a:moveTo>
                    <a:pt x="1" y="0"/>
                  </a:moveTo>
                  <a:lnTo>
                    <a:pt x="1" y="46278"/>
                  </a:lnTo>
                  <a:lnTo>
                    <a:pt x="457" y="46278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35"/>
            <p:cNvSpPr/>
            <p:nvPr/>
          </p:nvSpPr>
          <p:spPr>
            <a:xfrm>
              <a:off x="2211525" y="3914325"/>
              <a:ext cx="45200" cy="1156950"/>
            </a:xfrm>
            <a:custGeom>
              <a:rect b="b" l="l" r="r" t="t"/>
              <a:pathLst>
                <a:path extrusionOk="0" h="46278" w="1808">
                  <a:moveTo>
                    <a:pt x="1351" y="0"/>
                  </a:moveTo>
                  <a:lnTo>
                    <a:pt x="0" y="46278"/>
                  </a:lnTo>
                  <a:lnTo>
                    <a:pt x="1807" y="46278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35"/>
            <p:cNvSpPr/>
            <p:nvPr/>
          </p:nvSpPr>
          <p:spPr>
            <a:xfrm>
              <a:off x="2193450" y="4047950"/>
              <a:ext cx="17150" cy="890175"/>
            </a:xfrm>
            <a:custGeom>
              <a:rect b="b" l="l" r="r" t="t"/>
              <a:pathLst>
                <a:path extrusionOk="0" h="35607" w="686">
                  <a:moveTo>
                    <a:pt x="457" y="0"/>
                  </a:moveTo>
                  <a:cubicBezTo>
                    <a:pt x="191" y="1465"/>
                    <a:pt x="115" y="2948"/>
                    <a:pt x="58" y="4432"/>
                  </a:cubicBezTo>
                  <a:cubicBezTo>
                    <a:pt x="20" y="5915"/>
                    <a:pt x="1" y="7399"/>
                    <a:pt x="39" y="8883"/>
                  </a:cubicBezTo>
                  <a:lnTo>
                    <a:pt x="248" y="17803"/>
                  </a:lnTo>
                  <a:lnTo>
                    <a:pt x="438" y="26705"/>
                  </a:lnTo>
                  <a:cubicBezTo>
                    <a:pt x="457" y="29672"/>
                    <a:pt x="609" y="32659"/>
                    <a:pt x="267" y="35607"/>
                  </a:cubicBezTo>
                  <a:lnTo>
                    <a:pt x="305" y="35607"/>
                  </a:lnTo>
                  <a:cubicBezTo>
                    <a:pt x="571" y="34142"/>
                    <a:pt x="590" y="32659"/>
                    <a:pt x="647" y="31156"/>
                  </a:cubicBezTo>
                  <a:cubicBezTo>
                    <a:pt x="666" y="29672"/>
                    <a:pt x="685" y="28189"/>
                    <a:pt x="647" y="26705"/>
                  </a:cubicBezTo>
                  <a:cubicBezTo>
                    <a:pt x="590" y="23738"/>
                    <a:pt x="495" y="20771"/>
                    <a:pt x="362" y="17803"/>
                  </a:cubicBezTo>
                  <a:cubicBezTo>
                    <a:pt x="248" y="14836"/>
                    <a:pt x="191" y="11869"/>
                    <a:pt x="191" y="8883"/>
                  </a:cubicBezTo>
                  <a:cubicBezTo>
                    <a:pt x="210" y="5915"/>
                    <a:pt x="115" y="2948"/>
                    <a:pt x="4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35"/>
            <p:cNvSpPr/>
            <p:nvPr/>
          </p:nvSpPr>
          <p:spPr>
            <a:xfrm>
              <a:off x="706025" y="3943600"/>
              <a:ext cx="1244000" cy="16150"/>
            </a:xfrm>
            <a:custGeom>
              <a:rect b="b" l="l" r="r" t="t"/>
              <a:pathLst>
                <a:path extrusionOk="0" h="646" w="49760">
                  <a:moveTo>
                    <a:pt x="40115" y="1"/>
                  </a:moveTo>
                  <a:cubicBezTo>
                    <a:pt x="39183" y="1"/>
                    <a:pt x="38251" y="10"/>
                    <a:pt x="37319" y="27"/>
                  </a:cubicBezTo>
                  <a:lnTo>
                    <a:pt x="24880" y="237"/>
                  </a:lnTo>
                  <a:lnTo>
                    <a:pt x="12440" y="427"/>
                  </a:lnTo>
                  <a:cubicBezTo>
                    <a:pt x="10488" y="436"/>
                    <a:pt x="8536" y="470"/>
                    <a:pt x="6586" y="470"/>
                  </a:cubicBezTo>
                  <a:cubicBezTo>
                    <a:pt x="4393" y="470"/>
                    <a:pt x="2204" y="427"/>
                    <a:pt x="20" y="256"/>
                  </a:cubicBezTo>
                  <a:lnTo>
                    <a:pt x="1" y="275"/>
                  </a:lnTo>
                  <a:cubicBezTo>
                    <a:pt x="2074" y="541"/>
                    <a:pt x="4147" y="579"/>
                    <a:pt x="6220" y="617"/>
                  </a:cubicBezTo>
                  <a:cubicBezTo>
                    <a:pt x="7257" y="636"/>
                    <a:pt x="8294" y="646"/>
                    <a:pt x="9330" y="646"/>
                  </a:cubicBezTo>
                  <a:cubicBezTo>
                    <a:pt x="10367" y="646"/>
                    <a:pt x="11403" y="636"/>
                    <a:pt x="12440" y="617"/>
                  </a:cubicBezTo>
                  <a:cubicBezTo>
                    <a:pt x="16587" y="579"/>
                    <a:pt x="20733" y="484"/>
                    <a:pt x="24880" y="351"/>
                  </a:cubicBezTo>
                  <a:cubicBezTo>
                    <a:pt x="29026" y="218"/>
                    <a:pt x="33173" y="180"/>
                    <a:pt x="37319" y="180"/>
                  </a:cubicBezTo>
                  <a:cubicBezTo>
                    <a:pt x="37810" y="182"/>
                    <a:pt x="38301" y="183"/>
                    <a:pt x="38792" y="183"/>
                  </a:cubicBezTo>
                  <a:cubicBezTo>
                    <a:pt x="39469" y="183"/>
                    <a:pt x="40146" y="181"/>
                    <a:pt x="40823" y="181"/>
                  </a:cubicBezTo>
                  <a:cubicBezTo>
                    <a:pt x="43802" y="181"/>
                    <a:pt x="46780" y="205"/>
                    <a:pt x="49759" y="465"/>
                  </a:cubicBezTo>
                  <a:lnTo>
                    <a:pt x="49759" y="446"/>
                  </a:lnTo>
                  <a:cubicBezTo>
                    <a:pt x="47705" y="180"/>
                    <a:pt x="45612" y="104"/>
                    <a:pt x="43539" y="46"/>
                  </a:cubicBezTo>
                  <a:cubicBezTo>
                    <a:pt x="42398" y="15"/>
                    <a:pt x="41256" y="1"/>
                    <a:pt x="40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35"/>
            <p:cNvSpPr/>
            <p:nvPr/>
          </p:nvSpPr>
          <p:spPr>
            <a:xfrm>
              <a:off x="455900" y="3976600"/>
              <a:ext cx="700475" cy="19775"/>
            </a:xfrm>
            <a:custGeom>
              <a:rect b="b" l="l" r="r" t="t"/>
              <a:pathLst>
                <a:path extrusionOk="0" h="791" w="28019">
                  <a:moveTo>
                    <a:pt x="22271" y="0"/>
                  </a:moveTo>
                  <a:cubicBezTo>
                    <a:pt x="21854" y="0"/>
                    <a:pt x="21436" y="6"/>
                    <a:pt x="21019" y="20"/>
                  </a:cubicBezTo>
                  <a:lnTo>
                    <a:pt x="14019" y="305"/>
                  </a:lnTo>
                  <a:lnTo>
                    <a:pt x="7000" y="552"/>
                  </a:lnTo>
                  <a:cubicBezTo>
                    <a:pt x="5904" y="570"/>
                    <a:pt x="4804" y="617"/>
                    <a:pt x="3710" y="617"/>
                  </a:cubicBezTo>
                  <a:cubicBezTo>
                    <a:pt x="2468" y="617"/>
                    <a:pt x="1233" y="557"/>
                    <a:pt x="20" y="324"/>
                  </a:cubicBezTo>
                  <a:lnTo>
                    <a:pt x="1" y="343"/>
                  </a:lnTo>
                  <a:cubicBezTo>
                    <a:pt x="1142" y="667"/>
                    <a:pt x="2321" y="705"/>
                    <a:pt x="3481" y="762"/>
                  </a:cubicBezTo>
                  <a:cubicBezTo>
                    <a:pt x="4071" y="781"/>
                    <a:pt x="4661" y="790"/>
                    <a:pt x="5248" y="790"/>
                  </a:cubicBezTo>
                  <a:cubicBezTo>
                    <a:pt x="5835" y="790"/>
                    <a:pt x="6420" y="781"/>
                    <a:pt x="7000" y="762"/>
                  </a:cubicBezTo>
                  <a:cubicBezTo>
                    <a:pt x="9340" y="686"/>
                    <a:pt x="11679" y="572"/>
                    <a:pt x="14019" y="419"/>
                  </a:cubicBezTo>
                  <a:cubicBezTo>
                    <a:pt x="16358" y="267"/>
                    <a:pt x="18698" y="191"/>
                    <a:pt x="21038" y="191"/>
                  </a:cubicBezTo>
                  <a:cubicBezTo>
                    <a:pt x="21266" y="193"/>
                    <a:pt x="21495" y="194"/>
                    <a:pt x="21724" y="194"/>
                  </a:cubicBezTo>
                  <a:cubicBezTo>
                    <a:pt x="22101" y="194"/>
                    <a:pt x="22479" y="192"/>
                    <a:pt x="22857" y="192"/>
                  </a:cubicBezTo>
                  <a:cubicBezTo>
                    <a:pt x="24582" y="192"/>
                    <a:pt x="26311" y="225"/>
                    <a:pt x="27999" y="591"/>
                  </a:cubicBezTo>
                  <a:lnTo>
                    <a:pt x="28018" y="572"/>
                  </a:lnTo>
                  <a:cubicBezTo>
                    <a:pt x="26896" y="229"/>
                    <a:pt x="25717" y="134"/>
                    <a:pt x="24537" y="58"/>
                  </a:cubicBezTo>
                  <a:cubicBezTo>
                    <a:pt x="23788" y="21"/>
                    <a:pt x="23031" y="0"/>
                    <a:pt x="22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35"/>
            <p:cNvSpPr/>
            <p:nvPr/>
          </p:nvSpPr>
          <p:spPr>
            <a:xfrm>
              <a:off x="399800" y="4035575"/>
              <a:ext cx="32825" cy="558750"/>
            </a:xfrm>
            <a:custGeom>
              <a:rect b="b" l="l" r="r" t="t"/>
              <a:pathLst>
                <a:path extrusionOk="0" h="22350" w="1313">
                  <a:moveTo>
                    <a:pt x="1160" y="0"/>
                  </a:moveTo>
                  <a:cubicBezTo>
                    <a:pt x="1198" y="932"/>
                    <a:pt x="1198" y="1864"/>
                    <a:pt x="1160" y="2816"/>
                  </a:cubicBezTo>
                  <a:cubicBezTo>
                    <a:pt x="1122" y="3748"/>
                    <a:pt x="1046" y="4680"/>
                    <a:pt x="989" y="5612"/>
                  </a:cubicBezTo>
                  <a:cubicBezTo>
                    <a:pt x="837" y="7476"/>
                    <a:pt x="609" y="9321"/>
                    <a:pt x="381" y="11185"/>
                  </a:cubicBezTo>
                  <a:cubicBezTo>
                    <a:pt x="133" y="13030"/>
                    <a:pt x="0" y="14913"/>
                    <a:pt x="38" y="16796"/>
                  </a:cubicBezTo>
                  <a:cubicBezTo>
                    <a:pt x="76" y="18660"/>
                    <a:pt x="342" y="20543"/>
                    <a:pt x="837" y="22350"/>
                  </a:cubicBezTo>
                  <a:lnTo>
                    <a:pt x="856" y="22350"/>
                  </a:lnTo>
                  <a:cubicBezTo>
                    <a:pt x="476" y="20505"/>
                    <a:pt x="285" y="18660"/>
                    <a:pt x="247" y="16796"/>
                  </a:cubicBezTo>
                  <a:cubicBezTo>
                    <a:pt x="190" y="14913"/>
                    <a:pt x="323" y="13049"/>
                    <a:pt x="495" y="11185"/>
                  </a:cubicBezTo>
                  <a:cubicBezTo>
                    <a:pt x="647" y="9321"/>
                    <a:pt x="951" y="7476"/>
                    <a:pt x="1141" y="5612"/>
                  </a:cubicBezTo>
                  <a:cubicBezTo>
                    <a:pt x="1255" y="4680"/>
                    <a:pt x="1294" y="3748"/>
                    <a:pt x="1313" y="2816"/>
                  </a:cubicBezTo>
                  <a:lnTo>
                    <a:pt x="1294" y="1408"/>
                  </a:lnTo>
                  <a:cubicBezTo>
                    <a:pt x="1274" y="932"/>
                    <a:pt x="1217" y="476"/>
                    <a:pt x="1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35"/>
            <p:cNvSpPr/>
            <p:nvPr/>
          </p:nvSpPr>
          <p:spPr>
            <a:xfrm>
              <a:off x="391700" y="4571950"/>
              <a:ext cx="35700" cy="379500"/>
            </a:xfrm>
            <a:custGeom>
              <a:rect b="b" l="l" r="r" t="t"/>
              <a:pathLst>
                <a:path extrusionOk="0" h="15180" w="1428">
                  <a:moveTo>
                    <a:pt x="1269" y="14959"/>
                  </a:moveTo>
                  <a:cubicBezTo>
                    <a:pt x="1275" y="14965"/>
                    <a:pt x="1275" y="14970"/>
                    <a:pt x="1275" y="14970"/>
                  </a:cubicBezTo>
                  <a:cubicBezTo>
                    <a:pt x="1275" y="14970"/>
                    <a:pt x="1273" y="14965"/>
                    <a:pt x="1269" y="14959"/>
                  </a:cubicBezTo>
                  <a:close/>
                  <a:moveTo>
                    <a:pt x="1" y="1"/>
                  </a:moveTo>
                  <a:cubicBezTo>
                    <a:pt x="438" y="1713"/>
                    <a:pt x="419" y="3482"/>
                    <a:pt x="381" y="5232"/>
                  </a:cubicBezTo>
                  <a:cubicBezTo>
                    <a:pt x="381" y="6982"/>
                    <a:pt x="210" y="8750"/>
                    <a:pt x="191" y="10500"/>
                  </a:cubicBezTo>
                  <a:cubicBezTo>
                    <a:pt x="191" y="11375"/>
                    <a:pt x="191" y="12269"/>
                    <a:pt x="381" y="13144"/>
                  </a:cubicBezTo>
                  <a:cubicBezTo>
                    <a:pt x="476" y="13582"/>
                    <a:pt x="609" y="14019"/>
                    <a:pt x="762" y="14419"/>
                  </a:cubicBezTo>
                  <a:cubicBezTo>
                    <a:pt x="857" y="14628"/>
                    <a:pt x="933" y="14837"/>
                    <a:pt x="1066" y="15046"/>
                  </a:cubicBezTo>
                  <a:cubicBezTo>
                    <a:pt x="1085" y="15065"/>
                    <a:pt x="1085" y="15103"/>
                    <a:pt x="1123" y="15141"/>
                  </a:cubicBezTo>
                  <a:cubicBezTo>
                    <a:pt x="1142" y="15141"/>
                    <a:pt x="1180" y="15179"/>
                    <a:pt x="1237" y="15179"/>
                  </a:cubicBezTo>
                  <a:cubicBezTo>
                    <a:pt x="1294" y="15179"/>
                    <a:pt x="1351" y="15141"/>
                    <a:pt x="1370" y="15103"/>
                  </a:cubicBezTo>
                  <a:cubicBezTo>
                    <a:pt x="1408" y="15008"/>
                    <a:pt x="1408" y="14951"/>
                    <a:pt x="1408" y="14894"/>
                  </a:cubicBezTo>
                  <a:cubicBezTo>
                    <a:pt x="1427" y="14780"/>
                    <a:pt x="1427" y="14666"/>
                    <a:pt x="1408" y="14552"/>
                  </a:cubicBezTo>
                  <a:cubicBezTo>
                    <a:pt x="1294" y="12783"/>
                    <a:pt x="971" y="11052"/>
                    <a:pt x="914" y="9302"/>
                  </a:cubicBezTo>
                  <a:lnTo>
                    <a:pt x="895" y="9302"/>
                  </a:lnTo>
                  <a:cubicBezTo>
                    <a:pt x="838" y="11052"/>
                    <a:pt x="1104" y="12821"/>
                    <a:pt x="1199" y="14571"/>
                  </a:cubicBezTo>
                  <a:cubicBezTo>
                    <a:pt x="1199" y="14661"/>
                    <a:pt x="1199" y="14768"/>
                    <a:pt x="1199" y="14860"/>
                  </a:cubicBezTo>
                  <a:lnTo>
                    <a:pt x="1199" y="14860"/>
                  </a:lnTo>
                  <a:cubicBezTo>
                    <a:pt x="1121" y="14704"/>
                    <a:pt x="1053" y="14523"/>
                    <a:pt x="971" y="14343"/>
                  </a:cubicBezTo>
                  <a:cubicBezTo>
                    <a:pt x="819" y="13943"/>
                    <a:pt x="685" y="13525"/>
                    <a:pt x="590" y="13106"/>
                  </a:cubicBezTo>
                  <a:cubicBezTo>
                    <a:pt x="381" y="12250"/>
                    <a:pt x="343" y="11375"/>
                    <a:pt x="305" y="10500"/>
                  </a:cubicBezTo>
                  <a:cubicBezTo>
                    <a:pt x="267" y="8750"/>
                    <a:pt x="438" y="7001"/>
                    <a:pt x="552" y="5232"/>
                  </a:cubicBezTo>
                  <a:cubicBezTo>
                    <a:pt x="647" y="3482"/>
                    <a:pt x="590" y="1675"/>
                    <a:pt x="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35"/>
            <p:cNvSpPr/>
            <p:nvPr/>
          </p:nvSpPr>
          <p:spPr>
            <a:xfrm>
              <a:off x="2169675" y="4525825"/>
              <a:ext cx="19525" cy="398050"/>
            </a:xfrm>
            <a:custGeom>
              <a:rect b="b" l="l" r="r" t="t"/>
              <a:pathLst>
                <a:path extrusionOk="0" h="15922" w="781">
                  <a:moveTo>
                    <a:pt x="476" y="1"/>
                  </a:moveTo>
                  <a:cubicBezTo>
                    <a:pt x="533" y="1332"/>
                    <a:pt x="571" y="2664"/>
                    <a:pt x="552" y="3995"/>
                  </a:cubicBezTo>
                  <a:cubicBezTo>
                    <a:pt x="590" y="5327"/>
                    <a:pt x="514" y="6658"/>
                    <a:pt x="362" y="7990"/>
                  </a:cubicBezTo>
                  <a:cubicBezTo>
                    <a:pt x="210" y="9321"/>
                    <a:pt x="58" y="10653"/>
                    <a:pt x="20" y="11984"/>
                  </a:cubicBezTo>
                  <a:cubicBezTo>
                    <a:pt x="1" y="13315"/>
                    <a:pt x="115" y="14704"/>
                    <a:pt x="685" y="15921"/>
                  </a:cubicBezTo>
                  <a:lnTo>
                    <a:pt x="704" y="15921"/>
                  </a:lnTo>
                  <a:cubicBezTo>
                    <a:pt x="248" y="14666"/>
                    <a:pt x="210" y="13315"/>
                    <a:pt x="248" y="11984"/>
                  </a:cubicBezTo>
                  <a:cubicBezTo>
                    <a:pt x="286" y="10672"/>
                    <a:pt x="400" y="9340"/>
                    <a:pt x="476" y="8009"/>
                  </a:cubicBezTo>
                  <a:lnTo>
                    <a:pt x="742" y="3995"/>
                  </a:lnTo>
                  <a:cubicBezTo>
                    <a:pt x="780" y="2664"/>
                    <a:pt x="704" y="1313"/>
                    <a:pt x="4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35"/>
            <p:cNvSpPr/>
            <p:nvPr/>
          </p:nvSpPr>
          <p:spPr>
            <a:xfrm>
              <a:off x="441150" y="4007525"/>
              <a:ext cx="1714300" cy="959150"/>
            </a:xfrm>
            <a:custGeom>
              <a:rect b="b" l="l" r="r" t="t"/>
              <a:pathLst>
                <a:path extrusionOk="0" h="38366" w="68572">
                  <a:moveTo>
                    <a:pt x="68571" y="0"/>
                  </a:moveTo>
                  <a:lnTo>
                    <a:pt x="1" y="152"/>
                  </a:lnTo>
                  <a:lnTo>
                    <a:pt x="248" y="38365"/>
                  </a:lnTo>
                  <a:lnTo>
                    <a:pt x="362" y="38251"/>
                  </a:lnTo>
                  <a:lnTo>
                    <a:pt x="381" y="571"/>
                  </a:lnTo>
                  <a:lnTo>
                    <a:pt x="68019" y="571"/>
                  </a:lnTo>
                  <a:lnTo>
                    <a:pt x="685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5" name="Google Shape;11215;p35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6" name="Google Shape;11216;p35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11217" name="Google Shape;11217;p35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11218" name="Google Shape;11218;p35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9" name="Google Shape;11219;p35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0" name="Google Shape;11220;p35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1" name="Google Shape;11221;p35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2" name="Google Shape;11222;p35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3" name="Google Shape;11223;p35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4" name="Google Shape;11224;p35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5" name="Google Shape;11225;p35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6" name="Google Shape;11226;p35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7" name="Google Shape;11227;p35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8" name="Google Shape;11228;p35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9" name="Google Shape;11229;p35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0" name="Google Shape;11230;p35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1" name="Google Shape;11231;p35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2" name="Google Shape;11232;p35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3" name="Google Shape;11233;p35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4" name="Google Shape;11234;p35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5" name="Google Shape;11235;p35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6" name="Google Shape;11236;p35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7" name="Google Shape;11237;p35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8" name="Google Shape;11238;p35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9" name="Google Shape;11239;p35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0" name="Google Shape;11240;p35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1" name="Google Shape;11241;p35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2" name="Google Shape;11242;p35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3" name="Google Shape;11243;p35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244" name="Google Shape;11244;p35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11245" name="Shape 1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6" name="Google Shape;11246;p36"/>
          <p:cNvSpPr/>
          <p:nvPr/>
        </p:nvSpPr>
        <p:spPr>
          <a:xfrm>
            <a:off x="6865776" y="2190979"/>
            <a:ext cx="763843" cy="2240790"/>
          </a:xfrm>
          <a:custGeom>
            <a:rect b="b" l="l" r="r" t="t"/>
            <a:pathLst>
              <a:path extrusionOk="0" h="42132" w="14362">
                <a:moveTo>
                  <a:pt x="5688" y="0"/>
                </a:moveTo>
                <a:cubicBezTo>
                  <a:pt x="5611" y="38"/>
                  <a:pt x="5573" y="152"/>
                  <a:pt x="5554" y="228"/>
                </a:cubicBezTo>
                <a:cubicBezTo>
                  <a:pt x="5554" y="304"/>
                  <a:pt x="5592" y="342"/>
                  <a:pt x="5650" y="399"/>
                </a:cubicBezTo>
                <a:cubicBezTo>
                  <a:pt x="5707" y="361"/>
                  <a:pt x="5745" y="323"/>
                  <a:pt x="5764" y="247"/>
                </a:cubicBezTo>
                <a:cubicBezTo>
                  <a:pt x="5764" y="152"/>
                  <a:pt x="5726" y="38"/>
                  <a:pt x="5688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65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74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30" y="2639"/>
                </a:moveTo>
                <a:cubicBezTo>
                  <a:pt x="3617" y="2639"/>
                  <a:pt x="3605" y="2641"/>
                  <a:pt x="3595" y="2644"/>
                </a:cubicBezTo>
                <a:cubicBezTo>
                  <a:pt x="3576" y="2701"/>
                  <a:pt x="3633" y="2815"/>
                  <a:pt x="3709" y="2872"/>
                </a:cubicBezTo>
                <a:cubicBezTo>
                  <a:pt x="3738" y="2901"/>
                  <a:pt x="3766" y="2910"/>
                  <a:pt x="3797" y="2910"/>
                </a:cubicBezTo>
                <a:cubicBezTo>
                  <a:pt x="3828" y="2910"/>
                  <a:pt x="3862" y="2901"/>
                  <a:pt x="3900" y="2891"/>
                </a:cubicBezTo>
                <a:cubicBezTo>
                  <a:pt x="3900" y="2834"/>
                  <a:pt x="3900" y="2777"/>
                  <a:pt x="3843" y="2720"/>
                </a:cubicBezTo>
                <a:cubicBezTo>
                  <a:pt x="3780" y="2673"/>
                  <a:pt x="3692" y="2639"/>
                  <a:pt x="3630" y="2639"/>
                </a:cubicBezTo>
                <a:close/>
                <a:moveTo>
                  <a:pt x="3976" y="2473"/>
                </a:moveTo>
                <a:cubicBezTo>
                  <a:pt x="3938" y="2568"/>
                  <a:pt x="3995" y="2739"/>
                  <a:pt x="4071" y="2853"/>
                </a:cubicBezTo>
                <a:cubicBezTo>
                  <a:pt x="4128" y="2948"/>
                  <a:pt x="4223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90" y="2473"/>
                  <a:pt x="3976" y="2473"/>
                </a:cubicBezTo>
                <a:close/>
                <a:moveTo>
                  <a:pt x="3481" y="3253"/>
                </a:moveTo>
                <a:cubicBezTo>
                  <a:pt x="3386" y="3253"/>
                  <a:pt x="3291" y="3291"/>
                  <a:pt x="3234" y="3348"/>
                </a:cubicBezTo>
                <a:cubicBezTo>
                  <a:pt x="3291" y="3424"/>
                  <a:pt x="3405" y="3443"/>
                  <a:pt x="3481" y="3443"/>
                </a:cubicBezTo>
                <a:cubicBezTo>
                  <a:pt x="3576" y="3443"/>
                  <a:pt x="3614" y="3405"/>
                  <a:pt x="3652" y="3348"/>
                </a:cubicBezTo>
                <a:cubicBezTo>
                  <a:pt x="3595" y="3291"/>
                  <a:pt x="3557" y="3253"/>
                  <a:pt x="3481" y="3253"/>
                </a:cubicBezTo>
                <a:close/>
                <a:moveTo>
                  <a:pt x="9521" y="3477"/>
                </a:moveTo>
                <a:cubicBezTo>
                  <a:pt x="9410" y="3477"/>
                  <a:pt x="9268" y="3531"/>
                  <a:pt x="9168" y="3614"/>
                </a:cubicBezTo>
                <a:cubicBezTo>
                  <a:pt x="9054" y="3709"/>
                  <a:pt x="9054" y="3804"/>
                  <a:pt x="9073" y="3918"/>
                </a:cubicBezTo>
                <a:cubicBezTo>
                  <a:pt x="9120" y="3926"/>
                  <a:pt x="9163" y="3934"/>
                  <a:pt x="9205" y="3934"/>
                </a:cubicBezTo>
                <a:cubicBezTo>
                  <a:pt x="9265" y="3934"/>
                  <a:pt x="9321" y="3918"/>
                  <a:pt x="9378" y="3861"/>
                </a:cubicBezTo>
                <a:cubicBezTo>
                  <a:pt x="9492" y="3766"/>
                  <a:pt x="9587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23" y="4778"/>
                </a:moveTo>
                <a:cubicBezTo>
                  <a:pt x="9244" y="4778"/>
                  <a:pt x="9159" y="4798"/>
                  <a:pt x="9092" y="4831"/>
                </a:cubicBezTo>
                <a:cubicBezTo>
                  <a:pt x="8978" y="4869"/>
                  <a:pt x="8959" y="4945"/>
                  <a:pt x="8940" y="5060"/>
                </a:cubicBezTo>
                <a:cubicBezTo>
                  <a:pt x="8989" y="5096"/>
                  <a:pt x="9038" y="5117"/>
                  <a:pt x="9098" y="5117"/>
                </a:cubicBezTo>
                <a:cubicBezTo>
                  <a:pt x="9130" y="5117"/>
                  <a:pt x="9166" y="5111"/>
                  <a:pt x="9206" y="5098"/>
                </a:cubicBezTo>
                <a:cubicBezTo>
                  <a:pt x="9321" y="5041"/>
                  <a:pt x="9454" y="4926"/>
                  <a:pt x="9473" y="4812"/>
                </a:cubicBezTo>
                <a:cubicBezTo>
                  <a:pt x="9433" y="4788"/>
                  <a:pt x="9380" y="4778"/>
                  <a:pt x="9323" y="4778"/>
                </a:cubicBezTo>
                <a:close/>
                <a:moveTo>
                  <a:pt x="9498" y="5697"/>
                </a:moveTo>
                <a:cubicBezTo>
                  <a:pt x="9436" y="5697"/>
                  <a:pt x="9382" y="5726"/>
                  <a:pt x="9321" y="5763"/>
                </a:cubicBezTo>
                <a:cubicBezTo>
                  <a:pt x="9340" y="5877"/>
                  <a:pt x="9378" y="5954"/>
                  <a:pt x="9492" y="5992"/>
                </a:cubicBezTo>
                <a:cubicBezTo>
                  <a:pt x="9549" y="6020"/>
                  <a:pt x="9620" y="6034"/>
                  <a:pt x="9689" y="6034"/>
                </a:cubicBezTo>
                <a:cubicBezTo>
                  <a:pt x="9758" y="6034"/>
                  <a:pt x="9825" y="6020"/>
                  <a:pt x="9872" y="5992"/>
                </a:cubicBezTo>
                <a:cubicBezTo>
                  <a:pt x="9853" y="5896"/>
                  <a:pt x="9720" y="5763"/>
                  <a:pt x="9606" y="5725"/>
                </a:cubicBezTo>
                <a:cubicBezTo>
                  <a:pt x="9566" y="5705"/>
                  <a:pt x="9531" y="5697"/>
                  <a:pt x="9498" y="5697"/>
                </a:cubicBezTo>
                <a:close/>
                <a:moveTo>
                  <a:pt x="2467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68" y="7361"/>
                </a:cubicBezTo>
                <a:cubicBezTo>
                  <a:pt x="2604" y="7397"/>
                  <a:pt x="2640" y="7411"/>
                  <a:pt x="2682" y="7411"/>
                </a:cubicBezTo>
                <a:cubicBezTo>
                  <a:pt x="2705" y="7411"/>
                  <a:pt x="2730" y="7406"/>
                  <a:pt x="2758" y="7399"/>
                </a:cubicBezTo>
                <a:cubicBezTo>
                  <a:pt x="2758" y="7323"/>
                  <a:pt x="2758" y="7266"/>
                  <a:pt x="2701" y="7209"/>
                </a:cubicBezTo>
                <a:cubicBezTo>
                  <a:pt x="2635" y="7160"/>
                  <a:pt x="2541" y="7110"/>
                  <a:pt x="2467" y="7110"/>
                </a:cubicBezTo>
                <a:close/>
                <a:moveTo>
                  <a:pt x="2853" y="6943"/>
                </a:moveTo>
                <a:cubicBezTo>
                  <a:pt x="2815" y="7057"/>
                  <a:pt x="2853" y="7228"/>
                  <a:pt x="2930" y="7342"/>
                </a:cubicBezTo>
                <a:cubicBezTo>
                  <a:pt x="3006" y="7437"/>
                  <a:pt x="3101" y="7456"/>
                  <a:pt x="3215" y="7456"/>
                </a:cubicBezTo>
                <a:cubicBezTo>
                  <a:pt x="3253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53" y="6943"/>
                </a:cubicBezTo>
                <a:close/>
                <a:moveTo>
                  <a:pt x="2321" y="7761"/>
                </a:moveTo>
                <a:cubicBezTo>
                  <a:pt x="2245" y="7761"/>
                  <a:pt x="2131" y="7799"/>
                  <a:pt x="2074" y="7875"/>
                </a:cubicBezTo>
                <a:cubicBezTo>
                  <a:pt x="2131" y="7932"/>
                  <a:pt x="2245" y="7970"/>
                  <a:pt x="2340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77" y="9781"/>
                </a:moveTo>
                <a:cubicBezTo>
                  <a:pt x="10307" y="9781"/>
                  <a:pt x="10251" y="9816"/>
                  <a:pt x="10195" y="9872"/>
                </a:cubicBezTo>
                <a:cubicBezTo>
                  <a:pt x="10234" y="9967"/>
                  <a:pt x="10272" y="10043"/>
                  <a:pt x="10386" y="10081"/>
                </a:cubicBezTo>
                <a:cubicBezTo>
                  <a:pt x="10426" y="10095"/>
                  <a:pt x="10476" y="10101"/>
                  <a:pt x="10527" y="10101"/>
                </a:cubicBezTo>
                <a:cubicBezTo>
                  <a:pt x="10620" y="10101"/>
                  <a:pt x="10717" y="10080"/>
                  <a:pt x="10766" y="10043"/>
                </a:cubicBezTo>
                <a:cubicBezTo>
                  <a:pt x="10728" y="9929"/>
                  <a:pt x="10595" y="9834"/>
                  <a:pt x="10462" y="9796"/>
                </a:cubicBezTo>
                <a:cubicBezTo>
                  <a:pt x="10431" y="9786"/>
                  <a:pt x="10403" y="9781"/>
                  <a:pt x="10377" y="9781"/>
                </a:cubicBezTo>
                <a:close/>
                <a:moveTo>
                  <a:pt x="11772" y="17200"/>
                </a:moveTo>
                <a:cubicBezTo>
                  <a:pt x="11727" y="17200"/>
                  <a:pt x="11679" y="17214"/>
                  <a:pt x="11622" y="17233"/>
                </a:cubicBezTo>
                <a:cubicBezTo>
                  <a:pt x="11641" y="17347"/>
                  <a:pt x="11641" y="17423"/>
                  <a:pt x="11755" y="17499"/>
                </a:cubicBezTo>
                <a:cubicBezTo>
                  <a:pt x="11825" y="17555"/>
                  <a:pt x="11935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21" y="17328"/>
                  <a:pt x="11907" y="17252"/>
                </a:cubicBezTo>
                <a:cubicBezTo>
                  <a:pt x="11860" y="17214"/>
                  <a:pt x="11817" y="17200"/>
                  <a:pt x="11772" y="17200"/>
                </a:cubicBezTo>
                <a:close/>
                <a:moveTo>
                  <a:pt x="13569" y="22289"/>
                </a:moveTo>
                <a:cubicBezTo>
                  <a:pt x="13478" y="22289"/>
                  <a:pt x="13364" y="22357"/>
                  <a:pt x="13296" y="22426"/>
                </a:cubicBezTo>
                <a:cubicBezTo>
                  <a:pt x="13220" y="22502"/>
                  <a:pt x="13239" y="22578"/>
                  <a:pt x="13258" y="22673"/>
                </a:cubicBezTo>
                <a:cubicBezTo>
                  <a:pt x="13353" y="22673"/>
                  <a:pt x="13410" y="22673"/>
                  <a:pt x="13486" y="22597"/>
                </a:cubicBezTo>
                <a:cubicBezTo>
                  <a:pt x="13562" y="22521"/>
                  <a:pt x="13619" y="22388"/>
                  <a:pt x="13600" y="22292"/>
                </a:cubicBezTo>
                <a:cubicBezTo>
                  <a:pt x="13590" y="22290"/>
                  <a:pt x="13580" y="22289"/>
                  <a:pt x="13569" y="22289"/>
                </a:cubicBezTo>
                <a:close/>
                <a:moveTo>
                  <a:pt x="744" y="23842"/>
                </a:moveTo>
                <a:cubicBezTo>
                  <a:pt x="723" y="23842"/>
                  <a:pt x="703" y="23845"/>
                  <a:pt x="685" y="23852"/>
                </a:cubicBezTo>
                <a:cubicBezTo>
                  <a:pt x="666" y="23947"/>
                  <a:pt x="761" y="24099"/>
                  <a:pt x="856" y="24194"/>
                </a:cubicBezTo>
                <a:cubicBezTo>
                  <a:pt x="920" y="24245"/>
                  <a:pt x="975" y="24262"/>
                  <a:pt x="1032" y="24262"/>
                </a:cubicBezTo>
                <a:cubicBezTo>
                  <a:pt x="1061" y="24262"/>
                  <a:pt x="1091" y="24258"/>
                  <a:pt x="1123" y="24252"/>
                </a:cubicBezTo>
                <a:cubicBezTo>
                  <a:pt x="1142" y="24137"/>
                  <a:pt x="1142" y="24061"/>
                  <a:pt x="1046" y="23966"/>
                </a:cubicBezTo>
                <a:cubicBezTo>
                  <a:pt x="969" y="23904"/>
                  <a:pt x="840" y="23842"/>
                  <a:pt x="744" y="23842"/>
                </a:cubicBezTo>
                <a:close/>
                <a:moveTo>
                  <a:pt x="870" y="25358"/>
                </a:moveTo>
                <a:cubicBezTo>
                  <a:pt x="831" y="25358"/>
                  <a:pt x="790" y="25369"/>
                  <a:pt x="742" y="25393"/>
                </a:cubicBezTo>
                <a:cubicBezTo>
                  <a:pt x="628" y="25450"/>
                  <a:pt x="514" y="25564"/>
                  <a:pt x="495" y="25678"/>
                </a:cubicBezTo>
                <a:cubicBezTo>
                  <a:pt x="530" y="25699"/>
                  <a:pt x="575" y="25707"/>
                  <a:pt x="624" y="25707"/>
                </a:cubicBezTo>
                <a:cubicBezTo>
                  <a:pt x="708" y="25707"/>
                  <a:pt x="803" y="25683"/>
                  <a:pt x="875" y="25659"/>
                </a:cubicBezTo>
                <a:cubicBezTo>
                  <a:pt x="989" y="25602"/>
                  <a:pt x="1008" y="25526"/>
                  <a:pt x="1027" y="25412"/>
                </a:cubicBezTo>
                <a:cubicBezTo>
                  <a:pt x="972" y="25379"/>
                  <a:pt x="923" y="25358"/>
                  <a:pt x="870" y="25358"/>
                </a:cubicBezTo>
                <a:close/>
                <a:moveTo>
                  <a:pt x="419" y="27257"/>
                </a:moveTo>
                <a:cubicBezTo>
                  <a:pt x="381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818" y="27561"/>
                  <a:pt x="742" y="27466"/>
                </a:cubicBezTo>
                <a:cubicBezTo>
                  <a:pt x="666" y="27352"/>
                  <a:pt x="514" y="27257"/>
                  <a:pt x="419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80" y="28227"/>
                  <a:pt x="780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83" y="666"/>
                  <a:pt x="5821" y="742"/>
                </a:cubicBezTo>
                <a:cubicBezTo>
                  <a:pt x="5783" y="780"/>
                  <a:pt x="5726" y="799"/>
                  <a:pt x="5688" y="837"/>
                </a:cubicBezTo>
                <a:cubicBezTo>
                  <a:pt x="5688" y="723"/>
                  <a:pt x="5630" y="571"/>
                  <a:pt x="5554" y="514"/>
                </a:cubicBezTo>
                <a:cubicBezTo>
                  <a:pt x="5478" y="571"/>
                  <a:pt x="5421" y="704"/>
                  <a:pt x="5402" y="818"/>
                </a:cubicBezTo>
                <a:cubicBezTo>
                  <a:pt x="5383" y="799"/>
                  <a:pt x="5364" y="780"/>
                  <a:pt x="5326" y="761"/>
                </a:cubicBezTo>
                <a:cubicBezTo>
                  <a:pt x="5220" y="670"/>
                  <a:pt x="5055" y="592"/>
                  <a:pt x="4915" y="592"/>
                </a:cubicBezTo>
                <a:cubicBezTo>
                  <a:pt x="4879" y="592"/>
                  <a:pt x="4844" y="597"/>
                  <a:pt x="4813" y="609"/>
                </a:cubicBezTo>
                <a:cubicBezTo>
                  <a:pt x="4794" y="761"/>
                  <a:pt x="4927" y="970"/>
                  <a:pt x="5079" y="1084"/>
                </a:cubicBezTo>
                <a:cubicBezTo>
                  <a:pt x="5152" y="1142"/>
                  <a:pt x="5213" y="1167"/>
                  <a:pt x="5280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603" y="2321"/>
                  <a:pt x="4299" y="3138"/>
                </a:cubicBezTo>
                <a:cubicBezTo>
                  <a:pt x="4216" y="3072"/>
                  <a:pt x="4076" y="3021"/>
                  <a:pt x="3979" y="3021"/>
                </a:cubicBezTo>
                <a:cubicBezTo>
                  <a:pt x="3964" y="3021"/>
                  <a:pt x="3950" y="3022"/>
                  <a:pt x="3938" y="3024"/>
                </a:cubicBezTo>
                <a:cubicBezTo>
                  <a:pt x="3938" y="3138"/>
                  <a:pt x="3995" y="3253"/>
                  <a:pt x="4090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4" y="3557"/>
                  <a:pt x="3576" y="3690"/>
                </a:cubicBezTo>
                <a:cubicBezTo>
                  <a:pt x="3654" y="3755"/>
                  <a:pt x="3786" y="3785"/>
                  <a:pt x="3915" y="3785"/>
                </a:cubicBezTo>
                <a:cubicBezTo>
                  <a:pt x="3976" y="3785"/>
                  <a:pt x="4036" y="3778"/>
                  <a:pt x="4090" y="3766"/>
                </a:cubicBezTo>
                <a:lnTo>
                  <a:pt x="4090" y="3766"/>
                </a:lnTo>
                <a:cubicBezTo>
                  <a:pt x="3709" y="4964"/>
                  <a:pt x="3424" y="6334"/>
                  <a:pt x="3215" y="7665"/>
                </a:cubicBezTo>
                <a:cubicBezTo>
                  <a:pt x="3215" y="7665"/>
                  <a:pt x="3196" y="7646"/>
                  <a:pt x="3196" y="7646"/>
                </a:cubicBezTo>
                <a:cubicBezTo>
                  <a:pt x="3103" y="7584"/>
                  <a:pt x="2971" y="7522"/>
                  <a:pt x="2864" y="7522"/>
                </a:cubicBezTo>
                <a:cubicBezTo>
                  <a:pt x="2840" y="7522"/>
                  <a:pt x="2817" y="7525"/>
                  <a:pt x="2796" y="7532"/>
                </a:cubicBezTo>
                <a:cubicBezTo>
                  <a:pt x="2796" y="7627"/>
                  <a:pt x="2872" y="7761"/>
                  <a:pt x="2968" y="7856"/>
                </a:cubicBezTo>
                <a:cubicBezTo>
                  <a:pt x="2930" y="7856"/>
                  <a:pt x="2911" y="7856"/>
                  <a:pt x="2872" y="7875"/>
                </a:cubicBezTo>
                <a:cubicBezTo>
                  <a:pt x="2682" y="7913"/>
                  <a:pt x="2473" y="8065"/>
                  <a:pt x="2416" y="8217"/>
                </a:cubicBezTo>
                <a:cubicBezTo>
                  <a:pt x="2507" y="8282"/>
                  <a:pt x="2660" y="8311"/>
                  <a:pt x="2803" y="8311"/>
                </a:cubicBezTo>
                <a:cubicBezTo>
                  <a:pt x="2869" y="8311"/>
                  <a:pt x="2932" y="8305"/>
                  <a:pt x="2987" y="8293"/>
                </a:cubicBezTo>
                <a:cubicBezTo>
                  <a:pt x="3044" y="8274"/>
                  <a:pt x="3101" y="8255"/>
                  <a:pt x="3139" y="8217"/>
                </a:cubicBezTo>
                <a:lnTo>
                  <a:pt x="3139" y="8217"/>
                </a:lnTo>
                <a:cubicBezTo>
                  <a:pt x="2872" y="9910"/>
                  <a:pt x="2492" y="12687"/>
                  <a:pt x="2074" y="15958"/>
                </a:cubicBezTo>
                <a:cubicBezTo>
                  <a:pt x="2074" y="15901"/>
                  <a:pt x="2074" y="15844"/>
                  <a:pt x="2017" y="15787"/>
                </a:cubicBezTo>
                <a:cubicBezTo>
                  <a:pt x="1940" y="15692"/>
                  <a:pt x="1769" y="15597"/>
                  <a:pt x="1655" y="15597"/>
                </a:cubicBezTo>
                <a:cubicBezTo>
                  <a:pt x="1636" y="15711"/>
                  <a:pt x="1693" y="15882"/>
                  <a:pt x="1788" y="15978"/>
                </a:cubicBezTo>
                <a:cubicBezTo>
                  <a:pt x="1842" y="16059"/>
                  <a:pt x="1896" y="16082"/>
                  <a:pt x="1964" y="16082"/>
                </a:cubicBezTo>
                <a:cubicBezTo>
                  <a:pt x="1992" y="16082"/>
                  <a:pt x="2021" y="16078"/>
                  <a:pt x="2055" y="16073"/>
                </a:cubicBezTo>
                <a:cubicBezTo>
                  <a:pt x="2060" y="16073"/>
                  <a:pt x="2063" y="16071"/>
                  <a:pt x="2066" y="16069"/>
                </a:cubicBezTo>
                <a:lnTo>
                  <a:pt x="2066" y="16069"/>
                </a:lnTo>
                <a:cubicBezTo>
                  <a:pt x="2054" y="16133"/>
                  <a:pt x="2052" y="16198"/>
                  <a:pt x="2036" y="16263"/>
                </a:cubicBezTo>
                <a:cubicBezTo>
                  <a:pt x="1966" y="16207"/>
                  <a:pt x="1856" y="16172"/>
                  <a:pt x="1757" y="16172"/>
                </a:cubicBezTo>
                <a:cubicBezTo>
                  <a:pt x="1720" y="16172"/>
                  <a:pt x="1686" y="16177"/>
                  <a:pt x="1655" y="16187"/>
                </a:cubicBezTo>
                <a:cubicBezTo>
                  <a:pt x="1674" y="16282"/>
                  <a:pt x="1750" y="16415"/>
                  <a:pt x="1845" y="16491"/>
                </a:cubicBezTo>
                <a:cubicBezTo>
                  <a:pt x="1826" y="16510"/>
                  <a:pt x="1788" y="16510"/>
                  <a:pt x="1750" y="16510"/>
                </a:cubicBezTo>
                <a:cubicBezTo>
                  <a:pt x="1579" y="16586"/>
                  <a:pt x="1389" y="16757"/>
                  <a:pt x="1332" y="16910"/>
                </a:cubicBezTo>
                <a:cubicBezTo>
                  <a:pt x="1403" y="16950"/>
                  <a:pt x="1513" y="16969"/>
                  <a:pt x="1625" y="16969"/>
                </a:cubicBezTo>
                <a:cubicBezTo>
                  <a:pt x="1723" y="16969"/>
                  <a:pt x="1823" y="16955"/>
                  <a:pt x="1902" y="16929"/>
                </a:cubicBezTo>
                <a:cubicBezTo>
                  <a:pt x="1921" y="16929"/>
                  <a:pt x="1940" y="16910"/>
                  <a:pt x="1959" y="16910"/>
                </a:cubicBezTo>
                <a:cubicBezTo>
                  <a:pt x="1674" y="19306"/>
                  <a:pt x="1370" y="21912"/>
                  <a:pt x="1123" y="24537"/>
                </a:cubicBezTo>
                <a:cubicBezTo>
                  <a:pt x="1027" y="24461"/>
                  <a:pt x="913" y="24385"/>
                  <a:pt x="818" y="24385"/>
                </a:cubicBezTo>
                <a:cubicBezTo>
                  <a:pt x="780" y="24499"/>
                  <a:pt x="837" y="24670"/>
                  <a:pt x="913" y="24765"/>
                </a:cubicBezTo>
                <a:cubicBezTo>
                  <a:pt x="970" y="24841"/>
                  <a:pt x="1008" y="24860"/>
                  <a:pt x="1085" y="24860"/>
                </a:cubicBezTo>
                <a:lnTo>
                  <a:pt x="1065" y="25050"/>
                </a:ln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52" y="24860"/>
                  <a:pt x="305" y="24936"/>
                  <a:pt x="229" y="25069"/>
                </a:cubicBezTo>
                <a:cubicBezTo>
                  <a:pt x="324" y="25203"/>
                  <a:pt x="552" y="25279"/>
                  <a:pt x="742" y="25279"/>
                </a:cubicBezTo>
                <a:cubicBezTo>
                  <a:pt x="913" y="25260"/>
                  <a:pt x="970" y="25184"/>
                  <a:pt x="1065" y="25069"/>
                </a:cubicBezTo>
                <a:lnTo>
                  <a:pt x="1065" y="25069"/>
                </a:lnTo>
                <a:cubicBezTo>
                  <a:pt x="1027" y="25374"/>
                  <a:pt x="1008" y="25678"/>
                  <a:pt x="970" y="25982"/>
                </a:cubicBezTo>
                <a:cubicBezTo>
                  <a:pt x="913" y="25982"/>
                  <a:pt x="856" y="25982"/>
                  <a:pt x="799" y="26039"/>
                </a:cubicBezTo>
                <a:cubicBezTo>
                  <a:pt x="704" y="26135"/>
                  <a:pt x="609" y="26287"/>
                  <a:pt x="628" y="26401"/>
                </a:cubicBezTo>
                <a:cubicBezTo>
                  <a:pt x="641" y="26403"/>
                  <a:pt x="654" y="26405"/>
                  <a:pt x="668" y="26405"/>
                </a:cubicBezTo>
                <a:cubicBezTo>
                  <a:pt x="758" y="26405"/>
                  <a:pt x="869" y="26355"/>
                  <a:pt x="951" y="26306"/>
                </a:cubicBezTo>
                <a:lnTo>
                  <a:pt x="951" y="26306"/>
                </a:lnTo>
                <a:cubicBezTo>
                  <a:pt x="894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68" y="27863"/>
                  <a:pt x="547" y="27815"/>
                  <a:pt x="453" y="27815"/>
                </a:cubicBezTo>
                <a:cubicBezTo>
                  <a:pt x="426" y="27815"/>
                  <a:pt x="402" y="27819"/>
                  <a:pt x="381" y="27827"/>
                </a:cubicBezTo>
                <a:cubicBezTo>
                  <a:pt x="362" y="27923"/>
                  <a:pt x="438" y="28037"/>
                  <a:pt x="533" y="28132"/>
                </a:cubicBezTo>
                <a:cubicBezTo>
                  <a:pt x="495" y="28132"/>
                  <a:pt x="476" y="28132"/>
                  <a:pt x="438" y="28151"/>
                </a:cubicBezTo>
                <a:cubicBezTo>
                  <a:pt x="267" y="28189"/>
                  <a:pt x="57" y="28341"/>
                  <a:pt x="0" y="28474"/>
                </a:cubicBezTo>
                <a:cubicBezTo>
                  <a:pt x="78" y="28539"/>
                  <a:pt x="227" y="28569"/>
                  <a:pt x="369" y="28569"/>
                </a:cubicBezTo>
                <a:cubicBezTo>
                  <a:pt x="434" y="28569"/>
                  <a:pt x="498" y="28562"/>
                  <a:pt x="552" y="28550"/>
                </a:cubicBezTo>
                <a:cubicBezTo>
                  <a:pt x="666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52" y="31289"/>
                  <a:pt x="476" y="32640"/>
                </a:cubicBezTo>
                <a:cubicBezTo>
                  <a:pt x="438" y="33343"/>
                  <a:pt x="913" y="33857"/>
                  <a:pt x="1693" y="34199"/>
                </a:cubicBezTo>
                <a:cubicBezTo>
                  <a:pt x="2074" y="34371"/>
                  <a:pt x="2530" y="34523"/>
                  <a:pt x="3063" y="34618"/>
                </a:cubicBezTo>
                <a:cubicBezTo>
                  <a:pt x="3196" y="34656"/>
                  <a:pt x="3348" y="34675"/>
                  <a:pt x="3519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87" y="35044"/>
                  <a:pt x="3356" y="35058"/>
                  <a:pt x="3431" y="35058"/>
                </a:cubicBezTo>
                <a:cubicBezTo>
                  <a:pt x="3516" y="35058"/>
                  <a:pt x="3609" y="35039"/>
                  <a:pt x="3690" y="34998"/>
                </a:cubicBezTo>
                <a:cubicBezTo>
                  <a:pt x="3804" y="34941"/>
                  <a:pt x="3843" y="34865"/>
                  <a:pt x="3862" y="34751"/>
                </a:cubicBezTo>
                <a:cubicBezTo>
                  <a:pt x="3957" y="34770"/>
                  <a:pt x="4052" y="34789"/>
                  <a:pt x="4147" y="34789"/>
                </a:cubicBezTo>
                <a:cubicBezTo>
                  <a:pt x="3995" y="34922"/>
                  <a:pt x="3862" y="35150"/>
                  <a:pt x="3862" y="35322"/>
                </a:cubicBezTo>
                <a:cubicBezTo>
                  <a:pt x="3888" y="35327"/>
                  <a:pt x="3917" y="35330"/>
                  <a:pt x="3947" y="35330"/>
                </a:cubicBezTo>
                <a:cubicBezTo>
                  <a:pt x="4117" y="35330"/>
                  <a:pt x="4341" y="35247"/>
                  <a:pt x="4470" y="35150"/>
                </a:cubicBezTo>
                <a:cubicBezTo>
                  <a:pt x="4603" y="35055"/>
                  <a:pt x="4641" y="34960"/>
                  <a:pt x="4641" y="34846"/>
                </a:cubicBezTo>
                <a:cubicBezTo>
                  <a:pt x="4717" y="34846"/>
                  <a:pt x="4794" y="34846"/>
                  <a:pt x="4870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56" y="35055"/>
                  <a:pt x="4737" y="35265"/>
                  <a:pt x="4794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74" y="34998"/>
                  <a:pt x="5174" y="34941"/>
                  <a:pt x="5155" y="34884"/>
                </a:cubicBezTo>
                <a:cubicBezTo>
                  <a:pt x="5307" y="34884"/>
                  <a:pt x="5478" y="34903"/>
                  <a:pt x="5650" y="34903"/>
                </a:cubicBezTo>
                <a:cubicBezTo>
                  <a:pt x="5630" y="35341"/>
                  <a:pt x="5630" y="35778"/>
                  <a:pt x="5611" y="36197"/>
                </a:cubicBezTo>
                <a:cubicBezTo>
                  <a:pt x="5573" y="38289"/>
                  <a:pt x="5478" y="40134"/>
                  <a:pt x="5421" y="41085"/>
                </a:cubicBezTo>
                <a:lnTo>
                  <a:pt x="4261" y="41085"/>
                </a:lnTo>
                <a:lnTo>
                  <a:pt x="4261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49" y="40324"/>
                  <a:pt x="9397" y="39031"/>
                  <a:pt x="9263" y="37699"/>
                </a:cubicBezTo>
                <a:cubicBezTo>
                  <a:pt x="9206" y="37072"/>
                  <a:pt x="9149" y="36444"/>
                  <a:pt x="9092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100" y="34751"/>
                  <a:pt x="11128" y="34637"/>
                  <a:pt x="12002" y="34504"/>
                </a:cubicBezTo>
                <a:cubicBezTo>
                  <a:pt x="12782" y="34371"/>
                  <a:pt x="13239" y="33743"/>
                  <a:pt x="13448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0" y="32934"/>
                  <a:pt x="13736" y="33004"/>
                  <a:pt x="13834" y="33004"/>
                </a:cubicBezTo>
                <a:cubicBezTo>
                  <a:pt x="13846" y="33004"/>
                  <a:pt x="13857" y="33003"/>
                  <a:pt x="13867" y="33001"/>
                </a:cubicBezTo>
                <a:cubicBezTo>
                  <a:pt x="13886" y="32887"/>
                  <a:pt x="13809" y="32735"/>
                  <a:pt x="13714" y="32640"/>
                </a:cubicBezTo>
                <a:cubicBezTo>
                  <a:pt x="13664" y="32589"/>
                  <a:pt x="13613" y="32572"/>
                  <a:pt x="13562" y="32572"/>
                </a:cubicBezTo>
                <a:cubicBezTo>
                  <a:pt x="13537" y="32572"/>
                  <a:pt x="13511" y="32576"/>
                  <a:pt x="13486" y="32583"/>
                </a:cubicBezTo>
                <a:cubicBezTo>
                  <a:pt x="13486" y="32507"/>
                  <a:pt x="13505" y="32411"/>
                  <a:pt x="13524" y="32335"/>
                </a:cubicBezTo>
                <a:cubicBezTo>
                  <a:pt x="13581" y="32392"/>
                  <a:pt x="13676" y="32449"/>
                  <a:pt x="13752" y="32449"/>
                </a:cubicBezTo>
                <a:cubicBezTo>
                  <a:pt x="13790" y="32354"/>
                  <a:pt x="13752" y="32183"/>
                  <a:pt x="13676" y="32088"/>
                </a:cubicBezTo>
                <a:cubicBezTo>
                  <a:pt x="13638" y="32031"/>
                  <a:pt x="13600" y="31993"/>
                  <a:pt x="13562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8" y="31936"/>
                  <a:pt x="13714" y="31993"/>
                  <a:pt x="13867" y="31993"/>
                </a:cubicBezTo>
                <a:cubicBezTo>
                  <a:pt x="13881" y="31995"/>
                  <a:pt x="13897" y="31995"/>
                  <a:pt x="13912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85" y="31670"/>
                  <a:pt x="14057" y="31594"/>
                  <a:pt x="13867" y="31594"/>
                </a:cubicBezTo>
                <a:cubicBezTo>
                  <a:pt x="13733" y="31594"/>
                  <a:pt x="13657" y="31632"/>
                  <a:pt x="13581" y="31727"/>
                </a:cubicBezTo>
                <a:cubicBezTo>
                  <a:pt x="13581" y="31632"/>
                  <a:pt x="13581" y="31536"/>
                  <a:pt x="13600" y="31441"/>
                </a:cubicBezTo>
                <a:cubicBezTo>
                  <a:pt x="13649" y="31478"/>
                  <a:pt x="13698" y="31499"/>
                  <a:pt x="13758" y="31499"/>
                </a:cubicBezTo>
                <a:cubicBezTo>
                  <a:pt x="13790" y="31499"/>
                  <a:pt x="13826" y="31493"/>
                  <a:pt x="13867" y="31479"/>
                </a:cubicBezTo>
                <a:cubicBezTo>
                  <a:pt x="13981" y="31422"/>
                  <a:pt x="14114" y="31308"/>
                  <a:pt x="14133" y="31194"/>
                </a:cubicBezTo>
                <a:cubicBezTo>
                  <a:pt x="14093" y="31170"/>
                  <a:pt x="14040" y="31160"/>
                  <a:pt x="13983" y="31160"/>
                </a:cubicBezTo>
                <a:cubicBezTo>
                  <a:pt x="13904" y="31160"/>
                  <a:pt x="13819" y="31180"/>
                  <a:pt x="13752" y="31213"/>
                </a:cubicBezTo>
                <a:cubicBezTo>
                  <a:pt x="13638" y="31251"/>
                  <a:pt x="13619" y="31327"/>
                  <a:pt x="13600" y="31403"/>
                </a:cubicBezTo>
                <a:cubicBezTo>
                  <a:pt x="13619" y="30852"/>
                  <a:pt x="13600" y="30224"/>
                  <a:pt x="13543" y="29558"/>
                </a:cubicBezTo>
                <a:cubicBezTo>
                  <a:pt x="13581" y="29558"/>
                  <a:pt x="13600" y="29558"/>
                  <a:pt x="13638" y="29520"/>
                </a:cubicBezTo>
                <a:cubicBezTo>
                  <a:pt x="13714" y="29482"/>
                  <a:pt x="13790" y="29387"/>
                  <a:pt x="13790" y="29311"/>
                </a:cubicBezTo>
                <a:cubicBezTo>
                  <a:pt x="13769" y="29300"/>
                  <a:pt x="13745" y="29296"/>
                  <a:pt x="13719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505" y="28950"/>
                  <a:pt x="13448" y="28531"/>
                  <a:pt x="13410" y="28094"/>
                </a:cubicBezTo>
                <a:lnTo>
                  <a:pt x="13410" y="28094"/>
                </a:lnTo>
                <a:cubicBezTo>
                  <a:pt x="13429" y="28132"/>
                  <a:pt x="13448" y="28151"/>
                  <a:pt x="13505" y="28170"/>
                </a:cubicBezTo>
                <a:cubicBezTo>
                  <a:pt x="13556" y="28187"/>
                  <a:pt x="13619" y="28196"/>
                  <a:pt x="13681" y="28196"/>
                </a:cubicBezTo>
                <a:cubicBezTo>
                  <a:pt x="13758" y="28196"/>
                  <a:pt x="13833" y="28182"/>
                  <a:pt x="13886" y="28151"/>
                </a:cubicBezTo>
                <a:cubicBezTo>
                  <a:pt x="13867" y="28056"/>
                  <a:pt x="13714" y="27923"/>
                  <a:pt x="13600" y="27885"/>
                </a:cubicBezTo>
                <a:cubicBezTo>
                  <a:pt x="13564" y="27870"/>
                  <a:pt x="13533" y="27864"/>
                  <a:pt x="13505" y="27864"/>
                </a:cubicBezTo>
                <a:cubicBezTo>
                  <a:pt x="13459" y="27864"/>
                  <a:pt x="13419" y="27880"/>
                  <a:pt x="13372" y="27904"/>
                </a:cubicBezTo>
                <a:cubicBezTo>
                  <a:pt x="13372" y="27827"/>
                  <a:pt x="13353" y="27770"/>
                  <a:pt x="13353" y="27694"/>
                </a:cubicBezTo>
                <a:lnTo>
                  <a:pt x="13353" y="27694"/>
                </a:lnTo>
                <a:cubicBezTo>
                  <a:pt x="13391" y="27704"/>
                  <a:pt x="13429" y="27709"/>
                  <a:pt x="13465" y="27709"/>
                </a:cubicBezTo>
                <a:cubicBezTo>
                  <a:pt x="13500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53" y="27371"/>
                </a:cubicBezTo>
                <a:cubicBezTo>
                  <a:pt x="13334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96" y="27257"/>
                </a:cubicBezTo>
                <a:cubicBezTo>
                  <a:pt x="13353" y="27257"/>
                  <a:pt x="13410" y="27257"/>
                  <a:pt x="13486" y="27219"/>
                </a:cubicBezTo>
                <a:cubicBezTo>
                  <a:pt x="13657" y="27162"/>
                  <a:pt x="13847" y="26991"/>
                  <a:pt x="13886" y="26838"/>
                </a:cubicBezTo>
                <a:cubicBezTo>
                  <a:pt x="13819" y="26800"/>
                  <a:pt x="13724" y="26781"/>
                  <a:pt x="13624" y="26781"/>
                </a:cubicBezTo>
                <a:cubicBezTo>
                  <a:pt x="13524" y="26781"/>
                  <a:pt x="1342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39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72" y="26648"/>
                  <a:pt x="13448" y="26477"/>
                  <a:pt x="13410" y="26363"/>
                </a:cubicBezTo>
                <a:cubicBezTo>
                  <a:pt x="13353" y="26363"/>
                  <a:pt x="13258" y="26401"/>
                  <a:pt x="13182" y="26439"/>
                </a:cubicBezTo>
                <a:cubicBezTo>
                  <a:pt x="13068" y="25716"/>
                  <a:pt x="12934" y="24955"/>
                  <a:pt x="12801" y="24175"/>
                </a:cubicBezTo>
                <a:lnTo>
                  <a:pt x="12801" y="24175"/>
                </a:lnTo>
                <a:cubicBezTo>
                  <a:pt x="12839" y="24252"/>
                  <a:pt x="12915" y="24309"/>
                  <a:pt x="13030" y="24328"/>
                </a:cubicBezTo>
                <a:cubicBezTo>
                  <a:pt x="13055" y="24331"/>
                  <a:pt x="13082" y="24332"/>
                  <a:pt x="13111" y="24332"/>
                </a:cubicBezTo>
                <a:cubicBezTo>
                  <a:pt x="13254" y="24332"/>
                  <a:pt x="13426" y="24293"/>
                  <a:pt x="13505" y="24213"/>
                </a:cubicBezTo>
                <a:cubicBezTo>
                  <a:pt x="13448" y="24099"/>
                  <a:pt x="13239" y="23985"/>
                  <a:pt x="13087" y="23966"/>
                </a:cubicBezTo>
                <a:cubicBezTo>
                  <a:pt x="13061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2" y="24080"/>
                </a:cubicBezTo>
                <a:cubicBezTo>
                  <a:pt x="12744" y="23852"/>
                  <a:pt x="12706" y="23624"/>
                  <a:pt x="12668" y="23396"/>
                </a:cubicBezTo>
                <a:lnTo>
                  <a:pt x="12668" y="23396"/>
                </a:lnTo>
                <a:cubicBezTo>
                  <a:pt x="12696" y="23423"/>
                  <a:pt x="12744" y="23441"/>
                  <a:pt x="12798" y="23441"/>
                </a:cubicBezTo>
                <a:cubicBezTo>
                  <a:pt x="12818" y="23441"/>
                  <a:pt x="12838" y="23439"/>
                  <a:pt x="12858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32" y="23069"/>
                </a:cubicBezTo>
                <a:cubicBezTo>
                  <a:pt x="12913" y="23069"/>
                  <a:pt x="12895" y="23070"/>
                  <a:pt x="12877" y="23072"/>
                </a:cubicBezTo>
                <a:cubicBezTo>
                  <a:pt x="12896" y="23034"/>
                  <a:pt x="12915" y="23015"/>
                  <a:pt x="12934" y="22977"/>
                </a:cubicBezTo>
                <a:cubicBezTo>
                  <a:pt x="13049" y="22768"/>
                  <a:pt x="13087" y="22464"/>
                  <a:pt x="13011" y="22292"/>
                </a:cubicBezTo>
                <a:lnTo>
                  <a:pt x="13011" y="22292"/>
                </a:lnTo>
                <a:cubicBezTo>
                  <a:pt x="12839" y="22311"/>
                  <a:pt x="12649" y="22464"/>
                  <a:pt x="12516" y="22635"/>
                </a:cubicBezTo>
                <a:cubicBezTo>
                  <a:pt x="12402" y="21931"/>
                  <a:pt x="12269" y="21208"/>
                  <a:pt x="12136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64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45" y="19458"/>
                  <a:pt x="11812" y="18678"/>
                  <a:pt x="11679" y="17918"/>
                </a:cubicBezTo>
                <a:lnTo>
                  <a:pt x="11679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28" y="17996"/>
                  <a:pt x="11913" y="18011"/>
                  <a:pt x="11990" y="18011"/>
                </a:cubicBezTo>
                <a:cubicBezTo>
                  <a:pt x="12053" y="18011"/>
                  <a:pt x="12112" y="18000"/>
                  <a:pt x="12155" y="17975"/>
                </a:cubicBezTo>
                <a:cubicBezTo>
                  <a:pt x="12117" y="17861"/>
                  <a:pt x="11983" y="17746"/>
                  <a:pt x="11869" y="17708"/>
                </a:cubicBezTo>
                <a:cubicBezTo>
                  <a:pt x="11822" y="17689"/>
                  <a:pt x="11784" y="17680"/>
                  <a:pt x="11748" y="17680"/>
                </a:cubicBezTo>
                <a:cubicBezTo>
                  <a:pt x="11712" y="17680"/>
                  <a:pt x="11679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2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5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717" y="16548"/>
                  <a:pt x="11736" y="16453"/>
                  <a:pt x="11736" y="16396"/>
                </a:cubicBezTo>
                <a:cubicBezTo>
                  <a:pt x="11719" y="16393"/>
                  <a:pt x="11702" y="16391"/>
                  <a:pt x="11684" y="16391"/>
                </a:cubicBezTo>
                <a:cubicBezTo>
                  <a:pt x="11602" y="16391"/>
                  <a:pt x="11513" y="16425"/>
                  <a:pt x="11451" y="16472"/>
                </a:cubicBezTo>
                <a:cubicBezTo>
                  <a:pt x="11318" y="15749"/>
                  <a:pt x="11204" y="15007"/>
                  <a:pt x="11070" y="14247"/>
                </a:cubicBezTo>
                <a:cubicBezTo>
                  <a:pt x="11108" y="14247"/>
                  <a:pt x="11147" y="14228"/>
                  <a:pt x="11185" y="14190"/>
                </a:cubicBezTo>
                <a:cubicBezTo>
                  <a:pt x="11280" y="14113"/>
                  <a:pt x="11356" y="13961"/>
                  <a:pt x="11356" y="13847"/>
                </a:cubicBezTo>
                <a:cubicBezTo>
                  <a:pt x="11343" y="13845"/>
                  <a:pt x="11330" y="13843"/>
                  <a:pt x="11316" y="13843"/>
                </a:cubicBezTo>
                <a:cubicBezTo>
                  <a:pt x="11222" y="13843"/>
                  <a:pt x="11096" y="13895"/>
                  <a:pt x="11013" y="13961"/>
                </a:cubicBezTo>
                <a:cubicBezTo>
                  <a:pt x="10994" y="13847"/>
                  <a:pt x="10975" y="13752"/>
                  <a:pt x="10956" y="13638"/>
                </a:cubicBezTo>
                <a:cubicBezTo>
                  <a:pt x="11032" y="13619"/>
                  <a:pt x="11108" y="13600"/>
                  <a:pt x="11166" y="13505"/>
                </a:cubicBezTo>
                <a:cubicBezTo>
                  <a:pt x="11223" y="13391"/>
                  <a:pt x="11261" y="13219"/>
                  <a:pt x="11204" y="13124"/>
                </a:cubicBezTo>
                <a:cubicBezTo>
                  <a:pt x="11089" y="13124"/>
                  <a:pt x="10956" y="13258"/>
                  <a:pt x="10899" y="13353"/>
                </a:cubicBezTo>
                <a:cubicBezTo>
                  <a:pt x="10899" y="13372"/>
                  <a:pt x="10899" y="13372"/>
                  <a:pt x="10899" y="13372"/>
                </a:cubicBezTo>
                <a:cubicBezTo>
                  <a:pt x="10652" y="12097"/>
                  <a:pt x="10386" y="10823"/>
                  <a:pt x="10119" y="9606"/>
                </a:cubicBezTo>
                <a:lnTo>
                  <a:pt x="10119" y="9606"/>
                </a:lnTo>
                <a:cubicBezTo>
                  <a:pt x="10167" y="9625"/>
                  <a:pt x="10219" y="9634"/>
                  <a:pt x="10269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405" y="9491"/>
                  <a:pt x="10272" y="9358"/>
                  <a:pt x="10157" y="9301"/>
                </a:cubicBezTo>
                <a:cubicBezTo>
                  <a:pt x="10119" y="9282"/>
                  <a:pt x="10081" y="9282"/>
                  <a:pt x="10043" y="9282"/>
                </a:cubicBezTo>
                <a:cubicBezTo>
                  <a:pt x="10024" y="9244"/>
                  <a:pt x="10024" y="9206"/>
                  <a:pt x="10005" y="9168"/>
                </a:cubicBezTo>
                <a:lnTo>
                  <a:pt x="10005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6" y="9195"/>
                  <a:pt x="10228" y="9180"/>
                  <a:pt x="10291" y="9149"/>
                </a:cubicBezTo>
                <a:cubicBezTo>
                  <a:pt x="10462" y="9073"/>
                  <a:pt x="10633" y="8883"/>
                  <a:pt x="10652" y="8731"/>
                </a:cubicBezTo>
                <a:cubicBezTo>
                  <a:pt x="10601" y="8702"/>
                  <a:pt x="10534" y="8689"/>
                  <a:pt x="10460" y="8689"/>
                </a:cubicBezTo>
                <a:cubicBezTo>
                  <a:pt x="10341" y="8689"/>
                  <a:pt x="10206" y="8722"/>
                  <a:pt x="10100" y="8769"/>
                </a:cubicBezTo>
                <a:cubicBezTo>
                  <a:pt x="10024" y="8807"/>
                  <a:pt x="9986" y="8864"/>
                  <a:pt x="9948" y="8902"/>
                </a:cubicBezTo>
                <a:cubicBezTo>
                  <a:pt x="9948" y="8864"/>
                  <a:pt x="9929" y="8807"/>
                  <a:pt x="9910" y="8769"/>
                </a:cubicBezTo>
                <a:cubicBezTo>
                  <a:pt x="9967" y="8750"/>
                  <a:pt x="10005" y="8731"/>
                  <a:pt x="10043" y="8674"/>
                </a:cubicBezTo>
                <a:cubicBezTo>
                  <a:pt x="10119" y="8578"/>
                  <a:pt x="10176" y="8407"/>
                  <a:pt x="10157" y="8293"/>
                </a:cubicBezTo>
                <a:cubicBezTo>
                  <a:pt x="10043" y="8293"/>
                  <a:pt x="9929" y="8369"/>
                  <a:pt x="9834" y="8464"/>
                </a:cubicBezTo>
                <a:cubicBezTo>
                  <a:pt x="9644" y="7684"/>
                  <a:pt x="9454" y="6924"/>
                  <a:pt x="9263" y="6220"/>
                </a:cubicBezTo>
                <a:cubicBezTo>
                  <a:pt x="9225" y="6125"/>
                  <a:pt x="9206" y="6030"/>
                  <a:pt x="9168" y="5935"/>
                </a:cubicBezTo>
                <a:cubicBezTo>
                  <a:pt x="9206" y="5839"/>
                  <a:pt x="9168" y="5706"/>
                  <a:pt x="9111" y="5611"/>
                </a:cubicBezTo>
                <a:lnTo>
                  <a:pt x="9206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9" y="5614"/>
                  <a:pt x="9631" y="5525"/>
                  <a:pt x="9701" y="5421"/>
                </a:cubicBezTo>
                <a:cubicBezTo>
                  <a:pt x="9625" y="5288"/>
                  <a:pt x="9397" y="5212"/>
                  <a:pt x="9206" y="5212"/>
                </a:cubicBezTo>
                <a:cubicBezTo>
                  <a:pt x="9111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93" y="4356"/>
                </a:cubicBezTo>
                <a:cubicBezTo>
                  <a:pt x="8718" y="4356"/>
                  <a:pt x="8744" y="4364"/>
                  <a:pt x="8769" y="4364"/>
                </a:cubicBezTo>
                <a:cubicBezTo>
                  <a:pt x="8782" y="4364"/>
                  <a:pt x="8794" y="4362"/>
                  <a:pt x="8807" y="4356"/>
                </a:cubicBezTo>
                <a:cubicBezTo>
                  <a:pt x="8940" y="4337"/>
                  <a:pt x="9111" y="4261"/>
                  <a:pt x="9168" y="4147"/>
                </a:cubicBezTo>
                <a:cubicBezTo>
                  <a:pt x="9111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59" y="3785"/>
                  <a:pt x="8997" y="3500"/>
                  <a:pt x="8921" y="3367"/>
                </a:cubicBezTo>
                <a:cubicBezTo>
                  <a:pt x="8807" y="3367"/>
                  <a:pt x="8655" y="3481"/>
                  <a:pt x="8560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89" y="3272"/>
                  <a:pt x="8350" y="3310"/>
                  <a:pt x="8331" y="3348"/>
                </a:cubicBezTo>
                <a:cubicBezTo>
                  <a:pt x="8255" y="3138"/>
                  <a:pt x="8179" y="2929"/>
                  <a:pt x="8103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32" y="1655"/>
                  <a:pt x="7951" y="1541"/>
                </a:cubicBezTo>
                <a:cubicBezTo>
                  <a:pt x="7909" y="1509"/>
                  <a:pt x="7833" y="1495"/>
                  <a:pt x="7753" y="1495"/>
                </a:cubicBezTo>
                <a:cubicBezTo>
                  <a:pt x="7689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56" y="1427"/>
                  <a:pt x="7418" y="1351"/>
                </a:cubicBezTo>
                <a:cubicBezTo>
                  <a:pt x="7495" y="1332"/>
                  <a:pt x="7571" y="1274"/>
                  <a:pt x="7628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3" y="818"/>
                  <a:pt x="7247" y="989"/>
                </a:cubicBezTo>
                <a:cubicBezTo>
                  <a:pt x="7228" y="1008"/>
                  <a:pt x="7228" y="1046"/>
                  <a:pt x="7209" y="1065"/>
                </a:cubicBezTo>
                <a:cubicBezTo>
                  <a:pt x="6943" y="723"/>
                  <a:pt x="6677" y="533"/>
                  <a:pt x="6429" y="533"/>
                </a:cubicBezTo>
                <a:cubicBezTo>
                  <a:pt x="6296" y="552"/>
                  <a:pt x="6182" y="571"/>
                  <a:pt x="6049" y="628"/>
                </a:cubicBezTo>
                <a:cubicBezTo>
                  <a:pt x="6049" y="628"/>
                  <a:pt x="6068" y="609"/>
                  <a:pt x="6068" y="609"/>
                </a:cubicBezTo>
                <a:cubicBezTo>
                  <a:pt x="6106" y="476"/>
                  <a:pt x="6106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7" name="Google Shape;11247;p36"/>
          <p:cNvSpPr/>
          <p:nvPr/>
        </p:nvSpPr>
        <p:spPr>
          <a:xfrm>
            <a:off x="8347844" y="2190979"/>
            <a:ext cx="763843" cy="2240790"/>
          </a:xfrm>
          <a:custGeom>
            <a:rect b="b" l="l" r="r" t="t"/>
            <a:pathLst>
              <a:path extrusionOk="0" h="42132" w="14362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707" y="361"/>
                  <a:pt x="5745" y="323"/>
                  <a:pt x="5745" y="247"/>
                </a:cubicBezTo>
                <a:cubicBezTo>
                  <a:pt x="5764" y="152"/>
                  <a:pt x="5726" y="38"/>
                  <a:pt x="5669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46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55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7" y="2644"/>
                </a:cubicBezTo>
                <a:cubicBezTo>
                  <a:pt x="3577" y="2701"/>
                  <a:pt x="3634" y="2815"/>
                  <a:pt x="3691" y="2872"/>
                </a:cubicBezTo>
                <a:cubicBezTo>
                  <a:pt x="3729" y="2901"/>
                  <a:pt x="3762" y="2910"/>
                  <a:pt x="3793" y="2910"/>
                </a:cubicBezTo>
                <a:cubicBezTo>
                  <a:pt x="3824" y="2910"/>
                  <a:pt x="3852" y="2901"/>
                  <a:pt x="3881" y="2891"/>
                </a:cubicBezTo>
                <a:cubicBezTo>
                  <a:pt x="3900" y="2834"/>
                  <a:pt x="3900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76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7" y="2853"/>
                  <a:pt x="4376" y="2777"/>
                  <a:pt x="4299" y="2682"/>
                </a:cubicBezTo>
                <a:cubicBezTo>
                  <a:pt x="4223" y="2568"/>
                  <a:pt x="4071" y="2473"/>
                  <a:pt x="3976" y="2473"/>
                </a:cubicBezTo>
                <a:close/>
                <a:moveTo>
                  <a:pt x="3463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2" y="3443"/>
                </a:cubicBezTo>
                <a:cubicBezTo>
                  <a:pt x="3558" y="3443"/>
                  <a:pt x="3596" y="3405"/>
                  <a:pt x="3634" y="3348"/>
                </a:cubicBezTo>
                <a:cubicBezTo>
                  <a:pt x="3596" y="3291"/>
                  <a:pt x="3558" y="3253"/>
                  <a:pt x="3463" y="3253"/>
                </a:cubicBezTo>
                <a:close/>
                <a:moveTo>
                  <a:pt x="9521" y="3477"/>
                </a:moveTo>
                <a:cubicBezTo>
                  <a:pt x="9407" y="3477"/>
                  <a:pt x="9252" y="3531"/>
                  <a:pt x="9169" y="3614"/>
                </a:cubicBezTo>
                <a:cubicBezTo>
                  <a:pt x="9055" y="3709"/>
                  <a:pt x="9055" y="3804"/>
                  <a:pt x="9055" y="3918"/>
                </a:cubicBezTo>
                <a:cubicBezTo>
                  <a:pt x="9109" y="3926"/>
                  <a:pt x="9154" y="3934"/>
                  <a:pt x="9196" y="3934"/>
                </a:cubicBezTo>
                <a:cubicBezTo>
                  <a:pt x="9256" y="3934"/>
                  <a:pt x="9310" y="3918"/>
                  <a:pt x="9378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12" y="4778"/>
                </a:moveTo>
                <a:cubicBezTo>
                  <a:pt x="9232" y="4778"/>
                  <a:pt x="9140" y="4798"/>
                  <a:pt x="9074" y="4831"/>
                </a:cubicBezTo>
                <a:cubicBezTo>
                  <a:pt x="8960" y="4869"/>
                  <a:pt x="8941" y="4945"/>
                  <a:pt x="8922" y="5060"/>
                </a:cubicBezTo>
                <a:cubicBezTo>
                  <a:pt x="8983" y="5096"/>
                  <a:pt x="9036" y="5117"/>
                  <a:pt x="9097" y="5117"/>
                </a:cubicBezTo>
                <a:cubicBezTo>
                  <a:pt x="9131" y="5117"/>
                  <a:pt x="9166" y="5111"/>
                  <a:pt x="9207" y="5098"/>
                </a:cubicBezTo>
                <a:cubicBezTo>
                  <a:pt x="9321" y="5041"/>
                  <a:pt x="9435" y="4926"/>
                  <a:pt x="9454" y="4812"/>
                </a:cubicBezTo>
                <a:cubicBezTo>
                  <a:pt x="9422" y="4788"/>
                  <a:pt x="9370" y="4778"/>
                  <a:pt x="9312" y="4778"/>
                </a:cubicBezTo>
                <a:close/>
                <a:moveTo>
                  <a:pt x="9485" y="5697"/>
                </a:moveTo>
                <a:cubicBezTo>
                  <a:pt x="9429" y="5697"/>
                  <a:pt x="9383" y="5726"/>
                  <a:pt x="9321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6" y="6034"/>
                  <a:pt x="9678" y="6034"/>
                </a:cubicBezTo>
                <a:cubicBezTo>
                  <a:pt x="9749" y="6034"/>
                  <a:pt x="9816" y="6020"/>
                  <a:pt x="9854" y="5992"/>
                </a:cubicBezTo>
                <a:cubicBezTo>
                  <a:pt x="9835" y="5896"/>
                  <a:pt x="9701" y="5763"/>
                  <a:pt x="9587" y="5725"/>
                </a:cubicBezTo>
                <a:cubicBezTo>
                  <a:pt x="9547" y="5705"/>
                  <a:pt x="9515" y="5697"/>
                  <a:pt x="9485" y="5697"/>
                </a:cubicBezTo>
                <a:close/>
                <a:moveTo>
                  <a:pt x="2468" y="7110"/>
                </a:moveTo>
                <a:cubicBezTo>
                  <a:pt x="2456" y="7110"/>
                  <a:pt x="2446" y="7111"/>
                  <a:pt x="2435" y="7114"/>
                </a:cubicBezTo>
                <a:cubicBezTo>
                  <a:pt x="2435" y="7190"/>
                  <a:pt x="2492" y="7304"/>
                  <a:pt x="2550" y="7361"/>
                </a:cubicBezTo>
                <a:cubicBezTo>
                  <a:pt x="2598" y="7397"/>
                  <a:pt x="2638" y="7411"/>
                  <a:pt x="2681" y="7411"/>
                </a:cubicBezTo>
                <a:cubicBezTo>
                  <a:pt x="2706" y="7411"/>
                  <a:pt x="2731" y="7406"/>
                  <a:pt x="2759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45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7" y="9816"/>
                  <a:pt x="10177" y="9872"/>
                </a:cubicBezTo>
                <a:cubicBezTo>
                  <a:pt x="10215" y="9967"/>
                  <a:pt x="10253" y="10043"/>
                  <a:pt x="10386" y="10081"/>
                </a:cubicBezTo>
                <a:cubicBezTo>
                  <a:pt x="10427" y="10095"/>
                  <a:pt x="10474" y="10101"/>
                  <a:pt x="10523" y="10101"/>
                </a:cubicBezTo>
                <a:cubicBezTo>
                  <a:pt x="10612" y="10101"/>
                  <a:pt x="10705" y="10080"/>
                  <a:pt x="10767" y="10043"/>
                </a:cubicBezTo>
                <a:cubicBezTo>
                  <a:pt x="10729" y="9929"/>
                  <a:pt x="10576" y="9834"/>
                  <a:pt x="10462" y="9796"/>
                </a:cubicBezTo>
                <a:cubicBezTo>
                  <a:pt x="10427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42" y="17423"/>
                  <a:pt x="11737" y="17499"/>
                </a:cubicBezTo>
                <a:cubicBezTo>
                  <a:pt x="11820" y="17555"/>
                  <a:pt x="11934" y="17590"/>
                  <a:pt x="12027" y="17590"/>
                </a:cubicBezTo>
                <a:cubicBezTo>
                  <a:pt x="12061" y="17590"/>
                  <a:pt x="12092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1" y="22289"/>
                </a:moveTo>
                <a:cubicBezTo>
                  <a:pt x="13463" y="22289"/>
                  <a:pt x="13364" y="22357"/>
                  <a:pt x="13296" y="22426"/>
                </a:cubicBezTo>
                <a:cubicBezTo>
                  <a:pt x="13220" y="22502"/>
                  <a:pt x="13220" y="22578"/>
                  <a:pt x="13258" y="22673"/>
                </a:cubicBezTo>
                <a:cubicBezTo>
                  <a:pt x="13334" y="22673"/>
                  <a:pt x="13410" y="22673"/>
                  <a:pt x="13487" y="22597"/>
                </a:cubicBezTo>
                <a:cubicBezTo>
                  <a:pt x="13544" y="22521"/>
                  <a:pt x="13601" y="22388"/>
                  <a:pt x="13582" y="22292"/>
                </a:cubicBezTo>
                <a:cubicBezTo>
                  <a:pt x="13572" y="22290"/>
                  <a:pt x="13561" y="22289"/>
                  <a:pt x="13551" y="22289"/>
                </a:cubicBezTo>
                <a:close/>
                <a:moveTo>
                  <a:pt x="734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3" y="24099"/>
                  <a:pt x="838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42" y="24137"/>
                  <a:pt x="1142" y="24061"/>
                  <a:pt x="1047" y="23966"/>
                </a:cubicBezTo>
                <a:cubicBezTo>
                  <a:pt x="969" y="23904"/>
                  <a:pt x="841" y="23842"/>
                  <a:pt x="734" y="23842"/>
                </a:cubicBezTo>
                <a:close/>
                <a:moveTo>
                  <a:pt x="863" y="25358"/>
                </a:moveTo>
                <a:cubicBezTo>
                  <a:pt x="828" y="25358"/>
                  <a:pt x="790" y="25369"/>
                  <a:pt x="743" y="25393"/>
                </a:cubicBezTo>
                <a:cubicBezTo>
                  <a:pt x="628" y="25450"/>
                  <a:pt x="495" y="25564"/>
                  <a:pt x="476" y="25678"/>
                </a:cubicBezTo>
                <a:cubicBezTo>
                  <a:pt x="511" y="25699"/>
                  <a:pt x="559" y="25707"/>
                  <a:pt x="611" y="25707"/>
                </a:cubicBezTo>
                <a:cubicBezTo>
                  <a:pt x="701" y="25707"/>
                  <a:pt x="804" y="25683"/>
                  <a:pt x="876" y="25659"/>
                </a:cubicBezTo>
                <a:cubicBezTo>
                  <a:pt x="971" y="25602"/>
                  <a:pt x="1009" y="25526"/>
                  <a:pt x="1009" y="25412"/>
                </a:cubicBezTo>
                <a:cubicBezTo>
                  <a:pt x="954" y="25379"/>
                  <a:pt x="911" y="25358"/>
                  <a:pt x="863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2" y="27751"/>
                </a:cubicBezTo>
                <a:cubicBezTo>
                  <a:pt x="800" y="27637"/>
                  <a:pt x="800" y="27561"/>
                  <a:pt x="743" y="27466"/>
                </a:cubicBezTo>
                <a:cubicBezTo>
                  <a:pt x="666" y="27352"/>
                  <a:pt x="514" y="27257"/>
                  <a:pt x="400" y="27257"/>
                </a:cubicBezTo>
                <a:close/>
                <a:moveTo>
                  <a:pt x="781" y="28208"/>
                </a:moveTo>
                <a:cubicBezTo>
                  <a:pt x="781" y="28208"/>
                  <a:pt x="781" y="28227"/>
                  <a:pt x="781" y="28227"/>
                </a:cubicBezTo>
                <a:cubicBezTo>
                  <a:pt x="762" y="28227"/>
                  <a:pt x="762" y="28208"/>
                  <a:pt x="762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64" y="666"/>
                  <a:pt x="5821" y="742"/>
                </a:cubicBezTo>
                <a:cubicBezTo>
                  <a:pt x="5764" y="780"/>
                  <a:pt x="5726" y="799"/>
                  <a:pt x="5688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79" y="571"/>
                  <a:pt x="5403" y="704"/>
                  <a:pt x="5384" y="818"/>
                </a:cubicBezTo>
                <a:cubicBezTo>
                  <a:pt x="5365" y="799"/>
                  <a:pt x="5346" y="780"/>
                  <a:pt x="5327" y="761"/>
                </a:cubicBezTo>
                <a:cubicBezTo>
                  <a:pt x="5221" y="670"/>
                  <a:pt x="5043" y="592"/>
                  <a:pt x="4898" y="592"/>
                </a:cubicBezTo>
                <a:cubicBezTo>
                  <a:pt x="4861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6" y="1167"/>
                  <a:pt x="5278" y="1167"/>
                </a:cubicBezTo>
                <a:cubicBezTo>
                  <a:pt x="5301" y="1167"/>
                  <a:pt x="5323" y="1165"/>
                  <a:pt x="5346" y="1160"/>
                </a:cubicBezTo>
                <a:lnTo>
                  <a:pt x="5346" y="1160"/>
                </a:lnTo>
                <a:cubicBezTo>
                  <a:pt x="4946" y="1617"/>
                  <a:pt x="4585" y="2321"/>
                  <a:pt x="4299" y="3138"/>
                </a:cubicBezTo>
                <a:cubicBezTo>
                  <a:pt x="4200" y="3072"/>
                  <a:pt x="4073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5" y="3557"/>
                  <a:pt x="3558" y="3690"/>
                </a:cubicBezTo>
                <a:cubicBezTo>
                  <a:pt x="3636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25" y="6334"/>
                  <a:pt x="3215" y="7665"/>
                </a:cubicBezTo>
                <a:cubicBezTo>
                  <a:pt x="3196" y="7665"/>
                  <a:pt x="3196" y="7646"/>
                  <a:pt x="3177" y="7646"/>
                </a:cubicBezTo>
                <a:cubicBezTo>
                  <a:pt x="3100" y="7584"/>
                  <a:pt x="2971" y="7522"/>
                  <a:pt x="2865" y="7522"/>
                </a:cubicBezTo>
                <a:cubicBezTo>
                  <a:pt x="2841" y="7522"/>
                  <a:pt x="2818" y="7525"/>
                  <a:pt x="2797" y="7532"/>
                </a:cubicBezTo>
                <a:cubicBezTo>
                  <a:pt x="2797" y="7627"/>
                  <a:pt x="2873" y="7761"/>
                  <a:pt x="2949" y="7856"/>
                </a:cubicBezTo>
                <a:cubicBezTo>
                  <a:pt x="2930" y="7856"/>
                  <a:pt x="2892" y="7856"/>
                  <a:pt x="2854" y="7875"/>
                </a:cubicBezTo>
                <a:cubicBezTo>
                  <a:pt x="2683" y="7913"/>
                  <a:pt x="2473" y="8065"/>
                  <a:pt x="2416" y="8217"/>
                </a:cubicBezTo>
                <a:cubicBezTo>
                  <a:pt x="2494" y="8282"/>
                  <a:pt x="2643" y="8311"/>
                  <a:pt x="2791" y="8311"/>
                </a:cubicBezTo>
                <a:cubicBezTo>
                  <a:pt x="2859" y="8311"/>
                  <a:pt x="2927" y="8305"/>
                  <a:pt x="2987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92" y="12687"/>
                  <a:pt x="2074" y="15958"/>
                </a:cubicBezTo>
                <a:cubicBezTo>
                  <a:pt x="2074" y="15901"/>
                  <a:pt x="2055" y="15844"/>
                  <a:pt x="2017" y="15787"/>
                </a:cubicBezTo>
                <a:cubicBezTo>
                  <a:pt x="1922" y="15692"/>
                  <a:pt x="1770" y="15597"/>
                  <a:pt x="1656" y="15597"/>
                </a:cubicBezTo>
                <a:cubicBezTo>
                  <a:pt x="1618" y="15711"/>
                  <a:pt x="1694" y="15882"/>
                  <a:pt x="1770" y="15978"/>
                </a:cubicBezTo>
                <a:cubicBezTo>
                  <a:pt x="1837" y="16059"/>
                  <a:pt x="1895" y="16082"/>
                  <a:pt x="1964" y="16082"/>
                </a:cubicBezTo>
                <a:cubicBezTo>
                  <a:pt x="1992" y="16082"/>
                  <a:pt x="2022" y="16078"/>
                  <a:pt x="2055" y="16073"/>
                </a:cubicBezTo>
                <a:lnTo>
                  <a:pt x="2055" y="16073"/>
                </a:lnTo>
                <a:cubicBezTo>
                  <a:pt x="2054" y="16136"/>
                  <a:pt x="2052" y="16199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6" y="16187"/>
                </a:cubicBezTo>
                <a:cubicBezTo>
                  <a:pt x="1656" y="16282"/>
                  <a:pt x="1751" y="16415"/>
                  <a:pt x="1846" y="16491"/>
                </a:cubicBezTo>
                <a:cubicBezTo>
                  <a:pt x="1808" y="16510"/>
                  <a:pt x="1789" y="16510"/>
                  <a:pt x="1751" y="16510"/>
                </a:cubicBezTo>
                <a:cubicBezTo>
                  <a:pt x="1579" y="16586"/>
                  <a:pt x="1370" y="16757"/>
                  <a:pt x="1332" y="16910"/>
                </a:cubicBezTo>
                <a:cubicBezTo>
                  <a:pt x="1404" y="16950"/>
                  <a:pt x="1513" y="16969"/>
                  <a:pt x="1626" y="16969"/>
                </a:cubicBezTo>
                <a:cubicBezTo>
                  <a:pt x="1723" y="16969"/>
                  <a:pt x="1823" y="16955"/>
                  <a:pt x="1903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6" y="19306"/>
                  <a:pt x="1370" y="21912"/>
                  <a:pt x="1104" y="24537"/>
                </a:cubicBezTo>
                <a:cubicBezTo>
                  <a:pt x="1028" y="24461"/>
                  <a:pt x="895" y="24385"/>
                  <a:pt x="800" y="24385"/>
                </a:cubicBezTo>
                <a:cubicBezTo>
                  <a:pt x="781" y="24499"/>
                  <a:pt x="819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cubicBezTo>
                  <a:pt x="1066" y="24917"/>
                  <a:pt x="1066" y="24993"/>
                  <a:pt x="1066" y="25050"/>
                </a:cubicBezTo>
                <a:cubicBezTo>
                  <a:pt x="981" y="24931"/>
                  <a:pt x="910" y="24857"/>
                  <a:pt x="773" y="24857"/>
                </a:cubicBezTo>
                <a:cubicBezTo>
                  <a:pt x="758" y="24857"/>
                  <a:pt x="741" y="24858"/>
                  <a:pt x="724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52" y="25279"/>
                  <a:pt x="724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914" y="25982"/>
                  <a:pt x="857" y="25982"/>
                  <a:pt x="781" y="26039"/>
                </a:cubicBezTo>
                <a:cubicBezTo>
                  <a:pt x="686" y="26135"/>
                  <a:pt x="609" y="26287"/>
                  <a:pt x="609" y="26401"/>
                </a:cubicBezTo>
                <a:cubicBezTo>
                  <a:pt x="622" y="26403"/>
                  <a:pt x="636" y="26405"/>
                  <a:pt x="650" y="26405"/>
                </a:cubicBezTo>
                <a:cubicBezTo>
                  <a:pt x="740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95" y="26857"/>
                  <a:pt x="838" y="27428"/>
                  <a:pt x="800" y="27980"/>
                </a:cubicBezTo>
                <a:cubicBezTo>
                  <a:pt x="781" y="27961"/>
                  <a:pt x="762" y="27942"/>
                  <a:pt x="743" y="27923"/>
                </a:cubicBezTo>
                <a:cubicBezTo>
                  <a:pt x="653" y="27863"/>
                  <a:pt x="541" y="27815"/>
                  <a:pt x="442" y="27815"/>
                </a:cubicBezTo>
                <a:cubicBezTo>
                  <a:pt x="414" y="27815"/>
                  <a:pt x="387" y="27819"/>
                  <a:pt x="362" y="27827"/>
                </a:cubicBezTo>
                <a:cubicBezTo>
                  <a:pt x="362" y="27923"/>
                  <a:pt x="438" y="28037"/>
                  <a:pt x="514" y="28132"/>
                </a:cubicBezTo>
                <a:cubicBezTo>
                  <a:pt x="495" y="28132"/>
                  <a:pt x="457" y="28132"/>
                  <a:pt x="438" y="28151"/>
                </a:cubicBezTo>
                <a:cubicBezTo>
                  <a:pt x="248" y="28189"/>
                  <a:pt x="58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24" y="28455"/>
                  <a:pt x="762" y="28379"/>
                </a:cubicBezTo>
                <a:lnTo>
                  <a:pt x="762" y="28379"/>
                </a:lnTo>
                <a:cubicBezTo>
                  <a:pt x="647" y="29844"/>
                  <a:pt x="533" y="31289"/>
                  <a:pt x="476" y="32640"/>
                </a:cubicBezTo>
                <a:cubicBezTo>
                  <a:pt x="438" y="33343"/>
                  <a:pt x="895" y="33857"/>
                  <a:pt x="1675" y="34199"/>
                </a:cubicBezTo>
                <a:cubicBezTo>
                  <a:pt x="2074" y="34371"/>
                  <a:pt x="2531" y="34523"/>
                  <a:pt x="3044" y="34618"/>
                </a:cubicBezTo>
                <a:cubicBezTo>
                  <a:pt x="3196" y="34656"/>
                  <a:pt x="3348" y="34675"/>
                  <a:pt x="3501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78" y="35044"/>
                  <a:pt x="3347" y="35058"/>
                  <a:pt x="3421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805" y="34941"/>
                  <a:pt x="3824" y="34865"/>
                  <a:pt x="3862" y="34751"/>
                </a:cubicBezTo>
                <a:cubicBezTo>
                  <a:pt x="3957" y="34770"/>
                  <a:pt x="4033" y="34789"/>
                  <a:pt x="4128" y="34789"/>
                </a:cubicBezTo>
                <a:cubicBezTo>
                  <a:pt x="3995" y="34922"/>
                  <a:pt x="3843" y="35150"/>
                  <a:pt x="3862" y="35322"/>
                </a:cubicBezTo>
                <a:cubicBezTo>
                  <a:pt x="3888" y="35327"/>
                  <a:pt x="3917" y="35330"/>
                  <a:pt x="3946" y="35330"/>
                </a:cubicBezTo>
                <a:cubicBezTo>
                  <a:pt x="4112" y="35330"/>
                  <a:pt x="4326" y="35247"/>
                  <a:pt x="4471" y="35150"/>
                </a:cubicBezTo>
                <a:cubicBezTo>
                  <a:pt x="4585" y="35055"/>
                  <a:pt x="4623" y="34960"/>
                  <a:pt x="4642" y="34846"/>
                </a:cubicBezTo>
                <a:cubicBezTo>
                  <a:pt x="4718" y="34846"/>
                  <a:pt x="4794" y="34846"/>
                  <a:pt x="4851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8" y="34884"/>
                  <a:pt x="5479" y="34903"/>
                  <a:pt x="5631" y="34903"/>
                </a:cubicBezTo>
                <a:cubicBezTo>
                  <a:pt x="5631" y="35341"/>
                  <a:pt x="5631" y="35778"/>
                  <a:pt x="5612" y="36197"/>
                </a:cubicBezTo>
                <a:cubicBezTo>
                  <a:pt x="5574" y="38289"/>
                  <a:pt x="5460" y="40134"/>
                  <a:pt x="5422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4" y="42131"/>
                </a:lnTo>
                <a:lnTo>
                  <a:pt x="10824" y="41085"/>
                </a:lnTo>
                <a:lnTo>
                  <a:pt x="9625" y="41085"/>
                </a:lnTo>
                <a:cubicBezTo>
                  <a:pt x="9530" y="40324"/>
                  <a:pt x="9397" y="39031"/>
                  <a:pt x="9264" y="37699"/>
                </a:cubicBezTo>
                <a:cubicBezTo>
                  <a:pt x="9188" y="37072"/>
                  <a:pt x="9131" y="36444"/>
                  <a:pt x="9093" y="35854"/>
                </a:cubicBezTo>
                <a:cubicBezTo>
                  <a:pt x="9055" y="35493"/>
                  <a:pt x="9036" y="35150"/>
                  <a:pt x="9017" y="34827"/>
                </a:cubicBezTo>
                <a:cubicBezTo>
                  <a:pt x="10082" y="34751"/>
                  <a:pt x="11109" y="34637"/>
                  <a:pt x="12003" y="34504"/>
                </a:cubicBezTo>
                <a:cubicBezTo>
                  <a:pt x="12783" y="34371"/>
                  <a:pt x="13220" y="33743"/>
                  <a:pt x="13429" y="32754"/>
                </a:cubicBezTo>
                <a:cubicBezTo>
                  <a:pt x="13448" y="32792"/>
                  <a:pt x="13468" y="32811"/>
                  <a:pt x="13506" y="32849"/>
                </a:cubicBezTo>
                <a:cubicBezTo>
                  <a:pt x="13591" y="32934"/>
                  <a:pt x="13722" y="33004"/>
                  <a:pt x="13830" y="33004"/>
                </a:cubicBezTo>
                <a:cubicBezTo>
                  <a:pt x="13843" y="33004"/>
                  <a:pt x="13855" y="33003"/>
                  <a:pt x="13867" y="33001"/>
                </a:cubicBezTo>
                <a:cubicBezTo>
                  <a:pt x="13867" y="32887"/>
                  <a:pt x="13791" y="32735"/>
                  <a:pt x="13715" y="32640"/>
                </a:cubicBezTo>
                <a:cubicBezTo>
                  <a:pt x="13651" y="32589"/>
                  <a:pt x="13605" y="32572"/>
                  <a:pt x="13553" y="32572"/>
                </a:cubicBezTo>
                <a:cubicBezTo>
                  <a:pt x="13527" y="32572"/>
                  <a:pt x="13499" y="32576"/>
                  <a:pt x="13468" y="32583"/>
                </a:cubicBezTo>
                <a:cubicBezTo>
                  <a:pt x="13487" y="32507"/>
                  <a:pt x="13506" y="32411"/>
                  <a:pt x="13506" y="32335"/>
                </a:cubicBezTo>
                <a:cubicBezTo>
                  <a:pt x="13582" y="32392"/>
                  <a:pt x="13677" y="32449"/>
                  <a:pt x="13753" y="32449"/>
                </a:cubicBezTo>
                <a:cubicBezTo>
                  <a:pt x="13791" y="32354"/>
                  <a:pt x="13734" y="32183"/>
                  <a:pt x="13677" y="32088"/>
                </a:cubicBezTo>
                <a:cubicBezTo>
                  <a:pt x="13639" y="32031"/>
                  <a:pt x="13601" y="31993"/>
                  <a:pt x="13544" y="31974"/>
                </a:cubicBezTo>
                <a:cubicBezTo>
                  <a:pt x="13563" y="31936"/>
                  <a:pt x="13563" y="31898"/>
                  <a:pt x="13563" y="31841"/>
                </a:cubicBezTo>
                <a:cubicBezTo>
                  <a:pt x="13639" y="31936"/>
                  <a:pt x="13715" y="31993"/>
                  <a:pt x="13848" y="31993"/>
                </a:cubicBezTo>
                <a:cubicBezTo>
                  <a:pt x="13864" y="31995"/>
                  <a:pt x="13881" y="31995"/>
                  <a:pt x="13898" y="31995"/>
                </a:cubicBezTo>
                <a:cubicBezTo>
                  <a:pt x="14077" y="31995"/>
                  <a:pt x="14275" y="31907"/>
                  <a:pt x="14361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3" y="31727"/>
                </a:cubicBezTo>
                <a:cubicBezTo>
                  <a:pt x="13582" y="31632"/>
                  <a:pt x="13582" y="31536"/>
                  <a:pt x="13582" y="31441"/>
                </a:cubicBezTo>
                <a:cubicBezTo>
                  <a:pt x="13643" y="31478"/>
                  <a:pt x="13697" y="31499"/>
                  <a:pt x="13757" y="31499"/>
                </a:cubicBezTo>
                <a:cubicBezTo>
                  <a:pt x="13791" y="31499"/>
                  <a:pt x="13827" y="31493"/>
                  <a:pt x="13867" y="31479"/>
                </a:cubicBezTo>
                <a:cubicBezTo>
                  <a:pt x="13981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1" y="31327"/>
                  <a:pt x="13582" y="31403"/>
                </a:cubicBezTo>
                <a:cubicBezTo>
                  <a:pt x="13601" y="30852"/>
                  <a:pt x="13582" y="30224"/>
                  <a:pt x="13544" y="29558"/>
                </a:cubicBezTo>
                <a:cubicBezTo>
                  <a:pt x="13563" y="29558"/>
                  <a:pt x="13601" y="29558"/>
                  <a:pt x="13639" y="29520"/>
                </a:cubicBezTo>
                <a:cubicBezTo>
                  <a:pt x="13715" y="29482"/>
                  <a:pt x="13772" y="29387"/>
                  <a:pt x="13772" y="29311"/>
                </a:cubicBezTo>
                <a:cubicBezTo>
                  <a:pt x="13756" y="29300"/>
                  <a:pt x="13736" y="29296"/>
                  <a:pt x="13713" y="29296"/>
                </a:cubicBezTo>
                <a:cubicBezTo>
                  <a:pt x="13654" y="29296"/>
                  <a:pt x="13579" y="29327"/>
                  <a:pt x="13525" y="29368"/>
                </a:cubicBezTo>
                <a:cubicBezTo>
                  <a:pt x="13487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7" y="28170"/>
                </a:cubicBezTo>
                <a:cubicBezTo>
                  <a:pt x="13538" y="28187"/>
                  <a:pt x="13604" y="28196"/>
                  <a:pt x="13671" y="28196"/>
                </a:cubicBezTo>
                <a:cubicBezTo>
                  <a:pt x="13752" y="28196"/>
                  <a:pt x="13834" y="28182"/>
                  <a:pt x="13886" y="28151"/>
                </a:cubicBezTo>
                <a:cubicBezTo>
                  <a:pt x="13848" y="28056"/>
                  <a:pt x="13715" y="27923"/>
                  <a:pt x="13601" y="27885"/>
                </a:cubicBezTo>
                <a:cubicBezTo>
                  <a:pt x="13564" y="27870"/>
                  <a:pt x="13531" y="27864"/>
                  <a:pt x="13500" y="27864"/>
                </a:cubicBezTo>
                <a:cubicBezTo>
                  <a:pt x="13450" y="27864"/>
                  <a:pt x="13408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82" y="27704"/>
                  <a:pt x="13425" y="27709"/>
                  <a:pt x="13463" y="27709"/>
                </a:cubicBezTo>
                <a:cubicBezTo>
                  <a:pt x="13501" y="27709"/>
                  <a:pt x="13534" y="27704"/>
                  <a:pt x="13563" y="27694"/>
                </a:cubicBezTo>
                <a:cubicBezTo>
                  <a:pt x="13563" y="27580"/>
                  <a:pt x="13448" y="27447"/>
                  <a:pt x="13334" y="27371"/>
                </a:cubicBezTo>
                <a:cubicBezTo>
                  <a:pt x="13315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77" y="27257"/>
                </a:cubicBezTo>
                <a:cubicBezTo>
                  <a:pt x="13334" y="27257"/>
                  <a:pt x="13410" y="27257"/>
                  <a:pt x="13487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00" y="26800"/>
                  <a:pt x="13705" y="26781"/>
                  <a:pt x="13608" y="26781"/>
                </a:cubicBezTo>
                <a:cubicBezTo>
                  <a:pt x="13510" y="26781"/>
                  <a:pt x="1341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35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30" y="24328"/>
                </a:cubicBezTo>
                <a:cubicBezTo>
                  <a:pt x="13055" y="24331"/>
                  <a:pt x="13082" y="24332"/>
                  <a:pt x="13110" y="24332"/>
                </a:cubicBezTo>
                <a:cubicBezTo>
                  <a:pt x="13249" y="24332"/>
                  <a:pt x="13407" y="24293"/>
                  <a:pt x="13487" y="24213"/>
                </a:cubicBezTo>
                <a:cubicBezTo>
                  <a:pt x="13429" y="24099"/>
                  <a:pt x="13239" y="23985"/>
                  <a:pt x="13087" y="23966"/>
                </a:cubicBezTo>
                <a:cubicBezTo>
                  <a:pt x="13062" y="23963"/>
                  <a:pt x="13038" y="23961"/>
                  <a:pt x="13017" y="23961"/>
                </a:cubicBezTo>
                <a:cubicBezTo>
                  <a:pt x="12910" y="23961"/>
                  <a:pt x="12846" y="24001"/>
                  <a:pt x="12783" y="24080"/>
                </a:cubicBezTo>
                <a:cubicBezTo>
                  <a:pt x="12726" y="23852"/>
                  <a:pt x="12688" y="23624"/>
                  <a:pt x="12650" y="23396"/>
                </a:cubicBezTo>
                <a:lnTo>
                  <a:pt x="12650" y="23396"/>
                </a:lnTo>
                <a:cubicBezTo>
                  <a:pt x="12691" y="23423"/>
                  <a:pt x="12733" y="23441"/>
                  <a:pt x="12790" y="23441"/>
                </a:cubicBezTo>
                <a:cubicBezTo>
                  <a:pt x="12811" y="23441"/>
                  <a:pt x="12833" y="23439"/>
                  <a:pt x="12859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19" y="23069"/>
                </a:cubicBezTo>
                <a:cubicBezTo>
                  <a:pt x="12899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16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40" y="22311"/>
                  <a:pt x="12631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45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27" y="19458"/>
                  <a:pt x="11794" y="18678"/>
                  <a:pt x="11661" y="17918"/>
                </a:cubicBezTo>
                <a:lnTo>
                  <a:pt x="11661" y="17918"/>
                </a:lnTo>
                <a:cubicBezTo>
                  <a:pt x="11699" y="17937"/>
                  <a:pt x="11718" y="17956"/>
                  <a:pt x="11756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5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41" y="17680"/>
                </a:cubicBezTo>
                <a:cubicBezTo>
                  <a:pt x="11703" y="17680"/>
                  <a:pt x="11670" y="17689"/>
                  <a:pt x="11642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3" y="17065"/>
                </a:cubicBezTo>
                <a:cubicBezTo>
                  <a:pt x="11698" y="17065"/>
                  <a:pt x="11734" y="17059"/>
                  <a:pt x="11775" y="17043"/>
                </a:cubicBezTo>
                <a:cubicBezTo>
                  <a:pt x="11946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1" y="16624"/>
                </a:cubicBezTo>
                <a:cubicBezTo>
                  <a:pt x="11699" y="16548"/>
                  <a:pt x="11737" y="16453"/>
                  <a:pt x="11718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2" y="16391"/>
                  <a:pt x="11511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56" y="13847"/>
                </a:cubicBezTo>
                <a:cubicBezTo>
                  <a:pt x="11341" y="13845"/>
                  <a:pt x="11326" y="13843"/>
                  <a:pt x="11309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109" y="13600"/>
                  <a:pt x="11147" y="13505"/>
                </a:cubicBezTo>
                <a:cubicBezTo>
                  <a:pt x="11223" y="13391"/>
                  <a:pt x="11242" y="13219"/>
                  <a:pt x="11204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900" y="13372"/>
                  <a:pt x="10900" y="13372"/>
                  <a:pt x="10900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58" y="9625"/>
                  <a:pt x="10215" y="9634"/>
                  <a:pt x="10267" y="9634"/>
                </a:cubicBezTo>
                <a:cubicBezTo>
                  <a:pt x="10320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8" y="9185"/>
                  <a:pt x="10087" y="9195"/>
                  <a:pt x="10128" y="9195"/>
                </a:cubicBezTo>
                <a:cubicBezTo>
                  <a:pt x="10177" y="9195"/>
                  <a:pt x="10228" y="9180"/>
                  <a:pt x="10291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3" y="8702"/>
                  <a:pt x="10515" y="8689"/>
                  <a:pt x="10443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8" y="8864"/>
                  <a:pt x="9949" y="8902"/>
                </a:cubicBezTo>
                <a:cubicBezTo>
                  <a:pt x="9930" y="8864"/>
                  <a:pt x="9930" y="8807"/>
                  <a:pt x="9911" y="8769"/>
                </a:cubicBezTo>
                <a:cubicBezTo>
                  <a:pt x="9949" y="8750"/>
                  <a:pt x="10006" y="8731"/>
                  <a:pt x="10044" y="8674"/>
                </a:cubicBezTo>
                <a:cubicBezTo>
                  <a:pt x="10120" y="8578"/>
                  <a:pt x="10177" y="8407"/>
                  <a:pt x="10139" y="8293"/>
                </a:cubicBezTo>
                <a:cubicBezTo>
                  <a:pt x="10044" y="8293"/>
                  <a:pt x="9911" y="8369"/>
                  <a:pt x="9835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188" y="6030"/>
                  <a:pt x="9169" y="5935"/>
                </a:cubicBezTo>
                <a:cubicBezTo>
                  <a:pt x="9207" y="5839"/>
                  <a:pt x="9169" y="5706"/>
                  <a:pt x="9112" y="5611"/>
                </a:cubicBezTo>
                <a:lnTo>
                  <a:pt x="9207" y="5611"/>
                </a:lnTo>
                <a:cubicBezTo>
                  <a:pt x="9222" y="5613"/>
                  <a:pt x="9237" y="5614"/>
                  <a:pt x="9252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112" y="5212"/>
                  <a:pt x="9036" y="5231"/>
                  <a:pt x="8979" y="5288"/>
                </a:cubicBezTo>
                <a:cubicBezTo>
                  <a:pt x="8883" y="4964"/>
                  <a:pt x="8788" y="4660"/>
                  <a:pt x="8674" y="4356"/>
                </a:cubicBezTo>
                <a:cubicBezTo>
                  <a:pt x="8700" y="4356"/>
                  <a:pt x="8725" y="4364"/>
                  <a:pt x="8756" y="4364"/>
                </a:cubicBezTo>
                <a:cubicBezTo>
                  <a:pt x="8771" y="4364"/>
                  <a:pt x="8788" y="4362"/>
                  <a:pt x="8807" y="4356"/>
                </a:cubicBezTo>
                <a:cubicBezTo>
                  <a:pt x="8941" y="4337"/>
                  <a:pt x="9112" y="4261"/>
                  <a:pt x="9169" y="4147"/>
                </a:cubicBezTo>
                <a:cubicBezTo>
                  <a:pt x="9093" y="4071"/>
                  <a:pt x="8941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41" y="3785"/>
                  <a:pt x="8998" y="3500"/>
                  <a:pt x="8922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70" y="3272"/>
                  <a:pt x="8351" y="3310"/>
                  <a:pt x="8332" y="3348"/>
                </a:cubicBezTo>
                <a:cubicBezTo>
                  <a:pt x="8256" y="3138"/>
                  <a:pt x="8161" y="2929"/>
                  <a:pt x="8085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13" y="1655"/>
                  <a:pt x="7951" y="1541"/>
                </a:cubicBezTo>
                <a:cubicBezTo>
                  <a:pt x="7899" y="1509"/>
                  <a:pt x="7824" y="1495"/>
                  <a:pt x="7744" y="1495"/>
                </a:cubicBezTo>
                <a:cubicBezTo>
                  <a:pt x="7679" y="1495"/>
                  <a:pt x="7612" y="1505"/>
                  <a:pt x="7552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71" y="1274"/>
                  <a:pt x="7609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4" y="818"/>
                  <a:pt x="7229" y="989"/>
                </a:cubicBezTo>
                <a:cubicBezTo>
                  <a:pt x="7229" y="1008"/>
                  <a:pt x="7210" y="1046"/>
                  <a:pt x="7210" y="1065"/>
                </a:cubicBezTo>
                <a:cubicBezTo>
                  <a:pt x="6943" y="723"/>
                  <a:pt x="6677" y="533"/>
                  <a:pt x="6430" y="533"/>
                </a:cubicBezTo>
                <a:cubicBezTo>
                  <a:pt x="6297" y="552"/>
                  <a:pt x="6164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106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8" name="Google Shape;11248;p36"/>
          <p:cNvSpPr/>
          <p:nvPr/>
        </p:nvSpPr>
        <p:spPr>
          <a:xfrm>
            <a:off x="6963977" y="3102406"/>
            <a:ext cx="1051095" cy="1329359"/>
          </a:xfrm>
          <a:custGeom>
            <a:rect b="b" l="l" r="r" t="t"/>
            <a:pathLst>
              <a:path extrusionOk="0" h="24995" w="19763">
                <a:moveTo>
                  <a:pt x="10918" y="1"/>
                </a:moveTo>
                <a:cubicBezTo>
                  <a:pt x="10424" y="1"/>
                  <a:pt x="9967" y="229"/>
                  <a:pt x="9663" y="571"/>
                </a:cubicBezTo>
                <a:cubicBezTo>
                  <a:pt x="9568" y="438"/>
                  <a:pt x="9397" y="362"/>
                  <a:pt x="9225" y="362"/>
                </a:cubicBezTo>
                <a:cubicBezTo>
                  <a:pt x="8959" y="362"/>
                  <a:pt x="8731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76" y="647"/>
                  <a:pt x="7076" y="628"/>
                </a:cubicBezTo>
                <a:cubicBezTo>
                  <a:pt x="7114" y="514"/>
                  <a:pt x="7076" y="324"/>
                  <a:pt x="7000" y="248"/>
                </a:cubicBezTo>
                <a:cubicBezTo>
                  <a:pt x="6924" y="286"/>
                  <a:pt x="6829" y="419"/>
                  <a:pt x="6791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5" y="357"/>
                  <a:pt x="6444" y="241"/>
                  <a:pt x="6296" y="241"/>
                </a:cubicBezTo>
                <a:cubicBezTo>
                  <a:pt x="6276" y="241"/>
                  <a:pt x="6257" y="244"/>
                  <a:pt x="6239" y="248"/>
                </a:cubicBezTo>
                <a:cubicBezTo>
                  <a:pt x="6220" y="362"/>
                  <a:pt x="6277" y="533"/>
                  <a:pt x="6353" y="647"/>
                </a:cubicBezTo>
                <a:cubicBezTo>
                  <a:pt x="6163" y="647"/>
                  <a:pt x="5954" y="647"/>
                  <a:pt x="5764" y="628"/>
                </a:cubicBezTo>
                <a:cubicBezTo>
                  <a:pt x="5478" y="628"/>
                  <a:pt x="5212" y="609"/>
                  <a:pt x="4927" y="609"/>
                </a:cubicBezTo>
                <a:cubicBezTo>
                  <a:pt x="4527" y="609"/>
                  <a:pt x="4128" y="590"/>
                  <a:pt x="3747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10" y="571"/>
                </a:lnTo>
                <a:cubicBezTo>
                  <a:pt x="2796" y="571"/>
                  <a:pt x="2663" y="571"/>
                  <a:pt x="2549" y="609"/>
                </a:cubicBezTo>
                <a:cubicBezTo>
                  <a:pt x="2435" y="533"/>
                  <a:pt x="2302" y="476"/>
                  <a:pt x="2150" y="476"/>
                </a:cubicBezTo>
                <a:cubicBezTo>
                  <a:pt x="1845" y="476"/>
                  <a:pt x="1579" y="705"/>
                  <a:pt x="1503" y="990"/>
                </a:cubicBezTo>
                <a:cubicBezTo>
                  <a:pt x="1427" y="1009"/>
                  <a:pt x="1332" y="1047"/>
                  <a:pt x="1256" y="1085"/>
                </a:cubicBezTo>
                <a:cubicBezTo>
                  <a:pt x="1275" y="1047"/>
                  <a:pt x="1256" y="1009"/>
                  <a:pt x="1256" y="971"/>
                </a:cubicBezTo>
                <a:cubicBezTo>
                  <a:pt x="1218" y="857"/>
                  <a:pt x="1103" y="705"/>
                  <a:pt x="1008" y="666"/>
                </a:cubicBezTo>
                <a:cubicBezTo>
                  <a:pt x="932" y="762"/>
                  <a:pt x="932" y="952"/>
                  <a:pt x="970" y="1066"/>
                </a:cubicBezTo>
                <a:cubicBezTo>
                  <a:pt x="989" y="1142"/>
                  <a:pt x="1027" y="1180"/>
                  <a:pt x="1084" y="1218"/>
                </a:cubicBezTo>
                <a:cubicBezTo>
                  <a:pt x="1046" y="1237"/>
                  <a:pt x="1027" y="1275"/>
                  <a:pt x="989" y="1313"/>
                </a:cubicBezTo>
                <a:cubicBezTo>
                  <a:pt x="932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42" y="1294"/>
                  <a:pt x="780" y="1446"/>
                  <a:pt x="837" y="1560"/>
                </a:cubicBezTo>
                <a:cubicBezTo>
                  <a:pt x="799" y="1541"/>
                  <a:pt x="780" y="1541"/>
                  <a:pt x="742" y="1541"/>
                </a:cubicBezTo>
                <a:cubicBezTo>
                  <a:pt x="552" y="1541"/>
                  <a:pt x="324" y="1599"/>
                  <a:pt x="229" y="1732"/>
                </a:cubicBezTo>
                <a:cubicBezTo>
                  <a:pt x="305" y="1865"/>
                  <a:pt x="533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5" y="2416"/>
                </a:cubicBezTo>
                <a:cubicBezTo>
                  <a:pt x="856" y="2473"/>
                  <a:pt x="837" y="2531"/>
                  <a:pt x="837" y="2569"/>
                </a:cubicBezTo>
                <a:lnTo>
                  <a:pt x="818" y="2569"/>
                </a:lnTo>
                <a:cubicBezTo>
                  <a:pt x="818" y="2588"/>
                  <a:pt x="818" y="2607"/>
                  <a:pt x="818" y="2626"/>
                </a:cubicBezTo>
                <a:cubicBezTo>
                  <a:pt x="514" y="2930"/>
                  <a:pt x="324" y="3367"/>
                  <a:pt x="324" y="3843"/>
                </a:cubicBezTo>
                <a:cubicBezTo>
                  <a:pt x="324" y="4147"/>
                  <a:pt x="419" y="4433"/>
                  <a:pt x="552" y="4680"/>
                </a:cubicBezTo>
                <a:cubicBezTo>
                  <a:pt x="419" y="6068"/>
                  <a:pt x="419" y="7571"/>
                  <a:pt x="533" y="9055"/>
                </a:cubicBezTo>
                <a:cubicBezTo>
                  <a:pt x="514" y="9036"/>
                  <a:pt x="495" y="8998"/>
                  <a:pt x="457" y="8979"/>
                </a:cubicBezTo>
                <a:cubicBezTo>
                  <a:pt x="387" y="8923"/>
                  <a:pt x="277" y="8888"/>
                  <a:pt x="178" y="8888"/>
                </a:cubicBezTo>
                <a:cubicBezTo>
                  <a:pt x="142" y="8888"/>
                  <a:pt x="107" y="8892"/>
                  <a:pt x="76" y="8902"/>
                </a:cubicBezTo>
                <a:cubicBezTo>
                  <a:pt x="76" y="9017"/>
                  <a:pt x="190" y="9150"/>
                  <a:pt x="286" y="9226"/>
                </a:cubicBezTo>
                <a:cubicBezTo>
                  <a:pt x="305" y="9245"/>
                  <a:pt x="324" y="9245"/>
                  <a:pt x="343" y="9264"/>
                </a:cubicBezTo>
                <a:cubicBezTo>
                  <a:pt x="190" y="9359"/>
                  <a:pt x="76" y="9530"/>
                  <a:pt x="76" y="9739"/>
                </a:cubicBezTo>
                <a:cubicBezTo>
                  <a:pt x="76" y="9892"/>
                  <a:pt x="133" y="10025"/>
                  <a:pt x="248" y="10120"/>
                </a:cubicBezTo>
                <a:cubicBezTo>
                  <a:pt x="95" y="10386"/>
                  <a:pt x="0" y="10671"/>
                  <a:pt x="0" y="10995"/>
                </a:cubicBezTo>
                <a:cubicBezTo>
                  <a:pt x="0" y="11889"/>
                  <a:pt x="704" y="12612"/>
                  <a:pt x="1598" y="12650"/>
                </a:cubicBezTo>
                <a:cubicBezTo>
                  <a:pt x="1807" y="12783"/>
                  <a:pt x="2035" y="12840"/>
                  <a:pt x="2302" y="12840"/>
                </a:cubicBezTo>
                <a:lnTo>
                  <a:pt x="8369" y="12840"/>
                </a:lnTo>
                <a:cubicBezTo>
                  <a:pt x="8369" y="13125"/>
                  <a:pt x="8369" y="13391"/>
                  <a:pt x="8369" y="13658"/>
                </a:cubicBezTo>
                <a:cubicBezTo>
                  <a:pt x="8369" y="14380"/>
                  <a:pt x="8369" y="15103"/>
                  <a:pt x="8369" y="15807"/>
                </a:cubicBezTo>
                <a:cubicBezTo>
                  <a:pt x="8331" y="19440"/>
                  <a:pt x="8274" y="22597"/>
                  <a:pt x="8255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68" y="24994"/>
                </a:lnTo>
                <a:lnTo>
                  <a:pt x="12668" y="23948"/>
                </a:lnTo>
                <a:lnTo>
                  <a:pt x="10519" y="23948"/>
                </a:lnTo>
                <a:cubicBezTo>
                  <a:pt x="10462" y="22845"/>
                  <a:pt x="10386" y="20562"/>
                  <a:pt x="10310" y="18204"/>
                </a:cubicBezTo>
                <a:cubicBezTo>
                  <a:pt x="10272" y="17405"/>
                  <a:pt x="10252" y="16587"/>
                  <a:pt x="10233" y="15826"/>
                </a:cubicBezTo>
                <a:cubicBezTo>
                  <a:pt x="10214" y="15465"/>
                  <a:pt x="10214" y="15122"/>
                  <a:pt x="10195" y="14780"/>
                </a:cubicBezTo>
                <a:cubicBezTo>
                  <a:pt x="10195" y="14419"/>
                  <a:pt x="10176" y="14076"/>
                  <a:pt x="10176" y="13753"/>
                </a:cubicBezTo>
                <a:cubicBezTo>
                  <a:pt x="10176" y="13696"/>
                  <a:pt x="10176" y="13658"/>
                  <a:pt x="10176" y="13601"/>
                </a:cubicBezTo>
                <a:cubicBezTo>
                  <a:pt x="10176" y="13601"/>
                  <a:pt x="10176" y="13582"/>
                  <a:pt x="10176" y="13582"/>
                </a:cubicBezTo>
                <a:cubicBezTo>
                  <a:pt x="10157" y="13353"/>
                  <a:pt x="10157" y="13144"/>
                  <a:pt x="10157" y="12954"/>
                </a:cubicBezTo>
                <a:cubicBezTo>
                  <a:pt x="10157" y="12916"/>
                  <a:pt x="10157" y="12878"/>
                  <a:pt x="10157" y="12840"/>
                </a:cubicBezTo>
                <a:lnTo>
                  <a:pt x="16891" y="12840"/>
                </a:lnTo>
                <a:cubicBezTo>
                  <a:pt x="17442" y="12840"/>
                  <a:pt x="17918" y="12459"/>
                  <a:pt x="18032" y="11946"/>
                </a:cubicBezTo>
                <a:cubicBezTo>
                  <a:pt x="18108" y="11889"/>
                  <a:pt x="18184" y="11813"/>
                  <a:pt x="18241" y="11737"/>
                </a:cubicBezTo>
                <a:lnTo>
                  <a:pt x="18241" y="11737"/>
                </a:lnTo>
                <a:cubicBezTo>
                  <a:pt x="18222" y="11832"/>
                  <a:pt x="18222" y="11927"/>
                  <a:pt x="18317" y="12003"/>
                </a:cubicBezTo>
                <a:cubicBezTo>
                  <a:pt x="18402" y="12088"/>
                  <a:pt x="18533" y="12158"/>
                  <a:pt x="18642" y="12158"/>
                </a:cubicBezTo>
                <a:cubicBezTo>
                  <a:pt x="18654" y="12158"/>
                  <a:pt x="18667" y="12157"/>
                  <a:pt x="18679" y="12155"/>
                </a:cubicBezTo>
                <a:cubicBezTo>
                  <a:pt x="18698" y="12041"/>
                  <a:pt x="18603" y="11889"/>
                  <a:pt x="18527" y="11794"/>
                </a:cubicBezTo>
                <a:cubicBezTo>
                  <a:pt x="18468" y="11735"/>
                  <a:pt x="18417" y="11713"/>
                  <a:pt x="18360" y="11713"/>
                </a:cubicBezTo>
                <a:cubicBezTo>
                  <a:pt x="18324" y="11713"/>
                  <a:pt x="18285" y="11722"/>
                  <a:pt x="18241" y="11737"/>
                </a:cubicBezTo>
                <a:cubicBezTo>
                  <a:pt x="18279" y="11661"/>
                  <a:pt x="18336" y="11584"/>
                  <a:pt x="18374" y="11508"/>
                </a:cubicBezTo>
                <a:cubicBezTo>
                  <a:pt x="18431" y="11565"/>
                  <a:pt x="18508" y="11584"/>
                  <a:pt x="18565" y="11584"/>
                </a:cubicBezTo>
                <a:cubicBezTo>
                  <a:pt x="18603" y="11489"/>
                  <a:pt x="18546" y="11318"/>
                  <a:pt x="18489" y="11204"/>
                </a:cubicBezTo>
                <a:lnTo>
                  <a:pt x="18469" y="11204"/>
                </a:lnTo>
                <a:cubicBezTo>
                  <a:pt x="18489" y="11166"/>
                  <a:pt x="18489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50" y="11128"/>
                  <a:pt x="19097" y="11052"/>
                  <a:pt x="19192" y="10919"/>
                </a:cubicBezTo>
                <a:cubicBezTo>
                  <a:pt x="19097" y="10786"/>
                  <a:pt x="18869" y="10709"/>
                  <a:pt x="18679" y="10709"/>
                </a:cubicBezTo>
                <a:cubicBezTo>
                  <a:pt x="18662" y="10704"/>
                  <a:pt x="18645" y="10702"/>
                  <a:pt x="18629" y="10702"/>
                </a:cubicBezTo>
                <a:cubicBezTo>
                  <a:pt x="18588" y="10702"/>
                  <a:pt x="18548" y="10715"/>
                  <a:pt x="18508" y="10728"/>
                </a:cubicBezTo>
                <a:cubicBezTo>
                  <a:pt x="18508" y="10690"/>
                  <a:pt x="18508" y="10633"/>
                  <a:pt x="18508" y="10595"/>
                </a:cubicBezTo>
                <a:cubicBezTo>
                  <a:pt x="18523" y="10603"/>
                  <a:pt x="18542" y="10608"/>
                  <a:pt x="18565" y="10608"/>
                </a:cubicBezTo>
                <a:cubicBezTo>
                  <a:pt x="18596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49" y="10257"/>
                  <a:pt x="18788" y="10257"/>
                </a:cubicBezTo>
                <a:cubicBezTo>
                  <a:pt x="18704" y="10257"/>
                  <a:pt x="18612" y="10277"/>
                  <a:pt x="18546" y="10310"/>
                </a:cubicBezTo>
                <a:cubicBezTo>
                  <a:pt x="18508" y="10329"/>
                  <a:pt x="18469" y="10348"/>
                  <a:pt x="18450" y="10386"/>
                </a:cubicBezTo>
                <a:cubicBezTo>
                  <a:pt x="18393" y="10215"/>
                  <a:pt x="18317" y="10063"/>
                  <a:pt x="18203" y="9930"/>
                </a:cubicBezTo>
                <a:cubicBezTo>
                  <a:pt x="18222" y="9625"/>
                  <a:pt x="18260" y="9321"/>
                  <a:pt x="18279" y="9017"/>
                </a:cubicBezTo>
                <a:cubicBezTo>
                  <a:pt x="18305" y="9023"/>
                  <a:pt x="18330" y="9027"/>
                  <a:pt x="18355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3" y="8607"/>
                  <a:pt x="18395" y="8669"/>
                  <a:pt x="18317" y="8731"/>
                </a:cubicBezTo>
                <a:cubicBezTo>
                  <a:pt x="18298" y="8731"/>
                  <a:pt x="18298" y="8750"/>
                  <a:pt x="18279" y="8750"/>
                </a:cubicBezTo>
                <a:cubicBezTo>
                  <a:pt x="18298" y="8598"/>
                  <a:pt x="18298" y="8427"/>
                  <a:pt x="18317" y="8275"/>
                </a:cubicBezTo>
                <a:cubicBezTo>
                  <a:pt x="18565" y="8142"/>
                  <a:pt x="18755" y="7799"/>
                  <a:pt x="18869" y="7324"/>
                </a:cubicBezTo>
                <a:cubicBezTo>
                  <a:pt x="18945" y="7419"/>
                  <a:pt x="19040" y="7476"/>
                  <a:pt x="19135" y="7476"/>
                </a:cubicBezTo>
                <a:cubicBezTo>
                  <a:pt x="19173" y="7381"/>
                  <a:pt x="19116" y="7191"/>
                  <a:pt x="19059" y="7096"/>
                </a:cubicBezTo>
                <a:cubicBezTo>
                  <a:pt x="19002" y="7038"/>
                  <a:pt x="18964" y="7000"/>
                  <a:pt x="18907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78" y="7000"/>
                  <a:pt x="19249" y="7019"/>
                </a:cubicBezTo>
                <a:cubicBezTo>
                  <a:pt x="19421" y="7019"/>
                  <a:pt x="19668" y="6943"/>
                  <a:pt x="19763" y="6810"/>
                </a:cubicBezTo>
                <a:cubicBezTo>
                  <a:pt x="19668" y="6677"/>
                  <a:pt x="19440" y="6582"/>
                  <a:pt x="19249" y="6582"/>
                </a:cubicBezTo>
                <a:cubicBezTo>
                  <a:pt x="19097" y="6582"/>
                  <a:pt x="19002" y="6639"/>
                  <a:pt x="18926" y="6753"/>
                </a:cubicBezTo>
                <a:cubicBezTo>
                  <a:pt x="18926" y="6715"/>
                  <a:pt x="18926" y="6677"/>
                  <a:pt x="18926" y="6639"/>
                </a:cubicBezTo>
                <a:cubicBezTo>
                  <a:pt x="18926" y="5878"/>
                  <a:pt x="18698" y="5251"/>
                  <a:pt x="18374" y="5022"/>
                </a:cubicBezTo>
                <a:cubicBezTo>
                  <a:pt x="18355" y="4965"/>
                  <a:pt x="18355" y="4889"/>
                  <a:pt x="18355" y="4813"/>
                </a:cubicBezTo>
                <a:cubicBezTo>
                  <a:pt x="18393" y="4813"/>
                  <a:pt x="18450" y="4794"/>
                  <a:pt x="18489" y="4756"/>
                </a:cubicBezTo>
                <a:cubicBezTo>
                  <a:pt x="18584" y="4661"/>
                  <a:pt x="18679" y="4509"/>
                  <a:pt x="18679" y="4395"/>
                </a:cubicBezTo>
                <a:cubicBezTo>
                  <a:pt x="18662" y="4391"/>
                  <a:pt x="18645" y="4390"/>
                  <a:pt x="18627" y="4390"/>
                </a:cubicBezTo>
                <a:cubicBezTo>
                  <a:pt x="18538" y="4390"/>
                  <a:pt x="18431" y="4427"/>
                  <a:pt x="18336" y="4490"/>
                </a:cubicBezTo>
                <a:cubicBezTo>
                  <a:pt x="18298" y="3767"/>
                  <a:pt x="18222" y="3120"/>
                  <a:pt x="18070" y="2588"/>
                </a:cubicBezTo>
                <a:cubicBezTo>
                  <a:pt x="18070" y="2188"/>
                  <a:pt x="17899" y="1846"/>
                  <a:pt x="17595" y="1618"/>
                </a:cubicBezTo>
                <a:cubicBezTo>
                  <a:pt x="17404" y="1484"/>
                  <a:pt x="17157" y="1389"/>
                  <a:pt x="16891" y="1389"/>
                </a:cubicBezTo>
                <a:cubicBezTo>
                  <a:pt x="16739" y="1370"/>
                  <a:pt x="16605" y="1370"/>
                  <a:pt x="16472" y="1351"/>
                </a:cubicBezTo>
                <a:cubicBezTo>
                  <a:pt x="16529" y="1294"/>
                  <a:pt x="16586" y="1237"/>
                  <a:pt x="16586" y="1161"/>
                </a:cubicBezTo>
                <a:cubicBezTo>
                  <a:pt x="16543" y="1135"/>
                  <a:pt x="16485" y="1125"/>
                  <a:pt x="16423" y="1125"/>
                </a:cubicBezTo>
                <a:cubicBezTo>
                  <a:pt x="16348" y="1125"/>
                  <a:pt x="16269" y="1140"/>
                  <a:pt x="16206" y="1161"/>
                </a:cubicBezTo>
                <a:cubicBezTo>
                  <a:pt x="16111" y="1199"/>
                  <a:pt x="16073" y="1256"/>
                  <a:pt x="16054" y="1313"/>
                </a:cubicBezTo>
                <a:cubicBezTo>
                  <a:pt x="15997" y="1313"/>
                  <a:pt x="15959" y="1294"/>
                  <a:pt x="15902" y="1294"/>
                </a:cubicBezTo>
                <a:cubicBezTo>
                  <a:pt x="15978" y="1218"/>
                  <a:pt x="16054" y="1085"/>
                  <a:pt x="16054" y="990"/>
                </a:cubicBezTo>
                <a:cubicBezTo>
                  <a:pt x="16037" y="986"/>
                  <a:pt x="16018" y="985"/>
                  <a:pt x="15999" y="985"/>
                </a:cubicBezTo>
                <a:cubicBezTo>
                  <a:pt x="15907" y="985"/>
                  <a:pt x="15790" y="1019"/>
                  <a:pt x="15711" y="1066"/>
                </a:cubicBezTo>
                <a:cubicBezTo>
                  <a:pt x="15711" y="1047"/>
                  <a:pt x="15711" y="1028"/>
                  <a:pt x="15711" y="990"/>
                </a:cubicBezTo>
                <a:cubicBezTo>
                  <a:pt x="15711" y="800"/>
                  <a:pt x="15616" y="571"/>
                  <a:pt x="15483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084" y="1218"/>
                  <a:pt x="14932" y="1199"/>
                </a:cubicBezTo>
                <a:lnTo>
                  <a:pt x="14760" y="1199"/>
                </a:lnTo>
                <a:cubicBezTo>
                  <a:pt x="14418" y="1161"/>
                  <a:pt x="14057" y="1142"/>
                  <a:pt x="13714" y="1104"/>
                </a:cubicBezTo>
                <a:cubicBezTo>
                  <a:pt x="13676" y="933"/>
                  <a:pt x="13524" y="800"/>
                  <a:pt x="13334" y="800"/>
                </a:cubicBezTo>
                <a:cubicBezTo>
                  <a:pt x="13182" y="800"/>
                  <a:pt x="13030" y="895"/>
                  <a:pt x="12972" y="1047"/>
                </a:cubicBezTo>
                <a:cubicBezTo>
                  <a:pt x="12801" y="1028"/>
                  <a:pt x="12630" y="1009"/>
                  <a:pt x="12440" y="1009"/>
                </a:cubicBezTo>
                <a:cubicBezTo>
                  <a:pt x="12193" y="419"/>
                  <a:pt x="11603" y="1"/>
                  <a:pt x="109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49" name="Google Shape;11249;p36"/>
          <p:cNvGrpSpPr/>
          <p:nvPr/>
        </p:nvGrpSpPr>
        <p:grpSpPr>
          <a:xfrm>
            <a:off x="8335578" y="2277838"/>
            <a:ext cx="788360" cy="1953111"/>
            <a:chOff x="1736889" y="2219388"/>
            <a:chExt cx="579804" cy="1436217"/>
          </a:xfrm>
        </p:grpSpPr>
        <p:sp>
          <p:nvSpPr>
            <p:cNvPr id="11250" name="Google Shape;11250;p36"/>
            <p:cNvSpPr/>
            <p:nvPr/>
          </p:nvSpPr>
          <p:spPr>
            <a:xfrm>
              <a:off x="1830047" y="3253709"/>
              <a:ext cx="322041" cy="401896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36"/>
            <p:cNvSpPr/>
            <p:nvPr/>
          </p:nvSpPr>
          <p:spPr>
            <a:xfrm>
              <a:off x="1830047" y="3253709"/>
              <a:ext cx="322041" cy="401896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36"/>
            <p:cNvSpPr/>
            <p:nvPr/>
          </p:nvSpPr>
          <p:spPr>
            <a:xfrm>
              <a:off x="2035837" y="3253709"/>
              <a:ext cx="121558" cy="401896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36"/>
            <p:cNvSpPr/>
            <p:nvPr/>
          </p:nvSpPr>
          <p:spPr>
            <a:xfrm>
              <a:off x="1783899" y="2299243"/>
              <a:ext cx="46183" cy="46149"/>
            </a:xfrm>
            <a:custGeom>
              <a:rect b="b" l="l" r="r" t="t"/>
              <a:pathLst>
                <a:path extrusionOk="0" h="1339" w="1340">
                  <a:moveTo>
                    <a:pt x="670" y="0"/>
                  </a:moveTo>
                  <a:cubicBezTo>
                    <a:pt x="310" y="0"/>
                    <a:pt x="1" y="309"/>
                    <a:pt x="1" y="669"/>
                  </a:cubicBezTo>
                  <a:cubicBezTo>
                    <a:pt x="1" y="1055"/>
                    <a:pt x="310" y="1338"/>
                    <a:pt x="670" y="1338"/>
                  </a:cubicBezTo>
                  <a:cubicBezTo>
                    <a:pt x="1030" y="1338"/>
                    <a:pt x="1339" y="1055"/>
                    <a:pt x="1339" y="669"/>
                  </a:cubicBezTo>
                  <a:cubicBezTo>
                    <a:pt x="1339" y="309"/>
                    <a:pt x="1030" y="0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36"/>
            <p:cNvSpPr/>
            <p:nvPr/>
          </p:nvSpPr>
          <p:spPr>
            <a:xfrm>
              <a:off x="1812298" y="2227384"/>
              <a:ext cx="116250" cy="116250"/>
            </a:xfrm>
            <a:custGeom>
              <a:rect b="b" l="l" r="r" t="t"/>
              <a:pathLst>
                <a:path extrusionOk="0" h="3373" w="3373">
                  <a:moveTo>
                    <a:pt x="1699" y="0"/>
                  </a:moveTo>
                  <a:cubicBezTo>
                    <a:pt x="772" y="0"/>
                    <a:pt x="0" y="747"/>
                    <a:pt x="0" y="1699"/>
                  </a:cubicBezTo>
                  <a:cubicBezTo>
                    <a:pt x="0" y="2626"/>
                    <a:pt x="772" y="3372"/>
                    <a:pt x="1699" y="3372"/>
                  </a:cubicBezTo>
                  <a:cubicBezTo>
                    <a:pt x="2626" y="3372"/>
                    <a:pt x="3372" y="2626"/>
                    <a:pt x="3372" y="1699"/>
                  </a:cubicBezTo>
                  <a:cubicBezTo>
                    <a:pt x="3372" y="747"/>
                    <a:pt x="2626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36"/>
            <p:cNvSpPr/>
            <p:nvPr/>
          </p:nvSpPr>
          <p:spPr>
            <a:xfrm>
              <a:off x="2164460" y="2866946"/>
              <a:ext cx="63002" cy="63036"/>
            </a:xfrm>
            <a:custGeom>
              <a:rect b="b" l="l" r="r" t="t"/>
              <a:pathLst>
                <a:path extrusionOk="0" h="1829" w="1828">
                  <a:moveTo>
                    <a:pt x="927" y="1"/>
                  </a:moveTo>
                  <a:cubicBezTo>
                    <a:pt x="412" y="1"/>
                    <a:pt x="1" y="413"/>
                    <a:pt x="1" y="902"/>
                  </a:cubicBezTo>
                  <a:cubicBezTo>
                    <a:pt x="1" y="1416"/>
                    <a:pt x="412" y="1828"/>
                    <a:pt x="927" y="1828"/>
                  </a:cubicBezTo>
                  <a:cubicBezTo>
                    <a:pt x="1416" y="1828"/>
                    <a:pt x="1828" y="1416"/>
                    <a:pt x="1828" y="902"/>
                  </a:cubicBezTo>
                  <a:cubicBezTo>
                    <a:pt x="1828" y="413"/>
                    <a:pt x="1416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36"/>
            <p:cNvSpPr/>
            <p:nvPr/>
          </p:nvSpPr>
          <p:spPr>
            <a:xfrm>
              <a:off x="2194616" y="2734774"/>
              <a:ext cx="92297" cy="92297"/>
            </a:xfrm>
            <a:custGeom>
              <a:rect b="b" l="l" r="r" t="t"/>
              <a:pathLst>
                <a:path extrusionOk="0" h="2678" w="2678">
                  <a:moveTo>
                    <a:pt x="1339" y="1"/>
                  </a:moveTo>
                  <a:cubicBezTo>
                    <a:pt x="593" y="1"/>
                    <a:pt x="1" y="593"/>
                    <a:pt x="1" y="1339"/>
                  </a:cubicBezTo>
                  <a:cubicBezTo>
                    <a:pt x="1" y="2060"/>
                    <a:pt x="593" y="2678"/>
                    <a:pt x="1339" y="2678"/>
                  </a:cubicBezTo>
                  <a:cubicBezTo>
                    <a:pt x="2060" y="2678"/>
                    <a:pt x="2677" y="2060"/>
                    <a:pt x="2677" y="1339"/>
                  </a:cubicBezTo>
                  <a:cubicBezTo>
                    <a:pt x="2677" y="593"/>
                    <a:pt x="2060" y="1"/>
                    <a:pt x="13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36"/>
            <p:cNvSpPr/>
            <p:nvPr/>
          </p:nvSpPr>
          <p:spPr>
            <a:xfrm>
              <a:off x="2114796" y="2258437"/>
              <a:ext cx="78098" cy="78098"/>
            </a:xfrm>
            <a:custGeom>
              <a:rect b="b" l="l" r="r" t="t"/>
              <a:pathLst>
                <a:path extrusionOk="0" h="2266" w="2266">
                  <a:moveTo>
                    <a:pt x="1133" y="0"/>
                  </a:moveTo>
                  <a:cubicBezTo>
                    <a:pt x="515" y="0"/>
                    <a:pt x="0" y="515"/>
                    <a:pt x="0" y="1133"/>
                  </a:cubicBezTo>
                  <a:cubicBezTo>
                    <a:pt x="0" y="1776"/>
                    <a:pt x="515" y="2265"/>
                    <a:pt x="1133" y="2265"/>
                  </a:cubicBezTo>
                  <a:cubicBezTo>
                    <a:pt x="1750" y="2265"/>
                    <a:pt x="2265" y="1776"/>
                    <a:pt x="2265" y="1133"/>
                  </a:cubicBezTo>
                  <a:cubicBezTo>
                    <a:pt x="2265" y="515"/>
                    <a:pt x="1750" y="0"/>
                    <a:pt x="1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36"/>
            <p:cNvSpPr/>
            <p:nvPr/>
          </p:nvSpPr>
          <p:spPr>
            <a:xfrm>
              <a:off x="2158256" y="2386163"/>
              <a:ext cx="81648" cy="80751"/>
            </a:xfrm>
            <a:custGeom>
              <a:rect b="b" l="l" r="r" t="t"/>
              <a:pathLst>
                <a:path extrusionOk="0" h="2343" w="2369">
                  <a:moveTo>
                    <a:pt x="1184" y="0"/>
                  </a:moveTo>
                  <a:cubicBezTo>
                    <a:pt x="541" y="0"/>
                    <a:pt x="0" y="515"/>
                    <a:pt x="0" y="1184"/>
                  </a:cubicBezTo>
                  <a:cubicBezTo>
                    <a:pt x="0" y="1828"/>
                    <a:pt x="541" y="2343"/>
                    <a:pt x="1184" y="2343"/>
                  </a:cubicBezTo>
                  <a:cubicBezTo>
                    <a:pt x="1828" y="2343"/>
                    <a:pt x="2368" y="1828"/>
                    <a:pt x="2368" y="1184"/>
                  </a:cubicBezTo>
                  <a:cubicBezTo>
                    <a:pt x="2368" y="515"/>
                    <a:pt x="1828" y="0"/>
                    <a:pt x="1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36"/>
            <p:cNvSpPr/>
            <p:nvPr/>
          </p:nvSpPr>
          <p:spPr>
            <a:xfrm>
              <a:off x="1752846" y="2884695"/>
              <a:ext cx="104705" cy="104705"/>
            </a:xfrm>
            <a:custGeom>
              <a:rect b="b" l="l" r="r" t="t"/>
              <a:pathLst>
                <a:path extrusionOk="0" h="3038" w="3038">
                  <a:moveTo>
                    <a:pt x="1519" y="1"/>
                  </a:moveTo>
                  <a:cubicBezTo>
                    <a:pt x="670" y="1"/>
                    <a:pt x="1" y="670"/>
                    <a:pt x="1" y="1519"/>
                  </a:cubicBezTo>
                  <a:cubicBezTo>
                    <a:pt x="1" y="2368"/>
                    <a:pt x="670" y="3038"/>
                    <a:pt x="1519" y="3038"/>
                  </a:cubicBezTo>
                  <a:cubicBezTo>
                    <a:pt x="2369" y="3038"/>
                    <a:pt x="3038" y="2368"/>
                    <a:pt x="3038" y="1519"/>
                  </a:cubicBezTo>
                  <a:cubicBezTo>
                    <a:pt x="3038" y="670"/>
                    <a:pt x="2369" y="1"/>
                    <a:pt x="1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36"/>
            <p:cNvSpPr/>
            <p:nvPr/>
          </p:nvSpPr>
          <p:spPr>
            <a:xfrm>
              <a:off x="1850451" y="2277048"/>
              <a:ext cx="466243" cy="976704"/>
            </a:xfrm>
            <a:custGeom>
              <a:rect b="b" l="l" r="r" t="t"/>
              <a:pathLst>
                <a:path extrusionOk="0" h="28339" w="13528">
                  <a:moveTo>
                    <a:pt x="8286" y="1"/>
                  </a:moveTo>
                  <a:cubicBezTo>
                    <a:pt x="7645" y="1"/>
                    <a:pt x="6961" y="338"/>
                    <a:pt x="6358" y="979"/>
                  </a:cubicBezTo>
                  <a:cubicBezTo>
                    <a:pt x="6584" y="859"/>
                    <a:pt x="6801" y="801"/>
                    <a:pt x="7003" y="801"/>
                  </a:cubicBezTo>
                  <a:cubicBezTo>
                    <a:pt x="8851" y="801"/>
                    <a:pt x="9469" y="5697"/>
                    <a:pt x="4504" y="14002"/>
                  </a:cubicBezTo>
                  <a:cubicBezTo>
                    <a:pt x="4941" y="13566"/>
                    <a:pt x="5275" y="13403"/>
                    <a:pt x="5515" y="13403"/>
                  </a:cubicBezTo>
                  <a:cubicBezTo>
                    <a:pt x="6080" y="13403"/>
                    <a:pt x="6119" y="14310"/>
                    <a:pt x="5740" y="14672"/>
                  </a:cubicBezTo>
                  <a:cubicBezTo>
                    <a:pt x="6159" y="14428"/>
                    <a:pt x="6445" y="14334"/>
                    <a:pt x="6632" y="14334"/>
                  </a:cubicBezTo>
                  <a:cubicBezTo>
                    <a:pt x="7158" y="14334"/>
                    <a:pt x="6906" y="15075"/>
                    <a:pt x="6641" y="15341"/>
                  </a:cubicBezTo>
                  <a:cubicBezTo>
                    <a:pt x="7017" y="15079"/>
                    <a:pt x="7367" y="14958"/>
                    <a:pt x="7668" y="14958"/>
                  </a:cubicBezTo>
                  <a:cubicBezTo>
                    <a:pt x="9528" y="14958"/>
                    <a:pt x="9540" y="19545"/>
                    <a:pt x="2651" y="23732"/>
                  </a:cubicBezTo>
                  <a:cubicBezTo>
                    <a:pt x="3345" y="23462"/>
                    <a:pt x="3874" y="23350"/>
                    <a:pt x="4255" y="23350"/>
                  </a:cubicBezTo>
                  <a:cubicBezTo>
                    <a:pt x="5472" y="23350"/>
                    <a:pt x="5174" y="24492"/>
                    <a:pt x="3861" y="25276"/>
                  </a:cubicBezTo>
                  <a:cubicBezTo>
                    <a:pt x="4341" y="25082"/>
                    <a:pt x="4737" y="25000"/>
                    <a:pt x="5048" y="25000"/>
                  </a:cubicBezTo>
                  <a:cubicBezTo>
                    <a:pt x="6677" y="25000"/>
                    <a:pt x="5974" y="27239"/>
                    <a:pt x="2834" y="27239"/>
                  </a:cubicBezTo>
                  <a:cubicBezTo>
                    <a:pt x="2044" y="27239"/>
                    <a:pt x="1100" y="27098"/>
                    <a:pt x="0" y="26743"/>
                  </a:cubicBezTo>
                  <a:lnTo>
                    <a:pt x="0" y="26743"/>
                  </a:lnTo>
                  <a:cubicBezTo>
                    <a:pt x="232" y="27258"/>
                    <a:pt x="489" y="27773"/>
                    <a:pt x="746" y="28339"/>
                  </a:cubicBezTo>
                  <a:lnTo>
                    <a:pt x="8159" y="28339"/>
                  </a:lnTo>
                  <a:cubicBezTo>
                    <a:pt x="9634" y="26586"/>
                    <a:pt x="10274" y="24745"/>
                    <a:pt x="9153" y="24745"/>
                  </a:cubicBezTo>
                  <a:cubicBezTo>
                    <a:pt x="8924" y="24745"/>
                    <a:pt x="8621" y="24822"/>
                    <a:pt x="8236" y="24993"/>
                  </a:cubicBezTo>
                  <a:cubicBezTo>
                    <a:pt x="8455" y="24752"/>
                    <a:pt x="8953" y="23786"/>
                    <a:pt x="8402" y="23786"/>
                  </a:cubicBezTo>
                  <a:cubicBezTo>
                    <a:pt x="8305" y="23786"/>
                    <a:pt x="8175" y="23816"/>
                    <a:pt x="8005" y="23886"/>
                  </a:cubicBezTo>
                  <a:cubicBezTo>
                    <a:pt x="8462" y="23451"/>
                    <a:pt x="8941" y="21958"/>
                    <a:pt x="8172" y="21958"/>
                  </a:cubicBezTo>
                  <a:cubicBezTo>
                    <a:pt x="8077" y="21958"/>
                    <a:pt x="7962" y="21981"/>
                    <a:pt x="7825" y="22033"/>
                  </a:cubicBezTo>
                  <a:cubicBezTo>
                    <a:pt x="11020" y="19319"/>
                    <a:pt x="13527" y="11709"/>
                    <a:pt x="11673" y="11709"/>
                  </a:cubicBezTo>
                  <a:cubicBezTo>
                    <a:pt x="11347" y="11709"/>
                    <a:pt x="10886" y="11945"/>
                    <a:pt x="10270" y="12484"/>
                  </a:cubicBezTo>
                  <a:cubicBezTo>
                    <a:pt x="10805" y="11623"/>
                    <a:pt x="10914" y="10507"/>
                    <a:pt x="10270" y="10507"/>
                  </a:cubicBezTo>
                  <a:cubicBezTo>
                    <a:pt x="10047" y="10507"/>
                    <a:pt x="9734" y="10641"/>
                    <a:pt x="9317" y="10965"/>
                  </a:cubicBezTo>
                  <a:cubicBezTo>
                    <a:pt x="11893" y="3315"/>
                    <a:pt x="10297" y="1"/>
                    <a:pt x="8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36"/>
            <p:cNvSpPr/>
            <p:nvPr/>
          </p:nvSpPr>
          <p:spPr>
            <a:xfrm>
              <a:off x="1771492" y="2304275"/>
              <a:ext cx="233983" cy="638533"/>
            </a:xfrm>
            <a:custGeom>
              <a:rect b="b" l="l" r="r" t="t"/>
              <a:pathLst>
                <a:path extrusionOk="0" h="18527" w="6789">
                  <a:moveTo>
                    <a:pt x="2160" y="1"/>
                  </a:moveTo>
                  <a:cubicBezTo>
                    <a:pt x="1404" y="1"/>
                    <a:pt x="644" y="714"/>
                    <a:pt x="129" y="2479"/>
                  </a:cubicBezTo>
                  <a:cubicBezTo>
                    <a:pt x="0" y="4410"/>
                    <a:pt x="618" y="7035"/>
                    <a:pt x="2497" y="10381"/>
                  </a:cubicBezTo>
                  <a:cubicBezTo>
                    <a:pt x="2497" y="10381"/>
                    <a:pt x="489" y="10484"/>
                    <a:pt x="1699" y="12801"/>
                  </a:cubicBezTo>
                  <a:cubicBezTo>
                    <a:pt x="1699" y="12801"/>
                    <a:pt x="232" y="13779"/>
                    <a:pt x="78" y="16790"/>
                  </a:cubicBezTo>
                  <a:lnTo>
                    <a:pt x="129" y="16790"/>
                  </a:lnTo>
                  <a:cubicBezTo>
                    <a:pt x="599" y="18055"/>
                    <a:pt x="1321" y="18526"/>
                    <a:pt x="2077" y="18526"/>
                  </a:cubicBezTo>
                  <a:cubicBezTo>
                    <a:pt x="4288" y="18526"/>
                    <a:pt x="6789" y="14499"/>
                    <a:pt x="4107" y="14499"/>
                  </a:cubicBezTo>
                  <a:cubicBezTo>
                    <a:pt x="3935" y="14499"/>
                    <a:pt x="3742" y="14516"/>
                    <a:pt x="3527" y="14551"/>
                  </a:cubicBezTo>
                  <a:cubicBezTo>
                    <a:pt x="5721" y="13120"/>
                    <a:pt x="6280" y="9854"/>
                    <a:pt x="4691" y="9854"/>
                  </a:cubicBezTo>
                  <a:cubicBezTo>
                    <a:pt x="4565" y="9854"/>
                    <a:pt x="4426" y="9874"/>
                    <a:pt x="4273" y="9918"/>
                  </a:cubicBezTo>
                  <a:cubicBezTo>
                    <a:pt x="5236" y="9238"/>
                    <a:pt x="5285" y="7907"/>
                    <a:pt x="4592" y="7907"/>
                  </a:cubicBezTo>
                  <a:cubicBezTo>
                    <a:pt x="4340" y="7907"/>
                    <a:pt x="3991" y="8082"/>
                    <a:pt x="3552" y="8528"/>
                  </a:cubicBezTo>
                  <a:cubicBezTo>
                    <a:pt x="6062" y="4828"/>
                    <a:pt x="4127" y="1"/>
                    <a:pt x="21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36"/>
            <p:cNvSpPr/>
            <p:nvPr/>
          </p:nvSpPr>
          <p:spPr>
            <a:xfrm>
              <a:off x="1769700" y="2244444"/>
              <a:ext cx="409548" cy="971430"/>
            </a:xfrm>
            <a:custGeom>
              <a:rect b="b" l="l" r="r" t="t"/>
              <a:pathLst>
                <a:path extrusionOk="0" h="28186" w="11883">
                  <a:moveTo>
                    <a:pt x="3643" y="0"/>
                  </a:moveTo>
                  <a:cubicBezTo>
                    <a:pt x="2055" y="0"/>
                    <a:pt x="340" y="1370"/>
                    <a:pt x="181" y="4215"/>
                  </a:cubicBezTo>
                  <a:cubicBezTo>
                    <a:pt x="696" y="2450"/>
                    <a:pt x="1456" y="1737"/>
                    <a:pt x="2212" y="1737"/>
                  </a:cubicBezTo>
                  <a:cubicBezTo>
                    <a:pt x="4179" y="1737"/>
                    <a:pt x="6114" y="6564"/>
                    <a:pt x="3604" y="10264"/>
                  </a:cubicBezTo>
                  <a:cubicBezTo>
                    <a:pt x="4043" y="9818"/>
                    <a:pt x="4392" y="9643"/>
                    <a:pt x="4644" y="9643"/>
                  </a:cubicBezTo>
                  <a:cubicBezTo>
                    <a:pt x="5337" y="9643"/>
                    <a:pt x="5288" y="10974"/>
                    <a:pt x="4325" y="11654"/>
                  </a:cubicBezTo>
                  <a:cubicBezTo>
                    <a:pt x="4478" y="11610"/>
                    <a:pt x="4617" y="11590"/>
                    <a:pt x="4743" y="11590"/>
                  </a:cubicBezTo>
                  <a:cubicBezTo>
                    <a:pt x="6332" y="11590"/>
                    <a:pt x="5773" y="14856"/>
                    <a:pt x="3579" y="16287"/>
                  </a:cubicBezTo>
                  <a:cubicBezTo>
                    <a:pt x="3794" y="16252"/>
                    <a:pt x="3987" y="16235"/>
                    <a:pt x="4159" y="16235"/>
                  </a:cubicBezTo>
                  <a:cubicBezTo>
                    <a:pt x="6841" y="16235"/>
                    <a:pt x="4340" y="20262"/>
                    <a:pt x="2129" y="20262"/>
                  </a:cubicBezTo>
                  <a:cubicBezTo>
                    <a:pt x="1373" y="20262"/>
                    <a:pt x="651" y="19791"/>
                    <a:pt x="181" y="18526"/>
                  </a:cubicBezTo>
                  <a:lnTo>
                    <a:pt x="130" y="18526"/>
                  </a:lnTo>
                  <a:cubicBezTo>
                    <a:pt x="1" y="20559"/>
                    <a:pt x="464" y="23494"/>
                    <a:pt x="2343" y="27689"/>
                  </a:cubicBezTo>
                  <a:cubicBezTo>
                    <a:pt x="3443" y="28044"/>
                    <a:pt x="4387" y="28185"/>
                    <a:pt x="5177" y="28185"/>
                  </a:cubicBezTo>
                  <a:cubicBezTo>
                    <a:pt x="8317" y="28185"/>
                    <a:pt x="9020" y="25946"/>
                    <a:pt x="7391" y="25946"/>
                  </a:cubicBezTo>
                  <a:cubicBezTo>
                    <a:pt x="7080" y="25946"/>
                    <a:pt x="6684" y="26028"/>
                    <a:pt x="6204" y="26222"/>
                  </a:cubicBezTo>
                  <a:cubicBezTo>
                    <a:pt x="7517" y="25438"/>
                    <a:pt x="7815" y="24296"/>
                    <a:pt x="6598" y="24296"/>
                  </a:cubicBezTo>
                  <a:cubicBezTo>
                    <a:pt x="6217" y="24296"/>
                    <a:pt x="5688" y="24408"/>
                    <a:pt x="4994" y="24678"/>
                  </a:cubicBezTo>
                  <a:cubicBezTo>
                    <a:pt x="11883" y="20491"/>
                    <a:pt x="11871" y="15904"/>
                    <a:pt x="10011" y="15904"/>
                  </a:cubicBezTo>
                  <a:cubicBezTo>
                    <a:pt x="9710" y="15904"/>
                    <a:pt x="9360" y="16025"/>
                    <a:pt x="8984" y="16287"/>
                  </a:cubicBezTo>
                  <a:cubicBezTo>
                    <a:pt x="9249" y="16021"/>
                    <a:pt x="9501" y="15280"/>
                    <a:pt x="8975" y="15280"/>
                  </a:cubicBezTo>
                  <a:cubicBezTo>
                    <a:pt x="8788" y="15280"/>
                    <a:pt x="8502" y="15374"/>
                    <a:pt x="8083" y="15618"/>
                  </a:cubicBezTo>
                  <a:cubicBezTo>
                    <a:pt x="8462" y="15256"/>
                    <a:pt x="8423" y="14349"/>
                    <a:pt x="7858" y="14349"/>
                  </a:cubicBezTo>
                  <a:cubicBezTo>
                    <a:pt x="7618" y="14349"/>
                    <a:pt x="7284" y="14512"/>
                    <a:pt x="6847" y="14948"/>
                  </a:cubicBezTo>
                  <a:cubicBezTo>
                    <a:pt x="11812" y="6643"/>
                    <a:pt x="11194" y="1747"/>
                    <a:pt x="9346" y="1747"/>
                  </a:cubicBezTo>
                  <a:cubicBezTo>
                    <a:pt x="9144" y="1747"/>
                    <a:pt x="8927" y="1805"/>
                    <a:pt x="8701" y="1925"/>
                  </a:cubicBezTo>
                  <a:cubicBezTo>
                    <a:pt x="8340" y="2311"/>
                    <a:pt x="8006" y="2774"/>
                    <a:pt x="7748" y="3366"/>
                  </a:cubicBezTo>
                  <a:cubicBezTo>
                    <a:pt x="7868" y="2546"/>
                    <a:pt x="7431" y="1612"/>
                    <a:pt x="6974" y="1612"/>
                  </a:cubicBezTo>
                  <a:cubicBezTo>
                    <a:pt x="6742" y="1612"/>
                    <a:pt x="6506" y="1851"/>
                    <a:pt x="6333" y="2465"/>
                  </a:cubicBezTo>
                  <a:cubicBezTo>
                    <a:pt x="6050" y="838"/>
                    <a:pt x="4885" y="0"/>
                    <a:pt x="3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36"/>
            <p:cNvSpPr/>
            <p:nvPr/>
          </p:nvSpPr>
          <p:spPr>
            <a:xfrm>
              <a:off x="1830047" y="3253709"/>
              <a:ext cx="322041" cy="13338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36"/>
            <p:cNvSpPr/>
            <p:nvPr/>
          </p:nvSpPr>
          <p:spPr>
            <a:xfrm>
              <a:off x="1830047" y="3279454"/>
              <a:ext cx="124212" cy="49699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36"/>
            <p:cNvSpPr/>
            <p:nvPr/>
          </p:nvSpPr>
          <p:spPr>
            <a:xfrm>
              <a:off x="1909868" y="3338871"/>
              <a:ext cx="112701" cy="40841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36"/>
            <p:cNvSpPr/>
            <p:nvPr/>
          </p:nvSpPr>
          <p:spPr>
            <a:xfrm>
              <a:off x="1995031" y="3306061"/>
              <a:ext cx="62140" cy="13338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36"/>
            <p:cNvSpPr/>
            <p:nvPr/>
          </p:nvSpPr>
          <p:spPr>
            <a:xfrm>
              <a:off x="1861962" y="3396531"/>
              <a:ext cx="106497" cy="19542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36"/>
            <p:cNvSpPr/>
            <p:nvPr/>
          </p:nvSpPr>
          <p:spPr>
            <a:xfrm>
              <a:off x="2115657" y="2293901"/>
              <a:ext cx="24884" cy="31984"/>
            </a:xfrm>
            <a:custGeom>
              <a:rect b="b" l="l" r="r" t="t"/>
              <a:pathLst>
                <a:path extrusionOk="0" h="928" w="722">
                  <a:moveTo>
                    <a:pt x="619" y="1"/>
                  </a:moveTo>
                  <a:lnTo>
                    <a:pt x="619" y="1"/>
                  </a:lnTo>
                  <a:cubicBezTo>
                    <a:pt x="438" y="26"/>
                    <a:pt x="207" y="232"/>
                    <a:pt x="104" y="438"/>
                  </a:cubicBezTo>
                  <a:cubicBezTo>
                    <a:pt x="1" y="618"/>
                    <a:pt x="27" y="773"/>
                    <a:pt x="130" y="927"/>
                  </a:cubicBezTo>
                  <a:cubicBezTo>
                    <a:pt x="310" y="902"/>
                    <a:pt x="438" y="876"/>
                    <a:pt x="567" y="696"/>
                  </a:cubicBezTo>
                  <a:cubicBezTo>
                    <a:pt x="670" y="490"/>
                    <a:pt x="722" y="18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36"/>
            <p:cNvSpPr/>
            <p:nvPr/>
          </p:nvSpPr>
          <p:spPr>
            <a:xfrm>
              <a:off x="2121000" y="2320508"/>
              <a:ext cx="25745" cy="12683"/>
            </a:xfrm>
            <a:custGeom>
              <a:rect b="b" l="l" r="r" t="t"/>
              <a:pathLst>
                <a:path extrusionOk="0" h="368" w="747">
                  <a:moveTo>
                    <a:pt x="283" y="1"/>
                  </a:moveTo>
                  <a:cubicBezTo>
                    <a:pt x="129" y="27"/>
                    <a:pt x="78" y="104"/>
                    <a:pt x="0" y="232"/>
                  </a:cubicBezTo>
                  <a:cubicBezTo>
                    <a:pt x="86" y="318"/>
                    <a:pt x="153" y="368"/>
                    <a:pt x="262" y="368"/>
                  </a:cubicBezTo>
                  <a:cubicBezTo>
                    <a:pt x="284" y="368"/>
                    <a:pt x="308" y="366"/>
                    <a:pt x="335" y="361"/>
                  </a:cubicBezTo>
                  <a:cubicBezTo>
                    <a:pt x="489" y="361"/>
                    <a:pt x="695" y="258"/>
                    <a:pt x="747" y="130"/>
                  </a:cubicBezTo>
                  <a:cubicBezTo>
                    <a:pt x="670" y="27"/>
                    <a:pt x="438" y="1"/>
                    <a:pt x="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36"/>
            <p:cNvSpPr/>
            <p:nvPr/>
          </p:nvSpPr>
          <p:spPr>
            <a:xfrm>
              <a:off x="2137853" y="2334501"/>
              <a:ext cx="24884" cy="12890"/>
            </a:xfrm>
            <a:custGeom>
              <a:rect b="b" l="l" r="r" t="t"/>
              <a:pathLst>
                <a:path extrusionOk="0" h="374" w="722">
                  <a:moveTo>
                    <a:pt x="236" y="0"/>
                  </a:moveTo>
                  <a:cubicBezTo>
                    <a:pt x="128" y="0"/>
                    <a:pt x="64" y="50"/>
                    <a:pt x="0" y="135"/>
                  </a:cubicBezTo>
                  <a:cubicBezTo>
                    <a:pt x="52" y="264"/>
                    <a:pt x="103" y="341"/>
                    <a:pt x="258" y="367"/>
                  </a:cubicBezTo>
                  <a:cubicBezTo>
                    <a:pt x="285" y="372"/>
                    <a:pt x="315" y="374"/>
                    <a:pt x="346" y="374"/>
                  </a:cubicBezTo>
                  <a:cubicBezTo>
                    <a:pt x="489" y="374"/>
                    <a:pt x="658" y="328"/>
                    <a:pt x="721" y="264"/>
                  </a:cubicBezTo>
                  <a:cubicBezTo>
                    <a:pt x="670" y="135"/>
                    <a:pt x="464" y="32"/>
                    <a:pt x="309" y="7"/>
                  </a:cubicBezTo>
                  <a:cubicBezTo>
                    <a:pt x="283" y="2"/>
                    <a:pt x="259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36"/>
            <p:cNvSpPr/>
            <p:nvPr/>
          </p:nvSpPr>
          <p:spPr>
            <a:xfrm>
              <a:off x="2152052" y="2322955"/>
              <a:ext cx="17749" cy="8478"/>
            </a:xfrm>
            <a:custGeom>
              <a:rect b="b" l="l" r="r" t="t"/>
              <a:pathLst>
                <a:path extrusionOk="0" h="246" w="515">
                  <a:moveTo>
                    <a:pt x="263" y="0"/>
                  </a:moveTo>
                  <a:cubicBezTo>
                    <a:pt x="243" y="0"/>
                    <a:pt x="224" y="2"/>
                    <a:pt x="206" y="7"/>
                  </a:cubicBezTo>
                  <a:cubicBezTo>
                    <a:pt x="103" y="7"/>
                    <a:pt x="52" y="59"/>
                    <a:pt x="0" y="136"/>
                  </a:cubicBezTo>
                  <a:cubicBezTo>
                    <a:pt x="43" y="199"/>
                    <a:pt x="85" y="245"/>
                    <a:pt x="156" y="245"/>
                  </a:cubicBezTo>
                  <a:cubicBezTo>
                    <a:pt x="171" y="245"/>
                    <a:pt x="188" y="243"/>
                    <a:pt x="206" y="239"/>
                  </a:cubicBezTo>
                  <a:cubicBezTo>
                    <a:pt x="335" y="239"/>
                    <a:pt x="463" y="187"/>
                    <a:pt x="515" y="110"/>
                  </a:cubicBezTo>
                  <a:cubicBezTo>
                    <a:pt x="451" y="46"/>
                    <a:pt x="353" y="0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36"/>
            <p:cNvSpPr/>
            <p:nvPr/>
          </p:nvSpPr>
          <p:spPr>
            <a:xfrm>
              <a:off x="2144953" y="2293901"/>
              <a:ext cx="13338" cy="13338"/>
            </a:xfrm>
            <a:custGeom>
              <a:rect b="b" l="l" r="r" t="t"/>
              <a:pathLst>
                <a:path extrusionOk="0" h="387" w="387">
                  <a:moveTo>
                    <a:pt x="361" y="1"/>
                  </a:moveTo>
                  <a:cubicBezTo>
                    <a:pt x="283" y="1"/>
                    <a:pt x="155" y="78"/>
                    <a:pt x="77" y="155"/>
                  </a:cubicBezTo>
                  <a:cubicBezTo>
                    <a:pt x="0" y="232"/>
                    <a:pt x="0" y="284"/>
                    <a:pt x="26" y="387"/>
                  </a:cubicBezTo>
                  <a:cubicBezTo>
                    <a:pt x="129" y="387"/>
                    <a:pt x="180" y="387"/>
                    <a:pt x="258" y="310"/>
                  </a:cubicBezTo>
                  <a:cubicBezTo>
                    <a:pt x="335" y="232"/>
                    <a:pt x="386" y="104"/>
                    <a:pt x="3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36"/>
            <p:cNvSpPr/>
            <p:nvPr/>
          </p:nvSpPr>
          <p:spPr>
            <a:xfrm>
              <a:off x="1842455" y="2280598"/>
              <a:ext cx="18646" cy="36395"/>
            </a:xfrm>
            <a:custGeom>
              <a:rect b="b" l="l" r="r" t="t"/>
              <a:pathLst>
                <a:path extrusionOk="0" h="1056" w="541">
                  <a:moveTo>
                    <a:pt x="258" y="1"/>
                  </a:moveTo>
                  <a:cubicBezTo>
                    <a:pt x="103" y="104"/>
                    <a:pt x="0" y="412"/>
                    <a:pt x="26" y="618"/>
                  </a:cubicBezTo>
                  <a:cubicBezTo>
                    <a:pt x="26" y="850"/>
                    <a:pt x="129" y="953"/>
                    <a:pt x="284" y="1056"/>
                  </a:cubicBezTo>
                  <a:cubicBezTo>
                    <a:pt x="438" y="927"/>
                    <a:pt x="541" y="824"/>
                    <a:pt x="541" y="618"/>
                  </a:cubicBezTo>
                  <a:cubicBezTo>
                    <a:pt x="515" y="387"/>
                    <a:pt x="412" y="104"/>
                    <a:pt x="2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36"/>
            <p:cNvSpPr/>
            <p:nvPr/>
          </p:nvSpPr>
          <p:spPr>
            <a:xfrm>
              <a:off x="1854862" y="2301656"/>
              <a:ext cx="20438" cy="17026"/>
            </a:xfrm>
            <a:custGeom>
              <a:rect b="b" l="l" r="r" t="t"/>
              <a:pathLst>
                <a:path extrusionOk="0" h="494" w="593">
                  <a:moveTo>
                    <a:pt x="520" y="1"/>
                  </a:moveTo>
                  <a:cubicBezTo>
                    <a:pt x="396" y="1"/>
                    <a:pt x="236" y="51"/>
                    <a:pt x="129" y="136"/>
                  </a:cubicBezTo>
                  <a:cubicBezTo>
                    <a:pt x="1" y="239"/>
                    <a:pt x="1" y="342"/>
                    <a:pt x="1" y="471"/>
                  </a:cubicBezTo>
                  <a:cubicBezTo>
                    <a:pt x="58" y="482"/>
                    <a:pt x="111" y="494"/>
                    <a:pt x="163" y="494"/>
                  </a:cubicBezTo>
                  <a:cubicBezTo>
                    <a:pt x="227" y="494"/>
                    <a:pt x="290" y="476"/>
                    <a:pt x="361" y="419"/>
                  </a:cubicBezTo>
                  <a:cubicBezTo>
                    <a:pt x="464" y="342"/>
                    <a:pt x="593" y="136"/>
                    <a:pt x="593" y="7"/>
                  </a:cubicBezTo>
                  <a:cubicBezTo>
                    <a:pt x="571" y="3"/>
                    <a:pt x="546" y="1"/>
                    <a:pt x="5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36"/>
            <p:cNvSpPr/>
            <p:nvPr/>
          </p:nvSpPr>
          <p:spPr>
            <a:xfrm>
              <a:off x="1874404" y="2307308"/>
              <a:ext cx="23953" cy="14544"/>
            </a:xfrm>
            <a:custGeom>
              <a:rect b="b" l="l" r="r" t="t"/>
              <a:pathLst>
                <a:path extrusionOk="0" h="422" w="695">
                  <a:moveTo>
                    <a:pt x="485" y="0"/>
                  </a:moveTo>
                  <a:cubicBezTo>
                    <a:pt x="391" y="0"/>
                    <a:pt x="291" y="21"/>
                    <a:pt x="206" y="49"/>
                  </a:cubicBezTo>
                  <a:cubicBezTo>
                    <a:pt x="51" y="126"/>
                    <a:pt x="26" y="204"/>
                    <a:pt x="0" y="332"/>
                  </a:cubicBezTo>
                  <a:cubicBezTo>
                    <a:pt x="67" y="383"/>
                    <a:pt x="134" y="422"/>
                    <a:pt x="215" y="422"/>
                  </a:cubicBezTo>
                  <a:cubicBezTo>
                    <a:pt x="259" y="422"/>
                    <a:pt x="307" y="411"/>
                    <a:pt x="360" y="384"/>
                  </a:cubicBezTo>
                  <a:cubicBezTo>
                    <a:pt x="489" y="332"/>
                    <a:pt x="669" y="178"/>
                    <a:pt x="695" y="49"/>
                  </a:cubicBezTo>
                  <a:cubicBezTo>
                    <a:pt x="637" y="14"/>
                    <a:pt x="563" y="0"/>
                    <a:pt x="4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36"/>
            <p:cNvSpPr/>
            <p:nvPr/>
          </p:nvSpPr>
          <p:spPr>
            <a:xfrm>
              <a:off x="1881469" y="2291006"/>
              <a:ext cx="13338" cy="11511"/>
            </a:xfrm>
            <a:custGeom>
              <a:rect b="b" l="l" r="r" t="t"/>
              <a:pathLst>
                <a:path extrusionOk="0" h="334" w="387">
                  <a:moveTo>
                    <a:pt x="338" y="1"/>
                  </a:moveTo>
                  <a:cubicBezTo>
                    <a:pt x="256" y="1"/>
                    <a:pt x="141" y="43"/>
                    <a:pt x="78" y="85"/>
                  </a:cubicBezTo>
                  <a:cubicBezTo>
                    <a:pt x="1" y="162"/>
                    <a:pt x="1" y="213"/>
                    <a:pt x="1" y="316"/>
                  </a:cubicBezTo>
                  <a:cubicBezTo>
                    <a:pt x="33" y="327"/>
                    <a:pt x="60" y="333"/>
                    <a:pt x="89" y="333"/>
                  </a:cubicBezTo>
                  <a:cubicBezTo>
                    <a:pt x="130" y="333"/>
                    <a:pt x="172" y="321"/>
                    <a:pt x="233" y="291"/>
                  </a:cubicBezTo>
                  <a:cubicBezTo>
                    <a:pt x="310" y="239"/>
                    <a:pt x="387" y="110"/>
                    <a:pt x="387" y="7"/>
                  </a:cubicBezTo>
                  <a:cubicBezTo>
                    <a:pt x="373" y="3"/>
                    <a:pt x="356" y="1"/>
                    <a:pt x="3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36"/>
            <p:cNvSpPr/>
            <p:nvPr/>
          </p:nvSpPr>
          <p:spPr>
            <a:xfrm>
              <a:off x="1861066" y="2269948"/>
              <a:ext cx="9823" cy="16888"/>
            </a:xfrm>
            <a:custGeom>
              <a:rect b="b" l="l" r="r" t="t"/>
              <a:pathLst>
                <a:path extrusionOk="0" h="490" w="285">
                  <a:moveTo>
                    <a:pt x="207" y="1"/>
                  </a:moveTo>
                  <a:cubicBezTo>
                    <a:pt x="130" y="26"/>
                    <a:pt x="52" y="155"/>
                    <a:pt x="27" y="258"/>
                  </a:cubicBezTo>
                  <a:cubicBezTo>
                    <a:pt x="1" y="361"/>
                    <a:pt x="52" y="438"/>
                    <a:pt x="104" y="490"/>
                  </a:cubicBezTo>
                  <a:cubicBezTo>
                    <a:pt x="207" y="464"/>
                    <a:pt x="258" y="413"/>
                    <a:pt x="284" y="310"/>
                  </a:cubicBezTo>
                  <a:cubicBezTo>
                    <a:pt x="284" y="207"/>
                    <a:pt x="284" y="78"/>
                    <a:pt x="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36"/>
            <p:cNvSpPr/>
            <p:nvPr/>
          </p:nvSpPr>
          <p:spPr>
            <a:xfrm>
              <a:off x="1929375" y="2219388"/>
              <a:ext cx="23988" cy="46183"/>
            </a:xfrm>
            <a:custGeom>
              <a:rect b="b" l="l" r="r" t="t"/>
              <a:pathLst>
                <a:path extrusionOk="0" h="1340" w="696">
                  <a:moveTo>
                    <a:pt x="310" y="1"/>
                  </a:moveTo>
                  <a:cubicBezTo>
                    <a:pt x="129" y="129"/>
                    <a:pt x="1" y="515"/>
                    <a:pt x="1" y="799"/>
                  </a:cubicBezTo>
                  <a:cubicBezTo>
                    <a:pt x="27" y="1082"/>
                    <a:pt x="155" y="1210"/>
                    <a:pt x="361" y="1339"/>
                  </a:cubicBezTo>
                  <a:cubicBezTo>
                    <a:pt x="567" y="1185"/>
                    <a:pt x="696" y="1056"/>
                    <a:pt x="670" y="773"/>
                  </a:cubicBezTo>
                  <a:cubicBezTo>
                    <a:pt x="670" y="490"/>
                    <a:pt x="516" y="129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36"/>
            <p:cNvSpPr/>
            <p:nvPr/>
          </p:nvSpPr>
          <p:spPr>
            <a:xfrm>
              <a:off x="1944471" y="2246340"/>
              <a:ext cx="26641" cy="21541"/>
            </a:xfrm>
            <a:custGeom>
              <a:rect b="b" l="l" r="r" t="t"/>
              <a:pathLst>
                <a:path extrusionOk="0" h="625" w="773">
                  <a:moveTo>
                    <a:pt x="648" y="0"/>
                  </a:moveTo>
                  <a:cubicBezTo>
                    <a:pt x="487" y="0"/>
                    <a:pt x="302" y="70"/>
                    <a:pt x="181" y="171"/>
                  </a:cubicBezTo>
                  <a:cubicBezTo>
                    <a:pt x="26" y="300"/>
                    <a:pt x="0" y="428"/>
                    <a:pt x="0" y="583"/>
                  </a:cubicBezTo>
                  <a:cubicBezTo>
                    <a:pt x="84" y="607"/>
                    <a:pt x="156" y="625"/>
                    <a:pt x="225" y="625"/>
                  </a:cubicBezTo>
                  <a:cubicBezTo>
                    <a:pt x="305" y="625"/>
                    <a:pt x="381" y="600"/>
                    <a:pt x="464" y="531"/>
                  </a:cubicBezTo>
                  <a:cubicBezTo>
                    <a:pt x="618" y="428"/>
                    <a:pt x="773" y="171"/>
                    <a:pt x="773" y="17"/>
                  </a:cubicBezTo>
                  <a:cubicBezTo>
                    <a:pt x="734" y="6"/>
                    <a:pt x="692" y="0"/>
                    <a:pt x="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36"/>
            <p:cNvSpPr/>
            <p:nvPr/>
          </p:nvSpPr>
          <p:spPr>
            <a:xfrm>
              <a:off x="2018088" y="2297244"/>
              <a:ext cx="30191" cy="18370"/>
            </a:xfrm>
            <a:custGeom>
              <a:rect b="b" l="l" r="r" t="t"/>
              <a:pathLst>
                <a:path extrusionOk="0" h="533" w="876">
                  <a:moveTo>
                    <a:pt x="586" y="0"/>
                  </a:moveTo>
                  <a:cubicBezTo>
                    <a:pt x="477" y="0"/>
                    <a:pt x="361" y="19"/>
                    <a:pt x="258" y="58"/>
                  </a:cubicBezTo>
                  <a:cubicBezTo>
                    <a:pt x="78" y="135"/>
                    <a:pt x="26" y="264"/>
                    <a:pt x="1" y="418"/>
                  </a:cubicBezTo>
                  <a:cubicBezTo>
                    <a:pt x="104" y="487"/>
                    <a:pt x="184" y="533"/>
                    <a:pt x="279" y="533"/>
                  </a:cubicBezTo>
                  <a:cubicBezTo>
                    <a:pt x="327" y="533"/>
                    <a:pt x="378" y="521"/>
                    <a:pt x="438" y="496"/>
                  </a:cubicBezTo>
                  <a:cubicBezTo>
                    <a:pt x="618" y="418"/>
                    <a:pt x="850" y="238"/>
                    <a:pt x="876" y="58"/>
                  </a:cubicBezTo>
                  <a:cubicBezTo>
                    <a:pt x="799" y="19"/>
                    <a:pt x="696" y="0"/>
                    <a:pt x="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36"/>
            <p:cNvSpPr/>
            <p:nvPr/>
          </p:nvSpPr>
          <p:spPr>
            <a:xfrm>
              <a:off x="1968424" y="2280770"/>
              <a:ext cx="18646" cy="14406"/>
            </a:xfrm>
            <a:custGeom>
              <a:rect b="b" l="l" r="r" t="t"/>
              <a:pathLst>
                <a:path extrusionOk="0" h="418" w="541">
                  <a:moveTo>
                    <a:pt x="424" y="1"/>
                  </a:moveTo>
                  <a:cubicBezTo>
                    <a:pt x="318" y="1"/>
                    <a:pt x="203" y="43"/>
                    <a:pt x="129" y="99"/>
                  </a:cubicBezTo>
                  <a:cubicBezTo>
                    <a:pt x="26" y="176"/>
                    <a:pt x="0" y="279"/>
                    <a:pt x="26" y="382"/>
                  </a:cubicBezTo>
                  <a:cubicBezTo>
                    <a:pt x="72" y="405"/>
                    <a:pt x="113" y="418"/>
                    <a:pt x="154" y="418"/>
                  </a:cubicBezTo>
                  <a:cubicBezTo>
                    <a:pt x="204" y="418"/>
                    <a:pt x="252" y="398"/>
                    <a:pt x="309" y="356"/>
                  </a:cubicBezTo>
                  <a:cubicBezTo>
                    <a:pt x="412" y="279"/>
                    <a:pt x="541" y="124"/>
                    <a:pt x="541" y="21"/>
                  </a:cubicBezTo>
                  <a:cubicBezTo>
                    <a:pt x="505" y="7"/>
                    <a:pt x="465" y="1"/>
                    <a:pt x="4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36"/>
            <p:cNvSpPr/>
            <p:nvPr/>
          </p:nvSpPr>
          <p:spPr>
            <a:xfrm>
              <a:off x="2003888" y="2282390"/>
              <a:ext cx="12476" cy="21299"/>
            </a:xfrm>
            <a:custGeom>
              <a:rect b="b" l="l" r="r" t="t"/>
              <a:pathLst>
                <a:path extrusionOk="0" h="618" w="362">
                  <a:moveTo>
                    <a:pt x="258" y="0"/>
                  </a:moveTo>
                  <a:cubicBezTo>
                    <a:pt x="155" y="26"/>
                    <a:pt x="52" y="206"/>
                    <a:pt x="27" y="335"/>
                  </a:cubicBezTo>
                  <a:cubicBezTo>
                    <a:pt x="1" y="463"/>
                    <a:pt x="52" y="541"/>
                    <a:pt x="130" y="618"/>
                  </a:cubicBezTo>
                  <a:cubicBezTo>
                    <a:pt x="232" y="566"/>
                    <a:pt x="310" y="515"/>
                    <a:pt x="335" y="386"/>
                  </a:cubicBezTo>
                  <a:cubicBezTo>
                    <a:pt x="361" y="257"/>
                    <a:pt x="335" y="77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36"/>
            <p:cNvSpPr/>
            <p:nvPr/>
          </p:nvSpPr>
          <p:spPr>
            <a:xfrm>
              <a:off x="1751089" y="2456437"/>
              <a:ext cx="34637" cy="19094"/>
            </a:xfrm>
            <a:custGeom>
              <a:rect b="b" l="l" r="r" t="t"/>
              <a:pathLst>
                <a:path extrusionOk="0" h="554" w="1005">
                  <a:moveTo>
                    <a:pt x="686" y="1"/>
                  </a:moveTo>
                  <a:cubicBezTo>
                    <a:pt x="642" y="1"/>
                    <a:pt x="594" y="7"/>
                    <a:pt x="541" y="21"/>
                  </a:cubicBezTo>
                  <a:cubicBezTo>
                    <a:pt x="309" y="72"/>
                    <a:pt x="52" y="252"/>
                    <a:pt x="0" y="432"/>
                  </a:cubicBezTo>
                  <a:cubicBezTo>
                    <a:pt x="97" y="513"/>
                    <a:pt x="254" y="553"/>
                    <a:pt x="408" y="553"/>
                  </a:cubicBezTo>
                  <a:cubicBezTo>
                    <a:pt x="501" y="553"/>
                    <a:pt x="592" y="539"/>
                    <a:pt x="670" y="510"/>
                  </a:cubicBezTo>
                  <a:cubicBezTo>
                    <a:pt x="875" y="458"/>
                    <a:pt x="953" y="329"/>
                    <a:pt x="1004" y="149"/>
                  </a:cubicBezTo>
                  <a:cubicBezTo>
                    <a:pt x="909" y="54"/>
                    <a:pt x="813" y="1"/>
                    <a:pt x="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36"/>
            <p:cNvSpPr/>
            <p:nvPr/>
          </p:nvSpPr>
          <p:spPr>
            <a:xfrm>
              <a:off x="1766150" y="2442754"/>
              <a:ext cx="20438" cy="17405"/>
            </a:xfrm>
            <a:custGeom>
              <a:rect b="b" l="l" r="r" t="t"/>
              <a:pathLst>
                <a:path extrusionOk="0" h="505" w="593">
                  <a:moveTo>
                    <a:pt x="82" y="1"/>
                  </a:moveTo>
                  <a:cubicBezTo>
                    <a:pt x="63" y="1"/>
                    <a:pt x="44" y="2"/>
                    <a:pt x="27" y="6"/>
                  </a:cubicBezTo>
                  <a:cubicBezTo>
                    <a:pt x="1" y="134"/>
                    <a:pt x="130" y="340"/>
                    <a:pt x="258" y="443"/>
                  </a:cubicBezTo>
                  <a:cubicBezTo>
                    <a:pt x="315" y="486"/>
                    <a:pt x="372" y="505"/>
                    <a:pt x="433" y="505"/>
                  </a:cubicBezTo>
                  <a:cubicBezTo>
                    <a:pt x="482" y="505"/>
                    <a:pt x="535" y="492"/>
                    <a:pt x="593" y="469"/>
                  </a:cubicBezTo>
                  <a:cubicBezTo>
                    <a:pt x="593" y="340"/>
                    <a:pt x="593" y="237"/>
                    <a:pt x="490" y="134"/>
                  </a:cubicBezTo>
                  <a:cubicBezTo>
                    <a:pt x="378" y="68"/>
                    <a:pt x="209" y="1"/>
                    <a:pt x="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36"/>
            <p:cNvSpPr/>
            <p:nvPr/>
          </p:nvSpPr>
          <p:spPr>
            <a:xfrm>
              <a:off x="1767046" y="2418974"/>
              <a:ext cx="18680" cy="21334"/>
            </a:xfrm>
            <a:custGeom>
              <a:rect b="b" l="l" r="r" t="t"/>
              <a:pathLst>
                <a:path extrusionOk="0" h="619" w="542">
                  <a:moveTo>
                    <a:pt x="52" y="1"/>
                  </a:moveTo>
                  <a:cubicBezTo>
                    <a:pt x="1" y="129"/>
                    <a:pt x="52" y="335"/>
                    <a:pt x="155" y="464"/>
                  </a:cubicBezTo>
                  <a:cubicBezTo>
                    <a:pt x="232" y="593"/>
                    <a:pt x="335" y="619"/>
                    <a:pt x="464" y="619"/>
                  </a:cubicBezTo>
                  <a:cubicBezTo>
                    <a:pt x="515" y="490"/>
                    <a:pt x="541" y="387"/>
                    <a:pt x="464" y="258"/>
                  </a:cubicBezTo>
                  <a:cubicBezTo>
                    <a:pt x="361" y="129"/>
                    <a:pt x="181" y="1"/>
                    <a:pt x="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36"/>
            <p:cNvSpPr/>
            <p:nvPr/>
          </p:nvSpPr>
          <p:spPr>
            <a:xfrm>
              <a:off x="1751985" y="2425867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2"/>
                    <a:pt x="0" y="7"/>
                  </a:cubicBezTo>
                  <a:cubicBezTo>
                    <a:pt x="0" y="84"/>
                    <a:pt x="52" y="213"/>
                    <a:pt x="155" y="290"/>
                  </a:cubicBezTo>
                  <a:cubicBezTo>
                    <a:pt x="201" y="336"/>
                    <a:pt x="238" y="345"/>
                    <a:pt x="282" y="345"/>
                  </a:cubicBezTo>
                  <a:cubicBezTo>
                    <a:pt x="312" y="345"/>
                    <a:pt x="345" y="341"/>
                    <a:pt x="386" y="341"/>
                  </a:cubicBezTo>
                  <a:cubicBezTo>
                    <a:pt x="386" y="238"/>
                    <a:pt x="386" y="187"/>
                    <a:pt x="309" y="110"/>
                  </a:cubicBezTo>
                  <a:cubicBezTo>
                    <a:pt x="245" y="46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36"/>
            <p:cNvSpPr/>
            <p:nvPr/>
          </p:nvSpPr>
          <p:spPr>
            <a:xfrm>
              <a:off x="1736889" y="2451818"/>
              <a:ext cx="17784" cy="8892"/>
            </a:xfrm>
            <a:custGeom>
              <a:rect b="b" l="l" r="r" t="t"/>
              <a:pathLst>
                <a:path extrusionOk="0" h="258" w="516">
                  <a:moveTo>
                    <a:pt x="309" y="0"/>
                  </a:moveTo>
                  <a:cubicBezTo>
                    <a:pt x="181" y="26"/>
                    <a:pt x="52" y="77"/>
                    <a:pt x="1" y="155"/>
                  </a:cubicBezTo>
                  <a:cubicBezTo>
                    <a:pt x="52" y="232"/>
                    <a:pt x="206" y="258"/>
                    <a:pt x="309" y="258"/>
                  </a:cubicBezTo>
                  <a:cubicBezTo>
                    <a:pt x="412" y="258"/>
                    <a:pt x="464" y="206"/>
                    <a:pt x="515" y="129"/>
                  </a:cubicBezTo>
                  <a:cubicBezTo>
                    <a:pt x="438" y="52"/>
                    <a:pt x="412" y="0"/>
                    <a:pt x="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36"/>
            <p:cNvSpPr/>
            <p:nvPr/>
          </p:nvSpPr>
          <p:spPr>
            <a:xfrm>
              <a:off x="1755535" y="2838409"/>
              <a:ext cx="35499" cy="19438"/>
            </a:xfrm>
            <a:custGeom>
              <a:rect b="b" l="l" r="r" t="t"/>
              <a:pathLst>
                <a:path extrusionOk="0" h="564" w="1030">
                  <a:moveTo>
                    <a:pt x="695" y="0"/>
                  </a:moveTo>
                  <a:cubicBezTo>
                    <a:pt x="648" y="0"/>
                    <a:pt x="597" y="10"/>
                    <a:pt x="541" y="31"/>
                  </a:cubicBezTo>
                  <a:cubicBezTo>
                    <a:pt x="335" y="82"/>
                    <a:pt x="77" y="263"/>
                    <a:pt x="0" y="443"/>
                  </a:cubicBezTo>
                  <a:cubicBezTo>
                    <a:pt x="97" y="523"/>
                    <a:pt x="253" y="563"/>
                    <a:pt x="408" y="563"/>
                  </a:cubicBezTo>
                  <a:cubicBezTo>
                    <a:pt x="500" y="563"/>
                    <a:pt x="592" y="549"/>
                    <a:pt x="669" y="520"/>
                  </a:cubicBezTo>
                  <a:cubicBezTo>
                    <a:pt x="901" y="468"/>
                    <a:pt x="952" y="340"/>
                    <a:pt x="1030" y="160"/>
                  </a:cubicBezTo>
                  <a:cubicBezTo>
                    <a:pt x="918" y="66"/>
                    <a:pt x="819" y="0"/>
                    <a:pt x="6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36"/>
            <p:cNvSpPr/>
            <p:nvPr/>
          </p:nvSpPr>
          <p:spPr>
            <a:xfrm>
              <a:off x="1771492" y="2825037"/>
              <a:ext cx="20438" cy="17405"/>
            </a:xfrm>
            <a:custGeom>
              <a:rect b="b" l="l" r="r" t="t"/>
              <a:pathLst>
                <a:path extrusionOk="0" h="505" w="593">
                  <a:moveTo>
                    <a:pt x="73" y="0"/>
                  </a:moveTo>
                  <a:cubicBezTo>
                    <a:pt x="47" y="0"/>
                    <a:pt x="22" y="3"/>
                    <a:pt x="0" y="7"/>
                  </a:cubicBezTo>
                  <a:cubicBezTo>
                    <a:pt x="0" y="136"/>
                    <a:pt x="103" y="342"/>
                    <a:pt x="232" y="419"/>
                  </a:cubicBezTo>
                  <a:cubicBezTo>
                    <a:pt x="307" y="479"/>
                    <a:pt x="365" y="504"/>
                    <a:pt x="426" y="504"/>
                  </a:cubicBezTo>
                  <a:cubicBezTo>
                    <a:pt x="469" y="504"/>
                    <a:pt x="513" y="492"/>
                    <a:pt x="567" y="470"/>
                  </a:cubicBezTo>
                  <a:cubicBezTo>
                    <a:pt x="592" y="342"/>
                    <a:pt x="592" y="239"/>
                    <a:pt x="464" y="136"/>
                  </a:cubicBezTo>
                  <a:cubicBezTo>
                    <a:pt x="357" y="50"/>
                    <a:pt x="197" y="0"/>
                    <a:pt x="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36"/>
            <p:cNvSpPr/>
            <p:nvPr/>
          </p:nvSpPr>
          <p:spPr>
            <a:xfrm>
              <a:off x="1771492" y="2801325"/>
              <a:ext cx="18646" cy="20438"/>
            </a:xfrm>
            <a:custGeom>
              <a:rect b="b" l="l" r="r" t="t"/>
              <a:pathLst>
                <a:path extrusionOk="0" h="593" w="541">
                  <a:moveTo>
                    <a:pt x="52" y="0"/>
                  </a:moveTo>
                  <a:cubicBezTo>
                    <a:pt x="0" y="129"/>
                    <a:pt x="78" y="335"/>
                    <a:pt x="155" y="463"/>
                  </a:cubicBezTo>
                  <a:cubicBezTo>
                    <a:pt x="258" y="592"/>
                    <a:pt x="361" y="592"/>
                    <a:pt x="489" y="592"/>
                  </a:cubicBezTo>
                  <a:cubicBezTo>
                    <a:pt x="541" y="489"/>
                    <a:pt x="541" y="386"/>
                    <a:pt x="464" y="257"/>
                  </a:cubicBezTo>
                  <a:cubicBezTo>
                    <a:pt x="361" y="129"/>
                    <a:pt x="180" y="0"/>
                    <a:pt x="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36"/>
            <p:cNvSpPr/>
            <p:nvPr/>
          </p:nvSpPr>
          <p:spPr>
            <a:xfrm>
              <a:off x="1817606" y="2663811"/>
              <a:ext cx="13338" cy="12166"/>
            </a:xfrm>
            <a:custGeom>
              <a:rect b="b" l="l" r="r" t="t"/>
              <a:pathLst>
                <a:path extrusionOk="0" h="353" w="387">
                  <a:moveTo>
                    <a:pt x="1" y="1"/>
                  </a:moveTo>
                  <a:cubicBezTo>
                    <a:pt x="1" y="104"/>
                    <a:pt x="78" y="232"/>
                    <a:pt x="155" y="309"/>
                  </a:cubicBezTo>
                  <a:cubicBezTo>
                    <a:pt x="200" y="340"/>
                    <a:pt x="246" y="352"/>
                    <a:pt x="291" y="352"/>
                  </a:cubicBezTo>
                  <a:cubicBezTo>
                    <a:pt x="323" y="352"/>
                    <a:pt x="355" y="346"/>
                    <a:pt x="387" y="335"/>
                  </a:cubicBezTo>
                  <a:cubicBezTo>
                    <a:pt x="387" y="258"/>
                    <a:pt x="387" y="181"/>
                    <a:pt x="310" y="129"/>
                  </a:cubicBezTo>
                  <a:cubicBezTo>
                    <a:pt x="232" y="52"/>
                    <a:pt x="104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36"/>
            <p:cNvSpPr/>
            <p:nvPr/>
          </p:nvSpPr>
          <p:spPr>
            <a:xfrm>
              <a:off x="1806094" y="2740116"/>
              <a:ext cx="16888" cy="8892"/>
            </a:xfrm>
            <a:custGeom>
              <a:rect b="b" l="l" r="r" t="t"/>
              <a:pathLst>
                <a:path extrusionOk="0" h="258" w="490">
                  <a:moveTo>
                    <a:pt x="283" y="0"/>
                  </a:moveTo>
                  <a:cubicBezTo>
                    <a:pt x="180" y="0"/>
                    <a:pt x="52" y="52"/>
                    <a:pt x="0" y="129"/>
                  </a:cubicBezTo>
                  <a:cubicBezTo>
                    <a:pt x="52" y="206"/>
                    <a:pt x="206" y="258"/>
                    <a:pt x="309" y="258"/>
                  </a:cubicBezTo>
                  <a:cubicBezTo>
                    <a:pt x="412" y="232"/>
                    <a:pt x="463" y="180"/>
                    <a:pt x="489" y="129"/>
                  </a:cubicBezTo>
                  <a:cubicBezTo>
                    <a:pt x="438" y="52"/>
                    <a:pt x="412" y="0"/>
                    <a:pt x="2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36"/>
            <p:cNvSpPr/>
            <p:nvPr/>
          </p:nvSpPr>
          <p:spPr>
            <a:xfrm>
              <a:off x="2127203" y="2763173"/>
              <a:ext cx="31087" cy="40841"/>
            </a:xfrm>
            <a:custGeom>
              <a:rect b="b" l="l" r="r" t="t"/>
              <a:pathLst>
                <a:path extrusionOk="0" h="1185" w="902">
                  <a:moveTo>
                    <a:pt x="798" y="0"/>
                  </a:moveTo>
                  <a:lnTo>
                    <a:pt x="798" y="0"/>
                  </a:lnTo>
                  <a:cubicBezTo>
                    <a:pt x="567" y="26"/>
                    <a:pt x="258" y="309"/>
                    <a:pt x="129" y="541"/>
                  </a:cubicBezTo>
                  <a:cubicBezTo>
                    <a:pt x="1" y="798"/>
                    <a:pt x="52" y="953"/>
                    <a:pt x="155" y="1184"/>
                  </a:cubicBezTo>
                  <a:cubicBezTo>
                    <a:pt x="387" y="1159"/>
                    <a:pt x="567" y="1107"/>
                    <a:pt x="721" y="850"/>
                  </a:cubicBezTo>
                  <a:cubicBezTo>
                    <a:pt x="850" y="618"/>
                    <a:pt x="901" y="232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36"/>
            <p:cNvSpPr/>
            <p:nvPr/>
          </p:nvSpPr>
          <p:spPr>
            <a:xfrm>
              <a:off x="2134303" y="2796707"/>
              <a:ext cx="32845" cy="16336"/>
            </a:xfrm>
            <a:custGeom>
              <a:rect b="b" l="l" r="r" t="t"/>
              <a:pathLst>
                <a:path extrusionOk="0" h="474" w="953">
                  <a:moveTo>
                    <a:pt x="444" y="0"/>
                  </a:moveTo>
                  <a:cubicBezTo>
                    <a:pt x="416" y="0"/>
                    <a:pt x="388" y="2"/>
                    <a:pt x="361" y="5"/>
                  </a:cubicBezTo>
                  <a:cubicBezTo>
                    <a:pt x="155" y="31"/>
                    <a:pt x="78" y="134"/>
                    <a:pt x="0" y="289"/>
                  </a:cubicBezTo>
                  <a:cubicBezTo>
                    <a:pt x="112" y="401"/>
                    <a:pt x="186" y="474"/>
                    <a:pt x="338" y="474"/>
                  </a:cubicBezTo>
                  <a:cubicBezTo>
                    <a:pt x="361" y="474"/>
                    <a:pt x="386" y="472"/>
                    <a:pt x="412" y="469"/>
                  </a:cubicBezTo>
                  <a:cubicBezTo>
                    <a:pt x="618" y="443"/>
                    <a:pt x="850" y="314"/>
                    <a:pt x="953" y="160"/>
                  </a:cubicBezTo>
                  <a:cubicBezTo>
                    <a:pt x="841" y="70"/>
                    <a:pt x="632" y="0"/>
                    <a:pt x="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36"/>
            <p:cNvSpPr/>
            <p:nvPr/>
          </p:nvSpPr>
          <p:spPr>
            <a:xfrm>
              <a:off x="2154706" y="2814456"/>
              <a:ext cx="32845" cy="16371"/>
            </a:xfrm>
            <a:custGeom>
              <a:rect b="b" l="l" r="r" t="t"/>
              <a:pathLst>
                <a:path extrusionOk="0" h="475" w="953">
                  <a:moveTo>
                    <a:pt x="346" y="0"/>
                  </a:moveTo>
                  <a:cubicBezTo>
                    <a:pt x="205" y="0"/>
                    <a:pt x="112" y="73"/>
                    <a:pt x="0" y="185"/>
                  </a:cubicBezTo>
                  <a:cubicBezTo>
                    <a:pt x="78" y="340"/>
                    <a:pt x="155" y="443"/>
                    <a:pt x="361" y="468"/>
                  </a:cubicBezTo>
                  <a:cubicBezTo>
                    <a:pt x="391" y="473"/>
                    <a:pt x="424" y="475"/>
                    <a:pt x="458" y="475"/>
                  </a:cubicBezTo>
                  <a:cubicBezTo>
                    <a:pt x="631" y="475"/>
                    <a:pt x="845" y="421"/>
                    <a:pt x="953" y="314"/>
                  </a:cubicBezTo>
                  <a:cubicBezTo>
                    <a:pt x="876" y="160"/>
                    <a:pt x="618" y="31"/>
                    <a:pt x="412" y="5"/>
                  </a:cubicBezTo>
                  <a:cubicBezTo>
                    <a:pt x="389" y="2"/>
                    <a:pt x="367" y="0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36"/>
            <p:cNvSpPr/>
            <p:nvPr/>
          </p:nvSpPr>
          <p:spPr>
            <a:xfrm>
              <a:off x="2173317" y="2799533"/>
              <a:ext cx="22230" cy="11580"/>
            </a:xfrm>
            <a:custGeom>
              <a:rect b="b" l="l" r="r" t="t"/>
              <a:pathLst>
                <a:path extrusionOk="0" h="336" w="645">
                  <a:moveTo>
                    <a:pt x="258" y="1"/>
                  </a:moveTo>
                  <a:cubicBezTo>
                    <a:pt x="130" y="26"/>
                    <a:pt x="78" y="78"/>
                    <a:pt x="1" y="181"/>
                  </a:cubicBezTo>
                  <a:cubicBezTo>
                    <a:pt x="78" y="284"/>
                    <a:pt x="155" y="335"/>
                    <a:pt x="284" y="335"/>
                  </a:cubicBezTo>
                  <a:cubicBezTo>
                    <a:pt x="413" y="309"/>
                    <a:pt x="593" y="232"/>
                    <a:pt x="644" y="129"/>
                  </a:cubicBezTo>
                  <a:cubicBezTo>
                    <a:pt x="567" y="52"/>
                    <a:pt x="387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36"/>
            <p:cNvSpPr/>
            <p:nvPr/>
          </p:nvSpPr>
          <p:spPr>
            <a:xfrm>
              <a:off x="2164460" y="2763173"/>
              <a:ext cx="16888" cy="16888"/>
            </a:xfrm>
            <a:custGeom>
              <a:rect b="b" l="l" r="r" t="t"/>
              <a:pathLst>
                <a:path extrusionOk="0" h="490" w="490">
                  <a:moveTo>
                    <a:pt x="464" y="0"/>
                  </a:moveTo>
                  <a:cubicBezTo>
                    <a:pt x="335" y="0"/>
                    <a:pt x="181" y="78"/>
                    <a:pt x="103" y="181"/>
                  </a:cubicBezTo>
                  <a:cubicBezTo>
                    <a:pt x="1" y="283"/>
                    <a:pt x="1" y="361"/>
                    <a:pt x="26" y="489"/>
                  </a:cubicBezTo>
                  <a:cubicBezTo>
                    <a:pt x="155" y="489"/>
                    <a:pt x="232" y="489"/>
                    <a:pt x="335" y="386"/>
                  </a:cubicBezTo>
                  <a:cubicBezTo>
                    <a:pt x="412" y="283"/>
                    <a:pt x="490" y="103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36"/>
            <p:cNvSpPr/>
            <p:nvPr/>
          </p:nvSpPr>
          <p:spPr>
            <a:xfrm>
              <a:off x="2112108" y="2518335"/>
              <a:ext cx="36430" cy="17784"/>
            </a:xfrm>
            <a:custGeom>
              <a:rect b="b" l="l" r="r" t="t"/>
              <a:pathLst>
                <a:path extrusionOk="0" h="516" w="1057">
                  <a:moveTo>
                    <a:pt x="439" y="1"/>
                  </a:moveTo>
                  <a:cubicBezTo>
                    <a:pt x="207" y="1"/>
                    <a:pt x="130" y="103"/>
                    <a:pt x="1" y="258"/>
                  </a:cubicBezTo>
                  <a:cubicBezTo>
                    <a:pt x="130" y="412"/>
                    <a:pt x="207" y="515"/>
                    <a:pt x="439" y="515"/>
                  </a:cubicBezTo>
                  <a:cubicBezTo>
                    <a:pt x="644" y="515"/>
                    <a:pt x="953" y="412"/>
                    <a:pt x="1056" y="258"/>
                  </a:cubicBezTo>
                  <a:cubicBezTo>
                    <a:pt x="953" y="103"/>
                    <a:pt x="670" y="1"/>
                    <a:pt x="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36"/>
            <p:cNvSpPr/>
            <p:nvPr/>
          </p:nvSpPr>
          <p:spPr>
            <a:xfrm>
              <a:off x="2108558" y="2528985"/>
              <a:ext cx="18680" cy="21334"/>
            </a:xfrm>
            <a:custGeom>
              <a:rect b="b" l="l" r="r" t="t"/>
              <a:pathLst>
                <a:path extrusionOk="0" h="619" w="542">
                  <a:moveTo>
                    <a:pt x="78" y="0"/>
                  </a:moveTo>
                  <a:cubicBezTo>
                    <a:pt x="27" y="129"/>
                    <a:pt x="1" y="232"/>
                    <a:pt x="104" y="361"/>
                  </a:cubicBezTo>
                  <a:cubicBezTo>
                    <a:pt x="181" y="489"/>
                    <a:pt x="361" y="618"/>
                    <a:pt x="490" y="618"/>
                  </a:cubicBezTo>
                  <a:cubicBezTo>
                    <a:pt x="542" y="489"/>
                    <a:pt x="490" y="283"/>
                    <a:pt x="387" y="155"/>
                  </a:cubicBezTo>
                  <a:cubicBezTo>
                    <a:pt x="310" y="26"/>
                    <a:pt x="207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36"/>
            <p:cNvSpPr/>
            <p:nvPr/>
          </p:nvSpPr>
          <p:spPr>
            <a:xfrm>
              <a:off x="2114796" y="2499793"/>
              <a:ext cx="23988" cy="14579"/>
            </a:xfrm>
            <a:custGeom>
              <a:rect b="b" l="l" r="r" t="t"/>
              <a:pathLst>
                <a:path extrusionOk="0" h="423" w="696">
                  <a:moveTo>
                    <a:pt x="485" y="1"/>
                  </a:moveTo>
                  <a:cubicBezTo>
                    <a:pt x="391" y="1"/>
                    <a:pt x="291" y="21"/>
                    <a:pt x="206" y="49"/>
                  </a:cubicBezTo>
                  <a:cubicBezTo>
                    <a:pt x="52" y="127"/>
                    <a:pt x="26" y="204"/>
                    <a:pt x="0" y="333"/>
                  </a:cubicBezTo>
                  <a:cubicBezTo>
                    <a:pt x="84" y="383"/>
                    <a:pt x="146" y="422"/>
                    <a:pt x="222" y="422"/>
                  </a:cubicBezTo>
                  <a:cubicBezTo>
                    <a:pt x="262" y="422"/>
                    <a:pt x="307" y="411"/>
                    <a:pt x="361" y="384"/>
                  </a:cubicBezTo>
                  <a:cubicBezTo>
                    <a:pt x="489" y="333"/>
                    <a:pt x="669" y="178"/>
                    <a:pt x="695" y="49"/>
                  </a:cubicBezTo>
                  <a:cubicBezTo>
                    <a:pt x="637" y="15"/>
                    <a:pt x="563" y="1"/>
                    <a:pt x="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36"/>
            <p:cNvSpPr/>
            <p:nvPr/>
          </p:nvSpPr>
          <p:spPr>
            <a:xfrm>
              <a:off x="2131649" y="2539600"/>
              <a:ext cx="23988" cy="14475"/>
            </a:xfrm>
            <a:custGeom>
              <a:rect b="b" l="l" r="r" t="t"/>
              <a:pathLst>
                <a:path extrusionOk="0" h="420" w="696">
                  <a:moveTo>
                    <a:pt x="220" y="0"/>
                  </a:moveTo>
                  <a:cubicBezTo>
                    <a:pt x="145" y="0"/>
                    <a:pt x="83" y="29"/>
                    <a:pt x="0" y="78"/>
                  </a:cubicBezTo>
                  <a:cubicBezTo>
                    <a:pt x="52" y="207"/>
                    <a:pt x="77" y="310"/>
                    <a:pt x="232" y="362"/>
                  </a:cubicBezTo>
                  <a:cubicBezTo>
                    <a:pt x="296" y="400"/>
                    <a:pt x="386" y="419"/>
                    <a:pt x="473" y="419"/>
                  </a:cubicBezTo>
                  <a:cubicBezTo>
                    <a:pt x="560" y="419"/>
                    <a:pt x="644" y="400"/>
                    <a:pt x="695" y="362"/>
                  </a:cubicBezTo>
                  <a:cubicBezTo>
                    <a:pt x="669" y="233"/>
                    <a:pt x="515" y="104"/>
                    <a:pt x="361" y="27"/>
                  </a:cubicBezTo>
                  <a:cubicBezTo>
                    <a:pt x="306" y="9"/>
                    <a:pt x="261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36"/>
            <p:cNvSpPr/>
            <p:nvPr/>
          </p:nvSpPr>
          <p:spPr>
            <a:xfrm>
              <a:off x="2107696" y="2561072"/>
              <a:ext cx="20438" cy="18646"/>
            </a:xfrm>
            <a:custGeom>
              <a:rect b="b" l="l" r="r" t="t"/>
              <a:pathLst>
                <a:path extrusionOk="0" h="541" w="593">
                  <a:moveTo>
                    <a:pt x="172" y="1"/>
                  </a:moveTo>
                  <a:cubicBezTo>
                    <a:pt x="127" y="1"/>
                    <a:pt x="79" y="11"/>
                    <a:pt x="26" y="22"/>
                  </a:cubicBezTo>
                  <a:cubicBezTo>
                    <a:pt x="0" y="150"/>
                    <a:pt x="0" y="253"/>
                    <a:pt x="129" y="356"/>
                  </a:cubicBezTo>
                  <a:cubicBezTo>
                    <a:pt x="221" y="448"/>
                    <a:pt x="395" y="540"/>
                    <a:pt x="523" y="540"/>
                  </a:cubicBezTo>
                  <a:cubicBezTo>
                    <a:pt x="538" y="540"/>
                    <a:pt x="553" y="539"/>
                    <a:pt x="567" y="536"/>
                  </a:cubicBezTo>
                  <a:cubicBezTo>
                    <a:pt x="592" y="382"/>
                    <a:pt x="489" y="202"/>
                    <a:pt x="361" y="99"/>
                  </a:cubicBezTo>
                  <a:cubicBezTo>
                    <a:pt x="300" y="23"/>
                    <a:pt x="239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36"/>
            <p:cNvSpPr/>
            <p:nvPr/>
          </p:nvSpPr>
          <p:spPr>
            <a:xfrm>
              <a:off x="2070440" y="2571549"/>
              <a:ext cx="36395" cy="17922"/>
            </a:xfrm>
            <a:custGeom>
              <a:rect b="b" l="l" r="r" t="t"/>
              <a:pathLst>
                <a:path extrusionOk="0" h="520" w="1056">
                  <a:moveTo>
                    <a:pt x="438" y="1"/>
                  </a:moveTo>
                  <a:cubicBezTo>
                    <a:pt x="206" y="1"/>
                    <a:pt x="103" y="104"/>
                    <a:pt x="0" y="258"/>
                  </a:cubicBezTo>
                  <a:cubicBezTo>
                    <a:pt x="103" y="413"/>
                    <a:pt x="206" y="516"/>
                    <a:pt x="412" y="516"/>
                  </a:cubicBezTo>
                  <a:cubicBezTo>
                    <a:pt x="436" y="518"/>
                    <a:pt x="460" y="520"/>
                    <a:pt x="485" y="520"/>
                  </a:cubicBezTo>
                  <a:cubicBezTo>
                    <a:pt x="700" y="520"/>
                    <a:pt x="940" y="422"/>
                    <a:pt x="1056" y="284"/>
                  </a:cubicBezTo>
                  <a:cubicBezTo>
                    <a:pt x="953" y="130"/>
                    <a:pt x="644" y="1"/>
                    <a:pt x="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36"/>
            <p:cNvSpPr/>
            <p:nvPr/>
          </p:nvSpPr>
          <p:spPr>
            <a:xfrm>
              <a:off x="2063340" y="2588402"/>
              <a:ext cx="18646" cy="20438"/>
            </a:xfrm>
            <a:custGeom>
              <a:rect b="b" l="l" r="r" t="t"/>
              <a:pathLst>
                <a:path extrusionOk="0" h="593" w="541">
                  <a:moveTo>
                    <a:pt x="78" y="1"/>
                  </a:moveTo>
                  <a:cubicBezTo>
                    <a:pt x="26" y="130"/>
                    <a:pt x="0" y="207"/>
                    <a:pt x="78" y="335"/>
                  </a:cubicBezTo>
                  <a:cubicBezTo>
                    <a:pt x="181" y="464"/>
                    <a:pt x="361" y="593"/>
                    <a:pt x="489" y="593"/>
                  </a:cubicBezTo>
                  <a:cubicBezTo>
                    <a:pt x="541" y="490"/>
                    <a:pt x="489" y="258"/>
                    <a:pt x="386" y="130"/>
                  </a:cubicBezTo>
                  <a:cubicBezTo>
                    <a:pt x="309" y="1"/>
                    <a:pt x="206" y="1"/>
                    <a:pt x="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36"/>
            <p:cNvSpPr/>
            <p:nvPr/>
          </p:nvSpPr>
          <p:spPr>
            <a:xfrm>
              <a:off x="2073093" y="2553041"/>
              <a:ext cx="23092" cy="14854"/>
            </a:xfrm>
            <a:custGeom>
              <a:rect b="b" l="l" r="r" t="t"/>
              <a:pathLst>
                <a:path extrusionOk="0" h="431" w="670">
                  <a:moveTo>
                    <a:pt x="473" y="0"/>
                  </a:moveTo>
                  <a:cubicBezTo>
                    <a:pt x="379" y="0"/>
                    <a:pt x="277" y="21"/>
                    <a:pt x="206" y="49"/>
                  </a:cubicBezTo>
                  <a:cubicBezTo>
                    <a:pt x="52" y="126"/>
                    <a:pt x="26" y="229"/>
                    <a:pt x="0" y="358"/>
                  </a:cubicBezTo>
                  <a:cubicBezTo>
                    <a:pt x="73" y="394"/>
                    <a:pt x="146" y="430"/>
                    <a:pt x="228" y="430"/>
                  </a:cubicBezTo>
                  <a:cubicBezTo>
                    <a:pt x="262" y="430"/>
                    <a:pt x="297" y="424"/>
                    <a:pt x="335" y="409"/>
                  </a:cubicBezTo>
                  <a:cubicBezTo>
                    <a:pt x="489" y="332"/>
                    <a:pt x="644" y="177"/>
                    <a:pt x="670" y="49"/>
                  </a:cubicBezTo>
                  <a:cubicBezTo>
                    <a:pt x="623" y="14"/>
                    <a:pt x="550" y="0"/>
                    <a:pt x="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36"/>
            <p:cNvSpPr/>
            <p:nvPr/>
          </p:nvSpPr>
          <p:spPr>
            <a:xfrm>
              <a:off x="2110350" y="2478253"/>
              <a:ext cx="20438" cy="17577"/>
            </a:xfrm>
            <a:custGeom>
              <a:rect b="b" l="l" r="r" t="t"/>
              <a:pathLst>
                <a:path extrusionOk="0" h="510" w="593">
                  <a:moveTo>
                    <a:pt x="538" y="0"/>
                  </a:moveTo>
                  <a:cubicBezTo>
                    <a:pt x="411" y="0"/>
                    <a:pt x="241" y="70"/>
                    <a:pt x="129" y="160"/>
                  </a:cubicBezTo>
                  <a:cubicBezTo>
                    <a:pt x="0" y="237"/>
                    <a:pt x="0" y="340"/>
                    <a:pt x="26" y="494"/>
                  </a:cubicBezTo>
                  <a:cubicBezTo>
                    <a:pt x="73" y="504"/>
                    <a:pt x="117" y="510"/>
                    <a:pt x="158" y="510"/>
                  </a:cubicBezTo>
                  <a:cubicBezTo>
                    <a:pt x="230" y="510"/>
                    <a:pt x="296" y="492"/>
                    <a:pt x="361" y="443"/>
                  </a:cubicBezTo>
                  <a:cubicBezTo>
                    <a:pt x="490" y="340"/>
                    <a:pt x="592" y="134"/>
                    <a:pt x="592" y="5"/>
                  </a:cubicBezTo>
                  <a:cubicBezTo>
                    <a:pt x="576" y="2"/>
                    <a:pt x="557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36"/>
            <p:cNvSpPr/>
            <p:nvPr/>
          </p:nvSpPr>
          <p:spPr>
            <a:xfrm>
              <a:off x="2065994" y="2614526"/>
              <a:ext cx="19542" cy="18404"/>
            </a:xfrm>
            <a:custGeom>
              <a:rect b="b" l="l" r="r" t="t"/>
              <a:pathLst>
                <a:path extrusionOk="0" h="534" w="567">
                  <a:moveTo>
                    <a:pt x="147" y="1"/>
                  </a:moveTo>
                  <a:cubicBezTo>
                    <a:pt x="109" y="1"/>
                    <a:pt x="69" y="6"/>
                    <a:pt x="26" y="15"/>
                  </a:cubicBezTo>
                  <a:cubicBezTo>
                    <a:pt x="1" y="144"/>
                    <a:pt x="1" y="247"/>
                    <a:pt x="104" y="350"/>
                  </a:cubicBezTo>
                  <a:cubicBezTo>
                    <a:pt x="219" y="442"/>
                    <a:pt x="375" y="534"/>
                    <a:pt x="517" y="534"/>
                  </a:cubicBezTo>
                  <a:cubicBezTo>
                    <a:pt x="534" y="534"/>
                    <a:pt x="550" y="533"/>
                    <a:pt x="567" y="530"/>
                  </a:cubicBezTo>
                  <a:cubicBezTo>
                    <a:pt x="567" y="401"/>
                    <a:pt x="464" y="195"/>
                    <a:pt x="361" y="92"/>
                  </a:cubicBezTo>
                  <a:cubicBezTo>
                    <a:pt x="292" y="24"/>
                    <a:pt x="224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36"/>
            <p:cNvSpPr/>
            <p:nvPr/>
          </p:nvSpPr>
          <p:spPr>
            <a:xfrm>
              <a:off x="2196409" y="2526331"/>
              <a:ext cx="36395" cy="17749"/>
            </a:xfrm>
            <a:custGeom>
              <a:rect b="b" l="l" r="r" t="t"/>
              <a:pathLst>
                <a:path extrusionOk="0" h="515" w="1056">
                  <a:moveTo>
                    <a:pt x="438" y="0"/>
                  </a:moveTo>
                  <a:cubicBezTo>
                    <a:pt x="206" y="0"/>
                    <a:pt x="103" y="103"/>
                    <a:pt x="0" y="258"/>
                  </a:cubicBezTo>
                  <a:cubicBezTo>
                    <a:pt x="103" y="412"/>
                    <a:pt x="180" y="515"/>
                    <a:pt x="412" y="515"/>
                  </a:cubicBezTo>
                  <a:cubicBezTo>
                    <a:pt x="644" y="515"/>
                    <a:pt x="927" y="438"/>
                    <a:pt x="1055" y="283"/>
                  </a:cubicBezTo>
                  <a:cubicBezTo>
                    <a:pt x="952" y="129"/>
                    <a:pt x="644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36"/>
            <p:cNvSpPr/>
            <p:nvPr/>
          </p:nvSpPr>
          <p:spPr>
            <a:xfrm>
              <a:off x="2189309" y="2543184"/>
              <a:ext cx="18646" cy="20438"/>
            </a:xfrm>
            <a:custGeom>
              <a:rect b="b" l="l" r="r" t="t"/>
              <a:pathLst>
                <a:path extrusionOk="0" h="593" w="541">
                  <a:moveTo>
                    <a:pt x="52" y="0"/>
                  </a:moveTo>
                  <a:cubicBezTo>
                    <a:pt x="26" y="129"/>
                    <a:pt x="0" y="206"/>
                    <a:pt x="77" y="335"/>
                  </a:cubicBezTo>
                  <a:cubicBezTo>
                    <a:pt x="180" y="463"/>
                    <a:pt x="361" y="592"/>
                    <a:pt x="489" y="592"/>
                  </a:cubicBezTo>
                  <a:cubicBezTo>
                    <a:pt x="541" y="489"/>
                    <a:pt x="464" y="258"/>
                    <a:pt x="386" y="129"/>
                  </a:cubicBezTo>
                  <a:cubicBezTo>
                    <a:pt x="309" y="0"/>
                    <a:pt x="206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36"/>
            <p:cNvSpPr/>
            <p:nvPr/>
          </p:nvSpPr>
          <p:spPr>
            <a:xfrm>
              <a:off x="2199062" y="2507789"/>
              <a:ext cx="23092" cy="14613"/>
            </a:xfrm>
            <a:custGeom>
              <a:rect b="b" l="l" r="r" t="t"/>
              <a:pathLst>
                <a:path extrusionOk="0" h="424" w="670">
                  <a:moveTo>
                    <a:pt x="470" y="0"/>
                  </a:moveTo>
                  <a:cubicBezTo>
                    <a:pt x="373" y="0"/>
                    <a:pt x="265" y="21"/>
                    <a:pt x="181" y="49"/>
                  </a:cubicBezTo>
                  <a:cubicBezTo>
                    <a:pt x="52" y="126"/>
                    <a:pt x="26" y="229"/>
                    <a:pt x="0" y="358"/>
                  </a:cubicBezTo>
                  <a:cubicBezTo>
                    <a:pt x="65" y="391"/>
                    <a:pt x="131" y="423"/>
                    <a:pt x="202" y="423"/>
                  </a:cubicBezTo>
                  <a:cubicBezTo>
                    <a:pt x="244" y="423"/>
                    <a:pt x="288" y="412"/>
                    <a:pt x="335" y="384"/>
                  </a:cubicBezTo>
                  <a:cubicBezTo>
                    <a:pt x="489" y="332"/>
                    <a:pt x="644" y="178"/>
                    <a:pt x="670" y="49"/>
                  </a:cubicBezTo>
                  <a:cubicBezTo>
                    <a:pt x="623" y="14"/>
                    <a:pt x="550" y="0"/>
                    <a:pt x="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36"/>
            <p:cNvSpPr/>
            <p:nvPr/>
          </p:nvSpPr>
          <p:spPr>
            <a:xfrm>
              <a:off x="2191963" y="2569309"/>
              <a:ext cx="19542" cy="18404"/>
            </a:xfrm>
            <a:custGeom>
              <a:rect b="b" l="l" r="r" t="t"/>
              <a:pathLst>
                <a:path extrusionOk="0" h="534" w="567">
                  <a:moveTo>
                    <a:pt x="134" y="0"/>
                  </a:moveTo>
                  <a:cubicBezTo>
                    <a:pt x="95" y="0"/>
                    <a:pt x="52" y="6"/>
                    <a:pt x="0" y="14"/>
                  </a:cubicBezTo>
                  <a:cubicBezTo>
                    <a:pt x="0" y="143"/>
                    <a:pt x="0" y="246"/>
                    <a:pt x="103" y="349"/>
                  </a:cubicBezTo>
                  <a:cubicBezTo>
                    <a:pt x="195" y="441"/>
                    <a:pt x="370" y="533"/>
                    <a:pt x="498" y="533"/>
                  </a:cubicBezTo>
                  <a:cubicBezTo>
                    <a:pt x="513" y="533"/>
                    <a:pt x="527" y="532"/>
                    <a:pt x="541" y="529"/>
                  </a:cubicBezTo>
                  <a:cubicBezTo>
                    <a:pt x="567" y="400"/>
                    <a:pt x="464" y="195"/>
                    <a:pt x="361" y="92"/>
                  </a:cubicBezTo>
                  <a:cubicBezTo>
                    <a:pt x="275" y="23"/>
                    <a:pt x="212" y="0"/>
                    <a:pt x="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36"/>
            <p:cNvSpPr/>
            <p:nvPr/>
          </p:nvSpPr>
          <p:spPr>
            <a:xfrm>
              <a:off x="2172455" y="3164997"/>
              <a:ext cx="36395" cy="17784"/>
            </a:xfrm>
            <a:custGeom>
              <a:rect b="b" l="l" r="r" t="t"/>
              <a:pathLst>
                <a:path extrusionOk="0" h="516" w="1056">
                  <a:moveTo>
                    <a:pt x="438" y="1"/>
                  </a:moveTo>
                  <a:cubicBezTo>
                    <a:pt x="206" y="1"/>
                    <a:pt x="103" y="104"/>
                    <a:pt x="0" y="258"/>
                  </a:cubicBezTo>
                  <a:cubicBezTo>
                    <a:pt x="103" y="413"/>
                    <a:pt x="206" y="516"/>
                    <a:pt x="412" y="516"/>
                  </a:cubicBezTo>
                  <a:cubicBezTo>
                    <a:pt x="644" y="516"/>
                    <a:pt x="927" y="438"/>
                    <a:pt x="1055" y="284"/>
                  </a:cubicBezTo>
                  <a:cubicBezTo>
                    <a:pt x="953" y="130"/>
                    <a:pt x="644" y="1"/>
                    <a:pt x="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36"/>
            <p:cNvSpPr/>
            <p:nvPr/>
          </p:nvSpPr>
          <p:spPr>
            <a:xfrm>
              <a:off x="2165356" y="3181850"/>
              <a:ext cx="18646" cy="20438"/>
            </a:xfrm>
            <a:custGeom>
              <a:rect b="b" l="l" r="r" t="t"/>
              <a:pathLst>
                <a:path extrusionOk="0" h="593" w="541">
                  <a:moveTo>
                    <a:pt x="77" y="1"/>
                  </a:moveTo>
                  <a:cubicBezTo>
                    <a:pt x="26" y="104"/>
                    <a:pt x="0" y="207"/>
                    <a:pt x="77" y="336"/>
                  </a:cubicBezTo>
                  <a:cubicBezTo>
                    <a:pt x="180" y="464"/>
                    <a:pt x="361" y="593"/>
                    <a:pt x="489" y="593"/>
                  </a:cubicBezTo>
                  <a:cubicBezTo>
                    <a:pt x="541" y="490"/>
                    <a:pt x="489" y="258"/>
                    <a:pt x="386" y="130"/>
                  </a:cubicBezTo>
                  <a:cubicBezTo>
                    <a:pt x="309" y="1"/>
                    <a:pt x="206" y="1"/>
                    <a:pt x="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36"/>
            <p:cNvSpPr/>
            <p:nvPr/>
          </p:nvSpPr>
          <p:spPr>
            <a:xfrm>
              <a:off x="2175109" y="3146489"/>
              <a:ext cx="23092" cy="14579"/>
            </a:xfrm>
            <a:custGeom>
              <a:rect b="b" l="l" r="r" t="t"/>
              <a:pathLst>
                <a:path extrusionOk="0" h="423" w="670">
                  <a:moveTo>
                    <a:pt x="470" y="0"/>
                  </a:moveTo>
                  <a:cubicBezTo>
                    <a:pt x="373" y="0"/>
                    <a:pt x="265" y="21"/>
                    <a:pt x="181" y="49"/>
                  </a:cubicBezTo>
                  <a:cubicBezTo>
                    <a:pt x="52" y="126"/>
                    <a:pt x="26" y="229"/>
                    <a:pt x="0" y="358"/>
                  </a:cubicBezTo>
                  <a:cubicBezTo>
                    <a:pt x="66" y="390"/>
                    <a:pt x="131" y="423"/>
                    <a:pt x="202" y="423"/>
                  </a:cubicBezTo>
                  <a:cubicBezTo>
                    <a:pt x="244" y="423"/>
                    <a:pt x="288" y="412"/>
                    <a:pt x="335" y="383"/>
                  </a:cubicBezTo>
                  <a:cubicBezTo>
                    <a:pt x="489" y="332"/>
                    <a:pt x="644" y="178"/>
                    <a:pt x="670" y="49"/>
                  </a:cubicBezTo>
                  <a:cubicBezTo>
                    <a:pt x="623" y="14"/>
                    <a:pt x="550" y="0"/>
                    <a:pt x="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36"/>
            <p:cNvSpPr/>
            <p:nvPr/>
          </p:nvSpPr>
          <p:spPr>
            <a:xfrm>
              <a:off x="2143160" y="3072597"/>
              <a:ext cx="20438" cy="17853"/>
            </a:xfrm>
            <a:custGeom>
              <a:rect b="b" l="l" r="r" t="t"/>
              <a:pathLst>
                <a:path extrusionOk="0" h="518" w="593">
                  <a:moveTo>
                    <a:pt x="513" y="0"/>
                  </a:moveTo>
                  <a:cubicBezTo>
                    <a:pt x="386" y="0"/>
                    <a:pt x="216" y="70"/>
                    <a:pt x="104" y="160"/>
                  </a:cubicBezTo>
                  <a:cubicBezTo>
                    <a:pt x="1" y="262"/>
                    <a:pt x="1" y="340"/>
                    <a:pt x="1" y="494"/>
                  </a:cubicBezTo>
                  <a:cubicBezTo>
                    <a:pt x="58" y="506"/>
                    <a:pt x="111" y="517"/>
                    <a:pt x="163" y="517"/>
                  </a:cubicBezTo>
                  <a:cubicBezTo>
                    <a:pt x="227" y="517"/>
                    <a:pt x="290" y="500"/>
                    <a:pt x="361" y="443"/>
                  </a:cubicBezTo>
                  <a:cubicBezTo>
                    <a:pt x="464" y="340"/>
                    <a:pt x="593" y="134"/>
                    <a:pt x="567" y="5"/>
                  </a:cubicBezTo>
                  <a:cubicBezTo>
                    <a:pt x="550" y="2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36"/>
            <p:cNvSpPr/>
            <p:nvPr/>
          </p:nvSpPr>
          <p:spPr>
            <a:xfrm>
              <a:off x="2168010" y="3207974"/>
              <a:ext cx="19542" cy="18404"/>
            </a:xfrm>
            <a:custGeom>
              <a:rect b="b" l="l" r="r" t="t"/>
              <a:pathLst>
                <a:path extrusionOk="0" h="534" w="567">
                  <a:moveTo>
                    <a:pt x="134" y="1"/>
                  </a:moveTo>
                  <a:cubicBezTo>
                    <a:pt x="95" y="1"/>
                    <a:pt x="52" y="7"/>
                    <a:pt x="0" y="15"/>
                  </a:cubicBezTo>
                  <a:cubicBezTo>
                    <a:pt x="0" y="144"/>
                    <a:pt x="0" y="247"/>
                    <a:pt x="103" y="350"/>
                  </a:cubicBezTo>
                  <a:cubicBezTo>
                    <a:pt x="196" y="442"/>
                    <a:pt x="370" y="534"/>
                    <a:pt x="498" y="534"/>
                  </a:cubicBezTo>
                  <a:cubicBezTo>
                    <a:pt x="513" y="534"/>
                    <a:pt x="527" y="533"/>
                    <a:pt x="541" y="530"/>
                  </a:cubicBezTo>
                  <a:cubicBezTo>
                    <a:pt x="567" y="401"/>
                    <a:pt x="464" y="195"/>
                    <a:pt x="361" y="92"/>
                  </a:cubicBezTo>
                  <a:cubicBezTo>
                    <a:pt x="275" y="24"/>
                    <a:pt x="212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36"/>
            <p:cNvSpPr/>
            <p:nvPr/>
          </p:nvSpPr>
          <p:spPr>
            <a:xfrm>
              <a:off x="2019880" y="3008734"/>
              <a:ext cx="28399" cy="26090"/>
            </a:xfrm>
            <a:custGeom>
              <a:rect b="b" l="l" r="r" t="t"/>
              <a:pathLst>
                <a:path extrusionOk="0" h="757" w="824">
                  <a:moveTo>
                    <a:pt x="739" y="1"/>
                  </a:moveTo>
                  <a:cubicBezTo>
                    <a:pt x="561" y="1"/>
                    <a:pt x="319" y="98"/>
                    <a:pt x="180" y="237"/>
                  </a:cubicBezTo>
                  <a:cubicBezTo>
                    <a:pt x="0" y="391"/>
                    <a:pt x="0" y="545"/>
                    <a:pt x="26" y="726"/>
                  </a:cubicBezTo>
                  <a:cubicBezTo>
                    <a:pt x="101" y="744"/>
                    <a:pt x="166" y="756"/>
                    <a:pt x="226" y="756"/>
                  </a:cubicBezTo>
                  <a:cubicBezTo>
                    <a:pt x="329" y="756"/>
                    <a:pt x="417" y="721"/>
                    <a:pt x="515" y="623"/>
                  </a:cubicBezTo>
                  <a:cubicBezTo>
                    <a:pt x="695" y="468"/>
                    <a:pt x="824" y="185"/>
                    <a:pt x="798" y="5"/>
                  </a:cubicBezTo>
                  <a:cubicBezTo>
                    <a:pt x="779" y="2"/>
                    <a:pt x="760" y="1"/>
                    <a:pt x="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36"/>
            <p:cNvSpPr/>
            <p:nvPr/>
          </p:nvSpPr>
          <p:spPr>
            <a:xfrm>
              <a:off x="2004784" y="3180885"/>
              <a:ext cx="23092" cy="14785"/>
            </a:xfrm>
            <a:custGeom>
              <a:rect b="b" l="l" r="r" t="t"/>
              <a:pathLst>
                <a:path extrusionOk="0" h="429" w="670">
                  <a:moveTo>
                    <a:pt x="496" y="1"/>
                  </a:moveTo>
                  <a:cubicBezTo>
                    <a:pt x="391" y="1"/>
                    <a:pt x="276" y="23"/>
                    <a:pt x="181" y="55"/>
                  </a:cubicBezTo>
                  <a:cubicBezTo>
                    <a:pt x="52" y="132"/>
                    <a:pt x="26" y="235"/>
                    <a:pt x="1" y="364"/>
                  </a:cubicBezTo>
                  <a:cubicBezTo>
                    <a:pt x="82" y="396"/>
                    <a:pt x="143" y="429"/>
                    <a:pt x="216" y="429"/>
                  </a:cubicBezTo>
                  <a:cubicBezTo>
                    <a:pt x="258" y="429"/>
                    <a:pt x="304" y="418"/>
                    <a:pt x="361" y="389"/>
                  </a:cubicBezTo>
                  <a:cubicBezTo>
                    <a:pt x="490" y="312"/>
                    <a:pt x="644" y="158"/>
                    <a:pt x="670" y="29"/>
                  </a:cubicBezTo>
                  <a:cubicBezTo>
                    <a:pt x="621" y="9"/>
                    <a:pt x="560" y="1"/>
                    <a:pt x="4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36"/>
            <p:cNvSpPr/>
            <p:nvPr/>
          </p:nvSpPr>
          <p:spPr>
            <a:xfrm>
              <a:off x="2008334" y="2997360"/>
              <a:ext cx="15992" cy="23988"/>
            </a:xfrm>
            <a:custGeom>
              <a:rect b="b" l="l" r="r" t="t"/>
              <a:pathLst>
                <a:path extrusionOk="0" h="696" w="464">
                  <a:moveTo>
                    <a:pt x="387" y="0"/>
                  </a:moveTo>
                  <a:cubicBezTo>
                    <a:pt x="258" y="26"/>
                    <a:pt x="103" y="206"/>
                    <a:pt x="52" y="335"/>
                  </a:cubicBezTo>
                  <a:cubicBezTo>
                    <a:pt x="1" y="489"/>
                    <a:pt x="52" y="567"/>
                    <a:pt x="129" y="695"/>
                  </a:cubicBezTo>
                  <a:cubicBezTo>
                    <a:pt x="258" y="670"/>
                    <a:pt x="335" y="618"/>
                    <a:pt x="387" y="464"/>
                  </a:cubicBezTo>
                  <a:cubicBezTo>
                    <a:pt x="464" y="335"/>
                    <a:pt x="464" y="103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36"/>
            <p:cNvSpPr/>
            <p:nvPr/>
          </p:nvSpPr>
          <p:spPr>
            <a:xfrm>
              <a:off x="2100596" y="2886487"/>
              <a:ext cx="15992" cy="23953"/>
            </a:xfrm>
            <a:custGeom>
              <a:rect b="b" l="l" r="r" t="t"/>
              <a:pathLst>
                <a:path extrusionOk="0" h="695" w="464">
                  <a:moveTo>
                    <a:pt x="412" y="0"/>
                  </a:moveTo>
                  <a:cubicBezTo>
                    <a:pt x="258" y="26"/>
                    <a:pt x="129" y="180"/>
                    <a:pt x="78" y="335"/>
                  </a:cubicBezTo>
                  <a:cubicBezTo>
                    <a:pt x="0" y="489"/>
                    <a:pt x="52" y="566"/>
                    <a:pt x="129" y="695"/>
                  </a:cubicBezTo>
                  <a:cubicBezTo>
                    <a:pt x="258" y="643"/>
                    <a:pt x="361" y="618"/>
                    <a:pt x="412" y="463"/>
                  </a:cubicBezTo>
                  <a:cubicBezTo>
                    <a:pt x="464" y="335"/>
                    <a:pt x="464" y="103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36"/>
            <p:cNvSpPr/>
            <p:nvPr/>
          </p:nvSpPr>
          <p:spPr>
            <a:xfrm>
              <a:off x="2023430" y="3149040"/>
              <a:ext cx="25745" cy="12442"/>
            </a:xfrm>
            <a:custGeom>
              <a:rect b="b" l="l" r="r" t="t"/>
              <a:pathLst>
                <a:path extrusionOk="0" h="361" w="747">
                  <a:moveTo>
                    <a:pt x="283" y="1"/>
                  </a:moveTo>
                  <a:cubicBezTo>
                    <a:pt x="129" y="1"/>
                    <a:pt x="77" y="78"/>
                    <a:pt x="0" y="181"/>
                  </a:cubicBezTo>
                  <a:cubicBezTo>
                    <a:pt x="77" y="309"/>
                    <a:pt x="129" y="361"/>
                    <a:pt x="283" y="361"/>
                  </a:cubicBezTo>
                  <a:cubicBezTo>
                    <a:pt x="463" y="361"/>
                    <a:pt x="669" y="284"/>
                    <a:pt x="747" y="181"/>
                  </a:cubicBezTo>
                  <a:cubicBezTo>
                    <a:pt x="669" y="78"/>
                    <a:pt x="463" y="1"/>
                    <a:pt x="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36"/>
            <p:cNvSpPr/>
            <p:nvPr/>
          </p:nvSpPr>
          <p:spPr>
            <a:xfrm>
              <a:off x="1926721" y="2483595"/>
              <a:ext cx="36395" cy="17922"/>
            </a:xfrm>
            <a:custGeom>
              <a:rect b="b" l="l" r="r" t="t"/>
              <a:pathLst>
                <a:path extrusionOk="0" h="520" w="1056">
                  <a:moveTo>
                    <a:pt x="370" y="1"/>
                  </a:moveTo>
                  <a:cubicBezTo>
                    <a:pt x="185" y="1"/>
                    <a:pt x="93" y="98"/>
                    <a:pt x="1" y="236"/>
                  </a:cubicBezTo>
                  <a:cubicBezTo>
                    <a:pt x="104" y="391"/>
                    <a:pt x="206" y="519"/>
                    <a:pt x="412" y="519"/>
                  </a:cubicBezTo>
                  <a:cubicBezTo>
                    <a:pt x="644" y="519"/>
                    <a:pt x="953" y="417"/>
                    <a:pt x="1056" y="262"/>
                  </a:cubicBezTo>
                  <a:cubicBezTo>
                    <a:pt x="953" y="108"/>
                    <a:pt x="644" y="5"/>
                    <a:pt x="438" y="5"/>
                  </a:cubicBezTo>
                  <a:cubicBezTo>
                    <a:pt x="414" y="2"/>
                    <a:pt x="392" y="1"/>
                    <a:pt x="3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36"/>
            <p:cNvSpPr/>
            <p:nvPr/>
          </p:nvSpPr>
          <p:spPr>
            <a:xfrm>
              <a:off x="1919622" y="2499724"/>
              <a:ext cx="18680" cy="21299"/>
            </a:xfrm>
            <a:custGeom>
              <a:rect b="b" l="l" r="r" t="t"/>
              <a:pathLst>
                <a:path extrusionOk="0" h="618" w="542">
                  <a:moveTo>
                    <a:pt x="78" y="0"/>
                  </a:moveTo>
                  <a:cubicBezTo>
                    <a:pt x="26" y="129"/>
                    <a:pt x="1" y="232"/>
                    <a:pt x="104" y="360"/>
                  </a:cubicBezTo>
                  <a:cubicBezTo>
                    <a:pt x="181" y="489"/>
                    <a:pt x="361" y="618"/>
                    <a:pt x="490" y="618"/>
                  </a:cubicBezTo>
                  <a:cubicBezTo>
                    <a:pt x="541" y="489"/>
                    <a:pt x="490" y="283"/>
                    <a:pt x="387" y="154"/>
                  </a:cubicBezTo>
                  <a:cubicBezTo>
                    <a:pt x="310" y="26"/>
                    <a:pt x="207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36"/>
            <p:cNvSpPr/>
            <p:nvPr/>
          </p:nvSpPr>
          <p:spPr>
            <a:xfrm>
              <a:off x="1929375" y="2464777"/>
              <a:ext cx="23092" cy="14613"/>
            </a:xfrm>
            <a:custGeom>
              <a:rect b="b" l="l" r="r" t="t"/>
              <a:pathLst>
                <a:path extrusionOk="0" h="424" w="670">
                  <a:moveTo>
                    <a:pt x="474" y="0"/>
                  </a:moveTo>
                  <a:cubicBezTo>
                    <a:pt x="380" y="0"/>
                    <a:pt x="278" y="19"/>
                    <a:pt x="207" y="62"/>
                  </a:cubicBezTo>
                  <a:cubicBezTo>
                    <a:pt x="52" y="113"/>
                    <a:pt x="27" y="216"/>
                    <a:pt x="1" y="345"/>
                  </a:cubicBezTo>
                  <a:cubicBezTo>
                    <a:pt x="67" y="395"/>
                    <a:pt x="134" y="423"/>
                    <a:pt x="214" y="423"/>
                  </a:cubicBezTo>
                  <a:cubicBezTo>
                    <a:pt x="258" y="423"/>
                    <a:pt x="306" y="415"/>
                    <a:pt x="361" y="396"/>
                  </a:cubicBezTo>
                  <a:cubicBezTo>
                    <a:pt x="490" y="319"/>
                    <a:pt x="644" y="190"/>
                    <a:pt x="670" y="36"/>
                  </a:cubicBezTo>
                  <a:cubicBezTo>
                    <a:pt x="624" y="13"/>
                    <a:pt x="551" y="0"/>
                    <a:pt x="4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36"/>
            <p:cNvSpPr/>
            <p:nvPr/>
          </p:nvSpPr>
          <p:spPr>
            <a:xfrm>
              <a:off x="1927617" y="2434793"/>
              <a:ext cx="20438" cy="17853"/>
            </a:xfrm>
            <a:custGeom>
              <a:rect b="b" l="l" r="r" t="t"/>
              <a:pathLst>
                <a:path extrusionOk="0" h="518" w="593">
                  <a:moveTo>
                    <a:pt x="538" y="0"/>
                  </a:moveTo>
                  <a:cubicBezTo>
                    <a:pt x="411" y="0"/>
                    <a:pt x="241" y="70"/>
                    <a:pt x="129" y="160"/>
                  </a:cubicBezTo>
                  <a:cubicBezTo>
                    <a:pt x="26" y="262"/>
                    <a:pt x="0" y="365"/>
                    <a:pt x="26" y="494"/>
                  </a:cubicBezTo>
                  <a:cubicBezTo>
                    <a:pt x="84" y="506"/>
                    <a:pt x="136" y="517"/>
                    <a:pt x="186" y="517"/>
                  </a:cubicBezTo>
                  <a:cubicBezTo>
                    <a:pt x="247" y="517"/>
                    <a:pt x="304" y="500"/>
                    <a:pt x="361" y="443"/>
                  </a:cubicBezTo>
                  <a:cubicBezTo>
                    <a:pt x="489" y="340"/>
                    <a:pt x="592" y="160"/>
                    <a:pt x="592" y="5"/>
                  </a:cubicBezTo>
                  <a:cubicBezTo>
                    <a:pt x="575" y="2"/>
                    <a:pt x="557" y="0"/>
                    <a:pt x="5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36"/>
            <p:cNvSpPr/>
            <p:nvPr/>
          </p:nvSpPr>
          <p:spPr>
            <a:xfrm>
              <a:off x="1922275" y="2525814"/>
              <a:ext cx="19576" cy="18439"/>
            </a:xfrm>
            <a:custGeom>
              <a:rect b="b" l="l" r="r" t="t"/>
              <a:pathLst>
                <a:path extrusionOk="0" h="535" w="568">
                  <a:moveTo>
                    <a:pt x="148" y="1"/>
                  </a:moveTo>
                  <a:cubicBezTo>
                    <a:pt x="110" y="1"/>
                    <a:pt x="70" y="7"/>
                    <a:pt x="27" y="15"/>
                  </a:cubicBezTo>
                  <a:cubicBezTo>
                    <a:pt x="1" y="170"/>
                    <a:pt x="1" y="247"/>
                    <a:pt x="104" y="375"/>
                  </a:cubicBezTo>
                  <a:cubicBezTo>
                    <a:pt x="216" y="465"/>
                    <a:pt x="386" y="535"/>
                    <a:pt x="513" y="535"/>
                  </a:cubicBezTo>
                  <a:cubicBezTo>
                    <a:pt x="532" y="535"/>
                    <a:pt x="550" y="533"/>
                    <a:pt x="567" y="530"/>
                  </a:cubicBezTo>
                  <a:cubicBezTo>
                    <a:pt x="567" y="401"/>
                    <a:pt x="490" y="221"/>
                    <a:pt x="361" y="92"/>
                  </a:cubicBezTo>
                  <a:cubicBezTo>
                    <a:pt x="293" y="24"/>
                    <a:pt x="224" y="1"/>
                    <a:pt x="1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36"/>
            <p:cNvSpPr/>
            <p:nvPr/>
          </p:nvSpPr>
          <p:spPr>
            <a:xfrm>
              <a:off x="1952467" y="2694864"/>
              <a:ext cx="36395" cy="17784"/>
            </a:xfrm>
            <a:custGeom>
              <a:rect b="b" l="l" r="r" t="t"/>
              <a:pathLst>
                <a:path extrusionOk="0" h="516" w="1056">
                  <a:moveTo>
                    <a:pt x="438" y="0"/>
                  </a:moveTo>
                  <a:cubicBezTo>
                    <a:pt x="206" y="0"/>
                    <a:pt x="103" y="103"/>
                    <a:pt x="0" y="258"/>
                  </a:cubicBezTo>
                  <a:cubicBezTo>
                    <a:pt x="103" y="412"/>
                    <a:pt x="206" y="515"/>
                    <a:pt x="412" y="515"/>
                  </a:cubicBezTo>
                  <a:cubicBezTo>
                    <a:pt x="643" y="515"/>
                    <a:pt x="952" y="438"/>
                    <a:pt x="1055" y="284"/>
                  </a:cubicBezTo>
                  <a:cubicBezTo>
                    <a:pt x="952" y="103"/>
                    <a:pt x="643" y="0"/>
                    <a:pt x="4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36"/>
            <p:cNvSpPr/>
            <p:nvPr/>
          </p:nvSpPr>
          <p:spPr>
            <a:xfrm>
              <a:off x="1945367" y="2710821"/>
              <a:ext cx="18646" cy="21334"/>
            </a:xfrm>
            <a:custGeom>
              <a:rect b="b" l="l" r="r" t="t"/>
              <a:pathLst>
                <a:path extrusionOk="0" h="619" w="541">
                  <a:moveTo>
                    <a:pt x="77" y="1"/>
                  </a:moveTo>
                  <a:cubicBezTo>
                    <a:pt x="26" y="129"/>
                    <a:pt x="0" y="232"/>
                    <a:pt x="77" y="361"/>
                  </a:cubicBezTo>
                  <a:cubicBezTo>
                    <a:pt x="180" y="490"/>
                    <a:pt x="360" y="619"/>
                    <a:pt x="489" y="619"/>
                  </a:cubicBezTo>
                  <a:cubicBezTo>
                    <a:pt x="541" y="490"/>
                    <a:pt x="489" y="284"/>
                    <a:pt x="386" y="155"/>
                  </a:cubicBezTo>
                  <a:cubicBezTo>
                    <a:pt x="309" y="27"/>
                    <a:pt x="206" y="1"/>
                    <a:pt x="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36"/>
            <p:cNvSpPr/>
            <p:nvPr/>
          </p:nvSpPr>
          <p:spPr>
            <a:xfrm>
              <a:off x="1955120" y="2676322"/>
              <a:ext cx="23092" cy="14613"/>
            </a:xfrm>
            <a:custGeom>
              <a:rect b="b" l="l" r="r" t="t"/>
              <a:pathLst>
                <a:path extrusionOk="0" h="424" w="670">
                  <a:moveTo>
                    <a:pt x="473" y="1"/>
                  </a:moveTo>
                  <a:cubicBezTo>
                    <a:pt x="378" y="1"/>
                    <a:pt x="277" y="21"/>
                    <a:pt x="206" y="49"/>
                  </a:cubicBezTo>
                  <a:cubicBezTo>
                    <a:pt x="52" y="127"/>
                    <a:pt x="26" y="204"/>
                    <a:pt x="0" y="358"/>
                  </a:cubicBezTo>
                  <a:cubicBezTo>
                    <a:pt x="65" y="391"/>
                    <a:pt x="130" y="423"/>
                    <a:pt x="209" y="423"/>
                  </a:cubicBezTo>
                  <a:cubicBezTo>
                    <a:pt x="254" y="423"/>
                    <a:pt x="304" y="412"/>
                    <a:pt x="361" y="384"/>
                  </a:cubicBezTo>
                  <a:cubicBezTo>
                    <a:pt x="489" y="333"/>
                    <a:pt x="644" y="178"/>
                    <a:pt x="669" y="49"/>
                  </a:cubicBezTo>
                  <a:cubicBezTo>
                    <a:pt x="623" y="15"/>
                    <a:pt x="550" y="1"/>
                    <a:pt x="4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36"/>
            <p:cNvSpPr/>
            <p:nvPr/>
          </p:nvSpPr>
          <p:spPr>
            <a:xfrm>
              <a:off x="1953328" y="2646406"/>
              <a:ext cx="20438" cy="17715"/>
            </a:xfrm>
            <a:custGeom>
              <a:rect b="b" l="l" r="r" t="t"/>
              <a:pathLst>
                <a:path extrusionOk="0" h="514" w="593">
                  <a:moveTo>
                    <a:pt x="499" y="0"/>
                  </a:moveTo>
                  <a:cubicBezTo>
                    <a:pt x="377" y="0"/>
                    <a:pt x="230" y="65"/>
                    <a:pt x="129" y="145"/>
                  </a:cubicBezTo>
                  <a:cubicBezTo>
                    <a:pt x="26" y="248"/>
                    <a:pt x="1" y="351"/>
                    <a:pt x="26" y="480"/>
                  </a:cubicBezTo>
                  <a:cubicBezTo>
                    <a:pt x="80" y="501"/>
                    <a:pt x="129" y="514"/>
                    <a:pt x="175" y="514"/>
                  </a:cubicBezTo>
                  <a:cubicBezTo>
                    <a:pt x="240" y="514"/>
                    <a:pt x="301" y="489"/>
                    <a:pt x="361" y="428"/>
                  </a:cubicBezTo>
                  <a:cubicBezTo>
                    <a:pt x="490" y="325"/>
                    <a:pt x="593" y="145"/>
                    <a:pt x="593" y="17"/>
                  </a:cubicBezTo>
                  <a:cubicBezTo>
                    <a:pt x="565" y="5"/>
                    <a:pt x="533" y="0"/>
                    <a:pt x="4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36"/>
            <p:cNvSpPr/>
            <p:nvPr/>
          </p:nvSpPr>
          <p:spPr>
            <a:xfrm>
              <a:off x="1948021" y="2737841"/>
              <a:ext cx="19542" cy="18404"/>
            </a:xfrm>
            <a:custGeom>
              <a:rect b="b" l="l" r="r" t="t"/>
              <a:pathLst>
                <a:path extrusionOk="0" h="534" w="567">
                  <a:moveTo>
                    <a:pt x="147" y="0"/>
                  </a:moveTo>
                  <a:cubicBezTo>
                    <a:pt x="109" y="0"/>
                    <a:pt x="69" y="6"/>
                    <a:pt x="26" y="15"/>
                  </a:cubicBezTo>
                  <a:cubicBezTo>
                    <a:pt x="0" y="143"/>
                    <a:pt x="0" y="246"/>
                    <a:pt x="103" y="349"/>
                  </a:cubicBezTo>
                  <a:cubicBezTo>
                    <a:pt x="218" y="441"/>
                    <a:pt x="375" y="533"/>
                    <a:pt x="517" y="533"/>
                  </a:cubicBezTo>
                  <a:cubicBezTo>
                    <a:pt x="534" y="533"/>
                    <a:pt x="550" y="532"/>
                    <a:pt x="567" y="529"/>
                  </a:cubicBezTo>
                  <a:cubicBezTo>
                    <a:pt x="567" y="401"/>
                    <a:pt x="489" y="195"/>
                    <a:pt x="361" y="92"/>
                  </a:cubicBezTo>
                  <a:cubicBezTo>
                    <a:pt x="292" y="23"/>
                    <a:pt x="223" y="0"/>
                    <a:pt x="1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36"/>
            <p:cNvSpPr/>
            <p:nvPr/>
          </p:nvSpPr>
          <p:spPr>
            <a:xfrm>
              <a:off x="1789241" y="2573789"/>
              <a:ext cx="32845" cy="21093"/>
            </a:xfrm>
            <a:custGeom>
              <a:rect b="b" l="l" r="r" t="t"/>
              <a:pathLst>
                <a:path extrusionOk="0" h="612" w="953">
                  <a:moveTo>
                    <a:pt x="655" y="1"/>
                  </a:moveTo>
                  <a:cubicBezTo>
                    <a:pt x="598" y="1"/>
                    <a:pt x="535" y="12"/>
                    <a:pt x="463" y="39"/>
                  </a:cubicBezTo>
                  <a:cubicBezTo>
                    <a:pt x="257" y="142"/>
                    <a:pt x="52" y="373"/>
                    <a:pt x="0" y="554"/>
                  </a:cubicBezTo>
                  <a:cubicBezTo>
                    <a:pt x="72" y="595"/>
                    <a:pt x="165" y="611"/>
                    <a:pt x="263" y="611"/>
                  </a:cubicBezTo>
                  <a:cubicBezTo>
                    <a:pt x="411" y="611"/>
                    <a:pt x="571" y="574"/>
                    <a:pt x="695" y="528"/>
                  </a:cubicBezTo>
                  <a:cubicBezTo>
                    <a:pt x="901" y="425"/>
                    <a:pt x="927" y="270"/>
                    <a:pt x="952" y="90"/>
                  </a:cubicBezTo>
                  <a:cubicBezTo>
                    <a:pt x="852" y="40"/>
                    <a:pt x="762" y="1"/>
                    <a:pt x="6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36"/>
            <p:cNvSpPr/>
            <p:nvPr/>
          </p:nvSpPr>
          <p:spPr>
            <a:xfrm>
              <a:off x="1799856" y="2554661"/>
              <a:ext cx="23126" cy="15613"/>
            </a:xfrm>
            <a:custGeom>
              <a:rect b="b" l="l" r="r" t="t"/>
              <a:pathLst>
                <a:path extrusionOk="0" h="453" w="671">
                  <a:moveTo>
                    <a:pt x="161" y="1"/>
                  </a:moveTo>
                  <a:cubicBezTo>
                    <a:pt x="102" y="1"/>
                    <a:pt x="47" y="9"/>
                    <a:pt x="1" y="28"/>
                  </a:cubicBezTo>
                  <a:cubicBezTo>
                    <a:pt x="27" y="182"/>
                    <a:pt x="181" y="336"/>
                    <a:pt x="310" y="414"/>
                  </a:cubicBezTo>
                  <a:cubicBezTo>
                    <a:pt x="357" y="442"/>
                    <a:pt x="401" y="453"/>
                    <a:pt x="444" y="453"/>
                  </a:cubicBezTo>
                  <a:cubicBezTo>
                    <a:pt x="518" y="453"/>
                    <a:pt x="589" y="420"/>
                    <a:pt x="670" y="388"/>
                  </a:cubicBezTo>
                  <a:cubicBezTo>
                    <a:pt x="644" y="259"/>
                    <a:pt x="619" y="156"/>
                    <a:pt x="490" y="79"/>
                  </a:cubicBezTo>
                  <a:cubicBezTo>
                    <a:pt x="390" y="29"/>
                    <a:pt x="269" y="1"/>
                    <a:pt x="1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36"/>
            <p:cNvSpPr/>
            <p:nvPr/>
          </p:nvSpPr>
          <p:spPr>
            <a:xfrm>
              <a:off x="1809644" y="2591642"/>
              <a:ext cx="19542" cy="19990"/>
            </a:xfrm>
            <a:custGeom>
              <a:rect b="b" l="l" r="r" t="t"/>
              <a:pathLst>
                <a:path extrusionOk="0" h="580" w="567">
                  <a:moveTo>
                    <a:pt x="402" y="1"/>
                  </a:moveTo>
                  <a:cubicBezTo>
                    <a:pt x="313" y="1"/>
                    <a:pt x="239" y="34"/>
                    <a:pt x="180" y="113"/>
                  </a:cubicBezTo>
                  <a:cubicBezTo>
                    <a:pt x="77" y="241"/>
                    <a:pt x="0" y="447"/>
                    <a:pt x="52" y="576"/>
                  </a:cubicBezTo>
                  <a:cubicBezTo>
                    <a:pt x="63" y="578"/>
                    <a:pt x="74" y="579"/>
                    <a:pt x="86" y="579"/>
                  </a:cubicBezTo>
                  <a:cubicBezTo>
                    <a:pt x="211" y="579"/>
                    <a:pt x="369" y="462"/>
                    <a:pt x="463" y="344"/>
                  </a:cubicBezTo>
                  <a:cubicBezTo>
                    <a:pt x="566" y="216"/>
                    <a:pt x="541" y="139"/>
                    <a:pt x="489" y="10"/>
                  </a:cubicBezTo>
                  <a:cubicBezTo>
                    <a:pt x="459" y="4"/>
                    <a:pt x="430" y="1"/>
                    <a:pt x="4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36"/>
            <p:cNvSpPr/>
            <p:nvPr/>
          </p:nvSpPr>
          <p:spPr>
            <a:xfrm>
              <a:off x="1827359" y="2613251"/>
              <a:ext cx="16026" cy="23988"/>
            </a:xfrm>
            <a:custGeom>
              <a:rect b="b" l="l" r="r" t="t"/>
              <a:pathLst>
                <a:path extrusionOk="0" h="696" w="465">
                  <a:moveTo>
                    <a:pt x="361" y="1"/>
                  </a:moveTo>
                  <a:cubicBezTo>
                    <a:pt x="207" y="26"/>
                    <a:pt x="130" y="78"/>
                    <a:pt x="52" y="206"/>
                  </a:cubicBezTo>
                  <a:cubicBezTo>
                    <a:pt x="1" y="361"/>
                    <a:pt x="1" y="567"/>
                    <a:pt x="52" y="695"/>
                  </a:cubicBezTo>
                  <a:cubicBezTo>
                    <a:pt x="207" y="670"/>
                    <a:pt x="335" y="490"/>
                    <a:pt x="413" y="361"/>
                  </a:cubicBezTo>
                  <a:cubicBezTo>
                    <a:pt x="464" y="206"/>
                    <a:pt x="413" y="129"/>
                    <a:pt x="3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36"/>
            <p:cNvSpPr/>
            <p:nvPr/>
          </p:nvSpPr>
          <p:spPr>
            <a:xfrm>
              <a:off x="1784795" y="2534672"/>
              <a:ext cx="24884" cy="13683"/>
            </a:xfrm>
            <a:custGeom>
              <a:rect b="b" l="l" r="r" t="t"/>
              <a:pathLst>
                <a:path extrusionOk="0" h="397" w="722">
                  <a:moveTo>
                    <a:pt x="299" y="0"/>
                  </a:moveTo>
                  <a:cubicBezTo>
                    <a:pt x="183" y="0"/>
                    <a:pt x="66" y="18"/>
                    <a:pt x="0" y="67"/>
                  </a:cubicBezTo>
                  <a:cubicBezTo>
                    <a:pt x="52" y="196"/>
                    <a:pt x="232" y="324"/>
                    <a:pt x="386" y="376"/>
                  </a:cubicBezTo>
                  <a:cubicBezTo>
                    <a:pt x="421" y="390"/>
                    <a:pt x="454" y="396"/>
                    <a:pt x="485" y="396"/>
                  </a:cubicBezTo>
                  <a:cubicBezTo>
                    <a:pt x="570" y="396"/>
                    <a:pt x="646" y="348"/>
                    <a:pt x="721" y="273"/>
                  </a:cubicBezTo>
                  <a:cubicBezTo>
                    <a:pt x="670" y="170"/>
                    <a:pt x="618" y="67"/>
                    <a:pt x="489" y="16"/>
                  </a:cubicBezTo>
                  <a:cubicBezTo>
                    <a:pt x="433" y="6"/>
                    <a:pt x="366" y="0"/>
                    <a:pt x="2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36"/>
            <p:cNvSpPr/>
            <p:nvPr/>
          </p:nvSpPr>
          <p:spPr>
            <a:xfrm>
              <a:off x="2144056" y="2467948"/>
              <a:ext cx="23092" cy="14992"/>
            </a:xfrm>
            <a:custGeom>
              <a:rect b="b" l="l" r="r" t="t"/>
              <a:pathLst>
                <a:path extrusionOk="0" h="435" w="670">
                  <a:moveTo>
                    <a:pt x="490" y="0"/>
                  </a:moveTo>
                  <a:cubicBezTo>
                    <a:pt x="391" y="0"/>
                    <a:pt x="281" y="28"/>
                    <a:pt x="206" y="73"/>
                  </a:cubicBezTo>
                  <a:cubicBezTo>
                    <a:pt x="52" y="124"/>
                    <a:pt x="26" y="227"/>
                    <a:pt x="1" y="356"/>
                  </a:cubicBezTo>
                  <a:cubicBezTo>
                    <a:pt x="84" y="406"/>
                    <a:pt x="145" y="434"/>
                    <a:pt x="220" y="434"/>
                  </a:cubicBezTo>
                  <a:cubicBezTo>
                    <a:pt x="261" y="434"/>
                    <a:pt x="306" y="425"/>
                    <a:pt x="361" y="407"/>
                  </a:cubicBezTo>
                  <a:cubicBezTo>
                    <a:pt x="490" y="330"/>
                    <a:pt x="670" y="176"/>
                    <a:pt x="670" y="47"/>
                  </a:cubicBezTo>
                  <a:cubicBezTo>
                    <a:pt x="627" y="15"/>
                    <a:pt x="561" y="0"/>
                    <a:pt x="4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36"/>
            <p:cNvSpPr/>
            <p:nvPr/>
          </p:nvSpPr>
          <p:spPr>
            <a:xfrm>
              <a:off x="2108558" y="2609357"/>
              <a:ext cx="23988" cy="14613"/>
            </a:xfrm>
            <a:custGeom>
              <a:rect b="b" l="l" r="r" t="t"/>
              <a:pathLst>
                <a:path extrusionOk="0" h="424" w="696">
                  <a:moveTo>
                    <a:pt x="487" y="0"/>
                  </a:moveTo>
                  <a:cubicBezTo>
                    <a:pt x="393" y="0"/>
                    <a:pt x="292" y="20"/>
                    <a:pt x="207" y="62"/>
                  </a:cubicBezTo>
                  <a:cubicBezTo>
                    <a:pt x="52" y="114"/>
                    <a:pt x="27" y="216"/>
                    <a:pt x="1" y="345"/>
                  </a:cubicBezTo>
                  <a:cubicBezTo>
                    <a:pt x="84" y="395"/>
                    <a:pt x="146" y="423"/>
                    <a:pt x="221" y="423"/>
                  </a:cubicBezTo>
                  <a:cubicBezTo>
                    <a:pt x="262" y="423"/>
                    <a:pt x="307" y="415"/>
                    <a:pt x="361" y="397"/>
                  </a:cubicBezTo>
                  <a:cubicBezTo>
                    <a:pt x="490" y="319"/>
                    <a:pt x="670" y="165"/>
                    <a:pt x="696" y="36"/>
                  </a:cubicBezTo>
                  <a:cubicBezTo>
                    <a:pt x="638" y="13"/>
                    <a:pt x="565" y="0"/>
                    <a:pt x="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36"/>
            <p:cNvSpPr/>
            <p:nvPr/>
          </p:nvSpPr>
          <p:spPr>
            <a:xfrm>
              <a:off x="1954224" y="2386163"/>
              <a:ext cx="27538" cy="30191"/>
            </a:xfrm>
            <a:custGeom>
              <a:rect b="b" l="l" r="r" t="t"/>
              <a:pathLst>
                <a:path extrusionOk="0" h="876" w="799">
                  <a:moveTo>
                    <a:pt x="747" y="0"/>
                  </a:moveTo>
                  <a:cubicBezTo>
                    <a:pt x="541" y="0"/>
                    <a:pt x="284" y="181"/>
                    <a:pt x="129" y="361"/>
                  </a:cubicBezTo>
                  <a:cubicBezTo>
                    <a:pt x="0" y="541"/>
                    <a:pt x="26" y="695"/>
                    <a:pt x="78" y="876"/>
                  </a:cubicBezTo>
                  <a:cubicBezTo>
                    <a:pt x="284" y="876"/>
                    <a:pt x="438" y="876"/>
                    <a:pt x="567" y="695"/>
                  </a:cubicBezTo>
                  <a:cubicBezTo>
                    <a:pt x="695" y="515"/>
                    <a:pt x="798" y="181"/>
                    <a:pt x="7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36"/>
            <p:cNvSpPr/>
            <p:nvPr/>
          </p:nvSpPr>
          <p:spPr>
            <a:xfrm>
              <a:off x="2072197" y="2664673"/>
              <a:ext cx="39083" cy="22402"/>
            </a:xfrm>
            <a:custGeom>
              <a:rect b="b" l="l" r="r" t="t"/>
              <a:pathLst>
                <a:path extrusionOk="0" h="650" w="1134">
                  <a:moveTo>
                    <a:pt x="712" y="0"/>
                  </a:moveTo>
                  <a:cubicBezTo>
                    <a:pt x="588" y="0"/>
                    <a:pt x="462" y="19"/>
                    <a:pt x="361" y="53"/>
                  </a:cubicBezTo>
                  <a:cubicBezTo>
                    <a:pt x="129" y="130"/>
                    <a:pt x="52" y="284"/>
                    <a:pt x="1" y="490"/>
                  </a:cubicBezTo>
                  <a:cubicBezTo>
                    <a:pt x="131" y="584"/>
                    <a:pt x="235" y="650"/>
                    <a:pt x="370" y="650"/>
                  </a:cubicBezTo>
                  <a:cubicBezTo>
                    <a:pt x="422" y="650"/>
                    <a:pt x="477" y="640"/>
                    <a:pt x="541" y="619"/>
                  </a:cubicBezTo>
                  <a:cubicBezTo>
                    <a:pt x="799" y="516"/>
                    <a:pt x="1056" y="310"/>
                    <a:pt x="1133" y="104"/>
                  </a:cubicBezTo>
                  <a:cubicBezTo>
                    <a:pt x="1032" y="32"/>
                    <a:pt x="873" y="0"/>
                    <a:pt x="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36"/>
            <p:cNvSpPr/>
            <p:nvPr/>
          </p:nvSpPr>
          <p:spPr>
            <a:xfrm>
              <a:off x="1938267" y="2627416"/>
              <a:ext cx="24849" cy="14096"/>
            </a:xfrm>
            <a:custGeom>
              <a:rect b="b" l="l" r="r" t="t"/>
              <a:pathLst>
                <a:path extrusionOk="0" h="409" w="721">
                  <a:moveTo>
                    <a:pt x="410" y="0"/>
                  </a:moveTo>
                  <a:cubicBezTo>
                    <a:pt x="348" y="0"/>
                    <a:pt x="287" y="9"/>
                    <a:pt x="232" y="27"/>
                  </a:cubicBezTo>
                  <a:cubicBezTo>
                    <a:pt x="77" y="79"/>
                    <a:pt x="52" y="182"/>
                    <a:pt x="0" y="310"/>
                  </a:cubicBezTo>
                  <a:cubicBezTo>
                    <a:pt x="74" y="366"/>
                    <a:pt x="149" y="408"/>
                    <a:pt x="232" y="408"/>
                  </a:cubicBezTo>
                  <a:cubicBezTo>
                    <a:pt x="265" y="408"/>
                    <a:pt x="299" y="402"/>
                    <a:pt x="335" y="387"/>
                  </a:cubicBezTo>
                  <a:cubicBezTo>
                    <a:pt x="489" y="336"/>
                    <a:pt x="669" y="207"/>
                    <a:pt x="721" y="79"/>
                  </a:cubicBezTo>
                  <a:cubicBezTo>
                    <a:pt x="638" y="29"/>
                    <a:pt x="522" y="0"/>
                    <a:pt x="4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36"/>
            <p:cNvSpPr/>
            <p:nvPr/>
          </p:nvSpPr>
          <p:spPr>
            <a:xfrm>
              <a:off x="1949778" y="2388817"/>
              <a:ext cx="12476" cy="21334"/>
            </a:xfrm>
            <a:custGeom>
              <a:rect b="b" l="l" r="r" t="t"/>
              <a:pathLst>
                <a:path extrusionOk="0" h="619" w="362">
                  <a:moveTo>
                    <a:pt x="284" y="1"/>
                  </a:moveTo>
                  <a:cubicBezTo>
                    <a:pt x="181" y="52"/>
                    <a:pt x="78" y="207"/>
                    <a:pt x="27" y="335"/>
                  </a:cubicBezTo>
                  <a:cubicBezTo>
                    <a:pt x="1" y="464"/>
                    <a:pt x="27" y="515"/>
                    <a:pt x="104" y="618"/>
                  </a:cubicBezTo>
                  <a:cubicBezTo>
                    <a:pt x="207" y="593"/>
                    <a:pt x="284" y="541"/>
                    <a:pt x="335" y="412"/>
                  </a:cubicBezTo>
                  <a:cubicBezTo>
                    <a:pt x="361" y="284"/>
                    <a:pt x="361" y="104"/>
                    <a:pt x="2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36"/>
            <p:cNvSpPr/>
            <p:nvPr/>
          </p:nvSpPr>
          <p:spPr>
            <a:xfrm>
              <a:off x="1971078" y="2535189"/>
              <a:ext cx="19542" cy="19542"/>
            </a:xfrm>
            <a:custGeom>
              <a:rect b="b" l="l" r="r" t="t"/>
              <a:pathLst>
                <a:path extrusionOk="0" h="567" w="567">
                  <a:moveTo>
                    <a:pt x="541" y="1"/>
                  </a:moveTo>
                  <a:cubicBezTo>
                    <a:pt x="412" y="1"/>
                    <a:pt x="206" y="103"/>
                    <a:pt x="103" y="206"/>
                  </a:cubicBezTo>
                  <a:cubicBezTo>
                    <a:pt x="1" y="335"/>
                    <a:pt x="1" y="438"/>
                    <a:pt x="26" y="567"/>
                  </a:cubicBezTo>
                  <a:cubicBezTo>
                    <a:pt x="181" y="567"/>
                    <a:pt x="258" y="567"/>
                    <a:pt x="387" y="464"/>
                  </a:cubicBezTo>
                  <a:cubicBezTo>
                    <a:pt x="490" y="335"/>
                    <a:pt x="567" y="129"/>
                    <a:pt x="5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36"/>
            <p:cNvSpPr/>
            <p:nvPr/>
          </p:nvSpPr>
          <p:spPr>
            <a:xfrm>
              <a:off x="1969320" y="2571549"/>
              <a:ext cx="19542" cy="20024"/>
            </a:xfrm>
            <a:custGeom>
              <a:rect b="b" l="l" r="r" t="t"/>
              <a:pathLst>
                <a:path extrusionOk="0" h="581" w="567">
                  <a:moveTo>
                    <a:pt x="541" y="1"/>
                  </a:moveTo>
                  <a:cubicBezTo>
                    <a:pt x="412" y="1"/>
                    <a:pt x="206" y="104"/>
                    <a:pt x="103" y="207"/>
                  </a:cubicBezTo>
                  <a:cubicBezTo>
                    <a:pt x="0" y="335"/>
                    <a:pt x="0" y="438"/>
                    <a:pt x="26" y="567"/>
                  </a:cubicBezTo>
                  <a:cubicBezTo>
                    <a:pt x="73" y="575"/>
                    <a:pt x="116" y="581"/>
                    <a:pt x="156" y="581"/>
                  </a:cubicBezTo>
                  <a:cubicBezTo>
                    <a:pt x="244" y="581"/>
                    <a:pt x="315" y="553"/>
                    <a:pt x="386" y="464"/>
                  </a:cubicBezTo>
                  <a:cubicBezTo>
                    <a:pt x="489" y="335"/>
                    <a:pt x="566" y="155"/>
                    <a:pt x="5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36"/>
            <p:cNvSpPr/>
            <p:nvPr/>
          </p:nvSpPr>
          <p:spPr>
            <a:xfrm>
              <a:off x="1880607" y="2353353"/>
              <a:ext cx="15096" cy="24849"/>
            </a:xfrm>
            <a:custGeom>
              <a:rect b="b" l="l" r="r" t="t"/>
              <a:pathLst>
                <a:path extrusionOk="0" h="721" w="438">
                  <a:moveTo>
                    <a:pt x="335" y="0"/>
                  </a:moveTo>
                  <a:cubicBezTo>
                    <a:pt x="206" y="52"/>
                    <a:pt x="77" y="232"/>
                    <a:pt x="52" y="360"/>
                  </a:cubicBezTo>
                  <a:cubicBezTo>
                    <a:pt x="0" y="515"/>
                    <a:pt x="52" y="618"/>
                    <a:pt x="129" y="721"/>
                  </a:cubicBezTo>
                  <a:cubicBezTo>
                    <a:pt x="258" y="669"/>
                    <a:pt x="361" y="618"/>
                    <a:pt x="386" y="463"/>
                  </a:cubicBezTo>
                  <a:cubicBezTo>
                    <a:pt x="438" y="309"/>
                    <a:pt x="412" y="103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36"/>
            <p:cNvSpPr/>
            <p:nvPr/>
          </p:nvSpPr>
          <p:spPr>
            <a:xfrm>
              <a:off x="1971974" y="2800946"/>
              <a:ext cx="24849" cy="13752"/>
            </a:xfrm>
            <a:custGeom>
              <a:rect b="b" l="l" r="r" t="t"/>
              <a:pathLst>
                <a:path extrusionOk="0" h="399" w="721">
                  <a:moveTo>
                    <a:pt x="468" y="1"/>
                  </a:moveTo>
                  <a:cubicBezTo>
                    <a:pt x="386" y="1"/>
                    <a:pt x="301" y="14"/>
                    <a:pt x="232" y="37"/>
                  </a:cubicBezTo>
                  <a:cubicBezTo>
                    <a:pt x="77" y="88"/>
                    <a:pt x="52" y="166"/>
                    <a:pt x="0" y="320"/>
                  </a:cubicBezTo>
                  <a:cubicBezTo>
                    <a:pt x="83" y="370"/>
                    <a:pt x="145" y="398"/>
                    <a:pt x="220" y="398"/>
                  </a:cubicBezTo>
                  <a:cubicBezTo>
                    <a:pt x="261" y="398"/>
                    <a:pt x="306" y="390"/>
                    <a:pt x="361" y="371"/>
                  </a:cubicBezTo>
                  <a:cubicBezTo>
                    <a:pt x="515" y="346"/>
                    <a:pt x="669" y="191"/>
                    <a:pt x="721" y="63"/>
                  </a:cubicBezTo>
                  <a:cubicBezTo>
                    <a:pt x="664" y="20"/>
                    <a:pt x="569" y="1"/>
                    <a:pt x="4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36"/>
            <p:cNvSpPr/>
            <p:nvPr/>
          </p:nvSpPr>
          <p:spPr>
            <a:xfrm>
              <a:off x="1963082" y="2763173"/>
              <a:ext cx="23988" cy="32845"/>
            </a:xfrm>
            <a:custGeom>
              <a:rect b="b" l="l" r="r" t="t"/>
              <a:pathLst>
                <a:path extrusionOk="0" h="953" w="696">
                  <a:moveTo>
                    <a:pt x="593" y="0"/>
                  </a:moveTo>
                  <a:lnTo>
                    <a:pt x="593" y="0"/>
                  </a:lnTo>
                  <a:cubicBezTo>
                    <a:pt x="413" y="26"/>
                    <a:pt x="181" y="258"/>
                    <a:pt x="104" y="464"/>
                  </a:cubicBezTo>
                  <a:cubicBezTo>
                    <a:pt x="1" y="670"/>
                    <a:pt x="52" y="798"/>
                    <a:pt x="155" y="953"/>
                  </a:cubicBezTo>
                  <a:cubicBezTo>
                    <a:pt x="335" y="927"/>
                    <a:pt x="464" y="901"/>
                    <a:pt x="567" y="695"/>
                  </a:cubicBezTo>
                  <a:cubicBezTo>
                    <a:pt x="670" y="489"/>
                    <a:pt x="696" y="181"/>
                    <a:pt x="5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36"/>
            <p:cNvSpPr/>
            <p:nvPr/>
          </p:nvSpPr>
          <p:spPr>
            <a:xfrm>
              <a:off x="1901872" y="2761932"/>
              <a:ext cx="23988" cy="14406"/>
            </a:xfrm>
            <a:custGeom>
              <a:rect b="b" l="l" r="r" t="t"/>
              <a:pathLst>
                <a:path extrusionOk="0" h="418" w="696">
                  <a:moveTo>
                    <a:pt x="443" y="0"/>
                  </a:moveTo>
                  <a:cubicBezTo>
                    <a:pt x="361" y="0"/>
                    <a:pt x="276" y="13"/>
                    <a:pt x="207" y="36"/>
                  </a:cubicBezTo>
                  <a:cubicBezTo>
                    <a:pt x="78" y="88"/>
                    <a:pt x="27" y="191"/>
                    <a:pt x="1" y="319"/>
                  </a:cubicBezTo>
                  <a:cubicBezTo>
                    <a:pt x="75" y="375"/>
                    <a:pt x="136" y="417"/>
                    <a:pt x="222" y="417"/>
                  </a:cubicBezTo>
                  <a:cubicBezTo>
                    <a:pt x="255" y="417"/>
                    <a:pt x="292" y="411"/>
                    <a:pt x="336" y="397"/>
                  </a:cubicBezTo>
                  <a:cubicBezTo>
                    <a:pt x="490" y="345"/>
                    <a:pt x="670" y="191"/>
                    <a:pt x="696" y="62"/>
                  </a:cubicBezTo>
                  <a:cubicBezTo>
                    <a:pt x="639" y="20"/>
                    <a:pt x="543" y="0"/>
                    <a:pt x="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36"/>
            <p:cNvSpPr/>
            <p:nvPr/>
          </p:nvSpPr>
          <p:spPr>
            <a:xfrm>
              <a:off x="1933821" y="2837892"/>
              <a:ext cx="35533" cy="18611"/>
            </a:xfrm>
            <a:custGeom>
              <a:rect b="b" l="l" r="r" t="t"/>
              <a:pathLst>
                <a:path extrusionOk="0" h="540" w="1031">
                  <a:moveTo>
                    <a:pt x="545" y="1"/>
                  </a:moveTo>
                  <a:cubicBezTo>
                    <a:pt x="481" y="1"/>
                    <a:pt x="419" y="7"/>
                    <a:pt x="361" y="20"/>
                  </a:cubicBezTo>
                  <a:cubicBezTo>
                    <a:pt x="155" y="46"/>
                    <a:pt x="78" y="175"/>
                    <a:pt x="0" y="355"/>
                  </a:cubicBezTo>
                  <a:cubicBezTo>
                    <a:pt x="113" y="467"/>
                    <a:pt x="205" y="540"/>
                    <a:pt x="380" y="540"/>
                  </a:cubicBezTo>
                  <a:cubicBezTo>
                    <a:pt x="406" y="540"/>
                    <a:pt x="434" y="538"/>
                    <a:pt x="464" y="535"/>
                  </a:cubicBezTo>
                  <a:cubicBezTo>
                    <a:pt x="670" y="483"/>
                    <a:pt x="953" y="329"/>
                    <a:pt x="1030" y="175"/>
                  </a:cubicBezTo>
                  <a:cubicBezTo>
                    <a:pt x="934" y="59"/>
                    <a:pt x="736" y="1"/>
                    <a:pt x="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36"/>
            <p:cNvSpPr/>
            <p:nvPr/>
          </p:nvSpPr>
          <p:spPr>
            <a:xfrm>
              <a:off x="2141403" y="2855297"/>
              <a:ext cx="36395" cy="17887"/>
            </a:xfrm>
            <a:custGeom>
              <a:rect b="b" l="l" r="r" t="t"/>
              <a:pathLst>
                <a:path extrusionOk="0" h="519" w="1056">
                  <a:moveTo>
                    <a:pt x="370" y="0"/>
                  </a:moveTo>
                  <a:cubicBezTo>
                    <a:pt x="185" y="0"/>
                    <a:pt x="93" y="97"/>
                    <a:pt x="0" y="236"/>
                  </a:cubicBezTo>
                  <a:cubicBezTo>
                    <a:pt x="103" y="416"/>
                    <a:pt x="206" y="519"/>
                    <a:pt x="412" y="519"/>
                  </a:cubicBezTo>
                  <a:cubicBezTo>
                    <a:pt x="644" y="519"/>
                    <a:pt x="927" y="416"/>
                    <a:pt x="1056" y="262"/>
                  </a:cubicBezTo>
                  <a:cubicBezTo>
                    <a:pt x="953" y="107"/>
                    <a:pt x="644" y="4"/>
                    <a:pt x="438" y="4"/>
                  </a:cubicBezTo>
                  <a:cubicBezTo>
                    <a:pt x="414" y="2"/>
                    <a:pt x="391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36"/>
            <p:cNvSpPr/>
            <p:nvPr/>
          </p:nvSpPr>
          <p:spPr>
            <a:xfrm>
              <a:off x="2137853" y="2866084"/>
              <a:ext cx="18646" cy="21299"/>
            </a:xfrm>
            <a:custGeom>
              <a:rect b="b" l="l" r="r" t="t"/>
              <a:pathLst>
                <a:path extrusionOk="0" h="618" w="541">
                  <a:moveTo>
                    <a:pt x="52" y="0"/>
                  </a:moveTo>
                  <a:cubicBezTo>
                    <a:pt x="26" y="129"/>
                    <a:pt x="0" y="232"/>
                    <a:pt x="78" y="360"/>
                  </a:cubicBezTo>
                  <a:cubicBezTo>
                    <a:pt x="181" y="489"/>
                    <a:pt x="361" y="618"/>
                    <a:pt x="489" y="618"/>
                  </a:cubicBezTo>
                  <a:cubicBezTo>
                    <a:pt x="541" y="489"/>
                    <a:pt x="464" y="283"/>
                    <a:pt x="386" y="154"/>
                  </a:cubicBezTo>
                  <a:cubicBezTo>
                    <a:pt x="309" y="26"/>
                    <a:pt x="206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36"/>
            <p:cNvSpPr/>
            <p:nvPr/>
          </p:nvSpPr>
          <p:spPr>
            <a:xfrm>
              <a:off x="2144056" y="2836445"/>
              <a:ext cx="23092" cy="14992"/>
            </a:xfrm>
            <a:custGeom>
              <a:rect b="b" l="l" r="r" t="t"/>
              <a:pathLst>
                <a:path extrusionOk="0" h="435" w="670">
                  <a:moveTo>
                    <a:pt x="474" y="1"/>
                  </a:moveTo>
                  <a:cubicBezTo>
                    <a:pt x="379" y="1"/>
                    <a:pt x="277" y="20"/>
                    <a:pt x="206" y="62"/>
                  </a:cubicBezTo>
                  <a:cubicBezTo>
                    <a:pt x="52" y="139"/>
                    <a:pt x="26" y="217"/>
                    <a:pt x="1" y="345"/>
                  </a:cubicBezTo>
                  <a:cubicBezTo>
                    <a:pt x="68" y="396"/>
                    <a:pt x="135" y="435"/>
                    <a:pt x="209" y="435"/>
                  </a:cubicBezTo>
                  <a:cubicBezTo>
                    <a:pt x="249" y="435"/>
                    <a:pt x="290" y="424"/>
                    <a:pt x="335" y="397"/>
                  </a:cubicBezTo>
                  <a:cubicBezTo>
                    <a:pt x="490" y="345"/>
                    <a:pt x="644" y="191"/>
                    <a:pt x="670" y="36"/>
                  </a:cubicBezTo>
                  <a:cubicBezTo>
                    <a:pt x="623" y="13"/>
                    <a:pt x="551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36"/>
            <p:cNvSpPr/>
            <p:nvPr/>
          </p:nvSpPr>
          <p:spPr>
            <a:xfrm>
              <a:off x="2160910" y="2876665"/>
              <a:ext cx="23988" cy="14510"/>
            </a:xfrm>
            <a:custGeom>
              <a:rect b="b" l="l" r="r" t="t"/>
              <a:pathLst>
                <a:path extrusionOk="0" h="421" w="696">
                  <a:moveTo>
                    <a:pt x="214" y="1"/>
                  </a:moveTo>
                  <a:cubicBezTo>
                    <a:pt x="134" y="1"/>
                    <a:pt x="67" y="29"/>
                    <a:pt x="1" y="79"/>
                  </a:cubicBezTo>
                  <a:cubicBezTo>
                    <a:pt x="26" y="208"/>
                    <a:pt x="52" y="311"/>
                    <a:pt x="206" y="362"/>
                  </a:cubicBezTo>
                  <a:cubicBezTo>
                    <a:pt x="284" y="401"/>
                    <a:pt x="374" y="420"/>
                    <a:pt x="461" y="420"/>
                  </a:cubicBezTo>
                  <a:cubicBezTo>
                    <a:pt x="548" y="420"/>
                    <a:pt x="631" y="401"/>
                    <a:pt x="696" y="362"/>
                  </a:cubicBezTo>
                  <a:cubicBezTo>
                    <a:pt x="670" y="234"/>
                    <a:pt x="490" y="79"/>
                    <a:pt x="361" y="28"/>
                  </a:cubicBezTo>
                  <a:cubicBezTo>
                    <a:pt x="306" y="9"/>
                    <a:pt x="258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36"/>
            <p:cNvSpPr/>
            <p:nvPr/>
          </p:nvSpPr>
          <p:spPr>
            <a:xfrm>
              <a:off x="2040283" y="2717920"/>
              <a:ext cx="27538" cy="36395"/>
            </a:xfrm>
            <a:custGeom>
              <a:rect b="b" l="l" r="r" t="t"/>
              <a:pathLst>
                <a:path extrusionOk="0" h="1056" w="799">
                  <a:moveTo>
                    <a:pt x="721" y="1"/>
                  </a:moveTo>
                  <a:lnTo>
                    <a:pt x="721" y="1"/>
                  </a:lnTo>
                  <a:cubicBezTo>
                    <a:pt x="489" y="26"/>
                    <a:pt x="232" y="258"/>
                    <a:pt x="129" y="490"/>
                  </a:cubicBezTo>
                  <a:cubicBezTo>
                    <a:pt x="0" y="696"/>
                    <a:pt x="52" y="850"/>
                    <a:pt x="155" y="1056"/>
                  </a:cubicBezTo>
                  <a:cubicBezTo>
                    <a:pt x="360" y="1004"/>
                    <a:pt x="515" y="979"/>
                    <a:pt x="644" y="747"/>
                  </a:cubicBezTo>
                  <a:cubicBezTo>
                    <a:pt x="747" y="541"/>
                    <a:pt x="798" y="207"/>
                    <a:pt x="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36"/>
            <p:cNvSpPr/>
            <p:nvPr/>
          </p:nvSpPr>
          <p:spPr>
            <a:xfrm>
              <a:off x="2047383" y="2747870"/>
              <a:ext cx="28399" cy="13786"/>
            </a:xfrm>
            <a:custGeom>
              <a:rect b="b" l="l" r="r" t="t"/>
              <a:pathLst>
                <a:path extrusionOk="0" h="400" w="824">
                  <a:moveTo>
                    <a:pt x="405" y="0"/>
                  </a:moveTo>
                  <a:cubicBezTo>
                    <a:pt x="372" y="0"/>
                    <a:pt x="340" y="2"/>
                    <a:pt x="309" y="7"/>
                  </a:cubicBezTo>
                  <a:cubicBezTo>
                    <a:pt x="129" y="33"/>
                    <a:pt x="77" y="110"/>
                    <a:pt x="0" y="238"/>
                  </a:cubicBezTo>
                  <a:cubicBezTo>
                    <a:pt x="86" y="346"/>
                    <a:pt x="154" y="399"/>
                    <a:pt x="278" y="399"/>
                  </a:cubicBezTo>
                  <a:cubicBezTo>
                    <a:pt x="303" y="399"/>
                    <a:pt x="330" y="397"/>
                    <a:pt x="360" y="393"/>
                  </a:cubicBezTo>
                  <a:cubicBezTo>
                    <a:pt x="541" y="367"/>
                    <a:pt x="746" y="264"/>
                    <a:pt x="824" y="135"/>
                  </a:cubicBezTo>
                  <a:cubicBezTo>
                    <a:pt x="738" y="50"/>
                    <a:pt x="565" y="0"/>
                    <a:pt x="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36"/>
            <p:cNvSpPr/>
            <p:nvPr/>
          </p:nvSpPr>
          <p:spPr>
            <a:xfrm>
              <a:off x="2034941" y="2713475"/>
              <a:ext cx="14234" cy="29330"/>
            </a:xfrm>
            <a:custGeom>
              <a:rect b="b" l="l" r="r" t="t"/>
              <a:pathLst>
                <a:path extrusionOk="0" h="851" w="413">
                  <a:moveTo>
                    <a:pt x="232" y="1"/>
                  </a:moveTo>
                  <a:cubicBezTo>
                    <a:pt x="104" y="78"/>
                    <a:pt x="1" y="310"/>
                    <a:pt x="1" y="490"/>
                  </a:cubicBezTo>
                  <a:cubicBezTo>
                    <a:pt x="1" y="670"/>
                    <a:pt x="78" y="747"/>
                    <a:pt x="181" y="850"/>
                  </a:cubicBezTo>
                  <a:cubicBezTo>
                    <a:pt x="310" y="747"/>
                    <a:pt x="387" y="696"/>
                    <a:pt x="413" y="516"/>
                  </a:cubicBezTo>
                  <a:cubicBezTo>
                    <a:pt x="413" y="336"/>
                    <a:pt x="335" y="104"/>
                    <a:pt x="2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36"/>
            <p:cNvSpPr/>
            <p:nvPr/>
          </p:nvSpPr>
          <p:spPr>
            <a:xfrm>
              <a:off x="2070440" y="2723090"/>
              <a:ext cx="23092" cy="19990"/>
            </a:xfrm>
            <a:custGeom>
              <a:rect b="b" l="l" r="r" t="t"/>
              <a:pathLst>
                <a:path extrusionOk="0" h="580" w="670">
                  <a:moveTo>
                    <a:pt x="606" y="0"/>
                  </a:moveTo>
                  <a:cubicBezTo>
                    <a:pt x="457" y="0"/>
                    <a:pt x="267" y="73"/>
                    <a:pt x="155" y="185"/>
                  </a:cubicBezTo>
                  <a:cubicBezTo>
                    <a:pt x="26" y="288"/>
                    <a:pt x="0" y="417"/>
                    <a:pt x="26" y="546"/>
                  </a:cubicBezTo>
                  <a:cubicBezTo>
                    <a:pt x="90" y="567"/>
                    <a:pt x="145" y="579"/>
                    <a:pt x="197" y="579"/>
                  </a:cubicBezTo>
                  <a:cubicBezTo>
                    <a:pt x="270" y="579"/>
                    <a:pt x="337" y="554"/>
                    <a:pt x="412" y="494"/>
                  </a:cubicBezTo>
                  <a:cubicBezTo>
                    <a:pt x="541" y="391"/>
                    <a:pt x="669" y="160"/>
                    <a:pt x="669" y="5"/>
                  </a:cubicBezTo>
                  <a:cubicBezTo>
                    <a:pt x="649" y="2"/>
                    <a:pt x="628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36"/>
            <p:cNvSpPr/>
            <p:nvPr/>
          </p:nvSpPr>
          <p:spPr>
            <a:xfrm>
              <a:off x="1775042" y="3082385"/>
              <a:ext cx="39945" cy="19783"/>
            </a:xfrm>
            <a:custGeom>
              <a:rect b="b" l="l" r="r" t="t"/>
              <a:pathLst>
                <a:path extrusionOk="0" h="574" w="1159">
                  <a:moveTo>
                    <a:pt x="639" y="0"/>
                  </a:moveTo>
                  <a:cubicBezTo>
                    <a:pt x="397" y="0"/>
                    <a:pt x="116" y="97"/>
                    <a:pt x="0" y="236"/>
                  </a:cubicBezTo>
                  <a:cubicBezTo>
                    <a:pt x="103" y="416"/>
                    <a:pt x="438" y="545"/>
                    <a:pt x="669" y="570"/>
                  </a:cubicBezTo>
                  <a:cubicBezTo>
                    <a:pt x="692" y="573"/>
                    <a:pt x="713" y="574"/>
                    <a:pt x="733" y="574"/>
                  </a:cubicBezTo>
                  <a:cubicBezTo>
                    <a:pt x="945" y="574"/>
                    <a:pt x="1041" y="454"/>
                    <a:pt x="1159" y="313"/>
                  </a:cubicBezTo>
                  <a:cubicBezTo>
                    <a:pt x="1056" y="133"/>
                    <a:pt x="953" y="4"/>
                    <a:pt x="721" y="4"/>
                  </a:cubicBezTo>
                  <a:cubicBezTo>
                    <a:pt x="694" y="2"/>
                    <a:pt x="667" y="0"/>
                    <a:pt x="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36"/>
            <p:cNvSpPr/>
            <p:nvPr/>
          </p:nvSpPr>
          <p:spPr>
            <a:xfrm>
              <a:off x="1783899" y="3063533"/>
              <a:ext cx="27538" cy="15268"/>
            </a:xfrm>
            <a:custGeom>
              <a:rect b="b" l="l" r="r" t="t"/>
              <a:pathLst>
                <a:path extrusionOk="0" h="443" w="799">
                  <a:moveTo>
                    <a:pt x="281" y="1"/>
                  </a:moveTo>
                  <a:cubicBezTo>
                    <a:pt x="174" y="1"/>
                    <a:pt x="72" y="20"/>
                    <a:pt x="1" y="62"/>
                  </a:cubicBezTo>
                  <a:cubicBezTo>
                    <a:pt x="52" y="217"/>
                    <a:pt x="232" y="371"/>
                    <a:pt x="412" y="423"/>
                  </a:cubicBezTo>
                  <a:cubicBezTo>
                    <a:pt x="454" y="436"/>
                    <a:pt x="492" y="443"/>
                    <a:pt x="527" y="443"/>
                  </a:cubicBezTo>
                  <a:cubicBezTo>
                    <a:pt x="624" y="443"/>
                    <a:pt x="704" y="395"/>
                    <a:pt x="799" y="320"/>
                  </a:cubicBezTo>
                  <a:cubicBezTo>
                    <a:pt x="747" y="191"/>
                    <a:pt x="696" y="88"/>
                    <a:pt x="541" y="36"/>
                  </a:cubicBezTo>
                  <a:cubicBezTo>
                    <a:pt x="460" y="13"/>
                    <a:pt x="369" y="1"/>
                    <a:pt x="2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36"/>
            <p:cNvSpPr/>
            <p:nvPr/>
          </p:nvSpPr>
          <p:spPr>
            <a:xfrm>
              <a:off x="1796341" y="3103960"/>
              <a:ext cx="26641" cy="16061"/>
            </a:xfrm>
            <a:custGeom>
              <a:rect b="b" l="l" r="r" t="t"/>
              <a:pathLst>
                <a:path extrusionOk="0" h="466" w="773">
                  <a:moveTo>
                    <a:pt x="495" y="1"/>
                  </a:moveTo>
                  <a:cubicBezTo>
                    <a:pt x="455" y="1"/>
                    <a:pt x="411" y="7"/>
                    <a:pt x="360" y="22"/>
                  </a:cubicBezTo>
                  <a:cubicBezTo>
                    <a:pt x="206" y="99"/>
                    <a:pt x="26" y="253"/>
                    <a:pt x="0" y="408"/>
                  </a:cubicBezTo>
                  <a:cubicBezTo>
                    <a:pt x="51" y="446"/>
                    <a:pt x="142" y="466"/>
                    <a:pt x="238" y="466"/>
                  </a:cubicBezTo>
                  <a:cubicBezTo>
                    <a:pt x="335" y="466"/>
                    <a:pt x="438" y="446"/>
                    <a:pt x="515" y="408"/>
                  </a:cubicBezTo>
                  <a:cubicBezTo>
                    <a:pt x="695" y="356"/>
                    <a:pt x="721" y="253"/>
                    <a:pt x="772" y="99"/>
                  </a:cubicBezTo>
                  <a:cubicBezTo>
                    <a:pt x="679" y="43"/>
                    <a:pt x="600" y="1"/>
                    <a:pt x="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36"/>
            <p:cNvSpPr/>
            <p:nvPr/>
          </p:nvSpPr>
          <p:spPr>
            <a:xfrm>
              <a:off x="1768838" y="3015248"/>
              <a:ext cx="25745" cy="16267"/>
            </a:xfrm>
            <a:custGeom>
              <a:rect b="b" l="l" r="r" t="t"/>
              <a:pathLst>
                <a:path extrusionOk="0" h="472" w="747">
                  <a:moveTo>
                    <a:pt x="205" y="1"/>
                  </a:moveTo>
                  <a:cubicBezTo>
                    <a:pt x="126" y="1"/>
                    <a:pt x="54" y="15"/>
                    <a:pt x="0" y="48"/>
                  </a:cubicBezTo>
                  <a:cubicBezTo>
                    <a:pt x="26" y="176"/>
                    <a:pt x="206" y="356"/>
                    <a:pt x="360" y="434"/>
                  </a:cubicBezTo>
                  <a:cubicBezTo>
                    <a:pt x="414" y="461"/>
                    <a:pt x="462" y="472"/>
                    <a:pt x="506" y="472"/>
                  </a:cubicBezTo>
                  <a:cubicBezTo>
                    <a:pt x="590" y="472"/>
                    <a:pt x="663" y="432"/>
                    <a:pt x="747" y="382"/>
                  </a:cubicBezTo>
                  <a:cubicBezTo>
                    <a:pt x="721" y="253"/>
                    <a:pt x="695" y="125"/>
                    <a:pt x="541" y="73"/>
                  </a:cubicBezTo>
                  <a:cubicBezTo>
                    <a:pt x="436" y="28"/>
                    <a:pt x="314" y="1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36"/>
            <p:cNvSpPr/>
            <p:nvPr/>
          </p:nvSpPr>
          <p:spPr>
            <a:xfrm>
              <a:off x="2080193" y="2761380"/>
              <a:ext cx="19542" cy="23126"/>
            </a:xfrm>
            <a:custGeom>
              <a:rect b="b" l="l" r="r" t="t"/>
              <a:pathLst>
                <a:path extrusionOk="0" h="671" w="567">
                  <a:moveTo>
                    <a:pt x="515" y="1"/>
                  </a:moveTo>
                  <a:cubicBezTo>
                    <a:pt x="386" y="1"/>
                    <a:pt x="181" y="155"/>
                    <a:pt x="78" y="284"/>
                  </a:cubicBezTo>
                  <a:cubicBezTo>
                    <a:pt x="0" y="438"/>
                    <a:pt x="26" y="541"/>
                    <a:pt x="78" y="670"/>
                  </a:cubicBezTo>
                  <a:cubicBezTo>
                    <a:pt x="206" y="670"/>
                    <a:pt x="335" y="644"/>
                    <a:pt x="412" y="516"/>
                  </a:cubicBezTo>
                  <a:cubicBezTo>
                    <a:pt x="515" y="361"/>
                    <a:pt x="567" y="130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36"/>
            <p:cNvSpPr/>
            <p:nvPr/>
          </p:nvSpPr>
          <p:spPr>
            <a:xfrm>
              <a:off x="2083743" y="2780922"/>
              <a:ext cx="19542" cy="9788"/>
            </a:xfrm>
            <a:custGeom>
              <a:rect b="b" l="l" r="r" t="t"/>
              <a:pathLst>
                <a:path extrusionOk="0" h="284" w="567">
                  <a:moveTo>
                    <a:pt x="232" y="0"/>
                  </a:moveTo>
                  <a:cubicBezTo>
                    <a:pt x="103" y="26"/>
                    <a:pt x="52" y="77"/>
                    <a:pt x="0" y="155"/>
                  </a:cubicBezTo>
                  <a:cubicBezTo>
                    <a:pt x="52" y="232"/>
                    <a:pt x="103" y="283"/>
                    <a:pt x="232" y="283"/>
                  </a:cubicBezTo>
                  <a:cubicBezTo>
                    <a:pt x="361" y="283"/>
                    <a:pt x="515" y="232"/>
                    <a:pt x="567" y="129"/>
                  </a:cubicBezTo>
                  <a:cubicBezTo>
                    <a:pt x="515" y="52"/>
                    <a:pt x="335" y="0"/>
                    <a:pt x="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36"/>
            <p:cNvSpPr/>
            <p:nvPr/>
          </p:nvSpPr>
          <p:spPr>
            <a:xfrm>
              <a:off x="2069544" y="2756969"/>
              <a:ext cx="10684" cy="19542"/>
            </a:xfrm>
            <a:custGeom>
              <a:rect b="b" l="l" r="r" t="t"/>
              <a:pathLst>
                <a:path extrusionOk="0" h="567" w="310">
                  <a:moveTo>
                    <a:pt x="206" y="0"/>
                  </a:moveTo>
                  <a:cubicBezTo>
                    <a:pt x="129" y="52"/>
                    <a:pt x="52" y="206"/>
                    <a:pt x="26" y="309"/>
                  </a:cubicBezTo>
                  <a:cubicBezTo>
                    <a:pt x="1" y="438"/>
                    <a:pt x="52" y="489"/>
                    <a:pt x="129" y="566"/>
                  </a:cubicBezTo>
                  <a:cubicBezTo>
                    <a:pt x="232" y="515"/>
                    <a:pt x="284" y="489"/>
                    <a:pt x="309" y="361"/>
                  </a:cubicBezTo>
                  <a:cubicBezTo>
                    <a:pt x="309" y="232"/>
                    <a:pt x="284" y="7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36"/>
            <p:cNvSpPr/>
            <p:nvPr/>
          </p:nvSpPr>
          <p:spPr>
            <a:xfrm>
              <a:off x="2082847" y="2745561"/>
              <a:ext cx="15992" cy="12304"/>
            </a:xfrm>
            <a:custGeom>
              <a:rect b="b" l="l" r="r" t="t"/>
              <a:pathLst>
                <a:path extrusionOk="0" h="357" w="464">
                  <a:moveTo>
                    <a:pt x="363" y="1"/>
                  </a:moveTo>
                  <a:cubicBezTo>
                    <a:pt x="275" y="1"/>
                    <a:pt x="176" y="37"/>
                    <a:pt x="104" y="74"/>
                  </a:cubicBezTo>
                  <a:cubicBezTo>
                    <a:pt x="1" y="151"/>
                    <a:pt x="1" y="228"/>
                    <a:pt x="1" y="331"/>
                  </a:cubicBezTo>
                  <a:cubicBezTo>
                    <a:pt x="39" y="344"/>
                    <a:pt x="78" y="357"/>
                    <a:pt x="120" y="357"/>
                  </a:cubicBezTo>
                  <a:cubicBezTo>
                    <a:pt x="161" y="357"/>
                    <a:pt x="206" y="344"/>
                    <a:pt x="258" y="305"/>
                  </a:cubicBezTo>
                  <a:cubicBezTo>
                    <a:pt x="361" y="254"/>
                    <a:pt x="464" y="125"/>
                    <a:pt x="464" y="22"/>
                  </a:cubicBezTo>
                  <a:cubicBezTo>
                    <a:pt x="434" y="7"/>
                    <a:pt x="399" y="1"/>
                    <a:pt x="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36"/>
            <p:cNvSpPr/>
            <p:nvPr/>
          </p:nvSpPr>
          <p:spPr>
            <a:xfrm>
              <a:off x="1893015" y="2503240"/>
              <a:ext cx="36395" cy="18680"/>
            </a:xfrm>
            <a:custGeom>
              <a:rect b="b" l="l" r="r" t="t"/>
              <a:pathLst>
                <a:path extrusionOk="0" h="542" w="1056">
                  <a:moveTo>
                    <a:pt x="438" y="1"/>
                  </a:moveTo>
                  <a:cubicBezTo>
                    <a:pt x="206" y="1"/>
                    <a:pt x="103" y="104"/>
                    <a:pt x="1" y="258"/>
                  </a:cubicBezTo>
                  <a:cubicBezTo>
                    <a:pt x="103" y="413"/>
                    <a:pt x="206" y="516"/>
                    <a:pt x="412" y="541"/>
                  </a:cubicBezTo>
                  <a:cubicBezTo>
                    <a:pt x="644" y="541"/>
                    <a:pt x="927" y="439"/>
                    <a:pt x="1056" y="284"/>
                  </a:cubicBezTo>
                  <a:cubicBezTo>
                    <a:pt x="953" y="130"/>
                    <a:pt x="644" y="1"/>
                    <a:pt x="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36"/>
            <p:cNvSpPr/>
            <p:nvPr/>
          </p:nvSpPr>
          <p:spPr>
            <a:xfrm>
              <a:off x="1885915" y="2520093"/>
              <a:ext cx="18680" cy="21334"/>
            </a:xfrm>
            <a:custGeom>
              <a:rect b="b" l="l" r="r" t="t"/>
              <a:pathLst>
                <a:path extrusionOk="0" h="619" w="542">
                  <a:moveTo>
                    <a:pt x="78" y="1"/>
                  </a:moveTo>
                  <a:cubicBezTo>
                    <a:pt x="26" y="130"/>
                    <a:pt x="1" y="207"/>
                    <a:pt x="78" y="361"/>
                  </a:cubicBezTo>
                  <a:cubicBezTo>
                    <a:pt x="181" y="490"/>
                    <a:pt x="361" y="619"/>
                    <a:pt x="490" y="619"/>
                  </a:cubicBezTo>
                  <a:cubicBezTo>
                    <a:pt x="541" y="490"/>
                    <a:pt x="490" y="258"/>
                    <a:pt x="387" y="130"/>
                  </a:cubicBezTo>
                  <a:cubicBezTo>
                    <a:pt x="309" y="1"/>
                    <a:pt x="207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36"/>
            <p:cNvSpPr/>
            <p:nvPr/>
          </p:nvSpPr>
          <p:spPr>
            <a:xfrm>
              <a:off x="1895669" y="2484801"/>
              <a:ext cx="23092" cy="14992"/>
            </a:xfrm>
            <a:custGeom>
              <a:rect b="b" l="l" r="r" t="t"/>
              <a:pathLst>
                <a:path extrusionOk="0" h="435" w="670">
                  <a:moveTo>
                    <a:pt x="490" y="0"/>
                  </a:moveTo>
                  <a:cubicBezTo>
                    <a:pt x="391" y="0"/>
                    <a:pt x="281" y="28"/>
                    <a:pt x="207" y="73"/>
                  </a:cubicBezTo>
                  <a:cubicBezTo>
                    <a:pt x="52" y="124"/>
                    <a:pt x="26" y="227"/>
                    <a:pt x="1" y="356"/>
                  </a:cubicBezTo>
                  <a:cubicBezTo>
                    <a:pt x="67" y="406"/>
                    <a:pt x="134" y="434"/>
                    <a:pt x="207" y="434"/>
                  </a:cubicBezTo>
                  <a:cubicBezTo>
                    <a:pt x="247" y="434"/>
                    <a:pt x="290" y="425"/>
                    <a:pt x="335" y="407"/>
                  </a:cubicBezTo>
                  <a:cubicBezTo>
                    <a:pt x="490" y="330"/>
                    <a:pt x="644" y="176"/>
                    <a:pt x="670" y="47"/>
                  </a:cubicBezTo>
                  <a:cubicBezTo>
                    <a:pt x="627" y="15"/>
                    <a:pt x="561" y="0"/>
                    <a:pt x="4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36"/>
            <p:cNvSpPr/>
            <p:nvPr/>
          </p:nvSpPr>
          <p:spPr>
            <a:xfrm>
              <a:off x="1912522" y="2380683"/>
              <a:ext cx="20438" cy="17853"/>
            </a:xfrm>
            <a:custGeom>
              <a:rect b="b" l="l" r="r" t="t"/>
              <a:pathLst>
                <a:path extrusionOk="0" h="518" w="593">
                  <a:moveTo>
                    <a:pt x="513" y="0"/>
                  </a:moveTo>
                  <a:cubicBezTo>
                    <a:pt x="386" y="0"/>
                    <a:pt x="219" y="70"/>
                    <a:pt x="129" y="159"/>
                  </a:cubicBezTo>
                  <a:cubicBezTo>
                    <a:pt x="1" y="262"/>
                    <a:pt x="1" y="365"/>
                    <a:pt x="1" y="494"/>
                  </a:cubicBezTo>
                  <a:cubicBezTo>
                    <a:pt x="58" y="506"/>
                    <a:pt x="111" y="517"/>
                    <a:pt x="163" y="517"/>
                  </a:cubicBezTo>
                  <a:cubicBezTo>
                    <a:pt x="227" y="517"/>
                    <a:pt x="290" y="500"/>
                    <a:pt x="361" y="443"/>
                  </a:cubicBezTo>
                  <a:cubicBezTo>
                    <a:pt x="490" y="340"/>
                    <a:pt x="593" y="159"/>
                    <a:pt x="567" y="5"/>
                  </a:cubicBezTo>
                  <a:cubicBezTo>
                    <a:pt x="550" y="2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36"/>
            <p:cNvSpPr/>
            <p:nvPr/>
          </p:nvSpPr>
          <p:spPr>
            <a:xfrm>
              <a:off x="1888569" y="2546217"/>
              <a:ext cx="19576" cy="18439"/>
            </a:xfrm>
            <a:custGeom>
              <a:rect b="b" l="l" r="r" t="t"/>
              <a:pathLst>
                <a:path extrusionOk="0" h="535" w="568">
                  <a:moveTo>
                    <a:pt x="148" y="1"/>
                  </a:moveTo>
                  <a:cubicBezTo>
                    <a:pt x="109" y="1"/>
                    <a:pt x="69" y="7"/>
                    <a:pt x="27" y="15"/>
                  </a:cubicBezTo>
                  <a:cubicBezTo>
                    <a:pt x="1" y="144"/>
                    <a:pt x="1" y="247"/>
                    <a:pt x="104" y="350"/>
                  </a:cubicBezTo>
                  <a:cubicBezTo>
                    <a:pt x="216" y="462"/>
                    <a:pt x="367" y="535"/>
                    <a:pt x="506" y="535"/>
                  </a:cubicBezTo>
                  <a:cubicBezTo>
                    <a:pt x="527" y="535"/>
                    <a:pt x="547" y="533"/>
                    <a:pt x="567" y="530"/>
                  </a:cubicBezTo>
                  <a:cubicBezTo>
                    <a:pt x="567" y="401"/>
                    <a:pt x="464" y="195"/>
                    <a:pt x="361" y="92"/>
                  </a:cubicBezTo>
                  <a:cubicBezTo>
                    <a:pt x="293" y="24"/>
                    <a:pt x="224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36"/>
            <p:cNvSpPr/>
            <p:nvPr/>
          </p:nvSpPr>
          <p:spPr>
            <a:xfrm>
              <a:off x="1823809" y="3134840"/>
              <a:ext cx="45287" cy="46183"/>
            </a:xfrm>
            <a:custGeom>
              <a:rect b="b" l="l" r="r" t="t"/>
              <a:pathLst>
                <a:path extrusionOk="0" h="1340" w="1314">
                  <a:moveTo>
                    <a:pt x="670" y="1"/>
                  </a:moveTo>
                  <a:cubicBezTo>
                    <a:pt x="284" y="1"/>
                    <a:pt x="1" y="310"/>
                    <a:pt x="1" y="670"/>
                  </a:cubicBezTo>
                  <a:cubicBezTo>
                    <a:pt x="1" y="1030"/>
                    <a:pt x="284" y="1339"/>
                    <a:pt x="670" y="1339"/>
                  </a:cubicBezTo>
                  <a:cubicBezTo>
                    <a:pt x="1030" y="1339"/>
                    <a:pt x="1314" y="1030"/>
                    <a:pt x="1314" y="670"/>
                  </a:cubicBezTo>
                  <a:cubicBezTo>
                    <a:pt x="1314" y="310"/>
                    <a:pt x="1030" y="1"/>
                    <a:pt x="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36"/>
            <p:cNvSpPr/>
            <p:nvPr/>
          </p:nvSpPr>
          <p:spPr>
            <a:xfrm>
              <a:off x="2055344" y="2929051"/>
              <a:ext cx="61244" cy="61244"/>
            </a:xfrm>
            <a:custGeom>
              <a:rect b="b" l="l" r="r" t="t"/>
              <a:pathLst>
                <a:path extrusionOk="0" h="1777" w="1777">
                  <a:moveTo>
                    <a:pt x="902" y="0"/>
                  </a:moveTo>
                  <a:cubicBezTo>
                    <a:pt x="413" y="0"/>
                    <a:pt x="1" y="412"/>
                    <a:pt x="1" y="901"/>
                  </a:cubicBezTo>
                  <a:cubicBezTo>
                    <a:pt x="1" y="1390"/>
                    <a:pt x="413" y="1776"/>
                    <a:pt x="902" y="1776"/>
                  </a:cubicBezTo>
                  <a:cubicBezTo>
                    <a:pt x="1391" y="1776"/>
                    <a:pt x="1777" y="1390"/>
                    <a:pt x="1777" y="901"/>
                  </a:cubicBezTo>
                  <a:cubicBezTo>
                    <a:pt x="1777" y="412"/>
                    <a:pt x="1391" y="0"/>
                    <a:pt x="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36"/>
            <p:cNvSpPr/>
            <p:nvPr/>
          </p:nvSpPr>
          <p:spPr>
            <a:xfrm>
              <a:off x="2092601" y="2373756"/>
              <a:ext cx="73686" cy="72756"/>
            </a:xfrm>
            <a:custGeom>
              <a:rect b="b" l="l" r="r" t="t"/>
              <a:pathLst>
                <a:path extrusionOk="0" h="2111" w="2138">
                  <a:moveTo>
                    <a:pt x="1056" y="0"/>
                  </a:moveTo>
                  <a:cubicBezTo>
                    <a:pt x="490" y="0"/>
                    <a:pt x="1" y="463"/>
                    <a:pt x="1" y="1055"/>
                  </a:cubicBezTo>
                  <a:cubicBezTo>
                    <a:pt x="1" y="1647"/>
                    <a:pt x="490" y="2111"/>
                    <a:pt x="1056" y="2111"/>
                  </a:cubicBezTo>
                  <a:cubicBezTo>
                    <a:pt x="1648" y="2111"/>
                    <a:pt x="2137" y="1647"/>
                    <a:pt x="2137" y="1055"/>
                  </a:cubicBezTo>
                  <a:cubicBezTo>
                    <a:pt x="2137" y="463"/>
                    <a:pt x="1648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36"/>
            <p:cNvSpPr/>
            <p:nvPr/>
          </p:nvSpPr>
          <p:spPr>
            <a:xfrm>
              <a:off x="2005680" y="2635446"/>
              <a:ext cx="61244" cy="62106"/>
            </a:xfrm>
            <a:custGeom>
              <a:rect b="b" l="l" r="r" t="t"/>
              <a:pathLst>
                <a:path extrusionOk="0" h="1802" w="1777">
                  <a:moveTo>
                    <a:pt x="901" y="0"/>
                  </a:moveTo>
                  <a:cubicBezTo>
                    <a:pt x="386" y="0"/>
                    <a:pt x="0" y="412"/>
                    <a:pt x="0" y="901"/>
                  </a:cubicBezTo>
                  <a:cubicBezTo>
                    <a:pt x="0" y="1390"/>
                    <a:pt x="386" y="1802"/>
                    <a:pt x="901" y="1802"/>
                  </a:cubicBezTo>
                  <a:cubicBezTo>
                    <a:pt x="1390" y="1802"/>
                    <a:pt x="1776" y="1390"/>
                    <a:pt x="1776" y="901"/>
                  </a:cubicBezTo>
                  <a:cubicBezTo>
                    <a:pt x="1776" y="412"/>
                    <a:pt x="1390" y="0"/>
                    <a:pt x="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36"/>
            <p:cNvSpPr/>
            <p:nvPr/>
          </p:nvSpPr>
          <p:spPr>
            <a:xfrm>
              <a:off x="2193720" y="2449130"/>
              <a:ext cx="35533" cy="34637"/>
            </a:xfrm>
            <a:custGeom>
              <a:rect b="b" l="l" r="r" t="t"/>
              <a:pathLst>
                <a:path extrusionOk="0" h="1005" w="1031">
                  <a:moveTo>
                    <a:pt x="516" y="1"/>
                  </a:moveTo>
                  <a:cubicBezTo>
                    <a:pt x="233" y="1"/>
                    <a:pt x="1" y="233"/>
                    <a:pt x="1" y="490"/>
                  </a:cubicBezTo>
                  <a:cubicBezTo>
                    <a:pt x="1" y="773"/>
                    <a:pt x="233" y="1005"/>
                    <a:pt x="516" y="1005"/>
                  </a:cubicBezTo>
                  <a:cubicBezTo>
                    <a:pt x="799" y="1005"/>
                    <a:pt x="1030" y="773"/>
                    <a:pt x="1030" y="490"/>
                  </a:cubicBezTo>
                  <a:cubicBezTo>
                    <a:pt x="1030" y="233"/>
                    <a:pt x="799" y="1"/>
                    <a:pt x="5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36"/>
            <p:cNvSpPr/>
            <p:nvPr/>
          </p:nvSpPr>
          <p:spPr>
            <a:xfrm>
              <a:off x="2145849" y="2893553"/>
              <a:ext cx="78959" cy="78994"/>
            </a:xfrm>
            <a:custGeom>
              <a:rect b="b" l="l" r="r" t="t"/>
              <a:pathLst>
                <a:path extrusionOk="0" h="2292" w="2291">
                  <a:moveTo>
                    <a:pt x="1158" y="1"/>
                  </a:moveTo>
                  <a:cubicBezTo>
                    <a:pt x="515" y="1"/>
                    <a:pt x="0" y="516"/>
                    <a:pt x="0" y="1159"/>
                  </a:cubicBezTo>
                  <a:cubicBezTo>
                    <a:pt x="0" y="1777"/>
                    <a:pt x="515" y="2292"/>
                    <a:pt x="1158" y="2292"/>
                  </a:cubicBezTo>
                  <a:cubicBezTo>
                    <a:pt x="1776" y="2292"/>
                    <a:pt x="2291" y="1777"/>
                    <a:pt x="2291" y="1159"/>
                  </a:cubicBezTo>
                  <a:cubicBezTo>
                    <a:pt x="2291" y="516"/>
                    <a:pt x="1776" y="1"/>
                    <a:pt x="11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36"/>
            <p:cNvSpPr/>
            <p:nvPr/>
          </p:nvSpPr>
          <p:spPr>
            <a:xfrm>
              <a:off x="1851312" y="2858088"/>
              <a:ext cx="92297" cy="93159"/>
            </a:xfrm>
            <a:custGeom>
              <a:rect b="b" l="l" r="r" t="t"/>
              <a:pathLst>
                <a:path extrusionOk="0" h="2703" w="2678">
                  <a:moveTo>
                    <a:pt x="1339" y="0"/>
                  </a:moveTo>
                  <a:cubicBezTo>
                    <a:pt x="593" y="0"/>
                    <a:pt x="1" y="618"/>
                    <a:pt x="1" y="1339"/>
                  </a:cubicBezTo>
                  <a:cubicBezTo>
                    <a:pt x="1" y="2085"/>
                    <a:pt x="593" y="2703"/>
                    <a:pt x="1339" y="2703"/>
                  </a:cubicBezTo>
                  <a:cubicBezTo>
                    <a:pt x="2086" y="2703"/>
                    <a:pt x="2678" y="2085"/>
                    <a:pt x="2678" y="1339"/>
                  </a:cubicBezTo>
                  <a:cubicBezTo>
                    <a:pt x="2678" y="618"/>
                    <a:pt x="2086" y="0"/>
                    <a:pt x="13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36"/>
            <p:cNvSpPr/>
            <p:nvPr/>
          </p:nvSpPr>
          <p:spPr>
            <a:xfrm>
              <a:off x="1821156" y="2891795"/>
              <a:ext cx="69240" cy="70102"/>
            </a:xfrm>
            <a:custGeom>
              <a:rect b="b" l="l" r="r" t="t"/>
              <a:pathLst>
                <a:path extrusionOk="0" h="2034" w="2009">
                  <a:moveTo>
                    <a:pt x="1004" y="0"/>
                  </a:moveTo>
                  <a:cubicBezTo>
                    <a:pt x="438" y="0"/>
                    <a:pt x="1" y="464"/>
                    <a:pt x="1" y="1030"/>
                  </a:cubicBezTo>
                  <a:cubicBezTo>
                    <a:pt x="1" y="1570"/>
                    <a:pt x="438" y="2034"/>
                    <a:pt x="1004" y="2034"/>
                  </a:cubicBezTo>
                  <a:cubicBezTo>
                    <a:pt x="1571" y="2034"/>
                    <a:pt x="2008" y="1570"/>
                    <a:pt x="2008" y="1030"/>
                  </a:cubicBezTo>
                  <a:cubicBezTo>
                    <a:pt x="2008" y="464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36"/>
            <p:cNvSpPr/>
            <p:nvPr/>
          </p:nvSpPr>
          <p:spPr>
            <a:xfrm flipH="1">
              <a:off x="1861962" y="3439121"/>
              <a:ext cx="112701" cy="40841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36"/>
            <p:cNvSpPr/>
            <p:nvPr/>
          </p:nvSpPr>
          <p:spPr>
            <a:xfrm flipH="1">
              <a:off x="1916072" y="3496781"/>
              <a:ext cx="106497" cy="19542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36"/>
          <p:cNvGrpSpPr/>
          <p:nvPr/>
        </p:nvGrpSpPr>
        <p:grpSpPr>
          <a:xfrm>
            <a:off x="7387159" y="671635"/>
            <a:ext cx="1280080" cy="3520329"/>
            <a:chOff x="2384449" y="874575"/>
            <a:chExt cx="962538" cy="2647063"/>
          </a:xfrm>
        </p:grpSpPr>
        <p:grpSp>
          <p:nvGrpSpPr>
            <p:cNvPr id="11382" name="Google Shape;11382;p36"/>
            <p:cNvGrpSpPr/>
            <p:nvPr/>
          </p:nvGrpSpPr>
          <p:grpSpPr>
            <a:xfrm>
              <a:off x="2384449" y="874575"/>
              <a:ext cx="962538" cy="2647063"/>
              <a:chOff x="2384449" y="874575"/>
              <a:chExt cx="962538" cy="2647063"/>
            </a:xfrm>
          </p:grpSpPr>
          <p:grpSp>
            <p:nvGrpSpPr>
              <p:cNvPr id="11383" name="Google Shape;11383;p36"/>
              <p:cNvGrpSpPr/>
              <p:nvPr/>
            </p:nvGrpSpPr>
            <p:grpSpPr>
              <a:xfrm>
                <a:off x="2654997" y="3000910"/>
                <a:ext cx="412546" cy="520728"/>
                <a:chOff x="2654997" y="3000910"/>
                <a:chExt cx="412546" cy="520728"/>
              </a:xfrm>
            </p:grpSpPr>
            <p:sp>
              <p:nvSpPr>
                <p:cNvPr id="11384" name="Google Shape;11384;p36"/>
                <p:cNvSpPr/>
                <p:nvPr/>
              </p:nvSpPr>
              <p:spPr>
                <a:xfrm>
                  <a:off x="2725099" y="3000910"/>
                  <a:ext cx="272377" cy="496779"/>
                </a:xfrm>
                <a:custGeom>
                  <a:rect b="b" l="l" r="r" t="t"/>
                  <a:pathLst>
                    <a:path extrusionOk="0" h="14414" w="7903">
                      <a:moveTo>
                        <a:pt x="489" y="0"/>
                      </a:moveTo>
                      <a:cubicBezTo>
                        <a:pt x="489" y="1442"/>
                        <a:pt x="489" y="2883"/>
                        <a:pt x="438" y="4273"/>
                      </a:cubicBezTo>
                      <a:cubicBezTo>
                        <a:pt x="335" y="9832"/>
                        <a:pt x="0" y="14414"/>
                        <a:pt x="0" y="14414"/>
                      </a:cubicBezTo>
                      <a:lnTo>
                        <a:pt x="7902" y="14414"/>
                      </a:lnTo>
                      <a:cubicBezTo>
                        <a:pt x="7902" y="14414"/>
                        <a:pt x="7465" y="10810"/>
                        <a:pt x="7078" y="7053"/>
                      </a:cubicBezTo>
                      <a:cubicBezTo>
                        <a:pt x="7001" y="6126"/>
                        <a:pt x="6898" y="5174"/>
                        <a:pt x="6821" y="4299"/>
                      </a:cubicBezTo>
                      <a:cubicBezTo>
                        <a:pt x="6692" y="2626"/>
                        <a:pt x="6589" y="1133"/>
                        <a:pt x="6564" y="103"/>
                      </a:cubicBez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5" name="Google Shape;11385;p36"/>
                <p:cNvSpPr/>
                <p:nvPr/>
              </p:nvSpPr>
              <p:spPr>
                <a:xfrm>
                  <a:off x="2740160" y="3000910"/>
                  <a:ext cx="228917" cy="242186"/>
                </a:xfrm>
                <a:custGeom>
                  <a:rect b="b" l="l" r="r" t="t"/>
                  <a:pathLst>
                    <a:path extrusionOk="0" h="7027" w="6642">
                      <a:moveTo>
                        <a:pt x="52" y="0"/>
                      </a:moveTo>
                      <a:cubicBezTo>
                        <a:pt x="52" y="1442"/>
                        <a:pt x="52" y="2883"/>
                        <a:pt x="1" y="4299"/>
                      </a:cubicBezTo>
                      <a:cubicBezTo>
                        <a:pt x="453" y="4084"/>
                        <a:pt x="931" y="3985"/>
                        <a:pt x="1423" y="3985"/>
                      </a:cubicBezTo>
                      <a:cubicBezTo>
                        <a:pt x="3172" y="3985"/>
                        <a:pt x="5095" y="5239"/>
                        <a:pt x="6641" y="7027"/>
                      </a:cubicBezTo>
                      <a:cubicBezTo>
                        <a:pt x="6384" y="4402"/>
                        <a:pt x="6152" y="1673"/>
                        <a:pt x="6127" y="103"/>
                      </a:cubicBez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6" name="Google Shape;11386;p36"/>
                <p:cNvSpPr/>
                <p:nvPr/>
              </p:nvSpPr>
              <p:spPr>
                <a:xfrm>
                  <a:off x="2914931" y="3149040"/>
                  <a:ext cx="82544" cy="348648"/>
                </a:xfrm>
                <a:custGeom>
                  <a:rect b="b" l="l" r="r" t="t"/>
                  <a:pathLst>
                    <a:path extrusionOk="0" h="10116" w="2395">
                      <a:moveTo>
                        <a:pt x="1313" y="1"/>
                      </a:moveTo>
                      <a:lnTo>
                        <a:pt x="0" y="232"/>
                      </a:lnTo>
                      <a:cubicBezTo>
                        <a:pt x="670" y="3656"/>
                        <a:pt x="1287" y="7928"/>
                        <a:pt x="670" y="10116"/>
                      </a:cubicBezTo>
                      <a:lnTo>
                        <a:pt x="2394" y="10116"/>
                      </a:lnTo>
                      <a:cubicBezTo>
                        <a:pt x="2394" y="10116"/>
                        <a:pt x="1957" y="6512"/>
                        <a:pt x="1570" y="2755"/>
                      </a:cubicBezTo>
                      <a:cubicBezTo>
                        <a:pt x="1493" y="1828"/>
                        <a:pt x="1390" y="876"/>
                        <a:pt x="13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7" name="Google Shape;11387;p36"/>
                <p:cNvSpPr/>
                <p:nvPr/>
              </p:nvSpPr>
              <p:spPr>
                <a:xfrm>
                  <a:off x="2763251" y="3155243"/>
                  <a:ext cx="12442" cy="308737"/>
                </a:xfrm>
                <a:custGeom>
                  <a:rect b="b" l="l" r="r" t="t"/>
                  <a:pathLst>
                    <a:path extrusionOk="0" h="8958" w="361">
                      <a:moveTo>
                        <a:pt x="335" y="1"/>
                      </a:moveTo>
                      <a:cubicBezTo>
                        <a:pt x="77" y="721"/>
                        <a:pt x="26" y="1494"/>
                        <a:pt x="26" y="2240"/>
                      </a:cubicBezTo>
                      <a:cubicBezTo>
                        <a:pt x="26" y="2600"/>
                        <a:pt x="52" y="2986"/>
                        <a:pt x="52" y="3347"/>
                      </a:cubicBezTo>
                      <a:cubicBezTo>
                        <a:pt x="77" y="3733"/>
                        <a:pt x="52" y="4093"/>
                        <a:pt x="52" y="4479"/>
                      </a:cubicBezTo>
                      <a:cubicBezTo>
                        <a:pt x="0" y="5226"/>
                        <a:pt x="0" y="5972"/>
                        <a:pt x="26" y="6719"/>
                      </a:cubicBezTo>
                      <a:cubicBezTo>
                        <a:pt x="26" y="7465"/>
                        <a:pt x="103" y="8211"/>
                        <a:pt x="77" y="8958"/>
                      </a:cubicBezTo>
                      <a:lnTo>
                        <a:pt x="103" y="8958"/>
                      </a:lnTo>
                      <a:cubicBezTo>
                        <a:pt x="257" y="8237"/>
                        <a:pt x="257" y="7465"/>
                        <a:pt x="257" y="6719"/>
                      </a:cubicBezTo>
                      <a:cubicBezTo>
                        <a:pt x="257" y="5972"/>
                        <a:pt x="206" y="5226"/>
                        <a:pt x="155" y="4479"/>
                      </a:cubicBezTo>
                      <a:cubicBezTo>
                        <a:pt x="129" y="4093"/>
                        <a:pt x="129" y="3733"/>
                        <a:pt x="129" y="3347"/>
                      </a:cubicBezTo>
                      <a:cubicBezTo>
                        <a:pt x="155" y="2986"/>
                        <a:pt x="180" y="2600"/>
                        <a:pt x="206" y="2240"/>
                      </a:cubicBezTo>
                      <a:cubicBezTo>
                        <a:pt x="257" y="1494"/>
                        <a:pt x="257" y="747"/>
                        <a:pt x="36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8" name="Google Shape;11388;p36"/>
                <p:cNvSpPr/>
                <p:nvPr/>
              </p:nvSpPr>
              <p:spPr>
                <a:xfrm>
                  <a:off x="2788962" y="3156139"/>
                  <a:ext cx="32845" cy="319387"/>
                </a:xfrm>
                <a:custGeom>
                  <a:rect b="b" l="l" r="r" t="t"/>
                  <a:pathLst>
                    <a:path extrusionOk="0" h="9267" w="953">
                      <a:moveTo>
                        <a:pt x="901" y="1"/>
                      </a:moveTo>
                      <a:cubicBezTo>
                        <a:pt x="901" y="206"/>
                        <a:pt x="798" y="361"/>
                        <a:pt x="721" y="541"/>
                      </a:cubicBezTo>
                      <a:cubicBezTo>
                        <a:pt x="618" y="721"/>
                        <a:pt x="515" y="876"/>
                        <a:pt x="412" y="1056"/>
                      </a:cubicBezTo>
                      <a:cubicBezTo>
                        <a:pt x="232" y="1416"/>
                        <a:pt x="78" y="1802"/>
                        <a:pt x="26" y="2214"/>
                      </a:cubicBezTo>
                      <a:cubicBezTo>
                        <a:pt x="1" y="2626"/>
                        <a:pt x="52" y="3038"/>
                        <a:pt x="155" y="3424"/>
                      </a:cubicBezTo>
                      <a:cubicBezTo>
                        <a:pt x="258" y="3784"/>
                        <a:pt x="335" y="4170"/>
                        <a:pt x="412" y="4556"/>
                      </a:cubicBezTo>
                      <a:cubicBezTo>
                        <a:pt x="490" y="4942"/>
                        <a:pt x="567" y="5328"/>
                        <a:pt x="592" y="5740"/>
                      </a:cubicBezTo>
                      <a:cubicBezTo>
                        <a:pt x="618" y="6126"/>
                        <a:pt x="618" y="6512"/>
                        <a:pt x="644" y="6924"/>
                      </a:cubicBezTo>
                      <a:cubicBezTo>
                        <a:pt x="644" y="7310"/>
                        <a:pt x="670" y="7696"/>
                        <a:pt x="670" y="8082"/>
                      </a:cubicBezTo>
                      <a:cubicBezTo>
                        <a:pt x="670" y="8469"/>
                        <a:pt x="670" y="8880"/>
                        <a:pt x="567" y="9241"/>
                      </a:cubicBezTo>
                      <a:lnTo>
                        <a:pt x="592" y="9266"/>
                      </a:lnTo>
                      <a:cubicBezTo>
                        <a:pt x="773" y="8906"/>
                        <a:pt x="798" y="8494"/>
                        <a:pt x="850" y="8082"/>
                      </a:cubicBezTo>
                      <a:cubicBezTo>
                        <a:pt x="850" y="7696"/>
                        <a:pt x="850" y="7310"/>
                        <a:pt x="824" y="6898"/>
                      </a:cubicBezTo>
                      <a:cubicBezTo>
                        <a:pt x="798" y="6512"/>
                        <a:pt x="721" y="6126"/>
                        <a:pt x="670" y="5715"/>
                      </a:cubicBezTo>
                      <a:cubicBezTo>
                        <a:pt x="618" y="5328"/>
                        <a:pt x="592" y="4942"/>
                        <a:pt x="541" y="4556"/>
                      </a:cubicBezTo>
                      <a:cubicBezTo>
                        <a:pt x="515" y="4144"/>
                        <a:pt x="464" y="3758"/>
                        <a:pt x="387" y="3372"/>
                      </a:cubicBezTo>
                      <a:cubicBezTo>
                        <a:pt x="284" y="2986"/>
                        <a:pt x="232" y="2600"/>
                        <a:pt x="284" y="2240"/>
                      </a:cubicBezTo>
                      <a:cubicBezTo>
                        <a:pt x="309" y="1854"/>
                        <a:pt x="412" y="1493"/>
                        <a:pt x="567" y="1133"/>
                      </a:cubicBezTo>
                      <a:lnTo>
                        <a:pt x="824" y="593"/>
                      </a:lnTo>
                      <a:cubicBezTo>
                        <a:pt x="876" y="412"/>
                        <a:pt x="953" y="206"/>
                        <a:pt x="92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9" name="Google Shape;11389;p36"/>
                <p:cNvSpPr/>
                <p:nvPr/>
              </p:nvSpPr>
              <p:spPr>
                <a:xfrm>
                  <a:off x="2810261" y="3207595"/>
                  <a:ext cx="49699" cy="132208"/>
                </a:xfrm>
                <a:custGeom>
                  <a:rect b="b" l="l" r="r" t="t"/>
                  <a:pathLst>
                    <a:path extrusionOk="0" h="3836" w="1442">
                      <a:moveTo>
                        <a:pt x="1261" y="3604"/>
                      </a:moveTo>
                      <a:cubicBezTo>
                        <a:pt x="1261" y="3611"/>
                        <a:pt x="1259" y="3614"/>
                        <a:pt x="1256" y="3614"/>
                      </a:cubicBezTo>
                      <a:cubicBezTo>
                        <a:pt x="1252" y="3614"/>
                        <a:pt x="1248" y="3610"/>
                        <a:pt x="1244" y="3604"/>
                      </a:cubicBezTo>
                      <a:close/>
                      <a:moveTo>
                        <a:pt x="541" y="0"/>
                      </a:moveTo>
                      <a:cubicBezTo>
                        <a:pt x="412" y="0"/>
                        <a:pt x="283" y="26"/>
                        <a:pt x="206" y="155"/>
                      </a:cubicBezTo>
                      <a:cubicBezTo>
                        <a:pt x="129" y="232"/>
                        <a:pt x="77" y="361"/>
                        <a:pt x="77" y="464"/>
                      </a:cubicBezTo>
                      <a:cubicBezTo>
                        <a:pt x="0" y="901"/>
                        <a:pt x="103" y="1313"/>
                        <a:pt x="155" y="1725"/>
                      </a:cubicBezTo>
                      <a:cubicBezTo>
                        <a:pt x="232" y="2137"/>
                        <a:pt x="309" y="2523"/>
                        <a:pt x="438" y="2935"/>
                      </a:cubicBezTo>
                      <a:lnTo>
                        <a:pt x="464" y="2935"/>
                      </a:lnTo>
                      <a:cubicBezTo>
                        <a:pt x="412" y="2523"/>
                        <a:pt x="361" y="2111"/>
                        <a:pt x="335" y="1699"/>
                      </a:cubicBezTo>
                      <a:cubicBezTo>
                        <a:pt x="283" y="1287"/>
                        <a:pt x="232" y="875"/>
                        <a:pt x="258" y="489"/>
                      </a:cubicBezTo>
                      <a:cubicBezTo>
                        <a:pt x="258" y="309"/>
                        <a:pt x="335" y="129"/>
                        <a:pt x="541" y="129"/>
                      </a:cubicBezTo>
                      <a:cubicBezTo>
                        <a:pt x="551" y="126"/>
                        <a:pt x="561" y="124"/>
                        <a:pt x="571" y="124"/>
                      </a:cubicBezTo>
                      <a:cubicBezTo>
                        <a:pt x="632" y="124"/>
                        <a:pt x="680" y="191"/>
                        <a:pt x="747" y="258"/>
                      </a:cubicBezTo>
                      <a:cubicBezTo>
                        <a:pt x="798" y="335"/>
                        <a:pt x="850" y="438"/>
                        <a:pt x="875" y="515"/>
                      </a:cubicBezTo>
                      <a:cubicBezTo>
                        <a:pt x="1030" y="901"/>
                        <a:pt x="1081" y="1313"/>
                        <a:pt x="1133" y="1725"/>
                      </a:cubicBezTo>
                      <a:cubicBezTo>
                        <a:pt x="1158" y="2137"/>
                        <a:pt x="1210" y="2548"/>
                        <a:pt x="1210" y="2960"/>
                      </a:cubicBezTo>
                      <a:cubicBezTo>
                        <a:pt x="1210" y="3127"/>
                        <a:pt x="1210" y="3316"/>
                        <a:pt x="1189" y="3507"/>
                      </a:cubicBezTo>
                      <a:lnTo>
                        <a:pt x="1189" y="3507"/>
                      </a:lnTo>
                      <a:cubicBezTo>
                        <a:pt x="1155" y="3452"/>
                        <a:pt x="1125" y="3392"/>
                        <a:pt x="1107" y="3321"/>
                      </a:cubicBezTo>
                      <a:cubicBezTo>
                        <a:pt x="953" y="2960"/>
                        <a:pt x="850" y="2574"/>
                        <a:pt x="747" y="2162"/>
                      </a:cubicBezTo>
                      <a:cubicBezTo>
                        <a:pt x="695" y="1982"/>
                        <a:pt x="669" y="1776"/>
                        <a:pt x="618" y="1570"/>
                      </a:cubicBezTo>
                      <a:cubicBezTo>
                        <a:pt x="592" y="1365"/>
                        <a:pt x="541" y="1159"/>
                        <a:pt x="592" y="953"/>
                      </a:cubicBezTo>
                      <a:lnTo>
                        <a:pt x="566" y="953"/>
                      </a:lnTo>
                      <a:cubicBezTo>
                        <a:pt x="489" y="1159"/>
                        <a:pt x="515" y="1365"/>
                        <a:pt x="515" y="1570"/>
                      </a:cubicBezTo>
                      <a:cubicBezTo>
                        <a:pt x="515" y="1776"/>
                        <a:pt x="541" y="2008"/>
                        <a:pt x="566" y="2214"/>
                      </a:cubicBezTo>
                      <a:cubicBezTo>
                        <a:pt x="644" y="2626"/>
                        <a:pt x="721" y="3012"/>
                        <a:pt x="875" y="3424"/>
                      </a:cubicBezTo>
                      <a:cubicBezTo>
                        <a:pt x="927" y="3527"/>
                        <a:pt x="953" y="3630"/>
                        <a:pt x="1030" y="3732"/>
                      </a:cubicBezTo>
                      <a:cubicBezTo>
                        <a:pt x="1056" y="3732"/>
                        <a:pt x="1056" y="3758"/>
                        <a:pt x="1107" y="3810"/>
                      </a:cubicBezTo>
                      <a:cubicBezTo>
                        <a:pt x="1133" y="3810"/>
                        <a:pt x="1158" y="3835"/>
                        <a:pt x="1210" y="3835"/>
                      </a:cubicBezTo>
                      <a:lnTo>
                        <a:pt x="1287" y="3835"/>
                      </a:lnTo>
                      <a:cubicBezTo>
                        <a:pt x="1313" y="3810"/>
                        <a:pt x="1339" y="3784"/>
                        <a:pt x="1339" y="3784"/>
                      </a:cubicBezTo>
                      <a:cubicBezTo>
                        <a:pt x="1416" y="3681"/>
                        <a:pt x="1390" y="3630"/>
                        <a:pt x="1416" y="3578"/>
                      </a:cubicBezTo>
                      <a:cubicBezTo>
                        <a:pt x="1442" y="3346"/>
                        <a:pt x="1442" y="3140"/>
                        <a:pt x="1416" y="2935"/>
                      </a:cubicBezTo>
                      <a:cubicBezTo>
                        <a:pt x="1390" y="2523"/>
                        <a:pt x="1339" y="2111"/>
                        <a:pt x="1261" y="1699"/>
                      </a:cubicBezTo>
                      <a:cubicBezTo>
                        <a:pt x="1158" y="1287"/>
                        <a:pt x="1081" y="901"/>
                        <a:pt x="953" y="489"/>
                      </a:cubicBezTo>
                      <a:cubicBezTo>
                        <a:pt x="901" y="386"/>
                        <a:pt x="875" y="309"/>
                        <a:pt x="824" y="206"/>
                      </a:cubicBezTo>
                      <a:cubicBezTo>
                        <a:pt x="798" y="155"/>
                        <a:pt x="747" y="103"/>
                        <a:pt x="721" y="78"/>
                      </a:cubicBezTo>
                      <a:cubicBezTo>
                        <a:pt x="669" y="26"/>
                        <a:pt x="592" y="0"/>
                        <a:pt x="54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0" name="Google Shape;11390;p36"/>
                <p:cNvSpPr/>
                <p:nvPr/>
              </p:nvSpPr>
              <p:spPr>
                <a:xfrm>
                  <a:off x="2844864" y="3175646"/>
                  <a:ext cx="44356" cy="291022"/>
                </a:xfrm>
                <a:custGeom>
                  <a:rect b="b" l="l" r="r" t="t"/>
                  <a:pathLst>
                    <a:path extrusionOk="0" h="8444" w="1287">
                      <a:moveTo>
                        <a:pt x="541" y="1"/>
                      </a:moveTo>
                      <a:cubicBezTo>
                        <a:pt x="412" y="335"/>
                        <a:pt x="438" y="721"/>
                        <a:pt x="463" y="1082"/>
                      </a:cubicBezTo>
                      <a:cubicBezTo>
                        <a:pt x="515" y="1442"/>
                        <a:pt x="566" y="1802"/>
                        <a:pt x="644" y="2163"/>
                      </a:cubicBezTo>
                      <a:cubicBezTo>
                        <a:pt x="721" y="2523"/>
                        <a:pt x="849" y="2884"/>
                        <a:pt x="927" y="3218"/>
                      </a:cubicBezTo>
                      <a:cubicBezTo>
                        <a:pt x="978" y="3373"/>
                        <a:pt x="978" y="3553"/>
                        <a:pt x="1030" y="3733"/>
                      </a:cubicBezTo>
                      <a:cubicBezTo>
                        <a:pt x="1030" y="3913"/>
                        <a:pt x="1081" y="4093"/>
                        <a:pt x="1055" y="4273"/>
                      </a:cubicBezTo>
                      <a:cubicBezTo>
                        <a:pt x="1081" y="4608"/>
                        <a:pt x="1030" y="4968"/>
                        <a:pt x="901" y="5329"/>
                      </a:cubicBezTo>
                      <a:cubicBezTo>
                        <a:pt x="798" y="5663"/>
                        <a:pt x="669" y="5998"/>
                        <a:pt x="515" y="6332"/>
                      </a:cubicBezTo>
                      <a:cubicBezTo>
                        <a:pt x="232" y="7002"/>
                        <a:pt x="0" y="7697"/>
                        <a:pt x="0" y="8443"/>
                      </a:cubicBezTo>
                      <a:lnTo>
                        <a:pt x="26" y="8443"/>
                      </a:lnTo>
                      <a:cubicBezTo>
                        <a:pt x="103" y="8083"/>
                        <a:pt x="206" y="7748"/>
                        <a:pt x="335" y="7413"/>
                      </a:cubicBezTo>
                      <a:cubicBezTo>
                        <a:pt x="438" y="7053"/>
                        <a:pt x="566" y="6744"/>
                        <a:pt x="695" y="6384"/>
                      </a:cubicBezTo>
                      <a:cubicBezTo>
                        <a:pt x="798" y="6049"/>
                        <a:pt x="901" y="5689"/>
                        <a:pt x="978" y="5329"/>
                      </a:cubicBezTo>
                      <a:cubicBezTo>
                        <a:pt x="1081" y="4994"/>
                        <a:pt x="1158" y="4634"/>
                        <a:pt x="1184" y="4273"/>
                      </a:cubicBezTo>
                      <a:cubicBezTo>
                        <a:pt x="1287" y="3527"/>
                        <a:pt x="1030" y="2781"/>
                        <a:pt x="875" y="2111"/>
                      </a:cubicBezTo>
                      <a:cubicBezTo>
                        <a:pt x="798" y="1751"/>
                        <a:pt x="721" y="1416"/>
                        <a:pt x="644" y="1056"/>
                      </a:cubicBezTo>
                      <a:cubicBezTo>
                        <a:pt x="592" y="696"/>
                        <a:pt x="515" y="361"/>
                        <a:pt x="5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1" name="Google Shape;11391;p36"/>
                <p:cNvSpPr/>
                <p:nvPr/>
              </p:nvSpPr>
              <p:spPr>
                <a:xfrm>
                  <a:off x="2903385" y="3355724"/>
                  <a:ext cx="12476" cy="130450"/>
                </a:xfrm>
                <a:custGeom>
                  <a:rect b="b" l="l" r="r" t="t"/>
                  <a:pathLst>
                    <a:path extrusionOk="0" h="3785" w="362">
                      <a:moveTo>
                        <a:pt x="155" y="1"/>
                      </a:moveTo>
                      <a:cubicBezTo>
                        <a:pt x="52" y="310"/>
                        <a:pt x="1" y="644"/>
                        <a:pt x="1" y="953"/>
                      </a:cubicBezTo>
                      <a:cubicBezTo>
                        <a:pt x="27" y="1107"/>
                        <a:pt x="52" y="1262"/>
                        <a:pt x="78" y="1416"/>
                      </a:cubicBezTo>
                      <a:cubicBezTo>
                        <a:pt x="78" y="1571"/>
                        <a:pt x="78" y="1751"/>
                        <a:pt x="52" y="1905"/>
                      </a:cubicBezTo>
                      <a:cubicBezTo>
                        <a:pt x="27" y="2214"/>
                        <a:pt x="27" y="2549"/>
                        <a:pt x="78" y="2858"/>
                      </a:cubicBezTo>
                      <a:cubicBezTo>
                        <a:pt x="104" y="3167"/>
                        <a:pt x="181" y="3501"/>
                        <a:pt x="335" y="3784"/>
                      </a:cubicBezTo>
                      <a:lnTo>
                        <a:pt x="361" y="3759"/>
                      </a:lnTo>
                      <a:cubicBezTo>
                        <a:pt x="335" y="3450"/>
                        <a:pt x="335" y="3141"/>
                        <a:pt x="310" y="2832"/>
                      </a:cubicBezTo>
                      <a:cubicBezTo>
                        <a:pt x="284" y="2523"/>
                        <a:pt x="232" y="2214"/>
                        <a:pt x="181" y="1905"/>
                      </a:cubicBezTo>
                      <a:cubicBezTo>
                        <a:pt x="155" y="1751"/>
                        <a:pt x="129" y="1571"/>
                        <a:pt x="155" y="1416"/>
                      </a:cubicBezTo>
                      <a:cubicBezTo>
                        <a:pt x="155" y="1262"/>
                        <a:pt x="181" y="1107"/>
                        <a:pt x="207" y="953"/>
                      </a:cubicBezTo>
                      <a:cubicBezTo>
                        <a:pt x="232" y="644"/>
                        <a:pt x="207" y="335"/>
                        <a:pt x="15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2" name="Google Shape;11392;p36"/>
                <p:cNvSpPr/>
                <p:nvPr/>
              </p:nvSpPr>
              <p:spPr>
                <a:xfrm>
                  <a:off x="2654997" y="3455086"/>
                  <a:ext cx="412546" cy="66552"/>
                </a:xfrm>
                <a:custGeom>
                  <a:rect b="b" l="l" r="r" t="t"/>
                  <a:pathLst>
                    <a:path extrusionOk="0" h="1931" w="11970">
                      <a:moveTo>
                        <a:pt x="1" y="0"/>
                      </a:moveTo>
                      <a:lnTo>
                        <a:pt x="1" y="1931"/>
                      </a:lnTo>
                      <a:lnTo>
                        <a:pt x="11969" y="1931"/>
                      </a:lnTo>
                      <a:lnTo>
                        <a:pt x="11969" y="0"/>
                      </a:lnTo>
                      <a:close/>
                    </a:path>
                  </a:pathLst>
                </a:custGeom>
                <a:solidFill>
                  <a:srgbClr val="E2856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3" name="Google Shape;11393;p36"/>
                <p:cNvSpPr/>
                <p:nvPr/>
              </p:nvSpPr>
              <p:spPr>
                <a:xfrm>
                  <a:off x="2742848" y="3470147"/>
                  <a:ext cx="7996" cy="51491"/>
                </a:xfrm>
                <a:custGeom>
                  <a:rect b="b" l="l" r="r" t="t"/>
                  <a:pathLst>
                    <a:path extrusionOk="0" h="1494" w="232">
                      <a:moveTo>
                        <a:pt x="0" y="1"/>
                      </a:moveTo>
                      <a:lnTo>
                        <a:pt x="0" y="1494"/>
                      </a:lnTo>
                      <a:lnTo>
                        <a:pt x="232" y="1494"/>
                      </a:lnTo>
                      <a:lnTo>
                        <a:pt x="2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4" name="Google Shape;11394;p36"/>
                <p:cNvSpPr/>
                <p:nvPr/>
              </p:nvSpPr>
              <p:spPr>
                <a:xfrm>
                  <a:off x="2856375" y="3470147"/>
                  <a:ext cx="8926" cy="51491"/>
                </a:xfrm>
                <a:custGeom>
                  <a:rect b="b" l="l" r="r" t="t"/>
                  <a:pathLst>
                    <a:path extrusionOk="0" h="1494" w="259">
                      <a:moveTo>
                        <a:pt x="1" y="1"/>
                      </a:moveTo>
                      <a:lnTo>
                        <a:pt x="1" y="1494"/>
                      </a:lnTo>
                      <a:lnTo>
                        <a:pt x="258" y="1494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5" name="Google Shape;11395;p36"/>
                <p:cNvSpPr/>
                <p:nvPr/>
              </p:nvSpPr>
              <p:spPr>
                <a:xfrm>
                  <a:off x="2969937" y="3470147"/>
                  <a:ext cx="7996" cy="51491"/>
                </a:xfrm>
                <a:custGeom>
                  <a:rect b="b" l="l" r="r" t="t"/>
                  <a:pathLst>
                    <a:path extrusionOk="0" h="1494" w="232">
                      <a:moveTo>
                        <a:pt x="0" y="1"/>
                      </a:moveTo>
                      <a:lnTo>
                        <a:pt x="0" y="1494"/>
                      </a:lnTo>
                      <a:lnTo>
                        <a:pt x="232" y="1494"/>
                      </a:lnTo>
                      <a:lnTo>
                        <a:pt x="2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396" name="Google Shape;11396;p36"/>
              <p:cNvGrpSpPr/>
              <p:nvPr/>
            </p:nvGrpSpPr>
            <p:grpSpPr>
              <a:xfrm>
                <a:off x="2384449" y="874575"/>
                <a:ext cx="962538" cy="2223043"/>
                <a:chOff x="2384449" y="874575"/>
                <a:chExt cx="962538" cy="2223043"/>
              </a:xfrm>
            </p:grpSpPr>
            <p:sp>
              <p:nvSpPr>
                <p:cNvPr id="11397" name="Google Shape;11397;p36"/>
                <p:cNvSpPr/>
                <p:nvPr/>
              </p:nvSpPr>
              <p:spPr>
                <a:xfrm>
                  <a:off x="3102971" y="1917684"/>
                  <a:ext cx="49733" cy="29054"/>
                </a:xfrm>
                <a:custGeom>
                  <a:rect b="b" l="l" r="r" t="t"/>
                  <a:pathLst>
                    <a:path extrusionOk="0" h="843" w="1443">
                      <a:moveTo>
                        <a:pt x="944" y="0"/>
                      </a:moveTo>
                      <a:cubicBezTo>
                        <a:pt x="768" y="0"/>
                        <a:pt x="586" y="32"/>
                        <a:pt x="439" y="81"/>
                      </a:cubicBezTo>
                      <a:cubicBezTo>
                        <a:pt x="130" y="184"/>
                        <a:pt x="52" y="390"/>
                        <a:pt x="1" y="647"/>
                      </a:cubicBezTo>
                      <a:cubicBezTo>
                        <a:pt x="168" y="758"/>
                        <a:pt x="308" y="843"/>
                        <a:pt x="489" y="843"/>
                      </a:cubicBezTo>
                      <a:cubicBezTo>
                        <a:pt x="559" y="843"/>
                        <a:pt x="635" y="830"/>
                        <a:pt x="722" y="801"/>
                      </a:cubicBezTo>
                      <a:cubicBezTo>
                        <a:pt x="1005" y="673"/>
                        <a:pt x="1365" y="390"/>
                        <a:pt x="1442" y="132"/>
                      </a:cubicBezTo>
                      <a:cubicBezTo>
                        <a:pt x="1321" y="38"/>
                        <a:pt x="1137" y="0"/>
                        <a:pt x="9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8" name="Google Shape;11398;p36"/>
                <p:cNvSpPr/>
                <p:nvPr/>
              </p:nvSpPr>
              <p:spPr>
                <a:xfrm>
                  <a:off x="3118067" y="1955492"/>
                  <a:ext cx="31087" cy="24470"/>
                </a:xfrm>
                <a:custGeom>
                  <a:rect b="b" l="l" r="r" t="t"/>
                  <a:pathLst>
                    <a:path extrusionOk="0" h="710" w="902">
                      <a:moveTo>
                        <a:pt x="258" y="0"/>
                      </a:moveTo>
                      <a:cubicBezTo>
                        <a:pt x="174" y="0"/>
                        <a:pt x="91" y="26"/>
                        <a:pt x="1" y="65"/>
                      </a:cubicBezTo>
                      <a:cubicBezTo>
                        <a:pt x="1" y="271"/>
                        <a:pt x="26" y="399"/>
                        <a:pt x="206" y="528"/>
                      </a:cubicBezTo>
                      <a:cubicBezTo>
                        <a:pt x="363" y="626"/>
                        <a:pt x="580" y="709"/>
                        <a:pt x="754" y="709"/>
                      </a:cubicBezTo>
                      <a:cubicBezTo>
                        <a:pt x="808" y="709"/>
                        <a:pt x="858" y="701"/>
                        <a:pt x="901" y="682"/>
                      </a:cubicBezTo>
                      <a:cubicBezTo>
                        <a:pt x="901" y="477"/>
                        <a:pt x="721" y="219"/>
                        <a:pt x="515" y="90"/>
                      </a:cubicBezTo>
                      <a:cubicBezTo>
                        <a:pt x="425" y="26"/>
                        <a:pt x="342" y="0"/>
                        <a:pt x="2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9" name="Google Shape;11399;p36"/>
                <p:cNvSpPr/>
                <p:nvPr/>
              </p:nvSpPr>
              <p:spPr>
                <a:xfrm>
                  <a:off x="3096768" y="1904381"/>
                  <a:ext cx="28434" cy="27365"/>
                </a:xfrm>
                <a:custGeom>
                  <a:rect b="b" l="l" r="r" t="t"/>
                  <a:pathLst>
                    <a:path extrusionOk="0" h="794" w="825">
                      <a:moveTo>
                        <a:pt x="744" y="0"/>
                      </a:moveTo>
                      <a:cubicBezTo>
                        <a:pt x="545" y="0"/>
                        <a:pt x="296" y="122"/>
                        <a:pt x="155" y="287"/>
                      </a:cubicBezTo>
                      <a:cubicBezTo>
                        <a:pt x="1" y="441"/>
                        <a:pt x="1" y="595"/>
                        <a:pt x="27" y="776"/>
                      </a:cubicBezTo>
                      <a:cubicBezTo>
                        <a:pt x="99" y="785"/>
                        <a:pt x="166" y="794"/>
                        <a:pt x="228" y="794"/>
                      </a:cubicBezTo>
                      <a:cubicBezTo>
                        <a:pt x="342" y="794"/>
                        <a:pt x="441" y="763"/>
                        <a:pt x="541" y="647"/>
                      </a:cubicBezTo>
                      <a:cubicBezTo>
                        <a:pt x="696" y="492"/>
                        <a:pt x="824" y="184"/>
                        <a:pt x="799" y="3"/>
                      </a:cubicBezTo>
                      <a:cubicBezTo>
                        <a:pt x="781" y="1"/>
                        <a:pt x="763" y="0"/>
                        <a:pt x="7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0" name="Google Shape;11400;p36"/>
                <p:cNvSpPr/>
                <p:nvPr/>
              </p:nvSpPr>
              <p:spPr>
                <a:xfrm>
                  <a:off x="3068403" y="1698696"/>
                  <a:ext cx="25745" cy="33741"/>
                </a:xfrm>
                <a:custGeom>
                  <a:rect b="b" l="l" r="r" t="t"/>
                  <a:pathLst>
                    <a:path extrusionOk="0" h="979" w="747">
                      <a:moveTo>
                        <a:pt x="669" y="0"/>
                      </a:moveTo>
                      <a:cubicBezTo>
                        <a:pt x="463" y="26"/>
                        <a:pt x="232" y="257"/>
                        <a:pt x="129" y="463"/>
                      </a:cubicBezTo>
                      <a:cubicBezTo>
                        <a:pt x="0" y="644"/>
                        <a:pt x="52" y="798"/>
                        <a:pt x="129" y="978"/>
                      </a:cubicBezTo>
                      <a:cubicBezTo>
                        <a:pt x="335" y="952"/>
                        <a:pt x="489" y="901"/>
                        <a:pt x="592" y="721"/>
                      </a:cubicBezTo>
                      <a:cubicBezTo>
                        <a:pt x="695" y="515"/>
                        <a:pt x="747" y="180"/>
                        <a:pt x="66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1" name="Google Shape;11401;p36"/>
                <p:cNvSpPr/>
                <p:nvPr/>
              </p:nvSpPr>
              <p:spPr>
                <a:xfrm>
                  <a:off x="3115413" y="1985304"/>
                  <a:ext cx="35499" cy="21230"/>
                </a:xfrm>
                <a:custGeom>
                  <a:rect b="b" l="l" r="r" t="t"/>
                  <a:pathLst>
                    <a:path extrusionOk="0" h="616" w="1030">
                      <a:moveTo>
                        <a:pt x="330" y="0"/>
                      </a:moveTo>
                      <a:cubicBezTo>
                        <a:pt x="218" y="0"/>
                        <a:pt x="120" y="58"/>
                        <a:pt x="0" y="126"/>
                      </a:cubicBezTo>
                      <a:cubicBezTo>
                        <a:pt x="52" y="306"/>
                        <a:pt x="103" y="461"/>
                        <a:pt x="309" y="538"/>
                      </a:cubicBezTo>
                      <a:cubicBezTo>
                        <a:pt x="425" y="590"/>
                        <a:pt x="560" y="615"/>
                        <a:pt x="689" y="615"/>
                      </a:cubicBezTo>
                      <a:cubicBezTo>
                        <a:pt x="818" y="615"/>
                        <a:pt x="940" y="590"/>
                        <a:pt x="1030" y="538"/>
                      </a:cubicBezTo>
                      <a:cubicBezTo>
                        <a:pt x="978" y="358"/>
                        <a:pt x="747" y="126"/>
                        <a:pt x="515" y="49"/>
                      </a:cubicBezTo>
                      <a:cubicBezTo>
                        <a:pt x="446" y="15"/>
                        <a:pt x="386" y="0"/>
                        <a:pt x="3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2" name="Google Shape;11402;p36"/>
                <p:cNvSpPr/>
                <p:nvPr/>
              </p:nvSpPr>
              <p:spPr>
                <a:xfrm>
                  <a:off x="2415501" y="909144"/>
                  <a:ext cx="931486" cy="2159370"/>
                </a:xfrm>
                <a:custGeom>
                  <a:rect b="b" l="l" r="r" t="t"/>
                  <a:pathLst>
                    <a:path extrusionOk="0" h="62654" w="27027">
                      <a:moveTo>
                        <a:pt x="10961" y="0"/>
                      </a:moveTo>
                      <a:cubicBezTo>
                        <a:pt x="10945" y="0"/>
                        <a:pt x="10929" y="1"/>
                        <a:pt x="10914" y="2"/>
                      </a:cubicBezTo>
                      <a:cubicBezTo>
                        <a:pt x="7825" y="130"/>
                        <a:pt x="5946" y="7106"/>
                        <a:pt x="4994" y="13386"/>
                      </a:cubicBezTo>
                      <a:cubicBezTo>
                        <a:pt x="3861" y="20850"/>
                        <a:pt x="901" y="42445"/>
                        <a:pt x="52" y="58506"/>
                      </a:cubicBezTo>
                      <a:cubicBezTo>
                        <a:pt x="1" y="59792"/>
                        <a:pt x="850" y="60693"/>
                        <a:pt x="2266" y="61337"/>
                      </a:cubicBezTo>
                      <a:cubicBezTo>
                        <a:pt x="2960" y="61671"/>
                        <a:pt x="3810" y="61929"/>
                        <a:pt x="4762" y="62109"/>
                      </a:cubicBezTo>
                      <a:cubicBezTo>
                        <a:pt x="6637" y="62497"/>
                        <a:pt x="8909" y="62654"/>
                        <a:pt x="11260" y="62654"/>
                      </a:cubicBezTo>
                      <a:cubicBezTo>
                        <a:pt x="14685" y="62654"/>
                        <a:pt x="18277" y="62320"/>
                        <a:pt x="21055" y="61877"/>
                      </a:cubicBezTo>
                      <a:cubicBezTo>
                        <a:pt x="27026" y="60951"/>
                        <a:pt x="22342" y="43654"/>
                        <a:pt x="20180" y="29833"/>
                      </a:cubicBezTo>
                      <a:cubicBezTo>
                        <a:pt x="19150" y="23218"/>
                        <a:pt x="17657" y="16037"/>
                        <a:pt x="16061" y="10349"/>
                      </a:cubicBezTo>
                      <a:cubicBezTo>
                        <a:pt x="15367" y="7903"/>
                        <a:pt x="14646" y="5716"/>
                        <a:pt x="13951" y="3991"/>
                      </a:cubicBezTo>
                      <a:cubicBezTo>
                        <a:pt x="12913" y="1510"/>
                        <a:pt x="11900" y="0"/>
                        <a:pt x="109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3" name="Google Shape;11403;p36"/>
                <p:cNvSpPr/>
                <p:nvPr/>
              </p:nvSpPr>
              <p:spPr>
                <a:xfrm>
                  <a:off x="2384449" y="909144"/>
                  <a:ext cx="511874" cy="2113980"/>
                </a:xfrm>
                <a:custGeom>
                  <a:rect b="b" l="l" r="r" t="t"/>
                  <a:pathLst>
                    <a:path extrusionOk="0" h="61337" w="14852">
                      <a:moveTo>
                        <a:pt x="11862" y="0"/>
                      </a:moveTo>
                      <a:cubicBezTo>
                        <a:pt x="11846" y="0"/>
                        <a:pt x="11830" y="1"/>
                        <a:pt x="11815" y="2"/>
                      </a:cubicBezTo>
                      <a:cubicBezTo>
                        <a:pt x="8726" y="130"/>
                        <a:pt x="6847" y="7106"/>
                        <a:pt x="5895" y="13386"/>
                      </a:cubicBezTo>
                      <a:cubicBezTo>
                        <a:pt x="4762" y="20850"/>
                        <a:pt x="1802" y="42445"/>
                        <a:pt x="953" y="58506"/>
                      </a:cubicBezTo>
                      <a:cubicBezTo>
                        <a:pt x="902" y="59792"/>
                        <a:pt x="1751" y="60693"/>
                        <a:pt x="3167" y="61337"/>
                      </a:cubicBezTo>
                      <a:cubicBezTo>
                        <a:pt x="1" y="58866"/>
                        <a:pt x="2755" y="53203"/>
                        <a:pt x="4634" y="49368"/>
                      </a:cubicBezTo>
                      <a:cubicBezTo>
                        <a:pt x="5972" y="46692"/>
                        <a:pt x="6332" y="43603"/>
                        <a:pt x="5637" y="40669"/>
                      </a:cubicBezTo>
                      <a:cubicBezTo>
                        <a:pt x="4376" y="35238"/>
                        <a:pt x="5509" y="27053"/>
                        <a:pt x="7594" y="21828"/>
                      </a:cubicBezTo>
                      <a:cubicBezTo>
                        <a:pt x="8469" y="19615"/>
                        <a:pt x="8855" y="17221"/>
                        <a:pt x="8700" y="14853"/>
                      </a:cubicBezTo>
                      <a:cubicBezTo>
                        <a:pt x="8395" y="9772"/>
                        <a:pt x="10674" y="3988"/>
                        <a:pt x="14693" y="3988"/>
                      </a:cubicBezTo>
                      <a:cubicBezTo>
                        <a:pt x="14746" y="3988"/>
                        <a:pt x="14799" y="3989"/>
                        <a:pt x="14852" y="3991"/>
                      </a:cubicBezTo>
                      <a:cubicBezTo>
                        <a:pt x="13814" y="1510"/>
                        <a:pt x="12801" y="0"/>
                        <a:pt x="1186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4" name="Google Shape;11404;p36"/>
                <p:cNvSpPr/>
                <p:nvPr/>
              </p:nvSpPr>
              <p:spPr>
                <a:xfrm>
                  <a:off x="2579623" y="1265784"/>
                  <a:ext cx="767363" cy="1802726"/>
                </a:xfrm>
                <a:custGeom>
                  <a:rect b="b" l="l" r="r" t="t"/>
                  <a:pathLst>
                    <a:path extrusionOk="0" h="52306" w="22265">
                      <a:moveTo>
                        <a:pt x="11299" y="1"/>
                      </a:moveTo>
                      <a:cubicBezTo>
                        <a:pt x="10785" y="7027"/>
                        <a:pt x="4376" y="15598"/>
                        <a:pt x="11094" y="29162"/>
                      </a:cubicBezTo>
                      <a:cubicBezTo>
                        <a:pt x="18286" y="43749"/>
                        <a:pt x="14249" y="51774"/>
                        <a:pt x="951" y="51774"/>
                      </a:cubicBezTo>
                      <a:cubicBezTo>
                        <a:pt x="639" y="51774"/>
                        <a:pt x="322" y="51770"/>
                        <a:pt x="0" y="51761"/>
                      </a:cubicBezTo>
                      <a:lnTo>
                        <a:pt x="0" y="51761"/>
                      </a:lnTo>
                      <a:cubicBezTo>
                        <a:pt x="1875" y="52149"/>
                        <a:pt x="4147" y="52306"/>
                        <a:pt x="6498" y="52306"/>
                      </a:cubicBezTo>
                      <a:cubicBezTo>
                        <a:pt x="9923" y="52306"/>
                        <a:pt x="13515" y="51972"/>
                        <a:pt x="16293" y="51529"/>
                      </a:cubicBezTo>
                      <a:cubicBezTo>
                        <a:pt x="22264" y="50603"/>
                        <a:pt x="17580" y="33306"/>
                        <a:pt x="15418" y="19485"/>
                      </a:cubicBezTo>
                      <a:cubicBezTo>
                        <a:pt x="14388" y="12870"/>
                        <a:pt x="12895" y="5689"/>
                        <a:pt x="1129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5" name="Google Shape;11405;p36"/>
                <p:cNvSpPr/>
                <p:nvPr/>
              </p:nvSpPr>
              <p:spPr>
                <a:xfrm>
                  <a:off x="2838626" y="2076567"/>
                  <a:ext cx="268827" cy="268827"/>
                </a:xfrm>
                <a:custGeom>
                  <a:rect b="b" l="l" r="r" t="t"/>
                  <a:pathLst>
                    <a:path extrusionOk="0" h="7800" w="7800">
                      <a:moveTo>
                        <a:pt x="3913" y="1"/>
                      </a:moveTo>
                      <a:cubicBezTo>
                        <a:pt x="1751" y="1"/>
                        <a:pt x="1" y="1751"/>
                        <a:pt x="1" y="3913"/>
                      </a:cubicBezTo>
                      <a:cubicBezTo>
                        <a:pt x="1" y="6075"/>
                        <a:pt x="1751" y="7799"/>
                        <a:pt x="3913" y="7799"/>
                      </a:cubicBezTo>
                      <a:cubicBezTo>
                        <a:pt x="6049" y="7799"/>
                        <a:pt x="7800" y="6075"/>
                        <a:pt x="7800" y="3913"/>
                      </a:cubicBezTo>
                      <a:cubicBezTo>
                        <a:pt x="7800" y="1751"/>
                        <a:pt x="6049" y="1"/>
                        <a:pt x="39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6" name="Google Shape;11406;p36"/>
                <p:cNvSpPr/>
                <p:nvPr/>
              </p:nvSpPr>
              <p:spPr>
                <a:xfrm>
                  <a:off x="2926442" y="2309858"/>
                  <a:ext cx="151749" cy="152611"/>
                </a:xfrm>
                <a:custGeom>
                  <a:rect b="b" l="l" r="r" t="t"/>
                  <a:pathLst>
                    <a:path extrusionOk="0" h="4428" w="4403">
                      <a:moveTo>
                        <a:pt x="2189" y="1"/>
                      </a:moveTo>
                      <a:cubicBezTo>
                        <a:pt x="979" y="1"/>
                        <a:pt x="1" y="1005"/>
                        <a:pt x="1" y="2214"/>
                      </a:cubicBezTo>
                      <a:cubicBezTo>
                        <a:pt x="1" y="3424"/>
                        <a:pt x="979" y="4428"/>
                        <a:pt x="2189" y="4428"/>
                      </a:cubicBezTo>
                      <a:cubicBezTo>
                        <a:pt x="3424" y="4428"/>
                        <a:pt x="4402" y="3424"/>
                        <a:pt x="4402" y="2214"/>
                      </a:cubicBezTo>
                      <a:cubicBezTo>
                        <a:pt x="4402" y="1005"/>
                        <a:pt x="3424" y="1"/>
                        <a:pt x="218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7" name="Google Shape;11407;p36"/>
                <p:cNvSpPr/>
                <p:nvPr/>
              </p:nvSpPr>
              <p:spPr>
                <a:xfrm>
                  <a:off x="2822669" y="1672054"/>
                  <a:ext cx="100293" cy="100293"/>
                </a:xfrm>
                <a:custGeom>
                  <a:rect b="b" l="l" r="r" t="t"/>
                  <a:pathLst>
                    <a:path extrusionOk="0" h="2910" w="2910">
                      <a:moveTo>
                        <a:pt x="1442" y="1"/>
                      </a:moveTo>
                      <a:cubicBezTo>
                        <a:pt x="644" y="1"/>
                        <a:pt x="1" y="644"/>
                        <a:pt x="1" y="1442"/>
                      </a:cubicBezTo>
                      <a:cubicBezTo>
                        <a:pt x="1" y="2266"/>
                        <a:pt x="644" y="2909"/>
                        <a:pt x="1442" y="2909"/>
                      </a:cubicBezTo>
                      <a:cubicBezTo>
                        <a:pt x="2266" y="2909"/>
                        <a:pt x="2909" y="2266"/>
                        <a:pt x="2909" y="1442"/>
                      </a:cubicBezTo>
                      <a:cubicBezTo>
                        <a:pt x="2909" y="644"/>
                        <a:pt x="2266" y="1"/>
                        <a:pt x="1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8" name="Google Shape;11408;p36"/>
                <p:cNvSpPr/>
                <p:nvPr/>
              </p:nvSpPr>
              <p:spPr>
                <a:xfrm>
                  <a:off x="2861717" y="1429009"/>
                  <a:ext cx="112666" cy="113597"/>
                </a:xfrm>
                <a:custGeom>
                  <a:rect b="b" l="l" r="r" t="t"/>
                  <a:pathLst>
                    <a:path extrusionOk="0" h="3296" w="3269">
                      <a:moveTo>
                        <a:pt x="1622" y="1"/>
                      </a:moveTo>
                      <a:cubicBezTo>
                        <a:pt x="721" y="1"/>
                        <a:pt x="0" y="721"/>
                        <a:pt x="0" y="1648"/>
                      </a:cubicBezTo>
                      <a:cubicBezTo>
                        <a:pt x="0" y="2549"/>
                        <a:pt x="721" y="3295"/>
                        <a:pt x="1622" y="3295"/>
                      </a:cubicBezTo>
                      <a:cubicBezTo>
                        <a:pt x="2548" y="3295"/>
                        <a:pt x="3269" y="2549"/>
                        <a:pt x="3269" y="1648"/>
                      </a:cubicBezTo>
                      <a:cubicBezTo>
                        <a:pt x="3269" y="721"/>
                        <a:pt x="2548" y="1"/>
                        <a:pt x="162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9" name="Google Shape;11409;p36"/>
                <p:cNvSpPr/>
                <p:nvPr/>
              </p:nvSpPr>
              <p:spPr>
                <a:xfrm>
                  <a:off x="3003644" y="2766723"/>
                  <a:ext cx="110012" cy="110012"/>
                </a:xfrm>
                <a:custGeom>
                  <a:rect b="b" l="l" r="r" t="t"/>
                  <a:pathLst>
                    <a:path extrusionOk="0" h="3192" w="3192">
                      <a:moveTo>
                        <a:pt x="1596" y="0"/>
                      </a:moveTo>
                      <a:cubicBezTo>
                        <a:pt x="721" y="0"/>
                        <a:pt x="0" y="721"/>
                        <a:pt x="0" y="1596"/>
                      </a:cubicBezTo>
                      <a:cubicBezTo>
                        <a:pt x="0" y="2497"/>
                        <a:pt x="721" y="3192"/>
                        <a:pt x="1596" y="3192"/>
                      </a:cubicBezTo>
                      <a:cubicBezTo>
                        <a:pt x="2497" y="3192"/>
                        <a:pt x="3192" y="2497"/>
                        <a:pt x="3192" y="1596"/>
                      </a:cubicBezTo>
                      <a:cubicBezTo>
                        <a:pt x="3192" y="721"/>
                        <a:pt x="2497" y="0"/>
                        <a:pt x="159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0" name="Google Shape;11410;p36"/>
                <p:cNvSpPr/>
                <p:nvPr/>
              </p:nvSpPr>
              <p:spPr>
                <a:xfrm>
                  <a:off x="2505110" y="2332950"/>
                  <a:ext cx="158815" cy="158815"/>
                </a:xfrm>
                <a:custGeom>
                  <a:rect b="b" l="l" r="r" t="t"/>
                  <a:pathLst>
                    <a:path extrusionOk="0" h="4608" w="4608">
                      <a:moveTo>
                        <a:pt x="2291" y="0"/>
                      </a:moveTo>
                      <a:cubicBezTo>
                        <a:pt x="1030" y="0"/>
                        <a:pt x="0" y="1030"/>
                        <a:pt x="0" y="2291"/>
                      </a:cubicBezTo>
                      <a:cubicBezTo>
                        <a:pt x="0" y="3578"/>
                        <a:pt x="1030" y="4607"/>
                        <a:pt x="2291" y="4607"/>
                      </a:cubicBezTo>
                      <a:cubicBezTo>
                        <a:pt x="3578" y="4607"/>
                        <a:pt x="4607" y="3578"/>
                        <a:pt x="4607" y="2291"/>
                      </a:cubicBezTo>
                      <a:cubicBezTo>
                        <a:pt x="4607" y="1030"/>
                        <a:pt x="3578" y="0"/>
                        <a:pt x="229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1" name="Google Shape;11411;p36"/>
                <p:cNvSpPr/>
                <p:nvPr/>
              </p:nvSpPr>
              <p:spPr>
                <a:xfrm>
                  <a:off x="2529063" y="2262848"/>
                  <a:ext cx="87851" cy="87851"/>
                </a:xfrm>
                <a:custGeom>
                  <a:rect b="b" l="l" r="r" t="t"/>
                  <a:pathLst>
                    <a:path extrusionOk="0" h="2549" w="2549">
                      <a:moveTo>
                        <a:pt x="1261" y="1"/>
                      </a:moveTo>
                      <a:cubicBezTo>
                        <a:pt x="566" y="1"/>
                        <a:pt x="0" y="567"/>
                        <a:pt x="0" y="1288"/>
                      </a:cubicBezTo>
                      <a:cubicBezTo>
                        <a:pt x="0" y="1983"/>
                        <a:pt x="566" y="2549"/>
                        <a:pt x="1261" y="2549"/>
                      </a:cubicBezTo>
                      <a:cubicBezTo>
                        <a:pt x="1982" y="2549"/>
                        <a:pt x="2548" y="1983"/>
                        <a:pt x="2548" y="1288"/>
                      </a:cubicBezTo>
                      <a:cubicBezTo>
                        <a:pt x="2548" y="567"/>
                        <a:pt x="1982" y="1"/>
                        <a:pt x="126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2" name="Google Shape;11412;p36"/>
                <p:cNvSpPr/>
                <p:nvPr/>
              </p:nvSpPr>
              <p:spPr>
                <a:xfrm>
                  <a:off x="2603576" y="1670297"/>
                  <a:ext cx="64794" cy="64794"/>
                </a:xfrm>
                <a:custGeom>
                  <a:rect b="b" l="l" r="r" t="t"/>
                  <a:pathLst>
                    <a:path extrusionOk="0" h="1880" w="1880">
                      <a:moveTo>
                        <a:pt x="952" y="0"/>
                      </a:moveTo>
                      <a:cubicBezTo>
                        <a:pt x="438" y="0"/>
                        <a:pt x="0" y="412"/>
                        <a:pt x="0" y="927"/>
                      </a:cubicBezTo>
                      <a:cubicBezTo>
                        <a:pt x="0" y="1468"/>
                        <a:pt x="438" y="1879"/>
                        <a:pt x="952" y="1879"/>
                      </a:cubicBezTo>
                      <a:cubicBezTo>
                        <a:pt x="1467" y="1879"/>
                        <a:pt x="1879" y="1468"/>
                        <a:pt x="1879" y="927"/>
                      </a:cubicBezTo>
                      <a:cubicBezTo>
                        <a:pt x="1879" y="412"/>
                        <a:pt x="1467" y="0"/>
                        <a:pt x="95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3" name="Google Shape;11413;p36"/>
                <p:cNvSpPr/>
                <p:nvPr/>
              </p:nvSpPr>
              <p:spPr>
                <a:xfrm>
                  <a:off x="2638144" y="1342951"/>
                  <a:ext cx="102947" cy="103843"/>
                </a:xfrm>
                <a:custGeom>
                  <a:rect b="b" l="l" r="r" t="t"/>
                  <a:pathLst>
                    <a:path extrusionOk="0" h="3013" w="2987">
                      <a:moveTo>
                        <a:pt x="1494" y="1"/>
                      </a:moveTo>
                      <a:cubicBezTo>
                        <a:pt x="670" y="1"/>
                        <a:pt x="1" y="670"/>
                        <a:pt x="1" y="1494"/>
                      </a:cubicBezTo>
                      <a:cubicBezTo>
                        <a:pt x="1" y="2343"/>
                        <a:pt x="670" y="3012"/>
                        <a:pt x="1494" y="3012"/>
                      </a:cubicBezTo>
                      <a:cubicBezTo>
                        <a:pt x="2317" y="3012"/>
                        <a:pt x="2987" y="2343"/>
                        <a:pt x="2987" y="1494"/>
                      </a:cubicBezTo>
                      <a:cubicBezTo>
                        <a:pt x="2987" y="670"/>
                        <a:pt x="2317" y="1"/>
                        <a:pt x="149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4" name="Google Shape;11414;p36"/>
                <p:cNvSpPr/>
                <p:nvPr/>
              </p:nvSpPr>
              <p:spPr>
                <a:xfrm>
                  <a:off x="2498010" y="2560899"/>
                  <a:ext cx="168568" cy="168603"/>
                </a:xfrm>
                <a:custGeom>
                  <a:rect b="b" l="l" r="r" t="t"/>
                  <a:pathLst>
                    <a:path extrusionOk="0" h="4892" w="4891">
                      <a:moveTo>
                        <a:pt x="2445" y="1"/>
                      </a:moveTo>
                      <a:cubicBezTo>
                        <a:pt x="1107" y="1"/>
                        <a:pt x="0" y="1108"/>
                        <a:pt x="0" y="2446"/>
                      </a:cubicBezTo>
                      <a:cubicBezTo>
                        <a:pt x="0" y="3810"/>
                        <a:pt x="1107" y="4891"/>
                        <a:pt x="2445" y="4891"/>
                      </a:cubicBezTo>
                      <a:cubicBezTo>
                        <a:pt x="3810" y="4891"/>
                        <a:pt x="4891" y="3810"/>
                        <a:pt x="4891" y="2446"/>
                      </a:cubicBezTo>
                      <a:cubicBezTo>
                        <a:pt x="4891" y="1108"/>
                        <a:pt x="3810" y="1"/>
                        <a:pt x="244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5" name="Google Shape;11415;p36"/>
                <p:cNvSpPr/>
                <p:nvPr/>
              </p:nvSpPr>
              <p:spPr>
                <a:xfrm>
                  <a:off x="2530821" y="2705513"/>
                  <a:ext cx="66552" cy="66552"/>
                </a:xfrm>
                <a:custGeom>
                  <a:rect b="b" l="l" r="r" t="t"/>
                  <a:pathLst>
                    <a:path extrusionOk="0" h="1931" w="1931">
                      <a:moveTo>
                        <a:pt x="953" y="0"/>
                      </a:moveTo>
                      <a:cubicBezTo>
                        <a:pt x="438" y="0"/>
                        <a:pt x="1" y="438"/>
                        <a:pt x="1" y="953"/>
                      </a:cubicBezTo>
                      <a:cubicBezTo>
                        <a:pt x="1" y="1493"/>
                        <a:pt x="438" y="1931"/>
                        <a:pt x="953" y="1931"/>
                      </a:cubicBezTo>
                      <a:cubicBezTo>
                        <a:pt x="1493" y="1931"/>
                        <a:pt x="1931" y="1493"/>
                        <a:pt x="1931" y="953"/>
                      </a:cubicBezTo>
                      <a:cubicBezTo>
                        <a:pt x="1931" y="438"/>
                        <a:pt x="1493" y="0"/>
                        <a:pt x="95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6" name="Google Shape;11416;p36"/>
                <p:cNvSpPr/>
                <p:nvPr/>
              </p:nvSpPr>
              <p:spPr>
                <a:xfrm>
                  <a:off x="2803162" y="2238620"/>
                  <a:ext cx="47045" cy="31225"/>
                </a:xfrm>
                <a:custGeom>
                  <a:rect b="b" l="l" r="r" t="t"/>
                  <a:pathLst>
                    <a:path extrusionOk="0" h="906" w="1365">
                      <a:moveTo>
                        <a:pt x="948" y="0"/>
                      </a:moveTo>
                      <a:cubicBezTo>
                        <a:pt x="855" y="0"/>
                        <a:pt x="755" y="25"/>
                        <a:pt x="644" y="86"/>
                      </a:cubicBezTo>
                      <a:cubicBezTo>
                        <a:pt x="361" y="241"/>
                        <a:pt x="26" y="549"/>
                        <a:pt x="0" y="832"/>
                      </a:cubicBezTo>
                      <a:cubicBezTo>
                        <a:pt x="91" y="883"/>
                        <a:pt x="216" y="905"/>
                        <a:pt x="352" y="905"/>
                      </a:cubicBezTo>
                      <a:cubicBezTo>
                        <a:pt x="566" y="905"/>
                        <a:pt x="806" y="850"/>
                        <a:pt x="978" y="755"/>
                      </a:cubicBezTo>
                      <a:cubicBezTo>
                        <a:pt x="1287" y="627"/>
                        <a:pt x="1339" y="421"/>
                        <a:pt x="1364" y="138"/>
                      </a:cubicBezTo>
                      <a:cubicBezTo>
                        <a:pt x="1224" y="60"/>
                        <a:pt x="1093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7" name="Google Shape;11417;p36"/>
                <p:cNvSpPr/>
                <p:nvPr/>
              </p:nvSpPr>
              <p:spPr>
                <a:xfrm>
                  <a:off x="2818223" y="2211255"/>
                  <a:ext cx="32880" cy="22540"/>
                </a:xfrm>
                <a:custGeom>
                  <a:rect b="b" l="l" r="r" t="t"/>
                  <a:pathLst>
                    <a:path extrusionOk="0" h="654" w="954">
                      <a:moveTo>
                        <a:pt x="251" y="0"/>
                      </a:moveTo>
                      <a:cubicBezTo>
                        <a:pt x="157" y="0"/>
                        <a:pt x="70" y="17"/>
                        <a:pt x="1" y="56"/>
                      </a:cubicBezTo>
                      <a:cubicBezTo>
                        <a:pt x="27" y="237"/>
                        <a:pt x="233" y="468"/>
                        <a:pt x="438" y="597"/>
                      </a:cubicBezTo>
                      <a:cubicBezTo>
                        <a:pt x="517" y="636"/>
                        <a:pt x="588" y="653"/>
                        <a:pt x="655" y="653"/>
                      </a:cubicBezTo>
                      <a:cubicBezTo>
                        <a:pt x="762" y="653"/>
                        <a:pt x="858" y="609"/>
                        <a:pt x="953" y="545"/>
                      </a:cubicBezTo>
                      <a:cubicBezTo>
                        <a:pt x="927" y="365"/>
                        <a:pt x="902" y="211"/>
                        <a:pt x="696" y="108"/>
                      </a:cubicBezTo>
                      <a:cubicBezTo>
                        <a:pt x="569" y="44"/>
                        <a:pt x="402" y="0"/>
                        <a:pt x="2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8" name="Google Shape;11418;p36"/>
                <p:cNvSpPr/>
                <p:nvPr/>
              </p:nvSpPr>
              <p:spPr>
                <a:xfrm>
                  <a:off x="2832422" y="2264641"/>
                  <a:ext cx="27538" cy="30191"/>
                </a:xfrm>
                <a:custGeom>
                  <a:rect b="b" l="l" r="r" t="t"/>
                  <a:pathLst>
                    <a:path extrusionOk="0" h="876" w="799">
                      <a:moveTo>
                        <a:pt x="721" y="0"/>
                      </a:moveTo>
                      <a:cubicBezTo>
                        <a:pt x="541" y="0"/>
                        <a:pt x="387" y="0"/>
                        <a:pt x="232" y="206"/>
                      </a:cubicBezTo>
                      <a:cubicBezTo>
                        <a:pt x="104" y="386"/>
                        <a:pt x="1" y="669"/>
                        <a:pt x="52" y="875"/>
                      </a:cubicBezTo>
                      <a:cubicBezTo>
                        <a:pt x="258" y="875"/>
                        <a:pt x="515" y="721"/>
                        <a:pt x="670" y="515"/>
                      </a:cubicBezTo>
                      <a:cubicBezTo>
                        <a:pt x="799" y="335"/>
                        <a:pt x="773" y="206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9" name="Google Shape;11419;p36"/>
                <p:cNvSpPr/>
                <p:nvPr/>
              </p:nvSpPr>
              <p:spPr>
                <a:xfrm>
                  <a:off x="2858168" y="2296555"/>
                  <a:ext cx="23092" cy="35533"/>
                </a:xfrm>
                <a:custGeom>
                  <a:rect b="b" l="l" r="r" t="t"/>
                  <a:pathLst>
                    <a:path extrusionOk="0" h="1031" w="670">
                      <a:moveTo>
                        <a:pt x="515" y="1"/>
                      </a:moveTo>
                      <a:cubicBezTo>
                        <a:pt x="309" y="52"/>
                        <a:pt x="180" y="104"/>
                        <a:pt x="103" y="310"/>
                      </a:cubicBezTo>
                      <a:cubicBezTo>
                        <a:pt x="0" y="541"/>
                        <a:pt x="0" y="850"/>
                        <a:pt x="103" y="1030"/>
                      </a:cubicBezTo>
                      <a:cubicBezTo>
                        <a:pt x="283" y="979"/>
                        <a:pt x="515" y="747"/>
                        <a:pt x="592" y="516"/>
                      </a:cubicBezTo>
                      <a:cubicBezTo>
                        <a:pt x="669" y="310"/>
                        <a:pt x="618" y="181"/>
                        <a:pt x="51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0" name="Google Shape;11420;p36"/>
                <p:cNvSpPr/>
                <p:nvPr/>
              </p:nvSpPr>
              <p:spPr>
                <a:xfrm>
                  <a:off x="2796062" y="2181512"/>
                  <a:ext cx="36395" cy="19852"/>
                </a:xfrm>
                <a:custGeom>
                  <a:rect b="b" l="l" r="r" t="t"/>
                  <a:pathLst>
                    <a:path extrusionOk="0" h="576" w="1056">
                      <a:moveTo>
                        <a:pt x="414" y="1"/>
                      </a:moveTo>
                      <a:cubicBezTo>
                        <a:pt x="254" y="1"/>
                        <a:pt x="97" y="41"/>
                        <a:pt x="0" y="122"/>
                      </a:cubicBezTo>
                      <a:cubicBezTo>
                        <a:pt x="52" y="302"/>
                        <a:pt x="335" y="482"/>
                        <a:pt x="541" y="559"/>
                      </a:cubicBezTo>
                      <a:cubicBezTo>
                        <a:pt x="592" y="570"/>
                        <a:pt x="638" y="575"/>
                        <a:pt x="680" y="575"/>
                      </a:cubicBezTo>
                      <a:cubicBezTo>
                        <a:pt x="830" y="575"/>
                        <a:pt x="935" y="511"/>
                        <a:pt x="1056" y="430"/>
                      </a:cubicBezTo>
                      <a:cubicBezTo>
                        <a:pt x="978" y="225"/>
                        <a:pt x="927" y="96"/>
                        <a:pt x="695" y="44"/>
                      </a:cubicBezTo>
                      <a:cubicBezTo>
                        <a:pt x="608" y="15"/>
                        <a:pt x="511" y="1"/>
                        <a:pt x="41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1" name="Google Shape;11421;p36"/>
                <p:cNvSpPr/>
                <p:nvPr/>
              </p:nvSpPr>
              <p:spPr>
                <a:xfrm>
                  <a:off x="2708246" y="1310140"/>
                  <a:ext cx="39049" cy="47045"/>
                </a:xfrm>
                <a:custGeom>
                  <a:rect b="b" l="l" r="r" t="t"/>
                  <a:pathLst>
                    <a:path extrusionOk="0" h="1365" w="1133">
                      <a:moveTo>
                        <a:pt x="1030" y="1"/>
                      </a:moveTo>
                      <a:cubicBezTo>
                        <a:pt x="721" y="1"/>
                        <a:pt x="361" y="309"/>
                        <a:pt x="180" y="593"/>
                      </a:cubicBezTo>
                      <a:cubicBezTo>
                        <a:pt x="0" y="901"/>
                        <a:pt x="78" y="1107"/>
                        <a:pt x="180" y="1365"/>
                      </a:cubicBezTo>
                      <a:cubicBezTo>
                        <a:pt x="464" y="1339"/>
                        <a:pt x="695" y="1313"/>
                        <a:pt x="850" y="1004"/>
                      </a:cubicBezTo>
                      <a:cubicBezTo>
                        <a:pt x="1030" y="721"/>
                        <a:pt x="1133" y="258"/>
                        <a:pt x="103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2" name="Google Shape;11422;p36"/>
                <p:cNvSpPr/>
                <p:nvPr/>
              </p:nvSpPr>
              <p:spPr>
                <a:xfrm>
                  <a:off x="2716207" y="1349878"/>
                  <a:ext cx="39083" cy="18990"/>
                </a:xfrm>
                <a:custGeom>
                  <a:rect b="b" l="l" r="r" t="t"/>
                  <a:pathLst>
                    <a:path extrusionOk="0" h="551" w="1134">
                      <a:moveTo>
                        <a:pt x="537" y="1"/>
                      </a:moveTo>
                      <a:cubicBezTo>
                        <a:pt x="504" y="1"/>
                        <a:pt x="471" y="3"/>
                        <a:pt x="439" y="6"/>
                      </a:cubicBezTo>
                      <a:cubicBezTo>
                        <a:pt x="207" y="6"/>
                        <a:pt x="104" y="135"/>
                        <a:pt x="1" y="315"/>
                      </a:cubicBezTo>
                      <a:cubicBezTo>
                        <a:pt x="116" y="453"/>
                        <a:pt x="232" y="550"/>
                        <a:pt x="421" y="550"/>
                      </a:cubicBezTo>
                      <a:cubicBezTo>
                        <a:pt x="443" y="550"/>
                        <a:pt x="466" y="549"/>
                        <a:pt x="490" y="546"/>
                      </a:cubicBezTo>
                      <a:cubicBezTo>
                        <a:pt x="722" y="546"/>
                        <a:pt x="1030" y="392"/>
                        <a:pt x="1133" y="237"/>
                      </a:cubicBezTo>
                      <a:cubicBezTo>
                        <a:pt x="1021" y="80"/>
                        <a:pt x="770" y="1"/>
                        <a:pt x="5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3" name="Google Shape;11423;p36"/>
                <p:cNvSpPr/>
                <p:nvPr/>
              </p:nvSpPr>
              <p:spPr>
                <a:xfrm>
                  <a:off x="2740160" y="1371763"/>
                  <a:ext cx="38187" cy="19817"/>
                </a:xfrm>
                <a:custGeom>
                  <a:rect b="b" l="l" r="r" t="t"/>
                  <a:pathLst>
                    <a:path extrusionOk="0" h="575" w="1108">
                      <a:moveTo>
                        <a:pt x="400" y="1"/>
                      </a:moveTo>
                      <a:cubicBezTo>
                        <a:pt x="237" y="1"/>
                        <a:pt x="127" y="89"/>
                        <a:pt x="1" y="194"/>
                      </a:cubicBezTo>
                      <a:cubicBezTo>
                        <a:pt x="78" y="400"/>
                        <a:pt x="155" y="529"/>
                        <a:pt x="413" y="555"/>
                      </a:cubicBezTo>
                      <a:cubicBezTo>
                        <a:pt x="473" y="568"/>
                        <a:pt x="539" y="575"/>
                        <a:pt x="608" y="575"/>
                      </a:cubicBezTo>
                      <a:cubicBezTo>
                        <a:pt x="803" y="575"/>
                        <a:pt x="1012" y="522"/>
                        <a:pt x="1108" y="426"/>
                      </a:cubicBezTo>
                      <a:cubicBezTo>
                        <a:pt x="1030" y="246"/>
                        <a:pt x="747" y="66"/>
                        <a:pt x="516" y="14"/>
                      </a:cubicBezTo>
                      <a:cubicBezTo>
                        <a:pt x="474" y="5"/>
                        <a:pt x="436" y="1"/>
                        <a:pt x="40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4" name="Google Shape;11424;p36"/>
                <p:cNvSpPr/>
                <p:nvPr/>
              </p:nvSpPr>
              <p:spPr>
                <a:xfrm>
                  <a:off x="2763251" y="1355393"/>
                  <a:ext cx="26641" cy="12614"/>
                </a:xfrm>
                <a:custGeom>
                  <a:rect b="b" l="l" r="r" t="t"/>
                  <a:pathLst>
                    <a:path extrusionOk="0" h="366" w="773">
                      <a:moveTo>
                        <a:pt x="309" y="0"/>
                      </a:moveTo>
                      <a:cubicBezTo>
                        <a:pt x="155" y="0"/>
                        <a:pt x="77" y="77"/>
                        <a:pt x="0" y="206"/>
                      </a:cubicBezTo>
                      <a:cubicBezTo>
                        <a:pt x="90" y="296"/>
                        <a:pt x="140" y="366"/>
                        <a:pt x="270" y="366"/>
                      </a:cubicBezTo>
                      <a:cubicBezTo>
                        <a:pt x="290" y="366"/>
                        <a:pt x="311" y="364"/>
                        <a:pt x="335" y="361"/>
                      </a:cubicBezTo>
                      <a:cubicBezTo>
                        <a:pt x="489" y="361"/>
                        <a:pt x="695" y="283"/>
                        <a:pt x="772" y="155"/>
                      </a:cubicBezTo>
                      <a:cubicBezTo>
                        <a:pt x="695" y="52"/>
                        <a:pt x="463" y="0"/>
                        <a:pt x="30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5" name="Google Shape;11425;p36"/>
                <p:cNvSpPr/>
                <p:nvPr/>
              </p:nvSpPr>
              <p:spPr>
                <a:xfrm>
                  <a:off x="2754360" y="1310899"/>
                  <a:ext cx="20438" cy="19300"/>
                </a:xfrm>
                <a:custGeom>
                  <a:rect b="b" l="l" r="r" t="t"/>
                  <a:pathLst>
                    <a:path extrusionOk="0" h="560" w="593">
                      <a:moveTo>
                        <a:pt x="524" y="0"/>
                      </a:moveTo>
                      <a:cubicBezTo>
                        <a:pt x="396" y="0"/>
                        <a:pt x="219" y="95"/>
                        <a:pt x="104" y="210"/>
                      </a:cubicBezTo>
                      <a:cubicBezTo>
                        <a:pt x="1" y="313"/>
                        <a:pt x="1" y="416"/>
                        <a:pt x="26" y="545"/>
                      </a:cubicBezTo>
                      <a:cubicBezTo>
                        <a:pt x="78" y="553"/>
                        <a:pt x="124" y="559"/>
                        <a:pt x="166" y="559"/>
                      </a:cubicBezTo>
                      <a:cubicBezTo>
                        <a:pt x="250" y="559"/>
                        <a:pt x="318" y="536"/>
                        <a:pt x="387" y="468"/>
                      </a:cubicBezTo>
                      <a:cubicBezTo>
                        <a:pt x="490" y="339"/>
                        <a:pt x="593" y="133"/>
                        <a:pt x="567" y="4"/>
                      </a:cubicBezTo>
                      <a:cubicBezTo>
                        <a:pt x="554" y="2"/>
                        <a:pt x="539" y="0"/>
                        <a:pt x="52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6" name="Google Shape;11426;p36"/>
                <p:cNvSpPr/>
                <p:nvPr/>
              </p:nvSpPr>
              <p:spPr>
                <a:xfrm>
                  <a:off x="2823565" y="2969858"/>
                  <a:ext cx="27538" cy="53248"/>
                </a:xfrm>
                <a:custGeom>
                  <a:rect b="b" l="l" r="r" t="t"/>
                  <a:pathLst>
                    <a:path extrusionOk="0" h="1545" w="799">
                      <a:moveTo>
                        <a:pt x="361" y="0"/>
                      </a:moveTo>
                      <a:cubicBezTo>
                        <a:pt x="129" y="155"/>
                        <a:pt x="0" y="592"/>
                        <a:pt x="0" y="927"/>
                      </a:cubicBezTo>
                      <a:cubicBezTo>
                        <a:pt x="26" y="1262"/>
                        <a:pt x="180" y="1390"/>
                        <a:pt x="412" y="1545"/>
                      </a:cubicBezTo>
                      <a:cubicBezTo>
                        <a:pt x="644" y="1365"/>
                        <a:pt x="798" y="1236"/>
                        <a:pt x="772" y="901"/>
                      </a:cubicBezTo>
                      <a:cubicBezTo>
                        <a:pt x="772" y="567"/>
                        <a:pt x="592" y="155"/>
                        <a:pt x="3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7" name="Google Shape;11427;p36"/>
                <p:cNvSpPr/>
                <p:nvPr/>
              </p:nvSpPr>
              <p:spPr>
                <a:xfrm>
                  <a:off x="2841314" y="3001324"/>
                  <a:ext cx="30191" cy="25022"/>
                </a:xfrm>
                <a:custGeom>
                  <a:rect b="b" l="l" r="r" t="t"/>
                  <a:pathLst>
                    <a:path extrusionOk="0" h="726" w="876">
                      <a:moveTo>
                        <a:pt x="755" y="0"/>
                      </a:moveTo>
                      <a:cubicBezTo>
                        <a:pt x="562" y="0"/>
                        <a:pt x="328" y="89"/>
                        <a:pt x="180" y="194"/>
                      </a:cubicBezTo>
                      <a:cubicBezTo>
                        <a:pt x="0" y="349"/>
                        <a:pt x="0" y="477"/>
                        <a:pt x="0" y="683"/>
                      </a:cubicBezTo>
                      <a:cubicBezTo>
                        <a:pt x="84" y="707"/>
                        <a:pt x="162" y="725"/>
                        <a:pt x="239" y="725"/>
                      </a:cubicBezTo>
                      <a:cubicBezTo>
                        <a:pt x="329" y="725"/>
                        <a:pt x="418" y="701"/>
                        <a:pt x="515" y="632"/>
                      </a:cubicBezTo>
                      <a:cubicBezTo>
                        <a:pt x="695" y="477"/>
                        <a:pt x="875" y="220"/>
                        <a:pt x="875" y="14"/>
                      </a:cubicBezTo>
                      <a:cubicBezTo>
                        <a:pt x="838" y="5"/>
                        <a:pt x="798" y="0"/>
                        <a:pt x="7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8" name="Google Shape;11428;p36"/>
                <p:cNvSpPr/>
                <p:nvPr/>
              </p:nvSpPr>
              <p:spPr>
                <a:xfrm>
                  <a:off x="2784516" y="2995568"/>
                  <a:ext cx="19576" cy="37291"/>
                </a:xfrm>
                <a:custGeom>
                  <a:rect b="b" l="l" r="r" t="t"/>
                  <a:pathLst>
                    <a:path extrusionOk="0" h="1082" w="568">
                      <a:moveTo>
                        <a:pt x="232" y="1"/>
                      </a:moveTo>
                      <a:cubicBezTo>
                        <a:pt x="78" y="130"/>
                        <a:pt x="1" y="438"/>
                        <a:pt x="27" y="670"/>
                      </a:cubicBezTo>
                      <a:cubicBezTo>
                        <a:pt x="27" y="902"/>
                        <a:pt x="155" y="979"/>
                        <a:pt x="310" y="1082"/>
                      </a:cubicBezTo>
                      <a:cubicBezTo>
                        <a:pt x="464" y="953"/>
                        <a:pt x="567" y="850"/>
                        <a:pt x="567" y="619"/>
                      </a:cubicBezTo>
                      <a:cubicBezTo>
                        <a:pt x="541" y="387"/>
                        <a:pt x="413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9" name="Google Shape;11429;p36"/>
                <p:cNvSpPr/>
                <p:nvPr/>
              </p:nvSpPr>
              <p:spPr>
                <a:xfrm>
                  <a:off x="3232490" y="2715473"/>
                  <a:ext cx="20438" cy="16474"/>
                </a:xfrm>
                <a:custGeom>
                  <a:rect b="b" l="l" r="r" t="t"/>
                  <a:pathLst>
                    <a:path extrusionOk="0" h="478" w="593">
                      <a:moveTo>
                        <a:pt x="487" y="0"/>
                      </a:moveTo>
                      <a:cubicBezTo>
                        <a:pt x="375" y="0"/>
                        <a:pt x="231" y="48"/>
                        <a:pt x="155" y="123"/>
                      </a:cubicBezTo>
                      <a:cubicBezTo>
                        <a:pt x="27" y="200"/>
                        <a:pt x="1" y="303"/>
                        <a:pt x="1" y="432"/>
                      </a:cubicBezTo>
                      <a:cubicBezTo>
                        <a:pt x="65" y="458"/>
                        <a:pt x="123" y="477"/>
                        <a:pt x="181" y="477"/>
                      </a:cubicBezTo>
                      <a:cubicBezTo>
                        <a:pt x="239" y="477"/>
                        <a:pt x="297" y="458"/>
                        <a:pt x="361" y="406"/>
                      </a:cubicBezTo>
                      <a:cubicBezTo>
                        <a:pt x="490" y="329"/>
                        <a:pt x="593" y="149"/>
                        <a:pt x="593" y="20"/>
                      </a:cubicBezTo>
                      <a:cubicBezTo>
                        <a:pt x="565" y="6"/>
                        <a:pt x="528" y="0"/>
                        <a:pt x="4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0" name="Google Shape;11430;p36"/>
                <p:cNvSpPr/>
                <p:nvPr/>
              </p:nvSpPr>
              <p:spPr>
                <a:xfrm>
                  <a:off x="2760563" y="3027483"/>
                  <a:ext cx="22230" cy="15234"/>
                </a:xfrm>
                <a:custGeom>
                  <a:rect b="b" l="l" r="r" t="t"/>
                  <a:pathLst>
                    <a:path extrusionOk="0" h="442" w="645">
                      <a:moveTo>
                        <a:pt x="160" y="0"/>
                      </a:moveTo>
                      <a:cubicBezTo>
                        <a:pt x="102" y="0"/>
                        <a:pt x="46" y="9"/>
                        <a:pt x="1" y="27"/>
                      </a:cubicBezTo>
                      <a:cubicBezTo>
                        <a:pt x="27" y="156"/>
                        <a:pt x="155" y="336"/>
                        <a:pt x="310" y="413"/>
                      </a:cubicBezTo>
                      <a:cubicBezTo>
                        <a:pt x="359" y="433"/>
                        <a:pt x="401" y="441"/>
                        <a:pt x="440" y="441"/>
                      </a:cubicBezTo>
                      <a:cubicBezTo>
                        <a:pt x="505" y="441"/>
                        <a:pt x="565" y="419"/>
                        <a:pt x="644" y="388"/>
                      </a:cubicBezTo>
                      <a:cubicBezTo>
                        <a:pt x="619" y="259"/>
                        <a:pt x="619" y="156"/>
                        <a:pt x="464" y="79"/>
                      </a:cubicBezTo>
                      <a:cubicBezTo>
                        <a:pt x="381" y="29"/>
                        <a:pt x="266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1" name="Google Shape;11431;p36"/>
                <p:cNvSpPr/>
                <p:nvPr/>
              </p:nvSpPr>
              <p:spPr>
                <a:xfrm>
                  <a:off x="2539678" y="1368317"/>
                  <a:ext cx="53283" cy="29054"/>
                </a:xfrm>
                <a:custGeom>
                  <a:rect b="b" l="l" r="r" t="t"/>
                  <a:pathLst>
                    <a:path extrusionOk="0" h="843" w="1546">
                      <a:moveTo>
                        <a:pt x="1032" y="0"/>
                      </a:moveTo>
                      <a:cubicBezTo>
                        <a:pt x="969" y="0"/>
                        <a:pt x="900" y="12"/>
                        <a:pt x="825" y="37"/>
                      </a:cubicBezTo>
                      <a:cubicBezTo>
                        <a:pt x="490" y="114"/>
                        <a:pt x="104" y="397"/>
                        <a:pt x="1" y="655"/>
                      </a:cubicBezTo>
                      <a:cubicBezTo>
                        <a:pt x="146" y="784"/>
                        <a:pt x="383" y="842"/>
                        <a:pt x="622" y="842"/>
                      </a:cubicBezTo>
                      <a:cubicBezTo>
                        <a:pt x="764" y="842"/>
                        <a:pt x="906" y="822"/>
                        <a:pt x="1031" y="783"/>
                      </a:cubicBezTo>
                      <a:cubicBezTo>
                        <a:pt x="1365" y="706"/>
                        <a:pt x="1442" y="500"/>
                        <a:pt x="1545" y="243"/>
                      </a:cubicBezTo>
                      <a:cubicBezTo>
                        <a:pt x="1371" y="107"/>
                        <a:pt x="1225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2" name="Google Shape;11432;p36"/>
                <p:cNvSpPr/>
                <p:nvPr/>
              </p:nvSpPr>
              <p:spPr>
                <a:xfrm>
                  <a:off x="2562770" y="1347810"/>
                  <a:ext cx="31949" cy="26573"/>
                </a:xfrm>
                <a:custGeom>
                  <a:rect b="b" l="l" r="r" t="t"/>
                  <a:pathLst>
                    <a:path extrusionOk="0" h="771" w="927">
                      <a:moveTo>
                        <a:pt x="144" y="1"/>
                      </a:moveTo>
                      <a:cubicBezTo>
                        <a:pt x="102" y="1"/>
                        <a:pt x="62" y="5"/>
                        <a:pt x="26" y="14"/>
                      </a:cubicBezTo>
                      <a:cubicBezTo>
                        <a:pt x="0" y="220"/>
                        <a:pt x="180" y="503"/>
                        <a:pt x="361" y="658"/>
                      </a:cubicBezTo>
                      <a:cubicBezTo>
                        <a:pt x="469" y="739"/>
                        <a:pt x="556" y="771"/>
                        <a:pt x="645" y="771"/>
                      </a:cubicBezTo>
                      <a:cubicBezTo>
                        <a:pt x="724" y="771"/>
                        <a:pt x="804" y="746"/>
                        <a:pt x="901" y="709"/>
                      </a:cubicBezTo>
                      <a:cubicBezTo>
                        <a:pt x="927" y="503"/>
                        <a:pt x="901" y="375"/>
                        <a:pt x="721" y="220"/>
                      </a:cubicBezTo>
                      <a:cubicBezTo>
                        <a:pt x="573" y="93"/>
                        <a:pt x="337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3" name="Google Shape;11433;p36"/>
                <p:cNvSpPr/>
                <p:nvPr/>
              </p:nvSpPr>
              <p:spPr>
                <a:xfrm>
                  <a:off x="2563631" y="1311037"/>
                  <a:ext cx="28434" cy="31949"/>
                </a:xfrm>
                <a:custGeom>
                  <a:rect b="b" l="l" r="r" t="t"/>
                  <a:pathLst>
                    <a:path extrusionOk="0" h="927" w="825">
                      <a:moveTo>
                        <a:pt x="78" y="0"/>
                      </a:moveTo>
                      <a:cubicBezTo>
                        <a:pt x="1" y="206"/>
                        <a:pt x="104" y="515"/>
                        <a:pt x="233" y="721"/>
                      </a:cubicBezTo>
                      <a:cubicBezTo>
                        <a:pt x="387" y="927"/>
                        <a:pt x="541" y="927"/>
                        <a:pt x="747" y="927"/>
                      </a:cubicBezTo>
                      <a:cubicBezTo>
                        <a:pt x="799" y="747"/>
                        <a:pt x="825" y="592"/>
                        <a:pt x="696" y="386"/>
                      </a:cubicBezTo>
                      <a:cubicBezTo>
                        <a:pt x="567" y="206"/>
                        <a:pt x="284" y="0"/>
                        <a:pt x="7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4" name="Google Shape;11434;p36"/>
                <p:cNvSpPr/>
                <p:nvPr/>
              </p:nvSpPr>
              <p:spPr>
                <a:xfrm>
                  <a:off x="2540574" y="1321514"/>
                  <a:ext cx="20438" cy="18646"/>
                </a:xfrm>
                <a:custGeom>
                  <a:rect b="b" l="l" r="r" t="t"/>
                  <a:pathLst>
                    <a:path extrusionOk="0" h="541" w="593">
                      <a:moveTo>
                        <a:pt x="64" y="0"/>
                      </a:moveTo>
                      <a:cubicBezTo>
                        <a:pt x="42" y="0"/>
                        <a:pt x="21" y="2"/>
                        <a:pt x="1" y="5"/>
                      </a:cubicBezTo>
                      <a:cubicBezTo>
                        <a:pt x="1" y="160"/>
                        <a:pt x="104" y="340"/>
                        <a:pt x="232" y="443"/>
                      </a:cubicBezTo>
                      <a:cubicBezTo>
                        <a:pt x="309" y="519"/>
                        <a:pt x="376" y="541"/>
                        <a:pt x="444" y="541"/>
                      </a:cubicBezTo>
                      <a:cubicBezTo>
                        <a:pt x="492" y="541"/>
                        <a:pt x="540" y="530"/>
                        <a:pt x="593" y="520"/>
                      </a:cubicBezTo>
                      <a:cubicBezTo>
                        <a:pt x="593" y="391"/>
                        <a:pt x="593" y="288"/>
                        <a:pt x="464" y="160"/>
                      </a:cubicBezTo>
                      <a:cubicBezTo>
                        <a:pt x="375" y="70"/>
                        <a:pt x="207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5" name="Google Shape;11435;p36"/>
                <p:cNvSpPr/>
                <p:nvPr/>
              </p:nvSpPr>
              <p:spPr>
                <a:xfrm>
                  <a:off x="2518413" y="1362320"/>
                  <a:ext cx="26641" cy="12787"/>
                </a:xfrm>
                <a:custGeom>
                  <a:rect b="b" l="l" r="r" t="t"/>
                  <a:pathLst>
                    <a:path extrusionOk="0" h="371" w="773">
                      <a:moveTo>
                        <a:pt x="495" y="0"/>
                      </a:moveTo>
                      <a:cubicBezTo>
                        <a:pt x="477" y="0"/>
                        <a:pt x="458" y="2"/>
                        <a:pt x="438" y="5"/>
                      </a:cubicBezTo>
                      <a:cubicBezTo>
                        <a:pt x="283" y="5"/>
                        <a:pt x="77" y="82"/>
                        <a:pt x="0" y="211"/>
                      </a:cubicBezTo>
                      <a:cubicBezTo>
                        <a:pt x="67" y="300"/>
                        <a:pt x="251" y="370"/>
                        <a:pt x="399" y="370"/>
                      </a:cubicBezTo>
                      <a:cubicBezTo>
                        <a:pt x="422" y="370"/>
                        <a:pt x="443" y="369"/>
                        <a:pt x="464" y="365"/>
                      </a:cubicBezTo>
                      <a:cubicBezTo>
                        <a:pt x="618" y="365"/>
                        <a:pt x="695" y="288"/>
                        <a:pt x="772" y="160"/>
                      </a:cubicBezTo>
                      <a:cubicBezTo>
                        <a:pt x="683" y="70"/>
                        <a:pt x="613" y="0"/>
                        <a:pt x="49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6" name="Google Shape;11436;p36"/>
                <p:cNvSpPr/>
                <p:nvPr/>
              </p:nvSpPr>
              <p:spPr>
                <a:xfrm>
                  <a:off x="2471403" y="1911033"/>
                  <a:ext cx="52352" cy="30329"/>
                </a:xfrm>
                <a:custGeom>
                  <a:rect b="b" l="l" r="r" t="t"/>
                  <a:pathLst>
                    <a:path extrusionOk="0" h="880" w="1519">
                      <a:moveTo>
                        <a:pt x="1010" y="1"/>
                      </a:moveTo>
                      <a:cubicBezTo>
                        <a:pt x="937" y="1"/>
                        <a:pt x="858" y="13"/>
                        <a:pt x="772" y="42"/>
                      </a:cubicBezTo>
                      <a:cubicBezTo>
                        <a:pt x="463" y="171"/>
                        <a:pt x="77" y="454"/>
                        <a:pt x="0" y="737"/>
                      </a:cubicBezTo>
                      <a:cubicBezTo>
                        <a:pt x="126" y="835"/>
                        <a:pt x="327" y="879"/>
                        <a:pt x="534" y="879"/>
                      </a:cubicBezTo>
                      <a:cubicBezTo>
                        <a:pt x="709" y="879"/>
                        <a:pt x="888" y="847"/>
                        <a:pt x="1030" y="788"/>
                      </a:cubicBezTo>
                      <a:cubicBezTo>
                        <a:pt x="1364" y="686"/>
                        <a:pt x="1441" y="480"/>
                        <a:pt x="1519" y="197"/>
                      </a:cubicBezTo>
                      <a:cubicBezTo>
                        <a:pt x="1352" y="85"/>
                        <a:pt x="1198" y="1"/>
                        <a:pt x="101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7" name="Google Shape;11437;p36"/>
                <p:cNvSpPr/>
                <p:nvPr/>
              </p:nvSpPr>
              <p:spPr>
                <a:xfrm>
                  <a:off x="2491807" y="1891009"/>
                  <a:ext cx="32845" cy="25056"/>
                </a:xfrm>
                <a:custGeom>
                  <a:rect b="b" l="l" r="r" t="t"/>
                  <a:pathLst>
                    <a:path extrusionOk="0" h="727" w="953">
                      <a:moveTo>
                        <a:pt x="184" y="1"/>
                      </a:moveTo>
                      <a:cubicBezTo>
                        <a:pt x="118" y="1"/>
                        <a:pt x="55" y="10"/>
                        <a:pt x="0" y="31"/>
                      </a:cubicBezTo>
                      <a:cubicBezTo>
                        <a:pt x="0" y="237"/>
                        <a:pt x="206" y="494"/>
                        <a:pt x="412" y="623"/>
                      </a:cubicBezTo>
                      <a:cubicBezTo>
                        <a:pt x="502" y="700"/>
                        <a:pt x="586" y="726"/>
                        <a:pt x="672" y="726"/>
                      </a:cubicBezTo>
                      <a:cubicBezTo>
                        <a:pt x="759" y="726"/>
                        <a:pt x="849" y="700"/>
                        <a:pt x="952" y="675"/>
                      </a:cubicBezTo>
                      <a:cubicBezTo>
                        <a:pt x="952" y="469"/>
                        <a:pt x="927" y="314"/>
                        <a:pt x="721" y="186"/>
                      </a:cubicBezTo>
                      <a:cubicBezTo>
                        <a:pt x="570" y="72"/>
                        <a:pt x="364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8" name="Google Shape;11438;p36"/>
                <p:cNvSpPr/>
                <p:nvPr/>
              </p:nvSpPr>
              <p:spPr>
                <a:xfrm>
                  <a:off x="2490014" y="1854717"/>
                  <a:ext cx="29295" cy="30570"/>
                </a:xfrm>
                <a:custGeom>
                  <a:rect b="b" l="l" r="r" t="t"/>
                  <a:pathLst>
                    <a:path extrusionOk="0" h="887" w="850">
                      <a:moveTo>
                        <a:pt x="93" y="1"/>
                      </a:moveTo>
                      <a:cubicBezTo>
                        <a:pt x="79" y="1"/>
                        <a:pt x="65" y="1"/>
                        <a:pt x="52" y="3"/>
                      </a:cubicBezTo>
                      <a:cubicBezTo>
                        <a:pt x="1" y="209"/>
                        <a:pt x="129" y="518"/>
                        <a:pt x="284" y="698"/>
                      </a:cubicBezTo>
                      <a:cubicBezTo>
                        <a:pt x="406" y="841"/>
                        <a:pt x="512" y="887"/>
                        <a:pt x="654" y="887"/>
                      </a:cubicBezTo>
                      <a:cubicBezTo>
                        <a:pt x="691" y="887"/>
                        <a:pt x="730" y="884"/>
                        <a:pt x="773" y="878"/>
                      </a:cubicBezTo>
                      <a:cubicBezTo>
                        <a:pt x="824" y="672"/>
                        <a:pt x="850" y="518"/>
                        <a:pt x="696" y="338"/>
                      </a:cubicBezTo>
                      <a:cubicBezTo>
                        <a:pt x="551" y="169"/>
                        <a:pt x="294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9" name="Google Shape;11439;p36"/>
                <p:cNvSpPr/>
                <p:nvPr/>
              </p:nvSpPr>
              <p:spPr>
                <a:xfrm>
                  <a:off x="3025804" y="2689970"/>
                  <a:ext cx="55041" cy="27503"/>
                </a:xfrm>
                <a:custGeom>
                  <a:rect b="b" l="l" r="r" t="t"/>
                  <a:pathLst>
                    <a:path extrusionOk="0" h="798" w="1597">
                      <a:moveTo>
                        <a:pt x="826" y="1"/>
                      </a:moveTo>
                      <a:cubicBezTo>
                        <a:pt x="521" y="1"/>
                        <a:pt x="172" y="104"/>
                        <a:pt x="1" y="297"/>
                      </a:cubicBezTo>
                      <a:cubicBezTo>
                        <a:pt x="155" y="554"/>
                        <a:pt x="567" y="760"/>
                        <a:pt x="902" y="786"/>
                      </a:cubicBezTo>
                      <a:cubicBezTo>
                        <a:pt x="951" y="794"/>
                        <a:pt x="997" y="797"/>
                        <a:pt x="1040" y="797"/>
                      </a:cubicBezTo>
                      <a:cubicBezTo>
                        <a:pt x="1289" y="797"/>
                        <a:pt x="1443" y="675"/>
                        <a:pt x="1597" y="477"/>
                      </a:cubicBezTo>
                      <a:cubicBezTo>
                        <a:pt x="1468" y="220"/>
                        <a:pt x="1339" y="40"/>
                        <a:pt x="1005" y="14"/>
                      </a:cubicBezTo>
                      <a:cubicBezTo>
                        <a:pt x="948" y="5"/>
                        <a:pt x="88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0" name="Google Shape;11440;p36"/>
                <p:cNvSpPr/>
                <p:nvPr/>
              </p:nvSpPr>
              <p:spPr>
                <a:xfrm>
                  <a:off x="3067507" y="2661157"/>
                  <a:ext cx="26641" cy="34637"/>
                </a:xfrm>
                <a:custGeom>
                  <a:rect b="b" l="l" r="r" t="t"/>
                  <a:pathLst>
                    <a:path extrusionOk="0" h="1005" w="773">
                      <a:moveTo>
                        <a:pt x="103" y="0"/>
                      </a:moveTo>
                      <a:lnTo>
                        <a:pt x="103" y="0"/>
                      </a:lnTo>
                      <a:cubicBezTo>
                        <a:pt x="0" y="181"/>
                        <a:pt x="52" y="515"/>
                        <a:pt x="181" y="721"/>
                      </a:cubicBezTo>
                      <a:cubicBezTo>
                        <a:pt x="284" y="953"/>
                        <a:pt x="438" y="978"/>
                        <a:pt x="644" y="1004"/>
                      </a:cubicBezTo>
                      <a:cubicBezTo>
                        <a:pt x="721" y="824"/>
                        <a:pt x="773" y="670"/>
                        <a:pt x="670" y="464"/>
                      </a:cubicBezTo>
                      <a:cubicBezTo>
                        <a:pt x="541" y="258"/>
                        <a:pt x="309" y="26"/>
                        <a:pt x="1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1" name="Google Shape;11441;p36"/>
                <p:cNvSpPr/>
                <p:nvPr/>
              </p:nvSpPr>
              <p:spPr>
                <a:xfrm>
                  <a:off x="3037350" y="2723952"/>
                  <a:ext cx="37291" cy="21265"/>
                </a:xfrm>
                <a:custGeom>
                  <a:rect b="b" l="l" r="r" t="t"/>
                  <a:pathLst>
                    <a:path extrusionOk="0" h="617" w="1082">
                      <a:moveTo>
                        <a:pt x="737" y="1"/>
                      </a:moveTo>
                      <a:cubicBezTo>
                        <a:pt x="686" y="1"/>
                        <a:pt x="630" y="10"/>
                        <a:pt x="567" y="32"/>
                      </a:cubicBezTo>
                      <a:cubicBezTo>
                        <a:pt x="335" y="109"/>
                        <a:pt x="78" y="315"/>
                        <a:pt x="0" y="521"/>
                      </a:cubicBezTo>
                      <a:cubicBezTo>
                        <a:pt x="109" y="583"/>
                        <a:pt x="275" y="617"/>
                        <a:pt x="440" y="617"/>
                      </a:cubicBezTo>
                      <a:cubicBezTo>
                        <a:pt x="548" y="617"/>
                        <a:pt x="655" y="603"/>
                        <a:pt x="747" y="572"/>
                      </a:cubicBezTo>
                      <a:cubicBezTo>
                        <a:pt x="953" y="495"/>
                        <a:pt x="1030" y="340"/>
                        <a:pt x="1081" y="160"/>
                      </a:cubicBezTo>
                      <a:cubicBezTo>
                        <a:pt x="969" y="67"/>
                        <a:pt x="871" y="1"/>
                        <a:pt x="73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2" name="Google Shape;11442;p36"/>
                <p:cNvSpPr/>
                <p:nvPr/>
              </p:nvSpPr>
              <p:spPr>
                <a:xfrm>
                  <a:off x="3040004" y="2765034"/>
                  <a:ext cx="31984" cy="24953"/>
                </a:xfrm>
                <a:custGeom>
                  <a:rect b="b" l="l" r="r" t="t"/>
                  <a:pathLst>
                    <a:path extrusionOk="0" h="724" w="928">
                      <a:moveTo>
                        <a:pt x="652" y="1"/>
                      </a:moveTo>
                      <a:cubicBezTo>
                        <a:pt x="570" y="1"/>
                        <a:pt x="484" y="28"/>
                        <a:pt x="387" y="101"/>
                      </a:cubicBezTo>
                      <a:cubicBezTo>
                        <a:pt x="206" y="229"/>
                        <a:pt x="1" y="487"/>
                        <a:pt x="1" y="693"/>
                      </a:cubicBezTo>
                      <a:cubicBezTo>
                        <a:pt x="50" y="714"/>
                        <a:pt x="111" y="724"/>
                        <a:pt x="179" y="724"/>
                      </a:cubicBezTo>
                      <a:cubicBezTo>
                        <a:pt x="355" y="724"/>
                        <a:pt x="572" y="657"/>
                        <a:pt x="721" y="564"/>
                      </a:cubicBezTo>
                      <a:cubicBezTo>
                        <a:pt x="901" y="410"/>
                        <a:pt x="927" y="281"/>
                        <a:pt x="927" y="75"/>
                      </a:cubicBezTo>
                      <a:cubicBezTo>
                        <a:pt x="832" y="34"/>
                        <a:pt x="744" y="1"/>
                        <a:pt x="65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3" name="Google Shape;11443;p36"/>
                <p:cNvSpPr/>
                <p:nvPr/>
              </p:nvSpPr>
              <p:spPr>
                <a:xfrm>
                  <a:off x="3064853" y="2624693"/>
                  <a:ext cx="30191" cy="30295"/>
                </a:xfrm>
                <a:custGeom>
                  <a:rect b="b" l="l" r="r" t="t"/>
                  <a:pathLst>
                    <a:path extrusionOk="0" h="879" w="876">
                      <a:moveTo>
                        <a:pt x="93" y="1"/>
                      </a:moveTo>
                      <a:cubicBezTo>
                        <a:pt x="79" y="1"/>
                        <a:pt x="65" y="1"/>
                        <a:pt x="52" y="3"/>
                      </a:cubicBezTo>
                      <a:cubicBezTo>
                        <a:pt x="0" y="209"/>
                        <a:pt x="129" y="518"/>
                        <a:pt x="283" y="698"/>
                      </a:cubicBezTo>
                      <a:cubicBezTo>
                        <a:pt x="438" y="878"/>
                        <a:pt x="592" y="878"/>
                        <a:pt x="798" y="878"/>
                      </a:cubicBezTo>
                      <a:cubicBezTo>
                        <a:pt x="850" y="672"/>
                        <a:pt x="875" y="518"/>
                        <a:pt x="721" y="338"/>
                      </a:cubicBezTo>
                      <a:cubicBezTo>
                        <a:pt x="576" y="169"/>
                        <a:pt x="297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4" name="Google Shape;11444;p36"/>
                <p:cNvSpPr/>
                <p:nvPr/>
              </p:nvSpPr>
              <p:spPr>
                <a:xfrm>
                  <a:off x="2630183" y="3052780"/>
                  <a:ext cx="49699" cy="41427"/>
                </a:xfrm>
                <a:custGeom>
                  <a:rect b="b" l="l" r="r" t="t"/>
                  <a:pathLst>
                    <a:path extrusionOk="0" h="1202" w="1442">
                      <a:moveTo>
                        <a:pt x="1026" y="0"/>
                      </a:moveTo>
                      <a:cubicBezTo>
                        <a:pt x="879" y="0"/>
                        <a:pt x="734" y="42"/>
                        <a:pt x="567" y="168"/>
                      </a:cubicBezTo>
                      <a:cubicBezTo>
                        <a:pt x="283" y="400"/>
                        <a:pt x="0" y="837"/>
                        <a:pt x="0" y="1172"/>
                      </a:cubicBezTo>
                      <a:cubicBezTo>
                        <a:pt x="61" y="1192"/>
                        <a:pt x="131" y="1202"/>
                        <a:pt x="204" y="1202"/>
                      </a:cubicBezTo>
                      <a:cubicBezTo>
                        <a:pt x="504" y="1202"/>
                        <a:pt x="880" y="1049"/>
                        <a:pt x="1107" y="863"/>
                      </a:cubicBezTo>
                      <a:cubicBezTo>
                        <a:pt x="1416" y="632"/>
                        <a:pt x="1442" y="400"/>
                        <a:pt x="1416" y="65"/>
                      </a:cubicBezTo>
                      <a:cubicBezTo>
                        <a:pt x="1275" y="30"/>
                        <a:pt x="115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5" name="Google Shape;11445;p36"/>
                <p:cNvSpPr/>
                <p:nvPr/>
              </p:nvSpPr>
              <p:spPr>
                <a:xfrm>
                  <a:off x="2590273" y="3052228"/>
                  <a:ext cx="39945" cy="24953"/>
                </a:xfrm>
                <a:custGeom>
                  <a:rect b="b" l="l" r="r" t="t"/>
                  <a:pathLst>
                    <a:path extrusionOk="0" h="724" w="1159">
                      <a:moveTo>
                        <a:pt x="814" y="1"/>
                      </a:moveTo>
                      <a:cubicBezTo>
                        <a:pt x="741" y="1"/>
                        <a:pt x="661" y="18"/>
                        <a:pt x="566" y="56"/>
                      </a:cubicBezTo>
                      <a:cubicBezTo>
                        <a:pt x="335" y="159"/>
                        <a:pt x="52" y="416"/>
                        <a:pt x="0" y="648"/>
                      </a:cubicBezTo>
                      <a:cubicBezTo>
                        <a:pt x="87" y="702"/>
                        <a:pt x="205" y="724"/>
                        <a:pt x="330" y="724"/>
                      </a:cubicBezTo>
                      <a:cubicBezTo>
                        <a:pt x="503" y="724"/>
                        <a:pt x="689" y="682"/>
                        <a:pt x="824" y="622"/>
                      </a:cubicBezTo>
                      <a:cubicBezTo>
                        <a:pt x="1081" y="519"/>
                        <a:pt x="1133" y="364"/>
                        <a:pt x="1158" y="133"/>
                      </a:cubicBezTo>
                      <a:cubicBezTo>
                        <a:pt x="1044" y="51"/>
                        <a:pt x="941" y="1"/>
                        <a:pt x="8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6" name="Google Shape;11446;p36"/>
                <p:cNvSpPr/>
                <p:nvPr/>
              </p:nvSpPr>
              <p:spPr>
                <a:xfrm>
                  <a:off x="2684293" y="3058570"/>
                  <a:ext cx="29295" cy="39049"/>
                </a:xfrm>
                <a:custGeom>
                  <a:rect b="b" l="l" r="r" t="t"/>
                  <a:pathLst>
                    <a:path extrusionOk="0" h="1133" w="850">
                      <a:moveTo>
                        <a:pt x="695" y="0"/>
                      </a:moveTo>
                      <a:cubicBezTo>
                        <a:pt x="464" y="26"/>
                        <a:pt x="283" y="78"/>
                        <a:pt x="181" y="309"/>
                      </a:cubicBezTo>
                      <a:cubicBezTo>
                        <a:pt x="52" y="541"/>
                        <a:pt x="0" y="927"/>
                        <a:pt x="103" y="1133"/>
                      </a:cubicBezTo>
                      <a:cubicBezTo>
                        <a:pt x="335" y="1081"/>
                        <a:pt x="618" y="824"/>
                        <a:pt x="721" y="592"/>
                      </a:cubicBezTo>
                      <a:cubicBezTo>
                        <a:pt x="850" y="361"/>
                        <a:pt x="798" y="206"/>
                        <a:pt x="69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7" name="Google Shape;11447;p36"/>
                <p:cNvSpPr/>
                <p:nvPr/>
              </p:nvSpPr>
              <p:spPr>
                <a:xfrm>
                  <a:off x="2541470" y="1715859"/>
                  <a:ext cx="125108" cy="109151"/>
                </a:xfrm>
                <a:custGeom>
                  <a:rect b="b" l="l" r="r" t="t"/>
                  <a:pathLst>
                    <a:path extrusionOk="0" h="3167" w="3630">
                      <a:moveTo>
                        <a:pt x="1800" y="1"/>
                      </a:moveTo>
                      <a:cubicBezTo>
                        <a:pt x="1290" y="1"/>
                        <a:pt x="794" y="246"/>
                        <a:pt x="489" y="712"/>
                      </a:cubicBezTo>
                      <a:cubicBezTo>
                        <a:pt x="0" y="1432"/>
                        <a:pt x="206" y="2411"/>
                        <a:pt x="927" y="2900"/>
                      </a:cubicBezTo>
                      <a:cubicBezTo>
                        <a:pt x="1203" y="3080"/>
                        <a:pt x="1510" y="3166"/>
                        <a:pt x="1813" y="3166"/>
                      </a:cubicBezTo>
                      <a:cubicBezTo>
                        <a:pt x="2330" y="3166"/>
                        <a:pt x="2832" y="2916"/>
                        <a:pt x="3141" y="2462"/>
                      </a:cubicBezTo>
                      <a:cubicBezTo>
                        <a:pt x="3630" y="1741"/>
                        <a:pt x="3424" y="738"/>
                        <a:pt x="2703" y="274"/>
                      </a:cubicBezTo>
                      <a:cubicBezTo>
                        <a:pt x="2422" y="90"/>
                        <a:pt x="2108" y="1"/>
                        <a:pt x="180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8" name="Google Shape;11448;p36"/>
                <p:cNvSpPr/>
                <p:nvPr/>
              </p:nvSpPr>
              <p:spPr>
                <a:xfrm>
                  <a:off x="2835972" y="1546120"/>
                  <a:ext cx="85197" cy="84301"/>
                </a:xfrm>
                <a:custGeom>
                  <a:rect b="b" l="l" r="r" t="t"/>
                  <a:pathLst>
                    <a:path extrusionOk="0" h="2446" w="2472">
                      <a:moveTo>
                        <a:pt x="1236" y="0"/>
                      </a:moveTo>
                      <a:cubicBezTo>
                        <a:pt x="567" y="0"/>
                        <a:pt x="1" y="541"/>
                        <a:pt x="1" y="1235"/>
                      </a:cubicBezTo>
                      <a:cubicBezTo>
                        <a:pt x="1" y="1905"/>
                        <a:pt x="567" y="2445"/>
                        <a:pt x="1236" y="2445"/>
                      </a:cubicBezTo>
                      <a:cubicBezTo>
                        <a:pt x="1905" y="2445"/>
                        <a:pt x="2472" y="1905"/>
                        <a:pt x="2472" y="1235"/>
                      </a:cubicBezTo>
                      <a:cubicBezTo>
                        <a:pt x="2472" y="541"/>
                        <a:pt x="1905" y="0"/>
                        <a:pt x="12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9" name="Google Shape;11449;p36"/>
                <p:cNvSpPr/>
                <p:nvPr/>
              </p:nvSpPr>
              <p:spPr>
                <a:xfrm>
                  <a:off x="3164181" y="2275290"/>
                  <a:ext cx="45287" cy="58556"/>
                </a:xfrm>
                <a:custGeom>
                  <a:rect b="b" l="l" r="r" t="t"/>
                  <a:pathLst>
                    <a:path extrusionOk="0" h="1699" w="1314">
                      <a:moveTo>
                        <a:pt x="1159" y="0"/>
                      </a:moveTo>
                      <a:lnTo>
                        <a:pt x="1159" y="0"/>
                      </a:lnTo>
                      <a:cubicBezTo>
                        <a:pt x="825" y="26"/>
                        <a:pt x="387" y="412"/>
                        <a:pt x="207" y="772"/>
                      </a:cubicBezTo>
                      <a:cubicBezTo>
                        <a:pt x="1" y="1133"/>
                        <a:pt x="78" y="1390"/>
                        <a:pt x="233" y="1699"/>
                      </a:cubicBezTo>
                      <a:cubicBezTo>
                        <a:pt x="593" y="1647"/>
                        <a:pt x="850" y="1596"/>
                        <a:pt x="1030" y="1236"/>
                      </a:cubicBezTo>
                      <a:cubicBezTo>
                        <a:pt x="1236" y="875"/>
                        <a:pt x="1314" y="309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0" name="Google Shape;11450;p36"/>
                <p:cNvSpPr/>
                <p:nvPr/>
              </p:nvSpPr>
              <p:spPr>
                <a:xfrm>
                  <a:off x="3174830" y="2323610"/>
                  <a:ext cx="47045" cy="23677"/>
                </a:xfrm>
                <a:custGeom>
                  <a:rect b="b" l="l" r="r" t="t"/>
                  <a:pathLst>
                    <a:path extrusionOk="0" h="687" w="1365">
                      <a:moveTo>
                        <a:pt x="673" y="1"/>
                      </a:moveTo>
                      <a:cubicBezTo>
                        <a:pt x="618" y="1"/>
                        <a:pt x="565" y="5"/>
                        <a:pt x="516" y="14"/>
                      </a:cubicBezTo>
                      <a:cubicBezTo>
                        <a:pt x="232" y="40"/>
                        <a:pt x="129" y="194"/>
                        <a:pt x="1" y="400"/>
                      </a:cubicBezTo>
                      <a:cubicBezTo>
                        <a:pt x="166" y="565"/>
                        <a:pt x="287" y="686"/>
                        <a:pt x="523" y="686"/>
                      </a:cubicBezTo>
                      <a:cubicBezTo>
                        <a:pt x="545" y="686"/>
                        <a:pt x="569" y="685"/>
                        <a:pt x="593" y="683"/>
                      </a:cubicBezTo>
                      <a:cubicBezTo>
                        <a:pt x="876" y="631"/>
                        <a:pt x="1236" y="451"/>
                        <a:pt x="1365" y="245"/>
                      </a:cubicBezTo>
                      <a:cubicBezTo>
                        <a:pt x="1237" y="97"/>
                        <a:pt x="934" y="1"/>
                        <a:pt x="67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1" name="Google Shape;11451;p36"/>
                <p:cNvSpPr/>
                <p:nvPr/>
              </p:nvSpPr>
              <p:spPr>
                <a:xfrm>
                  <a:off x="3189030" y="2379822"/>
                  <a:ext cx="46183" cy="23781"/>
                </a:xfrm>
                <a:custGeom>
                  <a:rect b="b" l="l" r="r" t="t"/>
                  <a:pathLst>
                    <a:path extrusionOk="0" h="690" w="1340">
                      <a:moveTo>
                        <a:pt x="511" y="0"/>
                      </a:moveTo>
                      <a:cubicBezTo>
                        <a:pt x="283" y="0"/>
                        <a:pt x="162" y="100"/>
                        <a:pt x="1" y="262"/>
                      </a:cubicBezTo>
                      <a:cubicBezTo>
                        <a:pt x="104" y="493"/>
                        <a:pt x="207" y="648"/>
                        <a:pt x="490" y="673"/>
                      </a:cubicBezTo>
                      <a:cubicBezTo>
                        <a:pt x="547" y="684"/>
                        <a:pt x="611" y="689"/>
                        <a:pt x="676" y="689"/>
                      </a:cubicBezTo>
                      <a:cubicBezTo>
                        <a:pt x="930" y="689"/>
                        <a:pt x="1216" y="611"/>
                        <a:pt x="1339" y="468"/>
                      </a:cubicBezTo>
                      <a:cubicBezTo>
                        <a:pt x="1236" y="236"/>
                        <a:pt x="876" y="56"/>
                        <a:pt x="593" y="4"/>
                      </a:cubicBezTo>
                      <a:cubicBezTo>
                        <a:pt x="564" y="2"/>
                        <a:pt x="536" y="0"/>
                        <a:pt x="51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2" name="Google Shape;11452;p36"/>
                <p:cNvSpPr/>
                <p:nvPr/>
              </p:nvSpPr>
              <p:spPr>
                <a:xfrm>
                  <a:off x="3139366" y="2140292"/>
                  <a:ext cx="23988" cy="22575"/>
                </a:xfrm>
                <a:custGeom>
                  <a:rect b="b" l="l" r="r" t="t"/>
                  <a:pathLst>
                    <a:path extrusionOk="0" h="655" w="696">
                      <a:moveTo>
                        <a:pt x="637" y="1"/>
                      </a:moveTo>
                      <a:cubicBezTo>
                        <a:pt x="468" y="1"/>
                        <a:pt x="267" y="96"/>
                        <a:pt x="129" y="211"/>
                      </a:cubicBezTo>
                      <a:cubicBezTo>
                        <a:pt x="0" y="339"/>
                        <a:pt x="0" y="468"/>
                        <a:pt x="26" y="623"/>
                      </a:cubicBezTo>
                      <a:cubicBezTo>
                        <a:pt x="86" y="643"/>
                        <a:pt x="142" y="655"/>
                        <a:pt x="195" y="655"/>
                      </a:cubicBezTo>
                      <a:cubicBezTo>
                        <a:pt x="280" y="655"/>
                        <a:pt x="359" y="624"/>
                        <a:pt x="438" y="545"/>
                      </a:cubicBezTo>
                      <a:cubicBezTo>
                        <a:pt x="592" y="417"/>
                        <a:pt x="695" y="159"/>
                        <a:pt x="695" y="5"/>
                      </a:cubicBezTo>
                      <a:cubicBezTo>
                        <a:pt x="676" y="2"/>
                        <a:pt x="657" y="1"/>
                        <a:pt x="63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3" name="Google Shape;11453;p36"/>
                <p:cNvSpPr/>
                <p:nvPr/>
              </p:nvSpPr>
              <p:spPr>
                <a:xfrm>
                  <a:off x="3218290" y="2275152"/>
                  <a:ext cx="23988" cy="23677"/>
                </a:xfrm>
                <a:custGeom>
                  <a:rect b="b" l="l" r="r" t="t"/>
                  <a:pathLst>
                    <a:path extrusionOk="0" h="687" w="696">
                      <a:moveTo>
                        <a:pt x="628" y="1"/>
                      </a:moveTo>
                      <a:cubicBezTo>
                        <a:pt x="472" y="1"/>
                        <a:pt x="247" y="120"/>
                        <a:pt x="130" y="262"/>
                      </a:cubicBezTo>
                      <a:cubicBezTo>
                        <a:pt x="1" y="390"/>
                        <a:pt x="27" y="519"/>
                        <a:pt x="52" y="673"/>
                      </a:cubicBezTo>
                      <a:cubicBezTo>
                        <a:pt x="108" y="681"/>
                        <a:pt x="156" y="687"/>
                        <a:pt x="200" y="687"/>
                      </a:cubicBezTo>
                      <a:cubicBezTo>
                        <a:pt x="299" y="687"/>
                        <a:pt x="375" y="659"/>
                        <a:pt x="464" y="570"/>
                      </a:cubicBezTo>
                      <a:cubicBezTo>
                        <a:pt x="593" y="416"/>
                        <a:pt x="696" y="159"/>
                        <a:pt x="670" y="4"/>
                      </a:cubicBezTo>
                      <a:cubicBezTo>
                        <a:pt x="657" y="2"/>
                        <a:pt x="643" y="1"/>
                        <a:pt x="6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4" name="Google Shape;11454;p36"/>
                <p:cNvSpPr/>
                <p:nvPr/>
              </p:nvSpPr>
              <p:spPr>
                <a:xfrm>
                  <a:off x="3236936" y="2858985"/>
                  <a:ext cx="53248" cy="25849"/>
                </a:xfrm>
                <a:custGeom>
                  <a:rect b="b" l="l" r="r" t="t"/>
                  <a:pathLst>
                    <a:path extrusionOk="0" h="750" w="1545">
                      <a:moveTo>
                        <a:pt x="644" y="0"/>
                      </a:moveTo>
                      <a:cubicBezTo>
                        <a:pt x="309" y="0"/>
                        <a:pt x="181" y="155"/>
                        <a:pt x="1" y="360"/>
                      </a:cubicBezTo>
                      <a:cubicBezTo>
                        <a:pt x="155" y="592"/>
                        <a:pt x="309" y="747"/>
                        <a:pt x="618" y="747"/>
                      </a:cubicBezTo>
                      <a:cubicBezTo>
                        <a:pt x="643" y="748"/>
                        <a:pt x="667" y="749"/>
                        <a:pt x="693" y="749"/>
                      </a:cubicBezTo>
                      <a:cubicBezTo>
                        <a:pt x="1012" y="749"/>
                        <a:pt x="1378" y="601"/>
                        <a:pt x="1545" y="386"/>
                      </a:cubicBezTo>
                      <a:cubicBezTo>
                        <a:pt x="1390" y="180"/>
                        <a:pt x="953" y="0"/>
                        <a:pt x="6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5" name="Google Shape;11455;p36"/>
                <p:cNvSpPr/>
                <p:nvPr/>
              </p:nvSpPr>
              <p:spPr>
                <a:xfrm>
                  <a:off x="3227182" y="2882938"/>
                  <a:ext cx="26641" cy="30191"/>
                </a:xfrm>
                <a:custGeom>
                  <a:rect b="b" l="l" r="r" t="t"/>
                  <a:pathLst>
                    <a:path extrusionOk="0" h="876" w="773">
                      <a:moveTo>
                        <a:pt x="103" y="0"/>
                      </a:moveTo>
                      <a:cubicBezTo>
                        <a:pt x="26" y="180"/>
                        <a:pt x="0" y="309"/>
                        <a:pt x="129" y="515"/>
                      </a:cubicBezTo>
                      <a:cubicBezTo>
                        <a:pt x="258" y="695"/>
                        <a:pt x="515" y="875"/>
                        <a:pt x="721" y="875"/>
                      </a:cubicBezTo>
                      <a:cubicBezTo>
                        <a:pt x="773" y="695"/>
                        <a:pt x="695" y="386"/>
                        <a:pt x="567" y="206"/>
                      </a:cubicBezTo>
                      <a:cubicBezTo>
                        <a:pt x="438" y="26"/>
                        <a:pt x="284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6" name="Google Shape;11456;p36"/>
                <p:cNvSpPr/>
                <p:nvPr/>
              </p:nvSpPr>
              <p:spPr>
                <a:xfrm>
                  <a:off x="3241382" y="2832516"/>
                  <a:ext cx="33741" cy="21093"/>
                </a:xfrm>
                <a:custGeom>
                  <a:rect b="b" l="l" r="r" t="t"/>
                  <a:pathLst>
                    <a:path extrusionOk="0" h="612" w="979">
                      <a:moveTo>
                        <a:pt x="701" y="1"/>
                      </a:moveTo>
                      <a:cubicBezTo>
                        <a:pt x="557" y="1"/>
                        <a:pt x="403" y="28"/>
                        <a:pt x="283" y="73"/>
                      </a:cubicBezTo>
                      <a:cubicBezTo>
                        <a:pt x="77" y="176"/>
                        <a:pt x="26" y="305"/>
                        <a:pt x="0" y="511"/>
                      </a:cubicBezTo>
                      <a:cubicBezTo>
                        <a:pt x="101" y="561"/>
                        <a:pt x="191" y="612"/>
                        <a:pt x="299" y="612"/>
                      </a:cubicBezTo>
                      <a:cubicBezTo>
                        <a:pt x="356" y="612"/>
                        <a:pt x="418" y="598"/>
                        <a:pt x="489" y="562"/>
                      </a:cubicBezTo>
                      <a:cubicBezTo>
                        <a:pt x="695" y="459"/>
                        <a:pt x="927" y="253"/>
                        <a:pt x="978" y="47"/>
                      </a:cubicBezTo>
                      <a:cubicBezTo>
                        <a:pt x="903" y="15"/>
                        <a:pt x="805" y="1"/>
                        <a:pt x="7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7" name="Google Shape;11457;p36"/>
                <p:cNvSpPr/>
                <p:nvPr/>
              </p:nvSpPr>
              <p:spPr>
                <a:xfrm>
                  <a:off x="3071953" y="1744396"/>
                  <a:ext cx="29295" cy="25780"/>
                </a:xfrm>
                <a:custGeom>
                  <a:rect b="b" l="l" r="r" t="t"/>
                  <a:pathLst>
                    <a:path extrusionOk="0" h="748" w="850">
                      <a:moveTo>
                        <a:pt x="749" y="1"/>
                      </a:moveTo>
                      <a:cubicBezTo>
                        <a:pt x="558" y="1"/>
                        <a:pt x="333" y="110"/>
                        <a:pt x="180" y="218"/>
                      </a:cubicBezTo>
                      <a:cubicBezTo>
                        <a:pt x="0" y="373"/>
                        <a:pt x="0" y="527"/>
                        <a:pt x="0" y="707"/>
                      </a:cubicBezTo>
                      <a:cubicBezTo>
                        <a:pt x="90" y="730"/>
                        <a:pt x="164" y="747"/>
                        <a:pt x="235" y="747"/>
                      </a:cubicBezTo>
                      <a:cubicBezTo>
                        <a:pt x="328" y="747"/>
                        <a:pt x="413" y="718"/>
                        <a:pt x="515" y="630"/>
                      </a:cubicBezTo>
                      <a:cubicBezTo>
                        <a:pt x="695" y="502"/>
                        <a:pt x="849" y="218"/>
                        <a:pt x="849" y="12"/>
                      </a:cubicBezTo>
                      <a:cubicBezTo>
                        <a:pt x="818" y="5"/>
                        <a:pt x="784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8" name="Google Shape;11458;p36"/>
                <p:cNvSpPr/>
                <p:nvPr/>
              </p:nvSpPr>
              <p:spPr>
                <a:xfrm>
                  <a:off x="3230732" y="2920883"/>
                  <a:ext cx="29295" cy="26952"/>
                </a:xfrm>
                <a:custGeom>
                  <a:rect b="b" l="l" r="r" t="t"/>
                  <a:pathLst>
                    <a:path extrusionOk="0" h="782" w="850">
                      <a:moveTo>
                        <a:pt x="227" y="1"/>
                      </a:moveTo>
                      <a:cubicBezTo>
                        <a:pt x="166" y="1"/>
                        <a:pt x="101" y="13"/>
                        <a:pt x="26" y="32"/>
                      </a:cubicBezTo>
                      <a:cubicBezTo>
                        <a:pt x="0" y="212"/>
                        <a:pt x="0" y="366"/>
                        <a:pt x="155" y="521"/>
                      </a:cubicBezTo>
                      <a:cubicBezTo>
                        <a:pt x="319" y="662"/>
                        <a:pt x="570" y="781"/>
                        <a:pt x="749" y="781"/>
                      </a:cubicBezTo>
                      <a:cubicBezTo>
                        <a:pt x="766" y="781"/>
                        <a:pt x="783" y="780"/>
                        <a:pt x="798" y="778"/>
                      </a:cubicBezTo>
                      <a:cubicBezTo>
                        <a:pt x="850" y="572"/>
                        <a:pt x="695" y="289"/>
                        <a:pt x="541" y="135"/>
                      </a:cubicBezTo>
                      <a:cubicBezTo>
                        <a:pt x="427" y="37"/>
                        <a:pt x="333" y="1"/>
                        <a:pt x="22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9" name="Google Shape;11459;p36"/>
                <p:cNvSpPr/>
                <p:nvPr/>
              </p:nvSpPr>
              <p:spPr>
                <a:xfrm>
                  <a:off x="2568973" y="1957698"/>
                  <a:ext cx="52352" cy="25780"/>
                </a:xfrm>
                <a:custGeom>
                  <a:rect b="b" l="l" r="r" t="t"/>
                  <a:pathLst>
                    <a:path extrusionOk="0" h="748" w="1519">
                      <a:moveTo>
                        <a:pt x="618" y="1"/>
                      </a:moveTo>
                      <a:cubicBezTo>
                        <a:pt x="283" y="1"/>
                        <a:pt x="155" y="129"/>
                        <a:pt x="0" y="361"/>
                      </a:cubicBezTo>
                      <a:cubicBezTo>
                        <a:pt x="155" y="593"/>
                        <a:pt x="283" y="747"/>
                        <a:pt x="592" y="747"/>
                      </a:cubicBezTo>
                      <a:cubicBezTo>
                        <a:pt x="927" y="747"/>
                        <a:pt x="1339" y="618"/>
                        <a:pt x="1519" y="387"/>
                      </a:cubicBezTo>
                      <a:cubicBezTo>
                        <a:pt x="1364" y="155"/>
                        <a:pt x="927" y="1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0" name="Google Shape;11460;p36"/>
                <p:cNvSpPr/>
                <p:nvPr/>
              </p:nvSpPr>
              <p:spPr>
                <a:xfrm>
                  <a:off x="2558324" y="1981651"/>
                  <a:ext cx="26641" cy="30191"/>
                </a:xfrm>
                <a:custGeom>
                  <a:rect b="b" l="l" r="r" t="t"/>
                  <a:pathLst>
                    <a:path extrusionOk="0" h="876" w="773">
                      <a:moveTo>
                        <a:pt x="103" y="1"/>
                      </a:moveTo>
                      <a:cubicBezTo>
                        <a:pt x="26" y="181"/>
                        <a:pt x="0" y="310"/>
                        <a:pt x="129" y="490"/>
                      </a:cubicBezTo>
                      <a:cubicBezTo>
                        <a:pt x="258" y="696"/>
                        <a:pt x="515" y="876"/>
                        <a:pt x="721" y="876"/>
                      </a:cubicBezTo>
                      <a:cubicBezTo>
                        <a:pt x="773" y="696"/>
                        <a:pt x="695" y="387"/>
                        <a:pt x="567" y="207"/>
                      </a:cubicBezTo>
                      <a:cubicBezTo>
                        <a:pt x="438" y="1"/>
                        <a:pt x="284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1" name="Google Shape;11461;p36"/>
                <p:cNvSpPr/>
                <p:nvPr/>
              </p:nvSpPr>
              <p:spPr>
                <a:xfrm>
                  <a:off x="2572523" y="1930609"/>
                  <a:ext cx="33741" cy="21299"/>
                </a:xfrm>
                <a:custGeom>
                  <a:rect b="b" l="l" r="r" t="t"/>
                  <a:pathLst>
                    <a:path extrusionOk="0" h="618" w="979">
                      <a:moveTo>
                        <a:pt x="687" y="1"/>
                      </a:moveTo>
                      <a:cubicBezTo>
                        <a:pt x="547" y="1"/>
                        <a:pt x="399" y="34"/>
                        <a:pt x="283" y="92"/>
                      </a:cubicBezTo>
                      <a:cubicBezTo>
                        <a:pt x="78" y="195"/>
                        <a:pt x="26" y="323"/>
                        <a:pt x="0" y="504"/>
                      </a:cubicBezTo>
                      <a:cubicBezTo>
                        <a:pt x="103" y="572"/>
                        <a:pt x="195" y="618"/>
                        <a:pt x="305" y="618"/>
                      </a:cubicBezTo>
                      <a:cubicBezTo>
                        <a:pt x="361" y="618"/>
                        <a:pt x="421" y="607"/>
                        <a:pt x="489" y="581"/>
                      </a:cubicBezTo>
                      <a:cubicBezTo>
                        <a:pt x="721" y="478"/>
                        <a:pt x="927" y="246"/>
                        <a:pt x="978" y="66"/>
                      </a:cubicBezTo>
                      <a:cubicBezTo>
                        <a:pt x="899" y="21"/>
                        <a:pt x="796" y="1"/>
                        <a:pt x="68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2" name="Google Shape;11462;p36"/>
                <p:cNvSpPr/>
                <p:nvPr/>
              </p:nvSpPr>
              <p:spPr>
                <a:xfrm>
                  <a:off x="2570731" y="1888045"/>
                  <a:ext cx="29330" cy="25022"/>
                </a:xfrm>
                <a:custGeom>
                  <a:rect b="b" l="l" r="r" t="t"/>
                  <a:pathLst>
                    <a:path extrusionOk="0" h="726" w="851">
                      <a:moveTo>
                        <a:pt x="718" y="1"/>
                      </a:moveTo>
                      <a:cubicBezTo>
                        <a:pt x="540" y="1"/>
                        <a:pt x="308" y="93"/>
                        <a:pt x="181" y="220"/>
                      </a:cubicBezTo>
                      <a:cubicBezTo>
                        <a:pt x="1" y="349"/>
                        <a:pt x="1" y="503"/>
                        <a:pt x="1" y="683"/>
                      </a:cubicBezTo>
                      <a:cubicBezTo>
                        <a:pt x="84" y="707"/>
                        <a:pt x="162" y="726"/>
                        <a:pt x="240" y="726"/>
                      </a:cubicBezTo>
                      <a:cubicBezTo>
                        <a:pt x="330" y="726"/>
                        <a:pt x="419" y="701"/>
                        <a:pt x="516" y="632"/>
                      </a:cubicBezTo>
                      <a:cubicBezTo>
                        <a:pt x="696" y="477"/>
                        <a:pt x="850" y="194"/>
                        <a:pt x="824" y="14"/>
                      </a:cubicBezTo>
                      <a:cubicBezTo>
                        <a:pt x="793" y="5"/>
                        <a:pt x="757" y="1"/>
                        <a:pt x="71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3" name="Google Shape;11463;p36"/>
                <p:cNvSpPr/>
                <p:nvPr/>
              </p:nvSpPr>
              <p:spPr>
                <a:xfrm>
                  <a:off x="2561874" y="2019355"/>
                  <a:ext cx="29295" cy="26607"/>
                </a:xfrm>
                <a:custGeom>
                  <a:rect b="b" l="l" r="r" t="t"/>
                  <a:pathLst>
                    <a:path extrusionOk="0" h="772" w="850">
                      <a:moveTo>
                        <a:pt x="189" y="1"/>
                      </a:moveTo>
                      <a:cubicBezTo>
                        <a:pt x="139" y="1"/>
                        <a:pt x="86" y="6"/>
                        <a:pt x="26" y="13"/>
                      </a:cubicBezTo>
                      <a:cubicBezTo>
                        <a:pt x="0" y="219"/>
                        <a:pt x="0" y="348"/>
                        <a:pt x="155" y="528"/>
                      </a:cubicBezTo>
                      <a:cubicBezTo>
                        <a:pt x="307" y="659"/>
                        <a:pt x="534" y="771"/>
                        <a:pt x="725" y="771"/>
                      </a:cubicBezTo>
                      <a:cubicBezTo>
                        <a:pt x="759" y="771"/>
                        <a:pt x="793" y="768"/>
                        <a:pt x="824" y="760"/>
                      </a:cubicBezTo>
                      <a:cubicBezTo>
                        <a:pt x="850" y="580"/>
                        <a:pt x="695" y="297"/>
                        <a:pt x="541" y="142"/>
                      </a:cubicBezTo>
                      <a:cubicBezTo>
                        <a:pt x="413" y="32"/>
                        <a:pt x="311" y="1"/>
                        <a:pt x="18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4" name="Google Shape;11464;p36"/>
                <p:cNvSpPr/>
                <p:nvPr/>
              </p:nvSpPr>
              <p:spPr>
                <a:xfrm>
                  <a:off x="2678089" y="1532782"/>
                  <a:ext cx="52352" cy="25780"/>
                </a:xfrm>
                <a:custGeom>
                  <a:rect b="b" l="l" r="r" t="t"/>
                  <a:pathLst>
                    <a:path extrusionOk="0" h="748" w="1519">
                      <a:moveTo>
                        <a:pt x="618" y="1"/>
                      </a:moveTo>
                      <a:cubicBezTo>
                        <a:pt x="309" y="1"/>
                        <a:pt x="180" y="130"/>
                        <a:pt x="0" y="361"/>
                      </a:cubicBezTo>
                      <a:cubicBezTo>
                        <a:pt x="155" y="593"/>
                        <a:pt x="283" y="747"/>
                        <a:pt x="618" y="747"/>
                      </a:cubicBezTo>
                      <a:cubicBezTo>
                        <a:pt x="927" y="747"/>
                        <a:pt x="1364" y="619"/>
                        <a:pt x="1519" y="387"/>
                      </a:cubicBezTo>
                      <a:cubicBezTo>
                        <a:pt x="1364" y="155"/>
                        <a:pt x="953" y="1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5" name="Google Shape;11465;p36"/>
                <p:cNvSpPr/>
                <p:nvPr/>
              </p:nvSpPr>
              <p:spPr>
                <a:xfrm>
                  <a:off x="2668335" y="1556735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3" y="1"/>
                      </a:moveTo>
                      <a:cubicBezTo>
                        <a:pt x="26" y="181"/>
                        <a:pt x="0" y="310"/>
                        <a:pt x="129" y="490"/>
                      </a:cubicBezTo>
                      <a:cubicBezTo>
                        <a:pt x="257" y="696"/>
                        <a:pt x="515" y="876"/>
                        <a:pt x="695" y="876"/>
                      </a:cubicBezTo>
                      <a:cubicBezTo>
                        <a:pt x="772" y="696"/>
                        <a:pt x="695" y="387"/>
                        <a:pt x="566" y="207"/>
                      </a:cubicBezTo>
                      <a:cubicBezTo>
                        <a:pt x="438" y="1"/>
                        <a:pt x="28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6" name="Google Shape;11466;p36"/>
                <p:cNvSpPr/>
                <p:nvPr/>
              </p:nvSpPr>
              <p:spPr>
                <a:xfrm>
                  <a:off x="2681639" y="1505693"/>
                  <a:ext cx="34603" cy="21334"/>
                </a:xfrm>
                <a:custGeom>
                  <a:rect b="b" l="l" r="r" t="t"/>
                  <a:pathLst>
                    <a:path extrusionOk="0" h="619" w="1004">
                      <a:moveTo>
                        <a:pt x="712" y="1"/>
                      </a:moveTo>
                      <a:cubicBezTo>
                        <a:pt x="573" y="1"/>
                        <a:pt x="425" y="34"/>
                        <a:pt x="309" y="92"/>
                      </a:cubicBezTo>
                      <a:cubicBezTo>
                        <a:pt x="103" y="195"/>
                        <a:pt x="52" y="324"/>
                        <a:pt x="0" y="504"/>
                      </a:cubicBezTo>
                      <a:cubicBezTo>
                        <a:pt x="120" y="572"/>
                        <a:pt x="217" y="618"/>
                        <a:pt x="330" y="618"/>
                      </a:cubicBezTo>
                      <a:cubicBezTo>
                        <a:pt x="386" y="618"/>
                        <a:pt x="446" y="607"/>
                        <a:pt x="515" y="581"/>
                      </a:cubicBezTo>
                      <a:cubicBezTo>
                        <a:pt x="721" y="478"/>
                        <a:pt x="952" y="272"/>
                        <a:pt x="1004" y="66"/>
                      </a:cubicBezTo>
                      <a:cubicBezTo>
                        <a:pt x="925" y="21"/>
                        <a:pt x="821" y="1"/>
                        <a:pt x="71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7" name="Google Shape;11467;p36"/>
                <p:cNvSpPr/>
                <p:nvPr/>
              </p:nvSpPr>
              <p:spPr>
                <a:xfrm>
                  <a:off x="2679847" y="1463129"/>
                  <a:ext cx="30191" cy="25573"/>
                </a:xfrm>
                <a:custGeom>
                  <a:rect b="b" l="l" r="r" t="t"/>
                  <a:pathLst>
                    <a:path extrusionOk="0" h="742" w="876">
                      <a:moveTo>
                        <a:pt x="744" y="1"/>
                      </a:moveTo>
                      <a:cubicBezTo>
                        <a:pt x="564" y="1"/>
                        <a:pt x="329" y="93"/>
                        <a:pt x="181" y="220"/>
                      </a:cubicBezTo>
                      <a:cubicBezTo>
                        <a:pt x="1" y="349"/>
                        <a:pt x="1" y="503"/>
                        <a:pt x="26" y="709"/>
                      </a:cubicBezTo>
                      <a:cubicBezTo>
                        <a:pt x="96" y="729"/>
                        <a:pt x="162" y="741"/>
                        <a:pt x="226" y="741"/>
                      </a:cubicBezTo>
                      <a:cubicBezTo>
                        <a:pt x="326" y="741"/>
                        <a:pt x="421" y="711"/>
                        <a:pt x="515" y="632"/>
                      </a:cubicBezTo>
                      <a:cubicBezTo>
                        <a:pt x="696" y="478"/>
                        <a:pt x="876" y="195"/>
                        <a:pt x="850" y="14"/>
                      </a:cubicBezTo>
                      <a:cubicBezTo>
                        <a:pt x="818" y="5"/>
                        <a:pt x="782" y="1"/>
                        <a:pt x="7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8" name="Google Shape;11468;p36"/>
                <p:cNvSpPr/>
                <p:nvPr/>
              </p:nvSpPr>
              <p:spPr>
                <a:xfrm>
                  <a:off x="2671885" y="1594716"/>
                  <a:ext cx="28399" cy="26331"/>
                </a:xfrm>
                <a:custGeom>
                  <a:rect b="b" l="l" r="r" t="t"/>
                  <a:pathLst>
                    <a:path extrusionOk="0" h="764" w="824">
                      <a:moveTo>
                        <a:pt x="215" y="1"/>
                      </a:moveTo>
                      <a:cubicBezTo>
                        <a:pt x="154" y="1"/>
                        <a:pt x="92" y="13"/>
                        <a:pt x="26" y="31"/>
                      </a:cubicBezTo>
                      <a:cubicBezTo>
                        <a:pt x="0" y="212"/>
                        <a:pt x="0" y="366"/>
                        <a:pt x="154" y="520"/>
                      </a:cubicBezTo>
                      <a:cubicBezTo>
                        <a:pt x="285" y="651"/>
                        <a:pt x="527" y="764"/>
                        <a:pt x="707" y="764"/>
                      </a:cubicBezTo>
                      <a:cubicBezTo>
                        <a:pt x="740" y="764"/>
                        <a:pt x="770" y="760"/>
                        <a:pt x="798" y="752"/>
                      </a:cubicBezTo>
                      <a:cubicBezTo>
                        <a:pt x="824" y="572"/>
                        <a:pt x="695" y="289"/>
                        <a:pt x="515" y="134"/>
                      </a:cubicBezTo>
                      <a:cubicBezTo>
                        <a:pt x="417" y="36"/>
                        <a:pt x="319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9" name="Google Shape;11469;p36"/>
                <p:cNvSpPr/>
                <p:nvPr/>
              </p:nvSpPr>
              <p:spPr>
                <a:xfrm>
                  <a:off x="2688739" y="1263958"/>
                  <a:ext cx="34603" cy="20679"/>
                </a:xfrm>
                <a:custGeom>
                  <a:rect b="b" l="l" r="r" t="t"/>
                  <a:pathLst>
                    <a:path extrusionOk="0" h="600" w="1004">
                      <a:moveTo>
                        <a:pt x="637" y="1"/>
                      </a:moveTo>
                      <a:cubicBezTo>
                        <a:pt x="526" y="1"/>
                        <a:pt x="410" y="20"/>
                        <a:pt x="309" y="54"/>
                      </a:cubicBezTo>
                      <a:cubicBezTo>
                        <a:pt x="103" y="131"/>
                        <a:pt x="52" y="260"/>
                        <a:pt x="0" y="440"/>
                      </a:cubicBezTo>
                      <a:cubicBezTo>
                        <a:pt x="112" y="533"/>
                        <a:pt x="210" y="599"/>
                        <a:pt x="334" y="599"/>
                      </a:cubicBezTo>
                      <a:cubicBezTo>
                        <a:pt x="382" y="599"/>
                        <a:pt x="432" y="590"/>
                        <a:pt x="489" y="568"/>
                      </a:cubicBezTo>
                      <a:cubicBezTo>
                        <a:pt x="695" y="491"/>
                        <a:pt x="952" y="285"/>
                        <a:pt x="1004" y="105"/>
                      </a:cubicBezTo>
                      <a:cubicBezTo>
                        <a:pt x="917" y="33"/>
                        <a:pt x="781" y="1"/>
                        <a:pt x="6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0" name="Google Shape;11470;p36"/>
                <p:cNvSpPr/>
                <p:nvPr/>
              </p:nvSpPr>
              <p:spPr>
                <a:xfrm>
                  <a:off x="2675401" y="1303937"/>
                  <a:ext cx="35533" cy="47941"/>
                </a:xfrm>
                <a:custGeom>
                  <a:rect b="b" l="l" r="r" t="t"/>
                  <a:pathLst>
                    <a:path extrusionOk="0" h="1391" w="1031">
                      <a:moveTo>
                        <a:pt x="876" y="0"/>
                      </a:moveTo>
                      <a:cubicBezTo>
                        <a:pt x="619" y="52"/>
                        <a:pt x="284" y="386"/>
                        <a:pt x="155" y="670"/>
                      </a:cubicBezTo>
                      <a:cubicBezTo>
                        <a:pt x="1" y="953"/>
                        <a:pt x="104" y="1159"/>
                        <a:pt x="233" y="1390"/>
                      </a:cubicBezTo>
                      <a:cubicBezTo>
                        <a:pt x="490" y="1339"/>
                        <a:pt x="696" y="1287"/>
                        <a:pt x="825" y="1004"/>
                      </a:cubicBezTo>
                      <a:cubicBezTo>
                        <a:pt x="979" y="695"/>
                        <a:pt x="1031" y="258"/>
                        <a:pt x="87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1" name="Google Shape;11471;p36"/>
                <p:cNvSpPr/>
                <p:nvPr/>
              </p:nvSpPr>
              <p:spPr>
                <a:xfrm>
                  <a:off x="2945088" y="1201921"/>
                  <a:ext cx="52387" cy="25745"/>
                </a:xfrm>
                <a:custGeom>
                  <a:rect b="b" l="l" r="r" t="t"/>
                  <a:pathLst>
                    <a:path extrusionOk="0" h="747" w="1520">
                      <a:moveTo>
                        <a:pt x="618" y="0"/>
                      </a:moveTo>
                      <a:cubicBezTo>
                        <a:pt x="284" y="0"/>
                        <a:pt x="155" y="129"/>
                        <a:pt x="1" y="361"/>
                      </a:cubicBezTo>
                      <a:cubicBezTo>
                        <a:pt x="155" y="592"/>
                        <a:pt x="284" y="747"/>
                        <a:pt x="592" y="747"/>
                      </a:cubicBezTo>
                      <a:cubicBezTo>
                        <a:pt x="927" y="747"/>
                        <a:pt x="1365" y="618"/>
                        <a:pt x="1519" y="387"/>
                      </a:cubicBezTo>
                      <a:cubicBezTo>
                        <a:pt x="1365" y="155"/>
                        <a:pt x="927" y="0"/>
                        <a:pt x="61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2" name="Google Shape;11472;p36"/>
                <p:cNvSpPr/>
                <p:nvPr/>
              </p:nvSpPr>
              <p:spPr>
                <a:xfrm>
                  <a:off x="2939780" y="1217878"/>
                  <a:ext cx="26641" cy="30191"/>
                </a:xfrm>
                <a:custGeom>
                  <a:rect b="b" l="l" r="r" t="t"/>
                  <a:pathLst>
                    <a:path extrusionOk="0" h="876" w="773">
                      <a:moveTo>
                        <a:pt x="103" y="1"/>
                      </a:moveTo>
                      <a:cubicBezTo>
                        <a:pt x="26" y="181"/>
                        <a:pt x="0" y="310"/>
                        <a:pt x="129" y="516"/>
                      </a:cubicBezTo>
                      <a:cubicBezTo>
                        <a:pt x="257" y="696"/>
                        <a:pt x="515" y="876"/>
                        <a:pt x="695" y="876"/>
                      </a:cubicBezTo>
                      <a:cubicBezTo>
                        <a:pt x="772" y="696"/>
                        <a:pt x="695" y="387"/>
                        <a:pt x="566" y="207"/>
                      </a:cubicBezTo>
                      <a:cubicBezTo>
                        <a:pt x="438" y="27"/>
                        <a:pt x="28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3" name="Google Shape;11473;p36"/>
                <p:cNvSpPr/>
                <p:nvPr/>
              </p:nvSpPr>
              <p:spPr>
                <a:xfrm>
                  <a:off x="2948638" y="1174832"/>
                  <a:ext cx="33741" cy="21713"/>
                </a:xfrm>
                <a:custGeom>
                  <a:rect b="b" l="l" r="r" t="t"/>
                  <a:pathLst>
                    <a:path extrusionOk="0" h="630" w="979">
                      <a:moveTo>
                        <a:pt x="698" y="0"/>
                      </a:moveTo>
                      <a:cubicBezTo>
                        <a:pt x="555" y="0"/>
                        <a:pt x="399" y="34"/>
                        <a:pt x="284" y="92"/>
                      </a:cubicBezTo>
                      <a:cubicBezTo>
                        <a:pt x="78" y="194"/>
                        <a:pt x="26" y="323"/>
                        <a:pt x="0" y="503"/>
                      </a:cubicBezTo>
                      <a:cubicBezTo>
                        <a:pt x="103" y="572"/>
                        <a:pt x="206" y="629"/>
                        <a:pt x="325" y="629"/>
                      </a:cubicBezTo>
                      <a:cubicBezTo>
                        <a:pt x="384" y="629"/>
                        <a:pt x="447" y="615"/>
                        <a:pt x="515" y="581"/>
                      </a:cubicBezTo>
                      <a:cubicBezTo>
                        <a:pt x="721" y="478"/>
                        <a:pt x="953" y="272"/>
                        <a:pt x="979" y="66"/>
                      </a:cubicBezTo>
                      <a:cubicBezTo>
                        <a:pt x="911" y="21"/>
                        <a:pt x="808" y="0"/>
                        <a:pt x="6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4" name="Google Shape;11474;p36"/>
                <p:cNvSpPr/>
                <p:nvPr/>
              </p:nvSpPr>
              <p:spPr>
                <a:xfrm>
                  <a:off x="2973487" y="1233077"/>
                  <a:ext cx="33741" cy="20886"/>
                </a:xfrm>
                <a:custGeom>
                  <a:rect b="b" l="l" r="r" t="t"/>
                  <a:pathLst>
                    <a:path extrusionOk="0" h="606" w="979">
                      <a:moveTo>
                        <a:pt x="305" y="0"/>
                      </a:moveTo>
                      <a:cubicBezTo>
                        <a:pt x="195" y="0"/>
                        <a:pt x="103" y="57"/>
                        <a:pt x="0" y="126"/>
                      </a:cubicBezTo>
                      <a:cubicBezTo>
                        <a:pt x="26" y="306"/>
                        <a:pt x="77" y="435"/>
                        <a:pt x="283" y="538"/>
                      </a:cubicBezTo>
                      <a:cubicBezTo>
                        <a:pt x="393" y="579"/>
                        <a:pt x="541" y="606"/>
                        <a:pt x="677" y="606"/>
                      </a:cubicBezTo>
                      <a:cubicBezTo>
                        <a:pt x="796" y="606"/>
                        <a:pt x="906" y="586"/>
                        <a:pt x="978" y="538"/>
                      </a:cubicBezTo>
                      <a:cubicBezTo>
                        <a:pt x="952" y="332"/>
                        <a:pt x="695" y="126"/>
                        <a:pt x="489" y="49"/>
                      </a:cubicBezTo>
                      <a:cubicBezTo>
                        <a:pt x="421" y="14"/>
                        <a:pt x="360" y="0"/>
                        <a:pt x="3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5" name="Google Shape;11475;p36"/>
                <p:cNvSpPr/>
                <p:nvPr/>
              </p:nvSpPr>
              <p:spPr>
                <a:xfrm>
                  <a:off x="2913139" y="1085706"/>
                  <a:ext cx="39979" cy="52387"/>
                </a:xfrm>
                <a:custGeom>
                  <a:rect b="b" l="l" r="r" t="t"/>
                  <a:pathLst>
                    <a:path extrusionOk="0" h="1520" w="1160">
                      <a:moveTo>
                        <a:pt x="1005" y="1"/>
                      </a:moveTo>
                      <a:lnTo>
                        <a:pt x="1005" y="1"/>
                      </a:lnTo>
                      <a:cubicBezTo>
                        <a:pt x="696" y="52"/>
                        <a:pt x="336" y="387"/>
                        <a:pt x="155" y="696"/>
                      </a:cubicBezTo>
                      <a:cubicBezTo>
                        <a:pt x="1" y="1030"/>
                        <a:pt x="78" y="1236"/>
                        <a:pt x="207" y="1519"/>
                      </a:cubicBezTo>
                      <a:cubicBezTo>
                        <a:pt x="516" y="1468"/>
                        <a:pt x="747" y="1416"/>
                        <a:pt x="902" y="1107"/>
                      </a:cubicBezTo>
                      <a:cubicBezTo>
                        <a:pt x="1082" y="773"/>
                        <a:pt x="1159" y="284"/>
                        <a:pt x="100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6" name="Google Shape;11476;p36"/>
                <p:cNvSpPr/>
                <p:nvPr/>
              </p:nvSpPr>
              <p:spPr>
                <a:xfrm>
                  <a:off x="2922927" y="1128649"/>
                  <a:ext cx="40841" cy="20541"/>
                </a:xfrm>
                <a:custGeom>
                  <a:rect b="b" l="l" r="r" t="t"/>
                  <a:pathLst>
                    <a:path extrusionOk="0" h="596" w="1185">
                      <a:moveTo>
                        <a:pt x="607" y="0"/>
                      </a:moveTo>
                      <a:cubicBezTo>
                        <a:pt x="548" y="0"/>
                        <a:pt x="491" y="5"/>
                        <a:pt x="438" y="16"/>
                      </a:cubicBezTo>
                      <a:cubicBezTo>
                        <a:pt x="180" y="42"/>
                        <a:pt x="103" y="170"/>
                        <a:pt x="0" y="351"/>
                      </a:cubicBezTo>
                      <a:cubicBezTo>
                        <a:pt x="128" y="499"/>
                        <a:pt x="220" y="595"/>
                        <a:pt x="393" y="595"/>
                      </a:cubicBezTo>
                      <a:cubicBezTo>
                        <a:pt x="430" y="595"/>
                        <a:pt x="470" y="591"/>
                        <a:pt x="515" y="582"/>
                      </a:cubicBezTo>
                      <a:cubicBezTo>
                        <a:pt x="772" y="556"/>
                        <a:pt x="1081" y="402"/>
                        <a:pt x="1184" y="196"/>
                      </a:cubicBezTo>
                      <a:cubicBezTo>
                        <a:pt x="1062" y="74"/>
                        <a:pt x="827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7" name="Google Shape;11477;p36"/>
                <p:cNvSpPr/>
                <p:nvPr/>
              </p:nvSpPr>
              <p:spPr>
                <a:xfrm>
                  <a:off x="2904281" y="1079503"/>
                  <a:ext cx="21334" cy="41737"/>
                </a:xfrm>
                <a:custGeom>
                  <a:rect b="b" l="l" r="r" t="t"/>
                  <a:pathLst>
                    <a:path extrusionOk="0" h="1211" w="619">
                      <a:moveTo>
                        <a:pt x="335" y="1"/>
                      </a:moveTo>
                      <a:cubicBezTo>
                        <a:pt x="155" y="129"/>
                        <a:pt x="26" y="438"/>
                        <a:pt x="1" y="695"/>
                      </a:cubicBezTo>
                      <a:cubicBezTo>
                        <a:pt x="1" y="953"/>
                        <a:pt x="103" y="1082"/>
                        <a:pt x="284" y="1210"/>
                      </a:cubicBezTo>
                      <a:cubicBezTo>
                        <a:pt x="464" y="1082"/>
                        <a:pt x="593" y="979"/>
                        <a:pt x="593" y="721"/>
                      </a:cubicBezTo>
                      <a:cubicBezTo>
                        <a:pt x="618" y="464"/>
                        <a:pt x="515" y="129"/>
                        <a:pt x="3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8" name="Google Shape;11478;p36"/>
                <p:cNvSpPr/>
                <p:nvPr/>
              </p:nvSpPr>
              <p:spPr>
                <a:xfrm>
                  <a:off x="2956634" y="1093289"/>
                  <a:ext cx="32845" cy="29020"/>
                </a:xfrm>
                <a:custGeom>
                  <a:rect b="b" l="l" r="r" t="t"/>
                  <a:pathLst>
                    <a:path extrusionOk="0" h="842" w="953">
                      <a:moveTo>
                        <a:pt x="824" y="1"/>
                      </a:moveTo>
                      <a:cubicBezTo>
                        <a:pt x="622" y="1"/>
                        <a:pt x="359" y="113"/>
                        <a:pt x="206" y="244"/>
                      </a:cubicBezTo>
                      <a:cubicBezTo>
                        <a:pt x="0" y="424"/>
                        <a:pt x="0" y="579"/>
                        <a:pt x="26" y="810"/>
                      </a:cubicBezTo>
                      <a:cubicBezTo>
                        <a:pt x="101" y="829"/>
                        <a:pt x="170" y="841"/>
                        <a:pt x="236" y="841"/>
                      </a:cubicBezTo>
                      <a:cubicBezTo>
                        <a:pt x="352" y="841"/>
                        <a:pt x="462" y="805"/>
                        <a:pt x="592" y="707"/>
                      </a:cubicBezTo>
                      <a:cubicBezTo>
                        <a:pt x="772" y="553"/>
                        <a:pt x="952" y="244"/>
                        <a:pt x="927" y="12"/>
                      </a:cubicBezTo>
                      <a:cubicBezTo>
                        <a:pt x="895" y="5"/>
                        <a:pt x="861" y="1"/>
                        <a:pt x="8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9" name="Google Shape;11479;p36"/>
                <p:cNvSpPr/>
                <p:nvPr/>
              </p:nvSpPr>
              <p:spPr>
                <a:xfrm>
                  <a:off x="2643486" y="1101698"/>
                  <a:ext cx="137515" cy="137515"/>
                </a:xfrm>
                <a:custGeom>
                  <a:rect b="b" l="l" r="r" t="t"/>
                  <a:pathLst>
                    <a:path extrusionOk="0" h="3990" w="3990">
                      <a:moveTo>
                        <a:pt x="1982" y="0"/>
                      </a:moveTo>
                      <a:cubicBezTo>
                        <a:pt x="901" y="0"/>
                        <a:pt x="0" y="901"/>
                        <a:pt x="0" y="2008"/>
                      </a:cubicBezTo>
                      <a:cubicBezTo>
                        <a:pt x="0" y="3114"/>
                        <a:pt x="901" y="3989"/>
                        <a:pt x="1982" y="3989"/>
                      </a:cubicBezTo>
                      <a:cubicBezTo>
                        <a:pt x="3089" y="3989"/>
                        <a:pt x="3990" y="3114"/>
                        <a:pt x="3990" y="2008"/>
                      </a:cubicBezTo>
                      <a:cubicBezTo>
                        <a:pt x="3990" y="901"/>
                        <a:pt x="3089" y="0"/>
                        <a:pt x="198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0" name="Google Shape;11480;p36"/>
                <p:cNvSpPr/>
                <p:nvPr/>
              </p:nvSpPr>
              <p:spPr>
                <a:xfrm>
                  <a:off x="2745502" y="1094598"/>
                  <a:ext cx="48802" cy="48802"/>
                </a:xfrm>
                <a:custGeom>
                  <a:rect b="b" l="l" r="r" t="t"/>
                  <a:pathLst>
                    <a:path extrusionOk="0" h="1416" w="1416">
                      <a:moveTo>
                        <a:pt x="721" y="0"/>
                      </a:moveTo>
                      <a:cubicBezTo>
                        <a:pt x="309" y="0"/>
                        <a:pt x="0" y="309"/>
                        <a:pt x="0" y="695"/>
                      </a:cubicBezTo>
                      <a:cubicBezTo>
                        <a:pt x="0" y="1081"/>
                        <a:pt x="309" y="1416"/>
                        <a:pt x="721" y="1416"/>
                      </a:cubicBezTo>
                      <a:cubicBezTo>
                        <a:pt x="1107" y="1416"/>
                        <a:pt x="1416" y="1081"/>
                        <a:pt x="1416" y="695"/>
                      </a:cubicBezTo>
                      <a:cubicBezTo>
                        <a:pt x="1416" y="309"/>
                        <a:pt x="110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1" name="Google Shape;11481;p36"/>
                <p:cNvSpPr/>
                <p:nvPr/>
              </p:nvSpPr>
              <p:spPr>
                <a:xfrm>
                  <a:off x="2818223" y="2019803"/>
                  <a:ext cx="94951" cy="94055"/>
                </a:xfrm>
                <a:custGeom>
                  <a:rect b="b" l="l" r="r" t="t"/>
                  <a:pathLst>
                    <a:path extrusionOk="0" h="2729" w="2755">
                      <a:moveTo>
                        <a:pt x="1365" y="0"/>
                      </a:moveTo>
                      <a:cubicBezTo>
                        <a:pt x="619" y="0"/>
                        <a:pt x="1" y="592"/>
                        <a:pt x="1" y="1365"/>
                      </a:cubicBezTo>
                      <a:cubicBezTo>
                        <a:pt x="1" y="2111"/>
                        <a:pt x="619" y="2729"/>
                        <a:pt x="1365" y="2729"/>
                      </a:cubicBezTo>
                      <a:cubicBezTo>
                        <a:pt x="2137" y="2729"/>
                        <a:pt x="2755" y="2111"/>
                        <a:pt x="2755" y="1365"/>
                      </a:cubicBezTo>
                      <a:cubicBezTo>
                        <a:pt x="2755" y="592"/>
                        <a:pt x="2137" y="0"/>
                        <a:pt x="13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2" name="Google Shape;11482;p36"/>
                <p:cNvSpPr/>
                <p:nvPr/>
              </p:nvSpPr>
              <p:spPr>
                <a:xfrm>
                  <a:off x="2762355" y="1124755"/>
                  <a:ext cx="75444" cy="76306"/>
                </a:xfrm>
                <a:custGeom>
                  <a:rect b="b" l="l" r="r" t="t"/>
                  <a:pathLst>
                    <a:path extrusionOk="0" h="2214" w="2189">
                      <a:moveTo>
                        <a:pt x="1107" y="0"/>
                      </a:moveTo>
                      <a:cubicBezTo>
                        <a:pt x="489" y="0"/>
                        <a:pt x="0" y="489"/>
                        <a:pt x="0" y="1107"/>
                      </a:cubicBezTo>
                      <a:cubicBezTo>
                        <a:pt x="0" y="1699"/>
                        <a:pt x="489" y="2214"/>
                        <a:pt x="1107" y="2214"/>
                      </a:cubicBezTo>
                      <a:cubicBezTo>
                        <a:pt x="1699" y="2214"/>
                        <a:pt x="2188" y="1699"/>
                        <a:pt x="2188" y="1107"/>
                      </a:cubicBezTo>
                      <a:cubicBezTo>
                        <a:pt x="2188" y="489"/>
                        <a:pt x="1699" y="0"/>
                        <a:pt x="11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3" name="Google Shape;11483;p36"/>
                <p:cNvSpPr/>
                <p:nvPr/>
              </p:nvSpPr>
              <p:spPr>
                <a:xfrm>
                  <a:off x="2688739" y="912039"/>
                  <a:ext cx="42599" cy="36395"/>
                </a:xfrm>
                <a:custGeom>
                  <a:rect b="b" l="l" r="r" t="t"/>
                  <a:pathLst>
                    <a:path extrusionOk="0" h="1056" w="1236">
                      <a:moveTo>
                        <a:pt x="179" y="0"/>
                      </a:moveTo>
                      <a:cubicBezTo>
                        <a:pt x="124" y="0"/>
                        <a:pt x="72" y="7"/>
                        <a:pt x="26" y="21"/>
                      </a:cubicBezTo>
                      <a:cubicBezTo>
                        <a:pt x="0" y="304"/>
                        <a:pt x="257" y="690"/>
                        <a:pt x="515" y="896"/>
                      </a:cubicBezTo>
                      <a:cubicBezTo>
                        <a:pt x="647" y="1013"/>
                        <a:pt x="771" y="1056"/>
                        <a:pt x="906" y="1056"/>
                      </a:cubicBezTo>
                      <a:cubicBezTo>
                        <a:pt x="1007" y="1056"/>
                        <a:pt x="1114" y="1032"/>
                        <a:pt x="1236" y="999"/>
                      </a:cubicBezTo>
                      <a:cubicBezTo>
                        <a:pt x="1236" y="716"/>
                        <a:pt x="1236" y="510"/>
                        <a:pt x="978" y="304"/>
                      </a:cubicBezTo>
                      <a:cubicBezTo>
                        <a:pt x="767" y="135"/>
                        <a:pt x="434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4" name="Google Shape;11484;p36"/>
                <p:cNvSpPr/>
                <p:nvPr/>
              </p:nvSpPr>
              <p:spPr>
                <a:xfrm>
                  <a:off x="2725995" y="907420"/>
                  <a:ext cx="19542" cy="37291"/>
                </a:xfrm>
                <a:custGeom>
                  <a:rect b="b" l="l" r="r" t="t"/>
                  <a:pathLst>
                    <a:path extrusionOk="0" h="1082" w="567">
                      <a:moveTo>
                        <a:pt x="309" y="0"/>
                      </a:moveTo>
                      <a:cubicBezTo>
                        <a:pt x="155" y="103"/>
                        <a:pt x="26" y="386"/>
                        <a:pt x="0" y="618"/>
                      </a:cubicBezTo>
                      <a:cubicBezTo>
                        <a:pt x="0" y="850"/>
                        <a:pt x="103" y="953"/>
                        <a:pt x="257" y="1081"/>
                      </a:cubicBezTo>
                      <a:cubicBezTo>
                        <a:pt x="412" y="978"/>
                        <a:pt x="541" y="875"/>
                        <a:pt x="541" y="644"/>
                      </a:cubicBezTo>
                      <a:cubicBezTo>
                        <a:pt x="566" y="412"/>
                        <a:pt x="463" y="103"/>
                        <a:pt x="30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5" name="Google Shape;11485;p36"/>
                <p:cNvSpPr/>
                <p:nvPr/>
              </p:nvSpPr>
              <p:spPr>
                <a:xfrm>
                  <a:off x="2748156" y="888775"/>
                  <a:ext cx="23092" cy="35533"/>
                </a:xfrm>
                <a:custGeom>
                  <a:rect b="b" l="l" r="r" t="t"/>
                  <a:pathLst>
                    <a:path extrusionOk="0" h="1031" w="670">
                      <a:moveTo>
                        <a:pt x="541" y="1"/>
                      </a:moveTo>
                      <a:cubicBezTo>
                        <a:pt x="361" y="52"/>
                        <a:pt x="155" y="310"/>
                        <a:pt x="78" y="516"/>
                      </a:cubicBezTo>
                      <a:cubicBezTo>
                        <a:pt x="1" y="747"/>
                        <a:pt x="78" y="876"/>
                        <a:pt x="206" y="1030"/>
                      </a:cubicBezTo>
                      <a:cubicBezTo>
                        <a:pt x="387" y="979"/>
                        <a:pt x="515" y="902"/>
                        <a:pt x="593" y="696"/>
                      </a:cubicBezTo>
                      <a:cubicBezTo>
                        <a:pt x="670" y="464"/>
                        <a:pt x="670" y="155"/>
                        <a:pt x="54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6" name="Google Shape;11486;p36"/>
                <p:cNvSpPr/>
                <p:nvPr/>
              </p:nvSpPr>
              <p:spPr>
                <a:xfrm>
                  <a:off x="2736610" y="874575"/>
                  <a:ext cx="13372" cy="25780"/>
                </a:xfrm>
                <a:custGeom>
                  <a:rect b="b" l="l" r="r" t="t"/>
                  <a:pathLst>
                    <a:path extrusionOk="0" h="748" w="388">
                      <a:moveTo>
                        <a:pt x="233" y="1"/>
                      </a:moveTo>
                      <a:cubicBezTo>
                        <a:pt x="104" y="78"/>
                        <a:pt x="27" y="258"/>
                        <a:pt x="1" y="413"/>
                      </a:cubicBezTo>
                      <a:cubicBezTo>
                        <a:pt x="1" y="567"/>
                        <a:pt x="52" y="644"/>
                        <a:pt x="155" y="747"/>
                      </a:cubicBezTo>
                      <a:cubicBezTo>
                        <a:pt x="258" y="670"/>
                        <a:pt x="361" y="619"/>
                        <a:pt x="361" y="464"/>
                      </a:cubicBezTo>
                      <a:cubicBezTo>
                        <a:pt x="387" y="310"/>
                        <a:pt x="336" y="104"/>
                        <a:pt x="233" y="1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7" name="Google Shape;11487;p36"/>
                <p:cNvSpPr/>
                <p:nvPr/>
              </p:nvSpPr>
              <p:spPr>
                <a:xfrm>
                  <a:off x="2693150" y="883467"/>
                  <a:ext cx="18680" cy="20438"/>
                </a:xfrm>
                <a:custGeom>
                  <a:rect b="b" l="l" r="r" t="t"/>
                  <a:pathLst>
                    <a:path extrusionOk="0" h="593" w="542">
                      <a:moveTo>
                        <a:pt x="52" y="0"/>
                      </a:moveTo>
                      <a:cubicBezTo>
                        <a:pt x="1" y="129"/>
                        <a:pt x="78" y="335"/>
                        <a:pt x="181" y="464"/>
                      </a:cubicBezTo>
                      <a:cubicBezTo>
                        <a:pt x="258" y="592"/>
                        <a:pt x="361" y="592"/>
                        <a:pt x="490" y="592"/>
                      </a:cubicBezTo>
                      <a:cubicBezTo>
                        <a:pt x="541" y="464"/>
                        <a:pt x="541" y="361"/>
                        <a:pt x="464" y="232"/>
                      </a:cubicBezTo>
                      <a:cubicBezTo>
                        <a:pt x="361" y="129"/>
                        <a:pt x="181" y="0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8" name="Google Shape;11488;p36"/>
                <p:cNvSpPr/>
                <p:nvPr/>
              </p:nvSpPr>
              <p:spPr>
                <a:xfrm>
                  <a:off x="2869679" y="1404160"/>
                  <a:ext cx="37291" cy="41737"/>
                </a:xfrm>
                <a:custGeom>
                  <a:rect b="b" l="l" r="r" t="t"/>
                  <a:pathLst>
                    <a:path extrusionOk="0" h="1211" w="1082">
                      <a:moveTo>
                        <a:pt x="78" y="1"/>
                      </a:moveTo>
                      <a:cubicBezTo>
                        <a:pt x="1" y="258"/>
                        <a:pt x="104" y="670"/>
                        <a:pt x="284" y="927"/>
                      </a:cubicBezTo>
                      <a:cubicBezTo>
                        <a:pt x="464" y="1185"/>
                        <a:pt x="670" y="1211"/>
                        <a:pt x="953" y="1211"/>
                      </a:cubicBezTo>
                      <a:cubicBezTo>
                        <a:pt x="1030" y="953"/>
                        <a:pt x="1082" y="773"/>
                        <a:pt x="902" y="516"/>
                      </a:cubicBezTo>
                      <a:cubicBezTo>
                        <a:pt x="721" y="258"/>
                        <a:pt x="361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9" name="Google Shape;11489;p36"/>
                <p:cNvSpPr/>
                <p:nvPr/>
              </p:nvSpPr>
              <p:spPr>
                <a:xfrm>
                  <a:off x="2899836" y="1411260"/>
                  <a:ext cx="21334" cy="33741"/>
                </a:xfrm>
                <a:custGeom>
                  <a:rect b="b" l="l" r="r" t="t"/>
                  <a:pathLst>
                    <a:path extrusionOk="0" h="979" w="619">
                      <a:moveTo>
                        <a:pt x="516" y="1"/>
                      </a:moveTo>
                      <a:cubicBezTo>
                        <a:pt x="335" y="52"/>
                        <a:pt x="130" y="284"/>
                        <a:pt x="78" y="490"/>
                      </a:cubicBezTo>
                      <a:cubicBezTo>
                        <a:pt x="1" y="721"/>
                        <a:pt x="52" y="824"/>
                        <a:pt x="181" y="979"/>
                      </a:cubicBezTo>
                      <a:cubicBezTo>
                        <a:pt x="361" y="927"/>
                        <a:pt x="490" y="876"/>
                        <a:pt x="567" y="670"/>
                      </a:cubicBezTo>
                      <a:cubicBezTo>
                        <a:pt x="619" y="464"/>
                        <a:pt x="619" y="155"/>
                        <a:pt x="51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0" name="Google Shape;11490;p36"/>
                <p:cNvSpPr/>
                <p:nvPr/>
              </p:nvSpPr>
              <p:spPr>
                <a:xfrm>
                  <a:off x="2849276" y="1447655"/>
                  <a:ext cx="26641" cy="28709"/>
                </a:xfrm>
                <a:custGeom>
                  <a:rect b="b" l="l" r="r" t="t"/>
                  <a:pathLst>
                    <a:path extrusionOk="0" h="833" w="773">
                      <a:moveTo>
                        <a:pt x="52" y="0"/>
                      </a:moveTo>
                      <a:cubicBezTo>
                        <a:pt x="1" y="180"/>
                        <a:pt x="104" y="489"/>
                        <a:pt x="232" y="644"/>
                      </a:cubicBezTo>
                      <a:cubicBezTo>
                        <a:pt x="355" y="786"/>
                        <a:pt x="461" y="832"/>
                        <a:pt x="590" y="832"/>
                      </a:cubicBezTo>
                      <a:cubicBezTo>
                        <a:pt x="623" y="832"/>
                        <a:pt x="658" y="829"/>
                        <a:pt x="696" y="824"/>
                      </a:cubicBezTo>
                      <a:cubicBezTo>
                        <a:pt x="747" y="644"/>
                        <a:pt x="773" y="515"/>
                        <a:pt x="644" y="335"/>
                      </a:cubicBezTo>
                      <a:cubicBezTo>
                        <a:pt x="516" y="154"/>
                        <a:pt x="258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1" name="Google Shape;11491;p36"/>
                <p:cNvSpPr/>
                <p:nvPr/>
              </p:nvSpPr>
              <p:spPr>
                <a:xfrm>
                  <a:off x="2929992" y="1411260"/>
                  <a:ext cx="15130" cy="22230"/>
                </a:xfrm>
                <a:custGeom>
                  <a:rect b="b" l="l" r="r" t="t"/>
                  <a:pathLst>
                    <a:path extrusionOk="0" h="645" w="439">
                      <a:moveTo>
                        <a:pt x="361" y="1"/>
                      </a:moveTo>
                      <a:cubicBezTo>
                        <a:pt x="233" y="27"/>
                        <a:pt x="104" y="181"/>
                        <a:pt x="52" y="335"/>
                      </a:cubicBezTo>
                      <a:cubicBezTo>
                        <a:pt x="1" y="464"/>
                        <a:pt x="52" y="541"/>
                        <a:pt x="104" y="644"/>
                      </a:cubicBezTo>
                      <a:cubicBezTo>
                        <a:pt x="233" y="619"/>
                        <a:pt x="336" y="593"/>
                        <a:pt x="387" y="438"/>
                      </a:cubicBezTo>
                      <a:cubicBezTo>
                        <a:pt x="439" y="310"/>
                        <a:pt x="439" y="104"/>
                        <a:pt x="36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2" name="Google Shape;11492;p36"/>
                <p:cNvSpPr/>
                <p:nvPr/>
              </p:nvSpPr>
              <p:spPr>
                <a:xfrm>
                  <a:off x="2843072" y="1484015"/>
                  <a:ext cx="24884" cy="12442"/>
                </a:xfrm>
                <a:custGeom>
                  <a:rect b="b" l="l" r="r" t="t"/>
                  <a:pathLst>
                    <a:path extrusionOk="0" h="361" w="722">
                      <a:moveTo>
                        <a:pt x="412" y="0"/>
                      </a:moveTo>
                      <a:cubicBezTo>
                        <a:pt x="258" y="26"/>
                        <a:pt x="78" y="103"/>
                        <a:pt x="1" y="206"/>
                      </a:cubicBezTo>
                      <a:cubicBezTo>
                        <a:pt x="78" y="309"/>
                        <a:pt x="284" y="361"/>
                        <a:pt x="438" y="361"/>
                      </a:cubicBezTo>
                      <a:cubicBezTo>
                        <a:pt x="593" y="335"/>
                        <a:pt x="644" y="258"/>
                        <a:pt x="721" y="155"/>
                      </a:cubicBezTo>
                      <a:cubicBezTo>
                        <a:pt x="618" y="52"/>
                        <a:pt x="567" y="0"/>
                        <a:pt x="4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3" name="Google Shape;11493;p36"/>
                <p:cNvSpPr/>
                <p:nvPr/>
              </p:nvSpPr>
              <p:spPr>
                <a:xfrm>
                  <a:off x="2611537" y="1084810"/>
                  <a:ext cx="51491" cy="28089"/>
                </a:xfrm>
                <a:custGeom>
                  <a:rect b="b" l="l" r="r" t="t"/>
                  <a:pathLst>
                    <a:path extrusionOk="0" h="815" w="1494">
                      <a:moveTo>
                        <a:pt x="993" y="1"/>
                      </a:moveTo>
                      <a:cubicBezTo>
                        <a:pt x="934" y="1"/>
                        <a:pt x="870" y="9"/>
                        <a:pt x="799" y="27"/>
                      </a:cubicBezTo>
                      <a:cubicBezTo>
                        <a:pt x="464" y="130"/>
                        <a:pt x="104" y="387"/>
                        <a:pt x="1" y="644"/>
                      </a:cubicBezTo>
                      <a:cubicBezTo>
                        <a:pt x="152" y="762"/>
                        <a:pt x="392" y="814"/>
                        <a:pt x="634" y="814"/>
                      </a:cubicBezTo>
                      <a:cubicBezTo>
                        <a:pt x="761" y="814"/>
                        <a:pt x="889" y="800"/>
                        <a:pt x="1005" y="773"/>
                      </a:cubicBezTo>
                      <a:cubicBezTo>
                        <a:pt x="1313" y="670"/>
                        <a:pt x="1391" y="490"/>
                        <a:pt x="1494" y="233"/>
                      </a:cubicBezTo>
                      <a:cubicBezTo>
                        <a:pt x="1335" y="94"/>
                        <a:pt x="119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4" name="Google Shape;11494;p36"/>
                <p:cNvSpPr/>
                <p:nvPr/>
              </p:nvSpPr>
              <p:spPr>
                <a:xfrm>
                  <a:off x="2634594" y="1064855"/>
                  <a:ext cx="30226" cy="25814"/>
                </a:xfrm>
                <a:custGeom>
                  <a:rect b="b" l="l" r="r" t="t"/>
                  <a:pathLst>
                    <a:path extrusionOk="0" h="749" w="877">
                      <a:moveTo>
                        <a:pt x="117" y="0"/>
                      </a:moveTo>
                      <a:cubicBezTo>
                        <a:pt x="76" y="0"/>
                        <a:pt x="37" y="5"/>
                        <a:pt x="1" y="14"/>
                      </a:cubicBezTo>
                      <a:cubicBezTo>
                        <a:pt x="1" y="220"/>
                        <a:pt x="155" y="503"/>
                        <a:pt x="336" y="631"/>
                      </a:cubicBezTo>
                      <a:cubicBezTo>
                        <a:pt x="438" y="719"/>
                        <a:pt x="531" y="749"/>
                        <a:pt x="626" y="749"/>
                      </a:cubicBezTo>
                      <a:cubicBezTo>
                        <a:pt x="699" y="749"/>
                        <a:pt x="772" y="731"/>
                        <a:pt x="850" y="709"/>
                      </a:cubicBezTo>
                      <a:cubicBezTo>
                        <a:pt x="876" y="503"/>
                        <a:pt x="850" y="374"/>
                        <a:pt x="670" y="220"/>
                      </a:cubicBezTo>
                      <a:cubicBezTo>
                        <a:pt x="522" y="93"/>
                        <a:pt x="304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5" name="Google Shape;11495;p36"/>
                <p:cNvSpPr/>
                <p:nvPr/>
              </p:nvSpPr>
              <p:spPr>
                <a:xfrm>
                  <a:off x="2635490" y="1029839"/>
                  <a:ext cx="27538" cy="31087"/>
                </a:xfrm>
                <a:custGeom>
                  <a:rect b="b" l="l" r="r" t="t"/>
                  <a:pathLst>
                    <a:path extrusionOk="0" h="902" w="799">
                      <a:moveTo>
                        <a:pt x="52" y="0"/>
                      </a:moveTo>
                      <a:cubicBezTo>
                        <a:pt x="1" y="206"/>
                        <a:pt x="78" y="515"/>
                        <a:pt x="207" y="695"/>
                      </a:cubicBezTo>
                      <a:cubicBezTo>
                        <a:pt x="335" y="875"/>
                        <a:pt x="490" y="901"/>
                        <a:pt x="696" y="901"/>
                      </a:cubicBezTo>
                      <a:cubicBezTo>
                        <a:pt x="747" y="721"/>
                        <a:pt x="799" y="566"/>
                        <a:pt x="644" y="386"/>
                      </a:cubicBezTo>
                      <a:cubicBezTo>
                        <a:pt x="516" y="206"/>
                        <a:pt x="258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6" name="Google Shape;11496;p36"/>
                <p:cNvSpPr/>
                <p:nvPr/>
              </p:nvSpPr>
              <p:spPr>
                <a:xfrm>
                  <a:off x="2612433" y="1040316"/>
                  <a:ext cx="20438" cy="17543"/>
                </a:xfrm>
                <a:custGeom>
                  <a:rect b="b" l="l" r="r" t="t"/>
                  <a:pathLst>
                    <a:path extrusionOk="0" h="509" w="593">
                      <a:moveTo>
                        <a:pt x="81" y="0"/>
                      </a:moveTo>
                      <a:cubicBezTo>
                        <a:pt x="61" y="0"/>
                        <a:pt x="43" y="2"/>
                        <a:pt x="26" y="5"/>
                      </a:cubicBezTo>
                      <a:cubicBezTo>
                        <a:pt x="1" y="134"/>
                        <a:pt x="103" y="314"/>
                        <a:pt x="232" y="417"/>
                      </a:cubicBezTo>
                      <a:cubicBezTo>
                        <a:pt x="301" y="486"/>
                        <a:pt x="369" y="508"/>
                        <a:pt x="446" y="508"/>
                      </a:cubicBezTo>
                      <a:cubicBezTo>
                        <a:pt x="484" y="508"/>
                        <a:pt x="524" y="503"/>
                        <a:pt x="567" y="494"/>
                      </a:cubicBezTo>
                      <a:cubicBezTo>
                        <a:pt x="593" y="365"/>
                        <a:pt x="593" y="262"/>
                        <a:pt x="464" y="159"/>
                      </a:cubicBezTo>
                      <a:cubicBezTo>
                        <a:pt x="374" y="70"/>
                        <a:pt x="207" y="0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7" name="Google Shape;11497;p36"/>
                <p:cNvSpPr/>
                <p:nvPr/>
              </p:nvSpPr>
              <p:spPr>
                <a:xfrm>
                  <a:off x="2591134" y="1078607"/>
                  <a:ext cx="25780" cy="12649"/>
                </a:xfrm>
                <a:custGeom>
                  <a:rect b="b" l="l" r="r" t="t"/>
                  <a:pathLst>
                    <a:path extrusionOk="0" h="367" w="748">
                      <a:moveTo>
                        <a:pt x="438" y="1"/>
                      </a:moveTo>
                      <a:cubicBezTo>
                        <a:pt x="284" y="27"/>
                        <a:pt x="78" y="104"/>
                        <a:pt x="1" y="207"/>
                      </a:cubicBezTo>
                      <a:cubicBezTo>
                        <a:pt x="68" y="296"/>
                        <a:pt x="232" y="366"/>
                        <a:pt x="375" y="366"/>
                      </a:cubicBezTo>
                      <a:cubicBezTo>
                        <a:pt x="397" y="366"/>
                        <a:pt x="418" y="365"/>
                        <a:pt x="438" y="361"/>
                      </a:cubicBezTo>
                      <a:cubicBezTo>
                        <a:pt x="593" y="361"/>
                        <a:pt x="670" y="284"/>
                        <a:pt x="747" y="181"/>
                      </a:cubicBezTo>
                      <a:cubicBezTo>
                        <a:pt x="644" y="78"/>
                        <a:pt x="593" y="1"/>
                        <a:pt x="43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8" name="Google Shape;11498;p36"/>
                <p:cNvSpPr/>
                <p:nvPr/>
              </p:nvSpPr>
              <p:spPr>
                <a:xfrm>
                  <a:off x="2849276" y="1846825"/>
                  <a:ext cx="48837" cy="55902"/>
                </a:xfrm>
                <a:custGeom>
                  <a:rect b="b" l="l" r="r" t="t"/>
                  <a:pathLst>
                    <a:path extrusionOk="0" h="1622" w="1417">
                      <a:moveTo>
                        <a:pt x="1313" y="0"/>
                      </a:moveTo>
                      <a:cubicBezTo>
                        <a:pt x="953" y="0"/>
                        <a:pt x="490" y="335"/>
                        <a:pt x="258" y="670"/>
                      </a:cubicBezTo>
                      <a:cubicBezTo>
                        <a:pt x="1" y="1030"/>
                        <a:pt x="78" y="1287"/>
                        <a:pt x="207" y="1622"/>
                      </a:cubicBezTo>
                      <a:cubicBezTo>
                        <a:pt x="541" y="1596"/>
                        <a:pt x="799" y="1570"/>
                        <a:pt x="1056" y="1236"/>
                      </a:cubicBezTo>
                      <a:cubicBezTo>
                        <a:pt x="1288" y="876"/>
                        <a:pt x="1416" y="335"/>
                        <a:pt x="13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9" name="Google Shape;11499;p36"/>
                <p:cNvSpPr/>
                <p:nvPr/>
              </p:nvSpPr>
              <p:spPr>
                <a:xfrm>
                  <a:off x="2882121" y="1907035"/>
                  <a:ext cx="47906" cy="23298"/>
                </a:xfrm>
                <a:custGeom>
                  <a:rect b="b" l="l" r="r" t="t"/>
                  <a:pathLst>
                    <a:path extrusionOk="0" h="676" w="1390">
                      <a:moveTo>
                        <a:pt x="641" y="0"/>
                      </a:moveTo>
                      <a:cubicBezTo>
                        <a:pt x="615" y="0"/>
                        <a:pt x="590" y="1"/>
                        <a:pt x="566" y="4"/>
                      </a:cubicBezTo>
                      <a:cubicBezTo>
                        <a:pt x="257" y="4"/>
                        <a:pt x="129" y="132"/>
                        <a:pt x="0" y="338"/>
                      </a:cubicBezTo>
                      <a:cubicBezTo>
                        <a:pt x="143" y="529"/>
                        <a:pt x="264" y="676"/>
                        <a:pt x="506" y="676"/>
                      </a:cubicBezTo>
                      <a:cubicBezTo>
                        <a:pt x="526" y="676"/>
                        <a:pt x="546" y="675"/>
                        <a:pt x="566" y="673"/>
                      </a:cubicBezTo>
                      <a:cubicBezTo>
                        <a:pt x="849" y="673"/>
                        <a:pt x="1236" y="518"/>
                        <a:pt x="1390" y="313"/>
                      </a:cubicBezTo>
                      <a:cubicBezTo>
                        <a:pt x="1249" y="124"/>
                        <a:pt x="914" y="0"/>
                        <a:pt x="6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0" name="Google Shape;11500;p36"/>
                <p:cNvSpPr/>
                <p:nvPr/>
              </p:nvSpPr>
              <p:spPr>
                <a:xfrm>
                  <a:off x="2869679" y="1951494"/>
                  <a:ext cx="46183" cy="25194"/>
                </a:xfrm>
                <a:custGeom>
                  <a:rect b="b" l="l" r="r" t="t"/>
                  <a:pathLst>
                    <a:path extrusionOk="0" h="731" w="1340">
                      <a:moveTo>
                        <a:pt x="442" y="0"/>
                      </a:moveTo>
                      <a:cubicBezTo>
                        <a:pt x="263" y="0"/>
                        <a:pt x="140" y="93"/>
                        <a:pt x="1" y="232"/>
                      </a:cubicBezTo>
                      <a:cubicBezTo>
                        <a:pt x="78" y="464"/>
                        <a:pt x="181" y="618"/>
                        <a:pt x="464" y="696"/>
                      </a:cubicBezTo>
                      <a:cubicBezTo>
                        <a:pt x="552" y="719"/>
                        <a:pt x="652" y="731"/>
                        <a:pt x="753" y="731"/>
                      </a:cubicBezTo>
                      <a:cubicBezTo>
                        <a:pt x="980" y="731"/>
                        <a:pt x="1215" y="673"/>
                        <a:pt x="1339" y="567"/>
                      </a:cubicBezTo>
                      <a:cubicBezTo>
                        <a:pt x="1236" y="335"/>
                        <a:pt x="902" y="104"/>
                        <a:pt x="618" y="26"/>
                      </a:cubicBezTo>
                      <a:cubicBezTo>
                        <a:pt x="554" y="9"/>
                        <a:pt x="495" y="0"/>
                        <a:pt x="4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1" name="Google Shape;11501;p36"/>
                <p:cNvSpPr/>
                <p:nvPr/>
              </p:nvSpPr>
              <p:spPr>
                <a:xfrm>
                  <a:off x="2898974" y="1932883"/>
                  <a:ext cx="31949" cy="15992"/>
                </a:xfrm>
                <a:custGeom>
                  <a:rect b="b" l="l" r="r" t="t"/>
                  <a:pathLst>
                    <a:path extrusionOk="0" h="464" w="927">
                      <a:moveTo>
                        <a:pt x="386" y="0"/>
                      </a:moveTo>
                      <a:cubicBezTo>
                        <a:pt x="180" y="0"/>
                        <a:pt x="103" y="77"/>
                        <a:pt x="0" y="232"/>
                      </a:cubicBezTo>
                      <a:cubicBezTo>
                        <a:pt x="103" y="360"/>
                        <a:pt x="180" y="463"/>
                        <a:pt x="360" y="463"/>
                      </a:cubicBezTo>
                      <a:cubicBezTo>
                        <a:pt x="566" y="463"/>
                        <a:pt x="824" y="386"/>
                        <a:pt x="927" y="232"/>
                      </a:cubicBezTo>
                      <a:cubicBezTo>
                        <a:pt x="824" y="103"/>
                        <a:pt x="566" y="0"/>
                        <a:pt x="3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2" name="Google Shape;11502;p36"/>
                <p:cNvSpPr/>
                <p:nvPr/>
              </p:nvSpPr>
              <p:spPr>
                <a:xfrm>
                  <a:off x="2890082" y="1879187"/>
                  <a:ext cx="25780" cy="22506"/>
                </a:xfrm>
                <a:custGeom>
                  <a:rect b="b" l="l" r="r" t="t"/>
                  <a:pathLst>
                    <a:path extrusionOk="0" h="653" w="748">
                      <a:moveTo>
                        <a:pt x="622" y="0"/>
                      </a:moveTo>
                      <a:cubicBezTo>
                        <a:pt x="462" y="0"/>
                        <a:pt x="282" y="93"/>
                        <a:pt x="155" y="220"/>
                      </a:cubicBezTo>
                      <a:cubicBezTo>
                        <a:pt x="1" y="348"/>
                        <a:pt x="1" y="477"/>
                        <a:pt x="26" y="631"/>
                      </a:cubicBezTo>
                      <a:cubicBezTo>
                        <a:pt x="100" y="642"/>
                        <a:pt x="161" y="652"/>
                        <a:pt x="217" y="652"/>
                      </a:cubicBezTo>
                      <a:cubicBezTo>
                        <a:pt x="299" y="652"/>
                        <a:pt x="373" y="630"/>
                        <a:pt x="464" y="554"/>
                      </a:cubicBezTo>
                      <a:cubicBezTo>
                        <a:pt x="618" y="426"/>
                        <a:pt x="747" y="168"/>
                        <a:pt x="721" y="14"/>
                      </a:cubicBezTo>
                      <a:cubicBezTo>
                        <a:pt x="689" y="5"/>
                        <a:pt x="656" y="0"/>
                        <a:pt x="62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3" name="Google Shape;11503;p36"/>
                <p:cNvSpPr/>
                <p:nvPr/>
              </p:nvSpPr>
              <p:spPr>
                <a:xfrm>
                  <a:off x="2784516" y="1669021"/>
                  <a:ext cx="66586" cy="33569"/>
                </a:xfrm>
                <a:custGeom>
                  <a:rect b="b" l="l" r="r" t="t"/>
                  <a:pathLst>
                    <a:path extrusionOk="0" h="974" w="1932">
                      <a:moveTo>
                        <a:pt x="1022" y="1"/>
                      </a:moveTo>
                      <a:cubicBezTo>
                        <a:pt x="641" y="1"/>
                        <a:pt x="199" y="126"/>
                        <a:pt x="1" y="346"/>
                      </a:cubicBezTo>
                      <a:cubicBezTo>
                        <a:pt x="155" y="655"/>
                        <a:pt x="670" y="913"/>
                        <a:pt x="1082" y="964"/>
                      </a:cubicBezTo>
                      <a:cubicBezTo>
                        <a:pt x="1135" y="971"/>
                        <a:pt x="1185" y="974"/>
                        <a:pt x="1232" y="974"/>
                      </a:cubicBezTo>
                      <a:cubicBezTo>
                        <a:pt x="1547" y="974"/>
                        <a:pt x="1729" y="828"/>
                        <a:pt x="1931" y="604"/>
                      </a:cubicBezTo>
                      <a:cubicBezTo>
                        <a:pt x="1777" y="295"/>
                        <a:pt x="1622" y="63"/>
                        <a:pt x="1211" y="12"/>
                      </a:cubicBezTo>
                      <a:cubicBezTo>
                        <a:pt x="1150" y="4"/>
                        <a:pt x="1087" y="1"/>
                        <a:pt x="102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4" name="Google Shape;11504;p36"/>
                <p:cNvSpPr/>
                <p:nvPr/>
              </p:nvSpPr>
              <p:spPr>
                <a:xfrm>
                  <a:off x="2828011" y="1643690"/>
                  <a:ext cx="31949" cy="41703"/>
                </a:xfrm>
                <a:custGeom>
                  <a:rect b="b" l="l" r="r" t="t"/>
                  <a:pathLst>
                    <a:path extrusionOk="0" h="1210" w="927">
                      <a:moveTo>
                        <a:pt x="103" y="0"/>
                      </a:moveTo>
                      <a:lnTo>
                        <a:pt x="103" y="0"/>
                      </a:lnTo>
                      <a:cubicBezTo>
                        <a:pt x="0" y="232"/>
                        <a:pt x="51" y="618"/>
                        <a:pt x="180" y="875"/>
                      </a:cubicBezTo>
                      <a:cubicBezTo>
                        <a:pt x="335" y="1133"/>
                        <a:pt x="515" y="1184"/>
                        <a:pt x="746" y="1210"/>
                      </a:cubicBezTo>
                      <a:cubicBezTo>
                        <a:pt x="875" y="1004"/>
                        <a:pt x="927" y="824"/>
                        <a:pt x="798" y="567"/>
                      </a:cubicBezTo>
                      <a:cubicBezTo>
                        <a:pt x="669" y="309"/>
                        <a:pt x="360" y="26"/>
                        <a:pt x="1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5" name="Google Shape;11505;p36"/>
                <p:cNvSpPr/>
                <p:nvPr/>
              </p:nvSpPr>
              <p:spPr>
                <a:xfrm>
                  <a:off x="2849276" y="1633040"/>
                  <a:ext cx="27538" cy="47045"/>
                </a:xfrm>
                <a:custGeom>
                  <a:rect b="b" l="l" r="r" t="t"/>
                  <a:pathLst>
                    <a:path extrusionOk="0" h="1365" w="799">
                      <a:moveTo>
                        <a:pt x="232" y="0"/>
                      </a:moveTo>
                      <a:cubicBezTo>
                        <a:pt x="52" y="181"/>
                        <a:pt x="1" y="592"/>
                        <a:pt x="78" y="876"/>
                      </a:cubicBezTo>
                      <a:cubicBezTo>
                        <a:pt x="129" y="1159"/>
                        <a:pt x="284" y="1262"/>
                        <a:pt x="516" y="1365"/>
                      </a:cubicBezTo>
                      <a:cubicBezTo>
                        <a:pt x="696" y="1184"/>
                        <a:pt x="799" y="1030"/>
                        <a:pt x="747" y="747"/>
                      </a:cubicBezTo>
                      <a:cubicBezTo>
                        <a:pt x="670" y="438"/>
                        <a:pt x="464" y="103"/>
                        <a:pt x="2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6" name="Google Shape;11506;p36"/>
                <p:cNvSpPr/>
                <p:nvPr/>
              </p:nvSpPr>
              <p:spPr>
                <a:xfrm>
                  <a:off x="2796062" y="1713929"/>
                  <a:ext cx="29295" cy="18025"/>
                </a:xfrm>
                <a:custGeom>
                  <a:rect b="b" l="l" r="r" t="t"/>
                  <a:pathLst>
                    <a:path extrusionOk="0" h="523" w="850">
                      <a:moveTo>
                        <a:pt x="245" y="0"/>
                      </a:moveTo>
                      <a:cubicBezTo>
                        <a:pt x="152" y="0"/>
                        <a:pt x="65" y="15"/>
                        <a:pt x="0" y="47"/>
                      </a:cubicBezTo>
                      <a:cubicBezTo>
                        <a:pt x="52" y="202"/>
                        <a:pt x="232" y="407"/>
                        <a:pt x="412" y="485"/>
                      </a:cubicBezTo>
                      <a:cubicBezTo>
                        <a:pt x="475" y="512"/>
                        <a:pt x="528" y="523"/>
                        <a:pt x="578" y="523"/>
                      </a:cubicBezTo>
                      <a:cubicBezTo>
                        <a:pt x="670" y="523"/>
                        <a:pt x="749" y="483"/>
                        <a:pt x="850" y="433"/>
                      </a:cubicBezTo>
                      <a:cubicBezTo>
                        <a:pt x="824" y="279"/>
                        <a:pt x="798" y="150"/>
                        <a:pt x="618" y="73"/>
                      </a:cubicBezTo>
                      <a:cubicBezTo>
                        <a:pt x="513" y="28"/>
                        <a:pt x="374" y="0"/>
                        <a:pt x="2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7" name="Google Shape;11507;p36"/>
                <p:cNvSpPr/>
                <p:nvPr/>
              </p:nvSpPr>
              <p:spPr>
                <a:xfrm>
                  <a:off x="2770317" y="1643552"/>
                  <a:ext cx="30226" cy="17405"/>
                </a:xfrm>
                <a:custGeom>
                  <a:rect b="b" l="l" r="r" t="t"/>
                  <a:pathLst>
                    <a:path extrusionOk="0" h="505" w="877">
                      <a:moveTo>
                        <a:pt x="325" y="1"/>
                      </a:moveTo>
                      <a:cubicBezTo>
                        <a:pt x="203" y="1"/>
                        <a:pt x="84" y="26"/>
                        <a:pt x="1" y="82"/>
                      </a:cubicBezTo>
                      <a:cubicBezTo>
                        <a:pt x="52" y="236"/>
                        <a:pt x="258" y="416"/>
                        <a:pt x="439" y="468"/>
                      </a:cubicBezTo>
                      <a:cubicBezTo>
                        <a:pt x="507" y="493"/>
                        <a:pt x="564" y="505"/>
                        <a:pt x="615" y="505"/>
                      </a:cubicBezTo>
                      <a:cubicBezTo>
                        <a:pt x="716" y="505"/>
                        <a:pt x="790" y="459"/>
                        <a:pt x="876" y="390"/>
                      </a:cubicBezTo>
                      <a:cubicBezTo>
                        <a:pt x="850" y="236"/>
                        <a:pt x="799" y="107"/>
                        <a:pt x="619" y="56"/>
                      </a:cubicBezTo>
                      <a:cubicBezTo>
                        <a:pt x="535" y="20"/>
                        <a:pt x="429" y="1"/>
                        <a:pt x="32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8" name="Google Shape;11508;p36"/>
                <p:cNvSpPr/>
                <p:nvPr/>
              </p:nvSpPr>
              <p:spPr>
                <a:xfrm>
                  <a:off x="3008951" y="1421186"/>
                  <a:ext cx="47941" cy="31225"/>
                </a:xfrm>
                <a:custGeom>
                  <a:rect b="b" l="l" r="r" t="t"/>
                  <a:pathLst>
                    <a:path extrusionOk="0" h="906" w="1391">
                      <a:moveTo>
                        <a:pt x="1019" y="0"/>
                      </a:moveTo>
                      <a:cubicBezTo>
                        <a:pt x="799" y="0"/>
                        <a:pt x="560" y="56"/>
                        <a:pt x="387" y="150"/>
                      </a:cubicBezTo>
                      <a:cubicBezTo>
                        <a:pt x="104" y="279"/>
                        <a:pt x="52" y="485"/>
                        <a:pt x="1" y="768"/>
                      </a:cubicBezTo>
                      <a:cubicBezTo>
                        <a:pt x="157" y="846"/>
                        <a:pt x="284" y="905"/>
                        <a:pt x="424" y="905"/>
                      </a:cubicBezTo>
                      <a:cubicBezTo>
                        <a:pt x="514" y="905"/>
                        <a:pt x="610" y="880"/>
                        <a:pt x="721" y="820"/>
                      </a:cubicBezTo>
                      <a:cubicBezTo>
                        <a:pt x="1030" y="665"/>
                        <a:pt x="1339" y="356"/>
                        <a:pt x="1391" y="73"/>
                      </a:cubicBezTo>
                      <a:cubicBezTo>
                        <a:pt x="1290" y="23"/>
                        <a:pt x="1159" y="0"/>
                        <a:pt x="10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9" name="Google Shape;11509;p36"/>
                <p:cNvSpPr/>
                <p:nvPr/>
              </p:nvSpPr>
              <p:spPr>
                <a:xfrm>
                  <a:off x="3008055" y="1457236"/>
                  <a:ext cx="33776" cy="22540"/>
                </a:xfrm>
                <a:custGeom>
                  <a:rect b="b" l="l" r="r" t="t"/>
                  <a:pathLst>
                    <a:path extrusionOk="0" h="654" w="980">
                      <a:moveTo>
                        <a:pt x="306" y="1"/>
                      </a:moveTo>
                      <a:cubicBezTo>
                        <a:pt x="204" y="1"/>
                        <a:pt x="112" y="45"/>
                        <a:pt x="1" y="108"/>
                      </a:cubicBezTo>
                      <a:cubicBezTo>
                        <a:pt x="27" y="288"/>
                        <a:pt x="78" y="443"/>
                        <a:pt x="284" y="546"/>
                      </a:cubicBezTo>
                      <a:cubicBezTo>
                        <a:pt x="395" y="609"/>
                        <a:pt x="566" y="653"/>
                        <a:pt x="722" y="653"/>
                      </a:cubicBezTo>
                      <a:cubicBezTo>
                        <a:pt x="819" y="653"/>
                        <a:pt x="910" y="636"/>
                        <a:pt x="979" y="597"/>
                      </a:cubicBezTo>
                      <a:cubicBezTo>
                        <a:pt x="953" y="417"/>
                        <a:pt x="722" y="185"/>
                        <a:pt x="516" y="57"/>
                      </a:cubicBezTo>
                      <a:cubicBezTo>
                        <a:pt x="437" y="17"/>
                        <a:pt x="370" y="1"/>
                        <a:pt x="3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0" name="Google Shape;11510;p36"/>
                <p:cNvSpPr/>
                <p:nvPr/>
              </p:nvSpPr>
              <p:spPr>
                <a:xfrm>
                  <a:off x="2999198" y="1396199"/>
                  <a:ext cx="27538" cy="30191"/>
                </a:xfrm>
                <a:custGeom>
                  <a:rect b="b" l="l" r="r" t="t"/>
                  <a:pathLst>
                    <a:path extrusionOk="0" h="876" w="799">
                      <a:moveTo>
                        <a:pt x="747" y="0"/>
                      </a:moveTo>
                      <a:cubicBezTo>
                        <a:pt x="541" y="0"/>
                        <a:pt x="284" y="180"/>
                        <a:pt x="129" y="361"/>
                      </a:cubicBezTo>
                      <a:cubicBezTo>
                        <a:pt x="1" y="541"/>
                        <a:pt x="26" y="669"/>
                        <a:pt x="78" y="875"/>
                      </a:cubicBezTo>
                      <a:cubicBezTo>
                        <a:pt x="284" y="875"/>
                        <a:pt x="412" y="875"/>
                        <a:pt x="567" y="695"/>
                      </a:cubicBezTo>
                      <a:cubicBezTo>
                        <a:pt x="696" y="489"/>
                        <a:pt x="798" y="206"/>
                        <a:pt x="7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1" name="Google Shape;11511;p36"/>
                <p:cNvSpPr/>
                <p:nvPr/>
              </p:nvSpPr>
              <p:spPr>
                <a:xfrm>
                  <a:off x="3027597" y="1489667"/>
                  <a:ext cx="36395" cy="19817"/>
                </a:xfrm>
                <a:custGeom>
                  <a:rect b="b" l="l" r="r" t="t"/>
                  <a:pathLst>
                    <a:path extrusionOk="0" h="575" w="1056">
                      <a:moveTo>
                        <a:pt x="376" y="0"/>
                      </a:moveTo>
                      <a:cubicBezTo>
                        <a:pt x="226" y="0"/>
                        <a:pt x="121" y="65"/>
                        <a:pt x="0" y="145"/>
                      </a:cubicBezTo>
                      <a:cubicBezTo>
                        <a:pt x="77" y="351"/>
                        <a:pt x="129" y="480"/>
                        <a:pt x="361" y="531"/>
                      </a:cubicBezTo>
                      <a:cubicBezTo>
                        <a:pt x="447" y="560"/>
                        <a:pt x="545" y="575"/>
                        <a:pt x="641" y="575"/>
                      </a:cubicBezTo>
                      <a:cubicBezTo>
                        <a:pt x="802" y="575"/>
                        <a:pt x="959" y="535"/>
                        <a:pt x="1055" y="454"/>
                      </a:cubicBezTo>
                      <a:cubicBezTo>
                        <a:pt x="978" y="274"/>
                        <a:pt x="721" y="68"/>
                        <a:pt x="515" y="17"/>
                      </a:cubicBezTo>
                      <a:cubicBezTo>
                        <a:pt x="464" y="5"/>
                        <a:pt x="418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2" name="Google Shape;11512;p36"/>
                <p:cNvSpPr/>
                <p:nvPr/>
              </p:nvSpPr>
              <p:spPr>
                <a:xfrm>
                  <a:off x="3210329" y="2557246"/>
                  <a:ext cx="48802" cy="29709"/>
                </a:xfrm>
                <a:custGeom>
                  <a:rect b="b" l="l" r="r" t="t"/>
                  <a:pathLst>
                    <a:path extrusionOk="0" h="862" w="1416">
                      <a:moveTo>
                        <a:pt x="971" y="1"/>
                      </a:moveTo>
                      <a:cubicBezTo>
                        <a:pt x="783" y="1"/>
                        <a:pt x="586" y="40"/>
                        <a:pt x="438" y="107"/>
                      </a:cubicBezTo>
                      <a:cubicBezTo>
                        <a:pt x="129" y="210"/>
                        <a:pt x="52" y="416"/>
                        <a:pt x="0" y="699"/>
                      </a:cubicBezTo>
                      <a:cubicBezTo>
                        <a:pt x="157" y="786"/>
                        <a:pt x="290" y="861"/>
                        <a:pt x="455" y="861"/>
                      </a:cubicBezTo>
                      <a:cubicBezTo>
                        <a:pt x="534" y="861"/>
                        <a:pt x="621" y="844"/>
                        <a:pt x="721" y="802"/>
                      </a:cubicBezTo>
                      <a:cubicBezTo>
                        <a:pt x="1004" y="699"/>
                        <a:pt x="1364" y="390"/>
                        <a:pt x="1416" y="107"/>
                      </a:cubicBezTo>
                      <a:cubicBezTo>
                        <a:pt x="1305" y="33"/>
                        <a:pt x="1142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3" name="Google Shape;11513;p36"/>
                <p:cNvSpPr/>
                <p:nvPr/>
              </p:nvSpPr>
              <p:spPr>
                <a:xfrm>
                  <a:off x="3207675" y="2591504"/>
                  <a:ext cx="31949" cy="23746"/>
                </a:xfrm>
                <a:custGeom>
                  <a:rect b="b" l="l" r="r" t="t"/>
                  <a:pathLst>
                    <a:path extrusionOk="0" h="689" w="927">
                      <a:moveTo>
                        <a:pt x="270" y="1"/>
                      </a:moveTo>
                      <a:cubicBezTo>
                        <a:pt x="187" y="1"/>
                        <a:pt x="103" y="27"/>
                        <a:pt x="0" y="65"/>
                      </a:cubicBezTo>
                      <a:cubicBezTo>
                        <a:pt x="26" y="271"/>
                        <a:pt x="52" y="426"/>
                        <a:pt x="232" y="529"/>
                      </a:cubicBezTo>
                      <a:cubicBezTo>
                        <a:pt x="381" y="622"/>
                        <a:pt x="584" y="688"/>
                        <a:pt x="754" y="688"/>
                      </a:cubicBezTo>
                      <a:cubicBezTo>
                        <a:pt x="818" y="688"/>
                        <a:pt x="877" y="679"/>
                        <a:pt x="927" y="657"/>
                      </a:cubicBezTo>
                      <a:cubicBezTo>
                        <a:pt x="927" y="477"/>
                        <a:pt x="721" y="220"/>
                        <a:pt x="541" y="91"/>
                      </a:cubicBezTo>
                      <a:cubicBezTo>
                        <a:pt x="438" y="27"/>
                        <a:pt x="354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4" name="Google Shape;11514;p36"/>
                <p:cNvSpPr/>
                <p:nvPr/>
              </p:nvSpPr>
              <p:spPr>
                <a:xfrm>
                  <a:off x="3203229" y="2531535"/>
                  <a:ext cx="28434" cy="28055"/>
                </a:xfrm>
                <a:custGeom>
                  <a:rect b="b" l="l" r="r" t="t"/>
                  <a:pathLst>
                    <a:path extrusionOk="0" h="814" w="825">
                      <a:moveTo>
                        <a:pt x="751" y="1"/>
                      </a:moveTo>
                      <a:cubicBezTo>
                        <a:pt x="551" y="1"/>
                        <a:pt x="298" y="144"/>
                        <a:pt x="155" y="287"/>
                      </a:cubicBezTo>
                      <a:cubicBezTo>
                        <a:pt x="0" y="467"/>
                        <a:pt x="0" y="596"/>
                        <a:pt x="52" y="801"/>
                      </a:cubicBezTo>
                      <a:cubicBezTo>
                        <a:pt x="101" y="809"/>
                        <a:pt x="149" y="814"/>
                        <a:pt x="195" y="814"/>
                      </a:cubicBezTo>
                      <a:cubicBezTo>
                        <a:pt x="317" y="814"/>
                        <a:pt x="429" y="778"/>
                        <a:pt x="541" y="647"/>
                      </a:cubicBezTo>
                      <a:cubicBezTo>
                        <a:pt x="695" y="493"/>
                        <a:pt x="824" y="184"/>
                        <a:pt x="798" y="4"/>
                      </a:cubicBezTo>
                      <a:cubicBezTo>
                        <a:pt x="783" y="2"/>
                        <a:pt x="767" y="1"/>
                        <a:pt x="75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5" name="Google Shape;11515;p36"/>
                <p:cNvSpPr/>
                <p:nvPr/>
              </p:nvSpPr>
              <p:spPr>
                <a:xfrm>
                  <a:off x="3224529" y="2625314"/>
                  <a:ext cx="35499" cy="20920"/>
                </a:xfrm>
                <a:custGeom>
                  <a:rect b="b" l="l" r="r" t="t"/>
                  <a:pathLst>
                    <a:path extrusionOk="0" h="607" w="1030">
                      <a:moveTo>
                        <a:pt x="320" y="0"/>
                      </a:moveTo>
                      <a:cubicBezTo>
                        <a:pt x="198" y="0"/>
                        <a:pt x="105" y="52"/>
                        <a:pt x="0" y="140"/>
                      </a:cubicBezTo>
                      <a:cubicBezTo>
                        <a:pt x="52" y="320"/>
                        <a:pt x="103" y="448"/>
                        <a:pt x="309" y="551"/>
                      </a:cubicBezTo>
                      <a:cubicBezTo>
                        <a:pt x="417" y="587"/>
                        <a:pt x="541" y="606"/>
                        <a:pt x="661" y="606"/>
                      </a:cubicBezTo>
                      <a:cubicBezTo>
                        <a:pt x="800" y="606"/>
                        <a:pt x="933" y="581"/>
                        <a:pt x="1030" y="526"/>
                      </a:cubicBezTo>
                      <a:cubicBezTo>
                        <a:pt x="978" y="320"/>
                        <a:pt x="721" y="114"/>
                        <a:pt x="515" y="37"/>
                      </a:cubicBezTo>
                      <a:cubicBezTo>
                        <a:pt x="441" y="12"/>
                        <a:pt x="377" y="0"/>
                        <a:pt x="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6" name="Google Shape;11516;p36"/>
                <p:cNvSpPr/>
                <p:nvPr/>
              </p:nvSpPr>
              <p:spPr>
                <a:xfrm>
                  <a:off x="2436801" y="2406566"/>
                  <a:ext cx="27538" cy="30502"/>
                </a:xfrm>
                <a:custGeom>
                  <a:rect b="b" l="l" r="r" t="t"/>
                  <a:pathLst>
                    <a:path extrusionOk="0" h="885" w="799">
                      <a:moveTo>
                        <a:pt x="52" y="0"/>
                      </a:moveTo>
                      <a:cubicBezTo>
                        <a:pt x="0" y="206"/>
                        <a:pt x="103" y="515"/>
                        <a:pt x="232" y="695"/>
                      </a:cubicBezTo>
                      <a:cubicBezTo>
                        <a:pt x="334" y="838"/>
                        <a:pt x="452" y="884"/>
                        <a:pt x="599" y="884"/>
                      </a:cubicBezTo>
                      <a:cubicBezTo>
                        <a:pt x="638" y="884"/>
                        <a:pt x="678" y="881"/>
                        <a:pt x="721" y="876"/>
                      </a:cubicBezTo>
                      <a:cubicBezTo>
                        <a:pt x="772" y="695"/>
                        <a:pt x="798" y="567"/>
                        <a:pt x="669" y="361"/>
                      </a:cubicBezTo>
                      <a:cubicBezTo>
                        <a:pt x="515" y="181"/>
                        <a:pt x="258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7" name="Google Shape;11517;p36"/>
                <p:cNvSpPr/>
                <p:nvPr/>
              </p:nvSpPr>
              <p:spPr>
                <a:xfrm>
                  <a:off x="2639040" y="2553834"/>
                  <a:ext cx="39945" cy="42599"/>
                </a:xfrm>
                <a:custGeom>
                  <a:rect b="b" l="l" r="r" t="t"/>
                  <a:pathLst>
                    <a:path extrusionOk="0" h="1236" w="1159">
                      <a:moveTo>
                        <a:pt x="1082" y="0"/>
                      </a:moveTo>
                      <a:cubicBezTo>
                        <a:pt x="799" y="0"/>
                        <a:pt x="413" y="257"/>
                        <a:pt x="207" y="515"/>
                      </a:cubicBezTo>
                      <a:cubicBezTo>
                        <a:pt x="1" y="772"/>
                        <a:pt x="52" y="978"/>
                        <a:pt x="129" y="1236"/>
                      </a:cubicBezTo>
                      <a:cubicBezTo>
                        <a:pt x="413" y="1236"/>
                        <a:pt x="618" y="1236"/>
                        <a:pt x="824" y="978"/>
                      </a:cubicBezTo>
                      <a:cubicBezTo>
                        <a:pt x="1004" y="695"/>
                        <a:pt x="1159" y="257"/>
                        <a:pt x="108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8" name="Google Shape;11518;p36"/>
                <p:cNvSpPr/>
                <p:nvPr/>
              </p:nvSpPr>
              <p:spPr>
                <a:xfrm>
                  <a:off x="2648794" y="2599844"/>
                  <a:ext cx="38187" cy="18749"/>
                </a:xfrm>
                <a:custGeom>
                  <a:rect b="b" l="l" r="r" t="t"/>
                  <a:pathLst>
                    <a:path extrusionOk="0" h="544" w="1108">
                      <a:moveTo>
                        <a:pt x="407" y="0"/>
                      </a:moveTo>
                      <a:cubicBezTo>
                        <a:pt x="214" y="0"/>
                        <a:pt x="118" y="120"/>
                        <a:pt x="1" y="261"/>
                      </a:cubicBezTo>
                      <a:cubicBezTo>
                        <a:pt x="104" y="415"/>
                        <a:pt x="207" y="518"/>
                        <a:pt x="438" y="544"/>
                      </a:cubicBezTo>
                      <a:cubicBezTo>
                        <a:pt x="670" y="544"/>
                        <a:pt x="979" y="441"/>
                        <a:pt x="1108" y="287"/>
                      </a:cubicBezTo>
                      <a:cubicBezTo>
                        <a:pt x="979" y="106"/>
                        <a:pt x="696" y="3"/>
                        <a:pt x="464" y="3"/>
                      </a:cubicBezTo>
                      <a:cubicBezTo>
                        <a:pt x="444" y="1"/>
                        <a:pt x="425" y="0"/>
                        <a:pt x="40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9" name="Google Shape;11519;p36"/>
                <p:cNvSpPr/>
                <p:nvPr/>
              </p:nvSpPr>
              <p:spPr>
                <a:xfrm>
                  <a:off x="2620429" y="2543184"/>
                  <a:ext cx="21299" cy="37291"/>
                </a:xfrm>
                <a:custGeom>
                  <a:rect b="b" l="l" r="r" t="t"/>
                  <a:pathLst>
                    <a:path extrusionOk="0" h="1082" w="618">
                      <a:moveTo>
                        <a:pt x="438" y="0"/>
                      </a:moveTo>
                      <a:cubicBezTo>
                        <a:pt x="258" y="77"/>
                        <a:pt x="103" y="361"/>
                        <a:pt x="52" y="592"/>
                      </a:cubicBezTo>
                      <a:cubicBezTo>
                        <a:pt x="0" y="824"/>
                        <a:pt x="77" y="927"/>
                        <a:pt x="232" y="1081"/>
                      </a:cubicBezTo>
                      <a:cubicBezTo>
                        <a:pt x="412" y="1004"/>
                        <a:pt x="515" y="927"/>
                        <a:pt x="566" y="695"/>
                      </a:cubicBezTo>
                      <a:cubicBezTo>
                        <a:pt x="618" y="463"/>
                        <a:pt x="566" y="155"/>
                        <a:pt x="43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0" name="Google Shape;11520;p36"/>
                <p:cNvSpPr/>
                <p:nvPr/>
              </p:nvSpPr>
              <p:spPr>
                <a:xfrm>
                  <a:off x="2586723" y="2522781"/>
                  <a:ext cx="19542" cy="37291"/>
                </a:xfrm>
                <a:custGeom>
                  <a:rect b="b" l="l" r="r" t="t"/>
                  <a:pathLst>
                    <a:path extrusionOk="0" h="1082" w="567">
                      <a:moveTo>
                        <a:pt x="232" y="0"/>
                      </a:moveTo>
                      <a:cubicBezTo>
                        <a:pt x="77" y="103"/>
                        <a:pt x="0" y="438"/>
                        <a:pt x="0" y="644"/>
                      </a:cubicBezTo>
                      <a:cubicBezTo>
                        <a:pt x="26" y="875"/>
                        <a:pt x="155" y="978"/>
                        <a:pt x="309" y="1081"/>
                      </a:cubicBezTo>
                      <a:cubicBezTo>
                        <a:pt x="463" y="953"/>
                        <a:pt x="566" y="850"/>
                        <a:pt x="541" y="618"/>
                      </a:cubicBezTo>
                      <a:cubicBezTo>
                        <a:pt x="541" y="386"/>
                        <a:pt x="412" y="103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1" name="Google Shape;11521;p36"/>
                <p:cNvSpPr/>
                <p:nvPr/>
              </p:nvSpPr>
              <p:spPr>
                <a:xfrm>
                  <a:off x="2681639" y="2618352"/>
                  <a:ext cx="37291" cy="19369"/>
                </a:xfrm>
                <a:custGeom>
                  <a:rect b="b" l="l" r="r" t="t"/>
                  <a:pathLst>
                    <a:path extrusionOk="0" h="562" w="1082">
                      <a:moveTo>
                        <a:pt x="507" y="1"/>
                      </a:moveTo>
                      <a:cubicBezTo>
                        <a:pt x="466" y="1"/>
                        <a:pt x="425" y="3"/>
                        <a:pt x="386" y="7"/>
                      </a:cubicBezTo>
                      <a:cubicBezTo>
                        <a:pt x="155" y="58"/>
                        <a:pt x="77" y="187"/>
                        <a:pt x="0" y="367"/>
                      </a:cubicBezTo>
                      <a:cubicBezTo>
                        <a:pt x="106" y="473"/>
                        <a:pt x="211" y="561"/>
                        <a:pt x="373" y="561"/>
                      </a:cubicBezTo>
                      <a:cubicBezTo>
                        <a:pt x="409" y="561"/>
                        <a:pt x="447" y="557"/>
                        <a:pt x="489" y="547"/>
                      </a:cubicBezTo>
                      <a:cubicBezTo>
                        <a:pt x="721" y="496"/>
                        <a:pt x="978" y="342"/>
                        <a:pt x="1081" y="161"/>
                      </a:cubicBezTo>
                      <a:cubicBezTo>
                        <a:pt x="952" y="54"/>
                        <a:pt x="717" y="1"/>
                        <a:pt x="5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2" name="Google Shape;11522;p36"/>
                <p:cNvSpPr/>
                <p:nvPr/>
              </p:nvSpPr>
              <p:spPr>
                <a:xfrm>
                  <a:off x="2851929" y="968595"/>
                  <a:ext cx="35533" cy="20645"/>
                </a:xfrm>
                <a:custGeom>
                  <a:rect b="b" l="l" r="r" t="t"/>
                  <a:pathLst>
                    <a:path extrusionOk="0" h="599" w="1031">
                      <a:moveTo>
                        <a:pt x="640" y="0"/>
                      </a:moveTo>
                      <a:cubicBezTo>
                        <a:pt x="527" y="0"/>
                        <a:pt x="411" y="19"/>
                        <a:pt x="310" y="53"/>
                      </a:cubicBezTo>
                      <a:cubicBezTo>
                        <a:pt x="104" y="130"/>
                        <a:pt x="52" y="259"/>
                        <a:pt x="1" y="465"/>
                      </a:cubicBezTo>
                      <a:cubicBezTo>
                        <a:pt x="112" y="538"/>
                        <a:pt x="209" y="599"/>
                        <a:pt x="331" y="599"/>
                      </a:cubicBezTo>
                      <a:cubicBezTo>
                        <a:pt x="379" y="599"/>
                        <a:pt x="432" y="589"/>
                        <a:pt x="490" y="567"/>
                      </a:cubicBezTo>
                      <a:cubicBezTo>
                        <a:pt x="722" y="490"/>
                        <a:pt x="979" y="284"/>
                        <a:pt x="1030" y="104"/>
                      </a:cubicBezTo>
                      <a:cubicBezTo>
                        <a:pt x="929" y="32"/>
                        <a:pt x="787" y="0"/>
                        <a:pt x="640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3" name="Google Shape;11523;p36"/>
                <p:cNvSpPr/>
                <p:nvPr/>
              </p:nvSpPr>
              <p:spPr>
                <a:xfrm>
                  <a:off x="2837764" y="913624"/>
                  <a:ext cx="35499" cy="48837"/>
                </a:xfrm>
                <a:custGeom>
                  <a:rect b="b" l="l" r="r" t="t"/>
                  <a:pathLst>
                    <a:path extrusionOk="0" h="1417" w="1030">
                      <a:moveTo>
                        <a:pt x="875" y="0"/>
                      </a:moveTo>
                      <a:lnTo>
                        <a:pt x="875" y="0"/>
                      </a:lnTo>
                      <a:cubicBezTo>
                        <a:pt x="618" y="52"/>
                        <a:pt x="283" y="387"/>
                        <a:pt x="129" y="670"/>
                      </a:cubicBezTo>
                      <a:cubicBezTo>
                        <a:pt x="0" y="979"/>
                        <a:pt x="77" y="1159"/>
                        <a:pt x="206" y="1416"/>
                      </a:cubicBezTo>
                      <a:cubicBezTo>
                        <a:pt x="489" y="1365"/>
                        <a:pt x="695" y="1287"/>
                        <a:pt x="824" y="1004"/>
                      </a:cubicBezTo>
                      <a:cubicBezTo>
                        <a:pt x="978" y="695"/>
                        <a:pt x="1030" y="258"/>
                        <a:pt x="8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4" name="Google Shape;11524;p36"/>
                <p:cNvSpPr/>
                <p:nvPr/>
              </p:nvSpPr>
              <p:spPr>
                <a:xfrm>
                  <a:off x="2888324" y="2412253"/>
                  <a:ext cx="57694" cy="30984"/>
                </a:xfrm>
                <a:custGeom>
                  <a:rect b="b" l="l" r="r" t="t"/>
                  <a:pathLst>
                    <a:path extrusionOk="0" h="899" w="1674">
                      <a:moveTo>
                        <a:pt x="1131" y="1"/>
                      </a:moveTo>
                      <a:cubicBezTo>
                        <a:pt x="1056" y="1"/>
                        <a:pt x="972" y="14"/>
                        <a:pt x="875" y="41"/>
                      </a:cubicBezTo>
                      <a:cubicBezTo>
                        <a:pt x="515" y="119"/>
                        <a:pt x="103" y="427"/>
                        <a:pt x="0" y="711"/>
                      </a:cubicBezTo>
                      <a:cubicBezTo>
                        <a:pt x="162" y="840"/>
                        <a:pt x="415" y="898"/>
                        <a:pt x="670" y="898"/>
                      </a:cubicBezTo>
                      <a:cubicBezTo>
                        <a:pt x="821" y="898"/>
                        <a:pt x="973" y="878"/>
                        <a:pt x="1107" y="839"/>
                      </a:cubicBezTo>
                      <a:cubicBezTo>
                        <a:pt x="1467" y="736"/>
                        <a:pt x="1570" y="530"/>
                        <a:pt x="1673" y="247"/>
                      </a:cubicBezTo>
                      <a:cubicBezTo>
                        <a:pt x="1485" y="97"/>
                        <a:pt x="1338" y="1"/>
                        <a:pt x="113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5" name="Google Shape;11525;p36"/>
                <p:cNvSpPr/>
                <p:nvPr/>
              </p:nvSpPr>
              <p:spPr>
                <a:xfrm>
                  <a:off x="2889186" y="2387059"/>
                  <a:ext cx="41737" cy="21299"/>
                </a:xfrm>
                <a:custGeom>
                  <a:rect b="b" l="l" r="r" t="t"/>
                  <a:pathLst>
                    <a:path extrusionOk="0" h="618" w="1211">
                      <a:moveTo>
                        <a:pt x="696" y="0"/>
                      </a:moveTo>
                      <a:cubicBezTo>
                        <a:pt x="439" y="26"/>
                        <a:pt x="104" y="155"/>
                        <a:pt x="1" y="335"/>
                      </a:cubicBezTo>
                      <a:cubicBezTo>
                        <a:pt x="130" y="515"/>
                        <a:pt x="464" y="618"/>
                        <a:pt x="722" y="618"/>
                      </a:cubicBezTo>
                      <a:cubicBezTo>
                        <a:pt x="979" y="592"/>
                        <a:pt x="1082" y="489"/>
                        <a:pt x="1211" y="283"/>
                      </a:cubicBezTo>
                      <a:cubicBezTo>
                        <a:pt x="1082" y="129"/>
                        <a:pt x="953" y="0"/>
                        <a:pt x="69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6" name="Google Shape;11526;p36"/>
                <p:cNvSpPr/>
                <p:nvPr/>
              </p:nvSpPr>
              <p:spPr>
                <a:xfrm>
                  <a:off x="2929992" y="2435413"/>
                  <a:ext cx="33776" cy="29226"/>
                </a:xfrm>
                <a:custGeom>
                  <a:rect b="b" l="l" r="r" t="t"/>
                  <a:pathLst>
                    <a:path extrusionOk="0" h="848" w="980">
                      <a:moveTo>
                        <a:pt x="700" y="1"/>
                      </a:moveTo>
                      <a:cubicBezTo>
                        <a:pt x="591" y="1"/>
                        <a:pt x="493" y="35"/>
                        <a:pt x="387" y="142"/>
                      </a:cubicBezTo>
                      <a:cubicBezTo>
                        <a:pt x="181" y="322"/>
                        <a:pt x="1" y="631"/>
                        <a:pt x="27" y="836"/>
                      </a:cubicBezTo>
                      <a:cubicBezTo>
                        <a:pt x="62" y="844"/>
                        <a:pt x="100" y="848"/>
                        <a:pt x="139" y="848"/>
                      </a:cubicBezTo>
                      <a:cubicBezTo>
                        <a:pt x="357" y="848"/>
                        <a:pt x="620" y="736"/>
                        <a:pt x="773" y="605"/>
                      </a:cubicBezTo>
                      <a:cubicBezTo>
                        <a:pt x="979" y="425"/>
                        <a:pt x="979" y="270"/>
                        <a:pt x="953" y="39"/>
                      </a:cubicBezTo>
                      <a:cubicBezTo>
                        <a:pt x="858" y="17"/>
                        <a:pt x="776" y="1"/>
                        <a:pt x="70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7" name="Google Shape;11527;p36"/>
                <p:cNvSpPr/>
                <p:nvPr/>
              </p:nvSpPr>
              <p:spPr>
                <a:xfrm>
                  <a:off x="2768559" y="1047554"/>
                  <a:ext cx="53248" cy="53283"/>
                </a:xfrm>
                <a:custGeom>
                  <a:rect b="b" l="l" r="r" t="t"/>
                  <a:pathLst>
                    <a:path extrusionOk="0" h="1546" w="1545">
                      <a:moveTo>
                        <a:pt x="773" y="1"/>
                      </a:moveTo>
                      <a:cubicBezTo>
                        <a:pt x="361" y="1"/>
                        <a:pt x="1" y="336"/>
                        <a:pt x="1" y="773"/>
                      </a:cubicBezTo>
                      <a:cubicBezTo>
                        <a:pt x="1" y="1185"/>
                        <a:pt x="361" y="1545"/>
                        <a:pt x="773" y="1545"/>
                      </a:cubicBezTo>
                      <a:cubicBezTo>
                        <a:pt x="1210" y="1545"/>
                        <a:pt x="1545" y="1185"/>
                        <a:pt x="1545" y="773"/>
                      </a:cubicBezTo>
                      <a:cubicBezTo>
                        <a:pt x="1545" y="336"/>
                        <a:pt x="1210" y="1"/>
                        <a:pt x="7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8" name="Google Shape;11528;p36"/>
                <p:cNvSpPr/>
                <p:nvPr/>
              </p:nvSpPr>
              <p:spPr>
                <a:xfrm>
                  <a:off x="2985894" y="2851885"/>
                  <a:ext cx="72790" cy="72756"/>
                </a:xfrm>
                <a:custGeom>
                  <a:rect b="b" l="l" r="r" t="t"/>
                  <a:pathLst>
                    <a:path extrusionOk="0" h="2111" w="2112">
                      <a:moveTo>
                        <a:pt x="1056" y="0"/>
                      </a:moveTo>
                      <a:cubicBezTo>
                        <a:pt x="464" y="0"/>
                        <a:pt x="0" y="464"/>
                        <a:pt x="0" y="1055"/>
                      </a:cubicBezTo>
                      <a:cubicBezTo>
                        <a:pt x="0" y="1647"/>
                        <a:pt x="464" y="2111"/>
                        <a:pt x="1056" y="2111"/>
                      </a:cubicBezTo>
                      <a:cubicBezTo>
                        <a:pt x="1648" y="2111"/>
                        <a:pt x="2111" y="1647"/>
                        <a:pt x="2111" y="1055"/>
                      </a:cubicBezTo>
                      <a:cubicBezTo>
                        <a:pt x="2111" y="464"/>
                        <a:pt x="1648" y="0"/>
                        <a:pt x="10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9" name="Google Shape;11529;p36"/>
                <p:cNvSpPr/>
                <p:nvPr/>
              </p:nvSpPr>
              <p:spPr>
                <a:xfrm>
                  <a:off x="3016051" y="2442030"/>
                  <a:ext cx="72790" cy="73686"/>
                </a:xfrm>
                <a:custGeom>
                  <a:rect b="b" l="l" r="r" t="t"/>
                  <a:pathLst>
                    <a:path extrusionOk="0" h="2138" w="2112">
                      <a:moveTo>
                        <a:pt x="1056" y="1"/>
                      </a:moveTo>
                      <a:cubicBezTo>
                        <a:pt x="464" y="1"/>
                        <a:pt x="1" y="490"/>
                        <a:pt x="1" y="1056"/>
                      </a:cubicBezTo>
                      <a:cubicBezTo>
                        <a:pt x="1" y="1648"/>
                        <a:pt x="464" y="2137"/>
                        <a:pt x="1056" y="2137"/>
                      </a:cubicBezTo>
                      <a:cubicBezTo>
                        <a:pt x="1648" y="2137"/>
                        <a:pt x="2111" y="1648"/>
                        <a:pt x="2111" y="1056"/>
                      </a:cubicBezTo>
                      <a:cubicBezTo>
                        <a:pt x="2111" y="490"/>
                        <a:pt x="1648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0" name="Google Shape;11530;p36"/>
                <p:cNvSpPr/>
                <p:nvPr/>
              </p:nvSpPr>
              <p:spPr>
                <a:xfrm>
                  <a:off x="2515760" y="2148426"/>
                  <a:ext cx="78959" cy="78994"/>
                </a:xfrm>
                <a:custGeom>
                  <a:rect b="b" l="l" r="r" t="t"/>
                  <a:pathLst>
                    <a:path extrusionOk="0" h="2292" w="2291">
                      <a:moveTo>
                        <a:pt x="1158" y="1"/>
                      </a:moveTo>
                      <a:cubicBezTo>
                        <a:pt x="515" y="1"/>
                        <a:pt x="0" y="515"/>
                        <a:pt x="0" y="1133"/>
                      </a:cubicBezTo>
                      <a:cubicBezTo>
                        <a:pt x="0" y="1776"/>
                        <a:pt x="515" y="2291"/>
                        <a:pt x="1158" y="2291"/>
                      </a:cubicBezTo>
                      <a:cubicBezTo>
                        <a:pt x="1776" y="2291"/>
                        <a:pt x="2291" y="1776"/>
                        <a:pt x="2291" y="1133"/>
                      </a:cubicBezTo>
                      <a:cubicBezTo>
                        <a:pt x="2291" y="515"/>
                        <a:pt x="1776" y="1"/>
                        <a:pt x="115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1" name="Google Shape;11531;p36"/>
                <p:cNvSpPr/>
                <p:nvPr/>
              </p:nvSpPr>
              <p:spPr>
                <a:xfrm>
                  <a:off x="2466061" y="2676218"/>
                  <a:ext cx="95847" cy="95847"/>
                </a:xfrm>
                <a:custGeom>
                  <a:rect b="b" l="l" r="r" t="t"/>
                  <a:pathLst>
                    <a:path extrusionOk="0" h="2781" w="2781">
                      <a:moveTo>
                        <a:pt x="1391" y="1"/>
                      </a:moveTo>
                      <a:cubicBezTo>
                        <a:pt x="618" y="1"/>
                        <a:pt x="1" y="619"/>
                        <a:pt x="1" y="1391"/>
                      </a:cubicBezTo>
                      <a:cubicBezTo>
                        <a:pt x="1" y="2163"/>
                        <a:pt x="618" y="2781"/>
                        <a:pt x="1391" y="2781"/>
                      </a:cubicBezTo>
                      <a:cubicBezTo>
                        <a:pt x="2163" y="2781"/>
                        <a:pt x="2780" y="2163"/>
                        <a:pt x="2780" y="1391"/>
                      </a:cubicBezTo>
                      <a:cubicBezTo>
                        <a:pt x="2780" y="619"/>
                        <a:pt x="2163" y="1"/>
                        <a:pt x="139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2" name="Google Shape;11532;p36"/>
                <p:cNvSpPr/>
                <p:nvPr/>
              </p:nvSpPr>
              <p:spPr>
                <a:xfrm>
                  <a:off x="2430597" y="2791537"/>
                  <a:ext cx="43495" cy="43529"/>
                </a:xfrm>
                <a:custGeom>
                  <a:rect b="b" l="l" r="r" t="t"/>
                  <a:pathLst>
                    <a:path extrusionOk="0" h="1263" w="1262">
                      <a:moveTo>
                        <a:pt x="644" y="1"/>
                      </a:moveTo>
                      <a:cubicBezTo>
                        <a:pt x="283" y="1"/>
                        <a:pt x="0" y="284"/>
                        <a:pt x="0" y="644"/>
                      </a:cubicBezTo>
                      <a:cubicBezTo>
                        <a:pt x="0" y="979"/>
                        <a:pt x="283" y="1262"/>
                        <a:pt x="644" y="1262"/>
                      </a:cubicBezTo>
                      <a:cubicBezTo>
                        <a:pt x="978" y="1262"/>
                        <a:pt x="1261" y="979"/>
                        <a:pt x="1261" y="644"/>
                      </a:cubicBezTo>
                      <a:cubicBezTo>
                        <a:pt x="1261" y="284"/>
                        <a:pt x="97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3" name="Google Shape;11533;p36"/>
                <p:cNvSpPr/>
                <p:nvPr/>
              </p:nvSpPr>
              <p:spPr>
                <a:xfrm>
                  <a:off x="2627529" y="2446476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1"/>
                      </a:moveTo>
                      <a:cubicBezTo>
                        <a:pt x="232" y="1"/>
                        <a:pt x="0" y="232"/>
                        <a:pt x="0" y="490"/>
                      </a:cubicBezTo>
                      <a:cubicBezTo>
                        <a:pt x="0" y="747"/>
                        <a:pt x="232" y="979"/>
                        <a:pt x="489" y="979"/>
                      </a:cubicBezTo>
                      <a:cubicBezTo>
                        <a:pt x="747" y="979"/>
                        <a:pt x="978" y="747"/>
                        <a:pt x="978" y="490"/>
                      </a:cubicBezTo>
                      <a:cubicBezTo>
                        <a:pt x="978" y="232"/>
                        <a:pt x="747" y="1"/>
                        <a:pt x="48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4" name="Google Shape;11534;p36"/>
                <p:cNvSpPr/>
                <p:nvPr/>
              </p:nvSpPr>
              <p:spPr>
                <a:xfrm>
                  <a:off x="2815569" y="2116477"/>
                  <a:ext cx="76340" cy="76340"/>
                </a:xfrm>
                <a:custGeom>
                  <a:rect b="b" l="l" r="r" t="t"/>
                  <a:pathLst>
                    <a:path extrusionOk="0" h="2215" w="2215">
                      <a:moveTo>
                        <a:pt x="1107" y="1"/>
                      </a:moveTo>
                      <a:cubicBezTo>
                        <a:pt x="490" y="1"/>
                        <a:pt x="1" y="490"/>
                        <a:pt x="1" y="1108"/>
                      </a:cubicBezTo>
                      <a:cubicBezTo>
                        <a:pt x="1" y="1725"/>
                        <a:pt x="490" y="2214"/>
                        <a:pt x="1107" y="2214"/>
                      </a:cubicBezTo>
                      <a:cubicBezTo>
                        <a:pt x="1699" y="2214"/>
                        <a:pt x="2214" y="1725"/>
                        <a:pt x="2214" y="1108"/>
                      </a:cubicBezTo>
                      <a:cubicBezTo>
                        <a:pt x="2214" y="490"/>
                        <a:pt x="1699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5" name="Google Shape;11535;p36"/>
                <p:cNvSpPr/>
                <p:nvPr/>
              </p:nvSpPr>
              <p:spPr>
                <a:xfrm>
                  <a:off x="2914931" y="2955658"/>
                  <a:ext cx="38187" cy="39083"/>
                </a:xfrm>
                <a:custGeom>
                  <a:rect b="b" l="l" r="r" t="t"/>
                  <a:pathLst>
                    <a:path extrusionOk="0" h="1134" w="1108">
                      <a:moveTo>
                        <a:pt x="567" y="1"/>
                      </a:moveTo>
                      <a:cubicBezTo>
                        <a:pt x="232" y="1"/>
                        <a:pt x="0" y="258"/>
                        <a:pt x="0" y="567"/>
                      </a:cubicBezTo>
                      <a:cubicBezTo>
                        <a:pt x="0" y="876"/>
                        <a:pt x="232" y="1133"/>
                        <a:pt x="567" y="1133"/>
                      </a:cubicBezTo>
                      <a:cubicBezTo>
                        <a:pt x="876" y="1133"/>
                        <a:pt x="1107" y="876"/>
                        <a:pt x="1107" y="567"/>
                      </a:cubicBezTo>
                      <a:cubicBezTo>
                        <a:pt x="1107" y="258"/>
                        <a:pt x="876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6" name="Google Shape;11536;p36"/>
                <p:cNvSpPr/>
                <p:nvPr/>
              </p:nvSpPr>
              <p:spPr>
                <a:xfrm>
                  <a:off x="2536163" y="2081909"/>
                  <a:ext cx="71860" cy="71860"/>
                </a:xfrm>
                <a:custGeom>
                  <a:rect b="b" l="l" r="r" t="t"/>
                  <a:pathLst>
                    <a:path extrusionOk="0" h="2085" w="2085">
                      <a:moveTo>
                        <a:pt x="1030" y="0"/>
                      </a:moveTo>
                      <a:cubicBezTo>
                        <a:pt x="463" y="0"/>
                        <a:pt x="0" y="463"/>
                        <a:pt x="0" y="1055"/>
                      </a:cubicBezTo>
                      <a:cubicBezTo>
                        <a:pt x="0" y="1622"/>
                        <a:pt x="463" y="2085"/>
                        <a:pt x="1030" y="2085"/>
                      </a:cubicBezTo>
                      <a:cubicBezTo>
                        <a:pt x="1622" y="2085"/>
                        <a:pt x="2085" y="1622"/>
                        <a:pt x="2085" y="1055"/>
                      </a:cubicBezTo>
                      <a:cubicBezTo>
                        <a:pt x="2085" y="463"/>
                        <a:pt x="1622" y="0"/>
                        <a:pt x="10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7" name="Google Shape;11537;p36"/>
                <p:cNvSpPr/>
                <p:nvPr/>
              </p:nvSpPr>
              <p:spPr>
                <a:xfrm>
                  <a:off x="2477607" y="2850093"/>
                  <a:ext cx="210271" cy="175048"/>
                </a:xfrm>
                <a:custGeom>
                  <a:rect b="b" l="l" r="r" t="t"/>
                  <a:pathLst>
                    <a:path extrusionOk="0" h="5079" w="6101">
                      <a:moveTo>
                        <a:pt x="592" y="1"/>
                      </a:moveTo>
                      <a:lnTo>
                        <a:pt x="592" y="1"/>
                      </a:lnTo>
                      <a:cubicBezTo>
                        <a:pt x="309" y="284"/>
                        <a:pt x="155" y="696"/>
                        <a:pt x="77" y="1107"/>
                      </a:cubicBezTo>
                      <a:cubicBezTo>
                        <a:pt x="0" y="1519"/>
                        <a:pt x="52" y="1957"/>
                        <a:pt x="155" y="2343"/>
                      </a:cubicBezTo>
                      <a:cubicBezTo>
                        <a:pt x="386" y="3167"/>
                        <a:pt x="901" y="3887"/>
                        <a:pt x="1622" y="4402"/>
                      </a:cubicBezTo>
                      <a:cubicBezTo>
                        <a:pt x="2176" y="4828"/>
                        <a:pt x="2907" y="5078"/>
                        <a:pt x="3625" y="5078"/>
                      </a:cubicBezTo>
                      <a:cubicBezTo>
                        <a:pt x="3773" y="5078"/>
                        <a:pt x="3921" y="5068"/>
                        <a:pt x="4067" y="5045"/>
                      </a:cubicBezTo>
                      <a:cubicBezTo>
                        <a:pt x="4942" y="4943"/>
                        <a:pt x="5663" y="4428"/>
                        <a:pt x="6100" y="3784"/>
                      </a:cubicBezTo>
                      <a:lnTo>
                        <a:pt x="6100" y="3784"/>
                      </a:lnTo>
                      <a:cubicBezTo>
                        <a:pt x="5499" y="3992"/>
                        <a:pt x="4948" y="4115"/>
                        <a:pt x="4420" y="4115"/>
                      </a:cubicBezTo>
                      <a:cubicBezTo>
                        <a:pt x="4293" y="4115"/>
                        <a:pt x="4166" y="4108"/>
                        <a:pt x="4041" y="4093"/>
                      </a:cubicBezTo>
                      <a:cubicBezTo>
                        <a:pt x="3398" y="4042"/>
                        <a:pt x="2832" y="3784"/>
                        <a:pt x="2317" y="3424"/>
                      </a:cubicBezTo>
                      <a:cubicBezTo>
                        <a:pt x="1802" y="3064"/>
                        <a:pt x="1364" y="2575"/>
                        <a:pt x="1030" y="2008"/>
                      </a:cubicBezTo>
                      <a:cubicBezTo>
                        <a:pt x="721" y="1442"/>
                        <a:pt x="515" y="799"/>
                        <a:pt x="59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8" name="Google Shape;11538;p36"/>
                <p:cNvSpPr/>
                <p:nvPr/>
              </p:nvSpPr>
              <p:spPr>
                <a:xfrm>
                  <a:off x="2803162" y="2744527"/>
                  <a:ext cx="180976" cy="103533"/>
                </a:xfrm>
                <a:custGeom>
                  <a:rect b="b" l="l" r="r" t="t"/>
                  <a:pathLst>
                    <a:path extrusionOk="0" h="3004" w="5251">
                      <a:moveTo>
                        <a:pt x="129" y="1"/>
                      </a:moveTo>
                      <a:cubicBezTo>
                        <a:pt x="78" y="130"/>
                        <a:pt x="26" y="284"/>
                        <a:pt x="0" y="464"/>
                      </a:cubicBezTo>
                      <a:cubicBezTo>
                        <a:pt x="0" y="619"/>
                        <a:pt x="0" y="799"/>
                        <a:pt x="52" y="953"/>
                      </a:cubicBezTo>
                      <a:cubicBezTo>
                        <a:pt x="78" y="1108"/>
                        <a:pt x="129" y="1288"/>
                        <a:pt x="206" y="1442"/>
                      </a:cubicBezTo>
                      <a:cubicBezTo>
                        <a:pt x="283" y="1597"/>
                        <a:pt x="386" y="1751"/>
                        <a:pt x="489" y="1880"/>
                      </a:cubicBezTo>
                      <a:cubicBezTo>
                        <a:pt x="901" y="2420"/>
                        <a:pt x="1519" y="2781"/>
                        <a:pt x="2214" y="2935"/>
                      </a:cubicBezTo>
                      <a:cubicBezTo>
                        <a:pt x="2412" y="2981"/>
                        <a:pt x="2619" y="3004"/>
                        <a:pt x="2827" y="3004"/>
                      </a:cubicBezTo>
                      <a:cubicBezTo>
                        <a:pt x="3324" y="3004"/>
                        <a:pt x="3830" y="2872"/>
                        <a:pt x="4247" y="2600"/>
                      </a:cubicBezTo>
                      <a:cubicBezTo>
                        <a:pt x="4813" y="2214"/>
                        <a:pt x="5200" y="1597"/>
                        <a:pt x="5251" y="979"/>
                      </a:cubicBezTo>
                      <a:lnTo>
                        <a:pt x="5251" y="979"/>
                      </a:lnTo>
                      <a:cubicBezTo>
                        <a:pt x="4736" y="1339"/>
                        <a:pt x="4299" y="1622"/>
                        <a:pt x="3835" y="1725"/>
                      </a:cubicBezTo>
                      <a:cubicBezTo>
                        <a:pt x="3591" y="1793"/>
                        <a:pt x="3346" y="1825"/>
                        <a:pt x="3105" y="1825"/>
                      </a:cubicBezTo>
                      <a:cubicBezTo>
                        <a:pt x="2890" y="1825"/>
                        <a:pt x="2678" y="1800"/>
                        <a:pt x="2471" y="1751"/>
                      </a:cubicBezTo>
                      <a:cubicBezTo>
                        <a:pt x="2008" y="1648"/>
                        <a:pt x="1570" y="1468"/>
                        <a:pt x="1159" y="1185"/>
                      </a:cubicBezTo>
                      <a:cubicBezTo>
                        <a:pt x="747" y="927"/>
                        <a:pt x="386" y="567"/>
                        <a:pt x="12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9" name="Google Shape;11539;p36"/>
                <p:cNvSpPr/>
                <p:nvPr/>
              </p:nvSpPr>
              <p:spPr>
                <a:xfrm>
                  <a:off x="2634594" y="2920194"/>
                  <a:ext cx="167707" cy="77960"/>
                </a:xfrm>
                <a:custGeom>
                  <a:rect b="b" l="l" r="r" t="t"/>
                  <a:pathLst>
                    <a:path extrusionOk="0" h="2262" w="4866">
                      <a:moveTo>
                        <a:pt x="4788" y="0"/>
                      </a:moveTo>
                      <a:lnTo>
                        <a:pt x="4788" y="0"/>
                      </a:lnTo>
                      <a:cubicBezTo>
                        <a:pt x="3990" y="695"/>
                        <a:pt x="3347" y="952"/>
                        <a:pt x="2601" y="1030"/>
                      </a:cubicBezTo>
                      <a:cubicBezTo>
                        <a:pt x="2390" y="1060"/>
                        <a:pt x="2161" y="1072"/>
                        <a:pt x="1925" y="1072"/>
                      </a:cubicBezTo>
                      <a:cubicBezTo>
                        <a:pt x="1758" y="1072"/>
                        <a:pt x="1587" y="1066"/>
                        <a:pt x="1417" y="1055"/>
                      </a:cubicBezTo>
                      <a:cubicBezTo>
                        <a:pt x="979" y="1030"/>
                        <a:pt x="542" y="952"/>
                        <a:pt x="1" y="927"/>
                      </a:cubicBezTo>
                      <a:lnTo>
                        <a:pt x="1" y="927"/>
                      </a:lnTo>
                      <a:cubicBezTo>
                        <a:pt x="258" y="1364"/>
                        <a:pt x="670" y="1725"/>
                        <a:pt x="1133" y="1956"/>
                      </a:cubicBezTo>
                      <a:cubicBezTo>
                        <a:pt x="1526" y="2142"/>
                        <a:pt x="1968" y="2262"/>
                        <a:pt x="2421" y="2262"/>
                      </a:cubicBezTo>
                      <a:cubicBezTo>
                        <a:pt x="2532" y="2262"/>
                        <a:pt x="2643" y="2255"/>
                        <a:pt x="2755" y="2239"/>
                      </a:cubicBezTo>
                      <a:cubicBezTo>
                        <a:pt x="3321" y="2188"/>
                        <a:pt x="3862" y="1905"/>
                        <a:pt x="4248" y="1493"/>
                      </a:cubicBezTo>
                      <a:cubicBezTo>
                        <a:pt x="4634" y="1081"/>
                        <a:pt x="4866" y="515"/>
                        <a:pt x="478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0" name="Google Shape;11540;p36"/>
                <p:cNvSpPr/>
                <p:nvPr/>
              </p:nvSpPr>
              <p:spPr>
                <a:xfrm>
                  <a:off x="2600026" y="2062367"/>
                  <a:ext cx="76306" cy="149957"/>
                </a:xfrm>
                <a:custGeom>
                  <a:rect b="b" l="l" r="r" t="t"/>
                  <a:pathLst>
                    <a:path extrusionOk="0" h="4351" w="2214">
                      <a:moveTo>
                        <a:pt x="953" y="1"/>
                      </a:moveTo>
                      <a:cubicBezTo>
                        <a:pt x="541" y="181"/>
                        <a:pt x="232" y="619"/>
                        <a:pt x="129" y="1108"/>
                      </a:cubicBezTo>
                      <a:cubicBezTo>
                        <a:pt x="0" y="1571"/>
                        <a:pt x="52" y="2086"/>
                        <a:pt x="206" y="2549"/>
                      </a:cubicBezTo>
                      <a:cubicBezTo>
                        <a:pt x="361" y="2987"/>
                        <a:pt x="618" y="3398"/>
                        <a:pt x="978" y="3733"/>
                      </a:cubicBezTo>
                      <a:cubicBezTo>
                        <a:pt x="1313" y="4042"/>
                        <a:pt x="1750" y="4273"/>
                        <a:pt x="2214" y="4351"/>
                      </a:cubicBezTo>
                      <a:cubicBezTo>
                        <a:pt x="1853" y="4042"/>
                        <a:pt x="1570" y="3733"/>
                        <a:pt x="1339" y="3398"/>
                      </a:cubicBezTo>
                      <a:cubicBezTo>
                        <a:pt x="1081" y="3090"/>
                        <a:pt x="901" y="2703"/>
                        <a:pt x="772" y="2343"/>
                      </a:cubicBezTo>
                      <a:cubicBezTo>
                        <a:pt x="515" y="1597"/>
                        <a:pt x="463" y="773"/>
                        <a:pt x="95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1" name="Google Shape;11541;p36"/>
                <p:cNvSpPr/>
                <p:nvPr/>
              </p:nvSpPr>
              <p:spPr>
                <a:xfrm>
                  <a:off x="2616879" y="2027799"/>
                  <a:ext cx="34637" cy="76306"/>
                </a:xfrm>
                <a:custGeom>
                  <a:rect b="b" l="l" r="r" t="t"/>
                  <a:pathLst>
                    <a:path extrusionOk="0" h="2214" w="1005">
                      <a:moveTo>
                        <a:pt x="798" y="0"/>
                      </a:moveTo>
                      <a:lnTo>
                        <a:pt x="798" y="0"/>
                      </a:lnTo>
                      <a:cubicBezTo>
                        <a:pt x="541" y="52"/>
                        <a:pt x="361" y="206"/>
                        <a:pt x="206" y="412"/>
                      </a:cubicBezTo>
                      <a:cubicBezTo>
                        <a:pt x="52" y="644"/>
                        <a:pt x="0" y="927"/>
                        <a:pt x="52" y="1184"/>
                      </a:cubicBezTo>
                      <a:cubicBezTo>
                        <a:pt x="103" y="1467"/>
                        <a:pt x="232" y="1673"/>
                        <a:pt x="386" y="1853"/>
                      </a:cubicBezTo>
                      <a:cubicBezTo>
                        <a:pt x="566" y="2033"/>
                        <a:pt x="772" y="2136"/>
                        <a:pt x="1004" y="2214"/>
                      </a:cubicBezTo>
                      <a:cubicBezTo>
                        <a:pt x="953" y="1956"/>
                        <a:pt x="850" y="1776"/>
                        <a:pt x="798" y="1596"/>
                      </a:cubicBezTo>
                      <a:cubicBezTo>
                        <a:pt x="721" y="1416"/>
                        <a:pt x="669" y="1236"/>
                        <a:pt x="644" y="1081"/>
                      </a:cubicBezTo>
                      <a:cubicBezTo>
                        <a:pt x="618" y="927"/>
                        <a:pt x="618" y="772"/>
                        <a:pt x="644" y="618"/>
                      </a:cubicBezTo>
                      <a:cubicBezTo>
                        <a:pt x="669" y="438"/>
                        <a:pt x="721" y="232"/>
                        <a:pt x="79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2" name="Google Shape;11542;p36"/>
                <p:cNvSpPr/>
                <p:nvPr/>
              </p:nvSpPr>
              <p:spPr>
                <a:xfrm>
                  <a:off x="2777416" y="1195924"/>
                  <a:ext cx="44391" cy="73445"/>
                </a:xfrm>
                <a:custGeom>
                  <a:rect b="b" l="l" r="r" t="t"/>
                  <a:pathLst>
                    <a:path extrusionOk="0" h="2131" w="1288">
                      <a:moveTo>
                        <a:pt x="1104" y="0"/>
                      </a:moveTo>
                      <a:cubicBezTo>
                        <a:pt x="927" y="0"/>
                        <a:pt x="746" y="53"/>
                        <a:pt x="593" y="149"/>
                      </a:cubicBezTo>
                      <a:cubicBezTo>
                        <a:pt x="361" y="277"/>
                        <a:pt x="181" y="509"/>
                        <a:pt x="104" y="766"/>
                      </a:cubicBezTo>
                      <a:cubicBezTo>
                        <a:pt x="27" y="998"/>
                        <a:pt x="1" y="1255"/>
                        <a:pt x="52" y="1487"/>
                      </a:cubicBezTo>
                      <a:cubicBezTo>
                        <a:pt x="104" y="1719"/>
                        <a:pt x="155" y="1925"/>
                        <a:pt x="310" y="2131"/>
                      </a:cubicBezTo>
                      <a:cubicBezTo>
                        <a:pt x="413" y="1899"/>
                        <a:pt x="464" y="1693"/>
                        <a:pt x="516" y="1487"/>
                      </a:cubicBezTo>
                      <a:cubicBezTo>
                        <a:pt x="567" y="1307"/>
                        <a:pt x="619" y="1101"/>
                        <a:pt x="670" y="947"/>
                      </a:cubicBezTo>
                      <a:cubicBezTo>
                        <a:pt x="722" y="792"/>
                        <a:pt x="799" y="664"/>
                        <a:pt x="902" y="509"/>
                      </a:cubicBezTo>
                      <a:cubicBezTo>
                        <a:pt x="979" y="355"/>
                        <a:pt x="1133" y="200"/>
                        <a:pt x="1288" y="20"/>
                      </a:cubicBezTo>
                      <a:cubicBezTo>
                        <a:pt x="1228" y="7"/>
                        <a:pt x="1166" y="0"/>
                        <a:pt x="110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3" name="Google Shape;11543;p36"/>
                <p:cNvSpPr/>
                <p:nvPr/>
              </p:nvSpPr>
              <p:spPr>
                <a:xfrm>
                  <a:off x="2829769" y="1094805"/>
                  <a:ext cx="55937" cy="45046"/>
                </a:xfrm>
                <a:custGeom>
                  <a:rect b="b" l="l" r="r" t="t"/>
                  <a:pathLst>
                    <a:path extrusionOk="0" h="1307" w="1623">
                      <a:moveTo>
                        <a:pt x="940" y="0"/>
                      </a:moveTo>
                      <a:cubicBezTo>
                        <a:pt x="774" y="0"/>
                        <a:pt x="597" y="53"/>
                        <a:pt x="464" y="149"/>
                      </a:cubicBezTo>
                      <a:cubicBezTo>
                        <a:pt x="258" y="277"/>
                        <a:pt x="129" y="483"/>
                        <a:pt x="52" y="689"/>
                      </a:cubicBezTo>
                      <a:cubicBezTo>
                        <a:pt x="0" y="895"/>
                        <a:pt x="0" y="1127"/>
                        <a:pt x="129" y="1307"/>
                      </a:cubicBezTo>
                      <a:cubicBezTo>
                        <a:pt x="258" y="1127"/>
                        <a:pt x="361" y="1024"/>
                        <a:pt x="464" y="921"/>
                      </a:cubicBezTo>
                      <a:cubicBezTo>
                        <a:pt x="567" y="818"/>
                        <a:pt x="670" y="741"/>
                        <a:pt x="773" y="663"/>
                      </a:cubicBezTo>
                      <a:cubicBezTo>
                        <a:pt x="1004" y="535"/>
                        <a:pt x="1184" y="432"/>
                        <a:pt x="1622" y="380"/>
                      </a:cubicBezTo>
                      <a:cubicBezTo>
                        <a:pt x="1545" y="200"/>
                        <a:pt x="1339" y="71"/>
                        <a:pt x="1107" y="20"/>
                      </a:cubicBezTo>
                      <a:cubicBezTo>
                        <a:pt x="1054" y="7"/>
                        <a:pt x="997" y="0"/>
                        <a:pt x="94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544" name="Google Shape;11544;p36"/>
            <p:cNvSpPr/>
            <p:nvPr/>
          </p:nvSpPr>
          <p:spPr>
            <a:xfrm>
              <a:off x="2387998" y="2641616"/>
              <a:ext cx="51491" cy="28089"/>
            </a:xfrm>
            <a:custGeom>
              <a:rect b="b" l="l" r="r" t="t"/>
              <a:pathLst>
                <a:path extrusionOk="0" h="815" w="1494">
                  <a:moveTo>
                    <a:pt x="978" y="1"/>
                  </a:moveTo>
                  <a:cubicBezTo>
                    <a:pt x="917" y="1"/>
                    <a:pt x="850" y="9"/>
                    <a:pt x="773" y="27"/>
                  </a:cubicBezTo>
                  <a:cubicBezTo>
                    <a:pt x="464" y="130"/>
                    <a:pt x="104" y="387"/>
                    <a:pt x="1" y="645"/>
                  </a:cubicBezTo>
                  <a:cubicBezTo>
                    <a:pt x="135" y="763"/>
                    <a:pt x="381" y="814"/>
                    <a:pt x="621" y="814"/>
                  </a:cubicBezTo>
                  <a:cubicBezTo>
                    <a:pt x="747" y="814"/>
                    <a:pt x="872" y="800"/>
                    <a:pt x="979" y="773"/>
                  </a:cubicBezTo>
                  <a:cubicBezTo>
                    <a:pt x="1288" y="696"/>
                    <a:pt x="1391" y="490"/>
                    <a:pt x="1493" y="233"/>
                  </a:cubicBezTo>
                  <a:cubicBezTo>
                    <a:pt x="1315" y="94"/>
                    <a:pt x="1182" y="1"/>
                    <a:pt x="9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36"/>
            <p:cNvSpPr/>
            <p:nvPr/>
          </p:nvSpPr>
          <p:spPr>
            <a:xfrm>
              <a:off x="2410194" y="2621661"/>
              <a:ext cx="30191" cy="25814"/>
            </a:xfrm>
            <a:custGeom>
              <a:rect b="b" l="l" r="r" t="t"/>
              <a:pathLst>
                <a:path extrusionOk="0" h="749" w="876">
                  <a:moveTo>
                    <a:pt x="132" y="1"/>
                  </a:moveTo>
                  <a:cubicBezTo>
                    <a:pt x="94" y="1"/>
                    <a:pt x="58" y="5"/>
                    <a:pt x="26" y="14"/>
                  </a:cubicBezTo>
                  <a:cubicBezTo>
                    <a:pt x="0" y="220"/>
                    <a:pt x="180" y="503"/>
                    <a:pt x="360" y="632"/>
                  </a:cubicBezTo>
                  <a:cubicBezTo>
                    <a:pt x="462" y="719"/>
                    <a:pt x="548" y="749"/>
                    <a:pt x="640" y="749"/>
                  </a:cubicBezTo>
                  <a:cubicBezTo>
                    <a:pt x="711" y="749"/>
                    <a:pt x="786" y="731"/>
                    <a:pt x="875" y="709"/>
                  </a:cubicBezTo>
                  <a:cubicBezTo>
                    <a:pt x="875" y="503"/>
                    <a:pt x="875" y="374"/>
                    <a:pt x="695" y="220"/>
                  </a:cubicBezTo>
                  <a:cubicBezTo>
                    <a:pt x="547" y="93"/>
                    <a:pt x="311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36"/>
            <p:cNvSpPr/>
            <p:nvPr/>
          </p:nvSpPr>
          <p:spPr>
            <a:xfrm>
              <a:off x="2411055" y="2586644"/>
              <a:ext cx="27538" cy="31087"/>
            </a:xfrm>
            <a:custGeom>
              <a:rect b="b" l="l" r="r" t="t"/>
              <a:pathLst>
                <a:path extrusionOk="0" h="902" w="799">
                  <a:moveTo>
                    <a:pt x="78" y="0"/>
                  </a:moveTo>
                  <a:cubicBezTo>
                    <a:pt x="1" y="206"/>
                    <a:pt x="104" y="515"/>
                    <a:pt x="233" y="695"/>
                  </a:cubicBezTo>
                  <a:cubicBezTo>
                    <a:pt x="361" y="875"/>
                    <a:pt x="516" y="901"/>
                    <a:pt x="696" y="901"/>
                  </a:cubicBezTo>
                  <a:cubicBezTo>
                    <a:pt x="773" y="721"/>
                    <a:pt x="799" y="567"/>
                    <a:pt x="670" y="386"/>
                  </a:cubicBezTo>
                  <a:cubicBezTo>
                    <a:pt x="541" y="206"/>
                    <a:pt x="258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36"/>
            <p:cNvSpPr/>
            <p:nvPr/>
          </p:nvSpPr>
          <p:spPr>
            <a:xfrm>
              <a:off x="2401302" y="2435827"/>
              <a:ext cx="53283" cy="26641"/>
            </a:xfrm>
            <a:custGeom>
              <a:rect b="b" l="l" r="r" t="t"/>
              <a:pathLst>
                <a:path extrusionOk="0" h="773" w="1546">
                  <a:moveTo>
                    <a:pt x="927" y="1"/>
                  </a:moveTo>
                  <a:cubicBezTo>
                    <a:pt x="593" y="1"/>
                    <a:pt x="155" y="181"/>
                    <a:pt x="1" y="413"/>
                  </a:cubicBezTo>
                  <a:cubicBezTo>
                    <a:pt x="181" y="619"/>
                    <a:pt x="618" y="773"/>
                    <a:pt x="927" y="773"/>
                  </a:cubicBezTo>
                  <a:cubicBezTo>
                    <a:pt x="1262" y="773"/>
                    <a:pt x="1391" y="593"/>
                    <a:pt x="1545" y="361"/>
                  </a:cubicBezTo>
                  <a:cubicBezTo>
                    <a:pt x="1391" y="155"/>
                    <a:pt x="1236" y="1"/>
                    <a:pt x="9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36"/>
            <p:cNvSpPr/>
            <p:nvPr/>
          </p:nvSpPr>
          <p:spPr>
            <a:xfrm>
              <a:off x="2418155" y="2467603"/>
              <a:ext cx="33741" cy="22161"/>
            </a:xfrm>
            <a:custGeom>
              <a:rect b="b" l="l" r="r" t="t"/>
              <a:pathLst>
                <a:path extrusionOk="0" h="643" w="979">
                  <a:moveTo>
                    <a:pt x="673" y="1"/>
                  </a:moveTo>
                  <a:cubicBezTo>
                    <a:pt x="610" y="1"/>
                    <a:pt x="543" y="18"/>
                    <a:pt x="464" y="57"/>
                  </a:cubicBezTo>
                  <a:cubicBezTo>
                    <a:pt x="258" y="160"/>
                    <a:pt x="27" y="391"/>
                    <a:pt x="1" y="597"/>
                  </a:cubicBezTo>
                  <a:cubicBezTo>
                    <a:pt x="72" y="628"/>
                    <a:pt x="163" y="642"/>
                    <a:pt x="260" y="642"/>
                  </a:cubicBezTo>
                  <a:cubicBezTo>
                    <a:pt x="409" y="642"/>
                    <a:pt x="571" y="608"/>
                    <a:pt x="696" y="546"/>
                  </a:cubicBezTo>
                  <a:cubicBezTo>
                    <a:pt x="902" y="443"/>
                    <a:pt x="953" y="289"/>
                    <a:pt x="979" y="108"/>
                  </a:cubicBezTo>
                  <a:cubicBezTo>
                    <a:pt x="867" y="45"/>
                    <a:pt x="776" y="1"/>
                    <a:pt x="6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36"/>
            <p:cNvSpPr/>
            <p:nvPr/>
          </p:nvSpPr>
          <p:spPr>
            <a:xfrm>
              <a:off x="2426151" y="2506617"/>
              <a:ext cx="29295" cy="26331"/>
            </a:xfrm>
            <a:custGeom>
              <a:rect b="b" l="l" r="r" t="t"/>
              <a:pathLst>
                <a:path extrusionOk="0" h="764" w="850">
                  <a:moveTo>
                    <a:pt x="635" y="1"/>
                  </a:moveTo>
                  <a:cubicBezTo>
                    <a:pt x="531" y="1"/>
                    <a:pt x="433" y="37"/>
                    <a:pt x="335" y="135"/>
                  </a:cubicBezTo>
                  <a:cubicBezTo>
                    <a:pt x="155" y="289"/>
                    <a:pt x="0" y="572"/>
                    <a:pt x="26" y="752"/>
                  </a:cubicBezTo>
                  <a:cubicBezTo>
                    <a:pt x="54" y="760"/>
                    <a:pt x="84" y="764"/>
                    <a:pt x="117" y="764"/>
                  </a:cubicBezTo>
                  <a:cubicBezTo>
                    <a:pt x="298" y="764"/>
                    <a:pt x="543" y="652"/>
                    <a:pt x="695" y="521"/>
                  </a:cubicBezTo>
                  <a:cubicBezTo>
                    <a:pt x="850" y="366"/>
                    <a:pt x="850" y="238"/>
                    <a:pt x="824" y="32"/>
                  </a:cubicBezTo>
                  <a:cubicBezTo>
                    <a:pt x="758" y="13"/>
                    <a:pt x="696" y="1"/>
                    <a:pt x="6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36"/>
            <p:cNvSpPr/>
            <p:nvPr/>
          </p:nvSpPr>
          <p:spPr>
            <a:xfrm>
              <a:off x="2429701" y="2372446"/>
              <a:ext cx="29295" cy="26331"/>
            </a:xfrm>
            <a:custGeom>
              <a:rect b="b" l="l" r="r" t="t"/>
              <a:pathLst>
                <a:path extrusionOk="0" h="764" w="850">
                  <a:moveTo>
                    <a:pt x="117" y="1"/>
                  </a:moveTo>
                  <a:cubicBezTo>
                    <a:pt x="84" y="1"/>
                    <a:pt x="54" y="5"/>
                    <a:pt x="26" y="12"/>
                  </a:cubicBezTo>
                  <a:cubicBezTo>
                    <a:pt x="0" y="218"/>
                    <a:pt x="155" y="501"/>
                    <a:pt x="335" y="630"/>
                  </a:cubicBezTo>
                  <a:cubicBezTo>
                    <a:pt x="433" y="728"/>
                    <a:pt x="531" y="764"/>
                    <a:pt x="635" y="764"/>
                  </a:cubicBezTo>
                  <a:cubicBezTo>
                    <a:pt x="696" y="764"/>
                    <a:pt x="758" y="752"/>
                    <a:pt x="824" y="733"/>
                  </a:cubicBezTo>
                  <a:cubicBezTo>
                    <a:pt x="850" y="527"/>
                    <a:pt x="850" y="398"/>
                    <a:pt x="695" y="244"/>
                  </a:cubicBezTo>
                  <a:cubicBezTo>
                    <a:pt x="543" y="113"/>
                    <a:pt x="298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51" name="Google Shape;11551;p36"/>
          <p:cNvSpPr/>
          <p:nvPr/>
        </p:nvSpPr>
        <p:spPr>
          <a:xfrm>
            <a:off x="1050688" y="2190979"/>
            <a:ext cx="762832" cy="2240790"/>
          </a:xfrm>
          <a:custGeom>
            <a:rect b="b" l="l" r="r" t="t"/>
            <a:pathLst>
              <a:path extrusionOk="0" h="42132" w="14343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688" y="361"/>
                  <a:pt x="5745" y="323"/>
                  <a:pt x="5745" y="247"/>
                </a:cubicBezTo>
                <a:cubicBezTo>
                  <a:pt x="5745" y="152"/>
                  <a:pt x="5726" y="38"/>
                  <a:pt x="5669" y="0"/>
                </a:cubicBezTo>
                <a:close/>
                <a:moveTo>
                  <a:pt x="4870" y="133"/>
                </a:moveTo>
                <a:cubicBezTo>
                  <a:pt x="4851" y="209"/>
                  <a:pt x="4889" y="323"/>
                  <a:pt x="4946" y="399"/>
                </a:cubicBezTo>
                <a:cubicBezTo>
                  <a:pt x="5003" y="457"/>
                  <a:pt x="5060" y="457"/>
                  <a:pt x="5117" y="457"/>
                </a:cubicBezTo>
                <a:cubicBezTo>
                  <a:pt x="5155" y="380"/>
                  <a:pt x="5155" y="342"/>
                  <a:pt x="5098" y="266"/>
                </a:cubicBezTo>
                <a:cubicBezTo>
                  <a:pt x="5060" y="209"/>
                  <a:pt x="4946" y="133"/>
                  <a:pt x="4870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7" y="2644"/>
                </a:cubicBezTo>
                <a:cubicBezTo>
                  <a:pt x="3577" y="2701"/>
                  <a:pt x="3634" y="2815"/>
                  <a:pt x="3691" y="2872"/>
                </a:cubicBezTo>
                <a:cubicBezTo>
                  <a:pt x="3719" y="2901"/>
                  <a:pt x="3748" y="2910"/>
                  <a:pt x="3779" y="2910"/>
                </a:cubicBezTo>
                <a:cubicBezTo>
                  <a:pt x="3810" y="2910"/>
                  <a:pt x="3843" y="2901"/>
                  <a:pt x="3881" y="2891"/>
                </a:cubicBezTo>
                <a:cubicBezTo>
                  <a:pt x="3881" y="2834"/>
                  <a:pt x="3881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57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56" y="2777"/>
                  <a:pt x="4299" y="2682"/>
                </a:cubicBezTo>
                <a:cubicBezTo>
                  <a:pt x="4223" y="2568"/>
                  <a:pt x="4071" y="2473"/>
                  <a:pt x="3957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8" y="3443"/>
                  <a:pt x="3596" y="3405"/>
                  <a:pt x="3634" y="3348"/>
                </a:cubicBezTo>
                <a:cubicBezTo>
                  <a:pt x="3596" y="3291"/>
                  <a:pt x="3558" y="3253"/>
                  <a:pt x="3462" y="3253"/>
                </a:cubicBezTo>
                <a:close/>
                <a:moveTo>
                  <a:pt x="9515" y="3477"/>
                </a:moveTo>
                <a:cubicBezTo>
                  <a:pt x="9392" y="3477"/>
                  <a:pt x="9249" y="3531"/>
                  <a:pt x="9150" y="3614"/>
                </a:cubicBezTo>
                <a:cubicBezTo>
                  <a:pt x="9055" y="3709"/>
                  <a:pt x="9055" y="3804"/>
                  <a:pt x="9055" y="3918"/>
                </a:cubicBezTo>
                <a:cubicBezTo>
                  <a:pt x="9101" y="3926"/>
                  <a:pt x="9145" y="3934"/>
                  <a:pt x="9186" y="3934"/>
                </a:cubicBezTo>
                <a:cubicBezTo>
                  <a:pt x="9246" y="3934"/>
                  <a:pt x="9303" y="3918"/>
                  <a:pt x="9359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1" y="3478"/>
                  <a:pt x="9533" y="3477"/>
                  <a:pt x="9515" y="3477"/>
                </a:cubicBezTo>
                <a:close/>
                <a:moveTo>
                  <a:pt x="9304" y="4778"/>
                </a:moveTo>
                <a:cubicBezTo>
                  <a:pt x="9225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28" y="5117"/>
                  <a:pt x="9084" y="5117"/>
                </a:cubicBezTo>
                <a:cubicBezTo>
                  <a:pt x="9114" y="5117"/>
                  <a:pt x="9147" y="5111"/>
                  <a:pt x="9188" y="5098"/>
                </a:cubicBezTo>
                <a:cubicBezTo>
                  <a:pt x="9302" y="5041"/>
                  <a:pt x="9435" y="4926"/>
                  <a:pt x="9454" y="4812"/>
                </a:cubicBezTo>
                <a:cubicBezTo>
                  <a:pt x="9414" y="4788"/>
                  <a:pt x="9361" y="4778"/>
                  <a:pt x="9304" y="4778"/>
                </a:cubicBezTo>
                <a:close/>
                <a:moveTo>
                  <a:pt x="9479" y="5697"/>
                </a:moveTo>
                <a:cubicBezTo>
                  <a:pt x="9418" y="5697"/>
                  <a:pt x="9364" y="5726"/>
                  <a:pt x="9302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1" y="6034"/>
                  <a:pt x="9670" y="6034"/>
                </a:cubicBezTo>
                <a:cubicBezTo>
                  <a:pt x="9739" y="6034"/>
                  <a:pt x="9806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2" y="5697"/>
                  <a:pt x="9479" y="5697"/>
                </a:cubicBezTo>
                <a:close/>
                <a:moveTo>
                  <a:pt x="2468" y="7110"/>
                </a:moveTo>
                <a:cubicBezTo>
                  <a:pt x="2456" y="7110"/>
                  <a:pt x="2446" y="7111"/>
                  <a:pt x="2435" y="7114"/>
                </a:cubicBezTo>
                <a:cubicBezTo>
                  <a:pt x="2416" y="7190"/>
                  <a:pt x="2473" y="7304"/>
                  <a:pt x="2549" y="7361"/>
                </a:cubicBezTo>
                <a:cubicBezTo>
                  <a:pt x="2586" y="7397"/>
                  <a:pt x="2622" y="7411"/>
                  <a:pt x="2663" y="7411"/>
                </a:cubicBezTo>
                <a:cubicBezTo>
                  <a:pt x="2686" y="7411"/>
                  <a:pt x="2712" y="7406"/>
                  <a:pt x="2740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26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35" y="7799"/>
                  <a:pt x="2397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67" y="10081"/>
                </a:cubicBezTo>
                <a:cubicBezTo>
                  <a:pt x="10414" y="10095"/>
                  <a:pt x="10466" y="10101"/>
                  <a:pt x="10517" y="10101"/>
                </a:cubicBezTo>
                <a:cubicBezTo>
                  <a:pt x="10609" y="10101"/>
                  <a:pt x="10698" y="10080"/>
                  <a:pt x="10747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22" y="17423"/>
                  <a:pt x="11736" y="17499"/>
                </a:cubicBezTo>
                <a:cubicBezTo>
                  <a:pt x="11806" y="17555"/>
                  <a:pt x="11917" y="17590"/>
                  <a:pt x="12015" y="17590"/>
                </a:cubicBezTo>
                <a:cubicBezTo>
                  <a:pt x="12052" y="17590"/>
                  <a:pt x="12086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0" y="22289"/>
                </a:moveTo>
                <a:cubicBezTo>
                  <a:pt x="13459" y="22289"/>
                  <a:pt x="13347" y="22357"/>
                  <a:pt x="13296" y="22426"/>
                </a:cubicBezTo>
                <a:cubicBezTo>
                  <a:pt x="13220" y="22502"/>
                  <a:pt x="13220" y="22578"/>
                  <a:pt x="13239" y="22673"/>
                </a:cubicBezTo>
                <a:cubicBezTo>
                  <a:pt x="13334" y="22673"/>
                  <a:pt x="13410" y="22673"/>
                  <a:pt x="13467" y="22597"/>
                </a:cubicBezTo>
                <a:cubicBezTo>
                  <a:pt x="13543" y="22521"/>
                  <a:pt x="13601" y="22388"/>
                  <a:pt x="13582" y="22292"/>
                </a:cubicBezTo>
                <a:cubicBezTo>
                  <a:pt x="13571" y="22290"/>
                  <a:pt x="13561" y="22289"/>
                  <a:pt x="13550" y="22289"/>
                </a:cubicBezTo>
                <a:close/>
                <a:moveTo>
                  <a:pt x="732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8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23" y="24137"/>
                  <a:pt x="1123" y="24061"/>
                  <a:pt x="1028" y="23966"/>
                </a:cubicBezTo>
                <a:cubicBezTo>
                  <a:pt x="950" y="23904"/>
                  <a:pt x="834" y="23842"/>
                  <a:pt x="732" y="23842"/>
                </a:cubicBezTo>
                <a:close/>
                <a:moveTo>
                  <a:pt x="851" y="25358"/>
                </a:moveTo>
                <a:cubicBezTo>
                  <a:pt x="812" y="25358"/>
                  <a:pt x="771" y="25369"/>
                  <a:pt x="723" y="25393"/>
                </a:cubicBezTo>
                <a:cubicBezTo>
                  <a:pt x="609" y="25450"/>
                  <a:pt x="495" y="25564"/>
                  <a:pt x="476" y="25678"/>
                </a:cubicBezTo>
                <a:cubicBezTo>
                  <a:pt x="511" y="25699"/>
                  <a:pt x="556" y="25707"/>
                  <a:pt x="605" y="25707"/>
                </a:cubicBezTo>
                <a:cubicBezTo>
                  <a:pt x="689" y="25707"/>
                  <a:pt x="784" y="25683"/>
                  <a:pt x="857" y="25659"/>
                </a:cubicBezTo>
                <a:cubicBezTo>
                  <a:pt x="971" y="25602"/>
                  <a:pt x="990" y="25526"/>
                  <a:pt x="1009" y="25412"/>
                </a:cubicBezTo>
                <a:cubicBezTo>
                  <a:pt x="953" y="25379"/>
                  <a:pt x="905" y="25358"/>
                  <a:pt x="851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52" y="27732"/>
                  <a:pt x="647" y="27751"/>
                  <a:pt x="742" y="27751"/>
                </a:cubicBezTo>
                <a:cubicBezTo>
                  <a:pt x="780" y="27637"/>
                  <a:pt x="800" y="27561"/>
                  <a:pt x="723" y="27466"/>
                </a:cubicBezTo>
                <a:cubicBezTo>
                  <a:pt x="647" y="27352"/>
                  <a:pt x="514" y="27257"/>
                  <a:pt x="400" y="27257"/>
                </a:cubicBezTo>
                <a:close/>
                <a:moveTo>
                  <a:pt x="6030" y="209"/>
                </a:moveTo>
                <a:cubicBezTo>
                  <a:pt x="5916" y="247"/>
                  <a:pt x="5821" y="380"/>
                  <a:pt x="5764" y="514"/>
                </a:cubicBezTo>
                <a:cubicBezTo>
                  <a:pt x="5745" y="609"/>
                  <a:pt x="5764" y="666"/>
                  <a:pt x="5802" y="742"/>
                </a:cubicBezTo>
                <a:cubicBezTo>
                  <a:pt x="5764" y="780"/>
                  <a:pt x="5726" y="799"/>
                  <a:pt x="5669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60" y="571"/>
                  <a:pt x="5403" y="704"/>
                  <a:pt x="5384" y="818"/>
                </a:cubicBezTo>
                <a:cubicBezTo>
                  <a:pt x="5365" y="799"/>
                  <a:pt x="5345" y="780"/>
                  <a:pt x="5326" y="761"/>
                </a:cubicBezTo>
                <a:cubicBezTo>
                  <a:pt x="5206" y="670"/>
                  <a:pt x="5037" y="592"/>
                  <a:pt x="4896" y="592"/>
                </a:cubicBezTo>
                <a:cubicBezTo>
                  <a:pt x="4860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27" y="1617"/>
                  <a:pt x="4585" y="2321"/>
                  <a:pt x="4280" y="3138"/>
                </a:cubicBezTo>
                <a:cubicBezTo>
                  <a:pt x="4198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14" y="3348"/>
                  <a:pt x="3995" y="3367"/>
                </a:cubicBezTo>
                <a:cubicBezTo>
                  <a:pt x="3824" y="3405"/>
                  <a:pt x="3615" y="3557"/>
                  <a:pt x="3558" y="3690"/>
                </a:cubicBezTo>
                <a:cubicBezTo>
                  <a:pt x="3636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05" y="6334"/>
                  <a:pt x="3196" y="7665"/>
                </a:cubicBezTo>
                <a:cubicBezTo>
                  <a:pt x="3196" y="7665"/>
                  <a:pt x="3177" y="7646"/>
                  <a:pt x="3177" y="7646"/>
                </a:cubicBezTo>
                <a:cubicBezTo>
                  <a:pt x="3084" y="7584"/>
                  <a:pt x="2953" y="7522"/>
                  <a:pt x="2856" y="7522"/>
                </a:cubicBezTo>
                <a:cubicBezTo>
                  <a:pt x="2834" y="7522"/>
                  <a:pt x="2814" y="7525"/>
                  <a:pt x="2797" y="7532"/>
                </a:cubicBezTo>
                <a:cubicBezTo>
                  <a:pt x="2778" y="7627"/>
                  <a:pt x="2854" y="7761"/>
                  <a:pt x="2949" y="7856"/>
                </a:cubicBezTo>
                <a:cubicBezTo>
                  <a:pt x="2911" y="7856"/>
                  <a:pt x="2892" y="7856"/>
                  <a:pt x="2854" y="7875"/>
                </a:cubicBezTo>
                <a:cubicBezTo>
                  <a:pt x="2683" y="7913"/>
                  <a:pt x="2454" y="8065"/>
                  <a:pt x="2416" y="8217"/>
                </a:cubicBezTo>
                <a:cubicBezTo>
                  <a:pt x="2494" y="8282"/>
                  <a:pt x="2643" y="8311"/>
                  <a:pt x="2785" y="8311"/>
                </a:cubicBezTo>
                <a:cubicBezTo>
                  <a:pt x="2850" y="8311"/>
                  <a:pt x="2914" y="8305"/>
                  <a:pt x="2968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73" y="12687"/>
                  <a:pt x="2074" y="15958"/>
                </a:cubicBezTo>
                <a:cubicBezTo>
                  <a:pt x="2074" y="15901"/>
                  <a:pt x="2055" y="15844"/>
                  <a:pt x="1998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24" y="16059"/>
                  <a:pt x="1887" y="16082"/>
                  <a:pt x="1960" y="16082"/>
                </a:cubicBezTo>
                <a:cubicBezTo>
                  <a:pt x="1990" y="16082"/>
                  <a:pt x="2021" y="16078"/>
                  <a:pt x="2053" y="16073"/>
                </a:cubicBezTo>
                <a:lnTo>
                  <a:pt x="2053" y="16073"/>
                </a:lnTo>
                <a:cubicBezTo>
                  <a:pt x="2049" y="16136"/>
                  <a:pt x="2036" y="16199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32" y="16415"/>
                  <a:pt x="1827" y="16491"/>
                </a:cubicBezTo>
                <a:cubicBezTo>
                  <a:pt x="1808" y="16510"/>
                  <a:pt x="1770" y="16510"/>
                  <a:pt x="1751" y="16510"/>
                </a:cubicBezTo>
                <a:cubicBezTo>
                  <a:pt x="1560" y="16586"/>
                  <a:pt x="1370" y="16757"/>
                  <a:pt x="1332" y="16910"/>
                </a:cubicBezTo>
                <a:cubicBezTo>
                  <a:pt x="1403" y="16950"/>
                  <a:pt x="1508" y="16969"/>
                  <a:pt x="1615" y="16969"/>
                </a:cubicBezTo>
                <a:cubicBezTo>
                  <a:pt x="1708" y="16969"/>
                  <a:pt x="1804" y="16955"/>
                  <a:pt x="1884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51" y="21912"/>
                  <a:pt x="1104" y="24537"/>
                </a:cubicBezTo>
                <a:cubicBezTo>
                  <a:pt x="1028" y="24461"/>
                  <a:pt x="895" y="24385"/>
                  <a:pt x="800" y="24385"/>
                </a:cubicBezTo>
                <a:cubicBezTo>
                  <a:pt x="761" y="24499"/>
                  <a:pt x="819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lnTo>
                  <a:pt x="1047" y="25050"/>
                </a:lnTo>
                <a:cubicBezTo>
                  <a:pt x="978" y="24931"/>
                  <a:pt x="910" y="24857"/>
                  <a:pt x="759" y="24857"/>
                </a:cubicBezTo>
                <a:cubicBezTo>
                  <a:pt x="742" y="24857"/>
                  <a:pt x="724" y="24858"/>
                  <a:pt x="704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33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895" y="25982"/>
                  <a:pt x="838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76" y="26857"/>
                  <a:pt x="838" y="27428"/>
                  <a:pt x="780" y="27980"/>
                </a:cubicBezTo>
                <a:cubicBezTo>
                  <a:pt x="780" y="27961"/>
                  <a:pt x="761" y="27942"/>
                  <a:pt x="723" y="27923"/>
                </a:cubicBezTo>
                <a:cubicBezTo>
                  <a:pt x="649" y="27863"/>
                  <a:pt x="529" y="27815"/>
                  <a:pt x="434" y="27815"/>
                </a:cubicBezTo>
                <a:cubicBezTo>
                  <a:pt x="407" y="27815"/>
                  <a:pt x="383" y="27819"/>
                  <a:pt x="362" y="27827"/>
                </a:cubicBezTo>
                <a:cubicBezTo>
                  <a:pt x="362" y="27923"/>
                  <a:pt x="419" y="28037"/>
                  <a:pt x="514" y="28132"/>
                </a:cubicBezTo>
                <a:cubicBezTo>
                  <a:pt x="476" y="28132"/>
                  <a:pt x="457" y="28132"/>
                  <a:pt x="419" y="28151"/>
                </a:cubicBezTo>
                <a:cubicBezTo>
                  <a:pt x="248" y="28189"/>
                  <a:pt x="39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04" y="28455"/>
                  <a:pt x="761" y="28379"/>
                </a:cubicBezTo>
                <a:lnTo>
                  <a:pt x="761" y="28379"/>
                </a:lnTo>
                <a:cubicBezTo>
                  <a:pt x="628" y="29844"/>
                  <a:pt x="533" y="31289"/>
                  <a:pt x="457" y="32640"/>
                </a:cubicBezTo>
                <a:cubicBezTo>
                  <a:pt x="419" y="33343"/>
                  <a:pt x="895" y="33857"/>
                  <a:pt x="1674" y="34199"/>
                </a:cubicBezTo>
                <a:cubicBezTo>
                  <a:pt x="2055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67" y="34770"/>
                  <a:pt x="3234" y="34903"/>
                  <a:pt x="3215" y="35017"/>
                </a:cubicBezTo>
                <a:cubicBezTo>
                  <a:pt x="3268" y="35044"/>
                  <a:pt x="3342" y="35058"/>
                  <a:pt x="3418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786" y="34941"/>
                  <a:pt x="3824" y="34865"/>
                  <a:pt x="3843" y="34751"/>
                </a:cubicBezTo>
                <a:cubicBezTo>
                  <a:pt x="3938" y="34770"/>
                  <a:pt x="4033" y="34789"/>
                  <a:pt x="4128" y="34789"/>
                </a:cubicBezTo>
                <a:cubicBezTo>
                  <a:pt x="3976" y="34922"/>
                  <a:pt x="3843" y="35150"/>
                  <a:pt x="3843" y="35322"/>
                </a:cubicBezTo>
                <a:cubicBezTo>
                  <a:pt x="3869" y="35327"/>
                  <a:pt x="3898" y="35330"/>
                  <a:pt x="3929" y="35330"/>
                </a:cubicBezTo>
                <a:cubicBezTo>
                  <a:pt x="4099" y="35330"/>
                  <a:pt x="4326" y="35247"/>
                  <a:pt x="4471" y="35150"/>
                </a:cubicBezTo>
                <a:cubicBezTo>
                  <a:pt x="4585" y="35055"/>
                  <a:pt x="4623" y="34960"/>
                  <a:pt x="4623" y="34846"/>
                </a:cubicBezTo>
                <a:cubicBezTo>
                  <a:pt x="4699" y="34846"/>
                  <a:pt x="4775" y="34846"/>
                  <a:pt x="4851" y="34865"/>
                </a:cubicBezTo>
                <a:cubicBezTo>
                  <a:pt x="4832" y="34884"/>
                  <a:pt x="4813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889" y="35360"/>
                  <a:pt x="5041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60" y="34903"/>
                  <a:pt x="5631" y="34903"/>
                </a:cubicBezTo>
                <a:cubicBezTo>
                  <a:pt x="5631" y="35341"/>
                  <a:pt x="5612" y="35778"/>
                  <a:pt x="5612" y="36197"/>
                </a:cubicBezTo>
                <a:cubicBezTo>
                  <a:pt x="5555" y="38289"/>
                  <a:pt x="5460" y="40134"/>
                  <a:pt x="5403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78" y="39031"/>
                  <a:pt x="9245" y="37699"/>
                </a:cubicBezTo>
                <a:cubicBezTo>
                  <a:pt x="9188" y="37072"/>
                  <a:pt x="9131" y="36444"/>
                  <a:pt x="9074" y="35854"/>
                </a:cubicBezTo>
                <a:cubicBezTo>
                  <a:pt x="9055" y="35493"/>
                  <a:pt x="9017" y="35150"/>
                  <a:pt x="8997" y="34827"/>
                </a:cubicBezTo>
                <a:cubicBezTo>
                  <a:pt x="10082" y="34751"/>
                  <a:pt x="11109" y="34637"/>
                  <a:pt x="11984" y="34504"/>
                </a:cubicBezTo>
                <a:cubicBezTo>
                  <a:pt x="12764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74" y="32934"/>
                  <a:pt x="13718" y="33004"/>
                  <a:pt x="13816" y="33004"/>
                </a:cubicBezTo>
                <a:cubicBezTo>
                  <a:pt x="13827" y="33004"/>
                  <a:pt x="13838" y="33003"/>
                  <a:pt x="13848" y="33001"/>
                </a:cubicBezTo>
                <a:cubicBezTo>
                  <a:pt x="13867" y="32887"/>
                  <a:pt x="13791" y="32735"/>
                  <a:pt x="13696" y="32640"/>
                </a:cubicBezTo>
                <a:cubicBezTo>
                  <a:pt x="13645" y="32589"/>
                  <a:pt x="13594" y="32572"/>
                  <a:pt x="13543" y="32572"/>
                </a:cubicBezTo>
                <a:cubicBezTo>
                  <a:pt x="13518" y="32572"/>
                  <a:pt x="13493" y="32576"/>
                  <a:pt x="13467" y="32583"/>
                </a:cubicBezTo>
                <a:cubicBezTo>
                  <a:pt x="13486" y="32507"/>
                  <a:pt x="13486" y="32411"/>
                  <a:pt x="13505" y="32335"/>
                </a:cubicBezTo>
                <a:cubicBezTo>
                  <a:pt x="13582" y="32392"/>
                  <a:pt x="13677" y="32449"/>
                  <a:pt x="13734" y="32449"/>
                </a:cubicBezTo>
                <a:cubicBezTo>
                  <a:pt x="13772" y="32354"/>
                  <a:pt x="13734" y="32183"/>
                  <a:pt x="13658" y="32088"/>
                </a:cubicBezTo>
                <a:cubicBezTo>
                  <a:pt x="13620" y="32031"/>
                  <a:pt x="13582" y="31993"/>
                  <a:pt x="13543" y="31974"/>
                </a:cubicBezTo>
                <a:cubicBezTo>
                  <a:pt x="13543" y="31936"/>
                  <a:pt x="13562" y="31898"/>
                  <a:pt x="13562" y="31841"/>
                </a:cubicBezTo>
                <a:cubicBezTo>
                  <a:pt x="13620" y="31936"/>
                  <a:pt x="13696" y="31993"/>
                  <a:pt x="13848" y="31993"/>
                </a:cubicBezTo>
                <a:cubicBezTo>
                  <a:pt x="13863" y="31995"/>
                  <a:pt x="13878" y="31995"/>
                  <a:pt x="13894" y="31995"/>
                </a:cubicBezTo>
                <a:cubicBezTo>
                  <a:pt x="14060" y="31995"/>
                  <a:pt x="14273" y="31907"/>
                  <a:pt x="14342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2" y="31632"/>
                  <a:pt x="13582" y="31536"/>
                  <a:pt x="13582" y="31441"/>
                </a:cubicBezTo>
                <a:cubicBezTo>
                  <a:pt x="13643" y="31478"/>
                  <a:pt x="13688" y="31499"/>
                  <a:pt x="13744" y="31499"/>
                </a:cubicBezTo>
                <a:cubicBezTo>
                  <a:pt x="13774" y="31499"/>
                  <a:pt x="13807" y="31493"/>
                  <a:pt x="13848" y="31479"/>
                </a:cubicBezTo>
                <a:cubicBezTo>
                  <a:pt x="13962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1" y="31327"/>
                  <a:pt x="13582" y="31403"/>
                </a:cubicBezTo>
                <a:cubicBezTo>
                  <a:pt x="13601" y="30852"/>
                  <a:pt x="13582" y="30224"/>
                  <a:pt x="13524" y="29558"/>
                </a:cubicBezTo>
                <a:cubicBezTo>
                  <a:pt x="13562" y="29558"/>
                  <a:pt x="13601" y="29558"/>
                  <a:pt x="13639" y="29520"/>
                </a:cubicBezTo>
                <a:cubicBezTo>
                  <a:pt x="13696" y="29482"/>
                  <a:pt x="13772" y="29387"/>
                  <a:pt x="13772" y="29311"/>
                </a:cubicBezTo>
                <a:cubicBezTo>
                  <a:pt x="13750" y="29300"/>
                  <a:pt x="13726" y="29296"/>
                  <a:pt x="13701" y="29296"/>
                </a:cubicBezTo>
                <a:cubicBezTo>
                  <a:pt x="13636" y="29296"/>
                  <a:pt x="13566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69" y="28196"/>
                </a:cubicBezTo>
                <a:cubicBezTo>
                  <a:pt x="13748" y="28196"/>
                  <a:pt x="13825" y="28182"/>
                  <a:pt x="13867" y="28151"/>
                </a:cubicBezTo>
                <a:cubicBezTo>
                  <a:pt x="13848" y="28056"/>
                  <a:pt x="13715" y="27923"/>
                  <a:pt x="13582" y="27885"/>
                </a:cubicBezTo>
                <a:cubicBezTo>
                  <a:pt x="13552" y="27870"/>
                  <a:pt x="13523" y="27864"/>
                  <a:pt x="13495" y="27864"/>
                </a:cubicBezTo>
                <a:cubicBezTo>
                  <a:pt x="13450" y="27864"/>
                  <a:pt x="13408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72" y="27704"/>
                  <a:pt x="13415" y="27709"/>
                  <a:pt x="13456" y="27709"/>
                </a:cubicBezTo>
                <a:cubicBezTo>
                  <a:pt x="13496" y="27709"/>
                  <a:pt x="13534" y="27704"/>
                  <a:pt x="13562" y="27694"/>
                </a:cubicBezTo>
                <a:cubicBezTo>
                  <a:pt x="13543" y="27580"/>
                  <a:pt x="13448" y="27447"/>
                  <a:pt x="13334" y="27371"/>
                </a:cubicBezTo>
                <a:cubicBezTo>
                  <a:pt x="13315" y="27371"/>
                  <a:pt x="13296" y="27352"/>
                  <a:pt x="13296" y="27352"/>
                </a:cubicBezTo>
                <a:cubicBezTo>
                  <a:pt x="13296" y="27314"/>
                  <a:pt x="13277" y="27276"/>
                  <a:pt x="13277" y="27257"/>
                </a:cubicBezTo>
                <a:cubicBezTo>
                  <a:pt x="13334" y="27257"/>
                  <a:pt x="13391" y="27257"/>
                  <a:pt x="13467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00" y="26800"/>
                  <a:pt x="13705" y="26781"/>
                  <a:pt x="13605" y="26781"/>
                </a:cubicBezTo>
                <a:cubicBezTo>
                  <a:pt x="13505" y="26781"/>
                  <a:pt x="13401" y="26800"/>
                  <a:pt x="13315" y="26838"/>
                </a:cubicBezTo>
                <a:cubicBezTo>
                  <a:pt x="13277" y="26857"/>
                  <a:pt x="13258" y="26876"/>
                  <a:pt x="13220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16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11" y="24328"/>
                </a:cubicBezTo>
                <a:cubicBezTo>
                  <a:pt x="13039" y="24331"/>
                  <a:pt x="13069" y="24332"/>
                  <a:pt x="13099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68" y="23966"/>
                </a:cubicBezTo>
                <a:cubicBezTo>
                  <a:pt x="13046" y="23963"/>
                  <a:pt x="13025" y="23961"/>
                  <a:pt x="13006" y="23961"/>
                </a:cubicBezTo>
                <a:cubicBezTo>
                  <a:pt x="12909" y="23961"/>
                  <a:pt x="12843" y="24001"/>
                  <a:pt x="12764" y="24080"/>
                </a:cubicBezTo>
                <a:cubicBezTo>
                  <a:pt x="12726" y="23852"/>
                  <a:pt x="12688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82" y="23441"/>
                </a:cubicBezTo>
                <a:cubicBezTo>
                  <a:pt x="12800" y="23441"/>
                  <a:pt x="12819" y="23439"/>
                  <a:pt x="12840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194" y="23123"/>
                  <a:pt x="13054" y="23069"/>
                  <a:pt x="12918" y="23069"/>
                </a:cubicBezTo>
                <a:cubicBezTo>
                  <a:pt x="12898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16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21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36" y="20485"/>
                  <a:pt x="12174" y="20466"/>
                  <a:pt x="12193" y="20447"/>
                </a:cubicBezTo>
                <a:cubicBezTo>
                  <a:pt x="12269" y="20371"/>
                  <a:pt x="12345" y="20238"/>
                  <a:pt x="12326" y="20143"/>
                </a:cubicBezTo>
                <a:cubicBezTo>
                  <a:pt x="12313" y="20140"/>
                  <a:pt x="12299" y="20138"/>
                  <a:pt x="12285" y="20138"/>
                </a:cubicBezTo>
                <a:cubicBezTo>
                  <a:pt x="12217" y="20138"/>
                  <a:pt x="12139" y="20175"/>
                  <a:pt x="12060" y="20238"/>
                </a:cubicBezTo>
                <a:cubicBezTo>
                  <a:pt x="11927" y="19458"/>
                  <a:pt x="11794" y="18678"/>
                  <a:pt x="11660" y="17918"/>
                </a:cubicBezTo>
                <a:lnTo>
                  <a:pt x="11660" y="17918"/>
                </a:lnTo>
                <a:cubicBezTo>
                  <a:pt x="11679" y="17937"/>
                  <a:pt x="11717" y="17956"/>
                  <a:pt x="11756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5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39" y="17680"/>
                </a:cubicBezTo>
                <a:cubicBezTo>
                  <a:pt x="11698" y="17680"/>
                  <a:pt x="11660" y="17689"/>
                  <a:pt x="11622" y="17708"/>
                </a:cubicBezTo>
                <a:cubicBezTo>
                  <a:pt x="11584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60" y="17054"/>
                  <a:pt x="11599" y="17065"/>
                  <a:pt x="11649" y="17065"/>
                </a:cubicBezTo>
                <a:cubicBezTo>
                  <a:pt x="11685" y="17065"/>
                  <a:pt x="11726" y="17059"/>
                  <a:pt x="11775" y="17043"/>
                </a:cubicBezTo>
                <a:cubicBezTo>
                  <a:pt x="11927" y="16967"/>
                  <a:pt x="12136" y="16814"/>
                  <a:pt x="12174" y="16662"/>
                </a:cubicBezTo>
                <a:cubicBezTo>
                  <a:pt x="12096" y="16618"/>
                  <a:pt x="11985" y="16599"/>
                  <a:pt x="11876" y="16599"/>
                </a:cubicBezTo>
                <a:cubicBezTo>
                  <a:pt x="11800" y="16599"/>
                  <a:pt x="11723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2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37" y="13847"/>
                </a:cubicBezTo>
                <a:cubicBezTo>
                  <a:pt x="11325" y="13845"/>
                  <a:pt x="11311" y="13843"/>
                  <a:pt x="11297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090" y="13600"/>
                  <a:pt x="11147" y="13505"/>
                </a:cubicBezTo>
                <a:cubicBezTo>
                  <a:pt x="11204" y="13391"/>
                  <a:pt x="11242" y="13219"/>
                  <a:pt x="11185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881" y="13372"/>
                  <a:pt x="10881" y="13372"/>
                  <a:pt x="10881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48" y="9625"/>
                  <a:pt x="10205" y="9634"/>
                  <a:pt x="10260" y="9634"/>
                </a:cubicBezTo>
                <a:cubicBezTo>
                  <a:pt x="10315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0" y="9185"/>
                  <a:pt x="10078" y="9195"/>
                  <a:pt x="10118" y="9195"/>
                </a:cubicBezTo>
                <a:cubicBezTo>
                  <a:pt x="10167" y="9195"/>
                  <a:pt x="10220" y="9180"/>
                  <a:pt x="10272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8" y="8864"/>
                  <a:pt x="9949" y="8902"/>
                </a:cubicBezTo>
                <a:cubicBezTo>
                  <a:pt x="9930" y="8864"/>
                  <a:pt x="9910" y="8807"/>
                  <a:pt x="9910" y="8769"/>
                </a:cubicBezTo>
                <a:cubicBezTo>
                  <a:pt x="9949" y="8750"/>
                  <a:pt x="9987" y="8731"/>
                  <a:pt x="10025" y="8674"/>
                </a:cubicBezTo>
                <a:cubicBezTo>
                  <a:pt x="10120" y="8578"/>
                  <a:pt x="10158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188" y="6030"/>
                  <a:pt x="9169" y="5935"/>
                </a:cubicBezTo>
                <a:cubicBezTo>
                  <a:pt x="9188" y="5839"/>
                  <a:pt x="9169" y="5706"/>
                  <a:pt x="9112" y="5611"/>
                </a:cubicBezTo>
                <a:lnTo>
                  <a:pt x="9188" y="5611"/>
                </a:lnTo>
                <a:cubicBezTo>
                  <a:pt x="9204" y="5613"/>
                  <a:pt x="9221" y="5614"/>
                  <a:pt x="9238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093" y="5212"/>
                  <a:pt x="9036" y="5231"/>
                  <a:pt x="8978" y="5288"/>
                </a:cubicBezTo>
                <a:cubicBezTo>
                  <a:pt x="8864" y="4964"/>
                  <a:pt x="8769" y="4660"/>
                  <a:pt x="8674" y="4356"/>
                </a:cubicBezTo>
                <a:cubicBezTo>
                  <a:pt x="8700" y="4356"/>
                  <a:pt x="8725" y="4364"/>
                  <a:pt x="8750" y="4364"/>
                </a:cubicBezTo>
                <a:cubicBezTo>
                  <a:pt x="8763" y="4364"/>
                  <a:pt x="8776" y="4362"/>
                  <a:pt x="8788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21" y="4032"/>
                  <a:pt x="8807" y="4032"/>
                </a:cubicBezTo>
                <a:cubicBezTo>
                  <a:pt x="8826" y="4013"/>
                  <a:pt x="8826" y="3994"/>
                  <a:pt x="8845" y="3956"/>
                </a:cubicBezTo>
                <a:cubicBezTo>
                  <a:pt x="8940" y="3785"/>
                  <a:pt x="8978" y="3500"/>
                  <a:pt x="8902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389" y="3253"/>
                </a:cubicBezTo>
                <a:cubicBezTo>
                  <a:pt x="8370" y="3272"/>
                  <a:pt x="8351" y="3310"/>
                  <a:pt x="8313" y="3348"/>
                </a:cubicBezTo>
                <a:cubicBezTo>
                  <a:pt x="8237" y="3138"/>
                  <a:pt x="8161" y="2929"/>
                  <a:pt x="8084" y="2739"/>
                </a:cubicBezTo>
                <a:cubicBezTo>
                  <a:pt x="7932" y="2397"/>
                  <a:pt x="7799" y="2073"/>
                  <a:pt x="7647" y="1807"/>
                </a:cubicBezTo>
                <a:cubicBezTo>
                  <a:pt x="7780" y="1769"/>
                  <a:pt x="7913" y="1655"/>
                  <a:pt x="7932" y="1541"/>
                </a:cubicBezTo>
                <a:cubicBezTo>
                  <a:pt x="7890" y="1509"/>
                  <a:pt x="7820" y="1495"/>
                  <a:pt x="7742" y="1495"/>
                </a:cubicBezTo>
                <a:cubicBezTo>
                  <a:pt x="7679" y="1495"/>
                  <a:pt x="7612" y="1505"/>
                  <a:pt x="7552" y="1522"/>
                </a:cubicBezTo>
                <a:cubicBezTo>
                  <a:pt x="7533" y="1522"/>
                  <a:pt x="7514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52" y="1274"/>
                  <a:pt x="7609" y="1160"/>
                </a:cubicBezTo>
                <a:cubicBezTo>
                  <a:pt x="7685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05" y="818"/>
                  <a:pt x="7229" y="989"/>
                </a:cubicBezTo>
                <a:cubicBezTo>
                  <a:pt x="7210" y="1008"/>
                  <a:pt x="7210" y="1046"/>
                  <a:pt x="7210" y="1065"/>
                </a:cubicBezTo>
                <a:cubicBezTo>
                  <a:pt x="6924" y="723"/>
                  <a:pt x="6677" y="533"/>
                  <a:pt x="6430" y="533"/>
                </a:cubicBezTo>
                <a:cubicBezTo>
                  <a:pt x="6297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087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2" name="Google Shape;11552;p36"/>
          <p:cNvSpPr/>
          <p:nvPr/>
        </p:nvSpPr>
        <p:spPr>
          <a:xfrm>
            <a:off x="4794041" y="3102406"/>
            <a:ext cx="1051148" cy="1329359"/>
          </a:xfrm>
          <a:custGeom>
            <a:rect b="b" l="l" r="r" t="t"/>
            <a:pathLst>
              <a:path extrusionOk="0" h="24995" w="19764">
                <a:moveTo>
                  <a:pt x="10919" y="1"/>
                </a:moveTo>
                <a:cubicBezTo>
                  <a:pt x="10424" y="1"/>
                  <a:pt x="9986" y="229"/>
                  <a:pt x="9682" y="571"/>
                </a:cubicBezTo>
                <a:cubicBezTo>
                  <a:pt x="9568" y="438"/>
                  <a:pt x="9397" y="362"/>
                  <a:pt x="9226" y="362"/>
                </a:cubicBezTo>
                <a:cubicBezTo>
                  <a:pt x="8959" y="362"/>
                  <a:pt x="8750" y="533"/>
                  <a:pt x="8655" y="762"/>
                </a:cubicBezTo>
                <a:cubicBezTo>
                  <a:pt x="8122" y="724"/>
                  <a:pt x="7590" y="705"/>
                  <a:pt x="7076" y="686"/>
                </a:cubicBezTo>
                <a:cubicBezTo>
                  <a:pt x="7076" y="666"/>
                  <a:pt x="7095" y="647"/>
                  <a:pt x="7095" y="628"/>
                </a:cubicBezTo>
                <a:cubicBezTo>
                  <a:pt x="7114" y="514"/>
                  <a:pt x="7095" y="324"/>
                  <a:pt x="7019" y="248"/>
                </a:cubicBezTo>
                <a:cubicBezTo>
                  <a:pt x="6924" y="286"/>
                  <a:pt x="6848" y="419"/>
                  <a:pt x="6810" y="533"/>
                </a:cubicBezTo>
                <a:cubicBezTo>
                  <a:pt x="6791" y="514"/>
                  <a:pt x="6772" y="495"/>
                  <a:pt x="6753" y="457"/>
                </a:cubicBezTo>
                <a:cubicBezTo>
                  <a:pt x="6636" y="357"/>
                  <a:pt x="6445" y="241"/>
                  <a:pt x="6297" y="241"/>
                </a:cubicBezTo>
                <a:cubicBezTo>
                  <a:pt x="6277" y="241"/>
                  <a:pt x="6257" y="244"/>
                  <a:pt x="6239" y="248"/>
                </a:cubicBezTo>
                <a:cubicBezTo>
                  <a:pt x="6220" y="362"/>
                  <a:pt x="6277" y="533"/>
                  <a:pt x="6354" y="647"/>
                </a:cubicBezTo>
                <a:cubicBezTo>
                  <a:pt x="6163" y="647"/>
                  <a:pt x="5973" y="647"/>
                  <a:pt x="5764" y="628"/>
                </a:cubicBezTo>
                <a:cubicBezTo>
                  <a:pt x="5498" y="628"/>
                  <a:pt x="5212" y="609"/>
                  <a:pt x="4946" y="609"/>
                </a:cubicBezTo>
                <a:cubicBezTo>
                  <a:pt x="4547" y="609"/>
                  <a:pt x="4147" y="590"/>
                  <a:pt x="3748" y="590"/>
                </a:cubicBezTo>
                <a:cubicBezTo>
                  <a:pt x="3481" y="571"/>
                  <a:pt x="3215" y="571"/>
                  <a:pt x="2968" y="571"/>
                </a:cubicBezTo>
                <a:lnTo>
                  <a:pt x="2930" y="571"/>
                </a:lnTo>
                <a:cubicBezTo>
                  <a:pt x="2797" y="571"/>
                  <a:pt x="2663" y="571"/>
                  <a:pt x="2549" y="609"/>
                </a:cubicBezTo>
                <a:cubicBezTo>
                  <a:pt x="2435" y="533"/>
                  <a:pt x="2302" y="476"/>
                  <a:pt x="2169" y="476"/>
                </a:cubicBezTo>
                <a:cubicBezTo>
                  <a:pt x="1846" y="476"/>
                  <a:pt x="1598" y="705"/>
                  <a:pt x="1503" y="990"/>
                </a:cubicBezTo>
                <a:cubicBezTo>
                  <a:pt x="1427" y="1009"/>
                  <a:pt x="1351" y="1047"/>
                  <a:pt x="1275" y="1085"/>
                </a:cubicBezTo>
                <a:cubicBezTo>
                  <a:pt x="1275" y="1047"/>
                  <a:pt x="1275" y="1009"/>
                  <a:pt x="1256" y="971"/>
                </a:cubicBezTo>
                <a:cubicBezTo>
                  <a:pt x="1218" y="857"/>
                  <a:pt x="1104" y="705"/>
                  <a:pt x="1009" y="666"/>
                </a:cubicBezTo>
                <a:cubicBezTo>
                  <a:pt x="933" y="762"/>
                  <a:pt x="933" y="952"/>
                  <a:pt x="971" y="1066"/>
                </a:cubicBezTo>
                <a:cubicBezTo>
                  <a:pt x="990" y="1142"/>
                  <a:pt x="1028" y="1180"/>
                  <a:pt x="1085" y="1218"/>
                </a:cubicBezTo>
                <a:cubicBezTo>
                  <a:pt x="1066" y="1237"/>
                  <a:pt x="1028" y="1275"/>
                  <a:pt x="1009" y="1313"/>
                </a:cubicBezTo>
                <a:cubicBezTo>
                  <a:pt x="933" y="1256"/>
                  <a:pt x="856" y="1218"/>
                  <a:pt x="780" y="1199"/>
                </a:cubicBezTo>
                <a:lnTo>
                  <a:pt x="780" y="1199"/>
                </a:lnTo>
                <a:cubicBezTo>
                  <a:pt x="761" y="1294"/>
                  <a:pt x="780" y="1446"/>
                  <a:pt x="837" y="1560"/>
                </a:cubicBezTo>
                <a:cubicBezTo>
                  <a:pt x="818" y="1541"/>
                  <a:pt x="780" y="1541"/>
                  <a:pt x="742" y="1541"/>
                </a:cubicBezTo>
                <a:cubicBezTo>
                  <a:pt x="571" y="1541"/>
                  <a:pt x="324" y="1599"/>
                  <a:pt x="229" y="1732"/>
                </a:cubicBezTo>
                <a:cubicBezTo>
                  <a:pt x="305" y="1865"/>
                  <a:pt x="552" y="1960"/>
                  <a:pt x="723" y="1960"/>
                </a:cubicBezTo>
                <a:lnTo>
                  <a:pt x="761" y="1960"/>
                </a:lnTo>
                <a:cubicBezTo>
                  <a:pt x="761" y="2131"/>
                  <a:pt x="799" y="2283"/>
                  <a:pt x="876" y="2416"/>
                </a:cubicBezTo>
                <a:cubicBezTo>
                  <a:pt x="856" y="2473"/>
                  <a:pt x="856" y="2531"/>
                  <a:pt x="837" y="2569"/>
                </a:cubicBezTo>
                <a:cubicBezTo>
                  <a:pt x="837" y="2588"/>
                  <a:pt x="818" y="2607"/>
                  <a:pt x="818" y="2626"/>
                </a:cubicBezTo>
                <a:cubicBezTo>
                  <a:pt x="514" y="2930"/>
                  <a:pt x="343" y="3367"/>
                  <a:pt x="343" y="3843"/>
                </a:cubicBezTo>
                <a:cubicBezTo>
                  <a:pt x="343" y="4147"/>
                  <a:pt x="419" y="4433"/>
                  <a:pt x="552" y="4680"/>
                </a:cubicBezTo>
                <a:cubicBezTo>
                  <a:pt x="438" y="6068"/>
                  <a:pt x="419" y="7569"/>
                  <a:pt x="533" y="9052"/>
                </a:cubicBezTo>
                <a:lnTo>
                  <a:pt x="533" y="9052"/>
                </a:lnTo>
                <a:cubicBezTo>
                  <a:pt x="530" y="9033"/>
                  <a:pt x="494" y="8997"/>
                  <a:pt x="476" y="8979"/>
                </a:cubicBezTo>
                <a:cubicBezTo>
                  <a:pt x="393" y="8923"/>
                  <a:pt x="278" y="8888"/>
                  <a:pt x="186" y="8888"/>
                </a:cubicBezTo>
                <a:cubicBezTo>
                  <a:pt x="152" y="8888"/>
                  <a:pt x="121" y="8892"/>
                  <a:pt x="96" y="8902"/>
                </a:cubicBezTo>
                <a:cubicBezTo>
                  <a:pt x="96" y="9017"/>
                  <a:pt x="191" y="9150"/>
                  <a:pt x="305" y="9226"/>
                </a:cubicBezTo>
                <a:cubicBezTo>
                  <a:pt x="324" y="9245"/>
                  <a:pt x="343" y="9245"/>
                  <a:pt x="362" y="9264"/>
                </a:cubicBezTo>
                <a:cubicBezTo>
                  <a:pt x="191" y="9359"/>
                  <a:pt x="96" y="9530"/>
                  <a:pt x="96" y="9739"/>
                </a:cubicBezTo>
                <a:cubicBezTo>
                  <a:pt x="96" y="9892"/>
                  <a:pt x="153" y="10025"/>
                  <a:pt x="248" y="10120"/>
                </a:cubicBezTo>
                <a:cubicBezTo>
                  <a:pt x="96" y="10386"/>
                  <a:pt x="1" y="10671"/>
                  <a:pt x="1" y="10995"/>
                </a:cubicBezTo>
                <a:cubicBezTo>
                  <a:pt x="1" y="11889"/>
                  <a:pt x="704" y="12612"/>
                  <a:pt x="1598" y="12650"/>
                </a:cubicBezTo>
                <a:cubicBezTo>
                  <a:pt x="1808" y="12783"/>
                  <a:pt x="2055" y="12840"/>
                  <a:pt x="2302" y="12840"/>
                </a:cubicBezTo>
                <a:lnTo>
                  <a:pt x="8389" y="12840"/>
                </a:lnTo>
                <a:cubicBezTo>
                  <a:pt x="8389" y="13125"/>
                  <a:pt x="8389" y="13391"/>
                  <a:pt x="8389" y="13658"/>
                </a:cubicBezTo>
                <a:cubicBezTo>
                  <a:pt x="8389" y="14380"/>
                  <a:pt x="8370" y="15103"/>
                  <a:pt x="8370" y="15807"/>
                </a:cubicBezTo>
                <a:cubicBezTo>
                  <a:pt x="8351" y="19440"/>
                  <a:pt x="8275" y="22597"/>
                  <a:pt x="8256" y="23948"/>
                </a:cubicBezTo>
                <a:lnTo>
                  <a:pt x="6106" y="23948"/>
                </a:lnTo>
                <a:lnTo>
                  <a:pt x="6106" y="24994"/>
                </a:lnTo>
                <a:lnTo>
                  <a:pt x="12687" y="24994"/>
                </a:lnTo>
                <a:lnTo>
                  <a:pt x="12687" y="23948"/>
                </a:lnTo>
                <a:lnTo>
                  <a:pt x="10519" y="23948"/>
                </a:lnTo>
                <a:cubicBezTo>
                  <a:pt x="10481" y="22845"/>
                  <a:pt x="10386" y="20562"/>
                  <a:pt x="10310" y="18204"/>
                </a:cubicBezTo>
                <a:cubicBezTo>
                  <a:pt x="10291" y="17405"/>
                  <a:pt x="10253" y="16587"/>
                  <a:pt x="10234" y="15826"/>
                </a:cubicBezTo>
                <a:cubicBezTo>
                  <a:pt x="10215" y="15465"/>
                  <a:pt x="10215" y="15122"/>
                  <a:pt x="10196" y="14780"/>
                </a:cubicBezTo>
                <a:cubicBezTo>
                  <a:pt x="10196" y="14419"/>
                  <a:pt x="10177" y="14076"/>
                  <a:pt x="10177" y="13753"/>
                </a:cubicBezTo>
                <a:cubicBezTo>
                  <a:pt x="10177" y="13696"/>
                  <a:pt x="10177" y="13658"/>
                  <a:pt x="10177" y="13601"/>
                </a:cubicBezTo>
                <a:cubicBezTo>
                  <a:pt x="10177" y="13601"/>
                  <a:pt x="10177" y="13582"/>
                  <a:pt x="10177" y="13582"/>
                </a:cubicBezTo>
                <a:cubicBezTo>
                  <a:pt x="10177" y="13353"/>
                  <a:pt x="10177" y="13144"/>
                  <a:pt x="10158" y="12954"/>
                </a:cubicBezTo>
                <a:cubicBezTo>
                  <a:pt x="10158" y="12916"/>
                  <a:pt x="10158" y="12878"/>
                  <a:pt x="10158" y="12840"/>
                </a:cubicBezTo>
                <a:lnTo>
                  <a:pt x="16891" y="12840"/>
                </a:lnTo>
                <a:cubicBezTo>
                  <a:pt x="17462" y="12840"/>
                  <a:pt x="17918" y="12459"/>
                  <a:pt x="18051" y="11946"/>
                </a:cubicBezTo>
                <a:cubicBezTo>
                  <a:pt x="18127" y="11889"/>
                  <a:pt x="18184" y="11813"/>
                  <a:pt x="18242" y="11737"/>
                </a:cubicBezTo>
                <a:lnTo>
                  <a:pt x="18242" y="11737"/>
                </a:lnTo>
                <a:cubicBezTo>
                  <a:pt x="18223" y="11832"/>
                  <a:pt x="18223" y="11927"/>
                  <a:pt x="18318" y="12003"/>
                </a:cubicBezTo>
                <a:cubicBezTo>
                  <a:pt x="18403" y="12088"/>
                  <a:pt x="18549" y="12158"/>
                  <a:pt x="18647" y="12158"/>
                </a:cubicBezTo>
                <a:cubicBezTo>
                  <a:pt x="18658" y="12158"/>
                  <a:pt x="18669" y="12157"/>
                  <a:pt x="18679" y="12155"/>
                </a:cubicBezTo>
                <a:cubicBezTo>
                  <a:pt x="18698" y="12041"/>
                  <a:pt x="18622" y="11889"/>
                  <a:pt x="18527" y="11794"/>
                </a:cubicBezTo>
                <a:cubicBezTo>
                  <a:pt x="18469" y="11735"/>
                  <a:pt x="18417" y="11713"/>
                  <a:pt x="18360" y="11713"/>
                </a:cubicBezTo>
                <a:cubicBezTo>
                  <a:pt x="18324" y="11713"/>
                  <a:pt x="18286" y="11722"/>
                  <a:pt x="18242" y="11737"/>
                </a:cubicBezTo>
                <a:cubicBezTo>
                  <a:pt x="18299" y="11661"/>
                  <a:pt x="18337" y="11584"/>
                  <a:pt x="18375" y="11508"/>
                </a:cubicBezTo>
                <a:cubicBezTo>
                  <a:pt x="18432" y="11565"/>
                  <a:pt x="18508" y="11584"/>
                  <a:pt x="18565" y="11584"/>
                </a:cubicBezTo>
                <a:cubicBezTo>
                  <a:pt x="18603" y="11489"/>
                  <a:pt x="18565" y="11318"/>
                  <a:pt x="18489" y="11204"/>
                </a:cubicBezTo>
                <a:cubicBezTo>
                  <a:pt x="18489" y="11166"/>
                  <a:pt x="18508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69" y="11128"/>
                  <a:pt x="19097" y="11052"/>
                  <a:pt x="19193" y="10919"/>
                </a:cubicBezTo>
                <a:cubicBezTo>
                  <a:pt x="19117" y="10786"/>
                  <a:pt x="18869" y="10709"/>
                  <a:pt x="18679" y="10709"/>
                </a:cubicBezTo>
                <a:cubicBezTo>
                  <a:pt x="18662" y="10704"/>
                  <a:pt x="18646" y="10702"/>
                  <a:pt x="18629" y="10702"/>
                </a:cubicBezTo>
                <a:cubicBezTo>
                  <a:pt x="18590" y="10702"/>
                  <a:pt x="18554" y="10715"/>
                  <a:pt x="18527" y="10728"/>
                </a:cubicBezTo>
                <a:cubicBezTo>
                  <a:pt x="18527" y="10690"/>
                  <a:pt x="18508" y="10633"/>
                  <a:pt x="18508" y="10595"/>
                </a:cubicBezTo>
                <a:lnTo>
                  <a:pt x="18508" y="10595"/>
                </a:lnTo>
                <a:cubicBezTo>
                  <a:pt x="18531" y="10603"/>
                  <a:pt x="18552" y="10608"/>
                  <a:pt x="18573" y="10608"/>
                </a:cubicBezTo>
                <a:cubicBezTo>
                  <a:pt x="18603" y="10608"/>
                  <a:pt x="18634" y="10599"/>
                  <a:pt x="18679" y="10576"/>
                </a:cubicBezTo>
                <a:cubicBezTo>
                  <a:pt x="18793" y="10538"/>
                  <a:pt x="18926" y="10405"/>
                  <a:pt x="18945" y="10291"/>
                </a:cubicBezTo>
                <a:cubicBezTo>
                  <a:pt x="18905" y="10267"/>
                  <a:pt x="18852" y="10257"/>
                  <a:pt x="18796" y="10257"/>
                </a:cubicBezTo>
                <a:cubicBezTo>
                  <a:pt x="18717" y="10257"/>
                  <a:pt x="18631" y="10277"/>
                  <a:pt x="18565" y="10310"/>
                </a:cubicBezTo>
                <a:cubicBezTo>
                  <a:pt x="18508" y="10329"/>
                  <a:pt x="18470" y="10348"/>
                  <a:pt x="18451" y="10386"/>
                </a:cubicBezTo>
                <a:cubicBezTo>
                  <a:pt x="18394" y="10215"/>
                  <a:pt x="18318" y="10063"/>
                  <a:pt x="18223" y="9930"/>
                </a:cubicBezTo>
                <a:cubicBezTo>
                  <a:pt x="18242" y="9625"/>
                  <a:pt x="18261" y="9321"/>
                  <a:pt x="18280" y="9017"/>
                </a:cubicBezTo>
                <a:cubicBezTo>
                  <a:pt x="18305" y="9023"/>
                  <a:pt x="18330" y="9027"/>
                  <a:pt x="18356" y="9027"/>
                </a:cubicBezTo>
                <a:cubicBezTo>
                  <a:pt x="18406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98" y="8617"/>
                </a:cubicBezTo>
                <a:cubicBezTo>
                  <a:pt x="18677" y="8610"/>
                  <a:pt x="18654" y="8607"/>
                  <a:pt x="18630" y="8607"/>
                </a:cubicBezTo>
                <a:cubicBezTo>
                  <a:pt x="18524" y="8607"/>
                  <a:pt x="18395" y="8669"/>
                  <a:pt x="18318" y="8731"/>
                </a:cubicBezTo>
                <a:cubicBezTo>
                  <a:pt x="18318" y="8731"/>
                  <a:pt x="18299" y="8750"/>
                  <a:pt x="18299" y="8750"/>
                </a:cubicBezTo>
                <a:cubicBezTo>
                  <a:pt x="18299" y="8598"/>
                  <a:pt x="18318" y="8427"/>
                  <a:pt x="18318" y="8275"/>
                </a:cubicBezTo>
                <a:cubicBezTo>
                  <a:pt x="18565" y="8142"/>
                  <a:pt x="18774" y="7799"/>
                  <a:pt x="18869" y="7324"/>
                </a:cubicBezTo>
                <a:cubicBezTo>
                  <a:pt x="18945" y="7419"/>
                  <a:pt x="19059" y="7476"/>
                  <a:pt x="19136" y="7476"/>
                </a:cubicBezTo>
                <a:cubicBezTo>
                  <a:pt x="19174" y="7381"/>
                  <a:pt x="19136" y="7191"/>
                  <a:pt x="19059" y="7096"/>
                </a:cubicBezTo>
                <a:cubicBezTo>
                  <a:pt x="19021" y="7038"/>
                  <a:pt x="18964" y="7000"/>
                  <a:pt x="18926" y="6981"/>
                </a:cubicBezTo>
                <a:cubicBezTo>
                  <a:pt x="18926" y="6943"/>
                  <a:pt x="18926" y="6886"/>
                  <a:pt x="18926" y="6829"/>
                </a:cubicBezTo>
                <a:cubicBezTo>
                  <a:pt x="19002" y="6943"/>
                  <a:pt x="19097" y="7000"/>
                  <a:pt x="19250" y="7019"/>
                </a:cubicBezTo>
                <a:cubicBezTo>
                  <a:pt x="19440" y="7019"/>
                  <a:pt x="19668" y="6943"/>
                  <a:pt x="19763" y="6810"/>
                </a:cubicBezTo>
                <a:cubicBezTo>
                  <a:pt x="19687" y="6677"/>
                  <a:pt x="19440" y="6582"/>
                  <a:pt x="19250" y="6582"/>
                </a:cubicBezTo>
                <a:cubicBezTo>
                  <a:pt x="19097" y="6582"/>
                  <a:pt x="19021" y="6639"/>
                  <a:pt x="18945" y="6753"/>
                </a:cubicBezTo>
                <a:cubicBezTo>
                  <a:pt x="18945" y="6715"/>
                  <a:pt x="18945" y="6677"/>
                  <a:pt x="18945" y="6639"/>
                </a:cubicBezTo>
                <a:cubicBezTo>
                  <a:pt x="18945" y="5878"/>
                  <a:pt x="18698" y="5251"/>
                  <a:pt x="18375" y="5022"/>
                </a:cubicBezTo>
                <a:cubicBezTo>
                  <a:pt x="18375" y="4965"/>
                  <a:pt x="18375" y="4889"/>
                  <a:pt x="18356" y="4813"/>
                </a:cubicBezTo>
                <a:cubicBezTo>
                  <a:pt x="18413" y="4813"/>
                  <a:pt x="18451" y="4794"/>
                  <a:pt x="18508" y="4756"/>
                </a:cubicBezTo>
                <a:cubicBezTo>
                  <a:pt x="18603" y="4661"/>
                  <a:pt x="18698" y="4509"/>
                  <a:pt x="18679" y="4395"/>
                </a:cubicBezTo>
                <a:cubicBezTo>
                  <a:pt x="18663" y="4391"/>
                  <a:pt x="18645" y="4390"/>
                  <a:pt x="18627" y="4390"/>
                </a:cubicBezTo>
                <a:cubicBezTo>
                  <a:pt x="18539" y="4390"/>
                  <a:pt x="18434" y="4427"/>
                  <a:pt x="18356" y="4490"/>
                </a:cubicBezTo>
                <a:cubicBezTo>
                  <a:pt x="18299" y="3767"/>
                  <a:pt x="18223" y="3120"/>
                  <a:pt x="18089" y="2588"/>
                </a:cubicBezTo>
                <a:cubicBezTo>
                  <a:pt x="18089" y="2188"/>
                  <a:pt x="17899" y="1846"/>
                  <a:pt x="17614" y="1618"/>
                </a:cubicBezTo>
                <a:cubicBezTo>
                  <a:pt x="17405" y="1484"/>
                  <a:pt x="17157" y="1389"/>
                  <a:pt x="16891" y="1389"/>
                </a:cubicBezTo>
                <a:cubicBezTo>
                  <a:pt x="16758" y="1370"/>
                  <a:pt x="16606" y="1370"/>
                  <a:pt x="16473" y="1351"/>
                </a:cubicBezTo>
                <a:cubicBezTo>
                  <a:pt x="16530" y="1294"/>
                  <a:pt x="16587" y="1237"/>
                  <a:pt x="16606" y="1161"/>
                </a:cubicBezTo>
                <a:cubicBezTo>
                  <a:pt x="16563" y="1135"/>
                  <a:pt x="16501" y="1125"/>
                  <a:pt x="16435" y="1125"/>
                </a:cubicBezTo>
                <a:cubicBezTo>
                  <a:pt x="16354" y="1125"/>
                  <a:pt x="16269" y="1140"/>
                  <a:pt x="16206" y="1161"/>
                </a:cubicBezTo>
                <a:cubicBezTo>
                  <a:pt x="16130" y="1199"/>
                  <a:pt x="16092" y="1256"/>
                  <a:pt x="16054" y="1313"/>
                </a:cubicBezTo>
                <a:cubicBezTo>
                  <a:pt x="16016" y="1313"/>
                  <a:pt x="15959" y="1294"/>
                  <a:pt x="15902" y="1294"/>
                </a:cubicBezTo>
                <a:cubicBezTo>
                  <a:pt x="15997" y="1218"/>
                  <a:pt x="16054" y="1085"/>
                  <a:pt x="16054" y="990"/>
                </a:cubicBezTo>
                <a:cubicBezTo>
                  <a:pt x="16037" y="986"/>
                  <a:pt x="16019" y="985"/>
                  <a:pt x="15999" y="985"/>
                </a:cubicBezTo>
                <a:cubicBezTo>
                  <a:pt x="15907" y="985"/>
                  <a:pt x="15790" y="1019"/>
                  <a:pt x="15712" y="1066"/>
                </a:cubicBezTo>
                <a:cubicBezTo>
                  <a:pt x="15712" y="1047"/>
                  <a:pt x="15712" y="1028"/>
                  <a:pt x="15712" y="990"/>
                </a:cubicBezTo>
                <a:cubicBezTo>
                  <a:pt x="15712" y="800"/>
                  <a:pt x="15617" y="571"/>
                  <a:pt x="15484" y="476"/>
                </a:cubicBezTo>
                <a:cubicBezTo>
                  <a:pt x="15350" y="571"/>
                  <a:pt x="15274" y="819"/>
                  <a:pt x="15293" y="1009"/>
                </a:cubicBezTo>
                <a:cubicBezTo>
                  <a:pt x="15293" y="1123"/>
                  <a:pt x="15331" y="1180"/>
                  <a:pt x="15388" y="1256"/>
                </a:cubicBezTo>
                <a:cubicBezTo>
                  <a:pt x="15236" y="1237"/>
                  <a:pt x="15103" y="1218"/>
                  <a:pt x="14951" y="1199"/>
                </a:cubicBezTo>
                <a:lnTo>
                  <a:pt x="14780" y="1199"/>
                </a:lnTo>
                <a:cubicBezTo>
                  <a:pt x="14418" y="1161"/>
                  <a:pt x="14076" y="1142"/>
                  <a:pt x="13715" y="1104"/>
                </a:cubicBezTo>
                <a:cubicBezTo>
                  <a:pt x="13677" y="933"/>
                  <a:pt x="13524" y="800"/>
                  <a:pt x="13353" y="800"/>
                </a:cubicBezTo>
                <a:cubicBezTo>
                  <a:pt x="13182" y="800"/>
                  <a:pt x="13049" y="895"/>
                  <a:pt x="12992" y="1047"/>
                </a:cubicBezTo>
                <a:cubicBezTo>
                  <a:pt x="12802" y="1028"/>
                  <a:pt x="12630" y="1009"/>
                  <a:pt x="12459" y="1009"/>
                </a:cubicBezTo>
                <a:cubicBezTo>
                  <a:pt x="12193" y="419"/>
                  <a:pt x="11603" y="1"/>
                  <a:pt x="109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3" name="Google Shape;11553;p36"/>
          <p:cNvSpPr/>
          <p:nvPr/>
        </p:nvSpPr>
        <p:spPr>
          <a:xfrm>
            <a:off x="6044414" y="2190979"/>
            <a:ext cx="763843" cy="2240790"/>
          </a:xfrm>
          <a:custGeom>
            <a:rect b="b" l="l" r="r" t="t"/>
            <a:pathLst>
              <a:path extrusionOk="0" h="42132" w="14362">
                <a:moveTo>
                  <a:pt x="5688" y="0"/>
                </a:moveTo>
                <a:cubicBezTo>
                  <a:pt x="5611" y="38"/>
                  <a:pt x="5573" y="152"/>
                  <a:pt x="5554" y="228"/>
                </a:cubicBezTo>
                <a:cubicBezTo>
                  <a:pt x="5554" y="304"/>
                  <a:pt x="5592" y="342"/>
                  <a:pt x="5650" y="399"/>
                </a:cubicBezTo>
                <a:cubicBezTo>
                  <a:pt x="5707" y="361"/>
                  <a:pt x="5745" y="323"/>
                  <a:pt x="5764" y="247"/>
                </a:cubicBezTo>
                <a:cubicBezTo>
                  <a:pt x="5764" y="152"/>
                  <a:pt x="5726" y="38"/>
                  <a:pt x="5688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65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74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30" y="2639"/>
                </a:moveTo>
                <a:cubicBezTo>
                  <a:pt x="3617" y="2639"/>
                  <a:pt x="3605" y="2641"/>
                  <a:pt x="3595" y="2644"/>
                </a:cubicBezTo>
                <a:cubicBezTo>
                  <a:pt x="3576" y="2701"/>
                  <a:pt x="3633" y="2815"/>
                  <a:pt x="3709" y="2872"/>
                </a:cubicBezTo>
                <a:cubicBezTo>
                  <a:pt x="3738" y="2901"/>
                  <a:pt x="3766" y="2910"/>
                  <a:pt x="3797" y="2910"/>
                </a:cubicBezTo>
                <a:cubicBezTo>
                  <a:pt x="3828" y="2910"/>
                  <a:pt x="3862" y="2901"/>
                  <a:pt x="3900" y="2891"/>
                </a:cubicBezTo>
                <a:cubicBezTo>
                  <a:pt x="3900" y="2834"/>
                  <a:pt x="3900" y="2777"/>
                  <a:pt x="3843" y="2720"/>
                </a:cubicBezTo>
                <a:cubicBezTo>
                  <a:pt x="3780" y="2673"/>
                  <a:pt x="3692" y="2639"/>
                  <a:pt x="3630" y="2639"/>
                </a:cubicBezTo>
                <a:close/>
                <a:moveTo>
                  <a:pt x="3976" y="2473"/>
                </a:moveTo>
                <a:cubicBezTo>
                  <a:pt x="3938" y="2568"/>
                  <a:pt x="3995" y="2739"/>
                  <a:pt x="4071" y="2853"/>
                </a:cubicBezTo>
                <a:cubicBezTo>
                  <a:pt x="4128" y="2948"/>
                  <a:pt x="4223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90" y="2473"/>
                  <a:pt x="3976" y="2473"/>
                </a:cubicBezTo>
                <a:close/>
                <a:moveTo>
                  <a:pt x="3481" y="3253"/>
                </a:moveTo>
                <a:cubicBezTo>
                  <a:pt x="3386" y="3253"/>
                  <a:pt x="3291" y="3291"/>
                  <a:pt x="3234" y="3348"/>
                </a:cubicBezTo>
                <a:cubicBezTo>
                  <a:pt x="3291" y="3424"/>
                  <a:pt x="3405" y="3443"/>
                  <a:pt x="3481" y="3443"/>
                </a:cubicBezTo>
                <a:cubicBezTo>
                  <a:pt x="3576" y="3443"/>
                  <a:pt x="3614" y="3405"/>
                  <a:pt x="3652" y="3348"/>
                </a:cubicBezTo>
                <a:cubicBezTo>
                  <a:pt x="3595" y="3291"/>
                  <a:pt x="3557" y="3253"/>
                  <a:pt x="3481" y="3253"/>
                </a:cubicBezTo>
                <a:close/>
                <a:moveTo>
                  <a:pt x="9521" y="3477"/>
                </a:moveTo>
                <a:cubicBezTo>
                  <a:pt x="9410" y="3477"/>
                  <a:pt x="9268" y="3531"/>
                  <a:pt x="9168" y="3614"/>
                </a:cubicBezTo>
                <a:cubicBezTo>
                  <a:pt x="9054" y="3709"/>
                  <a:pt x="9054" y="3804"/>
                  <a:pt x="9073" y="3918"/>
                </a:cubicBezTo>
                <a:cubicBezTo>
                  <a:pt x="9120" y="3926"/>
                  <a:pt x="9163" y="3934"/>
                  <a:pt x="9205" y="3934"/>
                </a:cubicBezTo>
                <a:cubicBezTo>
                  <a:pt x="9265" y="3934"/>
                  <a:pt x="9321" y="3918"/>
                  <a:pt x="9378" y="3861"/>
                </a:cubicBezTo>
                <a:cubicBezTo>
                  <a:pt x="9492" y="3766"/>
                  <a:pt x="9587" y="3614"/>
                  <a:pt x="9568" y="3481"/>
                </a:cubicBezTo>
                <a:cubicBezTo>
                  <a:pt x="9553" y="3478"/>
                  <a:pt x="9537" y="3477"/>
                  <a:pt x="9521" y="3477"/>
                </a:cubicBezTo>
                <a:close/>
                <a:moveTo>
                  <a:pt x="9323" y="4778"/>
                </a:moveTo>
                <a:cubicBezTo>
                  <a:pt x="9244" y="4778"/>
                  <a:pt x="9159" y="4798"/>
                  <a:pt x="9092" y="4831"/>
                </a:cubicBezTo>
                <a:cubicBezTo>
                  <a:pt x="8978" y="4869"/>
                  <a:pt x="8959" y="4945"/>
                  <a:pt x="8940" y="5060"/>
                </a:cubicBezTo>
                <a:cubicBezTo>
                  <a:pt x="8989" y="5096"/>
                  <a:pt x="9038" y="5117"/>
                  <a:pt x="9098" y="5117"/>
                </a:cubicBezTo>
                <a:cubicBezTo>
                  <a:pt x="9130" y="5117"/>
                  <a:pt x="9166" y="5111"/>
                  <a:pt x="9206" y="5098"/>
                </a:cubicBezTo>
                <a:cubicBezTo>
                  <a:pt x="9321" y="5041"/>
                  <a:pt x="9454" y="4926"/>
                  <a:pt x="9473" y="4812"/>
                </a:cubicBezTo>
                <a:cubicBezTo>
                  <a:pt x="9433" y="4788"/>
                  <a:pt x="9380" y="4778"/>
                  <a:pt x="9323" y="4778"/>
                </a:cubicBezTo>
                <a:close/>
                <a:moveTo>
                  <a:pt x="9498" y="5697"/>
                </a:moveTo>
                <a:cubicBezTo>
                  <a:pt x="9436" y="5697"/>
                  <a:pt x="9382" y="5726"/>
                  <a:pt x="9321" y="5763"/>
                </a:cubicBezTo>
                <a:cubicBezTo>
                  <a:pt x="9340" y="5877"/>
                  <a:pt x="9378" y="5954"/>
                  <a:pt x="9492" y="5992"/>
                </a:cubicBezTo>
                <a:cubicBezTo>
                  <a:pt x="9549" y="6020"/>
                  <a:pt x="9620" y="6034"/>
                  <a:pt x="9689" y="6034"/>
                </a:cubicBezTo>
                <a:cubicBezTo>
                  <a:pt x="9758" y="6034"/>
                  <a:pt x="9825" y="6020"/>
                  <a:pt x="9872" y="5992"/>
                </a:cubicBezTo>
                <a:cubicBezTo>
                  <a:pt x="9853" y="5896"/>
                  <a:pt x="9720" y="5763"/>
                  <a:pt x="9606" y="5725"/>
                </a:cubicBezTo>
                <a:cubicBezTo>
                  <a:pt x="9566" y="5705"/>
                  <a:pt x="9531" y="5697"/>
                  <a:pt x="9498" y="5697"/>
                </a:cubicBezTo>
                <a:close/>
                <a:moveTo>
                  <a:pt x="2467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68" y="7361"/>
                </a:cubicBezTo>
                <a:cubicBezTo>
                  <a:pt x="2604" y="7397"/>
                  <a:pt x="2640" y="7411"/>
                  <a:pt x="2682" y="7411"/>
                </a:cubicBezTo>
                <a:cubicBezTo>
                  <a:pt x="2705" y="7411"/>
                  <a:pt x="2730" y="7406"/>
                  <a:pt x="2758" y="7399"/>
                </a:cubicBezTo>
                <a:cubicBezTo>
                  <a:pt x="2758" y="7323"/>
                  <a:pt x="2758" y="7266"/>
                  <a:pt x="2701" y="7209"/>
                </a:cubicBezTo>
                <a:cubicBezTo>
                  <a:pt x="2635" y="7160"/>
                  <a:pt x="2541" y="7110"/>
                  <a:pt x="2467" y="7110"/>
                </a:cubicBezTo>
                <a:close/>
                <a:moveTo>
                  <a:pt x="2853" y="6943"/>
                </a:moveTo>
                <a:cubicBezTo>
                  <a:pt x="2815" y="7057"/>
                  <a:pt x="2853" y="7228"/>
                  <a:pt x="2930" y="7342"/>
                </a:cubicBezTo>
                <a:cubicBezTo>
                  <a:pt x="3006" y="7437"/>
                  <a:pt x="3101" y="7456"/>
                  <a:pt x="3215" y="7456"/>
                </a:cubicBezTo>
                <a:cubicBezTo>
                  <a:pt x="3253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53" y="6943"/>
                </a:cubicBezTo>
                <a:close/>
                <a:moveTo>
                  <a:pt x="2321" y="7761"/>
                </a:moveTo>
                <a:cubicBezTo>
                  <a:pt x="2245" y="7761"/>
                  <a:pt x="2131" y="7799"/>
                  <a:pt x="2074" y="7875"/>
                </a:cubicBezTo>
                <a:cubicBezTo>
                  <a:pt x="2131" y="7932"/>
                  <a:pt x="2245" y="7970"/>
                  <a:pt x="2340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77" y="9781"/>
                </a:moveTo>
                <a:cubicBezTo>
                  <a:pt x="10307" y="9781"/>
                  <a:pt x="10251" y="9816"/>
                  <a:pt x="10195" y="9872"/>
                </a:cubicBezTo>
                <a:cubicBezTo>
                  <a:pt x="10234" y="9967"/>
                  <a:pt x="10272" y="10043"/>
                  <a:pt x="10386" y="10081"/>
                </a:cubicBezTo>
                <a:cubicBezTo>
                  <a:pt x="10426" y="10095"/>
                  <a:pt x="10476" y="10101"/>
                  <a:pt x="10527" y="10101"/>
                </a:cubicBezTo>
                <a:cubicBezTo>
                  <a:pt x="10620" y="10101"/>
                  <a:pt x="10717" y="10080"/>
                  <a:pt x="10766" y="10043"/>
                </a:cubicBezTo>
                <a:cubicBezTo>
                  <a:pt x="10728" y="9929"/>
                  <a:pt x="10595" y="9834"/>
                  <a:pt x="10462" y="9796"/>
                </a:cubicBezTo>
                <a:cubicBezTo>
                  <a:pt x="10431" y="9786"/>
                  <a:pt x="10403" y="9781"/>
                  <a:pt x="10377" y="9781"/>
                </a:cubicBezTo>
                <a:close/>
                <a:moveTo>
                  <a:pt x="11772" y="17200"/>
                </a:moveTo>
                <a:cubicBezTo>
                  <a:pt x="11727" y="17200"/>
                  <a:pt x="11679" y="17214"/>
                  <a:pt x="11622" y="17233"/>
                </a:cubicBezTo>
                <a:cubicBezTo>
                  <a:pt x="11641" y="17347"/>
                  <a:pt x="11641" y="17423"/>
                  <a:pt x="11755" y="17499"/>
                </a:cubicBezTo>
                <a:cubicBezTo>
                  <a:pt x="11825" y="17555"/>
                  <a:pt x="11935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21" y="17328"/>
                  <a:pt x="11907" y="17252"/>
                </a:cubicBezTo>
                <a:cubicBezTo>
                  <a:pt x="11860" y="17214"/>
                  <a:pt x="11817" y="17200"/>
                  <a:pt x="11772" y="17200"/>
                </a:cubicBezTo>
                <a:close/>
                <a:moveTo>
                  <a:pt x="13569" y="22289"/>
                </a:moveTo>
                <a:cubicBezTo>
                  <a:pt x="13478" y="22289"/>
                  <a:pt x="13364" y="22357"/>
                  <a:pt x="13296" y="22426"/>
                </a:cubicBezTo>
                <a:cubicBezTo>
                  <a:pt x="13220" y="22502"/>
                  <a:pt x="13239" y="22578"/>
                  <a:pt x="13258" y="22673"/>
                </a:cubicBezTo>
                <a:cubicBezTo>
                  <a:pt x="13353" y="22673"/>
                  <a:pt x="13410" y="22673"/>
                  <a:pt x="13486" y="22597"/>
                </a:cubicBezTo>
                <a:cubicBezTo>
                  <a:pt x="13562" y="22521"/>
                  <a:pt x="13619" y="22388"/>
                  <a:pt x="13600" y="22292"/>
                </a:cubicBezTo>
                <a:cubicBezTo>
                  <a:pt x="13590" y="22290"/>
                  <a:pt x="13580" y="22289"/>
                  <a:pt x="13569" y="22289"/>
                </a:cubicBezTo>
                <a:close/>
                <a:moveTo>
                  <a:pt x="744" y="23842"/>
                </a:moveTo>
                <a:cubicBezTo>
                  <a:pt x="723" y="23842"/>
                  <a:pt x="703" y="23845"/>
                  <a:pt x="685" y="23852"/>
                </a:cubicBezTo>
                <a:cubicBezTo>
                  <a:pt x="666" y="23947"/>
                  <a:pt x="761" y="24099"/>
                  <a:pt x="856" y="24194"/>
                </a:cubicBezTo>
                <a:cubicBezTo>
                  <a:pt x="920" y="24245"/>
                  <a:pt x="975" y="24262"/>
                  <a:pt x="1032" y="24262"/>
                </a:cubicBezTo>
                <a:cubicBezTo>
                  <a:pt x="1061" y="24262"/>
                  <a:pt x="1091" y="24258"/>
                  <a:pt x="1123" y="24252"/>
                </a:cubicBezTo>
                <a:cubicBezTo>
                  <a:pt x="1142" y="24137"/>
                  <a:pt x="1142" y="24061"/>
                  <a:pt x="1046" y="23966"/>
                </a:cubicBezTo>
                <a:cubicBezTo>
                  <a:pt x="969" y="23904"/>
                  <a:pt x="840" y="23842"/>
                  <a:pt x="744" y="23842"/>
                </a:cubicBezTo>
                <a:close/>
                <a:moveTo>
                  <a:pt x="870" y="25358"/>
                </a:moveTo>
                <a:cubicBezTo>
                  <a:pt x="831" y="25358"/>
                  <a:pt x="790" y="25369"/>
                  <a:pt x="742" y="25393"/>
                </a:cubicBezTo>
                <a:cubicBezTo>
                  <a:pt x="628" y="25450"/>
                  <a:pt x="514" y="25564"/>
                  <a:pt x="495" y="25678"/>
                </a:cubicBezTo>
                <a:cubicBezTo>
                  <a:pt x="530" y="25699"/>
                  <a:pt x="575" y="25707"/>
                  <a:pt x="624" y="25707"/>
                </a:cubicBezTo>
                <a:cubicBezTo>
                  <a:pt x="708" y="25707"/>
                  <a:pt x="803" y="25683"/>
                  <a:pt x="875" y="25659"/>
                </a:cubicBezTo>
                <a:cubicBezTo>
                  <a:pt x="989" y="25602"/>
                  <a:pt x="1008" y="25526"/>
                  <a:pt x="1027" y="25412"/>
                </a:cubicBezTo>
                <a:cubicBezTo>
                  <a:pt x="972" y="25379"/>
                  <a:pt x="923" y="25358"/>
                  <a:pt x="870" y="25358"/>
                </a:cubicBezTo>
                <a:close/>
                <a:moveTo>
                  <a:pt x="419" y="27257"/>
                </a:moveTo>
                <a:cubicBezTo>
                  <a:pt x="381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818" y="27561"/>
                  <a:pt x="742" y="27466"/>
                </a:cubicBezTo>
                <a:cubicBezTo>
                  <a:pt x="666" y="27352"/>
                  <a:pt x="514" y="27257"/>
                  <a:pt x="419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80" y="28227"/>
                  <a:pt x="780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83" y="666"/>
                  <a:pt x="5821" y="742"/>
                </a:cubicBezTo>
                <a:cubicBezTo>
                  <a:pt x="5783" y="780"/>
                  <a:pt x="5726" y="799"/>
                  <a:pt x="5688" y="837"/>
                </a:cubicBezTo>
                <a:cubicBezTo>
                  <a:pt x="5688" y="723"/>
                  <a:pt x="5630" y="571"/>
                  <a:pt x="5554" y="514"/>
                </a:cubicBezTo>
                <a:cubicBezTo>
                  <a:pt x="5478" y="571"/>
                  <a:pt x="5421" y="704"/>
                  <a:pt x="5402" y="818"/>
                </a:cubicBezTo>
                <a:cubicBezTo>
                  <a:pt x="5383" y="799"/>
                  <a:pt x="5364" y="780"/>
                  <a:pt x="5326" y="761"/>
                </a:cubicBezTo>
                <a:cubicBezTo>
                  <a:pt x="5220" y="670"/>
                  <a:pt x="5055" y="592"/>
                  <a:pt x="4915" y="592"/>
                </a:cubicBezTo>
                <a:cubicBezTo>
                  <a:pt x="4879" y="592"/>
                  <a:pt x="4844" y="597"/>
                  <a:pt x="4813" y="609"/>
                </a:cubicBezTo>
                <a:cubicBezTo>
                  <a:pt x="4794" y="761"/>
                  <a:pt x="4927" y="970"/>
                  <a:pt x="5079" y="1084"/>
                </a:cubicBezTo>
                <a:cubicBezTo>
                  <a:pt x="5152" y="1142"/>
                  <a:pt x="5213" y="1167"/>
                  <a:pt x="5280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603" y="2321"/>
                  <a:pt x="4299" y="3138"/>
                </a:cubicBezTo>
                <a:cubicBezTo>
                  <a:pt x="4216" y="3072"/>
                  <a:pt x="4076" y="3021"/>
                  <a:pt x="3979" y="3021"/>
                </a:cubicBezTo>
                <a:cubicBezTo>
                  <a:pt x="3964" y="3021"/>
                  <a:pt x="3950" y="3022"/>
                  <a:pt x="3938" y="3024"/>
                </a:cubicBezTo>
                <a:cubicBezTo>
                  <a:pt x="3938" y="3138"/>
                  <a:pt x="3995" y="3253"/>
                  <a:pt x="4090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4" y="3557"/>
                  <a:pt x="3576" y="3690"/>
                </a:cubicBezTo>
                <a:cubicBezTo>
                  <a:pt x="3654" y="3755"/>
                  <a:pt x="3786" y="3785"/>
                  <a:pt x="3915" y="3785"/>
                </a:cubicBezTo>
                <a:cubicBezTo>
                  <a:pt x="3976" y="3785"/>
                  <a:pt x="4036" y="3778"/>
                  <a:pt x="4090" y="3766"/>
                </a:cubicBezTo>
                <a:lnTo>
                  <a:pt x="4090" y="3766"/>
                </a:lnTo>
                <a:cubicBezTo>
                  <a:pt x="3709" y="4964"/>
                  <a:pt x="3424" y="6334"/>
                  <a:pt x="3215" y="7665"/>
                </a:cubicBezTo>
                <a:cubicBezTo>
                  <a:pt x="3215" y="7665"/>
                  <a:pt x="3196" y="7646"/>
                  <a:pt x="3196" y="7646"/>
                </a:cubicBezTo>
                <a:cubicBezTo>
                  <a:pt x="3103" y="7584"/>
                  <a:pt x="2971" y="7522"/>
                  <a:pt x="2864" y="7522"/>
                </a:cubicBezTo>
                <a:cubicBezTo>
                  <a:pt x="2840" y="7522"/>
                  <a:pt x="2817" y="7525"/>
                  <a:pt x="2796" y="7532"/>
                </a:cubicBezTo>
                <a:cubicBezTo>
                  <a:pt x="2796" y="7627"/>
                  <a:pt x="2872" y="7761"/>
                  <a:pt x="2968" y="7856"/>
                </a:cubicBezTo>
                <a:cubicBezTo>
                  <a:pt x="2930" y="7856"/>
                  <a:pt x="2911" y="7856"/>
                  <a:pt x="2872" y="7875"/>
                </a:cubicBezTo>
                <a:cubicBezTo>
                  <a:pt x="2682" y="7913"/>
                  <a:pt x="2473" y="8065"/>
                  <a:pt x="2416" y="8217"/>
                </a:cubicBezTo>
                <a:cubicBezTo>
                  <a:pt x="2507" y="8282"/>
                  <a:pt x="2660" y="8311"/>
                  <a:pt x="2803" y="8311"/>
                </a:cubicBezTo>
                <a:cubicBezTo>
                  <a:pt x="2869" y="8311"/>
                  <a:pt x="2932" y="8305"/>
                  <a:pt x="2987" y="8293"/>
                </a:cubicBezTo>
                <a:cubicBezTo>
                  <a:pt x="3044" y="8274"/>
                  <a:pt x="3101" y="8255"/>
                  <a:pt x="3139" y="8217"/>
                </a:cubicBezTo>
                <a:lnTo>
                  <a:pt x="3139" y="8217"/>
                </a:lnTo>
                <a:cubicBezTo>
                  <a:pt x="2872" y="9910"/>
                  <a:pt x="2492" y="12687"/>
                  <a:pt x="2074" y="15958"/>
                </a:cubicBezTo>
                <a:cubicBezTo>
                  <a:pt x="2074" y="15901"/>
                  <a:pt x="2074" y="15844"/>
                  <a:pt x="2017" y="15787"/>
                </a:cubicBezTo>
                <a:cubicBezTo>
                  <a:pt x="1940" y="15692"/>
                  <a:pt x="1769" y="15597"/>
                  <a:pt x="1655" y="15597"/>
                </a:cubicBezTo>
                <a:cubicBezTo>
                  <a:pt x="1636" y="15711"/>
                  <a:pt x="1693" y="15882"/>
                  <a:pt x="1788" y="15978"/>
                </a:cubicBezTo>
                <a:cubicBezTo>
                  <a:pt x="1842" y="16059"/>
                  <a:pt x="1896" y="16082"/>
                  <a:pt x="1964" y="16082"/>
                </a:cubicBezTo>
                <a:cubicBezTo>
                  <a:pt x="1992" y="16082"/>
                  <a:pt x="2021" y="16078"/>
                  <a:pt x="2055" y="16073"/>
                </a:cubicBezTo>
                <a:cubicBezTo>
                  <a:pt x="2060" y="16073"/>
                  <a:pt x="2063" y="16071"/>
                  <a:pt x="2066" y="16069"/>
                </a:cubicBezTo>
                <a:lnTo>
                  <a:pt x="2066" y="16069"/>
                </a:lnTo>
                <a:cubicBezTo>
                  <a:pt x="2054" y="16133"/>
                  <a:pt x="2052" y="16198"/>
                  <a:pt x="2036" y="16263"/>
                </a:cubicBezTo>
                <a:cubicBezTo>
                  <a:pt x="1966" y="16207"/>
                  <a:pt x="1856" y="16172"/>
                  <a:pt x="1757" y="16172"/>
                </a:cubicBezTo>
                <a:cubicBezTo>
                  <a:pt x="1720" y="16172"/>
                  <a:pt x="1686" y="16177"/>
                  <a:pt x="1655" y="16187"/>
                </a:cubicBezTo>
                <a:cubicBezTo>
                  <a:pt x="1674" y="16282"/>
                  <a:pt x="1750" y="16415"/>
                  <a:pt x="1845" y="16491"/>
                </a:cubicBezTo>
                <a:cubicBezTo>
                  <a:pt x="1826" y="16510"/>
                  <a:pt x="1788" y="16510"/>
                  <a:pt x="1750" y="16510"/>
                </a:cubicBezTo>
                <a:cubicBezTo>
                  <a:pt x="1579" y="16586"/>
                  <a:pt x="1389" y="16757"/>
                  <a:pt x="1332" y="16910"/>
                </a:cubicBezTo>
                <a:cubicBezTo>
                  <a:pt x="1403" y="16950"/>
                  <a:pt x="1513" y="16969"/>
                  <a:pt x="1625" y="16969"/>
                </a:cubicBezTo>
                <a:cubicBezTo>
                  <a:pt x="1723" y="16969"/>
                  <a:pt x="1823" y="16955"/>
                  <a:pt x="1902" y="16929"/>
                </a:cubicBezTo>
                <a:cubicBezTo>
                  <a:pt x="1921" y="16929"/>
                  <a:pt x="1940" y="16910"/>
                  <a:pt x="1959" y="16910"/>
                </a:cubicBezTo>
                <a:cubicBezTo>
                  <a:pt x="1674" y="19306"/>
                  <a:pt x="1370" y="21912"/>
                  <a:pt x="1123" y="24537"/>
                </a:cubicBezTo>
                <a:cubicBezTo>
                  <a:pt x="1027" y="24461"/>
                  <a:pt x="913" y="24385"/>
                  <a:pt x="818" y="24385"/>
                </a:cubicBezTo>
                <a:cubicBezTo>
                  <a:pt x="780" y="24499"/>
                  <a:pt x="837" y="24670"/>
                  <a:pt x="913" y="24765"/>
                </a:cubicBezTo>
                <a:cubicBezTo>
                  <a:pt x="970" y="24841"/>
                  <a:pt x="1008" y="24860"/>
                  <a:pt x="1085" y="24860"/>
                </a:cubicBezTo>
                <a:lnTo>
                  <a:pt x="1065" y="25050"/>
                </a:ln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52" y="24860"/>
                  <a:pt x="305" y="24936"/>
                  <a:pt x="229" y="25069"/>
                </a:cubicBezTo>
                <a:cubicBezTo>
                  <a:pt x="324" y="25203"/>
                  <a:pt x="552" y="25279"/>
                  <a:pt x="742" y="25279"/>
                </a:cubicBezTo>
                <a:cubicBezTo>
                  <a:pt x="913" y="25260"/>
                  <a:pt x="970" y="25184"/>
                  <a:pt x="1065" y="25069"/>
                </a:cubicBezTo>
                <a:lnTo>
                  <a:pt x="1065" y="25069"/>
                </a:lnTo>
                <a:cubicBezTo>
                  <a:pt x="1027" y="25374"/>
                  <a:pt x="1008" y="25678"/>
                  <a:pt x="970" y="25982"/>
                </a:cubicBezTo>
                <a:cubicBezTo>
                  <a:pt x="913" y="25982"/>
                  <a:pt x="856" y="25982"/>
                  <a:pt x="799" y="26039"/>
                </a:cubicBezTo>
                <a:cubicBezTo>
                  <a:pt x="704" y="26135"/>
                  <a:pt x="609" y="26287"/>
                  <a:pt x="628" y="26401"/>
                </a:cubicBezTo>
                <a:cubicBezTo>
                  <a:pt x="641" y="26403"/>
                  <a:pt x="654" y="26405"/>
                  <a:pt x="668" y="26405"/>
                </a:cubicBezTo>
                <a:cubicBezTo>
                  <a:pt x="758" y="26405"/>
                  <a:pt x="869" y="26355"/>
                  <a:pt x="951" y="26306"/>
                </a:cubicBezTo>
                <a:lnTo>
                  <a:pt x="951" y="26306"/>
                </a:lnTo>
                <a:cubicBezTo>
                  <a:pt x="894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68" y="27863"/>
                  <a:pt x="547" y="27815"/>
                  <a:pt x="453" y="27815"/>
                </a:cubicBezTo>
                <a:cubicBezTo>
                  <a:pt x="426" y="27815"/>
                  <a:pt x="402" y="27819"/>
                  <a:pt x="381" y="27827"/>
                </a:cubicBezTo>
                <a:cubicBezTo>
                  <a:pt x="362" y="27923"/>
                  <a:pt x="438" y="28037"/>
                  <a:pt x="533" y="28132"/>
                </a:cubicBezTo>
                <a:cubicBezTo>
                  <a:pt x="495" y="28132"/>
                  <a:pt x="476" y="28132"/>
                  <a:pt x="438" y="28151"/>
                </a:cubicBezTo>
                <a:cubicBezTo>
                  <a:pt x="267" y="28189"/>
                  <a:pt x="57" y="28341"/>
                  <a:pt x="0" y="28474"/>
                </a:cubicBezTo>
                <a:cubicBezTo>
                  <a:pt x="78" y="28539"/>
                  <a:pt x="227" y="28569"/>
                  <a:pt x="369" y="28569"/>
                </a:cubicBezTo>
                <a:cubicBezTo>
                  <a:pt x="434" y="28569"/>
                  <a:pt x="498" y="28562"/>
                  <a:pt x="552" y="28550"/>
                </a:cubicBezTo>
                <a:cubicBezTo>
                  <a:pt x="666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52" y="31289"/>
                  <a:pt x="476" y="32640"/>
                </a:cubicBezTo>
                <a:cubicBezTo>
                  <a:pt x="438" y="33343"/>
                  <a:pt x="913" y="33857"/>
                  <a:pt x="1693" y="34199"/>
                </a:cubicBezTo>
                <a:cubicBezTo>
                  <a:pt x="2074" y="34371"/>
                  <a:pt x="2530" y="34523"/>
                  <a:pt x="3063" y="34618"/>
                </a:cubicBezTo>
                <a:cubicBezTo>
                  <a:pt x="3196" y="34656"/>
                  <a:pt x="3348" y="34675"/>
                  <a:pt x="3519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87" y="35044"/>
                  <a:pt x="3356" y="35058"/>
                  <a:pt x="3431" y="35058"/>
                </a:cubicBezTo>
                <a:cubicBezTo>
                  <a:pt x="3516" y="35058"/>
                  <a:pt x="3609" y="35039"/>
                  <a:pt x="3690" y="34998"/>
                </a:cubicBezTo>
                <a:cubicBezTo>
                  <a:pt x="3804" y="34941"/>
                  <a:pt x="3843" y="34865"/>
                  <a:pt x="3862" y="34751"/>
                </a:cubicBezTo>
                <a:cubicBezTo>
                  <a:pt x="3957" y="34770"/>
                  <a:pt x="4052" y="34789"/>
                  <a:pt x="4147" y="34789"/>
                </a:cubicBezTo>
                <a:cubicBezTo>
                  <a:pt x="3995" y="34922"/>
                  <a:pt x="3862" y="35150"/>
                  <a:pt x="3862" y="35322"/>
                </a:cubicBezTo>
                <a:cubicBezTo>
                  <a:pt x="3888" y="35327"/>
                  <a:pt x="3917" y="35330"/>
                  <a:pt x="3947" y="35330"/>
                </a:cubicBezTo>
                <a:cubicBezTo>
                  <a:pt x="4117" y="35330"/>
                  <a:pt x="4341" y="35247"/>
                  <a:pt x="4470" y="35150"/>
                </a:cubicBezTo>
                <a:cubicBezTo>
                  <a:pt x="4603" y="35055"/>
                  <a:pt x="4641" y="34960"/>
                  <a:pt x="4641" y="34846"/>
                </a:cubicBezTo>
                <a:cubicBezTo>
                  <a:pt x="4717" y="34846"/>
                  <a:pt x="4794" y="34846"/>
                  <a:pt x="4870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56" y="35055"/>
                  <a:pt x="4737" y="35265"/>
                  <a:pt x="4794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74" y="34998"/>
                  <a:pt x="5174" y="34941"/>
                  <a:pt x="5155" y="34884"/>
                </a:cubicBezTo>
                <a:cubicBezTo>
                  <a:pt x="5307" y="34884"/>
                  <a:pt x="5478" y="34903"/>
                  <a:pt x="5650" y="34903"/>
                </a:cubicBezTo>
                <a:cubicBezTo>
                  <a:pt x="5630" y="35341"/>
                  <a:pt x="5630" y="35778"/>
                  <a:pt x="5611" y="36197"/>
                </a:cubicBezTo>
                <a:cubicBezTo>
                  <a:pt x="5573" y="38289"/>
                  <a:pt x="5478" y="40134"/>
                  <a:pt x="5421" y="41085"/>
                </a:cubicBezTo>
                <a:lnTo>
                  <a:pt x="4261" y="41085"/>
                </a:lnTo>
                <a:lnTo>
                  <a:pt x="4261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49" y="40324"/>
                  <a:pt x="9397" y="39031"/>
                  <a:pt x="9263" y="37699"/>
                </a:cubicBezTo>
                <a:cubicBezTo>
                  <a:pt x="9206" y="37072"/>
                  <a:pt x="9149" y="36444"/>
                  <a:pt x="9092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100" y="34751"/>
                  <a:pt x="11128" y="34637"/>
                  <a:pt x="12002" y="34504"/>
                </a:cubicBezTo>
                <a:cubicBezTo>
                  <a:pt x="12782" y="34371"/>
                  <a:pt x="13239" y="33743"/>
                  <a:pt x="13448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0" y="32934"/>
                  <a:pt x="13736" y="33004"/>
                  <a:pt x="13834" y="33004"/>
                </a:cubicBezTo>
                <a:cubicBezTo>
                  <a:pt x="13846" y="33004"/>
                  <a:pt x="13857" y="33003"/>
                  <a:pt x="13867" y="33001"/>
                </a:cubicBezTo>
                <a:cubicBezTo>
                  <a:pt x="13886" y="32887"/>
                  <a:pt x="13809" y="32735"/>
                  <a:pt x="13714" y="32640"/>
                </a:cubicBezTo>
                <a:cubicBezTo>
                  <a:pt x="13664" y="32589"/>
                  <a:pt x="13613" y="32572"/>
                  <a:pt x="13562" y="32572"/>
                </a:cubicBezTo>
                <a:cubicBezTo>
                  <a:pt x="13537" y="32572"/>
                  <a:pt x="13511" y="32576"/>
                  <a:pt x="13486" y="32583"/>
                </a:cubicBezTo>
                <a:cubicBezTo>
                  <a:pt x="13486" y="32507"/>
                  <a:pt x="13505" y="32411"/>
                  <a:pt x="13524" y="32335"/>
                </a:cubicBezTo>
                <a:cubicBezTo>
                  <a:pt x="13581" y="32392"/>
                  <a:pt x="13676" y="32449"/>
                  <a:pt x="13752" y="32449"/>
                </a:cubicBezTo>
                <a:cubicBezTo>
                  <a:pt x="13790" y="32354"/>
                  <a:pt x="13752" y="32183"/>
                  <a:pt x="13676" y="32088"/>
                </a:cubicBezTo>
                <a:cubicBezTo>
                  <a:pt x="13638" y="32031"/>
                  <a:pt x="13600" y="31993"/>
                  <a:pt x="13562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8" y="31936"/>
                  <a:pt x="13714" y="31993"/>
                  <a:pt x="13867" y="31993"/>
                </a:cubicBezTo>
                <a:cubicBezTo>
                  <a:pt x="13881" y="31995"/>
                  <a:pt x="13897" y="31995"/>
                  <a:pt x="13912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85" y="31670"/>
                  <a:pt x="14057" y="31594"/>
                  <a:pt x="13867" y="31594"/>
                </a:cubicBezTo>
                <a:cubicBezTo>
                  <a:pt x="13733" y="31594"/>
                  <a:pt x="13657" y="31632"/>
                  <a:pt x="13581" y="31727"/>
                </a:cubicBezTo>
                <a:cubicBezTo>
                  <a:pt x="13581" y="31632"/>
                  <a:pt x="13581" y="31536"/>
                  <a:pt x="13600" y="31441"/>
                </a:cubicBezTo>
                <a:cubicBezTo>
                  <a:pt x="13649" y="31478"/>
                  <a:pt x="13698" y="31499"/>
                  <a:pt x="13758" y="31499"/>
                </a:cubicBezTo>
                <a:cubicBezTo>
                  <a:pt x="13790" y="31499"/>
                  <a:pt x="13826" y="31493"/>
                  <a:pt x="13867" y="31479"/>
                </a:cubicBezTo>
                <a:cubicBezTo>
                  <a:pt x="13981" y="31422"/>
                  <a:pt x="14114" y="31308"/>
                  <a:pt x="14133" y="31194"/>
                </a:cubicBezTo>
                <a:cubicBezTo>
                  <a:pt x="14093" y="31170"/>
                  <a:pt x="14040" y="31160"/>
                  <a:pt x="13983" y="31160"/>
                </a:cubicBezTo>
                <a:cubicBezTo>
                  <a:pt x="13904" y="31160"/>
                  <a:pt x="13819" y="31180"/>
                  <a:pt x="13752" y="31213"/>
                </a:cubicBezTo>
                <a:cubicBezTo>
                  <a:pt x="13638" y="31251"/>
                  <a:pt x="13619" y="31327"/>
                  <a:pt x="13600" y="31403"/>
                </a:cubicBezTo>
                <a:cubicBezTo>
                  <a:pt x="13619" y="30852"/>
                  <a:pt x="13600" y="30224"/>
                  <a:pt x="13543" y="29558"/>
                </a:cubicBezTo>
                <a:cubicBezTo>
                  <a:pt x="13581" y="29558"/>
                  <a:pt x="13600" y="29558"/>
                  <a:pt x="13638" y="29520"/>
                </a:cubicBezTo>
                <a:cubicBezTo>
                  <a:pt x="13714" y="29482"/>
                  <a:pt x="13790" y="29387"/>
                  <a:pt x="13790" y="29311"/>
                </a:cubicBezTo>
                <a:cubicBezTo>
                  <a:pt x="13769" y="29300"/>
                  <a:pt x="13745" y="29296"/>
                  <a:pt x="13719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505" y="28950"/>
                  <a:pt x="13448" y="28531"/>
                  <a:pt x="13410" y="28094"/>
                </a:cubicBezTo>
                <a:lnTo>
                  <a:pt x="13410" y="28094"/>
                </a:lnTo>
                <a:cubicBezTo>
                  <a:pt x="13429" y="28132"/>
                  <a:pt x="13448" y="28151"/>
                  <a:pt x="13505" y="28170"/>
                </a:cubicBezTo>
                <a:cubicBezTo>
                  <a:pt x="13556" y="28187"/>
                  <a:pt x="13619" y="28196"/>
                  <a:pt x="13681" y="28196"/>
                </a:cubicBezTo>
                <a:cubicBezTo>
                  <a:pt x="13758" y="28196"/>
                  <a:pt x="13833" y="28182"/>
                  <a:pt x="13886" y="28151"/>
                </a:cubicBezTo>
                <a:cubicBezTo>
                  <a:pt x="13867" y="28056"/>
                  <a:pt x="13714" y="27923"/>
                  <a:pt x="13600" y="27885"/>
                </a:cubicBezTo>
                <a:cubicBezTo>
                  <a:pt x="13564" y="27870"/>
                  <a:pt x="13533" y="27864"/>
                  <a:pt x="13505" y="27864"/>
                </a:cubicBezTo>
                <a:cubicBezTo>
                  <a:pt x="13459" y="27864"/>
                  <a:pt x="13419" y="27880"/>
                  <a:pt x="13372" y="27904"/>
                </a:cubicBezTo>
                <a:cubicBezTo>
                  <a:pt x="13372" y="27827"/>
                  <a:pt x="13353" y="27770"/>
                  <a:pt x="13353" y="27694"/>
                </a:cubicBezTo>
                <a:lnTo>
                  <a:pt x="13353" y="27694"/>
                </a:lnTo>
                <a:cubicBezTo>
                  <a:pt x="13391" y="27704"/>
                  <a:pt x="13429" y="27709"/>
                  <a:pt x="13465" y="27709"/>
                </a:cubicBezTo>
                <a:cubicBezTo>
                  <a:pt x="13500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53" y="27371"/>
                </a:cubicBezTo>
                <a:cubicBezTo>
                  <a:pt x="13334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96" y="27257"/>
                </a:cubicBezTo>
                <a:cubicBezTo>
                  <a:pt x="13353" y="27257"/>
                  <a:pt x="13410" y="27257"/>
                  <a:pt x="13486" y="27219"/>
                </a:cubicBezTo>
                <a:cubicBezTo>
                  <a:pt x="13657" y="27162"/>
                  <a:pt x="13847" y="26991"/>
                  <a:pt x="13886" y="26838"/>
                </a:cubicBezTo>
                <a:cubicBezTo>
                  <a:pt x="13819" y="26800"/>
                  <a:pt x="13724" y="26781"/>
                  <a:pt x="13624" y="26781"/>
                </a:cubicBezTo>
                <a:cubicBezTo>
                  <a:pt x="13524" y="26781"/>
                  <a:pt x="1342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39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72" y="26648"/>
                  <a:pt x="13448" y="26477"/>
                  <a:pt x="13410" y="26363"/>
                </a:cubicBezTo>
                <a:cubicBezTo>
                  <a:pt x="13353" y="26363"/>
                  <a:pt x="13258" y="26401"/>
                  <a:pt x="13182" y="26439"/>
                </a:cubicBezTo>
                <a:cubicBezTo>
                  <a:pt x="13068" y="25716"/>
                  <a:pt x="12934" y="24955"/>
                  <a:pt x="12801" y="24175"/>
                </a:cubicBezTo>
                <a:lnTo>
                  <a:pt x="12801" y="24175"/>
                </a:lnTo>
                <a:cubicBezTo>
                  <a:pt x="12839" y="24252"/>
                  <a:pt x="12915" y="24309"/>
                  <a:pt x="13030" y="24328"/>
                </a:cubicBezTo>
                <a:cubicBezTo>
                  <a:pt x="13055" y="24331"/>
                  <a:pt x="13082" y="24332"/>
                  <a:pt x="13111" y="24332"/>
                </a:cubicBezTo>
                <a:cubicBezTo>
                  <a:pt x="13254" y="24332"/>
                  <a:pt x="13426" y="24293"/>
                  <a:pt x="13505" y="24213"/>
                </a:cubicBezTo>
                <a:cubicBezTo>
                  <a:pt x="13448" y="24099"/>
                  <a:pt x="13239" y="23985"/>
                  <a:pt x="13087" y="23966"/>
                </a:cubicBezTo>
                <a:cubicBezTo>
                  <a:pt x="13061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2" y="24080"/>
                </a:cubicBezTo>
                <a:cubicBezTo>
                  <a:pt x="12744" y="23852"/>
                  <a:pt x="12706" y="23624"/>
                  <a:pt x="12668" y="23396"/>
                </a:cubicBezTo>
                <a:lnTo>
                  <a:pt x="12668" y="23396"/>
                </a:lnTo>
                <a:cubicBezTo>
                  <a:pt x="12696" y="23423"/>
                  <a:pt x="12744" y="23441"/>
                  <a:pt x="12798" y="23441"/>
                </a:cubicBezTo>
                <a:cubicBezTo>
                  <a:pt x="12818" y="23441"/>
                  <a:pt x="12838" y="23439"/>
                  <a:pt x="12858" y="23434"/>
                </a:cubicBezTo>
                <a:cubicBezTo>
                  <a:pt x="13011" y="23415"/>
                  <a:pt x="13220" y="23320"/>
                  <a:pt x="13277" y="23205"/>
                </a:cubicBezTo>
                <a:cubicBezTo>
                  <a:pt x="13211" y="23123"/>
                  <a:pt x="13058" y="23069"/>
                  <a:pt x="12932" y="23069"/>
                </a:cubicBezTo>
                <a:cubicBezTo>
                  <a:pt x="12913" y="23069"/>
                  <a:pt x="12895" y="23070"/>
                  <a:pt x="12877" y="23072"/>
                </a:cubicBezTo>
                <a:cubicBezTo>
                  <a:pt x="12896" y="23034"/>
                  <a:pt x="12915" y="23015"/>
                  <a:pt x="12934" y="22977"/>
                </a:cubicBezTo>
                <a:cubicBezTo>
                  <a:pt x="13049" y="22768"/>
                  <a:pt x="13087" y="22464"/>
                  <a:pt x="13011" y="22292"/>
                </a:cubicBezTo>
                <a:lnTo>
                  <a:pt x="13011" y="22292"/>
                </a:lnTo>
                <a:cubicBezTo>
                  <a:pt x="12839" y="22311"/>
                  <a:pt x="12649" y="22464"/>
                  <a:pt x="12516" y="22635"/>
                </a:cubicBezTo>
                <a:cubicBezTo>
                  <a:pt x="12402" y="21931"/>
                  <a:pt x="12269" y="21208"/>
                  <a:pt x="12136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64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45" y="19458"/>
                  <a:pt x="11812" y="18678"/>
                  <a:pt x="11679" y="17918"/>
                </a:cubicBezTo>
                <a:lnTo>
                  <a:pt x="11679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28" y="17996"/>
                  <a:pt x="11913" y="18011"/>
                  <a:pt x="11990" y="18011"/>
                </a:cubicBezTo>
                <a:cubicBezTo>
                  <a:pt x="12053" y="18011"/>
                  <a:pt x="12112" y="18000"/>
                  <a:pt x="12155" y="17975"/>
                </a:cubicBezTo>
                <a:cubicBezTo>
                  <a:pt x="12117" y="17861"/>
                  <a:pt x="11983" y="17746"/>
                  <a:pt x="11869" y="17708"/>
                </a:cubicBezTo>
                <a:cubicBezTo>
                  <a:pt x="11822" y="17689"/>
                  <a:pt x="11784" y="17680"/>
                  <a:pt x="11748" y="17680"/>
                </a:cubicBezTo>
                <a:cubicBezTo>
                  <a:pt x="11712" y="17680"/>
                  <a:pt x="11679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2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5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717" y="16548"/>
                  <a:pt x="11736" y="16453"/>
                  <a:pt x="11736" y="16396"/>
                </a:cubicBezTo>
                <a:cubicBezTo>
                  <a:pt x="11719" y="16393"/>
                  <a:pt x="11702" y="16391"/>
                  <a:pt x="11684" y="16391"/>
                </a:cubicBezTo>
                <a:cubicBezTo>
                  <a:pt x="11602" y="16391"/>
                  <a:pt x="11513" y="16425"/>
                  <a:pt x="11451" y="16472"/>
                </a:cubicBezTo>
                <a:cubicBezTo>
                  <a:pt x="11318" y="15749"/>
                  <a:pt x="11204" y="15007"/>
                  <a:pt x="11070" y="14247"/>
                </a:cubicBezTo>
                <a:cubicBezTo>
                  <a:pt x="11108" y="14247"/>
                  <a:pt x="11147" y="14228"/>
                  <a:pt x="11185" y="14190"/>
                </a:cubicBezTo>
                <a:cubicBezTo>
                  <a:pt x="11280" y="14113"/>
                  <a:pt x="11356" y="13961"/>
                  <a:pt x="11356" y="13847"/>
                </a:cubicBezTo>
                <a:cubicBezTo>
                  <a:pt x="11343" y="13845"/>
                  <a:pt x="11330" y="13843"/>
                  <a:pt x="11316" y="13843"/>
                </a:cubicBezTo>
                <a:cubicBezTo>
                  <a:pt x="11222" y="13843"/>
                  <a:pt x="11096" y="13895"/>
                  <a:pt x="11013" y="13961"/>
                </a:cubicBezTo>
                <a:cubicBezTo>
                  <a:pt x="10994" y="13847"/>
                  <a:pt x="10975" y="13752"/>
                  <a:pt x="10956" y="13638"/>
                </a:cubicBezTo>
                <a:cubicBezTo>
                  <a:pt x="11032" y="13619"/>
                  <a:pt x="11108" y="13600"/>
                  <a:pt x="11166" y="13505"/>
                </a:cubicBezTo>
                <a:cubicBezTo>
                  <a:pt x="11223" y="13391"/>
                  <a:pt x="11261" y="13219"/>
                  <a:pt x="11204" y="13124"/>
                </a:cubicBezTo>
                <a:cubicBezTo>
                  <a:pt x="11089" y="13124"/>
                  <a:pt x="10956" y="13258"/>
                  <a:pt x="10899" y="13353"/>
                </a:cubicBezTo>
                <a:cubicBezTo>
                  <a:pt x="10899" y="13372"/>
                  <a:pt x="10899" y="13372"/>
                  <a:pt x="10899" y="13372"/>
                </a:cubicBezTo>
                <a:cubicBezTo>
                  <a:pt x="10652" y="12097"/>
                  <a:pt x="10386" y="10823"/>
                  <a:pt x="10119" y="9606"/>
                </a:cubicBezTo>
                <a:lnTo>
                  <a:pt x="10119" y="9606"/>
                </a:lnTo>
                <a:cubicBezTo>
                  <a:pt x="10167" y="9625"/>
                  <a:pt x="10219" y="9634"/>
                  <a:pt x="10269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405" y="9491"/>
                  <a:pt x="10272" y="9358"/>
                  <a:pt x="10157" y="9301"/>
                </a:cubicBezTo>
                <a:cubicBezTo>
                  <a:pt x="10119" y="9282"/>
                  <a:pt x="10081" y="9282"/>
                  <a:pt x="10043" y="9282"/>
                </a:cubicBezTo>
                <a:cubicBezTo>
                  <a:pt x="10024" y="9244"/>
                  <a:pt x="10024" y="9206"/>
                  <a:pt x="10005" y="9168"/>
                </a:cubicBezTo>
                <a:lnTo>
                  <a:pt x="10005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6" y="9195"/>
                  <a:pt x="10228" y="9180"/>
                  <a:pt x="10291" y="9149"/>
                </a:cubicBezTo>
                <a:cubicBezTo>
                  <a:pt x="10462" y="9073"/>
                  <a:pt x="10633" y="8883"/>
                  <a:pt x="10652" y="8731"/>
                </a:cubicBezTo>
                <a:cubicBezTo>
                  <a:pt x="10601" y="8702"/>
                  <a:pt x="10534" y="8689"/>
                  <a:pt x="10460" y="8689"/>
                </a:cubicBezTo>
                <a:cubicBezTo>
                  <a:pt x="10341" y="8689"/>
                  <a:pt x="10206" y="8722"/>
                  <a:pt x="10100" y="8769"/>
                </a:cubicBezTo>
                <a:cubicBezTo>
                  <a:pt x="10024" y="8807"/>
                  <a:pt x="9986" y="8864"/>
                  <a:pt x="9948" y="8902"/>
                </a:cubicBezTo>
                <a:cubicBezTo>
                  <a:pt x="9948" y="8864"/>
                  <a:pt x="9929" y="8807"/>
                  <a:pt x="9910" y="8769"/>
                </a:cubicBezTo>
                <a:cubicBezTo>
                  <a:pt x="9967" y="8750"/>
                  <a:pt x="10005" y="8731"/>
                  <a:pt x="10043" y="8674"/>
                </a:cubicBezTo>
                <a:cubicBezTo>
                  <a:pt x="10119" y="8578"/>
                  <a:pt x="10176" y="8407"/>
                  <a:pt x="10157" y="8293"/>
                </a:cubicBezTo>
                <a:cubicBezTo>
                  <a:pt x="10043" y="8293"/>
                  <a:pt x="9929" y="8369"/>
                  <a:pt x="9834" y="8464"/>
                </a:cubicBezTo>
                <a:cubicBezTo>
                  <a:pt x="9644" y="7684"/>
                  <a:pt x="9454" y="6924"/>
                  <a:pt x="9263" y="6220"/>
                </a:cubicBezTo>
                <a:cubicBezTo>
                  <a:pt x="9225" y="6125"/>
                  <a:pt x="9206" y="6030"/>
                  <a:pt x="9168" y="5935"/>
                </a:cubicBezTo>
                <a:cubicBezTo>
                  <a:pt x="9206" y="5839"/>
                  <a:pt x="9168" y="5706"/>
                  <a:pt x="9111" y="5611"/>
                </a:cubicBezTo>
                <a:lnTo>
                  <a:pt x="9206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9" y="5614"/>
                  <a:pt x="9631" y="5525"/>
                  <a:pt x="9701" y="5421"/>
                </a:cubicBezTo>
                <a:cubicBezTo>
                  <a:pt x="9625" y="5288"/>
                  <a:pt x="9397" y="5212"/>
                  <a:pt x="9206" y="5212"/>
                </a:cubicBezTo>
                <a:cubicBezTo>
                  <a:pt x="9111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93" y="4356"/>
                </a:cubicBezTo>
                <a:cubicBezTo>
                  <a:pt x="8718" y="4356"/>
                  <a:pt x="8744" y="4364"/>
                  <a:pt x="8769" y="4364"/>
                </a:cubicBezTo>
                <a:cubicBezTo>
                  <a:pt x="8782" y="4364"/>
                  <a:pt x="8794" y="4362"/>
                  <a:pt x="8807" y="4356"/>
                </a:cubicBezTo>
                <a:cubicBezTo>
                  <a:pt x="8940" y="4337"/>
                  <a:pt x="9111" y="4261"/>
                  <a:pt x="9168" y="4147"/>
                </a:cubicBezTo>
                <a:cubicBezTo>
                  <a:pt x="9111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59" y="3785"/>
                  <a:pt x="8997" y="3500"/>
                  <a:pt x="8921" y="3367"/>
                </a:cubicBezTo>
                <a:cubicBezTo>
                  <a:pt x="8807" y="3367"/>
                  <a:pt x="8655" y="3481"/>
                  <a:pt x="8560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89" y="3272"/>
                  <a:pt x="8350" y="3310"/>
                  <a:pt x="8331" y="3348"/>
                </a:cubicBezTo>
                <a:cubicBezTo>
                  <a:pt x="8255" y="3138"/>
                  <a:pt x="8179" y="2929"/>
                  <a:pt x="8103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32" y="1655"/>
                  <a:pt x="7951" y="1541"/>
                </a:cubicBezTo>
                <a:cubicBezTo>
                  <a:pt x="7909" y="1509"/>
                  <a:pt x="7833" y="1495"/>
                  <a:pt x="7753" y="1495"/>
                </a:cubicBezTo>
                <a:cubicBezTo>
                  <a:pt x="7689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56" y="1427"/>
                  <a:pt x="7418" y="1351"/>
                </a:cubicBezTo>
                <a:cubicBezTo>
                  <a:pt x="7495" y="1332"/>
                  <a:pt x="7571" y="1274"/>
                  <a:pt x="7628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3" y="818"/>
                  <a:pt x="7247" y="989"/>
                </a:cubicBezTo>
                <a:cubicBezTo>
                  <a:pt x="7228" y="1008"/>
                  <a:pt x="7228" y="1046"/>
                  <a:pt x="7209" y="1065"/>
                </a:cubicBezTo>
                <a:cubicBezTo>
                  <a:pt x="6943" y="723"/>
                  <a:pt x="6677" y="533"/>
                  <a:pt x="6429" y="533"/>
                </a:cubicBezTo>
                <a:cubicBezTo>
                  <a:pt x="6296" y="552"/>
                  <a:pt x="6182" y="571"/>
                  <a:pt x="6049" y="628"/>
                </a:cubicBezTo>
                <a:cubicBezTo>
                  <a:pt x="6049" y="628"/>
                  <a:pt x="6068" y="609"/>
                  <a:pt x="6068" y="609"/>
                </a:cubicBezTo>
                <a:cubicBezTo>
                  <a:pt x="6106" y="476"/>
                  <a:pt x="6106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4" name="Google Shape;11554;p36"/>
          <p:cNvSpPr/>
          <p:nvPr/>
        </p:nvSpPr>
        <p:spPr>
          <a:xfrm>
            <a:off x="32313" y="3102406"/>
            <a:ext cx="1051148" cy="1329359"/>
          </a:xfrm>
          <a:custGeom>
            <a:rect b="b" l="l" r="r" t="t"/>
            <a:pathLst>
              <a:path extrusionOk="0" h="24995" w="19764">
                <a:moveTo>
                  <a:pt x="10919" y="1"/>
                </a:moveTo>
                <a:cubicBezTo>
                  <a:pt x="10424" y="1"/>
                  <a:pt x="9968" y="229"/>
                  <a:pt x="9663" y="571"/>
                </a:cubicBezTo>
                <a:cubicBezTo>
                  <a:pt x="9549" y="438"/>
                  <a:pt x="9397" y="362"/>
                  <a:pt x="9226" y="362"/>
                </a:cubicBezTo>
                <a:cubicBezTo>
                  <a:pt x="8960" y="362"/>
                  <a:pt x="8731" y="533"/>
                  <a:pt x="8655" y="762"/>
                </a:cubicBezTo>
                <a:cubicBezTo>
                  <a:pt x="8123" y="724"/>
                  <a:pt x="7590" y="705"/>
                  <a:pt x="7077" y="686"/>
                </a:cubicBezTo>
                <a:cubicBezTo>
                  <a:pt x="7077" y="666"/>
                  <a:pt x="7077" y="647"/>
                  <a:pt x="7077" y="628"/>
                </a:cubicBezTo>
                <a:cubicBezTo>
                  <a:pt x="7115" y="514"/>
                  <a:pt x="7077" y="324"/>
                  <a:pt x="7000" y="248"/>
                </a:cubicBezTo>
                <a:cubicBezTo>
                  <a:pt x="6905" y="286"/>
                  <a:pt x="6829" y="419"/>
                  <a:pt x="6791" y="533"/>
                </a:cubicBezTo>
                <a:cubicBezTo>
                  <a:pt x="6791" y="514"/>
                  <a:pt x="6772" y="495"/>
                  <a:pt x="6734" y="457"/>
                </a:cubicBezTo>
                <a:cubicBezTo>
                  <a:pt x="6634" y="357"/>
                  <a:pt x="6445" y="241"/>
                  <a:pt x="6297" y="241"/>
                </a:cubicBezTo>
                <a:cubicBezTo>
                  <a:pt x="6277" y="241"/>
                  <a:pt x="6258" y="244"/>
                  <a:pt x="6240" y="248"/>
                </a:cubicBezTo>
                <a:cubicBezTo>
                  <a:pt x="6221" y="362"/>
                  <a:pt x="6278" y="533"/>
                  <a:pt x="6354" y="647"/>
                </a:cubicBezTo>
                <a:cubicBezTo>
                  <a:pt x="6164" y="647"/>
                  <a:pt x="5954" y="647"/>
                  <a:pt x="5764" y="628"/>
                </a:cubicBezTo>
                <a:cubicBezTo>
                  <a:pt x="5479" y="628"/>
                  <a:pt x="5213" y="609"/>
                  <a:pt x="4927" y="609"/>
                </a:cubicBezTo>
                <a:cubicBezTo>
                  <a:pt x="4528" y="609"/>
                  <a:pt x="4128" y="590"/>
                  <a:pt x="3748" y="590"/>
                </a:cubicBezTo>
                <a:cubicBezTo>
                  <a:pt x="3482" y="571"/>
                  <a:pt x="3215" y="571"/>
                  <a:pt x="2949" y="571"/>
                </a:cubicBezTo>
                <a:lnTo>
                  <a:pt x="2911" y="571"/>
                </a:lnTo>
                <a:cubicBezTo>
                  <a:pt x="2797" y="571"/>
                  <a:pt x="2664" y="571"/>
                  <a:pt x="2550" y="609"/>
                </a:cubicBezTo>
                <a:cubicBezTo>
                  <a:pt x="2435" y="533"/>
                  <a:pt x="2302" y="476"/>
                  <a:pt x="2150" y="476"/>
                </a:cubicBezTo>
                <a:cubicBezTo>
                  <a:pt x="1846" y="476"/>
                  <a:pt x="1580" y="705"/>
                  <a:pt x="1503" y="990"/>
                </a:cubicBezTo>
                <a:cubicBezTo>
                  <a:pt x="1427" y="1009"/>
                  <a:pt x="1332" y="1047"/>
                  <a:pt x="1256" y="1085"/>
                </a:cubicBezTo>
                <a:cubicBezTo>
                  <a:pt x="1256" y="1047"/>
                  <a:pt x="1256" y="1009"/>
                  <a:pt x="1256" y="971"/>
                </a:cubicBezTo>
                <a:cubicBezTo>
                  <a:pt x="1218" y="857"/>
                  <a:pt x="1104" y="705"/>
                  <a:pt x="990" y="666"/>
                </a:cubicBezTo>
                <a:cubicBezTo>
                  <a:pt x="933" y="762"/>
                  <a:pt x="933" y="952"/>
                  <a:pt x="971" y="1066"/>
                </a:cubicBezTo>
                <a:cubicBezTo>
                  <a:pt x="990" y="1142"/>
                  <a:pt x="1028" y="1180"/>
                  <a:pt x="1085" y="1218"/>
                </a:cubicBezTo>
                <a:cubicBezTo>
                  <a:pt x="1047" y="1237"/>
                  <a:pt x="1028" y="1275"/>
                  <a:pt x="990" y="1313"/>
                </a:cubicBezTo>
                <a:cubicBezTo>
                  <a:pt x="933" y="1256"/>
                  <a:pt x="857" y="1218"/>
                  <a:pt x="781" y="1199"/>
                </a:cubicBezTo>
                <a:lnTo>
                  <a:pt x="781" y="1199"/>
                </a:lnTo>
                <a:cubicBezTo>
                  <a:pt x="743" y="1294"/>
                  <a:pt x="781" y="1446"/>
                  <a:pt x="838" y="1560"/>
                </a:cubicBezTo>
                <a:cubicBezTo>
                  <a:pt x="800" y="1541"/>
                  <a:pt x="781" y="1541"/>
                  <a:pt x="743" y="1541"/>
                </a:cubicBezTo>
                <a:cubicBezTo>
                  <a:pt x="552" y="1541"/>
                  <a:pt x="324" y="1599"/>
                  <a:pt x="210" y="1732"/>
                </a:cubicBezTo>
                <a:cubicBezTo>
                  <a:pt x="305" y="1865"/>
                  <a:pt x="533" y="1960"/>
                  <a:pt x="724" y="1960"/>
                </a:cubicBezTo>
                <a:lnTo>
                  <a:pt x="762" y="1960"/>
                </a:lnTo>
                <a:cubicBezTo>
                  <a:pt x="762" y="2131"/>
                  <a:pt x="800" y="2283"/>
                  <a:pt x="876" y="2416"/>
                </a:cubicBezTo>
                <a:cubicBezTo>
                  <a:pt x="857" y="2473"/>
                  <a:pt x="838" y="2531"/>
                  <a:pt x="838" y="2569"/>
                </a:cubicBezTo>
                <a:lnTo>
                  <a:pt x="819" y="2569"/>
                </a:lnTo>
                <a:cubicBezTo>
                  <a:pt x="819" y="2588"/>
                  <a:pt x="819" y="2607"/>
                  <a:pt x="819" y="2626"/>
                </a:cubicBezTo>
                <a:cubicBezTo>
                  <a:pt x="514" y="2930"/>
                  <a:pt x="324" y="3367"/>
                  <a:pt x="324" y="3843"/>
                </a:cubicBezTo>
                <a:cubicBezTo>
                  <a:pt x="324" y="4147"/>
                  <a:pt x="400" y="4433"/>
                  <a:pt x="552" y="4680"/>
                </a:cubicBezTo>
                <a:cubicBezTo>
                  <a:pt x="419" y="6068"/>
                  <a:pt x="419" y="7571"/>
                  <a:pt x="533" y="9055"/>
                </a:cubicBezTo>
                <a:cubicBezTo>
                  <a:pt x="514" y="9036"/>
                  <a:pt x="495" y="8998"/>
                  <a:pt x="457" y="8979"/>
                </a:cubicBezTo>
                <a:cubicBezTo>
                  <a:pt x="388" y="8923"/>
                  <a:pt x="277" y="8888"/>
                  <a:pt x="178" y="8888"/>
                </a:cubicBezTo>
                <a:cubicBezTo>
                  <a:pt x="142" y="8888"/>
                  <a:pt x="107" y="8892"/>
                  <a:pt x="77" y="8902"/>
                </a:cubicBezTo>
                <a:cubicBezTo>
                  <a:pt x="77" y="9017"/>
                  <a:pt x="191" y="9150"/>
                  <a:pt x="286" y="9226"/>
                </a:cubicBezTo>
                <a:cubicBezTo>
                  <a:pt x="305" y="9245"/>
                  <a:pt x="324" y="9245"/>
                  <a:pt x="343" y="9264"/>
                </a:cubicBezTo>
                <a:cubicBezTo>
                  <a:pt x="191" y="9359"/>
                  <a:pt x="77" y="9530"/>
                  <a:pt x="77" y="9739"/>
                </a:cubicBezTo>
                <a:cubicBezTo>
                  <a:pt x="77" y="9892"/>
                  <a:pt x="134" y="10025"/>
                  <a:pt x="248" y="10120"/>
                </a:cubicBezTo>
                <a:cubicBezTo>
                  <a:pt x="96" y="10386"/>
                  <a:pt x="1" y="10671"/>
                  <a:pt x="1" y="10995"/>
                </a:cubicBezTo>
                <a:cubicBezTo>
                  <a:pt x="1" y="11889"/>
                  <a:pt x="705" y="12612"/>
                  <a:pt x="1580" y="12650"/>
                </a:cubicBezTo>
                <a:cubicBezTo>
                  <a:pt x="1789" y="12783"/>
                  <a:pt x="2036" y="12840"/>
                  <a:pt x="2302" y="12840"/>
                </a:cubicBezTo>
                <a:lnTo>
                  <a:pt x="8370" y="12840"/>
                </a:lnTo>
                <a:cubicBezTo>
                  <a:pt x="8370" y="13125"/>
                  <a:pt x="8370" y="13391"/>
                  <a:pt x="8370" y="13658"/>
                </a:cubicBezTo>
                <a:cubicBezTo>
                  <a:pt x="8370" y="14380"/>
                  <a:pt x="8370" y="15103"/>
                  <a:pt x="8370" y="15807"/>
                </a:cubicBezTo>
                <a:cubicBezTo>
                  <a:pt x="8332" y="19440"/>
                  <a:pt x="8275" y="22597"/>
                  <a:pt x="8256" y="23948"/>
                </a:cubicBezTo>
                <a:lnTo>
                  <a:pt x="6107" y="23948"/>
                </a:lnTo>
                <a:lnTo>
                  <a:pt x="6107" y="24994"/>
                </a:lnTo>
                <a:lnTo>
                  <a:pt x="12669" y="24994"/>
                </a:lnTo>
                <a:lnTo>
                  <a:pt x="12669" y="23948"/>
                </a:lnTo>
                <a:lnTo>
                  <a:pt x="10519" y="23948"/>
                </a:lnTo>
                <a:cubicBezTo>
                  <a:pt x="10462" y="22845"/>
                  <a:pt x="10386" y="20562"/>
                  <a:pt x="10310" y="18204"/>
                </a:cubicBezTo>
                <a:cubicBezTo>
                  <a:pt x="10272" y="17405"/>
                  <a:pt x="10253" y="16587"/>
                  <a:pt x="10234" y="15826"/>
                </a:cubicBezTo>
                <a:cubicBezTo>
                  <a:pt x="10215" y="15465"/>
                  <a:pt x="10196" y="15122"/>
                  <a:pt x="10196" y="14780"/>
                </a:cubicBezTo>
                <a:cubicBezTo>
                  <a:pt x="10196" y="14419"/>
                  <a:pt x="10177" y="14076"/>
                  <a:pt x="10177" y="13753"/>
                </a:cubicBezTo>
                <a:cubicBezTo>
                  <a:pt x="10177" y="13696"/>
                  <a:pt x="10177" y="13658"/>
                  <a:pt x="10177" y="13601"/>
                </a:cubicBezTo>
                <a:cubicBezTo>
                  <a:pt x="10177" y="13601"/>
                  <a:pt x="10177" y="13582"/>
                  <a:pt x="10177" y="13582"/>
                </a:cubicBezTo>
                <a:cubicBezTo>
                  <a:pt x="10158" y="13353"/>
                  <a:pt x="10158" y="13144"/>
                  <a:pt x="10158" y="12954"/>
                </a:cubicBezTo>
                <a:cubicBezTo>
                  <a:pt x="10158" y="12916"/>
                  <a:pt x="10158" y="12878"/>
                  <a:pt x="10158" y="12840"/>
                </a:cubicBezTo>
                <a:lnTo>
                  <a:pt x="16891" y="12840"/>
                </a:lnTo>
                <a:cubicBezTo>
                  <a:pt x="17443" y="12840"/>
                  <a:pt x="17918" y="12459"/>
                  <a:pt x="18033" y="11946"/>
                </a:cubicBezTo>
                <a:cubicBezTo>
                  <a:pt x="18109" y="11889"/>
                  <a:pt x="18185" y="11813"/>
                  <a:pt x="18242" y="11737"/>
                </a:cubicBezTo>
                <a:lnTo>
                  <a:pt x="18242" y="11737"/>
                </a:lnTo>
                <a:cubicBezTo>
                  <a:pt x="18223" y="11832"/>
                  <a:pt x="18223" y="11927"/>
                  <a:pt x="18318" y="12003"/>
                </a:cubicBezTo>
                <a:cubicBezTo>
                  <a:pt x="18386" y="12088"/>
                  <a:pt x="18530" y="12158"/>
                  <a:pt x="18642" y="12158"/>
                </a:cubicBezTo>
                <a:cubicBezTo>
                  <a:pt x="18655" y="12158"/>
                  <a:pt x="18667" y="12157"/>
                  <a:pt x="18679" y="12155"/>
                </a:cubicBezTo>
                <a:cubicBezTo>
                  <a:pt x="18698" y="12041"/>
                  <a:pt x="18603" y="11889"/>
                  <a:pt x="18508" y="11794"/>
                </a:cubicBezTo>
                <a:cubicBezTo>
                  <a:pt x="18461" y="11735"/>
                  <a:pt x="18408" y="11713"/>
                  <a:pt x="18351" y="11713"/>
                </a:cubicBezTo>
                <a:cubicBezTo>
                  <a:pt x="18315" y="11713"/>
                  <a:pt x="18279" y="11722"/>
                  <a:pt x="18242" y="11737"/>
                </a:cubicBezTo>
                <a:cubicBezTo>
                  <a:pt x="18280" y="11661"/>
                  <a:pt x="18337" y="11584"/>
                  <a:pt x="18375" y="11508"/>
                </a:cubicBezTo>
                <a:cubicBezTo>
                  <a:pt x="18432" y="11565"/>
                  <a:pt x="18508" y="11584"/>
                  <a:pt x="18565" y="11584"/>
                </a:cubicBezTo>
                <a:cubicBezTo>
                  <a:pt x="18603" y="11489"/>
                  <a:pt x="18546" y="11318"/>
                  <a:pt x="18470" y="11204"/>
                </a:cubicBezTo>
                <a:cubicBezTo>
                  <a:pt x="18489" y="11166"/>
                  <a:pt x="18489" y="11128"/>
                  <a:pt x="18508" y="11090"/>
                </a:cubicBezTo>
                <a:cubicBezTo>
                  <a:pt x="18546" y="11109"/>
                  <a:pt x="18603" y="11128"/>
                  <a:pt x="18679" y="11128"/>
                </a:cubicBezTo>
                <a:cubicBezTo>
                  <a:pt x="18850" y="11128"/>
                  <a:pt x="19098" y="11052"/>
                  <a:pt x="19193" y="10919"/>
                </a:cubicBezTo>
                <a:cubicBezTo>
                  <a:pt x="19098" y="10786"/>
                  <a:pt x="18869" y="10709"/>
                  <a:pt x="18679" y="10709"/>
                </a:cubicBezTo>
                <a:cubicBezTo>
                  <a:pt x="18657" y="10704"/>
                  <a:pt x="18638" y="10702"/>
                  <a:pt x="18621" y="10702"/>
                </a:cubicBezTo>
                <a:cubicBezTo>
                  <a:pt x="18579" y="10702"/>
                  <a:pt x="18548" y="10715"/>
                  <a:pt x="18508" y="10728"/>
                </a:cubicBezTo>
                <a:cubicBezTo>
                  <a:pt x="18508" y="10690"/>
                  <a:pt x="18508" y="10633"/>
                  <a:pt x="18508" y="10595"/>
                </a:cubicBezTo>
                <a:cubicBezTo>
                  <a:pt x="18524" y="10603"/>
                  <a:pt x="18543" y="10608"/>
                  <a:pt x="18565" y="10608"/>
                </a:cubicBezTo>
                <a:cubicBezTo>
                  <a:pt x="18597" y="10608"/>
                  <a:pt x="18635" y="10599"/>
                  <a:pt x="18679" y="10576"/>
                </a:cubicBezTo>
                <a:cubicBezTo>
                  <a:pt x="18793" y="10538"/>
                  <a:pt x="18927" y="10405"/>
                  <a:pt x="18946" y="10291"/>
                </a:cubicBezTo>
                <a:cubicBezTo>
                  <a:pt x="18906" y="10267"/>
                  <a:pt x="18849" y="10257"/>
                  <a:pt x="18789" y="10257"/>
                </a:cubicBezTo>
                <a:cubicBezTo>
                  <a:pt x="18704" y="10257"/>
                  <a:pt x="18612" y="10277"/>
                  <a:pt x="18546" y="10310"/>
                </a:cubicBezTo>
                <a:cubicBezTo>
                  <a:pt x="18508" y="10329"/>
                  <a:pt x="18470" y="10348"/>
                  <a:pt x="18451" y="10386"/>
                </a:cubicBezTo>
                <a:cubicBezTo>
                  <a:pt x="18394" y="10215"/>
                  <a:pt x="18318" y="10063"/>
                  <a:pt x="18204" y="9930"/>
                </a:cubicBezTo>
                <a:cubicBezTo>
                  <a:pt x="18223" y="9625"/>
                  <a:pt x="18242" y="9321"/>
                  <a:pt x="18261" y="9017"/>
                </a:cubicBezTo>
                <a:cubicBezTo>
                  <a:pt x="18293" y="9023"/>
                  <a:pt x="18322" y="9027"/>
                  <a:pt x="18350" y="9027"/>
                </a:cubicBezTo>
                <a:cubicBezTo>
                  <a:pt x="18407" y="9027"/>
                  <a:pt x="18457" y="9010"/>
                  <a:pt x="18508" y="8960"/>
                </a:cubicBezTo>
                <a:cubicBezTo>
                  <a:pt x="18603" y="8883"/>
                  <a:pt x="18698" y="8731"/>
                  <a:pt x="18679" y="8617"/>
                </a:cubicBezTo>
                <a:cubicBezTo>
                  <a:pt x="18662" y="8610"/>
                  <a:pt x="18642" y="8607"/>
                  <a:pt x="18620" y="8607"/>
                </a:cubicBezTo>
                <a:cubicBezTo>
                  <a:pt x="18524" y="8607"/>
                  <a:pt x="18396" y="8669"/>
                  <a:pt x="18318" y="8731"/>
                </a:cubicBezTo>
                <a:cubicBezTo>
                  <a:pt x="18299" y="8731"/>
                  <a:pt x="18299" y="8750"/>
                  <a:pt x="18280" y="8750"/>
                </a:cubicBezTo>
                <a:cubicBezTo>
                  <a:pt x="18299" y="8598"/>
                  <a:pt x="18299" y="8427"/>
                  <a:pt x="18318" y="8275"/>
                </a:cubicBezTo>
                <a:cubicBezTo>
                  <a:pt x="18565" y="8142"/>
                  <a:pt x="18755" y="7799"/>
                  <a:pt x="18850" y="7324"/>
                </a:cubicBezTo>
                <a:cubicBezTo>
                  <a:pt x="18946" y="7419"/>
                  <a:pt x="19041" y="7476"/>
                  <a:pt x="19136" y="7476"/>
                </a:cubicBezTo>
                <a:cubicBezTo>
                  <a:pt x="19174" y="7381"/>
                  <a:pt x="19117" y="7191"/>
                  <a:pt x="19041" y="7096"/>
                </a:cubicBezTo>
                <a:cubicBezTo>
                  <a:pt x="19003" y="7038"/>
                  <a:pt x="18965" y="7000"/>
                  <a:pt x="18908" y="6981"/>
                </a:cubicBezTo>
                <a:cubicBezTo>
                  <a:pt x="18927" y="6943"/>
                  <a:pt x="18927" y="6886"/>
                  <a:pt x="18927" y="6829"/>
                </a:cubicBezTo>
                <a:cubicBezTo>
                  <a:pt x="19003" y="6943"/>
                  <a:pt x="19079" y="7000"/>
                  <a:pt x="19250" y="7019"/>
                </a:cubicBezTo>
                <a:cubicBezTo>
                  <a:pt x="19421" y="7019"/>
                  <a:pt x="19668" y="6943"/>
                  <a:pt x="19763" y="6810"/>
                </a:cubicBezTo>
                <a:cubicBezTo>
                  <a:pt x="19668" y="6677"/>
                  <a:pt x="19440" y="6582"/>
                  <a:pt x="19250" y="6582"/>
                </a:cubicBezTo>
                <a:cubicBezTo>
                  <a:pt x="19098" y="6582"/>
                  <a:pt x="19003" y="6639"/>
                  <a:pt x="18927" y="6753"/>
                </a:cubicBezTo>
                <a:cubicBezTo>
                  <a:pt x="18927" y="6715"/>
                  <a:pt x="18927" y="6677"/>
                  <a:pt x="18927" y="6639"/>
                </a:cubicBezTo>
                <a:cubicBezTo>
                  <a:pt x="18927" y="5878"/>
                  <a:pt x="18698" y="5251"/>
                  <a:pt x="18375" y="5022"/>
                </a:cubicBezTo>
                <a:cubicBezTo>
                  <a:pt x="18356" y="4965"/>
                  <a:pt x="18356" y="4889"/>
                  <a:pt x="18356" y="4813"/>
                </a:cubicBezTo>
                <a:cubicBezTo>
                  <a:pt x="18394" y="4813"/>
                  <a:pt x="18451" y="4794"/>
                  <a:pt x="18489" y="4756"/>
                </a:cubicBezTo>
                <a:cubicBezTo>
                  <a:pt x="18584" y="4661"/>
                  <a:pt x="18679" y="4509"/>
                  <a:pt x="18679" y="4395"/>
                </a:cubicBezTo>
                <a:cubicBezTo>
                  <a:pt x="18663" y="4391"/>
                  <a:pt x="18645" y="4390"/>
                  <a:pt x="18626" y="4390"/>
                </a:cubicBezTo>
                <a:cubicBezTo>
                  <a:pt x="18534" y="4390"/>
                  <a:pt x="18416" y="4427"/>
                  <a:pt x="18337" y="4490"/>
                </a:cubicBezTo>
                <a:cubicBezTo>
                  <a:pt x="18299" y="3767"/>
                  <a:pt x="18223" y="3120"/>
                  <a:pt x="18071" y="2588"/>
                </a:cubicBezTo>
                <a:cubicBezTo>
                  <a:pt x="18071" y="2188"/>
                  <a:pt x="17880" y="1846"/>
                  <a:pt x="17595" y="1618"/>
                </a:cubicBezTo>
                <a:cubicBezTo>
                  <a:pt x="17405" y="1484"/>
                  <a:pt x="17158" y="1389"/>
                  <a:pt x="16891" y="1389"/>
                </a:cubicBezTo>
                <a:cubicBezTo>
                  <a:pt x="16739" y="1370"/>
                  <a:pt x="16606" y="1370"/>
                  <a:pt x="16454" y="1351"/>
                </a:cubicBezTo>
                <a:cubicBezTo>
                  <a:pt x="16530" y="1294"/>
                  <a:pt x="16587" y="1237"/>
                  <a:pt x="16587" y="1161"/>
                </a:cubicBezTo>
                <a:cubicBezTo>
                  <a:pt x="16544" y="1135"/>
                  <a:pt x="16486" y="1125"/>
                  <a:pt x="16424" y="1125"/>
                </a:cubicBezTo>
                <a:cubicBezTo>
                  <a:pt x="16349" y="1125"/>
                  <a:pt x="16269" y="1140"/>
                  <a:pt x="16207" y="1161"/>
                </a:cubicBezTo>
                <a:cubicBezTo>
                  <a:pt x="16111" y="1199"/>
                  <a:pt x="16073" y="1256"/>
                  <a:pt x="16054" y="1313"/>
                </a:cubicBezTo>
                <a:cubicBezTo>
                  <a:pt x="15997" y="1313"/>
                  <a:pt x="15940" y="1294"/>
                  <a:pt x="15902" y="1294"/>
                </a:cubicBezTo>
                <a:cubicBezTo>
                  <a:pt x="15978" y="1218"/>
                  <a:pt x="16054" y="1085"/>
                  <a:pt x="16054" y="990"/>
                </a:cubicBezTo>
                <a:cubicBezTo>
                  <a:pt x="16038" y="986"/>
                  <a:pt x="16019" y="985"/>
                  <a:pt x="15999" y="985"/>
                </a:cubicBezTo>
                <a:cubicBezTo>
                  <a:pt x="15907" y="985"/>
                  <a:pt x="15787" y="1019"/>
                  <a:pt x="15693" y="1066"/>
                </a:cubicBezTo>
                <a:cubicBezTo>
                  <a:pt x="15712" y="1047"/>
                  <a:pt x="15712" y="1028"/>
                  <a:pt x="15712" y="990"/>
                </a:cubicBezTo>
                <a:cubicBezTo>
                  <a:pt x="15693" y="800"/>
                  <a:pt x="15598" y="571"/>
                  <a:pt x="15484" y="476"/>
                </a:cubicBezTo>
                <a:cubicBezTo>
                  <a:pt x="15351" y="571"/>
                  <a:pt x="15275" y="819"/>
                  <a:pt x="15275" y="1009"/>
                </a:cubicBezTo>
                <a:cubicBezTo>
                  <a:pt x="15294" y="1123"/>
                  <a:pt x="15332" y="1180"/>
                  <a:pt x="15389" y="1256"/>
                </a:cubicBezTo>
                <a:cubicBezTo>
                  <a:pt x="15237" y="1237"/>
                  <a:pt x="15084" y="1218"/>
                  <a:pt x="14932" y="1199"/>
                </a:cubicBezTo>
                <a:lnTo>
                  <a:pt x="14761" y="1199"/>
                </a:lnTo>
                <a:cubicBezTo>
                  <a:pt x="14419" y="1161"/>
                  <a:pt x="14057" y="1142"/>
                  <a:pt x="13715" y="1104"/>
                </a:cubicBezTo>
                <a:cubicBezTo>
                  <a:pt x="13677" y="933"/>
                  <a:pt x="13525" y="800"/>
                  <a:pt x="13334" y="800"/>
                </a:cubicBezTo>
                <a:cubicBezTo>
                  <a:pt x="13182" y="800"/>
                  <a:pt x="13030" y="895"/>
                  <a:pt x="12973" y="1047"/>
                </a:cubicBezTo>
                <a:cubicBezTo>
                  <a:pt x="12802" y="1028"/>
                  <a:pt x="12631" y="1009"/>
                  <a:pt x="12440" y="1009"/>
                </a:cubicBezTo>
                <a:cubicBezTo>
                  <a:pt x="12193" y="419"/>
                  <a:pt x="11604" y="1"/>
                  <a:pt x="109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5" name="Google Shape;11555;p36"/>
          <p:cNvSpPr/>
          <p:nvPr/>
        </p:nvSpPr>
        <p:spPr>
          <a:xfrm>
            <a:off x="1912135" y="2190979"/>
            <a:ext cx="763843" cy="2240790"/>
          </a:xfrm>
          <a:custGeom>
            <a:rect b="b" l="l" r="r" t="t"/>
            <a:pathLst>
              <a:path extrusionOk="0" h="42132" w="14362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707" y="361"/>
                  <a:pt x="5745" y="323"/>
                  <a:pt x="5745" y="247"/>
                </a:cubicBezTo>
                <a:cubicBezTo>
                  <a:pt x="5764" y="152"/>
                  <a:pt x="5726" y="38"/>
                  <a:pt x="5669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46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55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6" y="2644"/>
                </a:cubicBezTo>
                <a:cubicBezTo>
                  <a:pt x="3576" y="2701"/>
                  <a:pt x="3634" y="2815"/>
                  <a:pt x="3691" y="2872"/>
                </a:cubicBezTo>
                <a:cubicBezTo>
                  <a:pt x="3729" y="2901"/>
                  <a:pt x="3762" y="2910"/>
                  <a:pt x="3793" y="2910"/>
                </a:cubicBezTo>
                <a:cubicBezTo>
                  <a:pt x="3824" y="2910"/>
                  <a:pt x="3852" y="2901"/>
                  <a:pt x="3881" y="2891"/>
                </a:cubicBezTo>
                <a:cubicBezTo>
                  <a:pt x="3900" y="2834"/>
                  <a:pt x="3900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76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71" y="2473"/>
                  <a:pt x="3976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7" y="3443"/>
                  <a:pt x="3596" y="3405"/>
                  <a:pt x="3634" y="3348"/>
                </a:cubicBezTo>
                <a:cubicBezTo>
                  <a:pt x="3596" y="3291"/>
                  <a:pt x="3557" y="3253"/>
                  <a:pt x="3462" y="3253"/>
                </a:cubicBezTo>
                <a:close/>
                <a:moveTo>
                  <a:pt x="9520" y="3477"/>
                </a:moveTo>
                <a:cubicBezTo>
                  <a:pt x="9406" y="3477"/>
                  <a:pt x="9251" y="3531"/>
                  <a:pt x="9169" y="3614"/>
                </a:cubicBezTo>
                <a:cubicBezTo>
                  <a:pt x="9054" y="3709"/>
                  <a:pt x="9054" y="3804"/>
                  <a:pt x="9054" y="3918"/>
                </a:cubicBezTo>
                <a:cubicBezTo>
                  <a:pt x="9109" y="3926"/>
                  <a:pt x="9154" y="3934"/>
                  <a:pt x="9195" y="3934"/>
                </a:cubicBezTo>
                <a:cubicBezTo>
                  <a:pt x="9256" y="3934"/>
                  <a:pt x="9310" y="3918"/>
                  <a:pt x="9378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3" y="3478"/>
                  <a:pt x="9537" y="3477"/>
                  <a:pt x="9520" y="3477"/>
                </a:cubicBezTo>
                <a:close/>
                <a:moveTo>
                  <a:pt x="9312" y="4778"/>
                </a:moveTo>
                <a:cubicBezTo>
                  <a:pt x="9232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36" y="5117"/>
                  <a:pt x="9097" y="5117"/>
                </a:cubicBezTo>
                <a:cubicBezTo>
                  <a:pt x="9131" y="5117"/>
                  <a:pt x="9166" y="5111"/>
                  <a:pt x="9207" y="5098"/>
                </a:cubicBezTo>
                <a:cubicBezTo>
                  <a:pt x="9321" y="5041"/>
                  <a:pt x="9435" y="4926"/>
                  <a:pt x="9454" y="4812"/>
                </a:cubicBezTo>
                <a:cubicBezTo>
                  <a:pt x="9422" y="4788"/>
                  <a:pt x="9370" y="4778"/>
                  <a:pt x="9312" y="4778"/>
                </a:cubicBezTo>
                <a:close/>
                <a:moveTo>
                  <a:pt x="9484" y="5697"/>
                </a:moveTo>
                <a:cubicBezTo>
                  <a:pt x="9429" y="5697"/>
                  <a:pt x="9383" y="5726"/>
                  <a:pt x="9321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6" y="6034"/>
                  <a:pt x="9677" y="6034"/>
                </a:cubicBezTo>
                <a:cubicBezTo>
                  <a:pt x="9749" y="6034"/>
                  <a:pt x="9815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4" y="5697"/>
                  <a:pt x="9484" y="5697"/>
                </a:cubicBezTo>
                <a:close/>
                <a:moveTo>
                  <a:pt x="2468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49" y="7361"/>
                </a:cubicBezTo>
                <a:cubicBezTo>
                  <a:pt x="2598" y="7397"/>
                  <a:pt x="2638" y="7411"/>
                  <a:pt x="2681" y="7411"/>
                </a:cubicBezTo>
                <a:cubicBezTo>
                  <a:pt x="2705" y="7411"/>
                  <a:pt x="2731" y="7406"/>
                  <a:pt x="2759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45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86" y="10081"/>
                </a:cubicBezTo>
                <a:cubicBezTo>
                  <a:pt x="10426" y="10095"/>
                  <a:pt x="10474" y="10101"/>
                  <a:pt x="10523" y="10101"/>
                </a:cubicBezTo>
                <a:cubicBezTo>
                  <a:pt x="10612" y="10101"/>
                  <a:pt x="10705" y="10080"/>
                  <a:pt x="10766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41" y="17423"/>
                  <a:pt x="11736" y="17499"/>
                </a:cubicBezTo>
                <a:cubicBezTo>
                  <a:pt x="11820" y="17555"/>
                  <a:pt x="11934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1" y="22289"/>
                </a:moveTo>
                <a:cubicBezTo>
                  <a:pt x="13463" y="22289"/>
                  <a:pt x="13364" y="22357"/>
                  <a:pt x="13296" y="22426"/>
                </a:cubicBezTo>
                <a:cubicBezTo>
                  <a:pt x="13220" y="22502"/>
                  <a:pt x="13220" y="22578"/>
                  <a:pt x="13258" y="22673"/>
                </a:cubicBezTo>
                <a:cubicBezTo>
                  <a:pt x="13334" y="22673"/>
                  <a:pt x="13410" y="22673"/>
                  <a:pt x="13486" y="22597"/>
                </a:cubicBezTo>
                <a:cubicBezTo>
                  <a:pt x="13543" y="22521"/>
                  <a:pt x="13600" y="22388"/>
                  <a:pt x="13581" y="22292"/>
                </a:cubicBezTo>
                <a:cubicBezTo>
                  <a:pt x="13571" y="22290"/>
                  <a:pt x="13561" y="22289"/>
                  <a:pt x="13551" y="22289"/>
                </a:cubicBezTo>
                <a:close/>
                <a:moveTo>
                  <a:pt x="734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7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42" y="24137"/>
                  <a:pt x="1142" y="24061"/>
                  <a:pt x="1047" y="23966"/>
                </a:cubicBezTo>
                <a:cubicBezTo>
                  <a:pt x="969" y="23904"/>
                  <a:pt x="841" y="23842"/>
                  <a:pt x="734" y="23842"/>
                </a:cubicBezTo>
                <a:close/>
                <a:moveTo>
                  <a:pt x="863" y="25358"/>
                </a:moveTo>
                <a:cubicBezTo>
                  <a:pt x="828" y="25358"/>
                  <a:pt x="790" y="25369"/>
                  <a:pt x="742" y="25393"/>
                </a:cubicBezTo>
                <a:cubicBezTo>
                  <a:pt x="628" y="25450"/>
                  <a:pt x="495" y="25564"/>
                  <a:pt x="476" y="25678"/>
                </a:cubicBezTo>
                <a:cubicBezTo>
                  <a:pt x="511" y="25699"/>
                  <a:pt x="559" y="25707"/>
                  <a:pt x="611" y="25707"/>
                </a:cubicBezTo>
                <a:cubicBezTo>
                  <a:pt x="701" y="25707"/>
                  <a:pt x="803" y="25683"/>
                  <a:pt x="876" y="25659"/>
                </a:cubicBezTo>
                <a:cubicBezTo>
                  <a:pt x="971" y="25602"/>
                  <a:pt x="1009" y="25526"/>
                  <a:pt x="1009" y="25412"/>
                </a:cubicBezTo>
                <a:cubicBezTo>
                  <a:pt x="953" y="25379"/>
                  <a:pt x="911" y="25358"/>
                  <a:pt x="863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799" y="27561"/>
                  <a:pt x="742" y="27466"/>
                </a:cubicBezTo>
                <a:cubicBezTo>
                  <a:pt x="666" y="27352"/>
                  <a:pt x="514" y="27257"/>
                  <a:pt x="400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61" y="28227"/>
                  <a:pt x="761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64" y="666"/>
                  <a:pt x="5821" y="742"/>
                </a:cubicBezTo>
                <a:cubicBezTo>
                  <a:pt x="5764" y="780"/>
                  <a:pt x="5726" y="799"/>
                  <a:pt x="5688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79" y="571"/>
                  <a:pt x="5402" y="704"/>
                  <a:pt x="5383" y="818"/>
                </a:cubicBezTo>
                <a:cubicBezTo>
                  <a:pt x="5364" y="799"/>
                  <a:pt x="5345" y="780"/>
                  <a:pt x="5326" y="761"/>
                </a:cubicBezTo>
                <a:cubicBezTo>
                  <a:pt x="5221" y="670"/>
                  <a:pt x="5043" y="592"/>
                  <a:pt x="4898" y="592"/>
                </a:cubicBezTo>
                <a:cubicBezTo>
                  <a:pt x="4861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585" y="2321"/>
                  <a:pt x="4299" y="3138"/>
                </a:cubicBezTo>
                <a:cubicBezTo>
                  <a:pt x="4200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5" y="3557"/>
                  <a:pt x="3557" y="3690"/>
                </a:cubicBezTo>
                <a:cubicBezTo>
                  <a:pt x="3635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24" y="6334"/>
                  <a:pt x="3215" y="7665"/>
                </a:cubicBezTo>
                <a:cubicBezTo>
                  <a:pt x="3196" y="7665"/>
                  <a:pt x="3196" y="7646"/>
                  <a:pt x="3177" y="7646"/>
                </a:cubicBezTo>
                <a:cubicBezTo>
                  <a:pt x="3099" y="7584"/>
                  <a:pt x="2971" y="7522"/>
                  <a:pt x="2864" y="7522"/>
                </a:cubicBezTo>
                <a:cubicBezTo>
                  <a:pt x="2840" y="7522"/>
                  <a:pt x="2818" y="7525"/>
                  <a:pt x="2797" y="7532"/>
                </a:cubicBezTo>
                <a:cubicBezTo>
                  <a:pt x="2797" y="7627"/>
                  <a:pt x="2873" y="7761"/>
                  <a:pt x="2949" y="7856"/>
                </a:cubicBezTo>
                <a:cubicBezTo>
                  <a:pt x="2930" y="7856"/>
                  <a:pt x="2892" y="7856"/>
                  <a:pt x="2854" y="7875"/>
                </a:cubicBezTo>
                <a:cubicBezTo>
                  <a:pt x="2683" y="7913"/>
                  <a:pt x="2473" y="8065"/>
                  <a:pt x="2416" y="8217"/>
                </a:cubicBezTo>
                <a:cubicBezTo>
                  <a:pt x="2494" y="8282"/>
                  <a:pt x="2643" y="8311"/>
                  <a:pt x="2791" y="8311"/>
                </a:cubicBezTo>
                <a:cubicBezTo>
                  <a:pt x="2859" y="8311"/>
                  <a:pt x="2927" y="8305"/>
                  <a:pt x="2987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92" y="12687"/>
                  <a:pt x="2074" y="15958"/>
                </a:cubicBezTo>
                <a:cubicBezTo>
                  <a:pt x="2074" y="15901"/>
                  <a:pt x="2055" y="15844"/>
                  <a:pt x="2017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37" y="16059"/>
                  <a:pt x="1895" y="16082"/>
                  <a:pt x="1964" y="16082"/>
                </a:cubicBezTo>
                <a:cubicBezTo>
                  <a:pt x="1992" y="16082"/>
                  <a:pt x="2022" y="16078"/>
                  <a:pt x="2055" y="16073"/>
                </a:cubicBezTo>
                <a:cubicBezTo>
                  <a:pt x="2055" y="16073"/>
                  <a:pt x="2055" y="16054"/>
                  <a:pt x="2074" y="16035"/>
                </a:cubicBezTo>
                <a:lnTo>
                  <a:pt x="2074" y="16035"/>
                </a:lnTo>
                <a:cubicBezTo>
                  <a:pt x="2055" y="16111"/>
                  <a:pt x="2055" y="16187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50" y="16415"/>
                  <a:pt x="1846" y="16491"/>
                </a:cubicBezTo>
                <a:cubicBezTo>
                  <a:pt x="1808" y="16510"/>
                  <a:pt x="1789" y="16510"/>
                  <a:pt x="1750" y="16510"/>
                </a:cubicBezTo>
                <a:cubicBezTo>
                  <a:pt x="1579" y="16586"/>
                  <a:pt x="1370" y="16757"/>
                  <a:pt x="1332" y="16910"/>
                </a:cubicBezTo>
                <a:cubicBezTo>
                  <a:pt x="1403" y="16950"/>
                  <a:pt x="1513" y="16969"/>
                  <a:pt x="1626" y="16969"/>
                </a:cubicBezTo>
                <a:cubicBezTo>
                  <a:pt x="1723" y="16969"/>
                  <a:pt x="1823" y="16955"/>
                  <a:pt x="1903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70" y="21912"/>
                  <a:pt x="1104" y="24537"/>
                </a:cubicBezTo>
                <a:cubicBezTo>
                  <a:pt x="1028" y="24461"/>
                  <a:pt x="895" y="24385"/>
                  <a:pt x="799" y="24385"/>
                </a:cubicBezTo>
                <a:cubicBezTo>
                  <a:pt x="780" y="24499"/>
                  <a:pt x="818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cubicBezTo>
                  <a:pt x="1066" y="24917"/>
                  <a:pt x="1066" y="24993"/>
                  <a:pt x="1066" y="25050"/>
                </a:cubicBez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52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914" y="25982"/>
                  <a:pt x="857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95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53" y="27863"/>
                  <a:pt x="541" y="27815"/>
                  <a:pt x="442" y="27815"/>
                </a:cubicBezTo>
                <a:cubicBezTo>
                  <a:pt x="414" y="27815"/>
                  <a:pt x="387" y="27819"/>
                  <a:pt x="362" y="27827"/>
                </a:cubicBezTo>
                <a:cubicBezTo>
                  <a:pt x="362" y="27923"/>
                  <a:pt x="438" y="28037"/>
                  <a:pt x="514" y="28132"/>
                </a:cubicBezTo>
                <a:cubicBezTo>
                  <a:pt x="495" y="28132"/>
                  <a:pt x="457" y="28132"/>
                  <a:pt x="438" y="28151"/>
                </a:cubicBezTo>
                <a:cubicBezTo>
                  <a:pt x="248" y="28189"/>
                  <a:pt x="58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33" y="31289"/>
                  <a:pt x="476" y="32640"/>
                </a:cubicBezTo>
                <a:cubicBezTo>
                  <a:pt x="438" y="33343"/>
                  <a:pt x="895" y="33857"/>
                  <a:pt x="1674" y="34199"/>
                </a:cubicBezTo>
                <a:cubicBezTo>
                  <a:pt x="2074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78" y="35044"/>
                  <a:pt x="3347" y="35058"/>
                  <a:pt x="3421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805" y="34941"/>
                  <a:pt x="3824" y="34865"/>
                  <a:pt x="3862" y="34751"/>
                </a:cubicBezTo>
                <a:cubicBezTo>
                  <a:pt x="3957" y="34770"/>
                  <a:pt x="4033" y="34789"/>
                  <a:pt x="4128" y="34789"/>
                </a:cubicBezTo>
                <a:cubicBezTo>
                  <a:pt x="3995" y="34922"/>
                  <a:pt x="3843" y="35150"/>
                  <a:pt x="3862" y="35322"/>
                </a:cubicBezTo>
                <a:cubicBezTo>
                  <a:pt x="3888" y="35327"/>
                  <a:pt x="3916" y="35330"/>
                  <a:pt x="3946" y="35330"/>
                </a:cubicBezTo>
                <a:cubicBezTo>
                  <a:pt x="4112" y="35330"/>
                  <a:pt x="4325" y="35247"/>
                  <a:pt x="4470" y="35150"/>
                </a:cubicBezTo>
                <a:cubicBezTo>
                  <a:pt x="4585" y="35055"/>
                  <a:pt x="4623" y="34960"/>
                  <a:pt x="4642" y="34846"/>
                </a:cubicBezTo>
                <a:cubicBezTo>
                  <a:pt x="4718" y="34846"/>
                  <a:pt x="4794" y="34846"/>
                  <a:pt x="4851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79" y="34903"/>
                  <a:pt x="5631" y="34903"/>
                </a:cubicBezTo>
                <a:cubicBezTo>
                  <a:pt x="5631" y="35341"/>
                  <a:pt x="5631" y="35778"/>
                  <a:pt x="5612" y="36197"/>
                </a:cubicBezTo>
                <a:cubicBezTo>
                  <a:pt x="5574" y="38289"/>
                  <a:pt x="5460" y="40134"/>
                  <a:pt x="5422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97" y="39031"/>
                  <a:pt x="9264" y="37699"/>
                </a:cubicBezTo>
                <a:cubicBezTo>
                  <a:pt x="9188" y="37072"/>
                  <a:pt x="9131" y="36444"/>
                  <a:pt x="9093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082" y="34751"/>
                  <a:pt x="11109" y="34637"/>
                  <a:pt x="12003" y="34504"/>
                </a:cubicBezTo>
                <a:cubicBezTo>
                  <a:pt x="12783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1" y="32934"/>
                  <a:pt x="13721" y="33004"/>
                  <a:pt x="13830" y="33004"/>
                </a:cubicBezTo>
                <a:cubicBezTo>
                  <a:pt x="13843" y="33004"/>
                  <a:pt x="13855" y="33003"/>
                  <a:pt x="13867" y="33001"/>
                </a:cubicBezTo>
                <a:cubicBezTo>
                  <a:pt x="13867" y="32887"/>
                  <a:pt x="13791" y="32735"/>
                  <a:pt x="13715" y="32640"/>
                </a:cubicBezTo>
                <a:cubicBezTo>
                  <a:pt x="13651" y="32589"/>
                  <a:pt x="13605" y="32572"/>
                  <a:pt x="13553" y="32572"/>
                </a:cubicBezTo>
                <a:cubicBezTo>
                  <a:pt x="13526" y="32572"/>
                  <a:pt x="13499" y="32576"/>
                  <a:pt x="13467" y="32583"/>
                </a:cubicBezTo>
                <a:cubicBezTo>
                  <a:pt x="13486" y="32507"/>
                  <a:pt x="13505" y="32411"/>
                  <a:pt x="13505" y="32335"/>
                </a:cubicBezTo>
                <a:cubicBezTo>
                  <a:pt x="13581" y="32392"/>
                  <a:pt x="13677" y="32449"/>
                  <a:pt x="13753" y="32449"/>
                </a:cubicBezTo>
                <a:cubicBezTo>
                  <a:pt x="13791" y="32354"/>
                  <a:pt x="13734" y="32183"/>
                  <a:pt x="13677" y="32088"/>
                </a:cubicBezTo>
                <a:cubicBezTo>
                  <a:pt x="13639" y="32031"/>
                  <a:pt x="13600" y="31993"/>
                  <a:pt x="13543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9" y="31936"/>
                  <a:pt x="13715" y="31993"/>
                  <a:pt x="13848" y="31993"/>
                </a:cubicBezTo>
                <a:cubicBezTo>
                  <a:pt x="13864" y="31995"/>
                  <a:pt x="13881" y="31995"/>
                  <a:pt x="13898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1" y="31632"/>
                  <a:pt x="13581" y="31536"/>
                  <a:pt x="13581" y="31441"/>
                </a:cubicBezTo>
                <a:cubicBezTo>
                  <a:pt x="13643" y="31478"/>
                  <a:pt x="13696" y="31499"/>
                  <a:pt x="13757" y="31499"/>
                </a:cubicBezTo>
                <a:cubicBezTo>
                  <a:pt x="13791" y="31499"/>
                  <a:pt x="13826" y="31493"/>
                  <a:pt x="13867" y="31479"/>
                </a:cubicBezTo>
                <a:cubicBezTo>
                  <a:pt x="13981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0" y="31327"/>
                  <a:pt x="13581" y="31403"/>
                </a:cubicBezTo>
                <a:cubicBezTo>
                  <a:pt x="13600" y="30852"/>
                  <a:pt x="13581" y="30224"/>
                  <a:pt x="13543" y="29558"/>
                </a:cubicBezTo>
                <a:cubicBezTo>
                  <a:pt x="13562" y="29558"/>
                  <a:pt x="13600" y="29558"/>
                  <a:pt x="13639" y="29520"/>
                </a:cubicBezTo>
                <a:cubicBezTo>
                  <a:pt x="13715" y="29482"/>
                  <a:pt x="13772" y="29387"/>
                  <a:pt x="13772" y="29311"/>
                </a:cubicBezTo>
                <a:cubicBezTo>
                  <a:pt x="13756" y="29300"/>
                  <a:pt x="13735" y="29296"/>
                  <a:pt x="13713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71" y="28196"/>
                </a:cubicBezTo>
                <a:cubicBezTo>
                  <a:pt x="13752" y="28196"/>
                  <a:pt x="13833" y="28182"/>
                  <a:pt x="13886" y="28151"/>
                </a:cubicBezTo>
                <a:cubicBezTo>
                  <a:pt x="13848" y="28056"/>
                  <a:pt x="13715" y="27923"/>
                  <a:pt x="13600" y="27885"/>
                </a:cubicBezTo>
                <a:cubicBezTo>
                  <a:pt x="13564" y="27870"/>
                  <a:pt x="13531" y="27864"/>
                  <a:pt x="13500" y="27864"/>
                </a:cubicBezTo>
                <a:cubicBezTo>
                  <a:pt x="13450" y="27864"/>
                  <a:pt x="13407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82" y="27704"/>
                  <a:pt x="13425" y="27709"/>
                  <a:pt x="13463" y="27709"/>
                </a:cubicBezTo>
                <a:cubicBezTo>
                  <a:pt x="13501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34" y="27371"/>
                </a:cubicBezTo>
                <a:cubicBezTo>
                  <a:pt x="13315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77" y="27257"/>
                </a:cubicBezTo>
                <a:cubicBezTo>
                  <a:pt x="13334" y="27257"/>
                  <a:pt x="13410" y="27257"/>
                  <a:pt x="13486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10" y="26800"/>
                  <a:pt x="13715" y="26781"/>
                  <a:pt x="13615" y="26781"/>
                </a:cubicBezTo>
                <a:cubicBezTo>
                  <a:pt x="13515" y="26781"/>
                  <a:pt x="1341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35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30" y="24328"/>
                </a:cubicBezTo>
                <a:cubicBezTo>
                  <a:pt x="13055" y="24331"/>
                  <a:pt x="13082" y="24332"/>
                  <a:pt x="13110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87" y="23966"/>
                </a:cubicBezTo>
                <a:cubicBezTo>
                  <a:pt x="13062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3" y="24080"/>
                </a:cubicBezTo>
                <a:cubicBezTo>
                  <a:pt x="12726" y="23852"/>
                  <a:pt x="12687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90" y="23441"/>
                </a:cubicBezTo>
                <a:cubicBezTo>
                  <a:pt x="12810" y="23441"/>
                  <a:pt x="12833" y="23439"/>
                  <a:pt x="12859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211" y="23123"/>
                  <a:pt x="13058" y="23069"/>
                  <a:pt x="12919" y="23069"/>
                </a:cubicBezTo>
                <a:cubicBezTo>
                  <a:pt x="12899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35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40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45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27" y="19458"/>
                  <a:pt x="11793" y="18678"/>
                  <a:pt x="11660" y="17918"/>
                </a:cubicBezTo>
                <a:lnTo>
                  <a:pt x="11660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4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41" y="17680"/>
                </a:cubicBezTo>
                <a:cubicBezTo>
                  <a:pt x="11703" y="17680"/>
                  <a:pt x="11670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3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6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1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56" y="13847"/>
                </a:cubicBezTo>
                <a:cubicBezTo>
                  <a:pt x="11341" y="13845"/>
                  <a:pt x="11325" y="13843"/>
                  <a:pt x="11309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109" y="13600"/>
                  <a:pt x="11147" y="13505"/>
                </a:cubicBezTo>
                <a:cubicBezTo>
                  <a:pt x="11223" y="13391"/>
                  <a:pt x="11242" y="13219"/>
                  <a:pt x="11204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900" y="13372"/>
                  <a:pt x="10900" y="13372"/>
                  <a:pt x="10900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58" y="9625"/>
                  <a:pt x="10215" y="9634"/>
                  <a:pt x="10267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7" y="9195"/>
                  <a:pt x="10228" y="9180"/>
                  <a:pt x="10291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7" y="8864"/>
                  <a:pt x="9948" y="8902"/>
                </a:cubicBezTo>
                <a:cubicBezTo>
                  <a:pt x="9929" y="8864"/>
                  <a:pt x="9929" y="8807"/>
                  <a:pt x="9910" y="8769"/>
                </a:cubicBezTo>
                <a:cubicBezTo>
                  <a:pt x="9948" y="8750"/>
                  <a:pt x="10006" y="8731"/>
                  <a:pt x="10044" y="8674"/>
                </a:cubicBezTo>
                <a:cubicBezTo>
                  <a:pt x="10120" y="8578"/>
                  <a:pt x="10177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207" y="6030"/>
                  <a:pt x="9169" y="5935"/>
                </a:cubicBezTo>
                <a:cubicBezTo>
                  <a:pt x="9207" y="5839"/>
                  <a:pt x="9169" y="5706"/>
                  <a:pt x="9112" y="5611"/>
                </a:cubicBezTo>
                <a:lnTo>
                  <a:pt x="9207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112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74" y="4356"/>
                </a:cubicBezTo>
                <a:cubicBezTo>
                  <a:pt x="8699" y="4356"/>
                  <a:pt x="8725" y="4364"/>
                  <a:pt x="8756" y="4364"/>
                </a:cubicBezTo>
                <a:cubicBezTo>
                  <a:pt x="8771" y="4364"/>
                  <a:pt x="8788" y="4362"/>
                  <a:pt x="8807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40" y="3785"/>
                  <a:pt x="8997" y="3500"/>
                  <a:pt x="8921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70" y="3272"/>
                  <a:pt x="8351" y="3310"/>
                  <a:pt x="8332" y="3348"/>
                </a:cubicBezTo>
                <a:cubicBezTo>
                  <a:pt x="8256" y="3138"/>
                  <a:pt x="8161" y="2929"/>
                  <a:pt x="8084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13" y="1655"/>
                  <a:pt x="7951" y="1541"/>
                </a:cubicBezTo>
                <a:cubicBezTo>
                  <a:pt x="7899" y="1509"/>
                  <a:pt x="7824" y="1495"/>
                  <a:pt x="7747" y="1495"/>
                </a:cubicBezTo>
                <a:cubicBezTo>
                  <a:pt x="7685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71" y="1274"/>
                  <a:pt x="7609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4" y="818"/>
                  <a:pt x="7228" y="989"/>
                </a:cubicBezTo>
                <a:cubicBezTo>
                  <a:pt x="7228" y="1008"/>
                  <a:pt x="7209" y="1046"/>
                  <a:pt x="7209" y="1065"/>
                </a:cubicBezTo>
                <a:cubicBezTo>
                  <a:pt x="6943" y="723"/>
                  <a:pt x="6677" y="533"/>
                  <a:pt x="6430" y="533"/>
                </a:cubicBezTo>
                <a:cubicBezTo>
                  <a:pt x="6296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106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56" name="Google Shape;11556;p36"/>
          <p:cNvGrpSpPr/>
          <p:nvPr/>
        </p:nvGrpSpPr>
        <p:grpSpPr>
          <a:xfrm>
            <a:off x="6022639" y="3804880"/>
            <a:ext cx="3175661" cy="798610"/>
            <a:chOff x="-57086" y="3804880"/>
            <a:chExt cx="3175661" cy="798610"/>
          </a:xfrm>
        </p:grpSpPr>
        <p:grpSp>
          <p:nvGrpSpPr>
            <p:cNvPr id="11557" name="Google Shape;11557;p36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1558" name="Google Shape;11558;p36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1559" name="Google Shape;11559;p36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0" name="Google Shape;11560;p36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561" name="Google Shape;11561;p36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2" name="Google Shape;11562;p36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563" name="Google Shape;11563;p36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1564" name="Google Shape;11564;p36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5" name="Google Shape;11565;p36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6" name="Google Shape;11566;p36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7" name="Google Shape;11567;p36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568" name="Google Shape;11568;p36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1569" name="Google Shape;11569;p36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0" name="Google Shape;11570;p36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1" name="Google Shape;11571;p36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2" name="Google Shape;11572;p36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3" name="Google Shape;11573;p36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4" name="Google Shape;11574;p36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5" name="Google Shape;11575;p36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6" name="Google Shape;11576;p36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7" name="Google Shape;11577;p36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8" name="Google Shape;11578;p36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9" name="Google Shape;11579;p36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0" name="Google Shape;11580;p36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1" name="Google Shape;11581;p36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2" name="Google Shape;11582;p36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3" name="Google Shape;11583;p36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4" name="Google Shape;11584;p36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5" name="Google Shape;11585;p36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6" name="Google Shape;11586;p36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7" name="Google Shape;11587;p36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8" name="Google Shape;11588;p36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9" name="Google Shape;11589;p36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0" name="Google Shape;11590;p36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1" name="Google Shape;11591;p36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2" name="Google Shape;11592;p36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3" name="Google Shape;11593;p36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4" name="Google Shape;11594;p36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5" name="Google Shape;11595;p36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6" name="Google Shape;11596;p36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7" name="Google Shape;11597;p36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8" name="Google Shape;11598;p36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599" name="Google Shape;11599;p36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1600" name="Google Shape;11600;p36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1" name="Google Shape;11601;p36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2" name="Google Shape;11602;p36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3" name="Google Shape;11603;p36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4" name="Google Shape;11604;p36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5" name="Google Shape;11605;p36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6" name="Google Shape;11606;p36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7" name="Google Shape;11607;p36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8" name="Google Shape;11608;p36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9" name="Google Shape;11609;p36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0" name="Google Shape;11610;p36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1" name="Google Shape;11611;p36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2" name="Google Shape;11612;p36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3" name="Google Shape;11613;p36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4" name="Google Shape;11614;p36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5" name="Google Shape;11615;p36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6" name="Google Shape;11616;p36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7" name="Google Shape;11617;p36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8" name="Google Shape;11618;p36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9" name="Google Shape;11619;p36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0" name="Google Shape;11620;p36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1" name="Google Shape;11621;p36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2" name="Google Shape;11622;p36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3" name="Google Shape;11623;p36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4" name="Google Shape;11624;p36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5" name="Google Shape;11625;p36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6" name="Google Shape;11626;p36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7" name="Google Shape;11627;p36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8" name="Google Shape;11628;p36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9" name="Google Shape;11629;p36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0" name="Google Shape;11630;p36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1" name="Google Shape;11631;p36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2" name="Google Shape;11632;p36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3" name="Google Shape;11633;p36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4" name="Google Shape;11634;p36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5" name="Google Shape;11635;p36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6" name="Google Shape;11636;p36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7" name="Google Shape;11637;p36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8" name="Google Shape;11638;p36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9" name="Google Shape;11639;p36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0" name="Google Shape;11640;p36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1" name="Google Shape;11641;p36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2" name="Google Shape;11642;p36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3" name="Google Shape;11643;p36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4" name="Google Shape;11644;p36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5" name="Google Shape;11645;p36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6" name="Google Shape;11646;p36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7" name="Google Shape;11647;p36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8" name="Google Shape;11648;p36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9" name="Google Shape;11649;p36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0" name="Google Shape;11650;p36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651" name="Google Shape;11651;p36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11652" name="Google Shape;11652;p36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3" name="Google Shape;11653;p36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4" name="Google Shape;11654;p36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5" name="Google Shape;11655;p36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6" name="Google Shape;11656;p36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7" name="Google Shape;11657;p36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8" name="Google Shape;11658;p36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9" name="Google Shape;11659;p36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0" name="Google Shape;11660;p36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1" name="Google Shape;11661;p36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2" name="Google Shape;11662;p36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3" name="Google Shape;11663;p36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4" name="Google Shape;11664;p36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5" name="Google Shape;11665;p36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6" name="Google Shape;11666;p36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7" name="Google Shape;11667;p36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8" name="Google Shape;11668;p36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9" name="Google Shape;11669;p36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0" name="Google Shape;11670;p36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1" name="Google Shape;11671;p36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2" name="Google Shape;11672;p36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3" name="Google Shape;11673;p36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4" name="Google Shape;11674;p36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5" name="Google Shape;11675;p36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6" name="Google Shape;11676;p36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7" name="Google Shape;11677;p36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8" name="Google Shape;11678;p36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9" name="Google Shape;11679;p36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80" name="Google Shape;11680;p36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81" name="Google Shape;11681;p36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82" name="Google Shape;11682;p36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83" name="Google Shape;11683;p36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84" name="Google Shape;11684;p36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5" name="Google Shape;11685;p36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6" name="Google Shape;11686;p36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7" name="Google Shape;11687;p36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8" name="Google Shape;11688;p36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9" name="Google Shape;11689;p36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0" name="Google Shape;11690;p36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1" name="Google Shape;11691;p36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2" name="Google Shape;11692;p36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3" name="Google Shape;11693;p36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4" name="Google Shape;11694;p36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5" name="Google Shape;11695;p36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696" name="Google Shape;11696;p36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7" name="Google Shape;11697;p36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98" name="Google Shape;11698;p36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36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0" name="Google Shape;11700;p36"/>
          <p:cNvGrpSpPr/>
          <p:nvPr/>
        </p:nvGrpSpPr>
        <p:grpSpPr>
          <a:xfrm>
            <a:off x="2984164" y="3804880"/>
            <a:ext cx="3175661" cy="798610"/>
            <a:chOff x="-57086" y="3804880"/>
            <a:chExt cx="3175661" cy="798610"/>
          </a:xfrm>
        </p:grpSpPr>
        <p:grpSp>
          <p:nvGrpSpPr>
            <p:cNvPr id="11701" name="Google Shape;11701;p36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1702" name="Google Shape;11702;p36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1703" name="Google Shape;11703;p36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4" name="Google Shape;11704;p36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705" name="Google Shape;11705;p36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6" name="Google Shape;11706;p36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07" name="Google Shape;11707;p36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1708" name="Google Shape;11708;p36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9" name="Google Shape;11709;p36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0" name="Google Shape;11710;p36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1" name="Google Shape;11711;p36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712" name="Google Shape;11712;p36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1713" name="Google Shape;11713;p36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4" name="Google Shape;11714;p36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5" name="Google Shape;11715;p36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6" name="Google Shape;11716;p36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7" name="Google Shape;11717;p36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8" name="Google Shape;11718;p36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9" name="Google Shape;11719;p36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0" name="Google Shape;11720;p36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1" name="Google Shape;11721;p36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2" name="Google Shape;11722;p36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3" name="Google Shape;11723;p36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4" name="Google Shape;11724;p36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5" name="Google Shape;11725;p36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6" name="Google Shape;11726;p36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7" name="Google Shape;11727;p36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8" name="Google Shape;11728;p36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29" name="Google Shape;11729;p36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0" name="Google Shape;11730;p36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1" name="Google Shape;11731;p36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2" name="Google Shape;11732;p36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3" name="Google Shape;11733;p36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4" name="Google Shape;11734;p36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5" name="Google Shape;11735;p36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6" name="Google Shape;11736;p36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7" name="Google Shape;11737;p36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8" name="Google Shape;11738;p36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39" name="Google Shape;11739;p36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0" name="Google Shape;11740;p36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1" name="Google Shape;11741;p36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2" name="Google Shape;11742;p36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743" name="Google Shape;11743;p36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1744" name="Google Shape;11744;p36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5" name="Google Shape;11745;p36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6" name="Google Shape;11746;p36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7" name="Google Shape;11747;p36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8" name="Google Shape;11748;p36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9" name="Google Shape;11749;p36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0" name="Google Shape;11750;p36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1" name="Google Shape;11751;p36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2" name="Google Shape;11752;p36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3" name="Google Shape;11753;p36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4" name="Google Shape;11754;p36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5" name="Google Shape;11755;p36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6" name="Google Shape;11756;p36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7" name="Google Shape;11757;p36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8" name="Google Shape;11758;p36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9" name="Google Shape;11759;p36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0" name="Google Shape;11760;p36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1" name="Google Shape;11761;p36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2" name="Google Shape;11762;p36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3" name="Google Shape;11763;p36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4" name="Google Shape;11764;p36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5" name="Google Shape;11765;p36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6" name="Google Shape;11766;p36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7" name="Google Shape;11767;p36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8" name="Google Shape;11768;p36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9" name="Google Shape;11769;p36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0" name="Google Shape;11770;p36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1" name="Google Shape;11771;p36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2" name="Google Shape;11772;p36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3" name="Google Shape;11773;p36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4" name="Google Shape;11774;p36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5" name="Google Shape;11775;p36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6" name="Google Shape;11776;p36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7" name="Google Shape;11777;p36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8" name="Google Shape;11778;p36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9" name="Google Shape;11779;p36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0" name="Google Shape;11780;p36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1" name="Google Shape;11781;p36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2" name="Google Shape;11782;p36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3" name="Google Shape;11783;p36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4" name="Google Shape;11784;p36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5" name="Google Shape;11785;p36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6" name="Google Shape;11786;p36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7" name="Google Shape;11787;p36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8" name="Google Shape;11788;p36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9" name="Google Shape;11789;p36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0" name="Google Shape;11790;p36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1" name="Google Shape;11791;p36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2" name="Google Shape;11792;p36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3" name="Google Shape;11793;p36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4" name="Google Shape;11794;p36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795" name="Google Shape;11795;p36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11796" name="Google Shape;11796;p36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7" name="Google Shape;11797;p36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8" name="Google Shape;11798;p36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9" name="Google Shape;11799;p36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0" name="Google Shape;11800;p36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1" name="Google Shape;11801;p36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2" name="Google Shape;11802;p36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3" name="Google Shape;11803;p36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4" name="Google Shape;11804;p36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5" name="Google Shape;11805;p36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6" name="Google Shape;11806;p36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7" name="Google Shape;11807;p36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8" name="Google Shape;11808;p36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9" name="Google Shape;11809;p36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0" name="Google Shape;11810;p36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1" name="Google Shape;11811;p36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2" name="Google Shape;11812;p36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3" name="Google Shape;11813;p36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4" name="Google Shape;11814;p36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5" name="Google Shape;11815;p36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6" name="Google Shape;11816;p36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7" name="Google Shape;11817;p36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8" name="Google Shape;11818;p36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9" name="Google Shape;11819;p36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0" name="Google Shape;11820;p36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1" name="Google Shape;11821;p36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2" name="Google Shape;11822;p36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3" name="Google Shape;11823;p36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4" name="Google Shape;11824;p36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5" name="Google Shape;11825;p36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6" name="Google Shape;11826;p36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7" name="Google Shape;11827;p36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828" name="Google Shape;11828;p36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9" name="Google Shape;11829;p36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0" name="Google Shape;11830;p36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1" name="Google Shape;11831;p36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2" name="Google Shape;11832;p36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3" name="Google Shape;11833;p36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4" name="Google Shape;11834;p36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5" name="Google Shape;11835;p36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6" name="Google Shape;11836;p36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7" name="Google Shape;11837;p36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8" name="Google Shape;11838;p36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9" name="Google Shape;11839;p36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840" name="Google Shape;11840;p36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1" name="Google Shape;11841;p36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42" name="Google Shape;11842;p36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36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4" name="Google Shape;11844;p36"/>
          <p:cNvGrpSpPr/>
          <p:nvPr/>
        </p:nvGrpSpPr>
        <p:grpSpPr>
          <a:xfrm>
            <a:off x="-57086" y="3804880"/>
            <a:ext cx="3175661" cy="798610"/>
            <a:chOff x="-57086" y="3804880"/>
            <a:chExt cx="3175661" cy="798610"/>
          </a:xfrm>
        </p:grpSpPr>
        <p:grpSp>
          <p:nvGrpSpPr>
            <p:cNvPr id="11845" name="Google Shape;11845;p36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1846" name="Google Shape;11846;p36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1847" name="Google Shape;11847;p36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8" name="Google Shape;11848;p36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849" name="Google Shape;11849;p36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0" name="Google Shape;11850;p36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851" name="Google Shape;11851;p36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1852" name="Google Shape;11852;p36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3" name="Google Shape;11853;p36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4" name="Google Shape;11854;p36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5" name="Google Shape;11855;p36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856" name="Google Shape;11856;p36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1857" name="Google Shape;11857;p36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8" name="Google Shape;11858;p36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9" name="Google Shape;11859;p36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0" name="Google Shape;11860;p36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1" name="Google Shape;11861;p36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2" name="Google Shape;11862;p36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3" name="Google Shape;11863;p36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4" name="Google Shape;11864;p36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5" name="Google Shape;11865;p36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6" name="Google Shape;11866;p36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7" name="Google Shape;11867;p36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8" name="Google Shape;11868;p36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9" name="Google Shape;11869;p36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0" name="Google Shape;11870;p36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1" name="Google Shape;11871;p36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2" name="Google Shape;11872;p36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3" name="Google Shape;11873;p36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4" name="Google Shape;11874;p36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5" name="Google Shape;11875;p36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6" name="Google Shape;11876;p36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7" name="Google Shape;11877;p36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8" name="Google Shape;11878;p36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9" name="Google Shape;11879;p36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0" name="Google Shape;11880;p36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1" name="Google Shape;11881;p36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2" name="Google Shape;11882;p36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3" name="Google Shape;11883;p36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4" name="Google Shape;11884;p36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5" name="Google Shape;11885;p36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6" name="Google Shape;11886;p36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887" name="Google Shape;11887;p36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1888" name="Google Shape;11888;p36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9" name="Google Shape;11889;p36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0" name="Google Shape;11890;p36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1" name="Google Shape;11891;p36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2" name="Google Shape;11892;p36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3" name="Google Shape;11893;p36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4" name="Google Shape;11894;p36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5" name="Google Shape;11895;p36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6" name="Google Shape;11896;p36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7" name="Google Shape;11897;p36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8" name="Google Shape;11898;p36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9" name="Google Shape;11899;p36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0" name="Google Shape;11900;p36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1" name="Google Shape;11901;p36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2" name="Google Shape;11902;p36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3" name="Google Shape;11903;p36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4" name="Google Shape;11904;p36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5" name="Google Shape;11905;p36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6" name="Google Shape;11906;p36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7" name="Google Shape;11907;p36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8" name="Google Shape;11908;p36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9" name="Google Shape;11909;p36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0" name="Google Shape;11910;p36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1" name="Google Shape;11911;p36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2" name="Google Shape;11912;p36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3" name="Google Shape;11913;p36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4" name="Google Shape;11914;p36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5" name="Google Shape;11915;p36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6" name="Google Shape;11916;p36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7" name="Google Shape;11917;p36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8" name="Google Shape;11918;p36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9" name="Google Shape;11919;p36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0" name="Google Shape;11920;p36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1" name="Google Shape;11921;p36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2" name="Google Shape;11922;p36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3" name="Google Shape;11923;p36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4" name="Google Shape;11924;p36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5" name="Google Shape;11925;p36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6" name="Google Shape;11926;p36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7" name="Google Shape;11927;p36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8" name="Google Shape;11928;p36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9" name="Google Shape;11929;p36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0" name="Google Shape;11930;p36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1" name="Google Shape;11931;p36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2" name="Google Shape;11932;p36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3" name="Google Shape;11933;p36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4" name="Google Shape;11934;p36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5" name="Google Shape;11935;p36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6" name="Google Shape;11936;p36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7" name="Google Shape;11937;p36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8" name="Google Shape;11938;p36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939" name="Google Shape;11939;p36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11940" name="Google Shape;11940;p36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1" name="Google Shape;11941;p36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2" name="Google Shape;11942;p36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3" name="Google Shape;11943;p36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4" name="Google Shape;11944;p36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5" name="Google Shape;11945;p36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6" name="Google Shape;11946;p36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7" name="Google Shape;11947;p36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8" name="Google Shape;11948;p36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9" name="Google Shape;11949;p36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0" name="Google Shape;11950;p36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1" name="Google Shape;11951;p36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2" name="Google Shape;11952;p36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3" name="Google Shape;11953;p36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4" name="Google Shape;11954;p36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5" name="Google Shape;11955;p36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6" name="Google Shape;11956;p36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7" name="Google Shape;11957;p36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8" name="Google Shape;11958;p36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9" name="Google Shape;11959;p36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0" name="Google Shape;11960;p36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1" name="Google Shape;11961;p36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2" name="Google Shape;11962;p36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3" name="Google Shape;11963;p36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4" name="Google Shape;11964;p36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5" name="Google Shape;11965;p36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6" name="Google Shape;11966;p36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7" name="Google Shape;11967;p36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8" name="Google Shape;11968;p36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9" name="Google Shape;11969;p36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0" name="Google Shape;11970;p36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1" name="Google Shape;11971;p36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972" name="Google Shape;11972;p36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3" name="Google Shape;11973;p36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4" name="Google Shape;11974;p36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5" name="Google Shape;11975;p36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6" name="Google Shape;11976;p36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7" name="Google Shape;11977;p36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8" name="Google Shape;11978;p36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9" name="Google Shape;11979;p36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0" name="Google Shape;11980;p36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1" name="Google Shape;11981;p36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2" name="Google Shape;11982;p36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3" name="Google Shape;11983;p36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984" name="Google Shape;11984;p36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5" name="Google Shape;11985;p36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86" name="Google Shape;11986;p36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36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8" name="Google Shape;11988;p36"/>
          <p:cNvGrpSpPr/>
          <p:nvPr/>
        </p:nvGrpSpPr>
        <p:grpSpPr>
          <a:xfrm>
            <a:off x="5477075" y="3015900"/>
            <a:ext cx="4047925" cy="1594750"/>
            <a:chOff x="5172275" y="3015900"/>
            <a:chExt cx="4047925" cy="1594750"/>
          </a:xfrm>
        </p:grpSpPr>
        <p:sp>
          <p:nvSpPr>
            <p:cNvPr id="11989" name="Google Shape;11989;p36"/>
            <p:cNvSpPr/>
            <p:nvPr/>
          </p:nvSpPr>
          <p:spPr>
            <a:xfrm>
              <a:off x="5207150" y="3752250"/>
              <a:ext cx="828625" cy="858400"/>
            </a:xfrm>
            <a:custGeom>
              <a:rect b="b" l="l" r="r" t="t"/>
              <a:pathLst>
                <a:path extrusionOk="0" h="34336" w="33145">
                  <a:moveTo>
                    <a:pt x="28254" y="1"/>
                  </a:moveTo>
                  <a:cubicBezTo>
                    <a:pt x="25513" y="1"/>
                    <a:pt x="22794" y="981"/>
                    <a:pt x="20674" y="2921"/>
                  </a:cubicBezTo>
                  <a:cubicBezTo>
                    <a:pt x="17047" y="6213"/>
                    <a:pt x="15987" y="11486"/>
                    <a:pt x="18051" y="15922"/>
                  </a:cubicBezTo>
                  <a:cubicBezTo>
                    <a:pt x="17741" y="15811"/>
                    <a:pt x="17418" y="15757"/>
                    <a:pt x="17094" y="15757"/>
                  </a:cubicBezTo>
                  <a:cubicBezTo>
                    <a:pt x="16602" y="15757"/>
                    <a:pt x="16106" y="15881"/>
                    <a:pt x="15652" y="16117"/>
                  </a:cubicBezTo>
                  <a:cubicBezTo>
                    <a:pt x="14927" y="16508"/>
                    <a:pt x="14369" y="17205"/>
                    <a:pt x="14173" y="18014"/>
                  </a:cubicBezTo>
                  <a:cubicBezTo>
                    <a:pt x="12983" y="17502"/>
                    <a:pt x="11740" y="17258"/>
                    <a:pt x="10514" y="17258"/>
                  </a:cubicBezTo>
                  <a:cubicBezTo>
                    <a:pt x="7199" y="17258"/>
                    <a:pt x="4007" y="19040"/>
                    <a:pt x="2316" y="22115"/>
                  </a:cubicBezTo>
                  <a:cubicBezTo>
                    <a:pt x="1" y="26328"/>
                    <a:pt x="1284" y="31629"/>
                    <a:pt x="5246" y="34335"/>
                  </a:cubicBezTo>
                  <a:lnTo>
                    <a:pt x="18581" y="34335"/>
                  </a:lnTo>
                  <a:cubicBezTo>
                    <a:pt x="13499" y="30163"/>
                    <a:pt x="15524" y="22634"/>
                    <a:pt x="24710" y="22634"/>
                  </a:cubicBezTo>
                  <a:cubicBezTo>
                    <a:pt x="26213" y="22634"/>
                    <a:pt x="27909" y="22836"/>
                    <a:pt x="29797" y="23287"/>
                  </a:cubicBezTo>
                  <a:cubicBezTo>
                    <a:pt x="26449" y="19074"/>
                    <a:pt x="31387" y="17512"/>
                    <a:pt x="33145" y="17121"/>
                  </a:cubicBezTo>
                  <a:cubicBezTo>
                    <a:pt x="18275" y="17121"/>
                    <a:pt x="19084" y="968"/>
                    <a:pt x="28904" y="47"/>
                  </a:cubicBezTo>
                  <a:lnTo>
                    <a:pt x="28904" y="19"/>
                  </a:lnTo>
                  <a:cubicBezTo>
                    <a:pt x="28688" y="7"/>
                    <a:pt x="28471" y="1"/>
                    <a:pt x="28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36"/>
            <p:cNvSpPr/>
            <p:nvPr/>
          </p:nvSpPr>
          <p:spPr>
            <a:xfrm>
              <a:off x="7559750" y="3142475"/>
              <a:ext cx="45350" cy="28525"/>
            </a:xfrm>
            <a:custGeom>
              <a:rect b="b" l="l" r="r" t="t"/>
              <a:pathLst>
                <a:path extrusionOk="0" h="1141" w="1814">
                  <a:moveTo>
                    <a:pt x="1283" y="0"/>
                  </a:moveTo>
                  <a:cubicBezTo>
                    <a:pt x="1026" y="0"/>
                    <a:pt x="748" y="57"/>
                    <a:pt x="530" y="166"/>
                  </a:cubicBezTo>
                  <a:cubicBezTo>
                    <a:pt x="168" y="333"/>
                    <a:pt x="84" y="584"/>
                    <a:pt x="0" y="919"/>
                  </a:cubicBezTo>
                  <a:cubicBezTo>
                    <a:pt x="221" y="1048"/>
                    <a:pt x="393" y="1140"/>
                    <a:pt x="597" y="1140"/>
                  </a:cubicBezTo>
                  <a:cubicBezTo>
                    <a:pt x="702" y="1140"/>
                    <a:pt x="816" y="1116"/>
                    <a:pt x="949" y="1059"/>
                  </a:cubicBezTo>
                  <a:cubicBezTo>
                    <a:pt x="1339" y="863"/>
                    <a:pt x="1758" y="473"/>
                    <a:pt x="1814" y="110"/>
                  </a:cubicBezTo>
                  <a:cubicBezTo>
                    <a:pt x="1678" y="36"/>
                    <a:pt x="1487" y="0"/>
                    <a:pt x="1283" y="0"/>
                  </a:cubicBezTo>
                  <a:close/>
                </a:path>
              </a:pathLst>
            </a:custGeom>
            <a:solidFill>
              <a:srgbClr val="ABC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36"/>
            <p:cNvSpPr/>
            <p:nvPr/>
          </p:nvSpPr>
          <p:spPr>
            <a:xfrm>
              <a:off x="7545800" y="3261000"/>
              <a:ext cx="39075" cy="35800"/>
            </a:xfrm>
            <a:custGeom>
              <a:rect b="b" l="l" r="r" t="t"/>
              <a:pathLst>
                <a:path extrusionOk="0" h="1432" w="1563">
                  <a:moveTo>
                    <a:pt x="449" y="0"/>
                  </a:moveTo>
                  <a:cubicBezTo>
                    <a:pt x="332" y="0"/>
                    <a:pt x="212" y="24"/>
                    <a:pt x="84" y="56"/>
                  </a:cubicBezTo>
                  <a:cubicBezTo>
                    <a:pt x="28" y="391"/>
                    <a:pt x="0" y="670"/>
                    <a:pt x="307" y="949"/>
                  </a:cubicBezTo>
                  <a:cubicBezTo>
                    <a:pt x="582" y="1224"/>
                    <a:pt x="1036" y="1432"/>
                    <a:pt x="1389" y="1432"/>
                  </a:cubicBezTo>
                  <a:cubicBezTo>
                    <a:pt x="1430" y="1432"/>
                    <a:pt x="1469" y="1429"/>
                    <a:pt x="1507" y="1423"/>
                  </a:cubicBezTo>
                  <a:cubicBezTo>
                    <a:pt x="1563" y="1060"/>
                    <a:pt x="1311" y="530"/>
                    <a:pt x="1005" y="251"/>
                  </a:cubicBezTo>
                  <a:cubicBezTo>
                    <a:pt x="815" y="62"/>
                    <a:pt x="637" y="0"/>
                    <a:pt x="449" y="0"/>
                  </a:cubicBezTo>
                  <a:close/>
                </a:path>
              </a:pathLst>
            </a:custGeom>
            <a:solidFill>
              <a:srgbClr val="ABC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36"/>
            <p:cNvSpPr/>
            <p:nvPr/>
          </p:nvSpPr>
          <p:spPr>
            <a:xfrm>
              <a:off x="7856050" y="3358150"/>
              <a:ext cx="1038000" cy="933750"/>
            </a:xfrm>
            <a:custGeom>
              <a:rect b="b" l="l" r="r" t="t"/>
              <a:pathLst>
                <a:path extrusionOk="0" h="37350" w="41520">
                  <a:moveTo>
                    <a:pt x="27556" y="1"/>
                  </a:moveTo>
                  <a:cubicBezTo>
                    <a:pt x="21511" y="1"/>
                    <a:pt x="15198" y="9537"/>
                    <a:pt x="18726" y="16592"/>
                  </a:cubicBezTo>
                  <a:cubicBezTo>
                    <a:pt x="17584" y="15568"/>
                    <a:pt x="16599" y="15090"/>
                    <a:pt x="15801" y="15090"/>
                  </a:cubicBezTo>
                  <a:cubicBezTo>
                    <a:pt x="14122" y="15090"/>
                    <a:pt x="13272" y="17203"/>
                    <a:pt x="13536" y="20777"/>
                  </a:cubicBezTo>
                  <a:cubicBezTo>
                    <a:pt x="11672" y="15969"/>
                    <a:pt x="9406" y="14111"/>
                    <a:pt x="7705" y="14111"/>
                  </a:cubicBezTo>
                  <a:cubicBezTo>
                    <a:pt x="5715" y="14111"/>
                    <a:pt x="4500" y="16656"/>
                    <a:pt x="5613" y="19996"/>
                  </a:cubicBezTo>
                  <a:cubicBezTo>
                    <a:pt x="4969" y="19489"/>
                    <a:pt x="4265" y="19250"/>
                    <a:pt x="3619" y="19250"/>
                  </a:cubicBezTo>
                  <a:cubicBezTo>
                    <a:pt x="1493" y="19250"/>
                    <a:pt x="0" y="21837"/>
                    <a:pt x="3381" y="25966"/>
                  </a:cubicBezTo>
                  <a:lnTo>
                    <a:pt x="17833" y="35564"/>
                  </a:lnTo>
                  <a:cubicBezTo>
                    <a:pt x="18757" y="36713"/>
                    <a:pt x="20164" y="37349"/>
                    <a:pt x="21599" y="37349"/>
                  </a:cubicBezTo>
                  <a:cubicBezTo>
                    <a:pt x="22114" y="37349"/>
                    <a:pt x="22633" y="37268"/>
                    <a:pt x="23134" y="37098"/>
                  </a:cubicBezTo>
                  <a:cubicBezTo>
                    <a:pt x="25059" y="36428"/>
                    <a:pt x="26370" y="34671"/>
                    <a:pt x="26426" y="32606"/>
                  </a:cubicBezTo>
                  <a:cubicBezTo>
                    <a:pt x="27125" y="32732"/>
                    <a:pt x="27821" y="32793"/>
                    <a:pt x="28510" y="32793"/>
                  </a:cubicBezTo>
                  <a:cubicBezTo>
                    <a:pt x="33481" y="32793"/>
                    <a:pt x="38008" y="29622"/>
                    <a:pt x="39650" y="24795"/>
                  </a:cubicBezTo>
                  <a:cubicBezTo>
                    <a:pt x="41519" y="19271"/>
                    <a:pt x="39092" y="13216"/>
                    <a:pt x="33903" y="10510"/>
                  </a:cubicBezTo>
                  <a:cubicBezTo>
                    <a:pt x="34656" y="7665"/>
                    <a:pt x="34014" y="4735"/>
                    <a:pt x="32368" y="2531"/>
                  </a:cubicBezTo>
                  <a:cubicBezTo>
                    <a:pt x="30935" y="755"/>
                    <a:pt x="29256" y="1"/>
                    <a:pt x="27556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36"/>
            <p:cNvSpPr/>
            <p:nvPr/>
          </p:nvSpPr>
          <p:spPr>
            <a:xfrm>
              <a:off x="7578725" y="3305150"/>
              <a:ext cx="1086550" cy="702175"/>
            </a:xfrm>
            <a:custGeom>
              <a:rect b="b" l="l" r="r" t="t"/>
              <a:pathLst>
                <a:path extrusionOk="0" h="28087" w="43462">
                  <a:moveTo>
                    <a:pt x="18227" y="1"/>
                  </a:moveTo>
                  <a:cubicBezTo>
                    <a:pt x="13420" y="1"/>
                    <a:pt x="8517" y="7622"/>
                    <a:pt x="12465" y="15922"/>
                  </a:cubicBezTo>
                  <a:cubicBezTo>
                    <a:pt x="11263" y="14119"/>
                    <a:pt x="10425" y="13432"/>
                    <a:pt x="9893" y="13432"/>
                  </a:cubicBezTo>
                  <a:cubicBezTo>
                    <a:pt x="9142" y="13432"/>
                    <a:pt x="9002" y="14805"/>
                    <a:pt x="9313" y="16341"/>
                  </a:cubicBezTo>
                  <a:cubicBezTo>
                    <a:pt x="6935" y="13541"/>
                    <a:pt x="5011" y="12487"/>
                    <a:pt x="3602" y="12487"/>
                  </a:cubicBezTo>
                  <a:cubicBezTo>
                    <a:pt x="729" y="12487"/>
                    <a:pt x="1" y="16871"/>
                    <a:pt x="1947" y="19772"/>
                  </a:cubicBezTo>
                  <a:lnTo>
                    <a:pt x="14474" y="28086"/>
                  </a:lnTo>
                  <a:cubicBezTo>
                    <a:pt x="11093" y="23957"/>
                    <a:pt x="12586" y="21370"/>
                    <a:pt x="14712" y="21370"/>
                  </a:cubicBezTo>
                  <a:cubicBezTo>
                    <a:pt x="15358" y="21370"/>
                    <a:pt x="16062" y="21609"/>
                    <a:pt x="16706" y="22116"/>
                  </a:cubicBezTo>
                  <a:cubicBezTo>
                    <a:pt x="15593" y="18776"/>
                    <a:pt x="16808" y="16231"/>
                    <a:pt x="18798" y="16231"/>
                  </a:cubicBezTo>
                  <a:cubicBezTo>
                    <a:pt x="20499" y="16231"/>
                    <a:pt x="22765" y="18089"/>
                    <a:pt x="24629" y="22897"/>
                  </a:cubicBezTo>
                  <a:cubicBezTo>
                    <a:pt x="24365" y="19323"/>
                    <a:pt x="25215" y="17210"/>
                    <a:pt x="26894" y="17210"/>
                  </a:cubicBezTo>
                  <a:cubicBezTo>
                    <a:pt x="27692" y="17210"/>
                    <a:pt x="28677" y="17688"/>
                    <a:pt x="29819" y="18712"/>
                  </a:cubicBezTo>
                  <a:cubicBezTo>
                    <a:pt x="26291" y="11657"/>
                    <a:pt x="32604" y="2121"/>
                    <a:pt x="38649" y="2121"/>
                  </a:cubicBezTo>
                  <a:cubicBezTo>
                    <a:pt x="40349" y="2121"/>
                    <a:pt x="42028" y="2875"/>
                    <a:pt x="43461" y="4651"/>
                  </a:cubicBezTo>
                  <a:cubicBezTo>
                    <a:pt x="42317" y="3089"/>
                    <a:pt x="40699" y="1889"/>
                    <a:pt x="38746" y="1275"/>
                  </a:cubicBezTo>
                  <a:cubicBezTo>
                    <a:pt x="37793" y="971"/>
                    <a:pt x="36827" y="825"/>
                    <a:pt x="35876" y="825"/>
                  </a:cubicBezTo>
                  <a:cubicBezTo>
                    <a:pt x="32041" y="825"/>
                    <a:pt x="28465" y="3188"/>
                    <a:pt x="27057" y="6967"/>
                  </a:cubicBezTo>
                  <a:cubicBezTo>
                    <a:pt x="26750" y="6381"/>
                    <a:pt x="26136" y="6046"/>
                    <a:pt x="25466" y="6046"/>
                  </a:cubicBezTo>
                  <a:cubicBezTo>
                    <a:pt x="24825" y="6046"/>
                    <a:pt x="24211" y="6437"/>
                    <a:pt x="23932" y="7023"/>
                  </a:cubicBezTo>
                  <a:cubicBezTo>
                    <a:pt x="23876" y="5349"/>
                    <a:pt x="23346" y="3786"/>
                    <a:pt x="22453" y="2475"/>
                  </a:cubicBezTo>
                  <a:cubicBezTo>
                    <a:pt x="21239" y="754"/>
                    <a:pt x="19738" y="1"/>
                    <a:pt x="18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36"/>
            <p:cNvSpPr/>
            <p:nvPr/>
          </p:nvSpPr>
          <p:spPr>
            <a:xfrm>
              <a:off x="7352600" y="3270550"/>
              <a:ext cx="787475" cy="528925"/>
            </a:xfrm>
            <a:custGeom>
              <a:rect b="b" l="l" r="r" t="t"/>
              <a:pathLst>
                <a:path extrusionOk="0" h="21157" w="31499">
                  <a:moveTo>
                    <a:pt x="24213" y="1"/>
                  </a:moveTo>
                  <a:cubicBezTo>
                    <a:pt x="20504" y="1"/>
                    <a:pt x="17135" y="2392"/>
                    <a:pt x="15931" y="5979"/>
                  </a:cubicBezTo>
                  <a:cubicBezTo>
                    <a:pt x="15689" y="5689"/>
                    <a:pt x="15335" y="5539"/>
                    <a:pt x="14983" y="5539"/>
                  </a:cubicBezTo>
                  <a:cubicBezTo>
                    <a:pt x="14725" y="5539"/>
                    <a:pt x="14469" y="5619"/>
                    <a:pt x="14257" y="5784"/>
                  </a:cubicBezTo>
                  <a:cubicBezTo>
                    <a:pt x="13699" y="6147"/>
                    <a:pt x="13587" y="6900"/>
                    <a:pt x="13922" y="7458"/>
                  </a:cubicBezTo>
                  <a:cubicBezTo>
                    <a:pt x="12545" y="5463"/>
                    <a:pt x="10318" y="4384"/>
                    <a:pt x="8049" y="4384"/>
                  </a:cubicBezTo>
                  <a:cubicBezTo>
                    <a:pt x="6732" y="4384"/>
                    <a:pt x="5401" y="4747"/>
                    <a:pt x="4213" y="5505"/>
                  </a:cubicBezTo>
                  <a:cubicBezTo>
                    <a:pt x="977" y="7625"/>
                    <a:pt x="0" y="11894"/>
                    <a:pt x="1981" y="15186"/>
                  </a:cubicBezTo>
                  <a:lnTo>
                    <a:pt x="10992" y="21156"/>
                  </a:lnTo>
                  <a:cubicBezTo>
                    <a:pt x="9046" y="18255"/>
                    <a:pt x="9774" y="13871"/>
                    <a:pt x="12647" y="13871"/>
                  </a:cubicBezTo>
                  <a:cubicBezTo>
                    <a:pt x="14056" y="13871"/>
                    <a:pt x="15980" y="14925"/>
                    <a:pt x="18358" y="17725"/>
                  </a:cubicBezTo>
                  <a:cubicBezTo>
                    <a:pt x="18047" y="16189"/>
                    <a:pt x="18187" y="14816"/>
                    <a:pt x="18938" y="14816"/>
                  </a:cubicBezTo>
                  <a:cubicBezTo>
                    <a:pt x="19470" y="14816"/>
                    <a:pt x="20308" y="15503"/>
                    <a:pt x="21510" y="17306"/>
                  </a:cubicBezTo>
                  <a:cubicBezTo>
                    <a:pt x="17562" y="9006"/>
                    <a:pt x="22465" y="1385"/>
                    <a:pt x="27272" y="1385"/>
                  </a:cubicBezTo>
                  <a:cubicBezTo>
                    <a:pt x="28783" y="1385"/>
                    <a:pt x="30284" y="2138"/>
                    <a:pt x="31498" y="3859"/>
                  </a:cubicBezTo>
                  <a:cubicBezTo>
                    <a:pt x="30159" y="1850"/>
                    <a:pt x="27983" y="427"/>
                    <a:pt x="25472" y="93"/>
                  </a:cubicBezTo>
                  <a:cubicBezTo>
                    <a:pt x="25050" y="31"/>
                    <a:pt x="24629" y="1"/>
                    <a:pt x="24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36"/>
            <p:cNvSpPr/>
            <p:nvPr/>
          </p:nvSpPr>
          <p:spPr>
            <a:xfrm>
              <a:off x="7840825" y="3533000"/>
              <a:ext cx="62800" cy="76050"/>
            </a:xfrm>
            <a:custGeom>
              <a:rect b="b" l="l" r="r" t="t"/>
              <a:pathLst>
                <a:path extrusionOk="0" h="3042" w="2512">
                  <a:moveTo>
                    <a:pt x="2260" y="1"/>
                  </a:moveTo>
                  <a:lnTo>
                    <a:pt x="2260" y="1"/>
                  </a:lnTo>
                  <a:cubicBezTo>
                    <a:pt x="1591" y="29"/>
                    <a:pt x="782" y="698"/>
                    <a:pt x="391" y="1340"/>
                  </a:cubicBezTo>
                  <a:cubicBezTo>
                    <a:pt x="0" y="2010"/>
                    <a:pt x="112" y="2456"/>
                    <a:pt x="391" y="3042"/>
                  </a:cubicBezTo>
                  <a:cubicBezTo>
                    <a:pt x="1033" y="3014"/>
                    <a:pt x="1507" y="2930"/>
                    <a:pt x="1898" y="2261"/>
                  </a:cubicBezTo>
                  <a:cubicBezTo>
                    <a:pt x="2288" y="1619"/>
                    <a:pt x="2511" y="587"/>
                    <a:pt x="22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36"/>
            <p:cNvSpPr/>
            <p:nvPr/>
          </p:nvSpPr>
          <p:spPr>
            <a:xfrm>
              <a:off x="7853375" y="3597125"/>
              <a:ext cx="63500" cy="31525"/>
            </a:xfrm>
            <a:custGeom>
              <a:rect b="b" l="l" r="r" t="t"/>
              <a:pathLst>
                <a:path extrusionOk="0" h="1261" w="2540">
                  <a:moveTo>
                    <a:pt x="1080" y="0"/>
                  </a:moveTo>
                  <a:cubicBezTo>
                    <a:pt x="1045" y="0"/>
                    <a:pt x="1011" y="1"/>
                    <a:pt x="977" y="3"/>
                  </a:cubicBezTo>
                  <a:cubicBezTo>
                    <a:pt x="447" y="58"/>
                    <a:pt x="252" y="310"/>
                    <a:pt x="1" y="700"/>
                  </a:cubicBezTo>
                  <a:cubicBezTo>
                    <a:pt x="290" y="1042"/>
                    <a:pt x="505" y="1260"/>
                    <a:pt x="998" y="1260"/>
                  </a:cubicBezTo>
                  <a:cubicBezTo>
                    <a:pt x="1027" y="1260"/>
                    <a:pt x="1057" y="1260"/>
                    <a:pt x="1089" y="1258"/>
                  </a:cubicBezTo>
                  <a:cubicBezTo>
                    <a:pt x="1619" y="1202"/>
                    <a:pt x="2288" y="923"/>
                    <a:pt x="2539" y="505"/>
                  </a:cubicBezTo>
                  <a:cubicBezTo>
                    <a:pt x="2252" y="191"/>
                    <a:pt x="1597" y="0"/>
                    <a:pt x="10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36"/>
            <p:cNvSpPr/>
            <p:nvPr/>
          </p:nvSpPr>
          <p:spPr>
            <a:xfrm>
              <a:off x="7891750" y="3632725"/>
              <a:ext cx="62100" cy="32500"/>
            </a:xfrm>
            <a:custGeom>
              <a:rect b="b" l="l" r="r" t="t"/>
              <a:pathLst>
                <a:path extrusionOk="0" h="1300" w="2484">
                  <a:moveTo>
                    <a:pt x="882" y="0"/>
                  </a:moveTo>
                  <a:cubicBezTo>
                    <a:pt x="512" y="0"/>
                    <a:pt x="275" y="196"/>
                    <a:pt x="0" y="448"/>
                  </a:cubicBezTo>
                  <a:cubicBezTo>
                    <a:pt x="195" y="866"/>
                    <a:pt x="363" y="1145"/>
                    <a:pt x="893" y="1257"/>
                  </a:cubicBezTo>
                  <a:cubicBezTo>
                    <a:pt x="1028" y="1285"/>
                    <a:pt x="1175" y="1299"/>
                    <a:pt x="1325" y="1299"/>
                  </a:cubicBezTo>
                  <a:cubicBezTo>
                    <a:pt x="1766" y="1299"/>
                    <a:pt x="2233" y="1179"/>
                    <a:pt x="2483" y="950"/>
                  </a:cubicBezTo>
                  <a:cubicBezTo>
                    <a:pt x="2316" y="532"/>
                    <a:pt x="1674" y="141"/>
                    <a:pt x="1144" y="29"/>
                  </a:cubicBezTo>
                  <a:cubicBezTo>
                    <a:pt x="1049" y="9"/>
                    <a:pt x="963" y="0"/>
                    <a:pt x="8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36"/>
            <p:cNvSpPr/>
            <p:nvPr/>
          </p:nvSpPr>
          <p:spPr>
            <a:xfrm>
              <a:off x="7929400" y="3606175"/>
              <a:ext cx="42575" cy="21025"/>
            </a:xfrm>
            <a:custGeom>
              <a:rect b="b" l="l" r="r" t="t"/>
              <a:pathLst>
                <a:path extrusionOk="0" h="841" w="1703">
                  <a:moveTo>
                    <a:pt x="751" y="0"/>
                  </a:moveTo>
                  <a:cubicBezTo>
                    <a:pt x="724" y="0"/>
                    <a:pt x="697" y="1"/>
                    <a:pt x="670" y="3"/>
                  </a:cubicBezTo>
                  <a:cubicBezTo>
                    <a:pt x="308" y="3"/>
                    <a:pt x="168" y="199"/>
                    <a:pt x="1" y="450"/>
                  </a:cubicBezTo>
                  <a:cubicBezTo>
                    <a:pt x="196" y="701"/>
                    <a:pt x="363" y="840"/>
                    <a:pt x="698" y="840"/>
                  </a:cubicBezTo>
                  <a:cubicBezTo>
                    <a:pt x="1061" y="812"/>
                    <a:pt x="1535" y="645"/>
                    <a:pt x="1703" y="394"/>
                  </a:cubicBezTo>
                  <a:cubicBezTo>
                    <a:pt x="1521" y="161"/>
                    <a:pt x="1101" y="0"/>
                    <a:pt x="7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36"/>
            <p:cNvSpPr/>
            <p:nvPr/>
          </p:nvSpPr>
          <p:spPr>
            <a:xfrm>
              <a:off x="7914750" y="3534900"/>
              <a:ext cx="32825" cy="30975"/>
            </a:xfrm>
            <a:custGeom>
              <a:rect b="b" l="l" r="r" t="t"/>
              <a:pathLst>
                <a:path extrusionOk="0" h="1239" w="1313">
                  <a:moveTo>
                    <a:pt x="1155" y="0"/>
                  </a:moveTo>
                  <a:cubicBezTo>
                    <a:pt x="858" y="0"/>
                    <a:pt x="477" y="202"/>
                    <a:pt x="252" y="427"/>
                  </a:cubicBezTo>
                  <a:cubicBezTo>
                    <a:pt x="1" y="678"/>
                    <a:pt x="29" y="929"/>
                    <a:pt x="84" y="1208"/>
                  </a:cubicBezTo>
                  <a:cubicBezTo>
                    <a:pt x="183" y="1226"/>
                    <a:pt x="273" y="1238"/>
                    <a:pt x="357" y="1238"/>
                  </a:cubicBezTo>
                  <a:cubicBezTo>
                    <a:pt x="537" y="1238"/>
                    <a:pt x="695" y="1184"/>
                    <a:pt x="866" y="1013"/>
                  </a:cubicBezTo>
                  <a:cubicBezTo>
                    <a:pt x="1117" y="762"/>
                    <a:pt x="1312" y="316"/>
                    <a:pt x="1256" y="9"/>
                  </a:cubicBezTo>
                  <a:cubicBezTo>
                    <a:pt x="1224" y="3"/>
                    <a:pt x="1190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36"/>
            <p:cNvSpPr/>
            <p:nvPr/>
          </p:nvSpPr>
          <p:spPr>
            <a:xfrm>
              <a:off x="8046575" y="3643900"/>
              <a:ext cx="43975" cy="85825"/>
            </a:xfrm>
            <a:custGeom>
              <a:rect b="b" l="l" r="r" t="t"/>
              <a:pathLst>
                <a:path extrusionOk="0" h="3433" w="1759">
                  <a:moveTo>
                    <a:pt x="810" y="1"/>
                  </a:moveTo>
                  <a:cubicBezTo>
                    <a:pt x="308" y="364"/>
                    <a:pt x="1" y="1340"/>
                    <a:pt x="29" y="2065"/>
                  </a:cubicBezTo>
                  <a:cubicBezTo>
                    <a:pt x="57" y="2791"/>
                    <a:pt x="391" y="3098"/>
                    <a:pt x="921" y="3432"/>
                  </a:cubicBezTo>
                  <a:cubicBezTo>
                    <a:pt x="1424" y="3070"/>
                    <a:pt x="1758" y="2735"/>
                    <a:pt x="1730" y="2010"/>
                  </a:cubicBezTo>
                  <a:cubicBezTo>
                    <a:pt x="1703" y="1284"/>
                    <a:pt x="1340" y="336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36"/>
            <p:cNvSpPr/>
            <p:nvPr/>
          </p:nvSpPr>
          <p:spPr>
            <a:xfrm>
              <a:off x="8074475" y="3694450"/>
              <a:ext cx="49550" cy="40875"/>
            </a:xfrm>
            <a:custGeom>
              <a:rect b="b" l="l" r="r" t="t"/>
              <a:pathLst>
                <a:path extrusionOk="0" h="1635" w="1982">
                  <a:moveTo>
                    <a:pt x="1663" y="1"/>
                  </a:moveTo>
                  <a:cubicBezTo>
                    <a:pt x="1266" y="1"/>
                    <a:pt x="778" y="191"/>
                    <a:pt x="447" y="434"/>
                  </a:cubicBezTo>
                  <a:cubicBezTo>
                    <a:pt x="29" y="769"/>
                    <a:pt x="1" y="1076"/>
                    <a:pt x="29" y="1522"/>
                  </a:cubicBezTo>
                  <a:cubicBezTo>
                    <a:pt x="224" y="1587"/>
                    <a:pt x="402" y="1634"/>
                    <a:pt x="576" y="1634"/>
                  </a:cubicBezTo>
                  <a:cubicBezTo>
                    <a:pt x="773" y="1634"/>
                    <a:pt x="965" y="1574"/>
                    <a:pt x="1172" y="1410"/>
                  </a:cubicBezTo>
                  <a:cubicBezTo>
                    <a:pt x="1591" y="1076"/>
                    <a:pt x="1982" y="490"/>
                    <a:pt x="1954" y="43"/>
                  </a:cubicBezTo>
                  <a:cubicBezTo>
                    <a:pt x="1866" y="14"/>
                    <a:pt x="1768" y="1"/>
                    <a:pt x="1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36"/>
            <p:cNvSpPr/>
            <p:nvPr/>
          </p:nvSpPr>
          <p:spPr>
            <a:xfrm>
              <a:off x="7983800" y="3685050"/>
              <a:ext cx="31425" cy="60725"/>
            </a:xfrm>
            <a:custGeom>
              <a:rect b="b" l="l" r="r" t="t"/>
              <a:pathLst>
                <a:path extrusionOk="0" h="2429" w="1257">
                  <a:moveTo>
                    <a:pt x="503" y="1"/>
                  </a:moveTo>
                  <a:cubicBezTo>
                    <a:pt x="168" y="280"/>
                    <a:pt x="1" y="977"/>
                    <a:pt x="29" y="1508"/>
                  </a:cubicBezTo>
                  <a:cubicBezTo>
                    <a:pt x="85" y="2010"/>
                    <a:pt x="336" y="2205"/>
                    <a:pt x="698" y="2428"/>
                  </a:cubicBezTo>
                  <a:cubicBezTo>
                    <a:pt x="1033" y="2149"/>
                    <a:pt x="1256" y="1926"/>
                    <a:pt x="1228" y="1396"/>
                  </a:cubicBezTo>
                  <a:cubicBezTo>
                    <a:pt x="1173" y="894"/>
                    <a:pt x="894" y="224"/>
                    <a:pt x="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36"/>
            <p:cNvSpPr/>
            <p:nvPr/>
          </p:nvSpPr>
          <p:spPr>
            <a:xfrm>
              <a:off x="8125400" y="3717850"/>
              <a:ext cx="32800" cy="26625"/>
            </a:xfrm>
            <a:custGeom>
              <a:rect b="b" l="l" r="r" t="t"/>
              <a:pathLst>
                <a:path extrusionOk="0" h="1065" w="1312">
                  <a:moveTo>
                    <a:pt x="1101" y="0"/>
                  </a:moveTo>
                  <a:cubicBezTo>
                    <a:pt x="840" y="0"/>
                    <a:pt x="523" y="106"/>
                    <a:pt x="307" y="279"/>
                  </a:cubicBezTo>
                  <a:cubicBezTo>
                    <a:pt x="28" y="474"/>
                    <a:pt x="0" y="698"/>
                    <a:pt x="0" y="977"/>
                  </a:cubicBezTo>
                  <a:cubicBezTo>
                    <a:pt x="133" y="1030"/>
                    <a:pt x="247" y="1064"/>
                    <a:pt x="361" y="1064"/>
                  </a:cubicBezTo>
                  <a:cubicBezTo>
                    <a:pt x="485" y="1064"/>
                    <a:pt x="608" y="1023"/>
                    <a:pt x="754" y="921"/>
                  </a:cubicBezTo>
                  <a:cubicBezTo>
                    <a:pt x="1033" y="726"/>
                    <a:pt x="1312" y="335"/>
                    <a:pt x="1312" y="28"/>
                  </a:cubicBezTo>
                  <a:cubicBezTo>
                    <a:pt x="1249" y="9"/>
                    <a:pt x="1177" y="0"/>
                    <a:pt x="1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36"/>
            <p:cNvSpPr/>
            <p:nvPr/>
          </p:nvSpPr>
          <p:spPr>
            <a:xfrm>
              <a:off x="7944750" y="3737000"/>
              <a:ext cx="36300" cy="24600"/>
            </a:xfrm>
            <a:custGeom>
              <a:rect b="b" l="l" r="r" t="t"/>
              <a:pathLst>
                <a:path extrusionOk="0" h="984" w="1452">
                  <a:moveTo>
                    <a:pt x="351" y="1"/>
                  </a:moveTo>
                  <a:cubicBezTo>
                    <a:pt x="220" y="1"/>
                    <a:pt x="98" y="22"/>
                    <a:pt x="0" y="71"/>
                  </a:cubicBezTo>
                  <a:cubicBezTo>
                    <a:pt x="56" y="378"/>
                    <a:pt x="363" y="741"/>
                    <a:pt x="670" y="880"/>
                  </a:cubicBezTo>
                  <a:cubicBezTo>
                    <a:pt x="803" y="953"/>
                    <a:pt x="915" y="983"/>
                    <a:pt x="1022" y="983"/>
                  </a:cubicBezTo>
                  <a:cubicBezTo>
                    <a:pt x="1162" y="983"/>
                    <a:pt x="1293" y="931"/>
                    <a:pt x="1451" y="852"/>
                  </a:cubicBezTo>
                  <a:cubicBezTo>
                    <a:pt x="1395" y="573"/>
                    <a:pt x="1368" y="350"/>
                    <a:pt x="1061" y="183"/>
                  </a:cubicBezTo>
                  <a:cubicBezTo>
                    <a:pt x="861" y="74"/>
                    <a:pt x="592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36"/>
            <p:cNvSpPr/>
            <p:nvPr/>
          </p:nvSpPr>
          <p:spPr>
            <a:xfrm>
              <a:off x="7651800" y="3555325"/>
              <a:ext cx="43975" cy="86525"/>
            </a:xfrm>
            <a:custGeom>
              <a:rect b="b" l="l" r="r" t="t"/>
              <a:pathLst>
                <a:path extrusionOk="0" h="3461" w="1759">
                  <a:moveTo>
                    <a:pt x="810" y="1"/>
                  </a:moveTo>
                  <a:cubicBezTo>
                    <a:pt x="308" y="391"/>
                    <a:pt x="1" y="1340"/>
                    <a:pt x="29" y="2093"/>
                  </a:cubicBezTo>
                  <a:cubicBezTo>
                    <a:pt x="57" y="2819"/>
                    <a:pt x="419" y="3098"/>
                    <a:pt x="922" y="3460"/>
                  </a:cubicBezTo>
                  <a:cubicBezTo>
                    <a:pt x="1424" y="3070"/>
                    <a:pt x="1758" y="2763"/>
                    <a:pt x="1731" y="2037"/>
                  </a:cubicBezTo>
                  <a:cubicBezTo>
                    <a:pt x="1703" y="1312"/>
                    <a:pt x="1340" y="336"/>
                    <a:pt x="810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36"/>
            <p:cNvSpPr/>
            <p:nvPr/>
          </p:nvSpPr>
          <p:spPr>
            <a:xfrm>
              <a:off x="7679700" y="3606225"/>
              <a:ext cx="49550" cy="40525"/>
            </a:xfrm>
            <a:custGeom>
              <a:rect b="b" l="l" r="r" t="t"/>
              <a:pathLst>
                <a:path extrusionOk="0" h="1621" w="1982">
                  <a:moveTo>
                    <a:pt x="1708" y="0"/>
                  </a:moveTo>
                  <a:cubicBezTo>
                    <a:pt x="1304" y="0"/>
                    <a:pt x="791" y="196"/>
                    <a:pt x="447" y="448"/>
                  </a:cubicBezTo>
                  <a:cubicBezTo>
                    <a:pt x="29" y="755"/>
                    <a:pt x="1" y="1089"/>
                    <a:pt x="29" y="1508"/>
                  </a:cubicBezTo>
                  <a:cubicBezTo>
                    <a:pt x="225" y="1573"/>
                    <a:pt x="402" y="1620"/>
                    <a:pt x="576" y="1620"/>
                  </a:cubicBezTo>
                  <a:cubicBezTo>
                    <a:pt x="773" y="1620"/>
                    <a:pt x="965" y="1560"/>
                    <a:pt x="1173" y="1396"/>
                  </a:cubicBezTo>
                  <a:cubicBezTo>
                    <a:pt x="1591" y="1089"/>
                    <a:pt x="1982" y="476"/>
                    <a:pt x="1954" y="29"/>
                  </a:cubicBezTo>
                  <a:cubicBezTo>
                    <a:pt x="1879" y="9"/>
                    <a:pt x="1796" y="0"/>
                    <a:pt x="170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36"/>
            <p:cNvSpPr/>
            <p:nvPr/>
          </p:nvSpPr>
          <p:spPr>
            <a:xfrm>
              <a:off x="7612750" y="3588075"/>
              <a:ext cx="46050" cy="47675"/>
            </a:xfrm>
            <a:custGeom>
              <a:rect b="b" l="l" r="r" t="t"/>
              <a:pathLst>
                <a:path extrusionOk="0" h="1907" w="1842">
                  <a:moveTo>
                    <a:pt x="158" y="1"/>
                  </a:moveTo>
                  <a:cubicBezTo>
                    <a:pt x="143" y="1"/>
                    <a:pt x="127" y="1"/>
                    <a:pt x="112" y="2"/>
                  </a:cubicBezTo>
                  <a:cubicBezTo>
                    <a:pt x="1" y="448"/>
                    <a:pt x="252" y="1118"/>
                    <a:pt x="586" y="1509"/>
                  </a:cubicBezTo>
                  <a:cubicBezTo>
                    <a:pt x="841" y="1833"/>
                    <a:pt x="1115" y="1907"/>
                    <a:pt x="1456" y="1907"/>
                  </a:cubicBezTo>
                  <a:cubicBezTo>
                    <a:pt x="1526" y="1907"/>
                    <a:pt x="1598" y="1904"/>
                    <a:pt x="1674" y="1899"/>
                  </a:cubicBezTo>
                  <a:cubicBezTo>
                    <a:pt x="1786" y="1481"/>
                    <a:pt x="1842" y="1146"/>
                    <a:pt x="1507" y="755"/>
                  </a:cubicBezTo>
                  <a:cubicBezTo>
                    <a:pt x="1184" y="378"/>
                    <a:pt x="600" y="1"/>
                    <a:pt x="158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36"/>
            <p:cNvSpPr/>
            <p:nvPr/>
          </p:nvSpPr>
          <p:spPr>
            <a:xfrm>
              <a:off x="7730625" y="3629675"/>
              <a:ext cx="33500" cy="26650"/>
            </a:xfrm>
            <a:custGeom>
              <a:rect b="b" l="l" r="r" t="t"/>
              <a:pathLst>
                <a:path extrusionOk="0" h="1066" w="1340">
                  <a:moveTo>
                    <a:pt x="1104" y="0"/>
                  </a:moveTo>
                  <a:cubicBezTo>
                    <a:pt x="839" y="0"/>
                    <a:pt x="518" y="116"/>
                    <a:pt x="307" y="263"/>
                  </a:cubicBezTo>
                  <a:cubicBezTo>
                    <a:pt x="28" y="458"/>
                    <a:pt x="0" y="682"/>
                    <a:pt x="0" y="988"/>
                  </a:cubicBezTo>
                  <a:cubicBezTo>
                    <a:pt x="140" y="1030"/>
                    <a:pt x="259" y="1065"/>
                    <a:pt x="381" y="1065"/>
                  </a:cubicBezTo>
                  <a:cubicBezTo>
                    <a:pt x="503" y="1065"/>
                    <a:pt x="628" y="1030"/>
                    <a:pt x="782" y="933"/>
                  </a:cubicBezTo>
                  <a:cubicBezTo>
                    <a:pt x="1061" y="709"/>
                    <a:pt x="1340" y="319"/>
                    <a:pt x="1340" y="40"/>
                  </a:cubicBezTo>
                  <a:cubicBezTo>
                    <a:pt x="1271" y="12"/>
                    <a:pt x="1191" y="0"/>
                    <a:pt x="110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36"/>
            <p:cNvSpPr/>
            <p:nvPr/>
          </p:nvSpPr>
          <p:spPr>
            <a:xfrm>
              <a:off x="7568100" y="3625025"/>
              <a:ext cx="36300" cy="24725"/>
            </a:xfrm>
            <a:custGeom>
              <a:rect b="b" l="l" r="r" t="t"/>
              <a:pathLst>
                <a:path extrusionOk="0" h="989" w="1452">
                  <a:moveTo>
                    <a:pt x="355" y="0"/>
                  </a:moveTo>
                  <a:cubicBezTo>
                    <a:pt x="223" y="0"/>
                    <a:pt x="100" y="19"/>
                    <a:pt x="1" y="58"/>
                  </a:cubicBezTo>
                  <a:cubicBezTo>
                    <a:pt x="29" y="365"/>
                    <a:pt x="364" y="728"/>
                    <a:pt x="671" y="895"/>
                  </a:cubicBezTo>
                  <a:cubicBezTo>
                    <a:pt x="791" y="961"/>
                    <a:pt x="895" y="988"/>
                    <a:pt x="993" y="988"/>
                  </a:cubicBezTo>
                  <a:cubicBezTo>
                    <a:pt x="1144" y="988"/>
                    <a:pt x="1283" y="924"/>
                    <a:pt x="1452" y="840"/>
                  </a:cubicBezTo>
                  <a:cubicBezTo>
                    <a:pt x="1396" y="561"/>
                    <a:pt x="1368" y="337"/>
                    <a:pt x="1061" y="170"/>
                  </a:cubicBezTo>
                  <a:cubicBezTo>
                    <a:pt x="863" y="62"/>
                    <a:pt x="595" y="0"/>
                    <a:pt x="355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36"/>
            <p:cNvSpPr/>
            <p:nvPr/>
          </p:nvSpPr>
          <p:spPr>
            <a:xfrm>
              <a:off x="7793400" y="3282050"/>
              <a:ext cx="85125" cy="48150"/>
            </a:xfrm>
            <a:custGeom>
              <a:rect b="b" l="l" r="r" t="t"/>
              <a:pathLst>
                <a:path extrusionOk="0" h="1926" w="3405">
                  <a:moveTo>
                    <a:pt x="1281" y="0"/>
                  </a:moveTo>
                  <a:cubicBezTo>
                    <a:pt x="788" y="0"/>
                    <a:pt x="306" y="105"/>
                    <a:pt x="0" y="330"/>
                  </a:cubicBezTo>
                  <a:cubicBezTo>
                    <a:pt x="196" y="944"/>
                    <a:pt x="1033" y="1586"/>
                    <a:pt x="1758" y="1837"/>
                  </a:cubicBezTo>
                  <a:cubicBezTo>
                    <a:pt x="1956" y="1898"/>
                    <a:pt x="2132" y="1925"/>
                    <a:pt x="2292" y="1925"/>
                  </a:cubicBezTo>
                  <a:cubicBezTo>
                    <a:pt x="2718" y="1925"/>
                    <a:pt x="3039" y="1730"/>
                    <a:pt x="3404" y="1446"/>
                  </a:cubicBezTo>
                  <a:cubicBezTo>
                    <a:pt x="3237" y="832"/>
                    <a:pt x="3041" y="386"/>
                    <a:pt x="2316" y="163"/>
                  </a:cubicBezTo>
                  <a:cubicBezTo>
                    <a:pt x="2009" y="56"/>
                    <a:pt x="1642" y="0"/>
                    <a:pt x="12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36"/>
            <p:cNvSpPr/>
            <p:nvPr/>
          </p:nvSpPr>
          <p:spPr>
            <a:xfrm>
              <a:off x="7856875" y="3253325"/>
              <a:ext cx="37675" cy="60700"/>
            </a:xfrm>
            <a:custGeom>
              <a:rect b="b" l="l" r="r" t="t"/>
              <a:pathLst>
                <a:path extrusionOk="0" h="2428" w="1507">
                  <a:moveTo>
                    <a:pt x="307" y="0"/>
                  </a:moveTo>
                  <a:cubicBezTo>
                    <a:pt x="28" y="363"/>
                    <a:pt x="0" y="1116"/>
                    <a:pt x="168" y="1619"/>
                  </a:cubicBezTo>
                  <a:cubicBezTo>
                    <a:pt x="307" y="2149"/>
                    <a:pt x="614" y="2288"/>
                    <a:pt x="1060" y="2428"/>
                  </a:cubicBezTo>
                  <a:cubicBezTo>
                    <a:pt x="1339" y="2065"/>
                    <a:pt x="1507" y="1758"/>
                    <a:pt x="1339" y="1256"/>
                  </a:cubicBezTo>
                  <a:cubicBezTo>
                    <a:pt x="1200" y="754"/>
                    <a:pt x="753" y="140"/>
                    <a:pt x="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36"/>
            <p:cNvSpPr/>
            <p:nvPr/>
          </p:nvSpPr>
          <p:spPr>
            <a:xfrm>
              <a:off x="7886150" y="3206600"/>
              <a:ext cx="32125" cy="63475"/>
            </a:xfrm>
            <a:custGeom>
              <a:rect b="b" l="l" r="r" t="t"/>
              <a:pathLst>
                <a:path extrusionOk="0" h="2539" w="1285">
                  <a:moveTo>
                    <a:pt x="587" y="0"/>
                  </a:moveTo>
                  <a:cubicBezTo>
                    <a:pt x="224" y="279"/>
                    <a:pt x="1" y="977"/>
                    <a:pt x="29" y="1535"/>
                  </a:cubicBezTo>
                  <a:cubicBezTo>
                    <a:pt x="29" y="2065"/>
                    <a:pt x="308" y="2260"/>
                    <a:pt x="671" y="2539"/>
                  </a:cubicBezTo>
                  <a:cubicBezTo>
                    <a:pt x="1033" y="2260"/>
                    <a:pt x="1284" y="2009"/>
                    <a:pt x="1256" y="1479"/>
                  </a:cubicBezTo>
                  <a:cubicBezTo>
                    <a:pt x="1256" y="949"/>
                    <a:pt x="977" y="251"/>
                    <a:pt x="5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36"/>
            <p:cNvSpPr/>
            <p:nvPr/>
          </p:nvSpPr>
          <p:spPr>
            <a:xfrm>
              <a:off x="7851975" y="3198225"/>
              <a:ext cx="24450" cy="41175"/>
            </a:xfrm>
            <a:custGeom>
              <a:rect b="b" l="l" r="r" t="t"/>
              <a:pathLst>
                <a:path extrusionOk="0" h="1647" w="978">
                  <a:moveTo>
                    <a:pt x="224" y="0"/>
                  </a:moveTo>
                  <a:cubicBezTo>
                    <a:pt x="29" y="251"/>
                    <a:pt x="1" y="754"/>
                    <a:pt x="85" y="1088"/>
                  </a:cubicBezTo>
                  <a:cubicBezTo>
                    <a:pt x="168" y="1423"/>
                    <a:pt x="391" y="1535"/>
                    <a:pt x="670" y="1646"/>
                  </a:cubicBezTo>
                  <a:cubicBezTo>
                    <a:pt x="866" y="1395"/>
                    <a:pt x="977" y="1200"/>
                    <a:pt x="894" y="865"/>
                  </a:cubicBezTo>
                  <a:cubicBezTo>
                    <a:pt x="810" y="530"/>
                    <a:pt x="503" y="112"/>
                    <a:pt x="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36"/>
            <p:cNvSpPr/>
            <p:nvPr/>
          </p:nvSpPr>
          <p:spPr>
            <a:xfrm>
              <a:off x="7785025" y="3240225"/>
              <a:ext cx="36300" cy="26225"/>
            </a:xfrm>
            <a:custGeom>
              <a:rect b="b" l="l" r="r" t="t"/>
              <a:pathLst>
                <a:path extrusionOk="0" h="1049" w="1452">
                  <a:moveTo>
                    <a:pt x="301" y="0"/>
                  </a:moveTo>
                  <a:cubicBezTo>
                    <a:pt x="189" y="0"/>
                    <a:pt x="86" y="16"/>
                    <a:pt x="1" y="50"/>
                  </a:cubicBezTo>
                  <a:cubicBezTo>
                    <a:pt x="1" y="357"/>
                    <a:pt x="335" y="748"/>
                    <a:pt x="642" y="943"/>
                  </a:cubicBezTo>
                  <a:cubicBezTo>
                    <a:pt x="781" y="1018"/>
                    <a:pt x="897" y="1049"/>
                    <a:pt x="1010" y="1049"/>
                  </a:cubicBezTo>
                  <a:cubicBezTo>
                    <a:pt x="1148" y="1049"/>
                    <a:pt x="1283" y="1004"/>
                    <a:pt x="1451" y="943"/>
                  </a:cubicBezTo>
                  <a:cubicBezTo>
                    <a:pt x="1423" y="636"/>
                    <a:pt x="1368" y="413"/>
                    <a:pt x="1061" y="218"/>
                  </a:cubicBezTo>
                  <a:cubicBezTo>
                    <a:pt x="848" y="82"/>
                    <a:pt x="554" y="0"/>
                    <a:pt x="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36"/>
            <p:cNvSpPr/>
            <p:nvPr/>
          </p:nvSpPr>
          <p:spPr>
            <a:xfrm>
              <a:off x="7329575" y="3437575"/>
              <a:ext cx="85125" cy="48150"/>
            </a:xfrm>
            <a:custGeom>
              <a:rect b="b" l="l" r="r" t="t"/>
              <a:pathLst>
                <a:path extrusionOk="0" h="1926" w="3405">
                  <a:moveTo>
                    <a:pt x="1281" y="1"/>
                  </a:moveTo>
                  <a:cubicBezTo>
                    <a:pt x="788" y="1"/>
                    <a:pt x="306" y="105"/>
                    <a:pt x="0" y="331"/>
                  </a:cubicBezTo>
                  <a:cubicBezTo>
                    <a:pt x="196" y="944"/>
                    <a:pt x="1033" y="1586"/>
                    <a:pt x="1758" y="1837"/>
                  </a:cubicBezTo>
                  <a:cubicBezTo>
                    <a:pt x="1956" y="1898"/>
                    <a:pt x="2132" y="1926"/>
                    <a:pt x="2292" y="1926"/>
                  </a:cubicBezTo>
                  <a:cubicBezTo>
                    <a:pt x="2719" y="1926"/>
                    <a:pt x="3039" y="1730"/>
                    <a:pt x="3404" y="1447"/>
                  </a:cubicBezTo>
                  <a:cubicBezTo>
                    <a:pt x="3237" y="833"/>
                    <a:pt x="3041" y="386"/>
                    <a:pt x="2316" y="163"/>
                  </a:cubicBezTo>
                  <a:cubicBezTo>
                    <a:pt x="2009" y="57"/>
                    <a:pt x="1642" y="1"/>
                    <a:pt x="1281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36"/>
            <p:cNvSpPr/>
            <p:nvPr/>
          </p:nvSpPr>
          <p:spPr>
            <a:xfrm>
              <a:off x="7393050" y="3408850"/>
              <a:ext cx="37675" cy="60725"/>
            </a:xfrm>
            <a:custGeom>
              <a:rect b="b" l="l" r="r" t="t"/>
              <a:pathLst>
                <a:path extrusionOk="0" h="2429" w="1507">
                  <a:moveTo>
                    <a:pt x="307" y="1"/>
                  </a:moveTo>
                  <a:cubicBezTo>
                    <a:pt x="28" y="364"/>
                    <a:pt x="0" y="1117"/>
                    <a:pt x="168" y="1619"/>
                  </a:cubicBezTo>
                  <a:cubicBezTo>
                    <a:pt x="307" y="2149"/>
                    <a:pt x="614" y="2289"/>
                    <a:pt x="1060" y="2428"/>
                  </a:cubicBezTo>
                  <a:cubicBezTo>
                    <a:pt x="1339" y="2065"/>
                    <a:pt x="1507" y="1759"/>
                    <a:pt x="1339" y="1256"/>
                  </a:cubicBezTo>
                  <a:cubicBezTo>
                    <a:pt x="1200" y="754"/>
                    <a:pt x="754" y="140"/>
                    <a:pt x="307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36"/>
            <p:cNvSpPr/>
            <p:nvPr/>
          </p:nvSpPr>
          <p:spPr>
            <a:xfrm>
              <a:off x="7422350" y="3362125"/>
              <a:ext cx="32100" cy="63500"/>
            </a:xfrm>
            <a:custGeom>
              <a:rect b="b" l="l" r="r" t="t"/>
              <a:pathLst>
                <a:path extrusionOk="0" h="2540" w="1284">
                  <a:moveTo>
                    <a:pt x="586" y="1"/>
                  </a:moveTo>
                  <a:cubicBezTo>
                    <a:pt x="223" y="280"/>
                    <a:pt x="0" y="977"/>
                    <a:pt x="28" y="1535"/>
                  </a:cubicBezTo>
                  <a:cubicBezTo>
                    <a:pt x="28" y="2065"/>
                    <a:pt x="307" y="2288"/>
                    <a:pt x="670" y="2539"/>
                  </a:cubicBezTo>
                  <a:cubicBezTo>
                    <a:pt x="1032" y="2261"/>
                    <a:pt x="1283" y="2009"/>
                    <a:pt x="1256" y="1479"/>
                  </a:cubicBezTo>
                  <a:cubicBezTo>
                    <a:pt x="1256" y="949"/>
                    <a:pt x="977" y="252"/>
                    <a:pt x="586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36"/>
            <p:cNvSpPr/>
            <p:nvPr/>
          </p:nvSpPr>
          <p:spPr>
            <a:xfrm>
              <a:off x="7728525" y="3355850"/>
              <a:ext cx="25150" cy="41175"/>
            </a:xfrm>
            <a:custGeom>
              <a:rect b="b" l="l" r="r" t="t"/>
              <a:pathLst>
                <a:path extrusionOk="0" h="1647" w="1006">
                  <a:moveTo>
                    <a:pt x="224" y="1"/>
                  </a:moveTo>
                  <a:cubicBezTo>
                    <a:pt x="29" y="252"/>
                    <a:pt x="1" y="754"/>
                    <a:pt x="112" y="1089"/>
                  </a:cubicBezTo>
                  <a:cubicBezTo>
                    <a:pt x="196" y="1451"/>
                    <a:pt x="391" y="1535"/>
                    <a:pt x="670" y="1647"/>
                  </a:cubicBezTo>
                  <a:cubicBezTo>
                    <a:pt x="866" y="1423"/>
                    <a:pt x="1005" y="1228"/>
                    <a:pt x="921" y="865"/>
                  </a:cubicBezTo>
                  <a:cubicBezTo>
                    <a:pt x="810" y="531"/>
                    <a:pt x="531" y="112"/>
                    <a:pt x="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36"/>
            <p:cNvSpPr/>
            <p:nvPr/>
          </p:nvSpPr>
          <p:spPr>
            <a:xfrm>
              <a:off x="7658775" y="3387250"/>
              <a:ext cx="30725" cy="35575"/>
            </a:xfrm>
            <a:custGeom>
              <a:rect b="b" l="l" r="r" t="t"/>
              <a:pathLst>
                <a:path extrusionOk="0" h="1423" w="1229">
                  <a:moveTo>
                    <a:pt x="112" y="0"/>
                  </a:moveTo>
                  <a:cubicBezTo>
                    <a:pt x="1" y="307"/>
                    <a:pt x="140" y="781"/>
                    <a:pt x="336" y="1088"/>
                  </a:cubicBezTo>
                  <a:cubicBezTo>
                    <a:pt x="531" y="1395"/>
                    <a:pt x="754" y="1423"/>
                    <a:pt x="1061" y="1423"/>
                  </a:cubicBezTo>
                  <a:cubicBezTo>
                    <a:pt x="1173" y="1144"/>
                    <a:pt x="1228" y="921"/>
                    <a:pt x="1033" y="614"/>
                  </a:cubicBezTo>
                  <a:cubicBezTo>
                    <a:pt x="838" y="335"/>
                    <a:pt x="419" y="28"/>
                    <a:pt x="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36"/>
            <p:cNvSpPr/>
            <p:nvPr/>
          </p:nvSpPr>
          <p:spPr>
            <a:xfrm>
              <a:off x="8236300" y="3558850"/>
              <a:ext cx="88600" cy="44975"/>
            </a:xfrm>
            <a:custGeom>
              <a:rect b="b" l="l" r="r" t="t"/>
              <a:pathLst>
                <a:path extrusionOk="0" h="1799" w="3544">
                  <a:moveTo>
                    <a:pt x="1828" y="1"/>
                  </a:moveTo>
                  <a:cubicBezTo>
                    <a:pt x="1139" y="1"/>
                    <a:pt x="352" y="242"/>
                    <a:pt x="0" y="641"/>
                  </a:cubicBezTo>
                  <a:cubicBezTo>
                    <a:pt x="307" y="1199"/>
                    <a:pt x="1256" y="1673"/>
                    <a:pt x="1981" y="1785"/>
                  </a:cubicBezTo>
                  <a:cubicBezTo>
                    <a:pt x="2064" y="1794"/>
                    <a:pt x="2143" y="1799"/>
                    <a:pt x="2217" y="1799"/>
                  </a:cubicBezTo>
                  <a:cubicBezTo>
                    <a:pt x="2816" y="1799"/>
                    <a:pt x="3146" y="1509"/>
                    <a:pt x="3543" y="1087"/>
                  </a:cubicBezTo>
                  <a:cubicBezTo>
                    <a:pt x="3237" y="501"/>
                    <a:pt x="2958" y="111"/>
                    <a:pt x="2204" y="27"/>
                  </a:cubicBezTo>
                  <a:cubicBezTo>
                    <a:pt x="2085" y="9"/>
                    <a:pt x="1958" y="1"/>
                    <a:pt x="1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36"/>
            <p:cNvSpPr/>
            <p:nvPr/>
          </p:nvSpPr>
          <p:spPr>
            <a:xfrm>
              <a:off x="8303250" y="3512075"/>
              <a:ext cx="42575" cy="55825"/>
            </a:xfrm>
            <a:custGeom>
              <a:rect b="b" l="l" r="r" t="t"/>
              <a:pathLst>
                <a:path extrusionOk="0" h="2233" w="1703">
                  <a:moveTo>
                    <a:pt x="196" y="1"/>
                  </a:moveTo>
                  <a:lnTo>
                    <a:pt x="196" y="1"/>
                  </a:lnTo>
                  <a:cubicBezTo>
                    <a:pt x="1" y="419"/>
                    <a:pt x="112" y="1173"/>
                    <a:pt x="363" y="1647"/>
                  </a:cubicBezTo>
                  <a:cubicBezTo>
                    <a:pt x="614" y="2093"/>
                    <a:pt x="949" y="2177"/>
                    <a:pt x="1396" y="2233"/>
                  </a:cubicBezTo>
                  <a:cubicBezTo>
                    <a:pt x="1591" y="1814"/>
                    <a:pt x="1702" y="1508"/>
                    <a:pt x="1451" y="1033"/>
                  </a:cubicBezTo>
                  <a:cubicBezTo>
                    <a:pt x="1200" y="559"/>
                    <a:pt x="642" y="57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36"/>
            <p:cNvSpPr/>
            <p:nvPr/>
          </p:nvSpPr>
          <p:spPr>
            <a:xfrm>
              <a:off x="8254425" y="3613650"/>
              <a:ext cx="60000" cy="34275"/>
            </a:xfrm>
            <a:custGeom>
              <a:rect b="b" l="l" r="r" t="t"/>
              <a:pathLst>
                <a:path extrusionOk="0" h="1371" w="2400">
                  <a:moveTo>
                    <a:pt x="1604" y="0"/>
                  </a:moveTo>
                  <a:cubicBezTo>
                    <a:pt x="1490" y="0"/>
                    <a:pt x="1366" y="21"/>
                    <a:pt x="1228" y="67"/>
                  </a:cubicBezTo>
                  <a:cubicBezTo>
                    <a:pt x="726" y="234"/>
                    <a:pt x="140" y="709"/>
                    <a:pt x="1" y="1127"/>
                  </a:cubicBezTo>
                  <a:cubicBezTo>
                    <a:pt x="216" y="1293"/>
                    <a:pt x="570" y="1370"/>
                    <a:pt x="927" y="1370"/>
                  </a:cubicBezTo>
                  <a:cubicBezTo>
                    <a:pt x="1171" y="1370"/>
                    <a:pt x="1415" y="1335"/>
                    <a:pt x="1619" y="1267"/>
                  </a:cubicBezTo>
                  <a:cubicBezTo>
                    <a:pt x="2149" y="1099"/>
                    <a:pt x="2260" y="765"/>
                    <a:pt x="2400" y="346"/>
                  </a:cubicBezTo>
                  <a:cubicBezTo>
                    <a:pt x="2137" y="144"/>
                    <a:pt x="1904" y="0"/>
                    <a:pt x="1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36"/>
            <p:cNvSpPr/>
            <p:nvPr/>
          </p:nvSpPr>
          <p:spPr>
            <a:xfrm>
              <a:off x="8257925" y="3679925"/>
              <a:ext cx="53025" cy="40575"/>
            </a:xfrm>
            <a:custGeom>
              <a:rect b="b" l="l" r="r" t="t"/>
              <a:pathLst>
                <a:path extrusionOk="0" h="1623" w="2121">
                  <a:moveTo>
                    <a:pt x="1493" y="0"/>
                  </a:moveTo>
                  <a:cubicBezTo>
                    <a:pt x="1307" y="0"/>
                    <a:pt x="1124" y="57"/>
                    <a:pt x="921" y="206"/>
                  </a:cubicBezTo>
                  <a:cubicBezTo>
                    <a:pt x="474" y="513"/>
                    <a:pt x="28" y="1099"/>
                    <a:pt x="0" y="1573"/>
                  </a:cubicBezTo>
                  <a:cubicBezTo>
                    <a:pt x="109" y="1607"/>
                    <a:pt x="234" y="1623"/>
                    <a:pt x="368" y="1623"/>
                  </a:cubicBezTo>
                  <a:cubicBezTo>
                    <a:pt x="783" y="1623"/>
                    <a:pt x="1281" y="1470"/>
                    <a:pt x="1618" y="1238"/>
                  </a:cubicBezTo>
                  <a:cubicBezTo>
                    <a:pt x="2037" y="931"/>
                    <a:pt x="2093" y="597"/>
                    <a:pt x="2120" y="150"/>
                  </a:cubicBezTo>
                  <a:cubicBezTo>
                    <a:pt x="1891" y="64"/>
                    <a:pt x="1691" y="0"/>
                    <a:pt x="14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36"/>
            <p:cNvSpPr/>
            <p:nvPr/>
          </p:nvSpPr>
          <p:spPr>
            <a:xfrm>
              <a:off x="8299075" y="3453450"/>
              <a:ext cx="48150" cy="48750"/>
            </a:xfrm>
            <a:custGeom>
              <a:rect b="b" l="l" r="r" t="t"/>
              <a:pathLst>
                <a:path extrusionOk="0" h="1950" w="1926">
                  <a:moveTo>
                    <a:pt x="164" y="1"/>
                  </a:moveTo>
                  <a:cubicBezTo>
                    <a:pt x="146" y="1"/>
                    <a:pt x="129" y="1"/>
                    <a:pt x="112" y="2"/>
                  </a:cubicBezTo>
                  <a:cubicBezTo>
                    <a:pt x="0" y="449"/>
                    <a:pt x="279" y="1146"/>
                    <a:pt x="614" y="1565"/>
                  </a:cubicBezTo>
                  <a:cubicBezTo>
                    <a:pt x="890" y="1862"/>
                    <a:pt x="1150" y="1949"/>
                    <a:pt x="1456" y="1949"/>
                  </a:cubicBezTo>
                  <a:cubicBezTo>
                    <a:pt x="1551" y="1949"/>
                    <a:pt x="1651" y="1941"/>
                    <a:pt x="1758" y="1927"/>
                  </a:cubicBezTo>
                  <a:cubicBezTo>
                    <a:pt x="1869" y="1481"/>
                    <a:pt x="1925" y="1146"/>
                    <a:pt x="1563" y="756"/>
                  </a:cubicBezTo>
                  <a:cubicBezTo>
                    <a:pt x="1240" y="352"/>
                    <a:pt x="632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36"/>
            <p:cNvSpPr/>
            <p:nvPr/>
          </p:nvSpPr>
          <p:spPr>
            <a:xfrm>
              <a:off x="8307425" y="3637325"/>
              <a:ext cx="57925" cy="29175"/>
            </a:xfrm>
            <a:custGeom>
              <a:rect b="b" l="l" r="r" t="t"/>
              <a:pathLst>
                <a:path extrusionOk="0" h="1167" w="2317">
                  <a:moveTo>
                    <a:pt x="1225" y="1"/>
                  </a:moveTo>
                  <a:cubicBezTo>
                    <a:pt x="764" y="1"/>
                    <a:pt x="240" y="141"/>
                    <a:pt x="1" y="403"/>
                  </a:cubicBezTo>
                  <a:cubicBezTo>
                    <a:pt x="196" y="794"/>
                    <a:pt x="810" y="1101"/>
                    <a:pt x="1312" y="1157"/>
                  </a:cubicBezTo>
                  <a:cubicBezTo>
                    <a:pt x="1370" y="1163"/>
                    <a:pt x="1424" y="1166"/>
                    <a:pt x="1475" y="1166"/>
                  </a:cubicBezTo>
                  <a:cubicBezTo>
                    <a:pt x="1866" y="1166"/>
                    <a:pt x="2070" y="982"/>
                    <a:pt x="2317" y="710"/>
                  </a:cubicBezTo>
                  <a:cubicBezTo>
                    <a:pt x="2121" y="320"/>
                    <a:pt x="1954" y="69"/>
                    <a:pt x="1452" y="13"/>
                  </a:cubicBezTo>
                  <a:cubicBezTo>
                    <a:pt x="1379" y="5"/>
                    <a:pt x="1303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36"/>
            <p:cNvSpPr/>
            <p:nvPr/>
          </p:nvSpPr>
          <p:spPr>
            <a:xfrm>
              <a:off x="8351375" y="3606950"/>
              <a:ext cx="27925" cy="36275"/>
            </a:xfrm>
            <a:custGeom>
              <a:rect b="b" l="l" r="r" t="t"/>
              <a:pathLst>
                <a:path extrusionOk="0" h="1451" w="1117">
                  <a:moveTo>
                    <a:pt x="140" y="0"/>
                  </a:moveTo>
                  <a:cubicBezTo>
                    <a:pt x="1" y="251"/>
                    <a:pt x="84" y="754"/>
                    <a:pt x="252" y="1060"/>
                  </a:cubicBezTo>
                  <a:cubicBezTo>
                    <a:pt x="419" y="1367"/>
                    <a:pt x="614" y="1423"/>
                    <a:pt x="921" y="1451"/>
                  </a:cubicBezTo>
                  <a:cubicBezTo>
                    <a:pt x="1061" y="1172"/>
                    <a:pt x="1117" y="977"/>
                    <a:pt x="949" y="670"/>
                  </a:cubicBezTo>
                  <a:cubicBezTo>
                    <a:pt x="782" y="363"/>
                    <a:pt x="419" y="28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36"/>
            <p:cNvSpPr/>
            <p:nvPr/>
          </p:nvSpPr>
          <p:spPr>
            <a:xfrm>
              <a:off x="8319300" y="3673475"/>
              <a:ext cx="39775" cy="22050"/>
            </a:xfrm>
            <a:custGeom>
              <a:rect b="b" l="l" r="r" t="t"/>
              <a:pathLst>
                <a:path extrusionOk="0" h="882" w="1591">
                  <a:moveTo>
                    <a:pt x="1061" y="1"/>
                  </a:moveTo>
                  <a:cubicBezTo>
                    <a:pt x="985" y="1"/>
                    <a:pt x="903" y="14"/>
                    <a:pt x="809" y="45"/>
                  </a:cubicBezTo>
                  <a:cubicBezTo>
                    <a:pt x="475" y="157"/>
                    <a:pt x="84" y="436"/>
                    <a:pt x="0" y="743"/>
                  </a:cubicBezTo>
                  <a:cubicBezTo>
                    <a:pt x="147" y="841"/>
                    <a:pt x="381" y="882"/>
                    <a:pt x="610" y="882"/>
                  </a:cubicBezTo>
                  <a:cubicBezTo>
                    <a:pt x="773" y="882"/>
                    <a:pt x="933" y="861"/>
                    <a:pt x="1060" y="827"/>
                  </a:cubicBezTo>
                  <a:cubicBezTo>
                    <a:pt x="1395" y="715"/>
                    <a:pt x="1507" y="492"/>
                    <a:pt x="1590" y="213"/>
                  </a:cubicBezTo>
                  <a:cubicBezTo>
                    <a:pt x="1410" y="92"/>
                    <a:pt x="1258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36"/>
            <p:cNvSpPr/>
            <p:nvPr/>
          </p:nvSpPr>
          <p:spPr>
            <a:xfrm>
              <a:off x="8362525" y="3736225"/>
              <a:ext cx="34225" cy="26575"/>
            </a:xfrm>
            <a:custGeom>
              <a:rect b="b" l="l" r="r" t="t"/>
              <a:pathLst>
                <a:path extrusionOk="0" h="1063" w="1369">
                  <a:moveTo>
                    <a:pt x="961" y="1"/>
                  </a:moveTo>
                  <a:cubicBezTo>
                    <a:pt x="841" y="1"/>
                    <a:pt x="720" y="37"/>
                    <a:pt x="587" y="130"/>
                  </a:cubicBezTo>
                  <a:cubicBezTo>
                    <a:pt x="280" y="325"/>
                    <a:pt x="1" y="716"/>
                    <a:pt x="1" y="1023"/>
                  </a:cubicBezTo>
                  <a:cubicBezTo>
                    <a:pt x="70" y="1050"/>
                    <a:pt x="150" y="1063"/>
                    <a:pt x="236" y="1063"/>
                  </a:cubicBezTo>
                  <a:cubicBezTo>
                    <a:pt x="501" y="1063"/>
                    <a:pt x="823" y="947"/>
                    <a:pt x="1033" y="800"/>
                  </a:cubicBezTo>
                  <a:cubicBezTo>
                    <a:pt x="1340" y="604"/>
                    <a:pt x="1368" y="381"/>
                    <a:pt x="1368" y="102"/>
                  </a:cubicBezTo>
                  <a:cubicBezTo>
                    <a:pt x="1222" y="44"/>
                    <a:pt x="1092" y="1"/>
                    <a:pt x="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36"/>
            <p:cNvSpPr/>
            <p:nvPr/>
          </p:nvSpPr>
          <p:spPr>
            <a:xfrm>
              <a:off x="8373700" y="3482050"/>
              <a:ext cx="31400" cy="31750"/>
            </a:xfrm>
            <a:custGeom>
              <a:rect b="b" l="l" r="r" t="t"/>
              <a:pathLst>
                <a:path extrusionOk="0" h="1270" w="1256">
                  <a:moveTo>
                    <a:pt x="132" y="0"/>
                  </a:moveTo>
                  <a:cubicBezTo>
                    <a:pt x="116" y="0"/>
                    <a:pt x="100" y="1"/>
                    <a:pt x="84" y="2"/>
                  </a:cubicBezTo>
                  <a:cubicBezTo>
                    <a:pt x="0" y="281"/>
                    <a:pt x="168" y="756"/>
                    <a:pt x="419" y="1007"/>
                  </a:cubicBezTo>
                  <a:cubicBezTo>
                    <a:pt x="588" y="1219"/>
                    <a:pt x="758" y="1270"/>
                    <a:pt x="952" y="1270"/>
                  </a:cubicBezTo>
                  <a:cubicBezTo>
                    <a:pt x="1013" y="1270"/>
                    <a:pt x="1077" y="1264"/>
                    <a:pt x="1144" y="1258"/>
                  </a:cubicBezTo>
                  <a:cubicBezTo>
                    <a:pt x="1228" y="979"/>
                    <a:pt x="1256" y="756"/>
                    <a:pt x="1033" y="477"/>
                  </a:cubicBezTo>
                  <a:cubicBezTo>
                    <a:pt x="821" y="238"/>
                    <a:pt x="433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36"/>
            <p:cNvSpPr/>
            <p:nvPr/>
          </p:nvSpPr>
          <p:spPr>
            <a:xfrm>
              <a:off x="7884075" y="3452075"/>
              <a:ext cx="43250" cy="37150"/>
            </a:xfrm>
            <a:custGeom>
              <a:rect b="b" l="l" r="r" t="t"/>
              <a:pathLst>
                <a:path extrusionOk="0" h="1486" w="1730">
                  <a:moveTo>
                    <a:pt x="1474" y="0"/>
                  </a:moveTo>
                  <a:cubicBezTo>
                    <a:pt x="1108" y="0"/>
                    <a:pt x="660" y="191"/>
                    <a:pt x="363" y="420"/>
                  </a:cubicBezTo>
                  <a:cubicBezTo>
                    <a:pt x="0" y="727"/>
                    <a:pt x="0" y="1006"/>
                    <a:pt x="28" y="1397"/>
                  </a:cubicBezTo>
                  <a:cubicBezTo>
                    <a:pt x="203" y="1447"/>
                    <a:pt x="356" y="1485"/>
                    <a:pt x="503" y="1485"/>
                  </a:cubicBezTo>
                  <a:cubicBezTo>
                    <a:pt x="686" y="1485"/>
                    <a:pt x="860" y="1427"/>
                    <a:pt x="1060" y="1257"/>
                  </a:cubicBezTo>
                  <a:cubicBezTo>
                    <a:pt x="1395" y="978"/>
                    <a:pt x="1730" y="420"/>
                    <a:pt x="1702" y="30"/>
                  </a:cubicBezTo>
                  <a:cubicBezTo>
                    <a:pt x="1632" y="9"/>
                    <a:pt x="1555" y="0"/>
                    <a:pt x="14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36"/>
            <p:cNvSpPr/>
            <p:nvPr/>
          </p:nvSpPr>
          <p:spPr>
            <a:xfrm>
              <a:off x="8282325" y="3316800"/>
              <a:ext cx="60000" cy="95575"/>
            </a:xfrm>
            <a:custGeom>
              <a:rect b="b" l="l" r="r" t="t"/>
              <a:pathLst>
                <a:path extrusionOk="0" h="3823" w="2400">
                  <a:moveTo>
                    <a:pt x="503" y="0"/>
                  </a:moveTo>
                  <a:cubicBezTo>
                    <a:pt x="56" y="586"/>
                    <a:pt x="1" y="1758"/>
                    <a:pt x="252" y="2567"/>
                  </a:cubicBezTo>
                  <a:cubicBezTo>
                    <a:pt x="503" y="3376"/>
                    <a:pt x="977" y="3599"/>
                    <a:pt x="1675" y="3822"/>
                  </a:cubicBezTo>
                  <a:cubicBezTo>
                    <a:pt x="2121" y="3264"/>
                    <a:pt x="2400" y="2818"/>
                    <a:pt x="2149" y="2009"/>
                  </a:cubicBezTo>
                  <a:cubicBezTo>
                    <a:pt x="1898" y="1200"/>
                    <a:pt x="1200" y="251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36"/>
            <p:cNvSpPr/>
            <p:nvPr/>
          </p:nvSpPr>
          <p:spPr>
            <a:xfrm>
              <a:off x="8343700" y="3316800"/>
              <a:ext cx="36300" cy="70475"/>
            </a:xfrm>
            <a:custGeom>
              <a:rect b="b" l="l" r="r" t="t"/>
              <a:pathLst>
                <a:path extrusionOk="0" h="2819" w="1452">
                  <a:moveTo>
                    <a:pt x="614" y="0"/>
                  </a:moveTo>
                  <a:cubicBezTo>
                    <a:pt x="224" y="307"/>
                    <a:pt x="1" y="1116"/>
                    <a:pt x="29" y="1702"/>
                  </a:cubicBezTo>
                  <a:cubicBezTo>
                    <a:pt x="57" y="2316"/>
                    <a:pt x="336" y="2539"/>
                    <a:pt x="782" y="2818"/>
                  </a:cubicBezTo>
                  <a:cubicBezTo>
                    <a:pt x="1172" y="2511"/>
                    <a:pt x="1451" y="2232"/>
                    <a:pt x="1424" y="1646"/>
                  </a:cubicBezTo>
                  <a:cubicBezTo>
                    <a:pt x="1368" y="1033"/>
                    <a:pt x="1061" y="279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36"/>
            <p:cNvSpPr/>
            <p:nvPr/>
          </p:nvSpPr>
          <p:spPr>
            <a:xfrm>
              <a:off x="8247450" y="3389200"/>
              <a:ext cx="53725" cy="53125"/>
            </a:xfrm>
            <a:custGeom>
              <a:rect b="b" l="l" r="r" t="t"/>
              <a:pathLst>
                <a:path extrusionOk="0" h="2125" w="2149">
                  <a:moveTo>
                    <a:pt x="212" y="0"/>
                  </a:moveTo>
                  <a:cubicBezTo>
                    <a:pt x="178" y="0"/>
                    <a:pt x="145" y="2"/>
                    <a:pt x="112" y="6"/>
                  </a:cubicBezTo>
                  <a:cubicBezTo>
                    <a:pt x="1" y="508"/>
                    <a:pt x="308" y="1289"/>
                    <a:pt x="726" y="1735"/>
                  </a:cubicBezTo>
                  <a:cubicBezTo>
                    <a:pt x="1012" y="2042"/>
                    <a:pt x="1298" y="2124"/>
                    <a:pt x="1628" y="2124"/>
                  </a:cubicBezTo>
                  <a:cubicBezTo>
                    <a:pt x="1749" y="2124"/>
                    <a:pt x="1875" y="2113"/>
                    <a:pt x="2009" y="2098"/>
                  </a:cubicBezTo>
                  <a:cubicBezTo>
                    <a:pt x="2121" y="1596"/>
                    <a:pt x="2149" y="1233"/>
                    <a:pt x="1758" y="787"/>
                  </a:cubicBezTo>
                  <a:cubicBezTo>
                    <a:pt x="1367" y="369"/>
                    <a:pt x="706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36"/>
            <p:cNvSpPr/>
            <p:nvPr/>
          </p:nvSpPr>
          <p:spPr>
            <a:xfrm>
              <a:off x="8438550" y="3238675"/>
              <a:ext cx="37000" cy="70475"/>
            </a:xfrm>
            <a:custGeom>
              <a:rect b="b" l="l" r="r" t="t"/>
              <a:pathLst>
                <a:path extrusionOk="0" h="2819" w="1480">
                  <a:moveTo>
                    <a:pt x="866" y="1"/>
                  </a:moveTo>
                  <a:cubicBezTo>
                    <a:pt x="447" y="280"/>
                    <a:pt x="85" y="1033"/>
                    <a:pt x="57" y="1619"/>
                  </a:cubicBezTo>
                  <a:cubicBezTo>
                    <a:pt x="1" y="2205"/>
                    <a:pt x="252" y="2484"/>
                    <a:pt x="643" y="2818"/>
                  </a:cubicBezTo>
                  <a:cubicBezTo>
                    <a:pt x="1089" y="2567"/>
                    <a:pt x="1396" y="2344"/>
                    <a:pt x="1424" y="1730"/>
                  </a:cubicBezTo>
                  <a:cubicBezTo>
                    <a:pt x="1480" y="1144"/>
                    <a:pt x="1256" y="335"/>
                    <a:pt x="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36"/>
            <p:cNvSpPr/>
            <p:nvPr/>
          </p:nvSpPr>
          <p:spPr>
            <a:xfrm>
              <a:off x="8627575" y="3358650"/>
              <a:ext cx="83725" cy="63075"/>
            </a:xfrm>
            <a:custGeom>
              <a:rect b="b" l="l" r="r" t="t"/>
              <a:pathLst>
                <a:path extrusionOk="0" h="2523" w="3349">
                  <a:moveTo>
                    <a:pt x="2702" y="0"/>
                  </a:moveTo>
                  <a:cubicBezTo>
                    <a:pt x="2078" y="0"/>
                    <a:pt x="1334" y="235"/>
                    <a:pt x="810" y="558"/>
                  </a:cubicBezTo>
                  <a:cubicBezTo>
                    <a:pt x="112" y="1032"/>
                    <a:pt x="29" y="1563"/>
                    <a:pt x="1" y="2288"/>
                  </a:cubicBezTo>
                  <a:cubicBezTo>
                    <a:pt x="355" y="2421"/>
                    <a:pt x="670" y="2522"/>
                    <a:pt x="992" y="2522"/>
                  </a:cubicBezTo>
                  <a:cubicBezTo>
                    <a:pt x="1278" y="2522"/>
                    <a:pt x="1570" y="2442"/>
                    <a:pt x="1898" y="2232"/>
                  </a:cubicBezTo>
                  <a:cubicBezTo>
                    <a:pt x="2595" y="1758"/>
                    <a:pt x="3321" y="809"/>
                    <a:pt x="3349" y="112"/>
                  </a:cubicBezTo>
                  <a:cubicBezTo>
                    <a:pt x="3163" y="35"/>
                    <a:pt x="2941" y="0"/>
                    <a:pt x="2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36"/>
            <p:cNvSpPr/>
            <p:nvPr/>
          </p:nvSpPr>
          <p:spPr>
            <a:xfrm>
              <a:off x="8663150" y="3416650"/>
              <a:ext cx="66275" cy="38575"/>
            </a:xfrm>
            <a:custGeom>
              <a:rect b="b" l="l" r="r" t="t"/>
              <a:pathLst>
                <a:path extrusionOk="0" h="1543" w="2651">
                  <a:moveTo>
                    <a:pt x="1684" y="0"/>
                  </a:moveTo>
                  <a:cubicBezTo>
                    <a:pt x="1388" y="0"/>
                    <a:pt x="1085" y="49"/>
                    <a:pt x="837" y="135"/>
                  </a:cubicBezTo>
                  <a:cubicBezTo>
                    <a:pt x="279" y="331"/>
                    <a:pt x="140" y="693"/>
                    <a:pt x="0" y="1168"/>
                  </a:cubicBezTo>
                  <a:cubicBezTo>
                    <a:pt x="294" y="1383"/>
                    <a:pt x="532" y="1543"/>
                    <a:pt x="850" y="1543"/>
                  </a:cubicBezTo>
                  <a:cubicBezTo>
                    <a:pt x="986" y="1543"/>
                    <a:pt x="1136" y="1513"/>
                    <a:pt x="1312" y="1447"/>
                  </a:cubicBezTo>
                  <a:cubicBezTo>
                    <a:pt x="1870" y="1251"/>
                    <a:pt x="2511" y="749"/>
                    <a:pt x="2651" y="247"/>
                  </a:cubicBezTo>
                  <a:cubicBezTo>
                    <a:pt x="2418" y="76"/>
                    <a:pt x="2056" y="0"/>
                    <a:pt x="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36"/>
            <p:cNvSpPr/>
            <p:nvPr/>
          </p:nvSpPr>
          <p:spPr>
            <a:xfrm>
              <a:off x="8584325" y="3337725"/>
              <a:ext cx="50250" cy="60700"/>
            </a:xfrm>
            <a:custGeom>
              <a:rect b="b" l="l" r="r" t="t"/>
              <a:pathLst>
                <a:path extrusionOk="0" h="2428" w="2010">
                  <a:moveTo>
                    <a:pt x="1786" y="0"/>
                  </a:moveTo>
                  <a:lnTo>
                    <a:pt x="1786" y="0"/>
                  </a:lnTo>
                  <a:cubicBezTo>
                    <a:pt x="1284" y="56"/>
                    <a:pt x="643" y="558"/>
                    <a:pt x="336" y="1088"/>
                  </a:cubicBezTo>
                  <a:cubicBezTo>
                    <a:pt x="1" y="1590"/>
                    <a:pt x="112" y="1953"/>
                    <a:pt x="308" y="2427"/>
                  </a:cubicBezTo>
                  <a:cubicBezTo>
                    <a:pt x="838" y="2372"/>
                    <a:pt x="1201" y="2316"/>
                    <a:pt x="1507" y="1814"/>
                  </a:cubicBezTo>
                  <a:cubicBezTo>
                    <a:pt x="1814" y="1311"/>
                    <a:pt x="2010" y="474"/>
                    <a:pt x="1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36"/>
            <p:cNvSpPr/>
            <p:nvPr/>
          </p:nvSpPr>
          <p:spPr>
            <a:xfrm>
              <a:off x="7803850" y="3382475"/>
              <a:ext cx="73975" cy="57875"/>
            </a:xfrm>
            <a:custGeom>
              <a:rect b="b" l="l" r="r" t="t"/>
              <a:pathLst>
                <a:path extrusionOk="0" h="2315" w="2959">
                  <a:moveTo>
                    <a:pt x="507" y="1"/>
                  </a:moveTo>
                  <a:cubicBezTo>
                    <a:pt x="322" y="1"/>
                    <a:pt x="149" y="26"/>
                    <a:pt x="1" y="79"/>
                  </a:cubicBezTo>
                  <a:cubicBezTo>
                    <a:pt x="29" y="721"/>
                    <a:pt x="643" y="1586"/>
                    <a:pt x="1256" y="2032"/>
                  </a:cubicBezTo>
                  <a:cubicBezTo>
                    <a:pt x="1557" y="2237"/>
                    <a:pt x="1823" y="2315"/>
                    <a:pt x="2090" y="2315"/>
                  </a:cubicBezTo>
                  <a:cubicBezTo>
                    <a:pt x="2368" y="2315"/>
                    <a:pt x="2645" y="2230"/>
                    <a:pt x="2958" y="2116"/>
                  </a:cubicBezTo>
                  <a:cubicBezTo>
                    <a:pt x="2958" y="1474"/>
                    <a:pt x="2874" y="1000"/>
                    <a:pt x="2261" y="582"/>
                  </a:cubicBezTo>
                  <a:cubicBezTo>
                    <a:pt x="1795" y="243"/>
                    <a:pt x="1089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36"/>
            <p:cNvSpPr/>
            <p:nvPr/>
          </p:nvSpPr>
          <p:spPr>
            <a:xfrm>
              <a:off x="7881275" y="3362825"/>
              <a:ext cx="32100" cy="63500"/>
            </a:xfrm>
            <a:custGeom>
              <a:rect b="b" l="l" r="r" t="t"/>
              <a:pathLst>
                <a:path extrusionOk="0" h="2540" w="1284">
                  <a:moveTo>
                    <a:pt x="614" y="1"/>
                  </a:moveTo>
                  <a:cubicBezTo>
                    <a:pt x="252" y="280"/>
                    <a:pt x="1" y="977"/>
                    <a:pt x="29" y="1507"/>
                  </a:cubicBezTo>
                  <a:cubicBezTo>
                    <a:pt x="29" y="2037"/>
                    <a:pt x="280" y="2260"/>
                    <a:pt x="670" y="2539"/>
                  </a:cubicBezTo>
                  <a:cubicBezTo>
                    <a:pt x="1033" y="2260"/>
                    <a:pt x="1284" y="2037"/>
                    <a:pt x="1256" y="1507"/>
                  </a:cubicBezTo>
                  <a:cubicBezTo>
                    <a:pt x="1256" y="949"/>
                    <a:pt x="1005" y="252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36"/>
            <p:cNvSpPr/>
            <p:nvPr/>
          </p:nvSpPr>
          <p:spPr>
            <a:xfrm>
              <a:off x="7789200" y="3443075"/>
              <a:ext cx="62800" cy="31825"/>
            </a:xfrm>
            <a:custGeom>
              <a:rect b="b" l="l" r="r" t="t"/>
              <a:pathLst>
                <a:path extrusionOk="0" h="1273" w="2512">
                  <a:moveTo>
                    <a:pt x="1235" y="0"/>
                  </a:moveTo>
                  <a:cubicBezTo>
                    <a:pt x="772" y="0"/>
                    <a:pt x="265" y="125"/>
                    <a:pt x="1" y="390"/>
                  </a:cubicBezTo>
                  <a:cubicBezTo>
                    <a:pt x="196" y="808"/>
                    <a:pt x="866" y="1171"/>
                    <a:pt x="1396" y="1254"/>
                  </a:cubicBezTo>
                  <a:cubicBezTo>
                    <a:pt x="1472" y="1266"/>
                    <a:pt x="1543" y="1272"/>
                    <a:pt x="1608" y="1272"/>
                  </a:cubicBezTo>
                  <a:cubicBezTo>
                    <a:pt x="2000" y="1272"/>
                    <a:pt x="2225" y="1071"/>
                    <a:pt x="2512" y="808"/>
                  </a:cubicBezTo>
                  <a:cubicBezTo>
                    <a:pt x="2289" y="390"/>
                    <a:pt x="2121" y="111"/>
                    <a:pt x="1591" y="27"/>
                  </a:cubicBezTo>
                  <a:cubicBezTo>
                    <a:pt x="1479" y="9"/>
                    <a:pt x="1359" y="0"/>
                    <a:pt x="1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36"/>
            <p:cNvSpPr/>
            <p:nvPr/>
          </p:nvSpPr>
          <p:spPr>
            <a:xfrm>
              <a:off x="7531150" y="3662525"/>
              <a:ext cx="62800" cy="31200"/>
            </a:xfrm>
            <a:custGeom>
              <a:rect b="b" l="l" r="r" t="t"/>
              <a:pathLst>
                <a:path extrusionOk="0" h="1248" w="2512">
                  <a:moveTo>
                    <a:pt x="1579" y="1"/>
                  </a:moveTo>
                  <a:cubicBezTo>
                    <a:pt x="1530" y="1"/>
                    <a:pt x="1478" y="3"/>
                    <a:pt x="1423" y="9"/>
                  </a:cubicBezTo>
                  <a:cubicBezTo>
                    <a:pt x="893" y="65"/>
                    <a:pt x="224" y="400"/>
                    <a:pt x="0" y="790"/>
                  </a:cubicBezTo>
                  <a:cubicBezTo>
                    <a:pt x="268" y="1083"/>
                    <a:pt x="855" y="1247"/>
                    <a:pt x="1352" y="1247"/>
                  </a:cubicBezTo>
                  <a:cubicBezTo>
                    <a:pt x="1425" y="1247"/>
                    <a:pt x="1495" y="1244"/>
                    <a:pt x="1563" y="1237"/>
                  </a:cubicBezTo>
                  <a:cubicBezTo>
                    <a:pt x="2093" y="1181"/>
                    <a:pt x="2288" y="902"/>
                    <a:pt x="2511" y="511"/>
                  </a:cubicBezTo>
                  <a:cubicBezTo>
                    <a:pt x="2236" y="211"/>
                    <a:pt x="2006" y="1"/>
                    <a:pt x="1579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36"/>
            <p:cNvSpPr/>
            <p:nvPr/>
          </p:nvSpPr>
          <p:spPr>
            <a:xfrm>
              <a:off x="7909175" y="3307725"/>
              <a:ext cx="36300" cy="62100"/>
            </a:xfrm>
            <a:custGeom>
              <a:rect b="b" l="l" r="r" t="t"/>
              <a:pathLst>
                <a:path extrusionOk="0" h="2484" w="1452">
                  <a:moveTo>
                    <a:pt x="391" y="1"/>
                  </a:moveTo>
                  <a:cubicBezTo>
                    <a:pt x="84" y="335"/>
                    <a:pt x="1" y="1089"/>
                    <a:pt x="112" y="1619"/>
                  </a:cubicBezTo>
                  <a:cubicBezTo>
                    <a:pt x="224" y="2149"/>
                    <a:pt x="531" y="2288"/>
                    <a:pt x="949" y="2484"/>
                  </a:cubicBezTo>
                  <a:cubicBezTo>
                    <a:pt x="1256" y="2149"/>
                    <a:pt x="1451" y="1870"/>
                    <a:pt x="1312" y="1340"/>
                  </a:cubicBezTo>
                  <a:cubicBezTo>
                    <a:pt x="1200" y="810"/>
                    <a:pt x="810" y="196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36"/>
            <p:cNvSpPr/>
            <p:nvPr/>
          </p:nvSpPr>
          <p:spPr>
            <a:xfrm>
              <a:off x="7457900" y="3334675"/>
              <a:ext cx="201600" cy="176950"/>
            </a:xfrm>
            <a:custGeom>
              <a:rect b="b" l="l" r="r" t="t"/>
              <a:pathLst>
                <a:path extrusionOk="0" h="7078" w="8064">
                  <a:moveTo>
                    <a:pt x="4018" y="1"/>
                  </a:moveTo>
                  <a:cubicBezTo>
                    <a:pt x="2876" y="1"/>
                    <a:pt x="1756" y="555"/>
                    <a:pt x="1089" y="1573"/>
                  </a:cubicBezTo>
                  <a:cubicBezTo>
                    <a:pt x="1" y="3219"/>
                    <a:pt x="447" y="5395"/>
                    <a:pt x="2065" y="6483"/>
                  </a:cubicBezTo>
                  <a:cubicBezTo>
                    <a:pt x="2674" y="6885"/>
                    <a:pt x="3354" y="7078"/>
                    <a:pt x="4025" y="7078"/>
                  </a:cubicBezTo>
                  <a:cubicBezTo>
                    <a:pt x="5171" y="7078"/>
                    <a:pt x="6290" y="6517"/>
                    <a:pt x="6976" y="5479"/>
                  </a:cubicBezTo>
                  <a:cubicBezTo>
                    <a:pt x="8064" y="3861"/>
                    <a:pt x="7617" y="1657"/>
                    <a:pt x="5971" y="596"/>
                  </a:cubicBezTo>
                  <a:cubicBezTo>
                    <a:pt x="5371" y="193"/>
                    <a:pt x="4691" y="1"/>
                    <a:pt x="401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36"/>
            <p:cNvSpPr/>
            <p:nvPr/>
          </p:nvSpPr>
          <p:spPr>
            <a:xfrm>
              <a:off x="7358875" y="3517975"/>
              <a:ext cx="63500" cy="55675"/>
            </a:xfrm>
            <a:custGeom>
              <a:rect b="b" l="l" r="r" t="t"/>
              <a:pathLst>
                <a:path extrusionOk="0" h="2227" w="2540">
                  <a:moveTo>
                    <a:pt x="1276" y="1"/>
                  </a:moveTo>
                  <a:cubicBezTo>
                    <a:pt x="915" y="1"/>
                    <a:pt x="564" y="173"/>
                    <a:pt x="335" y="490"/>
                  </a:cubicBezTo>
                  <a:cubicBezTo>
                    <a:pt x="0" y="993"/>
                    <a:pt x="140" y="1690"/>
                    <a:pt x="670" y="2025"/>
                  </a:cubicBezTo>
                  <a:cubicBezTo>
                    <a:pt x="859" y="2162"/>
                    <a:pt x="1076" y="2227"/>
                    <a:pt x="1291" y="2227"/>
                  </a:cubicBezTo>
                  <a:cubicBezTo>
                    <a:pt x="1646" y="2227"/>
                    <a:pt x="1996" y="2048"/>
                    <a:pt x="2204" y="1718"/>
                  </a:cubicBezTo>
                  <a:cubicBezTo>
                    <a:pt x="2539" y="1216"/>
                    <a:pt x="2400" y="518"/>
                    <a:pt x="1897" y="183"/>
                  </a:cubicBezTo>
                  <a:cubicBezTo>
                    <a:pt x="1702" y="60"/>
                    <a:pt x="1487" y="1"/>
                    <a:pt x="1276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36"/>
            <p:cNvSpPr/>
            <p:nvPr/>
          </p:nvSpPr>
          <p:spPr>
            <a:xfrm>
              <a:off x="7649025" y="3860125"/>
              <a:ext cx="356425" cy="356450"/>
            </a:xfrm>
            <a:custGeom>
              <a:rect b="b" l="l" r="r" t="t"/>
              <a:pathLst>
                <a:path extrusionOk="0" h="14258" w="14257">
                  <a:moveTo>
                    <a:pt x="7142" y="1"/>
                  </a:moveTo>
                  <a:cubicBezTo>
                    <a:pt x="3209" y="1"/>
                    <a:pt x="0" y="3209"/>
                    <a:pt x="0" y="7143"/>
                  </a:cubicBezTo>
                  <a:cubicBezTo>
                    <a:pt x="0" y="11077"/>
                    <a:pt x="3209" y="14257"/>
                    <a:pt x="7142" y="14257"/>
                  </a:cubicBezTo>
                  <a:cubicBezTo>
                    <a:pt x="11048" y="14257"/>
                    <a:pt x="14257" y="11077"/>
                    <a:pt x="14257" y="7143"/>
                  </a:cubicBezTo>
                  <a:cubicBezTo>
                    <a:pt x="14257" y="3209"/>
                    <a:pt x="11048" y="1"/>
                    <a:pt x="7142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36"/>
            <p:cNvSpPr/>
            <p:nvPr/>
          </p:nvSpPr>
          <p:spPr>
            <a:xfrm>
              <a:off x="8117725" y="3856650"/>
              <a:ext cx="186250" cy="186950"/>
            </a:xfrm>
            <a:custGeom>
              <a:rect b="b" l="l" r="r" t="t"/>
              <a:pathLst>
                <a:path extrusionOk="0" h="7478" w="7450">
                  <a:moveTo>
                    <a:pt x="3711" y="0"/>
                  </a:moveTo>
                  <a:cubicBezTo>
                    <a:pt x="1674" y="0"/>
                    <a:pt x="0" y="1674"/>
                    <a:pt x="0" y="3739"/>
                  </a:cubicBezTo>
                  <a:cubicBezTo>
                    <a:pt x="0" y="5803"/>
                    <a:pt x="1674" y="7477"/>
                    <a:pt x="3711" y="7477"/>
                  </a:cubicBezTo>
                  <a:cubicBezTo>
                    <a:pt x="5776" y="7477"/>
                    <a:pt x="7449" y="5803"/>
                    <a:pt x="7449" y="3739"/>
                  </a:cubicBezTo>
                  <a:cubicBezTo>
                    <a:pt x="7449" y="1674"/>
                    <a:pt x="5776" y="0"/>
                    <a:pt x="3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36"/>
            <p:cNvSpPr/>
            <p:nvPr/>
          </p:nvSpPr>
          <p:spPr>
            <a:xfrm>
              <a:off x="8556425" y="3976775"/>
              <a:ext cx="663775" cy="633875"/>
            </a:xfrm>
            <a:custGeom>
              <a:rect b="b" l="l" r="r" t="t"/>
              <a:pathLst>
                <a:path extrusionOk="0" h="25355" w="26551">
                  <a:moveTo>
                    <a:pt x="6877" y="1"/>
                  </a:moveTo>
                  <a:cubicBezTo>
                    <a:pt x="4549" y="1"/>
                    <a:pt x="2077" y="1282"/>
                    <a:pt x="1" y="4541"/>
                  </a:cubicBezTo>
                  <a:cubicBezTo>
                    <a:pt x="1737" y="2513"/>
                    <a:pt x="3442" y="1689"/>
                    <a:pt x="4914" y="1689"/>
                  </a:cubicBezTo>
                  <a:cubicBezTo>
                    <a:pt x="10043" y="1689"/>
                    <a:pt x="12342" y="11694"/>
                    <a:pt x="3237" y="15617"/>
                  </a:cubicBezTo>
                  <a:cubicBezTo>
                    <a:pt x="3723" y="15579"/>
                    <a:pt x="4152" y="15561"/>
                    <a:pt x="4531" y="15561"/>
                  </a:cubicBezTo>
                  <a:cubicBezTo>
                    <a:pt x="9135" y="15561"/>
                    <a:pt x="6150" y="18204"/>
                    <a:pt x="3237" y="19133"/>
                  </a:cubicBezTo>
                  <a:cubicBezTo>
                    <a:pt x="4202" y="18968"/>
                    <a:pt x="5007" y="18896"/>
                    <a:pt x="5675" y="18896"/>
                  </a:cubicBezTo>
                  <a:cubicBezTo>
                    <a:pt x="9882" y="18896"/>
                    <a:pt x="8710" y="21751"/>
                    <a:pt x="8036" y="22425"/>
                  </a:cubicBezTo>
                  <a:cubicBezTo>
                    <a:pt x="8383" y="22306"/>
                    <a:pt x="8669" y="22253"/>
                    <a:pt x="8902" y="22253"/>
                  </a:cubicBezTo>
                  <a:cubicBezTo>
                    <a:pt x="10691" y="22253"/>
                    <a:pt x="9403" y="25354"/>
                    <a:pt x="9403" y="25354"/>
                  </a:cubicBezTo>
                  <a:lnTo>
                    <a:pt x="19307" y="25354"/>
                  </a:lnTo>
                  <a:cubicBezTo>
                    <a:pt x="26550" y="21810"/>
                    <a:pt x="23752" y="16528"/>
                    <a:pt x="18740" y="16528"/>
                  </a:cubicBezTo>
                  <a:cubicBezTo>
                    <a:pt x="17401" y="16528"/>
                    <a:pt x="15903" y="16905"/>
                    <a:pt x="14397" y="17793"/>
                  </a:cubicBezTo>
                  <a:cubicBezTo>
                    <a:pt x="14793" y="16846"/>
                    <a:pt x="16268" y="14559"/>
                    <a:pt x="13754" y="14559"/>
                  </a:cubicBezTo>
                  <a:cubicBezTo>
                    <a:pt x="13084" y="14559"/>
                    <a:pt x="12130" y="14722"/>
                    <a:pt x="10798" y="15115"/>
                  </a:cubicBezTo>
                  <a:cubicBezTo>
                    <a:pt x="18951" y="10368"/>
                    <a:pt x="13498" y="1"/>
                    <a:pt x="68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36"/>
            <p:cNvSpPr/>
            <p:nvPr/>
          </p:nvSpPr>
          <p:spPr>
            <a:xfrm>
              <a:off x="7910575" y="3901675"/>
              <a:ext cx="954400" cy="708975"/>
            </a:xfrm>
            <a:custGeom>
              <a:rect b="b" l="l" r="r" t="t"/>
              <a:pathLst>
                <a:path extrusionOk="0" h="28359" w="38176">
                  <a:moveTo>
                    <a:pt x="9980" y="1"/>
                  </a:moveTo>
                  <a:cubicBezTo>
                    <a:pt x="7290" y="1"/>
                    <a:pt x="3943" y="1300"/>
                    <a:pt x="0" y="4672"/>
                  </a:cubicBezTo>
                  <a:cubicBezTo>
                    <a:pt x="3323" y="2637"/>
                    <a:pt x="5737" y="1776"/>
                    <a:pt x="7327" y="1776"/>
                  </a:cubicBezTo>
                  <a:cubicBezTo>
                    <a:pt x="11799" y="1776"/>
                    <a:pt x="9751" y="8592"/>
                    <a:pt x="3041" y="15301"/>
                  </a:cubicBezTo>
                  <a:cubicBezTo>
                    <a:pt x="6069" y="13355"/>
                    <a:pt x="7566" y="12660"/>
                    <a:pt x="8154" y="12660"/>
                  </a:cubicBezTo>
                  <a:cubicBezTo>
                    <a:pt x="9387" y="12660"/>
                    <a:pt x="6628" y="15714"/>
                    <a:pt x="5608" y="16696"/>
                  </a:cubicBezTo>
                  <a:cubicBezTo>
                    <a:pt x="6496" y="16507"/>
                    <a:pt x="7191" y="16425"/>
                    <a:pt x="7726" y="16425"/>
                  </a:cubicBezTo>
                  <a:cubicBezTo>
                    <a:pt x="10822" y="16425"/>
                    <a:pt x="8521" y="19170"/>
                    <a:pt x="6808" y="19765"/>
                  </a:cubicBezTo>
                  <a:cubicBezTo>
                    <a:pt x="8282" y="19316"/>
                    <a:pt x="9482" y="19120"/>
                    <a:pt x="10441" y="19120"/>
                  </a:cubicBezTo>
                  <a:cubicBezTo>
                    <a:pt x="16161" y="19120"/>
                    <a:pt x="13345" y="26112"/>
                    <a:pt x="9402" y="28358"/>
                  </a:cubicBezTo>
                  <a:lnTo>
                    <a:pt x="35237" y="28358"/>
                  </a:lnTo>
                  <a:cubicBezTo>
                    <a:pt x="35237" y="28358"/>
                    <a:pt x="36525" y="25257"/>
                    <a:pt x="34736" y="25257"/>
                  </a:cubicBezTo>
                  <a:cubicBezTo>
                    <a:pt x="34503" y="25257"/>
                    <a:pt x="34217" y="25310"/>
                    <a:pt x="33870" y="25429"/>
                  </a:cubicBezTo>
                  <a:cubicBezTo>
                    <a:pt x="34544" y="24755"/>
                    <a:pt x="35716" y="21900"/>
                    <a:pt x="31509" y="21900"/>
                  </a:cubicBezTo>
                  <a:cubicBezTo>
                    <a:pt x="30841" y="21900"/>
                    <a:pt x="30036" y="21972"/>
                    <a:pt x="29071" y="22137"/>
                  </a:cubicBezTo>
                  <a:cubicBezTo>
                    <a:pt x="31984" y="21208"/>
                    <a:pt x="34969" y="18565"/>
                    <a:pt x="30365" y="18565"/>
                  </a:cubicBezTo>
                  <a:cubicBezTo>
                    <a:pt x="29986" y="18565"/>
                    <a:pt x="29557" y="18583"/>
                    <a:pt x="29071" y="18621"/>
                  </a:cubicBezTo>
                  <a:cubicBezTo>
                    <a:pt x="38176" y="14698"/>
                    <a:pt x="35877" y="4693"/>
                    <a:pt x="30748" y="4693"/>
                  </a:cubicBezTo>
                  <a:cubicBezTo>
                    <a:pt x="29276" y="4693"/>
                    <a:pt x="27571" y="5517"/>
                    <a:pt x="25835" y="7545"/>
                  </a:cubicBezTo>
                  <a:cubicBezTo>
                    <a:pt x="25361" y="8271"/>
                    <a:pt x="24914" y="9108"/>
                    <a:pt x="24496" y="10028"/>
                  </a:cubicBezTo>
                  <a:cubicBezTo>
                    <a:pt x="24496" y="8802"/>
                    <a:pt x="23519" y="7290"/>
                    <a:pt x="21983" y="7290"/>
                  </a:cubicBezTo>
                  <a:cubicBezTo>
                    <a:pt x="20722" y="7290"/>
                    <a:pt x="19084" y="8309"/>
                    <a:pt x="17298" y="11340"/>
                  </a:cubicBezTo>
                  <a:cubicBezTo>
                    <a:pt x="18937" y="7028"/>
                    <a:pt x="16237" y="1"/>
                    <a:pt x="9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36"/>
            <p:cNvSpPr/>
            <p:nvPr/>
          </p:nvSpPr>
          <p:spPr>
            <a:xfrm>
              <a:off x="7761325" y="3946050"/>
              <a:ext cx="553300" cy="664600"/>
            </a:xfrm>
            <a:custGeom>
              <a:rect b="b" l="l" r="r" t="t"/>
              <a:pathLst>
                <a:path extrusionOk="0" h="26584" w="22132">
                  <a:moveTo>
                    <a:pt x="13297" y="1"/>
                  </a:moveTo>
                  <a:cubicBezTo>
                    <a:pt x="11707" y="1"/>
                    <a:pt x="9293" y="862"/>
                    <a:pt x="5970" y="2897"/>
                  </a:cubicBezTo>
                  <a:cubicBezTo>
                    <a:pt x="4101" y="4487"/>
                    <a:pt x="2120" y="6551"/>
                    <a:pt x="0" y="9174"/>
                  </a:cubicBezTo>
                  <a:lnTo>
                    <a:pt x="0" y="26583"/>
                  </a:lnTo>
                  <a:lnTo>
                    <a:pt x="15372" y="26583"/>
                  </a:lnTo>
                  <a:cubicBezTo>
                    <a:pt x="19315" y="24337"/>
                    <a:pt x="22131" y="17345"/>
                    <a:pt x="16411" y="17345"/>
                  </a:cubicBezTo>
                  <a:cubicBezTo>
                    <a:pt x="15452" y="17345"/>
                    <a:pt x="14252" y="17541"/>
                    <a:pt x="12778" y="17990"/>
                  </a:cubicBezTo>
                  <a:cubicBezTo>
                    <a:pt x="14491" y="17395"/>
                    <a:pt x="16792" y="14650"/>
                    <a:pt x="13696" y="14650"/>
                  </a:cubicBezTo>
                  <a:cubicBezTo>
                    <a:pt x="13161" y="14650"/>
                    <a:pt x="12466" y="14732"/>
                    <a:pt x="11578" y="14921"/>
                  </a:cubicBezTo>
                  <a:cubicBezTo>
                    <a:pt x="12598" y="13939"/>
                    <a:pt x="15357" y="10885"/>
                    <a:pt x="14124" y="10885"/>
                  </a:cubicBezTo>
                  <a:cubicBezTo>
                    <a:pt x="13536" y="10885"/>
                    <a:pt x="12039" y="11580"/>
                    <a:pt x="9011" y="13526"/>
                  </a:cubicBezTo>
                  <a:cubicBezTo>
                    <a:pt x="15721" y="6817"/>
                    <a:pt x="17769" y="1"/>
                    <a:pt x="13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36"/>
            <p:cNvSpPr/>
            <p:nvPr/>
          </p:nvSpPr>
          <p:spPr>
            <a:xfrm>
              <a:off x="8710575" y="4128650"/>
              <a:ext cx="105350" cy="52375"/>
            </a:xfrm>
            <a:custGeom>
              <a:rect b="b" l="l" r="r" t="t"/>
              <a:pathLst>
                <a:path extrusionOk="0" h="2095" w="4214">
                  <a:moveTo>
                    <a:pt x="1730" y="1"/>
                  </a:moveTo>
                  <a:cubicBezTo>
                    <a:pt x="838" y="1"/>
                    <a:pt x="447" y="391"/>
                    <a:pt x="1" y="1033"/>
                  </a:cubicBezTo>
                  <a:cubicBezTo>
                    <a:pt x="419" y="1647"/>
                    <a:pt x="782" y="2093"/>
                    <a:pt x="1675" y="2093"/>
                  </a:cubicBezTo>
                  <a:cubicBezTo>
                    <a:pt x="1705" y="2094"/>
                    <a:pt x="1735" y="2095"/>
                    <a:pt x="1766" y="2095"/>
                  </a:cubicBezTo>
                  <a:cubicBezTo>
                    <a:pt x="2647" y="2095"/>
                    <a:pt x="3782" y="1710"/>
                    <a:pt x="4213" y="1117"/>
                  </a:cubicBezTo>
                  <a:cubicBezTo>
                    <a:pt x="3795" y="475"/>
                    <a:pt x="2623" y="29"/>
                    <a:pt x="1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36"/>
            <p:cNvSpPr/>
            <p:nvPr/>
          </p:nvSpPr>
          <p:spPr>
            <a:xfrm>
              <a:off x="8689650" y="4176775"/>
              <a:ext cx="54425" cy="61400"/>
            </a:xfrm>
            <a:custGeom>
              <a:rect b="b" l="l" r="r" t="t"/>
              <a:pathLst>
                <a:path extrusionOk="0" h="2456" w="2177">
                  <a:moveTo>
                    <a:pt x="280" y="1"/>
                  </a:moveTo>
                  <a:cubicBezTo>
                    <a:pt x="84" y="503"/>
                    <a:pt x="1" y="894"/>
                    <a:pt x="363" y="1424"/>
                  </a:cubicBezTo>
                  <a:cubicBezTo>
                    <a:pt x="726" y="1926"/>
                    <a:pt x="1424" y="2456"/>
                    <a:pt x="1981" y="2456"/>
                  </a:cubicBezTo>
                  <a:cubicBezTo>
                    <a:pt x="2177" y="1954"/>
                    <a:pt x="1926" y="1089"/>
                    <a:pt x="1591" y="587"/>
                  </a:cubicBezTo>
                  <a:cubicBezTo>
                    <a:pt x="1228" y="57"/>
                    <a:pt x="838" y="1"/>
                    <a:pt x="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36"/>
            <p:cNvSpPr/>
            <p:nvPr/>
          </p:nvSpPr>
          <p:spPr>
            <a:xfrm>
              <a:off x="8717550" y="4074775"/>
              <a:ext cx="68375" cy="42850"/>
            </a:xfrm>
            <a:custGeom>
              <a:rect b="b" l="l" r="r" t="t"/>
              <a:pathLst>
                <a:path extrusionOk="0" h="1714" w="2735">
                  <a:moveTo>
                    <a:pt x="1959" y="1"/>
                  </a:moveTo>
                  <a:cubicBezTo>
                    <a:pt x="1569" y="1"/>
                    <a:pt x="1140" y="89"/>
                    <a:pt x="810" y="231"/>
                  </a:cubicBezTo>
                  <a:cubicBezTo>
                    <a:pt x="252" y="510"/>
                    <a:pt x="112" y="872"/>
                    <a:pt x="1" y="1402"/>
                  </a:cubicBezTo>
                  <a:cubicBezTo>
                    <a:pt x="303" y="1581"/>
                    <a:pt x="561" y="1713"/>
                    <a:pt x="860" y="1713"/>
                  </a:cubicBezTo>
                  <a:cubicBezTo>
                    <a:pt x="1029" y="1713"/>
                    <a:pt x="1212" y="1671"/>
                    <a:pt x="1423" y="1570"/>
                  </a:cubicBezTo>
                  <a:cubicBezTo>
                    <a:pt x="2009" y="1319"/>
                    <a:pt x="2651" y="705"/>
                    <a:pt x="2735" y="175"/>
                  </a:cubicBezTo>
                  <a:cubicBezTo>
                    <a:pt x="2540" y="53"/>
                    <a:pt x="2261" y="1"/>
                    <a:pt x="19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36"/>
            <p:cNvSpPr/>
            <p:nvPr/>
          </p:nvSpPr>
          <p:spPr>
            <a:xfrm>
              <a:off x="8333250" y="4056650"/>
              <a:ext cx="60000" cy="50925"/>
            </a:xfrm>
            <a:custGeom>
              <a:rect b="b" l="l" r="r" t="t"/>
              <a:pathLst>
                <a:path extrusionOk="0" h="2037" w="2400">
                  <a:moveTo>
                    <a:pt x="2056" y="1"/>
                  </a:moveTo>
                  <a:cubicBezTo>
                    <a:pt x="1551" y="1"/>
                    <a:pt x="920" y="268"/>
                    <a:pt x="502" y="593"/>
                  </a:cubicBezTo>
                  <a:cubicBezTo>
                    <a:pt x="28" y="1012"/>
                    <a:pt x="0" y="1402"/>
                    <a:pt x="56" y="1932"/>
                  </a:cubicBezTo>
                  <a:cubicBezTo>
                    <a:pt x="284" y="1992"/>
                    <a:pt x="487" y="2037"/>
                    <a:pt x="681" y="2037"/>
                  </a:cubicBezTo>
                  <a:cubicBezTo>
                    <a:pt x="938" y="2037"/>
                    <a:pt x="1181" y="1959"/>
                    <a:pt x="1451" y="1737"/>
                  </a:cubicBezTo>
                  <a:cubicBezTo>
                    <a:pt x="1953" y="1318"/>
                    <a:pt x="2400" y="565"/>
                    <a:pt x="2344" y="35"/>
                  </a:cubicBezTo>
                  <a:cubicBezTo>
                    <a:pt x="2255" y="12"/>
                    <a:pt x="2158" y="1"/>
                    <a:pt x="2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36"/>
            <p:cNvSpPr/>
            <p:nvPr/>
          </p:nvSpPr>
          <p:spPr>
            <a:xfrm>
              <a:off x="8696625" y="4253625"/>
              <a:ext cx="58625" cy="53925"/>
            </a:xfrm>
            <a:custGeom>
              <a:rect b="b" l="l" r="r" t="t"/>
              <a:pathLst>
                <a:path extrusionOk="0" h="2157" w="2345">
                  <a:moveTo>
                    <a:pt x="614" y="1"/>
                  </a:moveTo>
                  <a:cubicBezTo>
                    <a:pt x="458" y="1"/>
                    <a:pt x="293" y="23"/>
                    <a:pt x="112" y="52"/>
                  </a:cubicBezTo>
                  <a:cubicBezTo>
                    <a:pt x="29" y="609"/>
                    <a:pt x="1" y="1000"/>
                    <a:pt x="475" y="1446"/>
                  </a:cubicBezTo>
                  <a:cubicBezTo>
                    <a:pt x="878" y="1824"/>
                    <a:pt x="1575" y="2156"/>
                    <a:pt x="2097" y="2156"/>
                  </a:cubicBezTo>
                  <a:cubicBezTo>
                    <a:pt x="2154" y="2156"/>
                    <a:pt x="2209" y="2152"/>
                    <a:pt x="2260" y="2144"/>
                  </a:cubicBezTo>
                  <a:cubicBezTo>
                    <a:pt x="2344" y="1586"/>
                    <a:pt x="1954" y="805"/>
                    <a:pt x="1479" y="358"/>
                  </a:cubicBezTo>
                  <a:cubicBezTo>
                    <a:pt x="1185" y="83"/>
                    <a:pt x="916" y="1"/>
                    <a:pt x="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36"/>
            <p:cNvSpPr/>
            <p:nvPr/>
          </p:nvSpPr>
          <p:spPr>
            <a:xfrm>
              <a:off x="8898900" y="4120975"/>
              <a:ext cx="106050" cy="52375"/>
            </a:xfrm>
            <a:custGeom>
              <a:rect b="b" l="l" r="r" t="t"/>
              <a:pathLst>
                <a:path extrusionOk="0" h="2095" w="4242">
                  <a:moveTo>
                    <a:pt x="1730" y="1"/>
                  </a:moveTo>
                  <a:cubicBezTo>
                    <a:pt x="837" y="1"/>
                    <a:pt x="447" y="419"/>
                    <a:pt x="0" y="1033"/>
                  </a:cubicBezTo>
                  <a:cubicBezTo>
                    <a:pt x="447" y="1647"/>
                    <a:pt x="809" y="2093"/>
                    <a:pt x="1702" y="2093"/>
                  </a:cubicBezTo>
                  <a:cubicBezTo>
                    <a:pt x="1732" y="2094"/>
                    <a:pt x="1763" y="2095"/>
                    <a:pt x="1793" y="2095"/>
                  </a:cubicBezTo>
                  <a:cubicBezTo>
                    <a:pt x="2675" y="2095"/>
                    <a:pt x="3810" y="1710"/>
                    <a:pt x="4241" y="1117"/>
                  </a:cubicBezTo>
                  <a:cubicBezTo>
                    <a:pt x="3823" y="475"/>
                    <a:pt x="2623" y="29"/>
                    <a:pt x="1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36"/>
            <p:cNvSpPr/>
            <p:nvPr/>
          </p:nvSpPr>
          <p:spPr>
            <a:xfrm>
              <a:off x="8907975" y="4190025"/>
              <a:ext cx="54425" cy="62100"/>
            </a:xfrm>
            <a:custGeom>
              <a:rect b="b" l="l" r="r" t="t"/>
              <a:pathLst>
                <a:path extrusionOk="0" h="2484" w="2177">
                  <a:moveTo>
                    <a:pt x="279" y="1"/>
                  </a:moveTo>
                  <a:lnTo>
                    <a:pt x="279" y="1"/>
                  </a:lnTo>
                  <a:cubicBezTo>
                    <a:pt x="84" y="531"/>
                    <a:pt x="0" y="894"/>
                    <a:pt x="363" y="1424"/>
                  </a:cubicBezTo>
                  <a:cubicBezTo>
                    <a:pt x="725" y="1954"/>
                    <a:pt x="1423" y="2484"/>
                    <a:pt x="1981" y="2484"/>
                  </a:cubicBezTo>
                  <a:cubicBezTo>
                    <a:pt x="2176" y="1982"/>
                    <a:pt x="1925" y="1117"/>
                    <a:pt x="1562" y="587"/>
                  </a:cubicBezTo>
                  <a:cubicBezTo>
                    <a:pt x="1228" y="57"/>
                    <a:pt x="809" y="29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36"/>
            <p:cNvSpPr/>
            <p:nvPr/>
          </p:nvSpPr>
          <p:spPr>
            <a:xfrm>
              <a:off x="8896800" y="4091525"/>
              <a:ext cx="68375" cy="42825"/>
            </a:xfrm>
            <a:custGeom>
              <a:rect b="b" l="l" r="r" t="t"/>
              <a:pathLst>
                <a:path extrusionOk="0" h="1713" w="2735">
                  <a:moveTo>
                    <a:pt x="1939" y="0"/>
                  </a:moveTo>
                  <a:cubicBezTo>
                    <a:pt x="1546" y="0"/>
                    <a:pt x="1125" y="89"/>
                    <a:pt x="810" y="230"/>
                  </a:cubicBezTo>
                  <a:cubicBezTo>
                    <a:pt x="224" y="481"/>
                    <a:pt x="112" y="872"/>
                    <a:pt x="1" y="1402"/>
                  </a:cubicBezTo>
                  <a:cubicBezTo>
                    <a:pt x="303" y="1580"/>
                    <a:pt x="561" y="1713"/>
                    <a:pt x="853" y="1713"/>
                  </a:cubicBezTo>
                  <a:cubicBezTo>
                    <a:pt x="1018" y="1713"/>
                    <a:pt x="1194" y="1670"/>
                    <a:pt x="1396" y="1569"/>
                  </a:cubicBezTo>
                  <a:cubicBezTo>
                    <a:pt x="1982" y="1318"/>
                    <a:pt x="2623" y="705"/>
                    <a:pt x="2735" y="175"/>
                  </a:cubicBezTo>
                  <a:cubicBezTo>
                    <a:pt x="2528" y="53"/>
                    <a:pt x="224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36"/>
            <p:cNvSpPr/>
            <p:nvPr/>
          </p:nvSpPr>
          <p:spPr>
            <a:xfrm>
              <a:off x="8747550" y="3939475"/>
              <a:ext cx="59300" cy="51575"/>
            </a:xfrm>
            <a:custGeom>
              <a:rect b="b" l="l" r="r" t="t"/>
              <a:pathLst>
                <a:path extrusionOk="0" h="2063" w="2372">
                  <a:moveTo>
                    <a:pt x="2056" y="1"/>
                  </a:moveTo>
                  <a:cubicBezTo>
                    <a:pt x="1544" y="1"/>
                    <a:pt x="893" y="272"/>
                    <a:pt x="475" y="621"/>
                  </a:cubicBezTo>
                  <a:cubicBezTo>
                    <a:pt x="0" y="1011"/>
                    <a:pt x="0" y="1430"/>
                    <a:pt x="28" y="1960"/>
                  </a:cubicBezTo>
                  <a:cubicBezTo>
                    <a:pt x="251" y="2019"/>
                    <a:pt x="449" y="2063"/>
                    <a:pt x="640" y="2063"/>
                  </a:cubicBezTo>
                  <a:cubicBezTo>
                    <a:pt x="902" y="2063"/>
                    <a:pt x="1148" y="1979"/>
                    <a:pt x="1423" y="1737"/>
                  </a:cubicBezTo>
                  <a:cubicBezTo>
                    <a:pt x="1925" y="1346"/>
                    <a:pt x="2372" y="593"/>
                    <a:pt x="2344" y="35"/>
                  </a:cubicBezTo>
                  <a:cubicBezTo>
                    <a:pt x="2255" y="12"/>
                    <a:pt x="2159" y="1"/>
                    <a:pt x="2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36"/>
            <p:cNvSpPr/>
            <p:nvPr/>
          </p:nvSpPr>
          <p:spPr>
            <a:xfrm>
              <a:off x="8885650" y="4245950"/>
              <a:ext cx="58600" cy="53925"/>
            </a:xfrm>
            <a:custGeom>
              <a:rect b="b" l="l" r="r" t="t"/>
              <a:pathLst>
                <a:path extrusionOk="0" h="2157" w="2344">
                  <a:moveTo>
                    <a:pt x="594" y="1"/>
                  </a:moveTo>
                  <a:cubicBezTo>
                    <a:pt x="433" y="1"/>
                    <a:pt x="265" y="23"/>
                    <a:pt x="84" y="52"/>
                  </a:cubicBezTo>
                  <a:cubicBezTo>
                    <a:pt x="0" y="610"/>
                    <a:pt x="0" y="1000"/>
                    <a:pt x="447" y="1447"/>
                  </a:cubicBezTo>
                  <a:cubicBezTo>
                    <a:pt x="874" y="1824"/>
                    <a:pt x="1575" y="2156"/>
                    <a:pt x="2097" y="2156"/>
                  </a:cubicBezTo>
                  <a:cubicBezTo>
                    <a:pt x="2154" y="2156"/>
                    <a:pt x="2208" y="2152"/>
                    <a:pt x="2260" y="2144"/>
                  </a:cubicBezTo>
                  <a:cubicBezTo>
                    <a:pt x="2344" y="1586"/>
                    <a:pt x="1925" y="805"/>
                    <a:pt x="1479" y="359"/>
                  </a:cubicBezTo>
                  <a:cubicBezTo>
                    <a:pt x="1185" y="83"/>
                    <a:pt x="903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36"/>
            <p:cNvSpPr/>
            <p:nvPr/>
          </p:nvSpPr>
          <p:spPr>
            <a:xfrm>
              <a:off x="9069075" y="4379625"/>
              <a:ext cx="83025" cy="75475"/>
            </a:xfrm>
            <a:custGeom>
              <a:rect b="b" l="l" r="r" t="t"/>
              <a:pathLst>
                <a:path extrusionOk="0" h="3019" w="3321">
                  <a:moveTo>
                    <a:pt x="2918" y="1"/>
                  </a:moveTo>
                  <a:cubicBezTo>
                    <a:pt x="2183" y="1"/>
                    <a:pt x="1227" y="449"/>
                    <a:pt x="670" y="982"/>
                  </a:cubicBezTo>
                  <a:cubicBezTo>
                    <a:pt x="1" y="1596"/>
                    <a:pt x="29" y="2154"/>
                    <a:pt x="112" y="2907"/>
                  </a:cubicBezTo>
                  <a:cubicBezTo>
                    <a:pt x="401" y="2971"/>
                    <a:pt x="661" y="3019"/>
                    <a:pt x="909" y="3019"/>
                  </a:cubicBezTo>
                  <a:cubicBezTo>
                    <a:pt x="1310" y="3019"/>
                    <a:pt x="1680" y="2895"/>
                    <a:pt x="2093" y="2516"/>
                  </a:cubicBezTo>
                  <a:cubicBezTo>
                    <a:pt x="2735" y="1903"/>
                    <a:pt x="3321" y="787"/>
                    <a:pt x="3237" y="33"/>
                  </a:cubicBezTo>
                  <a:cubicBezTo>
                    <a:pt x="3137" y="11"/>
                    <a:pt x="3030" y="1"/>
                    <a:pt x="2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36"/>
            <p:cNvSpPr/>
            <p:nvPr/>
          </p:nvSpPr>
          <p:spPr>
            <a:xfrm>
              <a:off x="8179800" y="3958475"/>
              <a:ext cx="66975" cy="44275"/>
            </a:xfrm>
            <a:custGeom>
              <a:rect b="b" l="l" r="r" t="t"/>
              <a:pathLst>
                <a:path extrusionOk="0" h="1771" w="2679">
                  <a:moveTo>
                    <a:pt x="1993" y="0"/>
                  </a:moveTo>
                  <a:cubicBezTo>
                    <a:pt x="1578" y="0"/>
                    <a:pt x="1113" y="108"/>
                    <a:pt x="754" y="279"/>
                  </a:cubicBezTo>
                  <a:cubicBezTo>
                    <a:pt x="196" y="558"/>
                    <a:pt x="84" y="949"/>
                    <a:pt x="0" y="1479"/>
                  </a:cubicBezTo>
                  <a:cubicBezTo>
                    <a:pt x="294" y="1651"/>
                    <a:pt x="555" y="1771"/>
                    <a:pt x="843" y="1771"/>
                  </a:cubicBezTo>
                  <a:cubicBezTo>
                    <a:pt x="1021" y="1771"/>
                    <a:pt x="1210" y="1725"/>
                    <a:pt x="1423" y="1619"/>
                  </a:cubicBezTo>
                  <a:cubicBezTo>
                    <a:pt x="1981" y="1340"/>
                    <a:pt x="2595" y="698"/>
                    <a:pt x="2679" y="140"/>
                  </a:cubicBezTo>
                  <a:cubicBezTo>
                    <a:pt x="2496" y="43"/>
                    <a:pt x="2254" y="0"/>
                    <a:pt x="1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36"/>
            <p:cNvSpPr/>
            <p:nvPr/>
          </p:nvSpPr>
          <p:spPr>
            <a:xfrm>
              <a:off x="9034900" y="4345575"/>
              <a:ext cx="46750" cy="69775"/>
            </a:xfrm>
            <a:custGeom>
              <a:rect b="b" l="l" r="r" t="t"/>
              <a:pathLst>
                <a:path extrusionOk="0" h="2791" w="1870">
                  <a:moveTo>
                    <a:pt x="1591" y="0"/>
                  </a:moveTo>
                  <a:cubicBezTo>
                    <a:pt x="1061" y="140"/>
                    <a:pt x="475" y="809"/>
                    <a:pt x="252" y="1395"/>
                  </a:cubicBezTo>
                  <a:cubicBezTo>
                    <a:pt x="1" y="1981"/>
                    <a:pt x="196" y="2344"/>
                    <a:pt x="475" y="2790"/>
                  </a:cubicBezTo>
                  <a:cubicBezTo>
                    <a:pt x="1005" y="2679"/>
                    <a:pt x="1368" y="2539"/>
                    <a:pt x="1619" y="1953"/>
                  </a:cubicBezTo>
                  <a:cubicBezTo>
                    <a:pt x="1842" y="1367"/>
                    <a:pt x="1870" y="475"/>
                    <a:pt x="1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36"/>
            <p:cNvSpPr/>
            <p:nvPr/>
          </p:nvSpPr>
          <p:spPr>
            <a:xfrm>
              <a:off x="8151200" y="4323525"/>
              <a:ext cx="62800" cy="47550"/>
            </a:xfrm>
            <a:custGeom>
              <a:rect b="b" l="l" r="r" t="t"/>
              <a:pathLst>
                <a:path extrusionOk="0" h="1902" w="2512">
                  <a:moveTo>
                    <a:pt x="2063" y="0"/>
                  </a:moveTo>
                  <a:cubicBezTo>
                    <a:pt x="1586" y="0"/>
                    <a:pt x="1008" y="187"/>
                    <a:pt x="614" y="436"/>
                  </a:cubicBezTo>
                  <a:cubicBezTo>
                    <a:pt x="84" y="771"/>
                    <a:pt x="28" y="1161"/>
                    <a:pt x="1" y="1719"/>
                  </a:cubicBezTo>
                  <a:cubicBezTo>
                    <a:pt x="264" y="1822"/>
                    <a:pt x="497" y="1901"/>
                    <a:pt x="735" y="1901"/>
                  </a:cubicBezTo>
                  <a:cubicBezTo>
                    <a:pt x="951" y="1901"/>
                    <a:pt x="1171" y="1836"/>
                    <a:pt x="1423" y="1664"/>
                  </a:cubicBezTo>
                  <a:cubicBezTo>
                    <a:pt x="1954" y="1329"/>
                    <a:pt x="2484" y="631"/>
                    <a:pt x="2511" y="73"/>
                  </a:cubicBezTo>
                  <a:cubicBezTo>
                    <a:pt x="2382" y="23"/>
                    <a:pt x="2229" y="0"/>
                    <a:pt x="2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36"/>
            <p:cNvSpPr/>
            <p:nvPr/>
          </p:nvSpPr>
          <p:spPr>
            <a:xfrm>
              <a:off x="8221650" y="4346975"/>
              <a:ext cx="74650" cy="37025"/>
            </a:xfrm>
            <a:custGeom>
              <a:rect b="b" l="l" r="r" t="t"/>
              <a:pathLst>
                <a:path extrusionOk="0" h="1481" w="2986">
                  <a:moveTo>
                    <a:pt x="1200" y="0"/>
                  </a:moveTo>
                  <a:cubicBezTo>
                    <a:pt x="558" y="28"/>
                    <a:pt x="307" y="307"/>
                    <a:pt x="0" y="753"/>
                  </a:cubicBezTo>
                  <a:cubicBezTo>
                    <a:pt x="294" y="1181"/>
                    <a:pt x="563" y="1481"/>
                    <a:pt x="1124" y="1481"/>
                  </a:cubicBezTo>
                  <a:cubicBezTo>
                    <a:pt x="1149" y="1481"/>
                    <a:pt x="1174" y="1480"/>
                    <a:pt x="1200" y="1479"/>
                  </a:cubicBezTo>
                  <a:cubicBezTo>
                    <a:pt x="1842" y="1479"/>
                    <a:pt x="2679" y="1172"/>
                    <a:pt x="2986" y="753"/>
                  </a:cubicBezTo>
                  <a:cubicBezTo>
                    <a:pt x="2679" y="307"/>
                    <a:pt x="1842" y="0"/>
                    <a:pt x="1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36"/>
            <p:cNvSpPr/>
            <p:nvPr/>
          </p:nvSpPr>
          <p:spPr>
            <a:xfrm>
              <a:off x="8756600" y="4497600"/>
              <a:ext cx="99075" cy="52400"/>
            </a:xfrm>
            <a:custGeom>
              <a:rect b="b" l="l" r="r" t="t"/>
              <a:pathLst>
                <a:path extrusionOk="0" h="2096" w="3963">
                  <a:moveTo>
                    <a:pt x="1541" y="0"/>
                  </a:moveTo>
                  <a:cubicBezTo>
                    <a:pt x="759" y="0"/>
                    <a:pt x="406" y="411"/>
                    <a:pt x="1" y="1006"/>
                  </a:cubicBezTo>
                  <a:cubicBezTo>
                    <a:pt x="392" y="1647"/>
                    <a:pt x="754" y="2066"/>
                    <a:pt x="1591" y="2094"/>
                  </a:cubicBezTo>
                  <a:cubicBezTo>
                    <a:pt x="1618" y="2095"/>
                    <a:pt x="1644" y="2095"/>
                    <a:pt x="1671" y="2095"/>
                  </a:cubicBezTo>
                  <a:cubicBezTo>
                    <a:pt x="2498" y="2095"/>
                    <a:pt x="3557" y="1684"/>
                    <a:pt x="3963" y="1089"/>
                  </a:cubicBezTo>
                  <a:cubicBezTo>
                    <a:pt x="3572" y="448"/>
                    <a:pt x="2456" y="29"/>
                    <a:pt x="1619" y="1"/>
                  </a:cubicBezTo>
                  <a:cubicBezTo>
                    <a:pt x="1593" y="1"/>
                    <a:pt x="1567" y="0"/>
                    <a:pt x="1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36"/>
            <p:cNvSpPr/>
            <p:nvPr/>
          </p:nvSpPr>
          <p:spPr>
            <a:xfrm>
              <a:off x="8859150" y="4535275"/>
              <a:ext cx="50925" cy="62100"/>
            </a:xfrm>
            <a:custGeom>
              <a:rect b="b" l="l" r="r" t="t"/>
              <a:pathLst>
                <a:path extrusionOk="0" h="2484" w="2037">
                  <a:moveTo>
                    <a:pt x="279" y="1"/>
                  </a:moveTo>
                  <a:cubicBezTo>
                    <a:pt x="84" y="531"/>
                    <a:pt x="0" y="894"/>
                    <a:pt x="335" y="1424"/>
                  </a:cubicBezTo>
                  <a:cubicBezTo>
                    <a:pt x="670" y="1954"/>
                    <a:pt x="1367" y="2484"/>
                    <a:pt x="1869" y="2484"/>
                  </a:cubicBezTo>
                  <a:cubicBezTo>
                    <a:pt x="2037" y="1982"/>
                    <a:pt x="1814" y="1117"/>
                    <a:pt x="1479" y="587"/>
                  </a:cubicBezTo>
                  <a:cubicBezTo>
                    <a:pt x="1144" y="57"/>
                    <a:pt x="781" y="29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36"/>
            <p:cNvSpPr/>
            <p:nvPr/>
          </p:nvSpPr>
          <p:spPr>
            <a:xfrm>
              <a:off x="8763575" y="4443750"/>
              <a:ext cx="64200" cy="42525"/>
            </a:xfrm>
            <a:custGeom>
              <a:rect b="b" l="l" r="r" t="t"/>
              <a:pathLst>
                <a:path extrusionOk="0" h="1701" w="2568">
                  <a:moveTo>
                    <a:pt x="1819" y="0"/>
                  </a:moveTo>
                  <a:cubicBezTo>
                    <a:pt x="1450" y="0"/>
                    <a:pt x="1053" y="89"/>
                    <a:pt x="754" y="230"/>
                  </a:cubicBezTo>
                  <a:cubicBezTo>
                    <a:pt x="224" y="481"/>
                    <a:pt x="113" y="872"/>
                    <a:pt x="1" y="1402"/>
                  </a:cubicBezTo>
                  <a:cubicBezTo>
                    <a:pt x="285" y="1580"/>
                    <a:pt x="524" y="1701"/>
                    <a:pt x="803" y="1701"/>
                  </a:cubicBezTo>
                  <a:cubicBezTo>
                    <a:pt x="963" y="1701"/>
                    <a:pt x="1137" y="1661"/>
                    <a:pt x="1340" y="1570"/>
                  </a:cubicBezTo>
                  <a:cubicBezTo>
                    <a:pt x="1870" y="1318"/>
                    <a:pt x="2456" y="705"/>
                    <a:pt x="2568" y="175"/>
                  </a:cubicBezTo>
                  <a:cubicBezTo>
                    <a:pt x="2373" y="53"/>
                    <a:pt x="2104" y="0"/>
                    <a:pt x="1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36"/>
            <p:cNvSpPr/>
            <p:nvPr/>
          </p:nvSpPr>
          <p:spPr>
            <a:xfrm>
              <a:off x="8810325" y="4560125"/>
              <a:ext cx="64875" cy="42500"/>
            </a:xfrm>
            <a:custGeom>
              <a:rect b="b" l="l" r="r" t="t"/>
              <a:pathLst>
                <a:path extrusionOk="0" h="1700" w="2595">
                  <a:moveTo>
                    <a:pt x="823" y="1"/>
                  </a:moveTo>
                  <a:cubicBezTo>
                    <a:pt x="530" y="1"/>
                    <a:pt x="277" y="143"/>
                    <a:pt x="0" y="346"/>
                  </a:cubicBezTo>
                  <a:cubicBezTo>
                    <a:pt x="112" y="876"/>
                    <a:pt x="223" y="1239"/>
                    <a:pt x="781" y="1490"/>
                  </a:cubicBezTo>
                  <a:cubicBezTo>
                    <a:pt x="1060" y="1622"/>
                    <a:pt x="1422" y="1700"/>
                    <a:pt x="1769" y="1700"/>
                  </a:cubicBezTo>
                  <a:cubicBezTo>
                    <a:pt x="2082" y="1700"/>
                    <a:pt x="2383" y="1636"/>
                    <a:pt x="2595" y="1490"/>
                  </a:cubicBezTo>
                  <a:cubicBezTo>
                    <a:pt x="2483" y="960"/>
                    <a:pt x="1869" y="374"/>
                    <a:pt x="1311" y="123"/>
                  </a:cubicBezTo>
                  <a:cubicBezTo>
                    <a:pt x="1132" y="38"/>
                    <a:pt x="972" y="1"/>
                    <a:pt x="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36"/>
            <p:cNvSpPr/>
            <p:nvPr/>
          </p:nvSpPr>
          <p:spPr>
            <a:xfrm>
              <a:off x="8078675" y="4424375"/>
              <a:ext cx="80225" cy="104650"/>
            </a:xfrm>
            <a:custGeom>
              <a:rect b="b" l="l" r="r" t="t"/>
              <a:pathLst>
                <a:path extrusionOk="0" h="4186" w="3209">
                  <a:moveTo>
                    <a:pt x="2818" y="1"/>
                  </a:moveTo>
                  <a:lnTo>
                    <a:pt x="2818" y="1"/>
                  </a:lnTo>
                  <a:cubicBezTo>
                    <a:pt x="1981" y="113"/>
                    <a:pt x="949" y="1061"/>
                    <a:pt x="474" y="1954"/>
                  </a:cubicBezTo>
                  <a:cubicBezTo>
                    <a:pt x="0" y="2847"/>
                    <a:pt x="223" y="3433"/>
                    <a:pt x="614" y="4186"/>
                  </a:cubicBezTo>
                  <a:cubicBezTo>
                    <a:pt x="1451" y="4074"/>
                    <a:pt x="2065" y="3935"/>
                    <a:pt x="2539" y="3042"/>
                  </a:cubicBezTo>
                  <a:cubicBezTo>
                    <a:pt x="3013" y="2149"/>
                    <a:pt x="3208" y="782"/>
                    <a:pt x="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36"/>
            <p:cNvSpPr/>
            <p:nvPr/>
          </p:nvSpPr>
          <p:spPr>
            <a:xfrm>
              <a:off x="8100975" y="4528525"/>
              <a:ext cx="83025" cy="42025"/>
            </a:xfrm>
            <a:custGeom>
              <a:rect b="b" l="l" r="r" t="t"/>
              <a:pathLst>
                <a:path extrusionOk="0" h="1681" w="3321">
                  <a:moveTo>
                    <a:pt x="1561" y="1"/>
                  </a:moveTo>
                  <a:cubicBezTo>
                    <a:pt x="1446" y="1"/>
                    <a:pt x="1334" y="7"/>
                    <a:pt x="1228" y="20"/>
                  </a:cubicBezTo>
                  <a:cubicBezTo>
                    <a:pt x="531" y="131"/>
                    <a:pt x="280" y="494"/>
                    <a:pt x="1" y="1024"/>
                  </a:cubicBezTo>
                  <a:cubicBezTo>
                    <a:pt x="369" y="1417"/>
                    <a:pt x="673" y="1681"/>
                    <a:pt x="1217" y="1681"/>
                  </a:cubicBezTo>
                  <a:cubicBezTo>
                    <a:pt x="1290" y="1681"/>
                    <a:pt x="1368" y="1676"/>
                    <a:pt x="1452" y="1666"/>
                  </a:cubicBezTo>
                  <a:cubicBezTo>
                    <a:pt x="2149" y="1582"/>
                    <a:pt x="3042" y="1108"/>
                    <a:pt x="3321" y="578"/>
                  </a:cubicBezTo>
                  <a:cubicBezTo>
                    <a:pt x="2966" y="199"/>
                    <a:pt x="2208" y="1"/>
                    <a:pt x="1561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36"/>
            <p:cNvSpPr/>
            <p:nvPr/>
          </p:nvSpPr>
          <p:spPr>
            <a:xfrm>
              <a:off x="8034025" y="4424375"/>
              <a:ext cx="42575" cy="83725"/>
            </a:xfrm>
            <a:custGeom>
              <a:rect b="b" l="l" r="r" t="t"/>
              <a:pathLst>
                <a:path extrusionOk="0" h="3349" w="1703">
                  <a:moveTo>
                    <a:pt x="921" y="1"/>
                  </a:moveTo>
                  <a:cubicBezTo>
                    <a:pt x="419" y="336"/>
                    <a:pt x="56" y="1256"/>
                    <a:pt x="28" y="1954"/>
                  </a:cubicBezTo>
                  <a:cubicBezTo>
                    <a:pt x="1" y="2651"/>
                    <a:pt x="307" y="2958"/>
                    <a:pt x="782" y="3349"/>
                  </a:cubicBezTo>
                  <a:cubicBezTo>
                    <a:pt x="1312" y="3014"/>
                    <a:pt x="1647" y="2735"/>
                    <a:pt x="1674" y="2038"/>
                  </a:cubicBezTo>
                  <a:cubicBezTo>
                    <a:pt x="1702" y="1312"/>
                    <a:pt x="1423" y="364"/>
                    <a:pt x="921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36"/>
            <p:cNvSpPr/>
            <p:nvPr/>
          </p:nvSpPr>
          <p:spPr>
            <a:xfrm>
              <a:off x="8166550" y="4440075"/>
              <a:ext cx="66275" cy="57800"/>
            </a:xfrm>
            <a:custGeom>
              <a:rect b="b" l="l" r="r" t="t"/>
              <a:pathLst>
                <a:path extrusionOk="0" h="2312" w="2651">
                  <a:moveTo>
                    <a:pt x="2271" y="1"/>
                  </a:moveTo>
                  <a:cubicBezTo>
                    <a:pt x="1707" y="1"/>
                    <a:pt x="998" y="314"/>
                    <a:pt x="558" y="684"/>
                  </a:cubicBezTo>
                  <a:cubicBezTo>
                    <a:pt x="28" y="1159"/>
                    <a:pt x="0" y="1605"/>
                    <a:pt x="56" y="2191"/>
                  </a:cubicBezTo>
                  <a:cubicBezTo>
                    <a:pt x="302" y="2261"/>
                    <a:pt x="523" y="2312"/>
                    <a:pt x="737" y="2312"/>
                  </a:cubicBezTo>
                  <a:cubicBezTo>
                    <a:pt x="1031" y="2312"/>
                    <a:pt x="1311" y="2215"/>
                    <a:pt x="1619" y="1940"/>
                  </a:cubicBezTo>
                  <a:cubicBezTo>
                    <a:pt x="2176" y="1493"/>
                    <a:pt x="2651" y="628"/>
                    <a:pt x="2595" y="43"/>
                  </a:cubicBezTo>
                  <a:cubicBezTo>
                    <a:pt x="2495" y="14"/>
                    <a:pt x="2386" y="1"/>
                    <a:pt x="2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36"/>
            <p:cNvSpPr/>
            <p:nvPr/>
          </p:nvSpPr>
          <p:spPr>
            <a:xfrm>
              <a:off x="6852500" y="3044775"/>
              <a:ext cx="136725" cy="136725"/>
            </a:xfrm>
            <a:custGeom>
              <a:rect b="b" l="l" r="r" t="t"/>
              <a:pathLst>
                <a:path extrusionOk="0" h="5469" w="5469">
                  <a:moveTo>
                    <a:pt x="2735" y="1"/>
                  </a:moveTo>
                  <a:cubicBezTo>
                    <a:pt x="1228" y="1"/>
                    <a:pt x="1" y="1228"/>
                    <a:pt x="1" y="2735"/>
                  </a:cubicBezTo>
                  <a:cubicBezTo>
                    <a:pt x="1" y="4241"/>
                    <a:pt x="1228" y="5469"/>
                    <a:pt x="2735" y="5469"/>
                  </a:cubicBezTo>
                  <a:cubicBezTo>
                    <a:pt x="4241" y="5469"/>
                    <a:pt x="5469" y="4241"/>
                    <a:pt x="5469" y="2735"/>
                  </a:cubicBezTo>
                  <a:cubicBezTo>
                    <a:pt x="5469" y="1228"/>
                    <a:pt x="4241" y="1"/>
                    <a:pt x="2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36"/>
            <p:cNvSpPr/>
            <p:nvPr/>
          </p:nvSpPr>
          <p:spPr>
            <a:xfrm>
              <a:off x="7279350" y="3172700"/>
              <a:ext cx="499425" cy="669325"/>
            </a:xfrm>
            <a:custGeom>
              <a:rect b="b" l="l" r="r" t="t"/>
              <a:pathLst>
                <a:path extrusionOk="0" h="26773" w="19977">
                  <a:moveTo>
                    <a:pt x="8813" y="0"/>
                  </a:moveTo>
                  <a:cubicBezTo>
                    <a:pt x="7799" y="0"/>
                    <a:pt x="6790" y="212"/>
                    <a:pt x="5860" y="631"/>
                  </a:cubicBezTo>
                  <a:cubicBezTo>
                    <a:pt x="6215" y="550"/>
                    <a:pt x="6557" y="511"/>
                    <a:pt x="6884" y="511"/>
                  </a:cubicBezTo>
                  <a:cubicBezTo>
                    <a:pt x="12967" y="511"/>
                    <a:pt x="13893" y="13877"/>
                    <a:pt x="3488" y="15334"/>
                  </a:cubicBezTo>
                  <a:cubicBezTo>
                    <a:pt x="9403" y="15334"/>
                    <a:pt x="9570" y="23954"/>
                    <a:pt x="1703" y="23954"/>
                  </a:cubicBezTo>
                  <a:cubicBezTo>
                    <a:pt x="4018" y="25628"/>
                    <a:pt x="1" y="26772"/>
                    <a:pt x="1" y="26772"/>
                  </a:cubicBezTo>
                  <a:lnTo>
                    <a:pt x="9459" y="26772"/>
                  </a:lnTo>
                  <a:cubicBezTo>
                    <a:pt x="15624" y="25238"/>
                    <a:pt x="19976" y="18235"/>
                    <a:pt x="13392" y="18235"/>
                  </a:cubicBezTo>
                  <a:cubicBezTo>
                    <a:pt x="14425" y="17761"/>
                    <a:pt x="15010" y="16673"/>
                    <a:pt x="14899" y="15557"/>
                  </a:cubicBezTo>
                  <a:cubicBezTo>
                    <a:pt x="14759" y="14413"/>
                    <a:pt x="13894" y="13520"/>
                    <a:pt x="12779" y="13325"/>
                  </a:cubicBezTo>
                  <a:cubicBezTo>
                    <a:pt x="15094" y="11790"/>
                    <a:pt x="16350" y="9112"/>
                    <a:pt x="15987" y="6378"/>
                  </a:cubicBezTo>
                  <a:cubicBezTo>
                    <a:pt x="15652" y="3644"/>
                    <a:pt x="13811" y="1328"/>
                    <a:pt x="11216" y="408"/>
                  </a:cubicBezTo>
                  <a:cubicBezTo>
                    <a:pt x="10436" y="135"/>
                    <a:pt x="9623" y="0"/>
                    <a:pt x="88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36"/>
            <p:cNvSpPr/>
            <p:nvPr/>
          </p:nvSpPr>
          <p:spPr>
            <a:xfrm>
              <a:off x="6791125" y="3080175"/>
              <a:ext cx="835575" cy="761850"/>
            </a:xfrm>
            <a:custGeom>
              <a:rect b="b" l="l" r="r" t="t"/>
              <a:pathLst>
                <a:path extrusionOk="0" h="30474" w="33423">
                  <a:moveTo>
                    <a:pt x="6315" y="0"/>
                  </a:moveTo>
                  <a:cubicBezTo>
                    <a:pt x="4120" y="0"/>
                    <a:pt x="1922" y="614"/>
                    <a:pt x="0" y="1849"/>
                  </a:cubicBezTo>
                  <a:cubicBezTo>
                    <a:pt x="1302" y="1549"/>
                    <a:pt x="2530" y="1410"/>
                    <a:pt x="3673" y="1410"/>
                  </a:cubicBezTo>
                  <a:cubicBezTo>
                    <a:pt x="12846" y="1410"/>
                    <a:pt x="16566" y="10350"/>
                    <a:pt x="9123" y="16775"/>
                  </a:cubicBezTo>
                  <a:cubicBezTo>
                    <a:pt x="9556" y="16724"/>
                    <a:pt x="9967" y="16699"/>
                    <a:pt x="10356" y="16699"/>
                  </a:cubicBezTo>
                  <a:cubicBezTo>
                    <a:pt x="18040" y="16699"/>
                    <a:pt x="17314" y="26171"/>
                    <a:pt x="8358" y="26171"/>
                  </a:cubicBezTo>
                  <a:cubicBezTo>
                    <a:pt x="8108" y="26171"/>
                    <a:pt x="7852" y="26164"/>
                    <a:pt x="7589" y="26149"/>
                  </a:cubicBezTo>
                  <a:lnTo>
                    <a:pt x="7589" y="26149"/>
                  </a:lnTo>
                  <a:cubicBezTo>
                    <a:pt x="9988" y="28548"/>
                    <a:pt x="7394" y="30417"/>
                    <a:pt x="5329" y="30473"/>
                  </a:cubicBezTo>
                  <a:lnTo>
                    <a:pt x="19530" y="30473"/>
                  </a:lnTo>
                  <a:cubicBezTo>
                    <a:pt x="19530" y="30473"/>
                    <a:pt x="23547" y="29329"/>
                    <a:pt x="21232" y="27655"/>
                  </a:cubicBezTo>
                  <a:cubicBezTo>
                    <a:pt x="29099" y="27655"/>
                    <a:pt x="28932" y="19035"/>
                    <a:pt x="23017" y="19035"/>
                  </a:cubicBezTo>
                  <a:cubicBezTo>
                    <a:pt x="33422" y="17578"/>
                    <a:pt x="32496" y="4212"/>
                    <a:pt x="26413" y="4212"/>
                  </a:cubicBezTo>
                  <a:cubicBezTo>
                    <a:pt x="26086" y="4212"/>
                    <a:pt x="25744" y="4251"/>
                    <a:pt x="25389" y="4332"/>
                  </a:cubicBezTo>
                  <a:lnTo>
                    <a:pt x="25361" y="4332"/>
                  </a:lnTo>
                  <a:cubicBezTo>
                    <a:pt x="24607" y="4667"/>
                    <a:pt x="23910" y="5141"/>
                    <a:pt x="23268" y="5727"/>
                  </a:cubicBezTo>
                  <a:cubicBezTo>
                    <a:pt x="23436" y="4053"/>
                    <a:pt x="22459" y="2463"/>
                    <a:pt x="20897" y="1793"/>
                  </a:cubicBezTo>
                  <a:cubicBezTo>
                    <a:pt x="20410" y="1593"/>
                    <a:pt x="19899" y="1496"/>
                    <a:pt x="19393" y="1496"/>
                  </a:cubicBezTo>
                  <a:cubicBezTo>
                    <a:pt x="18275" y="1496"/>
                    <a:pt x="17182" y="1970"/>
                    <a:pt x="16433" y="2853"/>
                  </a:cubicBezTo>
                  <a:cubicBezTo>
                    <a:pt x="16210" y="2407"/>
                    <a:pt x="15791" y="2100"/>
                    <a:pt x="15289" y="2016"/>
                  </a:cubicBezTo>
                  <a:cubicBezTo>
                    <a:pt x="15255" y="2014"/>
                    <a:pt x="15222" y="2013"/>
                    <a:pt x="15188" y="2013"/>
                  </a:cubicBezTo>
                  <a:cubicBezTo>
                    <a:pt x="14744" y="2013"/>
                    <a:pt x="14291" y="2183"/>
                    <a:pt x="14006" y="2546"/>
                  </a:cubicBezTo>
                  <a:cubicBezTo>
                    <a:pt x="14201" y="2156"/>
                    <a:pt x="14034" y="1681"/>
                    <a:pt x="13671" y="1458"/>
                  </a:cubicBezTo>
                  <a:cubicBezTo>
                    <a:pt x="13544" y="1399"/>
                    <a:pt x="13412" y="1371"/>
                    <a:pt x="13284" y="1371"/>
                  </a:cubicBezTo>
                  <a:cubicBezTo>
                    <a:pt x="12988" y="1371"/>
                    <a:pt x="12711" y="1521"/>
                    <a:pt x="12555" y="1793"/>
                  </a:cubicBezTo>
                  <a:cubicBezTo>
                    <a:pt x="10655" y="600"/>
                    <a:pt x="8486" y="0"/>
                    <a:pt x="6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36"/>
            <p:cNvSpPr/>
            <p:nvPr/>
          </p:nvSpPr>
          <p:spPr>
            <a:xfrm>
              <a:off x="6491200" y="3487375"/>
              <a:ext cx="360975" cy="354650"/>
            </a:xfrm>
            <a:custGeom>
              <a:rect b="b" l="l" r="r" t="t"/>
              <a:pathLst>
                <a:path extrusionOk="0" h="14186" w="14439">
                  <a:moveTo>
                    <a:pt x="6021" y="0"/>
                  </a:moveTo>
                  <a:cubicBezTo>
                    <a:pt x="4934" y="0"/>
                    <a:pt x="3750" y="316"/>
                    <a:pt x="2512" y="1045"/>
                  </a:cubicBezTo>
                  <a:lnTo>
                    <a:pt x="2456" y="1045"/>
                  </a:lnTo>
                  <a:cubicBezTo>
                    <a:pt x="1228" y="2412"/>
                    <a:pt x="419" y="4169"/>
                    <a:pt x="280" y="6095"/>
                  </a:cubicBezTo>
                  <a:cubicBezTo>
                    <a:pt x="1" y="9415"/>
                    <a:pt x="1731" y="12595"/>
                    <a:pt x="4660" y="14185"/>
                  </a:cubicBezTo>
                  <a:lnTo>
                    <a:pt x="10323" y="14185"/>
                  </a:lnTo>
                  <a:cubicBezTo>
                    <a:pt x="10658" y="13767"/>
                    <a:pt x="12416" y="11451"/>
                    <a:pt x="9793" y="11451"/>
                  </a:cubicBezTo>
                  <a:cubicBezTo>
                    <a:pt x="14439" y="7804"/>
                    <a:pt x="11427" y="0"/>
                    <a:pt x="602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36"/>
            <p:cNvSpPr/>
            <p:nvPr/>
          </p:nvSpPr>
          <p:spPr>
            <a:xfrm>
              <a:off x="6553975" y="3115425"/>
              <a:ext cx="688150" cy="726600"/>
            </a:xfrm>
            <a:custGeom>
              <a:rect b="b" l="l" r="r" t="t"/>
              <a:pathLst>
                <a:path extrusionOk="0" h="29064" w="27526">
                  <a:moveTo>
                    <a:pt x="13159" y="0"/>
                  </a:moveTo>
                  <a:cubicBezTo>
                    <a:pt x="12016" y="0"/>
                    <a:pt x="10788" y="139"/>
                    <a:pt x="9486" y="439"/>
                  </a:cubicBezTo>
                  <a:cubicBezTo>
                    <a:pt x="5636" y="2866"/>
                    <a:pt x="3572" y="7330"/>
                    <a:pt x="4158" y="11822"/>
                  </a:cubicBezTo>
                  <a:cubicBezTo>
                    <a:pt x="4037" y="11775"/>
                    <a:pt x="3911" y="11752"/>
                    <a:pt x="3786" y="11752"/>
                  </a:cubicBezTo>
                  <a:cubicBezTo>
                    <a:pt x="3394" y="11752"/>
                    <a:pt x="3016" y="11977"/>
                    <a:pt x="2846" y="12380"/>
                  </a:cubicBezTo>
                  <a:cubicBezTo>
                    <a:pt x="2651" y="12882"/>
                    <a:pt x="2874" y="13468"/>
                    <a:pt x="3404" y="13691"/>
                  </a:cubicBezTo>
                  <a:cubicBezTo>
                    <a:pt x="2065" y="14137"/>
                    <a:pt x="894" y="14918"/>
                    <a:pt x="1" y="15923"/>
                  </a:cubicBezTo>
                  <a:cubicBezTo>
                    <a:pt x="1239" y="15194"/>
                    <a:pt x="2423" y="14878"/>
                    <a:pt x="3510" y="14878"/>
                  </a:cubicBezTo>
                  <a:cubicBezTo>
                    <a:pt x="8916" y="14878"/>
                    <a:pt x="11928" y="22682"/>
                    <a:pt x="7282" y="26329"/>
                  </a:cubicBezTo>
                  <a:cubicBezTo>
                    <a:pt x="9905" y="26329"/>
                    <a:pt x="8147" y="28645"/>
                    <a:pt x="7812" y="29063"/>
                  </a:cubicBezTo>
                  <a:lnTo>
                    <a:pt x="14815" y="29063"/>
                  </a:lnTo>
                  <a:cubicBezTo>
                    <a:pt x="16880" y="29007"/>
                    <a:pt x="19474" y="27138"/>
                    <a:pt x="17075" y="24739"/>
                  </a:cubicBezTo>
                  <a:lnTo>
                    <a:pt x="17075" y="24739"/>
                  </a:lnTo>
                  <a:cubicBezTo>
                    <a:pt x="17338" y="24754"/>
                    <a:pt x="17594" y="24761"/>
                    <a:pt x="17844" y="24761"/>
                  </a:cubicBezTo>
                  <a:cubicBezTo>
                    <a:pt x="26800" y="24761"/>
                    <a:pt x="27526" y="15289"/>
                    <a:pt x="19842" y="15289"/>
                  </a:cubicBezTo>
                  <a:cubicBezTo>
                    <a:pt x="19453" y="15289"/>
                    <a:pt x="19042" y="15314"/>
                    <a:pt x="18609" y="15365"/>
                  </a:cubicBezTo>
                  <a:cubicBezTo>
                    <a:pt x="26052" y="8940"/>
                    <a:pt x="22332" y="0"/>
                    <a:pt x="13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36"/>
            <p:cNvSpPr/>
            <p:nvPr/>
          </p:nvSpPr>
          <p:spPr>
            <a:xfrm>
              <a:off x="7522775" y="3235875"/>
              <a:ext cx="57925" cy="74675"/>
            </a:xfrm>
            <a:custGeom>
              <a:rect b="b" l="l" r="r" t="t"/>
              <a:pathLst>
                <a:path extrusionOk="0" h="2987" w="2317">
                  <a:moveTo>
                    <a:pt x="2037" y="1"/>
                  </a:moveTo>
                  <a:lnTo>
                    <a:pt x="2037" y="1"/>
                  </a:lnTo>
                  <a:cubicBezTo>
                    <a:pt x="1423" y="57"/>
                    <a:pt x="698" y="726"/>
                    <a:pt x="335" y="1368"/>
                  </a:cubicBezTo>
                  <a:cubicBezTo>
                    <a:pt x="1" y="1982"/>
                    <a:pt x="140" y="2428"/>
                    <a:pt x="419" y="2986"/>
                  </a:cubicBezTo>
                  <a:cubicBezTo>
                    <a:pt x="1033" y="2902"/>
                    <a:pt x="1479" y="2791"/>
                    <a:pt x="1814" y="2177"/>
                  </a:cubicBezTo>
                  <a:cubicBezTo>
                    <a:pt x="2149" y="1535"/>
                    <a:pt x="2316" y="559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36"/>
            <p:cNvSpPr/>
            <p:nvPr/>
          </p:nvSpPr>
          <p:spPr>
            <a:xfrm>
              <a:off x="7536725" y="3297425"/>
              <a:ext cx="59300" cy="30075"/>
            </a:xfrm>
            <a:custGeom>
              <a:rect b="b" l="l" r="r" t="t"/>
              <a:pathLst>
                <a:path extrusionOk="0" h="1203" w="2372">
                  <a:moveTo>
                    <a:pt x="1167" y="0"/>
                  </a:moveTo>
                  <a:cubicBezTo>
                    <a:pt x="1072" y="0"/>
                    <a:pt x="980" y="7"/>
                    <a:pt x="893" y="22"/>
                  </a:cubicBezTo>
                  <a:cubicBezTo>
                    <a:pt x="391" y="78"/>
                    <a:pt x="196" y="329"/>
                    <a:pt x="1" y="719"/>
                  </a:cubicBezTo>
                  <a:cubicBezTo>
                    <a:pt x="251" y="994"/>
                    <a:pt x="478" y="1202"/>
                    <a:pt x="884" y="1202"/>
                  </a:cubicBezTo>
                  <a:cubicBezTo>
                    <a:pt x="931" y="1202"/>
                    <a:pt x="981" y="1200"/>
                    <a:pt x="1033" y="1194"/>
                  </a:cubicBezTo>
                  <a:cubicBezTo>
                    <a:pt x="1535" y="1110"/>
                    <a:pt x="2177" y="803"/>
                    <a:pt x="2372" y="413"/>
                  </a:cubicBezTo>
                  <a:cubicBezTo>
                    <a:pt x="2118" y="159"/>
                    <a:pt x="1617" y="0"/>
                    <a:pt x="1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36"/>
            <p:cNvSpPr/>
            <p:nvPr/>
          </p:nvSpPr>
          <p:spPr>
            <a:xfrm>
              <a:off x="7574400" y="3329600"/>
              <a:ext cx="59300" cy="30350"/>
            </a:xfrm>
            <a:custGeom>
              <a:rect b="b" l="l" r="r" t="t"/>
              <a:pathLst>
                <a:path extrusionOk="0" h="1214" w="2372">
                  <a:moveTo>
                    <a:pt x="832" y="1"/>
                  </a:moveTo>
                  <a:cubicBezTo>
                    <a:pt x="464" y="1"/>
                    <a:pt x="263" y="202"/>
                    <a:pt x="0" y="465"/>
                  </a:cubicBezTo>
                  <a:cubicBezTo>
                    <a:pt x="195" y="855"/>
                    <a:pt x="363" y="1106"/>
                    <a:pt x="865" y="1190"/>
                  </a:cubicBezTo>
                  <a:cubicBezTo>
                    <a:pt x="961" y="1206"/>
                    <a:pt x="1065" y="1214"/>
                    <a:pt x="1172" y="1214"/>
                  </a:cubicBezTo>
                  <a:cubicBezTo>
                    <a:pt x="1621" y="1214"/>
                    <a:pt x="2124" y="1075"/>
                    <a:pt x="2371" y="827"/>
                  </a:cubicBezTo>
                  <a:cubicBezTo>
                    <a:pt x="2176" y="437"/>
                    <a:pt x="1535" y="102"/>
                    <a:pt x="1032" y="18"/>
                  </a:cubicBezTo>
                  <a:cubicBezTo>
                    <a:pt x="960" y="6"/>
                    <a:pt x="894" y="1"/>
                    <a:pt x="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36"/>
            <p:cNvSpPr/>
            <p:nvPr/>
          </p:nvSpPr>
          <p:spPr>
            <a:xfrm>
              <a:off x="7608575" y="3302750"/>
              <a:ext cx="39775" cy="20425"/>
            </a:xfrm>
            <a:custGeom>
              <a:rect b="b" l="l" r="r" t="t"/>
              <a:pathLst>
                <a:path extrusionOk="0" h="817" w="1591">
                  <a:moveTo>
                    <a:pt x="702" y="1"/>
                  </a:moveTo>
                  <a:cubicBezTo>
                    <a:pt x="672" y="1"/>
                    <a:pt x="642" y="2"/>
                    <a:pt x="614" y="4"/>
                  </a:cubicBezTo>
                  <a:cubicBezTo>
                    <a:pt x="279" y="32"/>
                    <a:pt x="140" y="200"/>
                    <a:pt x="0" y="451"/>
                  </a:cubicBezTo>
                  <a:cubicBezTo>
                    <a:pt x="181" y="657"/>
                    <a:pt x="314" y="816"/>
                    <a:pt x="599" y="816"/>
                  </a:cubicBezTo>
                  <a:cubicBezTo>
                    <a:pt x="622" y="816"/>
                    <a:pt x="645" y="815"/>
                    <a:pt x="670" y="813"/>
                  </a:cubicBezTo>
                  <a:cubicBezTo>
                    <a:pt x="1032" y="785"/>
                    <a:pt x="1451" y="590"/>
                    <a:pt x="1590" y="339"/>
                  </a:cubicBezTo>
                  <a:cubicBezTo>
                    <a:pt x="1437" y="135"/>
                    <a:pt x="1027" y="1"/>
                    <a:pt x="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36"/>
            <p:cNvSpPr/>
            <p:nvPr/>
          </p:nvSpPr>
          <p:spPr>
            <a:xfrm>
              <a:off x="7591825" y="3235825"/>
              <a:ext cx="30725" cy="30375"/>
            </a:xfrm>
            <a:custGeom>
              <a:rect b="b" l="l" r="r" t="t"/>
              <a:pathLst>
                <a:path extrusionOk="0" h="1215" w="1229">
                  <a:moveTo>
                    <a:pt x="1095" y="1"/>
                  </a:moveTo>
                  <a:cubicBezTo>
                    <a:pt x="818" y="1"/>
                    <a:pt x="434" y="213"/>
                    <a:pt x="224" y="449"/>
                  </a:cubicBezTo>
                  <a:cubicBezTo>
                    <a:pt x="1" y="700"/>
                    <a:pt x="28" y="924"/>
                    <a:pt x="84" y="1203"/>
                  </a:cubicBezTo>
                  <a:cubicBezTo>
                    <a:pt x="154" y="1210"/>
                    <a:pt x="220" y="1215"/>
                    <a:pt x="284" y="1215"/>
                  </a:cubicBezTo>
                  <a:cubicBezTo>
                    <a:pt x="475" y="1215"/>
                    <a:pt x="642" y="1168"/>
                    <a:pt x="810" y="979"/>
                  </a:cubicBezTo>
                  <a:cubicBezTo>
                    <a:pt x="1033" y="728"/>
                    <a:pt x="1228" y="282"/>
                    <a:pt x="1144" y="3"/>
                  </a:cubicBezTo>
                  <a:cubicBezTo>
                    <a:pt x="1128" y="1"/>
                    <a:pt x="1112" y="1"/>
                    <a:pt x="1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36"/>
            <p:cNvSpPr/>
            <p:nvPr/>
          </p:nvSpPr>
          <p:spPr>
            <a:xfrm>
              <a:off x="7247275" y="3043375"/>
              <a:ext cx="54425" cy="107450"/>
            </a:xfrm>
            <a:custGeom>
              <a:rect b="b" l="l" r="r" t="t"/>
              <a:pathLst>
                <a:path extrusionOk="0" h="4298" w="2177">
                  <a:moveTo>
                    <a:pt x="1172" y="1"/>
                  </a:moveTo>
                  <a:cubicBezTo>
                    <a:pt x="530" y="419"/>
                    <a:pt x="56" y="1619"/>
                    <a:pt x="28" y="2512"/>
                  </a:cubicBezTo>
                  <a:cubicBezTo>
                    <a:pt x="0" y="3432"/>
                    <a:pt x="419" y="3823"/>
                    <a:pt x="1033" y="4297"/>
                  </a:cubicBezTo>
                  <a:cubicBezTo>
                    <a:pt x="1674" y="3879"/>
                    <a:pt x="2121" y="3488"/>
                    <a:pt x="2149" y="2595"/>
                  </a:cubicBezTo>
                  <a:cubicBezTo>
                    <a:pt x="2177" y="1675"/>
                    <a:pt x="1786" y="475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36"/>
            <p:cNvSpPr/>
            <p:nvPr/>
          </p:nvSpPr>
          <p:spPr>
            <a:xfrm>
              <a:off x="7280050" y="3110625"/>
              <a:ext cx="62800" cy="48575"/>
            </a:xfrm>
            <a:custGeom>
              <a:rect b="b" l="l" r="r" t="t"/>
              <a:pathLst>
                <a:path extrusionOk="0" h="1943" w="2512">
                  <a:moveTo>
                    <a:pt x="2064" y="0"/>
                  </a:moveTo>
                  <a:cubicBezTo>
                    <a:pt x="1578" y="0"/>
                    <a:pt x="981" y="193"/>
                    <a:pt x="587" y="463"/>
                  </a:cubicBezTo>
                  <a:cubicBezTo>
                    <a:pt x="56" y="798"/>
                    <a:pt x="1" y="1217"/>
                    <a:pt x="1" y="1775"/>
                  </a:cubicBezTo>
                  <a:cubicBezTo>
                    <a:pt x="252" y="1872"/>
                    <a:pt x="475" y="1942"/>
                    <a:pt x="702" y="1942"/>
                  </a:cubicBezTo>
                  <a:cubicBezTo>
                    <a:pt x="928" y="1942"/>
                    <a:pt x="1158" y="1872"/>
                    <a:pt x="1424" y="1691"/>
                  </a:cubicBezTo>
                  <a:cubicBezTo>
                    <a:pt x="1954" y="1328"/>
                    <a:pt x="2512" y="631"/>
                    <a:pt x="2512" y="73"/>
                  </a:cubicBezTo>
                  <a:cubicBezTo>
                    <a:pt x="2384" y="23"/>
                    <a:pt x="2230" y="0"/>
                    <a:pt x="20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36"/>
            <p:cNvSpPr/>
            <p:nvPr/>
          </p:nvSpPr>
          <p:spPr>
            <a:xfrm>
              <a:off x="7337250" y="3131450"/>
              <a:ext cx="72550" cy="40850"/>
            </a:xfrm>
            <a:custGeom>
              <a:rect b="b" l="l" r="r" t="t"/>
              <a:pathLst>
                <a:path extrusionOk="0" h="1634" w="2902">
                  <a:moveTo>
                    <a:pt x="1833" y="0"/>
                  </a:moveTo>
                  <a:cubicBezTo>
                    <a:pt x="1519" y="0"/>
                    <a:pt x="1203" y="48"/>
                    <a:pt x="949" y="133"/>
                  </a:cubicBezTo>
                  <a:cubicBezTo>
                    <a:pt x="335" y="328"/>
                    <a:pt x="168" y="718"/>
                    <a:pt x="0" y="1249"/>
                  </a:cubicBezTo>
                  <a:cubicBezTo>
                    <a:pt x="323" y="1470"/>
                    <a:pt x="602" y="1634"/>
                    <a:pt x="963" y="1634"/>
                  </a:cubicBezTo>
                  <a:cubicBezTo>
                    <a:pt x="1102" y="1634"/>
                    <a:pt x="1253" y="1610"/>
                    <a:pt x="1423" y="1555"/>
                  </a:cubicBezTo>
                  <a:cubicBezTo>
                    <a:pt x="2009" y="1360"/>
                    <a:pt x="2734" y="802"/>
                    <a:pt x="2902" y="272"/>
                  </a:cubicBezTo>
                  <a:cubicBezTo>
                    <a:pt x="2649" y="82"/>
                    <a:pt x="2243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36"/>
            <p:cNvSpPr/>
            <p:nvPr/>
          </p:nvSpPr>
          <p:spPr>
            <a:xfrm>
              <a:off x="7360950" y="3083700"/>
              <a:ext cx="43275" cy="31825"/>
            </a:xfrm>
            <a:custGeom>
              <a:rect b="b" l="l" r="r" t="t"/>
              <a:pathLst>
                <a:path extrusionOk="0" h="1273" w="1731">
                  <a:moveTo>
                    <a:pt x="1377" y="1"/>
                  </a:moveTo>
                  <a:cubicBezTo>
                    <a:pt x="1065" y="1"/>
                    <a:pt x="694" y="109"/>
                    <a:pt x="419" y="285"/>
                  </a:cubicBezTo>
                  <a:cubicBezTo>
                    <a:pt x="57" y="508"/>
                    <a:pt x="1" y="759"/>
                    <a:pt x="1" y="1150"/>
                  </a:cubicBezTo>
                  <a:cubicBezTo>
                    <a:pt x="175" y="1222"/>
                    <a:pt x="326" y="1272"/>
                    <a:pt x="482" y="1272"/>
                  </a:cubicBezTo>
                  <a:cubicBezTo>
                    <a:pt x="626" y="1272"/>
                    <a:pt x="775" y="1229"/>
                    <a:pt x="950" y="1122"/>
                  </a:cubicBezTo>
                  <a:cubicBezTo>
                    <a:pt x="1340" y="899"/>
                    <a:pt x="1703" y="424"/>
                    <a:pt x="1731" y="62"/>
                  </a:cubicBezTo>
                  <a:cubicBezTo>
                    <a:pt x="1631" y="20"/>
                    <a:pt x="1509" y="1"/>
                    <a:pt x="13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36"/>
            <p:cNvSpPr/>
            <p:nvPr/>
          </p:nvSpPr>
          <p:spPr>
            <a:xfrm>
              <a:off x="7306550" y="3016175"/>
              <a:ext cx="30025" cy="49550"/>
            </a:xfrm>
            <a:custGeom>
              <a:rect b="b" l="l" r="r" t="t"/>
              <a:pathLst>
                <a:path extrusionOk="0" h="1982" w="1201">
                  <a:moveTo>
                    <a:pt x="921" y="1"/>
                  </a:moveTo>
                  <a:cubicBezTo>
                    <a:pt x="559" y="140"/>
                    <a:pt x="224" y="615"/>
                    <a:pt x="112" y="1033"/>
                  </a:cubicBezTo>
                  <a:cubicBezTo>
                    <a:pt x="1" y="1451"/>
                    <a:pt x="140" y="1703"/>
                    <a:pt x="391" y="1982"/>
                  </a:cubicBezTo>
                  <a:cubicBezTo>
                    <a:pt x="726" y="1842"/>
                    <a:pt x="977" y="1730"/>
                    <a:pt x="1089" y="1312"/>
                  </a:cubicBezTo>
                  <a:cubicBezTo>
                    <a:pt x="1200" y="894"/>
                    <a:pt x="1145" y="280"/>
                    <a:pt x="9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36"/>
            <p:cNvSpPr/>
            <p:nvPr/>
          </p:nvSpPr>
          <p:spPr>
            <a:xfrm>
              <a:off x="7627400" y="3174500"/>
              <a:ext cx="73250" cy="94200"/>
            </a:xfrm>
            <a:custGeom>
              <a:rect b="b" l="l" r="r" t="t"/>
              <a:pathLst>
                <a:path extrusionOk="0" h="3768" w="2930">
                  <a:moveTo>
                    <a:pt x="2595" y="1"/>
                  </a:moveTo>
                  <a:lnTo>
                    <a:pt x="2595" y="1"/>
                  </a:lnTo>
                  <a:cubicBezTo>
                    <a:pt x="1814" y="85"/>
                    <a:pt x="865" y="921"/>
                    <a:pt x="419" y="1731"/>
                  </a:cubicBezTo>
                  <a:cubicBezTo>
                    <a:pt x="0" y="2512"/>
                    <a:pt x="168" y="3070"/>
                    <a:pt x="530" y="3767"/>
                  </a:cubicBezTo>
                  <a:cubicBezTo>
                    <a:pt x="1284" y="3684"/>
                    <a:pt x="1842" y="3544"/>
                    <a:pt x="2288" y="2735"/>
                  </a:cubicBezTo>
                  <a:cubicBezTo>
                    <a:pt x="2734" y="1954"/>
                    <a:pt x="2930" y="698"/>
                    <a:pt x="2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36"/>
            <p:cNvSpPr/>
            <p:nvPr/>
          </p:nvSpPr>
          <p:spPr>
            <a:xfrm>
              <a:off x="7644825" y="3252150"/>
              <a:ext cx="75350" cy="38350"/>
            </a:xfrm>
            <a:custGeom>
              <a:rect b="b" l="l" r="r" t="t"/>
              <a:pathLst>
                <a:path extrusionOk="0" h="1534" w="3014">
                  <a:moveTo>
                    <a:pt x="1425" y="0"/>
                  </a:moveTo>
                  <a:cubicBezTo>
                    <a:pt x="1318" y="0"/>
                    <a:pt x="1215" y="7"/>
                    <a:pt x="1117" y="20"/>
                  </a:cubicBezTo>
                  <a:cubicBezTo>
                    <a:pt x="475" y="103"/>
                    <a:pt x="252" y="438"/>
                    <a:pt x="1" y="912"/>
                  </a:cubicBezTo>
                  <a:cubicBezTo>
                    <a:pt x="330" y="1292"/>
                    <a:pt x="613" y="1534"/>
                    <a:pt x="1142" y="1534"/>
                  </a:cubicBezTo>
                  <a:cubicBezTo>
                    <a:pt x="1196" y="1534"/>
                    <a:pt x="1253" y="1531"/>
                    <a:pt x="1312" y="1526"/>
                  </a:cubicBezTo>
                  <a:cubicBezTo>
                    <a:pt x="1954" y="1442"/>
                    <a:pt x="2763" y="1024"/>
                    <a:pt x="3014" y="550"/>
                  </a:cubicBezTo>
                  <a:cubicBezTo>
                    <a:pt x="2707" y="195"/>
                    <a:pt x="2018" y="0"/>
                    <a:pt x="14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36"/>
            <p:cNvSpPr/>
            <p:nvPr/>
          </p:nvSpPr>
          <p:spPr>
            <a:xfrm>
              <a:off x="7667150" y="3343325"/>
              <a:ext cx="75350" cy="38175"/>
            </a:xfrm>
            <a:custGeom>
              <a:rect b="b" l="l" r="r" t="t"/>
              <a:pathLst>
                <a:path extrusionOk="0" h="1527" w="3014">
                  <a:moveTo>
                    <a:pt x="1036" y="1"/>
                  </a:moveTo>
                  <a:cubicBezTo>
                    <a:pt x="590" y="1"/>
                    <a:pt x="305" y="234"/>
                    <a:pt x="1" y="585"/>
                  </a:cubicBezTo>
                  <a:cubicBezTo>
                    <a:pt x="252" y="1060"/>
                    <a:pt x="475" y="1422"/>
                    <a:pt x="1089" y="1506"/>
                  </a:cubicBezTo>
                  <a:cubicBezTo>
                    <a:pt x="1197" y="1520"/>
                    <a:pt x="1312" y="1527"/>
                    <a:pt x="1430" y="1527"/>
                  </a:cubicBezTo>
                  <a:cubicBezTo>
                    <a:pt x="2017" y="1527"/>
                    <a:pt x="2689" y="1357"/>
                    <a:pt x="3014" y="1032"/>
                  </a:cubicBezTo>
                  <a:cubicBezTo>
                    <a:pt x="2763" y="529"/>
                    <a:pt x="1954" y="111"/>
                    <a:pt x="1312" y="27"/>
                  </a:cubicBezTo>
                  <a:cubicBezTo>
                    <a:pt x="1213" y="9"/>
                    <a:pt x="1122" y="1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36"/>
            <p:cNvSpPr/>
            <p:nvPr/>
          </p:nvSpPr>
          <p:spPr>
            <a:xfrm>
              <a:off x="7540225" y="3144800"/>
              <a:ext cx="39775" cy="36525"/>
            </a:xfrm>
            <a:custGeom>
              <a:rect b="b" l="l" r="r" t="t"/>
              <a:pathLst>
                <a:path extrusionOk="0" h="1461" w="1591">
                  <a:moveTo>
                    <a:pt x="1380" y="1"/>
                  </a:moveTo>
                  <a:cubicBezTo>
                    <a:pt x="1028" y="1"/>
                    <a:pt x="573" y="222"/>
                    <a:pt x="307" y="463"/>
                  </a:cubicBezTo>
                  <a:cubicBezTo>
                    <a:pt x="0" y="770"/>
                    <a:pt x="0" y="1049"/>
                    <a:pt x="56" y="1412"/>
                  </a:cubicBezTo>
                  <a:cubicBezTo>
                    <a:pt x="184" y="1442"/>
                    <a:pt x="299" y="1461"/>
                    <a:pt x="408" y="1461"/>
                  </a:cubicBezTo>
                  <a:cubicBezTo>
                    <a:pt x="607" y="1461"/>
                    <a:pt x="788" y="1397"/>
                    <a:pt x="1004" y="1217"/>
                  </a:cubicBezTo>
                  <a:cubicBezTo>
                    <a:pt x="1311" y="910"/>
                    <a:pt x="1590" y="380"/>
                    <a:pt x="1534" y="17"/>
                  </a:cubicBezTo>
                  <a:cubicBezTo>
                    <a:pt x="1486" y="6"/>
                    <a:pt x="1434" y="1"/>
                    <a:pt x="13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36"/>
            <p:cNvSpPr/>
            <p:nvPr/>
          </p:nvSpPr>
          <p:spPr>
            <a:xfrm>
              <a:off x="7714575" y="3173750"/>
              <a:ext cx="39100" cy="39025"/>
            </a:xfrm>
            <a:custGeom>
              <a:rect b="b" l="l" r="r" t="t"/>
              <a:pathLst>
                <a:path extrusionOk="0" h="1561" w="1564">
                  <a:moveTo>
                    <a:pt x="1428" y="1"/>
                  </a:moveTo>
                  <a:cubicBezTo>
                    <a:pt x="1068" y="1"/>
                    <a:pt x="572" y="270"/>
                    <a:pt x="280" y="589"/>
                  </a:cubicBezTo>
                  <a:cubicBezTo>
                    <a:pt x="1" y="896"/>
                    <a:pt x="29" y="1175"/>
                    <a:pt x="112" y="1537"/>
                  </a:cubicBezTo>
                  <a:cubicBezTo>
                    <a:pt x="205" y="1552"/>
                    <a:pt x="293" y="1560"/>
                    <a:pt x="376" y="1560"/>
                  </a:cubicBezTo>
                  <a:cubicBezTo>
                    <a:pt x="618" y="1560"/>
                    <a:pt x="826" y="1487"/>
                    <a:pt x="1033" y="1258"/>
                  </a:cubicBezTo>
                  <a:cubicBezTo>
                    <a:pt x="1340" y="924"/>
                    <a:pt x="1563" y="366"/>
                    <a:pt x="1479" y="3"/>
                  </a:cubicBezTo>
                  <a:cubicBezTo>
                    <a:pt x="1463" y="2"/>
                    <a:pt x="1445" y="1"/>
                    <a:pt x="1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36"/>
            <p:cNvSpPr/>
            <p:nvPr/>
          </p:nvSpPr>
          <p:spPr>
            <a:xfrm>
              <a:off x="7452325" y="3621600"/>
              <a:ext cx="85125" cy="41900"/>
            </a:xfrm>
            <a:custGeom>
              <a:rect b="b" l="l" r="r" t="t"/>
              <a:pathLst>
                <a:path extrusionOk="0" h="1676" w="3405">
                  <a:moveTo>
                    <a:pt x="1396" y="0"/>
                  </a:moveTo>
                  <a:cubicBezTo>
                    <a:pt x="698" y="0"/>
                    <a:pt x="363" y="307"/>
                    <a:pt x="1" y="809"/>
                  </a:cubicBezTo>
                  <a:cubicBezTo>
                    <a:pt x="363" y="1311"/>
                    <a:pt x="642" y="1674"/>
                    <a:pt x="1368" y="1674"/>
                  </a:cubicBezTo>
                  <a:cubicBezTo>
                    <a:pt x="1396" y="1675"/>
                    <a:pt x="1425" y="1676"/>
                    <a:pt x="1453" y="1676"/>
                  </a:cubicBezTo>
                  <a:cubicBezTo>
                    <a:pt x="2166" y="1676"/>
                    <a:pt x="3056" y="1349"/>
                    <a:pt x="3404" y="893"/>
                  </a:cubicBezTo>
                  <a:cubicBezTo>
                    <a:pt x="3070" y="363"/>
                    <a:pt x="2121" y="28"/>
                    <a:pt x="1396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36"/>
            <p:cNvSpPr/>
            <p:nvPr/>
          </p:nvSpPr>
          <p:spPr>
            <a:xfrm>
              <a:off x="7443950" y="3647400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0"/>
                  </a:moveTo>
                  <a:cubicBezTo>
                    <a:pt x="85" y="391"/>
                    <a:pt x="1" y="698"/>
                    <a:pt x="280" y="1116"/>
                  </a:cubicBezTo>
                  <a:cubicBezTo>
                    <a:pt x="587" y="1535"/>
                    <a:pt x="1145" y="1953"/>
                    <a:pt x="1591" y="1981"/>
                  </a:cubicBezTo>
                  <a:cubicBezTo>
                    <a:pt x="1731" y="1563"/>
                    <a:pt x="1563" y="865"/>
                    <a:pt x="1256" y="447"/>
                  </a:cubicBezTo>
                  <a:cubicBezTo>
                    <a:pt x="977" y="28"/>
                    <a:pt x="671" y="0"/>
                    <a:pt x="22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36"/>
            <p:cNvSpPr/>
            <p:nvPr/>
          </p:nvSpPr>
          <p:spPr>
            <a:xfrm>
              <a:off x="7458600" y="3578275"/>
              <a:ext cx="54425" cy="34300"/>
            </a:xfrm>
            <a:custGeom>
              <a:rect b="b" l="l" r="r" t="t"/>
              <a:pathLst>
                <a:path extrusionOk="0" h="1372" w="2177">
                  <a:moveTo>
                    <a:pt x="1554" y="1"/>
                  </a:moveTo>
                  <a:cubicBezTo>
                    <a:pt x="1246" y="1"/>
                    <a:pt x="909" y="73"/>
                    <a:pt x="642" y="199"/>
                  </a:cubicBezTo>
                  <a:cubicBezTo>
                    <a:pt x="196" y="394"/>
                    <a:pt x="85" y="701"/>
                    <a:pt x="1" y="1119"/>
                  </a:cubicBezTo>
                  <a:cubicBezTo>
                    <a:pt x="234" y="1263"/>
                    <a:pt x="444" y="1372"/>
                    <a:pt x="691" y="1372"/>
                  </a:cubicBezTo>
                  <a:cubicBezTo>
                    <a:pt x="828" y="1372"/>
                    <a:pt x="976" y="1338"/>
                    <a:pt x="1145" y="1259"/>
                  </a:cubicBezTo>
                  <a:cubicBezTo>
                    <a:pt x="1591" y="1064"/>
                    <a:pt x="2093" y="561"/>
                    <a:pt x="2177" y="143"/>
                  </a:cubicBezTo>
                  <a:cubicBezTo>
                    <a:pt x="2018" y="45"/>
                    <a:pt x="1795" y="1"/>
                    <a:pt x="1554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36"/>
            <p:cNvSpPr/>
            <p:nvPr/>
          </p:nvSpPr>
          <p:spPr>
            <a:xfrm>
              <a:off x="7498375" y="3671600"/>
              <a:ext cx="55125" cy="34150"/>
            </a:xfrm>
            <a:custGeom>
              <a:rect b="b" l="l" r="r" t="t"/>
              <a:pathLst>
                <a:path extrusionOk="0" h="1366" w="2205">
                  <a:moveTo>
                    <a:pt x="716" y="1"/>
                  </a:moveTo>
                  <a:cubicBezTo>
                    <a:pt x="463" y="1"/>
                    <a:pt x="244" y="119"/>
                    <a:pt x="0" y="288"/>
                  </a:cubicBezTo>
                  <a:cubicBezTo>
                    <a:pt x="84" y="706"/>
                    <a:pt x="195" y="1013"/>
                    <a:pt x="670" y="1209"/>
                  </a:cubicBezTo>
                  <a:cubicBezTo>
                    <a:pt x="915" y="1309"/>
                    <a:pt x="1219" y="1366"/>
                    <a:pt x="1506" y="1366"/>
                  </a:cubicBezTo>
                  <a:cubicBezTo>
                    <a:pt x="1775" y="1366"/>
                    <a:pt x="2029" y="1316"/>
                    <a:pt x="2204" y="1209"/>
                  </a:cubicBezTo>
                  <a:cubicBezTo>
                    <a:pt x="2120" y="790"/>
                    <a:pt x="1590" y="316"/>
                    <a:pt x="1116" y="93"/>
                  </a:cubicBezTo>
                  <a:cubicBezTo>
                    <a:pt x="970" y="29"/>
                    <a:pt x="839" y="1"/>
                    <a:pt x="716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36"/>
            <p:cNvSpPr/>
            <p:nvPr/>
          </p:nvSpPr>
          <p:spPr>
            <a:xfrm>
              <a:off x="7441875" y="3721400"/>
              <a:ext cx="46750" cy="42875"/>
            </a:xfrm>
            <a:custGeom>
              <a:rect b="b" l="l" r="r" t="t"/>
              <a:pathLst>
                <a:path extrusionOk="0" h="1715" w="1870">
                  <a:moveTo>
                    <a:pt x="501" y="0"/>
                  </a:moveTo>
                  <a:cubicBezTo>
                    <a:pt x="371" y="0"/>
                    <a:pt x="235" y="23"/>
                    <a:pt x="84" y="54"/>
                  </a:cubicBezTo>
                  <a:cubicBezTo>
                    <a:pt x="0" y="472"/>
                    <a:pt x="0" y="807"/>
                    <a:pt x="363" y="1142"/>
                  </a:cubicBezTo>
                  <a:cubicBezTo>
                    <a:pt x="682" y="1460"/>
                    <a:pt x="1216" y="1714"/>
                    <a:pt x="1644" y="1714"/>
                  </a:cubicBezTo>
                  <a:cubicBezTo>
                    <a:pt x="1703" y="1714"/>
                    <a:pt x="1760" y="1710"/>
                    <a:pt x="1814" y="1700"/>
                  </a:cubicBezTo>
                  <a:cubicBezTo>
                    <a:pt x="1869" y="1281"/>
                    <a:pt x="1563" y="639"/>
                    <a:pt x="1172" y="305"/>
                  </a:cubicBezTo>
                  <a:cubicBezTo>
                    <a:pt x="940" y="73"/>
                    <a:pt x="731" y="0"/>
                    <a:pt x="50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36"/>
            <p:cNvSpPr/>
            <p:nvPr/>
          </p:nvSpPr>
          <p:spPr>
            <a:xfrm>
              <a:off x="7473950" y="3371200"/>
              <a:ext cx="85125" cy="41925"/>
            </a:xfrm>
            <a:custGeom>
              <a:rect b="b" l="l" r="r" t="t"/>
              <a:pathLst>
                <a:path extrusionOk="0" h="1677" w="3405">
                  <a:moveTo>
                    <a:pt x="1396" y="0"/>
                  </a:moveTo>
                  <a:cubicBezTo>
                    <a:pt x="670" y="0"/>
                    <a:pt x="363" y="335"/>
                    <a:pt x="1" y="809"/>
                  </a:cubicBezTo>
                  <a:cubicBezTo>
                    <a:pt x="335" y="1340"/>
                    <a:pt x="642" y="1674"/>
                    <a:pt x="1368" y="1674"/>
                  </a:cubicBezTo>
                  <a:cubicBezTo>
                    <a:pt x="1397" y="1675"/>
                    <a:pt x="1427" y="1676"/>
                    <a:pt x="1457" y="1676"/>
                  </a:cubicBezTo>
                  <a:cubicBezTo>
                    <a:pt x="2146" y="1676"/>
                    <a:pt x="3057" y="1374"/>
                    <a:pt x="3404" y="893"/>
                  </a:cubicBezTo>
                  <a:cubicBezTo>
                    <a:pt x="3042" y="391"/>
                    <a:pt x="2121" y="28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36"/>
            <p:cNvSpPr/>
            <p:nvPr/>
          </p:nvSpPr>
          <p:spPr>
            <a:xfrm>
              <a:off x="7457225" y="3409550"/>
              <a:ext cx="43250" cy="49550"/>
            </a:xfrm>
            <a:custGeom>
              <a:rect b="b" l="l" r="r" t="t"/>
              <a:pathLst>
                <a:path extrusionOk="0" h="1982" w="1730">
                  <a:moveTo>
                    <a:pt x="223" y="1"/>
                  </a:moveTo>
                  <a:cubicBezTo>
                    <a:pt x="84" y="419"/>
                    <a:pt x="0" y="726"/>
                    <a:pt x="307" y="1145"/>
                  </a:cubicBezTo>
                  <a:cubicBezTo>
                    <a:pt x="586" y="1563"/>
                    <a:pt x="1172" y="1982"/>
                    <a:pt x="1590" y="1982"/>
                  </a:cubicBezTo>
                  <a:cubicBezTo>
                    <a:pt x="1730" y="1591"/>
                    <a:pt x="1562" y="894"/>
                    <a:pt x="1283" y="475"/>
                  </a:cubicBezTo>
                  <a:cubicBezTo>
                    <a:pt x="976" y="57"/>
                    <a:pt x="670" y="29"/>
                    <a:pt x="223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36"/>
            <p:cNvSpPr/>
            <p:nvPr/>
          </p:nvSpPr>
          <p:spPr>
            <a:xfrm>
              <a:off x="7480225" y="3328400"/>
              <a:ext cx="54425" cy="34175"/>
            </a:xfrm>
            <a:custGeom>
              <a:rect b="b" l="l" r="r" t="t"/>
              <a:pathLst>
                <a:path extrusionOk="0" h="1367" w="2177">
                  <a:moveTo>
                    <a:pt x="1559" y="1"/>
                  </a:moveTo>
                  <a:cubicBezTo>
                    <a:pt x="1242" y="1"/>
                    <a:pt x="897" y="67"/>
                    <a:pt x="642" y="178"/>
                  </a:cubicBezTo>
                  <a:cubicBezTo>
                    <a:pt x="168" y="401"/>
                    <a:pt x="84" y="708"/>
                    <a:pt x="1" y="1126"/>
                  </a:cubicBezTo>
                  <a:cubicBezTo>
                    <a:pt x="233" y="1270"/>
                    <a:pt x="443" y="1367"/>
                    <a:pt x="681" y="1367"/>
                  </a:cubicBezTo>
                  <a:cubicBezTo>
                    <a:pt x="814" y="1367"/>
                    <a:pt x="956" y="1336"/>
                    <a:pt x="1117" y="1266"/>
                  </a:cubicBezTo>
                  <a:cubicBezTo>
                    <a:pt x="1591" y="1043"/>
                    <a:pt x="2093" y="569"/>
                    <a:pt x="2177" y="122"/>
                  </a:cubicBezTo>
                  <a:cubicBezTo>
                    <a:pt x="2021" y="38"/>
                    <a:pt x="1798" y="1"/>
                    <a:pt x="1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36"/>
            <p:cNvSpPr/>
            <p:nvPr/>
          </p:nvSpPr>
          <p:spPr>
            <a:xfrm>
              <a:off x="7657400" y="3565825"/>
              <a:ext cx="48150" cy="41000"/>
            </a:xfrm>
            <a:custGeom>
              <a:rect b="b" l="l" r="r" t="t"/>
              <a:pathLst>
                <a:path extrusionOk="0" h="1640" w="1926">
                  <a:moveTo>
                    <a:pt x="1643" y="0"/>
                  </a:moveTo>
                  <a:cubicBezTo>
                    <a:pt x="1237" y="0"/>
                    <a:pt x="717" y="217"/>
                    <a:pt x="391" y="473"/>
                  </a:cubicBezTo>
                  <a:cubicBezTo>
                    <a:pt x="0" y="808"/>
                    <a:pt x="0" y="1115"/>
                    <a:pt x="28" y="1562"/>
                  </a:cubicBezTo>
                  <a:cubicBezTo>
                    <a:pt x="200" y="1608"/>
                    <a:pt x="359" y="1639"/>
                    <a:pt x="512" y="1639"/>
                  </a:cubicBezTo>
                  <a:cubicBezTo>
                    <a:pt x="732" y="1639"/>
                    <a:pt x="942" y="1575"/>
                    <a:pt x="1172" y="1394"/>
                  </a:cubicBezTo>
                  <a:cubicBezTo>
                    <a:pt x="1562" y="1059"/>
                    <a:pt x="1925" y="446"/>
                    <a:pt x="1869" y="27"/>
                  </a:cubicBezTo>
                  <a:cubicBezTo>
                    <a:pt x="1800" y="9"/>
                    <a:pt x="1724" y="0"/>
                    <a:pt x="1643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36"/>
            <p:cNvSpPr/>
            <p:nvPr/>
          </p:nvSpPr>
          <p:spPr>
            <a:xfrm>
              <a:off x="7463500" y="3471175"/>
              <a:ext cx="46750" cy="43375"/>
            </a:xfrm>
            <a:custGeom>
              <a:rect b="b" l="l" r="r" t="t"/>
              <a:pathLst>
                <a:path extrusionOk="0" h="1735" w="1870">
                  <a:moveTo>
                    <a:pt x="463" y="0"/>
                  </a:moveTo>
                  <a:cubicBezTo>
                    <a:pt x="338" y="0"/>
                    <a:pt x="205" y="19"/>
                    <a:pt x="56" y="47"/>
                  </a:cubicBezTo>
                  <a:cubicBezTo>
                    <a:pt x="0" y="493"/>
                    <a:pt x="0" y="800"/>
                    <a:pt x="363" y="1163"/>
                  </a:cubicBezTo>
                  <a:cubicBezTo>
                    <a:pt x="684" y="1460"/>
                    <a:pt x="1226" y="1735"/>
                    <a:pt x="1636" y="1735"/>
                  </a:cubicBezTo>
                  <a:cubicBezTo>
                    <a:pt x="1688" y="1735"/>
                    <a:pt x="1738" y="1730"/>
                    <a:pt x="1786" y="1721"/>
                  </a:cubicBezTo>
                  <a:cubicBezTo>
                    <a:pt x="1869" y="1274"/>
                    <a:pt x="1535" y="661"/>
                    <a:pt x="1172" y="298"/>
                  </a:cubicBezTo>
                  <a:cubicBezTo>
                    <a:pt x="930" y="75"/>
                    <a:pt x="713" y="0"/>
                    <a:pt x="463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36"/>
            <p:cNvSpPr/>
            <p:nvPr/>
          </p:nvSpPr>
          <p:spPr>
            <a:xfrm>
              <a:off x="7149625" y="3589500"/>
              <a:ext cx="84425" cy="41925"/>
            </a:xfrm>
            <a:custGeom>
              <a:rect b="b" l="l" r="r" t="t"/>
              <a:pathLst>
                <a:path extrusionOk="0" h="1677" w="3377">
                  <a:moveTo>
                    <a:pt x="1395" y="1"/>
                  </a:moveTo>
                  <a:cubicBezTo>
                    <a:pt x="670" y="1"/>
                    <a:pt x="363" y="308"/>
                    <a:pt x="1" y="810"/>
                  </a:cubicBezTo>
                  <a:cubicBezTo>
                    <a:pt x="335" y="1312"/>
                    <a:pt x="642" y="1675"/>
                    <a:pt x="1340" y="1675"/>
                  </a:cubicBezTo>
                  <a:cubicBezTo>
                    <a:pt x="1368" y="1676"/>
                    <a:pt x="1397" y="1676"/>
                    <a:pt x="1425" y="1676"/>
                  </a:cubicBezTo>
                  <a:cubicBezTo>
                    <a:pt x="2138" y="1676"/>
                    <a:pt x="3028" y="1349"/>
                    <a:pt x="3376" y="894"/>
                  </a:cubicBezTo>
                  <a:cubicBezTo>
                    <a:pt x="3042" y="363"/>
                    <a:pt x="2093" y="29"/>
                    <a:pt x="13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36"/>
            <p:cNvSpPr/>
            <p:nvPr/>
          </p:nvSpPr>
          <p:spPr>
            <a:xfrm>
              <a:off x="7132875" y="3627875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0"/>
                  </a:moveTo>
                  <a:cubicBezTo>
                    <a:pt x="85" y="419"/>
                    <a:pt x="1" y="726"/>
                    <a:pt x="280" y="1144"/>
                  </a:cubicBezTo>
                  <a:cubicBezTo>
                    <a:pt x="587" y="1563"/>
                    <a:pt x="1145" y="1981"/>
                    <a:pt x="1591" y="1981"/>
                  </a:cubicBezTo>
                  <a:cubicBezTo>
                    <a:pt x="1731" y="1563"/>
                    <a:pt x="1563" y="893"/>
                    <a:pt x="1256" y="475"/>
                  </a:cubicBezTo>
                  <a:cubicBezTo>
                    <a:pt x="977" y="56"/>
                    <a:pt x="671" y="0"/>
                    <a:pt x="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36"/>
            <p:cNvSpPr/>
            <p:nvPr/>
          </p:nvSpPr>
          <p:spPr>
            <a:xfrm>
              <a:off x="7155900" y="3546200"/>
              <a:ext cx="54425" cy="34300"/>
            </a:xfrm>
            <a:custGeom>
              <a:rect b="b" l="l" r="r" t="t"/>
              <a:pathLst>
                <a:path extrusionOk="0" h="1372" w="2177">
                  <a:moveTo>
                    <a:pt x="1533" y="0"/>
                  </a:moveTo>
                  <a:cubicBezTo>
                    <a:pt x="1223" y="0"/>
                    <a:pt x="893" y="73"/>
                    <a:pt x="642" y="198"/>
                  </a:cubicBezTo>
                  <a:cubicBezTo>
                    <a:pt x="168" y="394"/>
                    <a:pt x="84" y="701"/>
                    <a:pt x="1" y="1119"/>
                  </a:cubicBezTo>
                  <a:cubicBezTo>
                    <a:pt x="234" y="1263"/>
                    <a:pt x="433" y="1372"/>
                    <a:pt x="671" y="1372"/>
                  </a:cubicBezTo>
                  <a:cubicBezTo>
                    <a:pt x="803" y="1372"/>
                    <a:pt x="947" y="1338"/>
                    <a:pt x="1117" y="1258"/>
                  </a:cubicBezTo>
                  <a:cubicBezTo>
                    <a:pt x="1591" y="1063"/>
                    <a:pt x="2093" y="561"/>
                    <a:pt x="2177" y="143"/>
                  </a:cubicBezTo>
                  <a:cubicBezTo>
                    <a:pt x="2006" y="45"/>
                    <a:pt x="1775" y="0"/>
                    <a:pt x="1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36"/>
            <p:cNvSpPr/>
            <p:nvPr/>
          </p:nvSpPr>
          <p:spPr>
            <a:xfrm>
              <a:off x="7152425" y="3477175"/>
              <a:ext cx="47450" cy="41075"/>
            </a:xfrm>
            <a:custGeom>
              <a:rect b="b" l="l" r="r" t="t"/>
              <a:pathLst>
                <a:path extrusionOk="0" h="1643" w="1898">
                  <a:moveTo>
                    <a:pt x="1626" y="1"/>
                  </a:moveTo>
                  <a:cubicBezTo>
                    <a:pt x="1222" y="1"/>
                    <a:pt x="712" y="201"/>
                    <a:pt x="391" y="476"/>
                  </a:cubicBezTo>
                  <a:cubicBezTo>
                    <a:pt x="0" y="811"/>
                    <a:pt x="0" y="1118"/>
                    <a:pt x="28" y="1564"/>
                  </a:cubicBezTo>
                  <a:cubicBezTo>
                    <a:pt x="200" y="1610"/>
                    <a:pt x="359" y="1642"/>
                    <a:pt x="512" y="1642"/>
                  </a:cubicBezTo>
                  <a:cubicBezTo>
                    <a:pt x="732" y="1642"/>
                    <a:pt x="942" y="1577"/>
                    <a:pt x="1172" y="1397"/>
                  </a:cubicBezTo>
                  <a:cubicBezTo>
                    <a:pt x="1535" y="1062"/>
                    <a:pt x="1897" y="448"/>
                    <a:pt x="1869" y="30"/>
                  </a:cubicBezTo>
                  <a:cubicBezTo>
                    <a:pt x="1795" y="10"/>
                    <a:pt x="1713" y="1"/>
                    <a:pt x="16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36"/>
            <p:cNvSpPr/>
            <p:nvPr/>
          </p:nvSpPr>
          <p:spPr>
            <a:xfrm>
              <a:off x="7138475" y="3689325"/>
              <a:ext cx="46750" cy="43375"/>
            </a:xfrm>
            <a:custGeom>
              <a:rect b="b" l="l" r="r" t="t"/>
              <a:pathLst>
                <a:path extrusionOk="0" h="1735" w="1870">
                  <a:moveTo>
                    <a:pt x="509" y="0"/>
                  </a:moveTo>
                  <a:cubicBezTo>
                    <a:pt x="375" y="0"/>
                    <a:pt x="235" y="23"/>
                    <a:pt x="84" y="53"/>
                  </a:cubicBezTo>
                  <a:cubicBezTo>
                    <a:pt x="28" y="500"/>
                    <a:pt x="0" y="806"/>
                    <a:pt x="391" y="1141"/>
                  </a:cubicBezTo>
                  <a:cubicBezTo>
                    <a:pt x="722" y="1473"/>
                    <a:pt x="1287" y="1734"/>
                    <a:pt x="1701" y="1734"/>
                  </a:cubicBezTo>
                  <a:cubicBezTo>
                    <a:pt x="1740" y="1734"/>
                    <a:pt x="1778" y="1732"/>
                    <a:pt x="1814" y="1727"/>
                  </a:cubicBezTo>
                  <a:cubicBezTo>
                    <a:pt x="1869" y="1281"/>
                    <a:pt x="1562" y="639"/>
                    <a:pt x="1200" y="304"/>
                  </a:cubicBezTo>
                  <a:cubicBezTo>
                    <a:pt x="968" y="72"/>
                    <a:pt x="747" y="0"/>
                    <a:pt x="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36"/>
            <p:cNvSpPr/>
            <p:nvPr/>
          </p:nvSpPr>
          <p:spPr>
            <a:xfrm>
              <a:off x="7095225" y="3323775"/>
              <a:ext cx="84425" cy="41900"/>
            </a:xfrm>
            <a:custGeom>
              <a:rect b="b" l="l" r="r" t="t"/>
              <a:pathLst>
                <a:path extrusionOk="0" h="1676" w="3377">
                  <a:moveTo>
                    <a:pt x="1367" y="0"/>
                  </a:moveTo>
                  <a:cubicBezTo>
                    <a:pt x="670" y="0"/>
                    <a:pt x="363" y="307"/>
                    <a:pt x="0" y="809"/>
                  </a:cubicBezTo>
                  <a:cubicBezTo>
                    <a:pt x="335" y="1311"/>
                    <a:pt x="614" y="1674"/>
                    <a:pt x="1340" y="1674"/>
                  </a:cubicBezTo>
                  <a:cubicBezTo>
                    <a:pt x="1368" y="1675"/>
                    <a:pt x="1396" y="1676"/>
                    <a:pt x="1425" y="1676"/>
                  </a:cubicBezTo>
                  <a:cubicBezTo>
                    <a:pt x="2138" y="1676"/>
                    <a:pt x="3028" y="1349"/>
                    <a:pt x="3376" y="893"/>
                  </a:cubicBezTo>
                  <a:cubicBezTo>
                    <a:pt x="3041" y="363"/>
                    <a:pt x="2093" y="28"/>
                    <a:pt x="13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36"/>
            <p:cNvSpPr/>
            <p:nvPr/>
          </p:nvSpPr>
          <p:spPr>
            <a:xfrm>
              <a:off x="7078475" y="3362125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1"/>
                  </a:moveTo>
                  <a:cubicBezTo>
                    <a:pt x="85" y="419"/>
                    <a:pt x="1" y="726"/>
                    <a:pt x="280" y="1145"/>
                  </a:cubicBezTo>
                  <a:cubicBezTo>
                    <a:pt x="559" y="1563"/>
                    <a:pt x="1145" y="1982"/>
                    <a:pt x="1591" y="1982"/>
                  </a:cubicBezTo>
                  <a:cubicBezTo>
                    <a:pt x="1731" y="1563"/>
                    <a:pt x="1535" y="893"/>
                    <a:pt x="1256" y="475"/>
                  </a:cubicBezTo>
                  <a:cubicBezTo>
                    <a:pt x="977" y="56"/>
                    <a:pt x="670" y="1"/>
                    <a:pt x="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36"/>
            <p:cNvSpPr/>
            <p:nvPr/>
          </p:nvSpPr>
          <p:spPr>
            <a:xfrm>
              <a:off x="7100800" y="3280450"/>
              <a:ext cx="55125" cy="34300"/>
            </a:xfrm>
            <a:custGeom>
              <a:rect b="b" l="l" r="r" t="t"/>
              <a:pathLst>
                <a:path extrusionOk="0" h="1372" w="2205">
                  <a:moveTo>
                    <a:pt x="1559" y="1"/>
                  </a:moveTo>
                  <a:cubicBezTo>
                    <a:pt x="1245" y="1"/>
                    <a:pt x="909" y="73"/>
                    <a:pt x="642" y="199"/>
                  </a:cubicBezTo>
                  <a:cubicBezTo>
                    <a:pt x="196" y="394"/>
                    <a:pt x="84" y="701"/>
                    <a:pt x="1" y="1119"/>
                  </a:cubicBezTo>
                  <a:cubicBezTo>
                    <a:pt x="252" y="1263"/>
                    <a:pt x="457" y="1372"/>
                    <a:pt x="698" y="1372"/>
                  </a:cubicBezTo>
                  <a:cubicBezTo>
                    <a:pt x="831" y="1372"/>
                    <a:pt x="975" y="1339"/>
                    <a:pt x="1144" y="1259"/>
                  </a:cubicBezTo>
                  <a:cubicBezTo>
                    <a:pt x="1591" y="1064"/>
                    <a:pt x="2121" y="561"/>
                    <a:pt x="2205" y="143"/>
                  </a:cubicBezTo>
                  <a:cubicBezTo>
                    <a:pt x="2033" y="45"/>
                    <a:pt x="1803" y="1"/>
                    <a:pt x="15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36"/>
            <p:cNvSpPr/>
            <p:nvPr/>
          </p:nvSpPr>
          <p:spPr>
            <a:xfrm>
              <a:off x="7098025" y="3211450"/>
              <a:ext cx="47450" cy="41050"/>
            </a:xfrm>
            <a:custGeom>
              <a:rect b="b" l="l" r="r" t="t"/>
              <a:pathLst>
                <a:path extrusionOk="0" h="1642" w="1898">
                  <a:moveTo>
                    <a:pt x="1626" y="0"/>
                  </a:moveTo>
                  <a:cubicBezTo>
                    <a:pt x="1222" y="0"/>
                    <a:pt x="712" y="200"/>
                    <a:pt x="391" y="476"/>
                  </a:cubicBezTo>
                  <a:cubicBezTo>
                    <a:pt x="0" y="811"/>
                    <a:pt x="0" y="1117"/>
                    <a:pt x="28" y="1564"/>
                  </a:cubicBezTo>
                  <a:cubicBezTo>
                    <a:pt x="200" y="1610"/>
                    <a:pt x="354" y="1642"/>
                    <a:pt x="502" y="1642"/>
                  </a:cubicBezTo>
                  <a:cubicBezTo>
                    <a:pt x="713" y="1642"/>
                    <a:pt x="914" y="1577"/>
                    <a:pt x="1144" y="1396"/>
                  </a:cubicBezTo>
                  <a:cubicBezTo>
                    <a:pt x="1534" y="1062"/>
                    <a:pt x="1897" y="448"/>
                    <a:pt x="1869" y="29"/>
                  </a:cubicBezTo>
                  <a:cubicBezTo>
                    <a:pt x="1795" y="10"/>
                    <a:pt x="1713" y="0"/>
                    <a:pt x="16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36"/>
            <p:cNvSpPr/>
            <p:nvPr/>
          </p:nvSpPr>
          <p:spPr>
            <a:xfrm>
              <a:off x="7084075" y="3423575"/>
              <a:ext cx="46750" cy="42875"/>
            </a:xfrm>
            <a:custGeom>
              <a:rect b="b" l="l" r="r" t="t"/>
              <a:pathLst>
                <a:path extrusionOk="0" h="1715" w="1870">
                  <a:moveTo>
                    <a:pt x="502" y="1"/>
                  </a:moveTo>
                  <a:cubicBezTo>
                    <a:pt x="371" y="1"/>
                    <a:pt x="235" y="23"/>
                    <a:pt x="84" y="54"/>
                  </a:cubicBezTo>
                  <a:cubicBezTo>
                    <a:pt x="28" y="472"/>
                    <a:pt x="0" y="807"/>
                    <a:pt x="363" y="1142"/>
                  </a:cubicBezTo>
                  <a:cubicBezTo>
                    <a:pt x="682" y="1460"/>
                    <a:pt x="1237" y="1715"/>
                    <a:pt x="1651" y="1715"/>
                  </a:cubicBezTo>
                  <a:cubicBezTo>
                    <a:pt x="1708" y="1715"/>
                    <a:pt x="1763" y="1710"/>
                    <a:pt x="1813" y="1700"/>
                  </a:cubicBezTo>
                  <a:cubicBezTo>
                    <a:pt x="1869" y="1281"/>
                    <a:pt x="1562" y="639"/>
                    <a:pt x="1200" y="305"/>
                  </a:cubicBezTo>
                  <a:cubicBezTo>
                    <a:pt x="950" y="73"/>
                    <a:pt x="734" y="1"/>
                    <a:pt x="5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36"/>
            <p:cNvSpPr/>
            <p:nvPr/>
          </p:nvSpPr>
          <p:spPr>
            <a:xfrm>
              <a:off x="7006650" y="3150950"/>
              <a:ext cx="54425" cy="34475"/>
            </a:xfrm>
            <a:custGeom>
              <a:rect b="b" l="l" r="r" t="t"/>
              <a:pathLst>
                <a:path extrusionOk="0" h="1379" w="2177">
                  <a:moveTo>
                    <a:pt x="1576" y="0"/>
                  </a:moveTo>
                  <a:cubicBezTo>
                    <a:pt x="1254" y="0"/>
                    <a:pt x="901" y="76"/>
                    <a:pt x="642" y="190"/>
                  </a:cubicBezTo>
                  <a:cubicBezTo>
                    <a:pt x="168" y="385"/>
                    <a:pt x="84" y="692"/>
                    <a:pt x="0" y="1138"/>
                  </a:cubicBezTo>
                  <a:cubicBezTo>
                    <a:pt x="233" y="1281"/>
                    <a:pt x="442" y="1378"/>
                    <a:pt x="680" y="1378"/>
                  </a:cubicBezTo>
                  <a:cubicBezTo>
                    <a:pt x="813" y="1378"/>
                    <a:pt x="956" y="1348"/>
                    <a:pt x="1116" y="1278"/>
                  </a:cubicBezTo>
                  <a:cubicBezTo>
                    <a:pt x="1590" y="1054"/>
                    <a:pt x="2093" y="580"/>
                    <a:pt x="2176" y="134"/>
                  </a:cubicBezTo>
                  <a:cubicBezTo>
                    <a:pt x="2024" y="40"/>
                    <a:pt x="1808" y="0"/>
                    <a:pt x="1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36"/>
            <p:cNvSpPr/>
            <p:nvPr/>
          </p:nvSpPr>
          <p:spPr>
            <a:xfrm>
              <a:off x="7002450" y="3200200"/>
              <a:ext cx="53750" cy="30825"/>
            </a:xfrm>
            <a:custGeom>
              <a:rect b="b" l="l" r="r" t="t"/>
              <a:pathLst>
                <a:path extrusionOk="0" h="1233" w="2150">
                  <a:moveTo>
                    <a:pt x="1385" y="0"/>
                  </a:moveTo>
                  <a:cubicBezTo>
                    <a:pt x="1145" y="0"/>
                    <a:pt x="899" y="41"/>
                    <a:pt x="698" y="117"/>
                  </a:cubicBezTo>
                  <a:cubicBezTo>
                    <a:pt x="252" y="256"/>
                    <a:pt x="112" y="535"/>
                    <a:pt x="1" y="926"/>
                  </a:cubicBezTo>
                  <a:cubicBezTo>
                    <a:pt x="244" y="1108"/>
                    <a:pt x="459" y="1232"/>
                    <a:pt x="729" y="1232"/>
                  </a:cubicBezTo>
                  <a:cubicBezTo>
                    <a:pt x="830" y="1232"/>
                    <a:pt x="939" y="1215"/>
                    <a:pt x="1061" y="1177"/>
                  </a:cubicBezTo>
                  <a:cubicBezTo>
                    <a:pt x="1507" y="1009"/>
                    <a:pt x="2037" y="591"/>
                    <a:pt x="2149" y="200"/>
                  </a:cubicBezTo>
                  <a:cubicBezTo>
                    <a:pt x="1965" y="62"/>
                    <a:pt x="1679" y="0"/>
                    <a:pt x="13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36"/>
            <p:cNvSpPr/>
            <p:nvPr/>
          </p:nvSpPr>
          <p:spPr>
            <a:xfrm>
              <a:off x="6710225" y="3578925"/>
              <a:ext cx="57200" cy="32525"/>
            </a:xfrm>
            <a:custGeom>
              <a:rect b="b" l="l" r="r" t="t"/>
              <a:pathLst>
                <a:path extrusionOk="0" h="1301" w="2288">
                  <a:moveTo>
                    <a:pt x="1478" y="0"/>
                  </a:moveTo>
                  <a:cubicBezTo>
                    <a:pt x="1225" y="0"/>
                    <a:pt x="967" y="42"/>
                    <a:pt x="753" y="117"/>
                  </a:cubicBezTo>
                  <a:cubicBezTo>
                    <a:pt x="251" y="284"/>
                    <a:pt x="140" y="563"/>
                    <a:pt x="0" y="982"/>
                  </a:cubicBezTo>
                  <a:cubicBezTo>
                    <a:pt x="262" y="1163"/>
                    <a:pt x="479" y="1300"/>
                    <a:pt x="758" y="1300"/>
                  </a:cubicBezTo>
                  <a:cubicBezTo>
                    <a:pt x="866" y="1300"/>
                    <a:pt x="984" y="1280"/>
                    <a:pt x="1116" y="1233"/>
                  </a:cubicBezTo>
                  <a:cubicBezTo>
                    <a:pt x="1590" y="1065"/>
                    <a:pt x="2148" y="619"/>
                    <a:pt x="2288" y="201"/>
                  </a:cubicBezTo>
                  <a:cubicBezTo>
                    <a:pt x="2088" y="62"/>
                    <a:pt x="1787" y="0"/>
                    <a:pt x="1478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36"/>
            <p:cNvSpPr/>
            <p:nvPr/>
          </p:nvSpPr>
          <p:spPr>
            <a:xfrm>
              <a:off x="6611175" y="3510550"/>
              <a:ext cx="45350" cy="44775"/>
            </a:xfrm>
            <a:custGeom>
              <a:rect b="b" l="l" r="r" t="t"/>
              <a:pathLst>
                <a:path extrusionOk="0" h="1791" w="1814">
                  <a:moveTo>
                    <a:pt x="1634" y="0"/>
                  </a:moveTo>
                  <a:cubicBezTo>
                    <a:pt x="1218" y="0"/>
                    <a:pt x="645" y="312"/>
                    <a:pt x="335" y="648"/>
                  </a:cubicBezTo>
                  <a:cubicBezTo>
                    <a:pt x="0" y="1038"/>
                    <a:pt x="28" y="1345"/>
                    <a:pt x="112" y="1764"/>
                  </a:cubicBezTo>
                  <a:cubicBezTo>
                    <a:pt x="238" y="1780"/>
                    <a:pt x="353" y="1791"/>
                    <a:pt x="460" y="1791"/>
                  </a:cubicBezTo>
                  <a:cubicBezTo>
                    <a:pt x="734" y="1791"/>
                    <a:pt x="960" y="1717"/>
                    <a:pt x="1200" y="1457"/>
                  </a:cubicBezTo>
                  <a:cubicBezTo>
                    <a:pt x="1563" y="1066"/>
                    <a:pt x="1814" y="425"/>
                    <a:pt x="1730" y="6"/>
                  </a:cubicBezTo>
                  <a:cubicBezTo>
                    <a:pt x="1699" y="2"/>
                    <a:pt x="1667" y="0"/>
                    <a:pt x="1634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36"/>
            <p:cNvSpPr/>
            <p:nvPr/>
          </p:nvSpPr>
          <p:spPr>
            <a:xfrm>
              <a:off x="7236125" y="3411800"/>
              <a:ext cx="57200" cy="32400"/>
            </a:xfrm>
            <a:custGeom>
              <a:rect b="b" l="l" r="r" t="t"/>
              <a:pathLst>
                <a:path extrusionOk="0" h="1296" w="2288">
                  <a:moveTo>
                    <a:pt x="1416" y="1"/>
                  </a:moveTo>
                  <a:cubicBezTo>
                    <a:pt x="1177" y="1"/>
                    <a:pt x="934" y="36"/>
                    <a:pt x="725" y="106"/>
                  </a:cubicBezTo>
                  <a:cubicBezTo>
                    <a:pt x="251" y="274"/>
                    <a:pt x="140" y="580"/>
                    <a:pt x="0" y="999"/>
                  </a:cubicBezTo>
                  <a:cubicBezTo>
                    <a:pt x="253" y="1174"/>
                    <a:pt x="466" y="1295"/>
                    <a:pt x="732" y="1295"/>
                  </a:cubicBezTo>
                  <a:cubicBezTo>
                    <a:pt x="848" y="1295"/>
                    <a:pt x="973" y="1273"/>
                    <a:pt x="1116" y="1222"/>
                  </a:cubicBezTo>
                  <a:cubicBezTo>
                    <a:pt x="1590" y="1083"/>
                    <a:pt x="2148" y="636"/>
                    <a:pt x="2288" y="218"/>
                  </a:cubicBezTo>
                  <a:cubicBezTo>
                    <a:pt x="2076" y="71"/>
                    <a:pt x="1750" y="1"/>
                    <a:pt x="14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36"/>
            <p:cNvSpPr/>
            <p:nvPr/>
          </p:nvSpPr>
          <p:spPr>
            <a:xfrm>
              <a:off x="7214500" y="3323775"/>
              <a:ext cx="55825" cy="77450"/>
            </a:xfrm>
            <a:custGeom>
              <a:rect b="b" l="l" r="r" t="t"/>
              <a:pathLst>
                <a:path extrusionOk="0" h="3098" w="2233">
                  <a:moveTo>
                    <a:pt x="1953" y="0"/>
                  </a:moveTo>
                  <a:cubicBezTo>
                    <a:pt x="1339" y="112"/>
                    <a:pt x="614" y="837"/>
                    <a:pt x="307" y="1479"/>
                  </a:cubicBezTo>
                  <a:cubicBezTo>
                    <a:pt x="0" y="2148"/>
                    <a:pt x="168" y="2567"/>
                    <a:pt x="474" y="3097"/>
                  </a:cubicBezTo>
                  <a:cubicBezTo>
                    <a:pt x="1088" y="2985"/>
                    <a:pt x="1535" y="2846"/>
                    <a:pt x="1841" y="2204"/>
                  </a:cubicBezTo>
                  <a:cubicBezTo>
                    <a:pt x="2148" y="1563"/>
                    <a:pt x="2232" y="558"/>
                    <a:pt x="19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36"/>
            <p:cNvSpPr/>
            <p:nvPr/>
          </p:nvSpPr>
          <p:spPr>
            <a:xfrm>
              <a:off x="6785550" y="3643900"/>
              <a:ext cx="84400" cy="41925"/>
            </a:xfrm>
            <a:custGeom>
              <a:rect b="b" l="l" r="r" t="t"/>
              <a:pathLst>
                <a:path extrusionOk="0" h="1677" w="3376">
                  <a:moveTo>
                    <a:pt x="1395" y="1"/>
                  </a:moveTo>
                  <a:cubicBezTo>
                    <a:pt x="670" y="1"/>
                    <a:pt x="363" y="336"/>
                    <a:pt x="0" y="810"/>
                  </a:cubicBezTo>
                  <a:cubicBezTo>
                    <a:pt x="335" y="1340"/>
                    <a:pt x="642" y="1675"/>
                    <a:pt x="1367" y="1675"/>
                  </a:cubicBezTo>
                  <a:cubicBezTo>
                    <a:pt x="1397" y="1676"/>
                    <a:pt x="1426" y="1677"/>
                    <a:pt x="1457" y="1677"/>
                  </a:cubicBezTo>
                  <a:cubicBezTo>
                    <a:pt x="2143" y="1677"/>
                    <a:pt x="3029" y="1375"/>
                    <a:pt x="3376" y="894"/>
                  </a:cubicBezTo>
                  <a:cubicBezTo>
                    <a:pt x="3041" y="391"/>
                    <a:pt x="2093" y="29"/>
                    <a:pt x="1395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36"/>
            <p:cNvSpPr/>
            <p:nvPr/>
          </p:nvSpPr>
          <p:spPr>
            <a:xfrm>
              <a:off x="6777175" y="3669725"/>
              <a:ext cx="43275" cy="49525"/>
            </a:xfrm>
            <a:custGeom>
              <a:rect b="b" l="l" r="r" t="t"/>
              <a:pathLst>
                <a:path extrusionOk="0" h="1981" w="1731">
                  <a:moveTo>
                    <a:pt x="224" y="0"/>
                  </a:moveTo>
                  <a:cubicBezTo>
                    <a:pt x="56" y="419"/>
                    <a:pt x="0" y="726"/>
                    <a:pt x="279" y="1144"/>
                  </a:cubicBezTo>
                  <a:cubicBezTo>
                    <a:pt x="558" y="1563"/>
                    <a:pt x="1144" y="1981"/>
                    <a:pt x="1563" y="1981"/>
                  </a:cubicBezTo>
                  <a:cubicBezTo>
                    <a:pt x="1730" y="1563"/>
                    <a:pt x="1535" y="893"/>
                    <a:pt x="1256" y="474"/>
                  </a:cubicBezTo>
                  <a:cubicBezTo>
                    <a:pt x="949" y="56"/>
                    <a:pt x="642" y="0"/>
                    <a:pt x="22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36"/>
            <p:cNvSpPr/>
            <p:nvPr/>
          </p:nvSpPr>
          <p:spPr>
            <a:xfrm>
              <a:off x="6791825" y="3601125"/>
              <a:ext cx="54425" cy="34175"/>
            </a:xfrm>
            <a:custGeom>
              <a:rect b="b" l="l" r="r" t="t"/>
              <a:pathLst>
                <a:path extrusionOk="0" h="1367" w="2177">
                  <a:moveTo>
                    <a:pt x="1558" y="0"/>
                  </a:moveTo>
                  <a:cubicBezTo>
                    <a:pt x="1242" y="0"/>
                    <a:pt x="896" y="66"/>
                    <a:pt x="642" y="177"/>
                  </a:cubicBezTo>
                  <a:cubicBezTo>
                    <a:pt x="168" y="401"/>
                    <a:pt x="84" y="680"/>
                    <a:pt x="0" y="1126"/>
                  </a:cubicBezTo>
                  <a:cubicBezTo>
                    <a:pt x="233" y="1269"/>
                    <a:pt x="431" y="1366"/>
                    <a:pt x="668" y="1366"/>
                  </a:cubicBezTo>
                  <a:cubicBezTo>
                    <a:pt x="801" y="1366"/>
                    <a:pt x="946" y="1336"/>
                    <a:pt x="1116" y="1266"/>
                  </a:cubicBezTo>
                  <a:cubicBezTo>
                    <a:pt x="1591" y="1042"/>
                    <a:pt x="2093" y="568"/>
                    <a:pt x="2176" y="122"/>
                  </a:cubicBezTo>
                  <a:cubicBezTo>
                    <a:pt x="2020" y="38"/>
                    <a:pt x="1798" y="0"/>
                    <a:pt x="155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36"/>
            <p:cNvSpPr/>
            <p:nvPr/>
          </p:nvSpPr>
          <p:spPr>
            <a:xfrm>
              <a:off x="6831575" y="3694600"/>
              <a:ext cx="55125" cy="33475"/>
            </a:xfrm>
            <a:custGeom>
              <a:rect b="b" l="l" r="r" t="t"/>
              <a:pathLst>
                <a:path extrusionOk="0" h="1339" w="2205">
                  <a:moveTo>
                    <a:pt x="697" y="0"/>
                  </a:moveTo>
                  <a:cubicBezTo>
                    <a:pt x="447" y="0"/>
                    <a:pt x="242" y="112"/>
                    <a:pt x="1" y="261"/>
                  </a:cubicBezTo>
                  <a:cubicBezTo>
                    <a:pt x="84" y="679"/>
                    <a:pt x="196" y="986"/>
                    <a:pt x="642" y="1181"/>
                  </a:cubicBezTo>
                  <a:cubicBezTo>
                    <a:pt x="887" y="1282"/>
                    <a:pt x="1199" y="1338"/>
                    <a:pt x="1494" y="1338"/>
                  </a:cubicBezTo>
                  <a:cubicBezTo>
                    <a:pt x="1769" y="1338"/>
                    <a:pt x="2029" y="1289"/>
                    <a:pt x="2205" y="1181"/>
                  </a:cubicBezTo>
                  <a:cubicBezTo>
                    <a:pt x="2093" y="763"/>
                    <a:pt x="1591" y="289"/>
                    <a:pt x="1117" y="93"/>
                  </a:cubicBezTo>
                  <a:cubicBezTo>
                    <a:pt x="958" y="28"/>
                    <a:pt x="822" y="0"/>
                    <a:pt x="697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36"/>
            <p:cNvSpPr/>
            <p:nvPr/>
          </p:nvSpPr>
          <p:spPr>
            <a:xfrm>
              <a:off x="6701850" y="3467450"/>
              <a:ext cx="64200" cy="83725"/>
            </a:xfrm>
            <a:custGeom>
              <a:rect b="b" l="l" r="r" t="t"/>
              <a:pathLst>
                <a:path extrusionOk="0" h="3349" w="2568">
                  <a:moveTo>
                    <a:pt x="2260" y="0"/>
                  </a:moveTo>
                  <a:lnTo>
                    <a:pt x="2260" y="0"/>
                  </a:lnTo>
                  <a:cubicBezTo>
                    <a:pt x="1591" y="84"/>
                    <a:pt x="754" y="865"/>
                    <a:pt x="391" y="1563"/>
                  </a:cubicBezTo>
                  <a:cubicBezTo>
                    <a:pt x="0" y="2260"/>
                    <a:pt x="196" y="2735"/>
                    <a:pt x="503" y="3348"/>
                  </a:cubicBezTo>
                  <a:cubicBezTo>
                    <a:pt x="1172" y="3265"/>
                    <a:pt x="1646" y="3153"/>
                    <a:pt x="2037" y="2428"/>
                  </a:cubicBezTo>
                  <a:cubicBezTo>
                    <a:pt x="2400" y="1730"/>
                    <a:pt x="2567" y="614"/>
                    <a:pt x="2260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36"/>
            <p:cNvSpPr/>
            <p:nvPr/>
          </p:nvSpPr>
          <p:spPr>
            <a:xfrm>
              <a:off x="6717900" y="3536675"/>
              <a:ext cx="66275" cy="33075"/>
            </a:xfrm>
            <a:custGeom>
              <a:rect b="b" l="l" r="r" t="t"/>
              <a:pathLst>
                <a:path extrusionOk="0" h="1323" w="2651">
                  <a:moveTo>
                    <a:pt x="1280" y="0"/>
                  </a:moveTo>
                  <a:cubicBezTo>
                    <a:pt x="1175" y="0"/>
                    <a:pt x="1072" y="7"/>
                    <a:pt x="976" y="21"/>
                  </a:cubicBezTo>
                  <a:cubicBezTo>
                    <a:pt x="419" y="77"/>
                    <a:pt x="223" y="384"/>
                    <a:pt x="0" y="803"/>
                  </a:cubicBezTo>
                  <a:cubicBezTo>
                    <a:pt x="287" y="1114"/>
                    <a:pt x="534" y="1322"/>
                    <a:pt x="950" y="1322"/>
                  </a:cubicBezTo>
                  <a:cubicBezTo>
                    <a:pt x="1019" y="1322"/>
                    <a:pt x="1093" y="1317"/>
                    <a:pt x="1172" y="1305"/>
                  </a:cubicBezTo>
                  <a:cubicBezTo>
                    <a:pt x="1730" y="1249"/>
                    <a:pt x="2427" y="886"/>
                    <a:pt x="2650" y="440"/>
                  </a:cubicBezTo>
                  <a:cubicBezTo>
                    <a:pt x="2373" y="162"/>
                    <a:pt x="1789" y="0"/>
                    <a:pt x="1280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36"/>
            <p:cNvSpPr/>
            <p:nvPr/>
          </p:nvSpPr>
          <p:spPr>
            <a:xfrm>
              <a:off x="6687900" y="3457675"/>
              <a:ext cx="34200" cy="66300"/>
            </a:xfrm>
            <a:custGeom>
              <a:rect b="b" l="l" r="r" t="t"/>
              <a:pathLst>
                <a:path extrusionOk="0" h="2652" w="1368">
                  <a:moveTo>
                    <a:pt x="754" y="1"/>
                  </a:moveTo>
                  <a:cubicBezTo>
                    <a:pt x="335" y="252"/>
                    <a:pt x="56" y="977"/>
                    <a:pt x="28" y="1563"/>
                  </a:cubicBezTo>
                  <a:cubicBezTo>
                    <a:pt x="0" y="2121"/>
                    <a:pt x="251" y="2372"/>
                    <a:pt x="642" y="2651"/>
                  </a:cubicBezTo>
                  <a:cubicBezTo>
                    <a:pt x="1033" y="2400"/>
                    <a:pt x="1312" y="2177"/>
                    <a:pt x="1340" y="1619"/>
                  </a:cubicBezTo>
                  <a:cubicBezTo>
                    <a:pt x="1367" y="1033"/>
                    <a:pt x="1144" y="280"/>
                    <a:pt x="754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36"/>
            <p:cNvSpPr/>
            <p:nvPr/>
          </p:nvSpPr>
          <p:spPr>
            <a:xfrm>
              <a:off x="6772300" y="3480075"/>
              <a:ext cx="53025" cy="46000"/>
            </a:xfrm>
            <a:custGeom>
              <a:rect b="b" l="l" r="r" t="t"/>
              <a:pathLst>
                <a:path extrusionOk="0" h="1840" w="2121">
                  <a:moveTo>
                    <a:pt x="1859" y="1"/>
                  </a:moveTo>
                  <a:cubicBezTo>
                    <a:pt x="1397" y="1"/>
                    <a:pt x="801" y="248"/>
                    <a:pt x="447" y="556"/>
                  </a:cubicBezTo>
                  <a:cubicBezTo>
                    <a:pt x="28" y="918"/>
                    <a:pt x="0" y="1281"/>
                    <a:pt x="56" y="1755"/>
                  </a:cubicBezTo>
                  <a:cubicBezTo>
                    <a:pt x="256" y="1802"/>
                    <a:pt x="431" y="1839"/>
                    <a:pt x="600" y="1839"/>
                  </a:cubicBezTo>
                  <a:cubicBezTo>
                    <a:pt x="833" y="1839"/>
                    <a:pt x="1053" y="1770"/>
                    <a:pt x="1311" y="1560"/>
                  </a:cubicBezTo>
                  <a:cubicBezTo>
                    <a:pt x="1730" y="1197"/>
                    <a:pt x="2120" y="500"/>
                    <a:pt x="2093" y="26"/>
                  </a:cubicBezTo>
                  <a:cubicBezTo>
                    <a:pt x="2021" y="9"/>
                    <a:pt x="1942" y="1"/>
                    <a:pt x="1859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36"/>
            <p:cNvSpPr/>
            <p:nvPr/>
          </p:nvSpPr>
          <p:spPr>
            <a:xfrm>
              <a:off x="7019900" y="3053150"/>
              <a:ext cx="46750" cy="54425"/>
            </a:xfrm>
            <a:custGeom>
              <a:rect b="b" l="l" r="r" t="t"/>
              <a:pathLst>
                <a:path extrusionOk="0" h="2177" w="1870">
                  <a:moveTo>
                    <a:pt x="1702" y="0"/>
                  </a:moveTo>
                  <a:lnTo>
                    <a:pt x="1702" y="0"/>
                  </a:lnTo>
                  <a:cubicBezTo>
                    <a:pt x="1228" y="28"/>
                    <a:pt x="614" y="475"/>
                    <a:pt x="307" y="921"/>
                  </a:cubicBezTo>
                  <a:cubicBezTo>
                    <a:pt x="0" y="1395"/>
                    <a:pt x="84" y="1730"/>
                    <a:pt x="251" y="2177"/>
                  </a:cubicBezTo>
                  <a:cubicBezTo>
                    <a:pt x="726" y="2149"/>
                    <a:pt x="1060" y="2093"/>
                    <a:pt x="1367" y="1646"/>
                  </a:cubicBezTo>
                  <a:cubicBezTo>
                    <a:pt x="1674" y="1200"/>
                    <a:pt x="1870" y="447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36"/>
            <p:cNvSpPr/>
            <p:nvPr/>
          </p:nvSpPr>
          <p:spPr>
            <a:xfrm>
              <a:off x="7028275" y="3099175"/>
              <a:ext cx="46050" cy="23050"/>
            </a:xfrm>
            <a:custGeom>
              <a:rect b="b" l="l" r="r" t="t"/>
              <a:pathLst>
                <a:path extrusionOk="0" h="922" w="1842">
                  <a:moveTo>
                    <a:pt x="725" y="1"/>
                  </a:moveTo>
                  <a:cubicBezTo>
                    <a:pt x="335" y="29"/>
                    <a:pt x="195" y="224"/>
                    <a:pt x="0" y="475"/>
                  </a:cubicBezTo>
                  <a:cubicBezTo>
                    <a:pt x="195" y="754"/>
                    <a:pt x="363" y="921"/>
                    <a:pt x="753" y="921"/>
                  </a:cubicBezTo>
                  <a:cubicBezTo>
                    <a:pt x="1144" y="921"/>
                    <a:pt x="1646" y="726"/>
                    <a:pt x="1841" y="447"/>
                  </a:cubicBezTo>
                  <a:cubicBezTo>
                    <a:pt x="1646" y="168"/>
                    <a:pt x="1116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36"/>
            <p:cNvSpPr/>
            <p:nvPr/>
          </p:nvSpPr>
          <p:spPr>
            <a:xfrm>
              <a:off x="6996175" y="3043375"/>
              <a:ext cx="25150" cy="45375"/>
            </a:xfrm>
            <a:custGeom>
              <a:rect b="b" l="l" r="r" t="t"/>
              <a:pathLst>
                <a:path extrusionOk="0" h="1815" w="1006">
                  <a:moveTo>
                    <a:pt x="670" y="1"/>
                  </a:moveTo>
                  <a:cubicBezTo>
                    <a:pt x="363" y="140"/>
                    <a:pt x="112" y="615"/>
                    <a:pt x="57" y="1005"/>
                  </a:cubicBezTo>
                  <a:cubicBezTo>
                    <a:pt x="1" y="1396"/>
                    <a:pt x="140" y="1591"/>
                    <a:pt x="391" y="1814"/>
                  </a:cubicBezTo>
                  <a:cubicBezTo>
                    <a:pt x="698" y="1675"/>
                    <a:pt x="894" y="1535"/>
                    <a:pt x="949" y="1145"/>
                  </a:cubicBezTo>
                  <a:cubicBezTo>
                    <a:pt x="1005" y="754"/>
                    <a:pt x="894" y="224"/>
                    <a:pt x="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36"/>
            <p:cNvSpPr/>
            <p:nvPr/>
          </p:nvSpPr>
          <p:spPr>
            <a:xfrm>
              <a:off x="7026175" y="3015900"/>
              <a:ext cx="37675" cy="29625"/>
            </a:xfrm>
            <a:custGeom>
              <a:rect b="b" l="l" r="r" t="t"/>
              <a:pathLst>
                <a:path extrusionOk="0" h="1185" w="1507">
                  <a:moveTo>
                    <a:pt x="1252" y="0"/>
                  </a:moveTo>
                  <a:cubicBezTo>
                    <a:pt x="957" y="0"/>
                    <a:pt x="596" y="121"/>
                    <a:pt x="363" y="291"/>
                  </a:cubicBezTo>
                  <a:cubicBezTo>
                    <a:pt x="28" y="514"/>
                    <a:pt x="0" y="737"/>
                    <a:pt x="0" y="1072"/>
                  </a:cubicBezTo>
                  <a:cubicBezTo>
                    <a:pt x="166" y="1132"/>
                    <a:pt x="316" y="1184"/>
                    <a:pt x="467" y="1184"/>
                  </a:cubicBezTo>
                  <a:cubicBezTo>
                    <a:pt x="595" y="1184"/>
                    <a:pt x="724" y="1147"/>
                    <a:pt x="865" y="1044"/>
                  </a:cubicBezTo>
                  <a:cubicBezTo>
                    <a:pt x="1172" y="821"/>
                    <a:pt x="1507" y="374"/>
                    <a:pt x="1507" y="40"/>
                  </a:cubicBezTo>
                  <a:cubicBezTo>
                    <a:pt x="1433" y="13"/>
                    <a:pt x="1346" y="0"/>
                    <a:pt x="1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36"/>
            <p:cNvSpPr/>
            <p:nvPr/>
          </p:nvSpPr>
          <p:spPr>
            <a:xfrm>
              <a:off x="6612575" y="3161250"/>
              <a:ext cx="221825" cy="221825"/>
            </a:xfrm>
            <a:custGeom>
              <a:rect b="b" l="l" r="r" t="t"/>
              <a:pathLst>
                <a:path extrusionOk="0" h="8873" w="8873">
                  <a:moveTo>
                    <a:pt x="4436" y="1"/>
                  </a:moveTo>
                  <a:cubicBezTo>
                    <a:pt x="1981" y="1"/>
                    <a:pt x="0" y="1982"/>
                    <a:pt x="0" y="4437"/>
                  </a:cubicBezTo>
                  <a:cubicBezTo>
                    <a:pt x="0" y="6892"/>
                    <a:pt x="1981" y="8873"/>
                    <a:pt x="4436" y="8873"/>
                  </a:cubicBezTo>
                  <a:cubicBezTo>
                    <a:pt x="6891" y="8873"/>
                    <a:pt x="8872" y="6892"/>
                    <a:pt x="8872" y="4437"/>
                  </a:cubicBezTo>
                  <a:cubicBezTo>
                    <a:pt x="8872" y="1982"/>
                    <a:pt x="6891" y="1"/>
                    <a:pt x="44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36"/>
            <p:cNvSpPr/>
            <p:nvPr/>
          </p:nvSpPr>
          <p:spPr>
            <a:xfrm>
              <a:off x="6719275" y="3120800"/>
              <a:ext cx="78850" cy="78850"/>
            </a:xfrm>
            <a:custGeom>
              <a:rect b="b" l="l" r="r" t="t"/>
              <a:pathLst>
                <a:path extrusionOk="0" h="3154" w="3154">
                  <a:moveTo>
                    <a:pt x="1591" y="1"/>
                  </a:moveTo>
                  <a:cubicBezTo>
                    <a:pt x="726" y="1"/>
                    <a:pt x="1" y="726"/>
                    <a:pt x="1" y="1591"/>
                  </a:cubicBezTo>
                  <a:cubicBezTo>
                    <a:pt x="1" y="2456"/>
                    <a:pt x="726" y="3153"/>
                    <a:pt x="1591" y="3153"/>
                  </a:cubicBezTo>
                  <a:cubicBezTo>
                    <a:pt x="2456" y="3153"/>
                    <a:pt x="3153" y="2456"/>
                    <a:pt x="3153" y="1591"/>
                  </a:cubicBezTo>
                  <a:cubicBezTo>
                    <a:pt x="3153" y="726"/>
                    <a:pt x="2456" y="1"/>
                    <a:pt x="15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36"/>
            <p:cNvSpPr/>
            <p:nvPr/>
          </p:nvSpPr>
          <p:spPr>
            <a:xfrm>
              <a:off x="6452150" y="3620200"/>
              <a:ext cx="152775" cy="152775"/>
            </a:xfrm>
            <a:custGeom>
              <a:rect b="b" l="l" r="r" t="t"/>
              <a:pathLst>
                <a:path extrusionOk="0" h="6111" w="6111">
                  <a:moveTo>
                    <a:pt x="3041" y="0"/>
                  </a:moveTo>
                  <a:cubicBezTo>
                    <a:pt x="1368" y="0"/>
                    <a:pt x="0" y="1367"/>
                    <a:pt x="0" y="3041"/>
                  </a:cubicBezTo>
                  <a:cubicBezTo>
                    <a:pt x="0" y="4743"/>
                    <a:pt x="1368" y="6110"/>
                    <a:pt x="3041" y="6110"/>
                  </a:cubicBezTo>
                  <a:cubicBezTo>
                    <a:pt x="4743" y="6110"/>
                    <a:pt x="6110" y="4743"/>
                    <a:pt x="6110" y="3041"/>
                  </a:cubicBezTo>
                  <a:cubicBezTo>
                    <a:pt x="6110" y="1367"/>
                    <a:pt x="4743" y="0"/>
                    <a:pt x="304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36"/>
            <p:cNvSpPr/>
            <p:nvPr/>
          </p:nvSpPr>
          <p:spPr>
            <a:xfrm>
              <a:off x="6588150" y="3355850"/>
              <a:ext cx="122800" cy="122775"/>
            </a:xfrm>
            <a:custGeom>
              <a:rect b="b" l="l" r="r" t="t"/>
              <a:pathLst>
                <a:path extrusionOk="0" h="4911" w="4912">
                  <a:moveTo>
                    <a:pt x="2456" y="1"/>
                  </a:moveTo>
                  <a:cubicBezTo>
                    <a:pt x="1089" y="1"/>
                    <a:pt x="1" y="1089"/>
                    <a:pt x="1" y="2456"/>
                  </a:cubicBezTo>
                  <a:cubicBezTo>
                    <a:pt x="1" y="3795"/>
                    <a:pt x="1089" y="4911"/>
                    <a:pt x="2456" y="4911"/>
                  </a:cubicBezTo>
                  <a:cubicBezTo>
                    <a:pt x="3823" y="4911"/>
                    <a:pt x="4911" y="3795"/>
                    <a:pt x="4911" y="2456"/>
                  </a:cubicBezTo>
                  <a:cubicBezTo>
                    <a:pt x="4911" y="1089"/>
                    <a:pt x="3823" y="1"/>
                    <a:pt x="2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36"/>
            <p:cNvSpPr/>
            <p:nvPr/>
          </p:nvSpPr>
          <p:spPr>
            <a:xfrm>
              <a:off x="7359575" y="3477225"/>
              <a:ext cx="877100" cy="1133425"/>
            </a:xfrm>
            <a:custGeom>
              <a:rect b="b" l="l" r="r" t="t"/>
              <a:pathLst>
                <a:path extrusionOk="0" h="45337" w="35084">
                  <a:moveTo>
                    <a:pt x="12973" y="0"/>
                  </a:moveTo>
                  <a:lnTo>
                    <a:pt x="12973" y="0"/>
                  </a:lnTo>
                  <a:cubicBezTo>
                    <a:pt x="23073" y="7505"/>
                    <a:pt x="9123" y="22431"/>
                    <a:pt x="0" y="26644"/>
                  </a:cubicBezTo>
                  <a:cubicBezTo>
                    <a:pt x="1253" y="26437"/>
                    <a:pt x="2262" y="26346"/>
                    <a:pt x="3066" y="26346"/>
                  </a:cubicBezTo>
                  <a:cubicBezTo>
                    <a:pt x="8027" y="26346"/>
                    <a:pt x="5172" y="29838"/>
                    <a:pt x="3515" y="31470"/>
                  </a:cubicBezTo>
                  <a:cubicBezTo>
                    <a:pt x="4677" y="31004"/>
                    <a:pt x="5527" y="30813"/>
                    <a:pt x="6140" y="30813"/>
                  </a:cubicBezTo>
                  <a:cubicBezTo>
                    <a:pt x="8899" y="30813"/>
                    <a:pt x="6863" y="34679"/>
                    <a:pt x="6863" y="34679"/>
                  </a:cubicBezTo>
                  <a:cubicBezTo>
                    <a:pt x="7560" y="34361"/>
                    <a:pt x="8401" y="34209"/>
                    <a:pt x="9281" y="34209"/>
                  </a:cubicBezTo>
                  <a:cubicBezTo>
                    <a:pt x="14036" y="34209"/>
                    <a:pt x="19920" y="38650"/>
                    <a:pt x="10267" y="45336"/>
                  </a:cubicBezTo>
                  <a:lnTo>
                    <a:pt x="34093" y="45336"/>
                  </a:lnTo>
                  <a:cubicBezTo>
                    <a:pt x="34093" y="45336"/>
                    <a:pt x="35083" y="40307"/>
                    <a:pt x="31965" y="40307"/>
                  </a:cubicBezTo>
                  <a:cubicBezTo>
                    <a:pt x="31309" y="40307"/>
                    <a:pt x="30472" y="40530"/>
                    <a:pt x="29406" y="41067"/>
                  </a:cubicBezTo>
                  <a:cubicBezTo>
                    <a:pt x="29406" y="41067"/>
                    <a:pt x="29977" y="36556"/>
                    <a:pt x="28289" y="36556"/>
                  </a:cubicBezTo>
                  <a:cubicBezTo>
                    <a:pt x="27968" y="36556"/>
                    <a:pt x="27565" y="36718"/>
                    <a:pt x="27062" y="37106"/>
                  </a:cubicBezTo>
                  <a:cubicBezTo>
                    <a:pt x="27446" y="35005"/>
                    <a:pt x="27812" y="29391"/>
                    <a:pt x="24056" y="29391"/>
                  </a:cubicBezTo>
                  <a:cubicBezTo>
                    <a:pt x="23173" y="29391"/>
                    <a:pt x="22064" y="29700"/>
                    <a:pt x="20673" y="30438"/>
                  </a:cubicBezTo>
                  <a:cubicBezTo>
                    <a:pt x="22689" y="27193"/>
                    <a:pt x="21499" y="23472"/>
                    <a:pt x="18860" y="23472"/>
                  </a:cubicBezTo>
                  <a:cubicBezTo>
                    <a:pt x="18504" y="23472"/>
                    <a:pt x="18121" y="23540"/>
                    <a:pt x="17716" y="23686"/>
                  </a:cubicBezTo>
                  <a:cubicBezTo>
                    <a:pt x="22208" y="18916"/>
                    <a:pt x="23045" y="11746"/>
                    <a:pt x="19753" y="6054"/>
                  </a:cubicBezTo>
                  <a:cubicBezTo>
                    <a:pt x="18135" y="3292"/>
                    <a:pt x="15735" y="1228"/>
                    <a:pt x="129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36"/>
            <p:cNvSpPr/>
            <p:nvPr/>
          </p:nvSpPr>
          <p:spPr>
            <a:xfrm>
              <a:off x="7003150" y="3444650"/>
              <a:ext cx="933250" cy="1166000"/>
            </a:xfrm>
            <a:custGeom>
              <a:rect b="b" l="l" r="r" t="t"/>
              <a:pathLst>
                <a:path extrusionOk="0" h="46640" w="37330">
                  <a:moveTo>
                    <a:pt x="21144" y="1"/>
                  </a:moveTo>
                  <a:cubicBezTo>
                    <a:pt x="19993" y="1"/>
                    <a:pt x="18825" y="134"/>
                    <a:pt x="17661" y="410"/>
                  </a:cubicBezTo>
                  <a:cubicBezTo>
                    <a:pt x="12360" y="1722"/>
                    <a:pt x="8287" y="5795"/>
                    <a:pt x="6920" y="10928"/>
                  </a:cubicBezTo>
                  <a:cubicBezTo>
                    <a:pt x="8784" y="9521"/>
                    <a:pt x="10395" y="8906"/>
                    <a:pt x="11671" y="8906"/>
                  </a:cubicBezTo>
                  <a:cubicBezTo>
                    <a:pt x="17557" y="8906"/>
                    <a:pt x="16325" y="21983"/>
                    <a:pt x="1" y="30764"/>
                  </a:cubicBezTo>
                  <a:cubicBezTo>
                    <a:pt x="1003" y="30650"/>
                    <a:pt x="1874" y="30598"/>
                    <a:pt x="2628" y="30598"/>
                  </a:cubicBezTo>
                  <a:cubicBezTo>
                    <a:pt x="9622" y="30598"/>
                    <a:pt x="6544" y="35067"/>
                    <a:pt x="4353" y="35898"/>
                  </a:cubicBezTo>
                  <a:cubicBezTo>
                    <a:pt x="5398" y="35599"/>
                    <a:pt x="6198" y="35475"/>
                    <a:pt x="6808" y="35475"/>
                  </a:cubicBezTo>
                  <a:cubicBezTo>
                    <a:pt x="9669" y="35475"/>
                    <a:pt x="8343" y="38186"/>
                    <a:pt x="8343" y="38186"/>
                  </a:cubicBezTo>
                  <a:cubicBezTo>
                    <a:pt x="8343" y="38186"/>
                    <a:pt x="9703" y="37926"/>
                    <a:pt x="11298" y="37926"/>
                  </a:cubicBezTo>
                  <a:cubicBezTo>
                    <a:pt x="14721" y="37926"/>
                    <a:pt x="19220" y="39121"/>
                    <a:pt x="13643" y="46639"/>
                  </a:cubicBezTo>
                  <a:lnTo>
                    <a:pt x="24524" y="46639"/>
                  </a:lnTo>
                  <a:cubicBezTo>
                    <a:pt x="34177" y="39953"/>
                    <a:pt x="28293" y="35512"/>
                    <a:pt x="23538" y="35512"/>
                  </a:cubicBezTo>
                  <a:cubicBezTo>
                    <a:pt x="22658" y="35512"/>
                    <a:pt x="21817" y="35664"/>
                    <a:pt x="21120" y="35982"/>
                  </a:cubicBezTo>
                  <a:cubicBezTo>
                    <a:pt x="21120" y="35982"/>
                    <a:pt x="23156" y="32116"/>
                    <a:pt x="20397" y="32116"/>
                  </a:cubicBezTo>
                  <a:cubicBezTo>
                    <a:pt x="19784" y="32116"/>
                    <a:pt x="18934" y="32307"/>
                    <a:pt x="17772" y="32773"/>
                  </a:cubicBezTo>
                  <a:cubicBezTo>
                    <a:pt x="19429" y="31141"/>
                    <a:pt x="22284" y="27649"/>
                    <a:pt x="17323" y="27649"/>
                  </a:cubicBezTo>
                  <a:cubicBezTo>
                    <a:pt x="16519" y="27649"/>
                    <a:pt x="15510" y="27740"/>
                    <a:pt x="14257" y="27947"/>
                  </a:cubicBezTo>
                  <a:cubicBezTo>
                    <a:pt x="23380" y="23734"/>
                    <a:pt x="37330" y="8808"/>
                    <a:pt x="27230" y="1303"/>
                  </a:cubicBezTo>
                  <a:lnTo>
                    <a:pt x="27174" y="1275"/>
                  </a:lnTo>
                  <a:cubicBezTo>
                    <a:pt x="25299" y="446"/>
                    <a:pt x="23249" y="1"/>
                    <a:pt x="21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36"/>
            <p:cNvSpPr/>
            <p:nvPr/>
          </p:nvSpPr>
          <p:spPr>
            <a:xfrm>
              <a:off x="6074350" y="3508250"/>
              <a:ext cx="1409325" cy="1102400"/>
            </a:xfrm>
            <a:custGeom>
              <a:rect b="b" l="l" r="r" t="t"/>
              <a:pathLst>
                <a:path extrusionOk="0" h="44096" w="56373">
                  <a:moveTo>
                    <a:pt x="25067" y="0"/>
                  </a:moveTo>
                  <a:cubicBezTo>
                    <a:pt x="15476" y="0"/>
                    <a:pt x="5856" y="13923"/>
                    <a:pt x="22004" y="28527"/>
                  </a:cubicBezTo>
                  <a:cubicBezTo>
                    <a:pt x="20582" y="27780"/>
                    <a:pt x="19463" y="27480"/>
                    <a:pt x="18593" y="27480"/>
                  </a:cubicBezTo>
                  <a:cubicBezTo>
                    <a:pt x="16119" y="27480"/>
                    <a:pt x="15676" y="29914"/>
                    <a:pt x="16089" y="31401"/>
                  </a:cubicBezTo>
                  <a:cubicBezTo>
                    <a:pt x="15034" y="29577"/>
                    <a:pt x="14025" y="28847"/>
                    <a:pt x="13349" y="28847"/>
                  </a:cubicBezTo>
                  <a:cubicBezTo>
                    <a:pt x="12381" y="28847"/>
                    <a:pt x="12095" y="30344"/>
                    <a:pt x="13327" y="32266"/>
                  </a:cubicBezTo>
                  <a:cubicBezTo>
                    <a:pt x="11154" y="31123"/>
                    <a:pt x="9289" y="30640"/>
                    <a:pt x="7735" y="30640"/>
                  </a:cubicBezTo>
                  <a:cubicBezTo>
                    <a:pt x="490" y="30640"/>
                    <a:pt x="0" y="41132"/>
                    <a:pt x="6547" y="44095"/>
                  </a:cubicBezTo>
                  <a:lnTo>
                    <a:pt x="15754" y="44095"/>
                  </a:lnTo>
                  <a:cubicBezTo>
                    <a:pt x="16787" y="37391"/>
                    <a:pt x="20243" y="34886"/>
                    <a:pt x="23474" y="34886"/>
                  </a:cubicBezTo>
                  <a:cubicBezTo>
                    <a:pt x="27141" y="34886"/>
                    <a:pt x="30518" y="38112"/>
                    <a:pt x="29732" y="42086"/>
                  </a:cubicBezTo>
                  <a:cubicBezTo>
                    <a:pt x="31114" y="40210"/>
                    <a:pt x="32217" y="39563"/>
                    <a:pt x="33025" y="39563"/>
                  </a:cubicBezTo>
                  <a:cubicBezTo>
                    <a:pt x="34091" y="39563"/>
                    <a:pt x="34642" y="40691"/>
                    <a:pt x="34642" y="41612"/>
                  </a:cubicBezTo>
                  <a:cubicBezTo>
                    <a:pt x="35451" y="40811"/>
                    <a:pt x="36176" y="40493"/>
                    <a:pt x="36785" y="40493"/>
                  </a:cubicBezTo>
                  <a:cubicBezTo>
                    <a:pt x="38382" y="40493"/>
                    <a:pt x="39174" y="42681"/>
                    <a:pt x="38548" y="44095"/>
                  </a:cubicBezTo>
                  <a:lnTo>
                    <a:pt x="50795" y="44095"/>
                  </a:lnTo>
                  <a:cubicBezTo>
                    <a:pt x="56372" y="36577"/>
                    <a:pt x="51873" y="35382"/>
                    <a:pt x="48450" y="35382"/>
                  </a:cubicBezTo>
                  <a:cubicBezTo>
                    <a:pt x="46855" y="35382"/>
                    <a:pt x="45495" y="35642"/>
                    <a:pt x="45495" y="35642"/>
                  </a:cubicBezTo>
                  <a:cubicBezTo>
                    <a:pt x="45495" y="35642"/>
                    <a:pt x="46821" y="32931"/>
                    <a:pt x="43960" y="32931"/>
                  </a:cubicBezTo>
                  <a:cubicBezTo>
                    <a:pt x="43350" y="32931"/>
                    <a:pt x="42550" y="33055"/>
                    <a:pt x="41505" y="33354"/>
                  </a:cubicBezTo>
                  <a:cubicBezTo>
                    <a:pt x="43696" y="32523"/>
                    <a:pt x="46774" y="28054"/>
                    <a:pt x="39780" y="28054"/>
                  </a:cubicBezTo>
                  <a:cubicBezTo>
                    <a:pt x="39026" y="28054"/>
                    <a:pt x="38155" y="28106"/>
                    <a:pt x="37153" y="28220"/>
                  </a:cubicBezTo>
                  <a:cubicBezTo>
                    <a:pt x="53477" y="19439"/>
                    <a:pt x="54709" y="6362"/>
                    <a:pt x="48823" y="6362"/>
                  </a:cubicBezTo>
                  <a:cubicBezTo>
                    <a:pt x="47547" y="6362"/>
                    <a:pt x="45936" y="6977"/>
                    <a:pt x="44072" y="8384"/>
                  </a:cubicBezTo>
                  <a:cubicBezTo>
                    <a:pt x="43765" y="9416"/>
                    <a:pt x="43597" y="10477"/>
                    <a:pt x="43542" y="11565"/>
                  </a:cubicBezTo>
                  <a:cubicBezTo>
                    <a:pt x="43249" y="11425"/>
                    <a:pt x="42942" y="11355"/>
                    <a:pt x="42635" y="11355"/>
                  </a:cubicBezTo>
                  <a:cubicBezTo>
                    <a:pt x="42328" y="11355"/>
                    <a:pt x="42021" y="11425"/>
                    <a:pt x="41728" y="11565"/>
                  </a:cubicBezTo>
                  <a:cubicBezTo>
                    <a:pt x="41170" y="11816"/>
                    <a:pt x="40752" y="12346"/>
                    <a:pt x="40584" y="12960"/>
                  </a:cubicBezTo>
                  <a:cubicBezTo>
                    <a:pt x="40500" y="11804"/>
                    <a:pt x="40028" y="11443"/>
                    <a:pt x="39472" y="11443"/>
                  </a:cubicBezTo>
                  <a:cubicBezTo>
                    <a:pt x="38553" y="11443"/>
                    <a:pt x="37404" y="12430"/>
                    <a:pt x="37404" y="12430"/>
                  </a:cubicBezTo>
                  <a:cubicBezTo>
                    <a:pt x="37404" y="12430"/>
                    <a:pt x="37327" y="10229"/>
                    <a:pt x="36039" y="10229"/>
                  </a:cubicBezTo>
                  <a:cubicBezTo>
                    <a:pt x="35424" y="10229"/>
                    <a:pt x="34535" y="10729"/>
                    <a:pt x="33247" y="12206"/>
                  </a:cubicBezTo>
                  <a:cubicBezTo>
                    <a:pt x="34056" y="9863"/>
                    <a:pt x="34307" y="7770"/>
                    <a:pt x="34140" y="5901"/>
                  </a:cubicBezTo>
                  <a:cubicBezTo>
                    <a:pt x="31897" y="1768"/>
                    <a:pt x="28484" y="0"/>
                    <a:pt x="25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36"/>
            <p:cNvSpPr/>
            <p:nvPr/>
          </p:nvSpPr>
          <p:spPr>
            <a:xfrm>
              <a:off x="6468200" y="4380400"/>
              <a:ext cx="585500" cy="230250"/>
            </a:xfrm>
            <a:custGeom>
              <a:rect b="b" l="l" r="r" t="t"/>
              <a:pathLst>
                <a:path extrusionOk="0" h="9210" w="23420">
                  <a:moveTo>
                    <a:pt x="7720" y="0"/>
                  </a:moveTo>
                  <a:cubicBezTo>
                    <a:pt x="4489" y="0"/>
                    <a:pt x="1033" y="2505"/>
                    <a:pt x="0" y="9209"/>
                  </a:cubicBezTo>
                  <a:lnTo>
                    <a:pt x="22794" y="9209"/>
                  </a:lnTo>
                  <a:cubicBezTo>
                    <a:pt x="23420" y="7795"/>
                    <a:pt x="22628" y="5607"/>
                    <a:pt x="21031" y="5607"/>
                  </a:cubicBezTo>
                  <a:cubicBezTo>
                    <a:pt x="20422" y="5607"/>
                    <a:pt x="19697" y="5925"/>
                    <a:pt x="18888" y="6726"/>
                  </a:cubicBezTo>
                  <a:cubicBezTo>
                    <a:pt x="18888" y="5805"/>
                    <a:pt x="18337" y="4677"/>
                    <a:pt x="17271" y="4677"/>
                  </a:cubicBezTo>
                  <a:cubicBezTo>
                    <a:pt x="16463" y="4677"/>
                    <a:pt x="15360" y="5324"/>
                    <a:pt x="13978" y="7200"/>
                  </a:cubicBezTo>
                  <a:cubicBezTo>
                    <a:pt x="14764" y="3226"/>
                    <a:pt x="11387" y="0"/>
                    <a:pt x="7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36"/>
            <p:cNvSpPr/>
            <p:nvPr/>
          </p:nvSpPr>
          <p:spPr>
            <a:xfrm>
              <a:off x="5544600" y="3389525"/>
              <a:ext cx="1383250" cy="1221125"/>
            </a:xfrm>
            <a:custGeom>
              <a:rect b="b" l="l" r="r" t="t"/>
              <a:pathLst>
                <a:path extrusionOk="0" h="48845" w="55330">
                  <a:moveTo>
                    <a:pt x="40851" y="1"/>
                  </a:moveTo>
                  <a:cubicBezTo>
                    <a:pt x="32107" y="1"/>
                    <a:pt x="22301" y="5202"/>
                    <a:pt x="20372" y="16091"/>
                  </a:cubicBezTo>
                  <a:cubicBezTo>
                    <a:pt x="18810" y="15170"/>
                    <a:pt x="17108" y="14668"/>
                    <a:pt x="15406" y="14528"/>
                  </a:cubicBezTo>
                  <a:lnTo>
                    <a:pt x="15406" y="14556"/>
                  </a:lnTo>
                  <a:cubicBezTo>
                    <a:pt x="5586" y="15477"/>
                    <a:pt x="4777" y="31630"/>
                    <a:pt x="19647" y="31630"/>
                  </a:cubicBezTo>
                  <a:cubicBezTo>
                    <a:pt x="17889" y="32021"/>
                    <a:pt x="12951" y="33583"/>
                    <a:pt x="16299" y="37796"/>
                  </a:cubicBezTo>
                  <a:cubicBezTo>
                    <a:pt x="14411" y="37345"/>
                    <a:pt x="12715" y="37143"/>
                    <a:pt x="11212" y="37143"/>
                  </a:cubicBezTo>
                  <a:cubicBezTo>
                    <a:pt x="2026" y="37143"/>
                    <a:pt x="1" y="44672"/>
                    <a:pt x="5083" y="48844"/>
                  </a:cubicBezTo>
                  <a:lnTo>
                    <a:pt x="27737" y="48844"/>
                  </a:lnTo>
                  <a:cubicBezTo>
                    <a:pt x="21190" y="45881"/>
                    <a:pt x="21680" y="35389"/>
                    <a:pt x="28925" y="35389"/>
                  </a:cubicBezTo>
                  <a:cubicBezTo>
                    <a:pt x="30479" y="35389"/>
                    <a:pt x="32344" y="35872"/>
                    <a:pt x="34517" y="37015"/>
                  </a:cubicBezTo>
                  <a:cubicBezTo>
                    <a:pt x="33285" y="35093"/>
                    <a:pt x="33571" y="33596"/>
                    <a:pt x="34539" y="33596"/>
                  </a:cubicBezTo>
                  <a:cubicBezTo>
                    <a:pt x="35215" y="33596"/>
                    <a:pt x="36224" y="34326"/>
                    <a:pt x="37279" y="36150"/>
                  </a:cubicBezTo>
                  <a:cubicBezTo>
                    <a:pt x="36866" y="34663"/>
                    <a:pt x="37309" y="32229"/>
                    <a:pt x="39783" y="32229"/>
                  </a:cubicBezTo>
                  <a:cubicBezTo>
                    <a:pt x="40653" y="32229"/>
                    <a:pt x="41772" y="32529"/>
                    <a:pt x="43194" y="33276"/>
                  </a:cubicBezTo>
                  <a:cubicBezTo>
                    <a:pt x="27046" y="18672"/>
                    <a:pt x="36666" y="4749"/>
                    <a:pt x="46257" y="4749"/>
                  </a:cubicBezTo>
                  <a:cubicBezTo>
                    <a:pt x="49674" y="4749"/>
                    <a:pt x="53087" y="6517"/>
                    <a:pt x="55330" y="10650"/>
                  </a:cubicBezTo>
                  <a:cubicBezTo>
                    <a:pt x="54745" y="3645"/>
                    <a:pt x="48170" y="1"/>
                    <a:pt x="408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36"/>
            <p:cNvSpPr/>
            <p:nvPr/>
          </p:nvSpPr>
          <p:spPr>
            <a:xfrm>
              <a:off x="7513700" y="4121675"/>
              <a:ext cx="59325" cy="75350"/>
            </a:xfrm>
            <a:custGeom>
              <a:rect b="b" l="l" r="r" t="t"/>
              <a:pathLst>
                <a:path extrusionOk="0" h="3014" w="2373">
                  <a:moveTo>
                    <a:pt x="2093" y="1"/>
                  </a:moveTo>
                  <a:cubicBezTo>
                    <a:pt x="1479" y="84"/>
                    <a:pt x="698" y="754"/>
                    <a:pt x="364" y="1396"/>
                  </a:cubicBezTo>
                  <a:cubicBezTo>
                    <a:pt x="1" y="2037"/>
                    <a:pt x="168" y="2456"/>
                    <a:pt x="447" y="3014"/>
                  </a:cubicBezTo>
                  <a:cubicBezTo>
                    <a:pt x="1061" y="2958"/>
                    <a:pt x="1507" y="2846"/>
                    <a:pt x="1842" y="2205"/>
                  </a:cubicBezTo>
                  <a:cubicBezTo>
                    <a:pt x="2205" y="1563"/>
                    <a:pt x="2372" y="559"/>
                    <a:pt x="20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36"/>
            <p:cNvSpPr/>
            <p:nvPr/>
          </p:nvSpPr>
          <p:spPr>
            <a:xfrm>
              <a:off x="7527650" y="4184200"/>
              <a:ext cx="60725" cy="30475"/>
            </a:xfrm>
            <a:custGeom>
              <a:rect b="b" l="l" r="r" t="t"/>
              <a:pathLst>
                <a:path extrusionOk="0" h="1219" w="2429">
                  <a:moveTo>
                    <a:pt x="1123" y="0"/>
                  </a:moveTo>
                  <a:cubicBezTo>
                    <a:pt x="1053" y="0"/>
                    <a:pt x="986" y="4"/>
                    <a:pt x="921" y="11"/>
                  </a:cubicBezTo>
                  <a:cubicBezTo>
                    <a:pt x="419" y="66"/>
                    <a:pt x="224" y="345"/>
                    <a:pt x="1" y="736"/>
                  </a:cubicBezTo>
                  <a:cubicBezTo>
                    <a:pt x="276" y="1011"/>
                    <a:pt x="506" y="1219"/>
                    <a:pt x="912" y="1219"/>
                  </a:cubicBezTo>
                  <a:cubicBezTo>
                    <a:pt x="959" y="1219"/>
                    <a:pt x="1009" y="1216"/>
                    <a:pt x="1061" y="1210"/>
                  </a:cubicBezTo>
                  <a:cubicBezTo>
                    <a:pt x="1563" y="1155"/>
                    <a:pt x="2205" y="820"/>
                    <a:pt x="2428" y="429"/>
                  </a:cubicBezTo>
                  <a:cubicBezTo>
                    <a:pt x="2160" y="162"/>
                    <a:pt x="1596" y="0"/>
                    <a:pt x="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36"/>
            <p:cNvSpPr/>
            <p:nvPr/>
          </p:nvSpPr>
          <p:spPr>
            <a:xfrm>
              <a:off x="7566025" y="4217000"/>
              <a:ext cx="60000" cy="30850"/>
            </a:xfrm>
            <a:custGeom>
              <a:rect b="b" l="l" r="r" t="t"/>
              <a:pathLst>
                <a:path extrusionOk="0" h="1234" w="2400">
                  <a:moveTo>
                    <a:pt x="897" y="0"/>
                  </a:moveTo>
                  <a:cubicBezTo>
                    <a:pt x="500" y="0"/>
                    <a:pt x="272" y="185"/>
                    <a:pt x="0" y="456"/>
                  </a:cubicBezTo>
                  <a:cubicBezTo>
                    <a:pt x="196" y="847"/>
                    <a:pt x="391" y="1126"/>
                    <a:pt x="893" y="1210"/>
                  </a:cubicBezTo>
                  <a:cubicBezTo>
                    <a:pt x="988" y="1225"/>
                    <a:pt x="1092" y="1233"/>
                    <a:pt x="1198" y="1233"/>
                  </a:cubicBezTo>
                  <a:cubicBezTo>
                    <a:pt x="1654" y="1233"/>
                    <a:pt x="2174" y="1090"/>
                    <a:pt x="2400" y="819"/>
                  </a:cubicBezTo>
                  <a:cubicBezTo>
                    <a:pt x="2204" y="428"/>
                    <a:pt x="1591" y="94"/>
                    <a:pt x="1060" y="10"/>
                  </a:cubicBezTo>
                  <a:cubicBezTo>
                    <a:pt x="1003" y="4"/>
                    <a:pt x="948" y="0"/>
                    <a:pt x="8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36"/>
            <p:cNvSpPr/>
            <p:nvPr/>
          </p:nvSpPr>
          <p:spPr>
            <a:xfrm>
              <a:off x="7600900" y="4189925"/>
              <a:ext cx="40475" cy="20425"/>
            </a:xfrm>
            <a:custGeom>
              <a:rect b="b" l="l" r="r" t="t"/>
              <a:pathLst>
                <a:path extrusionOk="0" h="817" w="1619">
                  <a:moveTo>
                    <a:pt x="747" y="1"/>
                  </a:moveTo>
                  <a:cubicBezTo>
                    <a:pt x="711" y="1"/>
                    <a:pt x="676" y="2"/>
                    <a:pt x="642" y="5"/>
                  </a:cubicBezTo>
                  <a:cubicBezTo>
                    <a:pt x="279" y="33"/>
                    <a:pt x="168" y="200"/>
                    <a:pt x="0" y="451"/>
                  </a:cubicBezTo>
                  <a:cubicBezTo>
                    <a:pt x="181" y="658"/>
                    <a:pt x="338" y="817"/>
                    <a:pt x="627" y="817"/>
                  </a:cubicBezTo>
                  <a:cubicBezTo>
                    <a:pt x="649" y="817"/>
                    <a:pt x="673" y="816"/>
                    <a:pt x="698" y="814"/>
                  </a:cubicBezTo>
                  <a:cubicBezTo>
                    <a:pt x="1032" y="786"/>
                    <a:pt x="1479" y="563"/>
                    <a:pt x="1618" y="312"/>
                  </a:cubicBezTo>
                  <a:cubicBezTo>
                    <a:pt x="1468" y="111"/>
                    <a:pt x="1069" y="1"/>
                    <a:pt x="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36"/>
            <p:cNvSpPr/>
            <p:nvPr/>
          </p:nvSpPr>
          <p:spPr>
            <a:xfrm>
              <a:off x="7584150" y="4121625"/>
              <a:ext cx="30725" cy="31075"/>
            </a:xfrm>
            <a:custGeom>
              <a:rect b="b" l="l" r="r" t="t"/>
              <a:pathLst>
                <a:path extrusionOk="0" h="1243" w="1229">
                  <a:moveTo>
                    <a:pt x="1119" y="0"/>
                  </a:moveTo>
                  <a:cubicBezTo>
                    <a:pt x="818" y="0"/>
                    <a:pt x="434" y="212"/>
                    <a:pt x="224" y="449"/>
                  </a:cubicBezTo>
                  <a:cubicBezTo>
                    <a:pt x="1" y="728"/>
                    <a:pt x="29" y="923"/>
                    <a:pt x="84" y="1230"/>
                  </a:cubicBezTo>
                  <a:cubicBezTo>
                    <a:pt x="154" y="1237"/>
                    <a:pt x="220" y="1243"/>
                    <a:pt x="284" y="1243"/>
                  </a:cubicBezTo>
                  <a:cubicBezTo>
                    <a:pt x="475" y="1243"/>
                    <a:pt x="642" y="1195"/>
                    <a:pt x="810" y="1007"/>
                  </a:cubicBezTo>
                  <a:cubicBezTo>
                    <a:pt x="1061" y="728"/>
                    <a:pt x="1228" y="282"/>
                    <a:pt x="1172" y="3"/>
                  </a:cubicBezTo>
                  <a:cubicBezTo>
                    <a:pt x="1155" y="1"/>
                    <a:pt x="1137" y="0"/>
                    <a:pt x="1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36"/>
            <p:cNvSpPr/>
            <p:nvPr/>
          </p:nvSpPr>
          <p:spPr>
            <a:xfrm>
              <a:off x="5756775" y="3729300"/>
              <a:ext cx="69075" cy="58200"/>
            </a:xfrm>
            <a:custGeom>
              <a:rect b="b" l="l" r="r" t="t"/>
              <a:pathLst>
                <a:path extrusionOk="0" h="2328" w="2763">
                  <a:moveTo>
                    <a:pt x="402" y="1"/>
                  </a:moveTo>
                  <a:cubicBezTo>
                    <a:pt x="277" y="1"/>
                    <a:pt x="161" y="14"/>
                    <a:pt x="56" y="44"/>
                  </a:cubicBezTo>
                  <a:cubicBezTo>
                    <a:pt x="0" y="658"/>
                    <a:pt x="530" y="1523"/>
                    <a:pt x="1116" y="1997"/>
                  </a:cubicBezTo>
                  <a:cubicBezTo>
                    <a:pt x="1421" y="2242"/>
                    <a:pt x="1693" y="2327"/>
                    <a:pt x="1977" y="2327"/>
                  </a:cubicBezTo>
                  <a:cubicBezTo>
                    <a:pt x="2213" y="2327"/>
                    <a:pt x="2456" y="2268"/>
                    <a:pt x="2734" y="2193"/>
                  </a:cubicBezTo>
                  <a:cubicBezTo>
                    <a:pt x="2762" y="1579"/>
                    <a:pt x="2734" y="1132"/>
                    <a:pt x="2176" y="658"/>
                  </a:cubicBezTo>
                  <a:cubicBezTo>
                    <a:pt x="1695" y="292"/>
                    <a:pt x="970" y="1"/>
                    <a:pt x="4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36"/>
            <p:cNvSpPr/>
            <p:nvPr/>
          </p:nvSpPr>
          <p:spPr>
            <a:xfrm>
              <a:off x="5816050" y="3721325"/>
              <a:ext cx="31400" cy="60700"/>
            </a:xfrm>
            <a:custGeom>
              <a:rect b="b" l="l" r="r" t="t"/>
              <a:pathLst>
                <a:path extrusionOk="0" h="2428" w="1256">
                  <a:moveTo>
                    <a:pt x="726" y="1"/>
                  </a:moveTo>
                  <a:cubicBezTo>
                    <a:pt x="335" y="224"/>
                    <a:pt x="56" y="893"/>
                    <a:pt x="28" y="1396"/>
                  </a:cubicBezTo>
                  <a:cubicBezTo>
                    <a:pt x="1" y="1926"/>
                    <a:pt x="224" y="2149"/>
                    <a:pt x="586" y="2428"/>
                  </a:cubicBezTo>
                  <a:cubicBezTo>
                    <a:pt x="949" y="2205"/>
                    <a:pt x="1200" y="1982"/>
                    <a:pt x="1228" y="1479"/>
                  </a:cubicBezTo>
                  <a:cubicBezTo>
                    <a:pt x="1256" y="949"/>
                    <a:pt x="1061" y="280"/>
                    <a:pt x="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36"/>
            <p:cNvSpPr/>
            <p:nvPr/>
          </p:nvSpPr>
          <p:spPr>
            <a:xfrm>
              <a:off x="5852325" y="3691350"/>
              <a:ext cx="36975" cy="57900"/>
            </a:xfrm>
            <a:custGeom>
              <a:rect b="b" l="l" r="r" t="t"/>
              <a:pathLst>
                <a:path extrusionOk="0" h="2316" w="1479">
                  <a:moveTo>
                    <a:pt x="1200" y="0"/>
                  </a:moveTo>
                  <a:cubicBezTo>
                    <a:pt x="781" y="112"/>
                    <a:pt x="335" y="698"/>
                    <a:pt x="168" y="1172"/>
                  </a:cubicBezTo>
                  <a:cubicBezTo>
                    <a:pt x="0" y="1674"/>
                    <a:pt x="168" y="1953"/>
                    <a:pt x="419" y="2316"/>
                  </a:cubicBezTo>
                  <a:cubicBezTo>
                    <a:pt x="865" y="2176"/>
                    <a:pt x="1144" y="2037"/>
                    <a:pt x="1312" y="1562"/>
                  </a:cubicBezTo>
                  <a:cubicBezTo>
                    <a:pt x="1479" y="1088"/>
                    <a:pt x="1479" y="363"/>
                    <a:pt x="1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36"/>
            <p:cNvSpPr/>
            <p:nvPr/>
          </p:nvSpPr>
          <p:spPr>
            <a:xfrm>
              <a:off x="5832800" y="3669025"/>
              <a:ext cx="21625" cy="41175"/>
            </a:xfrm>
            <a:custGeom>
              <a:rect b="b" l="l" r="r" t="t"/>
              <a:pathLst>
                <a:path extrusionOk="0" h="1647" w="865">
                  <a:moveTo>
                    <a:pt x="530" y="0"/>
                  </a:moveTo>
                  <a:cubicBezTo>
                    <a:pt x="279" y="168"/>
                    <a:pt x="84" y="586"/>
                    <a:pt x="56" y="949"/>
                  </a:cubicBezTo>
                  <a:cubicBezTo>
                    <a:pt x="0" y="1284"/>
                    <a:pt x="168" y="1451"/>
                    <a:pt x="391" y="1646"/>
                  </a:cubicBezTo>
                  <a:cubicBezTo>
                    <a:pt x="642" y="1479"/>
                    <a:pt x="809" y="1367"/>
                    <a:pt x="837" y="1005"/>
                  </a:cubicBezTo>
                  <a:cubicBezTo>
                    <a:pt x="865" y="670"/>
                    <a:pt x="753" y="196"/>
                    <a:pt x="5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36"/>
            <p:cNvSpPr/>
            <p:nvPr/>
          </p:nvSpPr>
          <p:spPr>
            <a:xfrm>
              <a:off x="5763750" y="3683625"/>
              <a:ext cx="30700" cy="32375"/>
            </a:xfrm>
            <a:custGeom>
              <a:rect b="b" l="l" r="r" t="t"/>
              <a:pathLst>
                <a:path extrusionOk="0" h="1295" w="1228">
                  <a:moveTo>
                    <a:pt x="127" y="0"/>
                  </a:moveTo>
                  <a:cubicBezTo>
                    <a:pt x="113" y="0"/>
                    <a:pt x="98" y="1"/>
                    <a:pt x="84" y="2"/>
                  </a:cubicBezTo>
                  <a:cubicBezTo>
                    <a:pt x="0" y="281"/>
                    <a:pt x="168" y="755"/>
                    <a:pt x="363" y="1007"/>
                  </a:cubicBezTo>
                  <a:cubicBezTo>
                    <a:pt x="544" y="1233"/>
                    <a:pt x="725" y="1294"/>
                    <a:pt x="936" y="1294"/>
                  </a:cubicBezTo>
                  <a:cubicBezTo>
                    <a:pt x="985" y="1294"/>
                    <a:pt x="1036" y="1291"/>
                    <a:pt x="1088" y="1286"/>
                  </a:cubicBezTo>
                  <a:cubicBezTo>
                    <a:pt x="1172" y="1007"/>
                    <a:pt x="1228" y="783"/>
                    <a:pt x="1004" y="504"/>
                  </a:cubicBezTo>
                  <a:cubicBezTo>
                    <a:pt x="818" y="265"/>
                    <a:pt x="429" y="0"/>
                    <a:pt x="1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36"/>
            <p:cNvSpPr/>
            <p:nvPr/>
          </p:nvSpPr>
          <p:spPr>
            <a:xfrm>
              <a:off x="6148750" y="4240950"/>
              <a:ext cx="60000" cy="66975"/>
            </a:xfrm>
            <a:custGeom>
              <a:rect b="b" l="l" r="r" t="t"/>
              <a:pathLst>
                <a:path extrusionOk="0" h="2679" w="2400">
                  <a:moveTo>
                    <a:pt x="196" y="1"/>
                  </a:moveTo>
                  <a:cubicBezTo>
                    <a:pt x="0" y="559"/>
                    <a:pt x="251" y="1507"/>
                    <a:pt x="670" y="2065"/>
                  </a:cubicBezTo>
                  <a:cubicBezTo>
                    <a:pt x="1061" y="2651"/>
                    <a:pt x="1507" y="2679"/>
                    <a:pt x="2121" y="2679"/>
                  </a:cubicBezTo>
                  <a:cubicBezTo>
                    <a:pt x="2316" y="2121"/>
                    <a:pt x="2400" y="1702"/>
                    <a:pt x="2009" y="1116"/>
                  </a:cubicBezTo>
                  <a:cubicBezTo>
                    <a:pt x="1591" y="559"/>
                    <a:pt x="782" y="1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36"/>
            <p:cNvSpPr/>
            <p:nvPr/>
          </p:nvSpPr>
          <p:spPr>
            <a:xfrm>
              <a:off x="6197575" y="4252100"/>
              <a:ext cx="34900" cy="55125"/>
            </a:xfrm>
            <a:custGeom>
              <a:rect b="b" l="l" r="r" t="t"/>
              <a:pathLst>
                <a:path extrusionOk="0" h="2205" w="1396">
                  <a:moveTo>
                    <a:pt x="1144" y="1"/>
                  </a:moveTo>
                  <a:cubicBezTo>
                    <a:pt x="754" y="113"/>
                    <a:pt x="307" y="670"/>
                    <a:pt x="140" y="1145"/>
                  </a:cubicBezTo>
                  <a:cubicBezTo>
                    <a:pt x="0" y="1591"/>
                    <a:pt x="140" y="1870"/>
                    <a:pt x="391" y="2205"/>
                  </a:cubicBezTo>
                  <a:cubicBezTo>
                    <a:pt x="781" y="2093"/>
                    <a:pt x="1088" y="1982"/>
                    <a:pt x="1256" y="1507"/>
                  </a:cubicBezTo>
                  <a:cubicBezTo>
                    <a:pt x="1395" y="1033"/>
                    <a:pt x="1395" y="336"/>
                    <a:pt x="1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36"/>
            <p:cNvSpPr/>
            <p:nvPr/>
          </p:nvSpPr>
          <p:spPr>
            <a:xfrm>
              <a:off x="6115975" y="4311350"/>
              <a:ext cx="43950" cy="46300"/>
            </a:xfrm>
            <a:custGeom>
              <a:rect b="b" l="l" r="r" t="t"/>
              <a:pathLst>
                <a:path extrusionOk="0" h="1852" w="1758">
                  <a:moveTo>
                    <a:pt x="186" y="1"/>
                  </a:moveTo>
                  <a:cubicBezTo>
                    <a:pt x="170" y="1"/>
                    <a:pt x="155" y="1"/>
                    <a:pt x="140" y="2"/>
                  </a:cubicBezTo>
                  <a:cubicBezTo>
                    <a:pt x="0" y="421"/>
                    <a:pt x="223" y="1062"/>
                    <a:pt x="530" y="1453"/>
                  </a:cubicBezTo>
                  <a:cubicBezTo>
                    <a:pt x="785" y="1777"/>
                    <a:pt x="1039" y="1852"/>
                    <a:pt x="1358" y="1852"/>
                  </a:cubicBezTo>
                  <a:cubicBezTo>
                    <a:pt x="1423" y="1852"/>
                    <a:pt x="1491" y="1848"/>
                    <a:pt x="1562" y="1844"/>
                  </a:cubicBezTo>
                  <a:cubicBezTo>
                    <a:pt x="1702" y="1425"/>
                    <a:pt x="1758" y="1118"/>
                    <a:pt x="1451" y="728"/>
                  </a:cubicBezTo>
                  <a:cubicBezTo>
                    <a:pt x="1155" y="351"/>
                    <a:pt x="600" y="1"/>
                    <a:pt x="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36"/>
            <p:cNvSpPr/>
            <p:nvPr/>
          </p:nvSpPr>
          <p:spPr>
            <a:xfrm>
              <a:off x="6246400" y="4252100"/>
              <a:ext cx="24425" cy="37000"/>
            </a:xfrm>
            <a:custGeom>
              <a:rect b="b" l="l" r="r" t="t"/>
              <a:pathLst>
                <a:path extrusionOk="0" h="1480" w="977">
                  <a:moveTo>
                    <a:pt x="809" y="1"/>
                  </a:moveTo>
                  <a:cubicBezTo>
                    <a:pt x="530" y="85"/>
                    <a:pt x="223" y="419"/>
                    <a:pt x="112" y="726"/>
                  </a:cubicBezTo>
                  <a:cubicBezTo>
                    <a:pt x="0" y="1033"/>
                    <a:pt x="84" y="1228"/>
                    <a:pt x="251" y="1480"/>
                  </a:cubicBezTo>
                  <a:cubicBezTo>
                    <a:pt x="530" y="1396"/>
                    <a:pt x="726" y="1312"/>
                    <a:pt x="837" y="1005"/>
                  </a:cubicBezTo>
                  <a:cubicBezTo>
                    <a:pt x="949" y="698"/>
                    <a:pt x="977" y="252"/>
                    <a:pt x="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36"/>
            <p:cNvSpPr/>
            <p:nvPr/>
          </p:nvSpPr>
          <p:spPr>
            <a:xfrm>
              <a:off x="6106200" y="4369900"/>
              <a:ext cx="39075" cy="19750"/>
            </a:xfrm>
            <a:custGeom>
              <a:rect b="b" l="l" r="r" t="t"/>
              <a:pathLst>
                <a:path extrusionOk="0" h="790" w="1563">
                  <a:moveTo>
                    <a:pt x="975" y="0"/>
                  </a:moveTo>
                  <a:cubicBezTo>
                    <a:pt x="949" y="0"/>
                    <a:pt x="922" y="1"/>
                    <a:pt x="893" y="4"/>
                  </a:cubicBezTo>
                  <a:cubicBezTo>
                    <a:pt x="586" y="32"/>
                    <a:pt x="140" y="227"/>
                    <a:pt x="1" y="478"/>
                  </a:cubicBezTo>
                  <a:cubicBezTo>
                    <a:pt x="176" y="679"/>
                    <a:pt x="555" y="789"/>
                    <a:pt x="873" y="789"/>
                  </a:cubicBezTo>
                  <a:cubicBezTo>
                    <a:pt x="908" y="789"/>
                    <a:pt x="943" y="788"/>
                    <a:pt x="977" y="785"/>
                  </a:cubicBezTo>
                  <a:cubicBezTo>
                    <a:pt x="1312" y="757"/>
                    <a:pt x="1423" y="590"/>
                    <a:pt x="1563" y="339"/>
                  </a:cubicBezTo>
                  <a:cubicBezTo>
                    <a:pt x="1410" y="134"/>
                    <a:pt x="1257" y="0"/>
                    <a:pt x="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36"/>
            <p:cNvSpPr/>
            <p:nvPr/>
          </p:nvSpPr>
          <p:spPr>
            <a:xfrm>
              <a:off x="6228250" y="3405375"/>
              <a:ext cx="60725" cy="67125"/>
            </a:xfrm>
            <a:custGeom>
              <a:rect b="b" l="l" r="r" t="t"/>
              <a:pathLst>
                <a:path extrusionOk="0" h="2685" w="2429">
                  <a:moveTo>
                    <a:pt x="196" y="0"/>
                  </a:moveTo>
                  <a:cubicBezTo>
                    <a:pt x="1" y="558"/>
                    <a:pt x="280" y="1507"/>
                    <a:pt x="670" y="2065"/>
                  </a:cubicBezTo>
                  <a:cubicBezTo>
                    <a:pt x="1037" y="2578"/>
                    <a:pt x="1424" y="2684"/>
                    <a:pt x="1908" y="2684"/>
                  </a:cubicBezTo>
                  <a:cubicBezTo>
                    <a:pt x="1977" y="2684"/>
                    <a:pt x="2048" y="2682"/>
                    <a:pt x="2121" y="2679"/>
                  </a:cubicBezTo>
                  <a:cubicBezTo>
                    <a:pt x="2317" y="2121"/>
                    <a:pt x="2428" y="1702"/>
                    <a:pt x="2010" y="1116"/>
                  </a:cubicBezTo>
                  <a:cubicBezTo>
                    <a:pt x="1619" y="558"/>
                    <a:pt x="810" y="0"/>
                    <a:pt x="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36"/>
            <p:cNvSpPr/>
            <p:nvPr/>
          </p:nvSpPr>
          <p:spPr>
            <a:xfrm>
              <a:off x="6277075" y="3416525"/>
              <a:ext cx="35600" cy="55125"/>
            </a:xfrm>
            <a:custGeom>
              <a:rect b="b" l="l" r="r" t="t"/>
              <a:pathLst>
                <a:path extrusionOk="0" h="2205" w="1424">
                  <a:moveTo>
                    <a:pt x="1173" y="1"/>
                  </a:moveTo>
                  <a:cubicBezTo>
                    <a:pt x="754" y="112"/>
                    <a:pt x="336" y="670"/>
                    <a:pt x="168" y="1145"/>
                  </a:cubicBezTo>
                  <a:cubicBezTo>
                    <a:pt x="1" y="1591"/>
                    <a:pt x="168" y="1870"/>
                    <a:pt x="419" y="2205"/>
                  </a:cubicBezTo>
                  <a:cubicBezTo>
                    <a:pt x="810" y="2093"/>
                    <a:pt x="1089" y="1982"/>
                    <a:pt x="1256" y="1507"/>
                  </a:cubicBezTo>
                  <a:cubicBezTo>
                    <a:pt x="1424" y="1033"/>
                    <a:pt x="1424" y="336"/>
                    <a:pt x="1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36"/>
            <p:cNvSpPr/>
            <p:nvPr/>
          </p:nvSpPr>
          <p:spPr>
            <a:xfrm>
              <a:off x="6205950" y="3455625"/>
              <a:ext cx="55825" cy="31250"/>
            </a:xfrm>
            <a:custGeom>
              <a:rect b="b" l="l" r="r" t="t"/>
              <a:pathLst>
                <a:path extrusionOk="0" h="1250" w="2233">
                  <a:moveTo>
                    <a:pt x="901" y="1"/>
                  </a:moveTo>
                  <a:cubicBezTo>
                    <a:pt x="554" y="1"/>
                    <a:pt x="208" y="77"/>
                    <a:pt x="0" y="250"/>
                  </a:cubicBezTo>
                  <a:cubicBezTo>
                    <a:pt x="140" y="641"/>
                    <a:pt x="698" y="1059"/>
                    <a:pt x="1172" y="1199"/>
                  </a:cubicBezTo>
                  <a:cubicBezTo>
                    <a:pt x="1283" y="1234"/>
                    <a:pt x="1385" y="1249"/>
                    <a:pt x="1479" y="1249"/>
                  </a:cubicBezTo>
                  <a:cubicBezTo>
                    <a:pt x="1761" y="1249"/>
                    <a:pt x="1981" y="1108"/>
                    <a:pt x="2232" y="920"/>
                  </a:cubicBezTo>
                  <a:cubicBezTo>
                    <a:pt x="2093" y="529"/>
                    <a:pt x="1981" y="250"/>
                    <a:pt x="1507" y="83"/>
                  </a:cubicBezTo>
                  <a:cubicBezTo>
                    <a:pt x="1326" y="30"/>
                    <a:pt x="1113" y="1"/>
                    <a:pt x="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36"/>
            <p:cNvSpPr/>
            <p:nvPr/>
          </p:nvSpPr>
          <p:spPr>
            <a:xfrm>
              <a:off x="6325900" y="3416525"/>
              <a:ext cx="24450" cy="37000"/>
            </a:xfrm>
            <a:custGeom>
              <a:rect b="b" l="l" r="r" t="t"/>
              <a:pathLst>
                <a:path extrusionOk="0" h="1480" w="978">
                  <a:moveTo>
                    <a:pt x="838" y="1"/>
                  </a:moveTo>
                  <a:cubicBezTo>
                    <a:pt x="559" y="85"/>
                    <a:pt x="252" y="419"/>
                    <a:pt x="140" y="726"/>
                  </a:cubicBezTo>
                  <a:cubicBezTo>
                    <a:pt x="1" y="1033"/>
                    <a:pt x="112" y="1228"/>
                    <a:pt x="280" y="1479"/>
                  </a:cubicBezTo>
                  <a:cubicBezTo>
                    <a:pt x="531" y="1396"/>
                    <a:pt x="726" y="1312"/>
                    <a:pt x="866" y="1005"/>
                  </a:cubicBezTo>
                  <a:cubicBezTo>
                    <a:pt x="977" y="698"/>
                    <a:pt x="977" y="252"/>
                    <a:pt x="8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36"/>
            <p:cNvSpPr/>
            <p:nvPr/>
          </p:nvSpPr>
          <p:spPr>
            <a:xfrm>
              <a:off x="6187800" y="3505725"/>
              <a:ext cx="39100" cy="19750"/>
            </a:xfrm>
            <a:custGeom>
              <a:rect b="b" l="l" r="r" t="t"/>
              <a:pathLst>
                <a:path extrusionOk="0" h="790" w="1564">
                  <a:moveTo>
                    <a:pt x="975" y="0"/>
                  </a:moveTo>
                  <a:cubicBezTo>
                    <a:pt x="949" y="0"/>
                    <a:pt x="922" y="2"/>
                    <a:pt x="894" y="4"/>
                  </a:cubicBezTo>
                  <a:cubicBezTo>
                    <a:pt x="587" y="32"/>
                    <a:pt x="140" y="227"/>
                    <a:pt x="1" y="478"/>
                  </a:cubicBezTo>
                  <a:cubicBezTo>
                    <a:pt x="176" y="679"/>
                    <a:pt x="555" y="789"/>
                    <a:pt x="873" y="789"/>
                  </a:cubicBezTo>
                  <a:cubicBezTo>
                    <a:pt x="908" y="789"/>
                    <a:pt x="943" y="788"/>
                    <a:pt x="977" y="785"/>
                  </a:cubicBezTo>
                  <a:cubicBezTo>
                    <a:pt x="1312" y="757"/>
                    <a:pt x="1424" y="590"/>
                    <a:pt x="1563" y="339"/>
                  </a:cubicBezTo>
                  <a:cubicBezTo>
                    <a:pt x="1410" y="134"/>
                    <a:pt x="1257" y="0"/>
                    <a:pt x="9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36"/>
            <p:cNvSpPr/>
            <p:nvPr/>
          </p:nvSpPr>
          <p:spPr>
            <a:xfrm>
              <a:off x="5563575" y="3970725"/>
              <a:ext cx="83025" cy="44700"/>
            </a:xfrm>
            <a:custGeom>
              <a:rect b="b" l="l" r="r" t="t"/>
              <a:pathLst>
                <a:path extrusionOk="0" h="1788" w="3321">
                  <a:moveTo>
                    <a:pt x="2193" y="1"/>
                  </a:moveTo>
                  <a:cubicBezTo>
                    <a:pt x="2055" y="1"/>
                    <a:pt x="1903" y="22"/>
                    <a:pt x="1730" y="68"/>
                  </a:cubicBezTo>
                  <a:cubicBezTo>
                    <a:pt x="1032" y="236"/>
                    <a:pt x="195" y="822"/>
                    <a:pt x="0" y="1408"/>
                  </a:cubicBezTo>
                  <a:cubicBezTo>
                    <a:pt x="311" y="1664"/>
                    <a:pt x="850" y="1788"/>
                    <a:pt x="1381" y="1788"/>
                  </a:cubicBezTo>
                  <a:cubicBezTo>
                    <a:pt x="1660" y="1788"/>
                    <a:pt x="1936" y="1754"/>
                    <a:pt x="2176" y="1687"/>
                  </a:cubicBezTo>
                  <a:cubicBezTo>
                    <a:pt x="2902" y="1491"/>
                    <a:pt x="3097" y="1101"/>
                    <a:pt x="3320" y="515"/>
                  </a:cubicBezTo>
                  <a:cubicBezTo>
                    <a:pt x="2938" y="217"/>
                    <a:pt x="2636" y="1"/>
                    <a:pt x="2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36"/>
            <p:cNvSpPr/>
            <p:nvPr/>
          </p:nvSpPr>
          <p:spPr>
            <a:xfrm>
              <a:off x="5599825" y="3938275"/>
              <a:ext cx="48850" cy="41275"/>
            </a:xfrm>
            <a:custGeom>
              <a:rect b="b" l="l" r="r" t="t"/>
              <a:pathLst>
                <a:path extrusionOk="0" h="1651" w="1954">
                  <a:moveTo>
                    <a:pt x="257" y="0"/>
                  </a:moveTo>
                  <a:cubicBezTo>
                    <a:pt x="175" y="0"/>
                    <a:pt x="98" y="9"/>
                    <a:pt x="29" y="27"/>
                  </a:cubicBezTo>
                  <a:cubicBezTo>
                    <a:pt x="1" y="474"/>
                    <a:pt x="364" y="1087"/>
                    <a:pt x="782" y="1422"/>
                  </a:cubicBezTo>
                  <a:cubicBezTo>
                    <a:pt x="998" y="1592"/>
                    <a:pt x="1188" y="1650"/>
                    <a:pt x="1390" y="1650"/>
                  </a:cubicBezTo>
                  <a:cubicBezTo>
                    <a:pt x="1554" y="1650"/>
                    <a:pt x="1726" y="1612"/>
                    <a:pt x="1926" y="1562"/>
                  </a:cubicBezTo>
                  <a:cubicBezTo>
                    <a:pt x="1954" y="1115"/>
                    <a:pt x="1926" y="808"/>
                    <a:pt x="1535" y="474"/>
                  </a:cubicBezTo>
                  <a:cubicBezTo>
                    <a:pt x="1209" y="217"/>
                    <a:pt x="670" y="0"/>
                    <a:pt x="2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36"/>
            <p:cNvSpPr/>
            <p:nvPr/>
          </p:nvSpPr>
          <p:spPr>
            <a:xfrm>
              <a:off x="5601225" y="3882450"/>
              <a:ext cx="43975" cy="49550"/>
            </a:xfrm>
            <a:custGeom>
              <a:rect b="b" l="l" r="r" t="t"/>
              <a:pathLst>
                <a:path extrusionOk="0" h="1982" w="1759">
                  <a:moveTo>
                    <a:pt x="140" y="0"/>
                  </a:moveTo>
                  <a:cubicBezTo>
                    <a:pt x="1" y="391"/>
                    <a:pt x="196" y="1088"/>
                    <a:pt x="503" y="1507"/>
                  </a:cubicBezTo>
                  <a:cubicBezTo>
                    <a:pt x="782" y="1925"/>
                    <a:pt x="1117" y="1981"/>
                    <a:pt x="1563" y="1981"/>
                  </a:cubicBezTo>
                  <a:cubicBezTo>
                    <a:pt x="1702" y="1563"/>
                    <a:pt x="1758" y="1228"/>
                    <a:pt x="1479" y="809"/>
                  </a:cubicBezTo>
                  <a:cubicBezTo>
                    <a:pt x="1172" y="391"/>
                    <a:pt x="587" y="0"/>
                    <a:pt x="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36"/>
            <p:cNvSpPr/>
            <p:nvPr/>
          </p:nvSpPr>
          <p:spPr>
            <a:xfrm>
              <a:off x="5564950" y="3898225"/>
              <a:ext cx="32125" cy="28475"/>
            </a:xfrm>
            <a:custGeom>
              <a:rect b="b" l="l" r="r" t="t"/>
              <a:pathLst>
                <a:path extrusionOk="0" h="1139" w="1285">
                  <a:moveTo>
                    <a:pt x="147" y="0"/>
                  </a:moveTo>
                  <a:cubicBezTo>
                    <a:pt x="105" y="0"/>
                    <a:pt x="65" y="4"/>
                    <a:pt x="29" y="11"/>
                  </a:cubicBezTo>
                  <a:cubicBezTo>
                    <a:pt x="1" y="318"/>
                    <a:pt x="224" y="736"/>
                    <a:pt x="503" y="960"/>
                  </a:cubicBezTo>
                  <a:cubicBezTo>
                    <a:pt x="656" y="1096"/>
                    <a:pt x="799" y="1138"/>
                    <a:pt x="950" y="1138"/>
                  </a:cubicBezTo>
                  <a:cubicBezTo>
                    <a:pt x="1047" y="1138"/>
                    <a:pt x="1147" y="1121"/>
                    <a:pt x="1256" y="1099"/>
                  </a:cubicBezTo>
                  <a:cubicBezTo>
                    <a:pt x="1284" y="792"/>
                    <a:pt x="1284" y="569"/>
                    <a:pt x="1033" y="346"/>
                  </a:cubicBezTo>
                  <a:cubicBezTo>
                    <a:pt x="791" y="152"/>
                    <a:pt x="422" y="0"/>
                    <a:pt x="1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36"/>
            <p:cNvSpPr/>
            <p:nvPr/>
          </p:nvSpPr>
          <p:spPr>
            <a:xfrm>
              <a:off x="5530075" y="3961175"/>
              <a:ext cx="41175" cy="19725"/>
            </a:xfrm>
            <a:custGeom>
              <a:rect b="b" l="l" r="r" t="t"/>
              <a:pathLst>
                <a:path extrusionOk="0" h="789" w="1647">
                  <a:moveTo>
                    <a:pt x="1048" y="1"/>
                  </a:moveTo>
                  <a:cubicBezTo>
                    <a:pt x="1025" y="1"/>
                    <a:pt x="1002" y="2"/>
                    <a:pt x="977" y="4"/>
                  </a:cubicBezTo>
                  <a:cubicBezTo>
                    <a:pt x="615" y="4"/>
                    <a:pt x="168" y="171"/>
                    <a:pt x="1" y="422"/>
                  </a:cubicBezTo>
                  <a:cubicBezTo>
                    <a:pt x="180" y="652"/>
                    <a:pt x="569" y="789"/>
                    <a:pt x="912" y="789"/>
                  </a:cubicBezTo>
                  <a:cubicBezTo>
                    <a:pt x="943" y="789"/>
                    <a:pt x="975" y="788"/>
                    <a:pt x="1005" y="785"/>
                  </a:cubicBezTo>
                  <a:cubicBezTo>
                    <a:pt x="1340" y="785"/>
                    <a:pt x="1480" y="618"/>
                    <a:pt x="1647" y="367"/>
                  </a:cubicBezTo>
                  <a:cubicBezTo>
                    <a:pt x="1466" y="160"/>
                    <a:pt x="1333" y="1"/>
                    <a:pt x="10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36"/>
            <p:cNvSpPr/>
            <p:nvPr/>
          </p:nvSpPr>
          <p:spPr>
            <a:xfrm>
              <a:off x="5172275" y="4366900"/>
              <a:ext cx="83025" cy="44875"/>
            </a:xfrm>
            <a:custGeom>
              <a:rect b="b" l="l" r="r" t="t"/>
              <a:pathLst>
                <a:path extrusionOk="0" h="1795" w="3321">
                  <a:moveTo>
                    <a:pt x="2194" y="0"/>
                  </a:moveTo>
                  <a:cubicBezTo>
                    <a:pt x="2056" y="0"/>
                    <a:pt x="1903" y="22"/>
                    <a:pt x="1730" y="68"/>
                  </a:cubicBezTo>
                  <a:cubicBezTo>
                    <a:pt x="1033" y="263"/>
                    <a:pt x="196" y="821"/>
                    <a:pt x="1" y="1407"/>
                  </a:cubicBezTo>
                  <a:cubicBezTo>
                    <a:pt x="304" y="1675"/>
                    <a:pt x="825" y="1794"/>
                    <a:pt x="1343" y="1794"/>
                  </a:cubicBezTo>
                  <a:cubicBezTo>
                    <a:pt x="1635" y="1794"/>
                    <a:pt x="1926" y="1757"/>
                    <a:pt x="2177" y="1686"/>
                  </a:cubicBezTo>
                  <a:cubicBezTo>
                    <a:pt x="2902" y="1519"/>
                    <a:pt x="3098" y="1100"/>
                    <a:pt x="3321" y="514"/>
                  </a:cubicBezTo>
                  <a:cubicBezTo>
                    <a:pt x="2938" y="217"/>
                    <a:pt x="2637" y="0"/>
                    <a:pt x="2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36"/>
            <p:cNvSpPr/>
            <p:nvPr/>
          </p:nvSpPr>
          <p:spPr>
            <a:xfrm>
              <a:off x="5208550" y="4334425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36"/>
            <p:cNvSpPr/>
            <p:nvPr/>
          </p:nvSpPr>
          <p:spPr>
            <a:xfrm>
              <a:off x="5209950" y="4278625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36"/>
            <p:cNvSpPr/>
            <p:nvPr/>
          </p:nvSpPr>
          <p:spPr>
            <a:xfrm>
              <a:off x="5472200" y="4148875"/>
              <a:ext cx="20950" cy="40475"/>
            </a:xfrm>
            <a:custGeom>
              <a:rect b="b" l="l" r="r" t="t"/>
              <a:pathLst>
                <a:path extrusionOk="0" h="1619" w="838">
                  <a:moveTo>
                    <a:pt x="363" y="1"/>
                  </a:moveTo>
                  <a:cubicBezTo>
                    <a:pt x="140" y="168"/>
                    <a:pt x="0" y="643"/>
                    <a:pt x="0" y="977"/>
                  </a:cubicBezTo>
                  <a:cubicBezTo>
                    <a:pt x="28" y="1340"/>
                    <a:pt x="196" y="1479"/>
                    <a:pt x="447" y="1619"/>
                  </a:cubicBezTo>
                  <a:cubicBezTo>
                    <a:pt x="670" y="1452"/>
                    <a:pt x="837" y="1284"/>
                    <a:pt x="809" y="949"/>
                  </a:cubicBezTo>
                  <a:cubicBezTo>
                    <a:pt x="809" y="615"/>
                    <a:pt x="614" y="168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36"/>
            <p:cNvSpPr/>
            <p:nvPr/>
          </p:nvSpPr>
          <p:spPr>
            <a:xfrm>
              <a:off x="5402450" y="4163525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36"/>
            <p:cNvSpPr/>
            <p:nvPr/>
          </p:nvSpPr>
          <p:spPr>
            <a:xfrm>
              <a:off x="6690675" y="3479300"/>
              <a:ext cx="55125" cy="108825"/>
            </a:xfrm>
            <a:custGeom>
              <a:rect b="b" l="l" r="r" t="t"/>
              <a:pathLst>
                <a:path extrusionOk="0" h="4353" w="2205">
                  <a:moveTo>
                    <a:pt x="1173" y="1"/>
                  </a:moveTo>
                  <a:cubicBezTo>
                    <a:pt x="503" y="419"/>
                    <a:pt x="57" y="1647"/>
                    <a:pt x="29" y="2567"/>
                  </a:cubicBezTo>
                  <a:cubicBezTo>
                    <a:pt x="1" y="3488"/>
                    <a:pt x="419" y="3879"/>
                    <a:pt x="1033" y="4353"/>
                  </a:cubicBezTo>
                  <a:cubicBezTo>
                    <a:pt x="1703" y="3934"/>
                    <a:pt x="2149" y="3544"/>
                    <a:pt x="2177" y="2623"/>
                  </a:cubicBezTo>
                  <a:cubicBezTo>
                    <a:pt x="2205" y="1703"/>
                    <a:pt x="1814" y="475"/>
                    <a:pt x="1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36"/>
            <p:cNvSpPr/>
            <p:nvPr/>
          </p:nvSpPr>
          <p:spPr>
            <a:xfrm>
              <a:off x="6766700" y="3543750"/>
              <a:ext cx="64200" cy="49175"/>
            </a:xfrm>
            <a:custGeom>
              <a:rect b="b" l="l" r="r" t="t"/>
              <a:pathLst>
                <a:path extrusionOk="0" h="1967" w="2568">
                  <a:moveTo>
                    <a:pt x="2103" y="1"/>
                  </a:moveTo>
                  <a:cubicBezTo>
                    <a:pt x="1606" y="1"/>
                    <a:pt x="1010" y="194"/>
                    <a:pt x="615" y="464"/>
                  </a:cubicBezTo>
                  <a:cubicBezTo>
                    <a:pt x="57" y="826"/>
                    <a:pt x="1" y="1217"/>
                    <a:pt x="1" y="1775"/>
                  </a:cubicBezTo>
                  <a:cubicBezTo>
                    <a:pt x="272" y="1889"/>
                    <a:pt x="507" y="1967"/>
                    <a:pt x="743" y="1967"/>
                  </a:cubicBezTo>
                  <a:cubicBezTo>
                    <a:pt x="967" y="1967"/>
                    <a:pt x="1193" y="1896"/>
                    <a:pt x="1452" y="1719"/>
                  </a:cubicBezTo>
                  <a:cubicBezTo>
                    <a:pt x="2010" y="1356"/>
                    <a:pt x="2540" y="631"/>
                    <a:pt x="2568" y="73"/>
                  </a:cubicBezTo>
                  <a:cubicBezTo>
                    <a:pt x="2432" y="23"/>
                    <a:pt x="2274" y="1"/>
                    <a:pt x="2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36"/>
            <p:cNvSpPr/>
            <p:nvPr/>
          </p:nvSpPr>
          <p:spPr>
            <a:xfrm>
              <a:off x="6784150" y="3622725"/>
              <a:ext cx="73250" cy="41600"/>
            </a:xfrm>
            <a:custGeom>
              <a:rect b="b" l="l" r="r" t="t"/>
              <a:pathLst>
                <a:path extrusionOk="0" h="1664" w="2930">
                  <a:moveTo>
                    <a:pt x="1797" y="1"/>
                  </a:moveTo>
                  <a:cubicBezTo>
                    <a:pt x="1499" y="1"/>
                    <a:pt x="1199" y="43"/>
                    <a:pt x="949" y="123"/>
                  </a:cubicBezTo>
                  <a:cubicBezTo>
                    <a:pt x="335" y="346"/>
                    <a:pt x="168" y="708"/>
                    <a:pt x="0" y="1238"/>
                  </a:cubicBezTo>
                  <a:cubicBezTo>
                    <a:pt x="342" y="1480"/>
                    <a:pt x="612" y="1663"/>
                    <a:pt x="976" y="1663"/>
                  </a:cubicBezTo>
                  <a:cubicBezTo>
                    <a:pt x="1117" y="1663"/>
                    <a:pt x="1272" y="1636"/>
                    <a:pt x="1451" y="1573"/>
                  </a:cubicBezTo>
                  <a:cubicBezTo>
                    <a:pt x="2065" y="1378"/>
                    <a:pt x="2790" y="820"/>
                    <a:pt x="2930" y="290"/>
                  </a:cubicBezTo>
                  <a:cubicBezTo>
                    <a:pt x="2665" y="91"/>
                    <a:pt x="2233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36"/>
            <p:cNvSpPr/>
            <p:nvPr/>
          </p:nvSpPr>
          <p:spPr>
            <a:xfrm>
              <a:off x="6807850" y="3574150"/>
              <a:ext cx="44675" cy="32675"/>
            </a:xfrm>
            <a:custGeom>
              <a:rect b="b" l="l" r="r" t="t"/>
              <a:pathLst>
                <a:path extrusionOk="0" h="1307" w="1787">
                  <a:moveTo>
                    <a:pt x="1443" y="1"/>
                  </a:moveTo>
                  <a:cubicBezTo>
                    <a:pt x="1114" y="1"/>
                    <a:pt x="730" y="119"/>
                    <a:pt x="447" y="280"/>
                  </a:cubicBezTo>
                  <a:cubicBezTo>
                    <a:pt x="85" y="503"/>
                    <a:pt x="29" y="782"/>
                    <a:pt x="1" y="1173"/>
                  </a:cubicBezTo>
                  <a:cubicBezTo>
                    <a:pt x="195" y="1247"/>
                    <a:pt x="357" y="1306"/>
                    <a:pt x="526" y="1306"/>
                  </a:cubicBezTo>
                  <a:cubicBezTo>
                    <a:pt x="672" y="1306"/>
                    <a:pt x="824" y="1262"/>
                    <a:pt x="1005" y="1145"/>
                  </a:cubicBezTo>
                  <a:cubicBezTo>
                    <a:pt x="1368" y="922"/>
                    <a:pt x="1759" y="447"/>
                    <a:pt x="1787" y="57"/>
                  </a:cubicBezTo>
                  <a:cubicBezTo>
                    <a:pt x="1686" y="18"/>
                    <a:pt x="1569" y="1"/>
                    <a:pt x="1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36"/>
            <p:cNvSpPr/>
            <p:nvPr/>
          </p:nvSpPr>
          <p:spPr>
            <a:xfrm>
              <a:off x="6753450" y="3505800"/>
              <a:ext cx="30025" cy="50250"/>
            </a:xfrm>
            <a:custGeom>
              <a:rect b="b" l="l" r="r" t="t"/>
              <a:pathLst>
                <a:path extrusionOk="0" h="2010" w="1201">
                  <a:moveTo>
                    <a:pt x="922" y="1"/>
                  </a:moveTo>
                  <a:cubicBezTo>
                    <a:pt x="559" y="140"/>
                    <a:pt x="224" y="643"/>
                    <a:pt x="112" y="1061"/>
                  </a:cubicBezTo>
                  <a:cubicBezTo>
                    <a:pt x="1" y="1480"/>
                    <a:pt x="140" y="1703"/>
                    <a:pt x="391" y="2010"/>
                  </a:cubicBezTo>
                  <a:cubicBezTo>
                    <a:pt x="726" y="1870"/>
                    <a:pt x="977" y="1759"/>
                    <a:pt x="1089" y="1312"/>
                  </a:cubicBezTo>
                  <a:cubicBezTo>
                    <a:pt x="1201" y="894"/>
                    <a:pt x="1173" y="280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36"/>
            <p:cNvSpPr/>
            <p:nvPr/>
          </p:nvSpPr>
          <p:spPr>
            <a:xfrm>
              <a:off x="6139675" y="4058725"/>
              <a:ext cx="108150" cy="54625"/>
            </a:xfrm>
            <a:custGeom>
              <a:rect b="b" l="l" r="r" t="t"/>
              <a:pathLst>
                <a:path extrusionOk="0" h="2185" w="4326">
                  <a:moveTo>
                    <a:pt x="2212" y="0"/>
                  </a:moveTo>
                  <a:cubicBezTo>
                    <a:pt x="1379" y="0"/>
                    <a:pt x="440" y="275"/>
                    <a:pt x="1" y="761"/>
                  </a:cubicBezTo>
                  <a:cubicBezTo>
                    <a:pt x="363" y="1459"/>
                    <a:pt x="1507" y="2044"/>
                    <a:pt x="2428" y="2156"/>
                  </a:cubicBezTo>
                  <a:cubicBezTo>
                    <a:pt x="2555" y="2175"/>
                    <a:pt x="2672" y="2184"/>
                    <a:pt x="2782" y="2184"/>
                  </a:cubicBezTo>
                  <a:cubicBezTo>
                    <a:pt x="3473" y="2184"/>
                    <a:pt x="3868" y="1824"/>
                    <a:pt x="4325" y="1319"/>
                  </a:cubicBezTo>
                  <a:cubicBezTo>
                    <a:pt x="3962" y="622"/>
                    <a:pt x="3628" y="147"/>
                    <a:pt x="2707" y="36"/>
                  </a:cubicBezTo>
                  <a:cubicBezTo>
                    <a:pt x="2550" y="12"/>
                    <a:pt x="2383" y="0"/>
                    <a:pt x="2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36"/>
            <p:cNvSpPr/>
            <p:nvPr/>
          </p:nvSpPr>
          <p:spPr>
            <a:xfrm>
              <a:off x="6209425" y="4017750"/>
              <a:ext cx="53025" cy="67700"/>
            </a:xfrm>
            <a:custGeom>
              <a:rect b="b" l="l" r="r" t="t"/>
              <a:pathLst>
                <a:path extrusionOk="0" h="2708" w="2121">
                  <a:moveTo>
                    <a:pt x="252" y="1"/>
                  </a:moveTo>
                  <a:cubicBezTo>
                    <a:pt x="1" y="503"/>
                    <a:pt x="140" y="1396"/>
                    <a:pt x="447" y="1982"/>
                  </a:cubicBezTo>
                  <a:cubicBezTo>
                    <a:pt x="754" y="2540"/>
                    <a:pt x="1172" y="2651"/>
                    <a:pt x="1730" y="2707"/>
                  </a:cubicBezTo>
                  <a:cubicBezTo>
                    <a:pt x="1981" y="2205"/>
                    <a:pt x="2121" y="1842"/>
                    <a:pt x="1814" y="1256"/>
                  </a:cubicBezTo>
                  <a:cubicBezTo>
                    <a:pt x="1507" y="670"/>
                    <a:pt x="810" y="57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36"/>
            <p:cNvSpPr/>
            <p:nvPr/>
          </p:nvSpPr>
          <p:spPr>
            <a:xfrm>
              <a:off x="6293125" y="3959175"/>
              <a:ext cx="44675" cy="75350"/>
            </a:xfrm>
            <a:custGeom>
              <a:rect b="b" l="l" r="r" t="t"/>
              <a:pathLst>
                <a:path extrusionOk="0" h="3014" w="1787">
                  <a:moveTo>
                    <a:pt x="503" y="0"/>
                  </a:moveTo>
                  <a:cubicBezTo>
                    <a:pt x="112" y="419"/>
                    <a:pt x="0" y="1312"/>
                    <a:pt x="140" y="1953"/>
                  </a:cubicBezTo>
                  <a:cubicBezTo>
                    <a:pt x="307" y="2595"/>
                    <a:pt x="642" y="2790"/>
                    <a:pt x="1172" y="3013"/>
                  </a:cubicBezTo>
                  <a:cubicBezTo>
                    <a:pt x="1535" y="2595"/>
                    <a:pt x="1786" y="2260"/>
                    <a:pt x="1647" y="1618"/>
                  </a:cubicBezTo>
                  <a:cubicBezTo>
                    <a:pt x="1507" y="977"/>
                    <a:pt x="1005" y="196"/>
                    <a:pt x="5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36"/>
            <p:cNvSpPr/>
            <p:nvPr/>
          </p:nvSpPr>
          <p:spPr>
            <a:xfrm>
              <a:off x="6153625" y="4193125"/>
              <a:ext cx="46750" cy="29875"/>
            </a:xfrm>
            <a:custGeom>
              <a:rect b="b" l="l" r="r" t="t"/>
              <a:pathLst>
                <a:path extrusionOk="0" h="1195" w="1870">
                  <a:moveTo>
                    <a:pt x="491" y="1"/>
                  </a:moveTo>
                  <a:cubicBezTo>
                    <a:pt x="300" y="1"/>
                    <a:pt x="125" y="32"/>
                    <a:pt x="1" y="100"/>
                  </a:cubicBezTo>
                  <a:cubicBezTo>
                    <a:pt x="56" y="463"/>
                    <a:pt x="503" y="909"/>
                    <a:pt x="893" y="1104"/>
                  </a:cubicBezTo>
                  <a:cubicBezTo>
                    <a:pt x="1039" y="1167"/>
                    <a:pt x="1165" y="1194"/>
                    <a:pt x="1283" y="1194"/>
                  </a:cubicBezTo>
                  <a:cubicBezTo>
                    <a:pt x="1482" y="1194"/>
                    <a:pt x="1660" y="1116"/>
                    <a:pt x="1870" y="993"/>
                  </a:cubicBezTo>
                  <a:cubicBezTo>
                    <a:pt x="1786" y="630"/>
                    <a:pt x="1730" y="351"/>
                    <a:pt x="1312" y="184"/>
                  </a:cubicBezTo>
                  <a:cubicBezTo>
                    <a:pt x="1080" y="68"/>
                    <a:pt x="769" y="1"/>
                    <a:pt x="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36"/>
            <p:cNvSpPr/>
            <p:nvPr/>
          </p:nvSpPr>
          <p:spPr>
            <a:xfrm>
              <a:off x="6117350" y="4017500"/>
              <a:ext cx="48850" cy="28650"/>
            </a:xfrm>
            <a:custGeom>
              <a:rect b="b" l="l" r="r" t="t"/>
              <a:pathLst>
                <a:path extrusionOk="0" h="1146" w="1954">
                  <a:moveTo>
                    <a:pt x="678" y="0"/>
                  </a:moveTo>
                  <a:cubicBezTo>
                    <a:pt x="424" y="0"/>
                    <a:pt x="175" y="49"/>
                    <a:pt x="1" y="150"/>
                  </a:cubicBezTo>
                  <a:cubicBezTo>
                    <a:pt x="113" y="513"/>
                    <a:pt x="587" y="931"/>
                    <a:pt x="977" y="1071"/>
                  </a:cubicBezTo>
                  <a:cubicBezTo>
                    <a:pt x="1108" y="1123"/>
                    <a:pt x="1223" y="1146"/>
                    <a:pt x="1328" y="1146"/>
                  </a:cubicBezTo>
                  <a:cubicBezTo>
                    <a:pt x="1558" y="1146"/>
                    <a:pt x="1743" y="1038"/>
                    <a:pt x="1954" y="904"/>
                  </a:cubicBezTo>
                  <a:cubicBezTo>
                    <a:pt x="1870" y="541"/>
                    <a:pt x="1759" y="262"/>
                    <a:pt x="1340" y="122"/>
                  </a:cubicBezTo>
                  <a:cubicBezTo>
                    <a:pt x="1152" y="42"/>
                    <a:pt x="913" y="0"/>
                    <a:pt x="6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36"/>
            <p:cNvSpPr/>
            <p:nvPr/>
          </p:nvSpPr>
          <p:spPr>
            <a:xfrm>
              <a:off x="7252850" y="3828000"/>
              <a:ext cx="85825" cy="42625"/>
            </a:xfrm>
            <a:custGeom>
              <a:rect b="b" l="l" r="r" t="t"/>
              <a:pathLst>
                <a:path extrusionOk="0" h="1705" w="3433">
                  <a:moveTo>
                    <a:pt x="1341" y="1"/>
                  </a:moveTo>
                  <a:cubicBezTo>
                    <a:pt x="672" y="1"/>
                    <a:pt x="349" y="329"/>
                    <a:pt x="1" y="811"/>
                  </a:cubicBezTo>
                  <a:cubicBezTo>
                    <a:pt x="363" y="1341"/>
                    <a:pt x="642" y="1676"/>
                    <a:pt x="1368" y="1704"/>
                  </a:cubicBezTo>
                  <a:cubicBezTo>
                    <a:pt x="2121" y="1704"/>
                    <a:pt x="3069" y="1397"/>
                    <a:pt x="3432" y="895"/>
                  </a:cubicBezTo>
                  <a:cubicBezTo>
                    <a:pt x="3097" y="365"/>
                    <a:pt x="2149" y="2"/>
                    <a:pt x="1423" y="2"/>
                  </a:cubicBezTo>
                  <a:cubicBezTo>
                    <a:pt x="1395" y="1"/>
                    <a:pt x="1368" y="1"/>
                    <a:pt x="1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36"/>
            <p:cNvSpPr/>
            <p:nvPr/>
          </p:nvSpPr>
          <p:spPr>
            <a:xfrm>
              <a:off x="7244475" y="3853850"/>
              <a:ext cx="43975" cy="50250"/>
            </a:xfrm>
            <a:custGeom>
              <a:rect b="b" l="l" r="r" t="t"/>
              <a:pathLst>
                <a:path extrusionOk="0" h="2010" w="1759">
                  <a:moveTo>
                    <a:pt x="224" y="1"/>
                  </a:moveTo>
                  <a:cubicBezTo>
                    <a:pt x="57" y="419"/>
                    <a:pt x="1" y="726"/>
                    <a:pt x="280" y="1144"/>
                  </a:cubicBezTo>
                  <a:cubicBezTo>
                    <a:pt x="559" y="1563"/>
                    <a:pt x="1145" y="1981"/>
                    <a:pt x="1591" y="2009"/>
                  </a:cubicBezTo>
                  <a:cubicBezTo>
                    <a:pt x="1758" y="1591"/>
                    <a:pt x="1563" y="893"/>
                    <a:pt x="1284" y="475"/>
                  </a:cubicBezTo>
                  <a:cubicBezTo>
                    <a:pt x="977" y="56"/>
                    <a:pt x="670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36"/>
            <p:cNvSpPr/>
            <p:nvPr/>
          </p:nvSpPr>
          <p:spPr>
            <a:xfrm>
              <a:off x="7259125" y="3784050"/>
              <a:ext cx="55125" cy="34675"/>
            </a:xfrm>
            <a:custGeom>
              <a:rect b="b" l="l" r="r" t="t"/>
              <a:pathLst>
                <a:path extrusionOk="0" h="1387" w="2205">
                  <a:moveTo>
                    <a:pt x="1570" y="0"/>
                  </a:moveTo>
                  <a:cubicBezTo>
                    <a:pt x="1254" y="0"/>
                    <a:pt x="909" y="73"/>
                    <a:pt x="642" y="198"/>
                  </a:cubicBezTo>
                  <a:cubicBezTo>
                    <a:pt x="196" y="393"/>
                    <a:pt x="84" y="700"/>
                    <a:pt x="1" y="1146"/>
                  </a:cubicBezTo>
                  <a:cubicBezTo>
                    <a:pt x="251" y="1289"/>
                    <a:pt x="455" y="1387"/>
                    <a:pt x="695" y="1387"/>
                  </a:cubicBezTo>
                  <a:cubicBezTo>
                    <a:pt x="829" y="1387"/>
                    <a:pt x="974" y="1356"/>
                    <a:pt x="1145" y="1286"/>
                  </a:cubicBezTo>
                  <a:cubicBezTo>
                    <a:pt x="1619" y="1063"/>
                    <a:pt x="2121" y="561"/>
                    <a:pt x="2205" y="142"/>
                  </a:cubicBezTo>
                  <a:cubicBezTo>
                    <a:pt x="2046" y="44"/>
                    <a:pt x="1817" y="0"/>
                    <a:pt x="1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36"/>
            <p:cNvSpPr/>
            <p:nvPr/>
          </p:nvSpPr>
          <p:spPr>
            <a:xfrm>
              <a:off x="7299575" y="3878725"/>
              <a:ext cx="55825" cy="34175"/>
            </a:xfrm>
            <a:custGeom>
              <a:rect b="b" l="l" r="r" t="t"/>
              <a:pathLst>
                <a:path extrusionOk="0" h="1367" w="2233">
                  <a:moveTo>
                    <a:pt x="718" y="1"/>
                  </a:moveTo>
                  <a:cubicBezTo>
                    <a:pt x="460" y="1"/>
                    <a:pt x="243" y="112"/>
                    <a:pt x="1" y="261"/>
                  </a:cubicBezTo>
                  <a:cubicBezTo>
                    <a:pt x="85" y="707"/>
                    <a:pt x="196" y="1014"/>
                    <a:pt x="670" y="1210"/>
                  </a:cubicBezTo>
                  <a:cubicBezTo>
                    <a:pt x="915" y="1310"/>
                    <a:pt x="1227" y="1367"/>
                    <a:pt x="1522" y="1367"/>
                  </a:cubicBezTo>
                  <a:cubicBezTo>
                    <a:pt x="1797" y="1367"/>
                    <a:pt x="2057" y="1317"/>
                    <a:pt x="2233" y="1210"/>
                  </a:cubicBezTo>
                  <a:cubicBezTo>
                    <a:pt x="2149" y="791"/>
                    <a:pt x="1619" y="289"/>
                    <a:pt x="1145" y="94"/>
                  </a:cubicBezTo>
                  <a:cubicBezTo>
                    <a:pt x="987" y="29"/>
                    <a:pt x="847" y="1"/>
                    <a:pt x="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36"/>
            <p:cNvSpPr/>
            <p:nvPr/>
          </p:nvSpPr>
          <p:spPr>
            <a:xfrm>
              <a:off x="7242400" y="3929250"/>
              <a:ext cx="47450" cy="43550"/>
            </a:xfrm>
            <a:custGeom>
              <a:rect b="b" l="l" r="r" t="t"/>
              <a:pathLst>
                <a:path extrusionOk="0" h="1742" w="1898">
                  <a:moveTo>
                    <a:pt x="495" y="0"/>
                  </a:moveTo>
                  <a:cubicBezTo>
                    <a:pt x="360" y="0"/>
                    <a:pt x="217" y="23"/>
                    <a:pt x="56" y="53"/>
                  </a:cubicBezTo>
                  <a:cubicBezTo>
                    <a:pt x="0" y="472"/>
                    <a:pt x="0" y="807"/>
                    <a:pt x="363" y="1169"/>
                  </a:cubicBezTo>
                  <a:cubicBezTo>
                    <a:pt x="684" y="1466"/>
                    <a:pt x="1248" y="1741"/>
                    <a:pt x="1663" y="1741"/>
                  </a:cubicBezTo>
                  <a:cubicBezTo>
                    <a:pt x="1716" y="1741"/>
                    <a:pt x="1766" y="1737"/>
                    <a:pt x="1814" y="1727"/>
                  </a:cubicBezTo>
                  <a:cubicBezTo>
                    <a:pt x="1897" y="1281"/>
                    <a:pt x="1562" y="639"/>
                    <a:pt x="1200" y="305"/>
                  </a:cubicBezTo>
                  <a:cubicBezTo>
                    <a:pt x="950" y="73"/>
                    <a:pt x="734" y="0"/>
                    <a:pt x="4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36"/>
            <p:cNvSpPr/>
            <p:nvPr/>
          </p:nvSpPr>
          <p:spPr>
            <a:xfrm>
              <a:off x="8012400" y="4214675"/>
              <a:ext cx="69075" cy="57450"/>
            </a:xfrm>
            <a:custGeom>
              <a:rect b="b" l="l" r="r" t="t"/>
              <a:pathLst>
                <a:path extrusionOk="0" h="2298" w="2763">
                  <a:moveTo>
                    <a:pt x="2381" y="1"/>
                  </a:moveTo>
                  <a:cubicBezTo>
                    <a:pt x="1801" y="1"/>
                    <a:pt x="1089" y="266"/>
                    <a:pt x="614" y="605"/>
                  </a:cubicBezTo>
                  <a:cubicBezTo>
                    <a:pt x="29" y="1052"/>
                    <a:pt x="1" y="1498"/>
                    <a:pt x="1" y="2140"/>
                  </a:cubicBezTo>
                  <a:cubicBezTo>
                    <a:pt x="287" y="2231"/>
                    <a:pt x="537" y="2298"/>
                    <a:pt x="782" y="2298"/>
                  </a:cubicBezTo>
                  <a:cubicBezTo>
                    <a:pt x="1061" y="2298"/>
                    <a:pt x="1334" y="2210"/>
                    <a:pt x="1647" y="1972"/>
                  </a:cubicBezTo>
                  <a:cubicBezTo>
                    <a:pt x="2205" y="1526"/>
                    <a:pt x="2763" y="689"/>
                    <a:pt x="2763" y="47"/>
                  </a:cubicBezTo>
                  <a:cubicBezTo>
                    <a:pt x="2646" y="15"/>
                    <a:pt x="2517" y="1"/>
                    <a:pt x="2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36"/>
            <p:cNvSpPr/>
            <p:nvPr/>
          </p:nvSpPr>
          <p:spPr>
            <a:xfrm>
              <a:off x="8015200" y="4280850"/>
              <a:ext cx="58600" cy="32450"/>
            </a:xfrm>
            <a:custGeom>
              <a:rect b="b" l="l" r="r" t="t"/>
              <a:pathLst>
                <a:path extrusionOk="0" h="1298" w="2344">
                  <a:moveTo>
                    <a:pt x="793" y="0"/>
                  </a:moveTo>
                  <a:cubicBezTo>
                    <a:pt x="497" y="0"/>
                    <a:pt x="272" y="141"/>
                    <a:pt x="0" y="330"/>
                  </a:cubicBezTo>
                  <a:cubicBezTo>
                    <a:pt x="140" y="748"/>
                    <a:pt x="279" y="1055"/>
                    <a:pt x="781" y="1194"/>
                  </a:cubicBezTo>
                  <a:cubicBezTo>
                    <a:pt x="974" y="1262"/>
                    <a:pt x="1207" y="1298"/>
                    <a:pt x="1441" y="1298"/>
                  </a:cubicBezTo>
                  <a:cubicBezTo>
                    <a:pt x="1784" y="1298"/>
                    <a:pt x="2128" y="1221"/>
                    <a:pt x="2344" y="1055"/>
                  </a:cubicBezTo>
                  <a:cubicBezTo>
                    <a:pt x="2204" y="636"/>
                    <a:pt x="1618" y="190"/>
                    <a:pt x="1116" y="51"/>
                  </a:cubicBezTo>
                  <a:cubicBezTo>
                    <a:pt x="998" y="16"/>
                    <a:pt x="891" y="0"/>
                    <a:pt x="7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36"/>
            <p:cNvSpPr/>
            <p:nvPr/>
          </p:nvSpPr>
          <p:spPr>
            <a:xfrm>
              <a:off x="7987300" y="4182375"/>
              <a:ext cx="41175" cy="53725"/>
            </a:xfrm>
            <a:custGeom>
              <a:rect b="b" l="l" r="r" t="t"/>
              <a:pathLst>
                <a:path extrusionOk="0" h="2149" w="1647">
                  <a:moveTo>
                    <a:pt x="1451" y="0"/>
                  </a:moveTo>
                  <a:lnTo>
                    <a:pt x="1451" y="0"/>
                  </a:lnTo>
                  <a:cubicBezTo>
                    <a:pt x="1005" y="56"/>
                    <a:pt x="475" y="530"/>
                    <a:pt x="251" y="1004"/>
                  </a:cubicBezTo>
                  <a:cubicBezTo>
                    <a:pt x="0" y="1451"/>
                    <a:pt x="112" y="1758"/>
                    <a:pt x="307" y="2148"/>
                  </a:cubicBezTo>
                  <a:cubicBezTo>
                    <a:pt x="754" y="2092"/>
                    <a:pt x="1060" y="2009"/>
                    <a:pt x="1312" y="1562"/>
                  </a:cubicBezTo>
                  <a:cubicBezTo>
                    <a:pt x="1535" y="1088"/>
                    <a:pt x="1646" y="391"/>
                    <a:pt x="1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36"/>
            <p:cNvSpPr/>
            <p:nvPr/>
          </p:nvSpPr>
          <p:spPr>
            <a:xfrm>
              <a:off x="7706200" y="4333725"/>
              <a:ext cx="34225" cy="59300"/>
            </a:xfrm>
            <a:custGeom>
              <a:rect b="b" l="l" r="r" t="t"/>
              <a:pathLst>
                <a:path extrusionOk="0" h="2372" w="1369">
                  <a:moveTo>
                    <a:pt x="977" y="0"/>
                  </a:moveTo>
                  <a:cubicBezTo>
                    <a:pt x="587" y="167"/>
                    <a:pt x="196" y="781"/>
                    <a:pt x="85" y="1283"/>
                  </a:cubicBezTo>
                  <a:cubicBezTo>
                    <a:pt x="1" y="1786"/>
                    <a:pt x="168" y="2065"/>
                    <a:pt x="475" y="2372"/>
                  </a:cubicBezTo>
                  <a:cubicBezTo>
                    <a:pt x="894" y="2204"/>
                    <a:pt x="1173" y="2037"/>
                    <a:pt x="1256" y="1535"/>
                  </a:cubicBezTo>
                  <a:cubicBezTo>
                    <a:pt x="1368" y="1032"/>
                    <a:pt x="1284" y="335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36"/>
            <p:cNvSpPr/>
            <p:nvPr/>
          </p:nvSpPr>
          <p:spPr>
            <a:xfrm>
              <a:off x="8056350" y="4325125"/>
              <a:ext cx="60700" cy="30475"/>
            </a:xfrm>
            <a:custGeom>
              <a:rect b="b" l="l" r="r" t="t"/>
              <a:pathLst>
                <a:path extrusionOk="0" h="1219" w="2428">
                  <a:moveTo>
                    <a:pt x="885" y="1"/>
                  </a:moveTo>
                  <a:cubicBezTo>
                    <a:pt x="478" y="1"/>
                    <a:pt x="251" y="211"/>
                    <a:pt x="0" y="511"/>
                  </a:cubicBezTo>
                  <a:cubicBezTo>
                    <a:pt x="223" y="902"/>
                    <a:pt x="419" y="1153"/>
                    <a:pt x="921" y="1209"/>
                  </a:cubicBezTo>
                  <a:cubicBezTo>
                    <a:pt x="981" y="1215"/>
                    <a:pt x="1044" y="1218"/>
                    <a:pt x="1108" y="1218"/>
                  </a:cubicBezTo>
                  <a:cubicBezTo>
                    <a:pt x="1605" y="1218"/>
                    <a:pt x="2180" y="1031"/>
                    <a:pt x="2428" y="735"/>
                  </a:cubicBezTo>
                  <a:cubicBezTo>
                    <a:pt x="2204" y="372"/>
                    <a:pt x="1563" y="65"/>
                    <a:pt x="1033" y="9"/>
                  </a:cubicBezTo>
                  <a:cubicBezTo>
                    <a:pt x="981" y="4"/>
                    <a:pt x="932" y="1"/>
                    <a:pt x="885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36"/>
            <p:cNvSpPr/>
            <p:nvPr/>
          </p:nvSpPr>
          <p:spPr>
            <a:xfrm>
              <a:off x="7223550" y="4049325"/>
              <a:ext cx="68375" cy="59225"/>
            </a:xfrm>
            <a:custGeom>
              <a:rect b="b" l="l" r="r" t="t"/>
              <a:pathLst>
                <a:path extrusionOk="0" h="2369" w="2735">
                  <a:moveTo>
                    <a:pt x="771" y="1"/>
                  </a:moveTo>
                  <a:cubicBezTo>
                    <a:pt x="540" y="1"/>
                    <a:pt x="301" y="59"/>
                    <a:pt x="29" y="133"/>
                  </a:cubicBezTo>
                  <a:cubicBezTo>
                    <a:pt x="1" y="747"/>
                    <a:pt x="1" y="1193"/>
                    <a:pt x="559" y="1667"/>
                  </a:cubicBezTo>
                  <a:cubicBezTo>
                    <a:pt x="1030" y="2068"/>
                    <a:pt x="1780" y="2369"/>
                    <a:pt x="2371" y="2369"/>
                  </a:cubicBezTo>
                  <a:cubicBezTo>
                    <a:pt x="2480" y="2369"/>
                    <a:pt x="2584" y="2359"/>
                    <a:pt x="2679" y="2337"/>
                  </a:cubicBezTo>
                  <a:cubicBezTo>
                    <a:pt x="2735" y="1695"/>
                    <a:pt x="2205" y="830"/>
                    <a:pt x="1647" y="356"/>
                  </a:cubicBezTo>
                  <a:cubicBezTo>
                    <a:pt x="1336" y="92"/>
                    <a:pt x="1060" y="1"/>
                    <a:pt x="7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36"/>
            <p:cNvSpPr/>
            <p:nvPr/>
          </p:nvSpPr>
          <p:spPr>
            <a:xfrm>
              <a:off x="7186600" y="4059600"/>
              <a:ext cx="32100" cy="60700"/>
            </a:xfrm>
            <a:custGeom>
              <a:rect b="b" l="l" r="r" t="t"/>
              <a:pathLst>
                <a:path extrusionOk="0" h="2428" w="1284">
                  <a:moveTo>
                    <a:pt x="726" y="1"/>
                  </a:moveTo>
                  <a:cubicBezTo>
                    <a:pt x="335" y="224"/>
                    <a:pt x="84" y="419"/>
                    <a:pt x="56" y="949"/>
                  </a:cubicBezTo>
                  <a:cubicBezTo>
                    <a:pt x="0" y="1452"/>
                    <a:pt x="195" y="2149"/>
                    <a:pt x="530" y="2428"/>
                  </a:cubicBezTo>
                  <a:cubicBezTo>
                    <a:pt x="921" y="2205"/>
                    <a:pt x="1200" y="1535"/>
                    <a:pt x="1256" y="1033"/>
                  </a:cubicBezTo>
                  <a:cubicBezTo>
                    <a:pt x="1284" y="503"/>
                    <a:pt x="1060" y="280"/>
                    <a:pt x="7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36"/>
            <p:cNvSpPr/>
            <p:nvPr/>
          </p:nvSpPr>
          <p:spPr>
            <a:xfrm>
              <a:off x="7251450" y="4018700"/>
              <a:ext cx="59325" cy="31825"/>
            </a:xfrm>
            <a:custGeom>
              <a:rect b="b" l="l" r="r" t="t"/>
              <a:pathLst>
                <a:path extrusionOk="0" h="1273" w="2373">
                  <a:moveTo>
                    <a:pt x="805" y="0"/>
                  </a:moveTo>
                  <a:cubicBezTo>
                    <a:pt x="485" y="0"/>
                    <a:pt x="259" y="166"/>
                    <a:pt x="1" y="381"/>
                  </a:cubicBezTo>
                  <a:cubicBezTo>
                    <a:pt x="168" y="800"/>
                    <a:pt x="308" y="1079"/>
                    <a:pt x="810" y="1218"/>
                  </a:cubicBezTo>
                  <a:cubicBezTo>
                    <a:pt x="969" y="1254"/>
                    <a:pt x="1150" y="1272"/>
                    <a:pt x="1335" y="1272"/>
                  </a:cubicBezTo>
                  <a:cubicBezTo>
                    <a:pt x="1732" y="1272"/>
                    <a:pt x="2143" y="1186"/>
                    <a:pt x="2372" y="995"/>
                  </a:cubicBezTo>
                  <a:cubicBezTo>
                    <a:pt x="2205" y="577"/>
                    <a:pt x="1619" y="186"/>
                    <a:pt x="1117" y="47"/>
                  </a:cubicBezTo>
                  <a:cubicBezTo>
                    <a:pt x="1002" y="15"/>
                    <a:pt x="900" y="0"/>
                    <a:pt x="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36"/>
            <p:cNvSpPr/>
            <p:nvPr/>
          </p:nvSpPr>
          <p:spPr>
            <a:xfrm>
              <a:off x="7235425" y="4321850"/>
              <a:ext cx="60700" cy="30075"/>
            </a:xfrm>
            <a:custGeom>
              <a:rect b="b" l="l" r="r" t="t"/>
              <a:pathLst>
                <a:path extrusionOk="0" h="1203" w="2428">
                  <a:moveTo>
                    <a:pt x="977" y="1"/>
                  </a:moveTo>
                  <a:cubicBezTo>
                    <a:pt x="447" y="29"/>
                    <a:pt x="251" y="280"/>
                    <a:pt x="0" y="642"/>
                  </a:cubicBezTo>
                  <a:cubicBezTo>
                    <a:pt x="238" y="960"/>
                    <a:pt x="452" y="1203"/>
                    <a:pt x="926" y="1203"/>
                  </a:cubicBezTo>
                  <a:cubicBezTo>
                    <a:pt x="951" y="1203"/>
                    <a:pt x="977" y="1202"/>
                    <a:pt x="1004" y="1200"/>
                  </a:cubicBezTo>
                  <a:cubicBezTo>
                    <a:pt x="1507" y="1200"/>
                    <a:pt x="2176" y="949"/>
                    <a:pt x="2427" y="587"/>
                  </a:cubicBezTo>
                  <a:cubicBezTo>
                    <a:pt x="2176" y="224"/>
                    <a:pt x="1479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36"/>
            <p:cNvSpPr/>
            <p:nvPr/>
          </p:nvSpPr>
          <p:spPr>
            <a:xfrm>
              <a:off x="7153125" y="4110525"/>
              <a:ext cx="32800" cy="60700"/>
            </a:xfrm>
            <a:custGeom>
              <a:rect b="b" l="l" r="r" t="t"/>
              <a:pathLst>
                <a:path extrusionOk="0" h="2428" w="1312">
                  <a:moveTo>
                    <a:pt x="530" y="0"/>
                  </a:moveTo>
                  <a:cubicBezTo>
                    <a:pt x="195" y="307"/>
                    <a:pt x="0" y="558"/>
                    <a:pt x="56" y="1061"/>
                  </a:cubicBezTo>
                  <a:cubicBezTo>
                    <a:pt x="140" y="1563"/>
                    <a:pt x="446" y="2204"/>
                    <a:pt x="837" y="2428"/>
                  </a:cubicBezTo>
                  <a:cubicBezTo>
                    <a:pt x="1172" y="2121"/>
                    <a:pt x="1311" y="1423"/>
                    <a:pt x="1255" y="893"/>
                  </a:cubicBezTo>
                  <a:cubicBezTo>
                    <a:pt x="1172" y="391"/>
                    <a:pt x="921" y="224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36"/>
            <p:cNvSpPr/>
            <p:nvPr/>
          </p:nvSpPr>
          <p:spPr>
            <a:xfrm>
              <a:off x="7883375" y="3783375"/>
              <a:ext cx="86500" cy="42600"/>
            </a:xfrm>
            <a:custGeom>
              <a:rect b="b" l="l" r="r" t="t"/>
              <a:pathLst>
                <a:path extrusionOk="0" h="1704" w="3460">
                  <a:moveTo>
                    <a:pt x="1340" y="0"/>
                  </a:moveTo>
                  <a:cubicBezTo>
                    <a:pt x="672" y="0"/>
                    <a:pt x="349" y="328"/>
                    <a:pt x="0" y="811"/>
                  </a:cubicBezTo>
                  <a:cubicBezTo>
                    <a:pt x="363" y="1341"/>
                    <a:pt x="670" y="1676"/>
                    <a:pt x="1395" y="1704"/>
                  </a:cubicBezTo>
                  <a:cubicBezTo>
                    <a:pt x="2121" y="1704"/>
                    <a:pt x="3069" y="1397"/>
                    <a:pt x="3460" y="894"/>
                  </a:cubicBezTo>
                  <a:cubicBezTo>
                    <a:pt x="3097" y="364"/>
                    <a:pt x="2149" y="2"/>
                    <a:pt x="1423" y="2"/>
                  </a:cubicBezTo>
                  <a:cubicBezTo>
                    <a:pt x="1395" y="1"/>
                    <a:pt x="1367" y="0"/>
                    <a:pt x="1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36"/>
            <p:cNvSpPr/>
            <p:nvPr/>
          </p:nvSpPr>
          <p:spPr>
            <a:xfrm>
              <a:off x="7891050" y="3839200"/>
              <a:ext cx="43950" cy="50250"/>
            </a:xfrm>
            <a:custGeom>
              <a:rect b="b" l="l" r="r" t="t"/>
              <a:pathLst>
                <a:path extrusionOk="0" h="2010" w="1758">
                  <a:moveTo>
                    <a:pt x="223" y="1"/>
                  </a:moveTo>
                  <a:cubicBezTo>
                    <a:pt x="56" y="419"/>
                    <a:pt x="0" y="726"/>
                    <a:pt x="279" y="1145"/>
                  </a:cubicBezTo>
                  <a:cubicBezTo>
                    <a:pt x="586" y="1591"/>
                    <a:pt x="1144" y="2009"/>
                    <a:pt x="1590" y="2009"/>
                  </a:cubicBezTo>
                  <a:cubicBezTo>
                    <a:pt x="1758" y="1591"/>
                    <a:pt x="1563" y="893"/>
                    <a:pt x="1284" y="475"/>
                  </a:cubicBezTo>
                  <a:cubicBezTo>
                    <a:pt x="977" y="56"/>
                    <a:pt x="670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36"/>
            <p:cNvSpPr/>
            <p:nvPr/>
          </p:nvSpPr>
          <p:spPr>
            <a:xfrm>
              <a:off x="7881975" y="3758925"/>
              <a:ext cx="55125" cy="35000"/>
            </a:xfrm>
            <a:custGeom>
              <a:rect b="b" l="l" r="r" t="t"/>
              <a:pathLst>
                <a:path extrusionOk="0" h="1400" w="2205">
                  <a:moveTo>
                    <a:pt x="1559" y="1"/>
                  </a:moveTo>
                  <a:cubicBezTo>
                    <a:pt x="1245" y="1"/>
                    <a:pt x="909" y="73"/>
                    <a:pt x="642" y="199"/>
                  </a:cubicBezTo>
                  <a:cubicBezTo>
                    <a:pt x="168" y="422"/>
                    <a:pt x="84" y="729"/>
                    <a:pt x="1" y="1147"/>
                  </a:cubicBezTo>
                  <a:cubicBezTo>
                    <a:pt x="234" y="1291"/>
                    <a:pt x="444" y="1400"/>
                    <a:pt x="691" y="1400"/>
                  </a:cubicBezTo>
                  <a:cubicBezTo>
                    <a:pt x="827" y="1400"/>
                    <a:pt x="975" y="1366"/>
                    <a:pt x="1144" y="1287"/>
                  </a:cubicBezTo>
                  <a:cubicBezTo>
                    <a:pt x="1591" y="1091"/>
                    <a:pt x="2121" y="589"/>
                    <a:pt x="2205" y="143"/>
                  </a:cubicBezTo>
                  <a:cubicBezTo>
                    <a:pt x="2033" y="45"/>
                    <a:pt x="1803" y="1"/>
                    <a:pt x="1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36"/>
            <p:cNvSpPr/>
            <p:nvPr/>
          </p:nvSpPr>
          <p:spPr>
            <a:xfrm>
              <a:off x="7741075" y="3611850"/>
              <a:ext cx="48150" cy="41700"/>
            </a:xfrm>
            <a:custGeom>
              <a:rect b="b" l="l" r="r" t="t"/>
              <a:pathLst>
                <a:path extrusionOk="0" h="1668" w="1926">
                  <a:moveTo>
                    <a:pt x="1672" y="1"/>
                  </a:moveTo>
                  <a:cubicBezTo>
                    <a:pt x="1259" y="1"/>
                    <a:pt x="718" y="222"/>
                    <a:pt x="392" y="502"/>
                  </a:cubicBezTo>
                  <a:cubicBezTo>
                    <a:pt x="1" y="809"/>
                    <a:pt x="1" y="1143"/>
                    <a:pt x="29" y="1590"/>
                  </a:cubicBezTo>
                  <a:cubicBezTo>
                    <a:pt x="201" y="1636"/>
                    <a:pt x="359" y="1668"/>
                    <a:pt x="513" y="1668"/>
                  </a:cubicBezTo>
                  <a:cubicBezTo>
                    <a:pt x="733" y="1668"/>
                    <a:pt x="943" y="1603"/>
                    <a:pt x="1173" y="1422"/>
                  </a:cubicBezTo>
                  <a:cubicBezTo>
                    <a:pt x="1563" y="1088"/>
                    <a:pt x="1926" y="474"/>
                    <a:pt x="1898" y="27"/>
                  </a:cubicBezTo>
                  <a:cubicBezTo>
                    <a:pt x="1829" y="9"/>
                    <a:pt x="1753" y="1"/>
                    <a:pt x="1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36"/>
            <p:cNvSpPr/>
            <p:nvPr/>
          </p:nvSpPr>
          <p:spPr>
            <a:xfrm>
              <a:off x="7872900" y="3884600"/>
              <a:ext cx="47450" cy="43575"/>
            </a:xfrm>
            <a:custGeom>
              <a:rect b="b" l="l" r="r" t="t"/>
              <a:pathLst>
                <a:path extrusionOk="0" h="1743" w="1898">
                  <a:moveTo>
                    <a:pt x="495" y="1"/>
                  </a:moveTo>
                  <a:cubicBezTo>
                    <a:pt x="360" y="1"/>
                    <a:pt x="218" y="24"/>
                    <a:pt x="57" y="54"/>
                  </a:cubicBezTo>
                  <a:cubicBezTo>
                    <a:pt x="1" y="500"/>
                    <a:pt x="1" y="807"/>
                    <a:pt x="364" y="1170"/>
                  </a:cubicBezTo>
                  <a:cubicBezTo>
                    <a:pt x="682" y="1489"/>
                    <a:pt x="1238" y="1743"/>
                    <a:pt x="1652" y="1743"/>
                  </a:cubicBezTo>
                  <a:cubicBezTo>
                    <a:pt x="1709" y="1743"/>
                    <a:pt x="1764" y="1738"/>
                    <a:pt x="1814" y="1728"/>
                  </a:cubicBezTo>
                  <a:cubicBezTo>
                    <a:pt x="1898" y="1309"/>
                    <a:pt x="1563" y="640"/>
                    <a:pt x="1201" y="305"/>
                  </a:cubicBezTo>
                  <a:cubicBezTo>
                    <a:pt x="951" y="73"/>
                    <a:pt x="735" y="1"/>
                    <a:pt x="4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36"/>
            <p:cNvSpPr/>
            <p:nvPr/>
          </p:nvSpPr>
          <p:spPr>
            <a:xfrm>
              <a:off x="7676925" y="3699725"/>
              <a:ext cx="67675" cy="61175"/>
            </a:xfrm>
            <a:custGeom>
              <a:rect b="b" l="l" r="r" t="t"/>
              <a:pathLst>
                <a:path extrusionOk="0" h="2447" w="2707">
                  <a:moveTo>
                    <a:pt x="2363" y="1"/>
                  </a:moveTo>
                  <a:cubicBezTo>
                    <a:pt x="1765" y="1"/>
                    <a:pt x="990" y="373"/>
                    <a:pt x="530" y="809"/>
                  </a:cubicBezTo>
                  <a:cubicBezTo>
                    <a:pt x="0" y="1283"/>
                    <a:pt x="0" y="1757"/>
                    <a:pt x="84" y="2371"/>
                  </a:cubicBezTo>
                  <a:cubicBezTo>
                    <a:pt x="313" y="2413"/>
                    <a:pt x="523" y="2447"/>
                    <a:pt x="723" y="2447"/>
                  </a:cubicBezTo>
                  <a:cubicBezTo>
                    <a:pt x="1059" y="2447"/>
                    <a:pt x="1370" y="2351"/>
                    <a:pt x="1702" y="2036"/>
                  </a:cubicBezTo>
                  <a:cubicBezTo>
                    <a:pt x="2232" y="1534"/>
                    <a:pt x="2706" y="642"/>
                    <a:pt x="2623" y="28"/>
                  </a:cubicBezTo>
                  <a:cubicBezTo>
                    <a:pt x="2541" y="9"/>
                    <a:pt x="2454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36"/>
            <p:cNvSpPr/>
            <p:nvPr/>
          </p:nvSpPr>
          <p:spPr>
            <a:xfrm>
              <a:off x="7383275" y="3672550"/>
              <a:ext cx="54425" cy="35800"/>
            </a:xfrm>
            <a:custGeom>
              <a:rect b="b" l="l" r="r" t="t"/>
              <a:pathLst>
                <a:path extrusionOk="0" h="1432" w="2177">
                  <a:moveTo>
                    <a:pt x="1608" y="1"/>
                  </a:moveTo>
                  <a:cubicBezTo>
                    <a:pt x="1266" y="1"/>
                    <a:pt x="888" y="85"/>
                    <a:pt x="614" y="222"/>
                  </a:cubicBezTo>
                  <a:cubicBezTo>
                    <a:pt x="140" y="445"/>
                    <a:pt x="57" y="780"/>
                    <a:pt x="1" y="1198"/>
                  </a:cubicBezTo>
                  <a:cubicBezTo>
                    <a:pt x="242" y="1336"/>
                    <a:pt x="452" y="1432"/>
                    <a:pt x="682" y="1432"/>
                  </a:cubicBezTo>
                  <a:cubicBezTo>
                    <a:pt x="824" y="1432"/>
                    <a:pt x="974" y="1395"/>
                    <a:pt x="1145" y="1310"/>
                  </a:cubicBezTo>
                  <a:cubicBezTo>
                    <a:pt x="1591" y="1059"/>
                    <a:pt x="2093" y="557"/>
                    <a:pt x="2177" y="110"/>
                  </a:cubicBezTo>
                  <a:cubicBezTo>
                    <a:pt x="2025" y="35"/>
                    <a:pt x="1824" y="1"/>
                    <a:pt x="1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36"/>
            <p:cNvSpPr/>
            <p:nvPr/>
          </p:nvSpPr>
          <p:spPr>
            <a:xfrm>
              <a:off x="7649025" y="3672500"/>
              <a:ext cx="38375" cy="56525"/>
            </a:xfrm>
            <a:custGeom>
              <a:rect b="b" l="l" r="r" t="t"/>
              <a:pathLst>
                <a:path extrusionOk="0" h="2261" w="1535">
                  <a:moveTo>
                    <a:pt x="1284" y="1"/>
                  </a:moveTo>
                  <a:cubicBezTo>
                    <a:pt x="865" y="84"/>
                    <a:pt x="391" y="642"/>
                    <a:pt x="196" y="1117"/>
                  </a:cubicBezTo>
                  <a:cubicBezTo>
                    <a:pt x="0" y="1591"/>
                    <a:pt x="140" y="1898"/>
                    <a:pt x="391" y="2261"/>
                  </a:cubicBezTo>
                  <a:cubicBezTo>
                    <a:pt x="809" y="2149"/>
                    <a:pt x="1116" y="2037"/>
                    <a:pt x="1312" y="1563"/>
                  </a:cubicBezTo>
                  <a:cubicBezTo>
                    <a:pt x="1507" y="1089"/>
                    <a:pt x="1535" y="363"/>
                    <a:pt x="1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36"/>
            <p:cNvSpPr/>
            <p:nvPr/>
          </p:nvSpPr>
          <p:spPr>
            <a:xfrm>
              <a:off x="7331675" y="3675025"/>
              <a:ext cx="50925" cy="38400"/>
            </a:xfrm>
            <a:custGeom>
              <a:rect b="b" l="l" r="r" t="t"/>
              <a:pathLst>
                <a:path extrusionOk="0" h="1536" w="2037">
                  <a:moveTo>
                    <a:pt x="1639" y="0"/>
                  </a:moveTo>
                  <a:cubicBezTo>
                    <a:pt x="1256" y="0"/>
                    <a:pt x="806" y="144"/>
                    <a:pt x="502" y="346"/>
                  </a:cubicBezTo>
                  <a:cubicBezTo>
                    <a:pt x="56" y="625"/>
                    <a:pt x="0" y="960"/>
                    <a:pt x="0" y="1406"/>
                  </a:cubicBezTo>
                  <a:cubicBezTo>
                    <a:pt x="202" y="1478"/>
                    <a:pt x="389" y="1536"/>
                    <a:pt x="580" y="1536"/>
                  </a:cubicBezTo>
                  <a:cubicBezTo>
                    <a:pt x="759" y="1536"/>
                    <a:pt x="942" y="1485"/>
                    <a:pt x="1144" y="1351"/>
                  </a:cubicBezTo>
                  <a:cubicBezTo>
                    <a:pt x="1590" y="1072"/>
                    <a:pt x="2009" y="514"/>
                    <a:pt x="2037" y="67"/>
                  </a:cubicBezTo>
                  <a:cubicBezTo>
                    <a:pt x="1922" y="21"/>
                    <a:pt x="1785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36"/>
            <p:cNvSpPr/>
            <p:nvPr/>
          </p:nvSpPr>
          <p:spPr>
            <a:xfrm>
              <a:off x="7353975" y="3724125"/>
              <a:ext cx="60725" cy="30000"/>
            </a:xfrm>
            <a:custGeom>
              <a:rect b="b" l="l" r="r" t="t"/>
              <a:pathLst>
                <a:path extrusionOk="0" h="1200" w="2429">
                  <a:moveTo>
                    <a:pt x="977" y="0"/>
                  </a:moveTo>
                  <a:cubicBezTo>
                    <a:pt x="475" y="0"/>
                    <a:pt x="252" y="251"/>
                    <a:pt x="1" y="586"/>
                  </a:cubicBezTo>
                  <a:cubicBezTo>
                    <a:pt x="252" y="949"/>
                    <a:pt x="475" y="1200"/>
                    <a:pt x="1005" y="1200"/>
                  </a:cubicBezTo>
                  <a:cubicBezTo>
                    <a:pt x="1508" y="1200"/>
                    <a:pt x="2177" y="949"/>
                    <a:pt x="2428" y="586"/>
                  </a:cubicBezTo>
                  <a:cubicBezTo>
                    <a:pt x="2177" y="223"/>
                    <a:pt x="1508" y="0"/>
                    <a:pt x="9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36"/>
            <p:cNvSpPr/>
            <p:nvPr/>
          </p:nvSpPr>
          <p:spPr>
            <a:xfrm>
              <a:off x="5790950" y="4012350"/>
              <a:ext cx="84400" cy="43700"/>
            </a:xfrm>
            <a:custGeom>
              <a:rect b="b" l="l" r="r" t="t"/>
              <a:pathLst>
                <a:path extrusionOk="0" h="1748" w="3376">
                  <a:moveTo>
                    <a:pt x="2239" y="0"/>
                  </a:moveTo>
                  <a:cubicBezTo>
                    <a:pt x="2119" y="0"/>
                    <a:pt x="1988" y="16"/>
                    <a:pt x="1842" y="49"/>
                  </a:cubicBezTo>
                  <a:cubicBezTo>
                    <a:pt x="1144" y="189"/>
                    <a:pt x="251" y="719"/>
                    <a:pt x="0" y="1277"/>
                  </a:cubicBezTo>
                  <a:cubicBezTo>
                    <a:pt x="356" y="1591"/>
                    <a:pt x="1010" y="1748"/>
                    <a:pt x="1609" y="1748"/>
                  </a:cubicBezTo>
                  <a:cubicBezTo>
                    <a:pt x="1808" y="1748"/>
                    <a:pt x="2002" y="1730"/>
                    <a:pt x="2176" y="1695"/>
                  </a:cubicBezTo>
                  <a:cubicBezTo>
                    <a:pt x="2902" y="1556"/>
                    <a:pt x="3125" y="1165"/>
                    <a:pt x="3376" y="580"/>
                  </a:cubicBezTo>
                  <a:cubicBezTo>
                    <a:pt x="3019" y="245"/>
                    <a:pt x="2716" y="0"/>
                    <a:pt x="22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36"/>
            <p:cNvSpPr/>
            <p:nvPr/>
          </p:nvSpPr>
          <p:spPr>
            <a:xfrm>
              <a:off x="5836275" y="3965075"/>
              <a:ext cx="47450" cy="43400"/>
            </a:xfrm>
            <a:custGeom>
              <a:rect b="b" l="l" r="r" t="t"/>
              <a:pathLst>
                <a:path extrusionOk="0" h="1736" w="1898">
                  <a:moveTo>
                    <a:pt x="218" y="0"/>
                  </a:moveTo>
                  <a:cubicBezTo>
                    <a:pt x="161" y="0"/>
                    <a:pt x="107" y="5"/>
                    <a:pt x="56" y="15"/>
                  </a:cubicBezTo>
                  <a:cubicBezTo>
                    <a:pt x="1" y="462"/>
                    <a:pt x="335" y="1103"/>
                    <a:pt x="698" y="1438"/>
                  </a:cubicBezTo>
                  <a:cubicBezTo>
                    <a:pt x="937" y="1660"/>
                    <a:pt x="1144" y="1736"/>
                    <a:pt x="1371" y="1736"/>
                  </a:cubicBezTo>
                  <a:cubicBezTo>
                    <a:pt x="1516" y="1736"/>
                    <a:pt x="1668" y="1705"/>
                    <a:pt x="1842" y="1661"/>
                  </a:cubicBezTo>
                  <a:cubicBezTo>
                    <a:pt x="1898" y="1243"/>
                    <a:pt x="1898" y="908"/>
                    <a:pt x="1507" y="573"/>
                  </a:cubicBezTo>
                  <a:cubicBezTo>
                    <a:pt x="1188" y="255"/>
                    <a:pt x="632" y="0"/>
                    <a:pt x="2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36"/>
            <p:cNvSpPr/>
            <p:nvPr/>
          </p:nvSpPr>
          <p:spPr>
            <a:xfrm>
              <a:off x="5828600" y="4060625"/>
              <a:ext cx="48850" cy="40525"/>
            </a:xfrm>
            <a:custGeom>
              <a:rect b="b" l="l" r="r" t="t"/>
              <a:pathLst>
                <a:path extrusionOk="0" h="1621" w="1954">
                  <a:moveTo>
                    <a:pt x="1407" y="1"/>
                  </a:moveTo>
                  <a:cubicBezTo>
                    <a:pt x="1210" y="1"/>
                    <a:pt x="1018" y="61"/>
                    <a:pt x="810" y="239"/>
                  </a:cubicBezTo>
                  <a:cubicBezTo>
                    <a:pt x="391" y="546"/>
                    <a:pt x="1" y="1132"/>
                    <a:pt x="1" y="1578"/>
                  </a:cubicBezTo>
                  <a:cubicBezTo>
                    <a:pt x="88" y="1607"/>
                    <a:pt x="188" y="1620"/>
                    <a:pt x="295" y="1620"/>
                  </a:cubicBezTo>
                  <a:cubicBezTo>
                    <a:pt x="699" y="1620"/>
                    <a:pt x="1204" y="1430"/>
                    <a:pt x="1535" y="1187"/>
                  </a:cubicBezTo>
                  <a:cubicBezTo>
                    <a:pt x="1926" y="880"/>
                    <a:pt x="1954" y="546"/>
                    <a:pt x="1954" y="99"/>
                  </a:cubicBezTo>
                  <a:cubicBezTo>
                    <a:pt x="1758" y="47"/>
                    <a:pt x="1580" y="1"/>
                    <a:pt x="1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36"/>
            <p:cNvSpPr/>
            <p:nvPr/>
          </p:nvSpPr>
          <p:spPr>
            <a:xfrm>
              <a:off x="5852325" y="4120800"/>
              <a:ext cx="45350" cy="48325"/>
            </a:xfrm>
            <a:custGeom>
              <a:rect b="b" l="l" r="r" t="t"/>
              <a:pathLst>
                <a:path extrusionOk="0" h="1933" w="1814">
                  <a:moveTo>
                    <a:pt x="1406" y="0"/>
                  </a:moveTo>
                  <a:cubicBezTo>
                    <a:pt x="1069" y="0"/>
                    <a:pt x="809" y="78"/>
                    <a:pt x="530" y="426"/>
                  </a:cubicBezTo>
                  <a:cubicBezTo>
                    <a:pt x="223" y="817"/>
                    <a:pt x="0" y="1514"/>
                    <a:pt x="140" y="1933"/>
                  </a:cubicBezTo>
                  <a:cubicBezTo>
                    <a:pt x="586" y="1933"/>
                    <a:pt x="1172" y="1542"/>
                    <a:pt x="1507" y="1152"/>
                  </a:cubicBezTo>
                  <a:cubicBezTo>
                    <a:pt x="1814" y="733"/>
                    <a:pt x="1758" y="426"/>
                    <a:pt x="1618" y="8"/>
                  </a:cubicBezTo>
                  <a:cubicBezTo>
                    <a:pt x="1544" y="3"/>
                    <a:pt x="1474" y="0"/>
                    <a:pt x="14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36"/>
            <p:cNvSpPr/>
            <p:nvPr/>
          </p:nvSpPr>
          <p:spPr>
            <a:xfrm>
              <a:off x="5813950" y="3912000"/>
              <a:ext cx="52350" cy="37500"/>
            </a:xfrm>
            <a:custGeom>
              <a:rect b="b" l="l" r="r" t="t"/>
              <a:pathLst>
                <a:path extrusionOk="0" h="1500" w="2094">
                  <a:moveTo>
                    <a:pt x="441" y="1"/>
                  </a:moveTo>
                  <a:cubicBezTo>
                    <a:pt x="279" y="1"/>
                    <a:pt x="127" y="23"/>
                    <a:pt x="1" y="74"/>
                  </a:cubicBezTo>
                  <a:cubicBezTo>
                    <a:pt x="29" y="520"/>
                    <a:pt x="503" y="1078"/>
                    <a:pt x="922" y="1329"/>
                  </a:cubicBezTo>
                  <a:cubicBezTo>
                    <a:pt x="1118" y="1452"/>
                    <a:pt x="1287" y="1499"/>
                    <a:pt x="1451" y="1499"/>
                  </a:cubicBezTo>
                  <a:cubicBezTo>
                    <a:pt x="1660" y="1499"/>
                    <a:pt x="1859" y="1423"/>
                    <a:pt x="2093" y="1329"/>
                  </a:cubicBezTo>
                  <a:cubicBezTo>
                    <a:pt x="2065" y="883"/>
                    <a:pt x="1982" y="576"/>
                    <a:pt x="1563" y="297"/>
                  </a:cubicBezTo>
                  <a:cubicBezTo>
                    <a:pt x="1251" y="122"/>
                    <a:pt x="817" y="1"/>
                    <a:pt x="4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36"/>
            <p:cNvSpPr/>
            <p:nvPr/>
          </p:nvSpPr>
          <p:spPr>
            <a:xfrm>
              <a:off x="5730950" y="4318375"/>
              <a:ext cx="55825" cy="78150"/>
            </a:xfrm>
            <a:custGeom>
              <a:rect b="b" l="l" r="r" t="t"/>
              <a:pathLst>
                <a:path extrusionOk="0" h="3126" w="2233">
                  <a:moveTo>
                    <a:pt x="308" y="0"/>
                  </a:moveTo>
                  <a:cubicBezTo>
                    <a:pt x="1" y="558"/>
                    <a:pt x="85" y="1563"/>
                    <a:pt x="391" y="2232"/>
                  </a:cubicBezTo>
                  <a:cubicBezTo>
                    <a:pt x="698" y="2874"/>
                    <a:pt x="1145" y="3013"/>
                    <a:pt x="1758" y="3125"/>
                  </a:cubicBezTo>
                  <a:cubicBezTo>
                    <a:pt x="2065" y="2595"/>
                    <a:pt x="2233" y="2176"/>
                    <a:pt x="1926" y="1507"/>
                  </a:cubicBezTo>
                  <a:cubicBezTo>
                    <a:pt x="1647" y="865"/>
                    <a:pt x="922" y="112"/>
                    <a:pt x="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36"/>
            <p:cNvSpPr/>
            <p:nvPr/>
          </p:nvSpPr>
          <p:spPr>
            <a:xfrm>
              <a:off x="5788850" y="4345575"/>
              <a:ext cx="41875" cy="53025"/>
            </a:xfrm>
            <a:custGeom>
              <a:rect b="b" l="l" r="r" t="t"/>
              <a:pathLst>
                <a:path extrusionOk="0" h="2121" w="1675">
                  <a:moveTo>
                    <a:pt x="1479" y="0"/>
                  </a:moveTo>
                  <a:lnTo>
                    <a:pt x="1479" y="0"/>
                  </a:lnTo>
                  <a:cubicBezTo>
                    <a:pt x="1061" y="56"/>
                    <a:pt x="503" y="530"/>
                    <a:pt x="252" y="977"/>
                  </a:cubicBezTo>
                  <a:cubicBezTo>
                    <a:pt x="0" y="1423"/>
                    <a:pt x="112" y="1730"/>
                    <a:pt x="279" y="2121"/>
                  </a:cubicBezTo>
                  <a:cubicBezTo>
                    <a:pt x="726" y="2093"/>
                    <a:pt x="1033" y="2009"/>
                    <a:pt x="1284" y="1563"/>
                  </a:cubicBezTo>
                  <a:cubicBezTo>
                    <a:pt x="1535" y="1116"/>
                    <a:pt x="1674" y="419"/>
                    <a:pt x="1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36"/>
            <p:cNvSpPr/>
            <p:nvPr/>
          </p:nvSpPr>
          <p:spPr>
            <a:xfrm>
              <a:off x="5691900" y="4367225"/>
              <a:ext cx="48850" cy="41900"/>
            </a:xfrm>
            <a:custGeom>
              <a:rect b="b" l="l" r="r" t="t"/>
              <a:pathLst>
                <a:path extrusionOk="0" h="1676" w="1954">
                  <a:moveTo>
                    <a:pt x="280" y="0"/>
                  </a:moveTo>
                  <a:cubicBezTo>
                    <a:pt x="201" y="0"/>
                    <a:pt x="125" y="9"/>
                    <a:pt x="56" y="27"/>
                  </a:cubicBezTo>
                  <a:cubicBezTo>
                    <a:pt x="1" y="474"/>
                    <a:pt x="391" y="1087"/>
                    <a:pt x="782" y="1422"/>
                  </a:cubicBezTo>
                  <a:cubicBezTo>
                    <a:pt x="1003" y="1612"/>
                    <a:pt x="1197" y="1676"/>
                    <a:pt x="1405" y="1676"/>
                  </a:cubicBezTo>
                  <a:cubicBezTo>
                    <a:pt x="1564" y="1676"/>
                    <a:pt x="1732" y="1638"/>
                    <a:pt x="1926" y="1590"/>
                  </a:cubicBezTo>
                  <a:cubicBezTo>
                    <a:pt x="1953" y="1143"/>
                    <a:pt x="1926" y="836"/>
                    <a:pt x="1535" y="501"/>
                  </a:cubicBezTo>
                  <a:cubicBezTo>
                    <a:pt x="1209" y="222"/>
                    <a:pt x="687" y="0"/>
                    <a:pt x="2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36"/>
            <p:cNvSpPr/>
            <p:nvPr/>
          </p:nvSpPr>
          <p:spPr>
            <a:xfrm>
              <a:off x="5631925" y="4406200"/>
              <a:ext cx="55825" cy="35000"/>
            </a:xfrm>
            <a:custGeom>
              <a:rect b="b" l="l" r="r" t="t"/>
              <a:pathLst>
                <a:path extrusionOk="0" h="1400" w="2233">
                  <a:moveTo>
                    <a:pt x="655" y="0"/>
                  </a:moveTo>
                  <a:cubicBezTo>
                    <a:pt x="407" y="0"/>
                    <a:pt x="171" y="44"/>
                    <a:pt x="0" y="142"/>
                  </a:cubicBezTo>
                  <a:cubicBezTo>
                    <a:pt x="84" y="588"/>
                    <a:pt x="614" y="1091"/>
                    <a:pt x="1088" y="1286"/>
                  </a:cubicBezTo>
                  <a:cubicBezTo>
                    <a:pt x="1257" y="1366"/>
                    <a:pt x="1402" y="1399"/>
                    <a:pt x="1535" y="1399"/>
                  </a:cubicBezTo>
                  <a:cubicBezTo>
                    <a:pt x="1776" y="1399"/>
                    <a:pt x="1981" y="1290"/>
                    <a:pt x="2232" y="1146"/>
                  </a:cubicBezTo>
                  <a:cubicBezTo>
                    <a:pt x="2148" y="728"/>
                    <a:pt x="2037" y="421"/>
                    <a:pt x="1563" y="198"/>
                  </a:cubicBezTo>
                  <a:cubicBezTo>
                    <a:pt x="1312" y="73"/>
                    <a:pt x="973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36"/>
            <p:cNvSpPr/>
            <p:nvPr/>
          </p:nvSpPr>
          <p:spPr>
            <a:xfrm>
              <a:off x="5841850" y="4311400"/>
              <a:ext cx="36300" cy="57900"/>
            </a:xfrm>
            <a:custGeom>
              <a:rect b="b" l="l" r="r" t="t"/>
              <a:pathLst>
                <a:path extrusionOk="0" h="2316" w="1452">
                  <a:moveTo>
                    <a:pt x="1173" y="0"/>
                  </a:moveTo>
                  <a:cubicBezTo>
                    <a:pt x="754" y="112"/>
                    <a:pt x="308" y="698"/>
                    <a:pt x="140" y="1172"/>
                  </a:cubicBezTo>
                  <a:cubicBezTo>
                    <a:pt x="1" y="1674"/>
                    <a:pt x="168" y="1953"/>
                    <a:pt x="419" y="2316"/>
                  </a:cubicBezTo>
                  <a:cubicBezTo>
                    <a:pt x="838" y="2176"/>
                    <a:pt x="1145" y="2037"/>
                    <a:pt x="1284" y="1563"/>
                  </a:cubicBezTo>
                  <a:cubicBezTo>
                    <a:pt x="1452" y="1060"/>
                    <a:pt x="1424" y="335"/>
                    <a:pt x="11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36"/>
            <p:cNvSpPr/>
            <p:nvPr/>
          </p:nvSpPr>
          <p:spPr>
            <a:xfrm>
              <a:off x="6367750" y="3955275"/>
              <a:ext cx="76750" cy="50425"/>
            </a:xfrm>
            <a:custGeom>
              <a:rect b="b" l="l" r="r" t="t"/>
              <a:pathLst>
                <a:path extrusionOk="0" h="2017" w="3070">
                  <a:moveTo>
                    <a:pt x="2126" y="0"/>
                  </a:moveTo>
                  <a:cubicBezTo>
                    <a:pt x="1920" y="0"/>
                    <a:pt x="1700" y="54"/>
                    <a:pt x="1451" y="184"/>
                  </a:cubicBezTo>
                  <a:cubicBezTo>
                    <a:pt x="810" y="519"/>
                    <a:pt x="84" y="1244"/>
                    <a:pt x="1" y="1858"/>
                  </a:cubicBezTo>
                  <a:cubicBezTo>
                    <a:pt x="218" y="1967"/>
                    <a:pt x="503" y="2016"/>
                    <a:pt x="808" y="2016"/>
                  </a:cubicBezTo>
                  <a:cubicBezTo>
                    <a:pt x="1286" y="2016"/>
                    <a:pt x="1813" y="1895"/>
                    <a:pt x="2205" y="1691"/>
                  </a:cubicBezTo>
                  <a:cubicBezTo>
                    <a:pt x="2846" y="1384"/>
                    <a:pt x="2986" y="937"/>
                    <a:pt x="3070" y="324"/>
                  </a:cubicBezTo>
                  <a:cubicBezTo>
                    <a:pt x="2745" y="136"/>
                    <a:pt x="2452" y="0"/>
                    <a:pt x="21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36"/>
            <p:cNvSpPr/>
            <p:nvPr/>
          </p:nvSpPr>
          <p:spPr>
            <a:xfrm>
              <a:off x="6392175" y="3910825"/>
              <a:ext cx="53725" cy="36100"/>
            </a:xfrm>
            <a:custGeom>
              <a:rect b="b" l="l" r="r" t="t"/>
              <a:pathLst>
                <a:path extrusionOk="0" h="1444" w="2149">
                  <a:moveTo>
                    <a:pt x="547" y="1"/>
                  </a:moveTo>
                  <a:cubicBezTo>
                    <a:pt x="339" y="1"/>
                    <a:pt x="146" y="37"/>
                    <a:pt x="0" y="121"/>
                  </a:cubicBezTo>
                  <a:cubicBezTo>
                    <a:pt x="56" y="539"/>
                    <a:pt x="558" y="1069"/>
                    <a:pt x="1005" y="1321"/>
                  </a:cubicBezTo>
                  <a:cubicBezTo>
                    <a:pt x="1179" y="1408"/>
                    <a:pt x="1332" y="1444"/>
                    <a:pt x="1477" y="1444"/>
                  </a:cubicBezTo>
                  <a:cubicBezTo>
                    <a:pt x="1703" y="1444"/>
                    <a:pt x="1910" y="1356"/>
                    <a:pt x="2148" y="1237"/>
                  </a:cubicBezTo>
                  <a:cubicBezTo>
                    <a:pt x="2093" y="818"/>
                    <a:pt x="2009" y="484"/>
                    <a:pt x="1563" y="260"/>
                  </a:cubicBezTo>
                  <a:cubicBezTo>
                    <a:pt x="1283" y="103"/>
                    <a:pt x="895" y="1"/>
                    <a:pt x="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36"/>
            <p:cNvSpPr/>
            <p:nvPr/>
          </p:nvSpPr>
          <p:spPr>
            <a:xfrm>
              <a:off x="6415175" y="3998025"/>
              <a:ext cx="45375" cy="47700"/>
            </a:xfrm>
            <a:custGeom>
              <a:rect b="b" l="l" r="r" t="t"/>
              <a:pathLst>
                <a:path extrusionOk="0" h="1908" w="1815">
                  <a:moveTo>
                    <a:pt x="1402" y="1"/>
                  </a:moveTo>
                  <a:cubicBezTo>
                    <a:pt x="1068" y="1"/>
                    <a:pt x="813" y="75"/>
                    <a:pt x="559" y="399"/>
                  </a:cubicBezTo>
                  <a:cubicBezTo>
                    <a:pt x="224" y="818"/>
                    <a:pt x="1" y="1487"/>
                    <a:pt x="112" y="1906"/>
                  </a:cubicBezTo>
                  <a:cubicBezTo>
                    <a:pt x="128" y="1907"/>
                    <a:pt x="143" y="1907"/>
                    <a:pt x="158" y="1907"/>
                  </a:cubicBezTo>
                  <a:cubicBezTo>
                    <a:pt x="600" y="1907"/>
                    <a:pt x="1183" y="1530"/>
                    <a:pt x="1479" y="1153"/>
                  </a:cubicBezTo>
                  <a:cubicBezTo>
                    <a:pt x="1814" y="734"/>
                    <a:pt x="1758" y="427"/>
                    <a:pt x="1619" y="9"/>
                  </a:cubicBezTo>
                  <a:cubicBezTo>
                    <a:pt x="1543" y="4"/>
                    <a:pt x="1471" y="1"/>
                    <a:pt x="14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36"/>
            <p:cNvSpPr/>
            <p:nvPr/>
          </p:nvSpPr>
          <p:spPr>
            <a:xfrm>
              <a:off x="6456325" y="4049150"/>
              <a:ext cx="38400" cy="56525"/>
            </a:xfrm>
            <a:custGeom>
              <a:rect b="b" l="l" r="r" t="t"/>
              <a:pathLst>
                <a:path extrusionOk="0" h="2261" w="1536">
                  <a:moveTo>
                    <a:pt x="1173" y="0"/>
                  </a:moveTo>
                  <a:cubicBezTo>
                    <a:pt x="726" y="112"/>
                    <a:pt x="419" y="223"/>
                    <a:pt x="224" y="698"/>
                  </a:cubicBezTo>
                  <a:cubicBezTo>
                    <a:pt x="29" y="1172"/>
                    <a:pt x="1" y="1870"/>
                    <a:pt x="224" y="2260"/>
                  </a:cubicBezTo>
                  <a:cubicBezTo>
                    <a:pt x="670" y="2149"/>
                    <a:pt x="1145" y="1618"/>
                    <a:pt x="1340" y="1144"/>
                  </a:cubicBezTo>
                  <a:cubicBezTo>
                    <a:pt x="1535" y="670"/>
                    <a:pt x="1396" y="391"/>
                    <a:pt x="1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36"/>
            <p:cNvSpPr/>
            <p:nvPr/>
          </p:nvSpPr>
          <p:spPr>
            <a:xfrm>
              <a:off x="6355900" y="3863175"/>
              <a:ext cx="58600" cy="32400"/>
            </a:xfrm>
            <a:custGeom>
              <a:rect b="b" l="l" r="r" t="t"/>
              <a:pathLst>
                <a:path extrusionOk="0" h="1296" w="2344">
                  <a:moveTo>
                    <a:pt x="1001" y="0"/>
                  </a:moveTo>
                  <a:cubicBezTo>
                    <a:pt x="627" y="0"/>
                    <a:pt x="237" y="87"/>
                    <a:pt x="0" y="269"/>
                  </a:cubicBezTo>
                  <a:cubicBezTo>
                    <a:pt x="168" y="660"/>
                    <a:pt x="754" y="1078"/>
                    <a:pt x="1228" y="1246"/>
                  </a:cubicBezTo>
                  <a:cubicBezTo>
                    <a:pt x="1352" y="1280"/>
                    <a:pt x="1462" y="1296"/>
                    <a:pt x="1563" y="1296"/>
                  </a:cubicBezTo>
                  <a:cubicBezTo>
                    <a:pt x="1871" y="1296"/>
                    <a:pt x="2092" y="1149"/>
                    <a:pt x="2344" y="939"/>
                  </a:cubicBezTo>
                  <a:cubicBezTo>
                    <a:pt x="2204" y="520"/>
                    <a:pt x="2065" y="213"/>
                    <a:pt x="1563" y="74"/>
                  </a:cubicBezTo>
                  <a:cubicBezTo>
                    <a:pt x="1397" y="25"/>
                    <a:pt x="1202" y="0"/>
                    <a:pt x="10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36"/>
            <p:cNvSpPr/>
            <p:nvPr/>
          </p:nvSpPr>
          <p:spPr>
            <a:xfrm>
              <a:off x="6182925" y="4501525"/>
              <a:ext cx="50950" cy="33075"/>
            </a:xfrm>
            <a:custGeom>
              <a:rect b="b" l="l" r="r" t="t"/>
              <a:pathLst>
                <a:path extrusionOk="0" h="1323" w="2038">
                  <a:moveTo>
                    <a:pt x="1417" y="0"/>
                  </a:moveTo>
                  <a:cubicBezTo>
                    <a:pt x="1282" y="0"/>
                    <a:pt x="1140" y="36"/>
                    <a:pt x="977" y="123"/>
                  </a:cubicBezTo>
                  <a:cubicBezTo>
                    <a:pt x="531" y="347"/>
                    <a:pt x="84" y="821"/>
                    <a:pt x="0" y="1211"/>
                  </a:cubicBezTo>
                  <a:cubicBezTo>
                    <a:pt x="145" y="1289"/>
                    <a:pt x="337" y="1323"/>
                    <a:pt x="543" y="1323"/>
                  </a:cubicBezTo>
                  <a:cubicBezTo>
                    <a:pt x="856" y="1323"/>
                    <a:pt x="1199" y="1245"/>
                    <a:pt x="1451" y="1128"/>
                  </a:cubicBezTo>
                  <a:cubicBezTo>
                    <a:pt x="1898" y="905"/>
                    <a:pt x="1981" y="626"/>
                    <a:pt x="2037" y="207"/>
                  </a:cubicBezTo>
                  <a:cubicBezTo>
                    <a:pt x="1816" y="88"/>
                    <a:pt x="1626" y="0"/>
                    <a:pt x="1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36"/>
            <p:cNvSpPr/>
            <p:nvPr/>
          </p:nvSpPr>
          <p:spPr>
            <a:xfrm>
              <a:off x="6198975" y="4472450"/>
              <a:ext cx="35575" cy="23725"/>
            </a:xfrm>
            <a:custGeom>
              <a:rect b="b" l="l" r="r" t="t"/>
              <a:pathLst>
                <a:path extrusionOk="0" h="949" w="1423">
                  <a:moveTo>
                    <a:pt x="346" y="1"/>
                  </a:moveTo>
                  <a:cubicBezTo>
                    <a:pt x="219" y="1"/>
                    <a:pt x="99" y="19"/>
                    <a:pt x="0" y="59"/>
                  </a:cubicBezTo>
                  <a:cubicBezTo>
                    <a:pt x="56" y="366"/>
                    <a:pt x="363" y="700"/>
                    <a:pt x="670" y="868"/>
                  </a:cubicBezTo>
                  <a:cubicBezTo>
                    <a:pt x="794" y="924"/>
                    <a:pt x="899" y="949"/>
                    <a:pt x="998" y="949"/>
                  </a:cubicBezTo>
                  <a:cubicBezTo>
                    <a:pt x="1143" y="949"/>
                    <a:pt x="1273" y="895"/>
                    <a:pt x="1423" y="812"/>
                  </a:cubicBezTo>
                  <a:cubicBezTo>
                    <a:pt x="1395" y="533"/>
                    <a:pt x="1339" y="338"/>
                    <a:pt x="1032" y="170"/>
                  </a:cubicBezTo>
                  <a:cubicBezTo>
                    <a:pt x="834" y="62"/>
                    <a:pt x="578" y="1"/>
                    <a:pt x="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36"/>
            <p:cNvSpPr/>
            <p:nvPr/>
          </p:nvSpPr>
          <p:spPr>
            <a:xfrm>
              <a:off x="6214300" y="4529500"/>
              <a:ext cx="30025" cy="31625"/>
            </a:xfrm>
            <a:custGeom>
              <a:rect b="b" l="l" r="r" t="t"/>
              <a:pathLst>
                <a:path extrusionOk="0" h="1265" w="1201">
                  <a:moveTo>
                    <a:pt x="905" y="0"/>
                  </a:moveTo>
                  <a:cubicBezTo>
                    <a:pt x="697" y="0"/>
                    <a:pt x="521" y="57"/>
                    <a:pt x="364" y="260"/>
                  </a:cubicBezTo>
                  <a:cubicBezTo>
                    <a:pt x="140" y="539"/>
                    <a:pt x="1" y="985"/>
                    <a:pt x="85" y="1264"/>
                  </a:cubicBezTo>
                  <a:cubicBezTo>
                    <a:pt x="364" y="1264"/>
                    <a:pt x="782" y="1013"/>
                    <a:pt x="977" y="762"/>
                  </a:cubicBezTo>
                  <a:cubicBezTo>
                    <a:pt x="1201" y="483"/>
                    <a:pt x="1145" y="288"/>
                    <a:pt x="1061" y="9"/>
                  </a:cubicBezTo>
                  <a:cubicBezTo>
                    <a:pt x="1007" y="3"/>
                    <a:pt x="955" y="0"/>
                    <a:pt x="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36"/>
            <p:cNvSpPr/>
            <p:nvPr/>
          </p:nvSpPr>
          <p:spPr>
            <a:xfrm>
              <a:off x="6284050" y="4557600"/>
              <a:ext cx="25150" cy="36300"/>
            </a:xfrm>
            <a:custGeom>
              <a:rect b="b" l="l" r="r" t="t"/>
              <a:pathLst>
                <a:path extrusionOk="0" h="1452" w="1006">
                  <a:moveTo>
                    <a:pt x="754" y="1"/>
                  </a:moveTo>
                  <a:cubicBezTo>
                    <a:pt x="475" y="57"/>
                    <a:pt x="280" y="112"/>
                    <a:pt x="140" y="447"/>
                  </a:cubicBezTo>
                  <a:cubicBezTo>
                    <a:pt x="29" y="754"/>
                    <a:pt x="1" y="1228"/>
                    <a:pt x="140" y="1451"/>
                  </a:cubicBezTo>
                  <a:cubicBezTo>
                    <a:pt x="419" y="1396"/>
                    <a:pt x="754" y="1033"/>
                    <a:pt x="866" y="726"/>
                  </a:cubicBezTo>
                  <a:cubicBezTo>
                    <a:pt x="1005" y="419"/>
                    <a:pt x="921" y="224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36"/>
            <p:cNvSpPr/>
            <p:nvPr/>
          </p:nvSpPr>
          <p:spPr>
            <a:xfrm>
              <a:off x="6150150" y="4358575"/>
              <a:ext cx="38375" cy="21200"/>
            </a:xfrm>
            <a:custGeom>
              <a:rect b="b" l="l" r="r" t="t"/>
              <a:pathLst>
                <a:path extrusionOk="0" h="848" w="1535">
                  <a:moveTo>
                    <a:pt x="599" y="1"/>
                  </a:moveTo>
                  <a:cubicBezTo>
                    <a:pt x="370" y="1"/>
                    <a:pt x="137" y="58"/>
                    <a:pt x="0" y="178"/>
                  </a:cubicBezTo>
                  <a:cubicBezTo>
                    <a:pt x="84" y="457"/>
                    <a:pt x="474" y="736"/>
                    <a:pt x="781" y="820"/>
                  </a:cubicBezTo>
                  <a:cubicBezTo>
                    <a:pt x="860" y="839"/>
                    <a:pt x="929" y="848"/>
                    <a:pt x="992" y="848"/>
                  </a:cubicBezTo>
                  <a:cubicBezTo>
                    <a:pt x="1199" y="848"/>
                    <a:pt x="1342" y="753"/>
                    <a:pt x="1535" y="624"/>
                  </a:cubicBezTo>
                  <a:cubicBezTo>
                    <a:pt x="1423" y="345"/>
                    <a:pt x="1339" y="150"/>
                    <a:pt x="1005" y="66"/>
                  </a:cubicBezTo>
                  <a:cubicBezTo>
                    <a:pt x="886" y="23"/>
                    <a:pt x="743" y="1"/>
                    <a:pt x="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36"/>
            <p:cNvSpPr/>
            <p:nvPr/>
          </p:nvSpPr>
          <p:spPr>
            <a:xfrm>
              <a:off x="5622850" y="4545200"/>
              <a:ext cx="57925" cy="32950"/>
            </a:xfrm>
            <a:custGeom>
              <a:rect b="b" l="l" r="r" t="t"/>
              <a:pathLst>
                <a:path extrusionOk="0" h="1318" w="2317">
                  <a:moveTo>
                    <a:pt x="1432" y="1"/>
                  </a:moveTo>
                  <a:cubicBezTo>
                    <a:pt x="1192" y="1"/>
                    <a:pt x="951" y="36"/>
                    <a:pt x="754" y="106"/>
                  </a:cubicBezTo>
                  <a:cubicBezTo>
                    <a:pt x="252" y="274"/>
                    <a:pt x="140" y="580"/>
                    <a:pt x="0" y="999"/>
                  </a:cubicBezTo>
                  <a:cubicBezTo>
                    <a:pt x="262" y="1180"/>
                    <a:pt x="480" y="1317"/>
                    <a:pt x="769" y="1317"/>
                  </a:cubicBezTo>
                  <a:cubicBezTo>
                    <a:pt x="881" y="1317"/>
                    <a:pt x="1004" y="1297"/>
                    <a:pt x="1144" y="1250"/>
                  </a:cubicBezTo>
                  <a:cubicBezTo>
                    <a:pt x="1619" y="1083"/>
                    <a:pt x="2177" y="636"/>
                    <a:pt x="2316" y="218"/>
                  </a:cubicBezTo>
                  <a:cubicBezTo>
                    <a:pt x="2104" y="71"/>
                    <a:pt x="1769" y="1"/>
                    <a:pt x="14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36"/>
            <p:cNvSpPr/>
            <p:nvPr/>
          </p:nvSpPr>
          <p:spPr>
            <a:xfrm>
              <a:off x="5530075" y="4114700"/>
              <a:ext cx="30725" cy="50250"/>
            </a:xfrm>
            <a:custGeom>
              <a:rect b="b" l="l" r="r" t="t"/>
              <a:pathLst>
                <a:path extrusionOk="0" h="2010" w="1229">
                  <a:moveTo>
                    <a:pt x="977" y="1"/>
                  </a:moveTo>
                  <a:cubicBezTo>
                    <a:pt x="615" y="140"/>
                    <a:pt x="252" y="615"/>
                    <a:pt x="113" y="1061"/>
                  </a:cubicBezTo>
                  <a:cubicBezTo>
                    <a:pt x="1" y="1479"/>
                    <a:pt x="140" y="1703"/>
                    <a:pt x="364" y="2010"/>
                  </a:cubicBezTo>
                  <a:cubicBezTo>
                    <a:pt x="726" y="1898"/>
                    <a:pt x="977" y="1758"/>
                    <a:pt x="1089" y="1340"/>
                  </a:cubicBezTo>
                  <a:cubicBezTo>
                    <a:pt x="1228" y="921"/>
                    <a:pt x="1201" y="308"/>
                    <a:pt x="9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36"/>
            <p:cNvSpPr/>
            <p:nvPr/>
          </p:nvSpPr>
          <p:spPr>
            <a:xfrm>
              <a:off x="5613075" y="4495375"/>
              <a:ext cx="46075" cy="46175"/>
            </a:xfrm>
            <a:custGeom>
              <a:rect b="b" l="l" r="r" t="t"/>
              <a:pathLst>
                <a:path extrusionOk="0" h="1847" w="1843">
                  <a:moveTo>
                    <a:pt x="1664" y="1"/>
                  </a:moveTo>
                  <a:cubicBezTo>
                    <a:pt x="1229" y="1"/>
                    <a:pt x="673" y="339"/>
                    <a:pt x="336" y="676"/>
                  </a:cubicBezTo>
                  <a:cubicBezTo>
                    <a:pt x="1" y="1067"/>
                    <a:pt x="29" y="1402"/>
                    <a:pt x="113" y="1820"/>
                  </a:cubicBezTo>
                  <a:cubicBezTo>
                    <a:pt x="235" y="1835"/>
                    <a:pt x="349" y="1847"/>
                    <a:pt x="457" y="1847"/>
                  </a:cubicBezTo>
                  <a:cubicBezTo>
                    <a:pt x="743" y="1847"/>
                    <a:pt x="986" y="1769"/>
                    <a:pt x="1228" y="1485"/>
                  </a:cubicBezTo>
                  <a:cubicBezTo>
                    <a:pt x="1563" y="1123"/>
                    <a:pt x="1842" y="453"/>
                    <a:pt x="1759" y="7"/>
                  </a:cubicBezTo>
                  <a:cubicBezTo>
                    <a:pt x="1728" y="3"/>
                    <a:pt x="1696" y="1"/>
                    <a:pt x="1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36"/>
            <p:cNvSpPr/>
            <p:nvPr/>
          </p:nvSpPr>
          <p:spPr>
            <a:xfrm>
              <a:off x="5945775" y="3778675"/>
              <a:ext cx="57225" cy="32950"/>
            </a:xfrm>
            <a:custGeom>
              <a:rect b="b" l="l" r="r" t="t"/>
              <a:pathLst>
                <a:path extrusionOk="0" h="1318" w="2289">
                  <a:moveTo>
                    <a:pt x="1425" y="1"/>
                  </a:moveTo>
                  <a:cubicBezTo>
                    <a:pt x="1183" y="1"/>
                    <a:pt x="935" y="36"/>
                    <a:pt x="726" y="106"/>
                  </a:cubicBezTo>
                  <a:cubicBezTo>
                    <a:pt x="252" y="273"/>
                    <a:pt x="112" y="580"/>
                    <a:pt x="1" y="999"/>
                  </a:cubicBezTo>
                  <a:cubicBezTo>
                    <a:pt x="262" y="1180"/>
                    <a:pt x="480" y="1317"/>
                    <a:pt x="759" y="1317"/>
                  </a:cubicBezTo>
                  <a:cubicBezTo>
                    <a:pt x="867" y="1317"/>
                    <a:pt x="984" y="1297"/>
                    <a:pt x="1117" y="1250"/>
                  </a:cubicBezTo>
                  <a:cubicBezTo>
                    <a:pt x="1619" y="1082"/>
                    <a:pt x="2177" y="636"/>
                    <a:pt x="2288" y="218"/>
                  </a:cubicBezTo>
                  <a:cubicBezTo>
                    <a:pt x="2093" y="71"/>
                    <a:pt x="1764" y="1"/>
                    <a:pt x="14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36"/>
            <p:cNvSpPr/>
            <p:nvPr/>
          </p:nvSpPr>
          <p:spPr>
            <a:xfrm>
              <a:off x="5923450" y="3689950"/>
              <a:ext cx="57225" cy="78125"/>
            </a:xfrm>
            <a:custGeom>
              <a:rect b="b" l="l" r="r" t="t"/>
              <a:pathLst>
                <a:path extrusionOk="0" h="3125" w="2289">
                  <a:moveTo>
                    <a:pt x="1982" y="0"/>
                  </a:moveTo>
                  <a:lnTo>
                    <a:pt x="1982" y="0"/>
                  </a:lnTo>
                  <a:cubicBezTo>
                    <a:pt x="1368" y="84"/>
                    <a:pt x="643" y="809"/>
                    <a:pt x="308" y="1479"/>
                  </a:cubicBezTo>
                  <a:cubicBezTo>
                    <a:pt x="1" y="2148"/>
                    <a:pt x="168" y="2567"/>
                    <a:pt x="475" y="3125"/>
                  </a:cubicBezTo>
                  <a:cubicBezTo>
                    <a:pt x="1117" y="3013"/>
                    <a:pt x="1535" y="2874"/>
                    <a:pt x="1870" y="2204"/>
                  </a:cubicBezTo>
                  <a:cubicBezTo>
                    <a:pt x="2177" y="1563"/>
                    <a:pt x="2289" y="530"/>
                    <a:pt x="19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36"/>
            <p:cNvSpPr/>
            <p:nvPr/>
          </p:nvSpPr>
          <p:spPr>
            <a:xfrm>
              <a:off x="7067325" y="4344175"/>
              <a:ext cx="86500" cy="42625"/>
            </a:xfrm>
            <a:custGeom>
              <a:rect b="b" l="l" r="r" t="t"/>
              <a:pathLst>
                <a:path extrusionOk="0" h="1705" w="3460">
                  <a:moveTo>
                    <a:pt x="1423" y="1"/>
                  </a:moveTo>
                  <a:cubicBezTo>
                    <a:pt x="698" y="1"/>
                    <a:pt x="391" y="335"/>
                    <a:pt x="0" y="838"/>
                  </a:cubicBezTo>
                  <a:cubicBezTo>
                    <a:pt x="363" y="1340"/>
                    <a:pt x="670" y="1702"/>
                    <a:pt x="1395" y="1702"/>
                  </a:cubicBezTo>
                  <a:cubicBezTo>
                    <a:pt x="1424" y="1704"/>
                    <a:pt x="1452" y="1704"/>
                    <a:pt x="1481" y="1704"/>
                  </a:cubicBezTo>
                  <a:cubicBezTo>
                    <a:pt x="2194" y="1704"/>
                    <a:pt x="3085" y="1376"/>
                    <a:pt x="3460" y="893"/>
                  </a:cubicBezTo>
                  <a:cubicBezTo>
                    <a:pt x="3097" y="391"/>
                    <a:pt x="2149" y="28"/>
                    <a:pt x="1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36"/>
            <p:cNvSpPr/>
            <p:nvPr/>
          </p:nvSpPr>
          <p:spPr>
            <a:xfrm>
              <a:off x="7058950" y="4369975"/>
              <a:ext cx="43975" cy="50250"/>
            </a:xfrm>
            <a:custGeom>
              <a:rect b="b" l="l" r="r" t="t"/>
              <a:pathLst>
                <a:path extrusionOk="0" h="2010" w="1759">
                  <a:moveTo>
                    <a:pt x="224" y="1"/>
                  </a:moveTo>
                  <a:lnTo>
                    <a:pt x="224" y="1"/>
                  </a:lnTo>
                  <a:cubicBezTo>
                    <a:pt x="84" y="419"/>
                    <a:pt x="1" y="754"/>
                    <a:pt x="280" y="1173"/>
                  </a:cubicBezTo>
                  <a:cubicBezTo>
                    <a:pt x="587" y="1591"/>
                    <a:pt x="1172" y="2010"/>
                    <a:pt x="1591" y="2010"/>
                  </a:cubicBezTo>
                  <a:cubicBezTo>
                    <a:pt x="1758" y="1591"/>
                    <a:pt x="1563" y="922"/>
                    <a:pt x="1284" y="475"/>
                  </a:cubicBezTo>
                  <a:cubicBezTo>
                    <a:pt x="977" y="57"/>
                    <a:pt x="670" y="29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36"/>
            <p:cNvSpPr/>
            <p:nvPr/>
          </p:nvSpPr>
          <p:spPr>
            <a:xfrm>
              <a:off x="7073600" y="4300800"/>
              <a:ext cx="55825" cy="34375"/>
            </a:xfrm>
            <a:custGeom>
              <a:rect b="b" l="l" r="r" t="t"/>
              <a:pathLst>
                <a:path extrusionOk="0" h="1375" w="2233">
                  <a:moveTo>
                    <a:pt x="1556" y="1"/>
                  </a:moveTo>
                  <a:cubicBezTo>
                    <a:pt x="1245" y="1"/>
                    <a:pt x="915" y="66"/>
                    <a:pt x="670" y="173"/>
                  </a:cubicBezTo>
                  <a:cubicBezTo>
                    <a:pt x="196" y="396"/>
                    <a:pt x="84" y="703"/>
                    <a:pt x="1" y="1122"/>
                  </a:cubicBezTo>
                  <a:cubicBezTo>
                    <a:pt x="252" y="1265"/>
                    <a:pt x="457" y="1374"/>
                    <a:pt x="698" y="1374"/>
                  </a:cubicBezTo>
                  <a:cubicBezTo>
                    <a:pt x="831" y="1374"/>
                    <a:pt x="975" y="1341"/>
                    <a:pt x="1144" y="1261"/>
                  </a:cubicBezTo>
                  <a:cubicBezTo>
                    <a:pt x="1619" y="1066"/>
                    <a:pt x="2149" y="564"/>
                    <a:pt x="2232" y="145"/>
                  </a:cubicBezTo>
                  <a:cubicBezTo>
                    <a:pt x="2056" y="45"/>
                    <a:pt x="1812" y="1"/>
                    <a:pt x="1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36"/>
            <p:cNvSpPr/>
            <p:nvPr/>
          </p:nvSpPr>
          <p:spPr>
            <a:xfrm>
              <a:off x="7114050" y="4395550"/>
              <a:ext cx="55825" cy="34100"/>
            </a:xfrm>
            <a:custGeom>
              <a:rect b="b" l="l" r="r" t="t"/>
              <a:pathLst>
                <a:path extrusionOk="0" h="1364" w="2233">
                  <a:moveTo>
                    <a:pt x="718" y="1"/>
                  </a:moveTo>
                  <a:cubicBezTo>
                    <a:pt x="459" y="1"/>
                    <a:pt x="242" y="112"/>
                    <a:pt x="1" y="261"/>
                  </a:cubicBezTo>
                  <a:cubicBezTo>
                    <a:pt x="84" y="680"/>
                    <a:pt x="196" y="987"/>
                    <a:pt x="670" y="1182"/>
                  </a:cubicBezTo>
                  <a:cubicBezTo>
                    <a:pt x="922" y="1300"/>
                    <a:pt x="1245" y="1364"/>
                    <a:pt x="1547" y="1364"/>
                  </a:cubicBezTo>
                  <a:cubicBezTo>
                    <a:pt x="1813" y="1364"/>
                    <a:pt x="2063" y="1314"/>
                    <a:pt x="2233" y="1210"/>
                  </a:cubicBezTo>
                  <a:cubicBezTo>
                    <a:pt x="2149" y="763"/>
                    <a:pt x="1619" y="289"/>
                    <a:pt x="1145" y="94"/>
                  </a:cubicBezTo>
                  <a:cubicBezTo>
                    <a:pt x="986" y="29"/>
                    <a:pt x="847" y="1"/>
                    <a:pt x="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36"/>
            <p:cNvSpPr/>
            <p:nvPr/>
          </p:nvSpPr>
          <p:spPr>
            <a:xfrm>
              <a:off x="7733425" y="4443225"/>
              <a:ext cx="80925" cy="42575"/>
            </a:xfrm>
            <a:custGeom>
              <a:rect b="b" l="l" r="r" t="t"/>
              <a:pathLst>
                <a:path extrusionOk="0" h="1703" w="3237">
                  <a:moveTo>
                    <a:pt x="1311" y="0"/>
                  </a:moveTo>
                  <a:cubicBezTo>
                    <a:pt x="642" y="0"/>
                    <a:pt x="335" y="335"/>
                    <a:pt x="0" y="837"/>
                  </a:cubicBezTo>
                  <a:cubicBezTo>
                    <a:pt x="335" y="1339"/>
                    <a:pt x="614" y="1674"/>
                    <a:pt x="1283" y="1702"/>
                  </a:cubicBezTo>
                  <a:cubicBezTo>
                    <a:pt x="1981" y="1702"/>
                    <a:pt x="2874" y="1395"/>
                    <a:pt x="3236" y="893"/>
                  </a:cubicBezTo>
                  <a:cubicBezTo>
                    <a:pt x="2902" y="363"/>
                    <a:pt x="2009" y="28"/>
                    <a:pt x="1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36"/>
            <p:cNvSpPr/>
            <p:nvPr/>
          </p:nvSpPr>
          <p:spPr>
            <a:xfrm>
              <a:off x="7737600" y="4494125"/>
              <a:ext cx="41175" cy="50250"/>
            </a:xfrm>
            <a:custGeom>
              <a:rect b="b" l="l" r="r" t="t"/>
              <a:pathLst>
                <a:path extrusionOk="0" h="2010" w="1647">
                  <a:moveTo>
                    <a:pt x="224" y="1"/>
                  </a:moveTo>
                  <a:lnTo>
                    <a:pt x="224" y="1"/>
                  </a:lnTo>
                  <a:cubicBezTo>
                    <a:pt x="56" y="419"/>
                    <a:pt x="0" y="726"/>
                    <a:pt x="279" y="1173"/>
                  </a:cubicBezTo>
                  <a:cubicBezTo>
                    <a:pt x="558" y="1591"/>
                    <a:pt x="1089" y="2010"/>
                    <a:pt x="1507" y="2010"/>
                  </a:cubicBezTo>
                  <a:cubicBezTo>
                    <a:pt x="1646" y="1591"/>
                    <a:pt x="1479" y="894"/>
                    <a:pt x="1200" y="475"/>
                  </a:cubicBezTo>
                  <a:cubicBezTo>
                    <a:pt x="921" y="57"/>
                    <a:pt x="614" y="29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36"/>
            <p:cNvSpPr/>
            <p:nvPr/>
          </p:nvSpPr>
          <p:spPr>
            <a:xfrm>
              <a:off x="7739000" y="4399225"/>
              <a:ext cx="52325" cy="35000"/>
            </a:xfrm>
            <a:custGeom>
              <a:rect b="b" l="l" r="r" t="t"/>
              <a:pathLst>
                <a:path extrusionOk="0" h="1400" w="2093">
                  <a:moveTo>
                    <a:pt x="1483" y="0"/>
                  </a:moveTo>
                  <a:cubicBezTo>
                    <a:pt x="1186" y="0"/>
                    <a:pt x="865" y="73"/>
                    <a:pt x="614" y="198"/>
                  </a:cubicBezTo>
                  <a:cubicBezTo>
                    <a:pt x="168" y="421"/>
                    <a:pt x="84" y="728"/>
                    <a:pt x="0" y="1146"/>
                  </a:cubicBezTo>
                  <a:cubicBezTo>
                    <a:pt x="234" y="1290"/>
                    <a:pt x="432" y="1399"/>
                    <a:pt x="663" y="1399"/>
                  </a:cubicBezTo>
                  <a:cubicBezTo>
                    <a:pt x="791" y="1399"/>
                    <a:pt x="929" y="1366"/>
                    <a:pt x="1088" y="1286"/>
                  </a:cubicBezTo>
                  <a:cubicBezTo>
                    <a:pt x="1535" y="1091"/>
                    <a:pt x="2009" y="588"/>
                    <a:pt x="2093" y="142"/>
                  </a:cubicBezTo>
                  <a:cubicBezTo>
                    <a:pt x="1934" y="44"/>
                    <a:pt x="1716" y="0"/>
                    <a:pt x="1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36"/>
            <p:cNvSpPr/>
            <p:nvPr/>
          </p:nvSpPr>
          <p:spPr>
            <a:xfrm>
              <a:off x="7697850" y="4514350"/>
              <a:ext cx="52325" cy="34350"/>
            </a:xfrm>
            <a:custGeom>
              <a:rect b="b" l="l" r="r" t="t"/>
              <a:pathLst>
                <a:path extrusionOk="0" h="1374" w="2093">
                  <a:moveTo>
                    <a:pt x="643" y="1"/>
                  </a:moveTo>
                  <a:cubicBezTo>
                    <a:pt x="412" y="1"/>
                    <a:pt x="218" y="117"/>
                    <a:pt x="0" y="280"/>
                  </a:cubicBezTo>
                  <a:cubicBezTo>
                    <a:pt x="84" y="698"/>
                    <a:pt x="195" y="1005"/>
                    <a:pt x="614" y="1201"/>
                  </a:cubicBezTo>
                  <a:cubicBezTo>
                    <a:pt x="859" y="1308"/>
                    <a:pt x="1180" y="1373"/>
                    <a:pt x="1475" y="1373"/>
                  </a:cubicBezTo>
                  <a:cubicBezTo>
                    <a:pt x="1717" y="1373"/>
                    <a:pt x="1942" y="1329"/>
                    <a:pt x="2093" y="1229"/>
                  </a:cubicBezTo>
                  <a:cubicBezTo>
                    <a:pt x="2009" y="782"/>
                    <a:pt x="1507" y="308"/>
                    <a:pt x="1060" y="113"/>
                  </a:cubicBezTo>
                  <a:cubicBezTo>
                    <a:pt x="904" y="34"/>
                    <a:pt x="76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36"/>
            <p:cNvSpPr/>
            <p:nvPr/>
          </p:nvSpPr>
          <p:spPr>
            <a:xfrm>
              <a:off x="7268900" y="4402075"/>
              <a:ext cx="65575" cy="85100"/>
            </a:xfrm>
            <a:custGeom>
              <a:rect b="b" l="l" r="r" t="t"/>
              <a:pathLst>
                <a:path extrusionOk="0" h="3404" w="2623">
                  <a:moveTo>
                    <a:pt x="2288" y="0"/>
                  </a:moveTo>
                  <a:cubicBezTo>
                    <a:pt x="1618" y="112"/>
                    <a:pt x="781" y="865"/>
                    <a:pt x="391" y="1590"/>
                  </a:cubicBezTo>
                  <a:cubicBezTo>
                    <a:pt x="0" y="2316"/>
                    <a:pt x="196" y="2790"/>
                    <a:pt x="502" y="3404"/>
                  </a:cubicBezTo>
                  <a:cubicBezTo>
                    <a:pt x="1200" y="3320"/>
                    <a:pt x="1674" y="3181"/>
                    <a:pt x="2065" y="2483"/>
                  </a:cubicBezTo>
                  <a:cubicBezTo>
                    <a:pt x="2455" y="1758"/>
                    <a:pt x="2623" y="642"/>
                    <a:pt x="2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36"/>
            <p:cNvSpPr/>
            <p:nvPr/>
          </p:nvSpPr>
          <p:spPr>
            <a:xfrm>
              <a:off x="7284925" y="4471975"/>
              <a:ext cx="67700" cy="34250"/>
            </a:xfrm>
            <a:custGeom>
              <a:rect b="b" l="l" r="r" t="t"/>
              <a:pathLst>
                <a:path extrusionOk="0" h="1370" w="2708">
                  <a:moveTo>
                    <a:pt x="1318" y="1"/>
                  </a:moveTo>
                  <a:cubicBezTo>
                    <a:pt x="1210" y="1"/>
                    <a:pt x="1105" y="8"/>
                    <a:pt x="1005" y="22"/>
                  </a:cubicBezTo>
                  <a:cubicBezTo>
                    <a:pt x="447" y="106"/>
                    <a:pt x="252" y="413"/>
                    <a:pt x="1" y="831"/>
                  </a:cubicBezTo>
                  <a:cubicBezTo>
                    <a:pt x="326" y="1157"/>
                    <a:pt x="562" y="1370"/>
                    <a:pt x="1030" y="1370"/>
                  </a:cubicBezTo>
                  <a:cubicBezTo>
                    <a:pt x="1084" y="1370"/>
                    <a:pt x="1140" y="1367"/>
                    <a:pt x="1201" y="1361"/>
                  </a:cubicBezTo>
                  <a:cubicBezTo>
                    <a:pt x="1759" y="1277"/>
                    <a:pt x="2484" y="915"/>
                    <a:pt x="2707" y="468"/>
                  </a:cubicBezTo>
                  <a:cubicBezTo>
                    <a:pt x="2429" y="167"/>
                    <a:pt x="1844" y="1"/>
                    <a:pt x="1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36"/>
            <p:cNvSpPr/>
            <p:nvPr/>
          </p:nvSpPr>
          <p:spPr>
            <a:xfrm>
              <a:off x="7254950" y="4392300"/>
              <a:ext cx="34900" cy="67675"/>
            </a:xfrm>
            <a:custGeom>
              <a:rect b="b" l="l" r="r" t="t"/>
              <a:pathLst>
                <a:path extrusionOk="0" h="2707" w="1396">
                  <a:moveTo>
                    <a:pt x="754" y="1"/>
                  </a:moveTo>
                  <a:cubicBezTo>
                    <a:pt x="335" y="252"/>
                    <a:pt x="56" y="1005"/>
                    <a:pt x="28" y="1563"/>
                  </a:cubicBezTo>
                  <a:cubicBezTo>
                    <a:pt x="0" y="2149"/>
                    <a:pt x="251" y="2400"/>
                    <a:pt x="642" y="2707"/>
                  </a:cubicBezTo>
                  <a:cubicBezTo>
                    <a:pt x="1060" y="2428"/>
                    <a:pt x="1339" y="2205"/>
                    <a:pt x="1367" y="1619"/>
                  </a:cubicBezTo>
                  <a:cubicBezTo>
                    <a:pt x="1395" y="1061"/>
                    <a:pt x="1144" y="280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36"/>
            <p:cNvSpPr/>
            <p:nvPr/>
          </p:nvSpPr>
          <p:spPr>
            <a:xfrm>
              <a:off x="7340725" y="4414700"/>
              <a:ext cx="53750" cy="46975"/>
            </a:xfrm>
            <a:custGeom>
              <a:rect b="b" l="l" r="r" t="t"/>
              <a:pathLst>
                <a:path extrusionOk="0" h="1879" w="2150">
                  <a:moveTo>
                    <a:pt x="1860" y="0"/>
                  </a:moveTo>
                  <a:cubicBezTo>
                    <a:pt x="1398" y="0"/>
                    <a:pt x="802" y="248"/>
                    <a:pt x="447" y="555"/>
                  </a:cubicBezTo>
                  <a:cubicBezTo>
                    <a:pt x="1" y="946"/>
                    <a:pt x="1" y="1309"/>
                    <a:pt x="29" y="1783"/>
                  </a:cubicBezTo>
                  <a:cubicBezTo>
                    <a:pt x="224" y="1840"/>
                    <a:pt x="401" y="1879"/>
                    <a:pt x="572" y="1879"/>
                  </a:cubicBezTo>
                  <a:cubicBezTo>
                    <a:pt x="816" y="1879"/>
                    <a:pt x="1050" y="1801"/>
                    <a:pt x="1312" y="1588"/>
                  </a:cubicBezTo>
                  <a:cubicBezTo>
                    <a:pt x="1759" y="1225"/>
                    <a:pt x="2149" y="527"/>
                    <a:pt x="2093" y="25"/>
                  </a:cubicBezTo>
                  <a:cubicBezTo>
                    <a:pt x="2021" y="8"/>
                    <a:pt x="1943" y="0"/>
                    <a:pt x="1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36"/>
            <p:cNvSpPr/>
            <p:nvPr/>
          </p:nvSpPr>
          <p:spPr>
            <a:xfrm>
              <a:off x="6825300" y="3399100"/>
              <a:ext cx="64900" cy="84425"/>
            </a:xfrm>
            <a:custGeom>
              <a:rect b="b" l="l" r="r" t="t"/>
              <a:pathLst>
                <a:path extrusionOk="0" h="3377" w="2596">
                  <a:moveTo>
                    <a:pt x="2288" y="0"/>
                  </a:moveTo>
                  <a:lnTo>
                    <a:pt x="2288" y="0"/>
                  </a:lnTo>
                  <a:cubicBezTo>
                    <a:pt x="1591" y="84"/>
                    <a:pt x="754" y="865"/>
                    <a:pt x="363" y="1563"/>
                  </a:cubicBezTo>
                  <a:cubicBezTo>
                    <a:pt x="0" y="2288"/>
                    <a:pt x="168" y="2762"/>
                    <a:pt x="475" y="3376"/>
                  </a:cubicBezTo>
                  <a:cubicBezTo>
                    <a:pt x="1172" y="3292"/>
                    <a:pt x="1674" y="3181"/>
                    <a:pt x="2037" y="2455"/>
                  </a:cubicBezTo>
                  <a:cubicBezTo>
                    <a:pt x="2428" y="1730"/>
                    <a:pt x="2595" y="614"/>
                    <a:pt x="2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36"/>
            <p:cNvSpPr/>
            <p:nvPr/>
          </p:nvSpPr>
          <p:spPr>
            <a:xfrm>
              <a:off x="6842725" y="3483650"/>
              <a:ext cx="67700" cy="33775"/>
            </a:xfrm>
            <a:custGeom>
              <a:rect b="b" l="l" r="r" t="t"/>
              <a:pathLst>
                <a:path extrusionOk="0" h="1351" w="2708">
                  <a:moveTo>
                    <a:pt x="1318" y="1"/>
                  </a:moveTo>
                  <a:cubicBezTo>
                    <a:pt x="1210" y="1"/>
                    <a:pt x="1105" y="8"/>
                    <a:pt x="1005" y="22"/>
                  </a:cubicBezTo>
                  <a:cubicBezTo>
                    <a:pt x="447" y="78"/>
                    <a:pt x="252" y="385"/>
                    <a:pt x="1" y="831"/>
                  </a:cubicBezTo>
                  <a:cubicBezTo>
                    <a:pt x="288" y="1142"/>
                    <a:pt x="534" y="1351"/>
                    <a:pt x="969" y="1351"/>
                  </a:cubicBezTo>
                  <a:cubicBezTo>
                    <a:pt x="1041" y="1351"/>
                    <a:pt x="1118" y="1345"/>
                    <a:pt x="1201" y="1333"/>
                  </a:cubicBezTo>
                  <a:cubicBezTo>
                    <a:pt x="1759" y="1250"/>
                    <a:pt x="2484" y="887"/>
                    <a:pt x="2707" y="468"/>
                  </a:cubicBezTo>
                  <a:cubicBezTo>
                    <a:pt x="2429" y="167"/>
                    <a:pt x="1844" y="1"/>
                    <a:pt x="1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36"/>
            <p:cNvSpPr/>
            <p:nvPr/>
          </p:nvSpPr>
          <p:spPr>
            <a:xfrm>
              <a:off x="6788325" y="3399100"/>
              <a:ext cx="34900" cy="67675"/>
            </a:xfrm>
            <a:custGeom>
              <a:rect b="b" l="l" r="r" t="t"/>
              <a:pathLst>
                <a:path extrusionOk="0" h="2707" w="1396">
                  <a:moveTo>
                    <a:pt x="782" y="0"/>
                  </a:moveTo>
                  <a:cubicBezTo>
                    <a:pt x="364" y="251"/>
                    <a:pt x="57" y="1005"/>
                    <a:pt x="29" y="1563"/>
                  </a:cubicBezTo>
                  <a:cubicBezTo>
                    <a:pt x="1" y="2149"/>
                    <a:pt x="280" y="2400"/>
                    <a:pt x="670" y="2707"/>
                  </a:cubicBezTo>
                  <a:cubicBezTo>
                    <a:pt x="1061" y="2428"/>
                    <a:pt x="1340" y="2204"/>
                    <a:pt x="1368" y="1618"/>
                  </a:cubicBezTo>
                  <a:cubicBezTo>
                    <a:pt x="1396" y="1060"/>
                    <a:pt x="1173" y="279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36"/>
            <p:cNvSpPr/>
            <p:nvPr/>
          </p:nvSpPr>
          <p:spPr>
            <a:xfrm>
              <a:off x="6896450" y="3411500"/>
              <a:ext cx="53725" cy="46875"/>
            </a:xfrm>
            <a:custGeom>
              <a:rect b="b" l="l" r="r" t="t"/>
              <a:pathLst>
                <a:path extrusionOk="0" h="1875" w="2149">
                  <a:moveTo>
                    <a:pt x="1859" y="0"/>
                  </a:moveTo>
                  <a:cubicBezTo>
                    <a:pt x="1401" y="0"/>
                    <a:pt x="818" y="263"/>
                    <a:pt x="447" y="564"/>
                  </a:cubicBezTo>
                  <a:cubicBezTo>
                    <a:pt x="0" y="927"/>
                    <a:pt x="0" y="1290"/>
                    <a:pt x="56" y="1792"/>
                  </a:cubicBezTo>
                  <a:cubicBezTo>
                    <a:pt x="251" y="1838"/>
                    <a:pt x="426" y="1874"/>
                    <a:pt x="595" y="1874"/>
                  </a:cubicBezTo>
                  <a:cubicBezTo>
                    <a:pt x="837" y="1874"/>
                    <a:pt x="1065" y="1799"/>
                    <a:pt x="1311" y="1569"/>
                  </a:cubicBezTo>
                  <a:cubicBezTo>
                    <a:pt x="1758" y="1206"/>
                    <a:pt x="2148" y="509"/>
                    <a:pt x="2121" y="34"/>
                  </a:cubicBezTo>
                  <a:cubicBezTo>
                    <a:pt x="2040" y="11"/>
                    <a:pt x="1953" y="0"/>
                    <a:pt x="1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36"/>
            <p:cNvSpPr/>
            <p:nvPr/>
          </p:nvSpPr>
          <p:spPr>
            <a:xfrm>
              <a:off x="6417275" y="3790500"/>
              <a:ext cx="76750" cy="65525"/>
            </a:xfrm>
            <a:custGeom>
              <a:rect b="b" l="l" r="r" t="t"/>
              <a:pathLst>
                <a:path extrusionOk="0" h="2621" w="3070">
                  <a:moveTo>
                    <a:pt x="448" y="0"/>
                  </a:moveTo>
                  <a:cubicBezTo>
                    <a:pt x="308" y="0"/>
                    <a:pt x="176" y="17"/>
                    <a:pt x="56" y="52"/>
                  </a:cubicBezTo>
                  <a:cubicBezTo>
                    <a:pt x="1" y="749"/>
                    <a:pt x="586" y="1698"/>
                    <a:pt x="1200" y="2228"/>
                  </a:cubicBezTo>
                  <a:cubicBezTo>
                    <a:pt x="1568" y="2516"/>
                    <a:pt x="1890" y="2620"/>
                    <a:pt x="2224" y="2620"/>
                  </a:cubicBezTo>
                  <a:cubicBezTo>
                    <a:pt x="2473" y="2620"/>
                    <a:pt x="2728" y="2562"/>
                    <a:pt x="3014" y="2479"/>
                  </a:cubicBezTo>
                  <a:cubicBezTo>
                    <a:pt x="3069" y="1781"/>
                    <a:pt x="3042" y="1279"/>
                    <a:pt x="2400" y="777"/>
                  </a:cubicBezTo>
                  <a:cubicBezTo>
                    <a:pt x="1896" y="342"/>
                    <a:pt x="1091" y="0"/>
                    <a:pt x="4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36"/>
            <p:cNvSpPr/>
            <p:nvPr/>
          </p:nvSpPr>
          <p:spPr>
            <a:xfrm>
              <a:off x="6466100" y="3756900"/>
              <a:ext cx="49550" cy="54575"/>
            </a:xfrm>
            <a:custGeom>
              <a:rect b="b" l="l" r="r" t="t"/>
              <a:pathLst>
                <a:path extrusionOk="0" h="2183" w="1982">
                  <a:moveTo>
                    <a:pt x="140" y="1"/>
                  </a:moveTo>
                  <a:cubicBezTo>
                    <a:pt x="0" y="475"/>
                    <a:pt x="224" y="1228"/>
                    <a:pt x="586" y="1702"/>
                  </a:cubicBezTo>
                  <a:cubicBezTo>
                    <a:pt x="876" y="2089"/>
                    <a:pt x="1187" y="2183"/>
                    <a:pt x="1573" y="2183"/>
                  </a:cubicBezTo>
                  <a:cubicBezTo>
                    <a:pt x="1633" y="2183"/>
                    <a:pt x="1695" y="2180"/>
                    <a:pt x="1758" y="2177"/>
                  </a:cubicBezTo>
                  <a:cubicBezTo>
                    <a:pt x="1925" y="1702"/>
                    <a:pt x="1981" y="1368"/>
                    <a:pt x="1647" y="893"/>
                  </a:cubicBezTo>
                  <a:cubicBezTo>
                    <a:pt x="1312" y="447"/>
                    <a:pt x="642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36"/>
            <p:cNvSpPr/>
            <p:nvPr/>
          </p:nvSpPr>
          <p:spPr>
            <a:xfrm>
              <a:off x="6420775" y="3865475"/>
              <a:ext cx="66275" cy="35225"/>
            </a:xfrm>
            <a:custGeom>
              <a:rect b="b" l="l" r="r" t="t"/>
              <a:pathLst>
                <a:path extrusionOk="0" h="1409" w="2651">
                  <a:moveTo>
                    <a:pt x="1160" y="0"/>
                  </a:moveTo>
                  <a:cubicBezTo>
                    <a:pt x="722" y="0"/>
                    <a:pt x="269" y="106"/>
                    <a:pt x="0" y="317"/>
                  </a:cubicBezTo>
                  <a:cubicBezTo>
                    <a:pt x="195" y="791"/>
                    <a:pt x="865" y="1237"/>
                    <a:pt x="1423" y="1377"/>
                  </a:cubicBezTo>
                  <a:cubicBezTo>
                    <a:pt x="1526" y="1398"/>
                    <a:pt x="1620" y="1409"/>
                    <a:pt x="1708" y="1409"/>
                  </a:cubicBezTo>
                  <a:cubicBezTo>
                    <a:pt x="2075" y="1409"/>
                    <a:pt x="2336" y="1234"/>
                    <a:pt x="2650" y="986"/>
                  </a:cubicBezTo>
                  <a:cubicBezTo>
                    <a:pt x="2455" y="512"/>
                    <a:pt x="2288" y="205"/>
                    <a:pt x="1730" y="66"/>
                  </a:cubicBezTo>
                  <a:cubicBezTo>
                    <a:pt x="1555" y="22"/>
                    <a:pt x="1359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36"/>
            <p:cNvSpPr/>
            <p:nvPr/>
          </p:nvSpPr>
          <p:spPr>
            <a:xfrm>
              <a:off x="6503775" y="3641125"/>
              <a:ext cx="46750" cy="59300"/>
            </a:xfrm>
            <a:custGeom>
              <a:rect b="b" l="l" r="r" t="t"/>
              <a:pathLst>
                <a:path extrusionOk="0" h="2372" w="1870">
                  <a:moveTo>
                    <a:pt x="223" y="0"/>
                  </a:moveTo>
                  <a:cubicBezTo>
                    <a:pt x="0" y="447"/>
                    <a:pt x="140" y="1228"/>
                    <a:pt x="418" y="1730"/>
                  </a:cubicBezTo>
                  <a:cubicBezTo>
                    <a:pt x="697" y="2232"/>
                    <a:pt x="1032" y="2316"/>
                    <a:pt x="1534" y="2372"/>
                  </a:cubicBezTo>
                  <a:cubicBezTo>
                    <a:pt x="1758" y="1925"/>
                    <a:pt x="1869" y="1591"/>
                    <a:pt x="1590" y="1088"/>
                  </a:cubicBezTo>
                  <a:cubicBezTo>
                    <a:pt x="1311" y="586"/>
                    <a:pt x="725" y="5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36"/>
            <p:cNvSpPr/>
            <p:nvPr/>
          </p:nvSpPr>
          <p:spPr>
            <a:xfrm>
              <a:off x="6583975" y="3445825"/>
              <a:ext cx="50250" cy="95575"/>
            </a:xfrm>
            <a:custGeom>
              <a:rect b="b" l="l" r="r" t="t"/>
              <a:pathLst>
                <a:path extrusionOk="0" h="3823" w="2010">
                  <a:moveTo>
                    <a:pt x="1200" y="1"/>
                  </a:moveTo>
                  <a:cubicBezTo>
                    <a:pt x="586" y="363"/>
                    <a:pt x="140" y="1396"/>
                    <a:pt x="56" y="2205"/>
                  </a:cubicBezTo>
                  <a:cubicBezTo>
                    <a:pt x="0" y="3014"/>
                    <a:pt x="363" y="3376"/>
                    <a:pt x="893" y="3823"/>
                  </a:cubicBezTo>
                  <a:cubicBezTo>
                    <a:pt x="1479" y="3460"/>
                    <a:pt x="1898" y="3153"/>
                    <a:pt x="1953" y="2344"/>
                  </a:cubicBezTo>
                  <a:cubicBezTo>
                    <a:pt x="2009" y="1535"/>
                    <a:pt x="1730" y="447"/>
                    <a:pt x="1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36"/>
            <p:cNvSpPr/>
            <p:nvPr/>
          </p:nvSpPr>
          <p:spPr>
            <a:xfrm>
              <a:off x="6638375" y="3468150"/>
              <a:ext cx="40475" cy="64200"/>
            </a:xfrm>
            <a:custGeom>
              <a:rect b="b" l="l" r="r" t="t"/>
              <a:pathLst>
                <a:path extrusionOk="0" h="2568" w="1619">
                  <a:moveTo>
                    <a:pt x="1340" y="0"/>
                  </a:moveTo>
                  <a:cubicBezTo>
                    <a:pt x="865" y="140"/>
                    <a:pt x="363" y="782"/>
                    <a:pt x="168" y="1312"/>
                  </a:cubicBezTo>
                  <a:cubicBezTo>
                    <a:pt x="1" y="1870"/>
                    <a:pt x="168" y="2176"/>
                    <a:pt x="475" y="2567"/>
                  </a:cubicBezTo>
                  <a:cubicBezTo>
                    <a:pt x="921" y="2428"/>
                    <a:pt x="1256" y="2288"/>
                    <a:pt x="1451" y="1758"/>
                  </a:cubicBezTo>
                  <a:cubicBezTo>
                    <a:pt x="1619" y="1200"/>
                    <a:pt x="1619" y="391"/>
                    <a:pt x="1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36"/>
            <p:cNvSpPr/>
            <p:nvPr/>
          </p:nvSpPr>
          <p:spPr>
            <a:xfrm>
              <a:off x="6541425" y="3494650"/>
              <a:ext cx="41875" cy="63500"/>
            </a:xfrm>
            <a:custGeom>
              <a:rect b="b" l="l" r="r" t="t"/>
              <a:pathLst>
                <a:path extrusionOk="0" h="2540" w="1675">
                  <a:moveTo>
                    <a:pt x="252" y="1"/>
                  </a:moveTo>
                  <a:cubicBezTo>
                    <a:pt x="1" y="391"/>
                    <a:pt x="1" y="1200"/>
                    <a:pt x="196" y="1730"/>
                  </a:cubicBezTo>
                  <a:cubicBezTo>
                    <a:pt x="419" y="2288"/>
                    <a:pt x="754" y="2400"/>
                    <a:pt x="1228" y="2539"/>
                  </a:cubicBezTo>
                  <a:cubicBezTo>
                    <a:pt x="1507" y="2121"/>
                    <a:pt x="1674" y="1814"/>
                    <a:pt x="1451" y="1256"/>
                  </a:cubicBezTo>
                  <a:cubicBezTo>
                    <a:pt x="1256" y="726"/>
                    <a:pt x="726" y="112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36"/>
            <p:cNvSpPr/>
            <p:nvPr/>
          </p:nvSpPr>
          <p:spPr>
            <a:xfrm>
              <a:off x="7612750" y="4295350"/>
              <a:ext cx="47450" cy="55125"/>
            </a:xfrm>
            <a:custGeom>
              <a:rect b="b" l="l" r="r" t="t"/>
              <a:pathLst>
                <a:path extrusionOk="0" h="2205" w="1898">
                  <a:moveTo>
                    <a:pt x="1730" y="1"/>
                  </a:moveTo>
                  <a:lnTo>
                    <a:pt x="1730" y="1"/>
                  </a:lnTo>
                  <a:cubicBezTo>
                    <a:pt x="1256" y="29"/>
                    <a:pt x="614" y="475"/>
                    <a:pt x="307" y="949"/>
                  </a:cubicBezTo>
                  <a:cubicBezTo>
                    <a:pt x="1" y="1396"/>
                    <a:pt x="84" y="1758"/>
                    <a:pt x="252" y="2205"/>
                  </a:cubicBezTo>
                  <a:cubicBezTo>
                    <a:pt x="726" y="2177"/>
                    <a:pt x="1061" y="2149"/>
                    <a:pt x="1395" y="1675"/>
                  </a:cubicBezTo>
                  <a:cubicBezTo>
                    <a:pt x="1702" y="1200"/>
                    <a:pt x="1898" y="447"/>
                    <a:pt x="1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36"/>
            <p:cNvSpPr/>
            <p:nvPr/>
          </p:nvSpPr>
          <p:spPr>
            <a:xfrm>
              <a:off x="7621125" y="4342075"/>
              <a:ext cx="46750" cy="23125"/>
            </a:xfrm>
            <a:custGeom>
              <a:rect b="b" l="l" r="r" t="t"/>
              <a:pathLst>
                <a:path extrusionOk="0" h="925" w="1870">
                  <a:moveTo>
                    <a:pt x="754" y="1"/>
                  </a:moveTo>
                  <a:cubicBezTo>
                    <a:pt x="335" y="29"/>
                    <a:pt x="196" y="224"/>
                    <a:pt x="0" y="503"/>
                  </a:cubicBezTo>
                  <a:cubicBezTo>
                    <a:pt x="183" y="738"/>
                    <a:pt x="341" y="924"/>
                    <a:pt x="704" y="924"/>
                  </a:cubicBezTo>
                  <a:cubicBezTo>
                    <a:pt x="729" y="924"/>
                    <a:pt x="755" y="923"/>
                    <a:pt x="781" y="922"/>
                  </a:cubicBezTo>
                  <a:cubicBezTo>
                    <a:pt x="1172" y="922"/>
                    <a:pt x="1674" y="726"/>
                    <a:pt x="1870" y="447"/>
                  </a:cubicBezTo>
                  <a:cubicBezTo>
                    <a:pt x="1646" y="168"/>
                    <a:pt x="1144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36"/>
            <p:cNvSpPr/>
            <p:nvPr/>
          </p:nvSpPr>
          <p:spPr>
            <a:xfrm>
              <a:off x="7588350" y="4285600"/>
              <a:ext cx="25825" cy="46050"/>
            </a:xfrm>
            <a:custGeom>
              <a:rect b="b" l="l" r="r" t="t"/>
              <a:pathLst>
                <a:path extrusionOk="0" h="1842" w="1033">
                  <a:moveTo>
                    <a:pt x="670" y="0"/>
                  </a:moveTo>
                  <a:cubicBezTo>
                    <a:pt x="391" y="140"/>
                    <a:pt x="112" y="614"/>
                    <a:pt x="56" y="1004"/>
                  </a:cubicBezTo>
                  <a:cubicBezTo>
                    <a:pt x="0" y="1395"/>
                    <a:pt x="167" y="1590"/>
                    <a:pt x="391" y="1841"/>
                  </a:cubicBezTo>
                  <a:cubicBezTo>
                    <a:pt x="698" y="1674"/>
                    <a:pt x="921" y="1535"/>
                    <a:pt x="977" y="1144"/>
                  </a:cubicBezTo>
                  <a:cubicBezTo>
                    <a:pt x="1032" y="753"/>
                    <a:pt x="921" y="223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36"/>
            <p:cNvSpPr/>
            <p:nvPr/>
          </p:nvSpPr>
          <p:spPr>
            <a:xfrm>
              <a:off x="7619025" y="4257400"/>
              <a:ext cx="38400" cy="29950"/>
            </a:xfrm>
            <a:custGeom>
              <a:rect b="b" l="l" r="r" t="t"/>
              <a:pathLst>
                <a:path extrusionOk="0" h="1198" w="1536">
                  <a:moveTo>
                    <a:pt x="1264" y="1"/>
                  </a:moveTo>
                  <a:cubicBezTo>
                    <a:pt x="957" y="1"/>
                    <a:pt x="596" y="122"/>
                    <a:pt x="363" y="291"/>
                  </a:cubicBezTo>
                  <a:cubicBezTo>
                    <a:pt x="28" y="514"/>
                    <a:pt x="1" y="765"/>
                    <a:pt x="1" y="1100"/>
                  </a:cubicBezTo>
                  <a:cubicBezTo>
                    <a:pt x="154" y="1156"/>
                    <a:pt x="294" y="1198"/>
                    <a:pt x="433" y="1198"/>
                  </a:cubicBezTo>
                  <a:cubicBezTo>
                    <a:pt x="573" y="1198"/>
                    <a:pt x="712" y="1156"/>
                    <a:pt x="865" y="1044"/>
                  </a:cubicBezTo>
                  <a:cubicBezTo>
                    <a:pt x="1200" y="849"/>
                    <a:pt x="1535" y="403"/>
                    <a:pt x="1535" y="40"/>
                  </a:cubicBezTo>
                  <a:cubicBezTo>
                    <a:pt x="1454" y="13"/>
                    <a:pt x="1362" y="1"/>
                    <a:pt x="1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36"/>
            <p:cNvSpPr/>
            <p:nvPr/>
          </p:nvSpPr>
          <p:spPr>
            <a:xfrm>
              <a:off x="5677250" y="3948675"/>
              <a:ext cx="85825" cy="41950"/>
            </a:xfrm>
            <a:custGeom>
              <a:rect b="b" l="l" r="r" t="t"/>
              <a:pathLst>
                <a:path extrusionOk="0" h="1678" w="3433">
                  <a:moveTo>
                    <a:pt x="1979" y="0"/>
                  </a:moveTo>
                  <a:cubicBezTo>
                    <a:pt x="1265" y="0"/>
                    <a:pt x="349" y="328"/>
                    <a:pt x="1" y="811"/>
                  </a:cubicBezTo>
                  <a:cubicBezTo>
                    <a:pt x="363" y="1313"/>
                    <a:pt x="1312" y="1676"/>
                    <a:pt x="2037" y="1676"/>
                  </a:cubicBezTo>
                  <a:cubicBezTo>
                    <a:pt x="2065" y="1677"/>
                    <a:pt x="2093" y="1677"/>
                    <a:pt x="2120" y="1677"/>
                  </a:cubicBezTo>
                  <a:cubicBezTo>
                    <a:pt x="2787" y="1677"/>
                    <a:pt x="3084" y="1349"/>
                    <a:pt x="3432" y="867"/>
                  </a:cubicBezTo>
                  <a:cubicBezTo>
                    <a:pt x="3097" y="337"/>
                    <a:pt x="2791" y="2"/>
                    <a:pt x="2065" y="2"/>
                  </a:cubicBezTo>
                  <a:cubicBezTo>
                    <a:pt x="2037" y="1"/>
                    <a:pt x="2008" y="0"/>
                    <a:pt x="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36"/>
            <p:cNvSpPr/>
            <p:nvPr/>
          </p:nvSpPr>
          <p:spPr>
            <a:xfrm>
              <a:off x="5735850" y="3901975"/>
              <a:ext cx="43950" cy="50250"/>
            </a:xfrm>
            <a:custGeom>
              <a:rect b="b" l="l" r="r" t="t"/>
              <a:pathLst>
                <a:path extrusionOk="0" h="2010" w="1758">
                  <a:moveTo>
                    <a:pt x="168" y="1"/>
                  </a:moveTo>
                  <a:cubicBezTo>
                    <a:pt x="0" y="419"/>
                    <a:pt x="195" y="1117"/>
                    <a:pt x="502" y="1535"/>
                  </a:cubicBezTo>
                  <a:cubicBezTo>
                    <a:pt x="781" y="1954"/>
                    <a:pt x="1088" y="2009"/>
                    <a:pt x="1535" y="2009"/>
                  </a:cubicBezTo>
                  <a:cubicBezTo>
                    <a:pt x="1702" y="1591"/>
                    <a:pt x="1758" y="1284"/>
                    <a:pt x="1479" y="838"/>
                  </a:cubicBezTo>
                  <a:cubicBezTo>
                    <a:pt x="1200" y="419"/>
                    <a:pt x="61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36"/>
            <p:cNvSpPr/>
            <p:nvPr/>
          </p:nvSpPr>
          <p:spPr>
            <a:xfrm>
              <a:off x="5701675" y="3999900"/>
              <a:ext cx="55825" cy="34675"/>
            </a:xfrm>
            <a:custGeom>
              <a:rect b="b" l="l" r="r" t="t"/>
              <a:pathLst>
                <a:path extrusionOk="0" h="1387" w="2233">
                  <a:moveTo>
                    <a:pt x="1526" y="0"/>
                  </a:moveTo>
                  <a:cubicBezTo>
                    <a:pt x="1391" y="0"/>
                    <a:pt x="1249" y="31"/>
                    <a:pt x="1088" y="101"/>
                  </a:cubicBezTo>
                  <a:cubicBezTo>
                    <a:pt x="614" y="324"/>
                    <a:pt x="84" y="826"/>
                    <a:pt x="0" y="1245"/>
                  </a:cubicBezTo>
                  <a:cubicBezTo>
                    <a:pt x="171" y="1343"/>
                    <a:pt x="402" y="1387"/>
                    <a:pt x="646" y="1387"/>
                  </a:cubicBezTo>
                  <a:cubicBezTo>
                    <a:pt x="959" y="1387"/>
                    <a:pt x="1296" y="1314"/>
                    <a:pt x="1562" y="1189"/>
                  </a:cubicBezTo>
                  <a:cubicBezTo>
                    <a:pt x="2037" y="994"/>
                    <a:pt x="2148" y="687"/>
                    <a:pt x="2232" y="241"/>
                  </a:cubicBezTo>
                  <a:cubicBezTo>
                    <a:pt x="1982" y="98"/>
                    <a:pt x="1766" y="0"/>
                    <a:pt x="1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36"/>
            <p:cNvSpPr/>
            <p:nvPr/>
          </p:nvSpPr>
          <p:spPr>
            <a:xfrm>
              <a:off x="5800000" y="4109050"/>
              <a:ext cx="48150" cy="41925"/>
            </a:xfrm>
            <a:custGeom>
              <a:rect b="b" l="l" r="r" t="t"/>
              <a:pathLst>
                <a:path extrusionOk="0" h="1677" w="1926">
                  <a:moveTo>
                    <a:pt x="1389" y="1"/>
                  </a:moveTo>
                  <a:cubicBezTo>
                    <a:pt x="1178" y="1"/>
                    <a:pt x="975" y="65"/>
                    <a:pt x="754" y="255"/>
                  </a:cubicBezTo>
                  <a:cubicBezTo>
                    <a:pt x="364" y="589"/>
                    <a:pt x="1" y="1203"/>
                    <a:pt x="29" y="1650"/>
                  </a:cubicBezTo>
                  <a:cubicBezTo>
                    <a:pt x="97" y="1668"/>
                    <a:pt x="174" y="1677"/>
                    <a:pt x="255" y="1677"/>
                  </a:cubicBezTo>
                  <a:cubicBezTo>
                    <a:pt x="668" y="1677"/>
                    <a:pt x="1209" y="1455"/>
                    <a:pt x="1535" y="1175"/>
                  </a:cubicBezTo>
                  <a:cubicBezTo>
                    <a:pt x="1926" y="841"/>
                    <a:pt x="1926" y="534"/>
                    <a:pt x="1898" y="87"/>
                  </a:cubicBezTo>
                  <a:cubicBezTo>
                    <a:pt x="1716" y="39"/>
                    <a:pt x="1550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36"/>
            <p:cNvSpPr/>
            <p:nvPr/>
          </p:nvSpPr>
          <p:spPr>
            <a:xfrm>
              <a:off x="5726775" y="3845825"/>
              <a:ext cx="47450" cy="43600"/>
            </a:xfrm>
            <a:custGeom>
              <a:rect b="b" l="l" r="r" t="t"/>
              <a:pathLst>
                <a:path extrusionOk="0" h="1744" w="1898">
                  <a:moveTo>
                    <a:pt x="215" y="1"/>
                  </a:moveTo>
                  <a:cubicBezTo>
                    <a:pt x="160" y="1"/>
                    <a:pt x="107" y="5"/>
                    <a:pt x="56" y="15"/>
                  </a:cubicBezTo>
                  <a:cubicBezTo>
                    <a:pt x="0" y="461"/>
                    <a:pt x="335" y="1103"/>
                    <a:pt x="698" y="1465"/>
                  </a:cubicBezTo>
                  <a:cubicBezTo>
                    <a:pt x="926" y="1676"/>
                    <a:pt x="1143" y="1743"/>
                    <a:pt x="1377" y="1743"/>
                  </a:cubicBezTo>
                  <a:cubicBezTo>
                    <a:pt x="1515" y="1743"/>
                    <a:pt x="1659" y="1720"/>
                    <a:pt x="1814" y="1689"/>
                  </a:cubicBezTo>
                  <a:cubicBezTo>
                    <a:pt x="1898" y="1270"/>
                    <a:pt x="1898" y="935"/>
                    <a:pt x="1535" y="573"/>
                  </a:cubicBezTo>
                  <a:cubicBezTo>
                    <a:pt x="1188" y="276"/>
                    <a:pt x="645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36"/>
            <p:cNvSpPr/>
            <p:nvPr/>
          </p:nvSpPr>
          <p:spPr>
            <a:xfrm>
              <a:off x="7250750" y="3424900"/>
              <a:ext cx="186950" cy="186950"/>
            </a:xfrm>
            <a:custGeom>
              <a:rect b="b" l="l" r="r" t="t"/>
              <a:pathLst>
                <a:path extrusionOk="0" h="7478" w="7478">
                  <a:moveTo>
                    <a:pt x="3739" y="1"/>
                  </a:moveTo>
                  <a:cubicBezTo>
                    <a:pt x="1675" y="1"/>
                    <a:pt x="1" y="1675"/>
                    <a:pt x="1" y="3739"/>
                  </a:cubicBezTo>
                  <a:cubicBezTo>
                    <a:pt x="1" y="5804"/>
                    <a:pt x="1675" y="7478"/>
                    <a:pt x="3739" y="7478"/>
                  </a:cubicBezTo>
                  <a:cubicBezTo>
                    <a:pt x="5804" y="7478"/>
                    <a:pt x="7478" y="5804"/>
                    <a:pt x="7478" y="3739"/>
                  </a:cubicBezTo>
                  <a:cubicBezTo>
                    <a:pt x="7478" y="1675"/>
                    <a:pt x="5804" y="1"/>
                    <a:pt x="3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36"/>
            <p:cNvSpPr/>
            <p:nvPr/>
          </p:nvSpPr>
          <p:spPr>
            <a:xfrm>
              <a:off x="7408400" y="3397700"/>
              <a:ext cx="90675" cy="91400"/>
            </a:xfrm>
            <a:custGeom>
              <a:rect b="b" l="l" r="r" t="t"/>
              <a:pathLst>
                <a:path extrusionOk="0" h="3656" w="3627">
                  <a:moveTo>
                    <a:pt x="1814" y="1"/>
                  </a:moveTo>
                  <a:cubicBezTo>
                    <a:pt x="809" y="1"/>
                    <a:pt x="0" y="810"/>
                    <a:pt x="0" y="1814"/>
                  </a:cubicBezTo>
                  <a:cubicBezTo>
                    <a:pt x="0" y="2818"/>
                    <a:pt x="809" y="3655"/>
                    <a:pt x="1814" y="3655"/>
                  </a:cubicBezTo>
                  <a:cubicBezTo>
                    <a:pt x="2818" y="3655"/>
                    <a:pt x="3627" y="2818"/>
                    <a:pt x="3627" y="1814"/>
                  </a:cubicBezTo>
                  <a:cubicBezTo>
                    <a:pt x="3627" y="810"/>
                    <a:pt x="2818" y="1"/>
                    <a:pt x="1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36"/>
            <p:cNvSpPr/>
            <p:nvPr/>
          </p:nvSpPr>
          <p:spPr>
            <a:xfrm>
              <a:off x="7217275" y="3510000"/>
              <a:ext cx="82325" cy="82325"/>
            </a:xfrm>
            <a:custGeom>
              <a:rect b="b" l="l" r="r" t="t"/>
              <a:pathLst>
                <a:path extrusionOk="0" h="3293" w="3293">
                  <a:moveTo>
                    <a:pt x="1647" y="0"/>
                  </a:moveTo>
                  <a:cubicBezTo>
                    <a:pt x="726" y="0"/>
                    <a:pt x="1" y="726"/>
                    <a:pt x="1" y="1646"/>
                  </a:cubicBezTo>
                  <a:cubicBezTo>
                    <a:pt x="1" y="2539"/>
                    <a:pt x="726" y="3292"/>
                    <a:pt x="1647" y="3292"/>
                  </a:cubicBezTo>
                  <a:cubicBezTo>
                    <a:pt x="2540" y="3292"/>
                    <a:pt x="3293" y="2539"/>
                    <a:pt x="3293" y="1646"/>
                  </a:cubicBezTo>
                  <a:cubicBezTo>
                    <a:pt x="3293" y="726"/>
                    <a:pt x="2540" y="0"/>
                    <a:pt x="1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36"/>
            <p:cNvSpPr/>
            <p:nvPr/>
          </p:nvSpPr>
          <p:spPr>
            <a:xfrm>
              <a:off x="6898525" y="3560225"/>
              <a:ext cx="54425" cy="53725"/>
            </a:xfrm>
            <a:custGeom>
              <a:rect b="b" l="l" r="r" t="t"/>
              <a:pathLst>
                <a:path extrusionOk="0" h="2149" w="2177">
                  <a:moveTo>
                    <a:pt x="1089" y="0"/>
                  </a:moveTo>
                  <a:cubicBezTo>
                    <a:pt x="503" y="0"/>
                    <a:pt x="1" y="474"/>
                    <a:pt x="1" y="1088"/>
                  </a:cubicBezTo>
                  <a:cubicBezTo>
                    <a:pt x="1" y="1674"/>
                    <a:pt x="503" y="2148"/>
                    <a:pt x="1089" y="2148"/>
                  </a:cubicBezTo>
                  <a:cubicBezTo>
                    <a:pt x="1703" y="2148"/>
                    <a:pt x="2177" y="1674"/>
                    <a:pt x="2177" y="1088"/>
                  </a:cubicBezTo>
                  <a:cubicBezTo>
                    <a:pt x="2177" y="474"/>
                    <a:pt x="1703" y="0"/>
                    <a:pt x="1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36"/>
            <p:cNvSpPr/>
            <p:nvPr/>
          </p:nvSpPr>
          <p:spPr>
            <a:xfrm>
              <a:off x="6387275" y="3346100"/>
              <a:ext cx="117900" cy="117875"/>
            </a:xfrm>
            <a:custGeom>
              <a:rect b="b" l="l" r="r" t="t"/>
              <a:pathLst>
                <a:path extrusionOk="0" h="4715" w="4716">
                  <a:moveTo>
                    <a:pt x="2344" y="0"/>
                  </a:moveTo>
                  <a:cubicBezTo>
                    <a:pt x="1033" y="0"/>
                    <a:pt x="1" y="1060"/>
                    <a:pt x="1" y="2371"/>
                  </a:cubicBezTo>
                  <a:cubicBezTo>
                    <a:pt x="1" y="3655"/>
                    <a:pt x="1033" y="4715"/>
                    <a:pt x="2344" y="4715"/>
                  </a:cubicBezTo>
                  <a:cubicBezTo>
                    <a:pt x="3656" y="4715"/>
                    <a:pt x="4716" y="3655"/>
                    <a:pt x="4716" y="2371"/>
                  </a:cubicBezTo>
                  <a:cubicBezTo>
                    <a:pt x="4716" y="1060"/>
                    <a:pt x="3656" y="0"/>
                    <a:pt x="23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36"/>
            <p:cNvSpPr/>
            <p:nvPr/>
          </p:nvSpPr>
          <p:spPr>
            <a:xfrm>
              <a:off x="6530975" y="4365100"/>
              <a:ext cx="117875" cy="117900"/>
            </a:xfrm>
            <a:custGeom>
              <a:rect b="b" l="l" r="r" t="t"/>
              <a:pathLst>
                <a:path extrusionOk="0" h="4716" w="4715">
                  <a:moveTo>
                    <a:pt x="2371" y="1"/>
                  </a:moveTo>
                  <a:cubicBezTo>
                    <a:pt x="1060" y="1"/>
                    <a:pt x="0" y="1061"/>
                    <a:pt x="0" y="2344"/>
                  </a:cubicBezTo>
                  <a:cubicBezTo>
                    <a:pt x="0" y="3655"/>
                    <a:pt x="1060" y="4716"/>
                    <a:pt x="2371" y="4716"/>
                  </a:cubicBezTo>
                  <a:cubicBezTo>
                    <a:pt x="3655" y="4716"/>
                    <a:pt x="4715" y="3655"/>
                    <a:pt x="4715" y="2344"/>
                  </a:cubicBezTo>
                  <a:cubicBezTo>
                    <a:pt x="4715" y="1061"/>
                    <a:pt x="3655" y="1"/>
                    <a:pt x="2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36"/>
            <p:cNvSpPr/>
            <p:nvPr/>
          </p:nvSpPr>
          <p:spPr>
            <a:xfrm>
              <a:off x="6020400" y="3721325"/>
              <a:ext cx="117900" cy="117900"/>
            </a:xfrm>
            <a:custGeom>
              <a:rect b="b" l="l" r="r" t="t"/>
              <a:pathLst>
                <a:path extrusionOk="0" h="4716" w="4716">
                  <a:moveTo>
                    <a:pt x="2344" y="1"/>
                  </a:moveTo>
                  <a:cubicBezTo>
                    <a:pt x="1061" y="1"/>
                    <a:pt x="1" y="1061"/>
                    <a:pt x="1" y="2372"/>
                  </a:cubicBezTo>
                  <a:cubicBezTo>
                    <a:pt x="1" y="3655"/>
                    <a:pt x="1061" y="4716"/>
                    <a:pt x="2344" y="4716"/>
                  </a:cubicBezTo>
                  <a:cubicBezTo>
                    <a:pt x="3656" y="4716"/>
                    <a:pt x="4716" y="3655"/>
                    <a:pt x="4716" y="2372"/>
                  </a:cubicBezTo>
                  <a:cubicBezTo>
                    <a:pt x="4716" y="1061"/>
                    <a:pt x="3656" y="1"/>
                    <a:pt x="2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36"/>
            <p:cNvSpPr/>
            <p:nvPr/>
          </p:nvSpPr>
          <p:spPr>
            <a:xfrm>
              <a:off x="6099925" y="3577650"/>
              <a:ext cx="57225" cy="57225"/>
            </a:xfrm>
            <a:custGeom>
              <a:rect b="b" l="l" r="r" t="t"/>
              <a:pathLst>
                <a:path extrusionOk="0" h="2289" w="2289">
                  <a:moveTo>
                    <a:pt x="1144" y="0"/>
                  </a:moveTo>
                  <a:cubicBezTo>
                    <a:pt x="503" y="0"/>
                    <a:pt x="0" y="503"/>
                    <a:pt x="0" y="1144"/>
                  </a:cubicBezTo>
                  <a:cubicBezTo>
                    <a:pt x="0" y="1758"/>
                    <a:pt x="503" y="2288"/>
                    <a:pt x="1144" y="2288"/>
                  </a:cubicBezTo>
                  <a:cubicBezTo>
                    <a:pt x="1786" y="2288"/>
                    <a:pt x="2288" y="1758"/>
                    <a:pt x="2288" y="1144"/>
                  </a:cubicBezTo>
                  <a:cubicBezTo>
                    <a:pt x="2288" y="503"/>
                    <a:pt x="1786" y="0"/>
                    <a:pt x="1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36"/>
            <p:cNvSpPr/>
            <p:nvPr/>
          </p:nvSpPr>
          <p:spPr>
            <a:xfrm>
              <a:off x="6998975" y="4515050"/>
              <a:ext cx="57225" cy="57225"/>
            </a:xfrm>
            <a:custGeom>
              <a:rect b="b" l="l" r="r" t="t"/>
              <a:pathLst>
                <a:path extrusionOk="0" h="2289" w="2289">
                  <a:moveTo>
                    <a:pt x="1144" y="1"/>
                  </a:moveTo>
                  <a:cubicBezTo>
                    <a:pt x="503" y="1"/>
                    <a:pt x="0" y="503"/>
                    <a:pt x="0" y="1145"/>
                  </a:cubicBezTo>
                  <a:cubicBezTo>
                    <a:pt x="0" y="1786"/>
                    <a:pt x="503" y="2289"/>
                    <a:pt x="1144" y="2289"/>
                  </a:cubicBezTo>
                  <a:cubicBezTo>
                    <a:pt x="1786" y="2289"/>
                    <a:pt x="2288" y="1786"/>
                    <a:pt x="2288" y="1145"/>
                  </a:cubicBezTo>
                  <a:cubicBezTo>
                    <a:pt x="2288" y="503"/>
                    <a:pt x="1786" y="1"/>
                    <a:pt x="1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36"/>
            <p:cNvSpPr/>
            <p:nvPr/>
          </p:nvSpPr>
          <p:spPr>
            <a:xfrm>
              <a:off x="6488425" y="3373975"/>
              <a:ext cx="42575" cy="42575"/>
            </a:xfrm>
            <a:custGeom>
              <a:rect b="b" l="l" r="r" t="t"/>
              <a:pathLst>
                <a:path extrusionOk="0" h="1703" w="1703">
                  <a:moveTo>
                    <a:pt x="865" y="1"/>
                  </a:moveTo>
                  <a:cubicBezTo>
                    <a:pt x="391" y="1"/>
                    <a:pt x="0" y="392"/>
                    <a:pt x="0" y="838"/>
                  </a:cubicBezTo>
                  <a:cubicBezTo>
                    <a:pt x="0" y="1312"/>
                    <a:pt x="391" y="1703"/>
                    <a:pt x="865" y="1703"/>
                  </a:cubicBezTo>
                  <a:cubicBezTo>
                    <a:pt x="1311" y="1703"/>
                    <a:pt x="1702" y="1312"/>
                    <a:pt x="1702" y="838"/>
                  </a:cubicBezTo>
                  <a:cubicBezTo>
                    <a:pt x="1702" y="392"/>
                    <a:pt x="1311" y="1"/>
                    <a:pt x="8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36"/>
            <p:cNvSpPr/>
            <p:nvPr/>
          </p:nvSpPr>
          <p:spPr>
            <a:xfrm>
              <a:off x="6510050" y="4438325"/>
              <a:ext cx="41875" cy="41875"/>
            </a:xfrm>
            <a:custGeom>
              <a:rect b="b" l="l" r="r" t="t"/>
              <a:pathLst>
                <a:path extrusionOk="0" h="1675" w="1675">
                  <a:moveTo>
                    <a:pt x="837" y="1"/>
                  </a:moveTo>
                  <a:cubicBezTo>
                    <a:pt x="363" y="1"/>
                    <a:pt x="0" y="364"/>
                    <a:pt x="0" y="838"/>
                  </a:cubicBezTo>
                  <a:cubicBezTo>
                    <a:pt x="0" y="1312"/>
                    <a:pt x="363" y="1675"/>
                    <a:pt x="837" y="1675"/>
                  </a:cubicBezTo>
                  <a:cubicBezTo>
                    <a:pt x="1311" y="1675"/>
                    <a:pt x="1674" y="1312"/>
                    <a:pt x="1674" y="838"/>
                  </a:cubicBezTo>
                  <a:cubicBezTo>
                    <a:pt x="1674" y="364"/>
                    <a:pt x="1311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36"/>
            <p:cNvSpPr/>
            <p:nvPr/>
          </p:nvSpPr>
          <p:spPr>
            <a:xfrm>
              <a:off x="5268525" y="4188650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36"/>
            <p:cNvSpPr/>
            <p:nvPr/>
          </p:nvSpPr>
          <p:spPr>
            <a:xfrm>
              <a:off x="5212725" y="4412525"/>
              <a:ext cx="155575" cy="154875"/>
            </a:xfrm>
            <a:custGeom>
              <a:rect b="b" l="l" r="r" t="t"/>
              <a:pathLst>
                <a:path extrusionOk="0" h="6195" w="6223">
                  <a:moveTo>
                    <a:pt x="3126" y="1"/>
                  </a:moveTo>
                  <a:cubicBezTo>
                    <a:pt x="1396" y="1"/>
                    <a:pt x="1" y="1368"/>
                    <a:pt x="1" y="3097"/>
                  </a:cubicBezTo>
                  <a:cubicBezTo>
                    <a:pt x="1" y="4799"/>
                    <a:pt x="1396" y="6194"/>
                    <a:pt x="3126" y="6194"/>
                  </a:cubicBezTo>
                  <a:cubicBezTo>
                    <a:pt x="4827" y="6194"/>
                    <a:pt x="6222" y="4799"/>
                    <a:pt x="6222" y="3097"/>
                  </a:cubicBezTo>
                  <a:cubicBezTo>
                    <a:pt x="6222" y="1368"/>
                    <a:pt x="4827" y="1"/>
                    <a:pt x="31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36"/>
            <p:cNvSpPr/>
            <p:nvPr/>
          </p:nvSpPr>
          <p:spPr>
            <a:xfrm>
              <a:off x="5617275" y="4042175"/>
              <a:ext cx="70475" cy="70475"/>
            </a:xfrm>
            <a:custGeom>
              <a:rect b="b" l="l" r="r" t="t"/>
              <a:pathLst>
                <a:path extrusionOk="0" h="2819" w="2819">
                  <a:moveTo>
                    <a:pt x="1395" y="0"/>
                  </a:moveTo>
                  <a:cubicBezTo>
                    <a:pt x="642" y="0"/>
                    <a:pt x="0" y="642"/>
                    <a:pt x="0" y="1395"/>
                  </a:cubicBezTo>
                  <a:cubicBezTo>
                    <a:pt x="0" y="2176"/>
                    <a:pt x="642" y="2818"/>
                    <a:pt x="1395" y="2818"/>
                  </a:cubicBezTo>
                  <a:cubicBezTo>
                    <a:pt x="2176" y="2818"/>
                    <a:pt x="2818" y="2176"/>
                    <a:pt x="2818" y="1395"/>
                  </a:cubicBezTo>
                  <a:cubicBezTo>
                    <a:pt x="2818" y="642"/>
                    <a:pt x="2176" y="0"/>
                    <a:pt x="13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36"/>
            <p:cNvSpPr/>
            <p:nvPr/>
          </p:nvSpPr>
          <p:spPr>
            <a:xfrm>
              <a:off x="5662600" y="3839200"/>
              <a:ext cx="53725" cy="53725"/>
            </a:xfrm>
            <a:custGeom>
              <a:rect b="b" l="l" r="r" t="t"/>
              <a:pathLst>
                <a:path extrusionOk="0" h="2149" w="2149">
                  <a:moveTo>
                    <a:pt x="1061" y="1"/>
                  </a:moveTo>
                  <a:cubicBezTo>
                    <a:pt x="475" y="1"/>
                    <a:pt x="1" y="475"/>
                    <a:pt x="1" y="1061"/>
                  </a:cubicBezTo>
                  <a:cubicBezTo>
                    <a:pt x="1" y="1647"/>
                    <a:pt x="475" y="2149"/>
                    <a:pt x="1061" y="2149"/>
                  </a:cubicBezTo>
                  <a:cubicBezTo>
                    <a:pt x="1647" y="2149"/>
                    <a:pt x="2149" y="1647"/>
                    <a:pt x="2149" y="1061"/>
                  </a:cubicBezTo>
                  <a:cubicBezTo>
                    <a:pt x="2149" y="475"/>
                    <a:pt x="1647" y="1"/>
                    <a:pt x="10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36"/>
            <p:cNvSpPr/>
            <p:nvPr/>
          </p:nvSpPr>
          <p:spPr>
            <a:xfrm>
              <a:off x="6381000" y="3621600"/>
              <a:ext cx="122775" cy="122775"/>
            </a:xfrm>
            <a:custGeom>
              <a:rect b="b" l="l" r="r" t="t"/>
              <a:pathLst>
                <a:path extrusionOk="0" h="4911" w="4911">
                  <a:moveTo>
                    <a:pt x="2456" y="0"/>
                  </a:moveTo>
                  <a:cubicBezTo>
                    <a:pt x="1089" y="0"/>
                    <a:pt x="1" y="1116"/>
                    <a:pt x="1" y="2455"/>
                  </a:cubicBezTo>
                  <a:cubicBezTo>
                    <a:pt x="1" y="3822"/>
                    <a:pt x="1089" y="4910"/>
                    <a:pt x="2456" y="4910"/>
                  </a:cubicBezTo>
                  <a:cubicBezTo>
                    <a:pt x="3823" y="4910"/>
                    <a:pt x="4911" y="3822"/>
                    <a:pt x="4911" y="2455"/>
                  </a:cubicBezTo>
                  <a:cubicBezTo>
                    <a:pt x="4911" y="1116"/>
                    <a:pt x="3823" y="0"/>
                    <a:pt x="24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36"/>
            <p:cNvSpPr/>
            <p:nvPr/>
          </p:nvSpPr>
          <p:spPr>
            <a:xfrm>
              <a:off x="6444475" y="3573475"/>
              <a:ext cx="62800" cy="62800"/>
            </a:xfrm>
            <a:custGeom>
              <a:rect b="b" l="l" r="r" t="t"/>
              <a:pathLst>
                <a:path extrusionOk="0" h="2512" w="2512">
                  <a:moveTo>
                    <a:pt x="1256" y="0"/>
                  </a:moveTo>
                  <a:cubicBezTo>
                    <a:pt x="586" y="0"/>
                    <a:pt x="1" y="558"/>
                    <a:pt x="1" y="1256"/>
                  </a:cubicBezTo>
                  <a:cubicBezTo>
                    <a:pt x="1" y="1953"/>
                    <a:pt x="586" y="2511"/>
                    <a:pt x="1256" y="2511"/>
                  </a:cubicBezTo>
                  <a:cubicBezTo>
                    <a:pt x="1954" y="2511"/>
                    <a:pt x="2512" y="1953"/>
                    <a:pt x="2512" y="1256"/>
                  </a:cubicBezTo>
                  <a:cubicBezTo>
                    <a:pt x="2512" y="558"/>
                    <a:pt x="1954" y="0"/>
                    <a:pt x="1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36"/>
            <p:cNvSpPr/>
            <p:nvPr/>
          </p:nvSpPr>
          <p:spPr>
            <a:xfrm>
              <a:off x="7268200" y="3637625"/>
              <a:ext cx="66275" cy="66300"/>
            </a:xfrm>
            <a:custGeom>
              <a:rect b="b" l="l" r="r" t="t"/>
              <a:pathLst>
                <a:path extrusionOk="0" h="2652" w="2651">
                  <a:moveTo>
                    <a:pt x="1312" y="1"/>
                  </a:moveTo>
                  <a:cubicBezTo>
                    <a:pt x="586" y="1"/>
                    <a:pt x="0" y="587"/>
                    <a:pt x="0" y="1340"/>
                  </a:cubicBezTo>
                  <a:cubicBezTo>
                    <a:pt x="0" y="2065"/>
                    <a:pt x="586" y="2651"/>
                    <a:pt x="1312" y="2651"/>
                  </a:cubicBezTo>
                  <a:cubicBezTo>
                    <a:pt x="2065" y="2651"/>
                    <a:pt x="2651" y="2065"/>
                    <a:pt x="2651" y="1340"/>
                  </a:cubicBezTo>
                  <a:cubicBezTo>
                    <a:pt x="2651" y="587"/>
                    <a:pt x="2065" y="1"/>
                    <a:pt x="1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36"/>
            <p:cNvSpPr/>
            <p:nvPr/>
          </p:nvSpPr>
          <p:spPr>
            <a:xfrm>
              <a:off x="7551375" y="3795950"/>
              <a:ext cx="156950" cy="156975"/>
            </a:xfrm>
            <a:custGeom>
              <a:rect b="b" l="l" r="r" t="t"/>
              <a:pathLst>
                <a:path extrusionOk="0" h="6279" w="6278">
                  <a:moveTo>
                    <a:pt x="3153" y="1"/>
                  </a:moveTo>
                  <a:cubicBezTo>
                    <a:pt x="1423" y="1"/>
                    <a:pt x="0" y="1396"/>
                    <a:pt x="0" y="3126"/>
                  </a:cubicBezTo>
                  <a:cubicBezTo>
                    <a:pt x="0" y="4855"/>
                    <a:pt x="1423" y="6278"/>
                    <a:pt x="3153" y="6278"/>
                  </a:cubicBezTo>
                  <a:cubicBezTo>
                    <a:pt x="4883" y="6278"/>
                    <a:pt x="6278" y="4855"/>
                    <a:pt x="6278" y="3126"/>
                  </a:cubicBezTo>
                  <a:cubicBezTo>
                    <a:pt x="6278" y="1396"/>
                    <a:pt x="4883" y="1"/>
                    <a:pt x="3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36"/>
            <p:cNvSpPr/>
            <p:nvPr/>
          </p:nvSpPr>
          <p:spPr>
            <a:xfrm>
              <a:off x="7513000" y="3901275"/>
              <a:ext cx="116525" cy="115800"/>
            </a:xfrm>
            <a:custGeom>
              <a:rect b="b" l="l" r="r" t="t"/>
              <a:pathLst>
                <a:path extrusionOk="0" h="4632" w="4661">
                  <a:moveTo>
                    <a:pt x="2317" y="1"/>
                  </a:moveTo>
                  <a:cubicBezTo>
                    <a:pt x="1033" y="1"/>
                    <a:pt x="1" y="1033"/>
                    <a:pt x="1" y="2316"/>
                  </a:cubicBezTo>
                  <a:cubicBezTo>
                    <a:pt x="1" y="3600"/>
                    <a:pt x="1033" y="4632"/>
                    <a:pt x="2317" y="4632"/>
                  </a:cubicBezTo>
                  <a:cubicBezTo>
                    <a:pt x="3600" y="4632"/>
                    <a:pt x="4660" y="3600"/>
                    <a:pt x="4660" y="2316"/>
                  </a:cubicBezTo>
                  <a:cubicBezTo>
                    <a:pt x="4660" y="1033"/>
                    <a:pt x="3600" y="1"/>
                    <a:pt x="2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82" name="Google Shape;12282;p36"/>
            <p:cNvGrpSpPr/>
            <p:nvPr/>
          </p:nvGrpSpPr>
          <p:grpSpPr>
            <a:xfrm>
              <a:off x="6640125" y="3795750"/>
              <a:ext cx="65925" cy="59500"/>
              <a:chOff x="6640125" y="3795750"/>
              <a:chExt cx="65925" cy="59500"/>
            </a:xfrm>
          </p:grpSpPr>
          <p:sp>
            <p:nvSpPr>
              <p:cNvPr id="12283" name="Google Shape;12283;p36"/>
              <p:cNvSpPr/>
              <p:nvPr/>
            </p:nvSpPr>
            <p:spPr>
              <a:xfrm>
                <a:off x="6657550" y="3795750"/>
                <a:ext cx="24100" cy="29750"/>
              </a:xfrm>
              <a:custGeom>
                <a:rect b="b" l="l" r="r" t="t"/>
                <a:pathLst>
                  <a:path extrusionOk="0" h="1190" w="964">
                    <a:moveTo>
                      <a:pt x="630" y="0"/>
                    </a:moveTo>
                    <a:cubicBezTo>
                      <a:pt x="370" y="0"/>
                      <a:pt x="1" y="249"/>
                      <a:pt x="377" y="1153"/>
                    </a:cubicBezTo>
                    <a:cubicBezTo>
                      <a:pt x="377" y="1153"/>
                      <a:pt x="415" y="1190"/>
                      <a:pt x="448" y="1190"/>
                    </a:cubicBezTo>
                    <a:cubicBezTo>
                      <a:pt x="464" y="1190"/>
                      <a:pt x="480" y="1181"/>
                      <a:pt x="489" y="1153"/>
                    </a:cubicBezTo>
                    <a:cubicBezTo>
                      <a:pt x="880" y="567"/>
                      <a:pt x="963" y="65"/>
                      <a:pt x="712" y="9"/>
                    </a:cubicBezTo>
                    <a:cubicBezTo>
                      <a:pt x="687" y="3"/>
                      <a:pt x="659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4" name="Google Shape;12284;p36"/>
              <p:cNvSpPr/>
              <p:nvPr/>
            </p:nvSpPr>
            <p:spPr>
              <a:xfrm>
                <a:off x="6641875" y="3802700"/>
                <a:ext cx="28600" cy="26075"/>
              </a:xfrm>
              <a:custGeom>
                <a:rect b="b" l="l" r="r" t="t"/>
                <a:pathLst>
                  <a:path extrusionOk="0" h="1043" w="1144">
                    <a:moveTo>
                      <a:pt x="486" y="1"/>
                    </a:moveTo>
                    <a:cubicBezTo>
                      <a:pt x="452" y="1"/>
                      <a:pt x="420" y="13"/>
                      <a:pt x="391" y="38"/>
                    </a:cubicBezTo>
                    <a:cubicBezTo>
                      <a:pt x="167" y="205"/>
                      <a:pt x="0" y="707"/>
                      <a:pt x="1060" y="1042"/>
                    </a:cubicBezTo>
                    <a:cubicBezTo>
                      <a:pt x="1060" y="1042"/>
                      <a:pt x="1144" y="1042"/>
                      <a:pt x="1116" y="958"/>
                    </a:cubicBezTo>
                    <a:cubicBezTo>
                      <a:pt x="950" y="389"/>
                      <a:pt x="683" y="1"/>
                      <a:pt x="4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5" name="Google Shape;12285;p36"/>
              <p:cNvSpPr/>
              <p:nvPr/>
            </p:nvSpPr>
            <p:spPr>
              <a:xfrm>
                <a:off x="6640125" y="3821075"/>
                <a:ext cx="31750" cy="16425"/>
              </a:xfrm>
              <a:custGeom>
                <a:rect b="b" l="l" r="r" t="t"/>
                <a:pathLst>
                  <a:path extrusionOk="0" h="657" w="1270">
                    <a:moveTo>
                      <a:pt x="556" y="1"/>
                    </a:moveTo>
                    <a:cubicBezTo>
                      <a:pt x="83" y="1"/>
                      <a:pt x="1" y="343"/>
                      <a:pt x="42" y="530"/>
                    </a:cubicBezTo>
                    <a:cubicBezTo>
                      <a:pt x="71" y="616"/>
                      <a:pt x="148" y="657"/>
                      <a:pt x="262" y="657"/>
                    </a:cubicBezTo>
                    <a:cubicBezTo>
                      <a:pt x="479" y="657"/>
                      <a:pt x="829" y="508"/>
                      <a:pt x="1214" y="251"/>
                    </a:cubicBezTo>
                    <a:cubicBezTo>
                      <a:pt x="1270" y="196"/>
                      <a:pt x="1186" y="140"/>
                      <a:pt x="1186" y="140"/>
                    </a:cubicBezTo>
                    <a:cubicBezTo>
                      <a:pt x="924" y="40"/>
                      <a:pt x="717" y="1"/>
                      <a:pt x="5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6" name="Google Shape;12286;p36"/>
              <p:cNvSpPr/>
              <p:nvPr/>
            </p:nvSpPr>
            <p:spPr>
              <a:xfrm>
                <a:off x="6667225" y="3804550"/>
                <a:ext cx="38825" cy="25175"/>
              </a:xfrm>
              <a:custGeom>
                <a:rect b="b" l="l" r="r" t="t"/>
                <a:pathLst>
                  <a:path extrusionOk="0" h="1007" w="1553">
                    <a:moveTo>
                      <a:pt x="866" y="1"/>
                    </a:moveTo>
                    <a:cubicBezTo>
                      <a:pt x="642" y="1"/>
                      <a:pt x="416" y="286"/>
                      <a:pt x="74" y="857"/>
                    </a:cubicBezTo>
                    <a:cubicBezTo>
                      <a:pt x="0" y="975"/>
                      <a:pt x="20" y="1007"/>
                      <a:pt x="101" y="1007"/>
                    </a:cubicBezTo>
                    <a:cubicBezTo>
                      <a:pt x="172" y="1007"/>
                      <a:pt x="292" y="981"/>
                      <a:pt x="437" y="968"/>
                    </a:cubicBezTo>
                    <a:cubicBezTo>
                      <a:pt x="716" y="912"/>
                      <a:pt x="1553" y="550"/>
                      <a:pt x="1190" y="187"/>
                    </a:cubicBezTo>
                    <a:cubicBezTo>
                      <a:pt x="1075" y="63"/>
                      <a:pt x="971" y="1"/>
                      <a:pt x="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7" name="Google Shape;12287;p36"/>
              <p:cNvSpPr/>
              <p:nvPr/>
            </p:nvSpPr>
            <p:spPr>
              <a:xfrm>
                <a:off x="6666975" y="3826675"/>
                <a:ext cx="34700" cy="21825"/>
              </a:xfrm>
              <a:custGeom>
                <a:rect b="b" l="l" r="r" t="t"/>
                <a:pathLst>
                  <a:path extrusionOk="0" h="873" w="1388">
                    <a:moveTo>
                      <a:pt x="692" y="1"/>
                    </a:moveTo>
                    <a:cubicBezTo>
                      <a:pt x="561" y="1"/>
                      <a:pt x="406" y="10"/>
                      <a:pt x="224" y="27"/>
                    </a:cubicBezTo>
                    <a:cubicBezTo>
                      <a:pt x="0" y="55"/>
                      <a:pt x="140" y="167"/>
                      <a:pt x="279" y="390"/>
                    </a:cubicBezTo>
                    <a:cubicBezTo>
                      <a:pt x="376" y="525"/>
                      <a:pt x="619" y="873"/>
                      <a:pt x="870" y="873"/>
                    </a:cubicBezTo>
                    <a:cubicBezTo>
                      <a:pt x="982" y="873"/>
                      <a:pt x="1097" y="803"/>
                      <a:pt x="1200" y="613"/>
                    </a:cubicBezTo>
                    <a:cubicBezTo>
                      <a:pt x="1388" y="238"/>
                      <a:pt x="1378" y="1"/>
                      <a:pt x="6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8" name="Google Shape;12288;p36"/>
              <p:cNvSpPr/>
              <p:nvPr/>
            </p:nvSpPr>
            <p:spPr>
              <a:xfrm>
                <a:off x="6643950" y="3825125"/>
                <a:ext cx="32750" cy="30125"/>
              </a:xfrm>
              <a:custGeom>
                <a:rect b="b" l="l" r="r" t="t"/>
                <a:pathLst>
                  <a:path extrusionOk="0" h="1205" w="1310">
                    <a:moveTo>
                      <a:pt x="1077" y="0"/>
                    </a:moveTo>
                    <a:cubicBezTo>
                      <a:pt x="1020" y="0"/>
                      <a:pt x="931" y="87"/>
                      <a:pt x="810" y="173"/>
                    </a:cubicBezTo>
                    <a:cubicBezTo>
                      <a:pt x="614" y="340"/>
                      <a:pt x="1" y="843"/>
                      <a:pt x="642" y="1122"/>
                    </a:cubicBezTo>
                    <a:cubicBezTo>
                      <a:pt x="773" y="1172"/>
                      <a:pt x="884" y="1204"/>
                      <a:pt x="974" y="1204"/>
                    </a:cubicBezTo>
                    <a:cubicBezTo>
                      <a:pt x="1230" y="1204"/>
                      <a:pt x="1310" y="944"/>
                      <a:pt x="1145" y="117"/>
                    </a:cubicBezTo>
                    <a:cubicBezTo>
                      <a:pt x="1134" y="32"/>
                      <a:pt x="1111" y="0"/>
                      <a:pt x="10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9" name="Google Shape;12289;p36"/>
              <p:cNvSpPr/>
              <p:nvPr/>
            </p:nvSpPr>
            <p:spPr>
              <a:xfrm>
                <a:off x="6664875" y="3819675"/>
                <a:ext cx="11200" cy="10475"/>
              </a:xfrm>
              <a:custGeom>
                <a:rect b="b" l="l" r="r" t="t"/>
                <a:pathLst>
                  <a:path extrusionOk="0" h="419" w="448">
                    <a:moveTo>
                      <a:pt x="224" y="0"/>
                    </a:moveTo>
                    <a:cubicBezTo>
                      <a:pt x="84" y="0"/>
                      <a:pt x="1" y="112"/>
                      <a:pt x="1" y="224"/>
                    </a:cubicBezTo>
                    <a:cubicBezTo>
                      <a:pt x="1" y="335"/>
                      <a:pt x="84" y="419"/>
                      <a:pt x="224" y="419"/>
                    </a:cubicBezTo>
                    <a:cubicBezTo>
                      <a:pt x="335" y="419"/>
                      <a:pt x="447" y="335"/>
                      <a:pt x="447" y="224"/>
                    </a:cubicBezTo>
                    <a:cubicBezTo>
                      <a:pt x="447" y="112"/>
                      <a:pt x="335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90" name="Google Shape;12290;p36"/>
            <p:cNvGrpSpPr/>
            <p:nvPr/>
          </p:nvGrpSpPr>
          <p:grpSpPr>
            <a:xfrm>
              <a:off x="7269075" y="3202600"/>
              <a:ext cx="61400" cy="59900"/>
              <a:chOff x="7269075" y="3202600"/>
              <a:chExt cx="61400" cy="59900"/>
            </a:xfrm>
          </p:grpSpPr>
          <p:grpSp>
            <p:nvGrpSpPr>
              <p:cNvPr id="12291" name="Google Shape;12291;p36"/>
              <p:cNvGrpSpPr/>
              <p:nvPr/>
            </p:nvGrpSpPr>
            <p:grpSpPr>
              <a:xfrm>
                <a:off x="7269075" y="3202600"/>
                <a:ext cx="61400" cy="59900"/>
                <a:chOff x="7269075" y="3202600"/>
                <a:chExt cx="61400" cy="59900"/>
              </a:xfrm>
            </p:grpSpPr>
            <p:sp>
              <p:nvSpPr>
                <p:cNvPr id="12292" name="Google Shape;12292;p36"/>
                <p:cNvSpPr/>
                <p:nvPr/>
              </p:nvSpPr>
              <p:spPr>
                <a:xfrm>
                  <a:off x="7297500" y="3212700"/>
                  <a:ext cx="32100" cy="17625"/>
                </a:xfrm>
                <a:custGeom>
                  <a:rect b="b" l="l" r="r" t="t"/>
                  <a:pathLst>
                    <a:path extrusionOk="0" h="705" w="1284">
                      <a:moveTo>
                        <a:pt x="813" y="0"/>
                      </a:moveTo>
                      <a:cubicBezTo>
                        <a:pt x="613" y="0"/>
                        <a:pt x="342" y="150"/>
                        <a:pt x="28" y="621"/>
                      </a:cubicBezTo>
                      <a:cubicBezTo>
                        <a:pt x="28" y="621"/>
                        <a:pt x="0" y="705"/>
                        <a:pt x="84" y="705"/>
                      </a:cubicBezTo>
                      <a:cubicBezTo>
                        <a:pt x="781" y="705"/>
                        <a:pt x="1283" y="509"/>
                        <a:pt x="1172" y="258"/>
                      </a:cubicBezTo>
                      <a:cubicBezTo>
                        <a:pt x="1131" y="136"/>
                        <a:pt x="1004" y="0"/>
                        <a:pt x="8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3" name="Google Shape;12293;p36"/>
                <p:cNvSpPr/>
                <p:nvPr/>
              </p:nvSpPr>
              <p:spPr>
                <a:xfrm>
                  <a:off x="7288900" y="3202600"/>
                  <a:ext cx="24650" cy="29350"/>
                </a:xfrm>
                <a:custGeom>
                  <a:rect b="b" l="l" r="r" t="t"/>
                  <a:pathLst>
                    <a:path extrusionOk="0" h="1174" w="986">
                      <a:moveTo>
                        <a:pt x="605" y="0"/>
                      </a:moveTo>
                      <a:cubicBezTo>
                        <a:pt x="342" y="0"/>
                        <a:pt x="0" y="237"/>
                        <a:pt x="260" y="1137"/>
                      </a:cubicBezTo>
                      <a:cubicBezTo>
                        <a:pt x="260" y="1137"/>
                        <a:pt x="285" y="1174"/>
                        <a:pt x="318" y="1174"/>
                      </a:cubicBezTo>
                      <a:cubicBezTo>
                        <a:pt x="335" y="1174"/>
                        <a:pt x="353" y="1165"/>
                        <a:pt x="372" y="1137"/>
                      </a:cubicBezTo>
                      <a:cubicBezTo>
                        <a:pt x="818" y="607"/>
                        <a:pt x="986" y="104"/>
                        <a:pt x="735" y="21"/>
                      </a:cubicBezTo>
                      <a:cubicBezTo>
                        <a:pt x="697" y="8"/>
                        <a:pt x="652" y="0"/>
                        <a:pt x="6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4" name="Google Shape;12294;p36"/>
                <p:cNvSpPr/>
                <p:nvPr/>
              </p:nvSpPr>
              <p:spPr>
                <a:xfrm>
                  <a:off x="7271675" y="3208100"/>
                  <a:ext cx="28625" cy="23775"/>
                </a:xfrm>
                <a:custGeom>
                  <a:rect b="b" l="l" r="r" t="t"/>
                  <a:pathLst>
                    <a:path extrusionOk="0" h="951" w="1145">
                      <a:moveTo>
                        <a:pt x="484" y="1"/>
                      </a:moveTo>
                      <a:cubicBezTo>
                        <a:pt x="354" y="1"/>
                        <a:pt x="239" y="65"/>
                        <a:pt x="168" y="135"/>
                      </a:cubicBezTo>
                      <a:cubicBezTo>
                        <a:pt x="1" y="331"/>
                        <a:pt x="391" y="693"/>
                        <a:pt x="1033" y="945"/>
                      </a:cubicBezTo>
                      <a:cubicBezTo>
                        <a:pt x="1049" y="949"/>
                        <a:pt x="1063" y="950"/>
                        <a:pt x="1074" y="950"/>
                      </a:cubicBezTo>
                      <a:cubicBezTo>
                        <a:pt x="1145" y="950"/>
                        <a:pt x="1145" y="889"/>
                        <a:pt x="1145" y="889"/>
                      </a:cubicBezTo>
                      <a:cubicBezTo>
                        <a:pt x="985" y="196"/>
                        <a:pt x="712" y="1"/>
                        <a:pt x="48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5" name="Google Shape;12295;p36"/>
                <p:cNvSpPr/>
                <p:nvPr/>
              </p:nvSpPr>
              <p:spPr>
                <a:xfrm>
                  <a:off x="7291900" y="3229975"/>
                  <a:ext cx="38575" cy="19700"/>
                </a:xfrm>
                <a:custGeom>
                  <a:rect b="b" l="l" r="r" t="t"/>
                  <a:pathLst>
                    <a:path extrusionOk="0" h="788" w="1543">
                      <a:moveTo>
                        <a:pt x="652" y="1"/>
                      </a:moveTo>
                      <a:cubicBezTo>
                        <a:pt x="533" y="1"/>
                        <a:pt x="400" y="5"/>
                        <a:pt x="252" y="14"/>
                      </a:cubicBezTo>
                      <a:cubicBezTo>
                        <a:pt x="1" y="14"/>
                        <a:pt x="168" y="153"/>
                        <a:pt x="364" y="349"/>
                      </a:cubicBezTo>
                      <a:cubicBezTo>
                        <a:pt x="498" y="502"/>
                        <a:pt x="896" y="787"/>
                        <a:pt x="1168" y="787"/>
                      </a:cubicBezTo>
                      <a:cubicBezTo>
                        <a:pt x="1291" y="787"/>
                        <a:pt x="1389" y="729"/>
                        <a:pt x="1424" y="572"/>
                      </a:cubicBezTo>
                      <a:cubicBezTo>
                        <a:pt x="1542" y="146"/>
                        <a:pt x="1319" y="1"/>
                        <a:pt x="6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6" name="Google Shape;12296;p36"/>
                <p:cNvSpPr/>
                <p:nvPr/>
              </p:nvSpPr>
              <p:spPr>
                <a:xfrm>
                  <a:off x="7282700" y="3232350"/>
                  <a:ext cx="34350" cy="30150"/>
                </a:xfrm>
                <a:custGeom>
                  <a:rect b="b" l="l" r="r" t="t"/>
                  <a:pathLst>
                    <a:path extrusionOk="0" h="1206" w="1374">
                      <a:moveTo>
                        <a:pt x="547" y="1"/>
                      </a:moveTo>
                      <a:cubicBezTo>
                        <a:pt x="486" y="1"/>
                        <a:pt x="455" y="135"/>
                        <a:pt x="397" y="309"/>
                      </a:cubicBezTo>
                      <a:cubicBezTo>
                        <a:pt x="289" y="524"/>
                        <a:pt x="1" y="1205"/>
                        <a:pt x="603" y="1205"/>
                      </a:cubicBezTo>
                      <a:cubicBezTo>
                        <a:pt x="626" y="1205"/>
                        <a:pt x="650" y="1204"/>
                        <a:pt x="676" y="1202"/>
                      </a:cubicBezTo>
                      <a:cubicBezTo>
                        <a:pt x="1206" y="1146"/>
                        <a:pt x="1373" y="951"/>
                        <a:pt x="648" y="86"/>
                      </a:cubicBezTo>
                      <a:cubicBezTo>
                        <a:pt x="605" y="27"/>
                        <a:pt x="573" y="1"/>
                        <a:pt x="5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7" name="Google Shape;12297;p36"/>
                <p:cNvSpPr/>
                <p:nvPr/>
              </p:nvSpPr>
              <p:spPr>
                <a:xfrm>
                  <a:off x="7269075" y="3225625"/>
                  <a:ext cx="33325" cy="22575"/>
                </a:xfrm>
                <a:custGeom>
                  <a:rect b="b" l="l" r="r" t="t"/>
                  <a:pathLst>
                    <a:path extrusionOk="0" h="903" w="1333">
                      <a:moveTo>
                        <a:pt x="425" y="0"/>
                      </a:moveTo>
                      <a:cubicBezTo>
                        <a:pt x="193" y="0"/>
                        <a:pt x="0" y="99"/>
                        <a:pt x="77" y="467"/>
                      </a:cubicBezTo>
                      <a:cubicBezTo>
                        <a:pt x="119" y="735"/>
                        <a:pt x="190" y="903"/>
                        <a:pt x="354" y="903"/>
                      </a:cubicBezTo>
                      <a:cubicBezTo>
                        <a:pt x="515" y="903"/>
                        <a:pt x="765" y="742"/>
                        <a:pt x="1165" y="355"/>
                      </a:cubicBezTo>
                      <a:cubicBezTo>
                        <a:pt x="1332" y="188"/>
                        <a:pt x="1165" y="188"/>
                        <a:pt x="942" y="104"/>
                      </a:cubicBezTo>
                      <a:cubicBezTo>
                        <a:pt x="829" y="66"/>
                        <a:pt x="614" y="0"/>
                        <a:pt x="42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298" name="Google Shape;12298;p36"/>
              <p:cNvSpPr/>
              <p:nvPr/>
            </p:nvSpPr>
            <p:spPr>
              <a:xfrm>
                <a:off x="7294000" y="3225125"/>
                <a:ext cx="11875" cy="11125"/>
              </a:xfrm>
              <a:custGeom>
                <a:rect b="b" l="l" r="r" t="t"/>
                <a:pathLst>
                  <a:path extrusionOk="0" h="445" w="475">
                    <a:moveTo>
                      <a:pt x="209" y="0"/>
                    </a:moveTo>
                    <a:cubicBezTo>
                      <a:pt x="174" y="0"/>
                      <a:pt x="140" y="12"/>
                      <a:pt x="112" y="40"/>
                    </a:cubicBezTo>
                    <a:cubicBezTo>
                      <a:pt x="1" y="96"/>
                      <a:pt x="1" y="236"/>
                      <a:pt x="56" y="347"/>
                    </a:cubicBezTo>
                    <a:cubicBezTo>
                      <a:pt x="111" y="402"/>
                      <a:pt x="177" y="444"/>
                      <a:pt x="248" y="444"/>
                    </a:cubicBezTo>
                    <a:cubicBezTo>
                      <a:pt x="286" y="444"/>
                      <a:pt x="324" y="432"/>
                      <a:pt x="363" y="403"/>
                    </a:cubicBezTo>
                    <a:cubicBezTo>
                      <a:pt x="447" y="347"/>
                      <a:pt x="475" y="208"/>
                      <a:pt x="391" y="124"/>
                    </a:cubicBezTo>
                    <a:cubicBezTo>
                      <a:pt x="354" y="50"/>
                      <a:pt x="280" y="0"/>
                      <a:pt x="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99" name="Google Shape;12299;p36"/>
            <p:cNvGrpSpPr/>
            <p:nvPr/>
          </p:nvGrpSpPr>
          <p:grpSpPr>
            <a:xfrm>
              <a:off x="8607900" y="3496225"/>
              <a:ext cx="61125" cy="59900"/>
              <a:chOff x="8607900" y="3496225"/>
              <a:chExt cx="61125" cy="59900"/>
            </a:xfrm>
          </p:grpSpPr>
          <p:grpSp>
            <p:nvGrpSpPr>
              <p:cNvPr id="12300" name="Google Shape;12300;p36"/>
              <p:cNvGrpSpPr/>
              <p:nvPr/>
            </p:nvGrpSpPr>
            <p:grpSpPr>
              <a:xfrm>
                <a:off x="8607900" y="3496225"/>
                <a:ext cx="61125" cy="59900"/>
                <a:chOff x="8607900" y="3496225"/>
                <a:chExt cx="61125" cy="59900"/>
              </a:xfrm>
            </p:grpSpPr>
            <p:sp>
              <p:nvSpPr>
                <p:cNvPr id="12301" name="Google Shape;12301;p36"/>
                <p:cNvSpPr/>
                <p:nvPr/>
              </p:nvSpPr>
              <p:spPr>
                <a:xfrm>
                  <a:off x="8636650" y="3506325"/>
                  <a:ext cx="32100" cy="17650"/>
                </a:xfrm>
                <a:custGeom>
                  <a:rect b="b" l="l" r="r" t="t"/>
                  <a:pathLst>
                    <a:path extrusionOk="0" h="706" w="1284">
                      <a:moveTo>
                        <a:pt x="803" y="1"/>
                      </a:moveTo>
                      <a:cubicBezTo>
                        <a:pt x="599" y="1"/>
                        <a:pt x="328" y="150"/>
                        <a:pt x="28" y="622"/>
                      </a:cubicBezTo>
                      <a:cubicBezTo>
                        <a:pt x="28" y="622"/>
                        <a:pt x="0" y="705"/>
                        <a:pt x="84" y="705"/>
                      </a:cubicBezTo>
                      <a:cubicBezTo>
                        <a:pt x="781" y="705"/>
                        <a:pt x="1284" y="510"/>
                        <a:pt x="1172" y="259"/>
                      </a:cubicBezTo>
                      <a:cubicBezTo>
                        <a:pt x="1131" y="136"/>
                        <a:pt x="997" y="1"/>
                        <a:pt x="80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2" name="Google Shape;12302;p36"/>
                <p:cNvSpPr/>
                <p:nvPr/>
              </p:nvSpPr>
              <p:spPr>
                <a:xfrm>
                  <a:off x="8628050" y="3496225"/>
                  <a:ext cx="24650" cy="29625"/>
                </a:xfrm>
                <a:custGeom>
                  <a:rect b="b" l="l" r="r" t="t"/>
                  <a:pathLst>
                    <a:path extrusionOk="0" h="1185" w="986">
                      <a:moveTo>
                        <a:pt x="605" y="1"/>
                      </a:moveTo>
                      <a:cubicBezTo>
                        <a:pt x="342" y="1"/>
                        <a:pt x="0" y="238"/>
                        <a:pt x="261" y="1137"/>
                      </a:cubicBezTo>
                      <a:cubicBezTo>
                        <a:pt x="261" y="1137"/>
                        <a:pt x="292" y="1184"/>
                        <a:pt x="331" y="1184"/>
                      </a:cubicBezTo>
                      <a:cubicBezTo>
                        <a:pt x="344" y="1184"/>
                        <a:pt x="358" y="1179"/>
                        <a:pt x="372" y="1165"/>
                      </a:cubicBezTo>
                      <a:cubicBezTo>
                        <a:pt x="819" y="607"/>
                        <a:pt x="986" y="105"/>
                        <a:pt x="735" y="21"/>
                      </a:cubicBezTo>
                      <a:cubicBezTo>
                        <a:pt x="697" y="9"/>
                        <a:pt x="652" y="1"/>
                        <a:pt x="6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3" name="Google Shape;12303;p36"/>
                <p:cNvSpPr/>
                <p:nvPr/>
              </p:nvSpPr>
              <p:spPr>
                <a:xfrm>
                  <a:off x="8610850" y="3501750"/>
                  <a:ext cx="27925" cy="23750"/>
                </a:xfrm>
                <a:custGeom>
                  <a:rect b="b" l="l" r="r" t="t"/>
                  <a:pathLst>
                    <a:path extrusionOk="0" h="950" w="1117">
                      <a:moveTo>
                        <a:pt x="470" y="0"/>
                      </a:moveTo>
                      <a:cubicBezTo>
                        <a:pt x="341" y="0"/>
                        <a:pt x="228" y="64"/>
                        <a:pt x="167" y="135"/>
                      </a:cubicBezTo>
                      <a:cubicBezTo>
                        <a:pt x="0" y="330"/>
                        <a:pt x="391" y="693"/>
                        <a:pt x="1032" y="944"/>
                      </a:cubicBezTo>
                      <a:cubicBezTo>
                        <a:pt x="1044" y="948"/>
                        <a:pt x="1055" y="950"/>
                        <a:pt x="1063" y="950"/>
                      </a:cubicBezTo>
                      <a:cubicBezTo>
                        <a:pt x="1116" y="950"/>
                        <a:pt x="1116" y="888"/>
                        <a:pt x="1116" y="888"/>
                      </a:cubicBezTo>
                      <a:cubicBezTo>
                        <a:pt x="974" y="196"/>
                        <a:pt x="696" y="0"/>
                        <a:pt x="47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4" name="Google Shape;12304;p36"/>
                <p:cNvSpPr/>
                <p:nvPr/>
              </p:nvSpPr>
              <p:spPr>
                <a:xfrm>
                  <a:off x="8631075" y="3523625"/>
                  <a:ext cx="37950" cy="20000"/>
                </a:xfrm>
                <a:custGeom>
                  <a:rect b="b" l="l" r="r" t="t"/>
                  <a:pathLst>
                    <a:path extrusionOk="0" h="800" w="1518">
                      <a:moveTo>
                        <a:pt x="640" y="0"/>
                      </a:moveTo>
                      <a:cubicBezTo>
                        <a:pt x="524" y="0"/>
                        <a:pt x="395" y="5"/>
                        <a:pt x="251" y="13"/>
                      </a:cubicBezTo>
                      <a:cubicBezTo>
                        <a:pt x="0" y="13"/>
                        <a:pt x="168" y="153"/>
                        <a:pt x="363" y="348"/>
                      </a:cubicBezTo>
                      <a:cubicBezTo>
                        <a:pt x="497" y="501"/>
                        <a:pt x="894" y="799"/>
                        <a:pt x="1166" y="799"/>
                      </a:cubicBezTo>
                      <a:cubicBezTo>
                        <a:pt x="1290" y="799"/>
                        <a:pt x="1388" y="737"/>
                        <a:pt x="1423" y="571"/>
                      </a:cubicBezTo>
                      <a:cubicBezTo>
                        <a:pt x="1518" y="145"/>
                        <a:pt x="1291" y="0"/>
                        <a:pt x="64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5" name="Google Shape;12305;p36"/>
                <p:cNvSpPr/>
                <p:nvPr/>
              </p:nvSpPr>
              <p:spPr>
                <a:xfrm>
                  <a:off x="8621850" y="3526000"/>
                  <a:ext cx="34350" cy="30125"/>
                </a:xfrm>
                <a:custGeom>
                  <a:rect b="b" l="l" r="r" t="t"/>
                  <a:pathLst>
                    <a:path extrusionOk="0" h="1205" w="1374">
                      <a:moveTo>
                        <a:pt x="546" y="0"/>
                      </a:moveTo>
                      <a:cubicBezTo>
                        <a:pt x="484" y="0"/>
                        <a:pt x="447" y="134"/>
                        <a:pt x="369" y="309"/>
                      </a:cubicBezTo>
                      <a:cubicBezTo>
                        <a:pt x="289" y="524"/>
                        <a:pt x="1" y="1205"/>
                        <a:pt x="603" y="1205"/>
                      </a:cubicBezTo>
                      <a:cubicBezTo>
                        <a:pt x="626" y="1205"/>
                        <a:pt x="650" y="1204"/>
                        <a:pt x="676" y="1202"/>
                      </a:cubicBezTo>
                      <a:cubicBezTo>
                        <a:pt x="1206" y="1146"/>
                        <a:pt x="1373" y="951"/>
                        <a:pt x="648" y="86"/>
                      </a:cubicBezTo>
                      <a:cubicBezTo>
                        <a:pt x="606" y="26"/>
                        <a:pt x="573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6" name="Google Shape;12306;p36"/>
                <p:cNvSpPr/>
                <p:nvPr/>
              </p:nvSpPr>
              <p:spPr>
                <a:xfrm>
                  <a:off x="8607900" y="3519250"/>
                  <a:ext cx="33650" cy="22600"/>
                </a:xfrm>
                <a:custGeom>
                  <a:rect b="b" l="l" r="r" t="t"/>
                  <a:pathLst>
                    <a:path extrusionOk="0" h="904" w="1346">
                      <a:moveTo>
                        <a:pt x="431" y="1"/>
                      </a:moveTo>
                      <a:cubicBezTo>
                        <a:pt x="201" y="1"/>
                        <a:pt x="1" y="99"/>
                        <a:pt x="62" y="467"/>
                      </a:cubicBezTo>
                      <a:cubicBezTo>
                        <a:pt x="119" y="735"/>
                        <a:pt x="196" y="903"/>
                        <a:pt x="364" y="903"/>
                      </a:cubicBezTo>
                      <a:cubicBezTo>
                        <a:pt x="528" y="903"/>
                        <a:pt x="778" y="742"/>
                        <a:pt x="1178" y="356"/>
                      </a:cubicBezTo>
                      <a:cubicBezTo>
                        <a:pt x="1346" y="188"/>
                        <a:pt x="1178" y="188"/>
                        <a:pt x="927" y="105"/>
                      </a:cubicBezTo>
                      <a:cubicBezTo>
                        <a:pt x="827" y="67"/>
                        <a:pt x="619" y="1"/>
                        <a:pt x="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07" name="Google Shape;12307;p36"/>
              <p:cNvSpPr/>
              <p:nvPr/>
            </p:nvSpPr>
            <p:spPr>
              <a:xfrm>
                <a:off x="8633150" y="3519050"/>
                <a:ext cx="11900" cy="10825"/>
              </a:xfrm>
              <a:custGeom>
                <a:rect b="b" l="l" r="r" t="t"/>
                <a:pathLst>
                  <a:path extrusionOk="0" h="433" w="476">
                    <a:moveTo>
                      <a:pt x="210" y="1"/>
                    </a:moveTo>
                    <a:cubicBezTo>
                      <a:pt x="174" y="1"/>
                      <a:pt x="140" y="10"/>
                      <a:pt x="112" y="29"/>
                    </a:cubicBezTo>
                    <a:cubicBezTo>
                      <a:pt x="1" y="85"/>
                      <a:pt x="1" y="224"/>
                      <a:pt x="57" y="336"/>
                    </a:cubicBezTo>
                    <a:cubicBezTo>
                      <a:pt x="111" y="390"/>
                      <a:pt x="177" y="433"/>
                      <a:pt x="248" y="433"/>
                    </a:cubicBezTo>
                    <a:cubicBezTo>
                      <a:pt x="286" y="433"/>
                      <a:pt x="325" y="421"/>
                      <a:pt x="364" y="392"/>
                    </a:cubicBezTo>
                    <a:cubicBezTo>
                      <a:pt x="447" y="336"/>
                      <a:pt x="475" y="196"/>
                      <a:pt x="391" y="113"/>
                    </a:cubicBezTo>
                    <a:cubicBezTo>
                      <a:pt x="354" y="38"/>
                      <a:pt x="280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08" name="Google Shape;12308;p36"/>
            <p:cNvGrpSpPr/>
            <p:nvPr/>
          </p:nvGrpSpPr>
          <p:grpSpPr>
            <a:xfrm>
              <a:off x="7069950" y="3727400"/>
              <a:ext cx="66450" cy="59500"/>
              <a:chOff x="7069950" y="3727400"/>
              <a:chExt cx="66450" cy="59500"/>
            </a:xfrm>
          </p:grpSpPr>
          <p:grpSp>
            <p:nvGrpSpPr>
              <p:cNvPr id="12309" name="Google Shape;12309;p36"/>
              <p:cNvGrpSpPr/>
              <p:nvPr/>
            </p:nvGrpSpPr>
            <p:grpSpPr>
              <a:xfrm>
                <a:off x="7069950" y="3727400"/>
                <a:ext cx="66450" cy="59500"/>
                <a:chOff x="7069950" y="3727400"/>
                <a:chExt cx="66450" cy="59500"/>
              </a:xfrm>
            </p:grpSpPr>
            <p:sp>
              <p:nvSpPr>
                <p:cNvPr id="12310" name="Google Shape;12310;p36"/>
                <p:cNvSpPr/>
                <p:nvPr/>
              </p:nvSpPr>
              <p:spPr>
                <a:xfrm>
                  <a:off x="7087275" y="3727400"/>
                  <a:ext cx="24700" cy="29750"/>
                </a:xfrm>
                <a:custGeom>
                  <a:rect b="b" l="l" r="r" t="t"/>
                  <a:pathLst>
                    <a:path extrusionOk="0" h="1190" w="988">
                      <a:moveTo>
                        <a:pt x="654" y="0"/>
                      </a:moveTo>
                      <a:cubicBezTo>
                        <a:pt x="390" y="0"/>
                        <a:pt x="0" y="249"/>
                        <a:pt x="402" y="1153"/>
                      </a:cubicBezTo>
                      <a:cubicBezTo>
                        <a:pt x="402" y="1153"/>
                        <a:pt x="427" y="1190"/>
                        <a:pt x="460" y="1190"/>
                      </a:cubicBezTo>
                      <a:cubicBezTo>
                        <a:pt x="477" y="1190"/>
                        <a:pt x="495" y="1181"/>
                        <a:pt x="514" y="1153"/>
                      </a:cubicBezTo>
                      <a:cubicBezTo>
                        <a:pt x="876" y="567"/>
                        <a:pt x="988" y="65"/>
                        <a:pt x="737" y="9"/>
                      </a:cubicBezTo>
                      <a:cubicBezTo>
                        <a:pt x="712" y="3"/>
                        <a:pt x="684" y="0"/>
                        <a:pt x="65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1" name="Google Shape;12311;p36"/>
                <p:cNvSpPr/>
                <p:nvPr/>
              </p:nvSpPr>
              <p:spPr>
                <a:xfrm>
                  <a:off x="7072200" y="3734350"/>
                  <a:ext cx="28625" cy="26075"/>
                </a:xfrm>
                <a:custGeom>
                  <a:rect b="b" l="l" r="r" t="t"/>
                  <a:pathLst>
                    <a:path extrusionOk="0" h="1043" w="1145">
                      <a:moveTo>
                        <a:pt x="468" y="1"/>
                      </a:moveTo>
                      <a:cubicBezTo>
                        <a:pt x="432" y="1"/>
                        <a:pt x="397" y="13"/>
                        <a:pt x="363" y="38"/>
                      </a:cubicBezTo>
                      <a:cubicBezTo>
                        <a:pt x="168" y="205"/>
                        <a:pt x="1" y="707"/>
                        <a:pt x="1033" y="1042"/>
                      </a:cubicBezTo>
                      <a:cubicBezTo>
                        <a:pt x="1033" y="1042"/>
                        <a:pt x="1145" y="1042"/>
                        <a:pt x="1117" y="958"/>
                      </a:cubicBezTo>
                      <a:cubicBezTo>
                        <a:pt x="927" y="389"/>
                        <a:pt x="676" y="1"/>
                        <a:pt x="4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2" name="Google Shape;12312;p36"/>
                <p:cNvSpPr/>
                <p:nvPr/>
              </p:nvSpPr>
              <p:spPr>
                <a:xfrm>
                  <a:off x="7069950" y="3752725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3" y="1"/>
                      </a:moveTo>
                      <a:cubicBezTo>
                        <a:pt x="93" y="1"/>
                        <a:pt x="0" y="343"/>
                        <a:pt x="63" y="530"/>
                      </a:cubicBezTo>
                      <a:cubicBezTo>
                        <a:pt x="82" y="616"/>
                        <a:pt x="157" y="656"/>
                        <a:pt x="269" y="656"/>
                      </a:cubicBezTo>
                      <a:cubicBezTo>
                        <a:pt x="485" y="656"/>
                        <a:pt x="840" y="508"/>
                        <a:pt x="1207" y="251"/>
                      </a:cubicBezTo>
                      <a:cubicBezTo>
                        <a:pt x="1290" y="195"/>
                        <a:pt x="1207" y="140"/>
                        <a:pt x="1207" y="140"/>
                      </a:cubicBezTo>
                      <a:cubicBezTo>
                        <a:pt x="944" y="40"/>
                        <a:pt x="736" y="1"/>
                        <a:pt x="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3" name="Google Shape;12313;p36"/>
                <p:cNvSpPr/>
                <p:nvPr/>
              </p:nvSpPr>
              <p:spPr>
                <a:xfrm>
                  <a:off x="7097225" y="3736200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0"/>
                      </a:moveTo>
                      <a:cubicBezTo>
                        <a:pt x="641" y="0"/>
                        <a:pt x="402" y="286"/>
                        <a:pt x="60" y="856"/>
                      </a:cubicBezTo>
                      <a:cubicBezTo>
                        <a:pt x="1" y="975"/>
                        <a:pt x="28" y="1007"/>
                        <a:pt x="107" y="1007"/>
                      </a:cubicBezTo>
                      <a:cubicBezTo>
                        <a:pt x="178" y="1007"/>
                        <a:pt x="291" y="981"/>
                        <a:pt x="423" y="968"/>
                      </a:cubicBezTo>
                      <a:cubicBezTo>
                        <a:pt x="702" y="912"/>
                        <a:pt x="1566" y="550"/>
                        <a:pt x="1204" y="187"/>
                      </a:cubicBezTo>
                      <a:cubicBezTo>
                        <a:pt x="1088" y="63"/>
                        <a:pt x="981" y="0"/>
                        <a:pt x="8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4" name="Google Shape;12314;p36"/>
                <p:cNvSpPr/>
                <p:nvPr/>
              </p:nvSpPr>
              <p:spPr>
                <a:xfrm>
                  <a:off x="7097325" y="3758325"/>
                  <a:ext cx="34575" cy="21825"/>
                </a:xfrm>
                <a:custGeom>
                  <a:rect b="b" l="l" r="r" t="t"/>
                  <a:pathLst>
                    <a:path extrusionOk="0" h="873" w="1383">
                      <a:moveTo>
                        <a:pt x="691" y="1"/>
                      </a:moveTo>
                      <a:cubicBezTo>
                        <a:pt x="561" y="1"/>
                        <a:pt x="406" y="9"/>
                        <a:pt x="223" y="27"/>
                      </a:cubicBezTo>
                      <a:cubicBezTo>
                        <a:pt x="0" y="55"/>
                        <a:pt x="112" y="167"/>
                        <a:pt x="251" y="390"/>
                      </a:cubicBezTo>
                      <a:cubicBezTo>
                        <a:pt x="348" y="525"/>
                        <a:pt x="590" y="873"/>
                        <a:pt x="842" y="873"/>
                      </a:cubicBezTo>
                      <a:cubicBezTo>
                        <a:pt x="954" y="873"/>
                        <a:pt x="1068" y="803"/>
                        <a:pt x="1172" y="613"/>
                      </a:cubicBezTo>
                      <a:cubicBezTo>
                        <a:pt x="1383" y="238"/>
                        <a:pt x="1377" y="1"/>
                        <a:pt x="69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5" name="Google Shape;12315;p36"/>
                <p:cNvSpPr/>
                <p:nvPr/>
              </p:nvSpPr>
              <p:spPr>
                <a:xfrm>
                  <a:off x="7074300" y="3756750"/>
                  <a:ext cx="32225" cy="30150"/>
                </a:xfrm>
                <a:custGeom>
                  <a:rect b="b" l="l" r="r" t="t"/>
                  <a:pathLst>
                    <a:path extrusionOk="0" h="1206" w="1289">
                      <a:moveTo>
                        <a:pt x="1063" y="1"/>
                      </a:moveTo>
                      <a:cubicBezTo>
                        <a:pt x="1005" y="1"/>
                        <a:pt x="920" y="87"/>
                        <a:pt x="782" y="174"/>
                      </a:cubicBezTo>
                      <a:cubicBezTo>
                        <a:pt x="586" y="341"/>
                        <a:pt x="0" y="844"/>
                        <a:pt x="642" y="1123"/>
                      </a:cubicBezTo>
                      <a:cubicBezTo>
                        <a:pt x="765" y="1173"/>
                        <a:pt x="871" y="1205"/>
                        <a:pt x="957" y="1205"/>
                      </a:cubicBezTo>
                      <a:cubicBezTo>
                        <a:pt x="1204" y="1205"/>
                        <a:pt x="1289" y="945"/>
                        <a:pt x="1144" y="118"/>
                      </a:cubicBezTo>
                      <a:cubicBezTo>
                        <a:pt x="1123" y="33"/>
                        <a:pt x="1098" y="1"/>
                        <a:pt x="106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16" name="Google Shape;12316;p36"/>
              <p:cNvSpPr/>
              <p:nvPr/>
            </p:nvSpPr>
            <p:spPr>
              <a:xfrm>
                <a:off x="7094525" y="3751325"/>
                <a:ext cx="11875" cy="10475"/>
              </a:xfrm>
              <a:custGeom>
                <a:rect b="b" l="l" r="r" t="t"/>
                <a:pathLst>
                  <a:path extrusionOk="0" h="419" w="475">
                    <a:moveTo>
                      <a:pt x="224" y="0"/>
                    </a:moveTo>
                    <a:cubicBezTo>
                      <a:pt x="112" y="0"/>
                      <a:pt x="1" y="112"/>
                      <a:pt x="1" y="224"/>
                    </a:cubicBezTo>
                    <a:cubicBezTo>
                      <a:pt x="1" y="335"/>
                      <a:pt x="112" y="419"/>
                      <a:pt x="224" y="419"/>
                    </a:cubicBezTo>
                    <a:cubicBezTo>
                      <a:pt x="363" y="419"/>
                      <a:pt x="475" y="335"/>
                      <a:pt x="475" y="224"/>
                    </a:cubicBezTo>
                    <a:cubicBezTo>
                      <a:pt x="475" y="112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17" name="Google Shape;12317;p36"/>
            <p:cNvGrpSpPr/>
            <p:nvPr/>
          </p:nvGrpSpPr>
          <p:grpSpPr>
            <a:xfrm>
              <a:off x="8014150" y="3970125"/>
              <a:ext cx="65925" cy="59900"/>
              <a:chOff x="8014150" y="3970125"/>
              <a:chExt cx="65925" cy="59900"/>
            </a:xfrm>
          </p:grpSpPr>
          <p:grpSp>
            <p:nvGrpSpPr>
              <p:cNvPr id="12318" name="Google Shape;12318;p36"/>
              <p:cNvGrpSpPr/>
              <p:nvPr/>
            </p:nvGrpSpPr>
            <p:grpSpPr>
              <a:xfrm>
                <a:off x="8014150" y="3970125"/>
                <a:ext cx="65925" cy="59900"/>
                <a:chOff x="8014150" y="3970125"/>
                <a:chExt cx="65925" cy="59900"/>
              </a:xfrm>
            </p:grpSpPr>
            <p:sp>
              <p:nvSpPr>
                <p:cNvPr id="12319" name="Google Shape;12319;p36"/>
                <p:cNvSpPr/>
                <p:nvPr/>
              </p:nvSpPr>
              <p:spPr>
                <a:xfrm>
                  <a:off x="8031500" y="3970125"/>
                  <a:ext cx="24175" cy="30450"/>
                </a:xfrm>
                <a:custGeom>
                  <a:rect b="b" l="l" r="r" t="t"/>
                  <a:pathLst>
                    <a:path extrusionOk="0" h="1218" w="967">
                      <a:moveTo>
                        <a:pt x="640" y="1"/>
                      </a:moveTo>
                      <a:cubicBezTo>
                        <a:pt x="379" y="1"/>
                        <a:pt x="1" y="269"/>
                        <a:pt x="381" y="1180"/>
                      </a:cubicBezTo>
                      <a:cubicBezTo>
                        <a:pt x="381" y="1180"/>
                        <a:pt x="418" y="1218"/>
                        <a:pt x="451" y="1218"/>
                      </a:cubicBezTo>
                      <a:cubicBezTo>
                        <a:pt x="467" y="1218"/>
                        <a:pt x="483" y="1208"/>
                        <a:pt x="492" y="1180"/>
                      </a:cubicBezTo>
                      <a:cubicBezTo>
                        <a:pt x="883" y="595"/>
                        <a:pt x="966" y="64"/>
                        <a:pt x="715" y="9"/>
                      </a:cubicBezTo>
                      <a:cubicBezTo>
                        <a:pt x="692" y="4"/>
                        <a:pt x="667" y="1"/>
                        <a:pt x="64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0" name="Google Shape;12320;p36"/>
                <p:cNvSpPr/>
                <p:nvPr/>
              </p:nvSpPr>
              <p:spPr>
                <a:xfrm>
                  <a:off x="8015900" y="3977325"/>
                  <a:ext cx="28625" cy="26500"/>
                </a:xfrm>
                <a:custGeom>
                  <a:rect b="b" l="l" r="r" t="t"/>
                  <a:pathLst>
                    <a:path extrusionOk="0" h="1060" w="1145">
                      <a:moveTo>
                        <a:pt x="473" y="1"/>
                      </a:moveTo>
                      <a:cubicBezTo>
                        <a:pt x="444" y="1"/>
                        <a:pt x="416" y="9"/>
                        <a:pt x="391" y="28"/>
                      </a:cubicBezTo>
                      <a:cubicBezTo>
                        <a:pt x="168" y="195"/>
                        <a:pt x="0" y="725"/>
                        <a:pt x="1060" y="1060"/>
                      </a:cubicBezTo>
                      <a:cubicBezTo>
                        <a:pt x="1060" y="1060"/>
                        <a:pt x="1144" y="1060"/>
                        <a:pt x="1116" y="976"/>
                      </a:cubicBezTo>
                      <a:cubicBezTo>
                        <a:pt x="946" y="393"/>
                        <a:pt x="670" y="1"/>
                        <a:pt x="4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1" name="Google Shape;12321;p36"/>
                <p:cNvSpPr/>
                <p:nvPr/>
              </p:nvSpPr>
              <p:spPr>
                <a:xfrm>
                  <a:off x="8014150" y="3995750"/>
                  <a:ext cx="31750" cy="16800"/>
                </a:xfrm>
                <a:custGeom>
                  <a:rect b="b" l="l" r="r" t="t"/>
                  <a:pathLst>
                    <a:path extrusionOk="0" h="672" w="1270">
                      <a:moveTo>
                        <a:pt x="579" y="1"/>
                      </a:moveTo>
                      <a:cubicBezTo>
                        <a:pt x="100" y="1"/>
                        <a:pt x="0" y="336"/>
                        <a:pt x="42" y="546"/>
                      </a:cubicBezTo>
                      <a:cubicBezTo>
                        <a:pt x="71" y="631"/>
                        <a:pt x="147" y="671"/>
                        <a:pt x="257" y="671"/>
                      </a:cubicBezTo>
                      <a:cubicBezTo>
                        <a:pt x="475" y="671"/>
                        <a:pt x="826" y="516"/>
                        <a:pt x="1214" y="239"/>
                      </a:cubicBezTo>
                      <a:cubicBezTo>
                        <a:pt x="1270" y="183"/>
                        <a:pt x="1186" y="128"/>
                        <a:pt x="1186" y="128"/>
                      </a:cubicBezTo>
                      <a:cubicBezTo>
                        <a:pt x="937" y="37"/>
                        <a:pt x="737" y="1"/>
                        <a:pt x="5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2" name="Google Shape;12322;p36"/>
                <p:cNvSpPr/>
                <p:nvPr/>
              </p:nvSpPr>
              <p:spPr>
                <a:xfrm>
                  <a:off x="8041175" y="3979375"/>
                  <a:ext cx="38900" cy="25000"/>
                </a:xfrm>
                <a:custGeom>
                  <a:rect b="b" l="l" r="r" t="t"/>
                  <a:pathLst>
                    <a:path extrusionOk="0" h="1000" w="1556">
                      <a:moveTo>
                        <a:pt x="878" y="0"/>
                      </a:moveTo>
                      <a:cubicBezTo>
                        <a:pt x="651" y="0"/>
                        <a:pt x="424" y="280"/>
                        <a:pt x="77" y="838"/>
                      </a:cubicBezTo>
                      <a:cubicBezTo>
                        <a:pt x="0" y="962"/>
                        <a:pt x="25" y="1000"/>
                        <a:pt x="115" y="1000"/>
                      </a:cubicBezTo>
                      <a:cubicBezTo>
                        <a:pt x="188" y="1000"/>
                        <a:pt x="303" y="975"/>
                        <a:pt x="440" y="950"/>
                      </a:cubicBezTo>
                      <a:cubicBezTo>
                        <a:pt x="719" y="922"/>
                        <a:pt x="1556" y="559"/>
                        <a:pt x="1193" y="169"/>
                      </a:cubicBezTo>
                      <a:cubicBezTo>
                        <a:pt x="1081" y="57"/>
                        <a:pt x="979" y="0"/>
                        <a:pt x="87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3" name="Google Shape;12323;p36"/>
                <p:cNvSpPr/>
                <p:nvPr/>
              </p:nvSpPr>
              <p:spPr>
                <a:xfrm>
                  <a:off x="8041000" y="4001700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7" y="1"/>
                      </a:moveTo>
                      <a:cubicBezTo>
                        <a:pt x="582" y="1"/>
                        <a:pt x="419" y="10"/>
                        <a:pt x="224" y="29"/>
                      </a:cubicBezTo>
                      <a:cubicBezTo>
                        <a:pt x="1" y="57"/>
                        <a:pt x="140" y="169"/>
                        <a:pt x="280" y="364"/>
                      </a:cubicBezTo>
                      <a:cubicBezTo>
                        <a:pt x="376" y="518"/>
                        <a:pt x="620" y="874"/>
                        <a:pt x="872" y="874"/>
                      </a:cubicBezTo>
                      <a:cubicBezTo>
                        <a:pt x="984" y="874"/>
                        <a:pt x="1097" y="804"/>
                        <a:pt x="1200" y="615"/>
                      </a:cubicBezTo>
                      <a:cubicBezTo>
                        <a:pt x="1385" y="221"/>
                        <a:pt x="1378" y="1"/>
                        <a:pt x="71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4" name="Google Shape;12324;p36"/>
                <p:cNvSpPr/>
                <p:nvPr/>
              </p:nvSpPr>
              <p:spPr>
                <a:xfrm>
                  <a:off x="8017975" y="3999525"/>
                  <a:ext cx="32700" cy="30500"/>
                </a:xfrm>
                <a:custGeom>
                  <a:rect b="b" l="l" r="r" t="t"/>
                  <a:pathLst>
                    <a:path extrusionOk="0" h="1220" w="1308">
                      <a:moveTo>
                        <a:pt x="1079" y="0"/>
                      </a:moveTo>
                      <a:cubicBezTo>
                        <a:pt x="1022" y="0"/>
                        <a:pt x="933" y="94"/>
                        <a:pt x="810" y="200"/>
                      </a:cubicBezTo>
                      <a:cubicBezTo>
                        <a:pt x="615" y="367"/>
                        <a:pt x="1" y="841"/>
                        <a:pt x="643" y="1120"/>
                      </a:cubicBezTo>
                      <a:cubicBezTo>
                        <a:pt x="779" y="1181"/>
                        <a:pt x="896" y="1219"/>
                        <a:pt x="988" y="1219"/>
                      </a:cubicBezTo>
                      <a:cubicBezTo>
                        <a:pt x="1233" y="1219"/>
                        <a:pt x="1307" y="948"/>
                        <a:pt x="1145" y="116"/>
                      </a:cubicBezTo>
                      <a:cubicBezTo>
                        <a:pt x="1134" y="33"/>
                        <a:pt x="1112" y="0"/>
                        <a:pt x="10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25" name="Google Shape;12325;p36"/>
              <p:cNvSpPr/>
              <p:nvPr/>
            </p:nvSpPr>
            <p:spPr>
              <a:xfrm>
                <a:off x="8038900" y="3994750"/>
                <a:ext cx="11200" cy="9775"/>
              </a:xfrm>
              <a:custGeom>
                <a:rect b="b" l="l" r="r" t="t"/>
                <a:pathLst>
                  <a:path extrusionOk="0" h="391" w="448">
                    <a:moveTo>
                      <a:pt x="224" y="0"/>
                    </a:moveTo>
                    <a:cubicBezTo>
                      <a:pt x="85" y="0"/>
                      <a:pt x="1" y="84"/>
                      <a:pt x="1" y="195"/>
                    </a:cubicBezTo>
                    <a:cubicBezTo>
                      <a:pt x="1" y="307"/>
                      <a:pt x="85" y="391"/>
                      <a:pt x="224" y="391"/>
                    </a:cubicBezTo>
                    <a:cubicBezTo>
                      <a:pt x="364" y="391"/>
                      <a:pt x="447" y="307"/>
                      <a:pt x="447" y="195"/>
                    </a:cubicBezTo>
                    <a:cubicBezTo>
                      <a:pt x="447" y="84"/>
                      <a:pt x="364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26" name="Google Shape;12326;p36"/>
            <p:cNvGrpSpPr/>
            <p:nvPr/>
          </p:nvGrpSpPr>
          <p:grpSpPr>
            <a:xfrm>
              <a:off x="6265750" y="4202400"/>
              <a:ext cx="85300" cy="199675"/>
              <a:chOff x="6265750" y="4202400"/>
              <a:chExt cx="85300" cy="199675"/>
            </a:xfrm>
          </p:grpSpPr>
          <p:grpSp>
            <p:nvGrpSpPr>
              <p:cNvPr id="12327" name="Google Shape;12327;p36"/>
              <p:cNvGrpSpPr/>
              <p:nvPr/>
            </p:nvGrpSpPr>
            <p:grpSpPr>
              <a:xfrm>
                <a:off x="6265750" y="4202400"/>
                <a:ext cx="85300" cy="199675"/>
                <a:chOff x="6265750" y="4202400"/>
                <a:chExt cx="85300" cy="199675"/>
              </a:xfrm>
            </p:grpSpPr>
            <p:sp>
              <p:nvSpPr>
                <p:cNvPr id="12328" name="Google Shape;12328;p36"/>
                <p:cNvSpPr/>
                <p:nvPr/>
              </p:nvSpPr>
              <p:spPr>
                <a:xfrm>
                  <a:off x="6302450" y="4202400"/>
                  <a:ext cx="24175" cy="30450"/>
                </a:xfrm>
                <a:custGeom>
                  <a:rect b="b" l="l" r="r" t="t"/>
                  <a:pathLst>
                    <a:path extrusionOk="0" h="1218" w="967">
                      <a:moveTo>
                        <a:pt x="641" y="0"/>
                      </a:moveTo>
                      <a:cubicBezTo>
                        <a:pt x="380" y="0"/>
                        <a:pt x="1" y="268"/>
                        <a:pt x="381" y="1180"/>
                      </a:cubicBezTo>
                      <a:cubicBezTo>
                        <a:pt x="381" y="1180"/>
                        <a:pt x="406" y="1217"/>
                        <a:pt x="439" y="1217"/>
                      </a:cubicBezTo>
                      <a:cubicBezTo>
                        <a:pt x="455" y="1217"/>
                        <a:pt x="474" y="1208"/>
                        <a:pt x="492" y="1180"/>
                      </a:cubicBezTo>
                      <a:cubicBezTo>
                        <a:pt x="855" y="594"/>
                        <a:pt x="967" y="64"/>
                        <a:pt x="716" y="8"/>
                      </a:cubicBezTo>
                      <a:cubicBezTo>
                        <a:pt x="692" y="3"/>
                        <a:pt x="667" y="0"/>
                        <a:pt x="64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9" name="Google Shape;12329;p36"/>
                <p:cNvSpPr/>
                <p:nvPr/>
              </p:nvSpPr>
              <p:spPr>
                <a:xfrm>
                  <a:off x="6286850" y="4209600"/>
                  <a:ext cx="28625" cy="26500"/>
                </a:xfrm>
                <a:custGeom>
                  <a:rect b="b" l="l" r="r" t="t"/>
                  <a:pathLst>
                    <a:path extrusionOk="0" h="1060" w="1145">
                      <a:moveTo>
                        <a:pt x="473" y="0"/>
                      </a:moveTo>
                      <a:cubicBezTo>
                        <a:pt x="444" y="0"/>
                        <a:pt x="416" y="9"/>
                        <a:pt x="391" y="27"/>
                      </a:cubicBezTo>
                      <a:cubicBezTo>
                        <a:pt x="168" y="194"/>
                        <a:pt x="0" y="724"/>
                        <a:pt x="1033" y="1059"/>
                      </a:cubicBezTo>
                      <a:cubicBezTo>
                        <a:pt x="1033" y="1059"/>
                        <a:pt x="1144" y="1059"/>
                        <a:pt x="1116" y="976"/>
                      </a:cubicBezTo>
                      <a:cubicBezTo>
                        <a:pt x="946" y="393"/>
                        <a:pt x="671" y="0"/>
                        <a:pt x="4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0" name="Google Shape;12330;p36"/>
                <p:cNvSpPr/>
                <p:nvPr/>
              </p:nvSpPr>
              <p:spPr>
                <a:xfrm>
                  <a:off x="6285100" y="4228100"/>
                  <a:ext cx="31775" cy="16700"/>
                </a:xfrm>
                <a:custGeom>
                  <a:rect b="b" l="l" r="r" t="t"/>
                  <a:pathLst>
                    <a:path extrusionOk="0" h="668" w="1271">
                      <a:moveTo>
                        <a:pt x="581" y="1"/>
                      </a:moveTo>
                      <a:cubicBezTo>
                        <a:pt x="86" y="1"/>
                        <a:pt x="0" y="352"/>
                        <a:pt x="43" y="542"/>
                      </a:cubicBezTo>
                      <a:cubicBezTo>
                        <a:pt x="71" y="627"/>
                        <a:pt x="147" y="667"/>
                        <a:pt x="257" y="667"/>
                      </a:cubicBezTo>
                      <a:cubicBezTo>
                        <a:pt x="472" y="667"/>
                        <a:pt x="817" y="513"/>
                        <a:pt x="1186" y="236"/>
                      </a:cubicBezTo>
                      <a:cubicBezTo>
                        <a:pt x="1270" y="180"/>
                        <a:pt x="1186" y="124"/>
                        <a:pt x="1186" y="124"/>
                      </a:cubicBezTo>
                      <a:cubicBezTo>
                        <a:pt x="937" y="36"/>
                        <a:pt x="738" y="1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1" name="Google Shape;12331;p36"/>
                <p:cNvSpPr/>
                <p:nvPr/>
              </p:nvSpPr>
              <p:spPr>
                <a:xfrm>
                  <a:off x="6312125" y="4211625"/>
                  <a:ext cx="38925" cy="25025"/>
                </a:xfrm>
                <a:custGeom>
                  <a:rect b="b" l="l" r="r" t="t"/>
                  <a:pathLst>
                    <a:path extrusionOk="0" h="1001" w="1557">
                      <a:moveTo>
                        <a:pt x="872" y="1"/>
                      </a:moveTo>
                      <a:cubicBezTo>
                        <a:pt x="639" y="1"/>
                        <a:pt x="405" y="280"/>
                        <a:pt x="77" y="839"/>
                      </a:cubicBezTo>
                      <a:cubicBezTo>
                        <a:pt x="0" y="962"/>
                        <a:pt x="26" y="1000"/>
                        <a:pt x="115" y="1000"/>
                      </a:cubicBezTo>
                      <a:cubicBezTo>
                        <a:pt x="188" y="1000"/>
                        <a:pt x="303" y="975"/>
                        <a:pt x="440" y="950"/>
                      </a:cubicBezTo>
                      <a:cubicBezTo>
                        <a:pt x="719" y="922"/>
                        <a:pt x="1556" y="560"/>
                        <a:pt x="1193" y="169"/>
                      </a:cubicBezTo>
                      <a:cubicBezTo>
                        <a:pt x="1081" y="57"/>
                        <a:pt x="977" y="1"/>
                        <a:pt x="87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2" name="Google Shape;12332;p36"/>
                <p:cNvSpPr/>
                <p:nvPr/>
              </p:nvSpPr>
              <p:spPr>
                <a:xfrm>
                  <a:off x="6311950" y="4233975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8" y="0"/>
                      </a:moveTo>
                      <a:cubicBezTo>
                        <a:pt x="582" y="0"/>
                        <a:pt x="419" y="9"/>
                        <a:pt x="224" y="28"/>
                      </a:cubicBezTo>
                      <a:cubicBezTo>
                        <a:pt x="1" y="56"/>
                        <a:pt x="140" y="168"/>
                        <a:pt x="280" y="363"/>
                      </a:cubicBezTo>
                      <a:cubicBezTo>
                        <a:pt x="376" y="518"/>
                        <a:pt x="620" y="873"/>
                        <a:pt x="872" y="873"/>
                      </a:cubicBezTo>
                      <a:cubicBezTo>
                        <a:pt x="984" y="873"/>
                        <a:pt x="1097" y="803"/>
                        <a:pt x="1200" y="614"/>
                      </a:cubicBezTo>
                      <a:cubicBezTo>
                        <a:pt x="1386" y="221"/>
                        <a:pt x="1379" y="0"/>
                        <a:pt x="71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3" name="Google Shape;12333;p36"/>
                <p:cNvSpPr/>
                <p:nvPr/>
              </p:nvSpPr>
              <p:spPr>
                <a:xfrm>
                  <a:off x="6288950" y="4231775"/>
                  <a:ext cx="32675" cy="30500"/>
                </a:xfrm>
                <a:custGeom>
                  <a:rect b="b" l="l" r="r" t="t"/>
                  <a:pathLst>
                    <a:path extrusionOk="0" h="1220" w="1307">
                      <a:moveTo>
                        <a:pt x="1078" y="1"/>
                      </a:moveTo>
                      <a:cubicBezTo>
                        <a:pt x="1022" y="1"/>
                        <a:pt x="932" y="95"/>
                        <a:pt x="809" y="200"/>
                      </a:cubicBezTo>
                      <a:cubicBezTo>
                        <a:pt x="614" y="368"/>
                        <a:pt x="0" y="870"/>
                        <a:pt x="642" y="1121"/>
                      </a:cubicBezTo>
                      <a:cubicBezTo>
                        <a:pt x="779" y="1182"/>
                        <a:pt x="895" y="1220"/>
                        <a:pt x="987" y="1220"/>
                      </a:cubicBezTo>
                      <a:cubicBezTo>
                        <a:pt x="1232" y="1220"/>
                        <a:pt x="1306" y="949"/>
                        <a:pt x="1144" y="116"/>
                      </a:cubicBezTo>
                      <a:cubicBezTo>
                        <a:pt x="1134" y="34"/>
                        <a:pt x="1112" y="1"/>
                        <a:pt x="107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4" name="Google Shape;12334;p36"/>
                <p:cNvSpPr/>
                <p:nvPr/>
              </p:nvSpPr>
              <p:spPr>
                <a:xfrm>
                  <a:off x="6283075" y="4342575"/>
                  <a:ext cx="24725" cy="29750"/>
                </a:xfrm>
                <a:custGeom>
                  <a:rect b="b" l="l" r="r" t="t"/>
                  <a:pathLst>
                    <a:path extrusionOk="0" h="1190" w="989">
                      <a:moveTo>
                        <a:pt x="655" y="0"/>
                      </a:moveTo>
                      <a:cubicBezTo>
                        <a:pt x="390" y="0"/>
                        <a:pt x="1" y="249"/>
                        <a:pt x="402" y="1153"/>
                      </a:cubicBezTo>
                      <a:cubicBezTo>
                        <a:pt x="402" y="1153"/>
                        <a:pt x="427" y="1190"/>
                        <a:pt x="460" y="1190"/>
                      </a:cubicBezTo>
                      <a:cubicBezTo>
                        <a:pt x="477" y="1190"/>
                        <a:pt x="495" y="1181"/>
                        <a:pt x="514" y="1153"/>
                      </a:cubicBezTo>
                      <a:cubicBezTo>
                        <a:pt x="877" y="567"/>
                        <a:pt x="988" y="65"/>
                        <a:pt x="737" y="9"/>
                      </a:cubicBezTo>
                      <a:cubicBezTo>
                        <a:pt x="712" y="3"/>
                        <a:pt x="684" y="0"/>
                        <a:pt x="6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5" name="Google Shape;12335;p36"/>
                <p:cNvSpPr/>
                <p:nvPr/>
              </p:nvSpPr>
              <p:spPr>
                <a:xfrm>
                  <a:off x="6268025" y="4349525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69" y="1"/>
                      </a:moveTo>
                      <a:cubicBezTo>
                        <a:pt x="432" y="1"/>
                        <a:pt x="396" y="13"/>
                        <a:pt x="363" y="38"/>
                      </a:cubicBezTo>
                      <a:cubicBezTo>
                        <a:pt x="168" y="205"/>
                        <a:pt x="0" y="707"/>
                        <a:pt x="1032" y="1042"/>
                      </a:cubicBezTo>
                      <a:cubicBezTo>
                        <a:pt x="1032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6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6" name="Google Shape;12336;p36"/>
                <p:cNvSpPr/>
                <p:nvPr/>
              </p:nvSpPr>
              <p:spPr>
                <a:xfrm>
                  <a:off x="6265750" y="436790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3" y="1"/>
                      </a:moveTo>
                      <a:cubicBezTo>
                        <a:pt x="94" y="1"/>
                        <a:pt x="1" y="343"/>
                        <a:pt x="63" y="530"/>
                      </a:cubicBezTo>
                      <a:cubicBezTo>
                        <a:pt x="82" y="616"/>
                        <a:pt x="157" y="656"/>
                        <a:pt x="269" y="656"/>
                      </a:cubicBezTo>
                      <a:cubicBezTo>
                        <a:pt x="485" y="656"/>
                        <a:pt x="840" y="508"/>
                        <a:pt x="1207" y="251"/>
                      </a:cubicBezTo>
                      <a:cubicBezTo>
                        <a:pt x="1291" y="195"/>
                        <a:pt x="1207" y="140"/>
                        <a:pt x="1207" y="140"/>
                      </a:cubicBezTo>
                      <a:cubicBezTo>
                        <a:pt x="945" y="40"/>
                        <a:pt x="736" y="1"/>
                        <a:pt x="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7" name="Google Shape;12337;p36"/>
                <p:cNvSpPr/>
                <p:nvPr/>
              </p:nvSpPr>
              <p:spPr>
                <a:xfrm>
                  <a:off x="6293375" y="4351375"/>
                  <a:ext cx="38825" cy="25175"/>
                </a:xfrm>
                <a:custGeom>
                  <a:rect b="b" l="l" r="r" t="t"/>
                  <a:pathLst>
                    <a:path extrusionOk="0" h="1007" w="1553">
                      <a:moveTo>
                        <a:pt x="860" y="0"/>
                      </a:moveTo>
                      <a:cubicBezTo>
                        <a:pt x="630" y="0"/>
                        <a:pt x="398" y="286"/>
                        <a:pt x="74" y="856"/>
                      </a:cubicBezTo>
                      <a:cubicBezTo>
                        <a:pt x="0" y="975"/>
                        <a:pt x="20" y="1007"/>
                        <a:pt x="97" y="1007"/>
                      </a:cubicBezTo>
                      <a:cubicBezTo>
                        <a:pt x="165" y="1007"/>
                        <a:pt x="278" y="981"/>
                        <a:pt x="409" y="968"/>
                      </a:cubicBezTo>
                      <a:cubicBezTo>
                        <a:pt x="688" y="912"/>
                        <a:pt x="1553" y="550"/>
                        <a:pt x="1190" y="187"/>
                      </a:cubicBezTo>
                      <a:cubicBezTo>
                        <a:pt x="1075" y="63"/>
                        <a:pt x="968" y="0"/>
                        <a:pt x="86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8" name="Google Shape;12338;p36"/>
                <p:cNvSpPr/>
                <p:nvPr/>
              </p:nvSpPr>
              <p:spPr>
                <a:xfrm>
                  <a:off x="6293125" y="4373500"/>
                  <a:ext cx="34600" cy="21825"/>
                </a:xfrm>
                <a:custGeom>
                  <a:rect b="b" l="l" r="r" t="t"/>
                  <a:pathLst>
                    <a:path extrusionOk="0" h="873" w="1384">
                      <a:moveTo>
                        <a:pt x="692" y="1"/>
                      </a:moveTo>
                      <a:cubicBezTo>
                        <a:pt x="561" y="1"/>
                        <a:pt x="406" y="9"/>
                        <a:pt x="224" y="27"/>
                      </a:cubicBezTo>
                      <a:cubicBezTo>
                        <a:pt x="0" y="55"/>
                        <a:pt x="140" y="167"/>
                        <a:pt x="252" y="390"/>
                      </a:cubicBezTo>
                      <a:cubicBezTo>
                        <a:pt x="348" y="525"/>
                        <a:pt x="604" y="873"/>
                        <a:pt x="854" y="873"/>
                      </a:cubicBezTo>
                      <a:cubicBezTo>
                        <a:pt x="966" y="873"/>
                        <a:pt x="1077" y="803"/>
                        <a:pt x="1172" y="613"/>
                      </a:cubicBezTo>
                      <a:cubicBezTo>
                        <a:pt x="1383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9" name="Google Shape;12339;p36"/>
                <p:cNvSpPr/>
                <p:nvPr/>
              </p:nvSpPr>
              <p:spPr>
                <a:xfrm>
                  <a:off x="6270100" y="4371975"/>
                  <a:ext cx="32775" cy="30100"/>
                </a:xfrm>
                <a:custGeom>
                  <a:rect b="b" l="l" r="r" t="t"/>
                  <a:pathLst>
                    <a:path extrusionOk="0" h="1204" w="1311">
                      <a:moveTo>
                        <a:pt x="1067" y="0"/>
                      </a:moveTo>
                      <a:cubicBezTo>
                        <a:pt x="1011" y="0"/>
                        <a:pt x="933" y="95"/>
                        <a:pt x="810" y="200"/>
                      </a:cubicBezTo>
                      <a:cubicBezTo>
                        <a:pt x="587" y="339"/>
                        <a:pt x="1" y="842"/>
                        <a:pt x="643" y="1121"/>
                      </a:cubicBezTo>
                      <a:cubicBezTo>
                        <a:pt x="765" y="1171"/>
                        <a:pt x="873" y="1203"/>
                        <a:pt x="962" y="1203"/>
                      </a:cubicBezTo>
                      <a:cubicBezTo>
                        <a:pt x="1215" y="1203"/>
                        <a:pt x="1310" y="943"/>
                        <a:pt x="1145" y="116"/>
                      </a:cubicBezTo>
                      <a:cubicBezTo>
                        <a:pt x="1124" y="33"/>
                        <a:pt x="1099" y="0"/>
                        <a:pt x="106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40" name="Google Shape;12340;p36"/>
              <p:cNvSpPr/>
              <p:nvPr/>
            </p:nvSpPr>
            <p:spPr>
              <a:xfrm>
                <a:off x="6290325" y="4366500"/>
                <a:ext cx="11900" cy="10475"/>
              </a:xfrm>
              <a:custGeom>
                <a:rect b="b" l="l" r="r" t="t"/>
                <a:pathLst>
                  <a:path extrusionOk="0" h="419" w="476">
                    <a:moveTo>
                      <a:pt x="252" y="0"/>
                    </a:moveTo>
                    <a:cubicBezTo>
                      <a:pt x="112" y="0"/>
                      <a:pt x="1" y="112"/>
                      <a:pt x="1" y="224"/>
                    </a:cubicBezTo>
                    <a:cubicBezTo>
                      <a:pt x="1" y="335"/>
                      <a:pt x="112" y="419"/>
                      <a:pt x="252" y="419"/>
                    </a:cubicBezTo>
                    <a:cubicBezTo>
                      <a:pt x="364" y="419"/>
                      <a:pt x="475" y="335"/>
                      <a:pt x="475" y="224"/>
                    </a:cubicBezTo>
                    <a:cubicBezTo>
                      <a:pt x="475" y="112"/>
                      <a:pt x="364" y="0"/>
                      <a:pt x="2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1" name="Google Shape;12341;p36"/>
              <p:cNvSpPr/>
              <p:nvPr/>
            </p:nvSpPr>
            <p:spPr>
              <a:xfrm>
                <a:off x="6309875" y="4227000"/>
                <a:ext cx="11175" cy="9800"/>
              </a:xfrm>
              <a:custGeom>
                <a:rect b="b" l="l" r="r" t="t"/>
                <a:pathLst>
                  <a:path extrusionOk="0" h="392" w="447">
                    <a:moveTo>
                      <a:pt x="223" y="1"/>
                    </a:moveTo>
                    <a:cubicBezTo>
                      <a:pt x="84" y="1"/>
                      <a:pt x="0" y="84"/>
                      <a:pt x="0" y="196"/>
                    </a:cubicBezTo>
                    <a:cubicBezTo>
                      <a:pt x="0" y="307"/>
                      <a:pt x="84" y="391"/>
                      <a:pt x="223" y="391"/>
                    </a:cubicBezTo>
                    <a:cubicBezTo>
                      <a:pt x="335" y="391"/>
                      <a:pt x="446" y="307"/>
                      <a:pt x="446" y="196"/>
                    </a:cubicBezTo>
                    <a:cubicBezTo>
                      <a:pt x="446" y="84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42" name="Google Shape;12342;p36"/>
            <p:cNvGrpSpPr/>
            <p:nvPr/>
          </p:nvGrpSpPr>
          <p:grpSpPr>
            <a:xfrm>
              <a:off x="5462275" y="4244925"/>
              <a:ext cx="366350" cy="199675"/>
              <a:chOff x="5462275" y="4244925"/>
              <a:chExt cx="366350" cy="199675"/>
            </a:xfrm>
          </p:grpSpPr>
          <p:sp>
            <p:nvSpPr>
              <p:cNvPr id="12343" name="Google Shape;12343;p36"/>
              <p:cNvSpPr/>
              <p:nvPr/>
            </p:nvSpPr>
            <p:spPr>
              <a:xfrm>
                <a:off x="5479600" y="4385100"/>
                <a:ext cx="24700" cy="29775"/>
              </a:xfrm>
              <a:custGeom>
                <a:rect b="b" l="l" r="r" t="t"/>
                <a:pathLst>
                  <a:path extrusionOk="0" h="1191" w="988">
                    <a:moveTo>
                      <a:pt x="654" y="1"/>
                    </a:moveTo>
                    <a:cubicBezTo>
                      <a:pt x="389" y="1"/>
                      <a:pt x="0" y="250"/>
                      <a:pt x="402" y="1153"/>
                    </a:cubicBezTo>
                    <a:cubicBezTo>
                      <a:pt x="402" y="1153"/>
                      <a:pt x="427" y="1191"/>
                      <a:pt x="460" y="1191"/>
                    </a:cubicBezTo>
                    <a:cubicBezTo>
                      <a:pt x="476" y="1191"/>
                      <a:pt x="495" y="1181"/>
                      <a:pt x="513" y="1153"/>
                    </a:cubicBezTo>
                    <a:cubicBezTo>
                      <a:pt x="876" y="568"/>
                      <a:pt x="988" y="65"/>
                      <a:pt x="737" y="10"/>
                    </a:cubicBezTo>
                    <a:cubicBezTo>
                      <a:pt x="711" y="4"/>
                      <a:pt x="684" y="1"/>
                      <a:pt x="6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4" name="Google Shape;12344;p36"/>
              <p:cNvSpPr/>
              <p:nvPr/>
            </p:nvSpPr>
            <p:spPr>
              <a:xfrm>
                <a:off x="5464525" y="4392075"/>
                <a:ext cx="28625" cy="26050"/>
              </a:xfrm>
              <a:custGeom>
                <a:rect b="b" l="l" r="r" t="t"/>
                <a:pathLst>
                  <a:path extrusionOk="0" h="1042" w="1145">
                    <a:moveTo>
                      <a:pt x="468" y="1"/>
                    </a:moveTo>
                    <a:cubicBezTo>
                      <a:pt x="432" y="1"/>
                      <a:pt x="396" y="13"/>
                      <a:pt x="363" y="38"/>
                    </a:cubicBezTo>
                    <a:cubicBezTo>
                      <a:pt x="168" y="205"/>
                      <a:pt x="0" y="707"/>
                      <a:pt x="1033" y="1042"/>
                    </a:cubicBezTo>
                    <a:cubicBezTo>
                      <a:pt x="1033" y="1042"/>
                      <a:pt x="1144" y="1042"/>
                      <a:pt x="1116" y="958"/>
                    </a:cubicBezTo>
                    <a:cubicBezTo>
                      <a:pt x="926" y="389"/>
                      <a:pt x="676" y="1"/>
                      <a:pt x="4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5" name="Google Shape;12345;p36"/>
              <p:cNvSpPr/>
              <p:nvPr/>
            </p:nvSpPr>
            <p:spPr>
              <a:xfrm>
                <a:off x="5462275" y="4410450"/>
                <a:ext cx="32275" cy="16425"/>
              </a:xfrm>
              <a:custGeom>
                <a:rect b="b" l="l" r="r" t="t"/>
                <a:pathLst>
                  <a:path extrusionOk="0" h="657" w="1291">
                    <a:moveTo>
                      <a:pt x="572" y="0"/>
                    </a:moveTo>
                    <a:cubicBezTo>
                      <a:pt x="93" y="0"/>
                      <a:pt x="0" y="343"/>
                      <a:pt x="63" y="530"/>
                    </a:cubicBezTo>
                    <a:cubicBezTo>
                      <a:pt x="82" y="616"/>
                      <a:pt x="156" y="656"/>
                      <a:pt x="269" y="656"/>
                    </a:cubicBezTo>
                    <a:cubicBezTo>
                      <a:pt x="485" y="656"/>
                      <a:pt x="839" y="508"/>
                      <a:pt x="1206" y="251"/>
                    </a:cubicBezTo>
                    <a:cubicBezTo>
                      <a:pt x="1290" y="195"/>
                      <a:pt x="1206" y="139"/>
                      <a:pt x="1206" y="139"/>
                    </a:cubicBezTo>
                    <a:cubicBezTo>
                      <a:pt x="944" y="40"/>
                      <a:pt x="736" y="0"/>
                      <a:pt x="5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6" name="Google Shape;12346;p36"/>
              <p:cNvSpPr/>
              <p:nvPr/>
            </p:nvSpPr>
            <p:spPr>
              <a:xfrm>
                <a:off x="5489550" y="4393925"/>
                <a:ext cx="39175" cy="25175"/>
              </a:xfrm>
              <a:custGeom>
                <a:rect b="b" l="l" r="r" t="t"/>
                <a:pathLst>
                  <a:path extrusionOk="0" h="1007" w="1567">
                    <a:moveTo>
                      <a:pt x="873" y="0"/>
                    </a:moveTo>
                    <a:cubicBezTo>
                      <a:pt x="641" y="0"/>
                      <a:pt x="402" y="286"/>
                      <a:pt x="60" y="856"/>
                    </a:cubicBezTo>
                    <a:cubicBezTo>
                      <a:pt x="1" y="974"/>
                      <a:pt x="27" y="1007"/>
                      <a:pt x="107" y="1007"/>
                    </a:cubicBezTo>
                    <a:cubicBezTo>
                      <a:pt x="178" y="1007"/>
                      <a:pt x="291" y="981"/>
                      <a:pt x="422" y="968"/>
                    </a:cubicBezTo>
                    <a:cubicBezTo>
                      <a:pt x="701" y="912"/>
                      <a:pt x="1566" y="549"/>
                      <a:pt x="1203" y="187"/>
                    </a:cubicBezTo>
                    <a:cubicBezTo>
                      <a:pt x="1088" y="62"/>
                      <a:pt x="981" y="0"/>
                      <a:pt x="8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7" name="Google Shape;12347;p36"/>
              <p:cNvSpPr/>
              <p:nvPr/>
            </p:nvSpPr>
            <p:spPr>
              <a:xfrm>
                <a:off x="5489625" y="4416050"/>
                <a:ext cx="34600" cy="21825"/>
              </a:xfrm>
              <a:custGeom>
                <a:rect b="b" l="l" r="r" t="t"/>
                <a:pathLst>
                  <a:path extrusionOk="0" h="873" w="1384">
                    <a:moveTo>
                      <a:pt x="692" y="1"/>
                    </a:moveTo>
                    <a:cubicBezTo>
                      <a:pt x="562" y="1"/>
                      <a:pt x="407" y="9"/>
                      <a:pt x="224" y="27"/>
                    </a:cubicBezTo>
                    <a:cubicBezTo>
                      <a:pt x="1" y="55"/>
                      <a:pt x="112" y="167"/>
                      <a:pt x="252" y="390"/>
                    </a:cubicBezTo>
                    <a:cubicBezTo>
                      <a:pt x="348" y="525"/>
                      <a:pt x="591" y="873"/>
                      <a:pt x="842" y="873"/>
                    </a:cubicBezTo>
                    <a:cubicBezTo>
                      <a:pt x="955" y="873"/>
                      <a:pt x="1069" y="803"/>
                      <a:pt x="1173" y="613"/>
                    </a:cubicBezTo>
                    <a:cubicBezTo>
                      <a:pt x="1384" y="238"/>
                      <a:pt x="1378" y="1"/>
                      <a:pt x="6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8" name="Google Shape;12348;p36"/>
              <p:cNvSpPr/>
              <p:nvPr/>
            </p:nvSpPr>
            <p:spPr>
              <a:xfrm>
                <a:off x="5466625" y="4414475"/>
                <a:ext cx="32225" cy="30125"/>
              </a:xfrm>
              <a:custGeom>
                <a:rect b="b" l="l" r="r" t="t"/>
                <a:pathLst>
                  <a:path extrusionOk="0" h="1205" w="1289">
                    <a:moveTo>
                      <a:pt x="1062" y="1"/>
                    </a:moveTo>
                    <a:cubicBezTo>
                      <a:pt x="1004" y="1"/>
                      <a:pt x="920" y="87"/>
                      <a:pt x="781" y="174"/>
                    </a:cubicBezTo>
                    <a:cubicBezTo>
                      <a:pt x="586" y="341"/>
                      <a:pt x="0" y="843"/>
                      <a:pt x="642" y="1122"/>
                    </a:cubicBezTo>
                    <a:cubicBezTo>
                      <a:pt x="765" y="1173"/>
                      <a:pt x="871" y="1205"/>
                      <a:pt x="957" y="1205"/>
                    </a:cubicBezTo>
                    <a:cubicBezTo>
                      <a:pt x="1204" y="1205"/>
                      <a:pt x="1289" y="945"/>
                      <a:pt x="1144" y="118"/>
                    </a:cubicBezTo>
                    <a:cubicBezTo>
                      <a:pt x="1123" y="33"/>
                      <a:pt x="1098" y="1"/>
                      <a:pt x="10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9" name="Google Shape;12349;p36"/>
              <p:cNvSpPr/>
              <p:nvPr/>
            </p:nvSpPr>
            <p:spPr>
              <a:xfrm>
                <a:off x="5486850" y="4409050"/>
                <a:ext cx="11875" cy="10475"/>
              </a:xfrm>
              <a:custGeom>
                <a:rect b="b" l="l" r="r" t="t"/>
                <a:pathLst>
                  <a:path extrusionOk="0" h="419" w="475">
                    <a:moveTo>
                      <a:pt x="223" y="0"/>
                    </a:moveTo>
                    <a:cubicBezTo>
                      <a:pt x="112" y="0"/>
                      <a:pt x="0" y="112"/>
                      <a:pt x="0" y="223"/>
                    </a:cubicBezTo>
                    <a:cubicBezTo>
                      <a:pt x="0" y="335"/>
                      <a:pt x="112" y="419"/>
                      <a:pt x="223" y="419"/>
                    </a:cubicBezTo>
                    <a:cubicBezTo>
                      <a:pt x="363" y="419"/>
                      <a:pt x="474" y="335"/>
                      <a:pt x="474" y="223"/>
                    </a:cubicBezTo>
                    <a:cubicBezTo>
                      <a:pt x="474" y="112"/>
                      <a:pt x="363" y="0"/>
                      <a:pt x="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0" name="Google Shape;12350;p36"/>
              <p:cNvSpPr/>
              <p:nvPr/>
            </p:nvSpPr>
            <p:spPr>
              <a:xfrm>
                <a:off x="5780125" y="4244925"/>
                <a:ext cx="24100" cy="29750"/>
              </a:xfrm>
              <a:custGeom>
                <a:rect b="b" l="l" r="r" t="t"/>
                <a:pathLst>
                  <a:path extrusionOk="0" h="1190" w="964">
                    <a:moveTo>
                      <a:pt x="630" y="0"/>
                    </a:moveTo>
                    <a:cubicBezTo>
                      <a:pt x="370" y="0"/>
                      <a:pt x="1" y="249"/>
                      <a:pt x="377" y="1153"/>
                    </a:cubicBezTo>
                    <a:cubicBezTo>
                      <a:pt x="377" y="1153"/>
                      <a:pt x="415" y="1190"/>
                      <a:pt x="448" y="1190"/>
                    </a:cubicBezTo>
                    <a:cubicBezTo>
                      <a:pt x="464" y="1190"/>
                      <a:pt x="480" y="1181"/>
                      <a:pt x="489" y="1153"/>
                    </a:cubicBezTo>
                    <a:cubicBezTo>
                      <a:pt x="880" y="567"/>
                      <a:pt x="963" y="37"/>
                      <a:pt x="712" y="9"/>
                    </a:cubicBezTo>
                    <a:cubicBezTo>
                      <a:pt x="687" y="3"/>
                      <a:pt x="659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1" name="Google Shape;12351;p36"/>
              <p:cNvSpPr/>
              <p:nvPr/>
            </p:nvSpPr>
            <p:spPr>
              <a:xfrm>
                <a:off x="5764450" y="4251875"/>
                <a:ext cx="28600" cy="26075"/>
              </a:xfrm>
              <a:custGeom>
                <a:rect b="b" l="l" r="r" t="t"/>
                <a:pathLst>
                  <a:path extrusionOk="0" h="1043" w="1144">
                    <a:moveTo>
                      <a:pt x="486" y="1"/>
                    </a:moveTo>
                    <a:cubicBezTo>
                      <a:pt x="452" y="1"/>
                      <a:pt x="420" y="13"/>
                      <a:pt x="391" y="38"/>
                    </a:cubicBezTo>
                    <a:cubicBezTo>
                      <a:pt x="167" y="177"/>
                      <a:pt x="0" y="707"/>
                      <a:pt x="1060" y="1042"/>
                    </a:cubicBezTo>
                    <a:cubicBezTo>
                      <a:pt x="1060" y="1042"/>
                      <a:pt x="1144" y="1042"/>
                      <a:pt x="1116" y="958"/>
                    </a:cubicBezTo>
                    <a:cubicBezTo>
                      <a:pt x="950" y="389"/>
                      <a:pt x="683" y="1"/>
                      <a:pt x="4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2" name="Google Shape;12352;p36"/>
              <p:cNvSpPr/>
              <p:nvPr/>
            </p:nvSpPr>
            <p:spPr>
              <a:xfrm>
                <a:off x="5762700" y="4270250"/>
                <a:ext cx="31750" cy="16425"/>
              </a:xfrm>
              <a:custGeom>
                <a:rect b="b" l="l" r="r" t="t"/>
                <a:pathLst>
                  <a:path extrusionOk="0" h="657" w="1270">
                    <a:moveTo>
                      <a:pt x="556" y="1"/>
                    </a:moveTo>
                    <a:cubicBezTo>
                      <a:pt x="83" y="1"/>
                      <a:pt x="0" y="343"/>
                      <a:pt x="42" y="530"/>
                    </a:cubicBezTo>
                    <a:cubicBezTo>
                      <a:pt x="71" y="616"/>
                      <a:pt x="148" y="657"/>
                      <a:pt x="262" y="657"/>
                    </a:cubicBezTo>
                    <a:cubicBezTo>
                      <a:pt x="479" y="657"/>
                      <a:pt x="829" y="508"/>
                      <a:pt x="1214" y="251"/>
                    </a:cubicBezTo>
                    <a:cubicBezTo>
                      <a:pt x="1270" y="196"/>
                      <a:pt x="1186" y="140"/>
                      <a:pt x="1186" y="140"/>
                    </a:cubicBezTo>
                    <a:cubicBezTo>
                      <a:pt x="924" y="40"/>
                      <a:pt x="717" y="1"/>
                      <a:pt x="5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3" name="Google Shape;12353;p36"/>
              <p:cNvSpPr/>
              <p:nvPr/>
            </p:nvSpPr>
            <p:spPr>
              <a:xfrm>
                <a:off x="5789900" y="4253725"/>
                <a:ext cx="38725" cy="25100"/>
              </a:xfrm>
              <a:custGeom>
                <a:rect b="b" l="l" r="r" t="t"/>
                <a:pathLst>
                  <a:path extrusionOk="0" h="1004" w="1549">
                    <a:moveTo>
                      <a:pt x="862" y="1"/>
                    </a:moveTo>
                    <a:cubicBezTo>
                      <a:pt x="638" y="1"/>
                      <a:pt x="412" y="286"/>
                      <a:pt x="70" y="857"/>
                    </a:cubicBezTo>
                    <a:cubicBezTo>
                      <a:pt x="0" y="968"/>
                      <a:pt x="14" y="1003"/>
                      <a:pt x="84" y="1003"/>
                    </a:cubicBezTo>
                    <a:cubicBezTo>
                      <a:pt x="154" y="1003"/>
                      <a:pt x="279" y="968"/>
                      <a:pt x="433" y="940"/>
                    </a:cubicBezTo>
                    <a:cubicBezTo>
                      <a:pt x="712" y="912"/>
                      <a:pt x="1549" y="550"/>
                      <a:pt x="1186" y="187"/>
                    </a:cubicBezTo>
                    <a:cubicBezTo>
                      <a:pt x="1071" y="63"/>
                      <a:pt x="967" y="1"/>
                      <a:pt x="8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4" name="Google Shape;12354;p36"/>
              <p:cNvSpPr/>
              <p:nvPr/>
            </p:nvSpPr>
            <p:spPr>
              <a:xfrm>
                <a:off x="5789550" y="4275825"/>
                <a:ext cx="34650" cy="21850"/>
              </a:xfrm>
              <a:custGeom>
                <a:rect b="b" l="l" r="r" t="t"/>
                <a:pathLst>
                  <a:path extrusionOk="0" h="874" w="1386">
                    <a:moveTo>
                      <a:pt x="717" y="0"/>
                    </a:moveTo>
                    <a:cubicBezTo>
                      <a:pt x="582" y="0"/>
                      <a:pt x="418" y="9"/>
                      <a:pt x="224" y="28"/>
                    </a:cubicBezTo>
                    <a:cubicBezTo>
                      <a:pt x="0" y="56"/>
                      <a:pt x="140" y="168"/>
                      <a:pt x="279" y="391"/>
                    </a:cubicBezTo>
                    <a:cubicBezTo>
                      <a:pt x="376" y="526"/>
                      <a:pt x="618" y="874"/>
                      <a:pt x="870" y="874"/>
                    </a:cubicBezTo>
                    <a:cubicBezTo>
                      <a:pt x="982" y="874"/>
                      <a:pt x="1096" y="804"/>
                      <a:pt x="1200" y="614"/>
                    </a:cubicBezTo>
                    <a:cubicBezTo>
                      <a:pt x="1385" y="221"/>
                      <a:pt x="1378" y="0"/>
                      <a:pt x="7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5" name="Google Shape;12355;p36"/>
              <p:cNvSpPr/>
              <p:nvPr/>
            </p:nvSpPr>
            <p:spPr>
              <a:xfrm>
                <a:off x="5766525" y="4274300"/>
                <a:ext cx="32750" cy="30125"/>
              </a:xfrm>
              <a:custGeom>
                <a:rect b="b" l="l" r="r" t="t"/>
                <a:pathLst>
                  <a:path extrusionOk="0" h="1205" w="1310">
                    <a:moveTo>
                      <a:pt x="1077" y="0"/>
                    </a:moveTo>
                    <a:cubicBezTo>
                      <a:pt x="1020" y="0"/>
                      <a:pt x="931" y="87"/>
                      <a:pt x="810" y="173"/>
                    </a:cubicBezTo>
                    <a:cubicBezTo>
                      <a:pt x="614" y="340"/>
                      <a:pt x="1" y="843"/>
                      <a:pt x="642" y="1122"/>
                    </a:cubicBezTo>
                    <a:cubicBezTo>
                      <a:pt x="773" y="1172"/>
                      <a:pt x="884" y="1204"/>
                      <a:pt x="974" y="1204"/>
                    </a:cubicBezTo>
                    <a:cubicBezTo>
                      <a:pt x="1230" y="1204"/>
                      <a:pt x="1310" y="944"/>
                      <a:pt x="1145" y="117"/>
                    </a:cubicBezTo>
                    <a:cubicBezTo>
                      <a:pt x="1134" y="33"/>
                      <a:pt x="1111" y="0"/>
                      <a:pt x="10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6" name="Google Shape;12356;p36"/>
              <p:cNvSpPr/>
              <p:nvPr/>
            </p:nvSpPr>
            <p:spPr>
              <a:xfrm>
                <a:off x="5787450" y="4268850"/>
                <a:ext cx="11200" cy="10475"/>
              </a:xfrm>
              <a:custGeom>
                <a:rect b="b" l="l" r="r" t="t"/>
                <a:pathLst>
                  <a:path extrusionOk="0" h="419" w="448">
                    <a:moveTo>
                      <a:pt x="224" y="0"/>
                    </a:moveTo>
                    <a:cubicBezTo>
                      <a:pt x="84" y="0"/>
                      <a:pt x="1" y="84"/>
                      <a:pt x="1" y="196"/>
                    </a:cubicBezTo>
                    <a:cubicBezTo>
                      <a:pt x="1" y="307"/>
                      <a:pt x="84" y="419"/>
                      <a:pt x="224" y="419"/>
                    </a:cubicBezTo>
                    <a:cubicBezTo>
                      <a:pt x="335" y="419"/>
                      <a:pt x="447" y="307"/>
                      <a:pt x="447" y="196"/>
                    </a:cubicBezTo>
                    <a:cubicBezTo>
                      <a:pt x="447" y="84"/>
                      <a:pt x="335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57" name="Google Shape;12357;p36"/>
            <p:cNvGrpSpPr/>
            <p:nvPr/>
          </p:nvGrpSpPr>
          <p:grpSpPr>
            <a:xfrm>
              <a:off x="6326250" y="3584425"/>
              <a:ext cx="65950" cy="59575"/>
              <a:chOff x="6326250" y="3584425"/>
              <a:chExt cx="65950" cy="59575"/>
            </a:xfrm>
          </p:grpSpPr>
          <p:grpSp>
            <p:nvGrpSpPr>
              <p:cNvPr id="12358" name="Google Shape;12358;p36"/>
              <p:cNvGrpSpPr/>
              <p:nvPr/>
            </p:nvGrpSpPr>
            <p:grpSpPr>
              <a:xfrm>
                <a:off x="6326250" y="3584425"/>
                <a:ext cx="65950" cy="59575"/>
                <a:chOff x="6326250" y="3584425"/>
                <a:chExt cx="65950" cy="59575"/>
              </a:xfrm>
            </p:grpSpPr>
            <p:sp>
              <p:nvSpPr>
                <p:cNvPr id="12359" name="Google Shape;12359;p36"/>
                <p:cNvSpPr/>
                <p:nvPr/>
              </p:nvSpPr>
              <p:spPr>
                <a:xfrm>
                  <a:off x="6342975" y="3584425"/>
                  <a:ext cx="24800" cy="30450"/>
                </a:xfrm>
                <a:custGeom>
                  <a:rect b="b" l="l" r="r" t="t"/>
                  <a:pathLst>
                    <a:path extrusionOk="0" h="1218" w="992">
                      <a:moveTo>
                        <a:pt x="665" y="1"/>
                      </a:moveTo>
                      <a:cubicBezTo>
                        <a:pt x="400" y="1"/>
                        <a:pt x="1" y="269"/>
                        <a:pt x="406" y="1180"/>
                      </a:cubicBezTo>
                      <a:cubicBezTo>
                        <a:pt x="406" y="1180"/>
                        <a:pt x="431" y="1217"/>
                        <a:pt x="464" y="1217"/>
                      </a:cubicBezTo>
                      <a:cubicBezTo>
                        <a:pt x="480" y="1217"/>
                        <a:pt x="499" y="1208"/>
                        <a:pt x="517" y="1180"/>
                      </a:cubicBezTo>
                      <a:cubicBezTo>
                        <a:pt x="880" y="594"/>
                        <a:pt x="992" y="64"/>
                        <a:pt x="741" y="8"/>
                      </a:cubicBezTo>
                      <a:cubicBezTo>
                        <a:pt x="717" y="3"/>
                        <a:pt x="692" y="1"/>
                        <a:pt x="6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0" name="Google Shape;12360;p36"/>
                <p:cNvSpPr/>
                <p:nvPr/>
              </p:nvSpPr>
              <p:spPr>
                <a:xfrm>
                  <a:off x="6328000" y="3591400"/>
                  <a:ext cx="28625" cy="26725"/>
                </a:xfrm>
                <a:custGeom>
                  <a:rect b="b" l="l" r="r" t="t"/>
                  <a:pathLst>
                    <a:path extrusionOk="0" h="1069" w="1145">
                      <a:moveTo>
                        <a:pt x="465" y="1"/>
                      </a:moveTo>
                      <a:cubicBezTo>
                        <a:pt x="429" y="1"/>
                        <a:pt x="395" y="12"/>
                        <a:pt x="363" y="36"/>
                      </a:cubicBezTo>
                      <a:cubicBezTo>
                        <a:pt x="168" y="204"/>
                        <a:pt x="0" y="734"/>
                        <a:pt x="1033" y="1069"/>
                      </a:cubicBezTo>
                      <a:cubicBezTo>
                        <a:pt x="1033" y="1069"/>
                        <a:pt x="1144" y="1069"/>
                        <a:pt x="1116" y="957"/>
                      </a:cubicBezTo>
                      <a:cubicBezTo>
                        <a:pt x="949" y="407"/>
                        <a:pt x="679" y="1"/>
                        <a:pt x="4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1" name="Google Shape;12361;p36"/>
                <p:cNvSpPr/>
                <p:nvPr/>
              </p:nvSpPr>
              <p:spPr>
                <a:xfrm>
                  <a:off x="6326250" y="3610050"/>
                  <a:ext cx="31775" cy="16275"/>
                </a:xfrm>
                <a:custGeom>
                  <a:rect b="b" l="l" r="r" t="t"/>
                  <a:pathLst>
                    <a:path extrusionOk="0" h="651" w="1271">
                      <a:moveTo>
                        <a:pt x="564" y="0"/>
                      </a:moveTo>
                      <a:cubicBezTo>
                        <a:pt x="84" y="0"/>
                        <a:pt x="1" y="330"/>
                        <a:pt x="43" y="518"/>
                      </a:cubicBezTo>
                      <a:cubicBezTo>
                        <a:pt x="62" y="607"/>
                        <a:pt x="142" y="651"/>
                        <a:pt x="262" y="651"/>
                      </a:cubicBezTo>
                      <a:cubicBezTo>
                        <a:pt x="479" y="651"/>
                        <a:pt x="827" y="508"/>
                        <a:pt x="1186" y="239"/>
                      </a:cubicBezTo>
                      <a:cubicBezTo>
                        <a:pt x="1270" y="183"/>
                        <a:pt x="1186" y="127"/>
                        <a:pt x="1186" y="127"/>
                      </a:cubicBezTo>
                      <a:cubicBezTo>
                        <a:pt x="928" y="37"/>
                        <a:pt x="724" y="0"/>
                        <a:pt x="56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2" name="Google Shape;12362;p36"/>
                <p:cNvSpPr/>
                <p:nvPr/>
              </p:nvSpPr>
              <p:spPr>
                <a:xfrm>
                  <a:off x="6353350" y="359322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1" y="0"/>
                      </a:moveTo>
                      <a:cubicBezTo>
                        <a:pt x="630" y="0"/>
                        <a:pt x="398" y="285"/>
                        <a:pt x="75" y="856"/>
                      </a:cubicBezTo>
                      <a:cubicBezTo>
                        <a:pt x="1" y="974"/>
                        <a:pt x="21" y="1006"/>
                        <a:pt x="97" y="1006"/>
                      </a:cubicBezTo>
                      <a:cubicBezTo>
                        <a:pt x="165" y="1006"/>
                        <a:pt x="278" y="981"/>
                        <a:pt x="409" y="968"/>
                      </a:cubicBezTo>
                      <a:cubicBezTo>
                        <a:pt x="688" y="912"/>
                        <a:pt x="1553" y="577"/>
                        <a:pt x="1190" y="187"/>
                      </a:cubicBezTo>
                      <a:cubicBezTo>
                        <a:pt x="1075" y="62"/>
                        <a:pt x="968" y="0"/>
                        <a:pt x="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3" name="Google Shape;12363;p36"/>
                <p:cNvSpPr/>
                <p:nvPr/>
              </p:nvSpPr>
              <p:spPr>
                <a:xfrm>
                  <a:off x="6353100" y="3615750"/>
                  <a:ext cx="34450" cy="21875"/>
                </a:xfrm>
                <a:custGeom>
                  <a:rect b="b" l="l" r="r" t="t"/>
                  <a:pathLst>
                    <a:path extrusionOk="0" h="875" w="1378">
                      <a:moveTo>
                        <a:pt x="757" y="0"/>
                      </a:moveTo>
                      <a:cubicBezTo>
                        <a:pt x="614" y="0"/>
                        <a:pt x="438" y="13"/>
                        <a:pt x="224" y="39"/>
                      </a:cubicBezTo>
                      <a:cubicBezTo>
                        <a:pt x="1" y="39"/>
                        <a:pt x="140" y="150"/>
                        <a:pt x="280" y="374"/>
                      </a:cubicBezTo>
                      <a:cubicBezTo>
                        <a:pt x="375" y="526"/>
                        <a:pt x="614" y="874"/>
                        <a:pt x="854" y="874"/>
                      </a:cubicBezTo>
                      <a:cubicBezTo>
                        <a:pt x="964" y="874"/>
                        <a:pt x="1075" y="800"/>
                        <a:pt x="1173" y="597"/>
                      </a:cubicBezTo>
                      <a:cubicBezTo>
                        <a:pt x="1377" y="234"/>
                        <a:pt x="1378" y="0"/>
                        <a:pt x="75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4" name="Google Shape;12364;p36"/>
                <p:cNvSpPr/>
                <p:nvPr/>
              </p:nvSpPr>
              <p:spPr>
                <a:xfrm>
                  <a:off x="6330100" y="3613825"/>
                  <a:ext cx="32700" cy="30175"/>
                </a:xfrm>
                <a:custGeom>
                  <a:rect b="b" l="l" r="r" t="t"/>
                  <a:pathLst>
                    <a:path extrusionOk="0" h="1207" w="1308">
                      <a:moveTo>
                        <a:pt x="1066" y="0"/>
                      </a:moveTo>
                      <a:cubicBezTo>
                        <a:pt x="1011" y="0"/>
                        <a:pt x="932" y="94"/>
                        <a:pt x="809" y="200"/>
                      </a:cubicBezTo>
                      <a:cubicBezTo>
                        <a:pt x="586" y="339"/>
                        <a:pt x="0" y="841"/>
                        <a:pt x="642" y="1120"/>
                      </a:cubicBezTo>
                      <a:cubicBezTo>
                        <a:pt x="769" y="1173"/>
                        <a:pt x="881" y="1207"/>
                        <a:pt x="971" y="1207"/>
                      </a:cubicBezTo>
                      <a:cubicBezTo>
                        <a:pt x="1217" y="1207"/>
                        <a:pt x="1307" y="952"/>
                        <a:pt x="1144" y="116"/>
                      </a:cubicBezTo>
                      <a:cubicBezTo>
                        <a:pt x="1123" y="33"/>
                        <a:pt x="1099" y="0"/>
                        <a:pt x="106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65" name="Google Shape;12365;p36"/>
              <p:cNvSpPr/>
              <p:nvPr/>
            </p:nvSpPr>
            <p:spPr>
              <a:xfrm>
                <a:off x="6350325" y="3609025"/>
                <a:ext cx="11875" cy="9800"/>
              </a:xfrm>
              <a:custGeom>
                <a:rect b="b" l="l" r="r" t="t"/>
                <a:pathLst>
                  <a:path extrusionOk="0" h="392" w="475">
                    <a:moveTo>
                      <a:pt x="251" y="1"/>
                    </a:moveTo>
                    <a:cubicBezTo>
                      <a:pt x="112" y="1"/>
                      <a:pt x="0" y="85"/>
                      <a:pt x="0" y="196"/>
                    </a:cubicBezTo>
                    <a:cubicBezTo>
                      <a:pt x="0" y="308"/>
                      <a:pt x="112" y="392"/>
                      <a:pt x="251" y="392"/>
                    </a:cubicBezTo>
                    <a:cubicBezTo>
                      <a:pt x="363" y="392"/>
                      <a:pt x="474" y="308"/>
                      <a:pt x="474" y="196"/>
                    </a:cubicBezTo>
                    <a:cubicBezTo>
                      <a:pt x="474" y="85"/>
                      <a:pt x="363" y="1"/>
                      <a:pt x="2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66" name="Google Shape;12366;p36"/>
            <p:cNvGrpSpPr/>
            <p:nvPr/>
          </p:nvGrpSpPr>
          <p:grpSpPr>
            <a:xfrm>
              <a:off x="8149625" y="3636725"/>
              <a:ext cx="66475" cy="59600"/>
              <a:chOff x="8149625" y="3636725"/>
              <a:chExt cx="66475" cy="59600"/>
            </a:xfrm>
          </p:grpSpPr>
          <p:grpSp>
            <p:nvGrpSpPr>
              <p:cNvPr id="12367" name="Google Shape;12367;p36"/>
              <p:cNvGrpSpPr/>
              <p:nvPr/>
            </p:nvGrpSpPr>
            <p:grpSpPr>
              <a:xfrm>
                <a:off x="8149625" y="3636725"/>
                <a:ext cx="66475" cy="59600"/>
                <a:chOff x="8149625" y="3636725"/>
                <a:chExt cx="66475" cy="59600"/>
              </a:xfrm>
            </p:grpSpPr>
            <p:sp>
              <p:nvSpPr>
                <p:cNvPr id="12368" name="Google Shape;12368;p36"/>
                <p:cNvSpPr/>
                <p:nvPr/>
              </p:nvSpPr>
              <p:spPr>
                <a:xfrm>
                  <a:off x="8166825" y="3636725"/>
                  <a:ext cx="24850" cy="30450"/>
                </a:xfrm>
                <a:custGeom>
                  <a:rect b="b" l="l" r="r" t="t"/>
                  <a:pathLst>
                    <a:path extrusionOk="0" h="1218" w="994">
                      <a:moveTo>
                        <a:pt x="661" y="1"/>
                      </a:moveTo>
                      <a:cubicBezTo>
                        <a:pt x="379" y="1"/>
                        <a:pt x="0" y="269"/>
                        <a:pt x="380" y="1181"/>
                      </a:cubicBezTo>
                      <a:cubicBezTo>
                        <a:pt x="380" y="1181"/>
                        <a:pt x="417" y="1218"/>
                        <a:pt x="458" y="1218"/>
                      </a:cubicBezTo>
                      <a:cubicBezTo>
                        <a:pt x="479" y="1218"/>
                        <a:pt x="501" y="1209"/>
                        <a:pt x="519" y="1181"/>
                      </a:cubicBezTo>
                      <a:cubicBezTo>
                        <a:pt x="882" y="595"/>
                        <a:pt x="994" y="65"/>
                        <a:pt x="743" y="9"/>
                      </a:cubicBezTo>
                      <a:cubicBezTo>
                        <a:pt x="717" y="4"/>
                        <a:pt x="689" y="1"/>
                        <a:pt x="6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9" name="Google Shape;12369;p36"/>
                <p:cNvSpPr/>
                <p:nvPr/>
              </p:nvSpPr>
              <p:spPr>
                <a:xfrm>
                  <a:off x="8151200" y="3643725"/>
                  <a:ext cx="29325" cy="26725"/>
                </a:xfrm>
                <a:custGeom>
                  <a:rect b="b" l="l" r="r" t="t"/>
                  <a:pathLst>
                    <a:path extrusionOk="0" h="1069" w="1173">
                      <a:moveTo>
                        <a:pt x="492" y="0"/>
                      </a:moveTo>
                      <a:cubicBezTo>
                        <a:pt x="457" y="0"/>
                        <a:pt x="423" y="12"/>
                        <a:pt x="391" y="36"/>
                      </a:cubicBezTo>
                      <a:cubicBezTo>
                        <a:pt x="196" y="203"/>
                        <a:pt x="1" y="733"/>
                        <a:pt x="1061" y="1068"/>
                      </a:cubicBezTo>
                      <a:cubicBezTo>
                        <a:pt x="1061" y="1068"/>
                        <a:pt x="1172" y="1068"/>
                        <a:pt x="1144" y="956"/>
                      </a:cubicBezTo>
                      <a:cubicBezTo>
                        <a:pt x="953" y="407"/>
                        <a:pt x="701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0" name="Google Shape;12370;p36"/>
                <p:cNvSpPr/>
                <p:nvPr/>
              </p:nvSpPr>
              <p:spPr>
                <a:xfrm>
                  <a:off x="8149625" y="3662350"/>
                  <a:ext cx="32300" cy="16300"/>
                </a:xfrm>
                <a:custGeom>
                  <a:rect b="b" l="l" r="r" t="t"/>
                  <a:pathLst>
                    <a:path extrusionOk="0" h="652" w="1292">
                      <a:moveTo>
                        <a:pt x="581" y="0"/>
                      </a:moveTo>
                      <a:cubicBezTo>
                        <a:pt x="95" y="0"/>
                        <a:pt x="1" y="330"/>
                        <a:pt x="64" y="518"/>
                      </a:cubicBezTo>
                      <a:cubicBezTo>
                        <a:pt x="83" y="608"/>
                        <a:pt x="163" y="651"/>
                        <a:pt x="283" y="651"/>
                      </a:cubicBezTo>
                      <a:cubicBezTo>
                        <a:pt x="500" y="651"/>
                        <a:pt x="848" y="509"/>
                        <a:pt x="1207" y="239"/>
                      </a:cubicBezTo>
                      <a:cubicBezTo>
                        <a:pt x="1291" y="184"/>
                        <a:pt x="1207" y="128"/>
                        <a:pt x="1207" y="128"/>
                      </a:cubicBezTo>
                      <a:cubicBezTo>
                        <a:pt x="949" y="37"/>
                        <a:pt x="744" y="0"/>
                        <a:pt x="58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1" name="Google Shape;12371;p36"/>
                <p:cNvSpPr/>
                <p:nvPr/>
              </p:nvSpPr>
              <p:spPr>
                <a:xfrm>
                  <a:off x="8176925" y="3645675"/>
                  <a:ext cx="39175" cy="25025"/>
                </a:xfrm>
                <a:custGeom>
                  <a:rect b="b" l="l" r="r" t="t"/>
                  <a:pathLst>
                    <a:path extrusionOk="0" h="1001" w="1567">
                      <a:moveTo>
                        <a:pt x="859" y="0"/>
                      </a:moveTo>
                      <a:cubicBezTo>
                        <a:pt x="633" y="0"/>
                        <a:pt x="406" y="293"/>
                        <a:pt x="60" y="851"/>
                      </a:cubicBezTo>
                      <a:cubicBezTo>
                        <a:pt x="1" y="969"/>
                        <a:pt x="27" y="1001"/>
                        <a:pt x="107" y="1001"/>
                      </a:cubicBezTo>
                      <a:cubicBezTo>
                        <a:pt x="178" y="1001"/>
                        <a:pt x="291" y="975"/>
                        <a:pt x="422" y="962"/>
                      </a:cubicBezTo>
                      <a:cubicBezTo>
                        <a:pt x="701" y="906"/>
                        <a:pt x="1566" y="572"/>
                        <a:pt x="1176" y="181"/>
                      </a:cubicBezTo>
                      <a:cubicBezTo>
                        <a:pt x="1063" y="60"/>
                        <a:pt x="961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2" name="Google Shape;12372;p36"/>
                <p:cNvSpPr/>
                <p:nvPr/>
              </p:nvSpPr>
              <p:spPr>
                <a:xfrm>
                  <a:off x="8177000" y="3668050"/>
                  <a:ext cx="34425" cy="21875"/>
                </a:xfrm>
                <a:custGeom>
                  <a:rect b="b" l="l" r="r" t="t"/>
                  <a:pathLst>
                    <a:path extrusionOk="0" h="875" w="1377">
                      <a:moveTo>
                        <a:pt x="747" y="1"/>
                      </a:moveTo>
                      <a:cubicBezTo>
                        <a:pt x="606" y="1"/>
                        <a:pt x="433" y="13"/>
                        <a:pt x="224" y="39"/>
                      </a:cubicBezTo>
                      <a:cubicBezTo>
                        <a:pt x="1" y="67"/>
                        <a:pt x="112" y="151"/>
                        <a:pt x="252" y="374"/>
                      </a:cubicBezTo>
                      <a:cubicBezTo>
                        <a:pt x="347" y="527"/>
                        <a:pt x="586" y="875"/>
                        <a:pt x="835" y="875"/>
                      </a:cubicBezTo>
                      <a:cubicBezTo>
                        <a:pt x="950" y="875"/>
                        <a:pt x="1067" y="800"/>
                        <a:pt x="1173" y="597"/>
                      </a:cubicBezTo>
                      <a:cubicBezTo>
                        <a:pt x="1377" y="235"/>
                        <a:pt x="1360" y="1"/>
                        <a:pt x="7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3" name="Google Shape;12373;p36"/>
                <p:cNvSpPr/>
                <p:nvPr/>
              </p:nvSpPr>
              <p:spPr>
                <a:xfrm>
                  <a:off x="8154000" y="3666125"/>
                  <a:ext cx="32000" cy="30200"/>
                </a:xfrm>
                <a:custGeom>
                  <a:rect b="b" l="l" r="r" t="t"/>
                  <a:pathLst>
                    <a:path extrusionOk="0" h="1208" w="1280">
                      <a:moveTo>
                        <a:pt x="1050" y="1"/>
                      </a:moveTo>
                      <a:cubicBezTo>
                        <a:pt x="994" y="1"/>
                        <a:pt x="904" y="95"/>
                        <a:pt x="781" y="200"/>
                      </a:cubicBezTo>
                      <a:cubicBezTo>
                        <a:pt x="586" y="339"/>
                        <a:pt x="0" y="842"/>
                        <a:pt x="642" y="1121"/>
                      </a:cubicBezTo>
                      <a:cubicBezTo>
                        <a:pt x="769" y="1173"/>
                        <a:pt x="879" y="1207"/>
                        <a:pt x="966" y="1207"/>
                      </a:cubicBezTo>
                      <a:cubicBezTo>
                        <a:pt x="1204" y="1207"/>
                        <a:pt x="1279" y="953"/>
                        <a:pt x="1116" y="116"/>
                      </a:cubicBezTo>
                      <a:cubicBezTo>
                        <a:pt x="1106" y="33"/>
                        <a:pt x="1084" y="1"/>
                        <a:pt x="105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74" name="Google Shape;12374;p36"/>
              <p:cNvSpPr/>
              <p:nvPr/>
            </p:nvSpPr>
            <p:spPr>
              <a:xfrm>
                <a:off x="8174225" y="3661350"/>
                <a:ext cx="11175" cy="9775"/>
              </a:xfrm>
              <a:custGeom>
                <a:rect b="b" l="l" r="r" t="t"/>
                <a:pathLst>
                  <a:path extrusionOk="0" h="391" w="447">
                    <a:moveTo>
                      <a:pt x="223" y="0"/>
                    </a:moveTo>
                    <a:cubicBezTo>
                      <a:pt x="112" y="0"/>
                      <a:pt x="0" y="84"/>
                      <a:pt x="0" y="196"/>
                    </a:cubicBezTo>
                    <a:cubicBezTo>
                      <a:pt x="0" y="307"/>
                      <a:pt x="112" y="391"/>
                      <a:pt x="223" y="391"/>
                    </a:cubicBezTo>
                    <a:cubicBezTo>
                      <a:pt x="363" y="391"/>
                      <a:pt x="447" y="307"/>
                      <a:pt x="447" y="196"/>
                    </a:cubicBezTo>
                    <a:cubicBezTo>
                      <a:pt x="447" y="84"/>
                      <a:pt x="363" y="0"/>
                      <a:pt x="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75" name="Google Shape;12375;p36"/>
            <p:cNvGrpSpPr/>
            <p:nvPr/>
          </p:nvGrpSpPr>
          <p:grpSpPr>
            <a:xfrm>
              <a:off x="8639275" y="4052425"/>
              <a:ext cx="65750" cy="59475"/>
              <a:chOff x="8639275" y="4052425"/>
              <a:chExt cx="65750" cy="59475"/>
            </a:xfrm>
          </p:grpSpPr>
          <p:grpSp>
            <p:nvGrpSpPr>
              <p:cNvPr id="12376" name="Google Shape;12376;p36"/>
              <p:cNvGrpSpPr/>
              <p:nvPr/>
            </p:nvGrpSpPr>
            <p:grpSpPr>
              <a:xfrm>
                <a:off x="8639275" y="4052425"/>
                <a:ext cx="65750" cy="59475"/>
                <a:chOff x="8639275" y="4052425"/>
                <a:chExt cx="65750" cy="59475"/>
              </a:xfrm>
            </p:grpSpPr>
            <p:sp>
              <p:nvSpPr>
                <p:cNvPr id="12377" name="Google Shape;12377;p36"/>
                <p:cNvSpPr/>
                <p:nvPr/>
              </p:nvSpPr>
              <p:spPr>
                <a:xfrm>
                  <a:off x="8656525" y="4052425"/>
                  <a:ext cx="24775" cy="29750"/>
                </a:xfrm>
                <a:custGeom>
                  <a:rect b="b" l="l" r="r" t="t"/>
                  <a:pathLst>
                    <a:path extrusionOk="0" h="1190" w="991">
                      <a:moveTo>
                        <a:pt x="630" y="0"/>
                      </a:moveTo>
                      <a:cubicBezTo>
                        <a:pt x="370" y="0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56" y="1190"/>
                      </a:cubicBezTo>
                      <a:cubicBezTo>
                        <a:pt x="476" y="1190"/>
                        <a:pt x="498" y="1181"/>
                        <a:pt x="517" y="1153"/>
                      </a:cubicBezTo>
                      <a:cubicBezTo>
                        <a:pt x="879" y="567"/>
                        <a:pt x="991" y="65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8" name="Google Shape;12378;p36"/>
                <p:cNvSpPr/>
                <p:nvPr/>
              </p:nvSpPr>
              <p:spPr>
                <a:xfrm>
                  <a:off x="8640825" y="4059375"/>
                  <a:ext cx="29325" cy="26075"/>
                </a:xfrm>
                <a:custGeom>
                  <a:rect b="b" l="l" r="r" t="t"/>
                  <a:pathLst>
                    <a:path extrusionOk="0" h="1043" w="1173">
                      <a:moveTo>
                        <a:pt x="496" y="1"/>
                      </a:moveTo>
                      <a:cubicBezTo>
                        <a:pt x="460" y="1"/>
                        <a:pt x="425" y="13"/>
                        <a:pt x="391" y="38"/>
                      </a:cubicBezTo>
                      <a:cubicBezTo>
                        <a:pt x="196" y="205"/>
                        <a:pt x="1" y="707"/>
                        <a:pt x="1061" y="1042"/>
                      </a:cubicBezTo>
                      <a:cubicBezTo>
                        <a:pt x="1061" y="1042"/>
                        <a:pt x="1172" y="1042"/>
                        <a:pt x="1145" y="958"/>
                      </a:cubicBezTo>
                      <a:cubicBezTo>
                        <a:pt x="955" y="389"/>
                        <a:pt x="704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9" name="Google Shape;12379;p36"/>
                <p:cNvSpPr/>
                <p:nvPr/>
              </p:nvSpPr>
              <p:spPr>
                <a:xfrm>
                  <a:off x="8639275" y="407775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61" y="1"/>
                      </a:moveTo>
                      <a:cubicBezTo>
                        <a:pt x="93" y="1"/>
                        <a:pt x="0" y="343"/>
                        <a:pt x="63" y="530"/>
                      </a:cubicBezTo>
                      <a:cubicBezTo>
                        <a:pt x="82" y="616"/>
                        <a:pt x="153" y="656"/>
                        <a:pt x="262" y="656"/>
                      </a:cubicBezTo>
                      <a:cubicBezTo>
                        <a:pt x="472" y="656"/>
                        <a:pt x="821" y="508"/>
                        <a:pt x="1207" y="251"/>
                      </a:cubicBezTo>
                      <a:cubicBezTo>
                        <a:pt x="1290" y="195"/>
                        <a:pt x="1179" y="140"/>
                        <a:pt x="1179" y="140"/>
                      </a:cubicBezTo>
                      <a:cubicBezTo>
                        <a:pt x="923" y="40"/>
                        <a:pt x="720" y="1"/>
                        <a:pt x="5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0" name="Google Shape;12380;p36"/>
                <p:cNvSpPr/>
                <p:nvPr/>
              </p:nvSpPr>
              <p:spPr>
                <a:xfrm>
                  <a:off x="8666175" y="406122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7" y="0"/>
                      </a:moveTo>
                      <a:cubicBezTo>
                        <a:pt x="643" y="0"/>
                        <a:pt x="417" y="286"/>
                        <a:pt x="75" y="856"/>
                      </a:cubicBezTo>
                      <a:cubicBezTo>
                        <a:pt x="1" y="974"/>
                        <a:pt x="29" y="1007"/>
                        <a:pt x="112" y="1007"/>
                      </a:cubicBezTo>
                      <a:cubicBezTo>
                        <a:pt x="187" y="1007"/>
                        <a:pt x="306" y="981"/>
                        <a:pt x="437" y="968"/>
                      </a:cubicBezTo>
                      <a:cubicBezTo>
                        <a:pt x="716" y="912"/>
                        <a:pt x="1553" y="550"/>
                        <a:pt x="1191" y="187"/>
                      </a:cubicBezTo>
                      <a:cubicBezTo>
                        <a:pt x="1075" y="63"/>
                        <a:pt x="971" y="0"/>
                        <a:pt x="86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1" name="Google Shape;12381;p36"/>
                <p:cNvSpPr/>
                <p:nvPr/>
              </p:nvSpPr>
              <p:spPr>
                <a:xfrm>
                  <a:off x="8665950" y="4083350"/>
                  <a:ext cx="35275" cy="21825"/>
                </a:xfrm>
                <a:custGeom>
                  <a:rect b="b" l="l" r="r" t="t"/>
                  <a:pathLst>
                    <a:path extrusionOk="0" h="873" w="1411">
                      <a:moveTo>
                        <a:pt x="710" y="1"/>
                      </a:moveTo>
                      <a:cubicBezTo>
                        <a:pt x="581" y="1"/>
                        <a:pt x="429" y="9"/>
                        <a:pt x="251" y="27"/>
                      </a:cubicBezTo>
                      <a:cubicBezTo>
                        <a:pt x="0" y="55"/>
                        <a:pt x="140" y="167"/>
                        <a:pt x="279" y="390"/>
                      </a:cubicBezTo>
                      <a:cubicBezTo>
                        <a:pt x="375" y="525"/>
                        <a:pt x="618" y="873"/>
                        <a:pt x="869" y="873"/>
                      </a:cubicBezTo>
                      <a:cubicBezTo>
                        <a:pt x="982" y="873"/>
                        <a:pt x="1096" y="803"/>
                        <a:pt x="1200" y="613"/>
                      </a:cubicBezTo>
                      <a:cubicBezTo>
                        <a:pt x="1411" y="238"/>
                        <a:pt x="1385" y="1"/>
                        <a:pt x="71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2" name="Google Shape;12382;p36"/>
                <p:cNvSpPr/>
                <p:nvPr/>
              </p:nvSpPr>
              <p:spPr>
                <a:xfrm>
                  <a:off x="8642925" y="4081775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6" y="1"/>
                      </a:moveTo>
                      <a:cubicBezTo>
                        <a:pt x="1020" y="1"/>
                        <a:pt x="931" y="87"/>
                        <a:pt x="809" y="174"/>
                      </a:cubicBezTo>
                      <a:cubicBezTo>
                        <a:pt x="614" y="341"/>
                        <a:pt x="0" y="844"/>
                        <a:pt x="670" y="1122"/>
                      </a:cubicBezTo>
                      <a:cubicBezTo>
                        <a:pt x="793" y="1173"/>
                        <a:pt x="899" y="1205"/>
                        <a:pt x="985" y="1205"/>
                      </a:cubicBezTo>
                      <a:cubicBezTo>
                        <a:pt x="1230" y="1205"/>
                        <a:pt x="1310" y="945"/>
                        <a:pt x="1144" y="118"/>
                      </a:cubicBezTo>
                      <a:cubicBezTo>
                        <a:pt x="1134" y="33"/>
                        <a:pt x="1111" y="1"/>
                        <a:pt x="107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83" name="Google Shape;12383;p36"/>
              <p:cNvSpPr/>
              <p:nvPr/>
            </p:nvSpPr>
            <p:spPr>
              <a:xfrm>
                <a:off x="8663850" y="4076350"/>
                <a:ext cx="11175" cy="10475"/>
              </a:xfrm>
              <a:custGeom>
                <a:rect b="b" l="l" r="r" t="t"/>
                <a:pathLst>
                  <a:path extrusionOk="0" h="419" w="447">
                    <a:moveTo>
                      <a:pt x="224" y="0"/>
                    </a:moveTo>
                    <a:cubicBezTo>
                      <a:pt x="112" y="0"/>
                      <a:pt x="0" y="112"/>
                      <a:pt x="0" y="224"/>
                    </a:cubicBezTo>
                    <a:cubicBezTo>
                      <a:pt x="0" y="335"/>
                      <a:pt x="112" y="419"/>
                      <a:pt x="224" y="419"/>
                    </a:cubicBezTo>
                    <a:cubicBezTo>
                      <a:pt x="363" y="419"/>
                      <a:pt x="447" y="335"/>
                      <a:pt x="447" y="224"/>
                    </a:cubicBezTo>
                    <a:cubicBezTo>
                      <a:pt x="447" y="112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84" name="Google Shape;12384;p36"/>
            <p:cNvGrpSpPr/>
            <p:nvPr/>
          </p:nvGrpSpPr>
          <p:grpSpPr>
            <a:xfrm>
              <a:off x="7540725" y="4410250"/>
              <a:ext cx="66475" cy="59475"/>
              <a:chOff x="7540725" y="4410250"/>
              <a:chExt cx="66475" cy="59475"/>
            </a:xfrm>
          </p:grpSpPr>
          <p:grpSp>
            <p:nvGrpSpPr>
              <p:cNvPr id="12385" name="Google Shape;12385;p36"/>
              <p:cNvGrpSpPr/>
              <p:nvPr/>
            </p:nvGrpSpPr>
            <p:grpSpPr>
              <a:xfrm>
                <a:off x="7540725" y="4410250"/>
                <a:ext cx="66475" cy="59475"/>
                <a:chOff x="7540725" y="4410250"/>
                <a:chExt cx="66475" cy="59475"/>
              </a:xfrm>
            </p:grpSpPr>
            <p:sp>
              <p:nvSpPr>
                <p:cNvPr id="12386" name="Google Shape;12386;p36"/>
                <p:cNvSpPr/>
                <p:nvPr/>
              </p:nvSpPr>
              <p:spPr>
                <a:xfrm>
                  <a:off x="7557975" y="4410250"/>
                  <a:ext cx="24800" cy="30275"/>
                </a:xfrm>
                <a:custGeom>
                  <a:rect b="b" l="l" r="r" t="t"/>
                  <a:pathLst>
                    <a:path extrusionOk="0" h="1211" w="992">
                      <a:moveTo>
                        <a:pt x="658" y="0"/>
                      </a:moveTo>
                      <a:cubicBezTo>
                        <a:pt x="377" y="0"/>
                        <a:pt x="1" y="266"/>
                        <a:pt x="406" y="1152"/>
                      </a:cubicBezTo>
                      <a:cubicBezTo>
                        <a:pt x="406" y="1152"/>
                        <a:pt x="435" y="1211"/>
                        <a:pt x="473" y="1211"/>
                      </a:cubicBezTo>
                      <a:cubicBezTo>
                        <a:pt x="487" y="1211"/>
                        <a:pt x="502" y="1203"/>
                        <a:pt x="518" y="1180"/>
                      </a:cubicBezTo>
                      <a:cubicBezTo>
                        <a:pt x="880" y="566"/>
                        <a:pt x="992" y="64"/>
                        <a:pt x="741" y="8"/>
                      </a:cubicBezTo>
                      <a:cubicBezTo>
                        <a:pt x="715" y="3"/>
                        <a:pt x="687" y="0"/>
                        <a:pt x="65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7" name="Google Shape;12387;p36"/>
                <p:cNvSpPr/>
                <p:nvPr/>
              </p:nvSpPr>
              <p:spPr>
                <a:xfrm>
                  <a:off x="7543000" y="4417225"/>
                  <a:ext cx="28400" cy="26100"/>
                </a:xfrm>
                <a:custGeom>
                  <a:rect b="b" l="l" r="r" t="t"/>
                  <a:pathLst>
                    <a:path extrusionOk="0" h="1044" w="1136">
                      <a:moveTo>
                        <a:pt x="464" y="1"/>
                      </a:moveTo>
                      <a:cubicBezTo>
                        <a:pt x="429" y="1"/>
                        <a:pt x="395" y="12"/>
                        <a:pt x="363" y="36"/>
                      </a:cubicBezTo>
                      <a:cubicBezTo>
                        <a:pt x="168" y="203"/>
                        <a:pt x="1" y="733"/>
                        <a:pt x="1033" y="1040"/>
                      </a:cubicBezTo>
                      <a:cubicBezTo>
                        <a:pt x="1033" y="1040"/>
                        <a:pt x="1045" y="1043"/>
                        <a:pt x="1061" y="1043"/>
                      </a:cubicBezTo>
                      <a:cubicBezTo>
                        <a:pt x="1092" y="1043"/>
                        <a:pt x="1135" y="1031"/>
                        <a:pt x="1117" y="957"/>
                      </a:cubicBezTo>
                      <a:cubicBezTo>
                        <a:pt x="925" y="407"/>
                        <a:pt x="673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8" name="Google Shape;12388;p36"/>
                <p:cNvSpPr/>
                <p:nvPr/>
              </p:nvSpPr>
              <p:spPr>
                <a:xfrm>
                  <a:off x="7540725" y="4435850"/>
                  <a:ext cx="32300" cy="16125"/>
                </a:xfrm>
                <a:custGeom>
                  <a:rect b="b" l="l" r="r" t="t"/>
                  <a:pathLst>
                    <a:path extrusionOk="0" h="645" w="1292">
                      <a:moveTo>
                        <a:pt x="582" y="1"/>
                      </a:moveTo>
                      <a:cubicBezTo>
                        <a:pt x="95" y="1"/>
                        <a:pt x="1" y="330"/>
                        <a:pt x="64" y="518"/>
                      </a:cubicBezTo>
                      <a:cubicBezTo>
                        <a:pt x="83" y="604"/>
                        <a:pt x="157" y="645"/>
                        <a:pt x="270" y="645"/>
                      </a:cubicBezTo>
                      <a:cubicBezTo>
                        <a:pt x="486" y="645"/>
                        <a:pt x="841" y="496"/>
                        <a:pt x="1208" y="239"/>
                      </a:cubicBezTo>
                      <a:cubicBezTo>
                        <a:pt x="1291" y="184"/>
                        <a:pt x="1208" y="128"/>
                        <a:pt x="1208" y="128"/>
                      </a:cubicBezTo>
                      <a:cubicBezTo>
                        <a:pt x="949" y="37"/>
                        <a:pt x="744" y="1"/>
                        <a:pt x="58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9" name="Google Shape;12389;p36"/>
                <p:cNvSpPr/>
                <p:nvPr/>
              </p:nvSpPr>
              <p:spPr>
                <a:xfrm>
                  <a:off x="7568025" y="4419025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1"/>
                      </a:moveTo>
                      <a:cubicBezTo>
                        <a:pt x="641" y="1"/>
                        <a:pt x="402" y="286"/>
                        <a:pt x="60" y="857"/>
                      </a:cubicBezTo>
                      <a:cubicBezTo>
                        <a:pt x="1" y="975"/>
                        <a:pt x="28" y="1007"/>
                        <a:pt x="107" y="1007"/>
                      </a:cubicBezTo>
                      <a:cubicBezTo>
                        <a:pt x="178" y="1007"/>
                        <a:pt x="291" y="981"/>
                        <a:pt x="422" y="968"/>
                      </a:cubicBezTo>
                      <a:cubicBezTo>
                        <a:pt x="701" y="912"/>
                        <a:pt x="1566" y="550"/>
                        <a:pt x="1204" y="187"/>
                      </a:cubicBezTo>
                      <a:cubicBezTo>
                        <a:pt x="1088" y="63"/>
                        <a:pt x="981" y="1"/>
                        <a:pt x="8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0" name="Google Shape;12390;p36"/>
                <p:cNvSpPr/>
                <p:nvPr/>
              </p:nvSpPr>
              <p:spPr>
                <a:xfrm>
                  <a:off x="7568100" y="4441175"/>
                  <a:ext cx="34600" cy="22250"/>
                </a:xfrm>
                <a:custGeom>
                  <a:rect b="b" l="l" r="r" t="t"/>
                  <a:pathLst>
                    <a:path extrusionOk="0" h="890" w="1384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6"/>
                      </a:cubicBezTo>
                      <a:cubicBezTo>
                        <a:pt x="1" y="54"/>
                        <a:pt x="113" y="166"/>
                        <a:pt x="252" y="389"/>
                      </a:cubicBezTo>
                      <a:cubicBezTo>
                        <a:pt x="347" y="542"/>
                        <a:pt x="586" y="890"/>
                        <a:pt x="835" y="890"/>
                      </a:cubicBezTo>
                      <a:cubicBezTo>
                        <a:pt x="950" y="890"/>
                        <a:pt x="1067" y="815"/>
                        <a:pt x="1173" y="612"/>
                      </a:cubicBezTo>
                      <a:cubicBezTo>
                        <a:pt x="1384" y="237"/>
                        <a:pt x="1378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1" name="Google Shape;12391;p36"/>
                <p:cNvSpPr/>
                <p:nvPr/>
              </p:nvSpPr>
              <p:spPr>
                <a:xfrm>
                  <a:off x="7545100" y="4439625"/>
                  <a:ext cx="32225" cy="30100"/>
                </a:xfrm>
                <a:custGeom>
                  <a:rect b="b" l="l" r="r" t="t"/>
                  <a:pathLst>
                    <a:path extrusionOk="0" h="1204" w="1289">
                      <a:moveTo>
                        <a:pt x="1065" y="1"/>
                      </a:moveTo>
                      <a:cubicBezTo>
                        <a:pt x="1007" y="1"/>
                        <a:pt x="922" y="95"/>
                        <a:pt x="781" y="200"/>
                      </a:cubicBezTo>
                      <a:cubicBezTo>
                        <a:pt x="586" y="340"/>
                        <a:pt x="0" y="842"/>
                        <a:pt x="642" y="1121"/>
                      </a:cubicBezTo>
                      <a:cubicBezTo>
                        <a:pt x="765" y="1171"/>
                        <a:pt x="871" y="1203"/>
                        <a:pt x="957" y="1203"/>
                      </a:cubicBezTo>
                      <a:cubicBezTo>
                        <a:pt x="1204" y="1203"/>
                        <a:pt x="1289" y="943"/>
                        <a:pt x="1144" y="116"/>
                      </a:cubicBezTo>
                      <a:cubicBezTo>
                        <a:pt x="1123" y="33"/>
                        <a:pt x="1099" y="1"/>
                        <a:pt x="10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92" name="Google Shape;12392;p36"/>
              <p:cNvSpPr/>
              <p:nvPr/>
            </p:nvSpPr>
            <p:spPr>
              <a:xfrm>
                <a:off x="7565325" y="4434150"/>
                <a:ext cx="11875" cy="10500"/>
              </a:xfrm>
              <a:custGeom>
                <a:rect b="b" l="l" r="r" t="t"/>
                <a:pathLst>
                  <a:path extrusionOk="0" h="420" w="475">
                    <a:moveTo>
                      <a:pt x="224" y="1"/>
                    </a:moveTo>
                    <a:cubicBezTo>
                      <a:pt x="112" y="1"/>
                      <a:pt x="0" y="112"/>
                      <a:pt x="0" y="224"/>
                    </a:cubicBezTo>
                    <a:cubicBezTo>
                      <a:pt x="0" y="335"/>
                      <a:pt x="112" y="419"/>
                      <a:pt x="224" y="419"/>
                    </a:cubicBezTo>
                    <a:cubicBezTo>
                      <a:pt x="363" y="419"/>
                      <a:pt x="475" y="335"/>
                      <a:pt x="475" y="224"/>
                    </a:cubicBezTo>
                    <a:cubicBezTo>
                      <a:pt x="475" y="112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93" name="Google Shape;12393;p36"/>
            <p:cNvGrpSpPr/>
            <p:nvPr/>
          </p:nvGrpSpPr>
          <p:grpSpPr>
            <a:xfrm>
              <a:off x="8496800" y="4396275"/>
              <a:ext cx="65950" cy="59500"/>
              <a:chOff x="8496800" y="4396275"/>
              <a:chExt cx="65950" cy="59500"/>
            </a:xfrm>
          </p:grpSpPr>
          <p:grpSp>
            <p:nvGrpSpPr>
              <p:cNvPr id="12394" name="Google Shape;12394;p36"/>
              <p:cNvGrpSpPr/>
              <p:nvPr/>
            </p:nvGrpSpPr>
            <p:grpSpPr>
              <a:xfrm>
                <a:off x="8496800" y="4396275"/>
                <a:ext cx="65950" cy="59500"/>
                <a:chOff x="8496800" y="4396275"/>
                <a:chExt cx="65950" cy="59500"/>
              </a:xfrm>
            </p:grpSpPr>
            <p:sp>
              <p:nvSpPr>
                <p:cNvPr id="12395" name="Google Shape;12395;p36"/>
                <p:cNvSpPr/>
                <p:nvPr/>
              </p:nvSpPr>
              <p:spPr>
                <a:xfrm>
                  <a:off x="8514250" y="4396275"/>
                  <a:ext cx="24075" cy="29775"/>
                </a:xfrm>
                <a:custGeom>
                  <a:rect b="b" l="l" r="r" t="t"/>
                  <a:pathLst>
                    <a:path extrusionOk="0" h="1191" w="963">
                      <a:moveTo>
                        <a:pt x="630" y="0"/>
                      </a:moveTo>
                      <a:cubicBezTo>
                        <a:pt x="369" y="0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47" y="1190"/>
                      </a:cubicBezTo>
                      <a:cubicBezTo>
                        <a:pt x="463" y="1190"/>
                        <a:pt x="479" y="1181"/>
                        <a:pt x="488" y="1153"/>
                      </a:cubicBezTo>
                      <a:cubicBezTo>
                        <a:pt x="851" y="567"/>
                        <a:pt x="963" y="65"/>
                        <a:pt x="711" y="9"/>
                      </a:cubicBezTo>
                      <a:cubicBezTo>
                        <a:pt x="686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6" name="Google Shape;12396;p36"/>
                <p:cNvSpPr/>
                <p:nvPr/>
              </p:nvSpPr>
              <p:spPr>
                <a:xfrm>
                  <a:off x="8498550" y="4403225"/>
                  <a:ext cx="28625" cy="26075"/>
                </a:xfrm>
                <a:custGeom>
                  <a:rect b="b" l="l" r="r" t="t"/>
                  <a:pathLst>
                    <a:path extrusionOk="0" h="1043" w="1145">
                      <a:moveTo>
                        <a:pt x="487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9"/>
                      </a:cubicBezTo>
                      <a:cubicBezTo>
                        <a:pt x="950" y="389"/>
                        <a:pt x="683" y="1"/>
                        <a:pt x="4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7" name="Google Shape;12397;p36"/>
                <p:cNvSpPr/>
                <p:nvPr/>
              </p:nvSpPr>
              <p:spPr>
                <a:xfrm>
                  <a:off x="8496800" y="4421600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1" y="343"/>
                        <a:pt x="42" y="530"/>
                      </a:cubicBezTo>
                      <a:cubicBezTo>
                        <a:pt x="71" y="616"/>
                        <a:pt x="149" y="657"/>
                        <a:pt x="262" y="657"/>
                      </a:cubicBezTo>
                      <a:cubicBezTo>
                        <a:pt x="480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1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8" name="Google Shape;12398;p36"/>
                <p:cNvSpPr/>
                <p:nvPr/>
              </p:nvSpPr>
              <p:spPr>
                <a:xfrm>
                  <a:off x="8523900" y="440507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6" y="1"/>
                      </a:moveTo>
                      <a:cubicBezTo>
                        <a:pt x="642" y="1"/>
                        <a:pt x="417" y="286"/>
                        <a:pt x="74" y="857"/>
                      </a:cubicBezTo>
                      <a:cubicBezTo>
                        <a:pt x="1" y="975"/>
                        <a:pt x="20" y="1007"/>
                        <a:pt x="101" y="1007"/>
                      </a:cubicBezTo>
                      <a:cubicBezTo>
                        <a:pt x="173" y="1007"/>
                        <a:pt x="293" y="981"/>
                        <a:pt x="437" y="968"/>
                      </a:cubicBezTo>
                      <a:cubicBezTo>
                        <a:pt x="716" y="912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9" name="Google Shape;12399;p36"/>
                <p:cNvSpPr/>
                <p:nvPr/>
              </p:nvSpPr>
              <p:spPr>
                <a:xfrm>
                  <a:off x="8523650" y="4427225"/>
                  <a:ext cx="34700" cy="21800"/>
                </a:xfrm>
                <a:custGeom>
                  <a:rect b="b" l="l" r="r" t="t"/>
                  <a:pathLst>
                    <a:path extrusionOk="0" h="872" w="1388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6"/>
                      </a:cubicBezTo>
                      <a:cubicBezTo>
                        <a:pt x="1" y="54"/>
                        <a:pt x="140" y="166"/>
                        <a:pt x="280" y="389"/>
                      </a:cubicBezTo>
                      <a:cubicBezTo>
                        <a:pt x="376" y="524"/>
                        <a:pt x="619" y="872"/>
                        <a:pt x="870" y="872"/>
                      </a:cubicBezTo>
                      <a:cubicBezTo>
                        <a:pt x="983" y="872"/>
                        <a:pt x="1097" y="802"/>
                        <a:pt x="1200" y="612"/>
                      </a:cubicBezTo>
                      <a:cubicBezTo>
                        <a:pt x="1388" y="237"/>
                        <a:pt x="1378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0" name="Google Shape;12400;p36"/>
                <p:cNvSpPr/>
                <p:nvPr/>
              </p:nvSpPr>
              <p:spPr>
                <a:xfrm>
                  <a:off x="8500650" y="4425650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6" y="0"/>
                      </a:moveTo>
                      <a:cubicBezTo>
                        <a:pt x="1019" y="0"/>
                        <a:pt x="930" y="87"/>
                        <a:pt x="809" y="173"/>
                      </a:cubicBezTo>
                      <a:cubicBezTo>
                        <a:pt x="614" y="341"/>
                        <a:pt x="0" y="843"/>
                        <a:pt x="642" y="1122"/>
                      </a:cubicBezTo>
                      <a:cubicBezTo>
                        <a:pt x="772" y="1172"/>
                        <a:pt x="883" y="1204"/>
                        <a:pt x="973" y="1204"/>
                      </a:cubicBezTo>
                      <a:cubicBezTo>
                        <a:pt x="1230" y="1204"/>
                        <a:pt x="1309" y="944"/>
                        <a:pt x="1144" y="117"/>
                      </a:cubicBezTo>
                      <a:cubicBezTo>
                        <a:pt x="1133" y="33"/>
                        <a:pt x="1111" y="0"/>
                        <a:pt x="107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401" name="Google Shape;12401;p36"/>
              <p:cNvSpPr/>
              <p:nvPr/>
            </p:nvSpPr>
            <p:spPr>
              <a:xfrm>
                <a:off x="8521550" y="4420200"/>
                <a:ext cx="11200" cy="10500"/>
              </a:xfrm>
              <a:custGeom>
                <a:rect b="b" l="l" r="r" t="t"/>
                <a:pathLst>
                  <a:path extrusionOk="0" h="420" w="448">
                    <a:moveTo>
                      <a:pt x="224" y="1"/>
                    </a:moveTo>
                    <a:cubicBezTo>
                      <a:pt x="85" y="1"/>
                      <a:pt x="1" y="112"/>
                      <a:pt x="1" y="224"/>
                    </a:cubicBezTo>
                    <a:cubicBezTo>
                      <a:pt x="1" y="335"/>
                      <a:pt x="85" y="419"/>
                      <a:pt x="224" y="419"/>
                    </a:cubicBezTo>
                    <a:cubicBezTo>
                      <a:pt x="336" y="419"/>
                      <a:pt x="447" y="335"/>
                      <a:pt x="447" y="224"/>
                    </a:cubicBezTo>
                    <a:cubicBezTo>
                      <a:pt x="447" y="112"/>
                      <a:pt x="336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02" name="Google Shape;12402;p36"/>
            <p:cNvGrpSpPr/>
            <p:nvPr/>
          </p:nvGrpSpPr>
          <p:grpSpPr>
            <a:xfrm>
              <a:off x="5835925" y="3799925"/>
              <a:ext cx="65950" cy="59500"/>
              <a:chOff x="5835925" y="3799925"/>
              <a:chExt cx="65950" cy="59500"/>
            </a:xfrm>
          </p:grpSpPr>
          <p:grpSp>
            <p:nvGrpSpPr>
              <p:cNvPr id="12403" name="Google Shape;12403;p36"/>
              <p:cNvGrpSpPr/>
              <p:nvPr/>
            </p:nvGrpSpPr>
            <p:grpSpPr>
              <a:xfrm>
                <a:off x="5835925" y="3799925"/>
                <a:ext cx="65950" cy="59500"/>
                <a:chOff x="5835925" y="3799925"/>
                <a:chExt cx="65950" cy="59500"/>
              </a:xfrm>
            </p:grpSpPr>
            <p:sp>
              <p:nvSpPr>
                <p:cNvPr id="12404" name="Google Shape;12404;p36"/>
                <p:cNvSpPr/>
                <p:nvPr/>
              </p:nvSpPr>
              <p:spPr>
                <a:xfrm>
                  <a:off x="5853375" y="3799925"/>
                  <a:ext cx="24075" cy="29775"/>
                </a:xfrm>
                <a:custGeom>
                  <a:rect b="b" l="l" r="r" t="t"/>
                  <a:pathLst>
                    <a:path extrusionOk="0" h="1191" w="963">
                      <a:moveTo>
                        <a:pt x="630" y="1"/>
                      </a:moveTo>
                      <a:cubicBezTo>
                        <a:pt x="369" y="1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47" y="1190"/>
                      </a:cubicBezTo>
                      <a:cubicBezTo>
                        <a:pt x="464" y="1190"/>
                        <a:pt x="479" y="1181"/>
                        <a:pt x="488" y="1153"/>
                      </a:cubicBezTo>
                      <a:cubicBezTo>
                        <a:pt x="879" y="567"/>
                        <a:pt x="963" y="65"/>
                        <a:pt x="712" y="9"/>
                      </a:cubicBezTo>
                      <a:cubicBezTo>
                        <a:pt x="686" y="4"/>
                        <a:pt x="659" y="1"/>
                        <a:pt x="6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5" name="Google Shape;12405;p36"/>
                <p:cNvSpPr/>
                <p:nvPr/>
              </p:nvSpPr>
              <p:spPr>
                <a:xfrm>
                  <a:off x="5837675" y="3806900"/>
                  <a:ext cx="28625" cy="26050"/>
                </a:xfrm>
                <a:custGeom>
                  <a:rect b="b" l="l" r="r" t="t"/>
                  <a:pathLst>
                    <a:path extrusionOk="0" h="1042" w="1145">
                      <a:moveTo>
                        <a:pt x="487" y="0"/>
                      </a:moveTo>
                      <a:cubicBezTo>
                        <a:pt x="452" y="0"/>
                        <a:pt x="420" y="12"/>
                        <a:pt x="391" y="37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8"/>
                      </a:cubicBezTo>
                      <a:cubicBezTo>
                        <a:pt x="950" y="388"/>
                        <a:pt x="683" y="0"/>
                        <a:pt x="48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6" name="Google Shape;12406;p36"/>
                <p:cNvSpPr/>
                <p:nvPr/>
              </p:nvSpPr>
              <p:spPr>
                <a:xfrm>
                  <a:off x="5835925" y="3825275"/>
                  <a:ext cx="31775" cy="16400"/>
                </a:xfrm>
                <a:custGeom>
                  <a:rect b="b" l="l" r="r" t="t"/>
                  <a:pathLst>
                    <a:path extrusionOk="0" h="656" w="1271">
                      <a:moveTo>
                        <a:pt x="556" y="0"/>
                      </a:moveTo>
                      <a:cubicBezTo>
                        <a:pt x="83" y="0"/>
                        <a:pt x="1" y="342"/>
                        <a:pt x="43" y="530"/>
                      </a:cubicBezTo>
                      <a:cubicBezTo>
                        <a:pt x="71" y="616"/>
                        <a:pt x="149" y="656"/>
                        <a:pt x="262" y="656"/>
                      </a:cubicBezTo>
                      <a:cubicBezTo>
                        <a:pt x="480" y="656"/>
                        <a:pt x="829" y="508"/>
                        <a:pt x="1214" y="251"/>
                      </a:cubicBezTo>
                      <a:cubicBezTo>
                        <a:pt x="1270" y="195"/>
                        <a:pt x="1186" y="139"/>
                        <a:pt x="1186" y="139"/>
                      </a:cubicBezTo>
                      <a:cubicBezTo>
                        <a:pt x="924" y="40"/>
                        <a:pt x="717" y="0"/>
                        <a:pt x="55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7" name="Google Shape;12407;p36"/>
                <p:cNvSpPr/>
                <p:nvPr/>
              </p:nvSpPr>
              <p:spPr>
                <a:xfrm>
                  <a:off x="5863025" y="3808725"/>
                  <a:ext cx="38850" cy="25200"/>
                </a:xfrm>
                <a:custGeom>
                  <a:rect b="b" l="l" r="r" t="t"/>
                  <a:pathLst>
                    <a:path extrusionOk="0" h="1008" w="1554">
                      <a:moveTo>
                        <a:pt x="866" y="1"/>
                      </a:moveTo>
                      <a:cubicBezTo>
                        <a:pt x="643" y="1"/>
                        <a:pt x="417" y="286"/>
                        <a:pt x="74" y="857"/>
                      </a:cubicBezTo>
                      <a:cubicBezTo>
                        <a:pt x="1" y="975"/>
                        <a:pt x="21" y="1007"/>
                        <a:pt x="101" y="1007"/>
                      </a:cubicBezTo>
                      <a:cubicBezTo>
                        <a:pt x="173" y="1007"/>
                        <a:pt x="293" y="982"/>
                        <a:pt x="437" y="969"/>
                      </a:cubicBezTo>
                      <a:cubicBezTo>
                        <a:pt x="716" y="913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8" name="Google Shape;12408;p36"/>
                <p:cNvSpPr/>
                <p:nvPr/>
              </p:nvSpPr>
              <p:spPr>
                <a:xfrm>
                  <a:off x="5862775" y="3830875"/>
                  <a:ext cx="34700" cy="21825"/>
                </a:xfrm>
                <a:custGeom>
                  <a:rect b="b" l="l" r="r" t="t"/>
                  <a:pathLst>
                    <a:path extrusionOk="0" h="873" w="1388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7"/>
                      </a:cubicBezTo>
                      <a:cubicBezTo>
                        <a:pt x="1" y="55"/>
                        <a:pt x="140" y="166"/>
                        <a:pt x="280" y="389"/>
                      </a:cubicBezTo>
                      <a:cubicBezTo>
                        <a:pt x="376" y="524"/>
                        <a:pt x="619" y="872"/>
                        <a:pt x="870" y="872"/>
                      </a:cubicBezTo>
                      <a:cubicBezTo>
                        <a:pt x="983" y="872"/>
                        <a:pt x="1097" y="802"/>
                        <a:pt x="1200" y="613"/>
                      </a:cubicBezTo>
                      <a:cubicBezTo>
                        <a:pt x="1388" y="238"/>
                        <a:pt x="1379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9" name="Google Shape;12409;p36"/>
                <p:cNvSpPr/>
                <p:nvPr/>
              </p:nvSpPr>
              <p:spPr>
                <a:xfrm>
                  <a:off x="5839775" y="3829325"/>
                  <a:ext cx="32750" cy="30100"/>
                </a:xfrm>
                <a:custGeom>
                  <a:rect b="b" l="l" r="r" t="t"/>
                  <a:pathLst>
                    <a:path extrusionOk="0" h="1204" w="1310">
                      <a:moveTo>
                        <a:pt x="1078" y="1"/>
                      </a:moveTo>
                      <a:cubicBezTo>
                        <a:pt x="1022" y="1"/>
                        <a:pt x="932" y="95"/>
                        <a:pt x="809" y="200"/>
                      </a:cubicBezTo>
                      <a:cubicBezTo>
                        <a:pt x="614" y="340"/>
                        <a:pt x="0" y="842"/>
                        <a:pt x="642" y="1121"/>
                      </a:cubicBezTo>
                      <a:cubicBezTo>
                        <a:pt x="772" y="1172"/>
                        <a:pt x="883" y="1204"/>
                        <a:pt x="973" y="1204"/>
                      </a:cubicBezTo>
                      <a:cubicBezTo>
                        <a:pt x="1230" y="1204"/>
                        <a:pt x="1309" y="943"/>
                        <a:pt x="1144" y="117"/>
                      </a:cubicBezTo>
                      <a:cubicBezTo>
                        <a:pt x="1134" y="34"/>
                        <a:pt x="1112" y="1"/>
                        <a:pt x="107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410" name="Google Shape;12410;p36"/>
              <p:cNvSpPr/>
              <p:nvPr/>
            </p:nvSpPr>
            <p:spPr>
              <a:xfrm>
                <a:off x="5860700" y="3823850"/>
                <a:ext cx="11175" cy="10500"/>
              </a:xfrm>
              <a:custGeom>
                <a:rect b="b" l="l" r="r" t="t"/>
                <a:pathLst>
                  <a:path extrusionOk="0" h="420" w="447">
                    <a:moveTo>
                      <a:pt x="223" y="1"/>
                    </a:moveTo>
                    <a:cubicBezTo>
                      <a:pt x="84" y="1"/>
                      <a:pt x="0" y="112"/>
                      <a:pt x="0" y="224"/>
                    </a:cubicBezTo>
                    <a:cubicBezTo>
                      <a:pt x="0" y="336"/>
                      <a:pt x="84" y="419"/>
                      <a:pt x="223" y="419"/>
                    </a:cubicBezTo>
                    <a:cubicBezTo>
                      <a:pt x="335" y="419"/>
                      <a:pt x="446" y="336"/>
                      <a:pt x="446" y="224"/>
                    </a:cubicBezTo>
                    <a:cubicBezTo>
                      <a:pt x="446" y="112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11" name="Google Shape;12411;p36"/>
            <p:cNvSpPr/>
            <p:nvPr/>
          </p:nvSpPr>
          <p:spPr>
            <a:xfrm>
              <a:off x="8580850" y="3466300"/>
              <a:ext cx="60000" cy="33000"/>
            </a:xfrm>
            <a:custGeom>
              <a:rect b="b" l="l" r="r" t="t"/>
              <a:pathLst>
                <a:path extrusionOk="0" h="1320" w="2400">
                  <a:moveTo>
                    <a:pt x="1595" y="0"/>
                  </a:moveTo>
                  <a:cubicBezTo>
                    <a:pt x="1501" y="0"/>
                    <a:pt x="1398" y="15"/>
                    <a:pt x="1284" y="46"/>
                  </a:cubicBezTo>
                  <a:cubicBezTo>
                    <a:pt x="754" y="186"/>
                    <a:pt x="168" y="604"/>
                    <a:pt x="0" y="1051"/>
                  </a:cubicBezTo>
                  <a:cubicBezTo>
                    <a:pt x="237" y="1233"/>
                    <a:pt x="627" y="1320"/>
                    <a:pt x="1009" y="1320"/>
                  </a:cubicBezTo>
                  <a:cubicBezTo>
                    <a:pt x="1214" y="1320"/>
                    <a:pt x="1416" y="1295"/>
                    <a:pt x="1591" y="1246"/>
                  </a:cubicBezTo>
                  <a:cubicBezTo>
                    <a:pt x="2093" y="1107"/>
                    <a:pt x="2260" y="800"/>
                    <a:pt x="2400" y="381"/>
                  </a:cubicBezTo>
                  <a:cubicBezTo>
                    <a:pt x="2141" y="166"/>
                    <a:pt x="1916" y="0"/>
                    <a:pt x="15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36"/>
            <p:cNvSpPr/>
            <p:nvPr/>
          </p:nvSpPr>
          <p:spPr>
            <a:xfrm>
              <a:off x="8607350" y="3443200"/>
              <a:ext cx="34900" cy="30000"/>
            </a:xfrm>
            <a:custGeom>
              <a:rect b="b" l="l" r="r" t="t"/>
              <a:pathLst>
                <a:path extrusionOk="0" h="1200" w="1396">
                  <a:moveTo>
                    <a:pt x="205" y="0"/>
                  </a:moveTo>
                  <a:cubicBezTo>
                    <a:pt x="142" y="0"/>
                    <a:pt x="83" y="7"/>
                    <a:pt x="28" y="22"/>
                  </a:cubicBezTo>
                  <a:cubicBezTo>
                    <a:pt x="1" y="357"/>
                    <a:pt x="280" y="775"/>
                    <a:pt x="559" y="1026"/>
                  </a:cubicBezTo>
                  <a:cubicBezTo>
                    <a:pt x="718" y="1154"/>
                    <a:pt x="868" y="1199"/>
                    <a:pt x="1025" y="1199"/>
                  </a:cubicBezTo>
                  <a:cubicBezTo>
                    <a:pt x="1143" y="1199"/>
                    <a:pt x="1264" y="1174"/>
                    <a:pt x="1396" y="1138"/>
                  </a:cubicBezTo>
                  <a:cubicBezTo>
                    <a:pt x="1396" y="831"/>
                    <a:pt x="1396" y="580"/>
                    <a:pt x="1117" y="357"/>
                  </a:cubicBezTo>
                  <a:cubicBezTo>
                    <a:pt x="864" y="150"/>
                    <a:pt x="498" y="0"/>
                    <a:pt x="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36"/>
            <p:cNvSpPr/>
            <p:nvPr/>
          </p:nvSpPr>
          <p:spPr>
            <a:xfrm>
              <a:off x="8608750" y="3402575"/>
              <a:ext cx="31400" cy="35600"/>
            </a:xfrm>
            <a:custGeom>
              <a:rect b="b" l="l" r="r" t="t"/>
              <a:pathLst>
                <a:path extrusionOk="0" h="1424" w="1256">
                  <a:moveTo>
                    <a:pt x="84" y="1"/>
                  </a:moveTo>
                  <a:cubicBezTo>
                    <a:pt x="0" y="308"/>
                    <a:pt x="140" y="810"/>
                    <a:pt x="335" y="1117"/>
                  </a:cubicBezTo>
                  <a:cubicBezTo>
                    <a:pt x="558" y="1424"/>
                    <a:pt x="782" y="1424"/>
                    <a:pt x="1116" y="1424"/>
                  </a:cubicBezTo>
                  <a:cubicBezTo>
                    <a:pt x="1228" y="1145"/>
                    <a:pt x="1256" y="921"/>
                    <a:pt x="1061" y="615"/>
                  </a:cubicBezTo>
                  <a:cubicBezTo>
                    <a:pt x="837" y="308"/>
                    <a:pt x="419" y="1"/>
                    <a:pt x="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36"/>
            <p:cNvSpPr/>
            <p:nvPr/>
          </p:nvSpPr>
          <p:spPr>
            <a:xfrm>
              <a:off x="8613625" y="3882950"/>
              <a:ext cx="69075" cy="34450"/>
            </a:xfrm>
            <a:custGeom>
              <a:rect b="b" l="l" r="r" t="t"/>
              <a:pathLst>
                <a:path extrusionOk="0" h="1378" w="2763">
                  <a:moveTo>
                    <a:pt x="1533" y="1"/>
                  </a:moveTo>
                  <a:cubicBezTo>
                    <a:pt x="970" y="1"/>
                    <a:pt x="279" y="240"/>
                    <a:pt x="1" y="594"/>
                  </a:cubicBezTo>
                  <a:cubicBezTo>
                    <a:pt x="280" y="1013"/>
                    <a:pt x="1033" y="1320"/>
                    <a:pt x="1619" y="1375"/>
                  </a:cubicBezTo>
                  <a:cubicBezTo>
                    <a:pt x="1648" y="1377"/>
                    <a:pt x="1677" y="1377"/>
                    <a:pt x="1705" y="1377"/>
                  </a:cubicBezTo>
                  <a:cubicBezTo>
                    <a:pt x="2230" y="1377"/>
                    <a:pt x="2471" y="1132"/>
                    <a:pt x="2763" y="762"/>
                  </a:cubicBezTo>
                  <a:cubicBezTo>
                    <a:pt x="2512" y="315"/>
                    <a:pt x="2288" y="36"/>
                    <a:pt x="1702" y="8"/>
                  </a:cubicBezTo>
                  <a:cubicBezTo>
                    <a:pt x="1648" y="3"/>
                    <a:pt x="1591" y="1"/>
                    <a:pt x="15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36"/>
            <p:cNvSpPr/>
            <p:nvPr/>
          </p:nvSpPr>
          <p:spPr>
            <a:xfrm>
              <a:off x="8628975" y="3850825"/>
              <a:ext cx="46750" cy="26075"/>
            </a:xfrm>
            <a:custGeom>
              <a:rect b="b" l="l" r="r" t="t"/>
              <a:pathLst>
                <a:path extrusionOk="0" h="1043" w="1870">
                  <a:moveTo>
                    <a:pt x="746" y="0"/>
                  </a:moveTo>
                  <a:cubicBezTo>
                    <a:pt x="460" y="0"/>
                    <a:pt x="172" y="57"/>
                    <a:pt x="0" y="177"/>
                  </a:cubicBezTo>
                  <a:cubicBezTo>
                    <a:pt x="112" y="512"/>
                    <a:pt x="586" y="875"/>
                    <a:pt x="977" y="986"/>
                  </a:cubicBezTo>
                  <a:cubicBezTo>
                    <a:pt x="1085" y="1025"/>
                    <a:pt x="1180" y="1042"/>
                    <a:pt x="1268" y="1042"/>
                  </a:cubicBezTo>
                  <a:cubicBezTo>
                    <a:pt x="1495" y="1042"/>
                    <a:pt x="1668" y="925"/>
                    <a:pt x="1870" y="763"/>
                  </a:cubicBezTo>
                  <a:cubicBezTo>
                    <a:pt x="1758" y="428"/>
                    <a:pt x="1646" y="205"/>
                    <a:pt x="1256" y="66"/>
                  </a:cubicBezTo>
                  <a:cubicBezTo>
                    <a:pt x="1105" y="23"/>
                    <a:pt x="926" y="0"/>
                    <a:pt x="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36"/>
            <p:cNvSpPr/>
            <p:nvPr/>
          </p:nvSpPr>
          <p:spPr>
            <a:xfrm>
              <a:off x="8649900" y="3920650"/>
              <a:ext cx="45350" cy="27300"/>
            </a:xfrm>
            <a:custGeom>
              <a:rect b="b" l="l" r="r" t="t"/>
              <a:pathLst>
                <a:path extrusionOk="0" h="1092" w="1814">
                  <a:moveTo>
                    <a:pt x="1215" y="0"/>
                  </a:moveTo>
                  <a:cubicBezTo>
                    <a:pt x="1119" y="0"/>
                    <a:pt x="1014" y="19"/>
                    <a:pt x="893" y="63"/>
                  </a:cubicBezTo>
                  <a:cubicBezTo>
                    <a:pt x="530" y="230"/>
                    <a:pt x="84" y="593"/>
                    <a:pt x="0" y="955"/>
                  </a:cubicBezTo>
                  <a:cubicBezTo>
                    <a:pt x="148" y="1049"/>
                    <a:pt x="354" y="1092"/>
                    <a:pt x="571" y="1092"/>
                  </a:cubicBezTo>
                  <a:cubicBezTo>
                    <a:pt x="805" y="1092"/>
                    <a:pt x="1053" y="1042"/>
                    <a:pt x="1256" y="955"/>
                  </a:cubicBezTo>
                  <a:cubicBezTo>
                    <a:pt x="1646" y="816"/>
                    <a:pt x="1730" y="565"/>
                    <a:pt x="1814" y="230"/>
                  </a:cubicBezTo>
                  <a:cubicBezTo>
                    <a:pt x="1602" y="95"/>
                    <a:pt x="1430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36"/>
            <p:cNvSpPr/>
            <p:nvPr/>
          </p:nvSpPr>
          <p:spPr>
            <a:xfrm>
              <a:off x="8603175" y="3768325"/>
              <a:ext cx="43950" cy="28150"/>
            </a:xfrm>
            <a:custGeom>
              <a:rect b="b" l="l" r="r" t="t"/>
              <a:pathLst>
                <a:path extrusionOk="0" h="1126" w="1758">
                  <a:moveTo>
                    <a:pt x="496" y="0"/>
                  </a:moveTo>
                  <a:cubicBezTo>
                    <a:pt x="306" y="0"/>
                    <a:pt x="129" y="31"/>
                    <a:pt x="0" y="102"/>
                  </a:cubicBezTo>
                  <a:cubicBezTo>
                    <a:pt x="56" y="436"/>
                    <a:pt x="474" y="855"/>
                    <a:pt x="837" y="1022"/>
                  </a:cubicBezTo>
                  <a:cubicBezTo>
                    <a:pt x="984" y="1096"/>
                    <a:pt x="1107" y="1126"/>
                    <a:pt x="1220" y="1126"/>
                  </a:cubicBezTo>
                  <a:cubicBezTo>
                    <a:pt x="1407" y="1126"/>
                    <a:pt x="1566" y="1043"/>
                    <a:pt x="1758" y="939"/>
                  </a:cubicBezTo>
                  <a:cubicBezTo>
                    <a:pt x="1702" y="576"/>
                    <a:pt x="1646" y="325"/>
                    <a:pt x="1256" y="157"/>
                  </a:cubicBezTo>
                  <a:cubicBezTo>
                    <a:pt x="1045" y="60"/>
                    <a:pt x="75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36"/>
            <p:cNvSpPr/>
            <p:nvPr/>
          </p:nvSpPr>
          <p:spPr>
            <a:xfrm>
              <a:off x="8697325" y="3973825"/>
              <a:ext cx="78150" cy="78125"/>
            </a:xfrm>
            <a:custGeom>
              <a:rect b="b" l="l" r="r" t="t"/>
              <a:pathLst>
                <a:path extrusionOk="0" h="3125" w="3126">
                  <a:moveTo>
                    <a:pt x="1563" y="0"/>
                  </a:moveTo>
                  <a:cubicBezTo>
                    <a:pt x="698" y="0"/>
                    <a:pt x="1" y="698"/>
                    <a:pt x="1" y="1563"/>
                  </a:cubicBezTo>
                  <a:cubicBezTo>
                    <a:pt x="1" y="2427"/>
                    <a:pt x="698" y="3125"/>
                    <a:pt x="1563" y="3125"/>
                  </a:cubicBezTo>
                  <a:cubicBezTo>
                    <a:pt x="2428" y="3125"/>
                    <a:pt x="3125" y="2427"/>
                    <a:pt x="3125" y="1563"/>
                  </a:cubicBezTo>
                  <a:cubicBezTo>
                    <a:pt x="3125" y="698"/>
                    <a:pt x="2428" y="0"/>
                    <a:pt x="1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9" name="Google Shape;12419;p36"/>
          <p:cNvGrpSpPr/>
          <p:nvPr/>
        </p:nvGrpSpPr>
        <p:grpSpPr>
          <a:xfrm>
            <a:off x="153437" y="1733675"/>
            <a:ext cx="2253104" cy="2879024"/>
            <a:chOff x="153437" y="1724150"/>
            <a:chExt cx="2253104" cy="2879024"/>
          </a:xfrm>
        </p:grpSpPr>
        <p:sp>
          <p:nvSpPr>
            <p:cNvPr id="12420" name="Google Shape;12420;p36"/>
            <p:cNvSpPr/>
            <p:nvPr/>
          </p:nvSpPr>
          <p:spPr>
            <a:xfrm>
              <a:off x="1092268" y="3130085"/>
              <a:ext cx="262903" cy="1429588"/>
            </a:xfrm>
            <a:custGeom>
              <a:rect b="b" l="l" r="r" t="t"/>
              <a:pathLst>
                <a:path extrusionOk="0" h="28760" w="5289">
                  <a:moveTo>
                    <a:pt x="343" y="0"/>
                  </a:moveTo>
                  <a:cubicBezTo>
                    <a:pt x="343" y="2892"/>
                    <a:pt x="324" y="5783"/>
                    <a:pt x="305" y="8560"/>
                  </a:cubicBezTo>
                  <a:cubicBezTo>
                    <a:pt x="229" y="19611"/>
                    <a:pt x="1" y="28760"/>
                    <a:pt x="1" y="28760"/>
                  </a:cubicBezTo>
                  <a:lnTo>
                    <a:pt x="5289" y="28760"/>
                  </a:lnTo>
                  <a:cubicBezTo>
                    <a:pt x="5289" y="28760"/>
                    <a:pt x="5003" y="21551"/>
                    <a:pt x="4756" y="14057"/>
                  </a:cubicBezTo>
                  <a:cubicBezTo>
                    <a:pt x="4680" y="12212"/>
                    <a:pt x="4623" y="10348"/>
                    <a:pt x="4566" y="8579"/>
                  </a:cubicBezTo>
                  <a:cubicBezTo>
                    <a:pt x="4509" y="6125"/>
                    <a:pt x="4452" y="3862"/>
                    <a:pt x="4414" y="1998"/>
                  </a:cubicBezTo>
                  <a:cubicBezTo>
                    <a:pt x="4414" y="1351"/>
                    <a:pt x="4395" y="761"/>
                    <a:pt x="4395" y="229"/>
                  </a:cubicBezTo>
                  <a:lnTo>
                    <a:pt x="3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36"/>
            <p:cNvSpPr/>
            <p:nvPr/>
          </p:nvSpPr>
          <p:spPr>
            <a:xfrm>
              <a:off x="1232245" y="3229351"/>
              <a:ext cx="122927" cy="1330322"/>
            </a:xfrm>
            <a:custGeom>
              <a:rect b="b" l="l" r="r" t="t"/>
              <a:pathLst>
                <a:path extrusionOk="0" h="26763" w="2473">
                  <a:moveTo>
                    <a:pt x="1598" y="1"/>
                  </a:moveTo>
                  <a:lnTo>
                    <a:pt x="0" y="134"/>
                  </a:lnTo>
                  <a:cubicBezTo>
                    <a:pt x="457" y="6924"/>
                    <a:pt x="1731" y="22388"/>
                    <a:pt x="1312" y="26763"/>
                  </a:cubicBezTo>
                  <a:lnTo>
                    <a:pt x="2473" y="26763"/>
                  </a:lnTo>
                  <a:cubicBezTo>
                    <a:pt x="2473" y="26763"/>
                    <a:pt x="2187" y="19554"/>
                    <a:pt x="1940" y="12060"/>
                  </a:cubicBezTo>
                  <a:cubicBezTo>
                    <a:pt x="1864" y="10215"/>
                    <a:pt x="1807" y="8351"/>
                    <a:pt x="1750" y="6582"/>
                  </a:cubicBezTo>
                  <a:cubicBezTo>
                    <a:pt x="1693" y="4128"/>
                    <a:pt x="1636" y="1865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36"/>
            <p:cNvSpPr/>
            <p:nvPr/>
          </p:nvSpPr>
          <p:spPr>
            <a:xfrm>
              <a:off x="1177368" y="4098243"/>
              <a:ext cx="50155" cy="431213"/>
            </a:xfrm>
            <a:custGeom>
              <a:rect b="b" l="l" r="r" t="t"/>
              <a:pathLst>
                <a:path extrusionOk="0" h="8675" w="1009">
                  <a:moveTo>
                    <a:pt x="933" y="1"/>
                  </a:moveTo>
                  <a:cubicBezTo>
                    <a:pt x="933" y="191"/>
                    <a:pt x="838" y="362"/>
                    <a:pt x="743" y="514"/>
                  </a:cubicBezTo>
                  <a:cubicBezTo>
                    <a:pt x="648" y="666"/>
                    <a:pt x="533" y="838"/>
                    <a:pt x="438" y="990"/>
                  </a:cubicBezTo>
                  <a:cubicBezTo>
                    <a:pt x="248" y="1332"/>
                    <a:pt x="96" y="1694"/>
                    <a:pt x="58" y="2074"/>
                  </a:cubicBezTo>
                  <a:cubicBezTo>
                    <a:pt x="1" y="2454"/>
                    <a:pt x="77" y="2854"/>
                    <a:pt x="191" y="3196"/>
                  </a:cubicBezTo>
                  <a:cubicBezTo>
                    <a:pt x="286" y="3558"/>
                    <a:pt x="362" y="3919"/>
                    <a:pt x="438" y="4280"/>
                  </a:cubicBezTo>
                  <a:cubicBezTo>
                    <a:pt x="533" y="4642"/>
                    <a:pt x="590" y="5003"/>
                    <a:pt x="629" y="5365"/>
                  </a:cubicBezTo>
                  <a:cubicBezTo>
                    <a:pt x="667" y="5745"/>
                    <a:pt x="667" y="6106"/>
                    <a:pt x="667" y="6487"/>
                  </a:cubicBezTo>
                  <a:cubicBezTo>
                    <a:pt x="667" y="6848"/>
                    <a:pt x="705" y="7210"/>
                    <a:pt x="705" y="7571"/>
                  </a:cubicBezTo>
                  <a:cubicBezTo>
                    <a:pt x="705" y="7951"/>
                    <a:pt x="705" y="8313"/>
                    <a:pt x="590" y="8674"/>
                  </a:cubicBezTo>
                  <a:lnTo>
                    <a:pt x="609" y="8674"/>
                  </a:lnTo>
                  <a:cubicBezTo>
                    <a:pt x="819" y="8332"/>
                    <a:pt x="838" y="7951"/>
                    <a:pt x="876" y="7590"/>
                  </a:cubicBezTo>
                  <a:cubicBezTo>
                    <a:pt x="895" y="7210"/>
                    <a:pt x="895" y="6829"/>
                    <a:pt x="857" y="6468"/>
                  </a:cubicBezTo>
                  <a:cubicBezTo>
                    <a:pt x="819" y="6106"/>
                    <a:pt x="762" y="5726"/>
                    <a:pt x="705" y="5365"/>
                  </a:cubicBezTo>
                  <a:cubicBezTo>
                    <a:pt x="648" y="5003"/>
                    <a:pt x="609" y="4623"/>
                    <a:pt x="571" y="4261"/>
                  </a:cubicBezTo>
                  <a:cubicBezTo>
                    <a:pt x="533" y="3900"/>
                    <a:pt x="476" y="3520"/>
                    <a:pt x="400" y="3158"/>
                  </a:cubicBezTo>
                  <a:cubicBezTo>
                    <a:pt x="305" y="2797"/>
                    <a:pt x="267" y="2454"/>
                    <a:pt x="305" y="2093"/>
                  </a:cubicBezTo>
                  <a:cubicBezTo>
                    <a:pt x="343" y="1751"/>
                    <a:pt x="438" y="1408"/>
                    <a:pt x="609" y="1066"/>
                  </a:cubicBezTo>
                  <a:lnTo>
                    <a:pt x="857" y="552"/>
                  </a:lnTo>
                  <a:cubicBezTo>
                    <a:pt x="933" y="381"/>
                    <a:pt x="1009" y="191"/>
                    <a:pt x="9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36"/>
            <p:cNvSpPr/>
            <p:nvPr/>
          </p:nvSpPr>
          <p:spPr>
            <a:xfrm>
              <a:off x="1209529" y="4168232"/>
              <a:ext cx="73816" cy="178748"/>
            </a:xfrm>
            <a:custGeom>
              <a:rect b="b" l="l" r="r" t="t"/>
              <a:pathLst>
                <a:path extrusionOk="0" h="3596" w="1485">
                  <a:moveTo>
                    <a:pt x="1184" y="3386"/>
                  </a:moveTo>
                  <a:cubicBezTo>
                    <a:pt x="1183" y="3388"/>
                    <a:pt x="1182" y="3390"/>
                    <a:pt x="1181" y="3390"/>
                  </a:cubicBezTo>
                  <a:cubicBezTo>
                    <a:pt x="1180" y="3390"/>
                    <a:pt x="1180" y="3389"/>
                    <a:pt x="1180" y="3386"/>
                  </a:cubicBezTo>
                  <a:close/>
                  <a:moveTo>
                    <a:pt x="552" y="0"/>
                  </a:moveTo>
                  <a:cubicBezTo>
                    <a:pt x="438" y="0"/>
                    <a:pt x="286" y="38"/>
                    <a:pt x="210" y="133"/>
                  </a:cubicBezTo>
                  <a:cubicBezTo>
                    <a:pt x="115" y="229"/>
                    <a:pt x="96" y="343"/>
                    <a:pt x="77" y="438"/>
                  </a:cubicBezTo>
                  <a:cubicBezTo>
                    <a:pt x="1" y="837"/>
                    <a:pt x="96" y="1237"/>
                    <a:pt x="153" y="1617"/>
                  </a:cubicBezTo>
                  <a:cubicBezTo>
                    <a:pt x="229" y="1997"/>
                    <a:pt x="324" y="2378"/>
                    <a:pt x="438" y="2739"/>
                  </a:cubicBezTo>
                  <a:lnTo>
                    <a:pt x="476" y="2739"/>
                  </a:lnTo>
                  <a:cubicBezTo>
                    <a:pt x="438" y="2359"/>
                    <a:pt x="381" y="1959"/>
                    <a:pt x="343" y="1579"/>
                  </a:cubicBezTo>
                  <a:cubicBezTo>
                    <a:pt x="286" y="1199"/>
                    <a:pt x="248" y="818"/>
                    <a:pt x="267" y="457"/>
                  </a:cubicBezTo>
                  <a:cubicBezTo>
                    <a:pt x="286" y="286"/>
                    <a:pt x="343" y="114"/>
                    <a:pt x="552" y="114"/>
                  </a:cubicBezTo>
                  <a:cubicBezTo>
                    <a:pt x="628" y="114"/>
                    <a:pt x="704" y="171"/>
                    <a:pt x="761" y="248"/>
                  </a:cubicBezTo>
                  <a:cubicBezTo>
                    <a:pt x="818" y="305"/>
                    <a:pt x="856" y="400"/>
                    <a:pt x="895" y="495"/>
                  </a:cubicBezTo>
                  <a:cubicBezTo>
                    <a:pt x="1047" y="837"/>
                    <a:pt x="1123" y="1237"/>
                    <a:pt x="1161" y="1617"/>
                  </a:cubicBezTo>
                  <a:cubicBezTo>
                    <a:pt x="1199" y="1997"/>
                    <a:pt x="1237" y="2378"/>
                    <a:pt x="1237" y="2758"/>
                  </a:cubicBezTo>
                  <a:cubicBezTo>
                    <a:pt x="1237" y="2939"/>
                    <a:pt x="1237" y="3120"/>
                    <a:pt x="1221" y="3284"/>
                  </a:cubicBezTo>
                  <a:lnTo>
                    <a:pt x="1221" y="3284"/>
                  </a:lnTo>
                  <a:cubicBezTo>
                    <a:pt x="1188" y="3229"/>
                    <a:pt x="1150" y="3175"/>
                    <a:pt x="1123" y="3120"/>
                  </a:cubicBezTo>
                  <a:cubicBezTo>
                    <a:pt x="971" y="2777"/>
                    <a:pt x="856" y="2397"/>
                    <a:pt x="761" y="2035"/>
                  </a:cubicBezTo>
                  <a:cubicBezTo>
                    <a:pt x="723" y="1845"/>
                    <a:pt x="685" y="1655"/>
                    <a:pt x="647" y="1465"/>
                  </a:cubicBezTo>
                  <a:cubicBezTo>
                    <a:pt x="609" y="1275"/>
                    <a:pt x="571" y="1084"/>
                    <a:pt x="609" y="894"/>
                  </a:cubicBezTo>
                  <a:lnTo>
                    <a:pt x="590" y="894"/>
                  </a:lnTo>
                  <a:cubicBezTo>
                    <a:pt x="495" y="1084"/>
                    <a:pt x="533" y="1275"/>
                    <a:pt x="533" y="1484"/>
                  </a:cubicBezTo>
                  <a:cubicBezTo>
                    <a:pt x="533" y="1674"/>
                    <a:pt x="552" y="1864"/>
                    <a:pt x="590" y="2055"/>
                  </a:cubicBezTo>
                  <a:cubicBezTo>
                    <a:pt x="666" y="2435"/>
                    <a:pt x="742" y="2834"/>
                    <a:pt x="895" y="3196"/>
                  </a:cubicBezTo>
                  <a:cubicBezTo>
                    <a:pt x="952" y="3291"/>
                    <a:pt x="990" y="3386"/>
                    <a:pt x="1066" y="3481"/>
                  </a:cubicBezTo>
                  <a:cubicBezTo>
                    <a:pt x="1085" y="3500"/>
                    <a:pt x="1085" y="3519"/>
                    <a:pt x="1142" y="3557"/>
                  </a:cubicBezTo>
                  <a:cubicBezTo>
                    <a:pt x="1161" y="3576"/>
                    <a:pt x="1180" y="3595"/>
                    <a:pt x="1256" y="3595"/>
                  </a:cubicBezTo>
                  <a:cubicBezTo>
                    <a:pt x="1275" y="3595"/>
                    <a:pt x="1313" y="3595"/>
                    <a:pt x="1332" y="3576"/>
                  </a:cubicBezTo>
                  <a:cubicBezTo>
                    <a:pt x="1351" y="3557"/>
                    <a:pt x="1370" y="3557"/>
                    <a:pt x="1370" y="3538"/>
                  </a:cubicBezTo>
                  <a:cubicBezTo>
                    <a:pt x="1446" y="3443"/>
                    <a:pt x="1427" y="3405"/>
                    <a:pt x="1446" y="3348"/>
                  </a:cubicBezTo>
                  <a:cubicBezTo>
                    <a:pt x="1484" y="3139"/>
                    <a:pt x="1465" y="2948"/>
                    <a:pt x="1465" y="2758"/>
                  </a:cubicBezTo>
                  <a:cubicBezTo>
                    <a:pt x="1427" y="2359"/>
                    <a:pt x="1370" y="1978"/>
                    <a:pt x="1294" y="1598"/>
                  </a:cubicBezTo>
                  <a:cubicBezTo>
                    <a:pt x="1199" y="1218"/>
                    <a:pt x="1104" y="837"/>
                    <a:pt x="971" y="457"/>
                  </a:cubicBezTo>
                  <a:cubicBezTo>
                    <a:pt x="933" y="381"/>
                    <a:pt x="895" y="286"/>
                    <a:pt x="837" y="190"/>
                  </a:cubicBezTo>
                  <a:cubicBezTo>
                    <a:pt x="818" y="152"/>
                    <a:pt x="780" y="95"/>
                    <a:pt x="723" y="57"/>
                  </a:cubicBezTo>
                  <a:cubicBezTo>
                    <a:pt x="685" y="19"/>
                    <a:pt x="609" y="0"/>
                    <a:pt x="5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36"/>
            <p:cNvSpPr/>
            <p:nvPr/>
          </p:nvSpPr>
          <p:spPr>
            <a:xfrm>
              <a:off x="1157535" y="3817444"/>
              <a:ext cx="65266" cy="392441"/>
            </a:xfrm>
            <a:custGeom>
              <a:rect b="b" l="l" r="r" t="t"/>
              <a:pathLst>
                <a:path extrusionOk="0" h="7895" w="1313">
                  <a:moveTo>
                    <a:pt x="533" y="1"/>
                  </a:moveTo>
                  <a:cubicBezTo>
                    <a:pt x="438" y="324"/>
                    <a:pt x="457" y="685"/>
                    <a:pt x="476" y="1009"/>
                  </a:cubicBezTo>
                  <a:cubicBezTo>
                    <a:pt x="514" y="1351"/>
                    <a:pt x="571" y="1693"/>
                    <a:pt x="647" y="2036"/>
                  </a:cubicBezTo>
                  <a:cubicBezTo>
                    <a:pt x="742" y="2359"/>
                    <a:pt x="856" y="2682"/>
                    <a:pt x="951" y="3006"/>
                  </a:cubicBezTo>
                  <a:cubicBezTo>
                    <a:pt x="989" y="3158"/>
                    <a:pt x="1008" y="3329"/>
                    <a:pt x="1047" y="3500"/>
                  </a:cubicBezTo>
                  <a:cubicBezTo>
                    <a:pt x="1066" y="3653"/>
                    <a:pt x="1085" y="3824"/>
                    <a:pt x="1085" y="3995"/>
                  </a:cubicBezTo>
                  <a:cubicBezTo>
                    <a:pt x="1085" y="4318"/>
                    <a:pt x="1028" y="4661"/>
                    <a:pt x="932" y="4984"/>
                  </a:cubicBezTo>
                  <a:cubicBezTo>
                    <a:pt x="818" y="5307"/>
                    <a:pt x="666" y="5612"/>
                    <a:pt x="514" y="5916"/>
                  </a:cubicBezTo>
                  <a:cubicBezTo>
                    <a:pt x="248" y="6544"/>
                    <a:pt x="0" y="7209"/>
                    <a:pt x="0" y="7894"/>
                  </a:cubicBezTo>
                  <a:lnTo>
                    <a:pt x="19" y="7894"/>
                  </a:lnTo>
                  <a:cubicBezTo>
                    <a:pt x="115" y="7571"/>
                    <a:pt x="210" y="7247"/>
                    <a:pt x="324" y="6924"/>
                  </a:cubicBezTo>
                  <a:cubicBezTo>
                    <a:pt x="438" y="6620"/>
                    <a:pt x="590" y="6296"/>
                    <a:pt x="704" y="5973"/>
                  </a:cubicBezTo>
                  <a:cubicBezTo>
                    <a:pt x="818" y="5669"/>
                    <a:pt x="913" y="5326"/>
                    <a:pt x="1008" y="5003"/>
                  </a:cubicBezTo>
                  <a:cubicBezTo>
                    <a:pt x="1104" y="4680"/>
                    <a:pt x="1180" y="4337"/>
                    <a:pt x="1218" y="3995"/>
                  </a:cubicBezTo>
                  <a:cubicBezTo>
                    <a:pt x="1313" y="3310"/>
                    <a:pt x="1066" y="2606"/>
                    <a:pt x="894" y="1979"/>
                  </a:cubicBezTo>
                  <a:cubicBezTo>
                    <a:pt x="818" y="1655"/>
                    <a:pt x="723" y="1332"/>
                    <a:pt x="666" y="990"/>
                  </a:cubicBezTo>
                  <a:cubicBezTo>
                    <a:pt x="590" y="666"/>
                    <a:pt x="533" y="324"/>
                    <a:pt x="5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36"/>
            <p:cNvSpPr/>
            <p:nvPr/>
          </p:nvSpPr>
          <p:spPr>
            <a:xfrm>
              <a:off x="1134820" y="4301154"/>
              <a:ext cx="22766" cy="174970"/>
            </a:xfrm>
            <a:custGeom>
              <a:rect b="b" l="l" r="r" t="t"/>
              <a:pathLst>
                <a:path extrusionOk="0" h="3520" w="458">
                  <a:moveTo>
                    <a:pt x="172" y="1"/>
                  </a:moveTo>
                  <a:cubicBezTo>
                    <a:pt x="58" y="286"/>
                    <a:pt x="1" y="571"/>
                    <a:pt x="20" y="876"/>
                  </a:cubicBezTo>
                  <a:cubicBezTo>
                    <a:pt x="39" y="1028"/>
                    <a:pt x="77" y="1180"/>
                    <a:pt x="77" y="1313"/>
                  </a:cubicBezTo>
                  <a:cubicBezTo>
                    <a:pt x="96" y="1465"/>
                    <a:pt x="96" y="1617"/>
                    <a:pt x="77" y="1770"/>
                  </a:cubicBezTo>
                  <a:cubicBezTo>
                    <a:pt x="39" y="2055"/>
                    <a:pt x="39" y="2359"/>
                    <a:pt x="77" y="2664"/>
                  </a:cubicBezTo>
                  <a:cubicBezTo>
                    <a:pt x="134" y="2949"/>
                    <a:pt x="229" y="3253"/>
                    <a:pt x="419" y="3520"/>
                  </a:cubicBezTo>
                  <a:lnTo>
                    <a:pt x="457" y="3520"/>
                  </a:lnTo>
                  <a:cubicBezTo>
                    <a:pt x="419" y="3215"/>
                    <a:pt x="419" y="2930"/>
                    <a:pt x="381" y="2626"/>
                  </a:cubicBezTo>
                  <a:cubicBezTo>
                    <a:pt x="343" y="2340"/>
                    <a:pt x="305" y="2055"/>
                    <a:pt x="229" y="1770"/>
                  </a:cubicBezTo>
                  <a:cubicBezTo>
                    <a:pt x="191" y="1617"/>
                    <a:pt x="172" y="1465"/>
                    <a:pt x="172" y="1313"/>
                  </a:cubicBezTo>
                  <a:cubicBezTo>
                    <a:pt x="191" y="1180"/>
                    <a:pt x="229" y="1028"/>
                    <a:pt x="248" y="876"/>
                  </a:cubicBezTo>
                  <a:cubicBezTo>
                    <a:pt x="286" y="590"/>
                    <a:pt x="267" y="286"/>
                    <a:pt x="2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36"/>
            <p:cNvSpPr/>
            <p:nvPr/>
          </p:nvSpPr>
          <p:spPr>
            <a:xfrm>
              <a:off x="1108374" y="3130085"/>
              <a:ext cx="208026" cy="308286"/>
            </a:xfrm>
            <a:custGeom>
              <a:rect b="b" l="l" r="r" t="t"/>
              <a:pathLst>
                <a:path extrusionOk="0" h="6202" w="4185">
                  <a:moveTo>
                    <a:pt x="19" y="0"/>
                  </a:moveTo>
                  <a:cubicBezTo>
                    <a:pt x="19" y="1218"/>
                    <a:pt x="19" y="2435"/>
                    <a:pt x="0" y="3652"/>
                  </a:cubicBezTo>
                  <a:cubicBezTo>
                    <a:pt x="227" y="3606"/>
                    <a:pt x="446" y="3584"/>
                    <a:pt x="656" y="3584"/>
                  </a:cubicBezTo>
                  <a:cubicBezTo>
                    <a:pt x="2266" y="3584"/>
                    <a:pt x="3411" y="4856"/>
                    <a:pt x="4185" y="6201"/>
                  </a:cubicBezTo>
                  <a:cubicBezTo>
                    <a:pt x="4128" y="3862"/>
                    <a:pt x="4090" y="1769"/>
                    <a:pt x="4071" y="229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36"/>
            <p:cNvSpPr/>
            <p:nvPr/>
          </p:nvSpPr>
          <p:spPr>
            <a:xfrm>
              <a:off x="1137651" y="3348302"/>
              <a:ext cx="121087" cy="688548"/>
            </a:xfrm>
            <a:custGeom>
              <a:rect b="b" l="l" r="r" t="t"/>
              <a:pathLst>
                <a:path extrusionOk="0" h="13852" w="2436">
                  <a:moveTo>
                    <a:pt x="1694" y="4189"/>
                  </a:moveTo>
                  <a:cubicBezTo>
                    <a:pt x="1696" y="4191"/>
                    <a:pt x="1697" y="4193"/>
                    <a:pt x="1697" y="4193"/>
                  </a:cubicBezTo>
                  <a:cubicBezTo>
                    <a:pt x="1696" y="4193"/>
                    <a:pt x="1694" y="4192"/>
                    <a:pt x="1692" y="4190"/>
                  </a:cubicBezTo>
                  <a:lnTo>
                    <a:pt x="1692" y="4190"/>
                  </a:lnTo>
                  <a:cubicBezTo>
                    <a:pt x="1692" y="4189"/>
                    <a:pt x="1693" y="4189"/>
                    <a:pt x="1694" y="4189"/>
                  </a:cubicBezTo>
                  <a:close/>
                  <a:moveTo>
                    <a:pt x="468" y="1"/>
                  </a:moveTo>
                  <a:cubicBezTo>
                    <a:pt x="366" y="1"/>
                    <a:pt x="257" y="50"/>
                    <a:pt x="191" y="99"/>
                  </a:cubicBezTo>
                  <a:cubicBezTo>
                    <a:pt x="58" y="213"/>
                    <a:pt x="39" y="347"/>
                    <a:pt x="20" y="461"/>
                  </a:cubicBezTo>
                  <a:cubicBezTo>
                    <a:pt x="1" y="575"/>
                    <a:pt x="1" y="689"/>
                    <a:pt x="1" y="803"/>
                  </a:cubicBezTo>
                  <a:cubicBezTo>
                    <a:pt x="20" y="1260"/>
                    <a:pt x="134" y="1697"/>
                    <a:pt x="229" y="2135"/>
                  </a:cubicBezTo>
                  <a:lnTo>
                    <a:pt x="534" y="3428"/>
                  </a:lnTo>
                  <a:cubicBezTo>
                    <a:pt x="762" y="4284"/>
                    <a:pt x="971" y="5159"/>
                    <a:pt x="1047" y="6034"/>
                  </a:cubicBezTo>
                  <a:cubicBezTo>
                    <a:pt x="1066" y="6243"/>
                    <a:pt x="1085" y="6471"/>
                    <a:pt x="1066" y="6681"/>
                  </a:cubicBezTo>
                  <a:cubicBezTo>
                    <a:pt x="1066" y="6909"/>
                    <a:pt x="1028" y="7118"/>
                    <a:pt x="1009" y="7346"/>
                  </a:cubicBezTo>
                  <a:cubicBezTo>
                    <a:pt x="990" y="7784"/>
                    <a:pt x="1047" y="8240"/>
                    <a:pt x="1161" y="8678"/>
                  </a:cubicBezTo>
                  <a:cubicBezTo>
                    <a:pt x="1370" y="9553"/>
                    <a:pt x="1732" y="10390"/>
                    <a:pt x="1979" y="11246"/>
                  </a:cubicBezTo>
                  <a:cubicBezTo>
                    <a:pt x="2112" y="11664"/>
                    <a:pt x="2207" y="12101"/>
                    <a:pt x="2264" y="12539"/>
                  </a:cubicBezTo>
                  <a:cubicBezTo>
                    <a:pt x="2302" y="12976"/>
                    <a:pt x="2283" y="13414"/>
                    <a:pt x="2226" y="13851"/>
                  </a:cubicBezTo>
                  <a:lnTo>
                    <a:pt x="2245" y="13851"/>
                  </a:lnTo>
                  <a:cubicBezTo>
                    <a:pt x="2379" y="13414"/>
                    <a:pt x="2436" y="12976"/>
                    <a:pt x="2398" y="12520"/>
                  </a:cubicBezTo>
                  <a:cubicBezTo>
                    <a:pt x="2379" y="12082"/>
                    <a:pt x="2302" y="11645"/>
                    <a:pt x="2188" y="11207"/>
                  </a:cubicBezTo>
                  <a:cubicBezTo>
                    <a:pt x="1960" y="10333"/>
                    <a:pt x="1637" y="9496"/>
                    <a:pt x="1389" y="8640"/>
                  </a:cubicBezTo>
                  <a:cubicBezTo>
                    <a:pt x="1275" y="8221"/>
                    <a:pt x="1180" y="7784"/>
                    <a:pt x="1161" y="7346"/>
                  </a:cubicBezTo>
                  <a:cubicBezTo>
                    <a:pt x="1161" y="7137"/>
                    <a:pt x="1199" y="6909"/>
                    <a:pt x="1180" y="6681"/>
                  </a:cubicBezTo>
                  <a:cubicBezTo>
                    <a:pt x="1180" y="6471"/>
                    <a:pt x="1180" y="6243"/>
                    <a:pt x="1142" y="6034"/>
                  </a:cubicBezTo>
                  <a:cubicBezTo>
                    <a:pt x="1047" y="5140"/>
                    <a:pt x="857" y="4284"/>
                    <a:pt x="705" y="3409"/>
                  </a:cubicBezTo>
                  <a:cubicBezTo>
                    <a:pt x="534" y="2534"/>
                    <a:pt x="324" y="1659"/>
                    <a:pt x="286" y="803"/>
                  </a:cubicBezTo>
                  <a:cubicBezTo>
                    <a:pt x="286" y="689"/>
                    <a:pt x="286" y="594"/>
                    <a:pt x="305" y="480"/>
                  </a:cubicBezTo>
                  <a:cubicBezTo>
                    <a:pt x="305" y="385"/>
                    <a:pt x="343" y="290"/>
                    <a:pt x="400" y="233"/>
                  </a:cubicBezTo>
                  <a:cubicBezTo>
                    <a:pt x="424" y="217"/>
                    <a:pt x="448" y="208"/>
                    <a:pt x="473" y="208"/>
                  </a:cubicBezTo>
                  <a:cubicBezTo>
                    <a:pt x="508" y="208"/>
                    <a:pt x="546" y="226"/>
                    <a:pt x="591" y="271"/>
                  </a:cubicBezTo>
                  <a:cubicBezTo>
                    <a:pt x="667" y="328"/>
                    <a:pt x="743" y="404"/>
                    <a:pt x="819" y="499"/>
                  </a:cubicBezTo>
                  <a:cubicBezTo>
                    <a:pt x="1047" y="879"/>
                    <a:pt x="1218" y="1298"/>
                    <a:pt x="1351" y="1735"/>
                  </a:cubicBezTo>
                  <a:cubicBezTo>
                    <a:pt x="1485" y="2154"/>
                    <a:pt x="1561" y="2591"/>
                    <a:pt x="1656" y="3010"/>
                  </a:cubicBezTo>
                  <a:cubicBezTo>
                    <a:pt x="1694" y="3238"/>
                    <a:pt x="1713" y="3447"/>
                    <a:pt x="1732" y="3656"/>
                  </a:cubicBezTo>
                  <a:cubicBezTo>
                    <a:pt x="1732" y="3770"/>
                    <a:pt x="1732" y="3885"/>
                    <a:pt x="1732" y="3980"/>
                  </a:cubicBezTo>
                  <a:cubicBezTo>
                    <a:pt x="1732" y="4037"/>
                    <a:pt x="1713" y="4094"/>
                    <a:pt x="1713" y="4132"/>
                  </a:cubicBezTo>
                  <a:cubicBezTo>
                    <a:pt x="1704" y="4149"/>
                    <a:pt x="1687" y="4167"/>
                    <a:pt x="1677" y="4179"/>
                  </a:cubicBezTo>
                  <a:lnTo>
                    <a:pt x="1677" y="4179"/>
                  </a:lnTo>
                  <a:cubicBezTo>
                    <a:pt x="1658" y="4162"/>
                    <a:pt x="1629" y="4134"/>
                    <a:pt x="1618" y="4113"/>
                  </a:cubicBezTo>
                  <a:cubicBezTo>
                    <a:pt x="1580" y="4075"/>
                    <a:pt x="1542" y="4037"/>
                    <a:pt x="1523" y="3980"/>
                  </a:cubicBezTo>
                  <a:cubicBezTo>
                    <a:pt x="1447" y="3885"/>
                    <a:pt x="1389" y="3789"/>
                    <a:pt x="1351" y="3694"/>
                  </a:cubicBezTo>
                  <a:cubicBezTo>
                    <a:pt x="1237" y="3485"/>
                    <a:pt x="1161" y="3276"/>
                    <a:pt x="1085" y="3067"/>
                  </a:cubicBezTo>
                  <a:cubicBezTo>
                    <a:pt x="933" y="2648"/>
                    <a:pt x="781" y="2211"/>
                    <a:pt x="800" y="1773"/>
                  </a:cubicBezTo>
                  <a:lnTo>
                    <a:pt x="762" y="1773"/>
                  </a:lnTo>
                  <a:cubicBezTo>
                    <a:pt x="724" y="2001"/>
                    <a:pt x="762" y="2211"/>
                    <a:pt x="781" y="2439"/>
                  </a:cubicBezTo>
                  <a:cubicBezTo>
                    <a:pt x="819" y="2648"/>
                    <a:pt x="876" y="2876"/>
                    <a:pt x="933" y="3086"/>
                  </a:cubicBezTo>
                  <a:cubicBezTo>
                    <a:pt x="1009" y="3314"/>
                    <a:pt x="1085" y="3523"/>
                    <a:pt x="1161" y="3732"/>
                  </a:cubicBezTo>
                  <a:cubicBezTo>
                    <a:pt x="1218" y="3846"/>
                    <a:pt x="1256" y="3942"/>
                    <a:pt x="1332" y="4056"/>
                  </a:cubicBezTo>
                  <a:cubicBezTo>
                    <a:pt x="1351" y="4113"/>
                    <a:pt x="1389" y="4151"/>
                    <a:pt x="1428" y="4208"/>
                  </a:cubicBezTo>
                  <a:cubicBezTo>
                    <a:pt x="1485" y="4246"/>
                    <a:pt x="1504" y="4322"/>
                    <a:pt x="1675" y="4360"/>
                  </a:cubicBezTo>
                  <a:cubicBezTo>
                    <a:pt x="1732" y="4360"/>
                    <a:pt x="1770" y="4341"/>
                    <a:pt x="1808" y="4322"/>
                  </a:cubicBezTo>
                  <a:cubicBezTo>
                    <a:pt x="1827" y="4303"/>
                    <a:pt x="1846" y="4284"/>
                    <a:pt x="1865" y="4284"/>
                  </a:cubicBezTo>
                  <a:cubicBezTo>
                    <a:pt x="1903" y="4246"/>
                    <a:pt x="1922" y="4208"/>
                    <a:pt x="1922" y="4170"/>
                  </a:cubicBezTo>
                  <a:cubicBezTo>
                    <a:pt x="1960" y="4113"/>
                    <a:pt x="1960" y="4056"/>
                    <a:pt x="1960" y="3999"/>
                  </a:cubicBezTo>
                  <a:cubicBezTo>
                    <a:pt x="1979" y="3885"/>
                    <a:pt x="1979" y="3770"/>
                    <a:pt x="1979" y="3656"/>
                  </a:cubicBezTo>
                  <a:cubicBezTo>
                    <a:pt x="1979" y="3428"/>
                    <a:pt x="1960" y="3219"/>
                    <a:pt x="1922" y="2991"/>
                  </a:cubicBezTo>
                  <a:cubicBezTo>
                    <a:pt x="1865" y="2553"/>
                    <a:pt x="1751" y="2116"/>
                    <a:pt x="1637" y="1678"/>
                  </a:cubicBezTo>
                  <a:cubicBezTo>
                    <a:pt x="1504" y="1241"/>
                    <a:pt x="1351" y="822"/>
                    <a:pt x="1085" y="404"/>
                  </a:cubicBezTo>
                  <a:cubicBezTo>
                    <a:pt x="1009" y="290"/>
                    <a:pt x="914" y="194"/>
                    <a:pt x="800" y="99"/>
                  </a:cubicBezTo>
                  <a:cubicBezTo>
                    <a:pt x="724" y="61"/>
                    <a:pt x="629" y="4"/>
                    <a:pt x="515" y="4"/>
                  </a:cubicBezTo>
                  <a:cubicBezTo>
                    <a:pt x="499" y="2"/>
                    <a:pt x="484" y="1"/>
                    <a:pt x="4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36"/>
            <p:cNvSpPr/>
            <p:nvPr/>
          </p:nvSpPr>
          <p:spPr>
            <a:xfrm>
              <a:off x="1138596" y="3598084"/>
              <a:ext cx="41655" cy="393385"/>
            </a:xfrm>
            <a:custGeom>
              <a:rect b="b" l="l" r="r" t="t"/>
              <a:pathLst>
                <a:path extrusionOk="0" h="7914" w="838">
                  <a:moveTo>
                    <a:pt x="1" y="1"/>
                  </a:moveTo>
                  <a:cubicBezTo>
                    <a:pt x="58" y="666"/>
                    <a:pt x="134" y="1332"/>
                    <a:pt x="210" y="1979"/>
                  </a:cubicBezTo>
                  <a:cubicBezTo>
                    <a:pt x="267" y="2321"/>
                    <a:pt x="324" y="2645"/>
                    <a:pt x="324" y="2987"/>
                  </a:cubicBezTo>
                  <a:cubicBezTo>
                    <a:pt x="343" y="3310"/>
                    <a:pt x="305" y="3634"/>
                    <a:pt x="267" y="3976"/>
                  </a:cubicBezTo>
                  <a:cubicBezTo>
                    <a:pt x="172" y="4642"/>
                    <a:pt x="96" y="5308"/>
                    <a:pt x="134" y="5973"/>
                  </a:cubicBezTo>
                  <a:cubicBezTo>
                    <a:pt x="191" y="6639"/>
                    <a:pt x="400" y="7324"/>
                    <a:pt x="819" y="7913"/>
                  </a:cubicBezTo>
                  <a:lnTo>
                    <a:pt x="838" y="7913"/>
                  </a:lnTo>
                  <a:cubicBezTo>
                    <a:pt x="610" y="7267"/>
                    <a:pt x="476" y="6620"/>
                    <a:pt x="438" y="5954"/>
                  </a:cubicBezTo>
                  <a:cubicBezTo>
                    <a:pt x="400" y="5308"/>
                    <a:pt x="438" y="4642"/>
                    <a:pt x="419" y="3976"/>
                  </a:cubicBezTo>
                  <a:cubicBezTo>
                    <a:pt x="419" y="3653"/>
                    <a:pt x="419" y="3310"/>
                    <a:pt x="419" y="2987"/>
                  </a:cubicBezTo>
                  <a:cubicBezTo>
                    <a:pt x="438" y="2645"/>
                    <a:pt x="457" y="2321"/>
                    <a:pt x="457" y="1979"/>
                  </a:cubicBezTo>
                  <a:cubicBezTo>
                    <a:pt x="419" y="1313"/>
                    <a:pt x="267" y="647"/>
                    <a:pt x="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36"/>
            <p:cNvSpPr/>
            <p:nvPr/>
          </p:nvSpPr>
          <p:spPr>
            <a:xfrm>
              <a:off x="849297" y="4482137"/>
              <a:ext cx="749838" cy="121038"/>
            </a:xfrm>
            <a:custGeom>
              <a:rect b="b" l="l" r="r" t="t"/>
              <a:pathLst>
                <a:path extrusionOk="0" h="2435" w="15085">
                  <a:moveTo>
                    <a:pt x="1" y="0"/>
                  </a:moveTo>
                  <a:lnTo>
                    <a:pt x="1" y="2435"/>
                  </a:lnTo>
                  <a:lnTo>
                    <a:pt x="15084" y="2435"/>
                  </a:lnTo>
                  <a:lnTo>
                    <a:pt x="150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36"/>
            <p:cNvSpPr/>
            <p:nvPr/>
          </p:nvSpPr>
          <p:spPr>
            <a:xfrm>
              <a:off x="191265" y="1987949"/>
              <a:ext cx="405663" cy="404718"/>
            </a:xfrm>
            <a:custGeom>
              <a:rect b="b" l="l" r="r" t="t"/>
              <a:pathLst>
                <a:path extrusionOk="0" h="8142" w="8161">
                  <a:moveTo>
                    <a:pt x="4071" y="0"/>
                  </a:moveTo>
                  <a:cubicBezTo>
                    <a:pt x="1826" y="0"/>
                    <a:pt x="0" y="1826"/>
                    <a:pt x="0" y="4071"/>
                  </a:cubicBezTo>
                  <a:cubicBezTo>
                    <a:pt x="0" y="6315"/>
                    <a:pt x="1826" y="8141"/>
                    <a:pt x="4071" y="8141"/>
                  </a:cubicBezTo>
                  <a:cubicBezTo>
                    <a:pt x="6334" y="8141"/>
                    <a:pt x="8160" y="6315"/>
                    <a:pt x="8160" y="4071"/>
                  </a:cubicBezTo>
                  <a:cubicBezTo>
                    <a:pt x="8160" y="1826"/>
                    <a:pt x="6334" y="0"/>
                    <a:pt x="4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36"/>
            <p:cNvSpPr/>
            <p:nvPr/>
          </p:nvSpPr>
          <p:spPr>
            <a:xfrm>
              <a:off x="153437" y="2816180"/>
              <a:ext cx="380113" cy="380113"/>
            </a:xfrm>
            <a:custGeom>
              <a:rect b="b" l="l" r="r" t="t"/>
              <a:pathLst>
                <a:path extrusionOk="0" h="7647" w="7647">
                  <a:moveTo>
                    <a:pt x="3823" y="1"/>
                  </a:moveTo>
                  <a:cubicBezTo>
                    <a:pt x="1712" y="1"/>
                    <a:pt x="0" y="1712"/>
                    <a:pt x="0" y="3824"/>
                  </a:cubicBezTo>
                  <a:cubicBezTo>
                    <a:pt x="0" y="5935"/>
                    <a:pt x="1712" y="7647"/>
                    <a:pt x="3823" y="7647"/>
                  </a:cubicBezTo>
                  <a:cubicBezTo>
                    <a:pt x="5935" y="7647"/>
                    <a:pt x="7647" y="5935"/>
                    <a:pt x="7647" y="3824"/>
                  </a:cubicBezTo>
                  <a:cubicBezTo>
                    <a:pt x="7647" y="1712"/>
                    <a:pt x="5935" y="1"/>
                    <a:pt x="38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36"/>
            <p:cNvSpPr/>
            <p:nvPr/>
          </p:nvSpPr>
          <p:spPr>
            <a:xfrm>
              <a:off x="162882" y="2799180"/>
              <a:ext cx="127699" cy="126704"/>
            </a:xfrm>
            <a:custGeom>
              <a:rect b="b" l="l" r="r" t="t"/>
              <a:pathLst>
                <a:path extrusionOk="0" h="2549" w="2569">
                  <a:moveTo>
                    <a:pt x="1275" y="0"/>
                  </a:moveTo>
                  <a:cubicBezTo>
                    <a:pt x="571" y="0"/>
                    <a:pt x="0" y="571"/>
                    <a:pt x="0" y="1275"/>
                  </a:cubicBezTo>
                  <a:cubicBezTo>
                    <a:pt x="0" y="1978"/>
                    <a:pt x="571" y="2549"/>
                    <a:pt x="1275" y="2549"/>
                  </a:cubicBezTo>
                  <a:cubicBezTo>
                    <a:pt x="1979" y="2549"/>
                    <a:pt x="2568" y="1978"/>
                    <a:pt x="2568" y="1275"/>
                  </a:cubicBezTo>
                  <a:cubicBezTo>
                    <a:pt x="2568" y="571"/>
                    <a:pt x="1979" y="0"/>
                    <a:pt x="1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36"/>
            <p:cNvSpPr/>
            <p:nvPr/>
          </p:nvSpPr>
          <p:spPr>
            <a:xfrm>
              <a:off x="1207640" y="1753478"/>
              <a:ext cx="382002" cy="382002"/>
            </a:xfrm>
            <a:custGeom>
              <a:rect b="b" l="l" r="r" t="t"/>
              <a:pathLst>
                <a:path extrusionOk="0" h="7685" w="7685">
                  <a:moveTo>
                    <a:pt x="3843" y="0"/>
                  </a:moveTo>
                  <a:cubicBezTo>
                    <a:pt x="1712" y="0"/>
                    <a:pt x="0" y="1712"/>
                    <a:pt x="0" y="3842"/>
                  </a:cubicBezTo>
                  <a:cubicBezTo>
                    <a:pt x="0" y="5954"/>
                    <a:pt x="1712" y="7685"/>
                    <a:pt x="3843" y="7685"/>
                  </a:cubicBezTo>
                  <a:cubicBezTo>
                    <a:pt x="5954" y="7685"/>
                    <a:pt x="7685" y="5954"/>
                    <a:pt x="7685" y="3842"/>
                  </a:cubicBezTo>
                  <a:cubicBezTo>
                    <a:pt x="7685" y="1712"/>
                    <a:pt x="5954" y="0"/>
                    <a:pt x="38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36"/>
            <p:cNvSpPr/>
            <p:nvPr/>
          </p:nvSpPr>
          <p:spPr>
            <a:xfrm>
              <a:off x="240426" y="1860300"/>
              <a:ext cx="229798" cy="230742"/>
            </a:xfrm>
            <a:custGeom>
              <a:rect b="b" l="l" r="r" t="t"/>
              <a:pathLst>
                <a:path extrusionOk="0" h="4642" w="4623">
                  <a:moveTo>
                    <a:pt x="2302" y="1"/>
                  </a:moveTo>
                  <a:cubicBezTo>
                    <a:pt x="1027" y="1"/>
                    <a:pt x="0" y="1047"/>
                    <a:pt x="0" y="2321"/>
                  </a:cubicBezTo>
                  <a:cubicBezTo>
                    <a:pt x="0" y="3615"/>
                    <a:pt x="1027" y="4642"/>
                    <a:pt x="2302" y="4642"/>
                  </a:cubicBezTo>
                  <a:cubicBezTo>
                    <a:pt x="3595" y="4642"/>
                    <a:pt x="4622" y="3615"/>
                    <a:pt x="4622" y="2321"/>
                  </a:cubicBezTo>
                  <a:cubicBezTo>
                    <a:pt x="4622" y="1047"/>
                    <a:pt x="3595" y="1"/>
                    <a:pt x="2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36"/>
            <p:cNvSpPr/>
            <p:nvPr/>
          </p:nvSpPr>
          <p:spPr>
            <a:xfrm>
              <a:off x="321698" y="1807361"/>
              <a:ext cx="156082" cy="156032"/>
            </a:xfrm>
            <a:custGeom>
              <a:rect b="b" l="l" r="r" t="t"/>
              <a:pathLst>
                <a:path extrusionOk="0" h="3139" w="3140">
                  <a:moveTo>
                    <a:pt x="1580" y="0"/>
                  </a:moveTo>
                  <a:cubicBezTo>
                    <a:pt x="705" y="0"/>
                    <a:pt x="1" y="704"/>
                    <a:pt x="1" y="1579"/>
                  </a:cubicBezTo>
                  <a:cubicBezTo>
                    <a:pt x="1" y="2435"/>
                    <a:pt x="705" y="3139"/>
                    <a:pt x="1580" y="3139"/>
                  </a:cubicBezTo>
                  <a:cubicBezTo>
                    <a:pt x="2436" y="3139"/>
                    <a:pt x="3139" y="2435"/>
                    <a:pt x="3139" y="1579"/>
                  </a:cubicBezTo>
                  <a:cubicBezTo>
                    <a:pt x="3139" y="704"/>
                    <a:pt x="2436" y="0"/>
                    <a:pt x="1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36"/>
            <p:cNvSpPr/>
            <p:nvPr/>
          </p:nvSpPr>
          <p:spPr>
            <a:xfrm>
              <a:off x="202598" y="1817750"/>
              <a:ext cx="1857917" cy="1353933"/>
            </a:xfrm>
            <a:custGeom>
              <a:rect b="b" l="l" r="r" t="t"/>
              <a:pathLst>
                <a:path extrusionOk="0" h="27238" w="37377">
                  <a:moveTo>
                    <a:pt x="5802" y="1"/>
                  </a:moveTo>
                  <a:cubicBezTo>
                    <a:pt x="3862" y="1180"/>
                    <a:pt x="3443" y="2778"/>
                    <a:pt x="2416" y="4413"/>
                  </a:cubicBezTo>
                  <a:cubicBezTo>
                    <a:pt x="2416" y="4413"/>
                    <a:pt x="2416" y="4413"/>
                    <a:pt x="2416" y="4432"/>
                  </a:cubicBezTo>
                  <a:cubicBezTo>
                    <a:pt x="362" y="7723"/>
                    <a:pt x="0" y="16720"/>
                    <a:pt x="1693" y="22331"/>
                  </a:cubicBezTo>
                  <a:cubicBezTo>
                    <a:pt x="2416" y="24785"/>
                    <a:pt x="4622" y="26516"/>
                    <a:pt x="7171" y="26744"/>
                  </a:cubicBezTo>
                  <a:cubicBezTo>
                    <a:pt x="10575" y="27037"/>
                    <a:pt x="14150" y="27238"/>
                    <a:pt x="17504" y="27238"/>
                  </a:cubicBezTo>
                  <a:cubicBezTo>
                    <a:pt x="25884" y="27238"/>
                    <a:pt x="32887" y="25988"/>
                    <a:pt x="32412" y="21817"/>
                  </a:cubicBezTo>
                  <a:cubicBezTo>
                    <a:pt x="31632" y="14799"/>
                    <a:pt x="37376" y="4432"/>
                    <a:pt x="20961" y="3881"/>
                  </a:cubicBezTo>
                  <a:cubicBezTo>
                    <a:pt x="17119" y="3748"/>
                    <a:pt x="14989" y="2321"/>
                    <a:pt x="13809" y="210"/>
                  </a:cubicBezTo>
                  <a:cubicBezTo>
                    <a:pt x="12630" y="153"/>
                    <a:pt x="11470" y="115"/>
                    <a:pt x="10329" y="96"/>
                  </a:cubicBezTo>
                  <a:cubicBezTo>
                    <a:pt x="9416" y="77"/>
                    <a:pt x="8503" y="39"/>
                    <a:pt x="7609" y="20"/>
                  </a:cubicBezTo>
                  <a:cubicBezTo>
                    <a:pt x="7000" y="20"/>
                    <a:pt x="6391" y="1"/>
                    <a:pt x="58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36"/>
            <p:cNvSpPr/>
            <p:nvPr/>
          </p:nvSpPr>
          <p:spPr>
            <a:xfrm>
              <a:off x="186493" y="1848419"/>
              <a:ext cx="2085776" cy="1368696"/>
            </a:xfrm>
            <a:custGeom>
              <a:rect b="b" l="l" r="r" t="t"/>
              <a:pathLst>
                <a:path extrusionOk="0" h="27535" w="41961">
                  <a:moveTo>
                    <a:pt x="14540" y="0"/>
                  </a:moveTo>
                  <a:cubicBezTo>
                    <a:pt x="14460" y="0"/>
                    <a:pt x="14411" y="10"/>
                    <a:pt x="14400" y="30"/>
                  </a:cubicBezTo>
                  <a:cubicBezTo>
                    <a:pt x="15636" y="1894"/>
                    <a:pt x="17728" y="3131"/>
                    <a:pt x="21285" y="3264"/>
                  </a:cubicBezTo>
                  <a:cubicBezTo>
                    <a:pt x="37700" y="3815"/>
                    <a:pt x="31956" y="14182"/>
                    <a:pt x="32736" y="21200"/>
                  </a:cubicBezTo>
                  <a:cubicBezTo>
                    <a:pt x="33211" y="25371"/>
                    <a:pt x="26208" y="26621"/>
                    <a:pt x="17828" y="26621"/>
                  </a:cubicBezTo>
                  <a:cubicBezTo>
                    <a:pt x="14474" y="26621"/>
                    <a:pt x="10899" y="26420"/>
                    <a:pt x="7495" y="26127"/>
                  </a:cubicBezTo>
                  <a:cubicBezTo>
                    <a:pt x="4946" y="25899"/>
                    <a:pt x="2740" y="24168"/>
                    <a:pt x="1998" y="21714"/>
                  </a:cubicBezTo>
                  <a:cubicBezTo>
                    <a:pt x="324" y="16084"/>
                    <a:pt x="686" y="7106"/>
                    <a:pt x="2740" y="3815"/>
                  </a:cubicBezTo>
                  <a:lnTo>
                    <a:pt x="2740" y="3815"/>
                  </a:lnTo>
                  <a:cubicBezTo>
                    <a:pt x="2226" y="3854"/>
                    <a:pt x="1732" y="3911"/>
                    <a:pt x="1237" y="3968"/>
                  </a:cubicBezTo>
                  <a:cubicBezTo>
                    <a:pt x="115" y="10054"/>
                    <a:pt x="1" y="18043"/>
                    <a:pt x="1409" y="24890"/>
                  </a:cubicBezTo>
                  <a:cubicBezTo>
                    <a:pt x="1713" y="26431"/>
                    <a:pt x="3044" y="27534"/>
                    <a:pt x="4604" y="27534"/>
                  </a:cubicBezTo>
                  <a:lnTo>
                    <a:pt x="38081" y="27534"/>
                  </a:lnTo>
                  <a:cubicBezTo>
                    <a:pt x="39602" y="27534"/>
                    <a:pt x="40820" y="26317"/>
                    <a:pt x="40820" y="24833"/>
                  </a:cubicBezTo>
                  <a:cubicBezTo>
                    <a:pt x="41485" y="16502"/>
                    <a:pt x="41961" y="8552"/>
                    <a:pt x="40820" y="3987"/>
                  </a:cubicBezTo>
                  <a:cubicBezTo>
                    <a:pt x="40820" y="3093"/>
                    <a:pt x="40382" y="2313"/>
                    <a:pt x="39716" y="1799"/>
                  </a:cubicBezTo>
                  <a:cubicBezTo>
                    <a:pt x="39260" y="1457"/>
                    <a:pt x="38708" y="1267"/>
                    <a:pt x="38081" y="1267"/>
                  </a:cubicBezTo>
                  <a:cubicBezTo>
                    <a:pt x="34924" y="948"/>
                    <a:pt x="32702" y="861"/>
                    <a:pt x="30761" y="861"/>
                  </a:cubicBezTo>
                  <a:cubicBezTo>
                    <a:pt x="28441" y="861"/>
                    <a:pt x="26523" y="985"/>
                    <a:pt x="23890" y="985"/>
                  </a:cubicBezTo>
                  <a:cubicBezTo>
                    <a:pt x="22807" y="985"/>
                    <a:pt x="21603" y="964"/>
                    <a:pt x="20201" y="905"/>
                  </a:cubicBezTo>
                  <a:cubicBezTo>
                    <a:pt x="20190" y="926"/>
                    <a:pt x="20141" y="935"/>
                    <a:pt x="20061" y="935"/>
                  </a:cubicBezTo>
                  <a:cubicBezTo>
                    <a:pt x="19262" y="935"/>
                    <a:pt x="15339" y="0"/>
                    <a:pt x="14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36"/>
            <p:cNvSpPr/>
            <p:nvPr/>
          </p:nvSpPr>
          <p:spPr>
            <a:xfrm>
              <a:off x="322643" y="2037110"/>
              <a:ext cx="50" cy="994"/>
            </a:xfrm>
            <a:custGeom>
              <a:rect b="b" l="l" r="r" t="t"/>
              <a:pathLst>
                <a:path extrusionOk="0" h="20" w="1">
                  <a:moveTo>
                    <a:pt x="1" y="0"/>
                  </a:moveTo>
                  <a:cubicBezTo>
                    <a:pt x="1" y="0"/>
                    <a:pt x="1" y="0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3D91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36"/>
            <p:cNvSpPr/>
            <p:nvPr/>
          </p:nvSpPr>
          <p:spPr>
            <a:xfrm>
              <a:off x="248926" y="1817750"/>
              <a:ext cx="1911800" cy="313704"/>
            </a:xfrm>
            <a:custGeom>
              <a:rect b="b" l="l" r="r" t="t"/>
              <a:pathLst>
                <a:path extrusionOk="0" h="6311" w="38461">
                  <a:moveTo>
                    <a:pt x="4725" y="0"/>
                  </a:moveTo>
                  <a:cubicBezTo>
                    <a:pt x="2975" y="0"/>
                    <a:pt x="1363" y="1005"/>
                    <a:pt x="666" y="2606"/>
                  </a:cubicBezTo>
                  <a:cubicBezTo>
                    <a:pt x="324" y="3405"/>
                    <a:pt x="114" y="4052"/>
                    <a:pt x="0" y="4585"/>
                  </a:cubicBezTo>
                  <a:cubicBezTo>
                    <a:pt x="495" y="4528"/>
                    <a:pt x="989" y="4471"/>
                    <a:pt x="1484" y="4432"/>
                  </a:cubicBezTo>
                  <a:cubicBezTo>
                    <a:pt x="3924" y="4216"/>
                    <a:pt x="6415" y="4125"/>
                    <a:pt x="8883" y="4125"/>
                  </a:cubicBezTo>
                  <a:cubicBezTo>
                    <a:pt x="18136" y="4125"/>
                    <a:pt x="27073" y="5410"/>
                    <a:pt x="31803" y="6220"/>
                  </a:cubicBezTo>
                  <a:cubicBezTo>
                    <a:pt x="32151" y="6281"/>
                    <a:pt x="32498" y="6311"/>
                    <a:pt x="32842" y="6311"/>
                  </a:cubicBezTo>
                  <a:cubicBezTo>
                    <a:pt x="35301" y="6311"/>
                    <a:pt x="37576" y="4803"/>
                    <a:pt x="38460" y="2416"/>
                  </a:cubicBezTo>
                  <a:cubicBezTo>
                    <a:pt x="38004" y="2074"/>
                    <a:pt x="37452" y="1884"/>
                    <a:pt x="36825" y="1884"/>
                  </a:cubicBezTo>
                  <a:cubicBezTo>
                    <a:pt x="36026" y="1808"/>
                    <a:pt x="35208" y="1732"/>
                    <a:pt x="34409" y="1655"/>
                  </a:cubicBezTo>
                  <a:cubicBezTo>
                    <a:pt x="33724" y="1579"/>
                    <a:pt x="33040" y="1522"/>
                    <a:pt x="32355" y="1465"/>
                  </a:cubicBezTo>
                  <a:cubicBezTo>
                    <a:pt x="32222" y="1446"/>
                    <a:pt x="32089" y="1446"/>
                    <a:pt x="31955" y="1427"/>
                  </a:cubicBezTo>
                  <a:cubicBezTo>
                    <a:pt x="30890" y="1332"/>
                    <a:pt x="29844" y="1256"/>
                    <a:pt x="28817" y="1161"/>
                  </a:cubicBezTo>
                  <a:cubicBezTo>
                    <a:pt x="27866" y="1085"/>
                    <a:pt x="26896" y="1009"/>
                    <a:pt x="25945" y="933"/>
                  </a:cubicBezTo>
                  <a:cubicBezTo>
                    <a:pt x="23872" y="780"/>
                    <a:pt x="21836" y="647"/>
                    <a:pt x="19858" y="533"/>
                  </a:cubicBezTo>
                  <a:cubicBezTo>
                    <a:pt x="16244" y="324"/>
                    <a:pt x="12763" y="191"/>
                    <a:pt x="9397" y="96"/>
                  </a:cubicBezTo>
                  <a:cubicBezTo>
                    <a:pt x="8484" y="77"/>
                    <a:pt x="7571" y="39"/>
                    <a:pt x="6677" y="20"/>
                  </a:cubicBezTo>
                  <a:cubicBezTo>
                    <a:pt x="6068" y="20"/>
                    <a:pt x="5459" y="1"/>
                    <a:pt x="4870" y="1"/>
                  </a:cubicBezTo>
                  <a:lnTo>
                    <a:pt x="4775" y="1"/>
                  </a:lnTo>
                  <a:cubicBezTo>
                    <a:pt x="4758" y="0"/>
                    <a:pt x="4742" y="0"/>
                    <a:pt x="4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36"/>
            <p:cNvSpPr/>
            <p:nvPr/>
          </p:nvSpPr>
          <p:spPr>
            <a:xfrm>
              <a:off x="1895944" y="1807361"/>
              <a:ext cx="50155" cy="98371"/>
            </a:xfrm>
            <a:custGeom>
              <a:rect b="b" l="l" r="r" t="t"/>
              <a:pathLst>
                <a:path extrusionOk="0" h="1979" w="1009">
                  <a:moveTo>
                    <a:pt x="457" y="0"/>
                  </a:moveTo>
                  <a:cubicBezTo>
                    <a:pt x="172" y="229"/>
                    <a:pt x="1" y="780"/>
                    <a:pt x="1" y="1199"/>
                  </a:cubicBezTo>
                  <a:cubicBezTo>
                    <a:pt x="20" y="1617"/>
                    <a:pt x="229" y="1788"/>
                    <a:pt x="533" y="1979"/>
                  </a:cubicBezTo>
                  <a:cubicBezTo>
                    <a:pt x="819" y="1769"/>
                    <a:pt x="1009" y="1579"/>
                    <a:pt x="990" y="1161"/>
                  </a:cubicBezTo>
                  <a:cubicBezTo>
                    <a:pt x="971" y="742"/>
                    <a:pt x="761" y="191"/>
                    <a:pt x="4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36"/>
            <p:cNvSpPr/>
            <p:nvPr/>
          </p:nvSpPr>
          <p:spPr>
            <a:xfrm>
              <a:off x="1928105" y="1864873"/>
              <a:ext cx="55822" cy="46775"/>
            </a:xfrm>
            <a:custGeom>
              <a:rect b="b" l="l" r="r" t="t"/>
              <a:pathLst>
                <a:path extrusionOk="0" h="941" w="1123">
                  <a:moveTo>
                    <a:pt x="952" y="1"/>
                  </a:moveTo>
                  <a:cubicBezTo>
                    <a:pt x="726" y="1"/>
                    <a:pt x="431" y="117"/>
                    <a:pt x="248" y="270"/>
                  </a:cubicBezTo>
                  <a:cubicBezTo>
                    <a:pt x="0" y="441"/>
                    <a:pt x="0" y="631"/>
                    <a:pt x="0" y="879"/>
                  </a:cubicBezTo>
                  <a:cubicBezTo>
                    <a:pt x="115" y="914"/>
                    <a:pt x="217" y="941"/>
                    <a:pt x="317" y="941"/>
                  </a:cubicBezTo>
                  <a:cubicBezTo>
                    <a:pt x="432" y="941"/>
                    <a:pt x="544" y="905"/>
                    <a:pt x="666" y="803"/>
                  </a:cubicBezTo>
                  <a:cubicBezTo>
                    <a:pt x="894" y="631"/>
                    <a:pt x="1123" y="289"/>
                    <a:pt x="1104" y="23"/>
                  </a:cubicBezTo>
                  <a:cubicBezTo>
                    <a:pt x="1059" y="8"/>
                    <a:pt x="1008" y="1"/>
                    <a:pt x="9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36"/>
            <p:cNvSpPr/>
            <p:nvPr/>
          </p:nvSpPr>
          <p:spPr>
            <a:xfrm>
              <a:off x="1981043" y="1881227"/>
              <a:ext cx="64322" cy="38623"/>
            </a:xfrm>
            <a:custGeom>
              <a:rect b="b" l="l" r="r" t="t"/>
              <a:pathLst>
                <a:path extrusionOk="0" h="777" w="1294">
                  <a:moveTo>
                    <a:pt x="887" y="0"/>
                  </a:moveTo>
                  <a:cubicBezTo>
                    <a:pt x="717" y="0"/>
                    <a:pt x="538" y="34"/>
                    <a:pt x="400" y="93"/>
                  </a:cubicBezTo>
                  <a:cubicBezTo>
                    <a:pt x="134" y="207"/>
                    <a:pt x="58" y="378"/>
                    <a:pt x="1" y="626"/>
                  </a:cubicBezTo>
                  <a:cubicBezTo>
                    <a:pt x="151" y="714"/>
                    <a:pt x="268" y="776"/>
                    <a:pt x="413" y="776"/>
                  </a:cubicBezTo>
                  <a:cubicBezTo>
                    <a:pt x="487" y="776"/>
                    <a:pt x="569" y="760"/>
                    <a:pt x="666" y="721"/>
                  </a:cubicBezTo>
                  <a:cubicBezTo>
                    <a:pt x="933" y="607"/>
                    <a:pt x="1237" y="340"/>
                    <a:pt x="1294" y="93"/>
                  </a:cubicBezTo>
                  <a:cubicBezTo>
                    <a:pt x="1193" y="29"/>
                    <a:pt x="1044" y="0"/>
                    <a:pt x="8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36"/>
            <p:cNvSpPr/>
            <p:nvPr/>
          </p:nvSpPr>
          <p:spPr>
            <a:xfrm>
              <a:off x="1999932" y="1836639"/>
              <a:ext cx="37877" cy="30719"/>
            </a:xfrm>
            <a:custGeom>
              <a:rect b="b" l="l" r="r" t="t"/>
              <a:pathLst>
                <a:path extrusionOk="0" h="618" w="762">
                  <a:moveTo>
                    <a:pt x="629" y="1"/>
                  </a:moveTo>
                  <a:cubicBezTo>
                    <a:pt x="472" y="1"/>
                    <a:pt x="289" y="66"/>
                    <a:pt x="172" y="153"/>
                  </a:cubicBezTo>
                  <a:cubicBezTo>
                    <a:pt x="1" y="267"/>
                    <a:pt x="1" y="400"/>
                    <a:pt x="1" y="572"/>
                  </a:cubicBezTo>
                  <a:cubicBezTo>
                    <a:pt x="73" y="599"/>
                    <a:pt x="136" y="617"/>
                    <a:pt x="201" y="617"/>
                  </a:cubicBezTo>
                  <a:cubicBezTo>
                    <a:pt x="274" y="617"/>
                    <a:pt x="348" y="594"/>
                    <a:pt x="438" y="534"/>
                  </a:cubicBezTo>
                  <a:cubicBezTo>
                    <a:pt x="591" y="420"/>
                    <a:pt x="762" y="191"/>
                    <a:pt x="762" y="20"/>
                  </a:cubicBezTo>
                  <a:cubicBezTo>
                    <a:pt x="722" y="7"/>
                    <a:pt x="677" y="1"/>
                    <a:pt x="6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36"/>
            <p:cNvSpPr/>
            <p:nvPr/>
          </p:nvSpPr>
          <p:spPr>
            <a:xfrm>
              <a:off x="1946994" y="1779922"/>
              <a:ext cx="25599" cy="45433"/>
            </a:xfrm>
            <a:custGeom>
              <a:rect b="b" l="l" r="r" t="t"/>
              <a:pathLst>
                <a:path extrusionOk="0" h="914" w="515">
                  <a:moveTo>
                    <a:pt x="362" y="1"/>
                  </a:moveTo>
                  <a:cubicBezTo>
                    <a:pt x="210" y="58"/>
                    <a:pt x="58" y="305"/>
                    <a:pt x="20" y="495"/>
                  </a:cubicBezTo>
                  <a:cubicBezTo>
                    <a:pt x="1" y="686"/>
                    <a:pt x="58" y="800"/>
                    <a:pt x="191" y="914"/>
                  </a:cubicBezTo>
                  <a:cubicBezTo>
                    <a:pt x="343" y="838"/>
                    <a:pt x="438" y="781"/>
                    <a:pt x="476" y="590"/>
                  </a:cubicBezTo>
                  <a:cubicBezTo>
                    <a:pt x="514" y="381"/>
                    <a:pt x="476" y="115"/>
                    <a:pt x="3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36"/>
            <p:cNvSpPr/>
            <p:nvPr/>
          </p:nvSpPr>
          <p:spPr>
            <a:xfrm>
              <a:off x="2123804" y="2316021"/>
              <a:ext cx="189137" cy="385830"/>
            </a:xfrm>
            <a:custGeom>
              <a:rect b="b" l="l" r="r" t="t"/>
              <a:pathLst>
                <a:path extrusionOk="0" h="7762" w="3805">
                  <a:moveTo>
                    <a:pt x="1903" y="1"/>
                  </a:moveTo>
                  <a:cubicBezTo>
                    <a:pt x="857" y="1"/>
                    <a:pt x="1" y="1750"/>
                    <a:pt x="1" y="3881"/>
                  </a:cubicBezTo>
                  <a:cubicBezTo>
                    <a:pt x="1" y="6030"/>
                    <a:pt x="857" y="7761"/>
                    <a:pt x="1903" y="7761"/>
                  </a:cubicBezTo>
                  <a:cubicBezTo>
                    <a:pt x="2949" y="7761"/>
                    <a:pt x="3805" y="6030"/>
                    <a:pt x="3805" y="3881"/>
                  </a:cubicBezTo>
                  <a:cubicBezTo>
                    <a:pt x="3805" y="1750"/>
                    <a:pt x="2949" y="1"/>
                    <a:pt x="19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36"/>
            <p:cNvSpPr/>
            <p:nvPr/>
          </p:nvSpPr>
          <p:spPr>
            <a:xfrm>
              <a:off x="1920549" y="2817125"/>
              <a:ext cx="345119" cy="345169"/>
            </a:xfrm>
            <a:custGeom>
              <a:rect b="b" l="l" r="r" t="t"/>
              <a:pathLst>
                <a:path extrusionOk="0" h="6944" w="6943">
                  <a:moveTo>
                    <a:pt x="3481" y="1"/>
                  </a:moveTo>
                  <a:cubicBezTo>
                    <a:pt x="1560" y="1"/>
                    <a:pt x="0" y="1560"/>
                    <a:pt x="0" y="3481"/>
                  </a:cubicBezTo>
                  <a:cubicBezTo>
                    <a:pt x="0" y="5383"/>
                    <a:pt x="1560" y="6943"/>
                    <a:pt x="3481" y="6943"/>
                  </a:cubicBezTo>
                  <a:cubicBezTo>
                    <a:pt x="5383" y="6943"/>
                    <a:pt x="6943" y="5383"/>
                    <a:pt x="6943" y="3481"/>
                  </a:cubicBezTo>
                  <a:cubicBezTo>
                    <a:pt x="6943" y="1560"/>
                    <a:pt x="5383" y="1"/>
                    <a:pt x="34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36"/>
            <p:cNvSpPr/>
            <p:nvPr/>
          </p:nvSpPr>
          <p:spPr>
            <a:xfrm>
              <a:off x="1669028" y="2035221"/>
              <a:ext cx="81371" cy="113482"/>
            </a:xfrm>
            <a:custGeom>
              <a:rect b="b" l="l" r="r" t="t"/>
              <a:pathLst>
                <a:path extrusionOk="0" h="2283" w="1637">
                  <a:moveTo>
                    <a:pt x="1408" y="0"/>
                  </a:moveTo>
                  <a:lnTo>
                    <a:pt x="1408" y="0"/>
                  </a:lnTo>
                  <a:cubicBezTo>
                    <a:pt x="971" y="76"/>
                    <a:pt x="438" y="609"/>
                    <a:pt x="229" y="1104"/>
                  </a:cubicBezTo>
                  <a:cubicBezTo>
                    <a:pt x="1" y="1579"/>
                    <a:pt x="134" y="1883"/>
                    <a:pt x="362" y="2283"/>
                  </a:cubicBezTo>
                  <a:cubicBezTo>
                    <a:pt x="800" y="2207"/>
                    <a:pt x="1123" y="2093"/>
                    <a:pt x="1351" y="1617"/>
                  </a:cubicBezTo>
                  <a:cubicBezTo>
                    <a:pt x="1579" y="1142"/>
                    <a:pt x="1636" y="400"/>
                    <a:pt x="1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36"/>
            <p:cNvSpPr/>
            <p:nvPr/>
          </p:nvSpPr>
          <p:spPr>
            <a:xfrm>
              <a:off x="1691744" y="2126435"/>
              <a:ext cx="87038" cy="45035"/>
            </a:xfrm>
            <a:custGeom>
              <a:rect b="b" l="l" r="r" t="t"/>
              <a:pathLst>
                <a:path extrusionOk="0" h="906" w="1751">
                  <a:moveTo>
                    <a:pt x="932" y="1"/>
                  </a:moveTo>
                  <a:cubicBezTo>
                    <a:pt x="826" y="1"/>
                    <a:pt x="723" y="10"/>
                    <a:pt x="628" y="29"/>
                  </a:cubicBezTo>
                  <a:cubicBezTo>
                    <a:pt x="266" y="87"/>
                    <a:pt x="133" y="296"/>
                    <a:pt x="0" y="600"/>
                  </a:cubicBezTo>
                  <a:cubicBezTo>
                    <a:pt x="203" y="772"/>
                    <a:pt x="368" y="905"/>
                    <a:pt x="620" y="905"/>
                  </a:cubicBezTo>
                  <a:cubicBezTo>
                    <a:pt x="675" y="905"/>
                    <a:pt x="734" y="899"/>
                    <a:pt x="799" y="885"/>
                  </a:cubicBezTo>
                  <a:cubicBezTo>
                    <a:pt x="1160" y="809"/>
                    <a:pt x="1617" y="543"/>
                    <a:pt x="1750" y="258"/>
                  </a:cubicBezTo>
                  <a:cubicBezTo>
                    <a:pt x="1579" y="87"/>
                    <a:pt x="1247" y="1"/>
                    <a:pt x="9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36"/>
            <p:cNvSpPr/>
            <p:nvPr/>
          </p:nvSpPr>
          <p:spPr>
            <a:xfrm>
              <a:off x="1812733" y="2335804"/>
              <a:ext cx="87982" cy="43941"/>
            </a:xfrm>
            <a:custGeom>
              <a:rect b="b" l="l" r="r" t="t"/>
              <a:pathLst>
                <a:path extrusionOk="0" h="884" w="1770">
                  <a:moveTo>
                    <a:pt x="699" y="0"/>
                  </a:moveTo>
                  <a:cubicBezTo>
                    <a:pt x="362" y="0"/>
                    <a:pt x="198" y="149"/>
                    <a:pt x="1" y="382"/>
                  </a:cubicBezTo>
                  <a:cubicBezTo>
                    <a:pt x="172" y="668"/>
                    <a:pt x="324" y="839"/>
                    <a:pt x="686" y="877"/>
                  </a:cubicBezTo>
                  <a:cubicBezTo>
                    <a:pt x="729" y="881"/>
                    <a:pt x="773" y="883"/>
                    <a:pt x="819" y="883"/>
                  </a:cubicBezTo>
                  <a:cubicBezTo>
                    <a:pt x="1178" y="883"/>
                    <a:pt x="1601" y="754"/>
                    <a:pt x="1770" y="535"/>
                  </a:cubicBezTo>
                  <a:cubicBezTo>
                    <a:pt x="1618" y="249"/>
                    <a:pt x="1142" y="40"/>
                    <a:pt x="762" y="2"/>
                  </a:cubicBezTo>
                  <a:cubicBezTo>
                    <a:pt x="740" y="1"/>
                    <a:pt x="720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36"/>
            <p:cNvSpPr/>
            <p:nvPr/>
          </p:nvSpPr>
          <p:spPr>
            <a:xfrm>
              <a:off x="1747516" y="2182207"/>
              <a:ext cx="58655" cy="30222"/>
            </a:xfrm>
            <a:custGeom>
              <a:rect b="b" l="l" r="r" t="t"/>
              <a:pathLst>
                <a:path extrusionOk="0" h="608" w="1180">
                  <a:moveTo>
                    <a:pt x="555" y="1"/>
                  </a:moveTo>
                  <a:cubicBezTo>
                    <a:pt x="507" y="1"/>
                    <a:pt x="461" y="4"/>
                    <a:pt x="419" y="11"/>
                  </a:cubicBezTo>
                  <a:cubicBezTo>
                    <a:pt x="172" y="49"/>
                    <a:pt x="95" y="182"/>
                    <a:pt x="0" y="372"/>
                  </a:cubicBezTo>
                  <a:cubicBezTo>
                    <a:pt x="116" y="504"/>
                    <a:pt x="232" y="608"/>
                    <a:pt x="422" y="608"/>
                  </a:cubicBezTo>
                  <a:cubicBezTo>
                    <a:pt x="451" y="608"/>
                    <a:pt x="481" y="605"/>
                    <a:pt x="514" y="600"/>
                  </a:cubicBezTo>
                  <a:cubicBezTo>
                    <a:pt x="761" y="562"/>
                    <a:pt x="1066" y="391"/>
                    <a:pt x="1180" y="201"/>
                  </a:cubicBezTo>
                  <a:cubicBezTo>
                    <a:pt x="1054" y="75"/>
                    <a:pt x="784" y="1"/>
                    <a:pt x="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36"/>
            <p:cNvSpPr/>
            <p:nvPr/>
          </p:nvSpPr>
          <p:spPr>
            <a:xfrm>
              <a:off x="1795733" y="2275360"/>
              <a:ext cx="43544" cy="47322"/>
            </a:xfrm>
            <a:custGeom>
              <a:rect b="b" l="l" r="r" t="t"/>
              <a:pathLst>
                <a:path extrusionOk="0" h="952" w="876">
                  <a:moveTo>
                    <a:pt x="818" y="1"/>
                  </a:moveTo>
                  <a:cubicBezTo>
                    <a:pt x="609" y="1"/>
                    <a:pt x="305" y="191"/>
                    <a:pt x="153" y="381"/>
                  </a:cubicBezTo>
                  <a:cubicBezTo>
                    <a:pt x="0" y="571"/>
                    <a:pt x="19" y="743"/>
                    <a:pt x="96" y="952"/>
                  </a:cubicBezTo>
                  <a:cubicBezTo>
                    <a:pt x="305" y="952"/>
                    <a:pt x="457" y="952"/>
                    <a:pt x="609" y="743"/>
                  </a:cubicBezTo>
                  <a:cubicBezTo>
                    <a:pt x="761" y="552"/>
                    <a:pt x="875" y="210"/>
                    <a:pt x="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36"/>
            <p:cNvSpPr/>
            <p:nvPr/>
          </p:nvSpPr>
          <p:spPr>
            <a:xfrm>
              <a:off x="861574" y="1779574"/>
              <a:ext cx="75705" cy="73319"/>
            </a:xfrm>
            <a:custGeom>
              <a:rect b="b" l="l" r="r" t="t"/>
              <a:pathLst>
                <a:path extrusionOk="0" h="1475" w="1523">
                  <a:moveTo>
                    <a:pt x="162" y="0"/>
                  </a:moveTo>
                  <a:cubicBezTo>
                    <a:pt x="126" y="0"/>
                    <a:pt x="91" y="3"/>
                    <a:pt x="58" y="8"/>
                  </a:cubicBezTo>
                  <a:cubicBezTo>
                    <a:pt x="1" y="350"/>
                    <a:pt x="229" y="902"/>
                    <a:pt x="514" y="1206"/>
                  </a:cubicBezTo>
                  <a:cubicBezTo>
                    <a:pt x="715" y="1420"/>
                    <a:pt x="906" y="1474"/>
                    <a:pt x="1128" y="1474"/>
                  </a:cubicBezTo>
                  <a:cubicBezTo>
                    <a:pt x="1221" y="1474"/>
                    <a:pt x="1320" y="1465"/>
                    <a:pt x="1427" y="1453"/>
                  </a:cubicBezTo>
                  <a:cubicBezTo>
                    <a:pt x="1484" y="1092"/>
                    <a:pt x="1523" y="826"/>
                    <a:pt x="1237" y="521"/>
                  </a:cubicBezTo>
                  <a:cubicBezTo>
                    <a:pt x="978" y="245"/>
                    <a:pt x="515" y="0"/>
                    <a:pt x="1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36"/>
            <p:cNvSpPr/>
            <p:nvPr/>
          </p:nvSpPr>
          <p:spPr>
            <a:xfrm>
              <a:off x="924952" y="1781811"/>
              <a:ext cx="38822" cy="68149"/>
            </a:xfrm>
            <a:custGeom>
              <a:rect b="b" l="l" r="r" t="t"/>
              <a:pathLst>
                <a:path extrusionOk="0" h="1371" w="781">
                  <a:moveTo>
                    <a:pt x="552" y="1"/>
                  </a:moveTo>
                  <a:cubicBezTo>
                    <a:pt x="324" y="96"/>
                    <a:pt x="114" y="457"/>
                    <a:pt x="57" y="743"/>
                  </a:cubicBezTo>
                  <a:cubicBezTo>
                    <a:pt x="0" y="1028"/>
                    <a:pt x="114" y="1180"/>
                    <a:pt x="286" y="1370"/>
                  </a:cubicBezTo>
                  <a:cubicBezTo>
                    <a:pt x="514" y="1256"/>
                    <a:pt x="666" y="1161"/>
                    <a:pt x="723" y="876"/>
                  </a:cubicBezTo>
                  <a:cubicBezTo>
                    <a:pt x="780" y="590"/>
                    <a:pt x="723" y="172"/>
                    <a:pt x="5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36"/>
            <p:cNvSpPr/>
            <p:nvPr/>
          </p:nvSpPr>
          <p:spPr>
            <a:xfrm>
              <a:off x="972224" y="1755366"/>
              <a:ext cx="46377" cy="62433"/>
            </a:xfrm>
            <a:custGeom>
              <a:rect b="b" l="l" r="r" t="t"/>
              <a:pathLst>
                <a:path extrusionOk="0" h="1256" w="933">
                  <a:moveTo>
                    <a:pt x="799" y="0"/>
                  </a:moveTo>
                  <a:lnTo>
                    <a:pt x="799" y="0"/>
                  </a:lnTo>
                  <a:cubicBezTo>
                    <a:pt x="552" y="38"/>
                    <a:pt x="267" y="324"/>
                    <a:pt x="133" y="590"/>
                  </a:cubicBezTo>
                  <a:cubicBezTo>
                    <a:pt x="0" y="856"/>
                    <a:pt x="57" y="1027"/>
                    <a:pt x="171" y="1256"/>
                  </a:cubicBezTo>
                  <a:cubicBezTo>
                    <a:pt x="438" y="1218"/>
                    <a:pt x="609" y="1161"/>
                    <a:pt x="742" y="894"/>
                  </a:cubicBezTo>
                  <a:cubicBezTo>
                    <a:pt x="875" y="628"/>
                    <a:pt x="932" y="229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36"/>
            <p:cNvSpPr/>
            <p:nvPr/>
          </p:nvSpPr>
          <p:spPr>
            <a:xfrm>
              <a:off x="954230" y="1724150"/>
              <a:ext cx="27488" cy="45433"/>
            </a:xfrm>
            <a:custGeom>
              <a:rect b="b" l="l" r="r" t="t"/>
              <a:pathLst>
                <a:path extrusionOk="0" h="914" w="553">
                  <a:moveTo>
                    <a:pt x="400" y="1"/>
                  </a:moveTo>
                  <a:cubicBezTo>
                    <a:pt x="248" y="77"/>
                    <a:pt x="96" y="305"/>
                    <a:pt x="58" y="495"/>
                  </a:cubicBezTo>
                  <a:cubicBezTo>
                    <a:pt x="1" y="685"/>
                    <a:pt x="77" y="799"/>
                    <a:pt x="191" y="914"/>
                  </a:cubicBezTo>
                  <a:cubicBezTo>
                    <a:pt x="343" y="857"/>
                    <a:pt x="457" y="799"/>
                    <a:pt x="514" y="609"/>
                  </a:cubicBezTo>
                  <a:cubicBezTo>
                    <a:pt x="553" y="419"/>
                    <a:pt x="514" y="134"/>
                    <a:pt x="4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36"/>
            <p:cNvSpPr/>
            <p:nvPr/>
          </p:nvSpPr>
          <p:spPr>
            <a:xfrm>
              <a:off x="877680" y="1727928"/>
              <a:ext cx="33105" cy="40710"/>
            </a:xfrm>
            <a:custGeom>
              <a:rect b="b" l="l" r="r" t="t"/>
              <a:pathLst>
                <a:path extrusionOk="0" h="819" w="666">
                  <a:moveTo>
                    <a:pt x="76" y="1"/>
                  </a:moveTo>
                  <a:lnTo>
                    <a:pt x="76" y="1"/>
                  </a:lnTo>
                  <a:cubicBezTo>
                    <a:pt x="0" y="153"/>
                    <a:pt x="57" y="438"/>
                    <a:pt x="152" y="609"/>
                  </a:cubicBezTo>
                  <a:cubicBezTo>
                    <a:pt x="267" y="781"/>
                    <a:pt x="381" y="800"/>
                    <a:pt x="552" y="819"/>
                  </a:cubicBezTo>
                  <a:cubicBezTo>
                    <a:pt x="628" y="666"/>
                    <a:pt x="666" y="552"/>
                    <a:pt x="552" y="381"/>
                  </a:cubicBezTo>
                  <a:cubicBezTo>
                    <a:pt x="457" y="210"/>
                    <a:pt x="247" y="20"/>
                    <a:pt x="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36"/>
            <p:cNvSpPr/>
            <p:nvPr/>
          </p:nvSpPr>
          <p:spPr>
            <a:xfrm>
              <a:off x="178937" y="1928300"/>
              <a:ext cx="98371" cy="48415"/>
            </a:xfrm>
            <a:custGeom>
              <a:rect b="b" l="l" r="r" t="t"/>
              <a:pathLst>
                <a:path extrusionOk="0" h="974" w="1979">
                  <a:moveTo>
                    <a:pt x="1135" y="1"/>
                  </a:moveTo>
                  <a:cubicBezTo>
                    <a:pt x="724" y="1"/>
                    <a:pt x="199" y="169"/>
                    <a:pt x="1" y="440"/>
                  </a:cubicBezTo>
                  <a:cubicBezTo>
                    <a:pt x="191" y="744"/>
                    <a:pt x="724" y="953"/>
                    <a:pt x="1142" y="972"/>
                  </a:cubicBezTo>
                  <a:cubicBezTo>
                    <a:pt x="1163" y="973"/>
                    <a:pt x="1184" y="974"/>
                    <a:pt x="1204" y="974"/>
                  </a:cubicBezTo>
                  <a:cubicBezTo>
                    <a:pt x="1580" y="974"/>
                    <a:pt x="1762" y="806"/>
                    <a:pt x="1979" y="535"/>
                  </a:cubicBezTo>
                  <a:cubicBezTo>
                    <a:pt x="1789" y="230"/>
                    <a:pt x="1618" y="21"/>
                    <a:pt x="1199" y="2"/>
                  </a:cubicBezTo>
                  <a:cubicBezTo>
                    <a:pt x="1178" y="1"/>
                    <a:pt x="1156" y="1"/>
                    <a:pt x="11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36"/>
            <p:cNvSpPr/>
            <p:nvPr/>
          </p:nvSpPr>
          <p:spPr>
            <a:xfrm>
              <a:off x="238537" y="1890572"/>
              <a:ext cx="49210" cy="57710"/>
            </a:xfrm>
            <a:custGeom>
              <a:rect b="b" l="l" r="r" t="t"/>
              <a:pathLst>
                <a:path extrusionOk="0" h="1161" w="990">
                  <a:moveTo>
                    <a:pt x="95" y="0"/>
                  </a:moveTo>
                  <a:cubicBezTo>
                    <a:pt x="0" y="228"/>
                    <a:pt x="95" y="628"/>
                    <a:pt x="247" y="875"/>
                  </a:cubicBezTo>
                  <a:cubicBezTo>
                    <a:pt x="419" y="1122"/>
                    <a:pt x="590" y="1161"/>
                    <a:pt x="856" y="1161"/>
                  </a:cubicBezTo>
                  <a:cubicBezTo>
                    <a:pt x="932" y="932"/>
                    <a:pt x="989" y="761"/>
                    <a:pt x="837" y="495"/>
                  </a:cubicBezTo>
                  <a:cubicBezTo>
                    <a:pt x="666" y="248"/>
                    <a:pt x="343" y="0"/>
                    <a:pt x="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36"/>
            <p:cNvSpPr/>
            <p:nvPr/>
          </p:nvSpPr>
          <p:spPr>
            <a:xfrm>
              <a:off x="259315" y="1830028"/>
              <a:ext cx="41655" cy="66260"/>
            </a:xfrm>
            <a:custGeom>
              <a:rect b="b" l="l" r="r" t="t"/>
              <a:pathLst>
                <a:path extrusionOk="0" h="1333" w="838">
                  <a:moveTo>
                    <a:pt x="172" y="1"/>
                  </a:moveTo>
                  <a:cubicBezTo>
                    <a:pt x="20" y="191"/>
                    <a:pt x="1" y="610"/>
                    <a:pt x="96" y="895"/>
                  </a:cubicBezTo>
                  <a:cubicBezTo>
                    <a:pt x="172" y="1180"/>
                    <a:pt x="343" y="1256"/>
                    <a:pt x="590" y="1332"/>
                  </a:cubicBezTo>
                  <a:cubicBezTo>
                    <a:pt x="742" y="1123"/>
                    <a:pt x="838" y="971"/>
                    <a:pt x="742" y="686"/>
                  </a:cubicBezTo>
                  <a:cubicBezTo>
                    <a:pt x="666" y="400"/>
                    <a:pt x="400" y="77"/>
                    <a:pt x="1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36"/>
            <p:cNvSpPr/>
            <p:nvPr/>
          </p:nvSpPr>
          <p:spPr>
            <a:xfrm>
              <a:off x="215821" y="1833805"/>
              <a:ext cx="32210" cy="39766"/>
            </a:xfrm>
            <a:custGeom>
              <a:rect b="b" l="l" r="r" t="t"/>
              <a:pathLst>
                <a:path extrusionOk="0" h="800" w="648">
                  <a:moveTo>
                    <a:pt x="58" y="1"/>
                  </a:moveTo>
                  <a:lnTo>
                    <a:pt x="58" y="1"/>
                  </a:lnTo>
                  <a:cubicBezTo>
                    <a:pt x="1" y="153"/>
                    <a:pt x="58" y="438"/>
                    <a:pt x="153" y="610"/>
                  </a:cubicBezTo>
                  <a:cubicBezTo>
                    <a:pt x="248" y="762"/>
                    <a:pt x="381" y="800"/>
                    <a:pt x="552" y="800"/>
                  </a:cubicBezTo>
                  <a:cubicBezTo>
                    <a:pt x="609" y="648"/>
                    <a:pt x="647" y="534"/>
                    <a:pt x="552" y="362"/>
                  </a:cubicBezTo>
                  <a:cubicBezTo>
                    <a:pt x="457" y="191"/>
                    <a:pt x="229" y="20"/>
                    <a:pt x="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36"/>
            <p:cNvSpPr/>
            <p:nvPr/>
          </p:nvSpPr>
          <p:spPr>
            <a:xfrm>
              <a:off x="155326" y="1896288"/>
              <a:ext cx="44488" cy="24605"/>
            </a:xfrm>
            <a:custGeom>
              <a:rect b="b" l="l" r="r" t="t"/>
              <a:pathLst>
                <a:path extrusionOk="0" h="495" w="895">
                  <a:moveTo>
                    <a:pt x="389" y="0"/>
                  </a:moveTo>
                  <a:cubicBezTo>
                    <a:pt x="236" y="0"/>
                    <a:pt x="78" y="29"/>
                    <a:pt x="0" y="94"/>
                  </a:cubicBezTo>
                  <a:cubicBezTo>
                    <a:pt x="57" y="266"/>
                    <a:pt x="267" y="418"/>
                    <a:pt x="457" y="475"/>
                  </a:cubicBezTo>
                  <a:cubicBezTo>
                    <a:pt x="502" y="489"/>
                    <a:pt x="543" y="495"/>
                    <a:pt x="581" y="495"/>
                  </a:cubicBezTo>
                  <a:cubicBezTo>
                    <a:pt x="703" y="495"/>
                    <a:pt x="793" y="433"/>
                    <a:pt x="894" y="361"/>
                  </a:cubicBezTo>
                  <a:cubicBezTo>
                    <a:pt x="837" y="190"/>
                    <a:pt x="780" y="75"/>
                    <a:pt x="590" y="18"/>
                  </a:cubicBezTo>
                  <a:cubicBezTo>
                    <a:pt x="530" y="6"/>
                    <a:pt x="460" y="0"/>
                    <a:pt x="3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36"/>
            <p:cNvSpPr/>
            <p:nvPr/>
          </p:nvSpPr>
          <p:spPr>
            <a:xfrm>
              <a:off x="545781" y="1917016"/>
              <a:ext cx="70038" cy="122976"/>
            </a:xfrm>
            <a:custGeom>
              <a:rect b="b" l="l" r="r" t="t"/>
              <a:pathLst>
                <a:path extrusionOk="0" h="2474" w="1409">
                  <a:moveTo>
                    <a:pt x="438" y="1"/>
                  </a:moveTo>
                  <a:cubicBezTo>
                    <a:pt x="115" y="343"/>
                    <a:pt x="1" y="1066"/>
                    <a:pt x="96" y="1599"/>
                  </a:cubicBezTo>
                  <a:cubicBezTo>
                    <a:pt x="191" y="2112"/>
                    <a:pt x="476" y="2283"/>
                    <a:pt x="895" y="2474"/>
                  </a:cubicBezTo>
                  <a:cubicBezTo>
                    <a:pt x="1199" y="2150"/>
                    <a:pt x="1408" y="1884"/>
                    <a:pt x="1313" y="1370"/>
                  </a:cubicBezTo>
                  <a:cubicBezTo>
                    <a:pt x="1218" y="838"/>
                    <a:pt x="838" y="191"/>
                    <a:pt x="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36"/>
            <p:cNvSpPr/>
            <p:nvPr/>
          </p:nvSpPr>
          <p:spPr>
            <a:xfrm>
              <a:off x="594942" y="1979002"/>
              <a:ext cx="67205" cy="65316"/>
            </a:xfrm>
            <a:custGeom>
              <a:rect b="b" l="l" r="r" t="t"/>
              <a:pathLst>
                <a:path extrusionOk="0" h="1314" w="1352">
                  <a:moveTo>
                    <a:pt x="1200" y="1"/>
                  </a:moveTo>
                  <a:cubicBezTo>
                    <a:pt x="899" y="1"/>
                    <a:pt x="488" y="226"/>
                    <a:pt x="248" y="466"/>
                  </a:cubicBezTo>
                  <a:cubicBezTo>
                    <a:pt x="1" y="732"/>
                    <a:pt x="1" y="979"/>
                    <a:pt x="77" y="1284"/>
                  </a:cubicBezTo>
                  <a:cubicBezTo>
                    <a:pt x="173" y="1302"/>
                    <a:pt x="264" y="1314"/>
                    <a:pt x="351" y="1314"/>
                  </a:cubicBezTo>
                  <a:cubicBezTo>
                    <a:pt x="538" y="1314"/>
                    <a:pt x="707" y="1256"/>
                    <a:pt x="876" y="1074"/>
                  </a:cubicBezTo>
                  <a:cubicBezTo>
                    <a:pt x="1142" y="808"/>
                    <a:pt x="1351" y="333"/>
                    <a:pt x="1294" y="9"/>
                  </a:cubicBezTo>
                  <a:cubicBezTo>
                    <a:pt x="1265" y="4"/>
                    <a:pt x="1233" y="1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36"/>
            <p:cNvSpPr/>
            <p:nvPr/>
          </p:nvSpPr>
          <p:spPr>
            <a:xfrm>
              <a:off x="665875" y="1989590"/>
              <a:ext cx="75705" cy="54181"/>
            </a:xfrm>
            <a:custGeom>
              <a:rect b="b" l="l" r="r" t="t"/>
              <a:pathLst>
                <a:path extrusionOk="0" h="1090" w="1523">
                  <a:moveTo>
                    <a:pt x="1177" y="0"/>
                  </a:moveTo>
                  <a:cubicBezTo>
                    <a:pt x="907" y="0"/>
                    <a:pt x="600" y="86"/>
                    <a:pt x="381" y="215"/>
                  </a:cubicBezTo>
                  <a:cubicBezTo>
                    <a:pt x="58" y="405"/>
                    <a:pt x="20" y="633"/>
                    <a:pt x="1" y="956"/>
                  </a:cubicBezTo>
                  <a:cubicBezTo>
                    <a:pt x="163" y="1032"/>
                    <a:pt x="307" y="1090"/>
                    <a:pt x="461" y="1090"/>
                  </a:cubicBezTo>
                  <a:cubicBezTo>
                    <a:pt x="577" y="1090"/>
                    <a:pt x="699" y="1057"/>
                    <a:pt x="837" y="975"/>
                  </a:cubicBezTo>
                  <a:cubicBezTo>
                    <a:pt x="1161" y="785"/>
                    <a:pt x="1503" y="386"/>
                    <a:pt x="1522" y="62"/>
                  </a:cubicBezTo>
                  <a:cubicBezTo>
                    <a:pt x="1424" y="20"/>
                    <a:pt x="1305" y="0"/>
                    <a:pt x="11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36"/>
            <p:cNvSpPr/>
            <p:nvPr/>
          </p:nvSpPr>
          <p:spPr>
            <a:xfrm>
              <a:off x="678153" y="1933420"/>
              <a:ext cx="45433" cy="42599"/>
            </a:xfrm>
            <a:custGeom>
              <a:rect b="b" l="l" r="r" t="t"/>
              <a:pathLst>
                <a:path extrusionOk="0" h="857" w="914">
                  <a:moveTo>
                    <a:pt x="791" y="1"/>
                  </a:moveTo>
                  <a:cubicBezTo>
                    <a:pt x="580" y="1"/>
                    <a:pt x="334" y="133"/>
                    <a:pt x="172" y="279"/>
                  </a:cubicBezTo>
                  <a:cubicBezTo>
                    <a:pt x="1" y="470"/>
                    <a:pt x="1" y="622"/>
                    <a:pt x="39" y="831"/>
                  </a:cubicBezTo>
                  <a:cubicBezTo>
                    <a:pt x="117" y="845"/>
                    <a:pt x="187" y="857"/>
                    <a:pt x="254" y="857"/>
                  </a:cubicBezTo>
                  <a:cubicBezTo>
                    <a:pt x="367" y="857"/>
                    <a:pt x="471" y="824"/>
                    <a:pt x="590" y="717"/>
                  </a:cubicBezTo>
                  <a:cubicBezTo>
                    <a:pt x="762" y="527"/>
                    <a:pt x="914" y="222"/>
                    <a:pt x="895" y="13"/>
                  </a:cubicBezTo>
                  <a:cubicBezTo>
                    <a:pt x="861" y="5"/>
                    <a:pt x="827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36"/>
            <p:cNvSpPr/>
            <p:nvPr/>
          </p:nvSpPr>
          <p:spPr>
            <a:xfrm>
              <a:off x="603492" y="1873522"/>
              <a:ext cx="30272" cy="59649"/>
            </a:xfrm>
            <a:custGeom>
              <a:rect b="b" l="l" r="r" t="t"/>
              <a:pathLst>
                <a:path extrusionOk="0" h="1200" w="609">
                  <a:moveTo>
                    <a:pt x="343" y="1"/>
                  </a:moveTo>
                  <a:cubicBezTo>
                    <a:pt x="171" y="115"/>
                    <a:pt x="38" y="457"/>
                    <a:pt x="19" y="705"/>
                  </a:cubicBezTo>
                  <a:cubicBezTo>
                    <a:pt x="0" y="952"/>
                    <a:pt x="114" y="1066"/>
                    <a:pt x="285" y="1199"/>
                  </a:cubicBezTo>
                  <a:cubicBezTo>
                    <a:pt x="476" y="1085"/>
                    <a:pt x="590" y="971"/>
                    <a:pt x="609" y="724"/>
                  </a:cubicBezTo>
                  <a:cubicBezTo>
                    <a:pt x="609" y="476"/>
                    <a:pt x="514" y="134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36"/>
            <p:cNvSpPr/>
            <p:nvPr/>
          </p:nvSpPr>
          <p:spPr>
            <a:xfrm>
              <a:off x="1396728" y="1990783"/>
              <a:ext cx="57710" cy="94593"/>
            </a:xfrm>
            <a:custGeom>
              <a:rect b="b" l="l" r="r" t="t"/>
              <a:pathLst>
                <a:path extrusionOk="0" h="1903" w="1161">
                  <a:moveTo>
                    <a:pt x="267" y="0"/>
                  </a:moveTo>
                  <a:cubicBezTo>
                    <a:pt x="39" y="267"/>
                    <a:pt x="1" y="856"/>
                    <a:pt x="96" y="1256"/>
                  </a:cubicBezTo>
                  <a:cubicBezTo>
                    <a:pt x="210" y="1655"/>
                    <a:pt x="457" y="1769"/>
                    <a:pt x="781" y="1903"/>
                  </a:cubicBezTo>
                  <a:cubicBezTo>
                    <a:pt x="1009" y="1617"/>
                    <a:pt x="1161" y="1408"/>
                    <a:pt x="1047" y="990"/>
                  </a:cubicBezTo>
                  <a:cubicBezTo>
                    <a:pt x="933" y="590"/>
                    <a:pt x="590" y="115"/>
                    <a:pt x="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36"/>
            <p:cNvSpPr/>
            <p:nvPr/>
          </p:nvSpPr>
          <p:spPr>
            <a:xfrm>
              <a:off x="1345678" y="2037060"/>
              <a:ext cx="52988" cy="53436"/>
            </a:xfrm>
            <a:custGeom>
              <a:rect b="b" l="l" r="r" t="t"/>
              <a:pathLst>
                <a:path extrusionOk="0" h="1075" w="1066">
                  <a:moveTo>
                    <a:pt x="109" y="0"/>
                  </a:moveTo>
                  <a:cubicBezTo>
                    <a:pt x="98" y="0"/>
                    <a:pt x="87" y="1"/>
                    <a:pt x="77" y="1"/>
                  </a:cubicBezTo>
                  <a:cubicBezTo>
                    <a:pt x="1" y="249"/>
                    <a:pt x="153" y="648"/>
                    <a:pt x="343" y="857"/>
                  </a:cubicBezTo>
                  <a:cubicBezTo>
                    <a:pt x="505" y="1035"/>
                    <a:pt x="645" y="1074"/>
                    <a:pt x="823" y="1074"/>
                  </a:cubicBezTo>
                  <a:cubicBezTo>
                    <a:pt x="875" y="1074"/>
                    <a:pt x="930" y="1071"/>
                    <a:pt x="990" y="1067"/>
                  </a:cubicBezTo>
                  <a:cubicBezTo>
                    <a:pt x="1047" y="819"/>
                    <a:pt x="1066" y="629"/>
                    <a:pt x="875" y="420"/>
                  </a:cubicBezTo>
                  <a:cubicBezTo>
                    <a:pt x="693" y="201"/>
                    <a:pt x="354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36"/>
            <p:cNvSpPr/>
            <p:nvPr/>
          </p:nvSpPr>
          <p:spPr>
            <a:xfrm>
              <a:off x="262148" y="2815783"/>
              <a:ext cx="92704" cy="53187"/>
            </a:xfrm>
            <a:custGeom>
              <a:rect b="b" l="l" r="r" t="t"/>
              <a:pathLst>
                <a:path extrusionOk="0" h="1070" w="1865">
                  <a:moveTo>
                    <a:pt x="1164" y="0"/>
                  </a:moveTo>
                  <a:cubicBezTo>
                    <a:pt x="971" y="0"/>
                    <a:pt x="775" y="29"/>
                    <a:pt x="609" y="85"/>
                  </a:cubicBezTo>
                  <a:cubicBezTo>
                    <a:pt x="210" y="218"/>
                    <a:pt x="96" y="446"/>
                    <a:pt x="1" y="788"/>
                  </a:cubicBezTo>
                  <a:cubicBezTo>
                    <a:pt x="208" y="954"/>
                    <a:pt x="385" y="1070"/>
                    <a:pt x="619" y="1070"/>
                  </a:cubicBezTo>
                  <a:cubicBezTo>
                    <a:pt x="708" y="1070"/>
                    <a:pt x="804" y="1053"/>
                    <a:pt x="914" y="1017"/>
                  </a:cubicBezTo>
                  <a:cubicBezTo>
                    <a:pt x="1294" y="884"/>
                    <a:pt x="1770" y="522"/>
                    <a:pt x="1865" y="180"/>
                  </a:cubicBezTo>
                  <a:cubicBezTo>
                    <a:pt x="1698" y="58"/>
                    <a:pt x="1434" y="0"/>
                    <a:pt x="1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36"/>
            <p:cNvSpPr/>
            <p:nvPr/>
          </p:nvSpPr>
          <p:spPr>
            <a:xfrm>
              <a:off x="256482" y="2875979"/>
              <a:ext cx="56766" cy="45433"/>
            </a:xfrm>
            <a:custGeom>
              <a:rect b="b" l="l" r="r" t="t"/>
              <a:pathLst>
                <a:path extrusionOk="0" h="914" w="1142">
                  <a:moveTo>
                    <a:pt x="311" y="0"/>
                  </a:moveTo>
                  <a:cubicBezTo>
                    <a:pt x="214" y="0"/>
                    <a:pt x="115" y="28"/>
                    <a:pt x="1" y="72"/>
                  </a:cubicBezTo>
                  <a:cubicBezTo>
                    <a:pt x="1" y="319"/>
                    <a:pt x="20" y="509"/>
                    <a:pt x="248" y="681"/>
                  </a:cubicBezTo>
                  <a:cubicBezTo>
                    <a:pt x="442" y="815"/>
                    <a:pt x="729" y="914"/>
                    <a:pt x="954" y="914"/>
                  </a:cubicBezTo>
                  <a:cubicBezTo>
                    <a:pt x="1016" y="914"/>
                    <a:pt x="1073" y="906"/>
                    <a:pt x="1123" y="890"/>
                  </a:cubicBezTo>
                  <a:cubicBezTo>
                    <a:pt x="1142" y="643"/>
                    <a:pt x="895" y="300"/>
                    <a:pt x="666" y="129"/>
                  </a:cubicBezTo>
                  <a:cubicBezTo>
                    <a:pt x="534" y="37"/>
                    <a:pt x="423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36"/>
            <p:cNvSpPr/>
            <p:nvPr/>
          </p:nvSpPr>
          <p:spPr>
            <a:xfrm>
              <a:off x="252704" y="2765826"/>
              <a:ext cx="54877" cy="50155"/>
            </a:xfrm>
            <a:custGeom>
              <a:rect b="b" l="l" r="r" t="t"/>
              <a:pathLst>
                <a:path extrusionOk="0" h="1009" w="1104">
                  <a:moveTo>
                    <a:pt x="992" y="0"/>
                  </a:moveTo>
                  <a:cubicBezTo>
                    <a:pt x="748" y="0"/>
                    <a:pt x="418" y="157"/>
                    <a:pt x="229" y="329"/>
                  </a:cubicBezTo>
                  <a:cubicBezTo>
                    <a:pt x="0" y="538"/>
                    <a:pt x="19" y="728"/>
                    <a:pt x="38" y="976"/>
                  </a:cubicBezTo>
                  <a:cubicBezTo>
                    <a:pt x="126" y="996"/>
                    <a:pt x="206" y="1009"/>
                    <a:pt x="283" y="1009"/>
                  </a:cubicBezTo>
                  <a:cubicBezTo>
                    <a:pt x="423" y="1009"/>
                    <a:pt x="550" y="965"/>
                    <a:pt x="685" y="842"/>
                  </a:cubicBezTo>
                  <a:cubicBezTo>
                    <a:pt x="913" y="633"/>
                    <a:pt x="1104" y="272"/>
                    <a:pt x="1066" y="5"/>
                  </a:cubicBezTo>
                  <a:cubicBezTo>
                    <a:pt x="1042" y="2"/>
                    <a:pt x="1017" y="0"/>
                    <a:pt x="9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36"/>
            <p:cNvSpPr/>
            <p:nvPr/>
          </p:nvSpPr>
          <p:spPr>
            <a:xfrm>
              <a:off x="162882" y="2766274"/>
              <a:ext cx="56766" cy="44538"/>
            </a:xfrm>
            <a:custGeom>
              <a:rect b="b" l="l" r="r" t="t"/>
              <a:pathLst>
                <a:path extrusionOk="0" h="896" w="1142">
                  <a:moveTo>
                    <a:pt x="199" y="0"/>
                  </a:moveTo>
                  <a:cubicBezTo>
                    <a:pt x="125" y="0"/>
                    <a:pt x="58" y="11"/>
                    <a:pt x="0" y="35"/>
                  </a:cubicBezTo>
                  <a:cubicBezTo>
                    <a:pt x="0" y="282"/>
                    <a:pt x="248" y="624"/>
                    <a:pt x="495" y="776"/>
                  </a:cubicBezTo>
                  <a:cubicBezTo>
                    <a:pt x="609" y="862"/>
                    <a:pt x="714" y="895"/>
                    <a:pt x="818" y="895"/>
                  </a:cubicBezTo>
                  <a:cubicBezTo>
                    <a:pt x="923" y="895"/>
                    <a:pt x="1028" y="862"/>
                    <a:pt x="1142" y="814"/>
                  </a:cubicBezTo>
                  <a:cubicBezTo>
                    <a:pt x="1142" y="567"/>
                    <a:pt x="1123" y="377"/>
                    <a:pt x="875" y="225"/>
                  </a:cubicBezTo>
                  <a:cubicBezTo>
                    <a:pt x="690" y="96"/>
                    <a:pt x="419" y="0"/>
                    <a:pt x="199" y="0"/>
                  </a:cubicBezTo>
                  <a:close/>
                </a:path>
              </a:pathLst>
            </a:custGeom>
            <a:solidFill>
              <a:srgbClr val="1C5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36"/>
            <p:cNvSpPr/>
            <p:nvPr/>
          </p:nvSpPr>
          <p:spPr>
            <a:xfrm>
              <a:off x="282976" y="2940350"/>
              <a:ext cx="63377" cy="39865"/>
            </a:xfrm>
            <a:custGeom>
              <a:rect b="b" l="l" r="r" t="t"/>
              <a:pathLst>
                <a:path extrusionOk="0" h="802" w="1275">
                  <a:moveTo>
                    <a:pt x="385" y="1"/>
                  </a:moveTo>
                  <a:cubicBezTo>
                    <a:pt x="250" y="1"/>
                    <a:pt x="133" y="62"/>
                    <a:pt x="0" y="146"/>
                  </a:cubicBezTo>
                  <a:cubicBezTo>
                    <a:pt x="38" y="394"/>
                    <a:pt x="95" y="565"/>
                    <a:pt x="362" y="698"/>
                  </a:cubicBezTo>
                  <a:cubicBezTo>
                    <a:pt x="510" y="762"/>
                    <a:pt x="705" y="802"/>
                    <a:pt x="888" y="802"/>
                  </a:cubicBezTo>
                  <a:cubicBezTo>
                    <a:pt x="1035" y="802"/>
                    <a:pt x="1173" y="776"/>
                    <a:pt x="1275" y="717"/>
                  </a:cubicBezTo>
                  <a:cubicBezTo>
                    <a:pt x="1217" y="470"/>
                    <a:pt x="913" y="185"/>
                    <a:pt x="647" y="70"/>
                  </a:cubicBezTo>
                  <a:cubicBezTo>
                    <a:pt x="549" y="21"/>
                    <a:pt x="464" y="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36"/>
            <p:cNvSpPr/>
            <p:nvPr/>
          </p:nvSpPr>
          <p:spPr>
            <a:xfrm>
              <a:off x="2242954" y="2973058"/>
              <a:ext cx="98371" cy="48365"/>
            </a:xfrm>
            <a:custGeom>
              <a:rect b="b" l="l" r="r" t="t"/>
              <a:pathLst>
                <a:path extrusionOk="0" h="973" w="1979">
                  <a:moveTo>
                    <a:pt x="762" y="1"/>
                  </a:moveTo>
                  <a:cubicBezTo>
                    <a:pt x="384" y="1"/>
                    <a:pt x="218" y="186"/>
                    <a:pt x="0" y="459"/>
                  </a:cubicBezTo>
                  <a:cubicBezTo>
                    <a:pt x="210" y="763"/>
                    <a:pt x="381" y="972"/>
                    <a:pt x="799" y="972"/>
                  </a:cubicBezTo>
                  <a:cubicBezTo>
                    <a:pt x="1218" y="972"/>
                    <a:pt x="1769" y="801"/>
                    <a:pt x="1978" y="516"/>
                  </a:cubicBezTo>
                  <a:cubicBezTo>
                    <a:pt x="1788" y="211"/>
                    <a:pt x="1237" y="2"/>
                    <a:pt x="818" y="2"/>
                  </a:cubicBezTo>
                  <a:cubicBezTo>
                    <a:pt x="799" y="1"/>
                    <a:pt x="780" y="1"/>
                    <a:pt x="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36"/>
            <p:cNvSpPr/>
            <p:nvPr/>
          </p:nvSpPr>
          <p:spPr>
            <a:xfrm>
              <a:off x="2224015" y="3017546"/>
              <a:ext cx="50155" cy="56816"/>
            </a:xfrm>
            <a:custGeom>
              <a:rect b="b" l="l" r="r" t="t"/>
              <a:pathLst>
                <a:path extrusionOk="0" h="1143" w="1009">
                  <a:moveTo>
                    <a:pt x="134" y="1"/>
                  </a:moveTo>
                  <a:cubicBezTo>
                    <a:pt x="39" y="229"/>
                    <a:pt x="1" y="419"/>
                    <a:pt x="172" y="648"/>
                  </a:cubicBezTo>
                  <a:cubicBezTo>
                    <a:pt x="343" y="895"/>
                    <a:pt x="667" y="1142"/>
                    <a:pt x="933" y="1142"/>
                  </a:cubicBezTo>
                  <a:cubicBezTo>
                    <a:pt x="1009" y="914"/>
                    <a:pt x="914" y="515"/>
                    <a:pt x="743" y="267"/>
                  </a:cubicBezTo>
                  <a:cubicBezTo>
                    <a:pt x="572" y="20"/>
                    <a:pt x="381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36"/>
            <p:cNvSpPr/>
            <p:nvPr/>
          </p:nvSpPr>
          <p:spPr>
            <a:xfrm>
              <a:off x="2250509" y="2922605"/>
              <a:ext cx="63377" cy="39865"/>
            </a:xfrm>
            <a:custGeom>
              <a:rect b="b" l="l" r="r" t="t"/>
              <a:pathLst>
                <a:path extrusionOk="0" h="802" w="1275">
                  <a:moveTo>
                    <a:pt x="897" y="1"/>
                  </a:moveTo>
                  <a:cubicBezTo>
                    <a:pt x="718" y="1"/>
                    <a:pt x="529" y="41"/>
                    <a:pt x="381" y="104"/>
                  </a:cubicBezTo>
                  <a:cubicBezTo>
                    <a:pt x="96" y="237"/>
                    <a:pt x="39" y="408"/>
                    <a:pt x="0" y="656"/>
                  </a:cubicBezTo>
                  <a:cubicBezTo>
                    <a:pt x="133" y="740"/>
                    <a:pt x="250" y="801"/>
                    <a:pt x="386" y="801"/>
                  </a:cubicBezTo>
                  <a:cubicBezTo>
                    <a:pt x="464" y="801"/>
                    <a:pt x="549" y="781"/>
                    <a:pt x="647" y="732"/>
                  </a:cubicBezTo>
                  <a:cubicBezTo>
                    <a:pt x="932" y="618"/>
                    <a:pt x="1218" y="332"/>
                    <a:pt x="1275" y="85"/>
                  </a:cubicBezTo>
                  <a:cubicBezTo>
                    <a:pt x="1174" y="26"/>
                    <a:pt x="1039" y="1"/>
                    <a:pt x="8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36"/>
            <p:cNvSpPr/>
            <p:nvPr/>
          </p:nvSpPr>
          <p:spPr>
            <a:xfrm>
              <a:off x="2230676" y="2734212"/>
              <a:ext cx="54877" cy="47868"/>
            </a:xfrm>
            <a:custGeom>
              <a:rect b="b" l="l" r="r" t="t"/>
              <a:pathLst>
                <a:path extrusionOk="0" h="963" w="1104">
                  <a:moveTo>
                    <a:pt x="957" y="0"/>
                  </a:moveTo>
                  <a:cubicBezTo>
                    <a:pt x="720" y="0"/>
                    <a:pt x="420" y="120"/>
                    <a:pt x="228" y="280"/>
                  </a:cubicBezTo>
                  <a:cubicBezTo>
                    <a:pt x="0" y="470"/>
                    <a:pt x="0" y="660"/>
                    <a:pt x="19" y="908"/>
                  </a:cubicBezTo>
                  <a:cubicBezTo>
                    <a:pt x="116" y="940"/>
                    <a:pt x="206" y="962"/>
                    <a:pt x="296" y="962"/>
                  </a:cubicBezTo>
                  <a:cubicBezTo>
                    <a:pt x="416" y="962"/>
                    <a:pt x="535" y="922"/>
                    <a:pt x="666" y="813"/>
                  </a:cubicBezTo>
                  <a:cubicBezTo>
                    <a:pt x="894" y="622"/>
                    <a:pt x="1103" y="261"/>
                    <a:pt x="1084" y="14"/>
                  </a:cubicBezTo>
                  <a:cubicBezTo>
                    <a:pt x="1045" y="5"/>
                    <a:pt x="1002" y="0"/>
                    <a:pt x="9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36"/>
            <p:cNvSpPr/>
            <p:nvPr/>
          </p:nvSpPr>
          <p:spPr>
            <a:xfrm>
              <a:off x="2230676" y="3088479"/>
              <a:ext cx="54877" cy="49757"/>
            </a:xfrm>
            <a:custGeom>
              <a:rect b="b" l="l" r="r" t="t"/>
              <a:pathLst>
                <a:path extrusionOk="0" h="1001" w="1104">
                  <a:moveTo>
                    <a:pt x="311" y="0"/>
                  </a:moveTo>
                  <a:cubicBezTo>
                    <a:pt x="228" y="0"/>
                    <a:pt x="140" y="17"/>
                    <a:pt x="38" y="39"/>
                  </a:cubicBezTo>
                  <a:cubicBezTo>
                    <a:pt x="19" y="286"/>
                    <a:pt x="0" y="476"/>
                    <a:pt x="209" y="666"/>
                  </a:cubicBezTo>
                  <a:cubicBezTo>
                    <a:pt x="407" y="848"/>
                    <a:pt x="720" y="1001"/>
                    <a:pt x="961" y="1001"/>
                  </a:cubicBezTo>
                  <a:cubicBezTo>
                    <a:pt x="997" y="1001"/>
                    <a:pt x="1032" y="997"/>
                    <a:pt x="1065" y="990"/>
                  </a:cubicBezTo>
                  <a:cubicBezTo>
                    <a:pt x="1103" y="742"/>
                    <a:pt x="913" y="381"/>
                    <a:pt x="704" y="172"/>
                  </a:cubicBezTo>
                  <a:cubicBezTo>
                    <a:pt x="563" y="43"/>
                    <a:pt x="444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36"/>
            <p:cNvSpPr/>
            <p:nvPr/>
          </p:nvSpPr>
          <p:spPr>
            <a:xfrm>
              <a:off x="1243579" y="3067702"/>
              <a:ext cx="54877" cy="97427"/>
            </a:xfrm>
            <a:custGeom>
              <a:rect b="b" l="l" r="r" t="t"/>
              <a:pathLst>
                <a:path extrusionOk="0" h="1960" w="1104">
                  <a:moveTo>
                    <a:pt x="362" y="0"/>
                  </a:moveTo>
                  <a:cubicBezTo>
                    <a:pt x="114" y="247"/>
                    <a:pt x="0" y="818"/>
                    <a:pt x="57" y="1236"/>
                  </a:cubicBezTo>
                  <a:cubicBezTo>
                    <a:pt x="133" y="1655"/>
                    <a:pt x="343" y="1788"/>
                    <a:pt x="666" y="1959"/>
                  </a:cubicBezTo>
                  <a:cubicBezTo>
                    <a:pt x="932" y="1712"/>
                    <a:pt x="1103" y="1503"/>
                    <a:pt x="1027" y="1084"/>
                  </a:cubicBezTo>
                  <a:cubicBezTo>
                    <a:pt x="970" y="666"/>
                    <a:pt x="685" y="152"/>
                    <a:pt x="3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36"/>
            <p:cNvSpPr/>
            <p:nvPr/>
          </p:nvSpPr>
          <p:spPr>
            <a:xfrm>
              <a:off x="1297462" y="3124170"/>
              <a:ext cx="53933" cy="50652"/>
            </a:xfrm>
            <a:custGeom>
              <a:rect b="b" l="l" r="r" t="t"/>
              <a:pathLst>
                <a:path extrusionOk="0" h="1019" w="1085">
                  <a:moveTo>
                    <a:pt x="973" y="0"/>
                  </a:moveTo>
                  <a:cubicBezTo>
                    <a:pt x="729" y="0"/>
                    <a:pt x="399" y="158"/>
                    <a:pt x="210" y="348"/>
                  </a:cubicBezTo>
                  <a:cubicBezTo>
                    <a:pt x="0" y="557"/>
                    <a:pt x="0" y="747"/>
                    <a:pt x="39" y="994"/>
                  </a:cubicBezTo>
                  <a:cubicBezTo>
                    <a:pt x="130" y="1008"/>
                    <a:pt x="211" y="1018"/>
                    <a:pt x="286" y="1018"/>
                  </a:cubicBezTo>
                  <a:cubicBezTo>
                    <a:pt x="427" y="1018"/>
                    <a:pt x="548" y="979"/>
                    <a:pt x="685" y="842"/>
                  </a:cubicBezTo>
                  <a:cubicBezTo>
                    <a:pt x="894" y="633"/>
                    <a:pt x="1085" y="272"/>
                    <a:pt x="1047" y="5"/>
                  </a:cubicBezTo>
                  <a:cubicBezTo>
                    <a:pt x="1023" y="2"/>
                    <a:pt x="999" y="0"/>
                    <a:pt x="9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36"/>
            <p:cNvSpPr/>
            <p:nvPr/>
          </p:nvSpPr>
          <p:spPr>
            <a:xfrm>
              <a:off x="1191584" y="3107368"/>
              <a:ext cx="50155" cy="57760"/>
            </a:xfrm>
            <a:custGeom>
              <a:rect b="b" l="l" r="r" t="t"/>
              <a:pathLst>
                <a:path extrusionOk="0" h="1162" w="1009">
                  <a:moveTo>
                    <a:pt x="95" y="1"/>
                  </a:moveTo>
                  <a:cubicBezTo>
                    <a:pt x="0" y="248"/>
                    <a:pt x="114" y="648"/>
                    <a:pt x="285" y="895"/>
                  </a:cubicBezTo>
                  <a:cubicBezTo>
                    <a:pt x="438" y="1123"/>
                    <a:pt x="628" y="1161"/>
                    <a:pt x="875" y="1161"/>
                  </a:cubicBezTo>
                  <a:cubicBezTo>
                    <a:pt x="970" y="914"/>
                    <a:pt x="1008" y="743"/>
                    <a:pt x="856" y="496"/>
                  </a:cubicBezTo>
                  <a:cubicBezTo>
                    <a:pt x="685" y="248"/>
                    <a:pt x="343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36"/>
            <p:cNvSpPr/>
            <p:nvPr/>
          </p:nvSpPr>
          <p:spPr>
            <a:xfrm>
              <a:off x="1048774" y="3135702"/>
              <a:ext cx="54927" cy="47819"/>
            </a:xfrm>
            <a:custGeom>
              <a:rect b="b" l="l" r="r" t="t"/>
              <a:pathLst>
                <a:path extrusionOk="0" h="962" w="1105">
                  <a:moveTo>
                    <a:pt x="165" y="1"/>
                  </a:moveTo>
                  <a:cubicBezTo>
                    <a:pt x="113" y="1"/>
                    <a:pt x="65" y="7"/>
                    <a:pt x="20" y="21"/>
                  </a:cubicBezTo>
                  <a:cubicBezTo>
                    <a:pt x="1" y="268"/>
                    <a:pt x="210" y="629"/>
                    <a:pt x="438" y="819"/>
                  </a:cubicBezTo>
                  <a:cubicBezTo>
                    <a:pt x="556" y="926"/>
                    <a:pt x="667" y="961"/>
                    <a:pt x="786" y="961"/>
                  </a:cubicBezTo>
                  <a:cubicBezTo>
                    <a:pt x="879" y="961"/>
                    <a:pt x="977" y="940"/>
                    <a:pt x="1085" y="915"/>
                  </a:cubicBezTo>
                  <a:cubicBezTo>
                    <a:pt x="1104" y="667"/>
                    <a:pt x="1104" y="477"/>
                    <a:pt x="876" y="287"/>
                  </a:cubicBezTo>
                  <a:cubicBezTo>
                    <a:pt x="689" y="131"/>
                    <a:pt x="399" y="1"/>
                    <a:pt x="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36"/>
            <p:cNvSpPr/>
            <p:nvPr/>
          </p:nvSpPr>
          <p:spPr>
            <a:xfrm>
              <a:off x="1364567" y="3100757"/>
              <a:ext cx="49260" cy="57760"/>
            </a:xfrm>
            <a:custGeom>
              <a:rect b="b" l="l" r="r" t="t"/>
              <a:pathLst>
                <a:path extrusionOk="0" h="1162" w="991">
                  <a:moveTo>
                    <a:pt x="914" y="1"/>
                  </a:moveTo>
                  <a:cubicBezTo>
                    <a:pt x="648" y="1"/>
                    <a:pt x="324" y="248"/>
                    <a:pt x="153" y="495"/>
                  </a:cubicBezTo>
                  <a:cubicBezTo>
                    <a:pt x="1" y="743"/>
                    <a:pt x="39" y="933"/>
                    <a:pt x="134" y="1161"/>
                  </a:cubicBezTo>
                  <a:cubicBezTo>
                    <a:pt x="381" y="1161"/>
                    <a:pt x="572" y="1123"/>
                    <a:pt x="724" y="876"/>
                  </a:cubicBezTo>
                  <a:cubicBezTo>
                    <a:pt x="895" y="629"/>
                    <a:pt x="990" y="229"/>
                    <a:pt x="9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36"/>
            <p:cNvSpPr/>
            <p:nvPr/>
          </p:nvSpPr>
          <p:spPr>
            <a:xfrm>
              <a:off x="2308170" y="2503220"/>
              <a:ext cx="98371" cy="49210"/>
            </a:xfrm>
            <a:custGeom>
              <a:rect b="b" l="l" r="r" t="t"/>
              <a:pathLst>
                <a:path extrusionOk="0" h="990" w="1979">
                  <a:moveTo>
                    <a:pt x="819" y="1"/>
                  </a:moveTo>
                  <a:cubicBezTo>
                    <a:pt x="400" y="1"/>
                    <a:pt x="210" y="191"/>
                    <a:pt x="1" y="476"/>
                  </a:cubicBezTo>
                  <a:cubicBezTo>
                    <a:pt x="210" y="781"/>
                    <a:pt x="381" y="971"/>
                    <a:pt x="800" y="990"/>
                  </a:cubicBezTo>
                  <a:cubicBezTo>
                    <a:pt x="1218" y="990"/>
                    <a:pt x="1770" y="800"/>
                    <a:pt x="1979" y="514"/>
                  </a:cubicBezTo>
                  <a:cubicBezTo>
                    <a:pt x="1789" y="229"/>
                    <a:pt x="1237" y="20"/>
                    <a:pt x="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36"/>
            <p:cNvSpPr/>
            <p:nvPr/>
          </p:nvSpPr>
          <p:spPr>
            <a:xfrm>
              <a:off x="2289281" y="2547659"/>
              <a:ext cx="50155" cy="57710"/>
            </a:xfrm>
            <a:custGeom>
              <a:rect b="b" l="l" r="r" t="t"/>
              <a:pathLst>
                <a:path extrusionOk="0" h="1161" w="1009">
                  <a:moveTo>
                    <a:pt x="133" y="1"/>
                  </a:moveTo>
                  <a:lnTo>
                    <a:pt x="133" y="1"/>
                  </a:lnTo>
                  <a:cubicBezTo>
                    <a:pt x="38" y="248"/>
                    <a:pt x="0" y="419"/>
                    <a:pt x="172" y="666"/>
                  </a:cubicBezTo>
                  <a:cubicBezTo>
                    <a:pt x="343" y="914"/>
                    <a:pt x="666" y="1161"/>
                    <a:pt x="932" y="1161"/>
                  </a:cubicBezTo>
                  <a:cubicBezTo>
                    <a:pt x="1008" y="914"/>
                    <a:pt x="894" y="514"/>
                    <a:pt x="742" y="286"/>
                  </a:cubicBezTo>
                  <a:cubicBezTo>
                    <a:pt x="571" y="39"/>
                    <a:pt x="381" y="20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36"/>
            <p:cNvSpPr/>
            <p:nvPr/>
          </p:nvSpPr>
          <p:spPr>
            <a:xfrm>
              <a:off x="2228737" y="2253588"/>
              <a:ext cx="55871" cy="47769"/>
            </a:xfrm>
            <a:custGeom>
              <a:rect b="b" l="l" r="r" t="t"/>
              <a:pathLst>
                <a:path extrusionOk="0" h="961" w="1124">
                  <a:moveTo>
                    <a:pt x="947" y="0"/>
                  </a:moveTo>
                  <a:cubicBezTo>
                    <a:pt x="719" y="0"/>
                    <a:pt x="416" y="131"/>
                    <a:pt x="229" y="287"/>
                  </a:cubicBezTo>
                  <a:cubicBezTo>
                    <a:pt x="1" y="477"/>
                    <a:pt x="1" y="648"/>
                    <a:pt x="20" y="914"/>
                  </a:cubicBezTo>
                  <a:cubicBezTo>
                    <a:pt x="129" y="939"/>
                    <a:pt x="226" y="961"/>
                    <a:pt x="321" y="961"/>
                  </a:cubicBezTo>
                  <a:cubicBezTo>
                    <a:pt x="442" y="961"/>
                    <a:pt x="558" y="926"/>
                    <a:pt x="686" y="819"/>
                  </a:cubicBezTo>
                  <a:cubicBezTo>
                    <a:pt x="895" y="629"/>
                    <a:pt x="1123" y="268"/>
                    <a:pt x="1085" y="20"/>
                  </a:cubicBezTo>
                  <a:cubicBezTo>
                    <a:pt x="1044" y="7"/>
                    <a:pt x="997" y="0"/>
                    <a:pt x="9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36"/>
            <p:cNvSpPr/>
            <p:nvPr/>
          </p:nvSpPr>
          <p:spPr>
            <a:xfrm>
              <a:off x="2295892" y="2619288"/>
              <a:ext cx="53933" cy="50006"/>
            </a:xfrm>
            <a:custGeom>
              <a:rect b="b" l="l" r="r" t="t"/>
              <a:pathLst>
                <a:path extrusionOk="0" h="1006" w="1085">
                  <a:moveTo>
                    <a:pt x="277" y="0"/>
                  </a:moveTo>
                  <a:cubicBezTo>
                    <a:pt x="202" y="0"/>
                    <a:pt x="124" y="11"/>
                    <a:pt x="39" y="24"/>
                  </a:cubicBezTo>
                  <a:cubicBezTo>
                    <a:pt x="0" y="291"/>
                    <a:pt x="0" y="462"/>
                    <a:pt x="210" y="671"/>
                  </a:cubicBezTo>
                  <a:cubicBezTo>
                    <a:pt x="408" y="853"/>
                    <a:pt x="706" y="1005"/>
                    <a:pt x="943" y="1005"/>
                  </a:cubicBezTo>
                  <a:cubicBezTo>
                    <a:pt x="979" y="1005"/>
                    <a:pt x="1014" y="1002"/>
                    <a:pt x="1047" y="994"/>
                  </a:cubicBezTo>
                  <a:cubicBezTo>
                    <a:pt x="1085" y="747"/>
                    <a:pt x="913" y="386"/>
                    <a:pt x="685" y="176"/>
                  </a:cubicBezTo>
                  <a:cubicBezTo>
                    <a:pt x="548" y="39"/>
                    <a:pt x="419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36"/>
            <p:cNvSpPr/>
            <p:nvPr/>
          </p:nvSpPr>
          <p:spPr>
            <a:xfrm>
              <a:off x="224321" y="2449983"/>
              <a:ext cx="97427" cy="48813"/>
            </a:xfrm>
            <a:custGeom>
              <a:rect b="b" l="l" r="r" t="t"/>
              <a:pathLst>
                <a:path extrusionOk="0" h="982" w="1960">
                  <a:moveTo>
                    <a:pt x="888" y="0"/>
                  </a:moveTo>
                  <a:cubicBezTo>
                    <a:pt x="838" y="0"/>
                    <a:pt x="789" y="2"/>
                    <a:pt x="743" y="7"/>
                  </a:cubicBezTo>
                  <a:cubicBezTo>
                    <a:pt x="324" y="45"/>
                    <a:pt x="172" y="254"/>
                    <a:pt x="1" y="558"/>
                  </a:cubicBezTo>
                  <a:cubicBezTo>
                    <a:pt x="208" y="817"/>
                    <a:pt x="384" y="982"/>
                    <a:pt x="727" y="982"/>
                  </a:cubicBezTo>
                  <a:cubicBezTo>
                    <a:pt x="762" y="982"/>
                    <a:pt x="799" y="980"/>
                    <a:pt x="838" y="977"/>
                  </a:cubicBezTo>
                  <a:cubicBezTo>
                    <a:pt x="1256" y="939"/>
                    <a:pt x="1789" y="691"/>
                    <a:pt x="1960" y="387"/>
                  </a:cubicBezTo>
                  <a:cubicBezTo>
                    <a:pt x="1757" y="134"/>
                    <a:pt x="1284" y="0"/>
                    <a:pt x="8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36"/>
            <p:cNvSpPr/>
            <p:nvPr/>
          </p:nvSpPr>
          <p:spPr>
            <a:xfrm>
              <a:off x="222432" y="2659253"/>
              <a:ext cx="62482" cy="40661"/>
            </a:xfrm>
            <a:custGeom>
              <a:rect b="b" l="l" r="r" t="t"/>
              <a:pathLst>
                <a:path extrusionOk="0" h="818" w="1257">
                  <a:moveTo>
                    <a:pt x="922" y="0"/>
                  </a:moveTo>
                  <a:cubicBezTo>
                    <a:pt x="731" y="0"/>
                    <a:pt x="523" y="53"/>
                    <a:pt x="362" y="133"/>
                  </a:cubicBezTo>
                  <a:cubicBezTo>
                    <a:pt x="96" y="266"/>
                    <a:pt x="39" y="438"/>
                    <a:pt x="1" y="685"/>
                  </a:cubicBezTo>
                  <a:cubicBezTo>
                    <a:pt x="138" y="765"/>
                    <a:pt x="255" y="818"/>
                    <a:pt x="385" y="818"/>
                  </a:cubicBezTo>
                  <a:cubicBezTo>
                    <a:pt x="470" y="818"/>
                    <a:pt x="561" y="795"/>
                    <a:pt x="667" y="742"/>
                  </a:cubicBezTo>
                  <a:cubicBezTo>
                    <a:pt x="933" y="609"/>
                    <a:pt x="1218" y="323"/>
                    <a:pt x="1256" y="76"/>
                  </a:cubicBezTo>
                  <a:cubicBezTo>
                    <a:pt x="1165" y="23"/>
                    <a:pt x="1048" y="0"/>
                    <a:pt x="9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36"/>
            <p:cNvSpPr/>
            <p:nvPr/>
          </p:nvSpPr>
          <p:spPr>
            <a:xfrm>
              <a:off x="226210" y="2398635"/>
              <a:ext cx="59649" cy="43146"/>
            </a:xfrm>
            <a:custGeom>
              <a:rect b="b" l="l" r="r" t="t"/>
              <a:pathLst>
                <a:path extrusionOk="0" h="868" w="1200">
                  <a:moveTo>
                    <a:pt x="950" y="0"/>
                  </a:moveTo>
                  <a:cubicBezTo>
                    <a:pt x="740" y="0"/>
                    <a:pt x="496" y="78"/>
                    <a:pt x="324" y="184"/>
                  </a:cubicBezTo>
                  <a:cubicBezTo>
                    <a:pt x="58" y="336"/>
                    <a:pt x="20" y="507"/>
                    <a:pt x="1" y="773"/>
                  </a:cubicBezTo>
                  <a:cubicBezTo>
                    <a:pt x="128" y="826"/>
                    <a:pt x="243" y="867"/>
                    <a:pt x="362" y="867"/>
                  </a:cubicBezTo>
                  <a:cubicBezTo>
                    <a:pt x="458" y="867"/>
                    <a:pt x="557" y="841"/>
                    <a:pt x="667" y="773"/>
                  </a:cubicBezTo>
                  <a:cubicBezTo>
                    <a:pt x="914" y="621"/>
                    <a:pt x="1180" y="298"/>
                    <a:pt x="1199" y="50"/>
                  </a:cubicBezTo>
                  <a:cubicBezTo>
                    <a:pt x="1129" y="15"/>
                    <a:pt x="1043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36"/>
            <p:cNvSpPr/>
            <p:nvPr/>
          </p:nvSpPr>
          <p:spPr>
            <a:xfrm>
              <a:off x="242315" y="2723525"/>
              <a:ext cx="69988" cy="34149"/>
            </a:xfrm>
            <a:custGeom>
              <a:rect b="b" l="l" r="r" t="t"/>
              <a:pathLst>
                <a:path extrusionOk="0" h="687" w="1408">
                  <a:moveTo>
                    <a:pt x="571" y="1"/>
                  </a:moveTo>
                  <a:cubicBezTo>
                    <a:pt x="267" y="1"/>
                    <a:pt x="152" y="153"/>
                    <a:pt x="0" y="362"/>
                  </a:cubicBezTo>
                  <a:cubicBezTo>
                    <a:pt x="144" y="541"/>
                    <a:pt x="270" y="687"/>
                    <a:pt x="524" y="687"/>
                  </a:cubicBezTo>
                  <a:cubicBezTo>
                    <a:pt x="539" y="687"/>
                    <a:pt x="555" y="686"/>
                    <a:pt x="571" y="685"/>
                  </a:cubicBezTo>
                  <a:cubicBezTo>
                    <a:pt x="875" y="685"/>
                    <a:pt x="1256" y="552"/>
                    <a:pt x="1408" y="343"/>
                  </a:cubicBezTo>
                  <a:cubicBezTo>
                    <a:pt x="1256" y="134"/>
                    <a:pt x="856" y="1"/>
                    <a:pt x="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36"/>
            <p:cNvSpPr/>
            <p:nvPr/>
          </p:nvSpPr>
          <p:spPr>
            <a:xfrm>
              <a:off x="1081879" y="1973782"/>
              <a:ext cx="223187" cy="222193"/>
            </a:xfrm>
            <a:custGeom>
              <a:rect b="b" l="l" r="r" t="t"/>
              <a:pathLst>
                <a:path extrusionOk="0" h="4470" w="4490">
                  <a:moveTo>
                    <a:pt x="2245" y="0"/>
                  </a:moveTo>
                  <a:cubicBezTo>
                    <a:pt x="1009" y="0"/>
                    <a:pt x="1" y="989"/>
                    <a:pt x="1" y="2225"/>
                  </a:cubicBezTo>
                  <a:cubicBezTo>
                    <a:pt x="1" y="3462"/>
                    <a:pt x="1009" y="4470"/>
                    <a:pt x="2245" y="4470"/>
                  </a:cubicBezTo>
                  <a:cubicBezTo>
                    <a:pt x="3482" y="4470"/>
                    <a:pt x="4490" y="3462"/>
                    <a:pt x="4490" y="2225"/>
                  </a:cubicBezTo>
                  <a:cubicBezTo>
                    <a:pt x="4490" y="989"/>
                    <a:pt x="3482" y="0"/>
                    <a:pt x="2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36"/>
            <p:cNvSpPr/>
            <p:nvPr/>
          </p:nvSpPr>
          <p:spPr>
            <a:xfrm>
              <a:off x="959002" y="1997394"/>
              <a:ext cx="102149" cy="103093"/>
            </a:xfrm>
            <a:custGeom>
              <a:rect b="b" l="l" r="r" t="t"/>
              <a:pathLst>
                <a:path extrusionOk="0" h="2074" w="2055">
                  <a:moveTo>
                    <a:pt x="1027" y="1"/>
                  </a:moveTo>
                  <a:cubicBezTo>
                    <a:pt x="457" y="1"/>
                    <a:pt x="0" y="457"/>
                    <a:pt x="0" y="1028"/>
                  </a:cubicBezTo>
                  <a:cubicBezTo>
                    <a:pt x="0" y="1598"/>
                    <a:pt x="457" y="2074"/>
                    <a:pt x="1027" y="2074"/>
                  </a:cubicBezTo>
                  <a:cubicBezTo>
                    <a:pt x="1598" y="2074"/>
                    <a:pt x="2054" y="1598"/>
                    <a:pt x="2054" y="1028"/>
                  </a:cubicBezTo>
                  <a:cubicBezTo>
                    <a:pt x="2054" y="457"/>
                    <a:pt x="1598" y="1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36"/>
            <p:cNvSpPr/>
            <p:nvPr/>
          </p:nvSpPr>
          <p:spPr>
            <a:xfrm>
              <a:off x="1134818" y="1794139"/>
              <a:ext cx="139032" cy="139032"/>
            </a:xfrm>
            <a:custGeom>
              <a:rect b="b" l="l" r="r" t="t"/>
              <a:pathLst>
                <a:path extrusionOk="0" h="2797" w="2797">
                  <a:moveTo>
                    <a:pt x="1408" y="0"/>
                  </a:moveTo>
                  <a:cubicBezTo>
                    <a:pt x="629" y="0"/>
                    <a:pt x="1" y="628"/>
                    <a:pt x="1" y="1408"/>
                  </a:cubicBezTo>
                  <a:cubicBezTo>
                    <a:pt x="1" y="2168"/>
                    <a:pt x="629" y="2796"/>
                    <a:pt x="1408" y="2796"/>
                  </a:cubicBezTo>
                  <a:cubicBezTo>
                    <a:pt x="2188" y="2796"/>
                    <a:pt x="2797" y="2168"/>
                    <a:pt x="2797" y="1408"/>
                  </a:cubicBezTo>
                  <a:cubicBezTo>
                    <a:pt x="2797" y="628"/>
                    <a:pt x="2188" y="0"/>
                    <a:pt x="1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36"/>
            <p:cNvSpPr/>
            <p:nvPr/>
          </p:nvSpPr>
          <p:spPr>
            <a:xfrm>
              <a:off x="1630256" y="1844244"/>
              <a:ext cx="88927" cy="88927"/>
            </a:xfrm>
            <a:custGeom>
              <a:rect b="b" l="l" r="r" t="t"/>
              <a:pathLst>
                <a:path extrusionOk="0" h="1789" w="1789">
                  <a:moveTo>
                    <a:pt x="895" y="0"/>
                  </a:moveTo>
                  <a:cubicBezTo>
                    <a:pt x="400" y="0"/>
                    <a:pt x="1" y="400"/>
                    <a:pt x="1" y="894"/>
                  </a:cubicBezTo>
                  <a:cubicBezTo>
                    <a:pt x="1" y="1389"/>
                    <a:pt x="400" y="1788"/>
                    <a:pt x="895" y="1788"/>
                  </a:cubicBezTo>
                  <a:cubicBezTo>
                    <a:pt x="1389" y="1788"/>
                    <a:pt x="1789" y="1389"/>
                    <a:pt x="1789" y="894"/>
                  </a:cubicBezTo>
                  <a:cubicBezTo>
                    <a:pt x="1789" y="400"/>
                    <a:pt x="1389" y="0"/>
                    <a:pt x="8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36"/>
            <p:cNvSpPr/>
            <p:nvPr/>
          </p:nvSpPr>
          <p:spPr>
            <a:xfrm>
              <a:off x="262148" y="1885849"/>
              <a:ext cx="196693" cy="196693"/>
            </a:xfrm>
            <a:custGeom>
              <a:rect b="b" l="l" r="r" t="t"/>
              <a:pathLst>
                <a:path extrusionOk="0" h="3957" w="3957">
                  <a:moveTo>
                    <a:pt x="1979" y="0"/>
                  </a:moveTo>
                  <a:cubicBezTo>
                    <a:pt x="876" y="0"/>
                    <a:pt x="1" y="894"/>
                    <a:pt x="1" y="1978"/>
                  </a:cubicBezTo>
                  <a:cubicBezTo>
                    <a:pt x="1" y="3081"/>
                    <a:pt x="876" y="3956"/>
                    <a:pt x="1979" y="3956"/>
                  </a:cubicBezTo>
                  <a:cubicBezTo>
                    <a:pt x="3063" y="3956"/>
                    <a:pt x="3957" y="3081"/>
                    <a:pt x="3957" y="1978"/>
                  </a:cubicBezTo>
                  <a:cubicBezTo>
                    <a:pt x="3957" y="894"/>
                    <a:pt x="3063" y="0"/>
                    <a:pt x="19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36"/>
            <p:cNvSpPr/>
            <p:nvPr/>
          </p:nvSpPr>
          <p:spPr>
            <a:xfrm>
              <a:off x="400187" y="1997394"/>
              <a:ext cx="84205" cy="84205"/>
            </a:xfrm>
            <a:custGeom>
              <a:rect b="b" l="l" r="r" t="t"/>
              <a:pathLst>
                <a:path extrusionOk="0" h="1694" w="1694">
                  <a:moveTo>
                    <a:pt x="838" y="1"/>
                  </a:moveTo>
                  <a:cubicBezTo>
                    <a:pt x="381" y="1"/>
                    <a:pt x="1" y="381"/>
                    <a:pt x="1" y="857"/>
                  </a:cubicBezTo>
                  <a:cubicBezTo>
                    <a:pt x="1" y="1313"/>
                    <a:pt x="381" y="1693"/>
                    <a:pt x="838" y="1693"/>
                  </a:cubicBezTo>
                  <a:cubicBezTo>
                    <a:pt x="1313" y="1693"/>
                    <a:pt x="1694" y="1313"/>
                    <a:pt x="1694" y="857"/>
                  </a:cubicBezTo>
                  <a:cubicBezTo>
                    <a:pt x="1694" y="381"/>
                    <a:pt x="1313" y="1"/>
                    <a:pt x="8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36"/>
            <p:cNvSpPr/>
            <p:nvPr/>
          </p:nvSpPr>
          <p:spPr>
            <a:xfrm>
              <a:off x="789747" y="1954844"/>
              <a:ext cx="119149" cy="118254"/>
            </a:xfrm>
            <a:custGeom>
              <a:rect b="b" l="l" r="r" t="t"/>
              <a:pathLst>
                <a:path extrusionOk="0" h="2379" w="2397">
                  <a:moveTo>
                    <a:pt x="1199" y="1"/>
                  </a:moveTo>
                  <a:cubicBezTo>
                    <a:pt x="533" y="1"/>
                    <a:pt x="0" y="533"/>
                    <a:pt x="0" y="1199"/>
                  </a:cubicBezTo>
                  <a:cubicBezTo>
                    <a:pt x="0" y="1846"/>
                    <a:pt x="533" y="2378"/>
                    <a:pt x="1199" y="2378"/>
                  </a:cubicBezTo>
                  <a:cubicBezTo>
                    <a:pt x="1864" y="2378"/>
                    <a:pt x="2397" y="1846"/>
                    <a:pt x="2397" y="1199"/>
                  </a:cubicBezTo>
                  <a:cubicBezTo>
                    <a:pt x="2397" y="533"/>
                    <a:pt x="1864" y="1"/>
                    <a:pt x="11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99" name="Google Shape;12499;p36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00" name="Google Shape;12500;p36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12501" name="Google Shape;12501;p36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12502" name="Google Shape;12502;p36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3" name="Google Shape;12503;p36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4" name="Google Shape;12504;p36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5" name="Google Shape;12505;p36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6" name="Google Shape;12506;p36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7" name="Google Shape;12507;p36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8" name="Google Shape;12508;p36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9" name="Google Shape;12509;p36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0" name="Google Shape;12510;p36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1" name="Google Shape;12511;p36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2" name="Google Shape;12512;p36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3" name="Google Shape;12513;p36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4" name="Google Shape;12514;p36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5" name="Google Shape;12515;p36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6" name="Google Shape;12516;p36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7" name="Google Shape;12517;p36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8" name="Google Shape;12518;p36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9" name="Google Shape;12519;p36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0" name="Google Shape;12520;p36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1" name="Google Shape;12521;p36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2" name="Google Shape;12522;p36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3" name="Google Shape;12523;p36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4" name="Google Shape;12524;p36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5" name="Google Shape;12525;p36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6" name="Google Shape;12526;p36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7" name="Google Shape;12527;p36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28" name="Google Shape;12528;p36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9" name="Google Shape;12529;p36"/>
          <p:cNvGrpSpPr/>
          <p:nvPr/>
        </p:nvGrpSpPr>
        <p:grpSpPr>
          <a:xfrm>
            <a:off x="3458843" y="3851174"/>
            <a:ext cx="2226313" cy="1067999"/>
            <a:chOff x="1511558" y="3599666"/>
            <a:chExt cx="1379462" cy="661792"/>
          </a:xfrm>
        </p:grpSpPr>
        <p:sp>
          <p:nvSpPr>
            <p:cNvPr id="12530" name="Google Shape;12530;p36"/>
            <p:cNvSpPr/>
            <p:nvPr/>
          </p:nvSpPr>
          <p:spPr>
            <a:xfrm>
              <a:off x="1516004" y="4227716"/>
              <a:ext cx="1375016" cy="33741"/>
            </a:xfrm>
            <a:custGeom>
              <a:rect b="b" l="l" r="r" t="t"/>
              <a:pathLst>
                <a:path extrusionOk="0" h="979" w="39896">
                  <a:moveTo>
                    <a:pt x="490" y="1"/>
                  </a:moveTo>
                  <a:cubicBezTo>
                    <a:pt x="207" y="1"/>
                    <a:pt x="1" y="207"/>
                    <a:pt x="1" y="490"/>
                  </a:cubicBezTo>
                  <a:cubicBezTo>
                    <a:pt x="1" y="747"/>
                    <a:pt x="207" y="979"/>
                    <a:pt x="490" y="979"/>
                  </a:cubicBezTo>
                  <a:lnTo>
                    <a:pt x="39406" y="979"/>
                  </a:lnTo>
                  <a:cubicBezTo>
                    <a:pt x="39664" y="979"/>
                    <a:pt x="39895" y="747"/>
                    <a:pt x="39895" y="490"/>
                  </a:cubicBezTo>
                  <a:cubicBezTo>
                    <a:pt x="39895" y="207"/>
                    <a:pt x="39664" y="1"/>
                    <a:pt x="39406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36"/>
            <p:cNvSpPr/>
            <p:nvPr/>
          </p:nvSpPr>
          <p:spPr>
            <a:xfrm>
              <a:off x="1675680" y="3971368"/>
              <a:ext cx="28434" cy="50595"/>
            </a:xfrm>
            <a:custGeom>
              <a:rect b="b" l="l" r="r" t="t"/>
              <a:pathLst>
                <a:path extrusionOk="0" h="1468" w="825">
                  <a:moveTo>
                    <a:pt x="284" y="0"/>
                  </a:moveTo>
                  <a:cubicBezTo>
                    <a:pt x="104" y="180"/>
                    <a:pt x="1" y="592"/>
                    <a:pt x="52" y="901"/>
                  </a:cubicBezTo>
                  <a:cubicBezTo>
                    <a:pt x="104" y="1210"/>
                    <a:pt x="258" y="1339"/>
                    <a:pt x="490" y="1467"/>
                  </a:cubicBezTo>
                  <a:cubicBezTo>
                    <a:pt x="696" y="1261"/>
                    <a:pt x="824" y="1133"/>
                    <a:pt x="773" y="798"/>
                  </a:cubicBezTo>
                  <a:cubicBezTo>
                    <a:pt x="747" y="489"/>
                    <a:pt x="541" y="103"/>
                    <a:pt x="284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36"/>
            <p:cNvSpPr/>
            <p:nvPr/>
          </p:nvSpPr>
          <p:spPr>
            <a:xfrm>
              <a:off x="1649073" y="3990875"/>
              <a:ext cx="25745" cy="30191"/>
            </a:xfrm>
            <a:custGeom>
              <a:rect b="b" l="l" r="r" t="t"/>
              <a:pathLst>
                <a:path extrusionOk="0" h="876" w="747">
                  <a:moveTo>
                    <a:pt x="78" y="1"/>
                  </a:moveTo>
                  <a:cubicBezTo>
                    <a:pt x="0" y="181"/>
                    <a:pt x="78" y="490"/>
                    <a:pt x="206" y="670"/>
                  </a:cubicBezTo>
                  <a:cubicBezTo>
                    <a:pt x="309" y="850"/>
                    <a:pt x="464" y="876"/>
                    <a:pt x="644" y="876"/>
                  </a:cubicBezTo>
                  <a:cubicBezTo>
                    <a:pt x="721" y="695"/>
                    <a:pt x="747" y="567"/>
                    <a:pt x="618" y="387"/>
                  </a:cubicBezTo>
                  <a:cubicBezTo>
                    <a:pt x="515" y="206"/>
                    <a:pt x="258" y="26"/>
                    <a:pt x="78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36"/>
            <p:cNvSpPr/>
            <p:nvPr/>
          </p:nvSpPr>
          <p:spPr>
            <a:xfrm>
              <a:off x="2749052" y="3619207"/>
              <a:ext cx="54145" cy="614752"/>
            </a:xfrm>
            <a:custGeom>
              <a:rect b="b" l="l" r="r" t="t"/>
              <a:pathLst>
                <a:path extrusionOk="0" h="17837" w="1571">
                  <a:moveTo>
                    <a:pt x="0" y="0"/>
                  </a:moveTo>
                  <a:lnTo>
                    <a:pt x="0" y="17837"/>
                  </a:lnTo>
                  <a:lnTo>
                    <a:pt x="1570" y="17837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36"/>
            <p:cNvSpPr/>
            <p:nvPr/>
          </p:nvSpPr>
          <p:spPr>
            <a:xfrm>
              <a:off x="1574560" y="3619207"/>
              <a:ext cx="53248" cy="614752"/>
            </a:xfrm>
            <a:custGeom>
              <a:rect b="b" l="l" r="r" t="t"/>
              <a:pathLst>
                <a:path extrusionOk="0" h="17837" w="1545">
                  <a:moveTo>
                    <a:pt x="0" y="0"/>
                  </a:moveTo>
                  <a:lnTo>
                    <a:pt x="0" y="17837"/>
                  </a:lnTo>
                  <a:lnTo>
                    <a:pt x="1545" y="17837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6D18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36"/>
            <p:cNvSpPr/>
            <p:nvPr/>
          </p:nvSpPr>
          <p:spPr>
            <a:xfrm>
              <a:off x="1591413" y="3619207"/>
              <a:ext cx="36395" cy="614752"/>
            </a:xfrm>
            <a:custGeom>
              <a:rect b="b" l="l" r="r" t="t"/>
              <a:pathLst>
                <a:path extrusionOk="0" h="17837" w="1056">
                  <a:moveTo>
                    <a:pt x="0" y="0"/>
                  </a:moveTo>
                  <a:lnTo>
                    <a:pt x="0" y="17837"/>
                  </a:lnTo>
                  <a:lnTo>
                    <a:pt x="1056" y="17837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36"/>
            <p:cNvSpPr/>
            <p:nvPr/>
          </p:nvSpPr>
          <p:spPr>
            <a:xfrm>
              <a:off x="2765905" y="3619207"/>
              <a:ext cx="37291" cy="614752"/>
            </a:xfrm>
            <a:custGeom>
              <a:rect b="b" l="l" r="r" t="t"/>
              <a:pathLst>
                <a:path extrusionOk="0" h="17837" w="1082">
                  <a:moveTo>
                    <a:pt x="0" y="0"/>
                  </a:moveTo>
                  <a:lnTo>
                    <a:pt x="0" y="17837"/>
                  </a:lnTo>
                  <a:lnTo>
                    <a:pt x="1081" y="17837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36"/>
            <p:cNvSpPr/>
            <p:nvPr/>
          </p:nvSpPr>
          <p:spPr>
            <a:xfrm>
              <a:off x="1601167" y="3599666"/>
              <a:ext cx="1174533" cy="73686"/>
            </a:xfrm>
            <a:custGeom>
              <a:rect b="b" l="l" r="r" t="t"/>
              <a:pathLst>
                <a:path extrusionOk="0" h="2138" w="34079">
                  <a:moveTo>
                    <a:pt x="1" y="1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36"/>
            <p:cNvSpPr/>
            <p:nvPr/>
          </p:nvSpPr>
          <p:spPr>
            <a:xfrm>
              <a:off x="1601167" y="3653775"/>
              <a:ext cx="1174533" cy="19576"/>
            </a:xfrm>
            <a:custGeom>
              <a:rect b="b" l="l" r="r" t="t"/>
              <a:pathLst>
                <a:path extrusionOk="0" h="568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36"/>
            <p:cNvSpPr/>
            <p:nvPr/>
          </p:nvSpPr>
          <p:spPr>
            <a:xfrm>
              <a:off x="2748156" y="3631614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55"/>
                  </a:cubicBezTo>
                  <a:cubicBezTo>
                    <a:pt x="1" y="232"/>
                    <a:pt x="52" y="284"/>
                    <a:pt x="155" y="284"/>
                  </a:cubicBezTo>
                  <a:cubicBezTo>
                    <a:pt x="232" y="284"/>
                    <a:pt x="284" y="232"/>
                    <a:pt x="284" y="155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36"/>
            <p:cNvSpPr/>
            <p:nvPr/>
          </p:nvSpPr>
          <p:spPr>
            <a:xfrm>
              <a:off x="1619812" y="3631614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55"/>
                  </a:cubicBezTo>
                  <a:cubicBezTo>
                    <a:pt x="0" y="232"/>
                    <a:pt x="77" y="284"/>
                    <a:pt x="154" y="284"/>
                  </a:cubicBezTo>
                  <a:cubicBezTo>
                    <a:pt x="232" y="284"/>
                    <a:pt x="309" y="232"/>
                    <a:pt x="309" y="155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rgbClr val="F3E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36"/>
            <p:cNvSpPr/>
            <p:nvPr/>
          </p:nvSpPr>
          <p:spPr>
            <a:xfrm>
              <a:off x="1601167" y="3702577"/>
              <a:ext cx="1174533" cy="73652"/>
            </a:xfrm>
            <a:custGeom>
              <a:rect b="b" l="l" r="r" t="t"/>
              <a:pathLst>
                <a:path extrusionOk="0" h="2137" w="34079">
                  <a:moveTo>
                    <a:pt x="1" y="0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36"/>
            <p:cNvSpPr/>
            <p:nvPr/>
          </p:nvSpPr>
          <p:spPr>
            <a:xfrm>
              <a:off x="1601167" y="3756687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36"/>
            <p:cNvSpPr/>
            <p:nvPr/>
          </p:nvSpPr>
          <p:spPr>
            <a:xfrm>
              <a:off x="2748156" y="3734526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29"/>
                  </a:cubicBezTo>
                  <a:cubicBezTo>
                    <a:pt x="1" y="232"/>
                    <a:pt x="52" y="283"/>
                    <a:pt x="155" y="283"/>
                  </a:cubicBezTo>
                  <a:cubicBezTo>
                    <a:pt x="232" y="283"/>
                    <a:pt x="284" y="232"/>
                    <a:pt x="284" y="129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36"/>
            <p:cNvSpPr/>
            <p:nvPr/>
          </p:nvSpPr>
          <p:spPr>
            <a:xfrm>
              <a:off x="1619812" y="3734526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29"/>
                  </a:cubicBezTo>
                  <a:cubicBezTo>
                    <a:pt x="0" y="232"/>
                    <a:pt x="77" y="283"/>
                    <a:pt x="154" y="283"/>
                  </a:cubicBezTo>
                  <a:cubicBezTo>
                    <a:pt x="232" y="283"/>
                    <a:pt x="309" y="232"/>
                    <a:pt x="309" y="129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36"/>
            <p:cNvSpPr/>
            <p:nvPr/>
          </p:nvSpPr>
          <p:spPr>
            <a:xfrm>
              <a:off x="1601167" y="3805489"/>
              <a:ext cx="1174533" cy="72756"/>
            </a:xfrm>
            <a:custGeom>
              <a:rect b="b" l="l" r="r" t="t"/>
              <a:pathLst>
                <a:path extrusionOk="0" h="2111" w="34079">
                  <a:moveTo>
                    <a:pt x="1" y="0"/>
                  </a:moveTo>
                  <a:lnTo>
                    <a:pt x="1" y="2111"/>
                  </a:lnTo>
                  <a:lnTo>
                    <a:pt x="34078" y="2111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36"/>
            <p:cNvSpPr/>
            <p:nvPr/>
          </p:nvSpPr>
          <p:spPr>
            <a:xfrm>
              <a:off x="1601167" y="3858702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0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36"/>
            <p:cNvSpPr/>
            <p:nvPr/>
          </p:nvSpPr>
          <p:spPr>
            <a:xfrm>
              <a:off x="2748156" y="3836542"/>
              <a:ext cx="9788" cy="10650"/>
            </a:xfrm>
            <a:custGeom>
              <a:rect b="b" l="l" r="r" t="t"/>
              <a:pathLst>
                <a:path extrusionOk="0" h="309" w="284">
                  <a:moveTo>
                    <a:pt x="155" y="0"/>
                  </a:moveTo>
                  <a:cubicBezTo>
                    <a:pt x="52" y="0"/>
                    <a:pt x="1" y="77"/>
                    <a:pt x="1" y="154"/>
                  </a:cubicBezTo>
                  <a:cubicBezTo>
                    <a:pt x="1" y="232"/>
                    <a:pt x="52" y="309"/>
                    <a:pt x="155" y="309"/>
                  </a:cubicBezTo>
                  <a:cubicBezTo>
                    <a:pt x="232" y="309"/>
                    <a:pt x="284" y="232"/>
                    <a:pt x="284" y="154"/>
                  </a:cubicBezTo>
                  <a:cubicBezTo>
                    <a:pt x="284" y="77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36"/>
            <p:cNvSpPr/>
            <p:nvPr/>
          </p:nvSpPr>
          <p:spPr>
            <a:xfrm>
              <a:off x="1619812" y="3836542"/>
              <a:ext cx="10650" cy="10650"/>
            </a:xfrm>
            <a:custGeom>
              <a:rect b="b" l="l" r="r" t="t"/>
              <a:pathLst>
                <a:path extrusionOk="0" h="309" w="309">
                  <a:moveTo>
                    <a:pt x="154" y="0"/>
                  </a:moveTo>
                  <a:cubicBezTo>
                    <a:pt x="77" y="0"/>
                    <a:pt x="0" y="77"/>
                    <a:pt x="0" y="154"/>
                  </a:cubicBezTo>
                  <a:cubicBezTo>
                    <a:pt x="0" y="232"/>
                    <a:pt x="77" y="309"/>
                    <a:pt x="154" y="309"/>
                  </a:cubicBezTo>
                  <a:cubicBezTo>
                    <a:pt x="232" y="309"/>
                    <a:pt x="309" y="232"/>
                    <a:pt x="309" y="154"/>
                  </a:cubicBezTo>
                  <a:cubicBezTo>
                    <a:pt x="309" y="77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36"/>
            <p:cNvSpPr/>
            <p:nvPr/>
          </p:nvSpPr>
          <p:spPr>
            <a:xfrm>
              <a:off x="1511558" y="3969575"/>
              <a:ext cx="1353751" cy="50595"/>
            </a:xfrm>
            <a:custGeom>
              <a:rect b="b" l="l" r="r" t="t"/>
              <a:pathLst>
                <a:path extrusionOk="0" h="1468" w="39279">
                  <a:moveTo>
                    <a:pt x="1" y="1"/>
                  </a:moveTo>
                  <a:lnTo>
                    <a:pt x="1" y="1468"/>
                  </a:lnTo>
                  <a:lnTo>
                    <a:pt x="39278" y="1468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36"/>
            <p:cNvSpPr/>
            <p:nvPr/>
          </p:nvSpPr>
          <p:spPr>
            <a:xfrm>
              <a:off x="1511558" y="4006832"/>
              <a:ext cx="1353751" cy="13338"/>
            </a:xfrm>
            <a:custGeom>
              <a:rect b="b" l="l" r="r" t="t"/>
              <a:pathLst>
                <a:path extrusionOk="0" h="387" w="39279">
                  <a:moveTo>
                    <a:pt x="1" y="1"/>
                  </a:moveTo>
                  <a:lnTo>
                    <a:pt x="1" y="387"/>
                  </a:lnTo>
                  <a:lnTo>
                    <a:pt x="39278" y="387"/>
                  </a:lnTo>
                  <a:lnTo>
                    <a:pt x="39278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36"/>
            <p:cNvSpPr/>
            <p:nvPr/>
          </p:nvSpPr>
          <p:spPr>
            <a:xfrm>
              <a:off x="2725995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36"/>
            <p:cNvSpPr/>
            <p:nvPr/>
          </p:nvSpPr>
          <p:spPr>
            <a:xfrm>
              <a:off x="1551503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36"/>
            <p:cNvSpPr/>
            <p:nvPr/>
          </p:nvSpPr>
          <p:spPr>
            <a:xfrm>
              <a:off x="1656172" y="3628685"/>
              <a:ext cx="1069863" cy="21575"/>
            </a:xfrm>
            <a:custGeom>
              <a:rect b="b" l="l" r="r" t="t"/>
              <a:pathLst>
                <a:path extrusionOk="0" h="626" w="31042">
                  <a:moveTo>
                    <a:pt x="16383" y="0"/>
                  </a:moveTo>
                  <a:cubicBezTo>
                    <a:pt x="16104" y="0"/>
                    <a:pt x="15825" y="3"/>
                    <a:pt x="15546" y="8"/>
                  </a:cubicBezTo>
                  <a:lnTo>
                    <a:pt x="11660" y="60"/>
                  </a:lnTo>
                  <a:lnTo>
                    <a:pt x="7773" y="85"/>
                  </a:lnTo>
                  <a:cubicBezTo>
                    <a:pt x="6486" y="111"/>
                    <a:pt x="5174" y="163"/>
                    <a:pt x="3887" y="188"/>
                  </a:cubicBezTo>
                  <a:cubicBezTo>
                    <a:pt x="3105" y="204"/>
                    <a:pt x="2323" y="229"/>
                    <a:pt x="1541" y="229"/>
                  </a:cubicBezTo>
                  <a:cubicBezTo>
                    <a:pt x="1036" y="229"/>
                    <a:pt x="531" y="219"/>
                    <a:pt x="26" y="188"/>
                  </a:cubicBezTo>
                  <a:lnTo>
                    <a:pt x="0" y="214"/>
                  </a:lnTo>
                  <a:cubicBezTo>
                    <a:pt x="1287" y="394"/>
                    <a:pt x="2600" y="394"/>
                    <a:pt x="3887" y="394"/>
                  </a:cubicBezTo>
                  <a:cubicBezTo>
                    <a:pt x="5200" y="369"/>
                    <a:pt x="6486" y="343"/>
                    <a:pt x="7773" y="317"/>
                  </a:cubicBezTo>
                  <a:cubicBezTo>
                    <a:pt x="9733" y="219"/>
                    <a:pt x="11707" y="136"/>
                    <a:pt x="13685" y="136"/>
                  </a:cubicBezTo>
                  <a:cubicBezTo>
                    <a:pt x="14305" y="136"/>
                    <a:pt x="14926" y="144"/>
                    <a:pt x="15546" y="163"/>
                  </a:cubicBezTo>
                  <a:cubicBezTo>
                    <a:pt x="16833" y="188"/>
                    <a:pt x="18120" y="266"/>
                    <a:pt x="19407" y="343"/>
                  </a:cubicBezTo>
                  <a:cubicBezTo>
                    <a:pt x="20694" y="420"/>
                    <a:pt x="21981" y="497"/>
                    <a:pt x="23294" y="549"/>
                  </a:cubicBezTo>
                  <a:cubicBezTo>
                    <a:pt x="24581" y="600"/>
                    <a:pt x="25868" y="600"/>
                    <a:pt x="27180" y="626"/>
                  </a:cubicBezTo>
                  <a:cubicBezTo>
                    <a:pt x="28467" y="600"/>
                    <a:pt x="29754" y="600"/>
                    <a:pt x="31041" y="446"/>
                  </a:cubicBezTo>
                  <a:lnTo>
                    <a:pt x="31041" y="420"/>
                  </a:lnTo>
                  <a:cubicBezTo>
                    <a:pt x="30398" y="446"/>
                    <a:pt x="29754" y="446"/>
                    <a:pt x="29111" y="446"/>
                  </a:cubicBezTo>
                  <a:cubicBezTo>
                    <a:pt x="28467" y="446"/>
                    <a:pt x="27824" y="420"/>
                    <a:pt x="27180" y="420"/>
                  </a:cubicBezTo>
                  <a:cubicBezTo>
                    <a:pt x="25868" y="369"/>
                    <a:pt x="24581" y="317"/>
                    <a:pt x="23294" y="266"/>
                  </a:cubicBezTo>
                  <a:cubicBezTo>
                    <a:pt x="20998" y="174"/>
                    <a:pt x="18683" y="0"/>
                    <a:pt x="163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36"/>
            <p:cNvSpPr/>
            <p:nvPr/>
          </p:nvSpPr>
          <p:spPr>
            <a:xfrm>
              <a:off x="1762634" y="3610625"/>
              <a:ext cx="936759" cy="19231"/>
            </a:xfrm>
            <a:custGeom>
              <a:rect b="b" l="l" r="r" t="t"/>
              <a:pathLst>
                <a:path extrusionOk="0" h="558" w="27180">
                  <a:moveTo>
                    <a:pt x="15551" y="0"/>
                  </a:moveTo>
                  <a:cubicBezTo>
                    <a:pt x="14897" y="0"/>
                    <a:pt x="14242" y="10"/>
                    <a:pt x="13590" y="17"/>
                  </a:cubicBezTo>
                  <a:lnTo>
                    <a:pt x="6795" y="172"/>
                  </a:lnTo>
                  <a:lnTo>
                    <a:pt x="3397" y="223"/>
                  </a:lnTo>
                  <a:cubicBezTo>
                    <a:pt x="2831" y="223"/>
                    <a:pt x="2265" y="223"/>
                    <a:pt x="1699" y="198"/>
                  </a:cubicBezTo>
                  <a:cubicBezTo>
                    <a:pt x="1390" y="198"/>
                    <a:pt x="1132" y="198"/>
                    <a:pt x="849" y="172"/>
                  </a:cubicBezTo>
                  <a:cubicBezTo>
                    <a:pt x="540" y="172"/>
                    <a:pt x="283" y="120"/>
                    <a:pt x="0" y="69"/>
                  </a:cubicBezTo>
                  <a:lnTo>
                    <a:pt x="0" y="69"/>
                  </a:lnTo>
                  <a:cubicBezTo>
                    <a:pt x="283" y="120"/>
                    <a:pt x="540" y="198"/>
                    <a:pt x="824" y="198"/>
                  </a:cubicBezTo>
                  <a:cubicBezTo>
                    <a:pt x="1107" y="223"/>
                    <a:pt x="1390" y="249"/>
                    <a:pt x="1673" y="249"/>
                  </a:cubicBezTo>
                  <a:cubicBezTo>
                    <a:pt x="2239" y="275"/>
                    <a:pt x="2831" y="275"/>
                    <a:pt x="3397" y="275"/>
                  </a:cubicBezTo>
                  <a:cubicBezTo>
                    <a:pt x="4530" y="275"/>
                    <a:pt x="5662" y="275"/>
                    <a:pt x="6795" y="223"/>
                  </a:cubicBezTo>
                  <a:cubicBezTo>
                    <a:pt x="9060" y="172"/>
                    <a:pt x="11325" y="69"/>
                    <a:pt x="13590" y="69"/>
                  </a:cubicBezTo>
                  <a:cubicBezTo>
                    <a:pt x="14722" y="69"/>
                    <a:pt x="15855" y="69"/>
                    <a:pt x="16987" y="95"/>
                  </a:cubicBezTo>
                  <a:cubicBezTo>
                    <a:pt x="17554" y="120"/>
                    <a:pt x="18120" y="146"/>
                    <a:pt x="18686" y="198"/>
                  </a:cubicBezTo>
                  <a:cubicBezTo>
                    <a:pt x="18969" y="249"/>
                    <a:pt x="19252" y="275"/>
                    <a:pt x="19536" y="326"/>
                  </a:cubicBezTo>
                  <a:cubicBezTo>
                    <a:pt x="19819" y="378"/>
                    <a:pt x="20102" y="404"/>
                    <a:pt x="20385" y="429"/>
                  </a:cubicBezTo>
                  <a:cubicBezTo>
                    <a:pt x="21159" y="517"/>
                    <a:pt x="21933" y="557"/>
                    <a:pt x="22707" y="557"/>
                  </a:cubicBezTo>
                  <a:cubicBezTo>
                    <a:pt x="23065" y="557"/>
                    <a:pt x="23424" y="548"/>
                    <a:pt x="23782" y="532"/>
                  </a:cubicBezTo>
                  <a:cubicBezTo>
                    <a:pt x="24915" y="506"/>
                    <a:pt x="26047" y="404"/>
                    <a:pt x="27180" y="249"/>
                  </a:cubicBezTo>
                  <a:lnTo>
                    <a:pt x="27180" y="249"/>
                  </a:lnTo>
                  <a:cubicBezTo>
                    <a:pt x="25844" y="401"/>
                    <a:pt x="24507" y="490"/>
                    <a:pt x="23171" y="490"/>
                  </a:cubicBezTo>
                  <a:cubicBezTo>
                    <a:pt x="22242" y="490"/>
                    <a:pt x="21314" y="447"/>
                    <a:pt x="20385" y="352"/>
                  </a:cubicBezTo>
                  <a:cubicBezTo>
                    <a:pt x="18791" y="59"/>
                    <a:pt x="17170" y="0"/>
                    <a:pt x="15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36"/>
            <p:cNvSpPr/>
            <p:nvPr/>
          </p:nvSpPr>
          <p:spPr>
            <a:xfrm>
              <a:off x="1656172" y="3816138"/>
              <a:ext cx="1069863" cy="20713"/>
            </a:xfrm>
            <a:custGeom>
              <a:rect b="b" l="l" r="r" t="t"/>
              <a:pathLst>
                <a:path extrusionOk="0" h="601" w="31042">
                  <a:moveTo>
                    <a:pt x="3887" y="0"/>
                  </a:moveTo>
                  <a:cubicBezTo>
                    <a:pt x="2600" y="0"/>
                    <a:pt x="1287" y="26"/>
                    <a:pt x="0" y="180"/>
                  </a:cubicBezTo>
                  <a:lnTo>
                    <a:pt x="26" y="206"/>
                  </a:lnTo>
                  <a:cubicBezTo>
                    <a:pt x="670" y="154"/>
                    <a:pt x="1313" y="154"/>
                    <a:pt x="1956" y="154"/>
                  </a:cubicBezTo>
                  <a:cubicBezTo>
                    <a:pt x="2600" y="154"/>
                    <a:pt x="3243" y="180"/>
                    <a:pt x="3887" y="206"/>
                  </a:cubicBezTo>
                  <a:cubicBezTo>
                    <a:pt x="5174" y="232"/>
                    <a:pt x="6486" y="283"/>
                    <a:pt x="7773" y="335"/>
                  </a:cubicBezTo>
                  <a:cubicBezTo>
                    <a:pt x="10069" y="426"/>
                    <a:pt x="12364" y="600"/>
                    <a:pt x="14678" y="600"/>
                  </a:cubicBezTo>
                  <a:cubicBezTo>
                    <a:pt x="14958" y="600"/>
                    <a:pt x="15239" y="598"/>
                    <a:pt x="15521" y="592"/>
                  </a:cubicBezTo>
                  <a:lnTo>
                    <a:pt x="19407" y="541"/>
                  </a:lnTo>
                  <a:lnTo>
                    <a:pt x="23294" y="515"/>
                  </a:lnTo>
                  <a:cubicBezTo>
                    <a:pt x="24581" y="515"/>
                    <a:pt x="25893" y="463"/>
                    <a:pt x="27180" y="438"/>
                  </a:cubicBezTo>
                  <a:cubicBezTo>
                    <a:pt x="28059" y="420"/>
                    <a:pt x="28938" y="378"/>
                    <a:pt x="29817" y="378"/>
                  </a:cubicBezTo>
                  <a:cubicBezTo>
                    <a:pt x="30225" y="378"/>
                    <a:pt x="30633" y="387"/>
                    <a:pt x="31041" y="412"/>
                  </a:cubicBezTo>
                  <a:lnTo>
                    <a:pt x="31041" y="386"/>
                  </a:lnTo>
                  <a:cubicBezTo>
                    <a:pt x="29754" y="232"/>
                    <a:pt x="28467" y="232"/>
                    <a:pt x="27180" y="232"/>
                  </a:cubicBezTo>
                  <a:cubicBezTo>
                    <a:pt x="25868" y="232"/>
                    <a:pt x="24581" y="257"/>
                    <a:pt x="23294" y="309"/>
                  </a:cubicBezTo>
                  <a:cubicBezTo>
                    <a:pt x="21437" y="401"/>
                    <a:pt x="19593" y="480"/>
                    <a:pt x="17744" y="480"/>
                  </a:cubicBezTo>
                  <a:cubicBezTo>
                    <a:pt x="17004" y="480"/>
                    <a:pt x="16263" y="467"/>
                    <a:pt x="15521" y="438"/>
                  </a:cubicBezTo>
                  <a:cubicBezTo>
                    <a:pt x="14234" y="412"/>
                    <a:pt x="12947" y="360"/>
                    <a:pt x="11660" y="283"/>
                  </a:cubicBezTo>
                  <a:cubicBezTo>
                    <a:pt x="10373" y="180"/>
                    <a:pt x="9060" y="103"/>
                    <a:pt x="7773" y="77"/>
                  </a:cubicBezTo>
                  <a:cubicBezTo>
                    <a:pt x="6486" y="26"/>
                    <a:pt x="5200" y="0"/>
                    <a:pt x="38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36"/>
            <p:cNvSpPr/>
            <p:nvPr/>
          </p:nvSpPr>
          <p:spPr>
            <a:xfrm>
              <a:off x="1525758" y="3983775"/>
              <a:ext cx="1320010" cy="13924"/>
            </a:xfrm>
            <a:custGeom>
              <a:rect b="b" l="l" r="r" t="t"/>
              <a:pathLst>
                <a:path extrusionOk="0" h="404" w="38300">
                  <a:moveTo>
                    <a:pt x="4788" y="1"/>
                  </a:moveTo>
                  <a:cubicBezTo>
                    <a:pt x="3192" y="26"/>
                    <a:pt x="1597" y="26"/>
                    <a:pt x="1" y="129"/>
                  </a:cubicBezTo>
                  <a:lnTo>
                    <a:pt x="1" y="155"/>
                  </a:lnTo>
                  <a:cubicBezTo>
                    <a:pt x="3192" y="155"/>
                    <a:pt x="6384" y="232"/>
                    <a:pt x="9575" y="284"/>
                  </a:cubicBezTo>
                  <a:cubicBezTo>
                    <a:pt x="12048" y="344"/>
                    <a:pt x="14520" y="403"/>
                    <a:pt x="16992" y="403"/>
                  </a:cubicBezTo>
                  <a:cubicBezTo>
                    <a:pt x="17711" y="403"/>
                    <a:pt x="18431" y="398"/>
                    <a:pt x="19150" y="387"/>
                  </a:cubicBezTo>
                  <a:lnTo>
                    <a:pt x="23938" y="361"/>
                  </a:lnTo>
                  <a:cubicBezTo>
                    <a:pt x="24470" y="352"/>
                    <a:pt x="25002" y="350"/>
                    <a:pt x="25533" y="350"/>
                  </a:cubicBezTo>
                  <a:cubicBezTo>
                    <a:pt x="26597" y="350"/>
                    <a:pt x="27661" y="361"/>
                    <a:pt x="28725" y="361"/>
                  </a:cubicBezTo>
                  <a:cubicBezTo>
                    <a:pt x="29018" y="363"/>
                    <a:pt x="29311" y="364"/>
                    <a:pt x="29604" y="364"/>
                  </a:cubicBezTo>
                  <a:cubicBezTo>
                    <a:pt x="32209" y="364"/>
                    <a:pt x="34815" y="280"/>
                    <a:pt x="37421" y="280"/>
                  </a:cubicBezTo>
                  <a:cubicBezTo>
                    <a:pt x="37714" y="280"/>
                    <a:pt x="38007" y="281"/>
                    <a:pt x="38300" y="284"/>
                  </a:cubicBezTo>
                  <a:lnTo>
                    <a:pt x="38300" y="258"/>
                  </a:lnTo>
                  <a:cubicBezTo>
                    <a:pt x="36704" y="129"/>
                    <a:pt x="35108" y="129"/>
                    <a:pt x="33512" y="129"/>
                  </a:cubicBezTo>
                  <a:cubicBezTo>
                    <a:pt x="33045" y="122"/>
                    <a:pt x="32578" y="119"/>
                    <a:pt x="32110" y="119"/>
                  </a:cubicBezTo>
                  <a:cubicBezTo>
                    <a:pt x="30982" y="119"/>
                    <a:pt x="29853" y="137"/>
                    <a:pt x="28725" y="155"/>
                  </a:cubicBezTo>
                  <a:cubicBezTo>
                    <a:pt x="26597" y="224"/>
                    <a:pt x="24470" y="269"/>
                    <a:pt x="22342" y="269"/>
                  </a:cubicBezTo>
                  <a:cubicBezTo>
                    <a:pt x="21278" y="269"/>
                    <a:pt x="20214" y="258"/>
                    <a:pt x="19150" y="232"/>
                  </a:cubicBezTo>
                  <a:cubicBezTo>
                    <a:pt x="15959" y="207"/>
                    <a:pt x="12767" y="52"/>
                    <a:pt x="9575" y="26"/>
                  </a:cubicBezTo>
                  <a:cubicBezTo>
                    <a:pt x="7980" y="1"/>
                    <a:pt x="6384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36"/>
            <p:cNvSpPr/>
            <p:nvPr/>
          </p:nvSpPr>
          <p:spPr>
            <a:xfrm>
              <a:off x="1683675" y="3836059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16" y="163"/>
                    <a:pt x="2633" y="80"/>
                    <a:pt x="3949" y="80"/>
                  </a:cubicBezTo>
                  <a:cubicBezTo>
                    <a:pt x="4898" y="80"/>
                    <a:pt x="5846" y="123"/>
                    <a:pt x="6795" y="220"/>
                  </a:cubicBezTo>
                  <a:cubicBezTo>
                    <a:pt x="8368" y="491"/>
                    <a:pt x="9966" y="546"/>
                    <a:pt x="11562" y="546"/>
                  </a:cubicBezTo>
                  <a:cubicBezTo>
                    <a:pt x="12239" y="546"/>
                    <a:pt x="12916" y="536"/>
                    <a:pt x="13590" y="529"/>
                  </a:cubicBezTo>
                  <a:lnTo>
                    <a:pt x="20385" y="400"/>
                  </a:lnTo>
                  <a:lnTo>
                    <a:pt x="23783" y="349"/>
                  </a:lnTo>
                  <a:cubicBezTo>
                    <a:pt x="24160" y="349"/>
                    <a:pt x="24538" y="337"/>
                    <a:pt x="24915" y="337"/>
                  </a:cubicBezTo>
                  <a:cubicBezTo>
                    <a:pt x="25104" y="337"/>
                    <a:pt x="25293" y="340"/>
                    <a:pt x="25481" y="349"/>
                  </a:cubicBezTo>
                  <a:cubicBezTo>
                    <a:pt x="25765" y="349"/>
                    <a:pt x="26048" y="374"/>
                    <a:pt x="26331" y="374"/>
                  </a:cubicBezTo>
                  <a:cubicBezTo>
                    <a:pt x="26614" y="400"/>
                    <a:pt x="26897" y="452"/>
                    <a:pt x="27180" y="477"/>
                  </a:cubicBezTo>
                  <a:cubicBezTo>
                    <a:pt x="26897" y="426"/>
                    <a:pt x="26614" y="374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1"/>
                    <a:pt x="24349" y="271"/>
                    <a:pt x="23783" y="271"/>
                  </a:cubicBezTo>
                  <a:cubicBezTo>
                    <a:pt x="22650" y="271"/>
                    <a:pt x="21518" y="297"/>
                    <a:pt x="20385" y="323"/>
                  </a:cubicBezTo>
                  <a:cubicBezTo>
                    <a:pt x="18120" y="400"/>
                    <a:pt x="15855" y="477"/>
                    <a:pt x="13590" y="477"/>
                  </a:cubicBezTo>
                  <a:cubicBezTo>
                    <a:pt x="13121" y="488"/>
                    <a:pt x="12652" y="494"/>
                    <a:pt x="12183" y="494"/>
                  </a:cubicBezTo>
                  <a:cubicBezTo>
                    <a:pt x="11519" y="494"/>
                    <a:pt x="10856" y="482"/>
                    <a:pt x="10193" y="452"/>
                  </a:cubicBezTo>
                  <a:cubicBezTo>
                    <a:pt x="9626" y="452"/>
                    <a:pt x="9060" y="400"/>
                    <a:pt x="8494" y="349"/>
                  </a:cubicBezTo>
                  <a:cubicBezTo>
                    <a:pt x="8211" y="323"/>
                    <a:pt x="7928" y="297"/>
                    <a:pt x="7645" y="246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36"/>
            <p:cNvSpPr/>
            <p:nvPr/>
          </p:nvSpPr>
          <p:spPr>
            <a:xfrm>
              <a:off x="1683675" y="3716294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36" y="146"/>
                    <a:pt x="2673" y="56"/>
                    <a:pt x="4009" y="56"/>
                  </a:cubicBezTo>
                  <a:cubicBezTo>
                    <a:pt x="4938" y="56"/>
                    <a:pt x="5866" y="100"/>
                    <a:pt x="6795" y="194"/>
                  </a:cubicBezTo>
                  <a:cubicBezTo>
                    <a:pt x="8390" y="488"/>
                    <a:pt x="10010" y="546"/>
                    <a:pt x="11629" y="546"/>
                  </a:cubicBezTo>
                  <a:cubicBezTo>
                    <a:pt x="12283" y="546"/>
                    <a:pt x="12938" y="537"/>
                    <a:pt x="13590" y="529"/>
                  </a:cubicBezTo>
                  <a:lnTo>
                    <a:pt x="20385" y="375"/>
                  </a:lnTo>
                  <a:lnTo>
                    <a:pt x="23783" y="323"/>
                  </a:lnTo>
                  <a:cubicBezTo>
                    <a:pt x="24349" y="323"/>
                    <a:pt x="24915" y="323"/>
                    <a:pt x="25481" y="349"/>
                  </a:cubicBezTo>
                  <a:cubicBezTo>
                    <a:pt x="25765" y="349"/>
                    <a:pt x="26048" y="349"/>
                    <a:pt x="26331" y="375"/>
                  </a:cubicBezTo>
                  <a:cubicBezTo>
                    <a:pt x="26614" y="375"/>
                    <a:pt x="26897" y="426"/>
                    <a:pt x="27180" y="478"/>
                  </a:cubicBezTo>
                  <a:cubicBezTo>
                    <a:pt x="26897" y="426"/>
                    <a:pt x="26614" y="375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2"/>
                    <a:pt x="24349" y="272"/>
                    <a:pt x="23783" y="272"/>
                  </a:cubicBezTo>
                  <a:cubicBezTo>
                    <a:pt x="22650" y="272"/>
                    <a:pt x="21518" y="272"/>
                    <a:pt x="20385" y="323"/>
                  </a:cubicBezTo>
                  <a:cubicBezTo>
                    <a:pt x="18120" y="375"/>
                    <a:pt x="15855" y="478"/>
                    <a:pt x="13590" y="478"/>
                  </a:cubicBezTo>
                  <a:cubicBezTo>
                    <a:pt x="12458" y="478"/>
                    <a:pt x="11325" y="478"/>
                    <a:pt x="10193" y="452"/>
                  </a:cubicBezTo>
                  <a:cubicBezTo>
                    <a:pt x="9626" y="426"/>
                    <a:pt x="9060" y="400"/>
                    <a:pt x="8494" y="349"/>
                  </a:cubicBezTo>
                  <a:cubicBezTo>
                    <a:pt x="8211" y="297"/>
                    <a:pt x="7928" y="272"/>
                    <a:pt x="7645" y="220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9" name="Google Shape;12559;p36"/>
          <p:cNvGrpSpPr/>
          <p:nvPr/>
        </p:nvGrpSpPr>
        <p:grpSpPr>
          <a:xfrm>
            <a:off x="2593658" y="4069489"/>
            <a:ext cx="690191" cy="842059"/>
            <a:chOff x="994413" y="3774436"/>
            <a:chExt cx="399208" cy="487021"/>
          </a:xfrm>
        </p:grpSpPr>
        <p:sp>
          <p:nvSpPr>
            <p:cNvPr id="12560" name="Google Shape;12560;p36"/>
            <p:cNvSpPr/>
            <p:nvPr/>
          </p:nvSpPr>
          <p:spPr>
            <a:xfrm>
              <a:off x="1007717" y="4227716"/>
              <a:ext cx="378805" cy="33741"/>
            </a:xfrm>
            <a:custGeom>
              <a:rect b="b" l="l" r="r" t="t"/>
              <a:pathLst>
                <a:path extrusionOk="0" h="979" w="10991">
                  <a:moveTo>
                    <a:pt x="489" y="1"/>
                  </a:moveTo>
                  <a:cubicBezTo>
                    <a:pt x="206" y="1"/>
                    <a:pt x="0" y="207"/>
                    <a:pt x="0" y="490"/>
                  </a:cubicBezTo>
                  <a:cubicBezTo>
                    <a:pt x="0" y="747"/>
                    <a:pt x="206" y="979"/>
                    <a:pt x="489" y="979"/>
                  </a:cubicBezTo>
                  <a:lnTo>
                    <a:pt x="10502" y="979"/>
                  </a:lnTo>
                  <a:cubicBezTo>
                    <a:pt x="10759" y="979"/>
                    <a:pt x="10991" y="747"/>
                    <a:pt x="10991" y="490"/>
                  </a:cubicBezTo>
                  <a:cubicBezTo>
                    <a:pt x="10991" y="207"/>
                    <a:pt x="10759" y="1"/>
                    <a:pt x="10502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36"/>
            <p:cNvSpPr/>
            <p:nvPr/>
          </p:nvSpPr>
          <p:spPr>
            <a:xfrm>
              <a:off x="1323518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493" y="0"/>
                  </a:moveTo>
                  <a:cubicBezTo>
                    <a:pt x="592" y="464"/>
                    <a:pt x="0" y="1467"/>
                    <a:pt x="26" y="2574"/>
                  </a:cubicBezTo>
                  <a:lnTo>
                    <a:pt x="283" y="2548"/>
                  </a:lnTo>
                  <a:cubicBezTo>
                    <a:pt x="283" y="1570"/>
                    <a:pt x="798" y="669"/>
                    <a:pt x="1596" y="232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36"/>
            <p:cNvSpPr/>
            <p:nvPr/>
          </p:nvSpPr>
          <p:spPr>
            <a:xfrm>
              <a:off x="1009475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30" y="0"/>
                  </a:moveTo>
                  <a:lnTo>
                    <a:pt x="1" y="232"/>
                  </a:lnTo>
                  <a:cubicBezTo>
                    <a:pt x="825" y="669"/>
                    <a:pt x="1339" y="1570"/>
                    <a:pt x="1314" y="2548"/>
                  </a:cubicBezTo>
                  <a:lnTo>
                    <a:pt x="1597" y="2574"/>
                  </a:lnTo>
                  <a:cubicBezTo>
                    <a:pt x="1597" y="1467"/>
                    <a:pt x="1030" y="464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36"/>
            <p:cNvSpPr/>
            <p:nvPr/>
          </p:nvSpPr>
          <p:spPr>
            <a:xfrm>
              <a:off x="1272958" y="3782398"/>
              <a:ext cx="38153" cy="87886"/>
            </a:xfrm>
            <a:custGeom>
              <a:rect b="b" l="l" r="r" t="t"/>
              <a:pathLst>
                <a:path extrusionOk="0" h="2550" w="1107">
                  <a:moveTo>
                    <a:pt x="927" y="1"/>
                  </a:moveTo>
                  <a:cubicBezTo>
                    <a:pt x="361" y="464"/>
                    <a:pt x="0" y="1468"/>
                    <a:pt x="0" y="2549"/>
                  </a:cubicBezTo>
                  <a:lnTo>
                    <a:pt x="283" y="2523"/>
                  </a:lnTo>
                  <a:cubicBezTo>
                    <a:pt x="258" y="1545"/>
                    <a:pt x="592" y="619"/>
                    <a:pt x="1107" y="207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36"/>
            <p:cNvSpPr/>
            <p:nvPr/>
          </p:nvSpPr>
          <p:spPr>
            <a:xfrm>
              <a:off x="1077784" y="3782398"/>
              <a:ext cx="37291" cy="87886"/>
            </a:xfrm>
            <a:custGeom>
              <a:rect b="b" l="l" r="r" t="t"/>
              <a:pathLst>
                <a:path extrusionOk="0" h="2550" w="1082">
                  <a:moveTo>
                    <a:pt x="155" y="1"/>
                  </a:moveTo>
                  <a:lnTo>
                    <a:pt x="1" y="207"/>
                  </a:lnTo>
                  <a:cubicBezTo>
                    <a:pt x="490" y="619"/>
                    <a:pt x="824" y="1545"/>
                    <a:pt x="824" y="2523"/>
                  </a:cubicBezTo>
                  <a:lnTo>
                    <a:pt x="1082" y="2549"/>
                  </a:lnTo>
                  <a:cubicBezTo>
                    <a:pt x="1082" y="1468"/>
                    <a:pt x="721" y="464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36"/>
            <p:cNvSpPr/>
            <p:nvPr/>
          </p:nvSpPr>
          <p:spPr>
            <a:xfrm>
              <a:off x="1222398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83" y="0"/>
                  </a:moveTo>
                  <a:cubicBezTo>
                    <a:pt x="103" y="464"/>
                    <a:pt x="0" y="1442"/>
                    <a:pt x="0" y="2497"/>
                  </a:cubicBezTo>
                  <a:lnTo>
                    <a:pt x="283" y="2497"/>
                  </a:lnTo>
                  <a:cubicBezTo>
                    <a:pt x="283" y="1468"/>
                    <a:pt x="386" y="515"/>
                    <a:pt x="515" y="103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36"/>
            <p:cNvSpPr/>
            <p:nvPr/>
          </p:nvSpPr>
          <p:spPr>
            <a:xfrm>
              <a:off x="1147885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57" y="0"/>
                  </a:moveTo>
                  <a:lnTo>
                    <a:pt x="0" y="103"/>
                  </a:lnTo>
                  <a:cubicBezTo>
                    <a:pt x="155" y="515"/>
                    <a:pt x="257" y="1468"/>
                    <a:pt x="232" y="2497"/>
                  </a:cubicBezTo>
                  <a:lnTo>
                    <a:pt x="515" y="2497"/>
                  </a:lnTo>
                  <a:cubicBezTo>
                    <a:pt x="515" y="1442"/>
                    <a:pt x="412" y="464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36"/>
            <p:cNvSpPr/>
            <p:nvPr/>
          </p:nvSpPr>
          <p:spPr>
            <a:xfrm>
              <a:off x="1052969" y="3869352"/>
              <a:ext cx="282096" cy="53248"/>
            </a:xfrm>
            <a:custGeom>
              <a:rect b="b" l="l" r="r" t="t"/>
              <a:pathLst>
                <a:path extrusionOk="0" h="1545" w="8185">
                  <a:moveTo>
                    <a:pt x="0" y="0"/>
                  </a:moveTo>
                  <a:lnTo>
                    <a:pt x="0" y="1545"/>
                  </a:lnTo>
                  <a:lnTo>
                    <a:pt x="8185" y="1545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36"/>
            <p:cNvSpPr/>
            <p:nvPr/>
          </p:nvSpPr>
          <p:spPr>
            <a:xfrm>
              <a:off x="105296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59" y="926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36"/>
            <p:cNvSpPr/>
            <p:nvPr/>
          </p:nvSpPr>
          <p:spPr>
            <a:xfrm>
              <a:off x="1104391" y="3922565"/>
              <a:ext cx="19576" cy="319387"/>
            </a:xfrm>
            <a:custGeom>
              <a:rect b="b" l="l" r="r" t="t"/>
              <a:pathLst>
                <a:path extrusionOk="0" h="9267" w="568">
                  <a:moveTo>
                    <a:pt x="233" y="1"/>
                  </a:moveTo>
                  <a:lnTo>
                    <a:pt x="1" y="9267"/>
                  </a:lnTo>
                  <a:lnTo>
                    <a:pt x="567" y="926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36"/>
            <p:cNvSpPr/>
            <p:nvPr/>
          </p:nvSpPr>
          <p:spPr>
            <a:xfrm>
              <a:off x="112393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0" y="1"/>
                  </a:moveTo>
                  <a:lnTo>
                    <a:pt x="0" y="9267"/>
                  </a:lnTo>
                  <a:lnTo>
                    <a:pt x="2033" y="9267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36"/>
            <p:cNvSpPr/>
            <p:nvPr/>
          </p:nvSpPr>
          <p:spPr>
            <a:xfrm>
              <a:off x="1175354" y="3922565"/>
              <a:ext cx="18680" cy="319387"/>
            </a:xfrm>
            <a:custGeom>
              <a:rect b="b" l="l" r="r" t="t"/>
              <a:pathLst>
                <a:path extrusionOk="0" h="9267" w="542">
                  <a:moveTo>
                    <a:pt x="207" y="1"/>
                  </a:moveTo>
                  <a:lnTo>
                    <a:pt x="1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36"/>
            <p:cNvSpPr/>
            <p:nvPr/>
          </p:nvSpPr>
          <p:spPr>
            <a:xfrm>
              <a:off x="119399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60" y="9267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36"/>
            <p:cNvSpPr/>
            <p:nvPr/>
          </p:nvSpPr>
          <p:spPr>
            <a:xfrm>
              <a:off x="1246351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06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36"/>
            <p:cNvSpPr/>
            <p:nvPr/>
          </p:nvSpPr>
          <p:spPr>
            <a:xfrm>
              <a:off x="126496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1" y="1"/>
                  </a:moveTo>
                  <a:lnTo>
                    <a:pt x="1" y="9267"/>
                  </a:lnTo>
                  <a:lnTo>
                    <a:pt x="2034" y="9267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36"/>
            <p:cNvSpPr/>
            <p:nvPr/>
          </p:nvSpPr>
          <p:spPr>
            <a:xfrm>
              <a:off x="1316418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32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36"/>
            <p:cNvSpPr/>
            <p:nvPr/>
          </p:nvSpPr>
          <p:spPr>
            <a:xfrm>
              <a:off x="1083126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77" y="1"/>
                    <a:pt x="0" y="52"/>
                    <a:pt x="0" y="129"/>
                  </a:cubicBezTo>
                  <a:cubicBezTo>
                    <a:pt x="0" y="207"/>
                    <a:pt x="77" y="284"/>
                    <a:pt x="155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36"/>
            <p:cNvSpPr/>
            <p:nvPr/>
          </p:nvSpPr>
          <p:spPr>
            <a:xfrm>
              <a:off x="115408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29" y="1"/>
                  </a:moveTo>
                  <a:cubicBezTo>
                    <a:pt x="52" y="1"/>
                    <a:pt x="0" y="52"/>
                    <a:pt x="0" y="129"/>
                  </a:cubicBezTo>
                  <a:cubicBezTo>
                    <a:pt x="0" y="207"/>
                    <a:pt x="52" y="284"/>
                    <a:pt x="129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36"/>
            <p:cNvSpPr/>
            <p:nvPr/>
          </p:nvSpPr>
          <p:spPr>
            <a:xfrm>
              <a:off x="1224156" y="3939419"/>
              <a:ext cx="10684" cy="9788"/>
            </a:xfrm>
            <a:custGeom>
              <a:rect b="b" l="l" r="r" t="t"/>
              <a:pathLst>
                <a:path extrusionOk="0" h="284" w="310">
                  <a:moveTo>
                    <a:pt x="155" y="1"/>
                  </a:moveTo>
                  <a:cubicBezTo>
                    <a:pt x="78" y="1"/>
                    <a:pt x="1" y="52"/>
                    <a:pt x="1" y="129"/>
                  </a:cubicBezTo>
                  <a:cubicBezTo>
                    <a:pt x="1" y="207"/>
                    <a:pt x="78" y="284"/>
                    <a:pt x="155" y="284"/>
                  </a:cubicBezTo>
                  <a:cubicBezTo>
                    <a:pt x="232" y="284"/>
                    <a:pt x="309" y="207"/>
                    <a:pt x="309" y="129"/>
                  </a:cubicBezTo>
                  <a:cubicBezTo>
                    <a:pt x="309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36"/>
            <p:cNvSpPr/>
            <p:nvPr/>
          </p:nvSpPr>
          <p:spPr>
            <a:xfrm>
              <a:off x="129511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52" y="1"/>
                    <a:pt x="1" y="52"/>
                    <a:pt x="1" y="129"/>
                  </a:cubicBezTo>
                  <a:cubicBezTo>
                    <a:pt x="1" y="207"/>
                    <a:pt x="52" y="284"/>
                    <a:pt x="155" y="284"/>
                  </a:cubicBezTo>
                  <a:cubicBezTo>
                    <a:pt x="232" y="284"/>
                    <a:pt x="284" y="207"/>
                    <a:pt x="284" y="129"/>
                  </a:cubicBezTo>
                  <a:cubicBezTo>
                    <a:pt x="284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36"/>
            <p:cNvSpPr/>
            <p:nvPr/>
          </p:nvSpPr>
          <p:spPr>
            <a:xfrm>
              <a:off x="1083126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77" y="1"/>
                    <a:pt x="0" y="78"/>
                    <a:pt x="0" y="155"/>
                  </a:cubicBezTo>
                  <a:cubicBezTo>
                    <a:pt x="0" y="233"/>
                    <a:pt x="77" y="284"/>
                    <a:pt x="155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36"/>
            <p:cNvSpPr/>
            <p:nvPr/>
          </p:nvSpPr>
          <p:spPr>
            <a:xfrm>
              <a:off x="115408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29" y="1"/>
                  </a:moveTo>
                  <a:cubicBezTo>
                    <a:pt x="52" y="1"/>
                    <a:pt x="0" y="78"/>
                    <a:pt x="0" y="155"/>
                  </a:cubicBezTo>
                  <a:cubicBezTo>
                    <a:pt x="0" y="233"/>
                    <a:pt x="52" y="284"/>
                    <a:pt x="129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36"/>
            <p:cNvSpPr/>
            <p:nvPr/>
          </p:nvSpPr>
          <p:spPr>
            <a:xfrm>
              <a:off x="1224156" y="4213517"/>
              <a:ext cx="10684" cy="9823"/>
            </a:xfrm>
            <a:custGeom>
              <a:rect b="b" l="l" r="r" t="t"/>
              <a:pathLst>
                <a:path extrusionOk="0" h="285" w="310">
                  <a:moveTo>
                    <a:pt x="155" y="1"/>
                  </a:moveTo>
                  <a:cubicBezTo>
                    <a:pt x="78" y="1"/>
                    <a:pt x="1" y="78"/>
                    <a:pt x="1" y="155"/>
                  </a:cubicBezTo>
                  <a:cubicBezTo>
                    <a:pt x="1" y="233"/>
                    <a:pt x="78" y="284"/>
                    <a:pt x="155" y="284"/>
                  </a:cubicBezTo>
                  <a:cubicBezTo>
                    <a:pt x="232" y="284"/>
                    <a:pt x="309" y="233"/>
                    <a:pt x="309" y="155"/>
                  </a:cubicBezTo>
                  <a:cubicBezTo>
                    <a:pt x="309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36"/>
            <p:cNvSpPr/>
            <p:nvPr/>
          </p:nvSpPr>
          <p:spPr>
            <a:xfrm>
              <a:off x="129511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52" y="1"/>
                    <a:pt x="1" y="78"/>
                    <a:pt x="1" y="155"/>
                  </a:cubicBezTo>
                  <a:cubicBezTo>
                    <a:pt x="1" y="233"/>
                    <a:pt x="52" y="284"/>
                    <a:pt x="155" y="284"/>
                  </a:cubicBezTo>
                  <a:cubicBezTo>
                    <a:pt x="232" y="284"/>
                    <a:pt x="284" y="233"/>
                    <a:pt x="284" y="155"/>
                  </a:cubicBezTo>
                  <a:cubicBezTo>
                    <a:pt x="284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36"/>
            <p:cNvSpPr/>
            <p:nvPr/>
          </p:nvSpPr>
          <p:spPr>
            <a:xfrm>
              <a:off x="1076026" y="4241916"/>
              <a:ext cx="235982" cy="12442"/>
            </a:xfrm>
            <a:custGeom>
              <a:rect b="b" l="l" r="r" t="t"/>
              <a:pathLst>
                <a:path extrusionOk="0" h="361" w="6847">
                  <a:moveTo>
                    <a:pt x="0" y="1"/>
                  </a:moveTo>
                  <a:lnTo>
                    <a:pt x="386" y="361"/>
                  </a:lnTo>
                  <a:lnTo>
                    <a:pt x="6461" y="361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36"/>
            <p:cNvSpPr/>
            <p:nvPr/>
          </p:nvSpPr>
          <p:spPr>
            <a:xfrm>
              <a:off x="994413" y="3774436"/>
              <a:ext cx="399208" cy="18646"/>
            </a:xfrm>
            <a:custGeom>
              <a:rect b="b" l="l" r="r" t="t"/>
              <a:pathLst>
                <a:path extrusionOk="0" h="541" w="11583">
                  <a:moveTo>
                    <a:pt x="0" y="0"/>
                  </a:moveTo>
                  <a:lnTo>
                    <a:pt x="0" y="541"/>
                  </a:lnTo>
                  <a:lnTo>
                    <a:pt x="11583" y="541"/>
                  </a:lnTo>
                  <a:lnTo>
                    <a:pt x="11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36"/>
            <p:cNvSpPr/>
            <p:nvPr/>
          </p:nvSpPr>
          <p:spPr>
            <a:xfrm>
              <a:off x="1150539" y="3869352"/>
              <a:ext cx="184526" cy="53248"/>
            </a:xfrm>
            <a:custGeom>
              <a:rect b="b" l="l" r="r" t="t"/>
              <a:pathLst>
                <a:path extrusionOk="0" h="1545" w="5354">
                  <a:moveTo>
                    <a:pt x="2780" y="0"/>
                  </a:moveTo>
                  <a:cubicBezTo>
                    <a:pt x="2368" y="386"/>
                    <a:pt x="1545" y="901"/>
                    <a:pt x="0" y="1545"/>
                  </a:cubicBezTo>
                  <a:lnTo>
                    <a:pt x="5354" y="1545"/>
                  </a:lnTo>
                  <a:lnTo>
                    <a:pt x="5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36"/>
            <p:cNvSpPr/>
            <p:nvPr/>
          </p:nvSpPr>
          <p:spPr>
            <a:xfrm>
              <a:off x="1280058" y="3869352"/>
              <a:ext cx="55006" cy="53248"/>
            </a:xfrm>
            <a:custGeom>
              <a:rect b="b" l="l" r="r" t="t"/>
              <a:pathLst>
                <a:path extrusionOk="0" h="1545" w="1596">
                  <a:moveTo>
                    <a:pt x="824" y="0"/>
                  </a:moveTo>
                  <a:cubicBezTo>
                    <a:pt x="695" y="386"/>
                    <a:pt x="463" y="901"/>
                    <a:pt x="0" y="1545"/>
                  </a:cubicBezTo>
                  <a:lnTo>
                    <a:pt x="1596" y="1545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36"/>
            <p:cNvSpPr/>
            <p:nvPr/>
          </p:nvSpPr>
          <p:spPr>
            <a:xfrm>
              <a:off x="1060034" y="3959822"/>
              <a:ext cx="33776" cy="262623"/>
            </a:xfrm>
            <a:custGeom>
              <a:rect b="b" l="l" r="r" t="t"/>
              <a:pathLst>
                <a:path extrusionOk="0" h="7620" w="980">
                  <a:moveTo>
                    <a:pt x="567" y="1"/>
                  </a:moveTo>
                  <a:lnTo>
                    <a:pt x="567" y="26"/>
                  </a:lnTo>
                  <a:cubicBezTo>
                    <a:pt x="850" y="593"/>
                    <a:pt x="902" y="1262"/>
                    <a:pt x="876" y="1880"/>
                  </a:cubicBezTo>
                  <a:cubicBezTo>
                    <a:pt x="850" y="2523"/>
                    <a:pt x="747" y="3167"/>
                    <a:pt x="619" y="3810"/>
                  </a:cubicBezTo>
                  <a:cubicBezTo>
                    <a:pt x="516" y="4428"/>
                    <a:pt x="336" y="5071"/>
                    <a:pt x="207" y="5689"/>
                  </a:cubicBezTo>
                  <a:cubicBezTo>
                    <a:pt x="78" y="6332"/>
                    <a:pt x="1" y="6976"/>
                    <a:pt x="104" y="7619"/>
                  </a:cubicBezTo>
                  <a:cubicBezTo>
                    <a:pt x="52" y="6976"/>
                    <a:pt x="155" y="6332"/>
                    <a:pt x="284" y="5715"/>
                  </a:cubicBezTo>
                  <a:cubicBezTo>
                    <a:pt x="387" y="5071"/>
                    <a:pt x="516" y="4428"/>
                    <a:pt x="670" y="3810"/>
                  </a:cubicBezTo>
                  <a:cubicBezTo>
                    <a:pt x="825" y="3192"/>
                    <a:pt x="928" y="2549"/>
                    <a:pt x="953" y="1905"/>
                  </a:cubicBezTo>
                  <a:cubicBezTo>
                    <a:pt x="979" y="1262"/>
                    <a:pt x="902" y="567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36"/>
            <p:cNvSpPr/>
            <p:nvPr/>
          </p:nvSpPr>
          <p:spPr>
            <a:xfrm>
              <a:off x="1142543" y="3979329"/>
              <a:ext cx="22230" cy="213304"/>
            </a:xfrm>
            <a:custGeom>
              <a:rect b="b" l="l" r="r" t="t"/>
              <a:pathLst>
                <a:path extrusionOk="0" h="6189" w="645">
                  <a:moveTo>
                    <a:pt x="536" y="3825"/>
                  </a:moveTo>
                  <a:cubicBezTo>
                    <a:pt x="538" y="3825"/>
                    <a:pt x="540" y="3827"/>
                    <a:pt x="541" y="3832"/>
                  </a:cubicBezTo>
                  <a:lnTo>
                    <a:pt x="541" y="3832"/>
                  </a:lnTo>
                  <a:cubicBezTo>
                    <a:pt x="533" y="3829"/>
                    <a:pt x="534" y="3825"/>
                    <a:pt x="536" y="3825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61" y="773"/>
                    <a:pt x="335" y="1648"/>
                    <a:pt x="258" y="2498"/>
                  </a:cubicBezTo>
                  <a:cubicBezTo>
                    <a:pt x="207" y="3347"/>
                    <a:pt x="52" y="4196"/>
                    <a:pt x="1" y="5046"/>
                  </a:cubicBezTo>
                  <a:cubicBezTo>
                    <a:pt x="1" y="5252"/>
                    <a:pt x="1" y="5458"/>
                    <a:pt x="52" y="5689"/>
                  </a:cubicBezTo>
                  <a:cubicBezTo>
                    <a:pt x="52" y="5792"/>
                    <a:pt x="78" y="5895"/>
                    <a:pt x="129" y="5998"/>
                  </a:cubicBezTo>
                  <a:cubicBezTo>
                    <a:pt x="155" y="6049"/>
                    <a:pt x="155" y="6101"/>
                    <a:pt x="207" y="6152"/>
                  </a:cubicBezTo>
                  <a:cubicBezTo>
                    <a:pt x="225" y="6171"/>
                    <a:pt x="256" y="6189"/>
                    <a:pt x="291" y="6189"/>
                  </a:cubicBezTo>
                  <a:cubicBezTo>
                    <a:pt x="305" y="6189"/>
                    <a:pt x="320" y="6186"/>
                    <a:pt x="335" y="6178"/>
                  </a:cubicBezTo>
                  <a:cubicBezTo>
                    <a:pt x="361" y="6152"/>
                    <a:pt x="387" y="6127"/>
                    <a:pt x="387" y="6101"/>
                  </a:cubicBezTo>
                  <a:cubicBezTo>
                    <a:pt x="490" y="5895"/>
                    <a:pt x="515" y="5663"/>
                    <a:pt x="541" y="5458"/>
                  </a:cubicBezTo>
                  <a:cubicBezTo>
                    <a:pt x="567" y="5252"/>
                    <a:pt x="593" y="5046"/>
                    <a:pt x="618" y="4814"/>
                  </a:cubicBezTo>
                  <a:cubicBezTo>
                    <a:pt x="618" y="4608"/>
                    <a:pt x="644" y="4402"/>
                    <a:pt x="618" y="4196"/>
                  </a:cubicBezTo>
                  <a:cubicBezTo>
                    <a:pt x="618" y="4068"/>
                    <a:pt x="618" y="3965"/>
                    <a:pt x="618" y="3862"/>
                  </a:cubicBezTo>
                  <a:cubicBezTo>
                    <a:pt x="618" y="3836"/>
                    <a:pt x="618" y="3836"/>
                    <a:pt x="593" y="3810"/>
                  </a:cubicBezTo>
                  <a:cubicBezTo>
                    <a:pt x="593" y="3810"/>
                    <a:pt x="593" y="3810"/>
                    <a:pt x="593" y="3785"/>
                  </a:cubicBezTo>
                  <a:cubicBezTo>
                    <a:pt x="593" y="3785"/>
                    <a:pt x="567" y="3785"/>
                    <a:pt x="567" y="3759"/>
                  </a:cubicBezTo>
                  <a:cubicBezTo>
                    <a:pt x="541" y="3759"/>
                    <a:pt x="515" y="3785"/>
                    <a:pt x="515" y="3785"/>
                  </a:cubicBezTo>
                  <a:cubicBezTo>
                    <a:pt x="490" y="3810"/>
                    <a:pt x="490" y="3836"/>
                    <a:pt x="490" y="3862"/>
                  </a:cubicBezTo>
                  <a:cubicBezTo>
                    <a:pt x="464" y="3913"/>
                    <a:pt x="464" y="3965"/>
                    <a:pt x="438" y="4016"/>
                  </a:cubicBezTo>
                  <a:cubicBezTo>
                    <a:pt x="361" y="4454"/>
                    <a:pt x="310" y="4866"/>
                    <a:pt x="258" y="5303"/>
                  </a:cubicBezTo>
                  <a:lnTo>
                    <a:pt x="284" y="5303"/>
                  </a:lnTo>
                  <a:cubicBezTo>
                    <a:pt x="361" y="4866"/>
                    <a:pt x="412" y="4454"/>
                    <a:pt x="490" y="4042"/>
                  </a:cubicBezTo>
                  <a:cubicBezTo>
                    <a:pt x="515" y="3990"/>
                    <a:pt x="515" y="3939"/>
                    <a:pt x="541" y="3887"/>
                  </a:cubicBezTo>
                  <a:cubicBezTo>
                    <a:pt x="541" y="3982"/>
                    <a:pt x="541" y="4078"/>
                    <a:pt x="541" y="4196"/>
                  </a:cubicBezTo>
                  <a:cubicBezTo>
                    <a:pt x="541" y="4402"/>
                    <a:pt x="541" y="4608"/>
                    <a:pt x="515" y="4814"/>
                  </a:cubicBezTo>
                  <a:cubicBezTo>
                    <a:pt x="515" y="5020"/>
                    <a:pt x="490" y="5252"/>
                    <a:pt x="464" y="5458"/>
                  </a:cubicBezTo>
                  <a:cubicBezTo>
                    <a:pt x="438" y="5663"/>
                    <a:pt x="412" y="5869"/>
                    <a:pt x="335" y="6049"/>
                  </a:cubicBezTo>
                  <a:cubicBezTo>
                    <a:pt x="310" y="6075"/>
                    <a:pt x="310" y="6101"/>
                    <a:pt x="284" y="6101"/>
                  </a:cubicBezTo>
                  <a:lnTo>
                    <a:pt x="258" y="6101"/>
                  </a:lnTo>
                  <a:cubicBezTo>
                    <a:pt x="232" y="6049"/>
                    <a:pt x="207" y="6024"/>
                    <a:pt x="207" y="5972"/>
                  </a:cubicBezTo>
                  <a:cubicBezTo>
                    <a:pt x="155" y="5869"/>
                    <a:pt x="129" y="5766"/>
                    <a:pt x="104" y="5663"/>
                  </a:cubicBezTo>
                  <a:cubicBezTo>
                    <a:pt x="52" y="5458"/>
                    <a:pt x="52" y="5252"/>
                    <a:pt x="52" y="5046"/>
                  </a:cubicBezTo>
                  <a:cubicBezTo>
                    <a:pt x="52" y="4196"/>
                    <a:pt x="258" y="3347"/>
                    <a:pt x="335" y="2498"/>
                  </a:cubicBezTo>
                  <a:cubicBezTo>
                    <a:pt x="387" y="2086"/>
                    <a:pt x="387" y="1648"/>
                    <a:pt x="335" y="1211"/>
                  </a:cubicBezTo>
                  <a:cubicBezTo>
                    <a:pt x="310" y="799"/>
                    <a:pt x="207" y="36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36"/>
            <p:cNvSpPr/>
            <p:nvPr/>
          </p:nvSpPr>
          <p:spPr>
            <a:xfrm>
              <a:off x="1154089" y="3971368"/>
              <a:ext cx="15992" cy="104705"/>
            </a:xfrm>
            <a:custGeom>
              <a:rect b="b" l="l" r="r" t="t"/>
              <a:pathLst>
                <a:path extrusionOk="0" h="3038" w="464">
                  <a:moveTo>
                    <a:pt x="0" y="0"/>
                  </a:moveTo>
                  <a:lnTo>
                    <a:pt x="0" y="26"/>
                  </a:lnTo>
                  <a:cubicBezTo>
                    <a:pt x="77" y="258"/>
                    <a:pt x="155" y="515"/>
                    <a:pt x="206" y="747"/>
                  </a:cubicBezTo>
                  <a:cubicBezTo>
                    <a:pt x="283" y="1004"/>
                    <a:pt x="335" y="1261"/>
                    <a:pt x="335" y="1519"/>
                  </a:cubicBezTo>
                  <a:cubicBezTo>
                    <a:pt x="361" y="2008"/>
                    <a:pt x="335" y="2523"/>
                    <a:pt x="258" y="3037"/>
                  </a:cubicBezTo>
                  <a:cubicBezTo>
                    <a:pt x="438" y="2548"/>
                    <a:pt x="464" y="2008"/>
                    <a:pt x="386" y="1493"/>
                  </a:cubicBezTo>
                  <a:cubicBezTo>
                    <a:pt x="361" y="1236"/>
                    <a:pt x="335" y="978"/>
                    <a:pt x="283" y="747"/>
                  </a:cubicBezTo>
                  <a:cubicBezTo>
                    <a:pt x="232" y="489"/>
                    <a:pt x="129" y="2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36"/>
            <p:cNvSpPr/>
            <p:nvPr/>
          </p:nvSpPr>
          <p:spPr>
            <a:xfrm>
              <a:off x="1084884" y="4133696"/>
              <a:ext cx="8030" cy="61244"/>
            </a:xfrm>
            <a:custGeom>
              <a:rect b="b" l="l" r="r" t="t"/>
              <a:pathLst>
                <a:path extrusionOk="0" h="1777" w="233">
                  <a:moveTo>
                    <a:pt x="52" y="0"/>
                  </a:moveTo>
                  <a:cubicBezTo>
                    <a:pt x="1" y="129"/>
                    <a:pt x="1" y="284"/>
                    <a:pt x="1" y="438"/>
                  </a:cubicBezTo>
                  <a:cubicBezTo>
                    <a:pt x="26" y="592"/>
                    <a:pt x="52" y="747"/>
                    <a:pt x="52" y="901"/>
                  </a:cubicBezTo>
                  <a:cubicBezTo>
                    <a:pt x="52" y="1184"/>
                    <a:pt x="104" y="1493"/>
                    <a:pt x="232" y="1776"/>
                  </a:cubicBezTo>
                  <a:lnTo>
                    <a:pt x="232" y="1751"/>
                  </a:lnTo>
                  <a:cubicBezTo>
                    <a:pt x="207" y="1468"/>
                    <a:pt x="155" y="1184"/>
                    <a:pt x="78" y="876"/>
                  </a:cubicBezTo>
                  <a:cubicBezTo>
                    <a:pt x="52" y="747"/>
                    <a:pt x="52" y="592"/>
                    <a:pt x="78" y="438"/>
                  </a:cubicBezTo>
                  <a:cubicBezTo>
                    <a:pt x="78" y="284"/>
                    <a:pt x="78" y="155"/>
                    <a:pt x="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36"/>
            <p:cNvSpPr/>
            <p:nvPr/>
          </p:nvSpPr>
          <p:spPr>
            <a:xfrm>
              <a:off x="1207303" y="3970471"/>
              <a:ext cx="34637" cy="225367"/>
            </a:xfrm>
            <a:custGeom>
              <a:rect b="b" l="l" r="r" t="t"/>
              <a:pathLst>
                <a:path extrusionOk="0" h="6539" w="1005">
                  <a:moveTo>
                    <a:pt x="1" y="1"/>
                  </a:moveTo>
                  <a:cubicBezTo>
                    <a:pt x="104" y="206"/>
                    <a:pt x="155" y="464"/>
                    <a:pt x="206" y="695"/>
                  </a:cubicBezTo>
                  <a:cubicBezTo>
                    <a:pt x="232" y="953"/>
                    <a:pt x="258" y="1185"/>
                    <a:pt x="258" y="1442"/>
                  </a:cubicBezTo>
                  <a:cubicBezTo>
                    <a:pt x="284" y="1931"/>
                    <a:pt x="258" y="2420"/>
                    <a:pt x="258" y="2909"/>
                  </a:cubicBezTo>
                  <a:lnTo>
                    <a:pt x="232" y="4402"/>
                  </a:lnTo>
                  <a:cubicBezTo>
                    <a:pt x="206" y="4891"/>
                    <a:pt x="181" y="5380"/>
                    <a:pt x="232" y="5895"/>
                  </a:cubicBezTo>
                  <a:cubicBezTo>
                    <a:pt x="258" y="5998"/>
                    <a:pt x="284" y="6126"/>
                    <a:pt x="309" y="6255"/>
                  </a:cubicBezTo>
                  <a:cubicBezTo>
                    <a:pt x="361" y="6358"/>
                    <a:pt x="412" y="6512"/>
                    <a:pt x="567" y="6538"/>
                  </a:cubicBezTo>
                  <a:cubicBezTo>
                    <a:pt x="670" y="6538"/>
                    <a:pt x="721" y="6487"/>
                    <a:pt x="747" y="6435"/>
                  </a:cubicBezTo>
                  <a:cubicBezTo>
                    <a:pt x="773" y="6358"/>
                    <a:pt x="798" y="6306"/>
                    <a:pt x="824" y="6255"/>
                  </a:cubicBezTo>
                  <a:cubicBezTo>
                    <a:pt x="850" y="6126"/>
                    <a:pt x="876" y="5998"/>
                    <a:pt x="901" y="5869"/>
                  </a:cubicBezTo>
                  <a:cubicBezTo>
                    <a:pt x="979" y="5380"/>
                    <a:pt x="1004" y="4891"/>
                    <a:pt x="1004" y="4402"/>
                  </a:cubicBezTo>
                  <a:cubicBezTo>
                    <a:pt x="1004" y="4144"/>
                    <a:pt x="1004" y="3887"/>
                    <a:pt x="979" y="3655"/>
                  </a:cubicBezTo>
                  <a:cubicBezTo>
                    <a:pt x="953" y="3578"/>
                    <a:pt x="953" y="3527"/>
                    <a:pt x="927" y="3450"/>
                  </a:cubicBezTo>
                  <a:cubicBezTo>
                    <a:pt x="927" y="3450"/>
                    <a:pt x="927" y="3424"/>
                    <a:pt x="927" y="3424"/>
                  </a:cubicBezTo>
                  <a:cubicBezTo>
                    <a:pt x="901" y="3398"/>
                    <a:pt x="927" y="3372"/>
                    <a:pt x="850" y="3372"/>
                  </a:cubicBezTo>
                  <a:cubicBezTo>
                    <a:pt x="773" y="3398"/>
                    <a:pt x="798" y="3424"/>
                    <a:pt x="773" y="3475"/>
                  </a:cubicBezTo>
                  <a:cubicBezTo>
                    <a:pt x="747" y="3604"/>
                    <a:pt x="721" y="3707"/>
                    <a:pt x="721" y="3836"/>
                  </a:cubicBezTo>
                  <a:cubicBezTo>
                    <a:pt x="644" y="4325"/>
                    <a:pt x="567" y="4814"/>
                    <a:pt x="567" y="5303"/>
                  </a:cubicBezTo>
                  <a:lnTo>
                    <a:pt x="593" y="5303"/>
                  </a:lnTo>
                  <a:cubicBezTo>
                    <a:pt x="618" y="4814"/>
                    <a:pt x="670" y="4325"/>
                    <a:pt x="773" y="3836"/>
                  </a:cubicBezTo>
                  <a:cubicBezTo>
                    <a:pt x="798" y="3733"/>
                    <a:pt x="824" y="3604"/>
                    <a:pt x="850" y="3475"/>
                  </a:cubicBezTo>
                  <a:cubicBezTo>
                    <a:pt x="876" y="3527"/>
                    <a:pt x="876" y="3604"/>
                    <a:pt x="876" y="3655"/>
                  </a:cubicBezTo>
                  <a:cubicBezTo>
                    <a:pt x="901" y="3913"/>
                    <a:pt x="927" y="4144"/>
                    <a:pt x="927" y="4402"/>
                  </a:cubicBezTo>
                  <a:cubicBezTo>
                    <a:pt x="927" y="4891"/>
                    <a:pt x="901" y="5380"/>
                    <a:pt x="824" y="5869"/>
                  </a:cubicBezTo>
                  <a:cubicBezTo>
                    <a:pt x="824" y="5998"/>
                    <a:pt x="798" y="6101"/>
                    <a:pt x="747" y="6229"/>
                  </a:cubicBezTo>
                  <a:cubicBezTo>
                    <a:pt x="721" y="6332"/>
                    <a:pt x="670" y="6487"/>
                    <a:pt x="567" y="6487"/>
                  </a:cubicBezTo>
                  <a:cubicBezTo>
                    <a:pt x="490" y="6461"/>
                    <a:pt x="412" y="6332"/>
                    <a:pt x="361" y="6229"/>
                  </a:cubicBezTo>
                  <a:cubicBezTo>
                    <a:pt x="335" y="6126"/>
                    <a:pt x="309" y="5998"/>
                    <a:pt x="284" y="5869"/>
                  </a:cubicBezTo>
                  <a:cubicBezTo>
                    <a:pt x="181" y="4891"/>
                    <a:pt x="284" y="3913"/>
                    <a:pt x="335" y="2909"/>
                  </a:cubicBezTo>
                  <a:cubicBezTo>
                    <a:pt x="361" y="2420"/>
                    <a:pt x="361" y="1931"/>
                    <a:pt x="335" y="1442"/>
                  </a:cubicBezTo>
                  <a:cubicBezTo>
                    <a:pt x="284" y="953"/>
                    <a:pt x="258" y="43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36"/>
            <p:cNvSpPr/>
            <p:nvPr/>
          </p:nvSpPr>
          <p:spPr>
            <a:xfrm>
              <a:off x="1233013" y="3976296"/>
              <a:ext cx="12476" cy="74927"/>
            </a:xfrm>
            <a:custGeom>
              <a:rect b="b" l="l" r="r" t="t"/>
              <a:pathLst>
                <a:path extrusionOk="0" h="2174" w="362">
                  <a:moveTo>
                    <a:pt x="258" y="63"/>
                  </a:moveTo>
                  <a:lnTo>
                    <a:pt x="258" y="63"/>
                  </a:lnTo>
                  <a:cubicBezTo>
                    <a:pt x="263" y="72"/>
                    <a:pt x="266" y="80"/>
                    <a:pt x="269" y="89"/>
                  </a:cubicBezTo>
                  <a:lnTo>
                    <a:pt x="269" y="89"/>
                  </a:lnTo>
                  <a:cubicBezTo>
                    <a:pt x="258" y="87"/>
                    <a:pt x="258" y="82"/>
                    <a:pt x="258" y="63"/>
                  </a:cubicBezTo>
                  <a:close/>
                  <a:moveTo>
                    <a:pt x="273" y="0"/>
                  </a:moveTo>
                  <a:cubicBezTo>
                    <a:pt x="256" y="0"/>
                    <a:pt x="250" y="12"/>
                    <a:pt x="233" y="12"/>
                  </a:cubicBezTo>
                  <a:cubicBezTo>
                    <a:pt x="233" y="37"/>
                    <a:pt x="207" y="37"/>
                    <a:pt x="207" y="63"/>
                  </a:cubicBezTo>
                  <a:cubicBezTo>
                    <a:pt x="181" y="89"/>
                    <a:pt x="181" y="115"/>
                    <a:pt x="181" y="140"/>
                  </a:cubicBezTo>
                  <a:cubicBezTo>
                    <a:pt x="104" y="372"/>
                    <a:pt x="78" y="604"/>
                    <a:pt x="52" y="835"/>
                  </a:cubicBezTo>
                  <a:cubicBezTo>
                    <a:pt x="52" y="1041"/>
                    <a:pt x="27" y="1273"/>
                    <a:pt x="1" y="1505"/>
                  </a:cubicBezTo>
                  <a:cubicBezTo>
                    <a:pt x="1" y="1736"/>
                    <a:pt x="1" y="1968"/>
                    <a:pt x="78" y="2174"/>
                  </a:cubicBezTo>
                  <a:lnTo>
                    <a:pt x="78" y="1505"/>
                  </a:lnTo>
                  <a:cubicBezTo>
                    <a:pt x="52" y="1273"/>
                    <a:pt x="52" y="1041"/>
                    <a:pt x="104" y="835"/>
                  </a:cubicBezTo>
                  <a:cubicBezTo>
                    <a:pt x="155" y="604"/>
                    <a:pt x="181" y="398"/>
                    <a:pt x="258" y="166"/>
                  </a:cubicBezTo>
                  <a:cubicBezTo>
                    <a:pt x="258" y="143"/>
                    <a:pt x="258" y="119"/>
                    <a:pt x="278" y="115"/>
                  </a:cubicBezTo>
                  <a:lnTo>
                    <a:pt x="278" y="115"/>
                  </a:lnTo>
                  <a:cubicBezTo>
                    <a:pt x="287" y="149"/>
                    <a:pt x="293" y="184"/>
                    <a:pt x="310" y="218"/>
                  </a:cubicBezTo>
                  <a:cubicBezTo>
                    <a:pt x="310" y="346"/>
                    <a:pt x="310" y="449"/>
                    <a:pt x="336" y="552"/>
                  </a:cubicBezTo>
                  <a:cubicBezTo>
                    <a:pt x="361" y="449"/>
                    <a:pt x="361" y="346"/>
                    <a:pt x="361" y="218"/>
                  </a:cubicBezTo>
                  <a:cubicBezTo>
                    <a:pt x="361" y="166"/>
                    <a:pt x="361" y="115"/>
                    <a:pt x="336" y="37"/>
                  </a:cubicBezTo>
                  <a:cubicBezTo>
                    <a:pt x="336" y="12"/>
                    <a:pt x="310" y="12"/>
                    <a:pt x="310" y="12"/>
                  </a:cubicBezTo>
                  <a:cubicBezTo>
                    <a:pt x="293" y="3"/>
                    <a:pt x="281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36"/>
            <p:cNvSpPr/>
            <p:nvPr/>
          </p:nvSpPr>
          <p:spPr>
            <a:xfrm>
              <a:off x="1274716" y="3964233"/>
              <a:ext cx="32880" cy="232604"/>
            </a:xfrm>
            <a:custGeom>
              <a:rect b="b" l="l" r="r" t="t"/>
              <a:pathLst>
                <a:path extrusionOk="0" h="6749" w="954">
                  <a:moveTo>
                    <a:pt x="155" y="4300"/>
                  </a:moveTo>
                  <a:cubicBezTo>
                    <a:pt x="181" y="4351"/>
                    <a:pt x="207" y="4428"/>
                    <a:pt x="207" y="4506"/>
                  </a:cubicBezTo>
                  <a:lnTo>
                    <a:pt x="232" y="4506"/>
                  </a:lnTo>
                  <a:cubicBezTo>
                    <a:pt x="207" y="4428"/>
                    <a:pt x="207" y="4351"/>
                    <a:pt x="155" y="4300"/>
                  </a:cubicBezTo>
                  <a:close/>
                  <a:moveTo>
                    <a:pt x="471" y="1"/>
                  </a:moveTo>
                  <a:cubicBezTo>
                    <a:pt x="435" y="1"/>
                    <a:pt x="398" y="9"/>
                    <a:pt x="361" y="27"/>
                  </a:cubicBezTo>
                  <a:cubicBezTo>
                    <a:pt x="207" y="104"/>
                    <a:pt x="129" y="233"/>
                    <a:pt x="104" y="362"/>
                  </a:cubicBezTo>
                  <a:cubicBezTo>
                    <a:pt x="1" y="645"/>
                    <a:pt x="1" y="928"/>
                    <a:pt x="1" y="1211"/>
                  </a:cubicBezTo>
                  <a:cubicBezTo>
                    <a:pt x="26" y="1777"/>
                    <a:pt x="129" y="2344"/>
                    <a:pt x="232" y="2884"/>
                  </a:cubicBezTo>
                  <a:lnTo>
                    <a:pt x="541" y="4557"/>
                  </a:lnTo>
                  <a:cubicBezTo>
                    <a:pt x="593" y="4814"/>
                    <a:pt x="618" y="5098"/>
                    <a:pt x="670" y="5381"/>
                  </a:cubicBezTo>
                  <a:cubicBezTo>
                    <a:pt x="696" y="5664"/>
                    <a:pt x="696" y="5947"/>
                    <a:pt x="644" y="6204"/>
                  </a:cubicBezTo>
                  <a:cubicBezTo>
                    <a:pt x="618" y="6333"/>
                    <a:pt x="541" y="6462"/>
                    <a:pt x="464" y="6565"/>
                  </a:cubicBezTo>
                  <a:cubicBezTo>
                    <a:pt x="442" y="6609"/>
                    <a:pt x="400" y="6673"/>
                    <a:pt x="373" y="6673"/>
                  </a:cubicBezTo>
                  <a:cubicBezTo>
                    <a:pt x="369" y="6673"/>
                    <a:pt x="365" y="6671"/>
                    <a:pt x="361" y="6668"/>
                  </a:cubicBezTo>
                  <a:cubicBezTo>
                    <a:pt x="310" y="6668"/>
                    <a:pt x="284" y="6590"/>
                    <a:pt x="258" y="6539"/>
                  </a:cubicBezTo>
                  <a:cubicBezTo>
                    <a:pt x="155" y="6282"/>
                    <a:pt x="129" y="5998"/>
                    <a:pt x="104" y="5715"/>
                  </a:cubicBezTo>
                  <a:cubicBezTo>
                    <a:pt x="78" y="5432"/>
                    <a:pt x="78" y="5149"/>
                    <a:pt x="78" y="4866"/>
                  </a:cubicBezTo>
                  <a:cubicBezTo>
                    <a:pt x="78" y="4737"/>
                    <a:pt x="78" y="4583"/>
                    <a:pt x="78" y="4454"/>
                  </a:cubicBezTo>
                  <a:cubicBezTo>
                    <a:pt x="104" y="4428"/>
                    <a:pt x="104" y="4377"/>
                    <a:pt x="104" y="4351"/>
                  </a:cubicBezTo>
                  <a:cubicBezTo>
                    <a:pt x="104" y="4330"/>
                    <a:pt x="121" y="4293"/>
                    <a:pt x="141" y="4293"/>
                  </a:cubicBezTo>
                  <a:cubicBezTo>
                    <a:pt x="145" y="4293"/>
                    <a:pt x="150" y="4295"/>
                    <a:pt x="155" y="4300"/>
                  </a:cubicBezTo>
                  <a:cubicBezTo>
                    <a:pt x="155" y="4287"/>
                    <a:pt x="142" y="4280"/>
                    <a:pt x="129" y="4280"/>
                  </a:cubicBezTo>
                  <a:cubicBezTo>
                    <a:pt x="117" y="4280"/>
                    <a:pt x="104" y="4287"/>
                    <a:pt x="104" y="4300"/>
                  </a:cubicBezTo>
                  <a:cubicBezTo>
                    <a:pt x="104" y="4325"/>
                    <a:pt x="78" y="4325"/>
                    <a:pt x="78" y="4351"/>
                  </a:cubicBezTo>
                  <a:cubicBezTo>
                    <a:pt x="78" y="4377"/>
                    <a:pt x="78" y="4428"/>
                    <a:pt x="52" y="4454"/>
                  </a:cubicBezTo>
                  <a:cubicBezTo>
                    <a:pt x="52" y="4583"/>
                    <a:pt x="26" y="4737"/>
                    <a:pt x="26" y="4866"/>
                  </a:cubicBezTo>
                  <a:cubicBezTo>
                    <a:pt x="26" y="5149"/>
                    <a:pt x="26" y="5432"/>
                    <a:pt x="52" y="5715"/>
                  </a:cubicBezTo>
                  <a:cubicBezTo>
                    <a:pt x="78" y="5998"/>
                    <a:pt x="104" y="6282"/>
                    <a:pt x="181" y="6565"/>
                  </a:cubicBezTo>
                  <a:cubicBezTo>
                    <a:pt x="207" y="6616"/>
                    <a:pt x="232" y="6719"/>
                    <a:pt x="335" y="6745"/>
                  </a:cubicBezTo>
                  <a:cubicBezTo>
                    <a:pt x="349" y="6748"/>
                    <a:pt x="362" y="6749"/>
                    <a:pt x="374" y="6749"/>
                  </a:cubicBezTo>
                  <a:cubicBezTo>
                    <a:pt x="470" y="6749"/>
                    <a:pt x="495" y="6662"/>
                    <a:pt x="541" y="6616"/>
                  </a:cubicBezTo>
                  <a:cubicBezTo>
                    <a:pt x="618" y="6513"/>
                    <a:pt x="696" y="6359"/>
                    <a:pt x="721" y="6230"/>
                  </a:cubicBezTo>
                  <a:cubicBezTo>
                    <a:pt x="799" y="5947"/>
                    <a:pt x="773" y="5664"/>
                    <a:pt x="747" y="5381"/>
                  </a:cubicBezTo>
                  <a:cubicBezTo>
                    <a:pt x="696" y="5098"/>
                    <a:pt x="670" y="4814"/>
                    <a:pt x="618" y="4531"/>
                  </a:cubicBezTo>
                  <a:cubicBezTo>
                    <a:pt x="515" y="3991"/>
                    <a:pt x="387" y="3425"/>
                    <a:pt x="284" y="2884"/>
                  </a:cubicBezTo>
                  <a:cubicBezTo>
                    <a:pt x="155" y="2318"/>
                    <a:pt x="52" y="1777"/>
                    <a:pt x="26" y="1211"/>
                  </a:cubicBezTo>
                  <a:cubicBezTo>
                    <a:pt x="26" y="928"/>
                    <a:pt x="52" y="645"/>
                    <a:pt x="129" y="387"/>
                  </a:cubicBezTo>
                  <a:cubicBezTo>
                    <a:pt x="181" y="259"/>
                    <a:pt x="258" y="130"/>
                    <a:pt x="361" y="79"/>
                  </a:cubicBezTo>
                  <a:cubicBezTo>
                    <a:pt x="389" y="67"/>
                    <a:pt x="417" y="62"/>
                    <a:pt x="445" y="62"/>
                  </a:cubicBezTo>
                  <a:cubicBezTo>
                    <a:pt x="544" y="62"/>
                    <a:pt x="635" y="127"/>
                    <a:pt x="696" y="207"/>
                  </a:cubicBezTo>
                  <a:cubicBezTo>
                    <a:pt x="850" y="439"/>
                    <a:pt x="824" y="722"/>
                    <a:pt x="850" y="1005"/>
                  </a:cubicBezTo>
                  <a:cubicBezTo>
                    <a:pt x="876" y="1288"/>
                    <a:pt x="902" y="1571"/>
                    <a:pt x="876" y="1855"/>
                  </a:cubicBezTo>
                  <a:cubicBezTo>
                    <a:pt x="876" y="1983"/>
                    <a:pt x="876" y="2138"/>
                    <a:pt x="850" y="2266"/>
                  </a:cubicBezTo>
                  <a:cubicBezTo>
                    <a:pt x="824" y="2318"/>
                    <a:pt x="799" y="2421"/>
                    <a:pt x="773" y="2421"/>
                  </a:cubicBezTo>
                  <a:cubicBezTo>
                    <a:pt x="721" y="2421"/>
                    <a:pt x="670" y="2369"/>
                    <a:pt x="644" y="2292"/>
                  </a:cubicBezTo>
                  <a:cubicBezTo>
                    <a:pt x="490" y="2060"/>
                    <a:pt x="387" y="1803"/>
                    <a:pt x="284" y="1546"/>
                  </a:cubicBezTo>
                  <a:lnTo>
                    <a:pt x="284" y="1546"/>
                  </a:lnTo>
                  <a:cubicBezTo>
                    <a:pt x="361" y="1803"/>
                    <a:pt x="438" y="2086"/>
                    <a:pt x="593" y="2318"/>
                  </a:cubicBezTo>
                  <a:cubicBezTo>
                    <a:pt x="644" y="2369"/>
                    <a:pt x="670" y="2472"/>
                    <a:pt x="773" y="2472"/>
                  </a:cubicBezTo>
                  <a:cubicBezTo>
                    <a:pt x="876" y="2421"/>
                    <a:pt x="876" y="2344"/>
                    <a:pt x="902" y="2292"/>
                  </a:cubicBezTo>
                  <a:cubicBezTo>
                    <a:pt x="927" y="2138"/>
                    <a:pt x="927" y="2009"/>
                    <a:pt x="953" y="1855"/>
                  </a:cubicBezTo>
                  <a:cubicBezTo>
                    <a:pt x="953" y="1571"/>
                    <a:pt x="953" y="1288"/>
                    <a:pt x="927" y="1005"/>
                  </a:cubicBezTo>
                  <a:cubicBezTo>
                    <a:pt x="902" y="722"/>
                    <a:pt x="927" y="439"/>
                    <a:pt x="747" y="182"/>
                  </a:cubicBezTo>
                  <a:cubicBezTo>
                    <a:pt x="688" y="84"/>
                    <a:pt x="585" y="1"/>
                    <a:pt x="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1" name="Google Shape;841;p5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842" name="Google Shape;842;p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" name="Google Shape;915;p5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916" name="Google Shape;916;p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" name="Google Shape;989;p5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990" name="Google Shape;990;p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" name="Google Shape;1063;p5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1064" name="Google Shape;1064;p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" name="Google Shape;1137;p5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8" name="Google Shape;1138;p5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1139" name="Google Shape;1139;p5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" name="Google Shape;1148;p5"/>
          <p:cNvGrpSpPr/>
          <p:nvPr/>
        </p:nvGrpSpPr>
        <p:grpSpPr>
          <a:xfrm>
            <a:off x="1342785" y="3412963"/>
            <a:ext cx="625399" cy="848988"/>
            <a:chOff x="981110" y="3031963"/>
            <a:chExt cx="625399" cy="848988"/>
          </a:xfrm>
        </p:grpSpPr>
        <p:sp>
          <p:nvSpPr>
            <p:cNvPr id="1149" name="Google Shape;1149;p5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" name="Google Shape;1222;p5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1223" name="Google Shape;1223;p5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224" name="Google Shape;1224;p5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225" name="Google Shape;1225;p5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" name="Google Shape;1226;p5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27" name="Google Shape;1227;p5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5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29" name="Google Shape;1229;p5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230" name="Google Shape;1230;p5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" name="Google Shape;1231;p5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" name="Google Shape;1232;p5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" name="Google Shape;1233;p5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34" name="Google Shape;1234;p5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235" name="Google Shape;1235;p5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6" name="Google Shape;1236;p5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7" name="Google Shape;1237;p5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" name="Google Shape;1238;p5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" name="Google Shape;1239;p5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0" name="Google Shape;1240;p5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1" name="Google Shape;1241;p5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2" name="Google Shape;1242;p5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3" name="Google Shape;1243;p5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4" name="Google Shape;1244;p5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5" name="Google Shape;1245;p5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6" name="Google Shape;1246;p5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7" name="Google Shape;1247;p5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8" name="Google Shape;1248;p5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9" name="Google Shape;1249;p5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0" name="Google Shape;1250;p5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1" name="Google Shape;1251;p5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2" name="Google Shape;1252;p5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3" name="Google Shape;1253;p5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4" name="Google Shape;1254;p5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" name="Google Shape;1255;p5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6" name="Google Shape;1256;p5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7" name="Google Shape;1257;p5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8" name="Google Shape;1258;p5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9" name="Google Shape;1259;p5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" name="Google Shape;1260;p5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" name="Google Shape;1261;p5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" name="Google Shape;1262;p5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" name="Google Shape;1263;p5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" name="Google Shape;1264;p5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65" name="Google Shape;1265;p5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266" name="Google Shape;1266;p5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" name="Google Shape;1267;p5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" name="Google Shape;1268;p5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" name="Google Shape;1269;p5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" name="Google Shape;1270;p5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" name="Google Shape;1271;p5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" name="Google Shape;1272;p5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" name="Google Shape;1273;p5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" name="Google Shape;1274;p5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" name="Google Shape;1275;p5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6" name="Google Shape;1276;p5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7" name="Google Shape;1277;p5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8" name="Google Shape;1278;p5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9" name="Google Shape;1279;p5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0" name="Google Shape;1280;p5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1" name="Google Shape;1281;p5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2" name="Google Shape;1282;p5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3" name="Google Shape;1283;p5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4" name="Google Shape;1284;p5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5" name="Google Shape;1285;p5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6" name="Google Shape;1286;p5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7" name="Google Shape;1287;p5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8" name="Google Shape;1288;p5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9" name="Google Shape;1289;p5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0" name="Google Shape;1290;p5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1" name="Google Shape;1291;p5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2" name="Google Shape;1292;p5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3" name="Google Shape;1293;p5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4" name="Google Shape;1294;p5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5" name="Google Shape;1295;p5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6" name="Google Shape;1296;p5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7" name="Google Shape;1297;p5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8" name="Google Shape;1298;p5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9" name="Google Shape;1299;p5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0" name="Google Shape;1300;p5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1" name="Google Shape;1301;p5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2" name="Google Shape;1302;p5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" name="Google Shape;1303;p5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4" name="Google Shape;1304;p5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5" name="Google Shape;1305;p5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6" name="Google Shape;1306;p5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7" name="Google Shape;1307;p5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8" name="Google Shape;1308;p5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9" name="Google Shape;1309;p5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0" name="Google Shape;1310;p5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1" name="Google Shape;1311;p5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2" name="Google Shape;1312;p5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3" name="Google Shape;1313;p5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4" name="Google Shape;1314;p5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5" name="Google Shape;1315;p5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6" name="Google Shape;1316;p5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317" name="Google Shape;1317;p5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1318" name="Google Shape;1318;p5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9" name="Google Shape;1319;p5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" name="Google Shape;1320;p5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1" name="Google Shape;1321;p5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2" name="Google Shape;1322;p5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3" name="Google Shape;1323;p5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4" name="Google Shape;1324;p5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" name="Google Shape;1325;p5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6" name="Google Shape;1326;p5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7" name="Google Shape;1327;p5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8" name="Google Shape;1328;p5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9" name="Google Shape;1329;p5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0" name="Google Shape;1330;p5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1" name="Google Shape;1331;p5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2" name="Google Shape;1332;p5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3" name="Google Shape;1333;p5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4" name="Google Shape;1334;p5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5" name="Google Shape;1335;p5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6" name="Google Shape;1336;p5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7" name="Google Shape;1337;p5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8" name="Google Shape;1338;p5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9" name="Google Shape;1339;p5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0" name="Google Shape;1340;p5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1" name="Google Shape;1341;p5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2" name="Google Shape;1342;p5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3" name="Google Shape;1343;p5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4" name="Google Shape;1344;p5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5" name="Google Shape;1345;p5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6" name="Google Shape;1346;p5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7" name="Google Shape;1347;p5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8" name="Google Shape;1348;p5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9" name="Google Shape;1349;p5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50" name="Google Shape;1350;p5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" name="Google Shape;1351;p5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" name="Google Shape;1352;p5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5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" name="Google Shape;1354;p5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" name="Google Shape;1355;p5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5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5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" name="Google Shape;1358;p5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5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" name="Google Shape;1360;p5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" name="Google Shape;1361;p5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62" name="Google Shape;1362;p5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5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4" name="Google Shape;1364;p5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6" name="Google Shape;1366;p5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5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5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5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70" name="Google Shape;1370;p5"/>
          <p:cNvSpPr txBox="1"/>
          <p:nvPr>
            <p:ph idx="1" type="subTitle"/>
          </p:nvPr>
        </p:nvSpPr>
        <p:spPr>
          <a:xfrm>
            <a:off x="1306950" y="2948700"/>
            <a:ext cx="3167700" cy="688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1" name="Google Shape;1371;p5"/>
          <p:cNvSpPr txBox="1"/>
          <p:nvPr>
            <p:ph idx="2" type="title"/>
          </p:nvPr>
        </p:nvSpPr>
        <p:spPr>
          <a:xfrm>
            <a:off x="1307550" y="2520075"/>
            <a:ext cx="31665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1372" name="Google Shape;1372;p5"/>
          <p:cNvSpPr txBox="1"/>
          <p:nvPr>
            <p:ph idx="3" type="subTitle"/>
          </p:nvPr>
        </p:nvSpPr>
        <p:spPr>
          <a:xfrm>
            <a:off x="4669175" y="2948700"/>
            <a:ext cx="3167700" cy="688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3" name="Google Shape;1373;p5"/>
          <p:cNvSpPr txBox="1"/>
          <p:nvPr>
            <p:ph idx="4" type="title"/>
          </p:nvPr>
        </p:nvSpPr>
        <p:spPr>
          <a:xfrm>
            <a:off x="4670075" y="2520075"/>
            <a:ext cx="31659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Kavoon"/>
              <a:buNone/>
              <a:defRPr sz="2000">
                <a:solidFill>
                  <a:schemeClr val="accent4"/>
                </a:solidFill>
                <a:latin typeface="Kavoon"/>
                <a:ea typeface="Kavoon"/>
                <a:cs typeface="Kavoon"/>
                <a:sym typeface="Kavoon"/>
              </a:defRPr>
            </a:lvl9pPr>
          </a:lstStyle>
          <a:p/>
        </p:txBody>
      </p:sp>
      <p:sp>
        <p:nvSpPr>
          <p:cNvPr id="1374" name="Google Shape;1374;p5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5" name="Google Shape;1375;p5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1376" name="Google Shape;1376;p5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1377" name="Google Shape;1377;p5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5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5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5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5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5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5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5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5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5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5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5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5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5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5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5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5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5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5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5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5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5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5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5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5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5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3" name="Google Shape;1403;p5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6"/>
          <p:cNvSpPr/>
          <p:nvPr/>
        </p:nvSpPr>
        <p:spPr>
          <a:xfrm flipH="1">
            <a:off x="8263810" y="19931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6" name="Google Shape;1406;p6"/>
          <p:cNvGrpSpPr/>
          <p:nvPr/>
        </p:nvGrpSpPr>
        <p:grpSpPr>
          <a:xfrm>
            <a:off x="6082639" y="4293042"/>
            <a:ext cx="3175661" cy="798610"/>
            <a:chOff x="-57086" y="3804880"/>
            <a:chExt cx="3175661" cy="798610"/>
          </a:xfrm>
        </p:grpSpPr>
        <p:grpSp>
          <p:nvGrpSpPr>
            <p:cNvPr id="1407" name="Google Shape;1407;p6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408" name="Google Shape;1408;p6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409" name="Google Shape;1409;p6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0" name="Google Shape;1410;p6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11" name="Google Shape;1411;p6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6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13" name="Google Shape;1413;p6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414" name="Google Shape;1414;p6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" name="Google Shape;1415;p6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" name="Google Shape;1416;p6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" name="Google Shape;1417;p6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418" name="Google Shape;1418;p6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419" name="Google Shape;1419;p6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" name="Google Shape;1420;p6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" name="Google Shape;1421;p6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" name="Google Shape;1422;p6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" name="Google Shape;1423;p6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" name="Google Shape;1424;p6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" name="Google Shape;1425;p6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" name="Google Shape;1426;p6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" name="Google Shape;1427;p6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" name="Google Shape;1428;p6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" name="Google Shape;1429;p6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0" name="Google Shape;1430;p6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1" name="Google Shape;1431;p6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2" name="Google Shape;1432;p6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3" name="Google Shape;1433;p6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4" name="Google Shape;1434;p6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5" name="Google Shape;1435;p6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6" name="Google Shape;1436;p6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7" name="Google Shape;1437;p6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8" name="Google Shape;1438;p6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9" name="Google Shape;1439;p6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0" name="Google Shape;1440;p6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1" name="Google Shape;1441;p6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2" name="Google Shape;1442;p6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3" name="Google Shape;1443;p6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4" name="Google Shape;1444;p6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5" name="Google Shape;1445;p6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6" name="Google Shape;1446;p6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7" name="Google Shape;1447;p6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48" name="Google Shape;1448;p6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49" name="Google Shape;1449;p6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450" name="Google Shape;1450;p6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1" name="Google Shape;1451;p6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2" name="Google Shape;1452;p6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3" name="Google Shape;1453;p6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4" name="Google Shape;1454;p6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5" name="Google Shape;1455;p6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6" name="Google Shape;1456;p6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7" name="Google Shape;1457;p6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8" name="Google Shape;1458;p6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59" name="Google Shape;1459;p6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0" name="Google Shape;1460;p6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1" name="Google Shape;1461;p6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2" name="Google Shape;1462;p6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3" name="Google Shape;1463;p6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4" name="Google Shape;1464;p6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5" name="Google Shape;1465;p6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6" name="Google Shape;1466;p6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7" name="Google Shape;1467;p6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8" name="Google Shape;1468;p6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69" name="Google Shape;1469;p6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0" name="Google Shape;1470;p6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1" name="Google Shape;1471;p6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2" name="Google Shape;1472;p6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3" name="Google Shape;1473;p6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4" name="Google Shape;1474;p6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5" name="Google Shape;1475;p6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6" name="Google Shape;1476;p6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7" name="Google Shape;1477;p6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8" name="Google Shape;1478;p6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79" name="Google Shape;1479;p6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0" name="Google Shape;1480;p6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1" name="Google Shape;1481;p6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2" name="Google Shape;1482;p6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3" name="Google Shape;1483;p6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" name="Google Shape;1484;p6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" name="Google Shape;1485;p6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" name="Google Shape;1486;p6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" name="Google Shape;1487;p6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" name="Google Shape;1488;p6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" name="Google Shape;1489;p6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" name="Google Shape;1490;p6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" name="Google Shape;1491;p6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" name="Google Shape;1492;p6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" name="Google Shape;1493;p6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" name="Google Shape;1494;p6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" name="Google Shape;1495;p6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" name="Google Shape;1496;p6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7" name="Google Shape;1497;p6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8" name="Google Shape;1498;p6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9" name="Google Shape;1499;p6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0" name="Google Shape;1500;p6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01" name="Google Shape;1501;p6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1502" name="Google Shape;1502;p6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3" name="Google Shape;1503;p6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4" name="Google Shape;1504;p6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5" name="Google Shape;1505;p6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6" name="Google Shape;1506;p6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7" name="Google Shape;1507;p6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8" name="Google Shape;1508;p6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09" name="Google Shape;1509;p6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0" name="Google Shape;1510;p6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1" name="Google Shape;1511;p6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2" name="Google Shape;1512;p6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3" name="Google Shape;1513;p6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4" name="Google Shape;1514;p6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5" name="Google Shape;1515;p6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6" name="Google Shape;1516;p6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7" name="Google Shape;1517;p6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8" name="Google Shape;1518;p6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19" name="Google Shape;1519;p6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0" name="Google Shape;1520;p6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1" name="Google Shape;1521;p6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2" name="Google Shape;1522;p6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3" name="Google Shape;1523;p6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4" name="Google Shape;1524;p6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5" name="Google Shape;1525;p6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6" name="Google Shape;1526;p6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7" name="Google Shape;1527;p6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8" name="Google Shape;1528;p6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9" name="Google Shape;1529;p6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0" name="Google Shape;1530;p6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1" name="Google Shape;1531;p6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2" name="Google Shape;1532;p6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3" name="Google Shape;1533;p6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534" name="Google Shape;1534;p6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6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6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" name="Google Shape;1537;p6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6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6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6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1" name="Google Shape;1541;p6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" name="Google Shape;1542;p6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" name="Google Shape;1543;p6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" name="Google Shape;1544;p6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" name="Google Shape;1545;p6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46" name="Google Shape;1546;p6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6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48" name="Google Shape;1548;p6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6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0" name="Google Shape;1550;p6"/>
          <p:cNvGrpSpPr/>
          <p:nvPr/>
        </p:nvGrpSpPr>
        <p:grpSpPr>
          <a:xfrm>
            <a:off x="6071766" y="4214538"/>
            <a:ext cx="336902" cy="457350"/>
            <a:chOff x="981110" y="3031963"/>
            <a:chExt cx="625399" cy="848988"/>
          </a:xfrm>
        </p:grpSpPr>
        <p:sp>
          <p:nvSpPr>
            <p:cNvPr id="1551" name="Google Shape;1551;p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4" name="Google Shape;1624;p6"/>
          <p:cNvGrpSpPr/>
          <p:nvPr/>
        </p:nvGrpSpPr>
        <p:grpSpPr>
          <a:xfrm>
            <a:off x="6351237" y="4088318"/>
            <a:ext cx="429774" cy="583340"/>
            <a:chOff x="981110" y="3031963"/>
            <a:chExt cx="625399" cy="848988"/>
          </a:xfrm>
        </p:grpSpPr>
        <p:sp>
          <p:nvSpPr>
            <p:cNvPr id="1625" name="Google Shape;1625;p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6"/>
          <p:cNvGrpSpPr/>
          <p:nvPr/>
        </p:nvGrpSpPr>
        <p:grpSpPr>
          <a:xfrm>
            <a:off x="6704697" y="3957021"/>
            <a:ext cx="526273" cy="714339"/>
            <a:chOff x="981110" y="3031963"/>
            <a:chExt cx="625399" cy="848988"/>
          </a:xfrm>
        </p:grpSpPr>
        <p:sp>
          <p:nvSpPr>
            <p:cNvPr id="1699" name="Google Shape;1699;p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2" name="Google Shape;1772;p6"/>
          <p:cNvGrpSpPr/>
          <p:nvPr/>
        </p:nvGrpSpPr>
        <p:grpSpPr>
          <a:xfrm>
            <a:off x="7145185" y="3822538"/>
            <a:ext cx="625399" cy="848988"/>
            <a:chOff x="981110" y="3031963"/>
            <a:chExt cx="625399" cy="848988"/>
          </a:xfrm>
        </p:grpSpPr>
        <p:sp>
          <p:nvSpPr>
            <p:cNvPr id="1773" name="Google Shape;1773;p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6" name="Google Shape;1846;p6"/>
          <p:cNvGrpSpPr/>
          <p:nvPr/>
        </p:nvGrpSpPr>
        <p:grpSpPr>
          <a:xfrm>
            <a:off x="1228485" y="3260563"/>
            <a:ext cx="625399" cy="848988"/>
            <a:chOff x="981110" y="3031963"/>
            <a:chExt cx="625399" cy="848988"/>
          </a:xfrm>
        </p:grpSpPr>
        <p:sp>
          <p:nvSpPr>
            <p:cNvPr id="1847" name="Google Shape;1847;p6"/>
            <p:cNvSpPr/>
            <p:nvPr/>
          </p:nvSpPr>
          <p:spPr>
            <a:xfrm>
              <a:off x="1420996" y="3373904"/>
              <a:ext cx="158815" cy="158815"/>
            </a:xfrm>
            <a:custGeom>
              <a:rect b="b" l="l" r="r" t="t"/>
              <a:pathLst>
                <a:path extrusionOk="0" h="4608" w="4608">
                  <a:moveTo>
                    <a:pt x="2317" y="0"/>
                  </a:moveTo>
                  <a:cubicBezTo>
                    <a:pt x="1030" y="0"/>
                    <a:pt x="0" y="1030"/>
                    <a:pt x="0" y="2317"/>
                  </a:cubicBezTo>
                  <a:cubicBezTo>
                    <a:pt x="0" y="3578"/>
                    <a:pt x="1030" y="4607"/>
                    <a:pt x="2317" y="4607"/>
                  </a:cubicBezTo>
                  <a:cubicBezTo>
                    <a:pt x="3578" y="4607"/>
                    <a:pt x="4607" y="3578"/>
                    <a:pt x="4607" y="2317"/>
                  </a:cubicBezTo>
                  <a:cubicBezTo>
                    <a:pt x="4607" y="1030"/>
                    <a:pt x="3578" y="0"/>
                    <a:pt x="23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1005925" y="3055020"/>
              <a:ext cx="562469" cy="563330"/>
            </a:xfrm>
            <a:custGeom>
              <a:rect b="b" l="l" r="r" t="t"/>
              <a:pathLst>
                <a:path extrusionOk="0" h="16345" w="16320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13102" y="16344"/>
                  </a:lnTo>
                  <a:cubicBezTo>
                    <a:pt x="13539" y="16344"/>
                    <a:pt x="13977" y="16138"/>
                    <a:pt x="14234" y="15804"/>
                  </a:cubicBezTo>
                  <a:cubicBezTo>
                    <a:pt x="15521" y="14131"/>
                    <a:pt x="16319" y="11917"/>
                    <a:pt x="16319" y="9472"/>
                  </a:cubicBezTo>
                  <a:cubicBezTo>
                    <a:pt x="16319" y="7876"/>
                    <a:pt x="15959" y="6358"/>
                    <a:pt x="15367" y="5019"/>
                  </a:cubicBezTo>
                  <a:cubicBezTo>
                    <a:pt x="14826" y="3887"/>
                    <a:pt x="14106" y="2883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1005925" y="3055020"/>
              <a:ext cx="456903" cy="563330"/>
            </a:xfrm>
            <a:custGeom>
              <a:rect b="b" l="l" r="r" t="t"/>
              <a:pathLst>
                <a:path extrusionOk="0" h="16345" w="13257">
                  <a:moveTo>
                    <a:pt x="8160" y="0"/>
                  </a:moveTo>
                  <a:cubicBezTo>
                    <a:pt x="3656" y="0"/>
                    <a:pt x="1" y="4247"/>
                    <a:pt x="1" y="9472"/>
                  </a:cubicBezTo>
                  <a:cubicBezTo>
                    <a:pt x="1" y="11917"/>
                    <a:pt x="773" y="14131"/>
                    <a:pt x="2060" y="15804"/>
                  </a:cubicBezTo>
                  <a:cubicBezTo>
                    <a:pt x="2343" y="16138"/>
                    <a:pt x="2755" y="16344"/>
                    <a:pt x="3218" y="16344"/>
                  </a:cubicBezTo>
                  <a:lnTo>
                    <a:pt x="3604" y="16344"/>
                  </a:lnTo>
                  <a:cubicBezTo>
                    <a:pt x="1494" y="13230"/>
                    <a:pt x="1519" y="10553"/>
                    <a:pt x="3553" y="9163"/>
                  </a:cubicBezTo>
                  <a:cubicBezTo>
                    <a:pt x="5663" y="7722"/>
                    <a:pt x="1828" y="5766"/>
                    <a:pt x="5046" y="3321"/>
                  </a:cubicBezTo>
                  <a:cubicBezTo>
                    <a:pt x="6733" y="2039"/>
                    <a:pt x="8328" y="1340"/>
                    <a:pt x="10050" y="1340"/>
                  </a:cubicBezTo>
                  <a:cubicBezTo>
                    <a:pt x="11060" y="1340"/>
                    <a:pt x="12114" y="1581"/>
                    <a:pt x="13256" y="2085"/>
                  </a:cubicBezTo>
                  <a:cubicBezTo>
                    <a:pt x="11866" y="772"/>
                    <a:pt x="10090" y="0"/>
                    <a:pt x="8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1374974" y="3130429"/>
              <a:ext cx="147269" cy="147269"/>
            </a:xfrm>
            <a:custGeom>
              <a:rect b="b" l="l" r="r" t="t"/>
              <a:pathLst>
                <a:path extrusionOk="0" h="4273" w="4273">
                  <a:moveTo>
                    <a:pt x="2136" y="0"/>
                  </a:moveTo>
                  <a:cubicBezTo>
                    <a:pt x="952" y="0"/>
                    <a:pt x="0" y="952"/>
                    <a:pt x="0" y="2136"/>
                  </a:cubicBezTo>
                  <a:cubicBezTo>
                    <a:pt x="0" y="3320"/>
                    <a:pt x="952" y="4273"/>
                    <a:pt x="2136" y="4273"/>
                  </a:cubicBezTo>
                  <a:cubicBezTo>
                    <a:pt x="3320" y="4273"/>
                    <a:pt x="4273" y="3320"/>
                    <a:pt x="4273" y="2136"/>
                  </a:cubicBezTo>
                  <a:cubicBezTo>
                    <a:pt x="4273" y="952"/>
                    <a:pt x="3320" y="0"/>
                    <a:pt x="2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1009475" y="3189846"/>
              <a:ext cx="118904" cy="118904"/>
            </a:xfrm>
            <a:custGeom>
              <a:rect b="b" l="l" r="r" t="t"/>
              <a:pathLst>
                <a:path extrusionOk="0" h="3450" w="3450">
                  <a:moveTo>
                    <a:pt x="1725" y="1"/>
                  </a:moveTo>
                  <a:cubicBezTo>
                    <a:pt x="773" y="1"/>
                    <a:pt x="1" y="773"/>
                    <a:pt x="1" y="1725"/>
                  </a:cubicBezTo>
                  <a:cubicBezTo>
                    <a:pt x="1" y="2677"/>
                    <a:pt x="773" y="3450"/>
                    <a:pt x="1725" y="3450"/>
                  </a:cubicBezTo>
                  <a:cubicBezTo>
                    <a:pt x="2678" y="3450"/>
                    <a:pt x="3450" y="2677"/>
                    <a:pt x="3450" y="1725"/>
                  </a:cubicBezTo>
                  <a:cubicBezTo>
                    <a:pt x="3450" y="773"/>
                    <a:pt x="2678" y="1"/>
                    <a:pt x="17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1142543" y="3062120"/>
              <a:ext cx="70136" cy="69206"/>
            </a:xfrm>
            <a:custGeom>
              <a:rect b="b" l="l" r="r" t="t"/>
              <a:pathLst>
                <a:path extrusionOk="0" h="2008" w="2035">
                  <a:moveTo>
                    <a:pt x="1004" y="0"/>
                  </a:moveTo>
                  <a:cubicBezTo>
                    <a:pt x="464" y="0"/>
                    <a:pt x="1" y="438"/>
                    <a:pt x="1" y="1004"/>
                  </a:cubicBezTo>
                  <a:cubicBezTo>
                    <a:pt x="1" y="1570"/>
                    <a:pt x="464" y="2008"/>
                    <a:pt x="1004" y="2008"/>
                  </a:cubicBezTo>
                  <a:cubicBezTo>
                    <a:pt x="1571" y="2008"/>
                    <a:pt x="2034" y="1570"/>
                    <a:pt x="2034" y="1004"/>
                  </a:cubicBezTo>
                  <a:cubicBezTo>
                    <a:pt x="2034" y="438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1141647" y="3072769"/>
              <a:ext cx="9823" cy="15992"/>
            </a:xfrm>
            <a:custGeom>
              <a:rect b="b" l="l" r="r" t="t"/>
              <a:pathLst>
                <a:path extrusionOk="0" h="464" w="285">
                  <a:moveTo>
                    <a:pt x="52" y="0"/>
                  </a:moveTo>
                  <a:cubicBezTo>
                    <a:pt x="1" y="77"/>
                    <a:pt x="1" y="232"/>
                    <a:pt x="27" y="335"/>
                  </a:cubicBezTo>
                  <a:cubicBezTo>
                    <a:pt x="52" y="412"/>
                    <a:pt x="104" y="438"/>
                    <a:pt x="207" y="463"/>
                  </a:cubicBezTo>
                  <a:cubicBezTo>
                    <a:pt x="258" y="412"/>
                    <a:pt x="284" y="360"/>
                    <a:pt x="258" y="257"/>
                  </a:cubicBezTo>
                  <a:cubicBezTo>
                    <a:pt x="233" y="155"/>
                    <a:pt x="130" y="26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1210853" y="3227998"/>
              <a:ext cx="357540" cy="390351"/>
            </a:xfrm>
            <a:custGeom>
              <a:rect b="b" l="l" r="r" t="t"/>
              <a:pathLst>
                <a:path extrusionOk="0" h="11326" w="10374">
                  <a:moveTo>
                    <a:pt x="9421" y="0"/>
                  </a:moveTo>
                  <a:cubicBezTo>
                    <a:pt x="9163" y="4119"/>
                    <a:pt x="181" y="1030"/>
                    <a:pt x="2137" y="3990"/>
                  </a:cubicBezTo>
                  <a:cubicBezTo>
                    <a:pt x="4325" y="7233"/>
                    <a:pt x="3552" y="10630"/>
                    <a:pt x="1" y="11325"/>
                  </a:cubicBezTo>
                  <a:lnTo>
                    <a:pt x="7156" y="11325"/>
                  </a:lnTo>
                  <a:cubicBezTo>
                    <a:pt x="7593" y="11325"/>
                    <a:pt x="8031" y="11119"/>
                    <a:pt x="8288" y="10785"/>
                  </a:cubicBezTo>
                  <a:cubicBezTo>
                    <a:pt x="9575" y="9112"/>
                    <a:pt x="10373" y="6898"/>
                    <a:pt x="10373" y="4453"/>
                  </a:cubicBezTo>
                  <a:cubicBezTo>
                    <a:pt x="10373" y="2857"/>
                    <a:pt x="10013" y="1339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1378524" y="3298961"/>
              <a:ext cx="12442" cy="13338"/>
            </a:xfrm>
            <a:custGeom>
              <a:rect b="b" l="l" r="r" t="t"/>
              <a:pathLst>
                <a:path extrusionOk="0" h="387" w="361">
                  <a:moveTo>
                    <a:pt x="335" y="0"/>
                  </a:moveTo>
                  <a:cubicBezTo>
                    <a:pt x="232" y="0"/>
                    <a:pt x="129" y="78"/>
                    <a:pt x="52" y="155"/>
                  </a:cubicBezTo>
                  <a:cubicBezTo>
                    <a:pt x="0" y="258"/>
                    <a:pt x="26" y="309"/>
                    <a:pt x="52" y="387"/>
                  </a:cubicBezTo>
                  <a:cubicBezTo>
                    <a:pt x="129" y="387"/>
                    <a:pt x="206" y="387"/>
                    <a:pt x="258" y="309"/>
                  </a:cubicBezTo>
                  <a:cubicBezTo>
                    <a:pt x="309" y="206"/>
                    <a:pt x="360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1390931" y="3518949"/>
              <a:ext cx="98501" cy="76340"/>
            </a:xfrm>
            <a:custGeom>
              <a:rect b="b" l="l" r="r" t="t"/>
              <a:pathLst>
                <a:path extrusionOk="0" h="2215" w="2858">
                  <a:moveTo>
                    <a:pt x="2780" y="1"/>
                  </a:moveTo>
                  <a:lnTo>
                    <a:pt x="2780" y="1"/>
                  </a:lnTo>
                  <a:cubicBezTo>
                    <a:pt x="2626" y="309"/>
                    <a:pt x="2497" y="593"/>
                    <a:pt x="2343" y="850"/>
                  </a:cubicBezTo>
                  <a:cubicBezTo>
                    <a:pt x="2163" y="1082"/>
                    <a:pt x="1982" y="1288"/>
                    <a:pt x="1751" y="1442"/>
                  </a:cubicBezTo>
                  <a:cubicBezTo>
                    <a:pt x="1519" y="1571"/>
                    <a:pt x="1262" y="1674"/>
                    <a:pt x="953" y="1751"/>
                  </a:cubicBezTo>
                  <a:cubicBezTo>
                    <a:pt x="670" y="1828"/>
                    <a:pt x="335" y="1880"/>
                    <a:pt x="0" y="1957"/>
                  </a:cubicBezTo>
                  <a:cubicBezTo>
                    <a:pt x="309" y="2111"/>
                    <a:pt x="644" y="2188"/>
                    <a:pt x="1004" y="2214"/>
                  </a:cubicBezTo>
                  <a:cubicBezTo>
                    <a:pt x="1365" y="2214"/>
                    <a:pt x="1751" y="2137"/>
                    <a:pt x="2060" y="1931"/>
                  </a:cubicBezTo>
                  <a:cubicBezTo>
                    <a:pt x="2394" y="1725"/>
                    <a:pt x="2626" y="1390"/>
                    <a:pt x="2754" y="1030"/>
                  </a:cubicBezTo>
                  <a:cubicBezTo>
                    <a:pt x="2857" y="696"/>
                    <a:pt x="2857" y="335"/>
                    <a:pt x="2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1406888" y="3440887"/>
              <a:ext cx="122454" cy="101155"/>
            </a:xfrm>
            <a:custGeom>
              <a:rect b="b" l="l" r="r" t="t"/>
              <a:pathLst>
                <a:path extrusionOk="0" h="2935" w="3553">
                  <a:moveTo>
                    <a:pt x="3450" y="1"/>
                  </a:moveTo>
                  <a:lnTo>
                    <a:pt x="3450" y="1"/>
                  </a:lnTo>
                  <a:cubicBezTo>
                    <a:pt x="3295" y="412"/>
                    <a:pt x="3167" y="824"/>
                    <a:pt x="3012" y="1159"/>
                  </a:cubicBezTo>
                  <a:cubicBezTo>
                    <a:pt x="2832" y="1519"/>
                    <a:pt x="2600" y="1828"/>
                    <a:pt x="2291" y="2034"/>
                  </a:cubicBezTo>
                  <a:cubicBezTo>
                    <a:pt x="2008" y="2266"/>
                    <a:pt x="1648" y="2394"/>
                    <a:pt x="1262" y="2497"/>
                  </a:cubicBezTo>
                  <a:cubicBezTo>
                    <a:pt x="876" y="2574"/>
                    <a:pt x="438" y="2600"/>
                    <a:pt x="1" y="2652"/>
                  </a:cubicBezTo>
                  <a:cubicBezTo>
                    <a:pt x="413" y="2832"/>
                    <a:pt x="850" y="2935"/>
                    <a:pt x="1313" y="2935"/>
                  </a:cubicBezTo>
                  <a:cubicBezTo>
                    <a:pt x="1751" y="2935"/>
                    <a:pt x="2240" y="2806"/>
                    <a:pt x="2652" y="2497"/>
                  </a:cubicBezTo>
                  <a:cubicBezTo>
                    <a:pt x="3038" y="2214"/>
                    <a:pt x="3295" y="1777"/>
                    <a:pt x="3424" y="1339"/>
                  </a:cubicBezTo>
                  <a:cubicBezTo>
                    <a:pt x="3553" y="876"/>
                    <a:pt x="3553" y="412"/>
                    <a:pt x="34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1005925" y="3269700"/>
              <a:ext cx="54145" cy="54145"/>
            </a:xfrm>
            <a:custGeom>
              <a:rect b="b" l="l" r="r" t="t"/>
              <a:pathLst>
                <a:path extrusionOk="0" h="1571" w="1571">
                  <a:moveTo>
                    <a:pt x="773" y="0"/>
                  </a:moveTo>
                  <a:cubicBezTo>
                    <a:pt x="336" y="0"/>
                    <a:pt x="1" y="360"/>
                    <a:pt x="1" y="798"/>
                  </a:cubicBezTo>
                  <a:cubicBezTo>
                    <a:pt x="1" y="1236"/>
                    <a:pt x="336" y="1570"/>
                    <a:pt x="773" y="1570"/>
                  </a:cubicBezTo>
                  <a:cubicBezTo>
                    <a:pt x="1211" y="1570"/>
                    <a:pt x="1571" y="1236"/>
                    <a:pt x="1571" y="798"/>
                  </a:cubicBezTo>
                  <a:cubicBezTo>
                    <a:pt x="1571" y="360"/>
                    <a:pt x="1211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1484090" y="3300719"/>
              <a:ext cx="102912" cy="102947"/>
            </a:xfrm>
            <a:custGeom>
              <a:rect b="b" l="l" r="r" t="t"/>
              <a:pathLst>
                <a:path extrusionOk="0" h="2987" w="2986">
                  <a:moveTo>
                    <a:pt x="1493" y="1"/>
                  </a:moveTo>
                  <a:cubicBezTo>
                    <a:pt x="669" y="1"/>
                    <a:pt x="0" y="670"/>
                    <a:pt x="0" y="1494"/>
                  </a:cubicBezTo>
                  <a:cubicBezTo>
                    <a:pt x="0" y="2317"/>
                    <a:pt x="669" y="2987"/>
                    <a:pt x="1493" y="2987"/>
                  </a:cubicBezTo>
                  <a:cubicBezTo>
                    <a:pt x="2316" y="2987"/>
                    <a:pt x="2986" y="2317"/>
                    <a:pt x="2986" y="1494"/>
                  </a:cubicBezTo>
                  <a:cubicBezTo>
                    <a:pt x="2986" y="670"/>
                    <a:pt x="2316" y="1"/>
                    <a:pt x="1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1349229" y="3290104"/>
              <a:ext cx="13338" cy="23953"/>
            </a:xfrm>
            <a:custGeom>
              <a:rect b="b" l="l" r="r" t="t"/>
              <a:pathLst>
                <a:path extrusionOk="0" h="695" w="387">
                  <a:moveTo>
                    <a:pt x="129" y="0"/>
                  </a:moveTo>
                  <a:cubicBezTo>
                    <a:pt x="52" y="103"/>
                    <a:pt x="1" y="309"/>
                    <a:pt x="26" y="438"/>
                  </a:cubicBezTo>
                  <a:cubicBezTo>
                    <a:pt x="52" y="592"/>
                    <a:pt x="129" y="644"/>
                    <a:pt x="232" y="695"/>
                  </a:cubicBezTo>
                  <a:cubicBezTo>
                    <a:pt x="335" y="618"/>
                    <a:pt x="387" y="541"/>
                    <a:pt x="361" y="386"/>
                  </a:cubicBezTo>
                  <a:cubicBezTo>
                    <a:pt x="335" y="257"/>
                    <a:pt x="232" y="77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1362532" y="3304269"/>
              <a:ext cx="13338" cy="12097"/>
            </a:xfrm>
            <a:custGeom>
              <a:rect b="b" l="l" r="r" t="t"/>
              <a:pathLst>
                <a:path extrusionOk="0" h="351" w="387">
                  <a:moveTo>
                    <a:pt x="361" y="1"/>
                  </a:moveTo>
                  <a:cubicBezTo>
                    <a:pt x="284" y="1"/>
                    <a:pt x="155" y="52"/>
                    <a:pt x="78" y="130"/>
                  </a:cubicBezTo>
                  <a:cubicBezTo>
                    <a:pt x="1" y="207"/>
                    <a:pt x="1" y="258"/>
                    <a:pt x="1" y="335"/>
                  </a:cubicBezTo>
                  <a:cubicBezTo>
                    <a:pt x="39" y="345"/>
                    <a:pt x="69" y="351"/>
                    <a:pt x="97" y="351"/>
                  </a:cubicBezTo>
                  <a:cubicBezTo>
                    <a:pt x="145" y="351"/>
                    <a:pt x="184" y="333"/>
                    <a:pt x="232" y="284"/>
                  </a:cubicBezTo>
                  <a:cubicBezTo>
                    <a:pt x="310" y="233"/>
                    <a:pt x="387" y="104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1336821" y="3299857"/>
              <a:ext cx="12442" cy="14200"/>
            </a:xfrm>
            <a:custGeom>
              <a:rect b="b" l="l" r="r" t="t"/>
              <a:pathLst>
                <a:path extrusionOk="0" h="412" w="361">
                  <a:moveTo>
                    <a:pt x="26" y="0"/>
                  </a:moveTo>
                  <a:cubicBezTo>
                    <a:pt x="0" y="103"/>
                    <a:pt x="26" y="232"/>
                    <a:pt x="103" y="309"/>
                  </a:cubicBezTo>
                  <a:cubicBezTo>
                    <a:pt x="155" y="412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0"/>
                  </a:cubicBezTo>
                  <a:cubicBezTo>
                    <a:pt x="232" y="103"/>
                    <a:pt x="129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1302219" y="3306716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3"/>
                    <a:pt x="1" y="7"/>
                  </a:cubicBezTo>
                  <a:cubicBezTo>
                    <a:pt x="1" y="110"/>
                    <a:pt x="52" y="239"/>
                    <a:pt x="155" y="290"/>
                  </a:cubicBezTo>
                  <a:cubicBezTo>
                    <a:pt x="201" y="337"/>
                    <a:pt x="238" y="346"/>
                    <a:pt x="283" y="346"/>
                  </a:cubicBezTo>
                  <a:cubicBezTo>
                    <a:pt x="313" y="346"/>
                    <a:pt x="346" y="342"/>
                    <a:pt x="387" y="342"/>
                  </a:cubicBezTo>
                  <a:cubicBezTo>
                    <a:pt x="387" y="239"/>
                    <a:pt x="387" y="187"/>
                    <a:pt x="309" y="110"/>
                  </a:cubicBezTo>
                  <a:cubicBezTo>
                    <a:pt x="246" y="47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1342129" y="3038167"/>
              <a:ext cx="12476" cy="23988"/>
            </a:xfrm>
            <a:custGeom>
              <a:rect b="b" l="l" r="r" t="t"/>
              <a:pathLst>
                <a:path extrusionOk="0" h="696" w="362">
                  <a:moveTo>
                    <a:pt x="155" y="0"/>
                  </a:moveTo>
                  <a:cubicBezTo>
                    <a:pt x="52" y="78"/>
                    <a:pt x="1" y="283"/>
                    <a:pt x="1" y="438"/>
                  </a:cubicBezTo>
                  <a:cubicBezTo>
                    <a:pt x="27" y="567"/>
                    <a:pt x="78" y="644"/>
                    <a:pt x="181" y="695"/>
                  </a:cubicBezTo>
                  <a:cubicBezTo>
                    <a:pt x="284" y="618"/>
                    <a:pt x="361" y="567"/>
                    <a:pt x="361" y="412"/>
                  </a:cubicBezTo>
                  <a:cubicBezTo>
                    <a:pt x="335" y="258"/>
                    <a:pt x="258" y="78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1350125" y="3052125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339" y="0"/>
                  </a:moveTo>
                  <a:cubicBezTo>
                    <a:pt x="257" y="0"/>
                    <a:pt x="141" y="47"/>
                    <a:pt x="78" y="110"/>
                  </a:cubicBezTo>
                  <a:cubicBezTo>
                    <a:pt x="0" y="162"/>
                    <a:pt x="0" y="239"/>
                    <a:pt x="0" y="316"/>
                  </a:cubicBezTo>
                  <a:cubicBezTo>
                    <a:pt x="39" y="329"/>
                    <a:pt x="78" y="342"/>
                    <a:pt x="116" y="342"/>
                  </a:cubicBezTo>
                  <a:cubicBezTo>
                    <a:pt x="155" y="342"/>
                    <a:pt x="194" y="329"/>
                    <a:pt x="232" y="290"/>
                  </a:cubicBezTo>
                  <a:cubicBezTo>
                    <a:pt x="309" y="239"/>
                    <a:pt x="387" y="110"/>
                    <a:pt x="387" y="7"/>
                  </a:cubicBezTo>
                  <a:cubicBezTo>
                    <a:pt x="373" y="3"/>
                    <a:pt x="357" y="0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1363428" y="3056329"/>
              <a:ext cx="15130" cy="9443"/>
            </a:xfrm>
            <a:custGeom>
              <a:rect b="b" l="l" r="r" t="t"/>
              <a:pathLst>
                <a:path extrusionOk="0" h="274" w="439">
                  <a:moveTo>
                    <a:pt x="293" y="1"/>
                  </a:moveTo>
                  <a:cubicBezTo>
                    <a:pt x="239" y="1"/>
                    <a:pt x="181" y="14"/>
                    <a:pt x="129" y="40"/>
                  </a:cubicBezTo>
                  <a:cubicBezTo>
                    <a:pt x="26" y="65"/>
                    <a:pt x="1" y="143"/>
                    <a:pt x="1" y="220"/>
                  </a:cubicBezTo>
                  <a:cubicBezTo>
                    <a:pt x="32" y="252"/>
                    <a:pt x="74" y="274"/>
                    <a:pt x="119" y="274"/>
                  </a:cubicBezTo>
                  <a:cubicBezTo>
                    <a:pt x="147" y="274"/>
                    <a:pt x="177" y="265"/>
                    <a:pt x="206" y="245"/>
                  </a:cubicBezTo>
                  <a:cubicBezTo>
                    <a:pt x="309" y="220"/>
                    <a:pt x="412" y="117"/>
                    <a:pt x="438" y="40"/>
                  </a:cubicBezTo>
                  <a:cubicBezTo>
                    <a:pt x="400" y="14"/>
                    <a:pt x="348" y="1"/>
                    <a:pt x="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1367874" y="3045783"/>
              <a:ext cx="8892" cy="7272"/>
            </a:xfrm>
            <a:custGeom>
              <a:rect b="b" l="l" r="r" t="t"/>
              <a:pathLst>
                <a:path extrusionOk="0" h="211" w="258">
                  <a:moveTo>
                    <a:pt x="207" y="1"/>
                  </a:moveTo>
                  <a:cubicBezTo>
                    <a:pt x="155" y="1"/>
                    <a:pt x="89" y="25"/>
                    <a:pt x="52" y="62"/>
                  </a:cubicBezTo>
                  <a:cubicBezTo>
                    <a:pt x="0" y="88"/>
                    <a:pt x="0" y="140"/>
                    <a:pt x="0" y="191"/>
                  </a:cubicBezTo>
                  <a:cubicBezTo>
                    <a:pt x="26" y="204"/>
                    <a:pt x="45" y="210"/>
                    <a:pt x="68" y="210"/>
                  </a:cubicBezTo>
                  <a:cubicBezTo>
                    <a:pt x="90" y="210"/>
                    <a:pt x="116" y="204"/>
                    <a:pt x="155" y="191"/>
                  </a:cubicBezTo>
                  <a:cubicBezTo>
                    <a:pt x="206" y="140"/>
                    <a:pt x="258" y="62"/>
                    <a:pt x="258" y="11"/>
                  </a:cubicBezTo>
                  <a:cubicBezTo>
                    <a:pt x="244" y="4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1354571" y="3031963"/>
              <a:ext cx="6238" cy="10650"/>
            </a:xfrm>
            <a:custGeom>
              <a:rect b="b" l="l" r="r" t="t"/>
              <a:pathLst>
                <a:path extrusionOk="0" h="309" w="181">
                  <a:moveTo>
                    <a:pt x="129" y="0"/>
                  </a:moveTo>
                  <a:cubicBezTo>
                    <a:pt x="77" y="26"/>
                    <a:pt x="26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55" y="258"/>
                    <a:pt x="180" y="206"/>
                  </a:cubicBezTo>
                  <a:cubicBezTo>
                    <a:pt x="180" y="129"/>
                    <a:pt x="180" y="26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1481401" y="3113575"/>
              <a:ext cx="20438" cy="27503"/>
            </a:xfrm>
            <a:custGeom>
              <a:rect b="b" l="l" r="r" t="t"/>
              <a:pathLst>
                <a:path extrusionOk="0" h="798" w="593">
                  <a:moveTo>
                    <a:pt x="516" y="0"/>
                  </a:moveTo>
                  <a:lnTo>
                    <a:pt x="516" y="0"/>
                  </a:lnTo>
                  <a:cubicBezTo>
                    <a:pt x="361" y="26"/>
                    <a:pt x="155" y="206"/>
                    <a:pt x="78" y="360"/>
                  </a:cubicBezTo>
                  <a:cubicBezTo>
                    <a:pt x="1" y="541"/>
                    <a:pt x="52" y="644"/>
                    <a:pt x="129" y="798"/>
                  </a:cubicBezTo>
                  <a:cubicBezTo>
                    <a:pt x="284" y="747"/>
                    <a:pt x="413" y="721"/>
                    <a:pt x="490" y="566"/>
                  </a:cubicBezTo>
                  <a:cubicBezTo>
                    <a:pt x="567" y="386"/>
                    <a:pt x="593" y="129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1487605" y="3135392"/>
              <a:ext cx="20438" cy="11270"/>
            </a:xfrm>
            <a:custGeom>
              <a:rect b="b" l="l" r="r" t="t"/>
              <a:pathLst>
                <a:path extrusionOk="0" h="327" w="593">
                  <a:moveTo>
                    <a:pt x="311" y="1"/>
                  </a:moveTo>
                  <a:cubicBezTo>
                    <a:pt x="274" y="1"/>
                    <a:pt x="239" y="4"/>
                    <a:pt x="207" y="11"/>
                  </a:cubicBezTo>
                  <a:cubicBezTo>
                    <a:pt x="78" y="36"/>
                    <a:pt x="52" y="114"/>
                    <a:pt x="1" y="216"/>
                  </a:cubicBezTo>
                  <a:cubicBezTo>
                    <a:pt x="65" y="280"/>
                    <a:pt x="111" y="326"/>
                    <a:pt x="197" y="326"/>
                  </a:cubicBezTo>
                  <a:cubicBezTo>
                    <a:pt x="215" y="326"/>
                    <a:pt x="236" y="324"/>
                    <a:pt x="258" y="319"/>
                  </a:cubicBezTo>
                  <a:cubicBezTo>
                    <a:pt x="387" y="294"/>
                    <a:pt x="567" y="191"/>
                    <a:pt x="593" y="88"/>
                  </a:cubicBezTo>
                  <a:cubicBezTo>
                    <a:pt x="535" y="30"/>
                    <a:pt x="419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1516900" y="3186124"/>
              <a:ext cx="21334" cy="10856"/>
            </a:xfrm>
            <a:custGeom>
              <a:rect b="b" l="l" r="r" t="t"/>
              <a:pathLst>
                <a:path extrusionOk="0" h="315" w="619">
                  <a:moveTo>
                    <a:pt x="210" y="1"/>
                  </a:moveTo>
                  <a:cubicBezTo>
                    <a:pt x="115" y="1"/>
                    <a:pt x="67" y="67"/>
                    <a:pt x="0" y="134"/>
                  </a:cubicBezTo>
                  <a:cubicBezTo>
                    <a:pt x="52" y="237"/>
                    <a:pt x="103" y="289"/>
                    <a:pt x="232" y="315"/>
                  </a:cubicBezTo>
                  <a:cubicBezTo>
                    <a:pt x="361" y="315"/>
                    <a:pt x="541" y="263"/>
                    <a:pt x="618" y="186"/>
                  </a:cubicBezTo>
                  <a:cubicBezTo>
                    <a:pt x="567" y="83"/>
                    <a:pt x="386" y="6"/>
                    <a:pt x="258" y="6"/>
                  </a:cubicBezTo>
                  <a:cubicBezTo>
                    <a:pt x="240" y="2"/>
                    <a:pt x="225" y="1"/>
                    <a:pt x="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1500943" y="3148695"/>
              <a:ext cx="14200" cy="7479"/>
            </a:xfrm>
            <a:custGeom>
              <a:rect b="b" l="l" r="r" t="t"/>
              <a:pathLst>
                <a:path extrusionOk="0" h="217" w="412">
                  <a:moveTo>
                    <a:pt x="225" y="1"/>
                  </a:moveTo>
                  <a:cubicBezTo>
                    <a:pt x="200" y="1"/>
                    <a:pt x="175" y="4"/>
                    <a:pt x="154" y="11"/>
                  </a:cubicBezTo>
                  <a:cubicBezTo>
                    <a:pt x="52" y="11"/>
                    <a:pt x="26" y="62"/>
                    <a:pt x="0" y="139"/>
                  </a:cubicBezTo>
                  <a:cubicBezTo>
                    <a:pt x="52" y="191"/>
                    <a:pt x="77" y="217"/>
                    <a:pt x="180" y="217"/>
                  </a:cubicBezTo>
                  <a:cubicBezTo>
                    <a:pt x="257" y="191"/>
                    <a:pt x="386" y="139"/>
                    <a:pt x="412" y="62"/>
                  </a:cubicBezTo>
                  <a:cubicBezTo>
                    <a:pt x="374" y="24"/>
                    <a:pt x="295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1512454" y="3171235"/>
              <a:ext cx="10684" cy="11546"/>
            </a:xfrm>
            <a:custGeom>
              <a:rect b="b" l="l" r="r" t="t"/>
              <a:pathLst>
                <a:path extrusionOk="0" h="335" w="310">
                  <a:moveTo>
                    <a:pt x="284" y="0"/>
                  </a:moveTo>
                  <a:cubicBezTo>
                    <a:pt x="207" y="0"/>
                    <a:pt x="104" y="77"/>
                    <a:pt x="52" y="129"/>
                  </a:cubicBezTo>
                  <a:cubicBezTo>
                    <a:pt x="1" y="206"/>
                    <a:pt x="1" y="257"/>
                    <a:pt x="26" y="335"/>
                  </a:cubicBezTo>
                  <a:cubicBezTo>
                    <a:pt x="104" y="335"/>
                    <a:pt x="155" y="335"/>
                    <a:pt x="207" y="257"/>
                  </a:cubicBezTo>
                  <a:cubicBezTo>
                    <a:pt x="284" y="206"/>
                    <a:pt x="310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1186899" y="3054882"/>
              <a:ext cx="18680" cy="17922"/>
            </a:xfrm>
            <a:custGeom>
              <a:rect b="b" l="l" r="r" t="t"/>
              <a:pathLst>
                <a:path extrusionOk="0" h="520" w="542">
                  <a:moveTo>
                    <a:pt x="69" y="0"/>
                  </a:moveTo>
                  <a:cubicBezTo>
                    <a:pt x="54" y="0"/>
                    <a:pt x="40" y="2"/>
                    <a:pt x="26" y="4"/>
                  </a:cubicBezTo>
                  <a:cubicBezTo>
                    <a:pt x="1" y="133"/>
                    <a:pt x="78" y="313"/>
                    <a:pt x="181" y="416"/>
                  </a:cubicBezTo>
                  <a:cubicBezTo>
                    <a:pt x="284" y="519"/>
                    <a:pt x="361" y="519"/>
                    <a:pt x="490" y="519"/>
                  </a:cubicBezTo>
                  <a:cubicBezTo>
                    <a:pt x="515" y="390"/>
                    <a:pt x="541" y="287"/>
                    <a:pt x="438" y="185"/>
                  </a:cubicBezTo>
                  <a:cubicBezTo>
                    <a:pt x="346" y="92"/>
                    <a:pt x="1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1201995" y="3055020"/>
              <a:ext cx="9788" cy="16888"/>
            </a:xfrm>
            <a:custGeom>
              <a:rect b="b" l="l" r="r" t="t"/>
              <a:pathLst>
                <a:path extrusionOk="0" h="490" w="284">
                  <a:moveTo>
                    <a:pt x="206" y="0"/>
                  </a:moveTo>
                  <a:cubicBezTo>
                    <a:pt x="129" y="52"/>
                    <a:pt x="52" y="181"/>
                    <a:pt x="26" y="283"/>
                  </a:cubicBezTo>
                  <a:cubicBezTo>
                    <a:pt x="0" y="386"/>
                    <a:pt x="52" y="438"/>
                    <a:pt x="103" y="489"/>
                  </a:cubicBezTo>
                  <a:cubicBezTo>
                    <a:pt x="180" y="464"/>
                    <a:pt x="232" y="412"/>
                    <a:pt x="258" y="309"/>
                  </a:cubicBezTo>
                  <a:cubicBezTo>
                    <a:pt x="283" y="206"/>
                    <a:pt x="258" y="78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1213506" y="3048816"/>
              <a:ext cx="11580" cy="15096"/>
            </a:xfrm>
            <a:custGeom>
              <a:rect b="b" l="l" r="r" t="t"/>
              <a:pathLst>
                <a:path extrusionOk="0" h="438" w="336">
                  <a:moveTo>
                    <a:pt x="284" y="0"/>
                  </a:moveTo>
                  <a:lnTo>
                    <a:pt x="284" y="0"/>
                  </a:lnTo>
                  <a:cubicBezTo>
                    <a:pt x="207" y="26"/>
                    <a:pt x="104" y="129"/>
                    <a:pt x="52" y="206"/>
                  </a:cubicBezTo>
                  <a:cubicBezTo>
                    <a:pt x="1" y="309"/>
                    <a:pt x="26" y="361"/>
                    <a:pt x="78" y="438"/>
                  </a:cubicBezTo>
                  <a:cubicBezTo>
                    <a:pt x="155" y="438"/>
                    <a:pt x="232" y="412"/>
                    <a:pt x="258" y="309"/>
                  </a:cubicBezTo>
                  <a:cubicBezTo>
                    <a:pt x="310" y="232"/>
                    <a:pt x="335" y="77"/>
                    <a:pt x="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1209095" y="3041716"/>
              <a:ext cx="7100" cy="10684"/>
            </a:xfrm>
            <a:custGeom>
              <a:rect b="b" l="l" r="r" t="t"/>
              <a:pathLst>
                <a:path extrusionOk="0" h="310" w="206">
                  <a:moveTo>
                    <a:pt x="154" y="0"/>
                  </a:moveTo>
                  <a:cubicBezTo>
                    <a:pt x="103" y="26"/>
                    <a:pt x="52" y="103"/>
                    <a:pt x="26" y="180"/>
                  </a:cubicBezTo>
                  <a:cubicBezTo>
                    <a:pt x="0" y="232"/>
                    <a:pt x="26" y="283"/>
                    <a:pt x="77" y="309"/>
                  </a:cubicBezTo>
                  <a:cubicBezTo>
                    <a:pt x="129" y="283"/>
                    <a:pt x="180" y="283"/>
                    <a:pt x="180" y="206"/>
                  </a:cubicBezTo>
                  <a:cubicBezTo>
                    <a:pt x="206" y="129"/>
                    <a:pt x="180" y="52"/>
                    <a:pt x="1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1190449" y="3042613"/>
              <a:ext cx="8030" cy="9788"/>
            </a:xfrm>
            <a:custGeom>
              <a:rect b="b" l="l" r="r" t="t"/>
              <a:pathLst>
                <a:path extrusionOk="0" h="284" w="233">
                  <a:moveTo>
                    <a:pt x="26" y="0"/>
                  </a:moveTo>
                  <a:cubicBezTo>
                    <a:pt x="1" y="51"/>
                    <a:pt x="26" y="154"/>
                    <a:pt x="78" y="206"/>
                  </a:cubicBezTo>
                  <a:cubicBezTo>
                    <a:pt x="103" y="257"/>
                    <a:pt x="155" y="283"/>
                    <a:pt x="206" y="283"/>
                  </a:cubicBezTo>
                  <a:cubicBezTo>
                    <a:pt x="232" y="232"/>
                    <a:pt x="232" y="180"/>
                    <a:pt x="206" y="129"/>
                  </a:cubicBezTo>
                  <a:cubicBezTo>
                    <a:pt x="181" y="51"/>
                    <a:pt x="103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1122140" y="3096722"/>
              <a:ext cx="23988" cy="12442"/>
            </a:xfrm>
            <a:custGeom>
              <a:rect b="b" l="l" r="r" t="t"/>
              <a:pathLst>
                <a:path extrusionOk="0" h="361" w="696">
                  <a:moveTo>
                    <a:pt x="412" y="0"/>
                  </a:moveTo>
                  <a:cubicBezTo>
                    <a:pt x="258" y="0"/>
                    <a:pt x="78" y="52"/>
                    <a:pt x="1" y="154"/>
                  </a:cubicBezTo>
                  <a:cubicBezTo>
                    <a:pt x="52" y="257"/>
                    <a:pt x="258" y="335"/>
                    <a:pt x="387" y="360"/>
                  </a:cubicBezTo>
                  <a:cubicBezTo>
                    <a:pt x="541" y="360"/>
                    <a:pt x="618" y="283"/>
                    <a:pt x="696" y="180"/>
                  </a:cubicBezTo>
                  <a:cubicBezTo>
                    <a:pt x="618" y="77"/>
                    <a:pt x="567" y="26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1136340" y="3087830"/>
              <a:ext cx="12442" cy="14234"/>
            </a:xfrm>
            <a:custGeom>
              <a:rect b="b" l="l" r="r" t="t"/>
              <a:pathLst>
                <a:path extrusionOk="0" h="413" w="361">
                  <a:moveTo>
                    <a:pt x="26" y="1"/>
                  </a:moveTo>
                  <a:cubicBezTo>
                    <a:pt x="0" y="78"/>
                    <a:pt x="26" y="232"/>
                    <a:pt x="78" y="310"/>
                  </a:cubicBezTo>
                  <a:cubicBezTo>
                    <a:pt x="155" y="387"/>
                    <a:pt x="206" y="412"/>
                    <a:pt x="309" y="412"/>
                  </a:cubicBezTo>
                  <a:cubicBezTo>
                    <a:pt x="335" y="335"/>
                    <a:pt x="361" y="258"/>
                    <a:pt x="284" y="181"/>
                  </a:cubicBezTo>
                  <a:cubicBezTo>
                    <a:pt x="232" y="78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1131032" y="3073631"/>
              <a:ext cx="7996" cy="9788"/>
            </a:xfrm>
            <a:custGeom>
              <a:rect b="b" l="l" r="r" t="t"/>
              <a:pathLst>
                <a:path extrusionOk="0" h="284" w="232">
                  <a:moveTo>
                    <a:pt x="26" y="1"/>
                  </a:moveTo>
                  <a:lnTo>
                    <a:pt x="26" y="1"/>
                  </a:lnTo>
                  <a:cubicBezTo>
                    <a:pt x="0" y="78"/>
                    <a:pt x="26" y="155"/>
                    <a:pt x="52" y="232"/>
                  </a:cubicBezTo>
                  <a:cubicBezTo>
                    <a:pt x="77" y="284"/>
                    <a:pt x="129" y="284"/>
                    <a:pt x="180" y="284"/>
                  </a:cubicBezTo>
                  <a:cubicBezTo>
                    <a:pt x="206" y="232"/>
                    <a:pt x="232" y="207"/>
                    <a:pt x="180" y="130"/>
                  </a:cubicBezTo>
                  <a:cubicBezTo>
                    <a:pt x="154" y="78"/>
                    <a:pt x="77" y="27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1115936" y="3089036"/>
              <a:ext cx="10684" cy="6273"/>
            </a:xfrm>
            <a:custGeom>
              <a:rect b="b" l="l" r="r" t="t"/>
              <a:pathLst>
                <a:path extrusionOk="0" h="182" w="310">
                  <a:moveTo>
                    <a:pt x="123" y="0"/>
                  </a:moveTo>
                  <a:cubicBezTo>
                    <a:pt x="78" y="0"/>
                    <a:pt x="31" y="13"/>
                    <a:pt x="0" y="43"/>
                  </a:cubicBezTo>
                  <a:cubicBezTo>
                    <a:pt x="26" y="94"/>
                    <a:pt x="103" y="146"/>
                    <a:pt x="181" y="172"/>
                  </a:cubicBezTo>
                  <a:cubicBezTo>
                    <a:pt x="194" y="178"/>
                    <a:pt x="208" y="182"/>
                    <a:pt x="222" y="182"/>
                  </a:cubicBezTo>
                  <a:cubicBezTo>
                    <a:pt x="258" y="182"/>
                    <a:pt x="291" y="158"/>
                    <a:pt x="309" y="120"/>
                  </a:cubicBezTo>
                  <a:cubicBezTo>
                    <a:pt x="309" y="69"/>
                    <a:pt x="284" y="43"/>
                    <a:pt x="206" y="17"/>
                  </a:cubicBezTo>
                  <a:cubicBezTo>
                    <a:pt x="185" y="6"/>
                    <a:pt x="155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1238355" y="3106338"/>
              <a:ext cx="23988" cy="22161"/>
            </a:xfrm>
            <a:custGeom>
              <a:rect b="b" l="l" r="r" t="t"/>
              <a:pathLst>
                <a:path extrusionOk="0" h="643" w="696">
                  <a:moveTo>
                    <a:pt x="68" y="1"/>
                  </a:moveTo>
                  <a:cubicBezTo>
                    <a:pt x="54" y="1"/>
                    <a:pt x="40" y="2"/>
                    <a:pt x="26" y="4"/>
                  </a:cubicBezTo>
                  <a:cubicBezTo>
                    <a:pt x="0" y="159"/>
                    <a:pt x="129" y="416"/>
                    <a:pt x="258" y="545"/>
                  </a:cubicBezTo>
                  <a:cubicBezTo>
                    <a:pt x="334" y="621"/>
                    <a:pt x="401" y="643"/>
                    <a:pt x="475" y="643"/>
                  </a:cubicBezTo>
                  <a:cubicBezTo>
                    <a:pt x="526" y="643"/>
                    <a:pt x="581" y="632"/>
                    <a:pt x="644" y="622"/>
                  </a:cubicBezTo>
                  <a:cubicBezTo>
                    <a:pt x="670" y="467"/>
                    <a:pt x="695" y="365"/>
                    <a:pt x="567" y="236"/>
                  </a:cubicBezTo>
                  <a:cubicBezTo>
                    <a:pt x="426" y="118"/>
                    <a:pt x="220" y="1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1258759" y="3106476"/>
              <a:ext cx="11580" cy="21299"/>
            </a:xfrm>
            <a:custGeom>
              <a:rect b="b" l="l" r="r" t="t"/>
              <a:pathLst>
                <a:path extrusionOk="0" h="618" w="336">
                  <a:moveTo>
                    <a:pt x="232" y="0"/>
                  </a:moveTo>
                  <a:cubicBezTo>
                    <a:pt x="129" y="52"/>
                    <a:pt x="26" y="206"/>
                    <a:pt x="0" y="335"/>
                  </a:cubicBezTo>
                  <a:cubicBezTo>
                    <a:pt x="0" y="463"/>
                    <a:pt x="52" y="541"/>
                    <a:pt x="129" y="618"/>
                  </a:cubicBezTo>
                  <a:cubicBezTo>
                    <a:pt x="232" y="566"/>
                    <a:pt x="284" y="515"/>
                    <a:pt x="309" y="386"/>
                  </a:cubicBezTo>
                  <a:cubicBezTo>
                    <a:pt x="335" y="258"/>
                    <a:pt x="309" y="77"/>
                    <a:pt x="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1272958" y="3097584"/>
              <a:ext cx="13338" cy="19576"/>
            </a:xfrm>
            <a:custGeom>
              <a:rect b="b" l="l" r="r" t="t"/>
              <a:pathLst>
                <a:path extrusionOk="0" h="568" w="387">
                  <a:moveTo>
                    <a:pt x="335" y="1"/>
                  </a:moveTo>
                  <a:cubicBezTo>
                    <a:pt x="232" y="27"/>
                    <a:pt x="103" y="155"/>
                    <a:pt x="52" y="284"/>
                  </a:cubicBezTo>
                  <a:cubicBezTo>
                    <a:pt x="0" y="387"/>
                    <a:pt x="26" y="464"/>
                    <a:pt x="77" y="567"/>
                  </a:cubicBezTo>
                  <a:cubicBezTo>
                    <a:pt x="180" y="541"/>
                    <a:pt x="258" y="516"/>
                    <a:pt x="335" y="413"/>
                  </a:cubicBezTo>
                  <a:cubicBezTo>
                    <a:pt x="386" y="284"/>
                    <a:pt x="386" y="104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1266754" y="3088726"/>
              <a:ext cx="7996" cy="14234"/>
            </a:xfrm>
            <a:custGeom>
              <a:rect b="b" l="l" r="r" t="t"/>
              <a:pathLst>
                <a:path extrusionOk="0" h="413" w="232">
                  <a:moveTo>
                    <a:pt x="180" y="0"/>
                  </a:moveTo>
                  <a:cubicBezTo>
                    <a:pt x="103" y="26"/>
                    <a:pt x="52" y="129"/>
                    <a:pt x="26" y="206"/>
                  </a:cubicBezTo>
                  <a:cubicBezTo>
                    <a:pt x="0" y="309"/>
                    <a:pt x="26" y="361"/>
                    <a:pt x="77" y="412"/>
                  </a:cubicBezTo>
                  <a:cubicBezTo>
                    <a:pt x="154" y="361"/>
                    <a:pt x="206" y="335"/>
                    <a:pt x="232" y="258"/>
                  </a:cubicBezTo>
                  <a:cubicBezTo>
                    <a:pt x="232" y="181"/>
                    <a:pt x="232" y="52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1242801" y="3090484"/>
              <a:ext cx="10650" cy="12476"/>
            </a:xfrm>
            <a:custGeom>
              <a:rect b="b" l="l" r="r" t="t"/>
              <a:pathLst>
                <a:path extrusionOk="0" h="362" w="309">
                  <a:moveTo>
                    <a:pt x="26" y="1"/>
                  </a:moveTo>
                  <a:cubicBezTo>
                    <a:pt x="0" y="78"/>
                    <a:pt x="26" y="207"/>
                    <a:pt x="77" y="258"/>
                  </a:cubicBezTo>
                  <a:cubicBezTo>
                    <a:pt x="129" y="335"/>
                    <a:pt x="180" y="361"/>
                    <a:pt x="258" y="361"/>
                  </a:cubicBezTo>
                  <a:cubicBezTo>
                    <a:pt x="283" y="284"/>
                    <a:pt x="309" y="233"/>
                    <a:pt x="258" y="155"/>
                  </a:cubicBezTo>
                  <a:cubicBezTo>
                    <a:pt x="206" y="78"/>
                    <a:pt x="103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1288915" y="3364789"/>
              <a:ext cx="19542" cy="15578"/>
            </a:xfrm>
            <a:custGeom>
              <a:rect b="b" l="l" r="r" t="t"/>
              <a:pathLst>
                <a:path extrusionOk="0" h="452" w="567">
                  <a:moveTo>
                    <a:pt x="454" y="1"/>
                  </a:moveTo>
                  <a:cubicBezTo>
                    <a:pt x="345" y="1"/>
                    <a:pt x="223" y="48"/>
                    <a:pt x="129" y="124"/>
                  </a:cubicBezTo>
                  <a:cubicBezTo>
                    <a:pt x="26" y="201"/>
                    <a:pt x="1" y="278"/>
                    <a:pt x="1" y="407"/>
                  </a:cubicBezTo>
                  <a:cubicBezTo>
                    <a:pt x="65" y="433"/>
                    <a:pt x="116" y="452"/>
                    <a:pt x="168" y="452"/>
                  </a:cubicBezTo>
                  <a:cubicBezTo>
                    <a:pt x="219" y="452"/>
                    <a:pt x="271" y="433"/>
                    <a:pt x="335" y="381"/>
                  </a:cubicBezTo>
                  <a:cubicBezTo>
                    <a:pt x="464" y="304"/>
                    <a:pt x="567" y="150"/>
                    <a:pt x="567" y="21"/>
                  </a:cubicBezTo>
                  <a:cubicBezTo>
                    <a:pt x="532" y="7"/>
                    <a:pt x="494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1288915" y="3378437"/>
              <a:ext cx="15992" cy="8961"/>
            </a:xfrm>
            <a:custGeom>
              <a:rect b="b" l="l" r="r" t="t"/>
              <a:pathLst>
                <a:path extrusionOk="0" h="260" w="464">
                  <a:moveTo>
                    <a:pt x="159" y="1"/>
                  </a:moveTo>
                  <a:cubicBezTo>
                    <a:pt x="100" y="1"/>
                    <a:pt x="57" y="25"/>
                    <a:pt x="1" y="62"/>
                  </a:cubicBezTo>
                  <a:cubicBezTo>
                    <a:pt x="26" y="165"/>
                    <a:pt x="52" y="217"/>
                    <a:pt x="155" y="243"/>
                  </a:cubicBezTo>
                  <a:cubicBezTo>
                    <a:pt x="198" y="253"/>
                    <a:pt x="249" y="259"/>
                    <a:pt x="298" y="259"/>
                  </a:cubicBezTo>
                  <a:cubicBezTo>
                    <a:pt x="368" y="259"/>
                    <a:pt x="434" y="247"/>
                    <a:pt x="464" y="217"/>
                  </a:cubicBezTo>
                  <a:cubicBezTo>
                    <a:pt x="438" y="140"/>
                    <a:pt x="335" y="62"/>
                    <a:pt x="232" y="11"/>
                  </a:cubicBezTo>
                  <a:cubicBezTo>
                    <a:pt x="205" y="4"/>
                    <a:pt x="181" y="1"/>
                    <a:pt x="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1282712" y="3355724"/>
              <a:ext cx="11546" cy="14234"/>
            </a:xfrm>
            <a:custGeom>
              <a:rect b="b" l="l" r="r" t="t"/>
              <a:pathLst>
                <a:path extrusionOk="0" h="413" w="335">
                  <a:moveTo>
                    <a:pt x="283" y="1"/>
                  </a:moveTo>
                  <a:cubicBezTo>
                    <a:pt x="206" y="1"/>
                    <a:pt x="103" y="104"/>
                    <a:pt x="52" y="181"/>
                  </a:cubicBezTo>
                  <a:cubicBezTo>
                    <a:pt x="0" y="284"/>
                    <a:pt x="26" y="335"/>
                    <a:pt x="52" y="413"/>
                  </a:cubicBezTo>
                  <a:cubicBezTo>
                    <a:pt x="129" y="413"/>
                    <a:pt x="206" y="387"/>
                    <a:pt x="258" y="310"/>
                  </a:cubicBezTo>
                  <a:cubicBezTo>
                    <a:pt x="309" y="207"/>
                    <a:pt x="335" y="78"/>
                    <a:pt x="2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1305769" y="3373784"/>
              <a:ext cx="15992" cy="8823"/>
            </a:xfrm>
            <a:custGeom>
              <a:rect b="b" l="l" r="r" t="t"/>
              <a:pathLst>
                <a:path extrusionOk="0" h="256" w="464">
                  <a:moveTo>
                    <a:pt x="298" y="0"/>
                  </a:moveTo>
                  <a:cubicBezTo>
                    <a:pt x="249" y="0"/>
                    <a:pt x="198" y="7"/>
                    <a:pt x="155" y="17"/>
                  </a:cubicBezTo>
                  <a:cubicBezTo>
                    <a:pt x="52" y="17"/>
                    <a:pt x="26" y="94"/>
                    <a:pt x="1" y="172"/>
                  </a:cubicBezTo>
                  <a:cubicBezTo>
                    <a:pt x="43" y="214"/>
                    <a:pt x="85" y="256"/>
                    <a:pt x="155" y="256"/>
                  </a:cubicBezTo>
                  <a:cubicBezTo>
                    <a:pt x="170" y="256"/>
                    <a:pt x="188" y="254"/>
                    <a:pt x="206" y="249"/>
                  </a:cubicBezTo>
                  <a:cubicBezTo>
                    <a:pt x="309" y="223"/>
                    <a:pt x="438" y="146"/>
                    <a:pt x="464" y="43"/>
                  </a:cubicBezTo>
                  <a:cubicBezTo>
                    <a:pt x="434" y="13"/>
                    <a:pt x="368" y="0"/>
                    <a:pt x="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1300461" y="3395428"/>
              <a:ext cx="16888" cy="8478"/>
            </a:xfrm>
            <a:custGeom>
              <a:rect b="b" l="l" r="r" t="t"/>
              <a:pathLst>
                <a:path extrusionOk="0" h="246" w="490">
                  <a:moveTo>
                    <a:pt x="181" y="0"/>
                  </a:moveTo>
                  <a:cubicBezTo>
                    <a:pt x="110" y="0"/>
                    <a:pt x="64" y="46"/>
                    <a:pt x="0" y="110"/>
                  </a:cubicBezTo>
                  <a:cubicBezTo>
                    <a:pt x="52" y="187"/>
                    <a:pt x="77" y="239"/>
                    <a:pt x="180" y="239"/>
                  </a:cubicBezTo>
                  <a:cubicBezTo>
                    <a:pt x="199" y="243"/>
                    <a:pt x="220" y="245"/>
                    <a:pt x="241" y="245"/>
                  </a:cubicBezTo>
                  <a:cubicBezTo>
                    <a:pt x="336" y="245"/>
                    <a:pt x="447" y="203"/>
                    <a:pt x="489" y="161"/>
                  </a:cubicBezTo>
                  <a:cubicBezTo>
                    <a:pt x="463" y="84"/>
                    <a:pt x="309" y="7"/>
                    <a:pt x="232" y="7"/>
                  </a:cubicBezTo>
                  <a:cubicBezTo>
                    <a:pt x="214" y="2"/>
                    <a:pt x="197" y="0"/>
                    <a:pt x="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1582556" y="3336769"/>
              <a:ext cx="23953" cy="12476"/>
            </a:xfrm>
            <a:custGeom>
              <a:rect b="b" l="l" r="r" t="t"/>
              <a:pathLst>
                <a:path extrusionOk="0" h="362" w="695">
                  <a:moveTo>
                    <a:pt x="355" y="1"/>
                  </a:moveTo>
                  <a:cubicBezTo>
                    <a:pt x="312" y="1"/>
                    <a:pt x="270" y="4"/>
                    <a:pt x="232" y="10"/>
                  </a:cubicBezTo>
                  <a:cubicBezTo>
                    <a:pt x="103" y="62"/>
                    <a:pt x="51" y="139"/>
                    <a:pt x="0" y="242"/>
                  </a:cubicBezTo>
                  <a:cubicBezTo>
                    <a:pt x="80" y="302"/>
                    <a:pt x="144" y="361"/>
                    <a:pt x="229" y="361"/>
                  </a:cubicBezTo>
                  <a:cubicBezTo>
                    <a:pt x="253" y="361"/>
                    <a:pt x="280" y="356"/>
                    <a:pt x="309" y="345"/>
                  </a:cubicBezTo>
                  <a:cubicBezTo>
                    <a:pt x="463" y="319"/>
                    <a:pt x="643" y="216"/>
                    <a:pt x="695" y="87"/>
                  </a:cubicBezTo>
                  <a:cubicBezTo>
                    <a:pt x="618" y="30"/>
                    <a:pt x="483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1580763" y="3350417"/>
              <a:ext cx="13338" cy="11787"/>
            </a:xfrm>
            <a:custGeom>
              <a:rect b="b" l="l" r="r" t="t"/>
              <a:pathLst>
                <a:path extrusionOk="0" h="342" w="387">
                  <a:moveTo>
                    <a:pt x="126" y="0"/>
                  </a:moveTo>
                  <a:cubicBezTo>
                    <a:pt x="91" y="0"/>
                    <a:pt x="52" y="13"/>
                    <a:pt x="1" y="26"/>
                  </a:cubicBezTo>
                  <a:cubicBezTo>
                    <a:pt x="1" y="103"/>
                    <a:pt x="1" y="155"/>
                    <a:pt x="78" y="232"/>
                  </a:cubicBezTo>
                  <a:cubicBezTo>
                    <a:pt x="141" y="295"/>
                    <a:pt x="240" y="342"/>
                    <a:pt x="316" y="342"/>
                  </a:cubicBezTo>
                  <a:cubicBezTo>
                    <a:pt x="332" y="342"/>
                    <a:pt x="347" y="339"/>
                    <a:pt x="361" y="335"/>
                  </a:cubicBezTo>
                  <a:cubicBezTo>
                    <a:pt x="387" y="258"/>
                    <a:pt x="309" y="129"/>
                    <a:pt x="232" y="52"/>
                  </a:cubicBezTo>
                  <a:cubicBezTo>
                    <a:pt x="194" y="13"/>
                    <a:pt x="161" y="0"/>
                    <a:pt x="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1581660" y="3324465"/>
              <a:ext cx="14234" cy="11477"/>
            </a:xfrm>
            <a:custGeom>
              <a:rect b="b" l="l" r="r" t="t"/>
              <a:pathLst>
                <a:path extrusionOk="0" h="333" w="413">
                  <a:moveTo>
                    <a:pt x="353" y="0"/>
                  </a:moveTo>
                  <a:cubicBezTo>
                    <a:pt x="264" y="0"/>
                    <a:pt x="166" y="42"/>
                    <a:pt x="103" y="84"/>
                  </a:cubicBezTo>
                  <a:cubicBezTo>
                    <a:pt x="26" y="161"/>
                    <a:pt x="0" y="213"/>
                    <a:pt x="26" y="316"/>
                  </a:cubicBezTo>
                  <a:cubicBezTo>
                    <a:pt x="58" y="326"/>
                    <a:pt x="86" y="333"/>
                    <a:pt x="112" y="333"/>
                  </a:cubicBezTo>
                  <a:cubicBezTo>
                    <a:pt x="150" y="333"/>
                    <a:pt x="187" y="320"/>
                    <a:pt x="232" y="290"/>
                  </a:cubicBezTo>
                  <a:cubicBezTo>
                    <a:pt x="335" y="213"/>
                    <a:pt x="412" y="110"/>
                    <a:pt x="412" y="7"/>
                  </a:cubicBezTo>
                  <a:cubicBezTo>
                    <a:pt x="393" y="2"/>
                    <a:pt x="373" y="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1549711" y="3282108"/>
              <a:ext cx="12476" cy="13338"/>
            </a:xfrm>
            <a:custGeom>
              <a:rect b="b" l="l" r="r" t="t"/>
              <a:pathLst>
                <a:path extrusionOk="0" h="387" w="362">
                  <a:moveTo>
                    <a:pt x="335" y="0"/>
                  </a:moveTo>
                  <a:cubicBezTo>
                    <a:pt x="258" y="0"/>
                    <a:pt x="129" y="78"/>
                    <a:pt x="78" y="155"/>
                  </a:cubicBezTo>
                  <a:cubicBezTo>
                    <a:pt x="1" y="258"/>
                    <a:pt x="26" y="309"/>
                    <a:pt x="52" y="386"/>
                  </a:cubicBezTo>
                  <a:cubicBezTo>
                    <a:pt x="129" y="386"/>
                    <a:pt x="207" y="386"/>
                    <a:pt x="258" y="309"/>
                  </a:cubicBezTo>
                  <a:cubicBezTo>
                    <a:pt x="335" y="232"/>
                    <a:pt x="361" y="78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1319968" y="3453087"/>
              <a:ext cx="23988" cy="11959"/>
            </a:xfrm>
            <a:custGeom>
              <a:rect b="b" l="l" r="r" t="t"/>
              <a:pathLst>
                <a:path extrusionOk="0" h="347" w="696">
                  <a:moveTo>
                    <a:pt x="341" y="0"/>
                  </a:moveTo>
                  <a:cubicBezTo>
                    <a:pt x="312" y="0"/>
                    <a:pt x="284" y="3"/>
                    <a:pt x="258" y="7"/>
                  </a:cubicBezTo>
                  <a:cubicBezTo>
                    <a:pt x="103" y="7"/>
                    <a:pt x="52" y="84"/>
                    <a:pt x="0" y="187"/>
                  </a:cubicBezTo>
                  <a:cubicBezTo>
                    <a:pt x="67" y="277"/>
                    <a:pt x="135" y="347"/>
                    <a:pt x="235" y="347"/>
                  </a:cubicBezTo>
                  <a:cubicBezTo>
                    <a:pt x="251" y="347"/>
                    <a:pt x="267" y="345"/>
                    <a:pt x="284" y="342"/>
                  </a:cubicBezTo>
                  <a:cubicBezTo>
                    <a:pt x="438" y="316"/>
                    <a:pt x="618" y="239"/>
                    <a:pt x="695" y="136"/>
                  </a:cubicBezTo>
                  <a:cubicBezTo>
                    <a:pt x="631" y="50"/>
                    <a:pt x="479" y="0"/>
                    <a:pt x="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1320864" y="3440542"/>
              <a:ext cx="14200" cy="10271"/>
            </a:xfrm>
            <a:custGeom>
              <a:rect b="b" l="l" r="r" t="t"/>
              <a:pathLst>
                <a:path extrusionOk="0" h="298" w="412">
                  <a:moveTo>
                    <a:pt x="336" y="1"/>
                  </a:moveTo>
                  <a:cubicBezTo>
                    <a:pt x="258" y="1"/>
                    <a:pt x="160" y="24"/>
                    <a:pt x="103" y="62"/>
                  </a:cubicBezTo>
                  <a:cubicBezTo>
                    <a:pt x="0" y="114"/>
                    <a:pt x="0" y="191"/>
                    <a:pt x="0" y="268"/>
                  </a:cubicBezTo>
                  <a:cubicBezTo>
                    <a:pt x="45" y="283"/>
                    <a:pt x="81" y="298"/>
                    <a:pt x="123" y="298"/>
                  </a:cubicBezTo>
                  <a:cubicBezTo>
                    <a:pt x="154" y="298"/>
                    <a:pt x="188" y="290"/>
                    <a:pt x="232" y="268"/>
                  </a:cubicBezTo>
                  <a:cubicBezTo>
                    <a:pt x="309" y="217"/>
                    <a:pt x="412" y="114"/>
                    <a:pt x="412" y="11"/>
                  </a:cubicBezTo>
                  <a:cubicBezTo>
                    <a:pt x="391" y="4"/>
                    <a:pt x="365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981110" y="3280316"/>
              <a:ext cx="29295" cy="15130"/>
            </a:xfrm>
            <a:custGeom>
              <a:rect b="b" l="l" r="r" t="t"/>
              <a:pathLst>
                <a:path extrusionOk="0" h="439" w="850">
                  <a:moveTo>
                    <a:pt x="515" y="1"/>
                  </a:moveTo>
                  <a:cubicBezTo>
                    <a:pt x="335" y="1"/>
                    <a:pt x="103" y="104"/>
                    <a:pt x="0" y="233"/>
                  </a:cubicBezTo>
                  <a:cubicBezTo>
                    <a:pt x="103" y="361"/>
                    <a:pt x="335" y="438"/>
                    <a:pt x="515" y="438"/>
                  </a:cubicBezTo>
                  <a:cubicBezTo>
                    <a:pt x="695" y="438"/>
                    <a:pt x="772" y="336"/>
                    <a:pt x="850" y="207"/>
                  </a:cubicBezTo>
                  <a:cubicBezTo>
                    <a:pt x="772" y="78"/>
                    <a:pt x="695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1000617" y="3264358"/>
              <a:ext cx="15130" cy="16888"/>
            </a:xfrm>
            <a:custGeom>
              <a:rect b="b" l="l" r="r" t="t"/>
              <a:pathLst>
                <a:path extrusionOk="0" h="490" w="439">
                  <a:moveTo>
                    <a:pt x="26" y="1"/>
                  </a:moveTo>
                  <a:cubicBezTo>
                    <a:pt x="0" y="104"/>
                    <a:pt x="52" y="284"/>
                    <a:pt x="129" y="387"/>
                  </a:cubicBezTo>
                  <a:cubicBezTo>
                    <a:pt x="206" y="490"/>
                    <a:pt x="284" y="490"/>
                    <a:pt x="387" y="490"/>
                  </a:cubicBezTo>
                  <a:cubicBezTo>
                    <a:pt x="412" y="387"/>
                    <a:pt x="438" y="310"/>
                    <a:pt x="361" y="207"/>
                  </a:cubicBezTo>
                  <a:cubicBezTo>
                    <a:pt x="284" y="104"/>
                    <a:pt x="129" y="1"/>
                    <a:pt x="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989967" y="3297996"/>
              <a:ext cx="18680" cy="12580"/>
            </a:xfrm>
            <a:custGeom>
              <a:rect b="b" l="l" r="r" t="t"/>
              <a:pathLst>
                <a:path extrusionOk="0" h="365" w="542">
                  <a:moveTo>
                    <a:pt x="386" y="0"/>
                  </a:moveTo>
                  <a:cubicBezTo>
                    <a:pt x="349" y="0"/>
                    <a:pt x="307" y="9"/>
                    <a:pt x="258" y="28"/>
                  </a:cubicBezTo>
                  <a:cubicBezTo>
                    <a:pt x="155" y="80"/>
                    <a:pt x="26" y="209"/>
                    <a:pt x="1" y="337"/>
                  </a:cubicBezTo>
                  <a:cubicBezTo>
                    <a:pt x="37" y="356"/>
                    <a:pt x="83" y="364"/>
                    <a:pt x="132" y="364"/>
                  </a:cubicBezTo>
                  <a:cubicBezTo>
                    <a:pt x="222" y="364"/>
                    <a:pt x="320" y="336"/>
                    <a:pt x="387" y="286"/>
                  </a:cubicBezTo>
                  <a:cubicBezTo>
                    <a:pt x="515" y="234"/>
                    <a:pt x="541" y="157"/>
                    <a:pt x="541" y="54"/>
                  </a:cubicBezTo>
                  <a:cubicBezTo>
                    <a:pt x="493" y="22"/>
                    <a:pt x="446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994413" y="3319709"/>
              <a:ext cx="16888" cy="14096"/>
            </a:xfrm>
            <a:custGeom>
              <a:rect b="b" l="l" r="r" t="t"/>
              <a:pathLst>
                <a:path extrusionOk="0" h="409" w="490">
                  <a:moveTo>
                    <a:pt x="358" y="1"/>
                  </a:moveTo>
                  <a:cubicBezTo>
                    <a:pt x="301" y="1"/>
                    <a:pt x="246" y="19"/>
                    <a:pt x="180" y="68"/>
                  </a:cubicBezTo>
                  <a:cubicBezTo>
                    <a:pt x="103" y="145"/>
                    <a:pt x="0" y="299"/>
                    <a:pt x="26" y="402"/>
                  </a:cubicBezTo>
                  <a:cubicBezTo>
                    <a:pt x="44" y="407"/>
                    <a:pt x="63" y="409"/>
                    <a:pt x="83" y="409"/>
                  </a:cubicBezTo>
                  <a:cubicBezTo>
                    <a:pt x="180" y="409"/>
                    <a:pt x="301" y="359"/>
                    <a:pt x="386" y="274"/>
                  </a:cubicBezTo>
                  <a:cubicBezTo>
                    <a:pt x="489" y="196"/>
                    <a:pt x="489" y="119"/>
                    <a:pt x="464" y="16"/>
                  </a:cubicBezTo>
                  <a:cubicBezTo>
                    <a:pt x="426" y="7"/>
                    <a:pt x="392" y="1"/>
                    <a:pt x="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997067" y="3245575"/>
              <a:ext cx="15992" cy="14923"/>
            </a:xfrm>
            <a:custGeom>
              <a:rect b="b" l="l" r="r" t="t"/>
              <a:pathLst>
                <a:path extrusionOk="0" h="433" w="464">
                  <a:moveTo>
                    <a:pt x="46" y="0"/>
                  </a:moveTo>
                  <a:cubicBezTo>
                    <a:pt x="29" y="0"/>
                    <a:pt x="14" y="2"/>
                    <a:pt x="1" y="5"/>
                  </a:cubicBezTo>
                  <a:cubicBezTo>
                    <a:pt x="1" y="108"/>
                    <a:pt x="78" y="263"/>
                    <a:pt x="181" y="365"/>
                  </a:cubicBezTo>
                  <a:cubicBezTo>
                    <a:pt x="230" y="414"/>
                    <a:pt x="279" y="432"/>
                    <a:pt x="334" y="432"/>
                  </a:cubicBezTo>
                  <a:cubicBezTo>
                    <a:pt x="366" y="432"/>
                    <a:pt x="400" y="426"/>
                    <a:pt x="438" y="417"/>
                  </a:cubicBezTo>
                  <a:cubicBezTo>
                    <a:pt x="464" y="288"/>
                    <a:pt x="464" y="211"/>
                    <a:pt x="361" y="134"/>
                  </a:cubicBezTo>
                  <a:cubicBezTo>
                    <a:pt x="294" y="67"/>
                    <a:pt x="150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6"/>
            <p:cNvSpPr/>
            <p:nvPr/>
          </p:nvSpPr>
          <p:spPr>
            <a:xfrm>
              <a:off x="1142543" y="3203149"/>
              <a:ext cx="26641" cy="16233"/>
            </a:xfrm>
            <a:custGeom>
              <a:rect b="b" l="l" r="r" t="t"/>
              <a:pathLst>
                <a:path extrusionOk="0" h="471" w="773">
                  <a:moveTo>
                    <a:pt x="247" y="1"/>
                  </a:moveTo>
                  <a:cubicBezTo>
                    <a:pt x="161" y="1"/>
                    <a:pt x="86" y="35"/>
                    <a:pt x="1" y="104"/>
                  </a:cubicBezTo>
                  <a:cubicBezTo>
                    <a:pt x="26" y="258"/>
                    <a:pt x="78" y="361"/>
                    <a:pt x="232" y="413"/>
                  </a:cubicBezTo>
                  <a:cubicBezTo>
                    <a:pt x="310" y="451"/>
                    <a:pt x="412" y="470"/>
                    <a:pt x="512" y="470"/>
                  </a:cubicBezTo>
                  <a:cubicBezTo>
                    <a:pt x="612" y="470"/>
                    <a:pt x="708" y="451"/>
                    <a:pt x="773" y="413"/>
                  </a:cubicBezTo>
                  <a:cubicBezTo>
                    <a:pt x="747" y="258"/>
                    <a:pt x="567" y="104"/>
                    <a:pt x="387" y="26"/>
                  </a:cubicBezTo>
                  <a:cubicBezTo>
                    <a:pt x="335" y="9"/>
                    <a:pt x="290" y="1"/>
                    <a:pt x="2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6"/>
            <p:cNvSpPr/>
            <p:nvPr/>
          </p:nvSpPr>
          <p:spPr>
            <a:xfrm>
              <a:off x="1132790" y="3211145"/>
              <a:ext cx="11580" cy="19542"/>
            </a:xfrm>
            <a:custGeom>
              <a:rect b="b" l="l" r="r" t="t"/>
              <a:pathLst>
                <a:path extrusionOk="0" h="567" w="336">
                  <a:moveTo>
                    <a:pt x="103" y="0"/>
                  </a:moveTo>
                  <a:cubicBezTo>
                    <a:pt x="26" y="78"/>
                    <a:pt x="1" y="129"/>
                    <a:pt x="26" y="258"/>
                  </a:cubicBezTo>
                  <a:cubicBezTo>
                    <a:pt x="52" y="386"/>
                    <a:pt x="155" y="541"/>
                    <a:pt x="258" y="567"/>
                  </a:cubicBezTo>
                  <a:cubicBezTo>
                    <a:pt x="309" y="489"/>
                    <a:pt x="335" y="309"/>
                    <a:pt x="309" y="206"/>
                  </a:cubicBezTo>
                  <a:cubicBezTo>
                    <a:pt x="284" y="78"/>
                    <a:pt x="206" y="26"/>
                    <a:pt x="1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1148747" y="3189846"/>
              <a:ext cx="20438" cy="10684"/>
            </a:xfrm>
            <a:custGeom>
              <a:rect b="b" l="l" r="r" t="t"/>
              <a:pathLst>
                <a:path extrusionOk="0" h="310" w="593">
                  <a:moveTo>
                    <a:pt x="232" y="1"/>
                  </a:moveTo>
                  <a:cubicBezTo>
                    <a:pt x="104" y="26"/>
                    <a:pt x="52" y="78"/>
                    <a:pt x="1" y="181"/>
                  </a:cubicBezTo>
                  <a:cubicBezTo>
                    <a:pt x="78" y="258"/>
                    <a:pt x="130" y="309"/>
                    <a:pt x="258" y="309"/>
                  </a:cubicBezTo>
                  <a:cubicBezTo>
                    <a:pt x="387" y="309"/>
                    <a:pt x="541" y="232"/>
                    <a:pt x="593" y="129"/>
                  </a:cubicBezTo>
                  <a:cubicBezTo>
                    <a:pt x="541" y="52"/>
                    <a:pt x="361" y="1"/>
                    <a:pt x="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1162946" y="3174026"/>
              <a:ext cx="19542" cy="11132"/>
            </a:xfrm>
            <a:custGeom>
              <a:rect b="b" l="l" r="r" t="t"/>
              <a:pathLst>
                <a:path extrusionOk="0" h="323" w="567">
                  <a:moveTo>
                    <a:pt x="183" y="1"/>
                  </a:moveTo>
                  <a:cubicBezTo>
                    <a:pt x="110" y="1"/>
                    <a:pt x="55" y="37"/>
                    <a:pt x="1" y="74"/>
                  </a:cubicBezTo>
                  <a:cubicBezTo>
                    <a:pt x="26" y="176"/>
                    <a:pt x="52" y="254"/>
                    <a:pt x="181" y="305"/>
                  </a:cubicBezTo>
                  <a:cubicBezTo>
                    <a:pt x="234" y="316"/>
                    <a:pt x="292" y="322"/>
                    <a:pt x="348" y="322"/>
                  </a:cubicBezTo>
                  <a:cubicBezTo>
                    <a:pt x="429" y="322"/>
                    <a:pt x="507" y="310"/>
                    <a:pt x="567" y="279"/>
                  </a:cubicBezTo>
                  <a:cubicBezTo>
                    <a:pt x="541" y="176"/>
                    <a:pt x="387" y="48"/>
                    <a:pt x="284" y="22"/>
                  </a:cubicBezTo>
                  <a:cubicBezTo>
                    <a:pt x="246" y="7"/>
                    <a:pt x="213" y="1"/>
                    <a:pt x="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1126586" y="3231548"/>
              <a:ext cx="13338" cy="18646"/>
            </a:xfrm>
            <a:custGeom>
              <a:rect b="b" l="l" r="r" t="t"/>
              <a:pathLst>
                <a:path extrusionOk="0" h="541" w="387">
                  <a:moveTo>
                    <a:pt x="78" y="0"/>
                  </a:moveTo>
                  <a:cubicBezTo>
                    <a:pt x="26" y="78"/>
                    <a:pt x="0" y="155"/>
                    <a:pt x="52" y="283"/>
                  </a:cubicBezTo>
                  <a:cubicBezTo>
                    <a:pt x="103" y="386"/>
                    <a:pt x="232" y="515"/>
                    <a:pt x="335" y="541"/>
                  </a:cubicBezTo>
                  <a:cubicBezTo>
                    <a:pt x="386" y="438"/>
                    <a:pt x="361" y="258"/>
                    <a:pt x="309" y="155"/>
                  </a:cubicBezTo>
                  <a:cubicBezTo>
                    <a:pt x="258" y="26"/>
                    <a:pt x="181" y="26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1232152" y="3142216"/>
              <a:ext cx="110908" cy="59211"/>
            </a:xfrm>
            <a:custGeom>
              <a:rect b="b" l="l" r="r" t="t"/>
              <a:pathLst>
                <a:path extrusionOk="0" h="1718" w="3218">
                  <a:moveTo>
                    <a:pt x="1924" y="1"/>
                  </a:moveTo>
                  <a:cubicBezTo>
                    <a:pt x="1700" y="1"/>
                    <a:pt x="1471" y="41"/>
                    <a:pt x="1261" y="121"/>
                  </a:cubicBezTo>
                  <a:cubicBezTo>
                    <a:pt x="901" y="224"/>
                    <a:pt x="592" y="430"/>
                    <a:pt x="361" y="713"/>
                  </a:cubicBezTo>
                  <a:cubicBezTo>
                    <a:pt x="129" y="1022"/>
                    <a:pt x="0" y="1383"/>
                    <a:pt x="52" y="1717"/>
                  </a:cubicBezTo>
                  <a:cubicBezTo>
                    <a:pt x="232" y="1434"/>
                    <a:pt x="438" y="1202"/>
                    <a:pt x="669" y="1048"/>
                  </a:cubicBezTo>
                  <a:cubicBezTo>
                    <a:pt x="901" y="868"/>
                    <a:pt x="1158" y="739"/>
                    <a:pt x="1442" y="662"/>
                  </a:cubicBezTo>
                  <a:cubicBezTo>
                    <a:pt x="1699" y="559"/>
                    <a:pt x="1982" y="507"/>
                    <a:pt x="2291" y="482"/>
                  </a:cubicBezTo>
                  <a:cubicBezTo>
                    <a:pt x="2574" y="482"/>
                    <a:pt x="2883" y="507"/>
                    <a:pt x="3218" y="559"/>
                  </a:cubicBezTo>
                  <a:cubicBezTo>
                    <a:pt x="3012" y="302"/>
                    <a:pt x="2677" y="121"/>
                    <a:pt x="2317" y="44"/>
                  </a:cubicBezTo>
                  <a:cubicBezTo>
                    <a:pt x="2191" y="15"/>
                    <a:pt x="2059" y="1"/>
                    <a:pt x="1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1326172" y="3140148"/>
              <a:ext cx="78098" cy="35533"/>
            </a:xfrm>
            <a:custGeom>
              <a:rect b="b" l="l" r="r" t="t"/>
              <a:pathLst>
                <a:path extrusionOk="0" h="1031" w="2266">
                  <a:moveTo>
                    <a:pt x="1232" y="0"/>
                  </a:moveTo>
                  <a:cubicBezTo>
                    <a:pt x="1146" y="0"/>
                    <a:pt x="1061" y="9"/>
                    <a:pt x="979" y="27"/>
                  </a:cubicBezTo>
                  <a:cubicBezTo>
                    <a:pt x="721" y="78"/>
                    <a:pt x="490" y="181"/>
                    <a:pt x="284" y="362"/>
                  </a:cubicBezTo>
                  <a:cubicBezTo>
                    <a:pt x="104" y="542"/>
                    <a:pt x="1" y="773"/>
                    <a:pt x="1" y="1031"/>
                  </a:cubicBezTo>
                  <a:cubicBezTo>
                    <a:pt x="206" y="902"/>
                    <a:pt x="387" y="799"/>
                    <a:pt x="567" y="722"/>
                  </a:cubicBezTo>
                  <a:cubicBezTo>
                    <a:pt x="721" y="670"/>
                    <a:pt x="901" y="619"/>
                    <a:pt x="1056" y="593"/>
                  </a:cubicBezTo>
                  <a:cubicBezTo>
                    <a:pt x="1236" y="567"/>
                    <a:pt x="1442" y="542"/>
                    <a:pt x="1622" y="516"/>
                  </a:cubicBezTo>
                  <a:lnTo>
                    <a:pt x="2266" y="490"/>
                  </a:lnTo>
                  <a:cubicBezTo>
                    <a:pt x="2137" y="284"/>
                    <a:pt x="1905" y="156"/>
                    <a:pt x="1699" y="78"/>
                  </a:cubicBezTo>
                  <a:cubicBezTo>
                    <a:pt x="1550" y="29"/>
                    <a:pt x="1389" y="0"/>
                    <a:pt x="1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1073372" y="3154244"/>
              <a:ext cx="55006" cy="94193"/>
            </a:xfrm>
            <a:custGeom>
              <a:rect b="b" l="l" r="r" t="t"/>
              <a:pathLst>
                <a:path extrusionOk="0" h="2733" w="1596">
                  <a:moveTo>
                    <a:pt x="1523" y="1"/>
                  </a:moveTo>
                  <a:cubicBezTo>
                    <a:pt x="1261" y="1"/>
                    <a:pt x="984" y="125"/>
                    <a:pt x="772" y="313"/>
                  </a:cubicBezTo>
                  <a:cubicBezTo>
                    <a:pt x="515" y="493"/>
                    <a:pt x="335" y="725"/>
                    <a:pt x="206" y="1008"/>
                  </a:cubicBezTo>
                  <a:cubicBezTo>
                    <a:pt x="77" y="1291"/>
                    <a:pt x="0" y="1574"/>
                    <a:pt x="0" y="1883"/>
                  </a:cubicBezTo>
                  <a:cubicBezTo>
                    <a:pt x="26" y="2192"/>
                    <a:pt x="77" y="2501"/>
                    <a:pt x="257" y="2732"/>
                  </a:cubicBezTo>
                  <a:cubicBezTo>
                    <a:pt x="335" y="2449"/>
                    <a:pt x="386" y="2192"/>
                    <a:pt x="463" y="1934"/>
                  </a:cubicBezTo>
                  <a:cubicBezTo>
                    <a:pt x="541" y="1703"/>
                    <a:pt x="618" y="1471"/>
                    <a:pt x="721" y="1265"/>
                  </a:cubicBezTo>
                  <a:cubicBezTo>
                    <a:pt x="824" y="1034"/>
                    <a:pt x="952" y="828"/>
                    <a:pt x="1081" y="622"/>
                  </a:cubicBezTo>
                  <a:cubicBezTo>
                    <a:pt x="1235" y="416"/>
                    <a:pt x="1390" y="210"/>
                    <a:pt x="1596" y="4"/>
                  </a:cubicBezTo>
                  <a:cubicBezTo>
                    <a:pt x="1572" y="2"/>
                    <a:pt x="154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6"/>
            <p:cNvSpPr/>
            <p:nvPr/>
          </p:nvSpPr>
          <p:spPr>
            <a:xfrm>
              <a:off x="1108825" y="3618375"/>
              <a:ext cx="351755" cy="262577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6"/>
            <p:cNvSpPr/>
            <p:nvPr/>
          </p:nvSpPr>
          <p:spPr>
            <a:xfrm>
              <a:off x="1333601" y="3618375"/>
              <a:ext cx="132774" cy="262577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6"/>
            <p:cNvSpPr/>
            <p:nvPr/>
          </p:nvSpPr>
          <p:spPr>
            <a:xfrm>
              <a:off x="1108824" y="3618387"/>
              <a:ext cx="351755" cy="14569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6"/>
            <p:cNvSpPr/>
            <p:nvPr/>
          </p:nvSpPr>
          <p:spPr>
            <a:xfrm>
              <a:off x="1108824" y="3646507"/>
              <a:ext cx="135673" cy="54284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6"/>
            <p:cNvSpPr/>
            <p:nvPr/>
          </p:nvSpPr>
          <p:spPr>
            <a:xfrm>
              <a:off x="1196009" y="3711406"/>
              <a:ext cx="123099" cy="44609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6"/>
            <p:cNvSpPr/>
            <p:nvPr/>
          </p:nvSpPr>
          <p:spPr>
            <a:xfrm>
              <a:off x="1289029" y="3675569"/>
              <a:ext cx="67874" cy="14569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6"/>
            <p:cNvSpPr/>
            <p:nvPr/>
          </p:nvSpPr>
          <p:spPr>
            <a:xfrm>
              <a:off x="1143683" y="3774386"/>
              <a:ext cx="116323" cy="21345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0" name="Google Shape;1920;p6"/>
          <p:cNvGrpSpPr/>
          <p:nvPr/>
        </p:nvGrpSpPr>
        <p:grpSpPr>
          <a:xfrm>
            <a:off x="247714" y="3804880"/>
            <a:ext cx="3175661" cy="798610"/>
            <a:chOff x="-57086" y="3804880"/>
            <a:chExt cx="3175661" cy="798610"/>
          </a:xfrm>
        </p:grpSpPr>
        <p:grpSp>
          <p:nvGrpSpPr>
            <p:cNvPr id="1921" name="Google Shape;1921;p6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922" name="Google Shape;1922;p6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923" name="Google Shape;1923;p6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4" name="Google Shape;1924;p6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25" name="Google Shape;1925;p6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6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27" name="Google Shape;1927;p6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928" name="Google Shape;1928;p6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9" name="Google Shape;1929;p6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0" name="Google Shape;1930;p6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1" name="Google Shape;1931;p6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32" name="Google Shape;1932;p6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933" name="Google Shape;1933;p6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4" name="Google Shape;1934;p6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5" name="Google Shape;1935;p6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6" name="Google Shape;1936;p6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7" name="Google Shape;1937;p6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8" name="Google Shape;1938;p6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9" name="Google Shape;1939;p6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0" name="Google Shape;1940;p6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1" name="Google Shape;1941;p6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2" name="Google Shape;1942;p6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3" name="Google Shape;1943;p6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4" name="Google Shape;1944;p6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5" name="Google Shape;1945;p6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6" name="Google Shape;1946;p6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7" name="Google Shape;1947;p6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" name="Google Shape;1948;p6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" name="Google Shape;1949;p6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" name="Google Shape;1950;p6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1" name="Google Shape;1951;p6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" name="Google Shape;1952;p6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" name="Google Shape;1953;p6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" name="Google Shape;1954;p6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" name="Google Shape;1955;p6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" name="Google Shape;1956;p6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" name="Google Shape;1957;p6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" name="Google Shape;1958;p6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" name="Google Shape;1959;p6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" name="Google Shape;1960;p6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" name="Google Shape;1961;p6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" name="Google Shape;1962;p6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3" name="Google Shape;1963;p6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964" name="Google Shape;1964;p6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" name="Google Shape;1965;p6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" name="Google Shape;1966;p6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" name="Google Shape;1967;p6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" name="Google Shape;1968;p6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" name="Google Shape;1969;p6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" name="Google Shape;1970;p6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" name="Google Shape;1971;p6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" name="Google Shape;1972;p6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" name="Google Shape;1973;p6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" name="Google Shape;1974;p6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" name="Google Shape;1975;p6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" name="Google Shape;1976;p6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" name="Google Shape;1977;p6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" name="Google Shape;1978;p6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" name="Google Shape;1979;p6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" name="Google Shape;1980;p6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" name="Google Shape;1981;p6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" name="Google Shape;1982;p6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" name="Google Shape;1983;p6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" name="Google Shape;1984;p6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" name="Google Shape;1985;p6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" name="Google Shape;1986;p6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" name="Google Shape;1987;p6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" name="Google Shape;1988;p6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" name="Google Shape;1989;p6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0" name="Google Shape;1990;p6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1" name="Google Shape;1991;p6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2" name="Google Shape;1992;p6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3" name="Google Shape;1993;p6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" name="Google Shape;1994;p6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5" name="Google Shape;1995;p6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6" name="Google Shape;1996;p6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7" name="Google Shape;1997;p6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8" name="Google Shape;1998;p6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9" name="Google Shape;1999;p6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0" name="Google Shape;2000;p6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1" name="Google Shape;2001;p6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2" name="Google Shape;2002;p6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3" name="Google Shape;2003;p6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4" name="Google Shape;2004;p6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5" name="Google Shape;2005;p6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6" name="Google Shape;2006;p6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7" name="Google Shape;2007;p6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8" name="Google Shape;2008;p6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9" name="Google Shape;2009;p6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0" name="Google Shape;2010;p6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1" name="Google Shape;2011;p6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2" name="Google Shape;2012;p6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3" name="Google Shape;2013;p6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4" name="Google Shape;2014;p6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15" name="Google Shape;2015;p6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2016" name="Google Shape;2016;p6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7" name="Google Shape;2017;p6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8" name="Google Shape;2018;p6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9" name="Google Shape;2019;p6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0" name="Google Shape;2020;p6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1" name="Google Shape;2021;p6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2" name="Google Shape;2022;p6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3" name="Google Shape;2023;p6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4" name="Google Shape;2024;p6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5" name="Google Shape;2025;p6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6" name="Google Shape;2026;p6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7" name="Google Shape;2027;p6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8" name="Google Shape;2028;p6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9" name="Google Shape;2029;p6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0" name="Google Shape;2030;p6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1" name="Google Shape;2031;p6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2" name="Google Shape;2032;p6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3" name="Google Shape;2033;p6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4" name="Google Shape;2034;p6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5" name="Google Shape;2035;p6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6" name="Google Shape;2036;p6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7" name="Google Shape;2037;p6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8" name="Google Shape;2038;p6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39" name="Google Shape;2039;p6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" name="Google Shape;2040;p6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" name="Google Shape;2041;p6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" name="Google Shape;2042;p6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" name="Google Shape;2043;p6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" name="Google Shape;2044;p6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" name="Google Shape;2045;p6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" name="Google Shape;2046;p6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" name="Google Shape;2047;p6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048" name="Google Shape;2048;p6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9" name="Google Shape;2049;p6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0" name="Google Shape;2050;p6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" name="Google Shape;2051;p6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" name="Google Shape;2052;p6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" name="Google Shape;2053;p6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" name="Google Shape;2054;p6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" name="Google Shape;2055;p6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6" name="Google Shape;2056;p6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7" name="Google Shape;2057;p6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" name="Google Shape;2058;p6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" name="Google Shape;2059;p6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60" name="Google Shape;2060;p6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6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2" name="Google Shape;2062;p6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4" name="Google Shape;2064;p6"/>
          <p:cNvSpPr/>
          <p:nvPr/>
        </p:nvSpPr>
        <p:spPr>
          <a:xfrm flipH="1">
            <a:off x="7603184" y="2406925"/>
            <a:ext cx="880191" cy="2584164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5" name="Google Shape;2065;p6"/>
          <p:cNvSpPr/>
          <p:nvPr/>
        </p:nvSpPr>
        <p:spPr>
          <a:xfrm>
            <a:off x="-9448" y="2145513"/>
            <a:ext cx="880189" cy="2582790"/>
          </a:xfrm>
          <a:custGeom>
            <a:rect b="b" l="l" r="r" t="t"/>
            <a:pathLst>
              <a:path extrusionOk="0" h="51736" w="17632">
                <a:moveTo>
                  <a:pt x="6976" y="1"/>
                </a:moveTo>
                <a:cubicBezTo>
                  <a:pt x="6899" y="52"/>
                  <a:pt x="6821" y="181"/>
                  <a:pt x="6821" y="284"/>
                </a:cubicBezTo>
                <a:cubicBezTo>
                  <a:pt x="6821" y="387"/>
                  <a:pt x="6847" y="438"/>
                  <a:pt x="6924" y="490"/>
                </a:cubicBezTo>
                <a:cubicBezTo>
                  <a:pt x="7002" y="438"/>
                  <a:pt x="7053" y="412"/>
                  <a:pt x="7079" y="309"/>
                </a:cubicBezTo>
                <a:cubicBezTo>
                  <a:pt x="7079" y="206"/>
                  <a:pt x="7027" y="52"/>
                  <a:pt x="6976" y="1"/>
                </a:cubicBezTo>
                <a:close/>
                <a:moveTo>
                  <a:pt x="6038" y="176"/>
                </a:moveTo>
                <a:cubicBezTo>
                  <a:pt x="6025" y="176"/>
                  <a:pt x="6011" y="177"/>
                  <a:pt x="5998" y="181"/>
                </a:cubicBezTo>
                <a:cubicBezTo>
                  <a:pt x="5972" y="258"/>
                  <a:pt x="6023" y="387"/>
                  <a:pt x="6101" y="464"/>
                </a:cubicBezTo>
                <a:cubicBezTo>
                  <a:pt x="6152" y="567"/>
                  <a:pt x="6229" y="567"/>
                  <a:pt x="6307" y="567"/>
                </a:cubicBezTo>
                <a:cubicBezTo>
                  <a:pt x="6332" y="464"/>
                  <a:pt x="6332" y="412"/>
                  <a:pt x="6281" y="335"/>
                </a:cubicBezTo>
                <a:cubicBezTo>
                  <a:pt x="6214" y="246"/>
                  <a:pt x="6127" y="176"/>
                  <a:pt x="6038" y="176"/>
                </a:cubicBezTo>
                <a:close/>
                <a:moveTo>
                  <a:pt x="4461" y="3237"/>
                </a:moveTo>
                <a:cubicBezTo>
                  <a:pt x="4441" y="3237"/>
                  <a:pt x="4421" y="3239"/>
                  <a:pt x="4402" y="3244"/>
                </a:cubicBezTo>
                <a:cubicBezTo>
                  <a:pt x="4402" y="3321"/>
                  <a:pt x="4479" y="3449"/>
                  <a:pt x="4556" y="3527"/>
                </a:cubicBezTo>
                <a:cubicBezTo>
                  <a:pt x="4602" y="3557"/>
                  <a:pt x="4638" y="3569"/>
                  <a:pt x="4681" y="3569"/>
                </a:cubicBezTo>
                <a:cubicBezTo>
                  <a:pt x="4712" y="3569"/>
                  <a:pt x="4745" y="3563"/>
                  <a:pt x="4788" y="3552"/>
                </a:cubicBezTo>
                <a:cubicBezTo>
                  <a:pt x="4788" y="3475"/>
                  <a:pt x="4788" y="3398"/>
                  <a:pt x="4711" y="3321"/>
                </a:cubicBezTo>
                <a:cubicBezTo>
                  <a:pt x="4648" y="3279"/>
                  <a:pt x="4550" y="3237"/>
                  <a:pt x="4461" y="3237"/>
                </a:cubicBezTo>
                <a:close/>
                <a:moveTo>
                  <a:pt x="4891" y="3038"/>
                </a:moveTo>
                <a:cubicBezTo>
                  <a:pt x="4839" y="3166"/>
                  <a:pt x="4891" y="3372"/>
                  <a:pt x="4994" y="3501"/>
                </a:cubicBezTo>
                <a:cubicBezTo>
                  <a:pt x="5071" y="3630"/>
                  <a:pt x="5174" y="3630"/>
                  <a:pt x="5303" y="3630"/>
                </a:cubicBezTo>
                <a:cubicBezTo>
                  <a:pt x="5354" y="3501"/>
                  <a:pt x="5380" y="3398"/>
                  <a:pt x="5277" y="3295"/>
                </a:cubicBezTo>
                <a:cubicBezTo>
                  <a:pt x="5200" y="3166"/>
                  <a:pt x="5020" y="3038"/>
                  <a:pt x="4891" y="3038"/>
                </a:cubicBezTo>
                <a:close/>
                <a:moveTo>
                  <a:pt x="4273" y="3990"/>
                </a:moveTo>
                <a:cubicBezTo>
                  <a:pt x="4170" y="3990"/>
                  <a:pt x="4042" y="4041"/>
                  <a:pt x="3990" y="4119"/>
                </a:cubicBezTo>
                <a:cubicBezTo>
                  <a:pt x="4042" y="4196"/>
                  <a:pt x="4170" y="4222"/>
                  <a:pt x="4273" y="4222"/>
                </a:cubicBezTo>
                <a:cubicBezTo>
                  <a:pt x="4376" y="4222"/>
                  <a:pt x="4428" y="4170"/>
                  <a:pt x="4479" y="4093"/>
                </a:cubicBezTo>
                <a:cubicBezTo>
                  <a:pt x="4428" y="4041"/>
                  <a:pt x="4376" y="3990"/>
                  <a:pt x="4273" y="3990"/>
                </a:cubicBezTo>
                <a:close/>
                <a:moveTo>
                  <a:pt x="11699" y="4268"/>
                </a:moveTo>
                <a:cubicBezTo>
                  <a:pt x="11550" y="4268"/>
                  <a:pt x="11360" y="4338"/>
                  <a:pt x="11248" y="4428"/>
                </a:cubicBezTo>
                <a:cubicBezTo>
                  <a:pt x="11120" y="4556"/>
                  <a:pt x="11120" y="4659"/>
                  <a:pt x="11145" y="4814"/>
                </a:cubicBezTo>
                <a:cubicBezTo>
                  <a:pt x="11198" y="4824"/>
                  <a:pt x="11246" y="4835"/>
                  <a:pt x="11294" y="4835"/>
                </a:cubicBezTo>
                <a:cubicBezTo>
                  <a:pt x="11362" y="4835"/>
                  <a:pt x="11430" y="4813"/>
                  <a:pt x="11506" y="4736"/>
                </a:cubicBezTo>
                <a:cubicBezTo>
                  <a:pt x="11634" y="4633"/>
                  <a:pt x="11763" y="4428"/>
                  <a:pt x="11763" y="4273"/>
                </a:cubicBezTo>
                <a:cubicBezTo>
                  <a:pt x="11743" y="4270"/>
                  <a:pt x="11721" y="4268"/>
                  <a:pt x="11699" y="4268"/>
                </a:cubicBezTo>
                <a:close/>
                <a:moveTo>
                  <a:pt x="11460" y="5867"/>
                </a:moveTo>
                <a:cubicBezTo>
                  <a:pt x="11356" y="5867"/>
                  <a:pt x="11241" y="5889"/>
                  <a:pt x="11145" y="5920"/>
                </a:cubicBezTo>
                <a:cubicBezTo>
                  <a:pt x="11017" y="5972"/>
                  <a:pt x="10991" y="6075"/>
                  <a:pt x="10965" y="6204"/>
                </a:cubicBezTo>
                <a:cubicBezTo>
                  <a:pt x="11032" y="6253"/>
                  <a:pt x="11098" y="6282"/>
                  <a:pt x="11172" y="6282"/>
                </a:cubicBezTo>
                <a:cubicBezTo>
                  <a:pt x="11212" y="6282"/>
                  <a:pt x="11254" y="6273"/>
                  <a:pt x="11300" y="6255"/>
                </a:cubicBezTo>
                <a:cubicBezTo>
                  <a:pt x="11454" y="6178"/>
                  <a:pt x="11609" y="6023"/>
                  <a:pt x="11634" y="5895"/>
                </a:cubicBezTo>
                <a:cubicBezTo>
                  <a:pt x="11585" y="5875"/>
                  <a:pt x="11525" y="5867"/>
                  <a:pt x="11460" y="5867"/>
                </a:cubicBezTo>
                <a:close/>
                <a:moveTo>
                  <a:pt x="11649" y="7000"/>
                </a:moveTo>
                <a:cubicBezTo>
                  <a:pt x="11577" y="7000"/>
                  <a:pt x="11521" y="7029"/>
                  <a:pt x="11454" y="7079"/>
                </a:cubicBezTo>
                <a:cubicBezTo>
                  <a:pt x="11480" y="7207"/>
                  <a:pt x="11506" y="7285"/>
                  <a:pt x="11634" y="7362"/>
                </a:cubicBezTo>
                <a:cubicBezTo>
                  <a:pt x="11719" y="7390"/>
                  <a:pt x="11819" y="7410"/>
                  <a:pt x="11914" y="7410"/>
                </a:cubicBezTo>
                <a:cubicBezTo>
                  <a:pt x="11992" y="7410"/>
                  <a:pt x="12065" y="7397"/>
                  <a:pt x="12123" y="7362"/>
                </a:cubicBezTo>
                <a:cubicBezTo>
                  <a:pt x="12098" y="7233"/>
                  <a:pt x="11918" y="7079"/>
                  <a:pt x="11789" y="7027"/>
                </a:cubicBezTo>
                <a:cubicBezTo>
                  <a:pt x="11734" y="7009"/>
                  <a:pt x="11689" y="7000"/>
                  <a:pt x="11649" y="7000"/>
                </a:cubicBezTo>
                <a:close/>
                <a:moveTo>
                  <a:pt x="2986" y="8726"/>
                </a:moveTo>
                <a:cubicBezTo>
                  <a:pt x="2986" y="8829"/>
                  <a:pt x="3063" y="8958"/>
                  <a:pt x="3141" y="9035"/>
                </a:cubicBezTo>
                <a:cubicBezTo>
                  <a:pt x="3179" y="9073"/>
                  <a:pt x="3218" y="9086"/>
                  <a:pt x="3257" y="9086"/>
                </a:cubicBezTo>
                <a:cubicBezTo>
                  <a:pt x="3295" y="9086"/>
                  <a:pt x="3334" y="9073"/>
                  <a:pt x="3372" y="9060"/>
                </a:cubicBezTo>
                <a:cubicBezTo>
                  <a:pt x="3398" y="8983"/>
                  <a:pt x="3398" y="8906"/>
                  <a:pt x="3321" y="8829"/>
                </a:cubicBezTo>
                <a:cubicBezTo>
                  <a:pt x="3218" y="8777"/>
                  <a:pt x="3089" y="8726"/>
                  <a:pt x="2986" y="8726"/>
                </a:cubicBezTo>
                <a:close/>
                <a:moveTo>
                  <a:pt x="3501" y="8520"/>
                </a:moveTo>
                <a:cubicBezTo>
                  <a:pt x="3450" y="8649"/>
                  <a:pt x="3501" y="8880"/>
                  <a:pt x="3604" y="9009"/>
                </a:cubicBezTo>
                <a:cubicBezTo>
                  <a:pt x="3707" y="9138"/>
                  <a:pt x="3810" y="9138"/>
                  <a:pt x="3939" y="9138"/>
                </a:cubicBezTo>
                <a:cubicBezTo>
                  <a:pt x="3990" y="9009"/>
                  <a:pt x="4016" y="8906"/>
                  <a:pt x="3913" y="8777"/>
                </a:cubicBezTo>
                <a:cubicBezTo>
                  <a:pt x="3810" y="8649"/>
                  <a:pt x="3630" y="8520"/>
                  <a:pt x="3501" y="8520"/>
                </a:cubicBezTo>
                <a:close/>
                <a:moveTo>
                  <a:pt x="2858" y="9524"/>
                </a:moveTo>
                <a:cubicBezTo>
                  <a:pt x="2755" y="9524"/>
                  <a:pt x="2600" y="9575"/>
                  <a:pt x="2549" y="9652"/>
                </a:cubicBezTo>
                <a:cubicBezTo>
                  <a:pt x="2600" y="9730"/>
                  <a:pt x="2755" y="9781"/>
                  <a:pt x="2858" y="9781"/>
                </a:cubicBezTo>
                <a:cubicBezTo>
                  <a:pt x="2986" y="9781"/>
                  <a:pt x="3012" y="9730"/>
                  <a:pt x="3063" y="9627"/>
                </a:cubicBezTo>
                <a:cubicBezTo>
                  <a:pt x="3012" y="9575"/>
                  <a:pt x="2961" y="9524"/>
                  <a:pt x="2858" y="9524"/>
                </a:cubicBezTo>
                <a:close/>
                <a:moveTo>
                  <a:pt x="12735" y="12000"/>
                </a:moveTo>
                <a:cubicBezTo>
                  <a:pt x="12647" y="12000"/>
                  <a:pt x="12585" y="12048"/>
                  <a:pt x="12510" y="12123"/>
                </a:cubicBezTo>
                <a:cubicBezTo>
                  <a:pt x="12561" y="12252"/>
                  <a:pt x="12587" y="12329"/>
                  <a:pt x="12741" y="12381"/>
                </a:cubicBezTo>
                <a:cubicBezTo>
                  <a:pt x="12793" y="12389"/>
                  <a:pt x="12853" y="12395"/>
                  <a:pt x="12914" y="12395"/>
                </a:cubicBezTo>
                <a:cubicBezTo>
                  <a:pt x="13036" y="12395"/>
                  <a:pt x="13162" y="12372"/>
                  <a:pt x="13230" y="12304"/>
                </a:cubicBezTo>
                <a:cubicBezTo>
                  <a:pt x="13179" y="12201"/>
                  <a:pt x="12999" y="12072"/>
                  <a:pt x="12844" y="12020"/>
                </a:cubicBezTo>
                <a:cubicBezTo>
                  <a:pt x="12803" y="12007"/>
                  <a:pt x="12767" y="12000"/>
                  <a:pt x="12735" y="12000"/>
                </a:cubicBezTo>
                <a:close/>
                <a:moveTo>
                  <a:pt x="14453" y="21113"/>
                </a:moveTo>
                <a:cubicBezTo>
                  <a:pt x="14401" y="21113"/>
                  <a:pt x="14350" y="21132"/>
                  <a:pt x="14286" y="21158"/>
                </a:cubicBezTo>
                <a:cubicBezTo>
                  <a:pt x="14286" y="21286"/>
                  <a:pt x="14286" y="21389"/>
                  <a:pt x="14414" y="21466"/>
                </a:cubicBezTo>
                <a:cubicBezTo>
                  <a:pt x="14508" y="21542"/>
                  <a:pt x="14644" y="21590"/>
                  <a:pt x="14760" y="21590"/>
                </a:cubicBezTo>
                <a:cubicBezTo>
                  <a:pt x="14803" y="21590"/>
                  <a:pt x="14843" y="21583"/>
                  <a:pt x="14878" y="21569"/>
                </a:cubicBezTo>
                <a:cubicBezTo>
                  <a:pt x="14878" y="21441"/>
                  <a:pt x="14749" y="21261"/>
                  <a:pt x="14620" y="21183"/>
                </a:cubicBezTo>
                <a:cubicBezTo>
                  <a:pt x="14556" y="21132"/>
                  <a:pt x="14504" y="21113"/>
                  <a:pt x="14453" y="21113"/>
                </a:cubicBezTo>
                <a:close/>
                <a:moveTo>
                  <a:pt x="16679" y="27361"/>
                </a:moveTo>
                <a:cubicBezTo>
                  <a:pt x="16576" y="27361"/>
                  <a:pt x="16422" y="27438"/>
                  <a:pt x="16319" y="27541"/>
                </a:cubicBezTo>
                <a:cubicBezTo>
                  <a:pt x="16242" y="27644"/>
                  <a:pt x="16242" y="27721"/>
                  <a:pt x="16267" y="27824"/>
                </a:cubicBezTo>
                <a:cubicBezTo>
                  <a:pt x="16396" y="27824"/>
                  <a:pt x="16473" y="27824"/>
                  <a:pt x="16551" y="27747"/>
                </a:cubicBezTo>
                <a:cubicBezTo>
                  <a:pt x="16653" y="27644"/>
                  <a:pt x="16705" y="27464"/>
                  <a:pt x="16679" y="27361"/>
                </a:cubicBezTo>
                <a:close/>
                <a:moveTo>
                  <a:pt x="879" y="29260"/>
                </a:moveTo>
                <a:cubicBezTo>
                  <a:pt x="859" y="29260"/>
                  <a:pt x="841" y="29262"/>
                  <a:pt x="824" y="29265"/>
                </a:cubicBezTo>
                <a:cubicBezTo>
                  <a:pt x="824" y="29394"/>
                  <a:pt x="927" y="29600"/>
                  <a:pt x="1056" y="29703"/>
                </a:cubicBezTo>
                <a:cubicBezTo>
                  <a:pt x="1113" y="29760"/>
                  <a:pt x="1170" y="29777"/>
                  <a:pt x="1231" y="29777"/>
                </a:cubicBezTo>
                <a:cubicBezTo>
                  <a:pt x="1281" y="29777"/>
                  <a:pt x="1333" y="29766"/>
                  <a:pt x="1390" y="29754"/>
                </a:cubicBezTo>
                <a:cubicBezTo>
                  <a:pt x="1390" y="29626"/>
                  <a:pt x="1390" y="29523"/>
                  <a:pt x="1288" y="29420"/>
                </a:cubicBezTo>
                <a:cubicBezTo>
                  <a:pt x="1176" y="29330"/>
                  <a:pt x="1006" y="29260"/>
                  <a:pt x="879" y="29260"/>
                </a:cubicBezTo>
                <a:close/>
                <a:moveTo>
                  <a:pt x="1064" y="31123"/>
                </a:moveTo>
                <a:cubicBezTo>
                  <a:pt x="1017" y="31123"/>
                  <a:pt x="966" y="31138"/>
                  <a:pt x="901" y="31170"/>
                </a:cubicBezTo>
                <a:cubicBezTo>
                  <a:pt x="773" y="31221"/>
                  <a:pt x="618" y="31376"/>
                  <a:pt x="593" y="31530"/>
                </a:cubicBezTo>
                <a:cubicBezTo>
                  <a:pt x="638" y="31548"/>
                  <a:pt x="693" y="31557"/>
                  <a:pt x="753" y="31557"/>
                </a:cubicBezTo>
                <a:cubicBezTo>
                  <a:pt x="861" y="31557"/>
                  <a:pt x="982" y="31529"/>
                  <a:pt x="1082" y="31479"/>
                </a:cubicBezTo>
                <a:cubicBezTo>
                  <a:pt x="1210" y="31427"/>
                  <a:pt x="1236" y="31324"/>
                  <a:pt x="1262" y="31196"/>
                </a:cubicBezTo>
                <a:cubicBezTo>
                  <a:pt x="1187" y="31151"/>
                  <a:pt x="1130" y="31123"/>
                  <a:pt x="1064" y="31123"/>
                </a:cubicBezTo>
                <a:close/>
                <a:moveTo>
                  <a:pt x="515" y="33461"/>
                </a:moveTo>
                <a:cubicBezTo>
                  <a:pt x="464" y="33589"/>
                  <a:pt x="515" y="33795"/>
                  <a:pt x="618" y="33924"/>
                </a:cubicBezTo>
                <a:cubicBezTo>
                  <a:pt x="696" y="34053"/>
                  <a:pt x="798" y="34053"/>
                  <a:pt x="927" y="34053"/>
                </a:cubicBezTo>
                <a:cubicBezTo>
                  <a:pt x="979" y="33924"/>
                  <a:pt x="1004" y="33847"/>
                  <a:pt x="901" y="33718"/>
                </a:cubicBezTo>
                <a:cubicBezTo>
                  <a:pt x="824" y="33589"/>
                  <a:pt x="644" y="33461"/>
                  <a:pt x="515" y="33461"/>
                </a:cubicBezTo>
                <a:close/>
                <a:moveTo>
                  <a:pt x="7413" y="258"/>
                </a:moveTo>
                <a:cubicBezTo>
                  <a:pt x="7285" y="309"/>
                  <a:pt x="7156" y="464"/>
                  <a:pt x="7104" y="618"/>
                </a:cubicBezTo>
                <a:cubicBezTo>
                  <a:pt x="7053" y="747"/>
                  <a:pt x="7079" y="824"/>
                  <a:pt x="7156" y="901"/>
                </a:cubicBezTo>
                <a:cubicBezTo>
                  <a:pt x="7079" y="953"/>
                  <a:pt x="7027" y="979"/>
                  <a:pt x="6976" y="1030"/>
                </a:cubicBezTo>
                <a:cubicBezTo>
                  <a:pt x="6976" y="876"/>
                  <a:pt x="6924" y="695"/>
                  <a:pt x="6821" y="618"/>
                </a:cubicBezTo>
                <a:cubicBezTo>
                  <a:pt x="6718" y="695"/>
                  <a:pt x="6641" y="850"/>
                  <a:pt x="6615" y="1004"/>
                </a:cubicBezTo>
                <a:cubicBezTo>
                  <a:pt x="6615" y="979"/>
                  <a:pt x="6590" y="953"/>
                  <a:pt x="6538" y="927"/>
                </a:cubicBezTo>
                <a:cubicBezTo>
                  <a:pt x="6412" y="822"/>
                  <a:pt x="6181" y="733"/>
                  <a:pt x="6003" y="733"/>
                </a:cubicBezTo>
                <a:cubicBezTo>
                  <a:pt x="5964" y="733"/>
                  <a:pt x="5927" y="738"/>
                  <a:pt x="5895" y="747"/>
                </a:cubicBezTo>
                <a:cubicBezTo>
                  <a:pt x="5895" y="927"/>
                  <a:pt x="6049" y="1184"/>
                  <a:pt x="6229" y="1313"/>
                </a:cubicBezTo>
                <a:cubicBezTo>
                  <a:pt x="6328" y="1392"/>
                  <a:pt x="6411" y="1425"/>
                  <a:pt x="6491" y="1425"/>
                </a:cubicBezTo>
                <a:cubicBezTo>
                  <a:pt x="6515" y="1425"/>
                  <a:pt x="6540" y="1422"/>
                  <a:pt x="6564" y="1416"/>
                </a:cubicBezTo>
                <a:lnTo>
                  <a:pt x="6564" y="1416"/>
                </a:lnTo>
                <a:cubicBezTo>
                  <a:pt x="6075" y="1982"/>
                  <a:pt x="5637" y="2832"/>
                  <a:pt x="5277" y="3861"/>
                </a:cubicBezTo>
                <a:cubicBezTo>
                  <a:pt x="5177" y="3781"/>
                  <a:pt x="5045" y="3716"/>
                  <a:pt x="4930" y="3716"/>
                </a:cubicBezTo>
                <a:cubicBezTo>
                  <a:pt x="4898" y="3716"/>
                  <a:pt x="4868" y="3721"/>
                  <a:pt x="4839" y="3733"/>
                </a:cubicBezTo>
                <a:cubicBezTo>
                  <a:pt x="4814" y="3836"/>
                  <a:pt x="4917" y="3990"/>
                  <a:pt x="5020" y="4093"/>
                </a:cubicBezTo>
                <a:cubicBezTo>
                  <a:pt x="4994" y="4093"/>
                  <a:pt x="4942" y="4119"/>
                  <a:pt x="4917" y="4119"/>
                </a:cubicBezTo>
                <a:cubicBezTo>
                  <a:pt x="4711" y="4170"/>
                  <a:pt x="4453" y="4350"/>
                  <a:pt x="4376" y="4530"/>
                </a:cubicBezTo>
                <a:cubicBezTo>
                  <a:pt x="4494" y="4609"/>
                  <a:pt x="4687" y="4643"/>
                  <a:pt x="4864" y="4643"/>
                </a:cubicBezTo>
                <a:cubicBezTo>
                  <a:pt x="4918" y="4643"/>
                  <a:pt x="4971" y="4640"/>
                  <a:pt x="5020" y="4633"/>
                </a:cubicBezTo>
                <a:lnTo>
                  <a:pt x="5020" y="4633"/>
                </a:lnTo>
                <a:cubicBezTo>
                  <a:pt x="4556" y="6075"/>
                  <a:pt x="4196" y="7774"/>
                  <a:pt x="3939" y="9421"/>
                </a:cubicBezTo>
                <a:cubicBezTo>
                  <a:pt x="3939" y="9395"/>
                  <a:pt x="3913" y="9395"/>
                  <a:pt x="3913" y="9395"/>
                </a:cubicBezTo>
                <a:cubicBezTo>
                  <a:pt x="3801" y="9306"/>
                  <a:pt x="3631" y="9236"/>
                  <a:pt x="3504" y="9236"/>
                </a:cubicBezTo>
                <a:cubicBezTo>
                  <a:pt x="3485" y="9236"/>
                  <a:pt x="3466" y="9237"/>
                  <a:pt x="3450" y="9241"/>
                </a:cubicBezTo>
                <a:cubicBezTo>
                  <a:pt x="3424" y="9369"/>
                  <a:pt x="3527" y="9524"/>
                  <a:pt x="3630" y="9652"/>
                </a:cubicBezTo>
                <a:lnTo>
                  <a:pt x="3527" y="9652"/>
                </a:lnTo>
                <a:cubicBezTo>
                  <a:pt x="3295" y="9730"/>
                  <a:pt x="3038" y="9910"/>
                  <a:pt x="2961" y="10090"/>
                </a:cubicBezTo>
                <a:cubicBezTo>
                  <a:pt x="3057" y="10170"/>
                  <a:pt x="3224" y="10211"/>
                  <a:pt x="3386" y="10211"/>
                </a:cubicBezTo>
                <a:cubicBezTo>
                  <a:pt x="3483" y="10211"/>
                  <a:pt x="3578" y="10196"/>
                  <a:pt x="3655" y="10167"/>
                </a:cubicBezTo>
                <a:cubicBezTo>
                  <a:pt x="3733" y="10142"/>
                  <a:pt x="3810" y="10116"/>
                  <a:pt x="3836" y="10090"/>
                </a:cubicBezTo>
                <a:lnTo>
                  <a:pt x="3836" y="10090"/>
                </a:lnTo>
                <a:cubicBezTo>
                  <a:pt x="3527" y="12175"/>
                  <a:pt x="3063" y="15572"/>
                  <a:pt x="2549" y="19588"/>
                </a:cubicBezTo>
                <a:cubicBezTo>
                  <a:pt x="2549" y="19510"/>
                  <a:pt x="2549" y="19459"/>
                  <a:pt x="2472" y="19382"/>
                </a:cubicBezTo>
                <a:cubicBezTo>
                  <a:pt x="2369" y="19253"/>
                  <a:pt x="2188" y="19150"/>
                  <a:pt x="2034" y="19150"/>
                </a:cubicBezTo>
                <a:cubicBezTo>
                  <a:pt x="2008" y="19279"/>
                  <a:pt x="2085" y="19485"/>
                  <a:pt x="2188" y="19613"/>
                </a:cubicBezTo>
                <a:cubicBezTo>
                  <a:pt x="2291" y="19742"/>
                  <a:pt x="2394" y="19742"/>
                  <a:pt x="2523" y="19742"/>
                </a:cubicBezTo>
                <a:cubicBezTo>
                  <a:pt x="2523" y="19716"/>
                  <a:pt x="2549" y="19691"/>
                  <a:pt x="2549" y="19691"/>
                </a:cubicBezTo>
                <a:lnTo>
                  <a:pt x="2549" y="19691"/>
                </a:lnTo>
                <a:cubicBezTo>
                  <a:pt x="2523" y="19768"/>
                  <a:pt x="2523" y="19871"/>
                  <a:pt x="2497" y="19974"/>
                </a:cubicBezTo>
                <a:cubicBezTo>
                  <a:pt x="2403" y="19898"/>
                  <a:pt x="2267" y="19850"/>
                  <a:pt x="2151" y="19850"/>
                </a:cubicBezTo>
                <a:cubicBezTo>
                  <a:pt x="2108" y="19850"/>
                  <a:pt x="2068" y="19857"/>
                  <a:pt x="2034" y="19871"/>
                </a:cubicBezTo>
                <a:cubicBezTo>
                  <a:pt x="2034" y="19999"/>
                  <a:pt x="2137" y="20154"/>
                  <a:pt x="2266" y="20257"/>
                </a:cubicBezTo>
                <a:cubicBezTo>
                  <a:pt x="2240" y="20257"/>
                  <a:pt x="2188" y="20257"/>
                  <a:pt x="2163" y="20282"/>
                </a:cubicBezTo>
                <a:cubicBezTo>
                  <a:pt x="1931" y="20360"/>
                  <a:pt x="1699" y="20566"/>
                  <a:pt x="1648" y="20746"/>
                </a:cubicBezTo>
                <a:cubicBezTo>
                  <a:pt x="1731" y="20801"/>
                  <a:pt x="1858" y="20827"/>
                  <a:pt x="1994" y="20827"/>
                </a:cubicBezTo>
                <a:cubicBezTo>
                  <a:pt x="2111" y="20827"/>
                  <a:pt x="2235" y="20807"/>
                  <a:pt x="2343" y="20772"/>
                </a:cubicBezTo>
                <a:cubicBezTo>
                  <a:pt x="2369" y="20772"/>
                  <a:pt x="2394" y="20772"/>
                  <a:pt x="2420" y="20746"/>
                </a:cubicBezTo>
                <a:lnTo>
                  <a:pt x="2420" y="20746"/>
                </a:lnTo>
                <a:cubicBezTo>
                  <a:pt x="2060" y="23706"/>
                  <a:pt x="1674" y="26897"/>
                  <a:pt x="1365" y="30140"/>
                </a:cubicBezTo>
                <a:cubicBezTo>
                  <a:pt x="1262" y="30037"/>
                  <a:pt x="1107" y="29934"/>
                  <a:pt x="1004" y="29934"/>
                </a:cubicBezTo>
                <a:cubicBezTo>
                  <a:pt x="953" y="30063"/>
                  <a:pt x="1030" y="30269"/>
                  <a:pt x="1107" y="30398"/>
                </a:cubicBezTo>
                <a:cubicBezTo>
                  <a:pt x="1185" y="30475"/>
                  <a:pt x="1236" y="30526"/>
                  <a:pt x="1339" y="30526"/>
                </a:cubicBezTo>
                <a:cubicBezTo>
                  <a:pt x="1313" y="30604"/>
                  <a:pt x="1313" y="30681"/>
                  <a:pt x="1313" y="30732"/>
                </a:cubicBezTo>
                <a:cubicBezTo>
                  <a:pt x="1210" y="30604"/>
                  <a:pt x="1107" y="30501"/>
                  <a:pt x="901" y="30501"/>
                </a:cubicBezTo>
                <a:cubicBezTo>
                  <a:pt x="670" y="30501"/>
                  <a:pt x="387" y="30629"/>
                  <a:pt x="284" y="30784"/>
                </a:cubicBezTo>
                <a:cubicBezTo>
                  <a:pt x="387" y="30913"/>
                  <a:pt x="670" y="31015"/>
                  <a:pt x="901" y="31015"/>
                </a:cubicBezTo>
                <a:cubicBezTo>
                  <a:pt x="1107" y="31015"/>
                  <a:pt x="1210" y="30913"/>
                  <a:pt x="1313" y="30784"/>
                </a:cubicBezTo>
                <a:lnTo>
                  <a:pt x="1313" y="30784"/>
                </a:lnTo>
                <a:cubicBezTo>
                  <a:pt x="1262" y="31144"/>
                  <a:pt x="1236" y="31505"/>
                  <a:pt x="1210" y="31891"/>
                </a:cubicBezTo>
                <a:cubicBezTo>
                  <a:pt x="1107" y="31891"/>
                  <a:pt x="1056" y="31891"/>
                  <a:pt x="979" y="31968"/>
                </a:cubicBezTo>
                <a:cubicBezTo>
                  <a:pt x="850" y="32071"/>
                  <a:pt x="747" y="32277"/>
                  <a:pt x="773" y="32405"/>
                </a:cubicBezTo>
                <a:cubicBezTo>
                  <a:pt x="787" y="32409"/>
                  <a:pt x="802" y="32410"/>
                  <a:pt x="818" y="32410"/>
                </a:cubicBezTo>
                <a:cubicBezTo>
                  <a:pt x="923" y="32410"/>
                  <a:pt x="1070" y="32344"/>
                  <a:pt x="1159" y="32277"/>
                </a:cubicBezTo>
                <a:lnTo>
                  <a:pt x="1159" y="32277"/>
                </a:lnTo>
                <a:cubicBezTo>
                  <a:pt x="1107" y="32972"/>
                  <a:pt x="1030" y="33667"/>
                  <a:pt x="979" y="34361"/>
                </a:cubicBezTo>
                <a:cubicBezTo>
                  <a:pt x="953" y="34336"/>
                  <a:pt x="953" y="34310"/>
                  <a:pt x="901" y="34284"/>
                </a:cubicBezTo>
                <a:cubicBezTo>
                  <a:pt x="821" y="34204"/>
                  <a:pt x="678" y="34139"/>
                  <a:pt x="558" y="34139"/>
                </a:cubicBezTo>
                <a:cubicBezTo>
                  <a:pt x="524" y="34139"/>
                  <a:pt x="492" y="34144"/>
                  <a:pt x="464" y="34156"/>
                </a:cubicBezTo>
                <a:cubicBezTo>
                  <a:pt x="438" y="34259"/>
                  <a:pt x="541" y="34439"/>
                  <a:pt x="644" y="34542"/>
                </a:cubicBezTo>
                <a:lnTo>
                  <a:pt x="541" y="34542"/>
                </a:lnTo>
                <a:cubicBezTo>
                  <a:pt x="335" y="34619"/>
                  <a:pt x="78" y="34773"/>
                  <a:pt x="1" y="34953"/>
                </a:cubicBezTo>
                <a:cubicBezTo>
                  <a:pt x="106" y="35041"/>
                  <a:pt x="284" y="35081"/>
                  <a:pt x="451" y="35081"/>
                </a:cubicBezTo>
                <a:cubicBezTo>
                  <a:pt x="529" y="35081"/>
                  <a:pt x="605" y="35073"/>
                  <a:pt x="670" y="35056"/>
                </a:cubicBezTo>
                <a:cubicBezTo>
                  <a:pt x="824" y="35005"/>
                  <a:pt x="876" y="34928"/>
                  <a:pt x="953" y="34851"/>
                </a:cubicBezTo>
                <a:lnTo>
                  <a:pt x="953" y="34851"/>
                </a:lnTo>
                <a:cubicBezTo>
                  <a:pt x="798" y="36652"/>
                  <a:pt x="670" y="38402"/>
                  <a:pt x="593" y="40075"/>
                </a:cubicBezTo>
                <a:cubicBezTo>
                  <a:pt x="541" y="40925"/>
                  <a:pt x="1107" y="41543"/>
                  <a:pt x="2060" y="41980"/>
                </a:cubicBezTo>
                <a:cubicBezTo>
                  <a:pt x="2549" y="42212"/>
                  <a:pt x="3115" y="42366"/>
                  <a:pt x="3758" y="42495"/>
                </a:cubicBezTo>
                <a:cubicBezTo>
                  <a:pt x="3939" y="42546"/>
                  <a:pt x="4119" y="42572"/>
                  <a:pt x="4325" y="42598"/>
                </a:cubicBezTo>
                <a:cubicBezTo>
                  <a:pt x="4170" y="42675"/>
                  <a:pt x="3990" y="42855"/>
                  <a:pt x="3964" y="42984"/>
                </a:cubicBezTo>
                <a:cubicBezTo>
                  <a:pt x="4022" y="43019"/>
                  <a:pt x="4107" y="43033"/>
                  <a:pt x="4198" y="43033"/>
                </a:cubicBezTo>
                <a:cubicBezTo>
                  <a:pt x="4310" y="43033"/>
                  <a:pt x="4432" y="43012"/>
                  <a:pt x="4531" y="42984"/>
                </a:cubicBezTo>
                <a:cubicBezTo>
                  <a:pt x="4685" y="42907"/>
                  <a:pt x="4711" y="42804"/>
                  <a:pt x="4737" y="42675"/>
                </a:cubicBezTo>
                <a:cubicBezTo>
                  <a:pt x="4865" y="42675"/>
                  <a:pt x="4968" y="42701"/>
                  <a:pt x="5097" y="42701"/>
                </a:cubicBezTo>
                <a:cubicBezTo>
                  <a:pt x="4891" y="42881"/>
                  <a:pt x="4737" y="43138"/>
                  <a:pt x="4737" y="43344"/>
                </a:cubicBezTo>
                <a:cubicBezTo>
                  <a:pt x="4779" y="43360"/>
                  <a:pt x="4828" y="43367"/>
                  <a:pt x="4881" y="43367"/>
                </a:cubicBezTo>
                <a:cubicBezTo>
                  <a:pt x="5083" y="43367"/>
                  <a:pt x="5340" y="43261"/>
                  <a:pt x="5483" y="43138"/>
                </a:cubicBezTo>
                <a:cubicBezTo>
                  <a:pt x="5637" y="43035"/>
                  <a:pt x="5689" y="42907"/>
                  <a:pt x="5689" y="42778"/>
                </a:cubicBezTo>
                <a:cubicBezTo>
                  <a:pt x="5792" y="42778"/>
                  <a:pt x="5895" y="42778"/>
                  <a:pt x="5972" y="42804"/>
                </a:cubicBezTo>
                <a:cubicBezTo>
                  <a:pt x="5946" y="42804"/>
                  <a:pt x="5946" y="42855"/>
                  <a:pt x="5920" y="42881"/>
                </a:cubicBezTo>
                <a:cubicBezTo>
                  <a:pt x="5843" y="43035"/>
                  <a:pt x="5792" y="43293"/>
                  <a:pt x="5869" y="43421"/>
                </a:cubicBezTo>
                <a:cubicBezTo>
                  <a:pt x="6023" y="43396"/>
                  <a:pt x="6204" y="43241"/>
                  <a:pt x="6281" y="43061"/>
                </a:cubicBezTo>
                <a:cubicBezTo>
                  <a:pt x="6332" y="42984"/>
                  <a:pt x="6358" y="42907"/>
                  <a:pt x="6332" y="42829"/>
                </a:cubicBezTo>
                <a:cubicBezTo>
                  <a:pt x="6512" y="42829"/>
                  <a:pt x="6718" y="42829"/>
                  <a:pt x="6924" y="42855"/>
                </a:cubicBezTo>
                <a:cubicBezTo>
                  <a:pt x="6924" y="43370"/>
                  <a:pt x="6899" y="43911"/>
                  <a:pt x="6899" y="44425"/>
                </a:cubicBezTo>
                <a:cubicBezTo>
                  <a:pt x="6847" y="46999"/>
                  <a:pt x="6718" y="49264"/>
                  <a:pt x="6641" y="50422"/>
                </a:cubicBezTo>
                <a:lnTo>
                  <a:pt x="5226" y="50422"/>
                </a:lnTo>
                <a:lnTo>
                  <a:pt x="5226" y="51735"/>
                </a:lnTo>
                <a:lnTo>
                  <a:pt x="13307" y="51735"/>
                </a:lnTo>
                <a:lnTo>
                  <a:pt x="13307" y="50422"/>
                </a:lnTo>
                <a:lnTo>
                  <a:pt x="11815" y="50422"/>
                </a:lnTo>
                <a:cubicBezTo>
                  <a:pt x="11712" y="49496"/>
                  <a:pt x="11531" y="47900"/>
                  <a:pt x="11377" y="46278"/>
                </a:cubicBezTo>
                <a:cubicBezTo>
                  <a:pt x="11300" y="45532"/>
                  <a:pt x="11223" y="44734"/>
                  <a:pt x="11171" y="44013"/>
                </a:cubicBezTo>
                <a:cubicBezTo>
                  <a:pt x="11120" y="43576"/>
                  <a:pt x="11094" y="43138"/>
                  <a:pt x="11068" y="42752"/>
                </a:cubicBezTo>
                <a:cubicBezTo>
                  <a:pt x="12381" y="42675"/>
                  <a:pt x="13642" y="42521"/>
                  <a:pt x="14723" y="42340"/>
                </a:cubicBezTo>
                <a:cubicBezTo>
                  <a:pt x="15701" y="42212"/>
                  <a:pt x="16242" y="41414"/>
                  <a:pt x="16499" y="40204"/>
                </a:cubicBezTo>
                <a:cubicBezTo>
                  <a:pt x="16525" y="40256"/>
                  <a:pt x="16551" y="40281"/>
                  <a:pt x="16576" y="40333"/>
                </a:cubicBezTo>
                <a:cubicBezTo>
                  <a:pt x="16705" y="40436"/>
                  <a:pt x="16885" y="40513"/>
                  <a:pt x="17014" y="40513"/>
                </a:cubicBezTo>
                <a:cubicBezTo>
                  <a:pt x="17040" y="40359"/>
                  <a:pt x="16937" y="40178"/>
                  <a:pt x="16834" y="40075"/>
                </a:cubicBezTo>
                <a:cubicBezTo>
                  <a:pt x="16765" y="40007"/>
                  <a:pt x="16708" y="39984"/>
                  <a:pt x="16647" y="39984"/>
                </a:cubicBezTo>
                <a:cubicBezTo>
                  <a:pt x="16616" y="39984"/>
                  <a:pt x="16585" y="39990"/>
                  <a:pt x="16551" y="39998"/>
                </a:cubicBezTo>
                <a:cubicBezTo>
                  <a:pt x="16576" y="39895"/>
                  <a:pt x="16576" y="39792"/>
                  <a:pt x="16602" y="39689"/>
                </a:cubicBezTo>
                <a:cubicBezTo>
                  <a:pt x="16679" y="39767"/>
                  <a:pt x="16782" y="39844"/>
                  <a:pt x="16885" y="39844"/>
                </a:cubicBezTo>
                <a:cubicBezTo>
                  <a:pt x="16937" y="39715"/>
                  <a:pt x="16885" y="39509"/>
                  <a:pt x="16782" y="39381"/>
                </a:cubicBezTo>
                <a:cubicBezTo>
                  <a:pt x="16756" y="39303"/>
                  <a:pt x="16705" y="39278"/>
                  <a:pt x="16653" y="39252"/>
                </a:cubicBezTo>
                <a:cubicBezTo>
                  <a:pt x="16653" y="39200"/>
                  <a:pt x="16653" y="39149"/>
                  <a:pt x="16653" y="39097"/>
                </a:cubicBezTo>
                <a:cubicBezTo>
                  <a:pt x="16756" y="39200"/>
                  <a:pt x="16834" y="39278"/>
                  <a:pt x="17014" y="39278"/>
                </a:cubicBezTo>
                <a:cubicBezTo>
                  <a:pt x="17245" y="39278"/>
                  <a:pt x="17529" y="39200"/>
                  <a:pt x="17632" y="39046"/>
                </a:cubicBezTo>
                <a:cubicBezTo>
                  <a:pt x="17529" y="38891"/>
                  <a:pt x="17245" y="38789"/>
                  <a:pt x="17040" y="38763"/>
                </a:cubicBezTo>
                <a:cubicBezTo>
                  <a:pt x="16859" y="38763"/>
                  <a:pt x="16756" y="38840"/>
                  <a:pt x="16679" y="38943"/>
                </a:cubicBezTo>
                <a:cubicBezTo>
                  <a:pt x="16679" y="38840"/>
                  <a:pt x="16679" y="38711"/>
                  <a:pt x="16679" y="38608"/>
                </a:cubicBezTo>
                <a:cubicBezTo>
                  <a:pt x="16759" y="38640"/>
                  <a:pt x="16819" y="38662"/>
                  <a:pt x="16883" y="38662"/>
                </a:cubicBezTo>
                <a:cubicBezTo>
                  <a:pt x="16923" y="38662"/>
                  <a:pt x="16965" y="38654"/>
                  <a:pt x="17014" y="38634"/>
                </a:cubicBezTo>
                <a:cubicBezTo>
                  <a:pt x="17168" y="38583"/>
                  <a:pt x="17323" y="38428"/>
                  <a:pt x="17348" y="38299"/>
                </a:cubicBezTo>
                <a:cubicBezTo>
                  <a:pt x="17290" y="38265"/>
                  <a:pt x="17216" y="38251"/>
                  <a:pt x="17141" y="38251"/>
                </a:cubicBezTo>
                <a:cubicBezTo>
                  <a:pt x="17050" y="38251"/>
                  <a:pt x="16956" y="38271"/>
                  <a:pt x="16885" y="38299"/>
                </a:cubicBezTo>
                <a:cubicBezTo>
                  <a:pt x="16756" y="38377"/>
                  <a:pt x="16705" y="38454"/>
                  <a:pt x="16679" y="38557"/>
                </a:cubicBezTo>
                <a:cubicBezTo>
                  <a:pt x="16705" y="37862"/>
                  <a:pt x="16679" y="37116"/>
                  <a:pt x="16628" y="36292"/>
                </a:cubicBezTo>
                <a:cubicBezTo>
                  <a:pt x="16679" y="36292"/>
                  <a:pt x="16705" y="36266"/>
                  <a:pt x="16756" y="36240"/>
                </a:cubicBezTo>
                <a:cubicBezTo>
                  <a:pt x="16834" y="36189"/>
                  <a:pt x="16911" y="36060"/>
                  <a:pt x="16911" y="35983"/>
                </a:cubicBezTo>
                <a:cubicBezTo>
                  <a:pt x="16888" y="35968"/>
                  <a:pt x="16861" y="35962"/>
                  <a:pt x="16832" y="35962"/>
                </a:cubicBezTo>
                <a:cubicBezTo>
                  <a:pt x="16760" y="35962"/>
                  <a:pt x="16675" y="35998"/>
                  <a:pt x="16602" y="36034"/>
                </a:cubicBezTo>
                <a:cubicBezTo>
                  <a:pt x="16576" y="35545"/>
                  <a:pt x="16525" y="35031"/>
                  <a:pt x="16448" y="34490"/>
                </a:cubicBezTo>
                <a:lnTo>
                  <a:pt x="16448" y="34490"/>
                </a:lnTo>
                <a:cubicBezTo>
                  <a:pt x="16473" y="34516"/>
                  <a:pt x="16525" y="34542"/>
                  <a:pt x="16576" y="34567"/>
                </a:cubicBezTo>
                <a:cubicBezTo>
                  <a:pt x="16641" y="34593"/>
                  <a:pt x="16731" y="34606"/>
                  <a:pt x="16818" y="34606"/>
                </a:cubicBezTo>
                <a:cubicBezTo>
                  <a:pt x="16904" y="34606"/>
                  <a:pt x="16988" y="34593"/>
                  <a:pt x="17040" y="34567"/>
                </a:cubicBezTo>
                <a:cubicBezTo>
                  <a:pt x="17014" y="34439"/>
                  <a:pt x="16834" y="34284"/>
                  <a:pt x="16705" y="34233"/>
                </a:cubicBezTo>
                <a:cubicBezTo>
                  <a:pt x="16656" y="34213"/>
                  <a:pt x="16614" y="34205"/>
                  <a:pt x="16577" y="34205"/>
                </a:cubicBezTo>
                <a:cubicBezTo>
                  <a:pt x="16517" y="34205"/>
                  <a:pt x="16470" y="34227"/>
                  <a:pt x="16422" y="34259"/>
                </a:cubicBezTo>
                <a:cubicBezTo>
                  <a:pt x="16422" y="34156"/>
                  <a:pt x="16396" y="34078"/>
                  <a:pt x="16396" y="34001"/>
                </a:cubicBezTo>
                <a:cubicBezTo>
                  <a:pt x="16448" y="34001"/>
                  <a:pt x="16510" y="34013"/>
                  <a:pt x="16570" y="34013"/>
                </a:cubicBezTo>
                <a:cubicBezTo>
                  <a:pt x="16599" y="34013"/>
                  <a:pt x="16628" y="34010"/>
                  <a:pt x="16653" y="34001"/>
                </a:cubicBezTo>
                <a:cubicBezTo>
                  <a:pt x="16653" y="33847"/>
                  <a:pt x="16525" y="33692"/>
                  <a:pt x="16396" y="33615"/>
                </a:cubicBezTo>
                <a:cubicBezTo>
                  <a:pt x="16370" y="33589"/>
                  <a:pt x="16345" y="33589"/>
                  <a:pt x="16345" y="33564"/>
                </a:cubicBezTo>
                <a:cubicBezTo>
                  <a:pt x="16319" y="33538"/>
                  <a:pt x="16319" y="33486"/>
                  <a:pt x="16319" y="33461"/>
                </a:cubicBezTo>
                <a:cubicBezTo>
                  <a:pt x="16396" y="33461"/>
                  <a:pt x="16473" y="33461"/>
                  <a:pt x="16551" y="33409"/>
                </a:cubicBezTo>
                <a:cubicBezTo>
                  <a:pt x="16756" y="33332"/>
                  <a:pt x="16988" y="33126"/>
                  <a:pt x="17040" y="32946"/>
                </a:cubicBezTo>
                <a:cubicBezTo>
                  <a:pt x="16968" y="32898"/>
                  <a:pt x="16863" y="32878"/>
                  <a:pt x="16750" y="32878"/>
                </a:cubicBezTo>
                <a:cubicBezTo>
                  <a:pt x="16620" y="32878"/>
                  <a:pt x="16481" y="32905"/>
                  <a:pt x="16370" y="32946"/>
                </a:cubicBezTo>
                <a:cubicBezTo>
                  <a:pt x="16319" y="32972"/>
                  <a:pt x="16293" y="32972"/>
                  <a:pt x="16242" y="32997"/>
                </a:cubicBezTo>
                <a:cubicBezTo>
                  <a:pt x="16242" y="32972"/>
                  <a:pt x="16242" y="32920"/>
                  <a:pt x="16242" y="32869"/>
                </a:cubicBezTo>
                <a:cubicBezTo>
                  <a:pt x="16267" y="32869"/>
                  <a:pt x="16293" y="32843"/>
                  <a:pt x="16319" y="32817"/>
                </a:cubicBezTo>
                <a:cubicBezTo>
                  <a:pt x="16422" y="32688"/>
                  <a:pt x="16499" y="32508"/>
                  <a:pt x="16473" y="32380"/>
                </a:cubicBezTo>
                <a:cubicBezTo>
                  <a:pt x="16459" y="32375"/>
                  <a:pt x="16443" y="32373"/>
                  <a:pt x="16426" y="32373"/>
                </a:cubicBezTo>
                <a:cubicBezTo>
                  <a:pt x="16350" y="32373"/>
                  <a:pt x="16249" y="32415"/>
                  <a:pt x="16164" y="32457"/>
                </a:cubicBezTo>
                <a:cubicBezTo>
                  <a:pt x="16036" y="31556"/>
                  <a:pt x="15881" y="30629"/>
                  <a:pt x="15701" y="29677"/>
                </a:cubicBezTo>
                <a:lnTo>
                  <a:pt x="15701" y="29677"/>
                </a:lnTo>
                <a:cubicBezTo>
                  <a:pt x="15778" y="29780"/>
                  <a:pt x="15856" y="29832"/>
                  <a:pt x="16010" y="29857"/>
                </a:cubicBezTo>
                <a:cubicBezTo>
                  <a:pt x="16041" y="29862"/>
                  <a:pt x="16074" y="29864"/>
                  <a:pt x="16109" y="29864"/>
                </a:cubicBezTo>
                <a:cubicBezTo>
                  <a:pt x="16275" y="29864"/>
                  <a:pt x="16470" y="29814"/>
                  <a:pt x="16576" y="29729"/>
                </a:cubicBezTo>
                <a:cubicBezTo>
                  <a:pt x="16499" y="29574"/>
                  <a:pt x="16267" y="29445"/>
                  <a:pt x="16061" y="29420"/>
                </a:cubicBezTo>
                <a:cubicBezTo>
                  <a:pt x="16031" y="29415"/>
                  <a:pt x="16003" y="29413"/>
                  <a:pt x="15977" y="29413"/>
                </a:cubicBezTo>
                <a:cubicBezTo>
                  <a:pt x="15854" y="29413"/>
                  <a:pt x="15786" y="29463"/>
                  <a:pt x="15701" y="29548"/>
                </a:cubicBezTo>
                <a:cubicBezTo>
                  <a:pt x="15650" y="29291"/>
                  <a:pt x="15598" y="29008"/>
                  <a:pt x="15547" y="28725"/>
                </a:cubicBezTo>
                <a:lnTo>
                  <a:pt x="15547" y="28725"/>
                </a:lnTo>
                <a:cubicBezTo>
                  <a:pt x="15598" y="28750"/>
                  <a:pt x="15675" y="28776"/>
                  <a:pt x="15778" y="28776"/>
                </a:cubicBezTo>
                <a:cubicBezTo>
                  <a:pt x="15984" y="28750"/>
                  <a:pt x="16216" y="28622"/>
                  <a:pt x="16293" y="28467"/>
                </a:cubicBezTo>
                <a:cubicBezTo>
                  <a:pt x="16216" y="28364"/>
                  <a:pt x="15984" y="28313"/>
                  <a:pt x="15804" y="28313"/>
                </a:cubicBezTo>
                <a:cubicBezTo>
                  <a:pt x="15830" y="28287"/>
                  <a:pt x="15856" y="28236"/>
                  <a:pt x="15881" y="28210"/>
                </a:cubicBezTo>
                <a:cubicBezTo>
                  <a:pt x="16010" y="27953"/>
                  <a:pt x="16061" y="27567"/>
                  <a:pt x="15959" y="27361"/>
                </a:cubicBezTo>
                <a:lnTo>
                  <a:pt x="15959" y="27361"/>
                </a:lnTo>
                <a:cubicBezTo>
                  <a:pt x="15753" y="27386"/>
                  <a:pt x="15521" y="27592"/>
                  <a:pt x="15367" y="27798"/>
                </a:cubicBezTo>
                <a:cubicBezTo>
                  <a:pt x="15212" y="26923"/>
                  <a:pt x="15058" y="26022"/>
                  <a:pt x="14878" y="25147"/>
                </a:cubicBezTo>
                <a:cubicBezTo>
                  <a:pt x="14929" y="25147"/>
                  <a:pt x="14955" y="25121"/>
                  <a:pt x="14980" y="25096"/>
                </a:cubicBezTo>
                <a:cubicBezTo>
                  <a:pt x="15083" y="24993"/>
                  <a:pt x="15161" y="24838"/>
                  <a:pt x="15161" y="24735"/>
                </a:cubicBezTo>
                <a:cubicBezTo>
                  <a:pt x="15142" y="24731"/>
                  <a:pt x="15123" y="24729"/>
                  <a:pt x="15104" y="24729"/>
                </a:cubicBezTo>
                <a:cubicBezTo>
                  <a:pt x="15013" y="24729"/>
                  <a:pt x="14911" y="24775"/>
                  <a:pt x="14826" y="24838"/>
                </a:cubicBezTo>
                <a:cubicBezTo>
                  <a:pt x="14646" y="23886"/>
                  <a:pt x="14491" y="22934"/>
                  <a:pt x="14337" y="22007"/>
                </a:cubicBezTo>
                <a:lnTo>
                  <a:pt x="14337" y="22007"/>
                </a:lnTo>
                <a:cubicBezTo>
                  <a:pt x="14363" y="22033"/>
                  <a:pt x="14388" y="22033"/>
                  <a:pt x="14440" y="22058"/>
                </a:cubicBezTo>
                <a:cubicBezTo>
                  <a:pt x="14525" y="22087"/>
                  <a:pt x="14625" y="22107"/>
                  <a:pt x="14715" y="22107"/>
                </a:cubicBezTo>
                <a:cubicBezTo>
                  <a:pt x="14789" y="22107"/>
                  <a:pt x="14857" y="22093"/>
                  <a:pt x="14903" y="22058"/>
                </a:cubicBezTo>
                <a:cubicBezTo>
                  <a:pt x="14878" y="21930"/>
                  <a:pt x="14723" y="21775"/>
                  <a:pt x="14569" y="21724"/>
                </a:cubicBezTo>
                <a:cubicBezTo>
                  <a:pt x="14529" y="21704"/>
                  <a:pt x="14494" y="21696"/>
                  <a:pt x="14459" y="21696"/>
                </a:cubicBezTo>
                <a:cubicBezTo>
                  <a:pt x="14403" y="21696"/>
                  <a:pt x="14349" y="21718"/>
                  <a:pt x="14286" y="21750"/>
                </a:cubicBezTo>
                <a:cubicBezTo>
                  <a:pt x="14234" y="21466"/>
                  <a:pt x="14208" y="21183"/>
                  <a:pt x="14157" y="20926"/>
                </a:cubicBezTo>
                <a:lnTo>
                  <a:pt x="14157" y="20926"/>
                </a:lnTo>
                <a:cubicBezTo>
                  <a:pt x="14189" y="20937"/>
                  <a:pt x="14225" y="20943"/>
                  <a:pt x="14266" y="20943"/>
                </a:cubicBezTo>
                <a:cubicBezTo>
                  <a:pt x="14324" y="20943"/>
                  <a:pt x="14390" y="20930"/>
                  <a:pt x="14466" y="20900"/>
                </a:cubicBezTo>
                <a:cubicBezTo>
                  <a:pt x="14672" y="20849"/>
                  <a:pt x="14903" y="20643"/>
                  <a:pt x="14955" y="20463"/>
                </a:cubicBezTo>
                <a:cubicBezTo>
                  <a:pt x="14864" y="20402"/>
                  <a:pt x="14730" y="20377"/>
                  <a:pt x="14592" y="20377"/>
                </a:cubicBezTo>
                <a:cubicBezTo>
                  <a:pt x="14495" y="20377"/>
                  <a:pt x="14397" y="20390"/>
                  <a:pt x="14311" y="20411"/>
                </a:cubicBezTo>
                <a:cubicBezTo>
                  <a:pt x="14388" y="20308"/>
                  <a:pt x="14414" y="20205"/>
                  <a:pt x="14388" y="20128"/>
                </a:cubicBezTo>
                <a:cubicBezTo>
                  <a:pt x="14370" y="20124"/>
                  <a:pt x="14351" y="20121"/>
                  <a:pt x="14332" y="20121"/>
                </a:cubicBezTo>
                <a:cubicBezTo>
                  <a:pt x="14241" y="20121"/>
                  <a:pt x="14139" y="20167"/>
                  <a:pt x="14054" y="20231"/>
                </a:cubicBezTo>
                <a:cubicBezTo>
                  <a:pt x="13899" y="19330"/>
                  <a:pt x="13745" y="18404"/>
                  <a:pt x="13591" y="17503"/>
                </a:cubicBezTo>
                <a:cubicBezTo>
                  <a:pt x="13616" y="17477"/>
                  <a:pt x="13668" y="17451"/>
                  <a:pt x="13719" y="17426"/>
                </a:cubicBezTo>
                <a:cubicBezTo>
                  <a:pt x="13848" y="17323"/>
                  <a:pt x="13951" y="17142"/>
                  <a:pt x="13951" y="17014"/>
                </a:cubicBezTo>
                <a:cubicBezTo>
                  <a:pt x="13922" y="17002"/>
                  <a:pt x="13890" y="16997"/>
                  <a:pt x="13857" y="16997"/>
                </a:cubicBezTo>
                <a:cubicBezTo>
                  <a:pt x="13744" y="16997"/>
                  <a:pt x="13613" y="17057"/>
                  <a:pt x="13513" y="17117"/>
                </a:cubicBezTo>
                <a:cubicBezTo>
                  <a:pt x="13488" y="16988"/>
                  <a:pt x="13462" y="16885"/>
                  <a:pt x="13436" y="16756"/>
                </a:cubicBezTo>
                <a:cubicBezTo>
                  <a:pt x="13565" y="16731"/>
                  <a:pt x="13642" y="16705"/>
                  <a:pt x="13694" y="16576"/>
                </a:cubicBezTo>
                <a:cubicBezTo>
                  <a:pt x="13771" y="16447"/>
                  <a:pt x="13822" y="16216"/>
                  <a:pt x="13745" y="16113"/>
                </a:cubicBezTo>
                <a:cubicBezTo>
                  <a:pt x="13616" y="16113"/>
                  <a:pt x="13462" y="16267"/>
                  <a:pt x="13385" y="16396"/>
                </a:cubicBezTo>
                <a:cubicBezTo>
                  <a:pt x="13385" y="16396"/>
                  <a:pt x="13385" y="16396"/>
                  <a:pt x="13385" y="16422"/>
                </a:cubicBezTo>
                <a:cubicBezTo>
                  <a:pt x="13076" y="14852"/>
                  <a:pt x="12767" y="13282"/>
                  <a:pt x="12407" y="11789"/>
                </a:cubicBezTo>
                <a:lnTo>
                  <a:pt x="12407" y="11789"/>
                </a:lnTo>
                <a:cubicBezTo>
                  <a:pt x="12481" y="11804"/>
                  <a:pt x="12564" y="11818"/>
                  <a:pt x="12640" y="11818"/>
                </a:cubicBezTo>
                <a:cubicBezTo>
                  <a:pt x="12696" y="11818"/>
                  <a:pt x="12749" y="11811"/>
                  <a:pt x="12793" y="11789"/>
                </a:cubicBezTo>
                <a:cubicBezTo>
                  <a:pt x="12767" y="11660"/>
                  <a:pt x="12613" y="11506"/>
                  <a:pt x="12484" y="11428"/>
                </a:cubicBezTo>
                <a:cubicBezTo>
                  <a:pt x="12407" y="11403"/>
                  <a:pt x="12381" y="11377"/>
                  <a:pt x="12329" y="11377"/>
                </a:cubicBezTo>
                <a:cubicBezTo>
                  <a:pt x="12304" y="11351"/>
                  <a:pt x="12304" y="11300"/>
                  <a:pt x="12304" y="11248"/>
                </a:cubicBezTo>
                <a:lnTo>
                  <a:pt x="12304" y="11248"/>
                </a:lnTo>
                <a:cubicBezTo>
                  <a:pt x="12350" y="11271"/>
                  <a:pt x="12396" y="11284"/>
                  <a:pt x="12445" y="11284"/>
                </a:cubicBezTo>
                <a:cubicBezTo>
                  <a:pt x="12504" y="11284"/>
                  <a:pt x="12567" y="11265"/>
                  <a:pt x="12638" y="11223"/>
                </a:cubicBezTo>
                <a:cubicBezTo>
                  <a:pt x="12844" y="11120"/>
                  <a:pt x="13050" y="10914"/>
                  <a:pt x="13076" y="10708"/>
                </a:cubicBezTo>
                <a:cubicBezTo>
                  <a:pt x="13013" y="10681"/>
                  <a:pt x="12938" y="10670"/>
                  <a:pt x="12857" y="10670"/>
                </a:cubicBezTo>
                <a:cubicBezTo>
                  <a:pt x="12708" y="10670"/>
                  <a:pt x="12541" y="10709"/>
                  <a:pt x="12407" y="10759"/>
                </a:cubicBezTo>
                <a:cubicBezTo>
                  <a:pt x="12304" y="10811"/>
                  <a:pt x="12252" y="10862"/>
                  <a:pt x="12226" y="10939"/>
                </a:cubicBezTo>
                <a:cubicBezTo>
                  <a:pt x="12201" y="10888"/>
                  <a:pt x="12201" y="10811"/>
                  <a:pt x="12175" y="10759"/>
                </a:cubicBezTo>
                <a:cubicBezTo>
                  <a:pt x="12226" y="10733"/>
                  <a:pt x="12278" y="10708"/>
                  <a:pt x="12329" y="10656"/>
                </a:cubicBezTo>
                <a:cubicBezTo>
                  <a:pt x="12432" y="10528"/>
                  <a:pt x="12484" y="10322"/>
                  <a:pt x="12458" y="10193"/>
                </a:cubicBezTo>
                <a:cubicBezTo>
                  <a:pt x="12329" y="10193"/>
                  <a:pt x="12175" y="10270"/>
                  <a:pt x="12072" y="10373"/>
                </a:cubicBezTo>
                <a:cubicBezTo>
                  <a:pt x="11840" y="9421"/>
                  <a:pt x="11609" y="8494"/>
                  <a:pt x="11377" y="7645"/>
                </a:cubicBezTo>
                <a:cubicBezTo>
                  <a:pt x="11326" y="7516"/>
                  <a:pt x="11300" y="7413"/>
                  <a:pt x="11274" y="7285"/>
                </a:cubicBezTo>
                <a:cubicBezTo>
                  <a:pt x="11300" y="7182"/>
                  <a:pt x="11274" y="7001"/>
                  <a:pt x="11197" y="6873"/>
                </a:cubicBezTo>
                <a:lnTo>
                  <a:pt x="11197" y="6873"/>
                </a:lnTo>
                <a:cubicBezTo>
                  <a:pt x="11223" y="6898"/>
                  <a:pt x="11248" y="6898"/>
                  <a:pt x="11300" y="6898"/>
                </a:cubicBezTo>
                <a:cubicBezTo>
                  <a:pt x="11506" y="6898"/>
                  <a:pt x="11815" y="6795"/>
                  <a:pt x="11918" y="6641"/>
                </a:cubicBezTo>
                <a:cubicBezTo>
                  <a:pt x="11815" y="6487"/>
                  <a:pt x="11531" y="6384"/>
                  <a:pt x="11300" y="6384"/>
                </a:cubicBezTo>
                <a:cubicBezTo>
                  <a:pt x="11171" y="6384"/>
                  <a:pt x="11094" y="6409"/>
                  <a:pt x="11017" y="6487"/>
                </a:cubicBezTo>
                <a:cubicBezTo>
                  <a:pt x="10914" y="6075"/>
                  <a:pt x="10785" y="5714"/>
                  <a:pt x="10656" y="5354"/>
                </a:cubicBezTo>
                <a:lnTo>
                  <a:pt x="10811" y="5354"/>
                </a:lnTo>
                <a:cubicBezTo>
                  <a:pt x="10991" y="5328"/>
                  <a:pt x="11197" y="5225"/>
                  <a:pt x="11274" y="5097"/>
                </a:cubicBezTo>
                <a:cubicBezTo>
                  <a:pt x="11171" y="4994"/>
                  <a:pt x="10965" y="4942"/>
                  <a:pt x="10811" y="4942"/>
                </a:cubicBezTo>
                <a:cubicBezTo>
                  <a:pt x="10837" y="4917"/>
                  <a:pt x="10862" y="4891"/>
                  <a:pt x="10888" y="4865"/>
                </a:cubicBezTo>
                <a:cubicBezTo>
                  <a:pt x="10991" y="4633"/>
                  <a:pt x="11042" y="4299"/>
                  <a:pt x="10940" y="4119"/>
                </a:cubicBezTo>
                <a:lnTo>
                  <a:pt x="10940" y="4119"/>
                </a:lnTo>
                <a:cubicBezTo>
                  <a:pt x="10811" y="4144"/>
                  <a:pt x="10631" y="4273"/>
                  <a:pt x="10502" y="4428"/>
                </a:cubicBezTo>
                <a:cubicBezTo>
                  <a:pt x="10502" y="4247"/>
                  <a:pt x="10425" y="4067"/>
                  <a:pt x="10322" y="3990"/>
                </a:cubicBezTo>
                <a:cubicBezTo>
                  <a:pt x="10296" y="4016"/>
                  <a:pt x="10245" y="4067"/>
                  <a:pt x="10219" y="4093"/>
                </a:cubicBezTo>
                <a:cubicBezTo>
                  <a:pt x="10142" y="3836"/>
                  <a:pt x="10039" y="3604"/>
                  <a:pt x="9936" y="3372"/>
                </a:cubicBezTo>
                <a:cubicBezTo>
                  <a:pt x="9756" y="2935"/>
                  <a:pt x="9575" y="2549"/>
                  <a:pt x="9421" y="2214"/>
                </a:cubicBezTo>
                <a:cubicBezTo>
                  <a:pt x="9550" y="2163"/>
                  <a:pt x="9730" y="2034"/>
                  <a:pt x="9756" y="1905"/>
                </a:cubicBezTo>
                <a:cubicBezTo>
                  <a:pt x="9699" y="1863"/>
                  <a:pt x="9611" y="1844"/>
                  <a:pt x="9518" y="1844"/>
                </a:cubicBezTo>
                <a:cubicBezTo>
                  <a:pt x="9441" y="1844"/>
                  <a:pt x="9362" y="1856"/>
                  <a:pt x="9292" y="1879"/>
                </a:cubicBezTo>
                <a:cubicBezTo>
                  <a:pt x="9266" y="1879"/>
                  <a:pt x="9241" y="1879"/>
                  <a:pt x="9241" y="1905"/>
                </a:cubicBezTo>
                <a:cubicBezTo>
                  <a:pt x="9189" y="1802"/>
                  <a:pt x="9138" y="1751"/>
                  <a:pt x="9086" y="1674"/>
                </a:cubicBezTo>
                <a:cubicBezTo>
                  <a:pt x="9215" y="1622"/>
                  <a:pt x="9292" y="1571"/>
                  <a:pt x="9369" y="1442"/>
                </a:cubicBezTo>
                <a:cubicBezTo>
                  <a:pt x="9447" y="1236"/>
                  <a:pt x="9498" y="927"/>
                  <a:pt x="9395" y="747"/>
                </a:cubicBezTo>
                <a:lnTo>
                  <a:pt x="9395" y="747"/>
                </a:lnTo>
                <a:cubicBezTo>
                  <a:pt x="9215" y="798"/>
                  <a:pt x="8983" y="1004"/>
                  <a:pt x="8906" y="1210"/>
                </a:cubicBezTo>
                <a:cubicBezTo>
                  <a:pt x="8880" y="1236"/>
                  <a:pt x="8855" y="1287"/>
                  <a:pt x="8855" y="1313"/>
                </a:cubicBezTo>
                <a:cubicBezTo>
                  <a:pt x="8537" y="898"/>
                  <a:pt x="8242" y="668"/>
                  <a:pt x="7949" y="668"/>
                </a:cubicBezTo>
                <a:cubicBezTo>
                  <a:pt x="7933" y="668"/>
                  <a:pt x="7918" y="668"/>
                  <a:pt x="7902" y="670"/>
                </a:cubicBezTo>
                <a:cubicBezTo>
                  <a:pt x="7748" y="670"/>
                  <a:pt x="7593" y="695"/>
                  <a:pt x="7439" y="773"/>
                </a:cubicBezTo>
                <a:cubicBezTo>
                  <a:pt x="7439" y="747"/>
                  <a:pt x="7439" y="747"/>
                  <a:pt x="7439" y="747"/>
                </a:cubicBezTo>
                <a:cubicBezTo>
                  <a:pt x="7491" y="592"/>
                  <a:pt x="7491" y="361"/>
                  <a:pt x="7413" y="2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6" name="Google Shape;2066;p6"/>
          <p:cNvSpPr/>
          <p:nvPr/>
        </p:nvSpPr>
        <p:spPr>
          <a:xfrm>
            <a:off x="641654" y="2744697"/>
            <a:ext cx="693746" cy="2036778"/>
          </a:xfrm>
          <a:custGeom>
            <a:rect b="b" l="l" r="r" t="t"/>
            <a:pathLst>
              <a:path extrusionOk="0" h="59097" w="20129">
                <a:moveTo>
                  <a:pt x="7954" y="1"/>
                </a:moveTo>
                <a:cubicBezTo>
                  <a:pt x="7877" y="52"/>
                  <a:pt x="7800" y="206"/>
                  <a:pt x="7774" y="335"/>
                </a:cubicBezTo>
                <a:cubicBezTo>
                  <a:pt x="7774" y="464"/>
                  <a:pt x="7825" y="515"/>
                  <a:pt x="7902" y="567"/>
                </a:cubicBezTo>
                <a:cubicBezTo>
                  <a:pt x="7980" y="515"/>
                  <a:pt x="8057" y="490"/>
                  <a:pt x="8057" y="361"/>
                </a:cubicBezTo>
                <a:cubicBezTo>
                  <a:pt x="8083" y="232"/>
                  <a:pt x="8031" y="78"/>
                  <a:pt x="7954" y="1"/>
                </a:cubicBezTo>
                <a:close/>
                <a:moveTo>
                  <a:pt x="6847" y="206"/>
                </a:moveTo>
                <a:cubicBezTo>
                  <a:pt x="6821" y="309"/>
                  <a:pt x="6873" y="464"/>
                  <a:pt x="6950" y="567"/>
                </a:cubicBezTo>
                <a:cubicBezTo>
                  <a:pt x="7008" y="625"/>
                  <a:pt x="7066" y="654"/>
                  <a:pt x="7135" y="654"/>
                </a:cubicBezTo>
                <a:cubicBezTo>
                  <a:pt x="7158" y="654"/>
                  <a:pt x="7182" y="650"/>
                  <a:pt x="7208" y="644"/>
                </a:cubicBezTo>
                <a:cubicBezTo>
                  <a:pt x="7233" y="567"/>
                  <a:pt x="7233" y="490"/>
                  <a:pt x="7156" y="387"/>
                </a:cubicBezTo>
                <a:cubicBezTo>
                  <a:pt x="7079" y="309"/>
                  <a:pt x="6950" y="206"/>
                  <a:pt x="6847" y="206"/>
                </a:cubicBezTo>
                <a:close/>
                <a:moveTo>
                  <a:pt x="5064" y="3702"/>
                </a:moveTo>
                <a:cubicBezTo>
                  <a:pt x="5048" y="3702"/>
                  <a:pt x="5034" y="3703"/>
                  <a:pt x="5020" y="3707"/>
                </a:cubicBezTo>
                <a:cubicBezTo>
                  <a:pt x="5020" y="3810"/>
                  <a:pt x="5097" y="3964"/>
                  <a:pt x="5174" y="4042"/>
                </a:cubicBezTo>
                <a:cubicBezTo>
                  <a:pt x="5226" y="4080"/>
                  <a:pt x="5271" y="4093"/>
                  <a:pt x="5316" y="4093"/>
                </a:cubicBezTo>
                <a:cubicBezTo>
                  <a:pt x="5361" y="4093"/>
                  <a:pt x="5406" y="4080"/>
                  <a:pt x="5457" y="4067"/>
                </a:cubicBezTo>
                <a:cubicBezTo>
                  <a:pt x="5457" y="3990"/>
                  <a:pt x="5457" y="3913"/>
                  <a:pt x="5380" y="3836"/>
                </a:cubicBezTo>
                <a:cubicBezTo>
                  <a:pt x="5291" y="3769"/>
                  <a:pt x="5163" y="3702"/>
                  <a:pt x="5064" y="3702"/>
                </a:cubicBezTo>
                <a:close/>
                <a:moveTo>
                  <a:pt x="5560" y="3475"/>
                </a:moveTo>
                <a:cubicBezTo>
                  <a:pt x="5509" y="3630"/>
                  <a:pt x="5586" y="3861"/>
                  <a:pt x="5689" y="4016"/>
                </a:cubicBezTo>
                <a:cubicBezTo>
                  <a:pt x="5792" y="4145"/>
                  <a:pt x="5895" y="4170"/>
                  <a:pt x="6049" y="4170"/>
                </a:cubicBezTo>
                <a:cubicBezTo>
                  <a:pt x="6101" y="4016"/>
                  <a:pt x="6127" y="3913"/>
                  <a:pt x="6024" y="3758"/>
                </a:cubicBezTo>
                <a:cubicBezTo>
                  <a:pt x="5921" y="3630"/>
                  <a:pt x="5715" y="3475"/>
                  <a:pt x="5560" y="3475"/>
                </a:cubicBezTo>
                <a:close/>
                <a:moveTo>
                  <a:pt x="4925" y="4575"/>
                </a:moveTo>
                <a:cubicBezTo>
                  <a:pt x="4907" y="4575"/>
                  <a:pt x="4887" y="4578"/>
                  <a:pt x="4865" y="4582"/>
                </a:cubicBezTo>
                <a:cubicBezTo>
                  <a:pt x="4737" y="4582"/>
                  <a:pt x="4582" y="4634"/>
                  <a:pt x="4531" y="4711"/>
                </a:cubicBezTo>
                <a:cubicBezTo>
                  <a:pt x="4608" y="4814"/>
                  <a:pt x="4762" y="4839"/>
                  <a:pt x="4891" y="4839"/>
                </a:cubicBezTo>
                <a:cubicBezTo>
                  <a:pt x="4994" y="4839"/>
                  <a:pt x="5046" y="4788"/>
                  <a:pt x="5097" y="4711"/>
                </a:cubicBezTo>
                <a:cubicBezTo>
                  <a:pt x="5054" y="4625"/>
                  <a:pt x="5012" y="4575"/>
                  <a:pt x="4925" y="4575"/>
                </a:cubicBezTo>
                <a:close/>
                <a:moveTo>
                  <a:pt x="13359" y="4887"/>
                </a:moveTo>
                <a:cubicBezTo>
                  <a:pt x="13204" y="4887"/>
                  <a:pt x="12983" y="4982"/>
                  <a:pt x="12844" y="5097"/>
                </a:cubicBezTo>
                <a:cubicBezTo>
                  <a:pt x="12690" y="5200"/>
                  <a:pt x="12690" y="5328"/>
                  <a:pt x="12716" y="5509"/>
                </a:cubicBezTo>
                <a:cubicBezTo>
                  <a:pt x="12779" y="5519"/>
                  <a:pt x="12837" y="5530"/>
                  <a:pt x="12894" y="5530"/>
                </a:cubicBezTo>
                <a:cubicBezTo>
                  <a:pt x="12975" y="5530"/>
                  <a:pt x="13051" y="5508"/>
                  <a:pt x="13127" y="5431"/>
                </a:cubicBezTo>
                <a:cubicBezTo>
                  <a:pt x="13282" y="5303"/>
                  <a:pt x="13436" y="5071"/>
                  <a:pt x="13411" y="4891"/>
                </a:cubicBezTo>
                <a:cubicBezTo>
                  <a:pt x="13394" y="4888"/>
                  <a:pt x="13377" y="4887"/>
                  <a:pt x="13359" y="4887"/>
                </a:cubicBezTo>
                <a:close/>
                <a:moveTo>
                  <a:pt x="13035" y="6721"/>
                </a:moveTo>
                <a:cubicBezTo>
                  <a:pt x="12934" y="6721"/>
                  <a:pt x="12826" y="6742"/>
                  <a:pt x="12741" y="6770"/>
                </a:cubicBezTo>
                <a:cubicBezTo>
                  <a:pt x="12587" y="6847"/>
                  <a:pt x="12535" y="6950"/>
                  <a:pt x="12510" y="7104"/>
                </a:cubicBezTo>
                <a:cubicBezTo>
                  <a:pt x="12594" y="7155"/>
                  <a:pt x="12666" y="7194"/>
                  <a:pt x="12750" y="7194"/>
                </a:cubicBezTo>
                <a:cubicBezTo>
                  <a:pt x="12794" y="7194"/>
                  <a:pt x="12842" y="7183"/>
                  <a:pt x="12896" y="7156"/>
                </a:cubicBezTo>
                <a:cubicBezTo>
                  <a:pt x="13050" y="7079"/>
                  <a:pt x="13230" y="6899"/>
                  <a:pt x="13256" y="6770"/>
                </a:cubicBezTo>
                <a:cubicBezTo>
                  <a:pt x="13198" y="6735"/>
                  <a:pt x="13119" y="6721"/>
                  <a:pt x="13035" y="6721"/>
                </a:cubicBezTo>
                <a:close/>
                <a:moveTo>
                  <a:pt x="13327" y="8010"/>
                </a:moveTo>
                <a:cubicBezTo>
                  <a:pt x="13222" y="8010"/>
                  <a:pt x="13143" y="8053"/>
                  <a:pt x="13050" y="8108"/>
                </a:cubicBezTo>
                <a:cubicBezTo>
                  <a:pt x="13102" y="8237"/>
                  <a:pt x="13127" y="8340"/>
                  <a:pt x="13282" y="8417"/>
                </a:cubicBezTo>
                <a:cubicBezTo>
                  <a:pt x="13372" y="8456"/>
                  <a:pt x="13475" y="8475"/>
                  <a:pt x="13571" y="8475"/>
                </a:cubicBezTo>
                <a:cubicBezTo>
                  <a:pt x="13668" y="8475"/>
                  <a:pt x="13758" y="8456"/>
                  <a:pt x="13822" y="8417"/>
                </a:cubicBezTo>
                <a:cubicBezTo>
                  <a:pt x="13797" y="8263"/>
                  <a:pt x="13616" y="8108"/>
                  <a:pt x="13462" y="8031"/>
                </a:cubicBezTo>
                <a:cubicBezTo>
                  <a:pt x="13412" y="8017"/>
                  <a:pt x="13367" y="8010"/>
                  <a:pt x="13327" y="8010"/>
                </a:cubicBezTo>
                <a:close/>
                <a:moveTo>
                  <a:pt x="3468" y="9982"/>
                </a:moveTo>
                <a:cubicBezTo>
                  <a:pt x="3452" y="9982"/>
                  <a:pt x="3438" y="9984"/>
                  <a:pt x="3424" y="9987"/>
                </a:cubicBezTo>
                <a:cubicBezTo>
                  <a:pt x="3398" y="10090"/>
                  <a:pt x="3501" y="10245"/>
                  <a:pt x="3578" y="10322"/>
                </a:cubicBezTo>
                <a:cubicBezTo>
                  <a:pt x="3635" y="10379"/>
                  <a:pt x="3684" y="10396"/>
                  <a:pt x="3734" y="10396"/>
                </a:cubicBezTo>
                <a:cubicBezTo>
                  <a:pt x="3775" y="10396"/>
                  <a:pt x="3815" y="10385"/>
                  <a:pt x="3862" y="10373"/>
                </a:cubicBezTo>
                <a:cubicBezTo>
                  <a:pt x="3862" y="10270"/>
                  <a:pt x="3862" y="10193"/>
                  <a:pt x="3784" y="10116"/>
                </a:cubicBezTo>
                <a:cubicBezTo>
                  <a:pt x="3695" y="10049"/>
                  <a:pt x="3567" y="9982"/>
                  <a:pt x="3468" y="9982"/>
                </a:cubicBezTo>
                <a:close/>
                <a:moveTo>
                  <a:pt x="3990" y="9756"/>
                </a:moveTo>
                <a:cubicBezTo>
                  <a:pt x="3939" y="9910"/>
                  <a:pt x="3990" y="10142"/>
                  <a:pt x="4119" y="10296"/>
                </a:cubicBezTo>
                <a:cubicBezTo>
                  <a:pt x="4222" y="10450"/>
                  <a:pt x="4325" y="10476"/>
                  <a:pt x="4479" y="10476"/>
                </a:cubicBezTo>
                <a:cubicBezTo>
                  <a:pt x="4531" y="10322"/>
                  <a:pt x="4556" y="10193"/>
                  <a:pt x="4454" y="10064"/>
                </a:cubicBezTo>
                <a:cubicBezTo>
                  <a:pt x="4351" y="9910"/>
                  <a:pt x="4145" y="9756"/>
                  <a:pt x="3990" y="9756"/>
                </a:cubicBezTo>
                <a:close/>
                <a:moveTo>
                  <a:pt x="3244" y="10888"/>
                </a:moveTo>
                <a:cubicBezTo>
                  <a:pt x="3141" y="10888"/>
                  <a:pt x="2961" y="10965"/>
                  <a:pt x="2909" y="11042"/>
                </a:cubicBezTo>
                <a:cubicBezTo>
                  <a:pt x="2973" y="11128"/>
                  <a:pt x="3090" y="11178"/>
                  <a:pt x="3202" y="11178"/>
                </a:cubicBezTo>
                <a:cubicBezTo>
                  <a:pt x="3225" y="11178"/>
                  <a:pt x="3247" y="11176"/>
                  <a:pt x="3270" y="11171"/>
                </a:cubicBezTo>
                <a:cubicBezTo>
                  <a:pt x="3398" y="11171"/>
                  <a:pt x="3450" y="11120"/>
                  <a:pt x="3501" y="11017"/>
                </a:cubicBezTo>
                <a:cubicBezTo>
                  <a:pt x="3424" y="10939"/>
                  <a:pt x="3372" y="10888"/>
                  <a:pt x="3244" y="10888"/>
                </a:cubicBezTo>
                <a:close/>
                <a:moveTo>
                  <a:pt x="14561" y="13728"/>
                </a:moveTo>
                <a:cubicBezTo>
                  <a:pt x="14445" y="13728"/>
                  <a:pt x="14365" y="13788"/>
                  <a:pt x="14286" y="13848"/>
                </a:cubicBezTo>
                <a:cubicBezTo>
                  <a:pt x="14337" y="14002"/>
                  <a:pt x="14389" y="14105"/>
                  <a:pt x="14543" y="14157"/>
                </a:cubicBezTo>
                <a:cubicBezTo>
                  <a:pt x="14603" y="14165"/>
                  <a:pt x="14672" y="14171"/>
                  <a:pt x="14740" y="14171"/>
                </a:cubicBezTo>
                <a:cubicBezTo>
                  <a:pt x="14878" y="14171"/>
                  <a:pt x="15015" y="14148"/>
                  <a:pt x="15084" y="14080"/>
                </a:cubicBezTo>
                <a:cubicBezTo>
                  <a:pt x="15032" y="13951"/>
                  <a:pt x="14826" y="13796"/>
                  <a:pt x="14672" y="13745"/>
                </a:cubicBezTo>
                <a:cubicBezTo>
                  <a:pt x="14631" y="13733"/>
                  <a:pt x="14594" y="13728"/>
                  <a:pt x="14561" y="13728"/>
                </a:cubicBezTo>
                <a:close/>
                <a:moveTo>
                  <a:pt x="16499" y="24124"/>
                </a:moveTo>
                <a:cubicBezTo>
                  <a:pt x="16435" y="24124"/>
                  <a:pt x="16370" y="24143"/>
                  <a:pt x="16293" y="24169"/>
                </a:cubicBezTo>
                <a:cubicBezTo>
                  <a:pt x="16293" y="24324"/>
                  <a:pt x="16319" y="24452"/>
                  <a:pt x="16473" y="24555"/>
                </a:cubicBezTo>
                <a:cubicBezTo>
                  <a:pt x="16573" y="24615"/>
                  <a:pt x="16750" y="24675"/>
                  <a:pt x="16885" y="24675"/>
                </a:cubicBezTo>
                <a:cubicBezTo>
                  <a:pt x="16924" y="24675"/>
                  <a:pt x="16959" y="24670"/>
                  <a:pt x="16988" y="24658"/>
                </a:cubicBezTo>
                <a:cubicBezTo>
                  <a:pt x="16988" y="24504"/>
                  <a:pt x="16834" y="24298"/>
                  <a:pt x="16705" y="24195"/>
                </a:cubicBezTo>
                <a:cubicBezTo>
                  <a:pt x="16628" y="24143"/>
                  <a:pt x="16564" y="24124"/>
                  <a:pt x="16499" y="24124"/>
                </a:cubicBezTo>
                <a:close/>
                <a:moveTo>
                  <a:pt x="19005" y="31269"/>
                </a:moveTo>
                <a:cubicBezTo>
                  <a:pt x="18881" y="31269"/>
                  <a:pt x="18728" y="31361"/>
                  <a:pt x="18635" y="31453"/>
                </a:cubicBezTo>
                <a:cubicBezTo>
                  <a:pt x="18533" y="31582"/>
                  <a:pt x="18558" y="31659"/>
                  <a:pt x="18584" y="31788"/>
                </a:cubicBezTo>
                <a:cubicBezTo>
                  <a:pt x="18624" y="31796"/>
                  <a:pt x="18659" y="31801"/>
                  <a:pt x="18691" y="31801"/>
                </a:cubicBezTo>
                <a:cubicBezTo>
                  <a:pt x="18763" y="31801"/>
                  <a:pt x="18822" y="31774"/>
                  <a:pt x="18893" y="31685"/>
                </a:cubicBezTo>
                <a:cubicBezTo>
                  <a:pt x="18996" y="31582"/>
                  <a:pt x="19073" y="31376"/>
                  <a:pt x="19047" y="31273"/>
                </a:cubicBezTo>
                <a:cubicBezTo>
                  <a:pt x="19034" y="31270"/>
                  <a:pt x="19020" y="31269"/>
                  <a:pt x="19005" y="31269"/>
                </a:cubicBezTo>
                <a:close/>
                <a:moveTo>
                  <a:pt x="1004" y="33431"/>
                </a:moveTo>
                <a:cubicBezTo>
                  <a:pt x="987" y="33431"/>
                  <a:pt x="969" y="33432"/>
                  <a:pt x="953" y="33435"/>
                </a:cubicBezTo>
                <a:cubicBezTo>
                  <a:pt x="927" y="33589"/>
                  <a:pt x="1056" y="33821"/>
                  <a:pt x="1185" y="33924"/>
                </a:cubicBezTo>
                <a:cubicBezTo>
                  <a:pt x="1261" y="34000"/>
                  <a:pt x="1328" y="34022"/>
                  <a:pt x="1402" y="34022"/>
                </a:cubicBezTo>
                <a:cubicBezTo>
                  <a:pt x="1453" y="34022"/>
                  <a:pt x="1508" y="34012"/>
                  <a:pt x="1571" y="34001"/>
                </a:cubicBezTo>
                <a:cubicBezTo>
                  <a:pt x="1597" y="33847"/>
                  <a:pt x="1597" y="33744"/>
                  <a:pt x="1468" y="33615"/>
                </a:cubicBezTo>
                <a:cubicBezTo>
                  <a:pt x="1353" y="33523"/>
                  <a:pt x="1155" y="33431"/>
                  <a:pt x="1004" y="33431"/>
                </a:cubicBezTo>
                <a:close/>
                <a:moveTo>
                  <a:pt x="1438" y="35621"/>
                </a:moveTo>
                <a:lnTo>
                  <a:pt x="1438" y="35621"/>
                </a:lnTo>
                <a:cubicBezTo>
                  <a:pt x="1439" y="35622"/>
                  <a:pt x="1441" y="35622"/>
                  <a:pt x="1442" y="35623"/>
                </a:cubicBezTo>
                <a:cubicBezTo>
                  <a:pt x="1439" y="35641"/>
                  <a:pt x="1436" y="35658"/>
                  <a:pt x="1432" y="35675"/>
                </a:cubicBezTo>
                <a:lnTo>
                  <a:pt x="1432" y="35675"/>
                </a:lnTo>
                <a:cubicBezTo>
                  <a:pt x="1434" y="35657"/>
                  <a:pt x="1436" y="35639"/>
                  <a:pt x="1438" y="35621"/>
                </a:cubicBezTo>
                <a:close/>
                <a:moveTo>
                  <a:pt x="567" y="38222"/>
                </a:moveTo>
                <a:cubicBezTo>
                  <a:pt x="516" y="38377"/>
                  <a:pt x="593" y="38608"/>
                  <a:pt x="696" y="38763"/>
                </a:cubicBezTo>
                <a:cubicBezTo>
                  <a:pt x="799" y="38892"/>
                  <a:pt x="902" y="38917"/>
                  <a:pt x="1056" y="38917"/>
                </a:cubicBezTo>
                <a:cubicBezTo>
                  <a:pt x="1107" y="38763"/>
                  <a:pt x="1133" y="38660"/>
                  <a:pt x="1030" y="38505"/>
                </a:cubicBezTo>
                <a:cubicBezTo>
                  <a:pt x="927" y="38377"/>
                  <a:pt x="721" y="38222"/>
                  <a:pt x="567" y="38222"/>
                </a:cubicBezTo>
                <a:close/>
                <a:moveTo>
                  <a:pt x="8469" y="309"/>
                </a:moveTo>
                <a:cubicBezTo>
                  <a:pt x="8314" y="361"/>
                  <a:pt x="8160" y="567"/>
                  <a:pt x="8108" y="721"/>
                </a:cubicBezTo>
                <a:cubicBezTo>
                  <a:pt x="8057" y="876"/>
                  <a:pt x="8083" y="953"/>
                  <a:pt x="8160" y="1056"/>
                </a:cubicBezTo>
                <a:cubicBezTo>
                  <a:pt x="8083" y="1107"/>
                  <a:pt x="8031" y="1133"/>
                  <a:pt x="7954" y="1185"/>
                </a:cubicBezTo>
                <a:cubicBezTo>
                  <a:pt x="7954" y="1030"/>
                  <a:pt x="7902" y="824"/>
                  <a:pt x="7774" y="721"/>
                </a:cubicBezTo>
                <a:cubicBezTo>
                  <a:pt x="7671" y="798"/>
                  <a:pt x="7594" y="1004"/>
                  <a:pt x="7568" y="1159"/>
                </a:cubicBezTo>
                <a:cubicBezTo>
                  <a:pt x="7542" y="1133"/>
                  <a:pt x="7516" y="1107"/>
                  <a:pt x="7465" y="1082"/>
                </a:cubicBezTo>
                <a:cubicBezTo>
                  <a:pt x="7312" y="951"/>
                  <a:pt x="7049" y="838"/>
                  <a:pt x="6847" y="838"/>
                </a:cubicBezTo>
                <a:cubicBezTo>
                  <a:pt x="6810" y="838"/>
                  <a:pt x="6776" y="842"/>
                  <a:pt x="6744" y="850"/>
                </a:cubicBezTo>
                <a:cubicBezTo>
                  <a:pt x="6719" y="1082"/>
                  <a:pt x="6899" y="1365"/>
                  <a:pt x="7105" y="1519"/>
                </a:cubicBezTo>
                <a:cubicBezTo>
                  <a:pt x="7204" y="1619"/>
                  <a:pt x="7304" y="1657"/>
                  <a:pt x="7404" y="1657"/>
                </a:cubicBezTo>
                <a:cubicBezTo>
                  <a:pt x="7433" y="1657"/>
                  <a:pt x="7462" y="1654"/>
                  <a:pt x="7491" y="1648"/>
                </a:cubicBezTo>
                <a:lnTo>
                  <a:pt x="7491" y="1648"/>
                </a:lnTo>
                <a:cubicBezTo>
                  <a:pt x="6924" y="2291"/>
                  <a:pt x="6435" y="3269"/>
                  <a:pt x="6024" y="4428"/>
                </a:cubicBezTo>
                <a:cubicBezTo>
                  <a:pt x="5902" y="4326"/>
                  <a:pt x="5749" y="4257"/>
                  <a:pt x="5614" y="4257"/>
                </a:cubicBezTo>
                <a:cubicBezTo>
                  <a:pt x="5577" y="4257"/>
                  <a:pt x="5542" y="4262"/>
                  <a:pt x="5509" y="4273"/>
                </a:cubicBezTo>
                <a:cubicBezTo>
                  <a:pt x="5509" y="4402"/>
                  <a:pt x="5612" y="4582"/>
                  <a:pt x="5715" y="4711"/>
                </a:cubicBezTo>
                <a:cubicBezTo>
                  <a:pt x="5689" y="4711"/>
                  <a:pt x="5637" y="4711"/>
                  <a:pt x="5612" y="4736"/>
                </a:cubicBezTo>
                <a:cubicBezTo>
                  <a:pt x="5354" y="4788"/>
                  <a:pt x="5071" y="4994"/>
                  <a:pt x="4994" y="5200"/>
                </a:cubicBezTo>
                <a:cubicBezTo>
                  <a:pt x="5100" y="5288"/>
                  <a:pt x="5289" y="5328"/>
                  <a:pt x="5473" y="5328"/>
                </a:cubicBezTo>
                <a:cubicBezTo>
                  <a:pt x="5558" y="5328"/>
                  <a:pt x="5641" y="5319"/>
                  <a:pt x="5715" y="5303"/>
                </a:cubicBezTo>
                <a:lnTo>
                  <a:pt x="5715" y="5303"/>
                </a:lnTo>
                <a:cubicBezTo>
                  <a:pt x="5200" y="6950"/>
                  <a:pt x="4788" y="8906"/>
                  <a:pt x="4505" y="10759"/>
                </a:cubicBezTo>
                <a:cubicBezTo>
                  <a:pt x="4479" y="10759"/>
                  <a:pt x="4479" y="10734"/>
                  <a:pt x="4454" y="10734"/>
                </a:cubicBezTo>
                <a:cubicBezTo>
                  <a:pt x="4352" y="10632"/>
                  <a:pt x="4172" y="10563"/>
                  <a:pt x="4024" y="10563"/>
                </a:cubicBezTo>
                <a:cubicBezTo>
                  <a:pt x="3984" y="10563"/>
                  <a:pt x="3946" y="10568"/>
                  <a:pt x="3913" y="10579"/>
                </a:cubicBezTo>
                <a:cubicBezTo>
                  <a:pt x="3913" y="10708"/>
                  <a:pt x="4016" y="10914"/>
                  <a:pt x="4145" y="11017"/>
                </a:cubicBezTo>
                <a:cubicBezTo>
                  <a:pt x="4093" y="11042"/>
                  <a:pt x="4067" y="11042"/>
                  <a:pt x="4016" y="11042"/>
                </a:cubicBezTo>
                <a:cubicBezTo>
                  <a:pt x="3759" y="11120"/>
                  <a:pt x="3475" y="11326"/>
                  <a:pt x="3398" y="11531"/>
                </a:cubicBezTo>
                <a:cubicBezTo>
                  <a:pt x="3497" y="11630"/>
                  <a:pt x="3691" y="11677"/>
                  <a:pt x="3879" y="11677"/>
                </a:cubicBezTo>
                <a:cubicBezTo>
                  <a:pt x="3984" y="11677"/>
                  <a:pt x="4087" y="11662"/>
                  <a:pt x="4170" y="11634"/>
                </a:cubicBezTo>
                <a:cubicBezTo>
                  <a:pt x="4273" y="11609"/>
                  <a:pt x="4325" y="11583"/>
                  <a:pt x="4376" y="11531"/>
                </a:cubicBezTo>
                <a:lnTo>
                  <a:pt x="4376" y="11531"/>
                </a:lnTo>
                <a:cubicBezTo>
                  <a:pt x="4042" y="13925"/>
                  <a:pt x="3475" y="17812"/>
                  <a:pt x="2909" y="22367"/>
                </a:cubicBezTo>
                <a:cubicBezTo>
                  <a:pt x="2909" y="22290"/>
                  <a:pt x="2883" y="22239"/>
                  <a:pt x="2832" y="22136"/>
                </a:cubicBezTo>
                <a:cubicBezTo>
                  <a:pt x="2703" y="22007"/>
                  <a:pt x="2472" y="21878"/>
                  <a:pt x="2317" y="21878"/>
                </a:cubicBezTo>
                <a:cubicBezTo>
                  <a:pt x="2291" y="22033"/>
                  <a:pt x="2369" y="22290"/>
                  <a:pt x="2497" y="22419"/>
                </a:cubicBezTo>
                <a:cubicBezTo>
                  <a:pt x="2570" y="22529"/>
                  <a:pt x="2657" y="22560"/>
                  <a:pt x="2756" y="22560"/>
                </a:cubicBezTo>
                <a:cubicBezTo>
                  <a:pt x="2796" y="22560"/>
                  <a:pt x="2839" y="22555"/>
                  <a:pt x="2883" y="22548"/>
                </a:cubicBezTo>
                <a:cubicBezTo>
                  <a:pt x="2883" y="22548"/>
                  <a:pt x="2883" y="22522"/>
                  <a:pt x="2909" y="22496"/>
                </a:cubicBezTo>
                <a:lnTo>
                  <a:pt x="2909" y="22496"/>
                </a:lnTo>
                <a:cubicBezTo>
                  <a:pt x="2883" y="22599"/>
                  <a:pt x="2858" y="22702"/>
                  <a:pt x="2858" y="22805"/>
                </a:cubicBezTo>
                <a:cubicBezTo>
                  <a:pt x="2738" y="22745"/>
                  <a:pt x="2572" y="22685"/>
                  <a:pt x="2432" y="22685"/>
                </a:cubicBezTo>
                <a:cubicBezTo>
                  <a:pt x="2391" y="22685"/>
                  <a:pt x="2352" y="22690"/>
                  <a:pt x="2317" y="22702"/>
                </a:cubicBezTo>
                <a:cubicBezTo>
                  <a:pt x="2317" y="22856"/>
                  <a:pt x="2446" y="23037"/>
                  <a:pt x="2575" y="23140"/>
                </a:cubicBezTo>
                <a:cubicBezTo>
                  <a:pt x="2549" y="23140"/>
                  <a:pt x="2497" y="23165"/>
                  <a:pt x="2446" y="23165"/>
                </a:cubicBezTo>
                <a:cubicBezTo>
                  <a:pt x="2214" y="23268"/>
                  <a:pt x="1931" y="23500"/>
                  <a:pt x="1880" y="23706"/>
                </a:cubicBezTo>
                <a:cubicBezTo>
                  <a:pt x="1981" y="23778"/>
                  <a:pt x="2140" y="23810"/>
                  <a:pt x="2301" y="23810"/>
                </a:cubicBezTo>
                <a:cubicBezTo>
                  <a:pt x="2425" y="23810"/>
                  <a:pt x="2551" y="23791"/>
                  <a:pt x="2652" y="23757"/>
                </a:cubicBezTo>
                <a:cubicBezTo>
                  <a:pt x="2703" y="23732"/>
                  <a:pt x="2729" y="23732"/>
                  <a:pt x="2755" y="23706"/>
                </a:cubicBezTo>
                <a:lnTo>
                  <a:pt x="2755" y="23706"/>
                </a:lnTo>
                <a:cubicBezTo>
                  <a:pt x="2343" y="27078"/>
                  <a:pt x="1905" y="30758"/>
                  <a:pt x="1545" y="34413"/>
                </a:cubicBezTo>
                <a:cubicBezTo>
                  <a:pt x="1442" y="34310"/>
                  <a:pt x="1262" y="34207"/>
                  <a:pt x="1133" y="34207"/>
                </a:cubicBezTo>
                <a:cubicBezTo>
                  <a:pt x="1082" y="34362"/>
                  <a:pt x="1159" y="34593"/>
                  <a:pt x="1262" y="34722"/>
                </a:cubicBezTo>
                <a:cubicBezTo>
                  <a:pt x="1339" y="34825"/>
                  <a:pt x="1416" y="34851"/>
                  <a:pt x="1519" y="34876"/>
                </a:cubicBezTo>
                <a:cubicBezTo>
                  <a:pt x="1494" y="34954"/>
                  <a:pt x="1494" y="35031"/>
                  <a:pt x="1494" y="35134"/>
                </a:cubicBezTo>
                <a:cubicBezTo>
                  <a:pt x="1365" y="34954"/>
                  <a:pt x="1262" y="34851"/>
                  <a:pt x="1005" y="34851"/>
                </a:cubicBezTo>
                <a:cubicBezTo>
                  <a:pt x="747" y="34851"/>
                  <a:pt x="438" y="34979"/>
                  <a:pt x="310" y="35159"/>
                </a:cubicBezTo>
                <a:cubicBezTo>
                  <a:pt x="438" y="35340"/>
                  <a:pt x="773" y="35443"/>
                  <a:pt x="1030" y="35443"/>
                </a:cubicBezTo>
                <a:cubicBezTo>
                  <a:pt x="1262" y="35443"/>
                  <a:pt x="1365" y="35314"/>
                  <a:pt x="1494" y="35159"/>
                </a:cubicBezTo>
                <a:lnTo>
                  <a:pt x="1494" y="35159"/>
                </a:lnTo>
                <a:cubicBezTo>
                  <a:pt x="1475" y="35311"/>
                  <a:pt x="1456" y="35466"/>
                  <a:pt x="1438" y="35621"/>
                </a:cubicBezTo>
                <a:lnTo>
                  <a:pt x="1438" y="35621"/>
                </a:lnTo>
                <a:cubicBezTo>
                  <a:pt x="1342" y="35589"/>
                  <a:pt x="1266" y="35558"/>
                  <a:pt x="1185" y="35558"/>
                </a:cubicBezTo>
                <a:cubicBezTo>
                  <a:pt x="1137" y="35558"/>
                  <a:pt x="1087" y="35569"/>
                  <a:pt x="1030" y="35597"/>
                </a:cubicBezTo>
                <a:cubicBezTo>
                  <a:pt x="876" y="35674"/>
                  <a:pt x="696" y="35854"/>
                  <a:pt x="670" y="36009"/>
                </a:cubicBezTo>
                <a:cubicBezTo>
                  <a:pt x="735" y="36041"/>
                  <a:pt x="813" y="36055"/>
                  <a:pt x="893" y="36055"/>
                </a:cubicBezTo>
                <a:cubicBezTo>
                  <a:pt x="1005" y="36055"/>
                  <a:pt x="1121" y="36028"/>
                  <a:pt x="1210" y="35983"/>
                </a:cubicBezTo>
                <a:cubicBezTo>
                  <a:pt x="1347" y="35915"/>
                  <a:pt x="1403" y="35806"/>
                  <a:pt x="1432" y="35675"/>
                </a:cubicBezTo>
                <a:lnTo>
                  <a:pt x="1432" y="35675"/>
                </a:lnTo>
                <a:cubicBezTo>
                  <a:pt x="1404" y="35925"/>
                  <a:pt x="1380" y="36178"/>
                  <a:pt x="1365" y="36421"/>
                </a:cubicBezTo>
                <a:cubicBezTo>
                  <a:pt x="1262" y="36421"/>
                  <a:pt x="1185" y="36446"/>
                  <a:pt x="1107" y="36524"/>
                </a:cubicBezTo>
                <a:cubicBezTo>
                  <a:pt x="979" y="36652"/>
                  <a:pt x="850" y="36858"/>
                  <a:pt x="876" y="37013"/>
                </a:cubicBezTo>
                <a:cubicBezTo>
                  <a:pt x="898" y="37017"/>
                  <a:pt x="922" y="37019"/>
                  <a:pt x="946" y="37019"/>
                </a:cubicBezTo>
                <a:cubicBezTo>
                  <a:pt x="1065" y="37019"/>
                  <a:pt x="1207" y="36969"/>
                  <a:pt x="1313" y="36884"/>
                </a:cubicBezTo>
                <a:lnTo>
                  <a:pt x="1313" y="36884"/>
                </a:lnTo>
                <a:cubicBezTo>
                  <a:pt x="1236" y="37682"/>
                  <a:pt x="1185" y="38480"/>
                  <a:pt x="1107" y="39252"/>
                </a:cubicBezTo>
                <a:cubicBezTo>
                  <a:pt x="1082" y="39226"/>
                  <a:pt x="1056" y="39200"/>
                  <a:pt x="1030" y="39175"/>
                </a:cubicBezTo>
                <a:cubicBezTo>
                  <a:pt x="929" y="39073"/>
                  <a:pt x="764" y="39004"/>
                  <a:pt x="623" y="39004"/>
                </a:cubicBezTo>
                <a:cubicBezTo>
                  <a:pt x="585" y="39004"/>
                  <a:pt x="549" y="39009"/>
                  <a:pt x="516" y="39020"/>
                </a:cubicBezTo>
                <a:cubicBezTo>
                  <a:pt x="516" y="39149"/>
                  <a:pt x="618" y="39329"/>
                  <a:pt x="721" y="39458"/>
                </a:cubicBezTo>
                <a:lnTo>
                  <a:pt x="593" y="39458"/>
                </a:lnTo>
                <a:cubicBezTo>
                  <a:pt x="361" y="39535"/>
                  <a:pt x="78" y="39741"/>
                  <a:pt x="1" y="39947"/>
                </a:cubicBezTo>
                <a:cubicBezTo>
                  <a:pt x="97" y="40027"/>
                  <a:pt x="274" y="40067"/>
                  <a:pt x="450" y="40067"/>
                </a:cubicBezTo>
                <a:cubicBezTo>
                  <a:pt x="555" y="40067"/>
                  <a:pt x="660" y="40053"/>
                  <a:pt x="747" y="40024"/>
                </a:cubicBezTo>
                <a:cubicBezTo>
                  <a:pt x="927" y="39998"/>
                  <a:pt x="1005" y="39921"/>
                  <a:pt x="1056" y="39818"/>
                </a:cubicBezTo>
                <a:lnTo>
                  <a:pt x="1056" y="39818"/>
                </a:lnTo>
                <a:cubicBezTo>
                  <a:pt x="902" y="41851"/>
                  <a:pt x="773" y="43859"/>
                  <a:pt x="670" y="45789"/>
                </a:cubicBezTo>
                <a:cubicBezTo>
                  <a:pt x="618" y="46768"/>
                  <a:pt x="1262" y="47463"/>
                  <a:pt x="2369" y="47952"/>
                </a:cubicBezTo>
                <a:cubicBezTo>
                  <a:pt x="2909" y="48209"/>
                  <a:pt x="3553" y="48389"/>
                  <a:pt x="4273" y="48544"/>
                </a:cubicBezTo>
                <a:cubicBezTo>
                  <a:pt x="4479" y="48595"/>
                  <a:pt x="4711" y="48621"/>
                  <a:pt x="4917" y="48672"/>
                </a:cubicBezTo>
                <a:cubicBezTo>
                  <a:pt x="4737" y="48749"/>
                  <a:pt x="4556" y="48955"/>
                  <a:pt x="4531" y="49110"/>
                </a:cubicBezTo>
                <a:cubicBezTo>
                  <a:pt x="4595" y="49142"/>
                  <a:pt x="4683" y="49156"/>
                  <a:pt x="4776" y="49156"/>
                </a:cubicBezTo>
                <a:cubicBezTo>
                  <a:pt x="4904" y="49156"/>
                  <a:pt x="5044" y="49129"/>
                  <a:pt x="5148" y="49084"/>
                </a:cubicBezTo>
                <a:cubicBezTo>
                  <a:pt x="5329" y="49007"/>
                  <a:pt x="5380" y="48904"/>
                  <a:pt x="5406" y="48749"/>
                </a:cubicBezTo>
                <a:cubicBezTo>
                  <a:pt x="5535" y="48749"/>
                  <a:pt x="5663" y="48775"/>
                  <a:pt x="5792" y="48801"/>
                </a:cubicBezTo>
                <a:cubicBezTo>
                  <a:pt x="5586" y="48981"/>
                  <a:pt x="5406" y="49290"/>
                  <a:pt x="5406" y="49522"/>
                </a:cubicBezTo>
                <a:cubicBezTo>
                  <a:pt x="5453" y="49537"/>
                  <a:pt x="5507" y="49544"/>
                  <a:pt x="5566" y="49544"/>
                </a:cubicBezTo>
                <a:cubicBezTo>
                  <a:pt x="5797" y="49544"/>
                  <a:pt x="6096" y="49434"/>
                  <a:pt x="6281" y="49290"/>
                </a:cubicBezTo>
                <a:cubicBezTo>
                  <a:pt x="6435" y="49161"/>
                  <a:pt x="6487" y="49033"/>
                  <a:pt x="6513" y="48852"/>
                </a:cubicBezTo>
                <a:cubicBezTo>
                  <a:pt x="6616" y="48878"/>
                  <a:pt x="6719" y="48878"/>
                  <a:pt x="6821" y="48878"/>
                </a:cubicBezTo>
                <a:cubicBezTo>
                  <a:pt x="6796" y="48904"/>
                  <a:pt x="6770" y="48955"/>
                  <a:pt x="6744" y="48981"/>
                </a:cubicBezTo>
                <a:cubicBezTo>
                  <a:pt x="6667" y="49161"/>
                  <a:pt x="6616" y="49444"/>
                  <a:pt x="6693" y="49599"/>
                </a:cubicBezTo>
                <a:cubicBezTo>
                  <a:pt x="6873" y="49573"/>
                  <a:pt x="7079" y="49393"/>
                  <a:pt x="7182" y="49213"/>
                </a:cubicBezTo>
                <a:cubicBezTo>
                  <a:pt x="7233" y="49084"/>
                  <a:pt x="7233" y="49007"/>
                  <a:pt x="7208" y="48904"/>
                </a:cubicBezTo>
                <a:lnTo>
                  <a:pt x="7208" y="48904"/>
                </a:lnTo>
                <a:cubicBezTo>
                  <a:pt x="7439" y="48930"/>
                  <a:pt x="7671" y="48930"/>
                  <a:pt x="7902" y="48955"/>
                </a:cubicBezTo>
                <a:cubicBezTo>
                  <a:pt x="7902" y="49547"/>
                  <a:pt x="7877" y="50165"/>
                  <a:pt x="7877" y="50757"/>
                </a:cubicBezTo>
                <a:cubicBezTo>
                  <a:pt x="7800" y="53691"/>
                  <a:pt x="7671" y="56265"/>
                  <a:pt x="7594" y="57604"/>
                </a:cubicBezTo>
                <a:lnTo>
                  <a:pt x="5946" y="57604"/>
                </a:lnTo>
                <a:lnTo>
                  <a:pt x="5946" y="59096"/>
                </a:lnTo>
                <a:lnTo>
                  <a:pt x="15187" y="59096"/>
                </a:lnTo>
                <a:lnTo>
                  <a:pt x="15187" y="57604"/>
                </a:lnTo>
                <a:lnTo>
                  <a:pt x="13488" y="57604"/>
                </a:lnTo>
                <a:cubicBezTo>
                  <a:pt x="13359" y="56548"/>
                  <a:pt x="13153" y="54721"/>
                  <a:pt x="12973" y="52868"/>
                </a:cubicBezTo>
                <a:cubicBezTo>
                  <a:pt x="12896" y="51992"/>
                  <a:pt x="12819" y="51117"/>
                  <a:pt x="12741" y="50294"/>
                </a:cubicBezTo>
                <a:cubicBezTo>
                  <a:pt x="12690" y="49779"/>
                  <a:pt x="12664" y="49290"/>
                  <a:pt x="12638" y="48852"/>
                </a:cubicBezTo>
                <a:cubicBezTo>
                  <a:pt x="14131" y="48749"/>
                  <a:pt x="15573" y="48569"/>
                  <a:pt x="16808" y="48389"/>
                </a:cubicBezTo>
                <a:cubicBezTo>
                  <a:pt x="17915" y="48209"/>
                  <a:pt x="18533" y="47334"/>
                  <a:pt x="18841" y="45918"/>
                </a:cubicBezTo>
                <a:cubicBezTo>
                  <a:pt x="18867" y="45970"/>
                  <a:pt x="18893" y="46021"/>
                  <a:pt x="18944" y="46073"/>
                </a:cubicBezTo>
                <a:cubicBezTo>
                  <a:pt x="19060" y="46188"/>
                  <a:pt x="19237" y="46283"/>
                  <a:pt x="19384" y="46283"/>
                </a:cubicBezTo>
                <a:cubicBezTo>
                  <a:pt x="19401" y="46283"/>
                  <a:pt x="19417" y="46281"/>
                  <a:pt x="19433" y="46279"/>
                </a:cubicBezTo>
                <a:cubicBezTo>
                  <a:pt x="19459" y="46124"/>
                  <a:pt x="19356" y="45892"/>
                  <a:pt x="19227" y="45789"/>
                </a:cubicBezTo>
                <a:cubicBezTo>
                  <a:pt x="19139" y="45701"/>
                  <a:pt x="19074" y="45673"/>
                  <a:pt x="19000" y="45673"/>
                </a:cubicBezTo>
                <a:cubicBezTo>
                  <a:pt x="18967" y="45673"/>
                  <a:pt x="18933" y="45679"/>
                  <a:pt x="18893" y="45687"/>
                </a:cubicBezTo>
                <a:cubicBezTo>
                  <a:pt x="18919" y="45584"/>
                  <a:pt x="18919" y="45455"/>
                  <a:pt x="18944" y="45352"/>
                </a:cubicBezTo>
                <a:cubicBezTo>
                  <a:pt x="19047" y="45429"/>
                  <a:pt x="19176" y="45506"/>
                  <a:pt x="19279" y="45506"/>
                </a:cubicBezTo>
                <a:cubicBezTo>
                  <a:pt x="19330" y="45378"/>
                  <a:pt x="19253" y="45120"/>
                  <a:pt x="19176" y="44992"/>
                </a:cubicBezTo>
                <a:cubicBezTo>
                  <a:pt x="19125" y="44914"/>
                  <a:pt x="19047" y="44863"/>
                  <a:pt x="18996" y="44863"/>
                </a:cubicBezTo>
                <a:cubicBezTo>
                  <a:pt x="18996" y="44786"/>
                  <a:pt x="19022" y="44734"/>
                  <a:pt x="19022" y="44657"/>
                </a:cubicBezTo>
                <a:cubicBezTo>
                  <a:pt x="19125" y="44786"/>
                  <a:pt x="19227" y="44863"/>
                  <a:pt x="19433" y="44863"/>
                </a:cubicBezTo>
                <a:cubicBezTo>
                  <a:pt x="19453" y="44865"/>
                  <a:pt x="19474" y="44866"/>
                  <a:pt x="19496" y="44866"/>
                </a:cubicBezTo>
                <a:cubicBezTo>
                  <a:pt x="19721" y="44866"/>
                  <a:pt x="20011" y="44747"/>
                  <a:pt x="20128" y="44606"/>
                </a:cubicBezTo>
                <a:cubicBezTo>
                  <a:pt x="20000" y="44425"/>
                  <a:pt x="19691" y="44297"/>
                  <a:pt x="19433" y="44297"/>
                </a:cubicBezTo>
                <a:cubicBezTo>
                  <a:pt x="19227" y="44297"/>
                  <a:pt x="19125" y="44374"/>
                  <a:pt x="19022" y="44477"/>
                </a:cubicBezTo>
                <a:cubicBezTo>
                  <a:pt x="19047" y="44348"/>
                  <a:pt x="19047" y="44219"/>
                  <a:pt x="19047" y="44091"/>
                </a:cubicBezTo>
                <a:cubicBezTo>
                  <a:pt x="19130" y="44141"/>
                  <a:pt x="19203" y="44169"/>
                  <a:pt x="19285" y="44169"/>
                </a:cubicBezTo>
                <a:cubicBezTo>
                  <a:pt x="19330" y="44169"/>
                  <a:pt x="19379" y="44160"/>
                  <a:pt x="19433" y="44142"/>
                </a:cubicBezTo>
                <a:cubicBezTo>
                  <a:pt x="19588" y="44065"/>
                  <a:pt x="19768" y="43885"/>
                  <a:pt x="19794" y="43756"/>
                </a:cubicBezTo>
                <a:cubicBezTo>
                  <a:pt x="19729" y="43718"/>
                  <a:pt x="19639" y="43698"/>
                  <a:pt x="19543" y="43698"/>
                </a:cubicBezTo>
                <a:cubicBezTo>
                  <a:pt x="19446" y="43698"/>
                  <a:pt x="19343" y="43718"/>
                  <a:pt x="19253" y="43756"/>
                </a:cubicBezTo>
                <a:cubicBezTo>
                  <a:pt x="19125" y="43833"/>
                  <a:pt x="19073" y="43911"/>
                  <a:pt x="19047" y="44039"/>
                </a:cubicBezTo>
                <a:cubicBezTo>
                  <a:pt x="19073" y="43267"/>
                  <a:pt x="19047" y="42392"/>
                  <a:pt x="18970" y="41465"/>
                </a:cubicBezTo>
                <a:cubicBezTo>
                  <a:pt x="19022" y="41465"/>
                  <a:pt x="19073" y="41440"/>
                  <a:pt x="19125" y="41414"/>
                </a:cubicBezTo>
                <a:cubicBezTo>
                  <a:pt x="19227" y="41337"/>
                  <a:pt x="19305" y="41208"/>
                  <a:pt x="19305" y="41105"/>
                </a:cubicBezTo>
                <a:cubicBezTo>
                  <a:pt x="19283" y="41091"/>
                  <a:pt x="19254" y="41084"/>
                  <a:pt x="19220" y="41084"/>
                </a:cubicBezTo>
                <a:cubicBezTo>
                  <a:pt x="19135" y="41084"/>
                  <a:pt x="19026" y="41127"/>
                  <a:pt x="18970" y="41182"/>
                </a:cubicBezTo>
                <a:cubicBezTo>
                  <a:pt x="18919" y="40616"/>
                  <a:pt x="18841" y="40024"/>
                  <a:pt x="18790" y="39406"/>
                </a:cubicBezTo>
                <a:lnTo>
                  <a:pt x="18790" y="39406"/>
                </a:lnTo>
                <a:cubicBezTo>
                  <a:pt x="18816" y="39432"/>
                  <a:pt x="18867" y="39484"/>
                  <a:pt x="18919" y="39484"/>
                </a:cubicBezTo>
                <a:cubicBezTo>
                  <a:pt x="18996" y="39522"/>
                  <a:pt x="19099" y="39541"/>
                  <a:pt x="19199" y="39541"/>
                </a:cubicBezTo>
                <a:cubicBezTo>
                  <a:pt x="19298" y="39541"/>
                  <a:pt x="19395" y="39522"/>
                  <a:pt x="19459" y="39484"/>
                </a:cubicBezTo>
                <a:cubicBezTo>
                  <a:pt x="19408" y="39329"/>
                  <a:pt x="19227" y="39175"/>
                  <a:pt x="19073" y="39097"/>
                </a:cubicBezTo>
                <a:cubicBezTo>
                  <a:pt x="19014" y="39078"/>
                  <a:pt x="18966" y="39069"/>
                  <a:pt x="18924" y="39069"/>
                </a:cubicBezTo>
                <a:cubicBezTo>
                  <a:pt x="18856" y="39069"/>
                  <a:pt x="18802" y="39091"/>
                  <a:pt x="18738" y="39123"/>
                </a:cubicBezTo>
                <a:cubicBezTo>
                  <a:pt x="18738" y="39046"/>
                  <a:pt x="18713" y="38943"/>
                  <a:pt x="18713" y="38840"/>
                </a:cubicBezTo>
                <a:lnTo>
                  <a:pt x="18713" y="38840"/>
                </a:lnTo>
                <a:cubicBezTo>
                  <a:pt x="18764" y="38853"/>
                  <a:pt x="18816" y="38859"/>
                  <a:pt x="18867" y="38859"/>
                </a:cubicBezTo>
                <a:cubicBezTo>
                  <a:pt x="18919" y="38859"/>
                  <a:pt x="18970" y="38853"/>
                  <a:pt x="19022" y="38840"/>
                </a:cubicBezTo>
                <a:cubicBezTo>
                  <a:pt x="18996" y="38686"/>
                  <a:pt x="18841" y="38480"/>
                  <a:pt x="18713" y="38377"/>
                </a:cubicBezTo>
                <a:cubicBezTo>
                  <a:pt x="18687" y="38377"/>
                  <a:pt x="18661" y="38377"/>
                  <a:pt x="18635" y="38351"/>
                </a:cubicBezTo>
                <a:cubicBezTo>
                  <a:pt x="18635" y="38300"/>
                  <a:pt x="18635" y="38274"/>
                  <a:pt x="18635" y="38222"/>
                </a:cubicBezTo>
                <a:cubicBezTo>
                  <a:pt x="18713" y="38222"/>
                  <a:pt x="18790" y="38222"/>
                  <a:pt x="18893" y="38171"/>
                </a:cubicBezTo>
                <a:cubicBezTo>
                  <a:pt x="19125" y="38094"/>
                  <a:pt x="19408" y="37862"/>
                  <a:pt x="19459" y="37656"/>
                </a:cubicBezTo>
                <a:cubicBezTo>
                  <a:pt x="19369" y="37592"/>
                  <a:pt x="19234" y="37566"/>
                  <a:pt x="19092" y="37566"/>
                </a:cubicBezTo>
                <a:cubicBezTo>
                  <a:pt x="18951" y="37566"/>
                  <a:pt x="18803" y="37592"/>
                  <a:pt x="18687" y="37630"/>
                </a:cubicBezTo>
                <a:cubicBezTo>
                  <a:pt x="18635" y="37656"/>
                  <a:pt x="18584" y="37682"/>
                  <a:pt x="18558" y="37708"/>
                </a:cubicBezTo>
                <a:cubicBezTo>
                  <a:pt x="18533" y="37656"/>
                  <a:pt x="18533" y="37605"/>
                  <a:pt x="18533" y="37553"/>
                </a:cubicBezTo>
                <a:cubicBezTo>
                  <a:pt x="18558" y="37553"/>
                  <a:pt x="18584" y="37527"/>
                  <a:pt x="18610" y="37502"/>
                </a:cubicBezTo>
                <a:cubicBezTo>
                  <a:pt x="18738" y="37347"/>
                  <a:pt x="18841" y="37141"/>
                  <a:pt x="18790" y="36987"/>
                </a:cubicBezTo>
                <a:cubicBezTo>
                  <a:pt x="18776" y="36982"/>
                  <a:pt x="18761" y="36980"/>
                  <a:pt x="18744" y="36980"/>
                </a:cubicBezTo>
                <a:cubicBezTo>
                  <a:pt x="18667" y="36980"/>
                  <a:pt x="18561" y="37026"/>
                  <a:pt x="18455" y="37090"/>
                </a:cubicBezTo>
                <a:cubicBezTo>
                  <a:pt x="18301" y="36060"/>
                  <a:pt x="18121" y="34979"/>
                  <a:pt x="17941" y="33898"/>
                </a:cubicBezTo>
                <a:lnTo>
                  <a:pt x="17941" y="33898"/>
                </a:lnTo>
                <a:cubicBezTo>
                  <a:pt x="17992" y="34027"/>
                  <a:pt x="18095" y="34104"/>
                  <a:pt x="18249" y="34130"/>
                </a:cubicBezTo>
                <a:cubicBezTo>
                  <a:pt x="18287" y="34134"/>
                  <a:pt x="18327" y="34136"/>
                  <a:pt x="18367" y="34136"/>
                </a:cubicBezTo>
                <a:cubicBezTo>
                  <a:pt x="18577" y="34136"/>
                  <a:pt x="18811" y="34079"/>
                  <a:pt x="18919" y="33950"/>
                </a:cubicBezTo>
                <a:cubicBezTo>
                  <a:pt x="18841" y="33795"/>
                  <a:pt x="18558" y="33641"/>
                  <a:pt x="18327" y="33615"/>
                </a:cubicBezTo>
                <a:cubicBezTo>
                  <a:pt x="18297" y="33611"/>
                  <a:pt x="18268" y="33609"/>
                  <a:pt x="18241" y="33609"/>
                </a:cubicBezTo>
                <a:cubicBezTo>
                  <a:pt x="18104" y="33609"/>
                  <a:pt x="18001" y="33662"/>
                  <a:pt x="17915" y="33770"/>
                </a:cubicBezTo>
                <a:cubicBezTo>
                  <a:pt x="17863" y="33461"/>
                  <a:pt x="17786" y="33126"/>
                  <a:pt x="17735" y="32817"/>
                </a:cubicBezTo>
                <a:lnTo>
                  <a:pt x="17735" y="32817"/>
                </a:lnTo>
                <a:cubicBezTo>
                  <a:pt x="17812" y="32869"/>
                  <a:pt x="17889" y="32869"/>
                  <a:pt x="18018" y="32869"/>
                </a:cubicBezTo>
                <a:cubicBezTo>
                  <a:pt x="18249" y="32843"/>
                  <a:pt x="18533" y="32689"/>
                  <a:pt x="18610" y="32534"/>
                </a:cubicBezTo>
                <a:cubicBezTo>
                  <a:pt x="18520" y="32422"/>
                  <a:pt x="18313" y="32349"/>
                  <a:pt x="18125" y="32349"/>
                </a:cubicBezTo>
                <a:cubicBezTo>
                  <a:pt x="18098" y="32349"/>
                  <a:pt x="18070" y="32351"/>
                  <a:pt x="18044" y="32354"/>
                </a:cubicBezTo>
                <a:cubicBezTo>
                  <a:pt x="18069" y="32302"/>
                  <a:pt x="18095" y="32277"/>
                  <a:pt x="18121" y="32225"/>
                </a:cubicBezTo>
                <a:cubicBezTo>
                  <a:pt x="18275" y="31942"/>
                  <a:pt x="18352" y="31505"/>
                  <a:pt x="18224" y="31273"/>
                </a:cubicBezTo>
                <a:lnTo>
                  <a:pt x="18224" y="31273"/>
                </a:lnTo>
                <a:cubicBezTo>
                  <a:pt x="17992" y="31299"/>
                  <a:pt x="17709" y="31505"/>
                  <a:pt x="17554" y="31762"/>
                </a:cubicBezTo>
                <a:cubicBezTo>
                  <a:pt x="17374" y="30758"/>
                  <a:pt x="17168" y="29754"/>
                  <a:pt x="16988" y="28751"/>
                </a:cubicBezTo>
                <a:cubicBezTo>
                  <a:pt x="17040" y="28725"/>
                  <a:pt x="17065" y="28699"/>
                  <a:pt x="17117" y="28673"/>
                </a:cubicBezTo>
                <a:cubicBezTo>
                  <a:pt x="17220" y="28570"/>
                  <a:pt x="17323" y="28390"/>
                  <a:pt x="17297" y="28262"/>
                </a:cubicBezTo>
                <a:cubicBezTo>
                  <a:pt x="17279" y="28257"/>
                  <a:pt x="17259" y="28255"/>
                  <a:pt x="17238" y="28255"/>
                </a:cubicBezTo>
                <a:cubicBezTo>
                  <a:pt x="17141" y="28255"/>
                  <a:pt x="17021" y="28301"/>
                  <a:pt x="16937" y="28364"/>
                </a:cubicBezTo>
                <a:cubicBezTo>
                  <a:pt x="16731" y="27283"/>
                  <a:pt x="16551" y="26202"/>
                  <a:pt x="16370" y="25147"/>
                </a:cubicBezTo>
                <a:lnTo>
                  <a:pt x="16370" y="25147"/>
                </a:lnTo>
                <a:cubicBezTo>
                  <a:pt x="16396" y="25173"/>
                  <a:pt x="16422" y="25199"/>
                  <a:pt x="16473" y="25224"/>
                </a:cubicBezTo>
                <a:cubicBezTo>
                  <a:pt x="16564" y="25250"/>
                  <a:pt x="16666" y="25269"/>
                  <a:pt x="16763" y="25269"/>
                </a:cubicBezTo>
                <a:cubicBezTo>
                  <a:pt x="16860" y="25269"/>
                  <a:pt x="16950" y="25250"/>
                  <a:pt x="17014" y="25199"/>
                </a:cubicBezTo>
                <a:cubicBezTo>
                  <a:pt x="16988" y="25070"/>
                  <a:pt x="16808" y="24890"/>
                  <a:pt x="16628" y="24838"/>
                </a:cubicBezTo>
                <a:cubicBezTo>
                  <a:pt x="16574" y="24806"/>
                  <a:pt x="16529" y="24792"/>
                  <a:pt x="16488" y="24792"/>
                </a:cubicBezTo>
                <a:cubicBezTo>
                  <a:pt x="16430" y="24792"/>
                  <a:pt x="16379" y="24819"/>
                  <a:pt x="16319" y="24864"/>
                </a:cubicBezTo>
                <a:cubicBezTo>
                  <a:pt x="16268" y="24529"/>
                  <a:pt x="16216" y="24221"/>
                  <a:pt x="16165" y="23912"/>
                </a:cubicBezTo>
                <a:lnTo>
                  <a:pt x="16165" y="23912"/>
                </a:lnTo>
                <a:cubicBezTo>
                  <a:pt x="16207" y="23922"/>
                  <a:pt x="16250" y="23929"/>
                  <a:pt x="16294" y="23929"/>
                </a:cubicBezTo>
                <a:cubicBezTo>
                  <a:pt x="16357" y="23929"/>
                  <a:pt x="16424" y="23916"/>
                  <a:pt x="16499" y="23886"/>
                </a:cubicBezTo>
                <a:cubicBezTo>
                  <a:pt x="16731" y="23809"/>
                  <a:pt x="17014" y="23577"/>
                  <a:pt x="17065" y="23371"/>
                </a:cubicBezTo>
                <a:cubicBezTo>
                  <a:pt x="16983" y="23316"/>
                  <a:pt x="16848" y="23290"/>
                  <a:pt x="16706" y="23290"/>
                </a:cubicBezTo>
                <a:cubicBezTo>
                  <a:pt x="16582" y="23290"/>
                  <a:pt x="16452" y="23310"/>
                  <a:pt x="16345" y="23345"/>
                </a:cubicBezTo>
                <a:cubicBezTo>
                  <a:pt x="16422" y="23217"/>
                  <a:pt x="16448" y="23088"/>
                  <a:pt x="16448" y="22985"/>
                </a:cubicBezTo>
                <a:cubicBezTo>
                  <a:pt x="16430" y="22982"/>
                  <a:pt x="16413" y="22980"/>
                  <a:pt x="16395" y="22980"/>
                </a:cubicBezTo>
                <a:cubicBezTo>
                  <a:pt x="16278" y="22980"/>
                  <a:pt x="16147" y="23047"/>
                  <a:pt x="16036" y="23114"/>
                </a:cubicBezTo>
                <a:cubicBezTo>
                  <a:pt x="15881" y="22084"/>
                  <a:pt x="15701" y="21029"/>
                  <a:pt x="15495" y="19999"/>
                </a:cubicBezTo>
                <a:cubicBezTo>
                  <a:pt x="15547" y="19974"/>
                  <a:pt x="15598" y="19948"/>
                  <a:pt x="15676" y="19922"/>
                </a:cubicBezTo>
                <a:cubicBezTo>
                  <a:pt x="15804" y="19794"/>
                  <a:pt x="15933" y="19588"/>
                  <a:pt x="15907" y="19433"/>
                </a:cubicBezTo>
                <a:cubicBezTo>
                  <a:pt x="15890" y="19430"/>
                  <a:pt x="15872" y="19428"/>
                  <a:pt x="15853" y="19428"/>
                </a:cubicBezTo>
                <a:cubicBezTo>
                  <a:pt x="15725" y="19428"/>
                  <a:pt x="15552" y="19498"/>
                  <a:pt x="15418" y="19588"/>
                </a:cubicBezTo>
                <a:cubicBezTo>
                  <a:pt x="15392" y="19433"/>
                  <a:pt x="15367" y="19279"/>
                  <a:pt x="15341" y="19150"/>
                </a:cubicBezTo>
                <a:cubicBezTo>
                  <a:pt x="15470" y="19124"/>
                  <a:pt x="15573" y="19073"/>
                  <a:pt x="15650" y="18944"/>
                </a:cubicBezTo>
                <a:cubicBezTo>
                  <a:pt x="15727" y="18790"/>
                  <a:pt x="15779" y="18558"/>
                  <a:pt x="15701" y="18404"/>
                </a:cubicBezTo>
                <a:lnTo>
                  <a:pt x="15701" y="18404"/>
                </a:lnTo>
                <a:cubicBezTo>
                  <a:pt x="15547" y="18429"/>
                  <a:pt x="15367" y="18584"/>
                  <a:pt x="15264" y="18738"/>
                </a:cubicBezTo>
                <a:cubicBezTo>
                  <a:pt x="15264" y="18738"/>
                  <a:pt x="15264" y="18764"/>
                  <a:pt x="15264" y="18764"/>
                </a:cubicBezTo>
                <a:cubicBezTo>
                  <a:pt x="14929" y="16962"/>
                  <a:pt x="14569" y="15186"/>
                  <a:pt x="14157" y="13488"/>
                </a:cubicBezTo>
                <a:lnTo>
                  <a:pt x="14157" y="13488"/>
                </a:lnTo>
                <a:cubicBezTo>
                  <a:pt x="14246" y="13502"/>
                  <a:pt x="14344" y="13517"/>
                  <a:pt x="14430" y="13517"/>
                </a:cubicBezTo>
                <a:cubicBezTo>
                  <a:pt x="14494" y="13517"/>
                  <a:pt x="14551" y="13509"/>
                  <a:pt x="14595" y="13488"/>
                </a:cubicBezTo>
                <a:cubicBezTo>
                  <a:pt x="14569" y="13333"/>
                  <a:pt x="14389" y="13153"/>
                  <a:pt x="14234" y="13050"/>
                </a:cubicBezTo>
                <a:cubicBezTo>
                  <a:pt x="14183" y="13024"/>
                  <a:pt x="14105" y="13024"/>
                  <a:pt x="14054" y="13024"/>
                </a:cubicBezTo>
                <a:cubicBezTo>
                  <a:pt x="14054" y="12973"/>
                  <a:pt x="14028" y="12921"/>
                  <a:pt x="14028" y="12870"/>
                </a:cubicBezTo>
                <a:lnTo>
                  <a:pt x="14028" y="12870"/>
                </a:lnTo>
                <a:cubicBezTo>
                  <a:pt x="14086" y="12893"/>
                  <a:pt x="14139" y="12906"/>
                  <a:pt x="14193" y="12906"/>
                </a:cubicBezTo>
                <a:cubicBezTo>
                  <a:pt x="14260" y="12906"/>
                  <a:pt x="14329" y="12887"/>
                  <a:pt x="14414" y="12844"/>
                </a:cubicBezTo>
                <a:cubicBezTo>
                  <a:pt x="14646" y="12715"/>
                  <a:pt x="14878" y="12484"/>
                  <a:pt x="14929" y="12252"/>
                </a:cubicBezTo>
                <a:cubicBezTo>
                  <a:pt x="14850" y="12213"/>
                  <a:pt x="14753" y="12196"/>
                  <a:pt x="14650" y="12196"/>
                </a:cubicBezTo>
                <a:cubicBezTo>
                  <a:pt x="14483" y="12196"/>
                  <a:pt x="14300" y="12240"/>
                  <a:pt x="14157" y="12304"/>
                </a:cubicBezTo>
                <a:cubicBezTo>
                  <a:pt x="14054" y="12381"/>
                  <a:pt x="13977" y="12432"/>
                  <a:pt x="13951" y="12510"/>
                </a:cubicBezTo>
                <a:cubicBezTo>
                  <a:pt x="13925" y="12432"/>
                  <a:pt x="13900" y="12381"/>
                  <a:pt x="13900" y="12304"/>
                </a:cubicBezTo>
                <a:cubicBezTo>
                  <a:pt x="13951" y="12278"/>
                  <a:pt x="14028" y="12252"/>
                  <a:pt x="14080" y="12175"/>
                </a:cubicBezTo>
                <a:cubicBezTo>
                  <a:pt x="14183" y="12046"/>
                  <a:pt x="14260" y="11789"/>
                  <a:pt x="14208" y="11660"/>
                </a:cubicBezTo>
                <a:cubicBezTo>
                  <a:pt x="14197" y="11658"/>
                  <a:pt x="14185" y="11657"/>
                  <a:pt x="14173" y="11657"/>
                </a:cubicBezTo>
                <a:cubicBezTo>
                  <a:pt x="14049" y="11657"/>
                  <a:pt x="13891" y="11772"/>
                  <a:pt x="13797" y="11866"/>
                </a:cubicBezTo>
                <a:cubicBezTo>
                  <a:pt x="13514" y="10785"/>
                  <a:pt x="13256" y="9730"/>
                  <a:pt x="12973" y="8752"/>
                </a:cubicBezTo>
                <a:cubicBezTo>
                  <a:pt x="12922" y="8597"/>
                  <a:pt x="12896" y="8469"/>
                  <a:pt x="12870" y="8340"/>
                </a:cubicBezTo>
                <a:cubicBezTo>
                  <a:pt x="12896" y="8211"/>
                  <a:pt x="12844" y="8005"/>
                  <a:pt x="12767" y="7877"/>
                </a:cubicBezTo>
                <a:cubicBezTo>
                  <a:pt x="12819" y="7877"/>
                  <a:pt x="12844" y="7902"/>
                  <a:pt x="12896" y="7902"/>
                </a:cubicBezTo>
                <a:cubicBezTo>
                  <a:pt x="13153" y="7902"/>
                  <a:pt x="13488" y="7799"/>
                  <a:pt x="13591" y="7619"/>
                </a:cubicBezTo>
                <a:cubicBezTo>
                  <a:pt x="13488" y="7439"/>
                  <a:pt x="13153" y="7310"/>
                  <a:pt x="12922" y="7310"/>
                </a:cubicBezTo>
                <a:cubicBezTo>
                  <a:pt x="12767" y="7310"/>
                  <a:pt x="12664" y="7362"/>
                  <a:pt x="12587" y="7413"/>
                </a:cubicBezTo>
                <a:cubicBezTo>
                  <a:pt x="12458" y="6976"/>
                  <a:pt x="12304" y="6538"/>
                  <a:pt x="12175" y="6126"/>
                </a:cubicBezTo>
                <a:cubicBezTo>
                  <a:pt x="12209" y="6126"/>
                  <a:pt x="12244" y="6138"/>
                  <a:pt x="12278" y="6138"/>
                </a:cubicBezTo>
                <a:cubicBezTo>
                  <a:pt x="12295" y="6138"/>
                  <a:pt x="12312" y="6135"/>
                  <a:pt x="12330" y="6126"/>
                </a:cubicBezTo>
                <a:cubicBezTo>
                  <a:pt x="12535" y="6101"/>
                  <a:pt x="12767" y="5972"/>
                  <a:pt x="12844" y="5843"/>
                </a:cubicBezTo>
                <a:cubicBezTo>
                  <a:pt x="12741" y="5715"/>
                  <a:pt x="12535" y="5663"/>
                  <a:pt x="12355" y="5663"/>
                </a:cubicBezTo>
                <a:cubicBezTo>
                  <a:pt x="12381" y="5637"/>
                  <a:pt x="12407" y="5612"/>
                  <a:pt x="12407" y="5560"/>
                </a:cubicBezTo>
                <a:cubicBezTo>
                  <a:pt x="12561" y="5328"/>
                  <a:pt x="12613" y="4942"/>
                  <a:pt x="12510" y="4711"/>
                </a:cubicBezTo>
                <a:lnTo>
                  <a:pt x="12510" y="4711"/>
                </a:lnTo>
                <a:cubicBezTo>
                  <a:pt x="12330" y="4736"/>
                  <a:pt x="12124" y="4891"/>
                  <a:pt x="11995" y="5071"/>
                </a:cubicBezTo>
                <a:cubicBezTo>
                  <a:pt x="11969" y="4891"/>
                  <a:pt x="11892" y="4659"/>
                  <a:pt x="11789" y="4582"/>
                </a:cubicBezTo>
                <a:cubicBezTo>
                  <a:pt x="11738" y="4608"/>
                  <a:pt x="11712" y="4659"/>
                  <a:pt x="11686" y="4685"/>
                </a:cubicBezTo>
                <a:cubicBezTo>
                  <a:pt x="11557" y="4402"/>
                  <a:pt x="11454" y="4119"/>
                  <a:pt x="11351" y="3861"/>
                </a:cubicBezTo>
                <a:cubicBezTo>
                  <a:pt x="11146" y="3372"/>
                  <a:pt x="10940" y="2935"/>
                  <a:pt x="10734" y="2549"/>
                </a:cubicBezTo>
                <a:cubicBezTo>
                  <a:pt x="10914" y="2497"/>
                  <a:pt x="11094" y="2343"/>
                  <a:pt x="11146" y="2188"/>
                </a:cubicBezTo>
                <a:cubicBezTo>
                  <a:pt x="11077" y="2133"/>
                  <a:pt x="10971" y="2108"/>
                  <a:pt x="10863" y="2108"/>
                </a:cubicBezTo>
                <a:cubicBezTo>
                  <a:pt x="10771" y="2108"/>
                  <a:pt x="10677" y="2127"/>
                  <a:pt x="10605" y="2163"/>
                </a:cubicBezTo>
                <a:cubicBezTo>
                  <a:pt x="10579" y="2163"/>
                  <a:pt x="10554" y="2163"/>
                  <a:pt x="10528" y="2188"/>
                </a:cubicBezTo>
                <a:cubicBezTo>
                  <a:pt x="10476" y="2085"/>
                  <a:pt x="10425" y="2008"/>
                  <a:pt x="10373" y="1931"/>
                </a:cubicBezTo>
                <a:cubicBezTo>
                  <a:pt x="10502" y="1880"/>
                  <a:pt x="10605" y="1802"/>
                  <a:pt x="10682" y="1648"/>
                </a:cubicBezTo>
                <a:cubicBezTo>
                  <a:pt x="10785" y="1416"/>
                  <a:pt x="10837" y="1082"/>
                  <a:pt x="10734" y="876"/>
                </a:cubicBezTo>
                <a:lnTo>
                  <a:pt x="10734" y="876"/>
                </a:lnTo>
                <a:cubicBezTo>
                  <a:pt x="10502" y="927"/>
                  <a:pt x="10245" y="1159"/>
                  <a:pt x="10142" y="1390"/>
                </a:cubicBezTo>
                <a:cubicBezTo>
                  <a:pt x="10116" y="1442"/>
                  <a:pt x="10116" y="1493"/>
                  <a:pt x="10116" y="1519"/>
                </a:cubicBezTo>
                <a:cubicBezTo>
                  <a:pt x="9746" y="1051"/>
                  <a:pt x="9400" y="771"/>
                  <a:pt x="9055" y="771"/>
                </a:cubicBezTo>
                <a:cubicBezTo>
                  <a:pt x="9039" y="771"/>
                  <a:pt x="9024" y="772"/>
                  <a:pt x="9009" y="773"/>
                </a:cubicBezTo>
                <a:cubicBezTo>
                  <a:pt x="8829" y="773"/>
                  <a:pt x="8649" y="824"/>
                  <a:pt x="8469" y="901"/>
                </a:cubicBezTo>
                <a:cubicBezTo>
                  <a:pt x="8494" y="876"/>
                  <a:pt x="8494" y="876"/>
                  <a:pt x="8494" y="850"/>
                </a:cubicBezTo>
                <a:cubicBezTo>
                  <a:pt x="8546" y="696"/>
                  <a:pt x="8546" y="438"/>
                  <a:pt x="8469" y="3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7" name="Google Shape;2067;p6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8" name="Google Shape;2068;p6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9" name="Google Shape;2069;p6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2070" name="Google Shape;2070;p6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2071" name="Google Shape;2071;p6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6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6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6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6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6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6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6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6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6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6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6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6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6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6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6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6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6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6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6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6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6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6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6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6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6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97" name="Google Shape;2097;p6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098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p7"/>
          <p:cNvSpPr txBox="1"/>
          <p:nvPr>
            <p:ph type="title"/>
          </p:nvPr>
        </p:nvSpPr>
        <p:spPr>
          <a:xfrm>
            <a:off x="2373450" y="539496"/>
            <a:ext cx="43971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00" name="Google Shape;2100;p7"/>
          <p:cNvSpPr txBox="1"/>
          <p:nvPr>
            <p:ph idx="1" type="body"/>
          </p:nvPr>
        </p:nvSpPr>
        <p:spPr>
          <a:xfrm>
            <a:off x="720000" y="1506950"/>
            <a:ext cx="5079000" cy="2263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Char char="●"/>
              <a:defRPr sz="16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grpSp>
        <p:nvGrpSpPr>
          <p:cNvPr id="2101" name="Google Shape;2101;p7"/>
          <p:cNvGrpSpPr/>
          <p:nvPr/>
        </p:nvGrpSpPr>
        <p:grpSpPr>
          <a:xfrm>
            <a:off x="7032065" y="2034928"/>
            <a:ext cx="1540769" cy="288316"/>
            <a:chOff x="6474315" y="1430778"/>
            <a:chExt cx="1540769" cy="288316"/>
          </a:xfrm>
        </p:grpSpPr>
        <p:sp>
          <p:nvSpPr>
            <p:cNvPr id="2102" name="Google Shape;2102;p7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7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7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7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7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7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7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7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7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11" name="Google Shape;2111;p7"/>
          <p:cNvGrpSpPr/>
          <p:nvPr/>
        </p:nvGrpSpPr>
        <p:grpSpPr>
          <a:xfrm>
            <a:off x="342794" y="727308"/>
            <a:ext cx="1133106" cy="284221"/>
            <a:chOff x="1233494" y="1446095"/>
            <a:chExt cx="1133106" cy="284221"/>
          </a:xfrm>
        </p:grpSpPr>
        <p:sp>
          <p:nvSpPr>
            <p:cNvPr id="2112" name="Google Shape;2112;p7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7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7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7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7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7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7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7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7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1" name="Google Shape;2121;p7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22" name="Google Shape;2122;p7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2123" name="Google Shape;2123;p7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2124" name="Google Shape;2124;p7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7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7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7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7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7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7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7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7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7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7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7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7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7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7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7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7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7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7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7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7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7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7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7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7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7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50" name="Google Shape;2150;p7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5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8"/>
          <p:cNvSpPr txBox="1"/>
          <p:nvPr>
            <p:ph type="title"/>
          </p:nvPr>
        </p:nvSpPr>
        <p:spPr>
          <a:xfrm>
            <a:off x="1987650" y="540000"/>
            <a:ext cx="5168700" cy="2611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500"/>
              <a:buNone/>
              <a:defRPr sz="7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153" name="Google Shape;2153;p8"/>
          <p:cNvGrpSpPr/>
          <p:nvPr/>
        </p:nvGrpSpPr>
        <p:grpSpPr>
          <a:xfrm>
            <a:off x="6014125" y="781475"/>
            <a:ext cx="3147050" cy="4219572"/>
            <a:chOff x="6014125" y="781475"/>
            <a:chExt cx="3147050" cy="4219572"/>
          </a:xfrm>
        </p:grpSpPr>
        <p:sp>
          <p:nvSpPr>
            <p:cNvPr id="2154" name="Google Shape;2154;p8"/>
            <p:cNvSpPr/>
            <p:nvPr/>
          </p:nvSpPr>
          <p:spPr>
            <a:xfrm>
              <a:off x="7295575" y="1690800"/>
              <a:ext cx="1128410" cy="3310247"/>
            </a:xfrm>
            <a:custGeom>
              <a:rect b="b" l="l" r="r" t="t"/>
              <a:pathLst>
                <a:path extrusionOk="0" h="80127" w="27314">
                  <a:moveTo>
                    <a:pt x="10797" y="1"/>
                  </a:moveTo>
                  <a:cubicBezTo>
                    <a:pt x="10686" y="84"/>
                    <a:pt x="10574" y="280"/>
                    <a:pt x="10574" y="447"/>
                  </a:cubicBezTo>
                  <a:cubicBezTo>
                    <a:pt x="10546" y="586"/>
                    <a:pt x="10630" y="670"/>
                    <a:pt x="10714" y="754"/>
                  </a:cubicBezTo>
                  <a:cubicBezTo>
                    <a:pt x="10853" y="698"/>
                    <a:pt x="10937" y="642"/>
                    <a:pt x="10937" y="475"/>
                  </a:cubicBezTo>
                  <a:cubicBezTo>
                    <a:pt x="10965" y="307"/>
                    <a:pt x="10909" y="84"/>
                    <a:pt x="10797" y="1"/>
                  </a:cubicBezTo>
                  <a:close/>
                  <a:moveTo>
                    <a:pt x="9291" y="280"/>
                  </a:moveTo>
                  <a:cubicBezTo>
                    <a:pt x="9263" y="419"/>
                    <a:pt x="9319" y="614"/>
                    <a:pt x="9430" y="754"/>
                  </a:cubicBezTo>
                  <a:cubicBezTo>
                    <a:pt x="9514" y="865"/>
                    <a:pt x="9598" y="865"/>
                    <a:pt x="9709" y="865"/>
                  </a:cubicBezTo>
                  <a:lnTo>
                    <a:pt x="9765" y="865"/>
                  </a:lnTo>
                  <a:cubicBezTo>
                    <a:pt x="9821" y="754"/>
                    <a:pt x="9821" y="642"/>
                    <a:pt x="9737" y="503"/>
                  </a:cubicBezTo>
                  <a:cubicBezTo>
                    <a:pt x="9626" y="391"/>
                    <a:pt x="9430" y="280"/>
                    <a:pt x="9319" y="280"/>
                  </a:cubicBezTo>
                  <a:close/>
                  <a:moveTo>
                    <a:pt x="6892" y="4995"/>
                  </a:moveTo>
                  <a:cubicBezTo>
                    <a:pt x="6864" y="4995"/>
                    <a:pt x="6836" y="5022"/>
                    <a:pt x="6836" y="5022"/>
                  </a:cubicBezTo>
                  <a:cubicBezTo>
                    <a:pt x="6808" y="5162"/>
                    <a:pt x="6919" y="5357"/>
                    <a:pt x="7031" y="5469"/>
                  </a:cubicBezTo>
                  <a:cubicBezTo>
                    <a:pt x="7115" y="5525"/>
                    <a:pt x="7170" y="5552"/>
                    <a:pt x="7254" y="5552"/>
                  </a:cubicBezTo>
                  <a:cubicBezTo>
                    <a:pt x="7310" y="5552"/>
                    <a:pt x="7338" y="5525"/>
                    <a:pt x="7394" y="5525"/>
                  </a:cubicBezTo>
                  <a:cubicBezTo>
                    <a:pt x="7422" y="5385"/>
                    <a:pt x="7422" y="5274"/>
                    <a:pt x="7282" y="5162"/>
                  </a:cubicBezTo>
                  <a:cubicBezTo>
                    <a:pt x="7198" y="5078"/>
                    <a:pt x="7031" y="4995"/>
                    <a:pt x="6892" y="4995"/>
                  </a:cubicBezTo>
                  <a:close/>
                  <a:moveTo>
                    <a:pt x="7561" y="4716"/>
                  </a:moveTo>
                  <a:cubicBezTo>
                    <a:pt x="7505" y="4911"/>
                    <a:pt x="7589" y="5218"/>
                    <a:pt x="7728" y="5413"/>
                  </a:cubicBezTo>
                  <a:cubicBezTo>
                    <a:pt x="7868" y="5608"/>
                    <a:pt x="8007" y="5636"/>
                    <a:pt x="8231" y="5636"/>
                  </a:cubicBezTo>
                  <a:cubicBezTo>
                    <a:pt x="8286" y="5441"/>
                    <a:pt x="8314" y="5301"/>
                    <a:pt x="8175" y="5106"/>
                  </a:cubicBezTo>
                  <a:cubicBezTo>
                    <a:pt x="8035" y="4911"/>
                    <a:pt x="7756" y="4716"/>
                    <a:pt x="7561" y="4716"/>
                  </a:cubicBezTo>
                  <a:close/>
                  <a:moveTo>
                    <a:pt x="6613" y="6194"/>
                  </a:moveTo>
                  <a:cubicBezTo>
                    <a:pt x="6445" y="6194"/>
                    <a:pt x="6250" y="6278"/>
                    <a:pt x="6166" y="6389"/>
                  </a:cubicBezTo>
                  <a:cubicBezTo>
                    <a:pt x="6250" y="6501"/>
                    <a:pt x="6445" y="6557"/>
                    <a:pt x="6613" y="6557"/>
                  </a:cubicBezTo>
                  <a:cubicBezTo>
                    <a:pt x="6780" y="6557"/>
                    <a:pt x="6864" y="6473"/>
                    <a:pt x="6919" y="6362"/>
                  </a:cubicBezTo>
                  <a:cubicBezTo>
                    <a:pt x="6836" y="6250"/>
                    <a:pt x="6780" y="6194"/>
                    <a:pt x="6640" y="6194"/>
                  </a:cubicBezTo>
                  <a:close/>
                  <a:moveTo>
                    <a:pt x="18079" y="6613"/>
                  </a:moveTo>
                  <a:cubicBezTo>
                    <a:pt x="17884" y="6613"/>
                    <a:pt x="17605" y="6752"/>
                    <a:pt x="17437" y="6892"/>
                  </a:cubicBezTo>
                  <a:cubicBezTo>
                    <a:pt x="17214" y="7059"/>
                    <a:pt x="17214" y="7226"/>
                    <a:pt x="17242" y="7450"/>
                  </a:cubicBezTo>
                  <a:cubicBezTo>
                    <a:pt x="17326" y="7478"/>
                    <a:pt x="17409" y="7478"/>
                    <a:pt x="17493" y="7478"/>
                  </a:cubicBezTo>
                  <a:cubicBezTo>
                    <a:pt x="17605" y="7478"/>
                    <a:pt x="17716" y="7450"/>
                    <a:pt x="17828" y="7366"/>
                  </a:cubicBezTo>
                  <a:cubicBezTo>
                    <a:pt x="18023" y="7171"/>
                    <a:pt x="18219" y="6864"/>
                    <a:pt x="18191" y="6641"/>
                  </a:cubicBezTo>
                  <a:cubicBezTo>
                    <a:pt x="18163" y="6613"/>
                    <a:pt x="18135" y="6613"/>
                    <a:pt x="18079" y="6613"/>
                  </a:cubicBezTo>
                  <a:close/>
                  <a:moveTo>
                    <a:pt x="17716" y="9096"/>
                  </a:moveTo>
                  <a:cubicBezTo>
                    <a:pt x="17549" y="9096"/>
                    <a:pt x="17409" y="9124"/>
                    <a:pt x="17270" y="9179"/>
                  </a:cubicBezTo>
                  <a:cubicBezTo>
                    <a:pt x="17075" y="9291"/>
                    <a:pt x="17019" y="9430"/>
                    <a:pt x="16991" y="9626"/>
                  </a:cubicBezTo>
                  <a:cubicBezTo>
                    <a:pt x="17103" y="9682"/>
                    <a:pt x="17186" y="9737"/>
                    <a:pt x="17298" y="9737"/>
                  </a:cubicBezTo>
                  <a:cubicBezTo>
                    <a:pt x="17354" y="9737"/>
                    <a:pt x="17437" y="9709"/>
                    <a:pt x="17521" y="9682"/>
                  </a:cubicBezTo>
                  <a:cubicBezTo>
                    <a:pt x="17716" y="9598"/>
                    <a:pt x="17967" y="9347"/>
                    <a:pt x="17995" y="9151"/>
                  </a:cubicBezTo>
                  <a:cubicBezTo>
                    <a:pt x="17940" y="9124"/>
                    <a:pt x="17828" y="9096"/>
                    <a:pt x="17716" y="9096"/>
                  </a:cubicBezTo>
                  <a:close/>
                  <a:moveTo>
                    <a:pt x="18051" y="10853"/>
                  </a:moveTo>
                  <a:cubicBezTo>
                    <a:pt x="17940" y="10853"/>
                    <a:pt x="17828" y="10909"/>
                    <a:pt x="17716" y="10965"/>
                  </a:cubicBezTo>
                  <a:cubicBezTo>
                    <a:pt x="17772" y="11160"/>
                    <a:pt x="17828" y="11300"/>
                    <a:pt x="18023" y="11411"/>
                  </a:cubicBezTo>
                  <a:cubicBezTo>
                    <a:pt x="18163" y="11439"/>
                    <a:pt x="18302" y="11467"/>
                    <a:pt x="18442" y="11467"/>
                  </a:cubicBezTo>
                  <a:cubicBezTo>
                    <a:pt x="18553" y="11467"/>
                    <a:pt x="18665" y="11467"/>
                    <a:pt x="18749" y="11411"/>
                  </a:cubicBezTo>
                  <a:cubicBezTo>
                    <a:pt x="18721" y="11216"/>
                    <a:pt x="18470" y="10993"/>
                    <a:pt x="18246" y="10881"/>
                  </a:cubicBezTo>
                  <a:cubicBezTo>
                    <a:pt x="18191" y="10853"/>
                    <a:pt x="18107" y="10853"/>
                    <a:pt x="18051" y="10853"/>
                  </a:cubicBezTo>
                  <a:close/>
                  <a:moveTo>
                    <a:pt x="4632" y="13532"/>
                  </a:moveTo>
                  <a:cubicBezTo>
                    <a:pt x="4632" y="13671"/>
                    <a:pt x="4743" y="13894"/>
                    <a:pt x="4855" y="14006"/>
                  </a:cubicBezTo>
                  <a:cubicBezTo>
                    <a:pt x="4939" y="14062"/>
                    <a:pt x="5022" y="14090"/>
                    <a:pt x="5078" y="14090"/>
                  </a:cubicBezTo>
                  <a:cubicBezTo>
                    <a:pt x="5134" y="14090"/>
                    <a:pt x="5190" y="14090"/>
                    <a:pt x="5245" y="14062"/>
                  </a:cubicBezTo>
                  <a:cubicBezTo>
                    <a:pt x="5245" y="13922"/>
                    <a:pt x="5245" y="13811"/>
                    <a:pt x="5134" y="13699"/>
                  </a:cubicBezTo>
                  <a:cubicBezTo>
                    <a:pt x="5022" y="13615"/>
                    <a:pt x="4855" y="13532"/>
                    <a:pt x="4715" y="13532"/>
                  </a:cubicBezTo>
                  <a:close/>
                  <a:moveTo>
                    <a:pt x="5413" y="13225"/>
                  </a:moveTo>
                  <a:cubicBezTo>
                    <a:pt x="5329" y="13420"/>
                    <a:pt x="5441" y="13755"/>
                    <a:pt x="5580" y="13950"/>
                  </a:cubicBezTo>
                  <a:cubicBezTo>
                    <a:pt x="5720" y="14145"/>
                    <a:pt x="5859" y="14173"/>
                    <a:pt x="6082" y="14173"/>
                  </a:cubicBezTo>
                  <a:cubicBezTo>
                    <a:pt x="6166" y="13978"/>
                    <a:pt x="6194" y="13811"/>
                    <a:pt x="6055" y="13615"/>
                  </a:cubicBezTo>
                  <a:cubicBezTo>
                    <a:pt x="5915" y="13420"/>
                    <a:pt x="5608" y="13225"/>
                    <a:pt x="5413" y="13225"/>
                  </a:cubicBezTo>
                  <a:close/>
                  <a:moveTo>
                    <a:pt x="4408" y="14759"/>
                  </a:moveTo>
                  <a:cubicBezTo>
                    <a:pt x="4241" y="14759"/>
                    <a:pt x="4046" y="14843"/>
                    <a:pt x="3962" y="14982"/>
                  </a:cubicBezTo>
                  <a:cubicBezTo>
                    <a:pt x="4046" y="15094"/>
                    <a:pt x="4241" y="15150"/>
                    <a:pt x="4408" y="15150"/>
                  </a:cubicBezTo>
                  <a:lnTo>
                    <a:pt x="4436" y="15150"/>
                  </a:lnTo>
                  <a:cubicBezTo>
                    <a:pt x="4604" y="15150"/>
                    <a:pt x="4660" y="15066"/>
                    <a:pt x="4743" y="14927"/>
                  </a:cubicBezTo>
                  <a:cubicBezTo>
                    <a:pt x="4660" y="14843"/>
                    <a:pt x="4604" y="14759"/>
                    <a:pt x="4436" y="14759"/>
                  </a:cubicBezTo>
                  <a:close/>
                  <a:moveTo>
                    <a:pt x="19753" y="18609"/>
                  </a:moveTo>
                  <a:cubicBezTo>
                    <a:pt x="19613" y="18609"/>
                    <a:pt x="19502" y="18665"/>
                    <a:pt x="19390" y="18777"/>
                  </a:cubicBezTo>
                  <a:cubicBezTo>
                    <a:pt x="19446" y="18972"/>
                    <a:pt x="19502" y="19111"/>
                    <a:pt x="19753" y="19167"/>
                  </a:cubicBezTo>
                  <a:cubicBezTo>
                    <a:pt x="19837" y="19195"/>
                    <a:pt x="19920" y="19195"/>
                    <a:pt x="20032" y="19195"/>
                  </a:cubicBezTo>
                  <a:cubicBezTo>
                    <a:pt x="20199" y="19195"/>
                    <a:pt x="20367" y="19167"/>
                    <a:pt x="20478" y="19084"/>
                  </a:cubicBezTo>
                  <a:cubicBezTo>
                    <a:pt x="20395" y="18888"/>
                    <a:pt x="20116" y="18693"/>
                    <a:pt x="19892" y="18637"/>
                  </a:cubicBezTo>
                  <a:cubicBezTo>
                    <a:pt x="19837" y="18609"/>
                    <a:pt x="19781" y="18609"/>
                    <a:pt x="19753" y="18609"/>
                  </a:cubicBezTo>
                  <a:close/>
                  <a:moveTo>
                    <a:pt x="22375" y="32726"/>
                  </a:moveTo>
                  <a:cubicBezTo>
                    <a:pt x="22292" y="32726"/>
                    <a:pt x="22208" y="32754"/>
                    <a:pt x="22124" y="32782"/>
                  </a:cubicBezTo>
                  <a:cubicBezTo>
                    <a:pt x="22124" y="32977"/>
                    <a:pt x="22124" y="33145"/>
                    <a:pt x="22348" y="33284"/>
                  </a:cubicBezTo>
                  <a:cubicBezTo>
                    <a:pt x="22487" y="33368"/>
                    <a:pt x="22710" y="33452"/>
                    <a:pt x="22878" y="33452"/>
                  </a:cubicBezTo>
                  <a:cubicBezTo>
                    <a:pt x="22961" y="33452"/>
                    <a:pt x="23017" y="33452"/>
                    <a:pt x="23045" y="33424"/>
                  </a:cubicBezTo>
                  <a:cubicBezTo>
                    <a:pt x="23045" y="33228"/>
                    <a:pt x="22850" y="32949"/>
                    <a:pt x="22654" y="32810"/>
                  </a:cubicBezTo>
                  <a:cubicBezTo>
                    <a:pt x="22543" y="32754"/>
                    <a:pt x="22459" y="32726"/>
                    <a:pt x="22375" y="32726"/>
                  </a:cubicBezTo>
                  <a:close/>
                  <a:moveTo>
                    <a:pt x="25807" y="42379"/>
                  </a:moveTo>
                  <a:cubicBezTo>
                    <a:pt x="25640" y="42379"/>
                    <a:pt x="25416" y="42519"/>
                    <a:pt x="25277" y="42658"/>
                  </a:cubicBezTo>
                  <a:cubicBezTo>
                    <a:pt x="25137" y="42798"/>
                    <a:pt x="25165" y="42937"/>
                    <a:pt x="25193" y="43105"/>
                  </a:cubicBezTo>
                  <a:lnTo>
                    <a:pt x="25333" y="43105"/>
                  </a:lnTo>
                  <a:cubicBezTo>
                    <a:pt x="25444" y="43105"/>
                    <a:pt x="25528" y="43077"/>
                    <a:pt x="25640" y="42965"/>
                  </a:cubicBezTo>
                  <a:cubicBezTo>
                    <a:pt x="25779" y="42826"/>
                    <a:pt x="25891" y="42547"/>
                    <a:pt x="25835" y="42379"/>
                  </a:cubicBezTo>
                  <a:close/>
                  <a:moveTo>
                    <a:pt x="1284" y="45337"/>
                  </a:moveTo>
                  <a:cubicBezTo>
                    <a:pt x="1256" y="45560"/>
                    <a:pt x="1423" y="45839"/>
                    <a:pt x="1619" y="46006"/>
                  </a:cubicBezTo>
                  <a:cubicBezTo>
                    <a:pt x="1730" y="46090"/>
                    <a:pt x="1814" y="46146"/>
                    <a:pt x="1925" y="46146"/>
                  </a:cubicBezTo>
                  <a:cubicBezTo>
                    <a:pt x="1981" y="46146"/>
                    <a:pt x="2065" y="46118"/>
                    <a:pt x="2149" y="46090"/>
                  </a:cubicBezTo>
                  <a:cubicBezTo>
                    <a:pt x="2177" y="45895"/>
                    <a:pt x="2177" y="45755"/>
                    <a:pt x="1981" y="45588"/>
                  </a:cubicBezTo>
                  <a:cubicBezTo>
                    <a:pt x="1842" y="45448"/>
                    <a:pt x="1591" y="45337"/>
                    <a:pt x="1395" y="45337"/>
                  </a:cubicBezTo>
                  <a:close/>
                  <a:moveTo>
                    <a:pt x="782" y="51837"/>
                  </a:moveTo>
                  <a:cubicBezTo>
                    <a:pt x="726" y="52032"/>
                    <a:pt x="810" y="52367"/>
                    <a:pt x="949" y="52562"/>
                  </a:cubicBezTo>
                  <a:cubicBezTo>
                    <a:pt x="1089" y="52758"/>
                    <a:pt x="1228" y="52758"/>
                    <a:pt x="1451" y="52758"/>
                  </a:cubicBezTo>
                  <a:cubicBezTo>
                    <a:pt x="1507" y="52562"/>
                    <a:pt x="1535" y="52423"/>
                    <a:pt x="1395" y="52228"/>
                  </a:cubicBezTo>
                  <a:cubicBezTo>
                    <a:pt x="1256" y="52032"/>
                    <a:pt x="977" y="51837"/>
                    <a:pt x="782" y="51837"/>
                  </a:cubicBezTo>
                  <a:close/>
                  <a:moveTo>
                    <a:pt x="1479" y="53651"/>
                  </a:moveTo>
                  <a:lnTo>
                    <a:pt x="1479" y="53678"/>
                  </a:lnTo>
                  <a:lnTo>
                    <a:pt x="1451" y="53651"/>
                  </a:lnTo>
                  <a:close/>
                  <a:moveTo>
                    <a:pt x="11467" y="419"/>
                  </a:moveTo>
                  <a:cubicBezTo>
                    <a:pt x="11272" y="475"/>
                    <a:pt x="11076" y="754"/>
                    <a:pt x="10993" y="977"/>
                  </a:cubicBezTo>
                  <a:cubicBezTo>
                    <a:pt x="10937" y="1172"/>
                    <a:pt x="10965" y="1284"/>
                    <a:pt x="11076" y="1423"/>
                  </a:cubicBezTo>
                  <a:cubicBezTo>
                    <a:pt x="10965" y="1479"/>
                    <a:pt x="10881" y="1535"/>
                    <a:pt x="10797" y="1591"/>
                  </a:cubicBezTo>
                  <a:cubicBezTo>
                    <a:pt x="10797" y="1368"/>
                    <a:pt x="10714" y="1089"/>
                    <a:pt x="10574" y="977"/>
                  </a:cubicBezTo>
                  <a:cubicBezTo>
                    <a:pt x="10407" y="1089"/>
                    <a:pt x="10295" y="1340"/>
                    <a:pt x="10267" y="1563"/>
                  </a:cubicBezTo>
                  <a:cubicBezTo>
                    <a:pt x="10211" y="1507"/>
                    <a:pt x="10184" y="1479"/>
                    <a:pt x="10128" y="1451"/>
                  </a:cubicBezTo>
                  <a:cubicBezTo>
                    <a:pt x="9933" y="1256"/>
                    <a:pt x="9570" y="1117"/>
                    <a:pt x="9319" y="1117"/>
                  </a:cubicBezTo>
                  <a:cubicBezTo>
                    <a:pt x="9235" y="1117"/>
                    <a:pt x="9179" y="1144"/>
                    <a:pt x="9151" y="1144"/>
                  </a:cubicBezTo>
                  <a:cubicBezTo>
                    <a:pt x="9123" y="1451"/>
                    <a:pt x="9375" y="1842"/>
                    <a:pt x="9626" y="2065"/>
                  </a:cubicBezTo>
                  <a:cubicBezTo>
                    <a:pt x="9793" y="2177"/>
                    <a:pt x="9905" y="2233"/>
                    <a:pt x="10044" y="2233"/>
                  </a:cubicBezTo>
                  <a:cubicBezTo>
                    <a:pt x="10100" y="2233"/>
                    <a:pt x="10128" y="2233"/>
                    <a:pt x="10156" y="2205"/>
                  </a:cubicBezTo>
                  <a:lnTo>
                    <a:pt x="10156" y="2205"/>
                  </a:lnTo>
                  <a:cubicBezTo>
                    <a:pt x="9402" y="3097"/>
                    <a:pt x="8733" y="4409"/>
                    <a:pt x="8175" y="5971"/>
                  </a:cubicBezTo>
                  <a:cubicBezTo>
                    <a:pt x="8007" y="5859"/>
                    <a:pt x="7784" y="5748"/>
                    <a:pt x="7589" y="5748"/>
                  </a:cubicBezTo>
                  <a:cubicBezTo>
                    <a:pt x="7561" y="5748"/>
                    <a:pt x="7505" y="5776"/>
                    <a:pt x="7477" y="5776"/>
                  </a:cubicBezTo>
                  <a:cubicBezTo>
                    <a:pt x="7477" y="5971"/>
                    <a:pt x="7617" y="6194"/>
                    <a:pt x="7756" y="6362"/>
                  </a:cubicBezTo>
                  <a:cubicBezTo>
                    <a:pt x="7728" y="6362"/>
                    <a:pt x="7673" y="6389"/>
                    <a:pt x="7589" y="6389"/>
                  </a:cubicBezTo>
                  <a:cubicBezTo>
                    <a:pt x="7282" y="6473"/>
                    <a:pt x="6892" y="6752"/>
                    <a:pt x="6780" y="7031"/>
                  </a:cubicBezTo>
                  <a:cubicBezTo>
                    <a:pt x="6919" y="7143"/>
                    <a:pt x="7170" y="7199"/>
                    <a:pt x="7422" y="7199"/>
                  </a:cubicBezTo>
                  <a:cubicBezTo>
                    <a:pt x="7533" y="7199"/>
                    <a:pt x="7673" y="7199"/>
                    <a:pt x="7756" y="7171"/>
                  </a:cubicBezTo>
                  <a:lnTo>
                    <a:pt x="7756" y="7171"/>
                  </a:lnTo>
                  <a:cubicBezTo>
                    <a:pt x="7059" y="9430"/>
                    <a:pt x="6501" y="12053"/>
                    <a:pt x="6110" y="14592"/>
                  </a:cubicBezTo>
                  <a:lnTo>
                    <a:pt x="6055" y="14536"/>
                  </a:lnTo>
                  <a:cubicBezTo>
                    <a:pt x="5887" y="14424"/>
                    <a:pt x="5636" y="14313"/>
                    <a:pt x="5441" y="14313"/>
                  </a:cubicBezTo>
                  <a:cubicBezTo>
                    <a:pt x="5413" y="14313"/>
                    <a:pt x="5357" y="14313"/>
                    <a:pt x="5329" y="14341"/>
                  </a:cubicBezTo>
                  <a:cubicBezTo>
                    <a:pt x="5301" y="14508"/>
                    <a:pt x="5469" y="14787"/>
                    <a:pt x="5636" y="14954"/>
                  </a:cubicBezTo>
                  <a:cubicBezTo>
                    <a:pt x="5580" y="14954"/>
                    <a:pt x="5524" y="14954"/>
                    <a:pt x="5441" y="14982"/>
                  </a:cubicBezTo>
                  <a:cubicBezTo>
                    <a:pt x="5106" y="15066"/>
                    <a:pt x="4715" y="15345"/>
                    <a:pt x="4604" y="15624"/>
                  </a:cubicBezTo>
                  <a:cubicBezTo>
                    <a:pt x="4743" y="15764"/>
                    <a:pt x="5022" y="15819"/>
                    <a:pt x="5273" y="15819"/>
                  </a:cubicBezTo>
                  <a:cubicBezTo>
                    <a:pt x="5413" y="15819"/>
                    <a:pt x="5552" y="15791"/>
                    <a:pt x="5664" y="15764"/>
                  </a:cubicBezTo>
                  <a:cubicBezTo>
                    <a:pt x="5803" y="15736"/>
                    <a:pt x="5887" y="15680"/>
                    <a:pt x="5943" y="15624"/>
                  </a:cubicBezTo>
                  <a:lnTo>
                    <a:pt x="5943" y="15624"/>
                  </a:lnTo>
                  <a:cubicBezTo>
                    <a:pt x="5469" y="18860"/>
                    <a:pt x="4743" y="24133"/>
                    <a:pt x="3962" y="30355"/>
                  </a:cubicBezTo>
                  <a:cubicBezTo>
                    <a:pt x="3962" y="30243"/>
                    <a:pt x="3934" y="30132"/>
                    <a:pt x="3823" y="30020"/>
                  </a:cubicBezTo>
                  <a:cubicBezTo>
                    <a:pt x="3683" y="29853"/>
                    <a:pt x="3404" y="29657"/>
                    <a:pt x="3181" y="29657"/>
                  </a:cubicBezTo>
                  <a:lnTo>
                    <a:pt x="3153" y="29657"/>
                  </a:lnTo>
                  <a:cubicBezTo>
                    <a:pt x="3097" y="29880"/>
                    <a:pt x="3209" y="30215"/>
                    <a:pt x="3376" y="30411"/>
                  </a:cubicBezTo>
                  <a:cubicBezTo>
                    <a:pt x="3516" y="30550"/>
                    <a:pt x="3627" y="30578"/>
                    <a:pt x="3795" y="30578"/>
                  </a:cubicBezTo>
                  <a:lnTo>
                    <a:pt x="3906" y="30578"/>
                  </a:lnTo>
                  <a:lnTo>
                    <a:pt x="3934" y="30494"/>
                  </a:lnTo>
                  <a:lnTo>
                    <a:pt x="3934" y="30494"/>
                  </a:lnTo>
                  <a:cubicBezTo>
                    <a:pt x="3906" y="30634"/>
                    <a:pt x="3906" y="30773"/>
                    <a:pt x="3878" y="30941"/>
                  </a:cubicBezTo>
                  <a:cubicBezTo>
                    <a:pt x="3739" y="30829"/>
                    <a:pt x="3516" y="30745"/>
                    <a:pt x="3320" y="30745"/>
                  </a:cubicBezTo>
                  <a:cubicBezTo>
                    <a:pt x="3265" y="30745"/>
                    <a:pt x="3209" y="30773"/>
                    <a:pt x="3153" y="30773"/>
                  </a:cubicBezTo>
                  <a:cubicBezTo>
                    <a:pt x="3153" y="30969"/>
                    <a:pt x="3320" y="31220"/>
                    <a:pt x="3516" y="31387"/>
                  </a:cubicBezTo>
                  <a:cubicBezTo>
                    <a:pt x="3460" y="31387"/>
                    <a:pt x="3404" y="31387"/>
                    <a:pt x="3348" y="31415"/>
                  </a:cubicBezTo>
                  <a:cubicBezTo>
                    <a:pt x="3014" y="31527"/>
                    <a:pt x="2623" y="31861"/>
                    <a:pt x="2539" y="32140"/>
                  </a:cubicBezTo>
                  <a:cubicBezTo>
                    <a:pt x="2679" y="32252"/>
                    <a:pt x="2874" y="32280"/>
                    <a:pt x="3097" y="32280"/>
                  </a:cubicBezTo>
                  <a:cubicBezTo>
                    <a:pt x="3293" y="32280"/>
                    <a:pt x="3460" y="32252"/>
                    <a:pt x="3627" y="32196"/>
                  </a:cubicBezTo>
                  <a:lnTo>
                    <a:pt x="3739" y="32140"/>
                  </a:lnTo>
                  <a:lnTo>
                    <a:pt x="3739" y="32140"/>
                  </a:lnTo>
                  <a:cubicBezTo>
                    <a:pt x="3181" y="36716"/>
                    <a:pt x="2595" y="41682"/>
                    <a:pt x="2121" y="46676"/>
                  </a:cubicBezTo>
                  <a:cubicBezTo>
                    <a:pt x="1953" y="46508"/>
                    <a:pt x="1730" y="46369"/>
                    <a:pt x="1563" y="46369"/>
                  </a:cubicBezTo>
                  <a:lnTo>
                    <a:pt x="1535" y="46369"/>
                  </a:lnTo>
                  <a:cubicBezTo>
                    <a:pt x="1479" y="46564"/>
                    <a:pt x="1591" y="46899"/>
                    <a:pt x="1730" y="47094"/>
                  </a:cubicBezTo>
                  <a:cubicBezTo>
                    <a:pt x="1814" y="47234"/>
                    <a:pt x="1925" y="47262"/>
                    <a:pt x="2065" y="47290"/>
                  </a:cubicBezTo>
                  <a:cubicBezTo>
                    <a:pt x="2037" y="47401"/>
                    <a:pt x="2037" y="47513"/>
                    <a:pt x="2009" y="47624"/>
                  </a:cubicBezTo>
                  <a:cubicBezTo>
                    <a:pt x="1870" y="47401"/>
                    <a:pt x="1702" y="47262"/>
                    <a:pt x="1395" y="47262"/>
                  </a:cubicBezTo>
                  <a:lnTo>
                    <a:pt x="1367" y="47262"/>
                  </a:lnTo>
                  <a:cubicBezTo>
                    <a:pt x="1033" y="47262"/>
                    <a:pt x="586" y="47429"/>
                    <a:pt x="419" y="47680"/>
                  </a:cubicBezTo>
                  <a:cubicBezTo>
                    <a:pt x="586" y="47903"/>
                    <a:pt x="1033" y="48043"/>
                    <a:pt x="1367" y="48043"/>
                  </a:cubicBezTo>
                  <a:lnTo>
                    <a:pt x="1395" y="48043"/>
                  </a:lnTo>
                  <a:cubicBezTo>
                    <a:pt x="1730" y="48043"/>
                    <a:pt x="1870" y="47903"/>
                    <a:pt x="2009" y="47680"/>
                  </a:cubicBezTo>
                  <a:lnTo>
                    <a:pt x="2009" y="47680"/>
                  </a:lnTo>
                  <a:cubicBezTo>
                    <a:pt x="1988" y="47889"/>
                    <a:pt x="1967" y="48103"/>
                    <a:pt x="1946" y="48318"/>
                  </a:cubicBezTo>
                  <a:lnTo>
                    <a:pt x="1946" y="48318"/>
                  </a:lnTo>
                  <a:cubicBezTo>
                    <a:pt x="1837" y="48264"/>
                    <a:pt x="1728" y="48210"/>
                    <a:pt x="1619" y="48210"/>
                  </a:cubicBezTo>
                  <a:cubicBezTo>
                    <a:pt x="1563" y="48210"/>
                    <a:pt x="1479" y="48238"/>
                    <a:pt x="1395" y="48266"/>
                  </a:cubicBezTo>
                  <a:cubicBezTo>
                    <a:pt x="1200" y="48378"/>
                    <a:pt x="949" y="48629"/>
                    <a:pt x="921" y="48824"/>
                  </a:cubicBezTo>
                  <a:cubicBezTo>
                    <a:pt x="1005" y="48880"/>
                    <a:pt x="1089" y="48880"/>
                    <a:pt x="1200" y="48880"/>
                  </a:cubicBezTo>
                  <a:cubicBezTo>
                    <a:pt x="1340" y="48880"/>
                    <a:pt x="1535" y="48852"/>
                    <a:pt x="1646" y="48768"/>
                  </a:cubicBezTo>
                  <a:cubicBezTo>
                    <a:pt x="1834" y="48698"/>
                    <a:pt x="1903" y="48569"/>
                    <a:pt x="1937" y="48414"/>
                  </a:cubicBezTo>
                  <a:lnTo>
                    <a:pt x="1937" y="48414"/>
                  </a:lnTo>
                  <a:cubicBezTo>
                    <a:pt x="1905" y="48742"/>
                    <a:pt x="1874" y="49076"/>
                    <a:pt x="1842" y="49410"/>
                  </a:cubicBezTo>
                  <a:lnTo>
                    <a:pt x="1814" y="49410"/>
                  </a:lnTo>
                  <a:cubicBezTo>
                    <a:pt x="1702" y="49410"/>
                    <a:pt x="1619" y="49438"/>
                    <a:pt x="1507" y="49521"/>
                  </a:cubicBezTo>
                  <a:cubicBezTo>
                    <a:pt x="1312" y="49689"/>
                    <a:pt x="1172" y="49996"/>
                    <a:pt x="1200" y="50191"/>
                  </a:cubicBezTo>
                  <a:lnTo>
                    <a:pt x="1284" y="50191"/>
                  </a:lnTo>
                  <a:cubicBezTo>
                    <a:pt x="1451" y="50191"/>
                    <a:pt x="1646" y="50107"/>
                    <a:pt x="1786" y="50024"/>
                  </a:cubicBezTo>
                  <a:lnTo>
                    <a:pt x="1786" y="50024"/>
                  </a:lnTo>
                  <a:cubicBezTo>
                    <a:pt x="1702" y="51084"/>
                    <a:pt x="1591" y="52172"/>
                    <a:pt x="1507" y="53232"/>
                  </a:cubicBezTo>
                  <a:cubicBezTo>
                    <a:pt x="1479" y="53176"/>
                    <a:pt x="1451" y="53148"/>
                    <a:pt x="1395" y="53120"/>
                  </a:cubicBezTo>
                  <a:cubicBezTo>
                    <a:pt x="1256" y="52981"/>
                    <a:pt x="1005" y="52897"/>
                    <a:pt x="810" y="52897"/>
                  </a:cubicBezTo>
                  <a:lnTo>
                    <a:pt x="698" y="52897"/>
                  </a:lnTo>
                  <a:cubicBezTo>
                    <a:pt x="698" y="53093"/>
                    <a:pt x="837" y="53344"/>
                    <a:pt x="1005" y="53483"/>
                  </a:cubicBezTo>
                  <a:cubicBezTo>
                    <a:pt x="949" y="53511"/>
                    <a:pt x="893" y="53511"/>
                    <a:pt x="837" y="53511"/>
                  </a:cubicBezTo>
                  <a:cubicBezTo>
                    <a:pt x="503" y="53623"/>
                    <a:pt x="112" y="53874"/>
                    <a:pt x="0" y="54153"/>
                  </a:cubicBezTo>
                  <a:cubicBezTo>
                    <a:pt x="140" y="54292"/>
                    <a:pt x="419" y="54348"/>
                    <a:pt x="670" y="54348"/>
                  </a:cubicBezTo>
                  <a:cubicBezTo>
                    <a:pt x="782" y="54348"/>
                    <a:pt x="921" y="54320"/>
                    <a:pt x="1033" y="54292"/>
                  </a:cubicBezTo>
                  <a:cubicBezTo>
                    <a:pt x="1256" y="54236"/>
                    <a:pt x="1367" y="54125"/>
                    <a:pt x="1451" y="53985"/>
                  </a:cubicBezTo>
                  <a:lnTo>
                    <a:pt x="1451" y="53985"/>
                  </a:lnTo>
                  <a:cubicBezTo>
                    <a:pt x="1228" y="56775"/>
                    <a:pt x="1033" y="59481"/>
                    <a:pt x="893" y="62076"/>
                  </a:cubicBezTo>
                  <a:cubicBezTo>
                    <a:pt x="837" y="63415"/>
                    <a:pt x="1702" y="64364"/>
                    <a:pt x="3209" y="65033"/>
                  </a:cubicBezTo>
                  <a:cubicBezTo>
                    <a:pt x="3934" y="65368"/>
                    <a:pt x="4827" y="65647"/>
                    <a:pt x="5803" y="65842"/>
                  </a:cubicBezTo>
                  <a:cubicBezTo>
                    <a:pt x="6082" y="65898"/>
                    <a:pt x="6389" y="65954"/>
                    <a:pt x="6668" y="66010"/>
                  </a:cubicBezTo>
                  <a:cubicBezTo>
                    <a:pt x="6445" y="66121"/>
                    <a:pt x="6194" y="66372"/>
                    <a:pt x="6138" y="66596"/>
                  </a:cubicBezTo>
                  <a:cubicBezTo>
                    <a:pt x="6250" y="66651"/>
                    <a:pt x="6361" y="66679"/>
                    <a:pt x="6501" y="66679"/>
                  </a:cubicBezTo>
                  <a:cubicBezTo>
                    <a:pt x="6668" y="66679"/>
                    <a:pt x="6864" y="66624"/>
                    <a:pt x="7003" y="66568"/>
                  </a:cubicBezTo>
                  <a:cubicBezTo>
                    <a:pt x="7226" y="66456"/>
                    <a:pt x="7310" y="66317"/>
                    <a:pt x="7338" y="66094"/>
                  </a:cubicBezTo>
                  <a:cubicBezTo>
                    <a:pt x="7533" y="66121"/>
                    <a:pt x="7701" y="66149"/>
                    <a:pt x="7868" y="66177"/>
                  </a:cubicBezTo>
                  <a:cubicBezTo>
                    <a:pt x="7589" y="66428"/>
                    <a:pt x="7338" y="66847"/>
                    <a:pt x="7338" y="67154"/>
                  </a:cubicBezTo>
                  <a:cubicBezTo>
                    <a:pt x="7422" y="67182"/>
                    <a:pt x="7477" y="67182"/>
                    <a:pt x="7561" y="67182"/>
                  </a:cubicBezTo>
                  <a:cubicBezTo>
                    <a:pt x="7868" y="67182"/>
                    <a:pt x="8259" y="67042"/>
                    <a:pt x="8510" y="66847"/>
                  </a:cubicBezTo>
                  <a:cubicBezTo>
                    <a:pt x="8733" y="66651"/>
                    <a:pt x="8817" y="66484"/>
                    <a:pt x="8817" y="66261"/>
                  </a:cubicBezTo>
                  <a:cubicBezTo>
                    <a:pt x="8956" y="66261"/>
                    <a:pt x="9123" y="66289"/>
                    <a:pt x="9263" y="66289"/>
                  </a:cubicBezTo>
                  <a:cubicBezTo>
                    <a:pt x="9207" y="66317"/>
                    <a:pt x="9179" y="66372"/>
                    <a:pt x="9151" y="66428"/>
                  </a:cubicBezTo>
                  <a:cubicBezTo>
                    <a:pt x="9040" y="66679"/>
                    <a:pt x="8984" y="67070"/>
                    <a:pt x="9096" y="67265"/>
                  </a:cubicBezTo>
                  <a:cubicBezTo>
                    <a:pt x="9347" y="67237"/>
                    <a:pt x="9626" y="66958"/>
                    <a:pt x="9737" y="66735"/>
                  </a:cubicBezTo>
                  <a:cubicBezTo>
                    <a:pt x="9821" y="66568"/>
                    <a:pt x="9821" y="66456"/>
                    <a:pt x="9793" y="66317"/>
                  </a:cubicBezTo>
                  <a:lnTo>
                    <a:pt x="9793" y="66317"/>
                  </a:lnTo>
                  <a:cubicBezTo>
                    <a:pt x="10100" y="66345"/>
                    <a:pt x="10407" y="66372"/>
                    <a:pt x="10714" y="66372"/>
                  </a:cubicBezTo>
                  <a:cubicBezTo>
                    <a:pt x="10714" y="67209"/>
                    <a:pt x="10714" y="68019"/>
                    <a:pt x="10686" y="68828"/>
                  </a:cubicBezTo>
                  <a:cubicBezTo>
                    <a:pt x="10602" y="72817"/>
                    <a:pt x="10407" y="76305"/>
                    <a:pt x="10295" y="78118"/>
                  </a:cubicBezTo>
                  <a:lnTo>
                    <a:pt x="8091" y="78118"/>
                  </a:lnTo>
                  <a:lnTo>
                    <a:pt x="8091" y="80127"/>
                  </a:lnTo>
                  <a:lnTo>
                    <a:pt x="20590" y="80127"/>
                  </a:lnTo>
                  <a:lnTo>
                    <a:pt x="20590" y="78118"/>
                  </a:lnTo>
                  <a:lnTo>
                    <a:pt x="18302" y="78118"/>
                  </a:lnTo>
                  <a:cubicBezTo>
                    <a:pt x="18135" y="76667"/>
                    <a:pt x="17856" y="74212"/>
                    <a:pt x="17605" y="71701"/>
                  </a:cubicBezTo>
                  <a:cubicBezTo>
                    <a:pt x="17493" y="70502"/>
                    <a:pt x="17382" y="69302"/>
                    <a:pt x="17298" y="68186"/>
                  </a:cubicBezTo>
                  <a:cubicBezTo>
                    <a:pt x="17242" y="67488"/>
                    <a:pt x="17186" y="66847"/>
                    <a:pt x="17130" y="66233"/>
                  </a:cubicBezTo>
                  <a:cubicBezTo>
                    <a:pt x="19195" y="66094"/>
                    <a:pt x="21148" y="65870"/>
                    <a:pt x="22822" y="65619"/>
                  </a:cubicBezTo>
                  <a:cubicBezTo>
                    <a:pt x="24301" y="65368"/>
                    <a:pt x="25165" y="64168"/>
                    <a:pt x="25556" y="62271"/>
                  </a:cubicBezTo>
                  <a:cubicBezTo>
                    <a:pt x="25584" y="62355"/>
                    <a:pt x="25612" y="62411"/>
                    <a:pt x="25695" y="62467"/>
                  </a:cubicBezTo>
                  <a:cubicBezTo>
                    <a:pt x="25835" y="62634"/>
                    <a:pt x="26086" y="62746"/>
                    <a:pt x="26281" y="62746"/>
                  </a:cubicBezTo>
                  <a:lnTo>
                    <a:pt x="26365" y="62746"/>
                  </a:lnTo>
                  <a:cubicBezTo>
                    <a:pt x="26393" y="62550"/>
                    <a:pt x="26253" y="62243"/>
                    <a:pt x="26086" y="62076"/>
                  </a:cubicBezTo>
                  <a:cubicBezTo>
                    <a:pt x="25974" y="61964"/>
                    <a:pt x="25863" y="61937"/>
                    <a:pt x="25751" y="61937"/>
                  </a:cubicBezTo>
                  <a:cubicBezTo>
                    <a:pt x="25723" y="61937"/>
                    <a:pt x="25668" y="61937"/>
                    <a:pt x="25640" y="61964"/>
                  </a:cubicBezTo>
                  <a:cubicBezTo>
                    <a:pt x="25640" y="61797"/>
                    <a:pt x="25668" y="61658"/>
                    <a:pt x="25695" y="61490"/>
                  </a:cubicBezTo>
                  <a:cubicBezTo>
                    <a:pt x="25835" y="61602"/>
                    <a:pt x="26002" y="61713"/>
                    <a:pt x="26142" y="61713"/>
                  </a:cubicBezTo>
                  <a:cubicBezTo>
                    <a:pt x="26226" y="61518"/>
                    <a:pt x="26142" y="61211"/>
                    <a:pt x="26002" y="61016"/>
                  </a:cubicBezTo>
                  <a:cubicBezTo>
                    <a:pt x="25947" y="60904"/>
                    <a:pt x="25863" y="60848"/>
                    <a:pt x="25779" y="60821"/>
                  </a:cubicBezTo>
                  <a:cubicBezTo>
                    <a:pt x="25779" y="60737"/>
                    <a:pt x="25779" y="60653"/>
                    <a:pt x="25807" y="60569"/>
                  </a:cubicBezTo>
                  <a:cubicBezTo>
                    <a:pt x="25947" y="60737"/>
                    <a:pt x="26086" y="60848"/>
                    <a:pt x="26365" y="60848"/>
                  </a:cubicBezTo>
                  <a:cubicBezTo>
                    <a:pt x="26700" y="60848"/>
                    <a:pt x="27146" y="60709"/>
                    <a:pt x="27314" y="60486"/>
                  </a:cubicBezTo>
                  <a:cubicBezTo>
                    <a:pt x="27146" y="60235"/>
                    <a:pt x="26700" y="60067"/>
                    <a:pt x="26365" y="60067"/>
                  </a:cubicBezTo>
                  <a:lnTo>
                    <a:pt x="26337" y="60067"/>
                  </a:lnTo>
                  <a:cubicBezTo>
                    <a:pt x="26086" y="60067"/>
                    <a:pt x="25947" y="60179"/>
                    <a:pt x="25807" y="60318"/>
                  </a:cubicBezTo>
                  <a:cubicBezTo>
                    <a:pt x="25835" y="60151"/>
                    <a:pt x="25835" y="59984"/>
                    <a:pt x="25835" y="59788"/>
                  </a:cubicBezTo>
                  <a:cubicBezTo>
                    <a:pt x="25947" y="59844"/>
                    <a:pt x="26058" y="59900"/>
                    <a:pt x="26170" y="59900"/>
                  </a:cubicBezTo>
                  <a:cubicBezTo>
                    <a:pt x="26226" y="59900"/>
                    <a:pt x="26281" y="59872"/>
                    <a:pt x="26365" y="59844"/>
                  </a:cubicBezTo>
                  <a:cubicBezTo>
                    <a:pt x="26588" y="59760"/>
                    <a:pt x="26811" y="59509"/>
                    <a:pt x="26867" y="59314"/>
                  </a:cubicBezTo>
                  <a:cubicBezTo>
                    <a:pt x="26784" y="59286"/>
                    <a:pt x="26672" y="59258"/>
                    <a:pt x="26560" y="59258"/>
                  </a:cubicBezTo>
                  <a:cubicBezTo>
                    <a:pt x="26421" y="59258"/>
                    <a:pt x="26253" y="59286"/>
                    <a:pt x="26142" y="59342"/>
                  </a:cubicBezTo>
                  <a:cubicBezTo>
                    <a:pt x="25947" y="59426"/>
                    <a:pt x="25891" y="59565"/>
                    <a:pt x="25835" y="59733"/>
                  </a:cubicBezTo>
                  <a:cubicBezTo>
                    <a:pt x="25891" y="58672"/>
                    <a:pt x="25835" y="57473"/>
                    <a:pt x="25751" y="56217"/>
                  </a:cubicBezTo>
                  <a:cubicBezTo>
                    <a:pt x="25807" y="56217"/>
                    <a:pt x="25863" y="56189"/>
                    <a:pt x="25947" y="56134"/>
                  </a:cubicBezTo>
                  <a:cubicBezTo>
                    <a:pt x="26086" y="56050"/>
                    <a:pt x="26198" y="55855"/>
                    <a:pt x="26198" y="55743"/>
                  </a:cubicBezTo>
                  <a:cubicBezTo>
                    <a:pt x="26170" y="55715"/>
                    <a:pt x="26142" y="55715"/>
                    <a:pt x="26114" y="55715"/>
                  </a:cubicBezTo>
                  <a:cubicBezTo>
                    <a:pt x="25974" y="55715"/>
                    <a:pt x="25835" y="55771"/>
                    <a:pt x="25723" y="55827"/>
                  </a:cubicBezTo>
                  <a:cubicBezTo>
                    <a:pt x="25668" y="55073"/>
                    <a:pt x="25584" y="54264"/>
                    <a:pt x="25472" y="53455"/>
                  </a:cubicBezTo>
                  <a:lnTo>
                    <a:pt x="25472" y="53455"/>
                  </a:lnTo>
                  <a:cubicBezTo>
                    <a:pt x="25528" y="53483"/>
                    <a:pt x="25584" y="53539"/>
                    <a:pt x="25668" y="53567"/>
                  </a:cubicBezTo>
                  <a:cubicBezTo>
                    <a:pt x="25779" y="53595"/>
                    <a:pt x="25919" y="53623"/>
                    <a:pt x="26030" y="53623"/>
                  </a:cubicBezTo>
                  <a:cubicBezTo>
                    <a:pt x="26170" y="53623"/>
                    <a:pt x="26309" y="53595"/>
                    <a:pt x="26393" y="53539"/>
                  </a:cubicBezTo>
                  <a:cubicBezTo>
                    <a:pt x="26337" y="53344"/>
                    <a:pt x="26086" y="53120"/>
                    <a:pt x="25863" y="53037"/>
                  </a:cubicBezTo>
                  <a:cubicBezTo>
                    <a:pt x="25807" y="53009"/>
                    <a:pt x="25723" y="52981"/>
                    <a:pt x="25668" y="52981"/>
                  </a:cubicBezTo>
                  <a:cubicBezTo>
                    <a:pt x="25584" y="52981"/>
                    <a:pt x="25500" y="53037"/>
                    <a:pt x="25444" y="53065"/>
                  </a:cubicBezTo>
                  <a:cubicBezTo>
                    <a:pt x="25416" y="52925"/>
                    <a:pt x="25389" y="52786"/>
                    <a:pt x="25389" y="52646"/>
                  </a:cubicBezTo>
                  <a:lnTo>
                    <a:pt x="25389" y="52646"/>
                  </a:lnTo>
                  <a:cubicBezTo>
                    <a:pt x="25472" y="52674"/>
                    <a:pt x="25556" y="52702"/>
                    <a:pt x="25612" y="52702"/>
                  </a:cubicBezTo>
                  <a:cubicBezTo>
                    <a:pt x="25695" y="52702"/>
                    <a:pt x="25751" y="52674"/>
                    <a:pt x="25779" y="52646"/>
                  </a:cubicBezTo>
                  <a:cubicBezTo>
                    <a:pt x="25779" y="52451"/>
                    <a:pt x="25584" y="52200"/>
                    <a:pt x="25361" y="52060"/>
                  </a:cubicBezTo>
                  <a:lnTo>
                    <a:pt x="25305" y="52004"/>
                  </a:lnTo>
                  <a:cubicBezTo>
                    <a:pt x="25277" y="51949"/>
                    <a:pt x="25277" y="51893"/>
                    <a:pt x="25277" y="51837"/>
                  </a:cubicBezTo>
                  <a:lnTo>
                    <a:pt x="25361" y="51837"/>
                  </a:lnTo>
                  <a:cubicBezTo>
                    <a:pt x="25444" y="51837"/>
                    <a:pt x="25556" y="51809"/>
                    <a:pt x="25640" y="51781"/>
                  </a:cubicBezTo>
                  <a:cubicBezTo>
                    <a:pt x="25974" y="51642"/>
                    <a:pt x="26309" y="51335"/>
                    <a:pt x="26393" y="51056"/>
                  </a:cubicBezTo>
                  <a:cubicBezTo>
                    <a:pt x="26253" y="50972"/>
                    <a:pt x="26086" y="50944"/>
                    <a:pt x="25891" y="50944"/>
                  </a:cubicBezTo>
                  <a:cubicBezTo>
                    <a:pt x="25695" y="50944"/>
                    <a:pt x="25500" y="50972"/>
                    <a:pt x="25361" y="51028"/>
                  </a:cubicBezTo>
                  <a:cubicBezTo>
                    <a:pt x="25277" y="51056"/>
                    <a:pt x="25221" y="51112"/>
                    <a:pt x="25165" y="51140"/>
                  </a:cubicBezTo>
                  <a:cubicBezTo>
                    <a:pt x="25165" y="51056"/>
                    <a:pt x="25165" y="51000"/>
                    <a:pt x="25137" y="50944"/>
                  </a:cubicBezTo>
                  <a:lnTo>
                    <a:pt x="25249" y="50833"/>
                  </a:lnTo>
                  <a:cubicBezTo>
                    <a:pt x="25416" y="50665"/>
                    <a:pt x="25556" y="50358"/>
                    <a:pt x="25500" y="50135"/>
                  </a:cubicBezTo>
                  <a:lnTo>
                    <a:pt x="25472" y="50135"/>
                  </a:lnTo>
                  <a:cubicBezTo>
                    <a:pt x="25333" y="50135"/>
                    <a:pt x="25193" y="50191"/>
                    <a:pt x="25054" y="50303"/>
                  </a:cubicBezTo>
                  <a:cubicBezTo>
                    <a:pt x="24831" y="48880"/>
                    <a:pt x="24580" y="47457"/>
                    <a:pt x="24328" y="45978"/>
                  </a:cubicBezTo>
                  <a:lnTo>
                    <a:pt x="24328" y="45978"/>
                  </a:lnTo>
                  <a:cubicBezTo>
                    <a:pt x="24440" y="46118"/>
                    <a:pt x="24552" y="46229"/>
                    <a:pt x="24775" y="46257"/>
                  </a:cubicBezTo>
                  <a:cubicBezTo>
                    <a:pt x="24831" y="46285"/>
                    <a:pt x="24886" y="46285"/>
                    <a:pt x="24942" y="46285"/>
                  </a:cubicBezTo>
                  <a:cubicBezTo>
                    <a:pt x="25221" y="46285"/>
                    <a:pt x="25528" y="46201"/>
                    <a:pt x="25668" y="46034"/>
                  </a:cubicBezTo>
                  <a:cubicBezTo>
                    <a:pt x="25556" y="45811"/>
                    <a:pt x="25165" y="45616"/>
                    <a:pt x="24886" y="45560"/>
                  </a:cubicBezTo>
                  <a:lnTo>
                    <a:pt x="24775" y="45560"/>
                  </a:lnTo>
                  <a:cubicBezTo>
                    <a:pt x="24552" y="45560"/>
                    <a:pt x="24440" y="45643"/>
                    <a:pt x="24301" y="45783"/>
                  </a:cubicBezTo>
                  <a:cubicBezTo>
                    <a:pt x="24217" y="45364"/>
                    <a:pt x="24161" y="44918"/>
                    <a:pt x="24077" y="44500"/>
                  </a:cubicBezTo>
                  <a:lnTo>
                    <a:pt x="24077" y="44500"/>
                  </a:lnTo>
                  <a:cubicBezTo>
                    <a:pt x="24161" y="44555"/>
                    <a:pt x="24245" y="44583"/>
                    <a:pt x="24356" y="44583"/>
                  </a:cubicBezTo>
                  <a:cubicBezTo>
                    <a:pt x="24384" y="44583"/>
                    <a:pt x="24412" y="44555"/>
                    <a:pt x="24440" y="44555"/>
                  </a:cubicBezTo>
                  <a:cubicBezTo>
                    <a:pt x="24747" y="44528"/>
                    <a:pt x="25137" y="44332"/>
                    <a:pt x="25249" y="44109"/>
                  </a:cubicBezTo>
                  <a:cubicBezTo>
                    <a:pt x="25110" y="43942"/>
                    <a:pt x="24775" y="43858"/>
                    <a:pt x="24496" y="43858"/>
                  </a:cubicBezTo>
                  <a:lnTo>
                    <a:pt x="24468" y="43858"/>
                  </a:lnTo>
                  <a:cubicBezTo>
                    <a:pt x="24524" y="43802"/>
                    <a:pt x="24552" y="43746"/>
                    <a:pt x="24580" y="43691"/>
                  </a:cubicBezTo>
                  <a:cubicBezTo>
                    <a:pt x="24803" y="43300"/>
                    <a:pt x="24886" y="42714"/>
                    <a:pt x="24719" y="42379"/>
                  </a:cubicBezTo>
                  <a:lnTo>
                    <a:pt x="24719" y="42379"/>
                  </a:lnTo>
                  <a:cubicBezTo>
                    <a:pt x="24412" y="42435"/>
                    <a:pt x="24049" y="42742"/>
                    <a:pt x="23798" y="43049"/>
                  </a:cubicBezTo>
                  <a:cubicBezTo>
                    <a:pt x="23575" y="41710"/>
                    <a:pt x="23296" y="40343"/>
                    <a:pt x="23073" y="38976"/>
                  </a:cubicBezTo>
                  <a:cubicBezTo>
                    <a:pt x="23101" y="38948"/>
                    <a:pt x="23157" y="38920"/>
                    <a:pt x="23212" y="38864"/>
                  </a:cubicBezTo>
                  <a:cubicBezTo>
                    <a:pt x="23352" y="38725"/>
                    <a:pt x="23491" y="38473"/>
                    <a:pt x="23464" y="38306"/>
                  </a:cubicBezTo>
                  <a:lnTo>
                    <a:pt x="23408" y="38306"/>
                  </a:lnTo>
                  <a:cubicBezTo>
                    <a:pt x="23268" y="38306"/>
                    <a:pt x="23101" y="38390"/>
                    <a:pt x="22961" y="38473"/>
                  </a:cubicBezTo>
                  <a:cubicBezTo>
                    <a:pt x="22710" y="36995"/>
                    <a:pt x="22431" y="35516"/>
                    <a:pt x="22208" y="34093"/>
                  </a:cubicBezTo>
                  <a:lnTo>
                    <a:pt x="22208" y="34093"/>
                  </a:lnTo>
                  <a:cubicBezTo>
                    <a:pt x="22236" y="34121"/>
                    <a:pt x="22292" y="34149"/>
                    <a:pt x="22375" y="34177"/>
                  </a:cubicBezTo>
                  <a:cubicBezTo>
                    <a:pt x="22487" y="34233"/>
                    <a:pt x="22627" y="34261"/>
                    <a:pt x="22766" y="34261"/>
                  </a:cubicBezTo>
                  <a:cubicBezTo>
                    <a:pt x="22878" y="34261"/>
                    <a:pt x="23017" y="34233"/>
                    <a:pt x="23101" y="34177"/>
                  </a:cubicBezTo>
                  <a:cubicBezTo>
                    <a:pt x="23045" y="33982"/>
                    <a:pt x="22794" y="33758"/>
                    <a:pt x="22571" y="33675"/>
                  </a:cubicBezTo>
                  <a:cubicBezTo>
                    <a:pt x="22515" y="33619"/>
                    <a:pt x="22431" y="33619"/>
                    <a:pt x="22375" y="33619"/>
                  </a:cubicBezTo>
                  <a:cubicBezTo>
                    <a:pt x="22292" y="33619"/>
                    <a:pt x="22208" y="33647"/>
                    <a:pt x="22124" y="33703"/>
                  </a:cubicBezTo>
                  <a:cubicBezTo>
                    <a:pt x="22069" y="33256"/>
                    <a:pt x="21985" y="32838"/>
                    <a:pt x="21929" y="32419"/>
                  </a:cubicBezTo>
                  <a:lnTo>
                    <a:pt x="21929" y="32419"/>
                  </a:lnTo>
                  <a:cubicBezTo>
                    <a:pt x="21985" y="32447"/>
                    <a:pt x="22069" y="32447"/>
                    <a:pt x="22124" y="32447"/>
                  </a:cubicBezTo>
                  <a:cubicBezTo>
                    <a:pt x="22208" y="32447"/>
                    <a:pt x="22292" y="32447"/>
                    <a:pt x="22403" y="32391"/>
                  </a:cubicBezTo>
                  <a:cubicBezTo>
                    <a:pt x="22710" y="32280"/>
                    <a:pt x="23073" y="31973"/>
                    <a:pt x="23157" y="31694"/>
                  </a:cubicBezTo>
                  <a:cubicBezTo>
                    <a:pt x="23017" y="31610"/>
                    <a:pt x="22822" y="31582"/>
                    <a:pt x="22627" y="31582"/>
                  </a:cubicBezTo>
                  <a:cubicBezTo>
                    <a:pt x="22487" y="31582"/>
                    <a:pt x="22320" y="31582"/>
                    <a:pt x="22180" y="31638"/>
                  </a:cubicBezTo>
                  <a:cubicBezTo>
                    <a:pt x="22264" y="31471"/>
                    <a:pt x="22320" y="31303"/>
                    <a:pt x="22292" y="31164"/>
                  </a:cubicBezTo>
                  <a:lnTo>
                    <a:pt x="22236" y="31164"/>
                  </a:lnTo>
                  <a:cubicBezTo>
                    <a:pt x="22096" y="31164"/>
                    <a:pt x="21901" y="31248"/>
                    <a:pt x="21762" y="31331"/>
                  </a:cubicBezTo>
                  <a:cubicBezTo>
                    <a:pt x="21539" y="29936"/>
                    <a:pt x="21287" y="28513"/>
                    <a:pt x="21036" y="27091"/>
                  </a:cubicBezTo>
                  <a:cubicBezTo>
                    <a:pt x="21092" y="27091"/>
                    <a:pt x="21176" y="27063"/>
                    <a:pt x="21260" y="26979"/>
                  </a:cubicBezTo>
                  <a:cubicBezTo>
                    <a:pt x="21427" y="26839"/>
                    <a:pt x="21594" y="26561"/>
                    <a:pt x="21594" y="26337"/>
                  </a:cubicBezTo>
                  <a:lnTo>
                    <a:pt x="21483" y="26337"/>
                  </a:lnTo>
                  <a:cubicBezTo>
                    <a:pt x="21315" y="26337"/>
                    <a:pt x="21092" y="26421"/>
                    <a:pt x="20925" y="26533"/>
                  </a:cubicBezTo>
                  <a:cubicBezTo>
                    <a:pt x="20897" y="26337"/>
                    <a:pt x="20841" y="26142"/>
                    <a:pt x="20813" y="25947"/>
                  </a:cubicBezTo>
                  <a:cubicBezTo>
                    <a:pt x="20981" y="25919"/>
                    <a:pt x="21120" y="25863"/>
                    <a:pt x="21232" y="25696"/>
                  </a:cubicBezTo>
                  <a:cubicBezTo>
                    <a:pt x="21343" y="25472"/>
                    <a:pt x="21399" y="25138"/>
                    <a:pt x="21287" y="24942"/>
                  </a:cubicBezTo>
                  <a:lnTo>
                    <a:pt x="21287" y="24942"/>
                  </a:lnTo>
                  <a:cubicBezTo>
                    <a:pt x="21092" y="24970"/>
                    <a:pt x="20841" y="25193"/>
                    <a:pt x="20729" y="25417"/>
                  </a:cubicBezTo>
                  <a:cubicBezTo>
                    <a:pt x="20255" y="22989"/>
                    <a:pt x="19753" y="20590"/>
                    <a:pt x="19223" y="18274"/>
                  </a:cubicBezTo>
                  <a:lnTo>
                    <a:pt x="19223" y="18274"/>
                  </a:lnTo>
                  <a:cubicBezTo>
                    <a:pt x="19334" y="18302"/>
                    <a:pt x="19446" y="18302"/>
                    <a:pt x="19558" y="18302"/>
                  </a:cubicBezTo>
                  <a:cubicBezTo>
                    <a:pt x="19641" y="18302"/>
                    <a:pt x="19725" y="18302"/>
                    <a:pt x="19781" y="18274"/>
                  </a:cubicBezTo>
                  <a:cubicBezTo>
                    <a:pt x="19753" y="18051"/>
                    <a:pt x="19530" y="17828"/>
                    <a:pt x="19334" y="17716"/>
                  </a:cubicBezTo>
                  <a:cubicBezTo>
                    <a:pt x="19251" y="17661"/>
                    <a:pt x="19167" y="17633"/>
                    <a:pt x="19083" y="17633"/>
                  </a:cubicBezTo>
                  <a:cubicBezTo>
                    <a:pt x="19055" y="17577"/>
                    <a:pt x="19055" y="17521"/>
                    <a:pt x="19028" y="17438"/>
                  </a:cubicBezTo>
                  <a:lnTo>
                    <a:pt x="19028" y="17438"/>
                  </a:lnTo>
                  <a:cubicBezTo>
                    <a:pt x="19111" y="17465"/>
                    <a:pt x="19167" y="17493"/>
                    <a:pt x="19251" y="17493"/>
                  </a:cubicBezTo>
                  <a:cubicBezTo>
                    <a:pt x="19362" y="17493"/>
                    <a:pt x="19446" y="17465"/>
                    <a:pt x="19558" y="17410"/>
                  </a:cubicBezTo>
                  <a:cubicBezTo>
                    <a:pt x="19865" y="17242"/>
                    <a:pt x="20199" y="16907"/>
                    <a:pt x="20255" y="16601"/>
                  </a:cubicBezTo>
                  <a:cubicBezTo>
                    <a:pt x="20144" y="16573"/>
                    <a:pt x="20004" y="16545"/>
                    <a:pt x="19865" y="16545"/>
                  </a:cubicBezTo>
                  <a:cubicBezTo>
                    <a:pt x="19641" y="16545"/>
                    <a:pt x="19390" y="16601"/>
                    <a:pt x="19223" y="16684"/>
                  </a:cubicBezTo>
                  <a:cubicBezTo>
                    <a:pt x="19055" y="16768"/>
                    <a:pt x="18972" y="16852"/>
                    <a:pt x="18916" y="16963"/>
                  </a:cubicBezTo>
                  <a:cubicBezTo>
                    <a:pt x="18888" y="16852"/>
                    <a:pt x="18888" y="16768"/>
                    <a:pt x="18860" y="16684"/>
                  </a:cubicBezTo>
                  <a:cubicBezTo>
                    <a:pt x="18944" y="16656"/>
                    <a:pt x="19028" y="16601"/>
                    <a:pt x="19111" y="16489"/>
                  </a:cubicBezTo>
                  <a:cubicBezTo>
                    <a:pt x="19251" y="16322"/>
                    <a:pt x="19362" y="15987"/>
                    <a:pt x="19307" y="15791"/>
                  </a:cubicBezTo>
                  <a:lnTo>
                    <a:pt x="19279" y="15791"/>
                  </a:lnTo>
                  <a:cubicBezTo>
                    <a:pt x="19111" y="15791"/>
                    <a:pt x="18860" y="15931"/>
                    <a:pt x="18721" y="16098"/>
                  </a:cubicBezTo>
                  <a:cubicBezTo>
                    <a:pt x="18358" y="14620"/>
                    <a:pt x="17967" y="13169"/>
                    <a:pt x="17605" y="11830"/>
                  </a:cubicBezTo>
                  <a:cubicBezTo>
                    <a:pt x="17549" y="11662"/>
                    <a:pt x="17493" y="11467"/>
                    <a:pt x="17437" y="11300"/>
                  </a:cubicBezTo>
                  <a:cubicBezTo>
                    <a:pt x="17493" y="11132"/>
                    <a:pt x="17437" y="10853"/>
                    <a:pt x="17326" y="10658"/>
                  </a:cubicBezTo>
                  <a:lnTo>
                    <a:pt x="17326" y="10658"/>
                  </a:lnTo>
                  <a:cubicBezTo>
                    <a:pt x="17382" y="10686"/>
                    <a:pt x="17437" y="10686"/>
                    <a:pt x="17493" y="10686"/>
                  </a:cubicBezTo>
                  <a:lnTo>
                    <a:pt x="17521" y="10686"/>
                  </a:lnTo>
                  <a:cubicBezTo>
                    <a:pt x="17856" y="10686"/>
                    <a:pt x="18274" y="10546"/>
                    <a:pt x="18442" y="10323"/>
                  </a:cubicBezTo>
                  <a:cubicBezTo>
                    <a:pt x="18302" y="10072"/>
                    <a:pt x="17856" y="9905"/>
                    <a:pt x="17521" y="9905"/>
                  </a:cubicBezTo>
                  <a:lnTo>
                    <a:pt x="17493" y="9905"/>
                  </a:lnTo>
                  <a:cubicBezTo>
                    <a:pt x="17298" y="9905"/>
                    <a:pt x="17186" y="9961"/>
                    <a:pt x="17075" y="10044"/>
                  </a:cubicBezTo>
                  <a:cubicBezTo>
                    <a:pt x="16907" y="9430"/>
                    <a:pt x="16712" y="8845"/>
                    <a:pt x="16517" y="8287"/>
                  </a:cubicBezTo>
                  <a:lnTo>
                    <a:pt x="16517" y="8287"/>
                  </a:lnTo>
                  <a:cubicBezTo>
                    <a:pt x="16572" y="8315"/>
                    <a:pt x="16600" y="8315"/>
                    <a:pt x="16656" y="8315"/>
                  </a:cubicBezTo>
                  <a:lnTo>
                    <a:pt x="16740" y="8315"/>
                  </a:lnTo>
                  <a:cubicBezTo>
                    <a:pt x="17019" y="8259"/>
                    <a:pt x="17326" y="8091"/>
                    <a:pt x="17437" y="7896"/>
                  </a:cubicBezTo>
                  <a:cubicBezTo>
                    <a:pt x="17326" y="7757"/>
                    <a:pt x="17047" y="7673"/>
                    <a:pt x="16796" y="7673"/>
                  </a:cubicBezTo>
                  <a:lnTo>
                    <a:pt x="16740" y="7673"/>
                  </a:lnTo>
                  <a:cubicBezTo>
                    <a:pt x="16796" y="7645"/>
                    <a:pt x="16824" y="7589"/>
                    <a:pt x="16851" y="7533"/>
                  </a:cubicBezTo>
                  <a:cubicBezTo>
                    <a:pt x="17019" y="7199"/>
                    <a:pt x="17103" y="6668"/>
                    <a:pt x="16963" y="6389"/>
                  </a:cubicBezTo>
                  <a:lnTo>
                    <a:pt x="16963" y="6389"/>
                  </a:lnTo>
                  <a:cubicBezTo>
                    <a:pt x="16740" y="6417"/>
                    <a:pt x="16461" y="6613"/>
                    <a:pt x="16266" y="6864"/>
                  </a:cubicBezTo>
                  <a:cubicBezTo>
                    <a:pt x="16238" y="6613"/>
                    <a:pt x="16154" y="6334"/>
                    <a:pt x="15987" y="6194"/>
                  </a:cubicBezTo>
                  <a:cubicBezTo>
                    <a:pt x="15931" y="6250"/>
                    <a:pt x="15875" y="6278"/>
                    <a:pt x="15847" y="6362"/>
                  </a:cubicBezTo>
                  <a:cubicBezTo>
                    <a:pt x="15680" y="5971"/>
                    <a:pt x="15540" y="5580"/>
                    <a:pt x="15401" y="5218"/>
                  </a:cubicBezTo>
                  <a:cubicBezTo>
                    <a:pt x="15122" y="4548"/>
                    <a:pt x="14843" y="3962"/>
                    <a:pt x="14564" y="3432"/>
                  </a:cubicBezTo>
                  <a:cubicBezTo>
                    <a:pt x="14787" y="3348"/>
                    <a:pt x="15066" y="3153"/>
                    <a:pt x="15122" y="2958"/>
                  </a:cubicBezTo>
                  <a:cubicBezTo>
                    <a:pt x="15038" y="2874"/>
                    <a:pt x="14871" y="2846"/>
                    <a:pt x="14731" y="2846"/>
                  </a:cubicBezTo>
                  <a:cubicBezTo>
                    <a:pt x="14620" y="2846"/>
                    <a:pt x="14480" y="2874"/>
                    <a:pt x="14396" y="2902"/>
                  </a:cubicBezTo>
                  <a:lnTo>
                    <a:pt x="14285" y="2930"/>
                  </a:lnTo>
                  <a:cubicBezTo>
                    <a:pt x="14229" y="2818"/>
                    <a:pt x="14145" y="2707"/>
                    <a:pt x="14089" y="2595"/>
                  </a:cubicBezTo>
                  <a:cubicBezTo>
                    <a:pt x="14257" y="2539"/>
                    <a:pt x="14396" y="2456"/>
                    <a:pt x="14508" y="2233"/>
                  </a:cubicBezTo>
                  <a:cubicBezTo>
                    <a:pt x="14647" y="1926"/>
                    <a:pt x="14703" y="1423"/>
                    <a:pt x="14536" y="1172"/>
                  </a:cubicBezTo>
                  <a:lnTo>
                    <a:pt x="14536" y="1172"/>
                  </a:lnTo>
                  <a:cubicBezTo>
                    <a:pt x="14257" y="1228"/>
                    <a:pt x="13922" y="1563"/>
                    <a:pt x="13783" y="1870"/>
                  </a:cubicBezTo>
                  <a:cubicBezTo>
                    <a:pt x="13755" y="1954"/>
                    <a:pt x="13727" y="2009"/>
                    <a:pt x="13727" y="2037"/>
                  </a:cubicBezTo>
                  <a:cubicBezTo>
                    <a:pt x="13225" y="1396"/>
                    <a:pt x="12722" y="1033"/>
                    <a:pt x="12276" y="1033"/>
                  </a:cubicBezTo>
                  <a:lnTo>
                    <a:pt x="12220" y="1033"/>
                  </a:lnTo>
                  <a:cubicBezTo>
                    <a:pt x="11969" y="1061"/>
                    <a:pt x="11746" y="1117"/>
                    <a:pt x="11523" y="1200"/>
                  </a:cubicBezTo>
                  <a:lnTo>
                    <a:pt x="11523" y="1144"/>
                  </a:lnTo>
                  <a:cubicBezTo>
                    <a:pt x="11606" y="921"/>
                    <a:pt x="11606" y="586"/>
                    <a:pt x="11467" y="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8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8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8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8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8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8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8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8"/>
            <p:cNvSpPr/>
            <p:nvPr/>
          </p:nvSpPr>
          <p:spPr>
            <a:xfrm>
              <a:off x="6014125" y="2641625"/>
              <a:ext cx="1611200" cy="2038075"/>
            </a:xfrm>
            <a:custGeom>
              <a:rect b="b" l="l" r="r" t="t"/>
              <a:pathLst>
                <a:path extrusionOk="0" h="81523" w="64448">
                  <a:moveTo>
                    <a:pt x="35600" y="1"/>
                  </a:moveTo>
                  <a:cubicBezTo>
                    <a:pt x="33982" y="1"/>
                    <a:pt x="32531" y="726"/>
                    <a:pt x="31527" y="1842"/>
                  </a:cubicBezTo>
                  <a:cubicBezTo>
                    <a:pt x="31164" y="1424"/>
                    <a:pt x="30662" y="1173"/>
                    <a:pt x="30076" y="1173"/>
                  </a:cubicBezTo>
                  <a:cubicBezTo>
                    <a:pt x="29211" y="1173"/>
                    <a:pt x="28486" y="1703"/>
                    <a:pt x="28207" y="2456"/>
                  </a:cubicBezTo>
                  <a:cubicBezTo>
                    <a:pt x="26477" y="2372"/>
                    <a:pt x="24747" y="2289"/>
                    <a:pt x="23073" y="2205"/>
                  </a:cubicBezTo>
                  <a:cubicBezTo>
                    <a:pt x="23073" y="2177"/>
                    <a:pt x="23101" y="2121"/>
                    <a:pt x="23101" y="2065"/>
                  </a:cubicBezTo>
                  <a:cubicBezTo>
                    <a:pt x="23185" y="1647"/>
                    <a:pt x="23101" y="1061"/>
                    <a:pt x="22850" y="810"/>
                  </a:cubicBezTo>
                  <a:cubicBezTo>
                    <a:pt x="22543" y="949"/>
                    <a:pt x="22292" y="1368"/>
                    <a:pt x="22181" y="1731"/>
                  </a:cubicBezTo>
                  <a:cubicBezTo>
                    <a:pt x="22125" y="1675"/>
                    <a:pt x="22069" y="1591"/>
                    <a:pt x="21985" y="1507"/>
                  </a:cubicBezTo>
                  <a:cubicBezTo>
                    <a:pt x="21622" y="1092"/>
                    <a:pt x="20943" y="749"/>
                    <a:pt x="20446" y="749"/>
                  </a:cubicBezTo>
                  <a:cubicBezTo>
                    <a:pt x="20409" y="749"/>
                    <a:pt x="20374" y="750"/>
                    <a:pt x="20339" y="754"/>
                  </a:cubicBezTo>
                  <a:cubicBezTo>
                    <a:pt x="20256" y="1145"/>
                    <a:pt x="20451" y="1703"/>
                    <a:pt x="20730" y="2121"/>
                  </a:cubicBezTo>
                  <a:cubicBezTo>
                    <a:pt x="20088" y="2093"/>
                    <a:pt x="19447" y="2065"/>
                    <a:pt x="18805" y="2065"/>
                  </a:cubicBezTo>
                  <a:cubicBezTo>
                    <a:pt x="17884" y="2010"/>
                    <a:pt x="16991" y="1982"/>
                    <a:pt x="16099" y="1954"/>
                  </a:cubicBezTo>
                  <a:cubicBezTo>
                    <a:pt x="14787" y="1954"/>
                    <a:pt x="13504" y="1898"/>
                    <a:pt x="12193" y="1870"/>
                  </a:cubicBezTo>
                  <a:cubicBezTo>
                    <a:pt x="11356" y="1870"/>
                    <a:pt x="10491" y="1842"/>
                    <a:pt x="9654" y="1842"/>
                  </a:cubicBezTo>
                  <a:lnTo>
                    <a:pt x="9514" y="1842"/>
                  </a:lnTo>
                  <a:cubicBezTo>
                    <a:pt x="9096" y="1842"/>
                    <a:pt x="8705" y="1870"/>
                    <a:pt x="8287" y="1954"/>
                  </a:cubicBezTo>
                  <a:cubicBezTo>
                    <a:pt x="7924" y="1703"/>
                    <a:pt x="7506" y="1563"/>
                    <a:pt x="7031" y="1563"/>
                  </a:cubicBezTo>
                  <a:cubicBezTo>
                    <a:pt x="6027" y="1563"/>
                    <a:pt x="5162" y="2261"/>
                    <a:pt x="4911" y="3181"/>
                  </a:cubicBezTo>
                  <a:cubicBezTo>
                    <a:pt x="4632" y="3265"/>
                    <a:pt x="4353" y="3377"/>
                    <a:pt x="4130" y="3516"/>
                  </a:cubicBezTo>
                  <a:cubicBezTo>
                    <a:pt x="4130" y="3405"/>
                    <a:pt x="4130" y="3293"/>
                    <a:pt x="4074" y="3181"/>
                  </a:cubicBezTo>
                  <a:cubicBezTo>
                    <a:pt x="3963" y="2763"/>
                    <a:pt x="3600" y="2289"/>
                    <a:pt x="3265" y="2177"/>
                  </a:cubicBezTo>
                  <a:cubicBezTo>
                    <a:pt x="3042" y="2484"/>
                    <a:pt x="3014" y="3070"/>
                    <a:pt x="3153" y="3460"/>
                  </a:cubicBezTo>
                  <a:cubicBezTo>
                    <a:pt x="3237" y="3712"/>
                    <a:pt x="3349" y="3851"/>
                    <a:pt x="3516" y="3963"/>
                  </a:cubicBezTo>
                  <a:cubicBezTo>
                    <a:pt x="3432" y="4046"/>
                    <a:pt x="3321" y="4130"/>
                    <a:pt x="3237" y="4242"/>
                  </a:cubicBezTo>
                  <a:cubicBezTo>
                    <a:pt x="3014" y="4074"/>
                    <a:pt x="2763" y="3935"/>
                    <a:pt x="2540" y="3907"/>
                  </a:cubicBezTo>
                  <a:lnTo>
                    <a:pt x="2540" y="3907"/>
                  </a:lnTo>
                  <a:cubicBezTo>
                    <a:pt x="2428" y="4214"/>
                    <a:pt x="2540" y="4716"/>
                    <a:pt x="2707" y="5051"/>
                  </a:cubicBezTo>
                  <a:cubicBezTo>
                    <a:pt x="2623" y="5023"/>
                    <a:pt x="2540" y="5023"/>
                    <a:pt x="2428" y="5023"/>
                  </a:cubicBezTo>
                  <a:cubicBezTo>
                    <a:pt x="2394" y="5021"/>
                    <a:pt x="2359" y="5020"/>
                    <a:pt x="2324" y="5020"/>
                  </a:cubicBezTo>
                  <a:cubicBezTo>
                    <a:pt x="1728" y="5020"/>
                    <a:pt x="1016" y="5241"/>
                    <a:pt x="726" y="5637"/>
                  </a:cubicBezTo>
                  <a:cubicBezTo>
                    <a:pt x="977" y="6055"/>
                    <a:pt x="1759" y="6362"/>
                    <a:pt x="2344" y="6390"/>
                  </a:cubicBezTo>
                  <a:lnTo>
                    <a:pt x="2456" y="6390"/>
                  </a:lnTo>
                  <a:cubicBezTo>
                    <a:pt x="2484" y="6948"/>
                    <a:pt x="2595" y="7450"/>
                    <a:pt x="2847" y="7896"/>
                  </a:cubicBezTo>
                  <a:cubicBezTo>
                    <a:pt x="2791" y="8064"/>
                    <a:pt x="2763" y="8203"/>
                    <a:pt x="2735" y="8371"/>
                  </a:cubicBezTo>
                  <a:lnTo>
                    <a:pt x="2679" y="8371"/>
                  </a:lnTo>
                  <a:cubicBezTo>
                    <a:pt x="2679" y="8426"/>
                    <a:pt x="2679" y="8482"/>
                    <a:pt x="2679" y="8510"/>
                  </a:cubicBezTo>
                  <a:cubicBezTo>
                    <a:pt x="1675" y="9570"/>
                    <a:pt x="1089" y="10965"/>
                    <a:pt x="1089" y="12500"/>
                  </a:cubicBezTo>
                  <a:cubicBezTo>
                    <a:pt x="1089" y="13504"/>
                    <a:pt x="1340" y="14453"/>
                    <a:pt x="1786" y="15262"/>
                  </a:cubicBezTo>
                  <a:cubicBezTo>
                    <a:pt x="1396" y="19809"/>
                    <a:pt x="1368" y="24692"/>
                    <a:pt x="1731" y="29518"/>
                  </a:cubicBezTo>
                  <a:cubicBezTo>
                    <a:pt x="1675" y="29434"/>
                    <a:pt x="1619" y="29351"/>
                    <a:pt x="1507" y="29295"/>
                  </a:cubicBezTo>
                  <a:cubicBezTo>
                    <a:pt x="1252" y="29104"/>
                    <a:pt x="851" y="28977"/>
                    <a:pt x="527" y="28977"/>
                  </a:cubicBezTo>
                  <a:cubicBezTo>
                    <a:pt x="426" y="28977"/>
                    <a:pt x="332" y="28989"/>
                    <a:pt x="252" y="29016"/>
                  </a:cubicBezTo>
                  <a:cubicBezTo>
                    <a:pt x="252" y="29379"/>
                    <a:pt x="615" y="29853"/>
                    <a:pt x="949" y="30104"/>
                  </a:cubicBezTo>
                  <a:cubicBezTo>
                    <a:pt x="1005" y="30132"/>
                    <a:pt x="1061" y="30160"/>
                    <a:pt x="1117" y="30188"/>
                  </a:cubicBezTo>
                  <a:cubicBezTo>
                    <a:pt x="615" y="30523"/>
                    <a:pt x="252" y="31081"/>
                    <a:pt x="252" y="31722"/>
                  </a:cubicBezTo>
                  <a:cubicBezTo>
                    <a:pt x="252" y="32224"/>
                    <a:pt x="475" y="32699"/>
                    <a:pt x="782" y="33006"/>
                  </a:cubicBezTo>
                  <a:cubicBezTo>
                    <a:pt x="280" y="33843"/>
                    <a:pt x="1" y="34791"/>
                    <a:pt x="1" y="35823"/>
                  </a:cubicBezTo>
                  <a:cubicBezTo>
                    <a:pt x="1" y="38753"/>
                    <a:pt x="2289" y="41124"/>
                    <a:pt x="5190" y="41264"/>
                  </a:cubicBezTo>
                  <a:cubicBezTo>
                    <a:pt x="5860" y="41654"/>
                    <a:pt x="6641" y="41877"/>
                    <a:pt x="7506" y="41877"/>
                  </a:cubicBezTo>
                  <a:lnTo>
                    <a:pt x="27314" y="41877"/>
                  </a:lnTo>
                  <a:cubicBezTo>
                    <a:pt x="27314" y="42770"/>
                    <a:pt x="27314" y="43663"/>
                    <a:pt x="27314" y="44556"/>
                  </a:cubicBezTo>
                  <a:cubicBezTo>
                    <a:pt x="27314" y="46927"/>
                    <a:pt x="27286" y="49271"/>
                    <a:pt x="27286" y="51558"/>
                  </a:cubicBezTo>
                  <a:cubicBezTo>
                    <a:pt x="27202" y="63416"/>
                    <a:pt x="27007" y="73710"/>
                    <a:pt x="26896" y="78063"/>
                  </a:cubicBezTo>
                  <a:lnTo>
                    <a:pt x="19893" y="78063"/>
                  </a:lnTo>
                  <a:lnTo>
                    <a:pt x="19893" y="81522"/>
                  </a:lnTo>
                  <a:lnTo>
                    <a:pt x="41347" y="81522"/>
                  </a:lnTo>
                  <a:lnTo>
                    <a:pt x="41347" y="78063"/>
                  </a:lnTo>
                  <a:lnTo>
                    <a:pt x="34289" y="78063"/>
                  </a:lnTo>
                  <a:cubicBezTo>
                    <a:pt x="34149" y="74491"/>
                    <a:pt x="33842" y="67015"/>
                    <a:pt x="33591" y="59370"/>
                  </a:cubicBezTo>
                  <a:cubicBezTo>
                    <a:pt x="33508" y="56748"/>
                    <a:pt x="33424" y="54097"/>
                    <a:pt x="33340" y="51586"/>
                  </a:cubicBezTo>
                  <a:cubicBezTo>
                    <a:pt x="33312" y="50442"/>
                    <a:pt x="33284" y="49299"/>
                    <a:pt x="33257" y="48211"/>
                  </a:cubicBezTo>
                  <a:cubicBezTo>
                    <a:pt x="33229" y="47011"/>
                    <a:pt x="33201" y="45895"/>
                    <a:pt x="33173" y="44807"/>
                  </a:cubicBezTo>
                  <a:cubicBezTo>
                    <a:pt x="33173" y="44667"/>
                    <a:pt x="33173" y="44500"/>
                    <a:pt x="33173" y="44360"/>
                  </a:cubicBezTo>
                  <a:lnTo>
                    <a:pt x="33173" y="44277"/>
                  </a:lnTo>
                  <a:cubicBezTo>
                    <a:pt x="33145" y="43579"/>
                    <a:pt x="33145" y="42882"/>
                    <a:pt x="33117" y="42240"/>
                  </a:cubicBezTo>
                  <a:cubicBezTo>
                    <a:pt x="33117" y="42129"/>
                    <a:pt x="33117" y="41989"/>
                    <a:pt x="33117" y="41877"/>
                  </a:cubicBezTo>
                  <a:lnTo>
                    <a:pt x="55102" y="41877"/>
                  </a:lnTo>
                  <a:cubicBezTo>
                    <a:pt x="56915" y="41877"/>
                    <a:pt x="58421" y="40650"/>
                    <a:pt x="58840" y="38976"/>
                  </a:cubicBezTo>
                  <a:cubicBezTo>
                    <a:pt x="59063" y="38753"/>
                    <a:pt x="59286" y="38502"/>
                    <a:pt x="59482" y="38251"/>
                  </a:cubicBezTo>
                  <a:lnTo>
                    <a:pt x="59482" y="38251"/>
                  </a:lnTo>
                  <a:cubicBezTo>
                    <a:pt x="59426" y="38613"/>
                    <a:pt x="59426" y="38864"/>
                    <a:pt x="59733" y="39143"/>
                  </a:cubicBezTo>
                  <a:cubicBezTo>
                    <a:pt x="59983" y="39418"/>
                    <a:pt x="60457" y="39626"/>
                    <a:pt x="60794" y="39626"/>
                  </a:cubicBezTo>
                  <a:cubicBezTo>
                    <a:pt x="60833" y="39626"/>
                    <a:pt x="60870" y="39623"/>
                    <a:pt x="60905" y="39618"/>
                  </a:cubicBezTo>
                  <a:cubicBezTo>
                    <a:pt x="60960" y="39255"/>
                    <a:pt x="60709" y="38725"/>
                    <a:pt x="60402" y="38446"/>
                  </a:cubicBezTo>
                  <a:cubicBezTo>
                    <a:pt x="60204" y="38266"/>
                    <a:pt x="60029" y="38202"/>
                    <a:pt x="59832" y="38202"/>
                  </a:cubicBezTo>
                  <a:cubicBezTo>
                    <a:pt x="59724" y="38202"/>
                    <a:pt x="59610" y="38221"/>
                    <a:pt x="59482" y="38251"/>
                  </a:cubicBezTo>
                  <a:cubicBezTo>
                    <a:pt x="59649" y="38027"/>
                    <a:pt x="59789" y="37776"/>
                    <a:pt x="59900" y="37525"/>
                  </a:cubicBezTo>
                  <a:cubicBezTo>
                    <a:pt x="60123" y="37693"/>
                    <a:pt x="60347" y="37804"/>
                    <a:pt x="60542" y="37804"/>
                  </a:cubicBezTo>
                  <a:cubicBezTo>
                    <a:pt x="60653" y="37469"/>
                    <a:pt x="60514" y="36884"/>
                    <a:pt x="60263" y="36549"/>
                  </a:cubicBezTo>
                  <a:lnTo>
                    <a:pt x="60263" y="36521"/>
                  </a:lnTo>
                  <a:cubicBezTo>
                    <a:pt x="60291" y="36409"/>
                    <a:pt x="60319" y="36270"/>
                    <a:pt x="60347" y="36158"/>
                  </a:cubicBezTo>
                  <a:cubicBezTo>
                    <a:pt x="60486" y="36214"/>
                    <a:pt x="60681" y="36270"/>
                    <a:pt x="60905" y="36270"/>
                  </a:cubicBezTo>
                  <a:cubicBezTo>
                    <a:pt x="60931" y="36271"/>
                    <a:pt x="60959" y="36272"/>
                    <a:pt x="60987" y="36272"/>
                  </a:cubicBezTo>
                  <a:cubicBezTo>
                    <a:pt x="61561" y="36272"/>
                    <a:pt x="62286" y="35999"/>
                    <a:pt x="62578" y="35600"/>
                  </a:cubicBezTo>
                  <a:cubicBezTo>
                    <a:pt x="62299" y="35182"/>
                    <a:pt x="61518" y="34903"/>
                    <a:pt x="60932" y="34875"/>
                  </a:cubicBezTo>
                  <a:cubicBezTo>
                    <a:pt x="60709" y="34875"/>
                    <a:pt x="60542" y="34903"/>
                    <a:pt x="60402" y="34986"/>
                  </a:cubicBezTo>
                  <a:cubicBezTo>
                    <a:pt x="60374" y="34847"/>
                    <a:pt x="60374" y="34707"/>
                    <a:pt x="60347" y="34568"/>
                  </a:cubicBezTo>
                  <a:lnTo>
                    <a:pt x="60347" y="34568"/>
                  </a:lnTo>
                  <a:cubicBezTo>
                    <a:pt x="60408" y="34578"/>
                    <a:pt x="60469" y="34585"/>
                    <a:pt x="60533" y="34585"/>
                  </a:cubicBezTo>
                  <a:cubicBezTo>
                    <a:pt x="60644" y="34585"/>
                    <a:pt x="60763" y="34565"/>
                    <a:pt x="60905" y="34512"/>
                  </a:cubicBezTo>
                  <a:cubicBezTo>
                    <a:pt x="61295" y="34317"/>
                    <a:pt x="61714" y="33926"/>
                    <a:pt x="61797" y="33564"/>
                  </a:cubicBezTo>
                  <a:cubicBezTo>
                    <a:pt x="61649" y="33489"/>
                    <a:pt x="61452" y="33454"/>
                    <a:pt x="61246" y="33454"/>
                  </a:cubicBezTo>
                  <a:cubicBezTo>
                    <a:pt x="60988" y="33454"/>
                    <a:pt x="60716" y="33510"/>
                    <a:pt x="60514" y="33619"/>
                  </a:cubicBezTo>
                  <a:cubicBezTo>
                    <a:pt x="60347" y="33675"/>
                    <a:pt x="60235" y="33759"/>
                    <a:pt x="60179" y="33870"/>
                  </a:cubicBezTo>
                  <a:cubicBezTo>
                    <a:pt x="60012" y="33312"/>
                    <a:pt x="59733" y="32810"/>
                    <a:pt x="59398" y="32364"/>
                  </a:cubicBezTo>
                  <a:cubicBezTo>
                    <a:pt x="59454" y="31359"/>
                    <a:pt x="59537" y="30383"/>
                    <a:pt x="59593" y="29407"/>
                  </a:cubicBezTo>
                  <a:cubicBezTo>
                    <a:pt x="59672" y="29422"/>
                    <a:pt x="59746" y="29431"/>
                    <a:pt x="59817" y="29431"/>
                  </a:cubicBezTo>
                  <a:cubicBezTo>
                    <a:pt x="60000" y="29431"/>
                    <a:pt x="60166" y="29372"/>
                    <a:pt x="60347" y="29211"/>
                  </a:cubicBezTo>
                  <a:cubicBezTo>
                    <a:pt x="60681" y="28960"/>
                    <a:pt x="60988" y="28430"/>
                    <a:pt x="60960" y="28095"/>
                  </a:cubicBezTo>
                  <a:cubicBezTo>
                    <a:pt x="60894" y="28075"/>
                    <a:pt x="60822" y="28066"/>
                    <a:pt x="60746" y="28066"/>
                  </a:cubicBezTo>
                  <a:cubicBezTo>
                    <a:pt x="60403" y="28066"/>
                    <a:pt x="59984" y="28253"/>
                    <a:pt x="59733" y="28458"/>
                  </a:cubicBezTo>
                  <a:lnTo>
                    <a:pt x="59649" y="28542"/>
                  </a:lnTo>
                  <a:cubicBezTo>
                    <a:pt x="59677" y="28012"/>
                    <a:pt x="59705" y="27482"/>
                    <a:pt x="59733" y="26979"/>
                  </a:cubicBezTo>
                  <a:cubicBezTo>
                    <a:pt x="60514" y="26561"/>
                    <a:pt x="61184" y="25417"/>
                    <a:pt x="61518" y="23910"/>
                  </a:cubicBezTo>
                  <a:cubicBezTo>
                    <a:pt x="61769" y="24162"/>
                    <a:pt x="62132" y="24357"/>
                    <a:pt x="62411" y="24385"/>
                  </a:cubicBezTo>
                  <a:cubicBezTo>
                    <a:pt x="62523" y="24022"/>
                    <a:pt x="62383" y="23464"/>
                    <a:pt x="62132" y="23129"/>
                  </a:cubicBezTo>
                  <a:cubicBezTo>
                    <a:pt x="61993" y="22934"/>
                    <a:pt x="61853" y="22822"/>
                    <a:pt x="61686" y="22794"/>
                  </a:cubicBezTo>
                  <a:cubicBezTo>
                    <a:pt x="61714" y="22627"/>
                    <a:pt x="61714" y="22460"/>
                    <a:pt x="61741" y="22292"/>
                  </a:cubicBezTo>
                  <a:cubicBezTo>
                    <a:pt x="61993" y="22627"/>
                    <a:pt x="62244" y="22850"/>
                    <a:pt x="62774" y="22850"/>
                  </a:cubicBezTo>
                  <a:cubicBezTo>
                    <a:pt x="62801" y="22852"/>
                    <a:pt x="62828" y="22852"/>
                    <a:pt x="62856" y="22852"/>
                  </a:cubicBezTo>
                  <a:cubicBezTo>
                    <a:pt x="63431" y="22852"/>
                    <a:pt x="64155" y="22580"/>
                    <a:pt x="64448" y="22181"/>
                  </a:cubicBezTo>
                  <a:cubicBezTo>
                    <a:pt x="64169" y="21762"/>
                    <a:pt x="63388" y="21483"/>
                    <a:pt x="62774" y="21455"/>
                  </a:cubicBezTo>
                  <a:cubicBezTo>
                    <a:pt x="62272" y="21455"/>
                    <a:pt x="62020" y="21651"/>
                    <a:pt x="61741" y="21985"/>
                  </a:cubicBezTo>
                  <a:cubicBezTo>
                    <a:pt x="61741" y="21874"/>
                    <a:pt x="61769" y="21762"/>
                    <a:pt x="61769" y="21623"/>
                  </a:cubicBezTo>
                  <a:cubicBezTo>
                    <a:pt x="61769" y="19195"/>
                    <a:pt x="60988" y="17131"/>
                    <a:pt x="59900" y="16406"/>
                  </a:cubicBezTo>
                  <a:cubicBezTo>
                    <a:pt x="59900" y="16154"/>
                    <a:pt x="59900" y="15903"/>
                    <a:pt x="59872" y="15680"/>
                  </a:cubicBezTo>
                  <a:cubicBezTo>
                    <a:pt x="60012" y="15652"/>
                    <a:pt x="60151" y="15597"/>
                    <a:pt x="60319" y="15457"/>
                  </a:cubicBezTo>
                  <a:cubicBezTo>
                    <a:pt x="60626" y="15206"/>
                    <a:pt x="60932" y="14676"/>
                    <a:pt x="60905" y="14341"/>
                  </a:cubicBezTo>
                  <a:cubicBezTo>
                    <a:pt x="60843" y="14324"/>
                    <a:pt x="60776" y="14317"/>
                    <a:pt x="60706" y="14317"/>
                  </a:cubicBezTo>
                  <a:cubicBezTo>
                    <a:pt x="60424" y="14317"/>
                    <a:pt x="60084" y="14441"/>
                    <a:pt x="59816" y="14620"/>
                  </a:cubicBezTo>
                  <a:cubicBezTo>
                    <a:pt x="59677" y="12249"/>
                    <a:pt x="59398" y="10156"/>
                    <a:pt x="58979" y="8399"/>
                  </a:cubicBezTo>
                  <a:cubicBezTo>
                    <a:pt x="58979" y="7115"/>
                    <a:pt x="58338" y="5999"/>
                    <a:pt x="57389" y="5274"/>
                  </a:cubicBezTo>
                  <a:cubicBezTo>
                    <a:pt x="56748" y="4800"/>
                    <a:pt x="55966" y="4521"/>
                    <a:pt x="55102" y="4521"/>
                  </a:cubicBezTo>
                  <a:cubicBezTo>
                    <a:pt x="54627" y="4493"/>
                    <a:pt x="54153" y="4437"/>
                    <a:pt x="53707" y="4381"/>
                  </a:cubicBezTo>
                  <a:cubicBezTo>
                    <a:pt x="53902" y="4214"/>
                    <a:pt x="54069" y="3990"/>
                    <a:pt x="54125" y="3795"/>
                  </a:cubicBezTo>
                  <a:cubicBezTo>
                    <a:pt x="53977" y="3701"/>
                    <a:pt x="53765" y="3659"/>
                    <a:pt x="53542" y="3659"/>
                  </a:cubicBezTo>
                  <a:cubicBezTo>
                    <a:pt x="53300" y="3659"/>
                    <a:pt x="53044" y="3708"/>
                    <a:pt x="52842" y="3795"/>
                  </a:cubicBezTo>
                  <a:cubicBezTo>
                    <a:pt x="52563" y="3907"/>
                    <a:pt x="52451" y="4046"/>
                    <a:pt x="52367" y="4269"/>
                  </a:cubicBezTo>
                  <a:cubicBezTo>
                    <a:pt x="52200" y="4242"/>
                    <a:pt x="52033" y="4214"/>
                    <a:pt x="51865" y="4214"/>
                  </a:cubicBezTo>
                  <a:cubicBezTo>
                    <a:pt x="52116" y="3935"/>
                    <a:pt x="52340" y="3544"/>
                    <a:pt x="52340" y="3237"/>
                  </a:cubicBezTo>
                  <a:cubicBezTo>
                    <a:pt x="52265" y="3210"/>
                    <a:pt x="52181" y="3198"/>
                    <a:pt x="52092" y="3198"/>
                  </a:cubicBezTo>
                  <a:cubicBezTo>
                    <a:pt x="51811" y="3198"/>
                    <a:pt x="51477" y="3319"/>
                    <a:pt x="51224" y="3488"/>
                  </a:cubicBezTo>
                  <a:cubicBezTo>
                    <a:pt x="51224" y="3405"/>
                    <a:pt x="51251" y="3293"/>
                    <a:pt x="51224" y="3209"/>
                  </a:cubicBezTo>
                  <a:cubicBezTo>
                    <a:pt x="51224" y="2596"/>
                    <a:pt x="50917" y="1842"/>
                    <a:pt x="50470" y="1563"/>
                  </a:cubicBezTo>
                  <a:cubicBezTo>
                    <a:pt x="50080" y="1870"/>
                    <a:pt x="49829" y="2651"/>
                    <a:pt x="49856" y="3237"/>
                  </a:cubicBezTo>
                  <a:cubicBezTo>
                    <a:pt x="49856" y="3628"/>
                    <a:pt x="49996" y="3851"/>
                    <a:pt x="50191" y="4046"/>
                  </a:cubicBezTo>
                  <a:cubicBezTo>
                    <a:pt x="49689" y="4018"/>
                    <a:pt x="49215" y="3963"/>
                    <a:pt x="48713" y="3935"/>
                  </a:cubicBezTo>
                  <a:cubicBezTo>
                    <a:pt x="48545" y="3907"/>
                    <a:pt x="48350" y="3907"/>
                    <a:pt x="48183" y="3879"/>
                  </a:cubicBezTo>
                  <a:cubicBezTo>
                    <a:pt x="47011" y="3767"/>
                    <a:pt x="45867" y="3684"/>
                    <a:pt x="44751" y="3572"/>
                  </a:cubicBezTo>
                  <a:cubicBezTo>
                    <a:pt x="44611" y="3014"/>
                    <a:pt x="44109" y="2596"/>
                    <a:pt x="43495" y="2596"/>
                  </a:cubicBezTo>
                  <a:cubicBezTo>
                    <a:pt x="42965" y="2596"/>
                    <a:pt x="42519" y="2930"/>
                    <a:pt x="42324" y="3377"/>
                  </a:cubicBezTo>
                  <a:cubicBezTo>
                    <a:pt x="41738" y="3349"/>
                    <a:pt x="41180" y="3293"/>
                    <a:pt x="40594" y="3265"/>
                  </a:cubicBezTo>
                  <a:cubicBezTo>
                    <a:pt x="39757" y="1340"/>
                    <a:pt x="37832" y="1"/>
                    <a:pt x="35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8"/>
            <p:cNvSpPr/>
            <p:nvPr/>
          </p:nvSpPr>
          <p:spPr>
            <a:xfrm>
              <a:off x="7832450" y="781475"/>
              <a:ext cx="1328725" cy="3898225"/>
            </a:xfrm>
            <a:custGeom>
              <a:rect b="b" l="l" r="r" t="t"/>
              <a:pathLst>
                <a:path extrusionOk="0" h="155929" w="53149">
                  <a:moveTo>
                    <a:pt x="21009" y="0"/>
                  </a:moveTo>
                  <a:cubicBezTo>
                    <a:pt x="20786" y="112"/>
                    <a:pt x="20590" y="530"/>
                    <a:pt x="20562" y="837"/>
                  </a:cubicBezTo>
                  <a:cubicBezTo>
                    <a:pt x="20534" y="1144"/>
                    <a:pt x="20674" y="1311"/>
                    <a:pt x="20869" y="1479"/>
                  </a:cubicBezTo>
                  <a:cubicBezTo>
                    <a:pt x="21120" y="1339"/>
                    <a:pt x="21260" y="1228"/>
                    <a:pt x="21288" y="893"/>
                  </a:cubicBezTo>
                  <a:cubicBezTo>
                    <a:pt x="21316" y="586"/>
                    <a:pt x="21204" y="167"/>
                    <a:pt x="21009" y="0"/>
                  </a:cubicBezTo>
                  <a:close/>
                  <a:moveTo>
                    <a:pt x="18079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54" y="1702"/>
                    <a:pt x="18749" y="1702"/>
                    <a:pt x="19000" y="1702"/>
                  </a:cubicBezTo>
                  <a:cubicBezTo>
                    <a:pt x="19084" y="1423"/>
                    <a:pt x="19112" y="1228"/>
                    <a:pt x="18916" y="977"/>
                  </a:cubicBezTo>
                  <a:cubicBezTo>
                    <a:pt x="18721" y="725"/>
                    <a:pt x="18358" y="502"/>
                    <a:pt x="18079" y="502"/>
                  </a:cubicBezTo>
                  <a:close/>
                  <a:moveTo>
                    <a:pt x="13389" y="9726"/>
                  </a:moveTo>
                  <a:cubicBezTo>
                    <a:pt x="13350" y="9726"/>
                    <a:pt x="13314" y="9729"/>
                    <a:pt x="13281" y="9737"/>
                  </a:cubicBezTo>
                  <a:cubicBezTo>
                    <a:pt x="13253" y="10016"/>
                    <a:pt x="13476" y="10406"/>
                    <a:pt x="13699" y="10602"/>
                  </a:cubicBezTo>
                  <a:cubicBezTo>
                    <a:pt x="13843" y="10729"/>
                    <a:pt x="13968" y="10775"/>
                    <a:pt x="14096" y="10775"/>
                  </a:cubicBezTo>
                  <a:cubicBezTo>
                    <a:pt x="14192" y="10775"/>
                    <a:pt x="14289" y="10749"/>
                    <a:pt x="14397" y="10713"/>
                  </a:cubicBezTo>
                  <a:cubicBezTo>
                    <a:pt x="14425" y="10462"/>
                    <a:pt x="14425" y="10267"/>
                    <a:pt x="14201" y="10044"/>
                  </a:cubicBezTo>
                  <a:cubicBezTo>
                    <a:pt x="13984" y="9874"/>
                    <a:pt x="13640" y="9726"/>
                    <a:pt x="13389" y="9726"/>
                  </a:cubicBezTo>
                  <a:close/>
                  <a:moveTo>
                    <a:pt x="14704" y="9151"/>
                  </a:moveTo>
                  <a:cubicBezTo>
                    <a:pt x="14592" y="9514"/>
                    <a:pt x="14759" y="10155"/>
                    <a:pt x="15038" y="10546"/>
                  </a:cubicBezTo>
                  <a:cubicBezTo>
                    <a:pt x="15278" y="10858"/>
                    <a:pt x="15518" y="10943"/>
                    <a:pt x="15829" y="10943"/>
                  </a:cubicBezTo>
                  <a:cubicBezTo>
                    <a:pt x="15879" y="10943"/>
                    <a:pt x="15932" y="10940"/>
                    <a:pt x="15987" y="10937"/>
                  </a:cubicBez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04" y="9151"/>
                  </a:cubicBezTo>
                  <a:close/>
                  <a:moveTo>
                    <a:pt x="12937" y="12021"/>
                  </a:moveTo>
                  <a:cubicBezTo>
                    <a:pt x="12913" y="12021"/>
                    <a:pt x="12888" y="12022"/>
                    <a:pt x="12862" y="12025"/>
                  </a:cubicBezTo>
                  <a:cubicBezTo>
                    <a:pt x="12555" y="12025"/>
                    <a:pt x="12137" y="12192"/>
                    <a:pt x="11997" y="12415"/>
                  </a:cubicBezTo>
                  <a:cubicBezTo>
                    <a:pt x="12150" y="12619"/>
                    <a:pt x="12514" y="12753"/>
                    <a:pt x="12809" y="12753"/>
                  </a:cubicBezTo>
                  <a:cubicBezTo>
                    <a:pt x="12837" y="12753"/>
                    <a:pt x="12864" y="12752"/>
                    <a:pt x="12890" y="12750"/>
                  </a:cubicBezTo>
                  <a:cubicBezTo>
                    <a:pt x="13197" y="12750"/>
                    <a:pt x="13336" y="12583"/>
                    <a:pt x="13476" y="12359"/>
                  </a:cubicBezTo>
                  <a:cubicBezTo>
                    <a:pt x="13323" y="12155"/>
                    <a:pt x="13193" y="12021"/>
                    <a:pt x="12937" y="12021"/>
                  </a:cubicBezTo>
                  <a:close/>
                  <a:moveTo>
                    <a:pt x="35197" y="12864"/>
                  </a:moveTo>
                  <a:cubicBezTo>
                    <a:pt x="34788" y="12864"/>
                    <a:pt x="34257" y="13108"/>
                    <a:pt x="33926" y="13392"/>
                  </a:cubicBezTo>
                  <a:cubicBezTo>
                    <a:pt x="33535" y="13726"/>
                    <a:pt x="33507" y="14033"/>
                    <a:pt x="33563" y="14480"/>
                  </a:cubicBezTo>
                  <a:cubicBezTo>
                    <a:pt x="33731" y="14524"/>
                    <a:pt x="33885" y="14556"/>
                    <a:pt x="34034" y="14556"/>
                  </a:cubicBezTo>
                  <a:cubicBezTo>
                    <a:pt x="34259" y="14556"/>
                    <a:pt x="34473" y="14485"/>
                    <a:pt x="34707" y="14284"/>
                  </a:cubicBezTo>
                  <a:cubicBezTo>
                    <a:pt x="35098" y="13950"/>
                    <a:pt x="35460" y="13336"/>
                    <a:pt x="35405" y="12889"/>
                  </a:cubicBezTo>
                  <a:cubicBezTo>
                    <a:pt x="35341" y="12872"/>
                    <a:pt x="35271" y="12864"/>
                    <a:pt x="35197" y="12864"/>
                  </a:cubicBezTo>
                  <a:close/>
                  <a:moveTo>
                    <a:pt x="34480" y="17678"/>
                  </a:moveTo>
                  <a:cubicBezTo>
                    <a:pt x="34191" y="17678"/>
                    <a:pt x="33874" y="17744"/>
                    <a:pt x="33619" y="17855"/>
                  </a:cubicBezTo>
                  <a:cubicBezTo>
                    <a:pt x="33201" y="18051"/>
                    <a:pt x="33117" y="18330"/>
                    <a:pt x="33033" y="18720"/>
                  </a:cubicBezTo>
                  <a:cubicBezTo>
                    <a:pt x="33263" y="18844"/>
                    <a:pt x="33448" y="18934"/>
                    <a:pt x="33658" y="18934"/>
                  </a:cubicBezTo>
                  <a:cubicBezTo>
                    <a:pt x="33781" y="18934"/>
                    <a:pt x="33912" y="18904"/>
                    <a:pt x="34065" y="18832"/>
                  </a:cubicBezTo>
                  <a:cubicBezTo>
                    <a:pt x="34484" y="18637"/>
                    <a:pt x="34958" y="18190"/>
                    <a:pt x="35042" y="17800"/>
                  </a:cubicBezTo>
                  <a:cubicBezTo>
                    <a:pt x="34898" y="17716"/>
                    <a:pt x="34697" y="17678"/>
                    <a:pt x="34480" y="17678"/>
                  </a:cubicBezTo>
                  <a:close/>
                  <a:moveTo>
                    <a:pt x="35137" y="21095"/>
                  </a:moveTo>
                  <a:cubicBezTo>
                    <a:pt x="34906" y="21095"/>
                    <a:pt x="34707" y="21194"/>
                    <a:pt x="34484" y="21343"/>
                  </a:cubicBezTo>
                  <a:cubicBezTo>
                    <a:pt x="34596" y="21733"/>
                    <a:pt x="34679" y="21985"/>
                    <a:pt x="35098" y="22180"/>
                  </a:cubicBezTo>
                  <a:cubicBezTo>
                    <a:pt x="35322" y="22269"/>
                    <a:pt x="35618" y="22327"/>
                    <a:pt x="35896" y="22327"/>
                  </a:cubicBezTo>
                  <a:cubicBezTo>
                    <a:pt x="36137" y="22327"/>
                    <a:pt x="36365" y="22284"/>
                    <a:pt x="36521" y="22180"/>
                  </a:cubicBezTo>
                  <a:cubicBezTo>
                    <a:pt x="36437" y="21789"/>
                    <a:pt x="35935" y="21371"/>
                    <a:pt x="35516" y="21175"/>
                  </a:cubicBezTo>
                  <a:cubicBezTo>
                    <a:pt x="35377" y="21120"/>
                    <a:pt x="35253" y="21095"/>
                    <a:pt x="35137" y="21095"/>
                  </a:cubicBezTo>
                  <a:close/>
                  <a:moveTo>
                    <a:pt x="9149" y="26326"/>
                  </a:moveTo>
                  <a:cubicBezTo>
                    <a:pt x="9110" y="26326"/>
                    <a:pt x="9073" y="26329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2" y="27366"/>
                    <a:pt x="9759" y="27408"/>
                    <a:pt x="9907" y="27408"/>
                  </a:cubicBezTo>
                  <a:cubicBezTo>
                    <a:pt x="10002" y="27408"/>
                    <a:pt x="10103" y="27391"/>
                    <a:pt x="10212" y="27369"/>
                  </a:cubicBezTo>
                  <a:cubicBezTo>
                    <a:pt x="10240" y="27062"/>
                    <a:pt x="10212" y="26867"/>
                    <a:pt x="9989" y="26644"/>
                  </a:cubicBezTo>
                  <a:cubicBezTo>
                    <a:pt x="9771" y="26474"/>
                    <a:pt x="9406" y="26326"/>
                    <a:pt x="9149" y="26326"/>
                  </a:cubicBezTo>
                  <a:close/>
                  <a:moveTo>
                    <a:pt x="10519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64"/>
                    <a:pt x="11439" y="27592"/>
                    <a:pt x="11858" y="27592"/>
                  </a:cubicBezTo>
                  <a:cubicBezTo>
                    <a:pt x="11997" y="27202"/>
                    <a:pt x="12053" y="26895"/>
                    <a:pt x="11774" y="26504"/>
                  </a:cubicBezTo>
                  <a:cubicBezTo>
                    <a:pt x="11495" y="26086"/>
                    <a:pt x="10937" y="25695"/>
                    <a:pt x="10519" y="25695"/>
                  </a:cubicBezTo>
                  <a:close/>
                  <a:moveTo>
                    <a:pt x="8664" y="28705"/>
                  </a:moveTo>
                  <a:cubicBezTo>
                    <a:pt x="8642" y="28705"/>
                    <a:pt x="8618" y="28706"/>
                    <a:pt x="8594" y="28708"/>
                  </a:cubicBezTo>
                  <a:cubicBezTo>
                    <a:pt x="8287" y="28708"/>
                    <a:pt x="7840" y="28876"/>
                    <a:pt x="7701" y="29127"/>
                  </a:cubicBezTo>
                  <a:cubicBezTo>
                    <a:pt x="7854" y="29331"/>
                    <a:pt x="8241" y="29465"/>
                    <a:pt x="8540" y="29465"/>
                  </a:cubicBezTo>
                  <a:cubicBezTo>
                    <a:pt x="8568" y="29465"/>
                    <a:pt x="8595" y="29464"/>
                    <a:pt x="8622" y="29462"/>
                  </a:cubicBezTo>
                  <a:cubicBezTo>
                    <a:pt x="8956" y="29462"/>
                    <a:pt x="9096" y="29294"/>
                    <a:pt x="9235" y="29071"/>
                  </a:cubicBezTo>
                  <a:cubicBezTo>
                    <a:pt x="9080" y="28864"/>
                    <a:pt x="8949" y="28705"/>
                    <a:pt x="8664" y="28705"/>
                  </a:cubicBezTo>
                  <a:close/>
                  <a:moveTo>
                    <a:pt x="38436" y="36202"/>
                  </a:moveTo>
                  <a:cubicBezTo>
                    <a:pt x="38156" y="36202"/>
                    <a:pt x="37954" y="36329"/>
                    <a:pt x="37720" y="36520"/>
                  </a:cubicBezTo>
                  <a:cubicBezTo>
                    <a:pt x="37860" y="36911"/>
                    <a:pt x="37971" y="37162"/>
                    <a:pt x="38418" y="37301"/>
                  </a:cubicBezTo>
                  <a:cubicBezTo>
                    <a:pt x="38587" y="37351"/>
                    <a:pt x="38778" y="37376"/>
                    <a:pt x="38967" y="37376"/>
                  </a:cubicBezTo>
                  <a:cubicBezTo>
                    <a:pt x="39308" y="37376"/>
                    <a:pt x="39643" y="37295"/>
                    <a:pt x="39841" y="37134"/>
                  </a:cubicBezTo>
                  <a:cubicBezTo>
                    <a:pt x="39701" y="36743"/>
                    <a:pt x="39171" y="36380"/>
                    <a:pt x="38725" y="36241"/>
                  </a:cubicBezTo>
                  <a:cubicBezTo>
                    <a:pt x="38618" y="36214"/>
                    <a:pt x="38523" y="36202"/>
                    <a:pt x="38436" y="36202"/>
                  </a:cubicBezTo>
                  <a:close/>
                  <a:moveTo>
                    <a:pt x="43551" y="63659"/>
                  </a:moveTo>
                  <a:cubicBezTo>
                    <a:pt x="43384" y="63659"/>
                    <a:pt x="43216" y="63708"/>
                    <a:pt x="43021" y="63777"/>
                  </a:cubicBezTo>
                  <a:cubicBezTo>
                    <a:pt x="43049" y="64196"/>
                    <a:pt x="43077" y="64475"/>
                    <a:pt x="43467" y="64754"/>
                  </a:cubicBezTo>
                  <a:cubicBezTo>
                    <a:pt x="43760" y="64942"/>
                    <a:pt x="44195" y="65083"/>
                    <a:pt x="44546" y="65083"/>
                  </a:cubicBezTo>
                  <a:cubicBezTo>
                    <a:pt x="44664" y="65083"/>
                    <a:pt x="44772" y="65068"/>
                    <a:pt x="44862" y="65033"/>
                  </a:cubicBezTo>
                  <a:cubicBezTo>
                    <a:pt x="44862" y="64642"/>
                    <a:pt x="44472" y="64112"/>
                    <a:pt x="44081" y="63833"/>
                  </a:cubicBezTo>
                  <a:cubicBezTo>
                    <a:pt x="43886" y="63708"/>
                    <a:pt x="43719" y="63659"/>
                    <a:pt x="43551" y="63659"/>
                  </a:cubicBezTo>
                  <a:close/>
                  <a:moveTo>
                    <a:pt x="50212" y="82490"/>
                  </a:moveTo>
                  <a:cubicBezTo>
                    <a:pt x="49882" y="82490"/>
                    <a:pt x="49444" y="82745"/>
                    <a:pt x="49215" y="83000"/>
                  </a:cubicBezTo>
                  <a:cubicBezTo>
                    <a:pt x="48964" y="83307"/>
                    <a:pt x="48991" y="83558"/>
                    <a:pt x="49047" y="83865"/>
                  </a:cubicBezTo>
                  <a:cubicBezTo>
                    <a:pt x="49147" y="83881"/>
                    <a:pt x="49240" y="83893"/>
                    <a:pt x="49328" y="83893"/>
                  </a:cubicBezTo>
                  <a:cubicBezTo>
                    <a:pt x="49535" y="83893"/>
                    <a:pt x="49717" y="83829"/>
                    <a:pt x="49912" y="83614"/>
                  </a:cubicBezTo>
                  <a:cubicBezTo>
                    <a:pt x="50163" y="83335"/>
                    <a:pt x="50359" y="82805"/>
                    <a:pt x="50303" y="82498"/>
                  </a:cubicBezTo>
                  <a:cubicBezTo>
                    <a:pt x="50274" y="82493"/>
                    <a:pt x="50243" y="82490"/>
                    <a:pt x="50212" y="82490"/>
                  </a:cubicBezTo>
                  <a:close/>
                  <a:moveTo>
                    <a:pt x="2693" y="88227"/>
                  </a:moveTo>
                  <a:cubicBezTo>
                    <a:pt x="2629" y="88227"/>
                    <a:pt x="2568" y="88233"/>
                    <a:pt x="2512" y="88245"/>
                  </a:cubicBezTo>
                  <a:cubicBezTo>
                    <a:pt x="2484" y="88635"/>
                    <a:pt x="2791" y="89221"/>
                    <a:pt x="3153" y="89528"/>
                  </a:cubicBezTo>
                  <a:cubicBezTo>
                    <a:pt x="3360" y="89718"/>
                    <a:pt x="3556" y="89779"/>
                    <a:pt x="3767" y="89779"/>
                  </a:cubicBezTo>
                  <a:cubicBezTo>
                    <a:pt x="3899" y="89779"/>
                    <a:pt x="4036" y="89756"/>
                    <a:pt x="4186" y="89724"/>
                  </a:cubicBezTo>
                  <a:cubicBezTo>
                    <a:pt x="4213" y="89305"/>
                    <a:pt x="4213" y="89026"/>
                    <a:pt x="3879" y="88691"/>
                  </a:cubicBezTo>
                  <a:cubicBezTo>
                    <a:pt x="3568" y="88429"/>
                    <a:pt x="3074" y="88227"/>
                    <a:pt x="2693" y="88227"/>
                  </a:cubicBezTo>
                  <a:close/>
                  <a:moveTo>
                    <a:pt x="3182" y="93825"/>
                  </a:moveTo>
                  <a:cubicBezTo>
                    <a:pt x="3045" y="93825"/>
                    <a:pt x="2901" y="93859"/>
                    <a:pt x="2735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44" y="95100"/>
                    <a:pt x="2124" y="95134"/>
                    <a:pt x="2320" y="95134"/>
                  </a:cubicBezTo>
                  <a:cubicBezTo>
                    <a:pt x="2630" y="95134"/>
                    <a:pt x="2981" y="95049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6" y="93902"/>
                    <a:pt x="3388" y="93825"/>
                    <a:pt x="3182" y="93825"/>
                  </a:cubicBezTo>
                  <a:close/>
                  <a:moveTo>
                    <a:pt x="1535" y="100855"/>
                  </a:moveTo>
                  <a:cubicBezTo>
                    <a:pt x="1396" y="101246"/>
                    <a:pt x="1563" y="101888"/>
                    <a:pt x="1842" y="102250"/>
                  </a:cubicBezTo>
                  <a:cubicBezTo>
                    <a:pt x="2121" y="102641"/>
                    <a:pt x="2400" y="102669"/>
                    <a:pt x="2819" y="102669"/>
                  </a:cubicBezTo>
                  <a:cubicBezTo>
                    <a:pt x="2958" y="102306"/>
                    <a:pt x="3014" y="101999"/>
                    <a:pt x="2735" y="101636"/>
                  </a:cubicBezTo>
                  <a:cubicBezTo>
                    <a:pt x="2456" y="101246"/>
                    <a:pt x="1926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8" y="809"/>
                  </a:moveTo>
                  <a:cubicBezTo>
                    <a:pt x="21957" y="921"/>
                    <a:pt x="21539" y="1423"/>
                    <a:pt x="21399" y="1869"/>
                  </a:cubicBezTo>
                  <a:cubicBezTo>
                    <a:pt x="21288" y="2232"/>
                    <a:pt x="21371" y="2483"/>
                    <a:pt x="21539" y="2762"/>
                  </a:cubicBezTo>
                  <a:cubicBezTo>
                    <a:pt x="21371" y="2846"/>
                    <a:pt x="21204" y="2957"/>
                    <a:pt x="21037" y="3097"/>
                  </a:cubicBezTo>
                  <a:cubicBezTo>
                    <a:pt x="21037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3" y="2957"/>
                    <a:pt x="19837" y="2874"/>
                    <a:pt x="19725" y="2790"/>
                  </a:cubicBezTo>
                  <a:cubicBezTo>
                    <a:pt x="19319" y="2451"/>
                    <a:pt x="18656" y="2185"/>
                    <a:pt x="18137" y="2185"/>
                  </a:cubicBezTo>
                  <a:cubicBezTo>
                    <a:pt x="18015" y="2185"/>
                    <a:pt x="17901" y="2200"/>
                    <a:pt x="17800" y="2232"/>
                  </a:cubicBezTo>
                  <a:cubicBezTo>
                    <a:pt x="17745" y="2790"/>
                    <a:pt x="18247" y="3571"/>
                    <a:pt x="18749" y="3990"/>
                  </a:cubicBezTo>
                  <a:cubicBezTo>
                    <a:pt x="19054" y="4229"/>
                    <a:pt x="19307" y="4316"/>
                    <a:pt x="19563" y="4316"/>
                  </a:cubicBezTo>
                  <a:cubicBezTo>
                    <a:pt x="19635" y="4316"/>
                    <a:pt x="19708" y="4309"/>
                    <a:pt x="19781" y="4297"/>
                  </a:cubicBezTo>
                  <a:lnTo>
                    <a:pt x="19781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606" y="11377"/>
                    <a:pt x="15140" y="11186"/>
                    <a:pt x="14782" y="11186"/>
                  </a:cubicBezTo>
                  <a:cubicBezTo>
                    <a:pt x="14703" y="11186"/>
                    <a:pt x="14629" y="11195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7" y="12387"/>
                    <a:pt x="14787" y="12415"/>
                  </a:cubicBezTo>
                  <a:cubicBezTo>
                    <a:pt x="14146" y="12610"/>
                    <a:pt x="13392" y="13141"/>
                    <a:pt x="13197" y="13671"/>
                  </a:cubicBezTo>
                  <a:cubicBezTo>
                    <a:pt x="13487" y="13903"/>
                    <a:pt x="13992" y="14014"/>
                    <a:pt x="14488" y="14014"/>
                  </a:cubicBezTo>
                  <a:cubicBezTo>
                    <a:pt x="14708" y="14014"/>
                    <a:pt x="14925" y="13992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7" y="23435"/>
                    <a:pt x="11886" y="28401"/>
                  </a:cubicBezTo>
                  <a:lnTo>
                    <a:pt x="11802" y="28290"/>
                  </a:lnTo>
                  <a:cubicBezTo>
                    <a:pt x="11481" y="28038"/>
                    <a:pt x="10991" y="27842"/>
                    <a:pt x="10594" y="27842"/>
                  </a:cubicBezTo>
                  <a:cubicBezTo>
                    <a:pt x="10508" y="27842"/>
                    <a:pt x="10426" y="27851"/>
                    <a:pt x="10351" y="27871"/>
                  </a:cubicBezTo>
                  <a:cubicBezTo>
                    <a:pt x="10351" y="28234"/>
                    <a:pt x="10630" y="28736"/>
                    <a:pt x="10937" y="29071"/>
                  </a:cubicBezTo>
                  <a:cubicBezTo>
                    <a:pt x="10853" y="29071"/>
                    <a:pt x="10742" y="29099"/>
                    <a:pt x="10602" y="29127"/>
                  </a:cubicBezTo>
                  <a:cubicBezTo>
                    <a:pt x="9961" y="29294"/>
                    <a:pt x="9152" y="29852"/>
                    <a:pt x="8956" y="30410"/>
                  </a:cubicBezTo>
                  <a:cubicBezTo>
                    <a:pt x="9249" y="30666"/>
                    <a:pt x="9768" y="30778"/>
                    <a:pt x="10280" y="30778"/>
                  </a:cubicBezTo>
                  <a:cubicBezTo>
                    <a:pt x="10550" y="30778"/>
                    <a:pt x="10818" y="30747"/>
                    <a:pt x="11049" y="30689"/>
                  </a:cubicBezTo>
                  <a:cubicBezTo>
                    <a:pt x="11272" y="30605"/>
                    <a:pt x="11467" y="30522"/>
                    <a:pt x="11607" y="30410"/>
                  </a:cubicBezTo>
                  <a:lnTo>
                    <a:pt x="11607" y="30410"/>
                  </a:lnTo>
                  <a:cubicBezTo>
                    <a:pt x="10658" y="36687"/>
                    <a:pt x="9207" y="46954"/>
                    <a:pt x="7701" y="59035"/>
                  </a:cubicBezTo>
                  <a:cubicBezTo>
                    <a:pt x="7701" y="58839"/>
                    <a:pt x="7645" y="58644"/>
                    <a:pt x="7450" y="58421"/>
                  </a:cubicBezTo>
                  <a:cubicBezTo>
                    <a:pt x="7155" y="58045"/>
                    <a:pt x="6602" y="57722"/>
                    <a:pt x="6188" y="57722"/>
                  </a:cubicBezTo>
                  <a:cubicBezTo>
                    <a:pt x="6171" y="57722"/>
                    <a:pt x="6155" y="57722"/>
                    <a:pt x="6139" y="57723"/>
                  </a:cubicBezTo>
                  <a:cubicBezTo>
                    <a:pt x="6027" y="58142"/>
                    <a:pt x="6278" y="58783"/>
                    <a:pt x="6585" y="59146"/>
                  </a:cubicBezTo>
                  <a:cubicBezTo>
                    <a:pt x="6838" y="59446"/>
                    <a:pt x="7092" y="59517"/>
                    <a:pt x="7408" y="59517"/>
                  </a:cubicBezTo>
                  <a:cubicBezTo>
                    <a:pt x="7475" y="59517"/>
                    <a:pt x="7544" y="59514"/>
                    <a:pt x="7617" y="59509"/>
                  </a:cubicBez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47" y="59990"/>
                    <a:pt x="6824" y="59849"/>
                    <a:pt x="6467" y="59849"/>
                  </a:cubicBezTo>
                  <a:cubicBezTo>
                    <a:pt x="6348" y="59849"/>
                    <a:pt x="6236" y="59865"/>
                    <a:pt x="6139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3" y="61099"/>
                    <a:pt x="6501" y="61127"/>
                  </a:cubicBezTo>
                  <a:cubicBezTo>
                    <a:pt x="5860" y="61350"/>
                    <a:pt x="5106" y="61964"/>
                    <a:pt x="4939" y="62550"/>
                  </a:cubicBezTo>
                  <a:cubicBezTo>
                    <a:pt x="5208" y="62729"/>
                    <a:pt x="5605" y="62812"/>
                    <a:pt x="6019" y="62812"/>
                  </a:cubicBezTo>
                  <a:cubicBezTo>
                    <a:pt x="6378" y="62812"/>
                    <a:pt x="6748" y="62750"/>
                    <a:pt x="7059" y="62634"/>
                  </a:cubicBezTo>
                  <a:cubicBezTo>
                    <a:pt x="7115" y="62606"/>
                    <a:pt x="7199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02" y="90839"/>
                  </a:cubicBezTo>
                  <a:cubicBezTo>
                    <a:pt x="3823" y="90505"/>
                    <a:pt x="3349" y="90254"/>
                    <a:pt x="3014" y="90254"/>
                  </a:cubicBezTo>
                  <a:cubicBezTo>
                    <a:pt x="2902" y="90644"/>
                    <a:pt x="3098" y="91258"/>
                    <a:pt x="3376" y="91649"/>
                  </a:cubicBezTo>
                  <a:cubicBezTo>
                    <a:pt x="3544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00" y="92234"/>
                    <a:pt x="3321" y="91955"/>
                    <a:pt x="2679" y="91955"/>
                  </a:cubicBezTo>
                  <a:cubicBezTo>
                    <a:pt x="2009" y="91983"/>
                    <a:pt x="1145" y="92290"/>
                    <a:pt x="838" y="92765"/>
                  </a:cubicBezTo>
                  <a:cubicBezTo>
                    <a:pt x="1172" y="93239"/>
                    <a:pt x="2037" y="93518"/>
                    <a:pt x="2707" y="93518"/>
                  </a:cubicBezTo>
                  <a:cubicBezTo>
                    <a:pt x="3349" y="93490"/>
                    <a:pt x="3628" y="93211"/>
                    <a:pt x="3934" y="92765"/>
                  </a:cubicBezTo>
                  <a:lnTo>
                    <a:pt x="3934" y="92765"/>
                  </a:lnTo>
                  <a:cubicBezTo>
                    <a:pt x="3823" y="93880"/>
                    <a:pt x="3711" y="95024"/>
                    <a:pt x="3600" y="96140"/>
                  </a:cubicBezTo>
                  <a:cubicBezTo>
                    <a:pt x="3565" y="96136"/>
                    <a:pt x="3531" y="96134"/>
                    <a:pt x="3496" y="96134"/>
                  </a:cubicBezTo>
                  <a:cubicBezTo>
                    <a:pt x="3307" y="96134"/>
                    <a:pt x="3119" y="96203"/>
                    <a:pt x="2930" y="96391"/>
                  </a:cubicBezTo>
                  <a:cubicBezTo>
                    <a:pt x="2567" y="96698"/>
                    <a:pt x="2261" y="97284"/>
                    <a:pt x="2316" y="97675"/>
                  </a:cubicBezTo>
                  <a:cubicBezTo>
                    <a:pt x="2370" y="97688"/>
                    <a:pt x="2428" y="97694"/>
                    <a:pt x="2489" y="97694"/>
                  </a:cubicBezTo>
                  <a:cubicBezTo>
                    <a:pt x="2808" y="97694"/>
                    <a:pt x="3207" y="97523"/>
                    <a:pt x="3488" y="97312"/>
                  </a:cubicBezTo>
                  <a:lnTo>
                    <a:pt x="3488" y="97312"/>
                  </a:lnTo>
                  <a:cubicBezTo>
                    <a:pt x="3293" y="99405"/>
                    <a:pt x="3125" y="101497"/>
                    <a:pt x="2958" y="103561"/>
                  </a:cubicBezTo>
                  <a:cubicBezTo>
                    <a:pt x="2902" y="103506"/>
                    <a:pt x="2819" y="103422"/>
                    <a:pt x="2735" y="103366"/>
                  </a:cubicBezTo>
                  <a:cubicBezTo>
                    <a:pt x="2437" y="103114"/>
                    <a:pt x="1970" y="102919"/>
                    <a:pt x="1596" y="102919"/>
                  </a:cubicBezTo>
                  <a:cubicBezTo>
                    <a:pt x="1514" y="102919"/>
                    <a:pt x="1438" y="102928"/>
                    <a:pt x="1368" y="102948"/>
                  </a:cubicBezTo>
                  <a:cubicBezTo>
                    <a:pt x="1340" y="103310"/>
                    <a:pt x="1619" y="103785"/>
                    <a:pt x="1926" y="104092"/>
                  </a:cubicBezTo>
                  <a:cubicBezTo>
                    <a:pt x="1842" y="104092"/>
                    <a:pt x="1730" y="104119"/>
                    <a:pt x="1619" y="104147"/>
                  </a:cubicBezTo>
                  <a:cubicBezTo>
                    <a:pt x="977" y="104315"/>
                    <a:pt x="196" y="104845"/>
                    <a:pt x="1" y="105403"/>
                  </a:cubicBezTo>
                  <a:cubicBezTo>
                    <a:pt x="298" y="105626"/>
                    <a:pt x="807" y="105738"/>
                    <a:pt x="1303" y="105738"/>
                  </a:cubicBezTo>
                  <a:cubicBezTo>
                    <a:pt x="1551" y="105738"/>
                    <a:pt x="1796" y="105710"/>
                    <a:pt x="2009" y="105654"/>
                  </a:cubicBezTo>
                  <a:cubicBezTo>
                    <a:pt x="2456" y="105514"/>
                    <a:pt x="2679" y="105319"/>
                    <a:pt x="2819" y="105040"/>
                  </a:cubicBezTo>
                  <a:lnTo>
                    <a:pt x="2819" y="105040"/>
                  </a:lnTo>
                  <a:cubicBezTo>
                    <a:pt x="2400" y="110453"/>
                    <a:pt x="2009" y="115753"/>
                    <a:pt x="1758" y="120803"/>
                  </a:cubicBezTo>
                  <a:cubicBezTo>
                    <a:pt x="1619" y="123398"/>
                    <a:pt x="3349" y="125267"/>
                    <a:pt x="6250" y="126578"/>
                  </a:cubicBezTo>
                  <a:cubicBezTo>
                    <a:pt x="7673" y="127220"/>
                    <a:pt x="9375" y="127722"/>
                    <a:pt x="11300" y="128113"/>
                  </a:cubicBezTo>
                  <a:cubicBezTo>
                    <a:pt x="11858" y="128224"/>
                    <a:pt x="12416" y="128336"/>
                    <a:pt x="13002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41" y="129689"/>
                    <a:pt x="12382" y="129733"/>
                    <a:pt x="12641" y="129733"/>
                  </a:cubicBezTo>
                  <a:cubicBezTo>
                    <a:pt x="12972" y="129733"/>
                    <a:pt x="13333" y="129661"/>
                    <a:pt x="13615" y="129536"/>
                  </a:cubicBezTo>
                  <a:cubicBezTo>
                    <a:pt x="14090" y="129340"/>
                    <a:pt x="14201" y="129033"/>
                    <a:pt x="14285" y="128615"/>
                  </a:cubicBezTo>
                  <a:cubicBezTo>
                    <a:pt x="14648" y="128671"/>
                    <a:pt x="14983" y="128699"/>
                    <a:pt x="15317" y="128754"/>
                  </a:cubicBezTo>
                  <a:cubicBezTo>
                    <a:pt x="14759" y="129257"/>
                    <a:pt x="14285" y="130066"/>
                    <a:pt x="14285" y="130679"/>
                  </a:cubicBezTo>
                  <a:cubicBezTo>
                    <a:pt x="14413" y="130718"/>
                    <a:pt x="14556" y="130736"/>
                    <a:pt x="14708" y="130736"/>
                  </a:cubicBezTo>
                  <a:cubicBezTo>
                    <a:pt x="15321" y="130736"/>
                    <a:pt x="16081" y="130446"/>
                    <a:pt x="16573" y="130066"/>
                  </a:cubicBezTo>
                  <a:cubicBezTo>
                    <a:pt x="17019" y="129703"/>
                    <a:pt x="17159" y="129368"/>
                    <a:pt x="17187" y="128950"/>
                  </a:cubicBezTo>
                  <a:cubicBezTo>
                    <a:pt x="17438" y="128950"/>
                    <a:pt x="17717" y="128978"/>
                    <a:pt x="17996" y="129005"/>
                  </a:cubicBezTo>
                  <a:cubicBezTo>
                    <a:pt x="17940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7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2" y="129536"/>
                    <a:pt x="19112" y="129312"/>
                    <a:pt x="19056" y="129089"/>
                  </a:cubicBezTo>
                  <a:lnTo>
                    <a:pt x="19056" y="129089"/>
                  </a:lnTo>
                  <a:cubicBezTo>
                    <a:pt x="19670" y="129117"/>
                    <a:pt x="20255" y="129145"/>
                    <a:pt x="20869" y="129173"/>
                  </a:cubicBezTo>
                  <a:cubicBezTo>
                    <a:pt x="20841" y="130791"/>
                    <a:pt x="20841" y="132381"/>
                    <a:pt x="20786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6" y="151994"/>
                  </a:lnTo>
                  <a:lnTo>
                    <a:pt x="15736" y="155928"/>
                  </a:lnTo>
                  <a:lnTo>
                    <a:pt x="40092" y="155928"/>
                  </a:lnTo>
                  <a:lnTo>
                    <a:pt x="40092" y="151994"/>
                  </a:lnTo>
                  <a:lnTo>
                    <a:pt x="35628" y="151994"/>
                  </a:lnTo>
                  <a:cubicBezTo>
                    <a:pt x="35293" y="149204"/>
                    <a:pt x="34763" y="144434"/>
                    <a:pt x="34289" y="139551"/>
                  </a:cubicBezTo>
                  <a:cubicBezTo>
                    <a:pt x="34038" y="137208"/>
                    <a:pt x="33814" y="134864"/>
                    <a:pt x="33647" y="132716"/>
                  </a:cubicBezTo>
                  <a:cubicBezTo>
                    <a:pt x="33535" y="131349"/>
                    <a:pt x="33452" y="130066"/>
                    <a:pt x="33368" y="128894"/>
                  </a:cubicBezTo>
                  <a:cubicBezTo>
                    <a:pt x="37330" y="128615"/>
                    <a:pt x="41152" y="128196"/>
                    <a:pt x="44416" y="127666"/>
                  </a:cubicBezTo>
                  <a:cubicBezTo>
                    <a:pt x="47290" y="127220"/>
                    <a:pt x="48964" y="124876"/>
                    <a:pt x="49745" y="121194"/>
                  </a:cubicBezTo>
                  <a:cubicBezTo>
                    <a:pt x="49801" y="121333"/>
                    <a:pt x="49856" y="121445"/>
                    <a:pt x="49996" y="121584"/>
                  </a:cubicBezTo>
                  <a:cubicBezTo>
                    <a:pt x="50290" y="121854"/>
                    <a:pt x="50777" y="122102"/>
                    <a:pt x="51156" y="122102"/>
                  </a:cubicBezTo>
                  <a:cubicBezTo>
                    <a:pt x="51209" y="122102"/>
                    <a:pt x="51259" y="122097"/>
                    <a:pt x="51307" y="122086"/>
                  </a:cubicBezTo>
                  <a:cubicBezTo>
                    <a:pt x="51363" y="121696"/>
                    <a:pt x="51084" y="121110"/>
                    <a:pt x="50749" y="120803"/>
                  </a:cubicBezTo>
                  <a:cubicBezTo>
                    <a:pt x="50523" y="120598"/>
                    <a:pt x="50327" y="120528"/>
                    <a:pt x="50117" y="120528"/>
                  </a:cubicBezTo>
                  <a:cubicBezTo>
                    <a:pt x="50042" y="120528"/>
                    <a:pt x="49965" y="120537"/>
                    <a:pt x="49884" y="120552"/>
                  </a:cubicBezTo>
                  <a:cubicBezTo>
                    <a:pt x="49940" y="120273"/>
                    <a:pt x="49968" y="119966"/>
                    <a:pt x="50024" y="119659"/>
                  </a:cubicBezTo>
                  <a:cubicBezTo>
                    <a:pt x="50275" y="119910"/>
                    <a:pt x="50610" y="120078"/>
                    <a:pt x="50889" y="120078"/>
                  </a:cubicBezTo>
                  <a:cubicBezTo>
                    <a:pt x="51028" y="119715"/>
                    <a:pt x="50861" y="119101"/>
                    <a:pt x="50610" y="118711"/>
                  </a:cubicBezTo>
                  <a:cubicBezTo>
                    <a:pt x="50470" y="118515"/>
                    <a:pt x="50331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cubicBezTo>
                    <a:pt x="51949" y="118432"/>
                    <a:pt x="52814" y="118153"/>
                    <a:pt x="53148" y="117678"/>
                  </a:cubicBezTo>
                  <a:cubicBezTo>
                    <a:pt x="52842" y="117232"/>
                    <a:pt x="51977" y="116897"/>
                    <a:pt x="51335" y="116897"/>
                  </a:cubicBezTo>
                  <a:cubicBezTo>
                    <a:pt x="51301" y="116895"/>
                    <a:pt x="51269" y="116895"/>
                    <a:pt x="51237" y="116895"/>
                  </a:cubicBezTo>
                  <a:cubicBezTo>
                    <a:pt x="50770" y="116895"/>
                    <a:pt x="50508" y="117086"/>
                    <a:pt x="50247" y="117399"/>
                  </a:cubicBezTo>
                  <a:cubicBezTo>
                    <a:pt x="50275" y="117037"/>
                    <a:pt x="50275" y="116702"/>
                    <a:pt x="50303" y="116339"/>
                  </a:cubicBezTo>
                  <a:cubicBezTo>
                    <a:pt x="50523" y="116468"/>
                    <a:pt x="50708" y="116560"/>
                    <a:pt x="50928" y="116560"/>
                  </a:cubicBezTo>
                  <a:cubicBezTo>
                    <a:pt x="51041" y="116560"/>
                    <a:pt x="51165" y="116536"/>
                    <a:pt x="51307" y="116479"/>
                  </a:cubicBezTo>
                  <a:cubicBezTo>
                    <a:pt x="51726" y="116283"/>
                    <a:pt x="52200" y="115837"/>
                    <a:pt x="52284" y="115446"/>
                  </a:cubicBezTo>
                  <a:cubicBezTo>
                    <a:pt x="52115" y="115356"/>
                    <a:pt x="51886" y="115313"/>
                    <a:pt x="51648" y="115313"/>
                  </a:cubicBezTo>
                  <a:cubicBezTo>
                    <a:pt x="51373" y="115313"/>
                    <a:pt x="51085" y="115370"/>
                    <a:pt x="50861" y="115474"/>
                  </a:cubicBezTo>
                  <a:cubicBezTo>
                    <a:pt x="50498" y="115642"/>
                    <a:pt x="50386" y="115893"/>
                    <a:pt x="50303" y="116228"/>
                  </a:cubicBezTo>
                  <a:cubicBezTo>
                    <a:pt x="50386" y="114163"/>
                    <a:pt x="50303" y="111847"/>
                    <a:pt x="50107" y="109392"/>
                  </a:cubicBezTo>
                  <a:cubicBezTo>
                    <a:pt x="50247" y="109392"/>
                    <a:pt x="50359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3" y="108425"/>
                    <a:pt x="50876" y="108416"/>
                    <a:pt x="50805" y="108416"/>
                  </a:cubicBezTo>
                  <a:cubicBezTo>
                    <a:pt x="50565" y="108416"/>
                    <a:pt x="50267" y="108516"/>
                    <a:pt x="50052" y="108667"/>
                  </a:cubicBezTo>
                  <a:cubicBezTo>
                    <a:pt x="49940" y="107160"/>
                    <a:pt x="49773" y="105598"/>
                    <a:pt x="49577" y="104008"/>
                  </a:cubicBezTo>
                  <a:lnTo>
                    <a:pt x="49577" y="104008"/>
                  </a:lnTo>
                  <a:cubicBezTo>
                    <a:pt x="49661" y="104092"/>
                    <a:pt x="49801" y="104147"/>
                    <a:pt x="49940" y="104231"/>
                  </a:cubicBezTo>
                  <a:cubicBezTo>
                    <a:pt x="50147" y="104309"/>
                    <a:pt x="50402" y="104350"/>
                    <a:pt x="50647" y="104350"/>
                  </a:cubicBezTo>
                  <a:cubicBezTo>
                    <a:pt x="50930" y="104350"/>
                    <a:pt x="51198" y="104295"/>
                    <a:pt x="51363" y="104175"/>
                  </a:cubicBezTo>
                  <a:cubicBezTo>
                    <a:pt x="51279" y="103785"/>
                    <a:pt x="50777" y="103366"/>
                    <a:pt x="50331" y="103199"/>
                  </a:cubicBezTo>
                  <a:cubicBezTo>
                    <a:pt x="50195" y="103142"/>
                    <a:pt x="50074" y="103118"/>
                    <a:pt x="49961" y="103118"/>
                  </a:cubicBezTo>
                  <a:cubicBezTo>
                    <a:pt x="49793" y="103118"/>
                    <a:pt x="49643" y="103171"/>
                    <a:pt x="49494" y="103255"/>
                  </a:cubicBezTo>
                  <a:cubicBezTo>
                    <a:pt x="49466" y="103003"/>
                    <a:pt x="49438" y="102724"/>
                    <a:pt x="49410" y="102473"/>
                  </a:cubicBezTo>
                  <a:lnTo>
                    <a:pt x="49410" y="102473"/>
                  </a:lnTo>
                  <a:cubicBezTo>
                    <a:pt x="49563" y="102504"/>
                    <a:pt x="49724" y="102526"/>
                    <a:pt x="49871" y="102526"/>
                  </a:cubicBezTo>
                  <a:cubicBezTo>
                    <a:pt x="49992" y="102526"/>
                    <a:pt x="50103" y="102511"/>
                    <a:pt x="50191" y="102473"/>
                  </a:cubicBezTo>
                  <a:cubicBezTo>
                    <a:pt x="50191" y="102055"/>
                    <a:pt x="49773" y="101553"/>
                    <a:pt x="49382" y="101302"/>
                  </a:cubicBezTo>
                  <a:cubicBezTo>
                    <a:pt x="49326" y="101274"/>
                    <a:pt x="49270" y="101246"/>
                    <a:pt x="49243" y="101218"/>
                  </a:cubicBezTo>
                  <a:cubicBezTo>
                    <a:pt x="49215" y="101078"/>
                    <a:pt x="49187" y="100967"/>
                    <a:pt x="49187" y="100855"/>
                  </a:cubicBezTo>
                  <a:lnTo>
                    <a:pt x="49187" y="100855"/>
                  </a:lnTo>
                  <a:cubicBezTo>
                    <a:pt x="49233" y="100862"/>
                    <a:pt x="49282" y="100865"/>
                    <a:pt x="49334" y="100865"/>
                  </a:cubicBezTo>
                  <a:cubicBezTo>
                    <a:pt x="49502" y="100865"/>
                    <a:pt x="49699" y="100829"/>
                    <a:pt x="49912" y="100744"/>
                  </a:cubicBezTo>
                  <a:cubicBezTo>
                    <a:pt x="50526" y="100520"/>
                    <a:pt x="51223" y="99907"/>
                    <a:pt x="51363" y="99349"/>
                  </a:cubicBezTo>
                  <a:cubicBezTo>
                    <a:pt x="51126" y="99195"/>
                    <a:pt x="50770" y="99126"/>
                    <a:pt x="50397" y="99126"/>
                  </a:cubicBezTo>
                  <a:cubicBezTo>
                    <a:pt x="50024" y="99126"/>
                    <a:pt x="49633" y="99195"/>
                    <a:pt x="49326" y="99321"/>
                  </a:cubicBezTo>
                  <a:cubicBezTo>
                    <a:pt x="49187" y="99377"/>
                    <a:pt x="49075" y="99432"/>
                    <a:pt x="48991" y="99516"/>
                  </a:cubicBezTo>
                  <a:cubicBezTo>
                    <a:pt x="48964" y="99377"/>
                    <a:pt x="48964" y="99237"/>
                    <a:pt x="48936" y="99098"/>
                  </a:cubicBezTo>
                  <a:cubicBezTo>
                    <a:pt x="49019" y="99070"/>
                    <a:pt x="49075" y="99014"/>
                    <a:pt x="49159" y="98930"/>
                  </a:cubicBezTo>
                  <a:cubicBezTo>
                    <a:pt x="49466" y="98568"/>
                    <a:pt x="49745" y="97982"/>
                    <a:pt x="49661" y="97591"/>
                  </a:cubicBezTo>
                  <a:cubicBezTo>
                    <a:pt x="49619" y="97583"/>
                    <a:pt x="49576" y="97579"/>
                    <a:pt x="49531" y="97579"/>
                  </a:cubicBezTo>
                  <a:cubicBezTo>
                    <a:pt x="49282" y="97579"/>
                    <a:pt x="49001" y="97704"/>
                    <a:pt x="48740" y="97870"/>
                  </a:cubicBezTo>
                  <a:cubicBezTo>
                    <a:pt x="48322" y="95136"/>
                    <a:pt x="47875" y="92318"/>
                    <a:pt x="47345" y="89472"/>
                  </a:cubicBezTo>
                  <a:lnTo>
                    <a:pt x="47345" y="89472"/>
                  </a:lnTo>
                  <a:cubicBezTo>
                    <a:pt x="47541" y="89751"/>
                    <a:pt x="47764" y="89975"/>
                    <a:pt x="48210" y="90030"/>
                  </a:cubicBezTo>
                  <a:cubicBezTo>
                    <a:pt x="48320" y="90046"/>
                    <a:pt x="48438" y="90054"/>
                    <a:pt x="48559" y="90054"/>
                  </a:cubicBezTo>
                  <a:cubicBezTo>
                    <a:pt x="49084" y="90054"/>
                    <a:pt x="49673" y="89907"/>
                    <a:pt x="49968" y="89612"/>
                  </a:cubicBezTo>
                  <a:cubicBezTo>
                    <a:pt x="49717" y="89166"/>
                    <a:pt x="48991" y="88775"/>
                    <a:pt x="48433" y="88691"/>
                  </a:cubicBezTo>
                  <a:cubicBezTo>
                    <a:pt x="48350" y="88678"/>
                    <a:pt x="48272" y="88672"/>
                    <a:pt x="48199" y="88672"/>
                  </a:cubicBezTo>
                  <a:cubicBezTo>
                    <a:pt x="47807" y="88672"/>
                    <a:pt x="47548" y="88851"/>
                    <a:pt x="47290" y="89110"/>
                  </a:cubicBezTo>
                  <a:cubicBezTo>
                    <a:pt x="47150" y="88273"/>
                    <a:pt x="47011" y="87436"/>
                    <a:pt x="46843" y="86571"/>
                  </a:cubicBezTo>
                  <a:lnTo>
                    <a:pt x="46843" y="86571"/>
                  </a:lnTo>
                  <a:cubicBezTo>
                    <a:pt x="46988" y="86674"/>
                    <a:pt x="47148" y="86732"/>
                    <a:pt x="47358" y="86732"/>
                  </a:cubicBezTo>
                  <a:cubicBezTo>
                    <a:pt x="47431" y="86732"/>
                    <a:pt x="47510" y="86725"/>
                    <a:pt x="47596" y="86710"/>
                  </a:cubicBezTo>
                  <a:cubicBezTo>
                    <a:pt x="48182" y="86655"/>
                    <a:pt x="48908" y="86292"/>
                    <a:pt x="49159" y="85846"/>
                  </a:cubicBezTo>
                  <a:cubicBezTo>
                    <a:pt x="48871" y="85532"/>
                    <a:pt x="48266" y="85341"/>
                    <a:pt x="47731" y="85341"/>
                  </a:cubicBezTo>
                  <a:cubicBezTo>
                    <a:pt x="47695" y="85341"/>
                    <a:pt x="47660" y="85342"/>
                    <a:pt x="47624" y="85343"/>
                  </a:cubicBezTo>
                  <a:cubicBezTo>
                    <a:pt x="47708" y="85260"/>
                    <a:pt x="47792" y="85148"/>
                    <a:pt x="47848" y="85009"/>
                  </a:cubicBezTo>
                  <a:cubicBezTo>
                    <a:pt x="48266" y="84283"/>
                    <a:pt x="48433" y="83139"/>
                    <a:pt x="48127" y="82498"/>
                  </a:cubicBezTo>
                  <a:lnTo>
                    <a:pt x="48127" y="82498"/>
                  </a:lnTo>
                  <a:cubicBezTo>
                    <a:pt x="47513" y="82553"/>
                    <a:pt x="46787" y="83139"/>
                    <a:pt x="46341" y="83781"/>
                  </a:cubicBezTo>
                  <a:cubicBezTo>
                    <a:pt x="45867" y="81131"/>
                    <a:pt x="45365" y="78480"/>
                    <a:pt x="44890" y="75830"/>
                  </a:cubicBezTo>
                  <a:cubicBezTo>
                    <a:pt x="44974" y="75802"/>
                    <a:pt x="45086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cubicBezTo>
                    <a:pt x="45634" y="74539"/>
                    <a:pt x="45595" y="74536"/>
                    <a:pt x="45555" y="74536"/>
                  </a:cubicBezTo>
                  <a:cubicBezTo>
                    <a:pt x="45290" y="74536"/>
                    <a:pt x="44961" y="74684"/>
                    <a:pt x="44695" y="74853"/>
                  </a:cubicBezTo>
                  <a:cubicBezTo>
                    <a:pt x="44193" y="71980"/>
                    <a:pt x="43663" y="69134"/>
                    <a:pt x="43216" y="66316"/>
                  </a:cubicBezTo>
                  <a:lnTo>
                    <a:pt x="43216" y="66316"/>
                  </a:lnTo>
                  <a:cubicBezTo>
                    <a:pt x="43272" y="66400"/>
                    <a:pt x="43384" y="66456"/>
                    <a:pt x="43523" y="66511"/>
                  </a:cubicBezTo>
                  <a:cubicBezTo>
                    <a:pt x="43747" y="66601"/>
                    <a:pt x="44043" y="66659"/>
                    <a:pt x="44321" y="66659"/>
                  </a:cubicBezTo>
                  <a:cubicBezTo>
                    <a:pt x="44563" y="66659"/>
                    <a:pt x="44790" y="66615"/>
                    <a:pt x="44946" y="66511"/>
                  </a:cubicBezTo>
                  <a:cubicBezTo>
                    <a:pt x="44862" y="66121"/>
                    <a:pt x="44360" y="65675"/>
                    <a:pt x="43942" y="65507"/>
                  </a:cubicBezTo>
                  <a:cubicBezTo>
                    <a:pt x="43799" y="65441"/>
                    <a:pt x="43678" y="65414"/>
                    <a:pt x="43566" y="65414"/>
                  </a:cubicBezTo>
                  <a:cubicBezTo>
                    <a:pt x="43395" y="65414"/>
                    <a:pt x="43246" y="65478"/>
                    <a:pt x="43077" y="65563"/>
                  </a:cubicBezTo>
                  <a:cubicBezTo>
                    <a:pt x="42937" y="64726"/>
                    <a:pt x="42798" y="63889"/>
                    <a:pt x="42686" y="63052"/>
                  </a:cubicBezTo>
                  <a:lnTo>
                    <a:pt x="42686" y="63052"/>
                  </a:lnTo>
                  <a:cubicBezTo>
                    <a:pt x="42819" y="63111"/>
                    <a:pt x="42959" y="63146"/>
                    <a:pt x="43115" y="63146"/>
                  </a:cubicBezTo>
                  <a:cubicBezTo>
                    <a:pt x="43255" y="63146"/>
                    <a:pt x="43408" y="63118"/>
                    <a:pt x="43579" y="63052"/>
                  </a:cubicBezTo>
                  <a:cubicBezTo>
                    <a:pt x="44193" y="62829"/>
                    <a:pt x="44918" y="62215"/>
                    <a:pt x="45086" y="61685"/>
                  </a:cubicBezTo>
                  <a:cubicBezTo>
                    <a:pt x="44829" y="61508"/>
                    <a:pt x="44443" y="61433"/>
                    <a:pt x="44039" y="61433"/>
                  </a:cubicBezTo>
                  <a:cubicBezTo>
                    <a:pt x="43741" y="61433"/>
                    <a:pt x="43433" y="61474"/>
                    <a:pt x="43161" y="61545"/>
                  </a:cubicBezTo>
                  <a:cubicBezTo>
                    <a:pt x="43356" y="61239"/>
                    <a:pt x="43440" y="60904"/>
                    <a:pt x="43412" y="60653"/>
                  </a:cubicBezTo>
                  <a:cubicBezTo>
                    <a:pt x="43371" y="60645"/>
                    <a:pt x="43329" y="60642"/>
                    <a:pt x="43285" y="60642"/>
                  </a:cubicBezTo>
                  <a:cubicBezTo>
                    <a:pt x="42996" y="60642"/>
                    <a:pt x="42642" y="60794"/>
                    <a:pt x="42351" y="60987"/>
                  </a:cubicBezTo>
                  <a:cubicBezTo>
                    <a:pt x="41905" y="58253"/>
                    <a:pt x="41431" y="55491"/>
                    <a:pt x="40929" y="52729"/>
                  </a:cubicBezTo>
                  <a:cubicBezTo>
                    <a:pt x="41068" y="52701"/>
                    <a:pt x="41208" y="52646"/>
                    <a:pt x="41375" y="52506"/>
                  </a:cubicBezTo>
                  <a:cubicBezTo>
                    <a:pt x="41710" y="52227"/>
                    <a:pt x="42045" y="51669"/>
                    <a:pt x="42017" y="51279"/>
                  </a:cubicBezTo>
                  <a:cubicBezTo>
                    <a:pt x="41946" y="51257"/>
                    <a:pt x="41867" y="51247"/>
                    <a:pt x="41784" y="51247"/>
                  </a:cubicBezTo>
                  <a:cubicBezTo>
                    <a:pt x="41443" y="51247"/>
                    <a:pt x="41025" y="51417"/>
                    <a:pt x="40733" y="51641"/>
                  </a:cubicBezTo>
                  <a:cubicBezTo>
                    <a:pt x="40650" y="51251"/>
                    <a:pt x="40594" y="50860"/>
                    <a:pt x="40510" y="50470"/>
                  </a:cubicBezTo>
                  <a:cubicBezTo>
                    <a:pt x="40845" y="50442"/>
                    <a:pt x="41096" y="50330"/>
                    <a:pt x="41291" y="49967"/>
                  </a:cubicBezTo>
                  <a:cubicBezTo>
                    <a:pt x="41515" y="49549"/>
                    <a:pt x="41626" y="48907"/>
                    <a:pt x="41459" y="48544"/>
                  </a:cubicBezTo>
                  <a:lnTo>
                    <a:pt x="41459" y="48544"/>
                  </a:lnTo>
                  <a:cubicBezTo>
                    <a:pt x="41068" y="48600"/>
                    <a:pt x="40566" y="49047"/>
                    <a:pt x="40343" y="49437"/>
                  </a:cubicBezTo>
                  <a:lnTo>
                    <a:pt x="40315" y="49465"/>
                  </a:lnTo>
                  <a:cubicBezTo>
                    <a:pt x="39422" y="44750"/>
                    <a:pt x="38446" y="40035"/>
                    <a:pt x="37413" y="35544"/>
                  </a:cubicBezTo>
                  <a:lnTo>
                    <a:pt x="37413" y="35544"/>
                  </a:lnTo>
                  <a:cubicBezTo>
                    <a:pt x="37619" y="35602"/>
                    <a:pt x="37841" y="35638"/>
                    <a:pt x="38045" y="35638"/>
                  </a:cubicBezTo>
                  <a:cubicBezTo>
                    <a:pt x="38228" y="35638"/>
                    <a:pt x="38397" y="35609"/>
                    <a:pt x="38529" y="35544"/>
                  </a:cubicBezTo>
                  <a:cubicBezTo>
                    <a:pt x="38474" y="35125"/>
                    <a:pt x="38027" y="34651"/>
                    <a:pt x="37609" y="34428"/>
                  </a:cubicBezTo>
                  <a:cubicBezTo>
                    <a:pt x="37441" y="34344"/>
                    <a:pt x="37274" y="34316"/>
                    <a:pt x="37134" y="34316"/>
                  </a:cubicBezTo>
                  <a:cubicBezTo>
                    <a:pt x="37106" y="34176"/>
                    <a:pt x="37079" y="34065"/>
                    <a:pt x="37051" y="33925"/>
                  </a:cubicBezTo>
                  <a:lnTo>
                    <a:pt x="37051" y="33925"/>
                  </a:lnTo>
                  <a:cubicBezTo>
                    <a:pt x="37191" y="33976"/>
                    <a:pt x="37337" y="34010"/>
                    <a:pt x="37492" y="34010"/>
                  </a:cubicBezTo>
                  <a:cubicBezTo>
                    <a:pt x="37676" y="34010"/>
                    <a:pt x="37871" y="33963"/>
                    <a:pt x="38083" y="33842"/>
                  </a:cubicBezTo>
                  <a:cubicBezTo>
                    <a:pt x="38669" y="33563"/>
                    <a:pt x="39310" y="32865"/>
                    <a:pt x="39394" y="32307"/>
                  </a:cubicBezTo>
                  <a:cubicBezTo>
                    <a:pt x="39204" y="32212"/>
                    <a:pt x="38953" y="32169"/>
                    <a:pt x="38683" y="32169"/>
                  </a:cubicBezTo>
                  <a:cubicBezTo>
                    <a:pt x="38242" y="32169"/>
                    <a:pt x="37749" y="32284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2" y="32781"/>
                    <a:pt x="36744" y="32614"/>
                    <a:pt x="36688" y="32447"/>
                  </a:cubicBezTo>
                  <a:cubicBezTo>
                    <a:pt x="36855" y="32391"/>
                    <a:pt x="37023" y="32279"/>
                    <a:pt x="37162" y="32084"/>
                  </a:cubicBezTo>
                  <a:cubicBezTo>
                    <a:pt x="37469" y="31721"/>
                    <a:pt x="37664" y="31108"/>
                    <a:pt x="37553" y="30717"/>
                  </a:cubicBezTo>
                  <a:cubicBezTo>
                    <a:pt x="37536" y="30716"/>
                    <a:pt x="37519" y="30715"/>
                    <a:pt x="37502" y="30715"/>
                  </a:cubicBezTo>
                  <a:cubicBezTo>
                    <a:pt x="37147" y="30715"/>
                    <a:pt x="36702" y="30984"/>
                    <a:pt x="36409" y="31303"/>
                  </a:cubicBezTo>
                  <a:cubicBezTo>
                    <a:pt x="35712" y="28429"/>
                    <a:pt x="34986" y="25639"/>
                    <a:pt x="34261" y="23017"/>
                  </a:cubicBezTo>
                  <a:cubicBezTo>
                    <a:pt x="34149" y="22682"/>
                    <a:pt x="34065" y="22319"/>
                    <a:pt x="33954" y="21985"/>
                  </a:cubicBezTo>
                  <a:cubicBezTo>
                    <a:pt x="34065" y="21650"/>
                    <a:pt x="33954" y="21120"/>
                    <a:pt x="33731" y="20757"/>
                  </a:cubicBezTo>
                  <a:cubicBezTo>
                    <a:pt x="33842" y="20757"/>
                    <a:pt x="33926" y="20785"/>
                    <a:pt x="34065" y="20785"/>
                  </a:cubicBezTo>
                  <a:cubicBezTo>
                    <a:pt x="34093" y="20786"/>
                    <a:pt x="34120" y="20787"/>
                    <a:pt x="34148" y="20787"/>
                  </a:cubicBezTo>
                  <a:cubicBezTo>
                    <a:pt x="34781" y="20787"/>
                    <a:pt x="35613" y="20487"/>
                    <a:pt x="35907" y="20060"/>
                  </a:cubicBezTo>
                  <a:cubicBezTo>
                    <a:pt x="35600" y="19585"/>
                    <a:pt x="34735" y="19278"/>
                    <a:pt x="34093" y="19250"/>
                  </a:cubicBezTo>
                  <a:cubicBezTo>
                    <a:pt x="33703" y="19250"/>
                    <a:pt x="33452" y="19362"/>
                    <a:pt x="33228" y="19529"/>
                  </a:cubicBezTo>
                  <a:cubicBezTo>
                    <a:pt x="32866" y="18358"/>
                    <a:pt x="32531" y="17214"/>
                    <a:pt x="32168" y="16126"/>
                  </a:cubicBezTo>
                  <a:lnTo>
                    <a:pt x="32168" y="16126"/>
                  </a:lnTo>
                  <a:cubicBezTo>
                    <a:pt x="32247" y="16145"/>
                    <a:pt x="32340" y="16165"/>
                    <a:pt x="32447" y="16165"/>
                  </a:cubicBezTo>
                  <a:cubicBezTo>
                    <a:pt x="32491" y="16165"/>
                    <a:pt x="32538" y="16162"/>
                    <a:pt x="32587" y="16154"/>
                  </a:cubicBezTo>
                  <a:cubicBezTo>
                    <a:pt x="33089" y="16070"/>
                    <a:pt x="33731" y="15735"/>
                    <a:pt x="33954" y="15345"/>
                  </a:cubicBezTo>
                  <a:cubicBezTo>
                    <a:pt x="33675" y="15066"/>
                    <a:pt x="33089" y="14926"/>
                    <a:pt x="32587" y="14926"/>
                  </a:cubicBezTo>
                  <a:cubicBezTo>
                    <a:pt x="32671" y="14842"/>
                    <a:pt x="32726" y="14759"/>
                    <a:pt x="32810" y="14647"/>
                  </a:cubicBezTo>
                  <a:cubicBezTo>
                    <a:pt x="33145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9" y="12471"/>
                    <a:pt x="32029" y="12862"/>
                    <a:pt x="31666" y="13308"/>
                  </a:cubicBezTo>
                  <a:cubicBezTo>
                    <a:pt x="31610" y="12834"/>
                    <a:pt x="31415" y="12276"/>
                    <a:pt x="31108" y="12052"/>
                  </a:cubicBezTo>
                  <a:cubicBezTo>
                    <a:pt x="31024" y="12136"/>
                    <a:pt x="30913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876" y="7672"/>
                    <a:pt x="28346" y="6668"/>
                  </a:cubicBezTo>
                  <a:cubicBezTo>
                    <a:pt x="28793" y="6528"/>
                    <a:pt x="29323" y="6110"/>
                    <a:pt x="29434" y="5719"/>
                  </a:cubicBezTo>
                  <a:cubicBezTo>
                    <a:pt x="29243" y="5592"/>
                    <a:pt x="28951" y="5528"/>
                    <a:pt x="28653" y="5528"/>
                  </a:cubicBezTo>
                  <a:cubicBezTo>
                    <a:pt x="28430" y="5528"/>
                    <a:pt x="28203" y="5564"/>
                    <a:pt x="28011" y="5636"/>
                  </a:cubicBezTo>
                  <a:cubicBezTo>
                    <a:pt x="27928" y="5664"/>
                    <a:pt x="27872" y="5691"/>
                    <a:pt x="27816" y="5719"/>
                  </a:cubicBezTo>
                  <a:cubicBezTo>
                    <a:pt x="27677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7" y="4324"/>
                  </a:cubicBezTo>
                  <a:cubicBezTo>
                    <a:pt x="28514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1" y="3041"/>
                    <a:pt x="26812" y="3655"/>
                  </a:cubicBezTo>
                  <a:cubicBezTo>
                    <a:pt x="26756" y="3766"/>
                    <a:pt x="26728" y="3878"/>
                    <a:pt x="26700" y="3962"/>
                  </a:cubicBezTo>
                  <a:cubicBezTo>
                    <a:pt x="25733" y="2699"/>
                    <a:pt x="24792" y="2006"/>
                    <a:pt x="23901" y="2006"/>
                  </a:cubicBezTo>
                  <a:cubicBezTo>
                    <a:pt x="23867" y="2006"/>
                    <a:pt x="23833" y="2007"/>
                    <a:pt x="23799" y="2009"/>
                  </a:cubicBezTo>
                  <a:cubicBezTo>
                    <a:pt x="23324" y="2037"/>
                    <a:pt x="22850" y="2148"/>
                    <a:pt x="22404" y="2316"/>
                  </a:cubicBezTo>
                  <a:lnTo>
                    <a:pt x="22432" y="2232"/>
                  </a:lnTo>
                  <a:cubicBezTo>
                    <a:pt x="22599" y="1786"/>
                    <a:pt x="22571" y="1116"/>
                    <a:pt x="2234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4" name="Google Shape;2164;p8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2165" name="Google Shape;2165;p8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8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8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8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8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8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8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8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8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4" name="Google Shape;2174;p8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2175" name="Google Shape;2175;p8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8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8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8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8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8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8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8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8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4" name="Google Shape;2184;p8"/>
          <p:cNvSpPr/>
          <p:nvPr/>
        </p:nvSpPr>
        <p:spPr>
          <a:xfrm>
            <a:off x="-11" y="1545725"/>
            <a:ext cx="1098387" cy="3226469"/>
          </a:xfrm>
          <a:custGeom>
            <a:rect b="b" l="l" r="r" t="t"/>
            <a:pathLst>
              <a:path extrusionOk="0" h="42132" w="14343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688" y="361"/>
                  <a:pt x="5745" y="323"/>
                  <a:pt x="5745" y="247"/>
                </a:cubicBezTo>
                <a:cubicBezTo>
                  <a:pt x="5745" y="152"/>
                  <a:pt x="5726" y="38"/>
                  <a:pt x="5669" y="0"/>
                </a:cubicBezTo>
                <a:close/>
                <a:moveTo>
                  <a:pt x="4870" y="133"/>
                </a:moveTo>
                <a:cubicBezTo>
                  <a:pt x="4851" y="209"/>
                  <a:pt x="4889" y="323"/>
                  <a:pt x="4946" y="399"/>
                </a:cubicBezTo>
                <a:cubicBezTo>
                  <a:pt x="5003" y="457"/>
                  <a:pt x="5060" y="457"/>
                  <a:pt x="5117" y="457"/>
                </a:cubicBezTo>
                <a:cubicBezTo>
                  <a:pt x="5155" y="380"/>
                  <a:pt x="5155" y="342"/>
                  <a:pt x="5098" y="266"/>
                </a:cubicBezTo>
                <a:cubicBezTo>
                  <a:pt x="5060" y="209"/>
                  <a:pt x="4946" y="133"/>
                  <a:pt x="4870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7" y="2644"/>
                </a:cubicBezTo>
                <a:cubicBezTo>
                  <a:pt x="3577" y="2701"/>
                  <a:pt x="3634" y="2815"/>
                  <a:pt x="3691" y="2872"/>
                </a:cubicBezTo>
                <a:cubicBezTo>
                  <a:pt x="3719" y="2901"/>
                  <a:pt x="3748" y="2910"/>
                  <a:pt x="3779" y="2910"/>
                </a:cubicBezTo>
                <a:cubicBezTo>
                  <a:pt x="3810" y="2910"/>
                  <a:pt x="3843" y="2901"/>
                  <a:pt x="3881" y="2891"/>
                </a:cubicBezTo>
                <a:cubicBezTo>
                  <a:pt x="3881" y="2834"/>
                  <a:pt x="3881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57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56" y="2777"/>
                  <a:pt x="4299" y="2682"/>
                </a:cubicBezTo>
                <a:cubicBezTo>
                  <a:pt x="4223" y="2568"/>
                  <a:pt x="4071" y="2473"/>
                  <a:pt x="3957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8" y="3443"/>
                  <a:pt x="3596" y="3405"/>
                  <a:pt x="3634" y="3348"/>
                </a:cubicBezTo>
                <a:cubicBezTo>
                  <a:pt x="3596" y="3291"/>
                  <a:pt x="3558" y="3253"/>
                  <a:pt x="3462" y="3253"/>
                </a:cubicBezTo>
                <a:close/>
                <a:moveTo>
                  <a:pt x="9515" y="3477"/>
                </a:moveTo>
                <a:cubicBezTo>
                  <a:pt x="9392" y="3477"/>
                  <a:pt x="9249" y="3531"/>
                  <a:pt x="9150" y="3614"/>
                </a:cubicBezTo>
                <a:cubicBezTo>
                  <a:pt x="9055" y="3709"/>
                  <a:pt x="9055" y="3804"/>
                  <a:pt x="9055" y="3918"/>
                </a:cubicBezTo>
                <a:cubicBezTo>
                  <a:pt x="9101" y="3926"/>
                  <a:pt x="9145" y="3934"/>
                  <a:pt x="9186" y="3934"/>
                </a:cubicBezTo>
                <a:cubicBezTo>
                  <a:pt x="9246" y="3934"/>
                  <a:pt x="9303" y="3918"/>
                  <a:pt x="9359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1" y="3478"/>
                  <a:pt x="9533" y="3477"/>
                  <a:pt x="9515" y="3477"/>
                </a:cubicBezTo>
                <a:close/>
                <a:moveTo>
                  <a:pt x="9304" y="4778"/>
                </a:moveTo>
                <a:cubicBezTo>
                  <a:pt x="9225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28" y="5117"/>
                  <a:pt x="9084" y="5117"/>
                </a:cubicBezTo>
                <a:cubicBezTo>
                  <a:pt x="9114" y="5117"/>
                  <a:pt x="9147" y="5111"/>
                  <a:pt x="9188" y="5098"/>
                </a:cubicBezTo>
                <a:cubicBezTo>
                  <a:pt x="9302" y="5041"/>
                  <a:pt x="9435" y="4926"/>
                  <a:pt x="9454" y="4812"/>
                </a:cubicBezTo>
                <a:cubicBezTo>
                  <a:pt x="9414" y="4788"/>
                  <a:pt x="9361" y="4778"/>
                  <a:pt x="9304" y="4778"/>
                </a:cubicBezTo>
                <a:close/>
                <a:moveTo>
                  <a:pt x="9479" y="5697"/>
                </a:moveTo>
                <a:cubicBezTo>
                  <a:pt x="9418" y="5697"/>
                  <a:pt x="9364" y="5726"/>
                  <a:pt x="9302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1" y="6034"/>
                  <a:pt x="9670" y="6034"/>
                </a:cubicBezTo>
                <a:cubicBezTo>
                  <a:pt x="9739" y="6034"/>
                  <a:pt x="9806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2" y="5697"/>
                  <a:pt x="9479" y="5697"/>
                </a:cubicBezTo>
                <a:close/>
                <a:moveTo>
                  <a:pt x="2468" y="7110"/>
                </a:moveTo>
                <a:cubicBezTo>
                  <a:pt x="2456" y="7110"/>
                  <a:pt x="2446" y="7111"/>
                  <a:pt x="2435" y="7114"/>
                </a:cubicBezTo>
                <a:cubicBezTo>
                  <a:pt x="2416" y="7190"/>
                  <a:pt x="2473" y="7304"/>
                  <a:pt x="2549" y="7361"/>
                </a:cubicBezTo>
                <a:cubicBezTo>
                  <a:pt x="2586" y="7397"/>
                  <a:pt x="2622" y="7411"/>
                  <a:pt x="2663" y="7411"/>
                </a:cubicBezTo>
                <a:cubicBezTo>
                  <a:pt x="2686" y="7411"/>
                  <a:pt x="2712" y="7406"/>
                  <a:pt x="2740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26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35" y="7799"/>
                  <a:pt x="2397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67" y="10081"/>
                </a:cubicBezTo>
                <a:cubicBezTo>
                  <a:pt x="10414" y="10095"/>
                  <a:pt x="10466" y="10101"/>
                  <a:pt x="10517" y="10101"/>
                </a:cubicBezTo>
                <a:cubicBezTo>
                  <a:pt x="10609" y="10101"/>
                  <a:pt x="10698" y="10080"/>
                  <a:pt x="10747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22" y="17423"/>
                  <a:pt x="11736" y="17499"/>
                </a:cubicBezTo>
                <a:cubicBezTo>
                  <a:pt x="11806" y="17555"/>
                  <a:pt x="11917" y="17590"/>
                  <a:pt x="12015" y="17590"/>
                </a:cubicBezTo>
                <a:cubicBezTo>
                  <a:pt x="12052" y="17590"/>
                  <a:pt x="12086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0" y="22289"/>
                </a:moveTo>
                <a:cubicBezTo>
                  <a:pt x="13459" y="22289"/>
                  <a:pt x="13347" y="22357"/>
                  <a:pt x="13296" y="22426"/>
                </a:cubicBezTo>
                <a:cubicBezTo>
                  <a:pt x="13220" y="22502"/>
                  <a:pt x="13220" y="22578"/>
                  <a:pt x="13239" y="22673"/>
                </a:cubicBezTo>
                <a:cubicBezTo>
                  <a:pt x="13334" y="22673"/>
                  <a:pt x="13410" y="22673"/>
                  <a:pt x="13467" y="22597"/>
                </a:cubicBezTo>
                <a:cubicBezTo>
                  <a:pt x="13543" y="22521"/>
                  <a:pt x="13601" y="22388"/>
                  <a:pt x="13582" y="22292"/>
                </a:cubicBezTo>
                <a:cubicBezTo>
                  <a:pt x="13571" y="22290"/>
                  <a:pt x="13561" y="22289"/>
                  <a:pt x="13550" y="22289"/>
                </a:cubicBezTo>
                <a:close/>
                <a:moveTo>
                  <a:pt x="732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8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23" y="24137"/>
                  <a:pt x="1123" y="24061"/>
                  <a:pt x="1028" y="23966"/>
                </a:cubicBezTo>
                <a:cubicBezTo>
                  <a:pt x="950" y="23904"/>
                  <a:pt x="834" y="23842"/>
                  <a:pt x="732" y="23842"/>
                </a:cubicBezTo>
                <a:close/>
                <a:moveTo>
                  <a:pt x="851" y="25358"/>
                </a:moveTo>
                <a:cubicBezTo>
                  <a:pt x="812" y="25358"/>
                  <a:pt x="771" y="25369"/>
                  <a:pt x="723" y="25393"/>
                </a:cubicBezTo>
                <a:cubicBezTo>
                  <a:pt x="609" y="25450"/>
                  <a:pt x="495" y="25564"/>
                  <a:pt x="476" y="25678"/>
                </a:cubicBezTo>
                <a:cubicBezTo>
                  <a:pt x="511" y="25699"/>
                  <a:pt x="556" y="25707"/>
                  <a:pt x="605" y="25707"/>
                </a:cubicBezTo>
                <a:cubicBezTo>
                  <a:pt x="689" y="25707"/>
                  <a:pt x="784" y="25683"/>
                  <a:pt x="857" y="25659"/>
                </a:cubicBezTo>
                <a:cubicBezTo>
                  <a:pt x="971" y="25602"/>
                  <a:pt x="990" y="25526"/>
                  <a:pt x="1009" y="25412"/>
                </a:cubicBezTo>
                <a:cubicBezTo>
                  <a:pt x="953" y="25379"/>
                  <a:pt x="905" y="25358"/>
                  <a:pt x="851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52" y="27732"/>
                  <a:pt x="647" y="27751"/>
                  <a:pt x="742" y="27751"/>
                </a:cubicBezTo>
                <a:cubicBezTo>
                  <a:pt x="780" y="27637"/>
                  <a:pt x="800" y="27561"/>
                  <a:pt x="723" y="27466"/>
                </a:cubicBezTo>
                <a:cubicBezTo>
                  <a:pt x="647" y="27352"/>
                  <a:pt x="514" y="27257"/>
                  <a:pt x="400" y="27257"/>
                </a:cubicBezTo>
                <a:close/>
                <a:moveTo>
                  <a:pt x="6030" y="209"/>
                </a:moveTo>
                <a:cubicBezTo>
                  <a:pt x="5916" y="247"/>
                  <a:pt x="5821" y="380"/>
                  <a:pt x="5764" y="514"/>
                </a:cubicBezTo>
                <a:cubicBezTo>
                  <a:pt x="5745" y="609"/>
                  <a:pt x="5764" y="666"/>
                  <a:pt x="5802" y="742"/>
                </a:cubicBezTo>
                <a:cubicBezTo>
                  <a:pt x="5764" y="780"/>
                  <a:pt x="5726" y="799"/>
                  <a:pt x="5669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60" y="571"/>
                  <a:pt x="5403" y="704"/>
                  <a:pt x="5384" y="818"/>
                </a:cubicBezTo>
                <a:cubicBezTo>
                  <a:pt x="5365" y="799"/>
                  <a:pt x="5345" y="780"/>
                  <a:pt x="5326" y="761"/>
                </a:cubicBezTo>
                <a:cubicBezTo>
                  <a:pt x="5206" y="670"/>
                  <a:pt x="5037" y="592"/>
                  <a:pt x="4896" y="592"/>
                </a:cubicBezTo>
                <a:cubicBezTo>
                  <a:pt x="4860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27" y="1617"/>
                  <a:pt x="4585" y="2321"/>
                  <a:pt x="4280" y="3138"/>
                </a:cubicBezTo>
                <a:cubicBezTo>
                  <a:pt x="4198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14" y="3348"/>
                  <a:pt x="3995" y="3367"/>
                </a:cubicBezTo>
                <a:cubicBezTo>
                  <a:pt x="3824" y="3405"/>
                  <a:pt x="3615" y="3557"/>
                  <a:pt x="3558" y="3690"/>
                </a:cubicBezTo>
                <a:cubicBezTo>
                  <a:pt x="3636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05" y="6334"/>
                  <a:pt x="3196" y="7665"/>
                </a:cubicBezTo>
                <a:cubicBezTo>
                  <a:pt x="3196" y="7665"/>
                  <a:pt x="3177" y="7646"/>
                  <a:pt x="3177" y="7646"/>
                </a:cubicBezTo>
                <a:cubicBezTo>
                  <a:pt x="3084" y="7584"/>
                  <a:pt x="2953" y="7522"/>
                  <a:pt x="2856" y="7522"/>
                </a:cubicBezTo>
                <a:cubicBezTo>
                  <a:pt x="2834" y="7522"/>
                  <a:pt x="2814" y="7525"/>
                  <a:pt x="2797" y="7532"/>
                </a:cubicBezTo>
                <a:cubicBezTo>
                  <a:pt x="2778" y="7627"/>
                  <a:pt x="2854" y="7761"/>
                  <a:pt x="2949" y="7856"/>
                </a:cubicBezTo>
                <a:cubicBezTo>
                  <a:pt x="2911" y="7856"/>
                  <a:pt x="2892" y="7856"/>
                  <a:pt x="2854" y="7875"/>
                </a:cubicBezTo>
                <a:cubicBezTo>
                  <a:pt x="2683" y="7913"/>
                  <a:pt x="2454" y="8065"/>
                  <a:pt x="2416" y="8217"/>
                </a:cubicBezTo>
                <a:cubicBezTo>
                  <a:pt x="2494" y="8282"/>
                  <a:pt x="2643" y="8311"/>
                  <a:pt x="2785" y="8311"/>
                </a:cubicBezTo>
                <a:cubicBezTo>
                  <a:pt x="2850" y="8311"/>
                  <a:pt x="2914" y="8305"/>
                  <a:pt x="2968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73" y="12687"/>
                  <a:pt x="2074" y="15958"/>
                </a:cubicBezTo>
                <a:cubicBezTo>
                  <a:pt x="2074" y="15901"/>
                  <a:pt x="2055" y="15844"/>
                  <a:pt x="1998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24" y="16059"/>
                  <a:pt x="1887" y="16082"/>
                  <a:pt x="1960" y="16082"/>
                </a:cubicBezTo>
                <a:cubicBezTo>
                  <a:pt x="1990" y="16082"/>
                  <a:pt x="2021" y="16078"/>
                  <a:pt x="2053" y="16073"/>
                </a:cubicBezTo>
                <a:lnTo>
                  <a:pt x="2053" y="16073"/>
                </a:lnTo>
                <a:cubicBezTo>
                  <a:pt x="2049" y="16136"/>
                  <a:pt x="2036" y="16199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32" y="16415"/>
                  <a:pt x="1827" y="16491"/>
                </a:cubicBezTo>
                <a:cubicBezTo>
                  <a:pt x="1808" y="16510"/>
                  <a:pt x="1770" y="16510"/>
                  <a:pt x="1751" y="16510"/>
                </a:cubicBezTo>
                <a:cubicBezTo>
                  <a:pt x="1560" y="16586"/>
                  <a:pt x="1370" y="16757"/>
                  <a:pt x="1332" y="16910"/>
                </a:cubicBezTo>
                <a:cubicBezTo>
                  <a:pt x="1403" y="16950"/>
                  <a:pt x="1508" y="16969"/>
                  <a:pt x="1615" y="16969"/>
                </a:cubicBezTo>
                <a:cubicBezTo>
                  <a:pt x="1708" y="16969"/>
                  <a:pt x="1804" y="16955"/>
                  <a:pt x="1884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51" y="21912"/>
                  <a:pt x="1104" y="24537"/>
                </a:cubicBezTo>
                <a:cubicBezTo>
                  <a:pt x="1028" y="24461"/>
                  <a:pt x="895" y="24385"/>
                  <a:pt x="800" y="24385"/>
                </a:cubicBezTo>
                <a:cubicBezTo>
                  <a:pt x="761" y="24499"/>
                  <a:pt x="819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lnTo>
                  <a:pt x="1047" y="25050"/>
                </a:lnTo>
                <a:cubicBezTo>
                  <a:pt x="978" y="24931"/>
                  <a:pt x="910" y="24857"/>
                  <a:pt x="759" y="24857"/>
                </a:cubicBezTo>
                <a:cubicBezTo>
                  <a:pt x="742" y="24857"/>
                  <a:pt x="724" y="24858"/>
                  <a:pt x="704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33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895" y="25982"/>
                  <a:pt x="838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76" y="26857"/>
                  <a:pt x="838" y="27428"/>
                  <a:pt x="780" y="27980"/>
                </a:cubicBezTo>
                <a:cubicBezTo>
                  <a:pt x="780" y="27961"/>
                  <a:pt x="761" y="27942"/>
                  <a:pt x="723" y="27923"/>
                </a:cubicBezTo>
                <a:cubicBezTo>
                  <a:pt x="649" y="27863"/>
                  <a:pt x="529" y="27815"/>
                  <a:pt x="434" y="27815"/>
                </a:cubicBezTo>
                <a:cubicBezTo>
                  <a:pt x="407" y="27815"/>
                  <a:pt x="383" y="27819"/>
                  <a:pt x="362" y="27827"/>
                </a:cubicBezTo>
                <a:cubicBezTo>
                  <a:pt x="362" y="27923"/>
                  <a:pt x="419" y="28037"/>
                  <a:pt x="514" y="28132"/>
                </a:cubicBezTo>
                <a:cubicBezTo>
                  <a:pt x="476" y="28132"/>
                  <a:pt x="457" y="28132"/>
                  <a:pt x="419" y="28151"/>
                </a:cubicBezTo>
                <a:cubicBezTo>
                  <a:pt x="248" y="28189"/>
                  <a:pt x="39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04" y="28455"/>
                  <a:pt x="761" y="28379"/>
                </a:cubicBezTo>
                <a:lnTo>
                  <a:pt x="761" y="28379"/>
                </a:lnTo>
                <a:cubicBezTo>
                  <a:pt x="628" y="29844"/>
                  <a:pt x="533" y="31289"/>
                  <a:pt x="457" y="32640"/>
                </a:cubicBezTo>
                <a:cubicBezTo>
                  <a:pt x="419" y="33343"/>
                  <a:pt x="895" y="33857"/>
                  <a:pt x="1674" y="34199"/>
                </a:cubicBezTo>
                <a:cubicBezTo>
                  <a:pt x="2055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67" y="34770"/>
                  <a:pt x="3234" y="34903"/>
                  <a:pt x="3215" y="35017"/>
                </a:cubicBezTo>
                <a:cubicBezTo>
                  <a:pt x="3268" y="35044"/>
                  <a:pt x="3342" y="35058"/>
                  <a:pt x="3418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786" y="34941"/>
                  <a:pt x="3824" y="34865"/>
                  <a:pt x="3843" y="34751"/>
                </a:cubicBezTo>
                <a:cubicBezTo>
                  <a:pt x="3938" y="34770"/>
                  <a:pt x="4033" y="34789"/>
                  <a:pt x="4128" y="34789"/>
                </a:cubicBezTo>
                <a:cubicBezTo>
                  <a:pt x="3976" y="34922"/>
                  <a:pt x="3843" y="35150"/>
                  <a:pt x="3843" y="35322"/>
                </a:cubicBezTo>
                <a:cubicBezTo>
                  <a:pt x="3869" y="35327"/>
                  <a:pt x="3898" y="35330"/>
                  <a:pt x="3929" y="35330"/>
                </a:cubicBezTo>
                <a:cubicBezTo>
                  <a:pt x="4099" y="35330"/>
                  <a:pt x="4326" y="35247"/>
                  <a:pt x="4471" y="35150"/>
                </a:cubicBezTo>
                <a:cubicBezTo>
                  <a:pt x="4585" y="35055"/>
                  <a:pt x="4623" y="34960"/>
                  <a:pt x="4623" y="34846"/>
                </a:cubicBezTo>
                <a:cubicBezTo>
                  <a:pt x="4699" y="34846"/>
                  <a:pt x="4775" y="34846"/>
                  <a:pt x="4851" y="34865"/>
                </a:cubicBezTo>
                <a:cubicBezTo>
                  <a:pt x="4832" y="34884"/>
                  <a:pt x="4813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889" y="35360"/>
                  <a:pt x="5041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60" y="34903"/>
                  <a:pt x="5631" y="34903"/>
                </a:cubicBezTo>
                <a:cubicBezTo>
                  <a:pt x="5631" y="35341"/>
                  <a:pt x="5612" y="35778"/>
                  <a:pt x="5612" y="36197"/>
                </a:cubicBezTo>
                <a:cubicBezTo>
                  <a:pt x="5555" y="38289"/>
                  <a:pt x="5460" y="40134"/>
                  <a:pt x="5403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78" y="39031"/>
                  <a:pt x="9245" y="37699"/>
                </a:cubicBezTo>
                <a:cubicBezTo>
                  <a:pt x="9188" y="37072"/>
                  <a:pt x="9131" y="36444"/>
                  <a:pt x="9074" y="35854"/>
                </a:cubicBezTo>
                <a:cubicBezTo>
                  <a:pt x="9055" y="35493"/>
                  <a:pt x="9017" y="35150"/>
                  <a:pt x="8997" y="34827"/>
                </a:cubicBezTo>
                <a:cubicBezTo>
                  <a:pt x="10082" y="34751"/>
                  <a:pt x="11109" y="34637"/>
                  <a:pt x="11984" y="34504"/>
                </a:cubicBezTo>
                <a:cubicBezTo>
                  <a:pt x="12764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74" y="32934"/>
                  <a:pt x="13718" y="33004"/>
                  <a:pt x="13816" y="33004"/>
                </a:cubicBezTo>
                <a:cubicBezTo>
                  <a:pt x="13827" y="33004"/>
                  <a:pt x="13838" y="33003"/>
                  <a:pt x="13848" y="33001"/>
                </a:cubicBezTo>
                <a:cubicBezTo>
                  <a:pt x="13867" y="32887"/>
                  <a:pt x="13791" y="32735"/>
                  <a:pt x="13696" y="32640"/>
                </a:cubicBezTo>
                <a:cubicBezTo>
                  <a:pt x="13645" y="32589"/>
                  <a:pt x="13594" y="32572"/>
                  <a:pt x="13543" y="32572"/>
                </a:cubicBezTo>
                <a:cubicBezTo>
                  <a:pt x="13518" y="32572"/>
                  <a:pt x="13493" y="32576"/>
                  <a:pt x="13467" y="32583"/>
                </a:cubicBezTo>
                <a:cubicBezTo>
                  <a:pt x="13486" y="32507"/>
                  <a:pt x="13486" y="32411"/>
                  <a:pt x="13505" y="32335"/>
                </a:cubicBezTo>
                <a:cubicBezTo>
                  <a:pt x="13582" y="32392"/>
                  <a:pt x="13677" y="32449"/>
                  <a:pt x="13734" y="32449"/>
                </a:cubicBezTo>
                <a:cubicBezTo>
                  <a:pt x="13772" y="32354"/>
                  <a:pt x="13734" y="32183"/>
                  <a:pt x="13658" y="32088"/>
                </a:cubicBezTo>
                <a:cubicBezTo>
                  <a:pt x="13620" y="32031"/>
                  <a:pt x="13582" y="31993"/>
                  <a:pt x="13543" y="31974"/>
                </a:cubicBezTo>
                <a:cubicBezTo>
                  <a:pt x="13543" y="31936"/>
                  <a:pt x="13562" y="31898"/>
                  <a:pt x="13562" y="31841"/>
                </a:cubicBezTo>
                <a:cubicBezTo>
                  <a:pt x="13620" y="31936"/>
                  <a:pt x="13696" y="31993"/>
                  <a:pt x="13848" y="31993"/>
                </a:cubicBezTo>
                <a:cubicBezTo>
                  <a:pt x="13863" y="31995"/>
                  <a:pt x="13878" y="31995"/>
                  <a:pt x="13894" y="31995"/>
                </a:cubicBezTo>
                <a:cubicBezTo>
                  <a:pt x="14060" y="31995"/>
                  <a:pt x="14273" y="31907"/>
                  <a:pt x="14342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2" y="31632"/>
                  <a:pt x="13582" y="31536"/>
                  <a:pt x="13582" y="31441"/>
                </a:cubicBezTo>
                <a:cubicBezTo>
                  <a:pt x="13643" y="31478"/>
                  <a:pt x="13688" y="31499"/>
                  <a:pt x="13744" y="31499"/>
                </a:cubicBezTo>
                <a:cubicBezTo>
                  <a:pt x="13774" y="31499"/>
                  <a:pt x="13807" y="31493"/>
                  <a:pt x="13848" y="31479"/>
                </a:cubicBezTo>
                <a:cubicBezTo>
                  <a:pt x="13962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1" y="31327"/>
                  <a:pt x="13582" y="31403"/>
                </a:cubicBezTo>
                <a:cubicBezTo>
                  <a:pt x="13601" y="30852"/>
                  <a:pt x="13582" y="30224"/>
                  <a:pt x="13524" y="29558"/>
                </a:cubicBezTo>
                <a:cubicBezTo>
                  <a:pt x="13562" y="29558"/>
                  <a:pt x="13601" y="29558"/>
                  <a:pt x="13639" y="29520"/>
                </a:cubicBezTo>
                <a:cubicBezTo>
                  <a:pt x="13696" y="29482"/>
                  <a:pt x="13772" y="29387"/>
                  <a:pt x="13772" y="29311"/>
                </a:cubicBezTo>
                <a:cubicBezTo>
                  <a:pt x="13750" y="29300"/>
                  <a:pt x="13726" y="29296"/>
                  <a:pt x="13701" y="29296"/>
                </a:cubicBezTo>
                <a:cubicBezTo>
                  <a:pt x="13636" y="29296"/>
                  <a:pt x="13566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69" y="28196"/>
                </a:cubicBezTo>
                <a:cubicBezTo>
                  <a:pt x="13748" y="28196"/>
                  <a:pt x="13825" y="28182"/>
                  <a:pt x="13867" y="28151"/>
                </a:cubicBezTo>
                <a:cubicBezTo>
                  <a:pt x="13848" y="28056"/>
                  <a:pt x="13715" y="27923"/>
                  <a:pt x="13582" y="27885"/>
                </a:cubicBezTo>
                <a:cubicBezTo>
                  <a:pt x="13552" y="27870"/>
                  <a:pt x="13523" y="27864"/>
                  <a:pt x="13495" y="27864"/>
                </a:cubicBezTo>
                <a:cubicBezTo>
                  <a:pt x="13450" y="27864"/>
                  <a:pt x="13408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72" y="27704"/>
                  <a:pt x="13415" y="27709"/>
                  <a:pt x="13456" y="27709"/>
                </a:cubicBezTo>
                <a:cubicBezTo>
                  <a:pt x="13496" y="27709"/>
                  <a:pt x="13534" y="27704"/>
                  <a:pt x="13562" y="27694"/>
                </a:cubicBezTo>
                <a:cubicBezTo>
                  <a:pt x="13543" y="27580"/>
                  <a:pt x="13448" y="27447"/>
                  <a:pt x="13334" y="27371"/>
                </a:cubicBezTo>
                <a:cubicBezTo>
                  <a:pt x="13315" y="27371"/>
                  <a:pt x="13296" y="27352"/>
                  <a:pt x="13296" y="27352"/>
                </a:cubicBezTo>
                <a:cubicBezTo>
                  <a:pt x="13296" y="27314"/>
                  <a:pt x="13277" y="27276"/>
                  <a:pt x="13277" y="27257"/>
                </a:cubicBezTo>
                <a:cubicBezTo>
                  <a:pt x="13334" y="27257"/>
                  <a:pt x="13391" y="27257"/>
                  <a:pt x="13467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00" y="26800"/>
                  <a:pt x="13705" y="26781"/>
                  <a:pt x="13605" y="26781"/>
                </a:cubicBezTo>
                <a:cubicBezTo>
                  <a:pt x="13505" y="26781"/>
                  <a:pt x="13401" y="26800"/>
                  <a:pt x="13315" y="26838"/>
                </a:cubicBezTo>
                <a:cubicBezTo>
                  <a:pt x="13277" y="26857"/>
                  <a:pt x="13258" y="26876"/>
                  <a:pt x="13220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16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11" y="24328"/>
                </a:cubicBezTo>
                <a:cubicBezTo>
                  <a:pt x="13039" y="24331"/>
                  <a:pt x="13069" y="24332"/>
                  <a:pt x="13099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68" y="23966"/>
                </a:cubicBezTo>
                <a:cubicBezTo>
                  <a:pt x="13046" y="23963"/>
                  <a:pt x="13025" y="23961"/>
                  <a:pt x="13006" y="23961"/>
                </a:cubicBezTo>
                <a:cubicBezTo>
                  <a:pt x="12909" y="23961"/>
                  <a:pt x="12843" y="24001"/>
                  <a:pt x="12764" y="24080"/>
                </a:cubicBezTo>
                <a:cubicBezTo>
                  <a:pt x="12726" y="23852"/>
                  <a:pt x="12688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82" y="23441"/>
                </a:cubicBezTo>
                <a:cubicBezTo>
                  <a:pt x="12800" y="23441"/>
                  <a:pt x="12819" y="23439"/>
                  <a:pt x="12840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194" y="23123"/>
                  <a:pt x="13054" y="23069"/>
                  <a:pt x="12918" y="23069"/>
                </a:cubicBezTo>
                <a:cubicBezTo>
                  <a:pt x="12898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16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21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36" y="20485"/>
                  <a:pt x="12174" y="20466"/>
                  <a:pt x="12193" y="20447"/>
                </a:cubicBezTo>
                <a:cubicBezTo>
                  <a:pt x="12269" y="20371"/>
                  <a:pt x="12345" y="20238"/>
                  <a:pt x="12326" y="20143"/>
                </a:cubicBezTo>
                <a:cubicBezTo>
                  <a:pt x="12313" y="20140"/>
                  <a:pt x="12299" y="20138"/>
                  <a:pt x="12285" y="20138"/>
                </a:cubicBezTo>
                <a:cubicBezTo>
                  <a:pt x="12217" y="20138"/>
                  <a:pt x="12139" y="20175"/>
                  <a:pt x="12060" y="20238"/>
                </a:cubicBezTo>
                <a:cubicBezTo>
                  <a:pt x="11927" y="19458"/>
                  <a:pt x="11794" y="18678"/>
                  <a:pt x="11660" y="17918"/>
                </a:cubicBezTo>
                <a:lnTo>
                  <a:pt x="11660" y="17918"/>
                </a:lnTo>
                <a:cubicBezTo>
                  <a:pt x="11679" y="17937"/>
                  <a:pt x="11717" y="17956"/>
                  <a:pt x="11756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5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39" y="17680"/>
                </a:cubicBezTo>
                <a:cubicBezTo>
                  <a:pt x="11698" y="17680"/>
                  <a:pt x="11660" y="17689"/>
                  <a:pt x="11622" y="17708"/>
                </a:cubicBezTo>
                <a:cubicBezTo>
                  <a:pt x="11584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60" y="17054"/>
                  <a:pt x="11599" y="17065"/>
                  <a:pt x="11649" y="17065"/>
                </a:cubicBezTo>
                <a:cubicBezTo>
                  <a:pt x="11685" y="17065"/>
                  <a:pt x="11726" y="17059"/>
                  <a:pt x="11775" y="17043"/>
                </a:cubicBezTo>
                <a:cubicBezTo>
                  <a:pt x="11927" y="16967"/>
                  <a:pt x="12136" y="16814"/>
                  <a:pt x="12174" y="16662"/>
                </a:cubicBezTo>
                <a:cubicBezTo>
                  <a:pt x="12096" y="16618"/>
                  <a:pt x="11985" y="16599"/>
                  <a:pt x="11876" y="16599"/>
                </a:cubicBezTo>
                <a:cubicBezTo>
                  <a:pt x="11800" y="16599"/>
                  <a:pt x="11723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2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37" y="13847"/>
                </a:cubicBezTo>
                <a:cubicBezTo>
                  <a:pt x="11325" y="13845"/>
                  <a:pt x="11311" y="13843"/>
                  <a:pt x="11297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090" y="13600"/>
                  <a:pt x="11147" y="13505"/>
                </a:cubicBezTo>
                <a:cubicBezTo>
                  <a:pt x="11204" y="13391"/>
                  <a:pt x="11242" y="13219"/>
                  <a:pt x="11185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881" y="13372"/>
                  <a:pt x="10881" y="13372"/>
                  <a:pt x="10881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48" y="9625"/>
                  <a:pt x="10205" y="9634"/>
                  <a:pt x="10260" y="9634"/>
                </a:cubicBezTo>
                <a:cubicBezTo>
                  <a:pt x="10315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0" y="9185"/>
                  <a:pt x="10078" y="9195"/>
                  <a:pt x="10118" y="9195"/>
                </a:cubicBezTo>
                <a:cubicBezTo>
                  <a:pt x="10167" y="9195"/>
                  <a:pt x="10220" y="9180"/>
                  <a:pt x="10272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8" y="8864"/>
                  <a:pt x="9949" y="8902"/>
                </a:cubicBezTo>
                <a:cubicBezTo>
                  <a:pt x="9930" y="8864"/>
                  <a:pt x="9910" y="8807"/>
                  <a:pt x="9910" y="8769"/>
                </a:cubicBezTo>
                <a:cubicBezTo>
                  <a:pt x="9949" y="8750"/>
                  <a:pt x="9987" y="8731"/>
                  <a:pt x="10025" y="8674"/>
                </a:cubicBezTo>
                <a:cubicBezTo>
                  <a:pt x="10120" y="8578"/>
                  <a:pt x="10158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188" y="6030"/>
                  <a:pt x="9169" y="5935"/>
                </a:cubicBezTo>
                <a:cubicBezTo>
                  <a:pt x="9188" y="5839"/>
                  <a:pt x="9169" y="5706"/>
                  <a:pt x="9112" y="5611"/>
                </a:cubicBezTo>
                <a:lnTo>
                  <a:pt x="9188" y="5611"/>
                </a:lnTo>
                <a:cubicBezTo>
                  <a:pt x="9204" y="5613"/>
                  <a:pt x="9221" y="5614"/>
                  <a:pt x="9238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093" y="5212"/>
                  <a:pt x="9036" y="5231"/>
                  <a:pt x="8978" y="5288"/>
                </a:cubicBezTo>
                <a:cubicBezTo>
                  <a:pt x="8864" y="4964"/>
                  <a:pt x="8769" y="4660"/>
                  <a:pt x="8674" y="4356"/>
                </a:cubicBezTo>
                <a:cubicBezTo>
                  <a:pt x="8700" y="4356"/>
                  <a:pt x="8725" y="4364"/>
                  <a:pt x="8750" y="4364"/>
                </a:cubicBezTo>
                <a:cubicBezTo>
                  <a:pt x="8763" y="4364"/>
                  <a:pt x="8776" y="4362"/>
                  <a:pt x="8788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21" y="4032"/>
                  <a:pt x="8807" y="4032"/>
                </a:cubicBezTo>
                <a:cubicBezTo>
                  <a:pt x="8826" y="4013"/>
                  <a:pt x="8826" y="3994"/>
                  <a:pt x="8845" y="3956"/>
                </a:cubicBezTo>
                <a:cubicBezTo>
                  <a:pt x="8940" y="3785"/>
                  <a:pt x="8978" y="3500"/>
                  <a:pt x="8902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389" y="3253"/>
                </a:cubicBezTo>
                <a:cubicBezTo>
                  <a:pt x="8370" y="3272"/>
                  <a:pt x="8351" y="3310"/>
                  <a:pt x="8313" y="3348"/>
                </a:cubicBezTo>
                <a:cubicBezTo>
                  <a:pt x="8237" y="3138"/>
                  <a:pt x="8161" y="2929"/>
                  <a:pt x="8084" y="2739"/>
                </a:cubicBezTo>
                <a:cubicBezTo>
                  <a:pt x="7932" y="2397"/>
                  <a:pt x="7799" y="2073"/>
                  <a:pt x="7647" y="1807"/>
                </a:cubicBezTo>
                <a:cubicBezTo>
                  <a:pt x="7780" y="1769"/>
                  <a:pt x="7913" y="1655"/>
                  <a:pt x="7932" y="1541"/>
                </a:cubicBezTo>
                <a:cubicBezTo>
                  <a:pt x="7890" y="1509"/>
                  <a:pt x="7820" y="1495"/>
                  <a:pt x="7742" y="1495"/>
                </a:cubicBezTo>
                <a:cubicBezTo>
                  <a:pt x="7679" y="1495"/>
                  <a:pt x="7612" y="1505"/>
                  <a:pt x="7552" y="1522"/>
                </a:cubicBezTo>
                <a:cubicBezTo>
                  <a:pt x="7533" y="1522"/>
                  <a:pt x="7514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52" y="1274"/>
                  <a:pt x="7609" y="1160"/>
                </a:cubicBezTo>
                <a:cubicBezTo>
                  <a:pt x="7685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05" y="818"/>
                  <a:pt x="7229" y="989"/>
                </a:cubicBezTo>
                <a:cubicBezTo>
                  <a:pt x="7210" y="1008"/>
                  <a:pt x="7210" y="1046"/>
                  <a:pt x="7210" y="1065"/>
                </a:cubicBezTo>
                <a:cubicBezTo>
                  <a:pt x="6924" y="723"/>
                  <a:pt x="6677" y="533"/>
                  <a:pt x="6430" y="533"/>
                </a:cubicBezTo>
                <a:cubicBezTo>
                  <a:pt x="6297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087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8"/>
          <p:cNvSpPr/>
          <p:nvPr/>
        </p:nvSpPr>
        <p:spPr>
          <a:xfrm>
            <a:off x="1240372" y="1545725"/>
            <a:ext cx="1099842" cy="3226469"/>
          </a:xfrm>
          <a:custGeom>
            <a:rect b="b" l="l" r="r" t="t"/>
            <a:pathLst>
              <a:path extrusionOk="0" h="42132" w="14362">
                <a:moveTo>
                  <a:pt x="5669" y="0"/>
                </a:moveTo>
                <a:cubicBezTo>
                  <a:pt x="5612" y="38"/>
                  <a:pt x="5555" y="152"/>
                  <a:pt x="5555" y="228"/>
                </a:cubicBezTo>
                <a:cubicBezTo>
                  <a:pt x="5536" y="304"/>
                  <a:pt x="5574" y="342"/>
                  <a:pt x="5631" y="399"/>
                </a:cubicBezTo>
                <a:cubicBezTo>
                  <a:pt x="5707" y="361"/>
                  <a:pt x="5745" y="323"/>
                  <a:pt x="5745" y="247"/>
                </a:cubicBezTo>
                <a:cubicBezTo>
                  <a:pt x="5764" y="152"/>
                  <a:pt x="5726" y="38"/>
                  <a:pt x="5669" y="0"/>
                </a:cubicBezTo>
                <a:close/>
                <a:moveTo>
                  <a:pt x="4889" y="133"/>
                </a:moveTo>
                <a:cubicBezTo>
                  <a:pt x="4870" y="209"/>
                  <a:pt x="4908" y="323"/>
                  <a:pt x="4946" y="399"/>
                </a:cubicBezTo>
                <a:cubicBezTo>
                  <a:pt x="5003" y="457"/>
                  <a:pt x="5060" y="457"/>
                  <a:pt x="5136" y="457"/>
                </a:cubicBezTo>
                <a:cubicBezTo>
                  <a:pt x="5155" y="380"/>
                  <a:pt x="5155" y="342"/>
                  <a:pt x="5117" y="266"/>
                </a:cubicBezTo>
                <a:cubicBezTo>
                  <a:pt x="5060" y="209"/>
                  <a:pt x="4965" y="133"/>
                  <a:pt x="4889" y="133"/>
                </a:cubicBezTo>
                <a:close/>
                <a:moveTo>
                  <a:pt x="3620" y="2639"/>
                </a:moveTo>
                <a:cubicBezTo>
                  <a:pt x="3605" y="2639"/>
                  <a:pt x="3590" y="2641"/>
                  <a:pt x="3576" y="2644"/>
                </a:cubicBezTo>
                <a:cubicBezTo>
                  <a:pt x="3576" y="2701"/>
                  <a:pt x="3634" y="2815"/>
                  <a:pt x="3691" y="2872"/>
                </a:cubicBezTo>
                <a:cubicBezTo>
                  <a:pt x="3729" y="2901"/>
                  <a:pt x="3762" y="2910"/>
                  <a:pt x="3793" y="2910"/>
                </a:cubicBezTo>
                <a:cubicBezTo>
                  <a:pt x="3824" y="2910"/>
                  <a:pt x="3852" y="2901"/>
                  <a:pt x="3881" y="2891"/>
                </a:cubicBezTo>
                <a:cubicBezTo>
                  <a:pt x="3900" y="2834"/>
                  <a:pt x="3900" y="2777"/>
                  <a:pt x="3824" y="2720"/>
                </a:cubicBezTo>
                <a:cubicBezTo>
                  <a:pt x="3777" y="2673"/>
                  <a:pt x="3691" y="2639"/>
                  <a:pt x="3620" y="2639"/>
                </a:cubicBezTo>
                <a:close/>
                <a:moveTo>
                  <a:pt x="3976" y="2473"/>
                </a:moveTo>
                <a:cubicBezTo>
                  <a:pt x="3938" y="2568"/>
                  <a:pt x="3976" y="2739"/>
                  <a:pt x="4052" y="2853"/>
                </a:cubicBezTo>
                <a:cubicBezTo>
                  <a:pt x="4128" y="2948"/>
                  <a:pt x="4204" y="2967"/>
                  <a:pt x="4318" y="2967"/>
                </a:cubicBezTo>
                <a:cubicBezTo>
                  <a:pt x="4356" y="2853"/>
                  <a:pt x="4375" y="2777"/>
                  <a:pt x="4299" y="2682"/>
                </a:cubicBezTo>
                <a:cubicBezTo>
                  <a:pt x="4223" y="2568"/>
                  <a:pt x="4071" y="2473"/>
                  <a:pt x="3976" y="2473"/>
                </a:cubicBezTo>
                <a:close/>
                <a:moveTo>
                  <a:pt x="3462" y="3253"/>
                </a:moveTo>
                <a:cubicBezTo>
                  <a:pt x="3386" y="3253"/>
                  <a:pt x="3272" y="3291"/>
                  <a:pt x="3234" y="3348"/>
                </a:cubicBezTo>
                <a:cubicBezTo>
                  <a:pt x="3272" y="3424"/>
                  <a:pt x="3386" y="3443"/>
                  <a:pt x="3481" y="3443"/>
                </a:cubicBezTo>
                <a:cubicBezTo>
                  <a:pt x="3557" y="3443"/>
                  <a:pt x="3596" y="3405"/>
                  <a:pt x="3634" y="3348"/>
                </a:cubicBezTo>
                <a:cubicBezTo>
                  <a:pt x="3596" y="3291"/>
                  <a:pt x="3557" y="3253"/>
                  <a:pt x="3462" y="3253"/>
                </a:cubicBezTo>
                <a:close/>
                <a:moveTo>
                  <a:pt x="9520" y="3477"/>
                </a:moveTo>
                <a:cubicBezTo>
                  <a:pt x="9406" y="3477"/>
                  <a:pt x="9251" y="3531"/>
                  <a:pt x="9169" y="3614"/>
                </a:cubicBezTo>
                <a:cubicBezTo>
                  <a:pt x="9054" y="3709"/>
                  <a:pt x="9054" y="3804"/>
                  <a:pt x="9054" y="3918"/>
                </a:cubicBezTo>
                <a:cubicBezTo>
                  <a:pt x="9109" y="3926"/>
                  <a:pt x="9154" y="3934"/>
                  <a:pt x="9195" y="3934"/>
                </a:cubicBezTo>
                <a:cubicBezTo>
                  <a:pt x="9256" y="3934"/>
                  <a:pt x="9310" y="3918"/>
                  <a:pt x="9378" y="3861"/>
                </a:cubicBezTo>
                <a:cubicBezTo>
                  <a:pt x="9473" y="3766"/>
                  <a:pt x="9568" y="3614"/>
                  <a:pt x="9568" y="3481"/>
                </a:cubicBezTo>
                <a:cubicBezTo>
                  <a:pt x="9553" y="3478"/>
                  <a:pt x="9537" y="3477"/>
                  <a:pt x="9520" y="3477"/>
                </a:cubicBezTo>
                <a:close/>
                <a:moveTo>
                  <a:pt x="9312" y="4778"/>
                </a:moveTo>
                <a:cubicBezTo>
                  <a:pt x="9232" y="4778"/>
                  <a:pt x="9140" y="4798"/>
                  <a:pt x="9074" y="4831"/>
                </a:cubicBezTo>
                <a:cubicBezTo>
                  <a:pt x="8959" y="4869"/>
                  <a:pt x="8940" y="4945"/>
                  <a:pt x="8921" y="5060"/>
                </a:cubicBezTo>
                <a:cubicBezTo>
                  <a:pt x="8983" y="5096"/>
                  <a:pt x="9036" y="5117"/>
                  <a:pt x="9097" y="5117"/>
                </a:cubicBezTo>
                <a:cubicBezTo>
                  <a:pt x="9131" y="5117"/>
                  <a:pt x="9166" y="5111"/>
                  <a:pt x="9207" y="5098"/>
                </a:cubicBezTo>
                <a:cubicBezTo>
                  <a:pt x="9321" y="5041"/>
                  <a:pt x="9435" y="4926"/>
                  <a:pt x="9454" y="4812"/>
                </a:cubicBezTo>
                <a:cubicBezTo>
                  <a:pt x="9422" y="4788"/>
                  <a:pt x="9370" y="4778"/>
                  <a:pt x="9312" y="4778"/>
                </a:cubicBezTo>
                <a:close/>
                <a:moveTo>
                  <a:pt x="9484" y="5697"/>
                </a:moveTo>
                <a:cubicBezTo>
                  <a:pt x="9429" y="5697"/>
                  <a:pt x="9383" y="5726"/>
                  <a:pt x="9321" y="5763"/>
                </a:cubicBezTo>
                <a:cubicBezTo>
                  <a:pt x="9340" y="5877"/>
                  <a:pt x="9359" y="5954"/>
                  <a:pt x="9473" y="5992"/>
                </a:cubicBezTo>
                <a:cubicBezTo>
                  <a:pt x="9530" y="6020"/>
                  <a:pt x="9606" y="6034"/>
                  <a:pt x="9677" y="6034"/>
                </a:cubicBezTo>
                <a:cubicBezTo>
                  <a:pt x="9749" y="6034"/>
                  <a:pt x="9815" y="6020"/>
                  <a:pt x="9853" y="5992"/>
                </a:cubicBezTo>
                <a:cubicBezTo>
                  <a:pt x="9834" y="5896"/>
                  <a:pt x="9701" y="5763"/>
                  <a:pt x="9587" y="5725"/>
                </a:cubicBezTo>
                <a:cubicBezTo>
                  <a:pt x="9547" y="5705"/>
                  <a:pt x="9514" y="5697"/>
                  <a:pt x="9484" y="5697"/>
                </a:cubicBezTo>
                <a:close/>
                <a:moveTo>
                  <a:pt x="2468" y="7110"/>
                </a:moveTo>
                <a:cubicBezTo>
                  <a:pt x="2456" y="7110"/>
                  <a:pt x="2445" y="7111"/>
                  <a:pt x="2435" y="7114"/>
                </a:cubicBezTo>
                <a:cubicBezTo>
                  <a:pt x="2435" y="7190"/>
                  <a:pt x="2492" y="7304"/>
                  <a:pt x="2549" y="7361"/>
                </a:cubicBezTo>
                <a:cubicBezTo>
                  <a:pt x="2598" y="7397"/>
                  <a:pt x="2638" y="7411"/>
                  <a:pt x="2681" y="7411"/>
                </a:cubicBezTo>
                <a:cubicBezTo>
                  <a:pt x="2705" y="7411"/>
                  <a:pt x="2731" y="7406"/>
                  <a:pt x="2759" y="7399"/>
                </a:cubicBezTo>
                <a:cubicBezTo>
                  <a:pt x="2759" y="7323"/>
                  <a:pt x="2759" y="7266"/>
                  <a:pt x="2683" y="7209"/>
                </a:cubicBezTo>
                <a:cubicBezTo>
                  <a:pt x="2633" y="7160"/>
                  <a:pt x="2541" y="7110"/>
                  <a:pt x="2468" y="7110"/>
                </a:cubicBezTo>
                <a:close/>
                <a:moveTo>
                  <a:pt x="2835" y="6943"/>
                </a:moveTo>
                <a:cubicBezTo>
                  <a:pt x="2797" y="7057"/>
                  <a:pt x="2854" y="7228"/>
                  <a:pt x="2930" y="7342"/>
                </a:cubicBezTo>
                <a:cubicBezTo>
                  <a:pt x="3006" y="7437"/>
                  <a:pt x="3082" y="7456"/>
                  <a:pt x="3196" y="7456"/>
                </a:cubicBezTo>
                <a:cubicBezTo>
                  <a:pt x="3234" y="7342"/>
                  <a:pt x="3253" y="7266"/>
                  <a:pt x="3177" y="7152"/>
                </a:cubicBezTo>
                <a:cubicBezTo>
                  <a:pt x="3101" y="7057"/>
                  <a:pt x="2949" y="6943"/>
                  <a:pt x="2835" y="6943"/>
                </a:cubicBezTo>
                <a:close/>
                <a:moveTo>
                  <a:pt x="2321" y="7761"/>
                </a:moveTo>
                <a:cubicBezTo>
                  <a:pt x="2226" y="7761"/>
                  <a:pt x="2112" y="7799"/>
                  <a:pt x="2074" y="7875"/>
                </a:cubicBezTo>
                <a:cubicBezTo>
                  <a:pt x="2112" y="7932"/>
                  <a:pt x="2245" y="7970"/>
                  <a:pt x="2321" y="7970"/>
                </a:cubicBezTo>
                <a:cubicBezTo>
                  <a:pt x="2416" y="7970"/>
                  <a:pt x="2454" y="7913"/>
                  <a:pt x="2492" y="7856"/>
                </a:cubicBezTo>
                <a:cubicBezTo>
                  <a:pt x="2454" y="7799"/>
                  <a:pt x="2416" y="7761"/>
                  <a:pt x="2321" y="7761"/>
                </a:cubicBezTo>
                <a:close/>
                <a:moveTo>
                  <a:pt x="10369" y="9781"/>
                </a:moveTo>
                <a:cubicBezTo>
                  <a:pt x="10296" y="9781"/>
                  <a:pt x="10246" y="9816"/>
                  <a:pt x="10177" y="9872"/>
                </a:cubicBezTo>
                <a:cubicBezTo>
                  <a:pt x="10215" y="9967"/>
                  <a:pt x="10253" y="10043"/>
                  <a:pt x="10386" y="10081"/>
                </a:cubicBezTo>
                <a:cubicBezTo>
                  <a:pt x="10426" y="10095"/>
                  <a:pt x="10474" y="10101"/>
                  <a:pt x="10523" y="10101"/>
                </a:cubicBezTo>
                <a:cubicBezTo>
                  <a:pt x="10612" y="10101"/>
                  <a:pt x="10705" y="10080"/>
                  <a:pt x="10766" y="10043"/>
                </a:cubicBezTo>
                <a:cubicBezTo>
                  <a:pt x="10728" y="9929"/>
                  <a:pt x="10576" y="9834"/>
                  <a:pt x="10462" y="9796"/>
                </a:cubicBezTo>
                <a:cubicBezTo>
                  <a:pt x="10426" y="9786"/>
                  <a:pt x="10396" y="9781"/>
                  <a:pt x="10369" y="9781"/>
                </a:cubicBezTo>
                <a:close/>
                <a:moveTo>
                  <a:pt x="11758" y="17200"/>
                </a:moveTo>
                <a:cubicBezTo>
                  <a:pt x="11713" y="17200"/>
                  <a:pt x="11670" y="17214"/>
                  <a:pt x="11622" y="17233"/>
                </a:cubicBezTo>
                <a:cubicBezTo>
                  <a:pt x="11622" y="17347"/>
                  <a:pt x="11641" y="17423"/>
                  <a:pt x="11736" y="17499"/>
                </a:cubicBezTo>
                <a:cubicBezTo>
                  <a:pt x="11820" y="17555"/>
                  <a:pt x="11934" y="17590"/>
                  <a:pt x="12027" y="17590"/>
                </a:cubicBezTo>
                <a:cubicBezTo>
                  <a:pt x="12060" y="17590"/>
                  <a:pt x="12091" y="17585"/>
                  <a:pt x="12117" y="17575"/>
                </a:cubicBezTo>
                <a:cubicBezTo>
                  <a:pt x="12117" y="17461"/>
                  <a:pt x="12003" y="17328"/>
                  <a:pt x="11908" y="17252"/>
                </a:cubicBezTo>
                <a:cubicBezTo>
                  <a:pt x="11851" y="17214"/>
                  <a:pt x="11803" y="17200"/>
                  <a:pt x="11758" y="17200"/>
                </a:cubicBezTo>
                <a:close/>
                <a:moveTo>
                  <a:pt x="13551" y="22289"/>
                </a:moveTo>
                <a:cubicBezTo>
                  <a:pt x="13463" y="22289"/>
                  <a:pt x="13364" y="22357"/>
                  <a:pt x="13296" y="22426"/>
                </a:cubicBezTo>
                <a:cubicBezTo>
                  <a:pt x="13220" y="22502"/>
                  <a:pt x="13220" y="22578"/>
                  <a:pt x="13258" y="22673"/>
                </a:cubicBezTo>
                <a:cubicBezTo>
                  <a:pt x="13334" y="22673"/>
                  <a:pt x="13410" y="22673"/>
                  <a:pt x="13486" y="22597"/>
                </a:cubicBezTo>
                <a:cubicBezTo>
                  <a:pt x="13543" y="22521"/>
                  <a:pt x="13600" y="22388"/>
                  <a:pt x="13581" y="22292"/>
                </a:cubicBezTo>
                <a:cubicBezTo>
                  <a:pt x="13571" y="22290"/>
                  <a:pt x="13561" y="22289"/>
                  <a:pt x="13551" y="22289"/>
                </a:cubicBezTo>
                <a:close/>
                <a:moveTo>
                  <a:pt x="734" y="23842"/>
                </a:moveTo>
                <a:cubicBezTo>
                  <a:pt x="710" y="23842"/>
                  <a:pt x="687" y="23845"/>
                  <a:pt x="666" y="23852"/>
                </a:cubicBezTo>
                <a:cubicBezTo>
                  <a:pt x="666" y="23947"/>
                  <a:pt x="742" y="24099"/>
                  <a:pt x="837" y="24194"/>
                </a:cubicBezTo>
                <a:cubicBezTo>
                  <a:pt x="901" y="24245"/>
                  <a:pt x="956" y="24262"/>
                  <a:pt x="1019" y="24262"/>
                </a:cubicBezTo>
                <a:cubicBezTo>
                  <a:pt x="1051" y="24262"/>
                  <a:pt x="1085" y="24258"/>
                  <a:pt x="1123" y="24252"/>
                </a:cubicBezTo>
                <a:cubicBezTo>
                  <a:pt x="1142" y="24137"/>
                  <a:pt x="1142" y="24061"/>
                  <a:pt x="1047" y="23966"/>
                </a:cubicBezTo>
                <a:cubicBezTo>
                  <a:pt x="969" y="23904"/>
                  <a:pt x="841" y="23842"/>
                  <a:pt x="734" y="23842"/>
                </a:cubicBezTo>
                <a:close/>
                <a:moveTo>
                  <a:pt x="863" y="25358"/>
                </a:moveTo>
                <a:cubicBezTo>
                  <a:pt x="828" y="25358"/>
                  <a:pt x="790" y="25369"/>
                  <a:pt x="742" y="25393"/>
                </a:cubicBezTo>
                <a:cubicBezTo>
                  <a:pt x="628" y="25450"/>
                  <a:pt x="495" y="25564"/>
                  <a:pt x="476" y="25678"/>
                </a:cubicBezTo>
                <a:cubicBezTo>
                  <a:pt x="511" y="25699"/>
                  <a:pt x="559" y="25707"/>
                  <a:pt x="611" y="25707"/>
                </a:cubicBezTo>
                <a:cubicBezTo>
                  <a:pt x="701" y="25707"/>
                  <a:pt x="803" y="25683"/>
                  <a:pt x="876" y="25659"/>
                </a:cubicBezTo>
                <a:cubicBezTo>
                  <a:pt x="971" y="25602"/>
                  <a:pt x="1009" y="25526"/>
                  <a:pt x="1009" y="25412"/>
                </a:cubicBezTo>
                <a:cubicBezTo>
                  <a:pt x="953" y="25379"/>
                  <a:pt x="911" y="25358"/>
                  <a:pt x="863" y="25358"/>
                </a:cubicBezTo>
                <a:close/>
                <a:moveTo>
                  <a:pt x="400" y="27257"/>
                </a:moveTo>
                <a:cubicBezTo>
                  <a:pt x="362" y="27352"/>
                  <a:pt x="419" y="27523"/>
                  <a:pt x="495" y="27637"/>
                </a:cubicBezTo>
                <a:cubicBezTo>
                  <a:pt x="571" y="27732"/>
                  <a:pt x="647" y="27751"/>
                  <a:pt x="761" y="27751"/>
                </a:cubicBezTo>
                <a:cubicBezTo>
                  <a:pt x="799" y="27637"/>
                  <a:pt x="799" y="27561"/>
                  <a:pt x="742" y="27466"/>
                </a:cubicBezTo>
                <a:cubicBezTo>
                  <a:pt x="666" y="27352"/>
                  <a:pt x="514" y="27257"/>
                  <a:pt x="400" y="27257"/>
                </a:cubicBezTo>
                <a:close/>
                <a:moveTo>
                  <a:pt x="780" y="28208"/>
                </a:moveTo>
                <a:cubicBezTo>
                  <a:pt x="780" y="28208"/>
                  <a:pt x="780" y="28227"/>
                  <a:pt x="780" y="28227"/>
                </a:cubicBezTo>
                <a:cubicBezTo>
                  <a:pt x="761" y="28227"/>
                  <a:pt x="761" y="28208"/>
                  <a:pt x="761" y="28208"/>
                </a:cubicBezTo>
                <a:close/>
                <a:moveTo>
                  <a:pt x="6030" y="209"/>
                </a:moveTo>
                <a:cubicBezTo>
                  <a:pt x="5935" y="247"/>
                  <a:pt x="5821" y="380"/>
                  <a:pt x="5783" y="514"/>
                </a:cubicBezTo>
                <a:cubicBezTo>
                  <a:pt x="5745" y="609"/>
                  <a:pt x="5764" y="666"/>
                  <a:pt x="5821" y="742"/>
                </a:cubicBezTo>
                <a:cubicBezTo>
                  <a:pt x="5764" y="780"/>
                  <a:pt x="5726" y="799"/>
                  <a:pt x="5688" y="837"/>
                </a:cubicBezTo>
                <a:cubicBezTo>
                  <a:pt x="5669" y="723"/>
                  <a:pt x="5631" y="571"/>
                  <a:pt x="5555" y="514"/>
                </a:cubicBezTo>
                <a:cubicBezTo>
                  <a:pt x="5479" y="571"/>
                  <a:pt x="5402" y="704"/>
                  <a:pt x="5383" y="818"/>
                </a:cubicBezTo>
                <a:cubicBezTo>
                  <a:pt x="5364" y="799"/>
                  <a:pt x="5345" y="780"/>
                  <a:pt x="5326" y="761"/>
                </a:cubicBezTo>
                <a:cubicBezTo>
                  <a:pt x="5221" y="670"/>
                  <a:pt x="5043" y="592"/>
                  <a:pt x="4898" y="592"/>
                </a:cubicBezTo>
                <a:cubicBezTo>
                  <a:pt x="4861" y="592"/>
                  <a:pt x="4825" y="597"/>
                  <a:pt x="4794" y="609"/>
                </a:cubicBezTo>
                <a:cubicBezTo>
                  <a:pt x="4794" y="761"/>
                  <a:pt x="4927" y="970"/>
                  <a:pt x="5060" y="1084"/>
                </a:cubicBezTo>
                <a:cubicBezTo>
                  <a:pt x="5133" y="1142"/>
                  <a:pt x="5205" y="1167"/>
                  <a:pt x="5278" y="1167"/>
                </a:cubicBezTo>
                <a:cubicBezTo>
                  <a:pt x="5301" y="1167"/>
                  <a:pt x="5323" y="1165"/>
                  <a:pt x="5345" y="1160"/>
                </a:cubicBezTo>
                <a:lnTo>
                  <a:pt x="5345" y="1160"/>
                </a:lnTo>
                <a:cubicBezTo>
                  <a:pt x="4946" y="1617"/>
                  <a:pt x="4585" y="2321"/>
                  <a:pt x="4299" y="3138"/>
                </a:cubicBezTo>
                <a:cubicBezTo>
                  <a:pt x="4200" y="3072"/>
                  <a:pt x="4072" y="3021"/>
                  <a:pt x="3966" y="3021"/>
                </a:cubicBezTo>
                <a:cubicBezTo>
                  <a:pt x="3950" y="3021"/>
                  <a:pt x="3934" y="3022"/>
                  <a:pt x="3919" y="3024"/>
                </a:cubicBezTo>
                <a:cubicBezTo>
                  <a:pt x="3919" y="3138"/>
                  <a:pt x="3995" y="3253"/>
                  <a:pt x="4071" y="3348"/>
                </a:cubicBezTo>
                <a:cubicBezTo>
                  <a:pt x="4052" y="3348"/>
                  <a:pt x="4033" y="3348"/>
                  <a:pt x="3995" y="3367"/>
                </a:cubicBezTo>
                <a:cubicBezTo>
                  <a:pt x="3824" y="3405"/>
                  <a:pt x="3615" y="3557"/>
                  <a:pt x="3557" y="3690"/>
                </a:cubicBezTo>
                <a:cubicBezTo>
                  <a:pt x="3635" y="3755"/>
                  <a:pt x="3767" y="3785"/>
                  <a:pt x="3897" y="3785"/>
                </a:cubicBezTo>
                <a:cubicBezTo>
                  <a:pt x="3957" y="3785"/>
                  <a:pt x="4017" y="3778"/>
                  <a:pt x="4071" y="3766"/>
                </a:cubicBezTo>
                <a:lnTo>
                  <a:pt x="4071" y="3766"/>
                </a:lnTo>
                <a:cubicBezTo>
                  <a:pt x="3710" y="4964"/>
                  <a:pt x="3424" y="6334"/>
                  <a:pt x="3215" y="7665"/>
                </a:cubicBezTo>
                <a:cubicBezTo>
                  <a:pt x="3196" y="7665"/>
                  <a:pt x="3196" y="7646"/>
                  <a:pt x="3177" y="7646"/>
                </a:cubicBezTo>
                <a:cubicBezTo>
                  <a:pt x="3099" y="7584"/>
                  <a:pt x="2971" y="7522"/>
                  <a:pt x="2864" y="7522"/>
                </a:cubicBezTo>
                <a:cubicBezTo>
                  <a:pt x="2840" y="7522"/>
                  <a:pt x="2818" y="7525"/>
                  <a:pt x="2797" y="7532"/>
                </a:cubicBezTo>
                <a:cubicBezTo>
                  <a:pt x="2797" y="7627"/>
                  <a:pt x="2873" y="7761"/>
                  <a:pt x="2949" y="7856"/>
                </a:cubicBezTo>
                <a:cubicBezTo>
                  <a:pt x="2930" y="7856"/>
                  <a:pt x="2892" y="7856"/>
                  <a:pt x="2854" y="7875"/>
                </a:cubicBezTo>
                <a:cubicBezTo>
                  <a:pt x="2683" y="7913"/>
                  <a:pt x="2473" y="8065"/>
                  <a:pt x="2416" y="8217"/>
                </a:cubicBezTo>
                <a:cubicBezTo>
                  <a:pt x="2494" y="8282"/>
                  <a:pt x="2643" y="8311"/>
                  <a:pt x="2791" y="8311"/>
                </a:cubicBezTo>
                <a:cubicBezTo>
                  <a:pt x="2859" y="8311"/>
                  <a:pt x="2927" y="8305"/>
                  <a:pt x="2987" y="8293"/>
                </a:cubicBezTo>
                <a:cubicBezTo>
                  <a:pt x="3044" y="8274"/>
                  <a:pt x="3082" y="8255"/>
                  <a:pt x="3120" y="8217"/>
                </a:cubicBezTo>
                <a:lnTo>
                  <a:pt x="3120" y="8217"/>
                </a:lnTo>
                <a:cubicBezTo>
                  <a:pt x="2873" y="9910"/>
                  <a:pt x="2492" y="12687"/>
                  <a:pt x="2074" y="15958"/>
                </a:cubicBezTo>
                <a:cubicBezTo>
                  <a:pt x="2074" y="15901"/>
                  <a:pt x="2055" y="15844"/>
                  <a:pt x="2017" y="15787"/>
                </a:cubicBezTo>
                <a:cubicBezTo>
                  <a:pt x="1922" y="15692"/>
                  <a:pt x="1770" y="15597"/>
                  <a:pt x="1655" y="15597"/>
                </a:cubicBezTo>
                <a:cubicBezTo>
                  <a:pt x="1617" y="15711"/>
                  <a:pt x="1693" y="15882"/>
                  <a:pt x="1770" y="15978"/>
                </a:cubicBezTo>
                <a:cubicBezTo>
                  <a:pt x="1837" y="16059"/>
                  <a:pt x="1895" y="16082"/>
                  <a:pt x="1964" y="16082"/>
                </a:cubicBezTo>
                <a:cubicBezTo>
                  <a:pt x="1992" y="16082"/>
                  <a:pt x="2022" y="16078"/>
                  <a:pt x="2055" y="16073"/>
                </a:cubicBezTo>
                <a:cubicBezTo>
                  <a:pt x="2055" y="16073"/>
                  <a:pt x="2055" y="16054"/>
                  <a:pt x="2074" y="16035"/>
                </a:cubicBezTo>
                <a:lnTo>
                  <a:pt x="2074" y="16035"/>
                </a:lnTo>
                <a:cubicBezTo>
                  <a:pt x="2055" y="16111"/>
                  <a:pt x="2055" y="16187"/>
                  <a:pt x="2036" y="16263"/>
                </a:cubicBezTo>
                <a:cubicBezTo>
                  <a:pt x="1952" y="16207"/>
                  <a:pt x="1838" y="16172"/>
                  <a:pt x="1746" y="16172"/>
                </a:cubicBezTo>
                <a:cubicBezTo>
                  <a:pt x="1712" y="16172"/>
                  <a:pt x="1681" y="16177"/>
                  <a:pt x="1655" y="16187"/>
                </a:cubicBezTo>
                <a:cubicBezTo>
                  <a:pt x="1655" y="16282"/>
                  <a:pt x="1750" y="16415"/>
                  <a:pt x="1846" y="16491"/>
                </a:cubicBezTo>
                <a:cubicBezTo>
                  <a:pt x="1808" y="16510"/>
                  <a:pt x="1789" y="16510"/>
                  <a:pt x="1750" y="16510"/>
                </a:cubicBezTo>
                <a:cubicBezTo>
                  <a:pt x="1579" y="16586"/>
                  <a:pt x="1370" y="16757"/>
                  <a:pt x="1332" y="16910"/>
                </a:cubicBezTo>
                <a:cubicBezTo>
                  <a:pt x="1403" y="16950"/>
                  <a:pt x="1513" y="16969"/>
                  <a:pt x="1626" y="16969"/>
                </a:cubicBezTo>
                <a:cubicBezTo>
                  <a:pt x="1723" y="16969"/>
                  <a:pt x="1823" y="16955"/>
                  <a:pt x="1903" y="16929"/>
                </a:cubicBezTo>
                <a:cubicBezTo>
                  <a:pt x="1922" y="16929"/>
                  <a:pt x="1941" y="16910"/>
                  <a:pt x="1960" y="16910"/>
                </a:cubicBezTo>
                <a:cubicBezTo>
                  <a:pt x="1655" y="19306"/>
                  <a:pt x="1370" y="21912"/>
                  <a:pt x="1104" y="24537"/>
                </a:cubicBezTo>
                <a:cubicBezTo>
                  <a:pt x="1028" y="24461"/>
                  <a:pt x="895" y="24385"/>
                  <a:pt x="799" y="24385"/>
                </a:cubicBezTo>
                <a:cubicBezTo>
                  <a:pt x="780" y="24499"/>
                  <a:pt x="818" y="24670"/>
                  <a:pt x="895" y="24765"/>
                </a:cubicBezTo>
                <a:cubicBezTo>
                  <a:pt x="952" y="24841"/>
                  <a:pt x="1009" y="24860"/>
                  <a:pt x="1066" y="24860"/>
                </a:cubicBezTo>
                <a:cubicBezTo>
                  <a:pt x="1066" y="24917"/>
                  <a:pt x="1066" y="24993"/>
                  <a:pt x="1066" y="25050"/>
                </a:cubicBezTo>
                <a:cubicBezTo>
                  <a:pt x="980" y="24931"/>
                  <a:pt x="910" y="24857"/>
                  <a:pt x="773" y="24857"/>
                </a:cubicBezTo>
                <a:cubicBezTo>
                  <a:pt x="757" y="24857"/>
                  <a:pt x="741" y="24858"/>
                  <a:pt x="723" y="24860"/>
                </a:cubicBezTo>
                <a:cubicBezTo>
                  <a:pt x="533" y="24860"/>
                  <a:pt x="305" y="24936"/>
                  <a:pt x="210" y="25069"/>
                </a:cubicBezTo>
                <a:cubicBezTo>
                  <a:pt x="305" y="25203"/>
                  <a:pt x="552" y="25279"/>
                  <a:pt x="723" y="25279"/>
                </a:cubicBezTo>
                <a:cubicBezTo>
                  <a:pt x="895" y="25260"/>
                  <a:pt x="971" y="25184"/>
                  <a:pt x="1047" y="25069"/>
                </a:cubicBezTo>
                <a:lnTo>
                  <a:pt x="1047" y="25069"/>
                </a:lnTo>
                <a:cubicBezTo>
                  <a:pt x="1028" y="25374"/>
                  <a:pt x="990" y="25678"/>
                  <a:pt x="971" y="25982"/>
                </a:cubicBezTo>
                <a:cubicBezTo>
                  <a:pt x="914" y="25982"/>
                  <a:pt x="857" y="25982"/>
                  <a:pt x="780" y="26039"/>
                </a:cubicBezTo>
                <a:cubicBezTo>
                  <a:pt x="685" y="26135"/>
                  <a:pt x="609" y="26287"/>
                  <a:pt x="609" y="26401"/>
                </a:cubicBezTo>
                <a:cubicBezTo>
                  <a:pt x="622" y="26403"/>
                  <a:pt x="635" y="26405"/>
                  <a:pt x="649" y="26405"/>
                </a:cubicBezTo>
                <a:cubicBezTo>
                  <a:pt x="739" y="26405"/>
                  <a:pt x="850" y="26355"/>
                  <a:pt x="933" y="26306"/>
                </a:cubicBezTo>
                <a:lnTo>
                  <a:pt x="933" y="26306"/>
                </a:lnTo>
                <a:cubicBezTo>
                  <a:pt x="895" y="26857"/>
                  <a:pt x="837" y="27428"/>
                  <a:pt x="799" y="27980"/>
                </a:cubicBezTo>
                <a:cubicBezTo>
                  <a:pt x="780" y="27961"/>
                  <a:pt x="761" y="27942"/>
                  <a:pt x="742" y="27923"/>
                </a:cubicBezTo>
                <a:cubicBezTo>
                  <a:pt x="653" y="27863"/>
                  <a:pt x="541" y="27815"/>
                  <a:pt x="442" y="27815"/>
                </a:cubicBezTo>
                <a:cubicBezTo>
                  <a:pt x="414" y="27815"/>
                  <a:pt x="387" y="27819"/>
                  <a:pt x="362" y="27827"/>
                </a:cubicBezTo>
                <a:cubicBezTo>
                  <a:pt x="362" y="27923"/>
                  <a:pt x="438" y="28037"/>
                  <a:pt x="514" y="28132"/>
                </a:cubicBezTo>
                <a:cubicBezTo>
                  <a:pt x="495" y="28132"/>
                  <a:pt x="457" y="28132"/>
                  <a:pt x="438" y="28151"/>
                </a:cubicBezTo>
                <a:cubicBezTo>
                  <a:pt x="248" y="28189"/>
                  <a:pt x="58" y="28341"/>
                  <a:pt x="1" y="28474"/>
                </a:cubicBezTo>
                <a:cubicBezTo>
                  <a:pt x="79" y="28539"/>
                  <a:pt x="219" y="28569"/>
                  <a:pt x="354" y="28569"/>
                </a:cubicBezTo>
                <a:cubicBezTo>
                  <a:pt x="417" y="28569"/>
                  <a:pt x="479" y="28562"/>
                  <a:pt x="533" y="28550"/>
                </a:cubicBezTo>
                <a:cubicBezTo>
                  <a:pt x="647" y="28512"/>
                  <a:pt x="723" y="28455"/>
                  <a:pt x="761" y="28379"/>
                </a:cubicBezTo>
                <a:lnTo>
                  <a:pt x="761" y="28379"/>
                </a:lnTo>
                <a:cubicBezTo>
                  <a:pt x="647" y="29844"/>
                  <a:pt x="533" y="31289"/>
                  <a:pt x="476" y="32640"/>
                </a:cubicBezTo>
                <a:cubicBezTo>
                  <a:pt x="438" y="33343"/>
                  <a:pt x="895" y="33857"/>
                  <a:pt x="1674" y="34199"/>
                </a:cubicBezTo>
                <a:cubicBezTo>
                  <a:pt x="2074" y="34371"/>
                  <a:pt x="2530" y="34523"/>
                  <a:pt x="3044" y="34618"/>
                </a:cubicBezTo>
                <a:cubicBezTo>
                  <a:pt x="3196" y="34656"/>
                  <a:pt x="3348" y="34675"/>
                  <a:pt x="3500" y="34713"/>
                </a:cubicBezTo>
                <a:cubicBezTo>
                  <a:pt x="3386" y="34770"/>
                  <a:pt x="3253" y="34903"/>
                  <a:pt x="3234" y="35017"/>
                </a:cubicBezTo>
                <a:cubicBezTo>
                  <a:pt x="3278" y="35044"/>
                  <a:pt x="3347" y="35058"/>
                  <a:pt x="3421" y="35058"/>
                </a:cubicBezTo>
                <a:cubicBezTo>
                  <a:pt x="3507" y="35058"/>
                  <a:pt x="3600" y="35039"/>
                  <a:pt x="3672" y="34998"/>
                </a:cubicBezTo>
                <a:cubicBezTo>
                  <a:pt x="3805" y="34941"/>
                  <a:pt x="3824" y="34865"/>
                  <a:pt x="3862" y="34751"/>
                </a:cubicBezTo>
                <a:cubicBezTo>
                  <a:pt x="3957" y="34770"/>
                  <a:pt x="4033" y="34789"/>
                  <a:pt x="4128" y="34789"/>
                </a:cubicBezTo>
                <a:cubicBezTo>
                  <a:pt x="3995" y="34922"/>
                  <a:pt x="3843" y="35150"/>
                  <a:pt x="3862" y="35322"/>
                </a:cubicBezTo>
                <a:cubicBezTo>
                  <a:pt x="3888" y="35327"/>
                  <a:pt x="3916" y="35330"/>
                  <a:pt x="3946" y="35330"/>
                </a:cubicBezTo>
                <a:cubicBezTo>
                  <a:pt x="4112" y="35330"/>
                  <a:pt x="4325" y="35247"/>
                  <a:pt x="4470" y="35150"/>
                </a:cubicBezTo>
                <a:cubicBezTo>
                  <a:pt x="4585" y="35055"/>
                  <a:pt x="4623" y="34960"/>
                  <a:pt x="4642" y="34846"/>
                </a:cubicBezTo>
                <a:cubicBezTo>
                  <a:pt x="4718" y="34846"/>
                  <a:pt x="4794" y="34846"/>
                  <a:pt x="4851" y="34865"/>
                </a:cubicBezTo>
                <a:cubicBezTo>
                  <a:pt x="4851" y="34884"/>
                  <a:pt x="4832" y="34903"/>
                  <a:pt x="4813" y="34922"/>
                </a:cubicBezTo>
                <a:cubicBezTo>
                  <a:pt x="4737" y="35055"/>
                  <a:pt x="4718" y="35265"/>
                  <a:pt x="4775" y="35379"/>
                </a:cubicBezTo>
                <a:cubicBezTo>
                  <a:pt x="4908" y="35360"/>
                  <a:pt x="5060" y="35227"/>
                  <a:pt x="5117" y="35093"/>
                </a:cubicBezTo>
                <a:cubicBezTo>
                  <a:pt x="5155" y="34998"/>
                  <a:pt x="5155" y="34941"/>
                  <a:pt x="5136" y="34884"/>
                </a:cubicBezTo>
                <a:cubicBezTo>
                  <a:pt x="5307" y="34884"/>
                  <a:pt x="5479" y="34903"/>
                  <a:pt x="5631" y="34903"/>
                </a:cubicBezTo>
                <a:cubicBezTo>
                  <a:pt x="5631" y="35341"/>
                  <a:pt x="5631" y="35778"/>
                  <a:pt x="5612" y="36197"/>
                </a:cubicBezTo>
                <a:cubicBezTo>
                  <a:pt x="5574" y="38289"/>
                  <a:pt x="5460" y="40134"/>
                  <a:pt x="5422" y="41085"/>
                </a:cubicBezTo>
                <a:lnTo>
                  <a:pt x="4242" y="41085"/>
                </a:lnTo>
                <a:lnTo>
                  <a:pt x="4242" y="42131"/>
                </a:lnTo>
                <a:lnTo>
                  <a:pt x="10823" y="42131"/>
                </a:lnTo>
                <a:lnTo>
                  <a:pt x="10823" y="41085"/>
                </a:lnTo>
                <a:lnTo>
                  <a:pt x="9625" y="41085"/>
                </a:lnTo>
                <a:cubicBezTo>
                  <a:pt x="9530" y="40324"/>
                  <a:pt x="9397" y="39031"/>
                  <a:pt x="9264" y="37699"/>
                </a:cubicBezTo>
                <a:cubicBezTo>
                  <a:pt x="9188" y="37072"/>
                  <a:pt x="9131" y="36444"/>
                  <a:pt x="9093" y="35854"/>
                </a:cubicBezTo>
                <a:cubicBezTo>
                  <a:pt x="9054" y="35493"/>
                  <a:pt x="9035" y="35150"/>
                  <a:pt x="9016" y="34827"/>
                </a:cubicBezTo>
                <a:cubicBezTo>
                  <a:pt x="10082" y="34751"/>
                  <a:pt x="11109" y="34637"/>
                  <a:pt x="12003" y="34504"/>
                </a:cubicBezTo>
                <a:cubicBezTo>
                  <a:pt x="12783" y="34371"/>
                  <a:pt x="13220" y="33743"/>
                  <a:pt x="13429" y="32754"/>
                </a:cubicBezTo>
                <a:cubicBezTo>
                  <a:pt x="13448" y="32792"/>
                  <a:pt x="13467" y="32811"/>
                  <a:pt x="13505" y="32849"/>
                </a:cubicBezTo>
                <a:cubicBezTo>
                  <a:pt x="13591" y="32934"/>
                  <a:pt x="13721" y="33004"/>
                  <a:pt x="13830" y="33004"/>
                </a:cubicBezTo>
                <a:cubicBezTo>
                  <a:pt x="13843" y="33004"/>
                  <a:pt x="13855" y="33003"/>
                  <a:pt x="13867" y="33001"/>
                </a:cubicBezTo>
                <a:cubicBezTo>
                  <a:pt x="13867" y="32887"/>
                  <a:pt x="13791" y="32735"/>
                  <a:pt x="13715" y="32640"/>
                </a:cubicBezTo>
                <a:cubicBezTo>
                  <a:pt x="13651" y="32589"/>
                  <a:pt x="13605" y="32572"/>
                  <a:pt x="13553" y="32572"/>
                </a:cubicBezTo>
                <a:cubicBezTo>
                  <a:pt x="13526" y="32572"/>
                  <a:pt x="13499" y="32576"/>
                  <a:pt x="13467" y="32583"/>
                </a:cubicBezTo>
                <a:cubicBezTo>
                  <a:pt x="13486" y="32507"/>
                  <a:pt x="13505" y="32411"/>
                  <a:pt x="13505" y="32335"/>
                </a:cubicBezTo>
                <a:cubicBezTo>
                  <a:pt x="13581" y="32392"/>
                  <a:pt x="13677" y="32449"/>
                  <a:pt x="13753" y="32449"/>
                </a:cubicBezTo>
                <a:cubicBezTo>
                  <a:pt x="13791" y="32354"/>
                  <a:pt x="13734" y="32183"/>
                  <a:pt x="13677" y="32088"/>
                </a:cubicBezTo>
                <a:cubicBezTo>
                  <a:pt x="13639" y="32031"/>
                  <a:pt x="13600" y="31993"/>
                  <a:pt x="13543" y="31974"/>
                </a:cubicBezTo>
                <a:cubicBezTo>
                  <a:pt x="13562" y="31936"/>
                  <a:pt x="13562" y="31898"/>
                  <a:pt x="13562" y="31841"/>
                </a:cubicBezTo>
                <a:cubicBezTo>
                  <a:pt x="13639" y="31936"/>
                  <a:pt x="13715" y="31993"/>
                  <a:pt x="13848" y="31993"/>
                </a:cubicBezTo>
                <a:cubicBezTo>
                  <a:pt x="13864" y="31995"/>
                  <a:pt x="13881" y="31995"/>
                  <a:pt x="13898" y="31995"/>
                </a:cubicBezTo>
                <a:cubicBezTo>
                  <a:pt x="14076" y="31995"/>
                  <a:pt x="14274" y="31907"/>
                  <a:pt x="14361" y="31803"/>
                </a:cubicBezTo>
                <a:cubicBezTo>
                  <a:pt x="14266" y="31670"/>
                  <a:pt x="14038" y="31594"/>
                  <a:pt x="13867" y="31594"/>
                </a:cubicBezTo>
                <a:cubicBezTo>
                  <a:pt x="13715" y="31594"/>
                  <a:pt x="13639" y="31632"/>
                  <a:pt x="13562" y="31727"/>
                </a:cubicBezTo>
                <a:cubicBezTo>
                  <a:pt x="13581" y="31632"/>
                  <a:pt x="13581" y="31536"/>
                  <a:pt x="13581" y="31441"/>
                </a:cubicBezTo>
                <a:cubicBezTo>
                  <a:pt x="13643" y="31478"/>
                  <a:pt x="13696" y="31499"/>
                  <a:pt x="13757" y="31499"/>
                </a:cubicBezTo>
                <a:cubicBezTo>
                  <a:pt x="13791" y="31499"/>
                  <a:pt x="13826" y="31493"/>
                  <a:pt x="13867" y="31479"/>
                </a:cubicBezTo>
                <a:cubicBezTo>
                  <a:pt x="13981" y="31422"/>
                  <a:pt x="14095" y="31308"/>
                  <a:pt x="14114" y="31194"/>
                </a:cubicBezTo>
                <a:cubicBezTo>
                  <a:pt x="14074" y="31170"/>
                  <a:pt x="14021" y="31160"/>
                  <a:pt x="13964" y="31160"/>
                </a:cubicBezTo>
                <a:cubicBezTo>
                  <a:pt x="13886" y="31160"/>
                  <a:pt x="13800" y="31180"/>
                  <a:pt x="13734" y="31213"/>
                </a:cubicBezTo>
                <a:cubicBezTo>
                  <a:pt x="13639" y="31251"/>
                  <a:pt x="13600" y="31327"/>
                  <a:pt x="13581" y="31403"/>
                </a:cubicBezTo>
                <a:cubicBezTo>
                  <a:pt x="13600" y="30852"/>
                  <a:pt x="13581" y="30224"/>
                  <a:pt x="13543" y="29558"/>
                </a:cubicBezTo>
                <a:cubicBezTo>
                  <a:pt x="13562" y="29558"/>
                  <a:pt x="13600" y="29558"/>
                  <a:pt x="13639" y="29520"/>
                </a:cubicBezTo>
                <a:cubicBezTo>
                  <a:pt x="13715" y="29482"/>
                  <a:pt x="13772" y="29387"/>
                  <a:pt x="13772" y="29311"/>
                </a:cubicBezTo>
                <a:cubicBezTo>
                  <a:pt x="13756" y="29300"/>
                  <a:pt x="13735" y="29296"/>
                  <a:pt x="13713" y="29296"/>
                </a:cubicBezTo>
                <a:cubicBezTo>
                  <a:pt x="13654" y="29296"/>
                  <a:pt x="13579" y="29327"/>
                  <a:pt x="13524" y="29368"/>
                </a:cubicBezTo>
                <a:cubicBezTo>
                  <a:pt x="13486" y="28950"/>
                  <a:pt x="13448" y="28531"/>
                  <a:pt x="13391" y="28094"/>
                </a:cubicBezTo>
                <a:lnTo>
                  <a:pt x="13391" y="28094"/>
                </a:lnTo>
                <a:cubicBezTo>
                  <a:pt x="13410" y="28132"/>
                  <a:pt x="13448" y="28151"/>
                  <a:pt x="13486" y="28170"/>
                </a:cubicBezTo>
                <a:cubicBezTo>
                  <a:pt x="13538" y="28187"/>
                  <a:pt x="13604" y="28196"/>
                  <a:pt x="13671" y="28196"/>
                </a:cubicBezTo>
                <a:cubicBezTo>
                  <a:pt x="13752" y="28196"/>
                  <a:pt x="13833" y="28182"/>
                  <a:pt x="13886" y="28151"/>
                </a:cubicBezTo>
                <a:cubicBezTo>
                  <a:pt x="13848" y="28056"/>
                  <a:pt x="13715" y="27923"/>
                  <a:pt x="13600" y="27885"/>
                </a:cubicBezTo>
                <a:cubicBezTo>
                  <a:pt x="13564" y="27870"/>
                  <a:pt x="13531" y="27864"/>
                  <a:pt x="13500" y="27864"/>
                </a:cubicBezTo>
                <a:cubicBezTo>
                  <a:pt x="13450" y="27864"/>
                  <a:pt x="13407" y="27880"/>
                  <a:pt x="13372" y="27904"/>
                </a:cubicBezTo>
                <a:cubicBezTo>
                  <a:pt x="13353" y="27827"/>
                  <a:pt x="13353" y="27770"/>
                  <a:pt x="13334" y="27694"/>
                </a:cubicBezTo>
                <a:lnTo>
                  <a:pt x="13334" y="27694"/>
                </a:lnTo>
                <a:cubicBezTo>
                  <a:pt x="13382" y="27704"/>
                  <a:pt x="13425" y="27709"/>
                  <a:pt x="13463" y="27709"/>
                </a:cubicBezTo>
                <a:cubicBezTo>
                  <a:pt x="13501" y="27709"/>
                  <a:pt x="13534" y="27704"/>
                  <a:pt x="13562" y="27694"/>
                </a:cubicBezTo>
                <a:cubicBezTo>
                  <a:pt x="13562" y="27580"/>
                  <a:pt x="13448" y="27447"/>
                  <a:pt x="13334" y="27371"/>
                </a:cubicBezTo>
                <a:cubicBezTo>
                  <a:pt x="13315" y="27371"/>
                  <a:pt x="13315" y="27352"/>
                  <a:pt x="13296" y="27352"/>
                </a:cubicBezTo>
                <a:cubicBezTo>
                  <a:pt x="13296" y="27314"/>
                  <a:pt x="13296" y="27276"/>
                  <a:pt x="13277" y="27257"/>
                </a:cubicBezTo>
                <a:cubicBezTo>
                  <a:pt x="13334" y="27257"/>
                  <a:pt x="13410" y="27257"/>
                  <a:pt x="13486" y="27219"/>
                </a:cubicBezTo>
                <a:cubicBezTo>
                  <a:pt x="13639" y="27162"/>
                  <a:pt x="13829" y="26991"/>
                  <a:pt x="13867" y="26838"/>
                </a:cubicBezTo>
                <a:cubicBezTo>
                  <a:pt x="13810" y="26800"/>
                  <a:pt x="13715" y="26781"/>
                  <a:pt x="13615" y="26781"/>
                </a:cubicBezTo>
                <a:cubicBezTo>
                  <a:pt x="13515" y="26781"/>
                  <a:pt x="13410" y="26800"/>
                  <a:pt x="13334" y="26838"/>
                </a:cubicBezTo>
                <a:cubicBezTo>
                  <a:pt x="13296" y="26857"/>
                  <a:pt x="13258" y="26876"/>
                  <a:pt x="13239" y="26895"/>
                </a:cubicBezTo>
                <a:cubicBezTo>
                  <a:pt x="13220" y="26857"/>
                  <a:pt x="13220" y="26819"/>
                  <a:pt x="13220" y="26781"/>
                </a:cubicBezTo>
                <a:cubicBezTo>
                  <a:pt x="13239" y="26762"/>
                  <a:pt x="13258" y="26762"/>
                  <a:pt x="13277" y="26724"/>
                </a:cubicBezTo>
                <a:cubicBezTo>
                  <a:pt x="13353" y="26648"/>
                  <a:pt x="13429" y="26477"/>
                  <a:pt x="13410" y="26363"/>
                </a:cubicBezTo>
                <a:cubicBezTo>
                  <a:pt x="13334" y="26363"/>
                  <a:pt x="13239" y="26401"/>
                  <a:pt x="13163" y="26439"/>
                </a:cubicBezTo>
                <a:cubicBezTo>
                  <a:pt x="13049" y="25716"/>
                  <a:pt x="12935" y="24955"/>
                  <a:pt x="12783" y="24175"/>
                </a:cubicBezTo>
                <a:lnTo>
                  <a:pt x="12783" y="24175"/>
                </a:lnTo>
                <a:cubicBezTo>
                  <a:pt x="12840" y="24252"/>
                  <a:pt x="12897" y="24309"/>
                  <a:pt x="13030" y="24328"/>
                </a:cubicBezTo>
                <a:cubicBezTo>
                  <a:pt x="13055" y="24331"/>
                  <a:pt x="13082" y="24332"/>
                  <a:pt x="13110" y="24332"/>
                </a:cubicBezTo>
                <a:cubicBezTo>
                  <a:pt x="13249" y="24332"/>
                  <a:pt x="13407" y="24293"/>
                  <a:pt x="13486" y="24213"/>
                </a:cubicBezTo>
                <a:cubicBezTo>
                  <a:pt x="13429" y="24099"/>
                  <a:pt x="13239" y="23985"/>
                  <a:pt x="13087" y="23966"/>
                </a:cubicBezTo>
                <a:cubicBezTo>
                  <a:pt x="13062" y="23963"/>
                  <a:pt x="13038" y="23961"/>
                  <a:pt x="13017" y="23961"/>
                </a:cubicBezTo>
                <a:cubicBezTo>
                  <a:pt x="12909" y="23961"/>
                  <a:pt x="12846" y="24001"/>
                  <a:pt x="12783" y="24080"/>
                </a:cubicBezTo>
                <a:cubicBezTo>
                  <a:pt x="12726" y="23852"/>
                  <a:pt x="12687" y="23624"/>
                  <a:pt x="12649" y="23396"/>
                </a:cubicBezTo>
                <a:lnTo>
                  <a:pt x="12649" y="23396"/>
                </a:lnTo>
                <a:cubicBezTo>
                  <a:pt x="12691" y="23423"/>
                  <a:pt x="12733" y="23441"/>
                  <a:pt x="12790" y="23441"/>
                </a:cubicBezTo>
                <a:cubicBezTo>
                  <a:pt x="12810" y="23441"/>
                  <a:pt x="12833" y="23439"/>
                  <a:pt x="12859" y="23434"/>
                </a:cubicBezTo>
                <a:cubicBezTo>
                  <a:pt x="13011" y="23415"/>
                  <a:pt x="13201" y="23320"/>
                  <a:pt x="13277" y="23205"/>
                </a:cubicBezTo>
                <a:cubicBezTo>
                  <a:pt x="13211" y="23123"/>
                  <a:pt x="13058" y="23069"/>
                  <a:pt x="12919" y="23069"/>
                </a:cubicBezTo>
                <a:cubicBezTo>
                  <a:pt x="12899" y="23069"/>
                  <a:pt x="12878" y="23070"/>
                  <a:pt x="12859" y="23072"/>
                </a:cubicBezTo>
                <a:cubicBezTo>
                  <a:pt x="12878" y="23034"/>
                  <a:pt x="12897" y="23015"/>
                  <a:pt x="12935" y="22977"/>
                </a:cubicBezTo>
                <a:cubicBezTo>
                  <a:pt x="13030" y="22768"/>
                  <a:pt x="13087" y="22464"/>
                  <a:pt x="12992" y="22292"/>
                </a:cubicBezTo>
                <a:lnTo>
                  <a:pt x="12992" y="22292"/>
                </a:lnTo>
                <a:cubicBezTo>
                  <a:pt x="12840" y="22311"/>
                  <a:pt x="12630" y="22464"/>
                  <a:pt x="12516" y="22635"/>
                </a:cubicBezTo>
                <a:cubicBezTo>
                  <a:pt x="12383" y="21931"/>
                  <a:pt x="12250" y="21208"/>
                  <a:pt x="12117" y="20485"/>
                </a:cubicBezTo>
                <a:cubicBezTo>
                  <a:pt x="12155" y="20485"/>
                  <a:pt x="12174" y="20466"/>
                  <a:pt x="12212" y="20447"/>
                </a:cubicBezTo>
                <a:cubicBezTo>
                  <a:pt x="12288" y="20371"/>
                  <a:pt x="12345" y="20238"/>
                  <a:pt x="12345" y="20143"/>
                </a:cubicBezTo>
                <a:cubicBezTo>
                  <a:pt x="12332" y="20140"/>
                  <a:pt x="12318" y="20138"/>
                  <a:pt x="12303" y="20138"/>
                </a:cubicBezTo>
                <a:cubicBezTo>
                  <a:pt x="12231" y="20138"/>
                  <a:pt x="12142" y="20175"/>
                  <a:pt x="12079" y="20238"/>
                </a:cubicBezTo>
                <a:cubicBezTo>
                  <a:pt x="11927" y="19458"/>
                  <a:pt x="11793" y="18678"/>
                  <a:pt x="11660" y="17918"/>
                </a:cubicBezTo>
                <a:lnTo>
                  <a:pt x="11660" y="17918"/>
                </a:lnTo>
                <a:cubicBezTo>
                  <a:pt x="11698" y="17937"/>
                  <a:pt x="11717" y="17956"/>
                  <a:pt x="11755" y="17975"/>
                </a:cubicBezTo>
                <a:cubicBezTo>
                  <a:pt x="11818" y="17996"/>
                  <a:pt x="11898" y="18011"/>
                  <a:pt x="11973" y="18011"/>
                </a:cubicBezTo>
                <a:cubicBezTo>
                  <a:pt x="12034" y="18011"/>
                  <a:pt x="12093" y="18000"/>
                  <a:pt x="12136" y="17975"/>
                </a:cubicBezTo>
                <a:cubicBezTo>
                  <a:pt x="12117" y="17861"/>
                  <a:pt x="11984" y="17746"/>
                  <a:pt x="11870" y="17708"/>
                </a:cubicBezTo>
                <a:cubicBezTo>
                  <a:pt x="11822" y="17689"/>
                  <a:pt x="11779" y="17680"/>
                  <a:pt x="11741" y="17680"/>
                </a:cubicBezTo>
                <a:cubicBezTo>
                  <a:pt x="11703" y="17680"/>
                  <a:pt x="11670" y="17689"/>
                  <a:pt x="11641" y="17708"/>
                </a:cubicBezTo>
                <a:cubicBezTo>
                  <a:pt x="11603" y="17499"/>
                  <a:pt x="11565" y="17271"/>
                  <a:pt x="11527" y="17043"/>
                </a:cubicBezTo>
                <a:lnTo>
                  <a:pt x="11527" y="17043"/>
                </a:lnTo>
                <a:cubicBezTo>
                  <a:pt x="11571" y="17054"/>
                  <a:pt x="11615" y="17065"/>
                  <a:pt x="11663" y="17065"/>
                </a:cubicBezTo>
                <a:cubicBezTo>
                  <a:pt x="11697" y="17065"/>
                  <a:pt x="11734" y="17059"/>
                  <a:pt x="11774" y="17043"/>
                </a:cubicBezTo>
                <a:cubicBezTo>
                  <a:pt x="11946" y="16967"/>
                  <a:pt x="12136" y="16814"/>
                  <a:pt x="12174" y="16662"/>
                </a:cubicBezTo>
                <a:cubicBezTo>
                  <a:pt x="12107" y="16618"/>
                  <a:pt x="12001" y="16599"/>
                  <a:pt x="11890" y="16599"/>
                </a:cubicBezTo>
                <a:cubicBezTo>
                  <a:pt x="11812" y="16599"/>
                  <a:pt x="11731" y="16608"/>
                  <a:pt x="11660" y="16624"/>
                </a:cubicBezTo>
                <a:cubicBezTo>
                  <a:pt x="11698" y="16548"/>
                  <a:pt x="11736" y="16453"/>
                  <a:pt x="11717" y="16396"/>
                </a:cubicBezTo>
                <a:cubicBezTo>
                  <a:pt x="11704" y="16393"/>
                  <a:pt x="11689" y="16391"/>
                  <a:pt x="11674" y="16391"/>
                </a:cubicBezTo>
                <a:cubicBezTo>
                  <a:pt x="11601" y="16391"/>
                  <a:pt x="11510" y="16425"/>
                  <a:pt x="11432" y="16472"/>
                </a:cubicBezTo>
                <a:cubicBezTo>
                  <a:pt x="11318" y="15749"/>
                  <a:pt x="11185" y="15007"/>
                  <a:pt x="11052" y="14247"/>
                </a:cubicBezTo>
                <a:cubicBezTo>
                  <a:pt x="11090" y="14247"/>
                  <a:pt x="11128" y="14228"/>
                  <a:pt x="11166" y="14190"/>
                </a:cubicBezTo>
                <a:cubicBezTo>
                  <a:pt x="11261" y="14113"/>
                  <a:pt x="11356" y="13961"/>
                  <a:pt x="11356" y="13847"/>
                </a:cubicBezTo>
                <a:cubicBezTo>
                  <a:pt x="11341" y="13845"/>
                  <a:pt x="11325" y="13843"/>
                  <a:pt x="11309" y="13843"/>
                </a:cubicBezTo>
                <a:cubicBezTo>
                  <a:pt x="11203" y="13843"/>
                  <a:pt x="11077" y="13895"/>
                  <a:pt x="10995" y="13961"/>
                </a:cubicBezTo>
                <a:cubicBezTo>
                  <a:pt x="10976" y="13847"/>
                  <a:pt x="10957" y="13752"/>
                  <a:pt x="10938" y="13638"/>
                </a:cubicBezTo>
                <a:cubicBezTo>
                  <a:pt x="11033" y="13619"/>
                  <a:pt x="11109" y="13600"/>
                  <a:pt x="11147" y="13505"/>
                </a:cubicBezTo>
                <a:cubicBezTo>
                  <a:pt x="11223" y="13391"/>
                  <a:pt x="11242" y="13219"/>
                  <a:pt x="11204" y="13124"/>
                </a:cubicBezTo>
                <a:cubicBezTo>
                  <a:pt x="11090" y="13124"/>
                  <a:pt x="10957" y="13258"/>
                  <a:pt x="10900" y="13353"/>
                </a:cubicBezTo>
                <a:cubicBezTo>
                  <a:pt x="10900" y="13372"/>
                  <a:pt x="10900" y="13372"/>
                  <a:pt x="10900" y="13372"/>
                </a:cubicBezTo>
                <a:cubicBezTo>
                  <a:pt x="10652" y="12097"/>
                  <a:pt x="10386" y="10823"/>
                  <a:pt x="10101" y="9606"/>
                </a:cubicBezTo>
                <a:lnTo>
                  <a:pt x="10101" y="9606"/>
                </a:lnTo>
                <a:cubicBezTo>
                  <a:pt x="10158" y="9625"/>
                  <a:pt x="10215" y="9634"/>
                  <a:pt x="10267" y="9634"/>
                </a:cubicBezTo>
                <a:cubicBezTo>
                  <a:pt x="10319" y="9634"/>
                  <a:pt x="10367" y="9625"/>
                  <a:pt x="10405" y="9606"/>
                </a:cubicBezTo>
                <a:cubicBezTo>
                  <a:pt x="10386" y="9491"/>
                  <a:pt x="10272" y="9358"/>
                  <a:pt x="10158" y="9301"/>
                </a:cubicBezTo>
                <a:cubicBezTo>
                  <a:pt x="10101" y="9282"/>
                  <a:pt x="10063" y="9282"/>
                  <a:pt x="10025" y="9282"/>
                </a:cubicBezTo>
                <a:cubicBezTo>
                  <a:pt x="10025" y="9244"/>
                  <a:pt x="10006" y="9206"/>
                  <a:pt x="10006" y="9168"/>
                </a:cubicBezTo>
                <a:lnTo>
                  <a:pt x="10006" y="9168"/>
                </a:lnTo>
                <a:cubicBezTo>
                  <a:pt x="10048" y="9185"/>
                  <a:pt x="10087" y="9195"/>
                  <a:pt x="10127" y="9195"/>
                </a:cubicBezTo>
                <a:cubicBezTo>
                  <a:pt x="10177" y="9195"/>
                  <a:pt x="10228" y="9180"/>
                  <a:pt x="10291" y="9149"/>
                </a:cubicBezTo>
                <a:cubicBezTo>
                  <a:pt x="10443" y="9073"/>
                  <a:pt x="10614" y="8883"/>
                  <a:pt x="10633" y="8731"/>
                </a:cubicBezTo>
                <a:cubicBezTo>
                  <a:pt x="10582" y="8702"/>
                  <a:pt x="10515" y="8689"/>
                  <a:pt x="10442" y="8689"/>
                </a:cubicBezTo>
                <a:cubicBezTo>
                  <a:pt x="10325" y="8689"/>
                  <a:pt x="10195" y="8722"/>
                  <a:pt x="10101" y="8769"/>
                </a:cubicBezTo>
                <a:cubicBezTo>
                  <a:pt x="10025" y="8807"/>
                  <a:pt x="9967" y="8864"/>
                  <a:pt x="9948" y="8902"/>
                </a:cubicBezTo>
                <a:cubicBezTo>
                  <a:pt x="9929" y="8864"/>
                  <a:pt x="9929" y="8807"/>
                  <a:pt x="9910" y="8769"/>
                </a:cubicBezTo>
                <a:cubicBezTo>
                  <a:pt x="9948" y="8750"/>
                  <a:pt x="10006" y="8731"/>
                  <a:pt x="10044" y="8674"/>
                </a:cubicBezTo>
                <a:cubicBezTo>
                  <a:pt x="10120" y="8578"/>
                  <a:pt x="10177" y="8407"/>
                  <a:pt x="10139" y="8293"/>
                </a:cubicBezTo>
                <a:cubicBezTo>
                  <a:pt x="10044" y="8293"/>
                  <a:pt x="9910" y="8369"/>
                  <a:pt x="9834" y="8464"/>
                </a:cubicBezTo>
                <a:cubicBezTo>
                  <a:pt x="9644" y="7684"/>
                  <a:pt x="9454" y="6924"/>
                  <a:pt x="9245" y="6220"/>
                </a:cubicBezTo>
                <a:cubicBezTo>
                  <a:pt x="9226" y="6125"/>
                  <a:pt x="9207" y="6030"/>
                  <a:pt x="9169" y="5935"/>
                </a:cubicBezTo>
                <a:cubicBezTo>
                  <a:pt x="9207" y="5839"/>
                  <a:pt x="9169" y="5706"/>
                  <a:pt x="9112" y="5611"/>
                </a:cubicBezTo>
                <a:lnTo>
                  <a:pt x="9207" y="5611"/>
                </a:lnTo>
                <a:cubicBezTo>
                  <a:pt x="9221" y="5613"/>
                  <a:pt x="9237" y="5614"/>
                  <a:pt x="9252" y="5614"/>
                </a:cubicBezTo>
                <a:cubicBezTo>
                  <a:pt x="9416" y="5614"/>
                  <a:pt x="9614" y="5525"/>
                  <a:pt x="9701" y="5421"/>
                </a:cubicBezTo>
                <a:cubicBezTo>
                  <a:pt x="9606" y="5288"/>
                  <a:pt x="9378" y="5212"/>
                  <a:pt x="9207" y="5212"/>
                </a:cubicBezTo>
                <a:cubicBezTo>
                  <a:pt x="9112" y="5212"/>
                  <a:pt x="9035" y="5231"/>
                  <a:pt x="8978" y="5288"/>
                </a:cubicBezTo>
                <a:cubicBezTo>
                  <a:pt x="8883" y="4964"/>
                  <a:pt x="8788" y="4660"/>
                  <a:pt x="8674" y="4356"/>
                </a:cubicBezTo>
                <a:cubicBezTo>
                  <a:pt x="8699" y="4356"/>
                  <a:pt x="8725" y="4364"/>
                  <a:pt x="8756" y="4364"/>
                </a:cubicBezTo>
                <a:cubicBezTo>
                  <a:pt x="8771" y="4364"/>
                  <a:pt x="8788" y="4362"/>
                  <a:pt x="8807" y="4356"/>
                </a:cubicBezTo>
                <a:cubicBezTo>
                  <a:pt x="8940" y="4337"/>
                  <a:pt x="9112" y="4261"/>
                  <a:pt x="9169" y="4147"/>
                </a:cubicBezTo>
                <a:cubicBezTo>
                  <a:pt x="9093" y="4071"/>
                  <a:pt x="8940" y="4032"/>
                  <a:pt x="8807" y="4032"/>
                </a:cubicBezTo>
                <a:cubicBezTo>
                  <a:pt x="8826" y="4013"/>
                  <a:pt x="8845" y="3994"/>
                  <a:pt x="8864" y="3956"/>
                </a:cubicBezTo>
                <a:cubicBezTo>
                  <a:pt x="8940" y="3785"/>
                  <a:pt x="8997" y="3500"/>
                  <a:pt x="8921" y="3367"/>
                </a:cubicBezTo>
                <a:cubicBezTo>
                  <a:pt x="8788" y="3367"/>
                  <a:pt x="8655" y="3481"/>
                  <a:pt x="8541" y="3595"/>
                </a:cubicBezTo>
                <a:cubicBezTo>
                  <a:pt x="8541" y="3462"/>
                  <a:pt x="8484" y="3329"/>
                  <a:pt x="8408" y="3253"/>
                </a:cubicBezTo>
                <a:cubicBezTo>
                  <a:pt x="8370" y="3272"/>
                  <a:pt x="8351" y="3310"/>
                  <a:pt x="8332" y="3348"/>
                </a:cubicBezTo>
                <a:cubicBezTo>
                  <a:pt x="8256" y="3138"/>
                  <a:pt x="8161" y="2929"/>
                  <a:pt x="8084" y="2739"/>
                </a:cubicBezTo>
                <a:cubicBezTo>
                  <a:pt x="7951" y="2397"/>
                  <a:pt x="7799" y="2073"/>
                  <a:pt x="7666" y="1807"/>
                </a:cubicBezTo>
                <a:cubicBezTo>
                  <a:pt x="7780" y="1769"/>
                  <a:pt x="7913" y="1655"/>
                  <a:pt x="7951" y="1541"/>
                </a:cubicBezTo>
                <a:cubicBezTo>
                  <a:pt x="7899" y="1509"/>
                  <a:pt x="7824" y="1495"/>
                  <a:pt x="7747" y="1495"/>
                </a:cubicBezTo>
                <a:cubicBezTo>
                  <a:pt x="7685" y="1495"/>
                  <a:pt x="7622" y="1505"/>
                  <a:pt x="7571" y="1522"/>
                </a:cubicBezTo>
                <a:cubicBezTo>
                  <a:pt x="7552" y="1522"/>
                  <a:pt x="7533" y="1541"/>
                  <a:pt x="7514" y="1541"/>
                </a:cubicBezTo>
                <a:cubicBezTo>
                  <a:pt x="7476" y="1484"/>
                  <a:pt x="7438" y="1427"/>
                  <a:pt x="7400" y="1351"/>
                </a:cubicBezTo>
                <a:cubicBezTo>
                  <a:pt x="7495" y="1332"/>
                  <a:pt x="7571" y="1274"/>
                  <a:pt x="7609" y="1160"/>
                </a:cubicBezTo>
                <a:cubicBezTo>
                  <a:pt x="7704" y="1008"/>
                  <a:pt x="7723" y="761"/>
                  <a:pt x="7647" y="609"/>
                </a:cubicBezTo>
                <a:lnTo>
                  <a:pt x="7647" y="609"/>
                </a:lnTo>
                <a:cubicBezTo>
                  <a:pt x="7495" y="647"/>
                  <a:pt x="7324" y="818"/>
                  <a:pt x="7228" y="989"/>
                </a:cubicBezTo>
                <a:cubicBezTo>
                  <a:pt x="7228" y="1008"/>
                  <a:pt x="7209" y="1046"/>
                  <a:pt x="7209" y="1065"/>
                </a:cubicBezTo>
                <a:cubicBezTo>
                  <a:pt x="6943" y="723"/>
                  <a:pt x="6677" y="533"/>
                  <a:pt x="6430" y="533"/>
                </a:cubicBezTo>
                <a:cubicBezTo>
                  <a:pt x="6296" y="552"/>
                  <a:pt x="6163" y="571"/>
                  <a:pt x="6049" y="628"/>
                </a:cubicBezTo>
                <a:cubicBezTo>
                  <a:pt x="6049" y="628"/>
                  <a:pt x="6049" y="609"/>
                  <a:pt x="6049" y="609"/>
                </a:cubicBezTo>
                <a:cubicBezTo>
                  <a:pt x="6106" y="476"/>
                  <a:pt x="6087" y="304"/>
                  <a:pt x="6030" y="2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8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7" name="Google Shape;2187;p8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2188" name="Google Shape;2188;p8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2189" name="Google Shape;2189;p8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8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8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8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8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8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8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8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8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8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8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8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8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8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8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8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8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8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8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8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8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8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8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8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8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8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15" name="Google Shape;2215;p8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216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p9"/>
          <p:cNvSpPr txBox="1"/>
          <p:nvPr>
            <p:ph type="title"/>
          </p:nvPr>
        </p:nvSpPr>
        <p:spPr>
          <a:xfrm>
            <a:off x="2613425" y="1046050"/>
            <a:ext cx="3917100" cy="7374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5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18" name="Google Shape;2218;p9"/>
          <p:cNvSpPr txBox="1"/>
          <p:nvPr>
            <p:ph idx="1" type="subTitle"/>
          </p:nvPr>
        </p:nvSpPr>
        <p:spPr>
          <a:xfrm>
            <a:off x="2613475" y="1859650"/>
            <a:ext cx="3917100" cy="1214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219" name="Google Shape;2219;p9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2220" name="Google Shape;2220;p9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9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9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9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9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9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9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9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9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9" name="Google Shape;2229;p9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2230" name="Google Shape;2230;p9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9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9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9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9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9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9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9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9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9" name="Google Shape;2239;p9"/>
          <p:cNvGrpSpPr/>
          <p:nvPr/>
        </p:nvGrpSpPr>
        <p:grpSpPr>
          <a:xfrm>
            <a:off x="5348050" y="781475"/>
            <a:ext cx="3813125" cy="3898225"/>
            <a:chOff x="5348050" y="781475"/>
            <a:chExt cx="3813125" cy="3898225"/>
          </a:xfrm>
        </p:grpSpPr>
        <p:sp>
          <p:nvSpPr>
            <p:cNvPr id="2240" name="Google Shape;2240;p9"/>
            <p:cNvSpPr/>
            <p:nvPr/>
          </p:nvSpPr>
          <p:spPr>
            <a:xfrm>
              <a:off x="5348050" y="781475"/>
              <a:ext cx="1328700" cy="3898225"/>
            </a:xfrm>
            <a:custGeom>
              <a:rect b="b" l="l" r="r" t="t"/>
              <a:pathLst>
                <a:path extrusionOk="0" h="155929" w="53148">
                  <a:moveTo>
                    <a:pt x="21008" y="0"/>
                  </a:moveTo>
                  <a:cubicBezTo>
                    <a:pt x="20785" y="112"/>
                    <a:pt x="20590" y="530"/>
                    <a:pt x="20562" y="837"/>
                  </a:cubicBezTo>
                  <a:cubicBezTo>
                    <a:pt x="20534" y="1144"/>
                    <a:pt x="20673" y="1311"/>
                    <a:pt x="20869" y="1479"/>
                  </a:cubicBezTo>
                  <a:cubicBezTo>
                    <a:pt x="21120" y="1339"/>
                    <a:pt x="21259" y="1228"/>
                    <a:pt x="21287" y="893"/>
                  </a:cubicBezTo>
                  <a:cubicBezTo>
                    <a:pt x="21315" y="586"/>
                    <a:pt x="21231" y="167"/>
                    <a:pt x="21008" y="0"/>
                  </a:cubicBezTo>
                  <a:close/>
                  <a:moveTo>
                    <a:pt x="18107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25" y="1646"/>
                    <a:pt x="18693" y="1702"/>
                    <a:pt x="18888" y="1702"/>
                  </a:cubicBezTo>
                  <a:lnTo>
                    <a:pt x="19000" y="1702"/>
                  </a:lnTo>
                  <a:cubicBezTo>
                    <a:pt x="19083" y="1423"/>
                    <a:pt x="19111" y="1228"/>
                    <a:pt x="18944" y="977"/>
                  </a:cubicBezTo>
                  <a:cubicBezTo>
                    <a:pt x="18748" y="753"/>
                    <a:pt x="18386" y="502"/>
                    <a:pt x="18107" y="502"/>
                  </a:cubicBezTo>
                  <a:close/>
                  <a:moveTo>
                    <a:pt x="13280" y="9737"/>
                  </a:moveTo>
                  <a:cubicBezTo>
                    <a:pt x="13252" y="10016"/>
                    <a:pt x="13476" y="10406"/>
                    <a:pt x="13699" y="10602"/>
                  </a:cubicBezTo>
                  <a:cubicBezTo>
                    <a:pt x="13838" y="10741"/>
                    <a:pt x="13978" y="10769"/>
                    <a:pt x="14117" y="10769"/>
                  </a:cubicBezTo>
                  <a:cubicBezTo>
                    <a:pt x="14201" y="10769"/>
                    <a:pt x="14312" y="10741"/>
                    <a:pt x="14396" y="10713"/>
                  </a:cubicBezTo>
                  <a:cubicBezTo>
                    <a:pt x="14424" y="10462"/>
                    <a:pt x="14424" y="10267"/>
                    <a:pt x="14201" y="10044"/>
                  </a:cubicBezTo>
                  <a:cubicBezTo>
                    <a:pt x="13978" y="9876"/>
                    <a:pt x="13671" y="9737"/>
                    <a:pt x="13420" y="9737"/>
                  </a:cubicBezTo>
                  <a:close/>
                  <a:moveTo>
                    <a:pt x="14731" y="9151"/>
                  </a:moveTo>
                  <a:cubicBezTo>
                    <a:pt x="14591" y="9514"/>
                    <a:pt x="14759" y="10155"/>
                    <a:pt x="15038" y="10546"/>
                  </a:cubicBezTo>
                  <a:cubicBezTo>
                    <a:pt x="15317" y="10909"/>
                    <a:pt x="15596" y="10937"/>
                    <a:pt x="15986" y="10937"/>
                  </a:cubicBezTo>
                  <a:lnTo>
                    <a:pt x="16014" y="10937"/>
                  </a:ln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31" y="9151"/>
                  </a:cubicBezTo>
                  <a:close/>
                  <a:moveTo>
                    <a:pt x="12862" y="12025"/>
                  </a:moveTo>
                  <a:cubicBezTo>
                    <a:pt x="12555" y="12025"/>
                    <a:pt x="12136" y="12192"/>
                    <a:pt x="11997" y="12415"/>
                  </a:cubicBezTo>
                  <a:cubicBezTo>
                    <a:pt x="12164" y="12638"/>
                    <a:pt x="12555" y="12750"/>
                    <a:pt x="12862" y="12750"/>
                  </a:cubicBezTo>
                  <a:lnTo>
                    <a:pt x="12890" y="12750"/>
                  </a:lnTo>
                  <a:cubicBezTo>
                    <a:pt x="13224" y="12750"/>
                    <a:pt x="13336" y="12583"/>
                    <a:pt x="13476" y="12359"/>
                  </a:cubicBezTo>
                  <a:cubicBezTo>
                    <a:pt x="13336" y="12164"/>
                    <a:pt x="13197" y="12025"/>
                    <a:pt x="12918" y="12025"/>
                  </a:cubicBezTo>
                  <a:close/>
                  <a:moveTo>
                    <a:pt x="35209" y="12862"/>
                  </a:moveTo>
                  <a:cubicBezTo>
                    <a:pt x="34790" y="12862"/>
                    <a:pt x="34260" y="13113"/>
                    <a:pt x="33926" y="13392"/>
                  </a:cubicBezTo>
                  <a:cubicBezTo>
                    <a:pt x="33535" y="13726"/>
                    <a:pt x="33535" y="14033"/>
                    <a:pt x="33563" y="14480"/>
                  </a:cubicBezTo>
                  <a:cubicBezTo>
                    <a:pt x="33730" y="14535"/>
                    <a:pt x="33898" y="14563"/>
                    <a:pt x="34065" y="14563"/>
                  </a:cubicBezTo>
                  <a:cubicBezTo>
                    <a:pt x="34260" y="14563"/>
                    <a:pt x="34484" y="14480"/>
                    <a:pt x="34707" y="14284"/>
                  </a:cubicBezTo>
                  <a:cubicBezTo>
                    <a:pt x="35097" y="13950"/>
                    <a:pt x="35460" y="13336"/>
                    <a:pt x="35432" y="12889"/>
                  </a:cubicBezTo>
                  <a:cubicBezTo>
                    <a:pt x="35348" y="12889"/>
                    <a:pt x="35293" y="12862"/>
                    <a:pt x="35209" y="12862"/>
                  </a:cubicBezTo>
                  <a:close/>
                  <a:moveTo>
                    <a:pt x="34456" y="17688"/>
                  </a:moveTo>
                  <a:cubicBezTo>
                    <a:pt x="34177" y="17688"/>
                    <a:pt x="33870" y="17744"/>
                    <a:pt x="33647" y="17855"/>
                  </a:cubicBezTo>
                  <a:cubicBezTo>
                    <a:pt x="33200" y="18051"/>
                    <a:pt x="33116" y="18330"/>
                    <a:pt x="33061" y="18720"/>
                  </a:cubicBezTo>
                  <a:cubicBezTo>
                    <a:pt x="33256" y="18832"/>
                    <a:pt x="33451" y="18944"/>
                    <a:pt x="33674" y="18944"/>
                  </a:cubicBezTo>
                  <a:cubicBezTo>
                    <a:pt x="33786" y="18944"/>
                    <a:pt x="33926" y="18916"/>
                    <a:pt x="34065" y="18832"/>
                  </a:cubicBezTo>
                  <a:cubicBezTo>
                    <a:pt x="34511" y="18637"/>
                    <a:pt x="34958" y="18190"/>
                    <a:pt x="35041" y="17800"/>
                  </a:cubicBezTo>
                  <a:cubicBezTo>
                    <a:pt x="34902" y="17716"/>
                    <a:pt x="34679" y="17688"/>
                    <a:pt x="34456" y="17688"/>
                  </a:cubicBezTo>
                  <a:close/>
                  <a:moveTo>
                    <a:pt x="35153" y="21092"/>
                  </a:moveTo>
                  <a:cubicBezTo>
                    <a:pt x="34902" y="21092"/>
                    <a:pt x="34735" y="21203"/>
                    <a:pt x="34511" y="21343"/>
                  </a:cubicBezTo>
                  <a:cubicBezTo>
                    <a:pt x="34595" y="21733"/>
                    <a:pt x="34679" y="21985"/>
                    <a:pt x="35097" y="22180"/>
                  </a:cubicBezTo>
                  <a:cubicBezTo>
                    <a:pt x="35320" y="22264"/>
                    <a:pt x="35627" y="22319"/>
                    <a:pt x="35878" y="22319"/>
                  </a:cubicBezTo>
                  <a:cubicBezTo>
                    <a:pt x="36130" y="22319"/>
                    <a:pt x="36353" y="22291"/>
                    <a:pt x="36520" y="22180"/>
                  </a:cubicBezTo>
                  <a:cubicBezTo>
                    <a:pt x="36436" y="21789"/>
                    <a:pt x="35962" y="21371"/>
                    <a:pt x="35516" y="21175"/>
                  </a:cubicBezTo>
                  <a:cubicBezTo>
                    <a:pt x="35376" y="21120"/>
                    <a:pt x="35265" y="21092"/>
                    <a:pt x="35153" y="21092"/>
                  </a:cubicBezTo>
                  <a:close/>
                  <a:moveTo>
                    <a:pt x="9151" y="26309"/>
                  </a:moveTo>
                  <a:cubicBezTo>
                    <a:pt x="9123" y="26309"/>
                    <a:pt x="9067" y="26337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5" y="27369"/>
                    <a:pt x="9765" y="27397"/>
                    <a:pt x="9904" y="27397"/>
                  </a:cubicBezTo>
                  <a:cubicBezTo>
                    <a:pt x="9988" y="27397"/>
                    <a:pt x="10100" y="27369"/>
                    <a:pt x="10211" y="27369"/>
                  </a:cubicBezTo>
                  <a:cubicBezTo>
                    <a:pt x="10239" y="27062"/>
                    <a:pt x="10239" y="26867"/>
                    <a:pt x="9988" y="26644"/>
                  </a:cubicBezTo>
                  <a:cubicBezTo>
                    <a:pt x="9765" y="26476"/>
                    <a:pt x="9430" y="26309"/>
                    <a:pt x="9151" y="26309"/>
                  </a:cubicBezTo>
                  <a:close/>
                  <a:moveTo>
                    <a:pt x="10518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36"/>
                    <a:pt x="11439" y="27592"/>
                    <a:pt x="11829" y="27592"/>
                  </a:cubicBezTo>
                  <a:lnTo>
                    <a:pt x="11857" y="27592"/>
                  </a:lnTo>
                  <a:cubicBezTo>
                    <a:pt x="11997" y="27202"/>
                    <a:pt x="12081" y="26895"/>
                    <a:pt x="11774" y="26504"/>
                  </a:cubicBezTo>
                  <a:cubicBezTo>
                    <a:pt x="11495" y="26086"/>
                    <a:pt x="10937" y="25695"/>
                    <a:pt x="10518" y="25695"/>
                  </a:cubicBezTo>
                  <a:close/>
                  <a:moveTo>
                    <a:pt x="8593" y="28708"/>
                  </a:moveTo>
                  <a:cubicBezTo>
                    <a:pt x="8286" y="28708"/>
                    <a:pt x="7840" y="28876"/>
                    <a:pt x="7700" y="29127"/>
                  </a:cubicBezTo>
                  <a:cubicBezTo>
                    <a:pt x="7868" y="29322"/>
                    <a:pt x="8258" y="29462"/>
                    <a:pt x="8593" y="29462"/>
                  </a:cubicBezTo>
                  <a:lnTo>
                    <a:pt x="8649" y="29462"/>
                  </a:lnTo>
                  <a:cubicBezTo>
                    <a:pt x="8956" y="29462"/>
                    <a:pt x="9095" y="29294"/>
                    <a:pt x="9263" y="29071"/>
                  </a:cubicBezTo>
                  <a:cubicBezTo>
                    <a:pt x="9095" y="28848"/>
                    <a:pt x="8956" y="28708"/>
                    <a:pt x="8649" y="28708"/>
                  </a:cubicBezTo>
                  <a:close/>
                  <a:moveTo>
                    <a:pt x="38445" y="36213"/>
                  </a:moveTo>
                  <a:cubicBezTo>
                    <a:pt x="38166" y="36213"/>
                    <a:pt x="37943" y="36325"/>
                    <a:pt x="37720" y="36520"/>
                  </a:cubicBezTo>
                  <a:cubicBezTo>
                    <a:pt x="37859" y="36911"/>
                    <a:pt x="37971" y="37162"/>
                    <a:pt x="38417" y="37301"/>
                  </a:cubicBezTo>
                  <a:cubicBezTo>
                    <a:pt x="38585" y="37357"/>
                    <a:pt x="38780" y="37357"/>
                    <a:pt x="38975" y="37357"/>
                  </a:cubicBezTo>
                  <a:cubicBezTo>
                    <a:pt x="39310" y="37357"/>
                    <a:pt x="39645" y="37301"/>
                    <a:pt x="39840" y="37134"/>
                  </a:cubicBezTo>
                  <a:cubicBezTo>
                    <a:pt x="39729" y="36743"/>
                    <a:pt x="39171" y="36380"/>
                    <a:pt x="38724" y="36241"/>
                  </a:cubicBezTo>
                  <a:cubicBezTo>
                    <a:pt x="38613" y="36213"/>
                    <a:pt x="38529" y="36213"/>
                    <a:pt x="38445" y="36213"/>
                  </a:cubicBezTo>
                  <a:close/>
                  <a:moveTo>
                    <a:pt x="43579" y="63666"/>
                  </a:moveTo>
                  <a:cubicBezTo>
                    <a:pt x="43411" y="63666"/>
                    <a:pt x="43216" y="63722"/>
                    <a:pt x="43049" y="63777"/>
                  </a:cubicBezTo>
                  <a:cubicBezTo>
                    <a:pt x="43049" y="64196"/>
                    <a:pt x="43076" y="64475"/>
                    <a:pt x="43467" y="64754"/>
                  </a:cubicBezTo>
                  <a:cubicBezTo>
                    <a:pt x="43774" y="64949"/>
                    <a:pt x="44192" y="65089"/>
                    <a:pt x="44555" y="65089"/>
                  </a:cubicBezTo>
                  <a:cubicBezTo>
                    <a:pt x="44667" y="65089"/>
                    <a:pt x="44778" y="65061"/>
                    <a:pt x="44862" y="65033"/>
                  </a:cubicBezTo>
                  <a:cubicBezTo>
                    <a:pt x="44862" y="64642"/>
                    <a:pt x="44471" y="64112"/>
                    <a:pt x="44081" y="63833"/>
                  </a:cubicBezTo>
                  <a:cubicBezTo>
                    <a:pt x="43885" y="63722"/>
                    <a:pt x="43718" y="63666"/>
                    <a:pt x="43579" y="63666"/>
                  </a:cubicBezTo>
                  <a:close/>
                  <a:moveTo>
                    <a:pt x="50219" y="82470"/>
                  </a:moveTo>
                  <a:cubicBezTo>
                    <a:pt x="49912" y="82470"/>
                    <a:pt x="49465" y="82721"/>
                    <a:pt x="49214" y="83000"/>
                  </a:cubicBezTo>
                  <a:cubicBezTo>
                    <a:pt x="48963" y="83307"/>
                    <a:pt x="48991" y="83558"/>
                    <a:pt x="49047" y="83865"/>
                  </a:cubicBezTo>
                  <a:cubicBezTo>
                    <a:pt x="49131" y="83893"/>
                    <a:pt x="49214" y="83893"/>
                    <a:pt x="49298" y="83893"/>
                  </a:cubicBezTo>
                  <a:cubicBezTo>
                    <a:pt x="49521" y="83893"/>
                    <a:pt x="49716" y="83837"/>
                    <a:pt x="49912" y="83614"/>
                  </a:cubicBezTo>
                  <a:cubicBezTo>
                    <a:pt x="50163" y="83335"/>
                    <a:pt x="50386" y="82805"/>
                    <a:pt x="50302" y="82498"/>
                  </a:cubicBezTo>
                  <a:cubicBezTo>
                    <a:pt x="50274" y="82498"/>
                    <a:pt x="50246" y="82470"/>
                    <a:pt x="50219" y="82470"/>
                  </a:cubicBezTo>
                  <a:close/>
                  <a:moveTo>
                    <a:pt x="2706" y="88217"/>
                  </a:moveTo>
                  <a:cubicBezTo>
                    <a:pt x="2623" y="88217"/>
                    <a:pt x="2567" y="88217"/>
                    <a:pt x="2511" y="88245"/>
                  </a:cubicBezTo>
                  <a:cubicBezTo>
                    <a:pt x="2483" y="88635"/>
                    <a:pt x="2790" y="89221"/>
                    <a:pt x="3153" y="89528"/>
                  </a:cubicBezTo>
                  <a:cubicBezTo>
                    <a:pt x="3348" y="89724"/>
                    <a:pt x="3543" y="89779"/>
                    <a:pt x="3739" y="89779"/>
                  </a:cubicBezTo>
                  <a:cubicBezTo>
                    <a:pt x="3878" y="89779"/>
                    <a:pt x="4018" y="89751"/>
                    <a:pt x="4185" y="89724"/>
                  </a:cubicBezTo>
                  <a:cubicBezTo>
                    <a:pt x="4213" y="89305"/>
                    <a:pt x="4213" y="89026"/>
                    <a:pt x="3878" y="88691"/>
                  </a:cubicBezTo>
                  <a:cubicBezTo>
                    <a:pt x="3571" y="88440"/>
                    <a:pt x="3069" y="88217"/>
                    <a:pt x="2706" y="88217"/>
                  </a:cubicBezTo>
                  <a:close/>
                  <a:moveTo>
                    <a:pt x="3181" y="93825"/>
                  </a:moveTo>
                  <a:cubicBezTo>
                    <a:pt x="3041" y="93825"/>
                    <a:pt x="2902" y="93853"/>
                    <a:pt x="2734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53" y="95080"/>
                    <a:pt x="2121" y="95136"/>
                    <a:pt x="2316" y="95136"/>
                  </a:cubicBezTo>
                  <a:cubicBezTo>
                    <a:pt x="2623" y="95136"/>
                    <a:pt x="2985" y="95052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1" y="93908"/>
                    <a:pt x="3376" y="93825"/>
                    <a:pt x="3181" y="93825"/>
                  </a:cubicBezTo>
                  <a:close/>
                  <a:moveTo>
                    <a:pt x="1535" y="100855"/>
                  </a:moveTo>
                  <a:cubicBezTo>
                    <a:pt x="1395" y="101246"/>
                    <a:pt x="1591" y="101888"/>
                    <a:pt x="1842" y="102250"/>
                  </a:cubicBezTo>
                  <a:cubicBezTo>
                    <a:pt x="2121" y="102641"/>
                    <a:pt x="2400" y="102669"/>
                    <a:pt x="2818" y="102669"/>
                  </a:cubicBezTo>
                  <a:cubicBezTo>
                    <a:pt x="2958" y="102306"/>
                    <a:pt x="3013" y="101999"/>
                    <a:pt x="2734" y="101636"/>
                  </a:cubicBezTo>
                  <a:cubicBezTo>
                    <a:pt x="2483" y="101246"/>
                    <a:pt x="1925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7" y="809"/>
                  </a:moveTo>
                  <a:cubicBezTo>
                    <a:pt x="21957" y="921"/>
                    <a:pt x="21566" y="1423"/>
                    <a:pt x="21399" y="1869"/>
                  </a:cubicBezTo>
                  <a:cubicBezTo>
                    <a:pt x="21287" y="2232"/>
                    <a:pt x="21371" y="2483"/>
                    <a:pt x="21538" y="2762"/>
                  </a:cubicBezTo>
                  <a:cubicBezTo>
                    <a:pt x="21371" y="2846"/>
                    <a:pt x="21204" y="2957"/>
                    <a:pt x="21036" y="3097"/>
                  </a:cubicBezTo>
                  <a:cubicBezTo>
                    <a:pt x="21036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2" y="2929"/>
                    <a:pt x="19836" y="2874"/>
                    <a:pt x="19725" y="2790"/>
                  </a:cubicBezTo>
                  <a:cubicBezTo>
                    <a:pt x="19306" y="2455"/>
                    <a:pt x="18637" y="2176"/>
                    <a:pt x="18107" y="2176"/>
                  </a:cubicBezTo>
                  <a:cubicBezTo>
                    <a:pt x="17995" y="2176"/>
                    <a:pt x="17884" y="2204"/>
                    <a:pt x="17800" y="2232"/>
                  </a:cubicBezTo>
                  <a:cubicBezTo>
                    <a:pt x="17772" y="2790"/>
                    <a:pt x="18246" y="3571"/>
                    <a:pt x="18776" y="3990"/>
                  </a:cubicBezTo>
                  <a:cubicBezTo>
                    <a:pt x="19055" y="4241"/>
                    <a:pt x="19306" y="4297"/>
                    <a:pt x="19558" y="4297"/>
                  </a:cubicBezTo>
                  <a:lnTo>
                    <a:pt x="19809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596" y="11383"/>
                    <a:pt x="15149" y="11188"/>
                    <a:pt x="14787" y="11188"/>
                  </a:cubicBezTo>
                  <a:cubicBezTo>
                    <a:pt x="14703" y="11188"/>
                    <a:pt x="14619" y="11216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6" y="12387"/>
                    <a:pt x="14787" y="12415"/>
                  </a:cubicBezTo>
                  <a:cubicBezTo>
                    <a:pt x="14173" y="12610"/>
                    <a:pt x="13392" y="13141"/>
                    <a:pt x="13197" y="13671"/>
                  </a:cubicBezTo>
                  <a:cubicBezTo>
                    <a:pt x="13476" y="13894"/>
                    <a:pt x="13978" y="14005"/>
                    <a:pt x="14452" y="14005"/>
                  </a:cubicBezTo>
                  <a:cubicBezTo>
                    <a:pt x="14703" y="14005"/>
                    <a:pt x="14926" y="13978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6" y="23435"/>
                    <a:pt x="11913" y="28401"/>
                  </a:cubicBezTo>
                  <a:lnTo>
                    <a:pt x="11802" y="28290"/>
                  </a:lnTo>
                  <a:cubicBezTo>
                    <a:pt x="11467" y="28039"/>
                    <a:pt x="10992" y="27843"/>
                    <a:pt x="10602" y="27843"/>
                  </a:cubicBezTo>
                  <a:cubicBezTo>
                    <a:pt x="10518" y="27843"/>
                    <a:pt x="10435" y="27843"/>
                    <a:pt x="10351" y="27871"/>
                  </a:cubicBezTo>
                  <a:cubicBezTo>
                    <a:pt x="10351" y="28234"/>
                    <a:pt x="10630" y="28736"/>
                    <a:pt x="10965" y="29071"/>
                  </a:cubicBezTo>
                  <a:cubicBezTo>
                    <a:pt x="10853" y="29071"/>
                    <a:pt x="10741" y="29099"/>
                    <a:pt x="10630" y="29127"/>
                  </a:cubicBezTo>
                  <a:cubicBezTo>
                    <a:pt x="9960" y="29294"/>
                    <a:pt x="9151" y="29852"/>
                    <a:pt x="8956" y="30410"/>
                  </a:cubicBezTo>
                  <a:cubicBezTo>
                    <a:pt x="9263" y="30661"/>
                    <a:pt x="9765" y="30773"/>
                    <a:pt x="10267" y="30773"/>
                  </a:cubicBezTo>
                  <a:cubicBezTo>
                    <a:pt x="10546" y="30773"/>
                    <a:pt x="10825" y="30745"/>
                    <a:pt x="11048" y="30689"/>
                  </a:cubicBezTo>
                  <a:cubicBezTo>
                    <a:pt x="11271" y="30605"/>
                    <a:pt x="11467" y="30522"/>
                    <a:pt x="11606" y="30410"/>
                  </a:cubicBezTo>
                  <a:lnTo>
                    <a:pt x="11606" y="30410"/>
                  </a:lnTo>
                  <a:cubicBezTo>
                    <a:pt x="10658" y="36687"/>
                    <a:pt x="9207" y="46954"/>
                    <a:pt x="7700" y="59035"/>
                  </a:cubicBezTo>
                  <a:cubicBezTo>
                    <a:pt x="7700" y="58839"/>
                    <a:pt x="7645" y="58644"/>
                    <a:pt x="7449" y="58421"/>
                  </a:cubicBezTo>
                  <a:cubicBezTo>
                    <a:pt x="7170" y="58058"/>
                    <a:pt x="6612" y="57723"/>
                    <a:pt x="6194" y="57723"/>
                  </a:cubicBezTo>
                  <a:lnTo>
                    <a:pt x="6138" y="57723"/>
                  </a:lnTo>
                  <a:cubicBezTo>
                    <a:pt x="6026" y="58142"/>
                    <a:pt x="6278" y="58783"/>
                    <a:pt x="6584" y="59146"/>
                  </a:cubicBezTo>
                  <a:cubicBezTo>
                    <a:pt x="6836" y="59453"/>
                    <a:pt x="7087" y="59509"/>
                    <a:pt x="7366" y="59509"/>
                  </a:cubicBezTo>
                  <a:lnTo>
                    <a:pt x="7617" y="59509"/>
                  </a:ln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54" y="59983"/>
                    <a:pt x="6836" y="59844"/>
                    <a:pt x="6473" y="59844"/>
                  </a:cubicBezTo>
                  <a:cubicBezTo>
                    <a:pt x="6361" y="59844"/>
                    <a:pt x="6250" y="59872"/>
                    <a:pt x="6166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2" y="61099"/>
                    <a:pt x="6501" y="61127"/>
                  </a:cubicBezTo>
                  <a:cubicBezTo>
                    <a:pt x="5859" y="61350"/>
                    <a:pt x="5106" y="61964"/>
                    <a:pt x="4938" y="62550"/>
                  </a:cubicBezTo>
                  <a:cubicBezTo>
                    <a:pt x="5217" y="62717"/>
                    <a:pt x="5608" y="62801"/>
                    <a:pt x="6026" y="62801"/>
                  </a:cubicBezTo>
                  <a:cubicBezTo>
                    <a:pt x="6389" y="62801"/>
                    <a:pt x="6752" y="62745"/>
                    <a:pt x="7059" y="62634"/>
                  </a:cubicBezTo>
                  <a:cubicBezTo>
                    <a:pt x="7142" y="62606"/>
                    <a:pt x="7198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29" y="90839"/>
                  </a:cubicBezTo>
                  <a:cubicBezTo>
                    <a:pt x="3822" y="90533"/>
                    <a:pt x="3376" y="90254"/>
                    <a:pt x="3041" y="90254"/>
                  </a:cubicBezTo>
                  <a:lnTo>
                    <a:pt x="3013" y="90254"/>
                  </a:lnTo>
                  <a:cubicBezTo>
                    <a:pt x="2902" y="90644"/>
                    <a:pt x="3097" y="91258"/>
                    <a:pt x="3376" y="91649"/>
                  </a:cubicBezTo>
                  <a:cubicBezTo>
                    <a:pt x="3571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27" y="92234"/>
                    <a:pt x="3348" y="91955"/>
                    <a:pt x="2706" y="91955"/>
                  </a:cubicBezTo>
                  <a:lnTo>
                    <a:pt x="2679" y="91955"/>
                  </a:lnTo>
                  <a:cubicBezTo>
                    <a:pt x="2009" y="91983"/>
                    <a:pt x="1144" y="92290"/>
                    <a:pt x="837" y="92765"/>
                  </a:cubicBezTo>
                  <a:cubicBezTo>
                    <a:pt x="1144" y="93211"/>
                    <a:pt x="2009" y="93518"/>
                    <a:pt x="2679" y="93518"/>
                  </a:cubicBezTo>
                  <a:lnTo>
                    <a:pt x="2706" y="93518"/>
                  </a:lnTo>
                  <a:cubicBezTo>
                    <a:pt x="3348" y="93490"/>
                    <a:pt x="3627" y="93211"/>
                    <a:pt x="3934" y="92765"/>
                  </a:cubicBezTo>
                  <a:lnTo>
                    <a:pt x="3934" y="92765"/>
                  </a:lnTo>
                  <a:cubicBezTo>
                    <a:pt x="3822" y="93880"/>
                    <a:pt x="3711" y="95024"/>
                    <a:pt x="3599" y="96140"/>
                  </a:cubicBezTo>
                  <a:lnTo>
                    <a:pt x="3543" y="96140"/>
                  </a:lnTo>
                  <a:cubicBezTo>
                    <a:pt x="3320" y="96140"/>
                    <a:pt x="3153" y="96196"/>
                    <a:pt x="2930" y="96391"/>
                  </a:cubicBezTo>
                  <a:cubicBezTo>
                    <a:pt x="2567" y="96698"/>
                    <a:pt x="2260" y="97284"/>
                    <a:pt x="2316" y="97675"/>
                  </a:cubicBezTo>
                  <a:cubicBezTo>
                    <a:pt x="2372" y="97675"/>
                    <a:pt x="2427" y="97703"/>
                    <a:pt x="2483" y="97703"/>
                  </a:cubicBezTo>
                  <a:cubicBezTo>
                    <a:pt x="2818" y="97703"/>
                    <a:pt x="3209" y="97535"/>
                    <a:pt x="3488" y="97312"/>
                  </a:cubicBezTo>
                  <a:lnTo>
                    <a:pt x="3488" y="97312"/>
                  </a:lnTo>
                  <a:cubicBezTo>
                    <a:pt x="3320" y="99405"/>
                    <a:pt x="3125" y="101497"/>
                    <a:pt x="2958" y="103561"/>
                  </a:cubicBezTo>
                  <a:cubicBezTo>
                    <a:pt x="2902" y="103506"/>
                    <a:pt x="2846" y="103422"/>
                    <a:pt x="2734" y="103366"/>
                  </a:cubicBezTo>
                  <a:cubicBezTo>
                    <a:pt x="2455" y="103115"/>
                    <a:pt x="1981" y="102920"/>
                    <a:pt x="1591" y="102920"/>
                  </a:cubicBezTo>
                  <a:cubicBezTo>
                    <a:pt x="1507" y="102920"/>
                    <a:pt x="1451" y="102920"/>
                    <a:pt x="1367" y="102948"/>
                  </a:cubicBezTo>
                  <a:cubicBezTo>
                    <a:pt x="1339" y="103310"/>
                    <a:pt x="1618" y="103785"/>
                    <a:pt x="1925" y="104092"/>
                  </a:cubicBezTo>
                  <a:cubicBezTo>
                    <a:pt x="1842" y="104092"/>
                    <a:pt x="1730" y="104119"/>
                    <a:pt x="1618" y="104147"/>
                  </a:cubicBezTo>
                  <a:cubicBezTo>
                    <a:pt x="977" y="104315"/>
                    <a:pt x="223" y="104845"/>
                    <a:pt x="0" y="105403"/>
                  </a:cubicBezTo>
                  <a:cubicBezTo>
                    <a:pt x="307" y="105626"/>
                    <a:pt x="809" y="105738"/>
                    <a:pt x="1284" y="105738"/>
                  </a:cubicBezTo>
                  <a:cubicBezTo>
                    <a:pt x="1535" y="105738"/>
                    <a:pt x="1786" y="105710"/>
                    <a:pt x="2009" y="105654"/>
                  </a:cubicBezTo>
                  <a:cubicBezTo>
                    <a:pt x="2455" y="105514"/>
                    <a:pt x="2679" y="105319"/>
                    <a:pt x="2846" y="105040"/>
                  </a:cubicBezTo>
                  <a:lnTo>
                    <a:pt x="2846" y="105040"/>
                  </a:lnTo>
                  <a:cubicBezTo>
                    <a:pt x="2400" y="110453"/>
                    <a:pt x="2037" y="115753"/>
                    <a:pt x="1758" y="120803"/>
                  </a:cubicBezTo>
                  <a:cubicBezTo>
                    <a:pt x="1618" y="123398"/>
                    <a:pt x="3348" y="125267"/>
                    <a:pt x="6250" y="126578"/>
                  </a:cubicBezTo>
                  <a:cubicBezTo>
                    <a:pt x="7673" y="127220"/>
                    <a:pt x="9374" y="127722"/>
                    <a:pt x="11299" y="128113"/>
                  </a:cubicBezTo>
                  <a:cubicBezTo>
                    <a:pt x="11857" y="128224"/>
                    <a:pt x="12415" y="128336"/>
                    <a:pt x="13001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36" y="129703"/>
                    <a:pt x="12387" y="129731"/>
                    <a:pt x="12666" y="129731"/>
                  </a:cubicBezTo>
                  <a:cubicBezTo>
                    <a:pt x="13001" y="129731"/>
                    <a:pt x="13336" y="129675"/>
                    <a:pt x="13615" y="129536"/>
                  </a:cubicBezTo>
                  <a:cubicBezTo>
                    <a:pt x="14089" y="129340"/>
                    <a:pt x="14201" y="129033"/>
                    <a:pt x="14285" y="128615"/>
                  </a:cubicBezTo>
                  <a:cubicBezTo>
                    <a:pt x="14647" y="128671"/>
                    <a:pt x="14982" y="128699"/>
                    <a:pt x="15345" y="128754"/>
                  </a:cubicBezTo>
                  <a:cubicBezTo>
                    <a:pt x="14787" y="129257"/>
                    <a:pt x="14285" y="130066"/>
                    <a:pt x="14312" y="130679"/>
                  </a:cubicBezTo>
                  <a:cubicBezTo>
                    <a:pt x="14424" y="130707"/>
                    <a:pt x="14564" y="130735"/>
                    <a:pt x="14703" y="130735"/>
                  </a:cubicBezTo>
                  <a:cubicBezTo>
                    <a:pt x="15317" y="130735"/>
                    <a:pt x="16070" y="130428"/>
                    <a:pt x="16572" y="130066"/>
                  </a:cubicBezTo>
                  <a:cubicBezTo>
                    <a:pt x="17019" y="129703"/>
                    <a:pt x="17158" y="129368"/>
                    <a:pt x="17186" y="128950"/>
                  </a:cubicBezTo>
                  <a:cubicBezTo>
                    <a:pt x="17465" y="128950"/>
                    <a:pt x="17744" y="128978"/>
                    <a:pt x="18023" y="129005"/>
                  </a:cubicBezTo>
                  <a:cubicBezTo>
                    <a:pt x="17939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6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1" y="129536"/>
                    <a:pt x="19139" y="129312"/>
                    <a:pt x="19055" y="129089"/>
                  </a:cubicBezTo>
                  <a:lnTo>
                    <a:pt x="19055" y="129089"/>
                  </a:lnTo>
                  <a:cubicBezTo>
                    <a:pt x="19669" y="129117"/>
                    <a:pt x="20255" y="129145"/>
                    <a:pt x="20869" y="129173"/>
                  </a:cubicBezTo>
                  <a:cubicBezTo>
                    <a:pt x="20869" y="130791"/>
                    <a:pt x="20841" y="132381"/>
                    <a:pt x="20785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5" y="151994"/>
                  </a:lnTo>
                  <a:lnTo>
                    <a:pt x="15735" y="155928"/>
                  </a:lnTo>
                  <a:lnTo>
                    <a:pt x="40091" y="155928"/>
                  </a:lnTo>
                  <a:lnTo>
                    <a:pt x="40091" y="151994"/>
                  </a:lnTo>
                  <a:lnTo>
                    <a:pt x="35627" y="151994"/>
                  </a:lnTo>
                  <a:cubicBezTo>
                    <a:pt x="35320" y="149204"/>
                    <a:pt x="34762" y="144434"/>
                    <a:pt x="34288" y="139551"/>
                  </a:cubicBezTo>
                  <a:cubicBezTo>
                    <a:pt x="34037" y="137208"/>
                    <a:pt x="33842" y="134864"/>
                    <a:pt x="33647" y="132716"/>
                  </a:cubicBezTo>
                  <a:cubicBezTo>
                    <a:pt x="33535" y="131349"/>
                    <a:pt x="33451" y="130066"/>
                    <a:pt x="33368" y="128894"/>
                  </a:cubicBezTo>
                  <a:cubicBezTo>
                    <a:pt x="37357" y="128615"/>
                    <a:pt x="41151" y="128196"/>
                    <a:pt x="44416" y="127666"/>
                  </a:cubicBezTo>
                  <a:cubicBezTo>
                    <a:pt x="47289" y="127220"/>
                    <a:pt x="48963" y="124876"/>
                    <a:pt x="49744" y="121194"/>
                  </a:cubicBezTo>
                  <a:cubicBezTo>
                    <a:pt x="49800" y="121333"/>
                    <a:pt x="49856" y="121445"/>
                    <a:pt x="49995" y="121584"/>
                  </a:cubicBezTo>
                  <a:cubicBezTo>
                    <a:pt x="50302" y="121863"/>
                    <a:pt x="50804" y="122114"/>
                    <a:pt x="51167" y="122114"/>
                  </a:cubicBezTo>
                  <a:cubicBezTo>
                    <a:pt x="51223" y="122114"/>
                    <a:pt x="51279" y="122114"/>
                    <a:pt x="51307" y="122086"/>
                  </a:cubicBezTo>
                  <a:cubicBezTo>
                    <a:pt x="51362" y="121696"/>
                    <a:pt x="51083" y="121110"/>
                    <a:pt x="50749" y="120803"/>
                  </a:cubicBezTo>
                  <a:cubicBezTo>
                    <a:pt x="50525" y="120608"/>
                    <a:pt x="50330" y="120524"/>
                    <a:pt x="50135" y="120524"/>
                  </a:cubicBezTo>
                  <a:cubicBezTo>
                    <a:pt x="50051" y="120524"/>
                    <a:pt x="49967" y="120552"/>
                    <a:pt x="49884" y="120552"/>
                  </a:cubicBezTo>
                  <a:cubicBezTo>
                    <a:pt x="49940" y="120273"/>
                    <a:pt x="49967" y="119966"/>
                    <a:pt x="50023" y="119659"/>
                  </a:cubicBezTo>
                  <a:cubicBezTo>
                    <a:pt x="50302" y="119910"/>
                    <a:pt x="50637" y="120078"/>
                    <a:pt x="50916" y="120078"/>
                  </a:cubicBezTo>
                  <a:cubicBezTo>
                    <a:pt x="51028" y="119715"/>
                    <a:pt x="50860" y="119101"/>
                    <a:pt x="50609" y="118711"/>
                  </a:cubicBezTo>
                  <a:cubicBezTo>
                    <a:pt x="50470" y="118515"/>
                    <a:pt x="50330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lnTo>
                    <a:pt x="51335" y="118432"/>
                  </a:lnTo>
                  <a:cubicBezTo>
                    <a:pt x="51976" y="118432"/>
                    <a:pt x="52841" y="118125"/>
                    <a:pt x="53148" y="117678"/>
                  </a:cubicBezTo>
                  <a:cubicBezTo>
                    <a:pt x="52841" y="117232"/>
                    <a:pt x="51976" y="116897"/>
                    <a:pt x="51335" y="116897"/>
                  </a:cubicBezTo>
                  <a:lnTo>
                    <a:pt x="51279" y="116897"/>
                  </a:lnTo>
                  <a:cubicBezTo>
                    <a:pt x="50777" y="116897"/>
                    <a:pt x="50498" y="117093"/>
                    <a:pt x="50246" y="117399"/>
                  </a:cubicBezTo>
                  <a:cubicBezTo>
                    <a:pt x="50274" y="117037"/>
                    <a:pt x="50274" y="116702"/>
                    <a:pt x="50302" y="116339"/>
                  </a:cubicBezTo>
                  <a:cubicBezTo>
                    <a:pt x="50525" y="116479"/>
                    <a:pt x="50693" y="116562"/>
                    <a:pt x="50916" y="116562"/>
                  </a:cubicBezTo>
                  <a:cubicBezTo>
                    <a:pt x="51028" y="116562"/>
                    <a:pt x="51167" y="116535"/>
                    <a:pt x="51307" y="116479"/>
                  </a:cubicBezTo>
                  <a:cubicBezTo>
                    <a:pt x="51725" y="116283"/>
                    <a:pt x="52199" y="115837"/>
                    <a:pt x="52283" y="115446"/>
                  </a:cubicBezTo>
                  <a:cubicBezTo>
                    <a:pt x="52116" y="115363"/>
                    <a:pt x="51920" y="115307"/>
                    <a:pt x="51697" y="115307"/>
                  </a:cubicBezTo>
                  <a:cubicBezTo>
                    <a:pt x="51418" y="115307"/>
                    <a:pt x="51111" y="115363"/>
                    <a:pt x="50860" y="115474"/>
                  </a:cubicBezTo>
                  <a:cubicBezTo>
                    <a:pt x="50498" y="115642"/>
                    <a:pt x="50386" y="115893"/>
                    <a:pt x="50302" y="116228"/>
                  </a:cubicBezTo>
                  <a:cubicBezTo>
                    <a:pt x="50386" y="114163"/>
                    <a:pt x="50302" y="111847"/>
                    <a:pt x="50135" y="109392"/>
                  </a:cubicBezTo>
                  <a:cubicBezTo>
                    <a:pt x="50246" y="109392"/>
                    <a:pt x="50358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4" y="108416"/>
                    <a:pt x="50888" y="108416"/>
                    <a:pt x="50804" y="108416"/>
                  </a:cubicBezTo>
                  <a:cubicBezTo>
                    <a:pt x="50553" y="108416"/>
                    <a:pt x="50274" y="108528"/>
                    <a:pt x="50079" y="108667"/>
                  </a:cubicBezTo>
                  <a:cubicBezTo>
                    <a:pt x="49940" y="107160"/>
                    <a:pt x="49772" y="105598"/>
                    <a:pt x="49577" y="104008"/>
                  </a:cubicBezTo>
                  <a:lnTo>
                    <a:pt x="49577" y="104008"/>
                  </a:lnTo>
                  <a:cubicBezTo>
                    <a:pt x="49688" y="104092"/>
                    <a:pt x="49800" y="104147"/>
                    <a:pt x="49940" y="104231"/>
                  </a:cubicBezTo>
                  <a:cubicBezTo>
                    <a:pt x="50163" y="104287"/>
                    <a:pt x="50414" y="104343"/>
                    <a:pt x="50665" y="104343"/>
                  </a:cubicBezTo>
                  <a:cubicBezTo>
                    <a:pt x="50944" y="104343"/>
                    <a:pt x="51195" y="104287"/>
                    <a:pt x="51390" y="104175"/>
                  </a:cubicBezTo>
                  <a:cubicBezTo>
                    <a:pt x="51279" y="103785"/>
                    <a:pt x="50777" y="103366"/>
                    <a:pt x="50330" y="103199"/>
                  </a:cubicBezTo>
                  <a:cubicBezTo>
                    <a:pt x="50219" y="103143"/>
                    <a:pt x="50079" y="103115"/>
                    <a:pt x="49967" y="103115"/>
                  </a:cubicBezTo>
                  <a:cubicBezTo>
                    <a:pt x="49800" y="103115"/>
                    <a:pt x="49661" y="103171"/>
                    <a:pt x="49493" y="103255"/>
                  </a:cubicBezTo>
                  <a:cubicBezTo>
                    <a:pt x="49465" y="103003"/>
                    <a:pt x="49437" y="102724"/>
                    <a:pt x="49409" y="102473"/>
                  </a:cubicBezTo>
                  <a:lnTo>
                    <a:pt x="49409" y="102473"/>
                  </a:lnTo>
                  <a:cubicBezTo>
                    <a:pt x="49549" y="102501"/>
                    <a:pt x="49716" y="102529"/>
                    <a:pt x="49856" y="102529"/>
                  </a:cubicBezTo>
                  <a:cubicBezTo>
                    <a:pt x="49995" y="102529"/>
                    <a:pt x="50107" y="102501"/>
                    <a:pt x="50191" y="102473"/>
                  </a:cubicBezTo>
                  <a:cubicBezTo>
                    <a:pt x="50191" y="102055"/>
                    <a:pt x="49772" y="101553"/>
                    <a:pt x="49382" y="101302"/>
                  </a:cubicBezTo>
                  <a:cubicBezTo>
                    <a:pt x="49326" y="101274"/>
                    <a:pt x="49270" y="101246"/>
                    <a:pt x="49242" y="101218"/>
                  </a:cubicBezTo>
                  <a:cubicBezTo>
                    <a:pt x="49214" y="101078"/>
                    <a:pt x="49186" y="100967"/>
                    <a:pt x="49186" y="100855"/>
                  </a:cubicBezTo>
                  <a:lnTo>
                    <a:pt x="49382" y="100855"/>
                  </a:lnTo>
                  <a:cubicBezTo>
                    <a:pt x="49549" y="100855"/>
                    <a:pt x="49716" y="100827"/>
                    <a:pt x="49912" y="100744"/>
                  </a:cubicBezTo>
                  <a:cubicBezTo>
                    <a:pt x="50525" y="100520"/>
                    <a:pt x="51223" y="99907"/>
                    <a:pt x="51362" y="99349"/>
                  </a:cubicBezTo>
                  <a:cubicBezTo>
                    <a:pt x="51111" y="99181"/>
                    <a:pt x="50777" y="99126"/>
                    <a:pt x="50414" y="99126"/>
                  </a:cubicBezTo>
                  <a:cubicBezTo>
                    <a:pt x="50051" y="99126"/>
                    <a:pt x="49661" y="99181"/>
                    <a:pt x="49326" y="99321"/>
                  </a:cubicBezTo>
                  <a:cubicBezTo>
                    <a:pt x="49186" y="99377"/>
                    <a:pt x="49075" y="99432"/>
                    <a:pt x="48991" y="99516"/>
                  </a:cubicBezTo>
                  <a:cubicBezTo>
                    <a:pt x="48963" y="99377"/>
                    <a:pt x="48963" y="99237"/>
                    <a:pt x="48935" y="99098"/>
                  </a:cubicBezTo>
                  <a:cubicBezTo>
                    <a:pt x="49019" y="99070"/>
                    <a:pt x="49075" y="99014"/>
                    <a:pt x="49158" y="98930"/>
                  </a:cubicBezTo>
                  <a:cubicBezTo>
                    <a:pt x="49465" y="98568"/>
                    <a:pt x="49744" y="97982"/>
                    <a:pt x="49661" y="97591"/>
                  </a:cubicBezTo>
                  <a:lnTo>
                    <a:pt x="49549" y="97591"/>
                  </a:lnTo>
                  <a:cubicBezTo>
                    <a:pt x="49298" y="97591"/>
                    <a:pt x="49019" y="97703"/>
                    <a:pt x="48740" y="97870"/>
                  </a:cubicBezTo>
                  <a:cubicBezTo>
                    <a:pt x="48349" y="95136"/>
                    <a:pt x="47875" y="92318"/>
                    <a:pt x="47373" y="89472"/>
                  </a:cubicBezTo>
                  <a:lnTo>
                    <a:pt x="47373" y="89472"/>
                  </a:lnTo>
                  <a:cubicBezTo>
                    <a:pt x="47540" y="89751"/>
                    <a:pt x="47763" y="89975"/>
                    <a:pt x="48210" y="90030"/>
                  </a:cubicBezTo>
                  <a:cubicBezTo>
                    <a:pt x="48321" y="90058"/>
                    <a:pt x="48433" y="90058"/>
                    <a:pt x="48545" y="90058"/>
                  </a:cubicBezTo>
                  <a:cubicBezTo>
                    <a:pt x="49075" y="90058"/>
                    <a:pt x="49661" y="89891"/>
                    <a:pt x="49967" y="89612"/>
                  </a:cubicBezTo>
                  <a:cubicBezTo>
                    <a:pt x="49744" y="89166"/>
                    <a:pt x="49019" y="88775"/>
                    <a:pt x="48433" y="88691"/>
                  </a:cubicBezTo>
                  <a:cubicBezTo>
                    <a:pt x="48349" y="88663"/>
                    <a:pt x="48266" y="88663"/>
                    <a:pt x="48210" y="88663"/>
                  </a:cubicBezTo>
                  <a:cubicBezTo>
                    <a:pt x="47819" y="88663"/>
                    <a:pt x="47568" y="88831"/>
                    <a:pt x="47289" y="89110"/>
                  </a:cubicBezTo>
                  <a:cubicBezTo>
                    <a:pt x="47150" y="88273"/>
                    <a:pt x="47010" y="87436"/>
                    <a:pt x="46843" y="86571"/>
                  </a:cubicBezTo>
                  <a:lnTo>
                    <a:pt x="46843" y="86571"/>
                  </a:lnTo>
                  <a:cubicBezTo>
                    <a:pt x="47010" y="86683"/>
                    <a:pt x="47178" y="86738"/>
                    <a:pt x="47401" y="86738"/>
                  </a:cubicBezTo>
                  <a:cubicBezTo>
                    <a:pt x="47457" y="86738"/>
                    <a:pt x="47540" y="86738"/>
                    <a:pt x="47596" y="86710"/>
                  </a:cubicBezTo>
                  <a:cubicBezTo>
                    <a:pt x="48182" y="86655"/>
                    <a:pt x="48907" y="86292"/>
                    <a:pt x="49158" y="85846"/>
                  </a:cubicBezTo>
                  <a:cubicBezTo>
                    <a:pt x="48852" y="85511"/>
                    <a:pt x="48238" y="85343"/>
                    <a:pt x="47680" y="85343"/>
                  </a:cubicBezTo>
                  <a:lnTo>
                    <a:pt x="47624" y="85343"/>
                  </a:lnTo>
                  <a:cubicBezTo>
                    <a:pt x="47708" y="85260"/>
                    <a:pt x="47791" y="85148"/>
                    <a:pt x="47847" y="85009"/>
                  </a:cubicBezTo>
                  <a:cubicBezTo>
                    <a:pt x="48266" y="84283"/>
                    <a:pt x="48433" y="83139"/>
                    <a:pt x="48126" y="82498"/>
                  </a:cubicBezTo>
                  <a:lnTo>
                    <a:pt x="48126" y="82498"/>
                  </a:lnTo>
                  <a:cubicBezTo>
                    <a:pt x="47512" y="82553"/>
                    <a:pt x="46787" y="83139"/>
                    <a:pt x="46341" y="83781"/>
                  </a:cubicBezTo>
                  <a:cubicBezTo>
                    <a:pt x="45866" y="81131"/>
                    <a:pt x="45364" y="78480"/>
                    <a:pt x="44890" y="75830"/>
                  </a:cubicBezTo>
                  <a:cubicBezTo>
                    <a:pt x="44974" y="75802"/>
                    <a:pt x="45085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lnTo>
                    <a:pt x="45559" y="74546"/>
                  </a:lnTo>
                  <a:cubicBezTo>
                    <a:pt x="45280" y="74546"/>
                    <a:pt x="44946" y="74686"/>
                    <a:pt x="44695" y="74853"/>
                  </a:cubicBezTo>
                  <a:cubicBezTo>
                    <a:pt x="44192" y="71980"/>
                    <a:pt x="43690" y="69134"/>
                    <a:pt x="43216" y="66316"/>
                  </a:cubicBezTo>
                  <a:lnTo>
                    <a:pt x="43216" y="66316"/>
                  </a:lnTo>
                  <a:cubicBezTo>
                    <a:pt x="43300" y="66400"/>
                    <a:pt x="43383" y="66456"/>
                    <a:pt x="43523" y="66511"/>
                  </a:cubicBezTo>
                  <a:cubicBezTo>
                    <a:pt x="43746" y="66595"/>
                    <a:pt x="44025" y="66651"/>
                    <a:pt x="44304" y="66651"/>
                  </a:cubicBezTo>
                  <a:cubicBezTo>
                    <a:pt x="44555" y="66651"/>
                    <a:pt x="44778" y="66623"/>
                    <a:pt x="44946" y="66511"/>
                  </a:cubicBezTo>
                  <a:cubicBezTo>
                    <a:pt x="44862" y="66121"/>
                    <a:pt x="44388" y="65675"/>
                    <a:pt x="43941" y="65507"/>
                  </a:cubicBezTo>
                  <a:cubicBezTo>
                    <a:pt x="43802" y="65451"/>
                    <a:pt x="43690" y="65423"/>
                    <a:pt x="43551" y="65423"/>
                  </a:cubicBezTo>
                  <a:cubicBezTo>
                    <a:pt x="43383" y="65423"/>
                    <a:pt x="43244" y="65479"/>
                    <a:pt x="43076" y="65563"/>
                  </a:cubicBezTo>
                  <a:cubicBezTo>
                    <a:pt x="42937" y="64726"/>
                    <a:pt x="42797" y="63889"/>
                    <a:pt x="42686" y="63052"/>
                  </a:cubicBezTo>
                  <a:lnTo>
                    <a:pt x="42686" y="63052"/>
                  </a:lnTo>
                  <a:cubicBezTo>
                    <a:pt x="42797" y="63108"/>
                    <a:pt x="42937" y="63136"/>
                    <a:pt x="43076" y="63136"/>
                  </a:cubicBezTo>
                  <a:cubicBezTo>
                    <a:pt x="43244" y="63136"/>
                    <a:pt x="43411" y="63108"/>
                    <a:pt x="43579" y="63052"/>
                  </a:cubicBezTo>
                  <a:cubicBezTo>
                    <a:pt x="44220" y="62829"/>
                    <a:pt x="44918" y="62215"/>
                    <a:pt x="45085" y="61685"/>
                  </a:cubicBezTo>
                  <a:cubicBezTo>
                    <a:pt x="44834" y="61490"/>
                    <a:pt x="44443" y="61434"/>
                    <a:pt x="44053" y="61434"/>
                  </a:cubicBezTo>
                  <a:cubicBezTo>
                    <a:pt x="43746" y="61434"/>
                    <a:pt x="43439" y="61462"/>
                    <a:pt x="43188" y="61545"/>
                  </a:cubicBezTo>
                  <a:cubicBezTo>
                    <a:pt x="43355" y="61239"/>
                    <a:pt x="43439" y="60904"/>
                    <a:pt x="43411" y="60653"/>
                  </a:cubicBezTo>
                  <a:cubicBezTo>
                    <a:pt x="43355" y="60653"/>
                    <a:pt x="43328" y="60625"/>
                    <a:pt x="43300" y="60625"/>
                  </a:cubicBezTo>
                  <a:cubicBezTo>
                    <a:pt x="42993" y="60625"/>
                    <a:pt x="42630" y="60792"/>
                    <a:pt x="42351" y="60987"/>
                  </a:cubicBezTo>
                  <a:cubicBezTo>
                    <a:pt x="41905" y="58253"/>
                    <a:pt x="41430" y="55491"/>
                    <a:pt x="40928" y="52729"/>
                  </a:cubicBezTo>
                  <a:cubicBezTo>
                    <a:pt x="41068" y="52701"/>
                    <a:pt x="41207" y="52646"/>
                    <a:pt x="41375" y="52506"/>
                  </a:cubicBezTo>
                  <a:cubicBezTo>
                    <a:pt x="41709" y="52227"/>
                    <a:pt x="42044" y="51669"/>
                    <a:pt x="42016" y="51279"/>
                  </a:cubicBezTo>
                  <a:cubicBezTo>
                    <a:pt x="41960" y="51251"/>
                    <a:pt x="41877" y="51251"/>
                    <a:pt x="41821" y="51251"/>
                  </a:cubicBezTo>
                  <a:cubicBezTo>
                    <a:pt x="41458" y="51251"/>
                    <a:pt x="41040" y="51418"/>
                    <a:pt x="40733" y="51641"/>
                  </a:cubicBezTo>
                  <a:cubicBezTo>
                    <a:pt x="40677" y="51251"/>
                    <a:pt x="40593" y="50860"/>
                    <a:pt x="40510" y="50470"/>
                  </a:cubicBezTo>
                  <a:cubicBezTo>
                    <a:pt x="40844" y="50442"/>
                    <a:pt x="41096" y="50330"/>
                    <a:pt x="41291" y="49967"/>
                  </a:cubicBezTo>
                  <a:cubicBezTo>
                    <a:pt x="41542" y="49549"/>
                    <a:pt x="41626" y="48907"/>
                    <a:pt x="41458" y="48544"/>
                  </a:cubicBezTo>
                  <a:lnTo>
                    <a:pt x="41458" y="48544"/>
                  </a:lnTo>
                  <a:cubicBezTo>
                    <a:pt x="41068" y="48600"/>
                    <a:pt x="40565" y="49047"/>
                    <a:pt x="40342" y="49437"/>
                  </a:cubicBezTo>
                  <a:lnTo>
                    <a:pt x="40342" y="49465"/>
                  </a:lnTo>
                  <a:cubicBezTo>
                    <a:pt x="39422" y="44750"/>
                    <a:pt x="38445" y="40035"/>
                    <a:pt x="37413" y="35544"/>
                  </a:cubicBezTo>
                  <a:lnTo>
                    <a:pt x="37413" y="35544"/>
                  </a:lnTo>
                  <a:cubicBezTo>
                    <a:pt x="37636" y="35599"/>
                    <a:pt x="37831" y="35627"/>
                    <a:pt x="38055" y="35627"/>
                  </a:cubicBezTo>
                  <a:cubicBezTo>
                    <a:pt x="38222" y="35627"/>
                    <a:pt x="38389" y="35599"/>
                    <a:pt x="38529" y="35544"/>
                  </a:cubicBezTo>
                  <a:cubicBezTo>
                    <a:pt x="38473" y="35125"/>
                    <a:pt x="38027" y="34651"/>
                    <a:pt x="37608" y="34428"/>
                  </a:cubicBezTo>
                  <a:cubicBezTo>
                    <a:pt x="37441" y="34344"/>
                    <a:pt x="37301" y="34316"/>
                    <a:pt x="37162" y="34316"/>
                  </a:cubicBezTo>
                  <a:lnTo>
                    <a:pt x="37134" y="34316"/>
                  </a:lnTo>
                  <a:cubicBezTo>
                    <a:pt x="37106" y="34176"/>
                    <a:pt x="37078" y="34065"/>
                    <a:pt x="37050" y="33925"/>
                  </a:cubicBezTo>
                  <a:lnTo>
                    <a:pt x="37050" y="33925"/>
                  </a:lnTo>
                  <a:cubicBezTo>
                    <a:pt x="37190" y="33981"/>
                    <a:pt x="37329" y="34009"/>
                    <a:pt x="37469" y="34009"/>
                  </a:cubicBezTo>
                  <a:cubicBezTo>
                    <a:pt x="37664" y="34009"/>
                    <a:pt x="37859" y="33953"/>
                    <a:pt x="38082" y="33842"/>
                  </a:cubicBezTo>
                  <a:cubicBezTo>
                    <a:pt x="38668" y="33563"/>
                    <a:pt x="39338" y="32865"/>
                    <a:pt x="39422" y="32307"/>
                  </a:cubicBezTo>
                  <a:cubicBezTo>
                    <a:pt x="39226" y="32224"/>
                    <a:pt x="38947" y="32168"/>
                    <a:pt x="38668" y="32168"/>
                  </a:cubicBezTo>
                  <a:cubicBezTo>
                    <a:pt x="38250" y="32168"/>
                    <a:pt x="37748" y="32279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1" y="32781"/>
                    <a:pt x="36743" y="32614"/>
                    <a:pt x="36688" y="32447"/>
                  </a:cubicBezTo>
                  <a:cubicBezTo>
                    <a:pt x="36855" y="32391"/>
                    <a:pt x="37022" y="32279"/>
                    <a:pt x="37162" y="32084"/>
                  </a:cubicBezTo>
                  <a:cubicBezTo>
                    <a:pt x="37469" y="31721"/>
                    <a:pt x="37664" y="31108"/>
                    <a:pt x="37552" y="30717"/>
                  </a:cubicBezTo>
                  <a:lnTo>
                    <a:pt x="37525" y="30717"/>
                  </a:lnTo>
                  <a:cubicBezTo>
                    <a:pt x="37162" y="30717"/>
                    <a:pt x="36715" y="30996"/>
                    <a:pt x="36409" y="31303"/>
                  </a:cubicBezTo>
                  <a:cubicBezTo>
                    <a:pt x="35711" y="28429"/>
                    <a:pt x="34986" y="25639"/>
                    <a:pt x="34260" y="23017"/>
                  </a:cubicBezTo>
                  <a:cubicBezTo>
                    <a:pt x="34149" y="22682"/>
                    <a:pt x="34065" y="22319"/>
                    <a:pt x="33953" y="21985"/>
                  </a:cubicBezTo>
                  <a:cubicBezTo>
                    <a:pt x="34065" y="21650"/>
                    <a:pt x="33953" y="21120"/>
                    <a:pt x="33730" y="20757"/>
                  </a:cubicBezTo>
                  <a:cubicBezTo>
                    <a:pt x="33842" y="20757"/>
                    <a:pt x="33953" y="20785"/>
                    <a:pt x="34065" y="20785"/>
                  </a:cubicBezTo>
                  <a:lnTo>
                    <a:pt x="34121" y="20785"/>
                  </a:lnTo>
                  <a:cubicBezTo>
                    <a:pt x="34762" y="20785"/>
                    <a:pt x="35599" y="20506"/>
                    <a:pt x="35934" y="20060"/>
                  </a:cubicBezTo>
                  <a:cubicBezTo>
                    <a:pt x="35599" y="19585"/>
                    <a:pt x="34762" y="19278"/>
                    <a:pt x="34093" y="19250"/>
                  </a:cubicBezTo>
                  <a:lnTo>
                    <a:pt x="34065" y="19250"/>
                  </a:lnTo>
                  <a:cubicBezTo>
                    <a:pt x="33702" y="19250"/>
                    <a:pt x="33451" y="19362"/>
                    <a:pt x="33228" y="19529"/>
                  </a:cubicBezTo>
                  <a:cubicBezTo>
                    <a:pt x="32893" y="18358"/>
                    <a:pt x="32531" y="17214"/>
                    <a:pt x="32168" y="16126"/>
                  </a:cubicBezTo>
                  <a:cubicBezTo>
                    <a:pt x="32252" y="16126"/>
                    <a:pt x="32335" y="16154"/>
                    <a:pt x="32447" y="16154"/>
                  </a:cubicBezTo>
                  <a:lnTo>
                    <a:pt x="32586" y="16154"/>
                  </a:lnTo>
                  <a:cubicBezTo>
                    <a:pt x="33116" y="16070"/>
                    <a:pt x="33758" y="15735"/>
                    <a:pt x="33953" y="15345"/>
                  </a:cubicBezTo>
                  <a:cubicBezTo>
                    <a:pt x="33702" y="15093"/>
                    <a:pt x="33172" y="14926"/>
                    <a:pt x="32698" y="14926"/>
                  </a:cubicBezTo>
                  <a:lnTo>
                    <a:pt x="32614" y="14926"/>
                  </a:lnTo>
                  <a:cubicBezTo>
                    <a:pt x="32670" y="14842"/>
                    <a:pt x="32726" y="14759"/>
                    <a:pt x="32810" y="14647"/>
                  </a:cubicBezTo>
                  <a:cubicBezTo>
                    <a:pt x="33144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8" y="12471"/>
                    <a:pt x="32028" y="12862"/>
                    <a:pt x="31666" y="13308"/>
                  </a:cubicBezTo>
                  <a:cubicBezTo>
                    <a:pt x="31638" y="12834"/>
                    <a:pt x="31415" y="12276"/>
                    <a:pt x="31136" y="12052"/>
                  </a:cubicBezTo>
                  <a:cubicBezTo>
                    <a:pt x="31024" y="12136"/>
                    <a:pt x="30912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904" y="7672"/>
                    <a:pt x="28374" y="6668"/>
                  </a:cubicBezTo>
                  <a:cubicBezTo>
                    <a:pt x="28792" y="6528"/>
                    <a:pt x="29322" y="6110"/>
                    <a:pt x="29434" y="5719"/>
                  </a:cubicBezTo>
                  <a:cubicBezTo>
                    <a:pt x="29238" y="5580"/>
                    <a:pt x="28959" y="5524"/>
                    <a:pt x="28653" y="5524"/>
                  </a:cubicBezTo>
                  <a:cubicBezTo>
                    <a:pt x="28429" y="5524"/>
                    <a:pt x="28206" y="5580"/>
                    <a:pt x="28011" y="5636"/>
                  </a:cubicBezTo>
                  <a:cubicBezTo>
                    <a:pt x="27927" y="5664"/>
                    <a:pt x="27871" y="5691"/>
                    <a:pt x="27844" y="5719"/>
                  </a:cubicBezTo>
                  <a:cubicBezTo>
                    <a:pt x="27704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6" y="4324"/>
                  </a:cubicBezTo>
                  <a:cubicBezTo>
                    <a:pt x="28513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0" y="3041"/>
                    <a:pt x="26811" y="3655"/>
                  </a:cubicBezTo>
                  <a:cubicBezTo>
                    <a:pt x="26755" y="3766"/>
                    <a:pt x="26728" y="3878"/>
                    <a:pt x="26700" y="3962"/>
                  </a:cubicBezTo>
                  <a:cubicBezTo>
                    <a:pt x="25723" y="2706"/>
                    <a:pt x="24775" y="2009"/>
                    <a:pt x="23882" y="2009"/>
                  </a:cubicBezTo>
                  <a:lnTo>
                    <a:pt x="23798" y="2009"/>
                  </a:lnTo>
                  <a:cubicBezTo>
                    <a:pt x="23324" y="2037"/>
                    <a:pt x="22850" y="2148"/>
                    <a:pt x="22403" y="2316"/>
                  </a:cubicBezTo>
                  <a:lnTo>
                    <a:pt x="22431" y="2232"/>
                  </a:lnTo>
                  <a:cubicBezTo>
                    <a:pt x="22599" y="1786"/>
                    <a:pt x="22571" y="1116"/>
                    <a:pt x="22347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9"/>
            <p:cNvSpPr/>
            <p:nvPr/>
          </p:nvSpPr>
          <p:spPr>
            <a:xfrm>
              <a:off x="7219375" y="1462200"/>
              <a:ext cx="682850" cy="2003175"/>
            </a:xfrm>
            <a:custGeom>
              <a:rect b="b" l="l" r="r" t="t"/>
              <a:pathLst>
                <a:path extrusionOk="0" h="80127" w="27314">
                  <a:moveTo>
                    <a:pt x="10797" y="1"/>
                  </a:moveTo>
                  <a:cubicBezTo>
                    <a:pt x="10686" y="84"/>
                    <a:pt x="10574" y="280"/>
                    <a:pt x="10574" y="447"/>
                  </a:cubicBezTo>
                  <a:cubicBezTo>
                    <a:pt x="10546" y="586"/>
                    <a:pt x="10630" y="670"/>
                    <a:pt x="10714" y="754"/>
                  </a:cubicBezTo>
                  <a:cubicBezTo>
                    <a:pt x="10853" y="698"/>
                    <a:pt x="10937" y="642"/>
                    <a:pt x="10937" y="475"/>
                  </a:cubicBezTo>
                  <a:cubicBezTo>
                    <a:pt x="10965" y="307"/>
                    <a:pt x="10909" y="84"/>
                    <a:pt x="10797" y="1"/>
                  </a:cubicBezTo>
                  <a:close/>
                  <a:moveTo>
                    <a:pt x="9291" y="280"/>
                  </a:moveTo>
                  <a:cubicBezTo>
                    <a:pt x="9263" y="419"/>
                    <a:pt x="9319" y="614"/>
                    <a:pt x="9430" y="754"/>
                  </a:cubicBezTo>
                  <a:cubicBezTo>
                    <a:pt x="9514" y="865"/>
                    <a:pt x="9598" y="865"/>
                    <a:pt x="9709" y="865"/>
                  </a:cubicBezTo>
                  <a:lnTo>
                    <a:pt x="9765" y="865"/>
                  </a:lnTo>
                  <a:cubicBezTo>
                    <a:pt x="9821" y="754"/>
                    <a:pt x="9821" y="642"/>
                    <a:pt x="9737" y="503"/>
                  </a:cubicBezTo>
                  <a:cubicBezTo>
                    <a:pt x="9626" y="391"/>
                    <a:pt x="9430" y="280"/>
                    <a:pt x="9319" y="280"/>
                  </a:cubicBezTo>
                  <a:close/>
                  <a:moveTo>
                    <a:pt x="6892" y="4995"/>
                  </a:moveTo>
                  <a:cubicBezTo>
                    <a:pt x="6864" y="4995"/>
                    <a:pt x="6836" y="5022"/>
                    <a:pt x="6836" y="5022"/>
                  </a:cubicBezTo>
                  <a:cubicBezTo>
                    <a:pt x="6808" y="5162"/>
                    <a:pt x="6919" y="5357"/>
                    <a:pt x="7031" y="5469"/>
                  </a:cubicBezTo>
                  <a:cubicBezTo>
                    <a:pt x="7115" y="5525"/>
                    <a:pt x="7170" y="5552"/>
                    <a:pt x="7254" y="5552"/>
                  </a:cubicBezTo>
                  <a:cubicBezTo>
                    <a:pt x="7310" y="5552"/>
                    <a:pt x="7338" y="5525"/>
                    <a:pt x="7394" y="5525"/>
                  </a:cubicBezTo>
                  <a:cubicBezTo>
                    <a:pt x="7422" y="5385"/>
                    <a:pt x="7422" y="5274"/>
                    <a:pt x="7282" y="5162"/>
                  </a:cubicBezTo>
                  <a:cubicBezTo>
                    <a:pt x="7198" y="5078"/>
                    <a:pt x="7031" y="4995"/>
                    <a:pt x="6892" y="4995"/>
                  </a:cubicBezTo>
                  <a:close/>
                  <a:moveTo>
                    <a:pt x="7561" y="4716"/>
                  </a:moveTo>
                  <a:cubicBezTo>
                    <a:pt x="7505" y="4911"/>
                    <a:pt x="7589" y="5218"/>
                    <a:pt x="7728" y="5413"/>
                  </a:cubicBezTo>
                  <a:cubicBezTo>
                    <a:pt x="7868" y="5608"/>
                    <a:pt x="8007" y="5636"/>
                    <a:pt x="8231" y="5636"/>
                  </a:cubicBezTo>
                  <a:cubicBezTo>
                    <a:pt x="8286" y="5441"/>
                    <a:pt x="8314" y="5301"/>
                    <a:pt x="8175" y="5106"/>
                  </a:cubicBezTo>
                  <a:cubicBezTo>
                    <a:pt x="8035" y="4911"/>
                    <a:pt x="7756" y="4716"/>
                    <a:pt x="7561" y="4716"/>
                  </a:cubicBezTo>
                  <a:close/>
                  <a:moveTo>
                    <a:pt x="6613" y="6194"/>
                  </a:moveTo>
                  <a:cubicBezTo>
                    <a:pt x="6445" y="6194"/>
                    <a:pt x="6250" y="6278"/>
                    <a:pt x="6166" y="6389"/>
                  </a:cubicBezTo>
                  <a:cubicBezTo>
                    <a:pt x="6250" y="6501"/>
                    <a:pt x="6445" y="6557"/>
                    <a:pt x="6613" y="6557"/>
                  </a:cubicBezTo>
                  <a:cubicBezTo>
                    <a:pt x="6780" y="6557"/>
                    <a:pt x="6864" y="6473"/>
                    <a:pt x="6919" y="6362"/>
                  </a:cubicBezTo>
                  <a:cubicBezTo>
                    <a:pt x="6836" y="6250"/>
                    <a:pt x="6780" y="6194"/>
                    <a:pt x="6640" y="6194"/>
                  </a:cubicBezTo>
                  <a:close/>
                  <a:moveTo>
                    <a:pt x="18079" y="6613"/>
                  </a:moveTo>
                  <a:cubicBezTo>
                    <a:pt x="17884" y="6613"/>
                    <a:pt x="17605" y="6752"/>
                    <a:pt x="17437" y="6892"/>
                  </a:cubicBezTo>
                  <a:cubicBezTo>
                    <a:pt x="17214" y="7059"/>
                    <a:pt x="17214" y="7226"/>
                    <a:pt x="17242" y="7450"/>
                  </a:cubicBezTo>
                  <a:cubicBezTo>
                    <a:pt x="17326" y="7478"/>
                    <a:pt x="17409" y="7478"/>
                    <a:pt x="17493" y="7478"/>
                  </a:cubicBezTo>
                  <a:cubicBezTo>
                    <a:pt x="17605" y="7478"/>
                    <a:pt x="17716" y="7450"/>
                    <a:pt x="17828" y="7366"/>
                  </a:cubicBezTo>
                  <a:cubicBezTo>
                    <a:pt x="18023" y="7171"/>
                    <a:pt x="18219" y="6864"/>
                    <a:pt x="18191" y="6641"/>
                  </a:cubicBezTo>
                  <a:cubicBezTo>
                    <a:pt x="18163" y="6613"/>
                    <a:pt x="18135" y="6613"/>
                    <a:pt x="18079" y="6613"/>
                  </a:cubicBezTo>
                  <a:close/>
                  <a:moveTo>
                    <a:pt x="17716" y="9096"/>
                  </a:moveTo>
                  <a:cubicBezTo>
                    <a:pt x="17549" y="9096"/>
                    <a:pt x="17409" y="9124"/>
                    <a:pt x="17270" y="9179"/>
                  </a:cubicBezTo>
                  <a:cubicBezTo>
                    <a:pt x="17075" y="9291"/>
                    <a:pt x="17019" y="9430"/>
                    <a:pt x="16991" y="9626"/>
                  </a:cubicBezTo>
                  <a:cubicBezTo>
                    <a:pt x="17103" y="9682"/>
                    <a:pt x="17186" y="9737"/>
                    <a:pt x="17298" y="9737"/>
                  </a:cubicBezTo>
                  <a:cubicBezTo>
                    <a:pt x="17354" y="9737"/>
                    <a:pt x="17437" y="9709"/>
                    <a:pt x="17521" y="9682"/>
                  </a:cubicBezTo>
                  <a:cubicBezTo>
                    <a:pt x="17716" y="9598"/>
                    <a:pt x="17967" y="9347"/>
                    <a:pt x="17995" y="9151"/>
                  </a:cubicBezTo>
                  <a:cubicBezTo>
                    <a:pt x="17940" y="9124"/>
                    <a:pt x="17828" y="9096"/>
                    <a:pt x="17716" y="9096"/>
                  </a:cubicBezTo>
                  <a:close/>
                  <a:moveTo>
                    <a:pt x="18051" y="10853"/>
                  </a:moveTo>
                  <a:cubicBezTo>
                    <a:pt x="17940" y="10853"/>
                    <a:pt x="17828" y="10909"/>
                    <a:pt x="17716" y="10965"/>
                  </a:cubicBezTo>
                  <a:cubicBezTo>
                    <a:pt x="17772" y="11160"/>
                    <a:pt x="17828" y="11300"/>
                    <a:pt x="18023" y="11411"/>
                  </a:cubicBezTo>
                  <a:cubicBezTo>
                    <a:pt x="18163" y="11439"/>
                    <a:pt x="18302" y="11467"/>
                    <a:pt x="18442" y="11467"/>
                  </a:cubicBezTo>
                  <a:cubicBezTo>
                    <a:pt x="18553" y="11467"/>
                    <a:pt x="18665" y="11467"/>
                    <a:pt x="18749" y="11411"/>
                  </a:cubicBezTo>
                  <a:cubicBezTo>
                    <a:pt x="18721" y="11216"/>
                    <a:pt x="18470" y="10993"/>
                    <a:pt x="18246" y="10881"/>
                  </a:cubicBezTo>
                  <a:cubicBezTo>
                    <a:pt x="18191" y="10853"/>
                    <a:pt x="18107" y="10853"/>
                    <a:pt x="18051" y="10853"/>
                  </a:cubicBezTo>
                  <a:close/>
                  <a:moveTo>
                    <a:pt x="4632" y="13532"/>
                  </a:moveTo>
                  <a:cubicBezTo>
                    <a:pt x="4632" y="13671"/>
                    <a:pt x="4743" y="13894"/>
                    <a:pt x="4855" y="14006"/>
                  </a:cubicBezTo>
                  <a:cubicBezTo>
                    <a:pt x="4939" y="14062"/>
                    <a:pt x="5022" y="14090"/>
                    <a:pt x="5078" y="14090"/>
                  </a:cubicBezTo>
                  <a:cubicBezTo>
                    <a:pt x="5134" y="14090"/>
                    <a:pt x="5190" y="14090"/>
                    <a:pt x="5245" y="14062"/>
                  </a:cubicBezTo>
                  <a:cubicBezTo>
                    <a:pt x="5245" y="13922"/>
                    <a:pt x="5245" y="13811"/>
                    <a:pt x="5134" y="13699"/>
                  </a:cubicBezTo>
                  <a:cubicBezTo>
                    <a:pt x="5022" y="13615"/>
                    <a:pt x="4855" y="13532"/>
                    <a:pt x="4715" y="13532"/>
                  </a:cubicBezTo>
                  <a:close/>
                  <a:moveTo>
                    <a:pt x="5413" y="13225"/>
                  </a:moveTo>
                  <a:cubicBezTo>
                    <a:pt x="5329" y="13420"/>
                    <a:pt x="5441" y="13755"/>
                    <a:pt x="5580" y="13950"/>
                  </a:cubicBezTo>
                  <a:cubicBezTo>
                    <a:pt x="5720" y="14145"/>
                    <a:pt x="5859" y="14173"/>
                    <a:pt x="6082" y="14173"/>
                  </a:cubicBezTo>
                  <a:cubicBezTo>
                    <a:pt x="6166" y="13978"/>
                    <a:pt x="6194" y="13811"/>
                    <a:pt x="6055" y="13615"/>
                  </a:cubicBezTo>
                  <a:cubicBezTo>
                    <a:pt x="5915" y="13420"/>
                    <a:pt x="5608" y="13225"/>
                    <a:pt x="5413" y="13225"/>
                  </a:cubicBezTo>
                  <a:close/>
                  <a:moveTo>
                    <a:pt x="4408" y="14759"/>
                  </a:moveTo>
                  <a:cubicBezTo>
                    <a:pt x="4241" y="14759"/>
                    <a:pt x="4046" y="14843"/>
                    <a:pt x="3962" y="14982"/>
                  </a:cubicBezTo>
                  <a:cubicBezTo>
                    <a:pt x="4046" y="15094"/>
                    <a:pt x="4241" y="15150"/>
                    <a:pt x="4408" y="15150"/>
                  </a:cubicBezTo>
                  <a:lnTo>
                    <a:pt x="4436" y="15150"/>
                  </a:lnTo>
                  <a:cubicBezTo>
                    <a:pt x="4604" y="15150"/>
                    <a:pt x="4660" y="15066"/>
                    <a:pt x="4743" y="14927"/>
                  </a:cubicBezTo>
                  <a:cubicBezTo>
                    <a:pt x="4660" y="14843"/>
                    <a:pt x="4604" y="14759"/>
                    <a:pt x="4436" y="14759"/>
                  </a:cubicBezTo>
                  <a:close/>
                  <a:moveTo>
                    <a:pt x="19753" y="18609"/>
                  </a:moveTo>
                  <a:cubicBezTo>
                    <a:pt x="19613" y="18609"/>
                    <a:pt x="19502" y="18665"/>
                    <a:pt x="19390" y="18777"/>
                  </a:cubicBezTo>
                  <a:cubicBezTo>
                    <a:pt x="19446" y="18972"/>
                    <a:pt x="19502" y="19111"/>
                    <a:pt x="19753" y="19167"/>
                  </a:cubicBezTo>
                  <a:cubicBezTo>
                    <a:pt x="19837" y="19195"/>
                    <a:pt x="19920" y="19195"/>
                    <a:pt x="20032" y="19195"/>
                  </a:cubicBezTo>
                  <a:cubicBezTo>
                    <a:pt x="20199" y="19195"/>
                    <a:pt x="20367" y="19167"/>
                    <a:pt x="20478" y="19084"/>
                  </a:cubicBezTo>
                  <a:cubicBezTo>
                    <a:pt x="20395" y="18888"/>
                    <a:pt x="20116" y="18693"/>
                    <a:pt x="19892" y="18637"/>
                  </a:cubicBezTo>
                  <a:cubicBezTo>
                    <a:pt x="19837" y="18609"/>
                    <a:pt x="19781" y="18609"/>
                    <a:pt x="19753" y="18609"/>
                  </a:cubicBezTo>
                  <a:close/>
                  <a:moveTo>
                    <a:pt x="22375" y="32726"/>
                  </a:moveTo>
                  <a:cubicBezTo>
                    <a:pt x="22292" y="32726"/>
                    <a:pt x="22208" y="32754"/>
                    <a:pt x="22124" y="32782"/>
                  </a:cubicBezTo>
                  <a:cubicBezTo>
                    <a:pt x="22124" y="32977"/>
                    <a:pt x="22124" y="33145"/>
                    <a:pt x="22348" y="33284"/>
                  </a:cubicBezTo>
                  <a:cubicBezTo>
                    <a:pt x="22487" y="33368"/>
                    <a:pt x="22710" y="33452"/>
                    <a:pt x="22878" y="33452"/>
                  </a:cubicBezTo>
                  <a:cubicBezTo>
                    <a:pt x="22961" y="33452"/>
                    <a:pt x="23017" y="33452"/>
                    <a:pt x="23045" y="33424"/>
                  </a:cubicBezTo>
                  <a:cubicBezTo>
                    <a:pt x="23045" y="33228"/>
                    <a:pt x="22850" y="32949"/>
                    <a:pt x="22654" y="32810"/>
                  </a:cubicBezTo>
                  <a:cubicBezTo>
                    <a:pt x="22543" y="32754"/>
                    <a:pt x="22459" y="32726"/>
                    <a:pt x="22375" y="32726"/>
                  </a:cubicBezTo>
                  <a:close/>
                  <a:moveTo>
                    <a:pt x="25807" y="42379"/>
                  </a:moveTo>
                  <a:cubicBezTo>
                    <a:pt x="25640" y="42379"/>
                    <a:pt x="25416" y="42519"/>
                    <a:pt x="25277" y="42658"/>
                  </a:cubicBezTo>
                  <a:cubicBezTo>
                    <a:pt x="25137" y="42798"/>
                    <a:pt x="25165" y="42937"/>
                    <a:pt x="25193" y="43105"/>
                  </a:cubicBezTo>
                  <a:lnTo>
                    <a:pt x="25333" y="43105"/>
                  </a:lnTo>
                  <a:cubicBezTo>
                    <a:pt x="25444" y="43105"/>
                    <a:pt x="25528" y="43077"/>
                    <a:pt x="25640" y="42965"/>
                  </a:cubicBezTo>
                  <a:cubicBezTo>
                    <a:pt x="25779" y="42826"/>
                    <a:pt x="25891" y="42547"/>
                    <a:pt x="25835" y="42379"/>
                  </a:cubicBezTo>
                  <a:close/>
                  <a:moveTo>
                    <a:pt x="1284" y="45337"/>
                  </a:moveTo>
                  <a:cubicBezTo>
                    <a:pt x="1256" y="45560"/>
                    <a:pt x="1423" y="45839"/>
                    <a:pt x="1619" y="46006"/>
                  </a:cubicBezTo>
                  <a:cubicBezTo>
                    <a:pt x="1730" y="46090"/>
                    <a:pt x="1814" y="46146"/>
                    <a:pt x="1925" y="46146"/>
                  </a:cubicBezTo>
                  <a:cubicBezTo>
                    <a:pt x="1981" y="46146"/>
                    <a:pt x="2065" y="46118"/>
                    <a:pt x="2149" y="46090"/>
                  </a:cubicBezTo>
                  <a:cubicBezTo>
                    <a:pt x="2177" y="45895"/>
                    <a:pt x="2177" y="45755"/>
                    <a:pt x="1981" y="45588"/>
                  </a:cubicBezTo>
                  <a:cubicBezTo>
                    <a:pt x="1842" y="45448"/>
                    <a:pt x="1591" y="45337"/>
                    <a:pt x="1395" y="45337"/>
                  </a:cubicBezTo>
                  <a:close/>
                  <a:moveTo>
                    <a:pt x="782" y="51837"/>
                  </a:moveTo>
                  <a:cubicBezTo>
                    <a:pt x="726" y="52032"/>
                    <a:pt x="810" y="52367"/>
                    <a:pt x="949" y="52562"/>
                  </a:cubicBezTo>
                  <a:cubicBezTo>
                    <a:pt x="1089" y="52758"/>
                    <a:pt x="1228" y="52758"/>
                    <a:pt x="1451" y="52758"/>
                  </a:cubicBezTo>
                  <a:cubicBezTo>
                    <a:pt x="1507" y="52562"/>
                    <a:pt x="1535" y="52423"/>
                    <a:pt x="1395" y="52228"/>
                  </a:cubicBezTo>
                  <a:cubicBezTo>
                    <a:pt x="1256" y="52032"/>
                    <a:pt x="977" y="51837"/>
                    <a:pt x="782" y="51837"/>
                  </a:cubicBezTo>
                  <a:close/>
                  <a:moveTo>
                    <a:pt x="1479" y="53651"/>
                  </a:moveTo>
                  <a:lnTo>
                    <a:pt x="1479" y="53678"/>
                  </a:lnTo>
                  <a:lnTo>
                    <a:pt x="1451" y="53651"/>
                  </a:lnTo>
                  <a:close/>
                  <a:moveTo>
                    <a:pt x="11467" y="419"/>
                  </a:moveTo>
                  <a:cubicBezTo>
                    <a:pt x="11272" y="475"/>
                    <a:pt x="11076" y="754"/>
                    <a:pt x="10993" y="977"/>
                  </a:cubicBezTo>
                  <a:cubicBezTo>
                    <a:pt x="10937" y="1172"/>
                    <a:pt x="10965" y="1284"/>
                    <a:pt x="11076" y="1423"/>
                  </a:cubicBezTo>
                  <a:cubicBezTo>
                    <a:pt x="10965" y="1479"/>
                    <a:pt x="10881" y="1535"/>
                    <a:pt x="10797" y="1591"/>
                  </a:cubicBezTo>
                  <a:cubicBezTo>
                    <a:pt x="10797" y="1368"/>
                    <a:pt x="10714" y="1089"/>
                    <a:pt x="10574" y="977"/>
                  </a:cubicBezTo>
                  <a:cubicBezTo>
                    <a:pt x="10407" y="1089"/>
                    <a:pt x="10295" y="1340"/>
                    <a:pt x="10267" y="1563"/>
                  </a:cubicBezTo>
                  <a:cubicBezTo>
                    <a:pt x="10211" y="1507"/>
                    <a:pt x="10184" y="1479"/>
                    <a:pt x="10128" y="1451"/>
                  </a:cubicBezTo>
                  <a:cubicBezTo>
                    <a:pt x="9933" y="1256"/>
                    <a:pt x="9570" y="1117"/>
                    <a:pt x="9319" y="1117"/>
                  </a:cubicBezTo>
                  <a:cubicBezTo>
                    <a:pt x="9235" y="1117"/>
                    <a:pt x="9179" y="1144"/>
                    <a:pt x="9151" y="1144"/>
                  </a:cubicBezTo>
                  <a:cubicBezTo>
                    <a:pt x="9123" y="1451"/>
                    <a:pt x="9375" y="1842"/>
                    <a:pt x="9626" y="2065"/>
                  </a:cubicBezTo>
                  <a:cubicBezTo>
                    <a:pt x="9793" y="2177"/>
                    <a:pt x="9905" y="2233"/>
                    <a:pt x="10044" y="2233"/>
                  </a:cubicBezTo>
                  <a:cubicBezTo>
                    <a:pt x="10100" y="2233"/>
                    <a:pt x="10128" y="2233"/>
                    <a:pt x="10156" y="2205"/>
                  </a:cubicBezTo>
                  <a:lnTo>
                    <a:pt x="10156" y="2205"/>
                  </a:lnTo>
                  <a:cubicBezTo>
                    <a:pt x="9402" y="3097"/>
                    <a:pt x="8733" y="4409"/>
                    <a:pt x="8175" y="5971"/>
                  </a:cubicBezTo>
                  <a:cubicBezTo>
                    <a:pt x="8007" y="5859"/>
                    <a:pt x="7784" y="5748"/>
                    <a:pt x="7589" y="5748"/>
                  </a:cubicBezTo>
                  <a:cubicBezTo>
                    <a:pt x="7561" y="5748"/>
                    <a:pt x="7505" y="5776"/>
                    <a:pt x="7477" y="5776"/>
                  </a:cubicBezTo>
                  <a:cubicBezTo>
                    <a:pt x="7477" y="5971"/>
                    <a:pt x="7617" y="6194"/>
                    <a:pt x="7756" y="6362"/>
                  </a:cubicBezTo>
                  <a:cubicBezTo>
                    <a:pt x="7728" y="6362"/>
                    <a:pt x="7673" y="6389"/>
                    <a:pt x="7589" y="6389"/>
                  </a:cubicBezTo>
                  <a:cubicBezTo>
                    <a:pt x="7282" y="6473"/>
                    <a:pt x="6892" y="6752"/>
                    <a:pt x="6780" y="7031"/>
                  </a:cubicBezTo>
                  <a:cubicBezTo>
                    <a:pt x="6919" y="7143"/>
                    <a:pt x="7170" y="7199"/>
                    <a:pt x="7422" y="7199"/>
                  </a:cubicBezTo>
                  <a:cubicBezTo>
                    <a:pt x="7533" y="7199"/>
                    <a:pt x="7673" y="7199"/>
                    <a:pt x="7756" y="7171"/>
                  </a:cubicBezTo>
                  <a:lnTo>
                    <a:pt x="7756" y="7171"/>
                  </a:lnTo>
                  <a:cubicBezTo>
                    <a:pt x="7059" y="9430"/>
                    <a:pt x="6501" y="12053"/>
                    <a:pt x="6110" y="14592"/>
                  </a:cubicBezTo>
                  <a:lnTo>
                    <a:pt x="6055" y="14536"/>
                  </a:lnTo>
                  <a:cubicBezTo>
                    <a:pt x="5887" y="14424"/>
                    <a:pt x="5636" y="14313"/>
                    <a:pt x="5441" y="14313"/>
                  </a:cubicBezTo>
                  <a:cubicBezTo>
                    <a:pt x="5413" y="14313"/>
                    <a:pt x="5357" y="14313"/>
                    <a:pt x="5329" y="14341"/>
                  </a:cubicBezTo>
                  <a:cubicBezTo>
                    <a:pt x="5301" y="14508"/>
                    <a:pt x="5469" y="14787"/>
                    <a:pt x="5636" y="14954"/>
                  </a:cubicBezTo>
                  <a:cubicBezTo>
                    <a:pt x="5580" y="14954"/>
                    <a:pt x="5524" y="14954"/>
                    <a:pt x="5441" y="14982"/>
                  </a:cubicBezTo>
                  <a:cubicBezTo>
                    <a:pt x="5106" y="15066"/>
                    <a:pt x="4715" y="15345"/>
                    <a:pt x="4604" y="15624"/>
                  </a:cubicBezTo>
                  <a:cubicBezTo>
                    <a:pt x="4743" y="15764"/>
                    <a:pt x="5022" y="15819"/>
                    <a:pt x="5273" y="15819"/>
                  </a:cubicBezTo>
                  <a:cubicBezTo>
                    <a:pt x="5413" y="15819"/>
                    <a:pt x="5552" y="15791"/>
                    <a:pt x="5664" y="15764"/>
                  </a:cubicBezTo>
                  <a:cubicBezTo>
                    <a:pt x="5803" y="15736"/>
                    <a:pt x="5887" y="15680"/>
                    <a:pt x="5943" y="15624"/>
                  </a:cubicBezTo>
                  <a:lnTo>
                    <a:pt x="5943" y="15624"/>
                  </a:lnTo>
                  <a:cubicBezTo>
                    <a:pt x="5469" y="18860"/>
                    <a:pt x="4743" y="24133"/>
                    <a:pt x="3962" y="30355"/>
                  </a:cubicBezTo>
                  <a:cubicBezTo>
                    <a:pt x="3962" y="30243"/>
                    <a:pt x="3934" y="30132"/>
                    <a:pt x="3823" y="30020"/>
                  </a:cubicBezTo>
                  <a:cubicBezTo>
                    <a:pt x="3683" y="29853"/>
                    <a:pt x="3404" y="29657"/>
                    <a:pt x="3181" y="29657"/>
                  </a:cubicBezTo>
                  <a:lnTo>
                    <a:pt x="3153" y="29657"/>
                  </a:lnTo>
                  <a:cubicBezTo>
                    <a:pt x="3097" y="29880"/>
                    <a:pt x="3209" y="30215"/>
                    <a:pt x="3376" y="30411"/>
                  </a:cubicBezTo>
                  <a:cubicBezTo>
                    <a:pt x="3516" y="30550"/>
                    <a:pt x="3627" y="30578"/>
                    <a:pt x="3795" y="30578"/>
                  </a:cubicBezTo>
                  <a:lnTo>
                    <a:pt x="3906" y="30578"/>
                  </a:lnTo>
                  <a:lnTo>
                    <a:pt x="3934" y="30494"/>
                  </a:lnTo>
                  <a:lnTo>
                    <a:pt x="3934" y="30494"/>
                  </a:lnTo>
                  <a:cubicBezTo>
                    <a:pt x="3906" y="30634"/>
                    <a:pt x="3906" y="30773"/>
                    <a:pt x="3878" y="30941"/>
                  </a:cubicBezTo>
                  <a:cubicBezTo>
                    <a:pt x="3739" y="30829"/>
                    <a:pt x="3516" y="30745"/>
                    <a:pt x="3320" y="30745"/>
                  </a:cubicBezTo>
                  <a:cubicBezTo>
                    <a:pt x="3265" y="30745"/>
                    <a:pt x="3209" y="30773"/>
                    <a:pt x="3153" y="30773"/>
                  </a:cubicBezTo>
                  <a:cubicBezTo>
                    <a:pt x="3153" y="30969"/>
                    <a:pt x="3320" y="31220"/>
                    <a:pt x="3516" y="31387"/>
                  </a:cubicBezTo>
                  <a:cubicBezTo>
                    <a:pt x="3460" y="31387"/>
                    <a:pt x="3404" y="31387"/>
                    <a:pt x="3348" y="31415"/>
                  </a:cubicBezTo>
                  <a:cubicBezTo>
                    <a:pt x="3014" y="31527"/>
                    <a:pt x="2623" y="31861"/>
                    <a:pt x="2539" y="32140"/>
                  </a:cubicBezTo>
                  <a:cubicBezTo>
                    <a:pt x="2679" y="32252"/>
                    <a:pt x="2874" y="32280"/>
                    <a:pt x="3097" y="32280"/>
                  </a:cubicBezTo>
                  <a:cubicBezTo>
                    <a:pt x="3293" y="32280"/>
                    <a:pt x="3460" y="32252"/>
                    <a:pt x="3627" y="32196"/>
                  </a:cubicBezTo>
                  <a:lnTo>
                    <a:pt x="3739" y="32140"/>
                  </a:lnTo>
                  <a:lnTo>
                    <a:pt x="3739" y="32140"/>
                  </a:lnTo>
                  <a:cubicBezTo>
                    <a:pt x="3181" y="36716"/>
                    <a:pt x="2595" y="41682"/>
                    <a:pt x="2121" y="46676"/>
                  </a:cubicBezTo>
                  <a:cubicBezTo>
                    <a:pt x="1953" y="46508"/>
                    <a:pt x="1730" y="46369"/>
                    <a:pt x="1563" y="46369"/>
                  </a:cubicBezTo>
                  <a:lnTo>
                    <a:pt x="1535" y="46369"/>
                  </a:lnTo>
                  <a:cubicBezTo>
                    <a:pt x="1479" y="46564"/>
                    <a:pt x="1591" y="46899"/>
                    <a:pt x="1730" y="47094"/>
                  </a:cubicBezTo>
                  <a:cubicBezTo>
                    <a:pt x="1814" y="47234"/>
                    <a:pt x="1925" y="47262"/>
                    <a:pt x="2065" y="47290"/>
                  </a:cubicBezTo>
                  <a:cubicBezTo>
                    <a:pt x="2037" y="47401"/>
                    <a:pt x="2037" y="47513"/>
                    <a:pt x="2009" y="47624"/>
                  </a:cubicBezTo>
                  <a:cubicBezTo>
                    <a:pt x="1870" y="47401"/>
                    <a:pt x="1702" y="47262"/>
                    <a:pt x="1395" y="47262"/>
                  </a:cubicBezTo>
                  <a:lnTo>
                    <a:pt x="1367" y="47262"/>
                  </a:lnTo>
                  <a:cubicBezTo>
                    <a:pt x="1033" y="47262"/>
                    <a:pt x="586" y="47429"/>
                    <a:pt x="419" y="47680"/>
                  </a:cubicBezTo>
                  <a:cubicBezTo>
                    <a:pt x="586" y="47903"/>
                    <a:pt x="1033" y="48043"/>
                    <a:pt x="1367" y="48043"/>
                  </a:cubicBezTo>
                  <a:lnTo>
                    <a:pt x="1395" y="48043"/>
                  </a:lnTo>
                  <a:cubicBezTo>
                    <a:pt x="1730" y="48043"/>
                    <a:pt x="1870" y="47903"/>
                    <a:pt x="2009" y="47680"/>
                  </a:cubicBezTo>
                  <a:lnTo>
                    <a:pt x="2009" y="47680"/>
                  </a:lnTo>
                  <a:cubicBezTo>
                    <a:pt x="1988" y="47889"/>
                    <a:pt x="1967" y="48103"/>
                    <a:pt x="1946" y="48318"/>
                  </a:cubicBezTo>
                  <a:lnTo>
                    <a:pt x="1946" y="48318"/>
                  </a:lnTo>
                  <a:cubicBezTo>
                    <a:pt x="1837" y="48264"/>
                    <a:pt x="1728" y="48210"/>
                    <a:pt x="1619" y="48210"/>
                  </a:cubicBezTo>
                  <a:cubicBezTo>
                    <a:pt x="1563" y="48210"/>
                    <a:pt x="1479" y="48238"/>
                    <a:pt x="1395" y="48266"/>
                  </a:cubicBezTo>
                  <a:cubicBezTo>
                    <a:pt x="1200" y="48378"/>
                    <a:pt x="949" y="48629"/>
                    <a:pt x="921" y="48824"/>
                  </a:cubicBezTo>
                  <a:cubicBezTo>
                    <a:pt x="1005" y="48880"/>
                    <a:pt x="1089" y="48880"/>
                    <a:pt x="1200" y="48880"/>
                  </a:cubicBezTo>
                  <a:cubicBezTo>
                    <a:pt x="1340" y="48880"/>
                    <a:pt x="1535" y="48852"/>
                    <a:pt x="1646" y="48768"/>
                  </a:cubicBezTo>
                  <a:cubicBezTo>
                    <a:pt x="1834" y="48698"/>
                    <a:pt x="1903" y="48569"/>
                    <a:pt x="1937" y="48414"/>
                  </a:cubicBezTo>
                  <a:lnTo>
                    <a:pt x="1937" y="48414"/>
                  </a:lnTo>
                  <a:cubicBezTo>
                    <a:pt x="1905" y="48742"/>
                    <a:pt x="1874" y="49076"/>
                    <a:pt x="1842" y="49410"/>
                  </a:cubicBezTo>
                  <a:lnTo>
                    <a:pt x="1814" y="49410"/>
                  </a:lnTo>
                  <a:cubicBezTo>
                    <a:pt x="1702" y="49410"/>
                    <a:pt x="1619" y="49438"/>
                    <a:pt x="1507" y="49521"/>
                  </a:cubicBezTo>
                  <a:cubicBezTo>
                    <a:pt x="1312" y="49689"/>
                    <a:pt x="1172" y="49996"/>
                    <a:pt x="1200" y="50191"/>
                  </a:cubicBezTo>
                  <a:lnTo>
                    <a:pt x="1284" y="50191"/>
                  </a:lnTo>
                  <a:cubicBezTo>
                    <a:pt x="1451" y="50191"/>
                    <a:pt x="1646" y="50107"/>
                    <a:pt x="1786" y="50024"/>
                  </a:cubicBezTo>
                  <a:lnTo>
                    <a:pt x="1786" y="50024"/>
                  </a:lnTo>
                  <a:cubicBezTo>
                    <a:pt x="1702" y="51084"/>
                    <a:pt x="1591" y="52172"/>
                    <a:pt x="1507" y="53232"/>
                  </a:cubicBezTo>
                  <a:cubicBezTo>
                    <a:pt x="1479" y="53176"/>
                    <a:pt x="1451" y="53148"/>
                    <a:pt x="1395" y="53120"/>
                  </a:cubicBezTo>
                  <a:cubicBezTo>
                    <a:pt x="1256" y="52981"/>
                    <a:pt x="1005" y="52897"/>
                    <a:pt x="810" y="52897"/>
                  </a:cubicBezTo>
                  <a:lnTo>
                    <a:pt x="698" y="52897"/>
                  </a:lnTo>
                  <a:cubicBezTo>
                    <a:pt x="698" y="53093"/>
                    <a:pt x="837" y="53344"/>
                    <a:pt x="1005" y="53483"/>
                  </a:cubicBezTo>
                  <a:cubicBezTo>
                    <a:pt x="949" y="53511"/>
                    <a:pt x="893" y="53511"/>
                    <a:pt x="837" y="53511"/>
                  </a:cubicBezTo>
                  <a:cubicBezTo>
                    <a:pt x="503" y="53623"/>
                    <a:pt x="112" y="53874"/>
                    <a:pt x="0" y="54153"/>
                  </a:cubicBezTo>
                  <a:cubicBezTo>
                    <a:pt x="140" y="54292"/>
                    <a:pt x="419" y="54348"/>
                    <a:pt x="670" y="54348"/>
                  </a:cubicBezTo>
                  <a:cubicBezTo>
                    <a:pt x="782" y="54348"/>
                    <a:pt x="921" y="54320"/>
                    <a:pt x="1033" y="54292"/>
                  </a:cubicBezTo>
                  <a:cubicBezTo>
                    <a:pt x="1256" y="54236"/>
                    <a:pt x="1367" y="54125"/>
                    <a:pt x="1451" y="53985"/>
                  </a:cubicBezTo>
                  <a:lnTo>
                    <a:pt x="1451" y="53985"/>
                  </a:lnTo>
                  <a:cubicBezTo>
                    <a:pt x="1228" y="56775"/>
                    <a:pt x="1033" y="59481"/>
                    <a:pt x="893" y="62076"/>
                  </a:cubicBezTo>
                  <a:cubicBezTo>
                    <a:pt x="837" y="63415"/>
                    <a:pt x="1702" y="64364"/>
                    <a:pt x="3209" y="65033"/>
                  </a:cubicBezTo>
                  <a:cubicBezTo>
                    <a:pt x="3934" y="65368"/>
                    <a:pt x="4827" y="65647"/>
                    <a:pt x="5803" y="65842"/>
                  </a:cubicBezTo>
                  <a:cubicBezTo>
                    <a:pt x="6082" y="65898"/>
                    <a:pt x="6389" y="65954"/>
                    <a:pt x="6668" y="66010"/>
                  </a:cubicBezTo>
                  <a:cubicBezTo>
                    <a:pt x="6445" y="66121"/>
                    <a:pt x="6194" y="66372"/>
                    <a:pt x="6138" y="66596"/>
                  </a:cubicBezTo>
                  <a:cubicBezTo>
                    <a:pt x="6250" y="66651"/>
                    <a:pt x="6361" y="66679"/>
                    <a:pt x="6501" y="66679"/>
                  </a:cubicBezTo>
                  <a:cubicBezTo>
                    <a:pt x="6668" y="66679"/>
                    <a:pt x="6864" y="66624"/>
                    <a:pt x="7003" y="66568"/>
                  </a:cubicBezTo>
                  <a:cubicBezTo>
                    <a:pt x="7226" y="66456"/>
                    <a:pt x="7310" y="66317"/>
                    <a:pt x="7338" y="66094"/>
                  </a:cubicBezTo>
                  <a:cubicBezTo>
                    <a:pt x="7533" y="66121"/>
                    <a:pt x="7701" y="66149"/>
                    <a:pt x="7868" y="66177"/>
                  </a:cubicBezTo>
                  <a:cubicBezTo>
                    <a:pt x="7589" y="66428"/>
                    <a:pt x="7338" y="66847"/>
                    <a:pt x="7338" y="67154"/>
                  </a:cubicBezTo>
                  <a:cubicBezTo>
                    <a:pt x="7422" y="67182"/>
                    <a:pt x="7477" y="67182"/>
                    <a:pt x="7561" y="67182"/>
                  </a:cubicBezTo>
                  <a:cubicBezTo>
                    <a:pt x="7868" y="67182"/>
                    <a:pt x="8259" y="67042"/>
                    <a:pt x="8510" y="66847"/>
                  </a:cubicBezTo>
                  <a:cubicBezTo>
                    <a:pt x="8733" y="66651"/>
                    <a:pt x="8817" y="66484"/>
                    <a:pt x="8817" y="66261"/>
                  </a:cubicBezTo>
                  <a:cubicBezTo>
                    <a:pt x="8956" y="66261"/>
                    <a:pt x="9123" y="66289"/>
                    <a:pt x="9263" y="66289"/>
                  </a:cubicBezTo>
                  <a:cubicBezTo>
                    <a:pt x="9207" y="66317"/>
                    <a:pt x="9179" y="66372"/>
                    <a:pt x="9151" y="66428"/>
                  </a:cubicBezTo>
                  <a:cubicBezTo>
                    <a:pt x="9040" y="66679"/>
                    <a:pt x="8984" y="67070"/>
                    <a:pt x="9096" y="67265"/>
                  </a:cubicBezTo>
                  <a:cubicBezTo>
                    <a:pt x="9347" y="67237"/>
                    <a:pt x="9626" y="66958"/>
                    <a:pt x="9737" y="66735"/>
                  </a:cubicBezTo>
                  <a:cubicBezTo>
                    <a:pt x="9821" y="66568"/>
                    <a:pt x="9821" y="66456"/>
                    <a:pt x="9793" y="66317"/>
                  </a:cubicBezTo>
                  <a:lnTo>
                    <a:pt x="9793" y="66317"/>
                  </a:lnTo>
                  <a:cubicBezTo>
                    <a:pt x="10100" y="66345"/>
                    <a:pt x="10407" y="66372"/>
                    <a:pt x="10714" y="66372"/>
                  </a:cubicBezTo>
                  <a:cubicBezTo>
                    <a:pt x="10714" y="67209"/>
                    <a:pt x="10714" y="68019"/>
                    <a:pt x="10686" y="68828"/>
                  </a:cubicBezTo>
                  <a:cubicBezTo>
                    <a:pt x="10602" y="72817"/>
                    <a:pt x="10407" y="76305"/>
                    <a:pt x="10295" y="78118"/>
                  </a:cubicBezTo>
                  <a:lnTo>
                    <a:pt x="8091" y="78118"/>
                  </a:lnTo>
                  <a:lnTo>
                    <a:pt x="8091" y="80127"/>
                  </a:lnTo>
                  <a:lnTo>
                    <a:pt x="20590" y="80127"/>
                  </a:lnTo>
                  <a:lnTo>
                    <a:pt x="20590" y="78118"/>
                  </a:lnTo>
                  <a:lnTo>
                    <a:pt x="18302" y="78118"/>
                  </a:lnTo>
                  <a:cubicBezTo>
                    <a:pt x="18135" y="76667"/>
                    <a:pt x="17856" y="74212"/>
                    <a:pt x="17605" y="71701"/>
                  </a:cubicBezTo>
                  <a:cubicBezTo>
                    <a:pt x="17493" y="70502"/>
                    <a:pt x="17382" y="69302"/>
                    <a:pt x="17298" y="68186"/>
                  </a:cubicBezTo>
                  <a:cubicBezTo>
                    <a:pt x="17242" y="67488"/>
                    <a:pt x="17186" y="66847"/>
                    <a:pt x="17130" y="66233"/>
                  </a:cubicBezTo>
                  <a:cubicBezTo>
                    <a:pt x="19195" y="66094"/>
                    <a:pt x="21148" y="65870"/>
                    <a:pt x="22822" y="65619"/>
                  </a:cubicBezTo>
                  <a:cubicBezTo>
                    <a:pt x="24301" y="65368"/>
                    <a:pt x="25165" y="64168"/>
                    <a:pt x="25556" y="62271"/>
                  </a:cubicBezTo>
                  <a:cubicBezTo>
                    <a:pt x="25584" y="62355"/>
                    <a:pt x="25612" y="62411"/>
                    <a:pt x="25695" y="62467"/>
                  </a:cubicBezTo>
                  <a:cubicBezTo>
                    <a:pt x="25835" y="62634"/>
                    <a:pt x="26086" y="62746"/>
                    <a:pt x="26281" y="62746"/>
                  </a:cubicBezTo>
                  <a:lnTo>
                    <a:pt x="26365" y="62746"/>
                  </a:lnTo>
                  <a:cubicBezTo>
                    <a:pt x="26393" y="62550"/>
                    <a:pt x="26253" y="62243"/>
                    <a:pt x="26086" y="62076"/>
                  </a:cubicBezTo>
                  <a:cubicBezTo>
                    <a:pt x="25974" y="61964"/>
                    <a:pt x="25863" y="61937"/>
                    <a:pt x="25751" y="61937"/>
                  </a:cubicBezTo>
                  <a:cubicBezTo>
                    <a:pt x="25723" y="61937"/>
                    <a:pt x="25668" y="61937"/>
                    <a:pt x="25640" y="61964"/>
                  </a:cubicBezTo>
                  <a:cubicBezTo>
                    <a:pt x="25640" y="61797"/>
                    <a:pt x="25668" y="61658"/>
                    <a:pt x="25695" y="61490"/>
                  </a:cubicBezTo>
                  <a:cubicBezTo>
                    <a:pt x="25835" y="61602"/>
                    <a:pt x="26002" y="61713"/>
                    <a:pt x="26142" y="61713"/>
                  </a:cubicBezTo>
                  <a:cubicBezTo>
                    <a:pt x="26226" y="61518"/>
                    <a:pt x="26142" y="61211"/>
                    <a:pt x="26002" y="61016"/>
                  </a:cubicBezTo>
                  <a:cubicBezTo>
                    <a:pt x="25947" y="60904"/>
                    <a:pt x="25863" y="60848"/>
                    <a:pt x="25779" y="60821"/>
                  </a:cubicBezTo>
                  <a:cubicBezTo>
                    <a:pt x="25779" y="60737"/>
                    <a:pt x="25779" y="60653"/>
                    <a:pt x="25807" y="60569"/>
                  </a:cubicBezTo>
                  <a:cubicBezTo>
                    <a:pt x="25947" y="60737"/>
                    <a:pt x="26086" y="60848"/>
                    <a:pt x="26365" y="60848"/>
                  </a:cubicBezTo>
                  <a:cubicBezTo>
                    <a:pt x="26700" y="60848"/>
                    <a:pt x="27146" y="60709"/>
                    <a:pt x="27314" y="60486"/>
                  </a:cubicBezTo>
                  <a:cubicBezTo>
                    <a:pt x="27146" y="60235"/>
                    <a:pt x="26700" y="60067"/>
                    <a:pt x="26365" y="60067"/>
                  </a:cubicBezTo>
                  <a:lnTo>
                    <a:pt x="26337" y="60067"/>
                  </a:lnTo>
                  <a:cubicBezTo>
                    <a:pt x="26086" y="60067"/>
                    <a:pt x="25947" y="60179"/>
                    <a:pt x="25807" y="60318"/>
                  </a:cubicBezTo>
                  <a:cubicBezTo>
                    <a:pt x="25835" y="60151"/>
                    <a:pt x="25835" y="59984"/>
                    <a:pt x="25835" y="59788"/>
                  </a:cubicBezTo>
                  <a:cubicBezTo>
                    <a:pt x="25947" y="59844"/>
                    <a:pt x="26058" y="59900"/>
                    <a:pt x="26170" y="59900"/>
                  </a:cubicBezTo>
                  <a:cubicBezTo>
                    <a:pt x="26226" y="59900"/>
                    <a:pt x="26281" y="59872"/>
                    <a:pt x="26365" y="59844"/>
                  </a:cubicBezTo>
                  <a:cubicBezTo>
                    <a:pt x="26588" y="59760"/>
                    <a:pt x="26811" y="59509"/>
                    <a:pt x="26867" y="59314"/>
                  </a:cubicBezTo>
                  <a:cubicBezTo>
                    <a:pt x="26784" y="59286"/>
                    <a:pt x="26672" y="59258"/>
                    <a:pt x="26560" y="59258"/>
                  </a:cubicBezTo>
                  <a:cubicBezTo>
                    <a:pt x="26421" y="59258"/>
                    <a:pt x="26253" y="59286"/>
                    <a:pt x="26142" y="59342"/>
                  </a:cubicBezTo>
                  <a:cubicBezTo>
                    <a:pt x="25947" y="59426"/>
                    <a:pt x="25891" y="59565"/>
                    <a:pt x="25835" y="59733"/>
                  </a:cubicBezTo>
                  <a:cubicBezTo>
                    <a:pt x="25891" y="58672"/>
                    <a:pt x="25835" y="57473"/>
                    <a:pt x="25751" y="56217"/>
                  </a:cubicBezTo>
                  <a:cubicBezTo>
                    <a:pt x="25807" y="56217"/>
                    <a:pt x="25863" y="56189"/>
                    <a:pt x="25947" y="56134"/>
                  </a:cubicBezTo>
                  <a:cubicBezTo>
                    <a:pt x="26086" y="56050"/>
                    <a:pt x="26198" y="55855"/>
                    <a:pt x="26198" y="55743"/>
                  </a:cubicBezTo>
                  <a:cubicBezTo>
                    <a:pt x="26170" y="55715"/>
                    <a:pt x="26142" y="55715"/>
                    <a:pt x="26114" y="55715"/>
                  </a:cubicBezTo>
                  <a:cubicBezTo>
                    <a:pt x="25974" y="55715"/>
                    <a:pt x="25835" y="55771"/>
                    <a:pt x="25723" y="55827"/>
                  </a:cubicBezTo>
                  <a:cubicBezTo>
                    <a:pt x="25668" y="55073"/>
                    <a:pt x="25584" y="54264"/>
                    <a:pt x="25472" y="53455"/>
                  </a:cubicBezTo>
                  <a:lnTo>
                    <a:pt x="25472" y="53455"/>
                  </a:lnTo>
                  <a:cubicBezTo>
                    <a:pt x="25528" y="53483"/>
                    <a:pt x="25584" y="53539"/>
                    <a:pt x="25668" y="53567"/>
                  </a:cubicBezTo>
                  <a:cubicBezTo>
                    <a:pt x="25779" y="53595"/>
                    <a:pt x="25919" y="53623"/>
                    <a:pt x="26030" y="53623"/>
                  </a:cubicBezTo>
                  <a:cubicBezTo>
                    <a:pt x="26170" y="53623"/>
                    <a:pt x="26309" y="53595"/>
                    <a:pt x="26393" y="53539"/>
                  </a:cubicBezTo>
                  <a:cubicBezTo>
                    <a:pt x="26337" y="53344"/>
                    <a:pt x="26086" y="53120"/>
                    <a:pt x="25863" y="53037"/>
                  </a:cubicBezTo>
                  <a:cubicBezTo>
                    <a:pt x="25807" y="53009"/>
                    <a:pt x="25723" y="52981"/>
                    <a:pt x="25668" y="52981"/>
                  </a:cubicBezTo>
                  <a:cubicBezTo>
                    <a:pt x="25584" y="52981"/>
                    <a:pt x="25500" y="53037"/>
                    <a:pt x="25444" y="53065"/>
                  </a:cubicBezTo>
                  <a:cubicBezTo>
                    <a:pt x="25416" y="52925"/>
                    <a:pt x="25389" y="52786"/>
                    <a:pt x="25389" y="52646"/>
                  </a:cubicBezTo>
                  <a:lnTo>
                    <a:pt x="25389" y="52646"/>
                  </a:lnTo>
                  <a:cubicBezTo>
                    <a:pt x="25472" y="52674"/>
                    <a:pt x="25556" y="52702"/>
                    <a:pt x="25612" y="52702"/>
                  </a:cubicBezTo>
                  <a:cubicBezTo>
                    <a:pt x="25695" y="52702"/>
                    <a:pt x="25751" y="52674"/>
                    <a:pt x="25779" y="52646"/>
                  </a:cubicBezTo>
                  <a:cubicBezTo>
                    <a:pt x="25779" y="52451"/>
                    <a:pt x="25584" y="52200"/>
                    <a:pt x="25361" y="52060"/>
                  </a:cubicBezTo>
                  <a:lnTo>
                    <a:pt x="25305" y="52004"/>
                  </a:lnTo>
                  <a:cubicBezTo>
                    <a:pt x="25277" y="51949"/>
                    <a:pt x="25277" y="51893"/>
                    <a:pt x="25277" y="51837"/>
                  </a:cubicBezTo>
                  <a:lnTo>
                    <a:pt x="25361" y="51837"/>
                  </a:lnTo>
                  <a:cubicBezTo>
                    <a:pt x="25444" y="51837"/>
                    <a:pt x="25556" y="51809"/>
                    <a:pt x="25640" y="51781"/>
                  </a:cubicBezTo>
                  <a:cubicBezTo>
                    <a:pt x="25974" y="51642"/>
                    <a:pt x="26309" y="51335"/>
                    <a:pt x="26393" y="51056"/>
                  </a:cubicBezTo>
                  <a:cubicBezTo>
                    <a:pt x="26253" y="50972"/>
                    <a:pt x="26086" y="50944"/>
                    <a:pt x="25891" y="50944"/>
                  </a:cubicBezTo>
                  <a:cubicBezTo>
                    <a:pt x="25695" y="50944"/>
                    <a:pt x="25500" y="50972"/>
                    <a:pt x="25361" y="51028"/>
                  </a:cubicBezTo>
                  <a:cubicBezTo>
                    <a:pt x="25277" y="51056"/>
                    <a:pt x="25221" y="51112"/>
                    <a:pt x="25165" y="51140"/>
                  </a:cubicBezTo>
                  <a:cubicBezTo>
                    <a:pt x="25165" y="51056"/>
                    <a:pt x="25165" y="51000"/>
                    <a:pt x="25137" y="50944"/>
                  </a:cubicBezTo>
                  <a:lnTo>
                    <a:pt x="25249" y="50833"/>
                  </a:lnTo>
                  <a:cubicBezTo>
                    <a:pt x="25416" y="50665"/>
                    <a:pt x="25556" y="50358"/>
                    <a:pt x="25500" y="50135"/>
                  </a:cubicBezTo>
                  <a:lnTo>
                    <a:pt x="25472" y="50135"/>
                  </a:lnTo>
                  <a:cubicBezTo>
                    <a:pt x="25333" y="50135"/>
                    <a:pt x="25193" y="50191"/>
                    <a:pt x="25054" y="50303"/>
                  </a:cubicBezTo>
                  <a:cubicBezTo>
                    <a:pt x="24831" y="48880"/>
                    <a:pt x="24580" y="47457"/>
                    <a:pt x="24328" y="45978"/>
                  </a:cubicBezTo>
                  <a:lnTo>
                    <a:pt x="24328" y="45978"/>
                  </a:lnTo>
                  <a:cubicBezTo>
                    <a:pt x="24440" y="46118"/>
                    <a:pt x="24552" y="46229"/>
                    <a:pt x="24775" y="46257"/>
                  </a:cubicBezTo>
                  <a:cubicBezTo>
                    <a:pt x="24831" y="46285"/>
                    <a:pt x="24886" y="46285"/>
                    <a:pt x="24942" y="46285"/>
                  </a:cubicBezTo>
                  <a:cubicBezTo>
                    <a:pt x="25221" y="46285"/>
                    <a:pt x="25528" y="46201"/>
                    <a:pt x="25668" y="46034"/>
                  </a:cubicBezTo>
                  <a:cubicBezTo>
                    <a:pt x="25556" y="45811"/>
                    <a:pt x="25165" y="45616"/>
                    <a:pt x="24886" y="45560"/>
                  </a:cubicBezTo>
                  <a:lnTo>
                    <a:pt x="24775" y="45560"/>
                  </a:lnTo>
                  <a:cubicBezTo>
                    <a:pt x="24552" y="45560"/>
                    <a:pt x="24440" y="45643"/>
                    <a:pt x="24301" y="45783"/>
                  </a:cubicBezTo>
                  <a:cubicBezTo>
                    <a:pt x="24217" y="45364"/>
                    <a:pt x="24161" y="44918"/>
                    <a:pt x="24077" y="44500"/>
                  </a:cubicBezTo>
                  <a:lnTo>
                    <a:pt x="24077" y="44500"/>
                  </a:lnTo>
                  <a:cubicBezTo>
                    <a:pt x="24161" y="44555"/>
                    <a:pt x="24245" y="44583"/>
                    <a:pt x="24356" y="44583"/>
                  </a:cubicBezTo>
                  <a:cubicBezTo>
                    <a:pt x="24384" y="44583"/>
                    <a:pt x="24412" y="44555"/>
                    <a:pt x="24440" y="44555"/>
                  </a:cubicBezTo>
                  <a:cubicBezTo>
                    <a:pt x="24747" y="44528"/>
                    <a:pt x="25137" y="44332"/>
                    <a:pt x="25249" y="44109"/>
                  </a:cubicBezTo>
                  <a:cubicBezTo>
                    <a:pt x="25110" y="43942"/>
                    <a:pt x="24775" y="43858"/>
                    <a:pt x="24496" y="43858"/>
                  </a:cubicBezTo>
                  <a:lnTo>
                    <a:pt x="24468" y="43858"/>
                  </a:lnTo>
                  <a:cubicBezTo>
                    <a:pt x="24524" y="43802"/>
                    <a:pt x="24552" y="43746"/>
                    <a:pt x="24580" y="43691"/>
                  </a:cubicBezTo>
                  <a:cubicBezTo>
                    <a:pt x="24803" y="43300"/>
                    <a:pt x="24886" y="42714"/>
                    <a:pt x="24719" y="42379"/>
                  </a:cubicBezTo>
                  <a:lnTo>
                    <a:pt x="24719" y="42379"/>
                  </a:lnTo>
                  <a:cubicBezTo>
                    <a:pt x="24412" y="42435"/>
                    <a:pt x="24049" y="42742"/>
                    <a:pt x="23798" y="43049"/>
                  </a:cubicBezTo>
                  <a:cubicBezTo>
                    <a:pt x="23575" y="41710"/>
                    <a:pt x="23296" y="40343"/>
                    <a:pt x="23073" y="38976"/>
                  </a:cubicBezTo>
                  <a:cubicBezTo>
                    <a:pt x="23101" y="38948"/>
                    <a:pt x="23157" y="38920"/>
                    <a:pt x="23212" y="38864"/>
                  </a:cubicBezTo>
                  <a:cubicBezTo>
                    <a:pt x="23352" y="38725"/>
                    <a:pt x="23491" y="38473"/>
                    <a:pt x="23464" y="38306"/>
                  </a:cubicBezTo>
                  <a:lnTo>
                    <a:pt x="23408" y="38306"/>
                  </a:lnTo>
                  <a:cubicBezTo>
                    <a:pt x="23268" y="38306"/>
                    <a:pt x="23101" y="38390"/>
                    <a:pt x="22961" y="38473"/>
                  </a:cubicBezTo>
                  <a:cubicBezTo>
                    <a:pt x="22710" y="36995"/>
                    <a:pt x="22431" y="35516"/>
                    <a:pt x="22208" y="34093"/>
                  </a:cubicBezTo>
                  <a:lnTo>
                    <a:pt x="22208" y="34093"/>
                  </a:lnTo>
                  <a:cubicBezTo>
                    <a:pt x="22236" y="34121"/>
                    <a:pt x="22292" y="34149"/>
                    <a:pt x="22375" y="34177"/>
                  </a:cubicBezTo>
                  <a:cubicBezTo>
                    <a:pt x="22487" y="34233"/>
                    <a:pt x="22627" y="34261"/>
                    <a:pt x="22766" y="34261"/>
                  </a:cubicBezTo>
                  <a:cubicBezTo>
                    <a:pt x="22878" y="34261"/>
                    <a:pt x="23017" y="34233"/>
                    <a:pt x="23101" y="34177"/>
                  </a:cubicBezTo>
                  <a:cubicBezTo>
                    <a:pt x="23045" y="33982"/>
                    <a:pt x="22794" y="33758"/>
                    <a:pt x="22571" y="33675"/>
                  </a:cubicBezTo>
                  <a:cubicBezTo>
                    <a:pt x="22515" y="33619"/>
                    <a:pt x="22431" y="33619"/>
                    <a:pt x="22375" y="33619"/>
                  </a:cubicBezTo>
                  <a:cubicBezTo>
                    <a:pt x="22292" y="33619"/>
                    <a:pt x="22208" y="33647"/>
                    <a:pt x="22124" y="33703"/>
                  </a:cubicBezTo>
                  <a:cubicBezTo>
                    <a:pt x="22069" y="33256"/>
                    <a:pt x="21985" y="32838"/>
                    <a:pt x="21929" y="32419"/>
                  </a:cubicBezTo>
                  <a:lnTo>
                    <a:pt x="21929" y="32419"/>
                  </a:lnTo>
                  <a:cubicBezTo>
                    <a:pt x="21985" y="32447"/>
                    <a:pt x="22069" y="32447"/>
                    <a:pt x="22124" y="32447"/>
                  </a:cubicBezTo>
                  <a:cubicBezTo>
                    <a:pt x="22208" y="32447"/>
                    <a:pt x="22292" y="32447"/>
                    <a:pt x="22403" y="32391"/>
                  </a:cubicBezTo>
                  <a:cubicBezTo>
                    <a:pt x="22710" y="32280"/>
                    <a:pt x="23073" y="31973"/>
                    <a:pt x="23157" y="31694"/>
                  </a:cubicBezTo>
                  <a:cubicBezTo>
                    <a:pt x="23017" y="31610"/>
                    <a:pt x="22822" y="31582"/>
                    <a:pt x="22627" y="31582"/>
                  </a:cubicBezTo>
                  <a:cubicBezTo>
                    <a:pt x="22487" y="31582"/>
                    <a:pt x="22320" y="31582"/>
                    <a:pt x="22180" y="31638"/>
                  </a:cubicBezTo>
                  <a:cubicBezTo>
                    <a:pt x="22264" y="31471"/>
                    <a:pt x="22320" y="31303"/>
                    <a:pt x="22292" y="31164"/>
                  </a:cubicBezTo>
                  <a:lnTo>
                    <a:pt x="22236" y="31164"/>
                  </a:lnTo>
                  <a:cubicBezTo>
                    <a:pt x="22096" y="31164"/>
                    <a:pt x="21901" y="31248"/>
                    <a:pt x="21762" y="31331"/>
                  </a:cubicBezTo>
                  <a:cubicBezTo>
                    <a:pt x="21539" y="29936"/>
                    <a:pt x="21287" y="28513"/>
                    <a:pt x="21036" y="27091"/>
                  </a:cubicBezTo>
                  <a:cubicBezTo>
                    <a:pt x="21092" y="27091"/>
                    <a:pt x="21176" y="27063"/>
                    <a:pt x="21260" y="26979"/>
                  </a:cubicBezTo>
                  <a:cubicBezTo>
                    <a:pt x="21427" y="26839"/>
                    <a:pt x="21594" y="26561"/>
                    <a:pt x="21594" y="26337"/>
                  </a:cubicBezTo>
                  <a:lnTo>
                    <a:pt x="21483" y="26337"/>
                  </a:lnTo>
                  <a:cubicBezTo>
                    <a:pt x="21315" y="26337"/>
                    <a:pt x="21092" y="26421"/>
                    <a:pt x="20925" y="26533"/>
                  </a:cubicBezTo>
                  <a:cubicBezTo>
                    <a:pt x="20897" y="26337"/>
                    <a:pt x="20841" y="26142"/>
                    <a:pt x="20813" y="25947"/>
                  </a:cubicBezTo>
                  <a:cubicBezTo>
                    <a:pt x="20981" y="25919"/>
                    <a:pt x="21120" y="25863"/>
                    <a:pt x="21232" y="25696"/>
                  </a:cubicBezTo>
                  <a:cubicBezTo>
                    <a:pt x="21343" y="25472"/>
                    <a:pt x="21399" y="25138"/>
                    <a:pt x="21287" y="24942"/>
                  </a:cubicBezTo>
                  <a:lnTo>
                    <a:pt x="21287" y="24942"/>
                  </a:lnTo>
                  <a:cubicBezTo>
                    <a:pt x="21092" y="24970"/>
                    <a:pt x="20841" y="25193"/>
                    <a:pt x="20729" y="25417"/>
                  </a:cubicBezTo>
                  <a:cubicBezTo>
                    <a:pt x="20255" y="22989"/>
                    <a:pt x="19753" y="20590"/>
                    <a:pt x="19223" y="18274"/>
                  </a:cubicBezTo>
                  <a:lnTo>
                    <a:pt x="19223" y="18274"/>
                  </a:lnTo>
                  <a:cubicBezTo>
                    <a:pt x="19334" y="18302"/>
                    <a:pt x="19446" y="18302"/>
                    <a:pt x="19558" y="18302"/>
                  </a:cubicBezTo>
                  <a:cubicBezTo>
                    <a:pt x="19641" y="18302"/>
                    <a:pt x="19725" y="18302"/>
                    <a:pt x="19781" y="18274"/>
                  </a:cubicBezTo>
                  <a:cubicBezTo>
                    <a:pt x="19753" y="18051"/>
                    <a:pt x="19530" y="17828"/>
                    <a:pt x="19334" y="17716"/>
                  </a:cubicBezTo>
                  <a:cubicBezTo>
                    <a:pt x="19251" y="17661"/>
                    <a:pt x="19167" y="17633"/>
                    <a:pt x="19083" y="17633"/>
                  </a:cubicBezTo>
                  <a:cubicBezTo>
                    <a:pt x="19055" y="17577"/>
                    <a:pt x="19055" y="17521"/>
                    <a:pt x="19028" y="17438"/>
                  </a:cubicBezTo>
                  <a:lnTo>
                    <a:pt x="19028" y="17438"/>
                  </a:lnTo>
                  <a:cubicBezTo>
                    <a:pt x="19111" y="17465"/>
                    <a:pt x="19167" y="17493"/>
                    <a:pt x="19251" y="17493"/>
                  </a:cubicBezTo>
                  <a:cubicBezTo>
                    <a:pt x="19362" y="17493"/>
                    <a:pt x="19446" y="17465"/>
                    <a:pt x="19558" y="17410"/>
                  </a:cubicBezTo>
                  <a:cubicBezTo>
                    <a:pt x="19865" y="17242"/>
                    <a:pt x="20199" y="16907"/>
                    <a:pt x="20255" y="16601"/>
                  </a:cubicBezTo>
                  <a:cubicBezTo>
                    <a:pt x="20144" y="16573"/>
                    <a:pt x="20004" y="16545"/>
                    <a:pt x="19865" y="16545"/>
                  </a:cubicBezTo>
                  <a:cubicBezTo>
                    <a:pt x="19641" y="16545"/>
                    <a:pt x="19390" y="16601"/>
                    <a:pt x="19223" y="16684"/>
                  </a:cubicBezTo>
                  <a:cubicBezTo>
                    <a:pt x="19055" y="16768"/>
                    <a:pt x="18972" y="16852"/>
                    <a:pt x="18916" y="16963"/>
                  </a:cubicBezTo>
                  <a:cubicBezTo>
                    <a:pt x="18888" y="16852"/>
                    <a:pt x="18888" y="16768"/>
                    <a:pt x="18860" y="16684"/>
                  </a:cubicBezTo>
                  <a:cubicBezTo>
                    <a:pt x="18944" y="16656"/>
                    <a:pt x="19028" y="16601"/>
                    <a:pt x="19111" y="16489"/>
                  </a:cubicBezTo>
                  <a:cubicBezTo>
                    <a:pt x="19251" y="16322"/>
                    <a:pt x="19362" y="15987"/>
                    <a:pt x="19307" y="15791"/>
                  </a:cubicBezTo>
                  <a:lnTo>
                    <a:pt x="19279" y="15791"/>
                  </a:lnTo>
                  <a:cubicBezTo>
                    <a:pt x="19111" y="15791"/>
                    <a:pt x="18860" y="15931"/>
                    <a:pt x="18721" y="16098"/>
                  </a:cubicBezTo>
                  <a:cubicBezTo>
                    <a:pt x="18358" y="14620"/>
                    <a:pt x="17967" y="13169"/>
                    <a:pt x="17605" y="11830"/>
                  </a:cubicBezTo>
                  <a:cubicBezTo>
                    <a:pt x="17549" y="11662"/>
                    <a:pt x="17493" y="11467"/>
                    <a:pt x="17437" y="11300"/>
                  </a:cubicBezTo>
                  <a:cubicBezTo>
                    <a:pt x="17493" y="11132"/>
                    <a:pt x="17437" y="10853"/>
                    <a:pt x="17326" y="10658"/>
                  </a:cubicBezTo>
                  <a:lnTo>
                    <a:pt x="17326" y="10658"/>
                  </a:lnTo>
                  <a:cubicBezTo>
                    <a:pt x="17382" y="10686"/>
                    <a:pt x="17437" y="10686"/>
                    <a:pt x="17493" y="10686"/>
                  </a:cubicBezTo>
                  <a:lnTo>
                    <a:pt x="17521" y="10686"/>
                  </a:lnTo>
                  <a:cubicBezTo>
                    <a:pt x="17856" y="10686"/>
                    <a:pt x="18274" y="10546"/>
                    <a:pt x="18442" y="10323"/>
                  </a:cubicBezTo>
                  <a:cubicBezTo>
                    <a:pt x="18302" y="10072"/>
                    <a:pt x="17856" y="9905"/>
                    <a:pt x="17521" y="9905"/>
                  </a:cubicBezTo>
                  <a:lnTo>
                    <a:pt x="17493" y="9905"/>
                  </a:lnTo>
                  <a:cubicBezTo>
                    <a:pt x="17298" y="9905"/>
                    <a:pt x="17186" y="9961"/>
                    <a:pt x="17075" y="10044"/>
                  </a:cubicBezTo>
                  <a:cubicBezTo>
                    <a:pt x="16907" y="9430"/>
                    <a:pt x="16712" y="8845"/>
                    <a:pt x="16517" y="8287"/>
                  </a:cubicBezTo>
                  <a:lnTo>
                    <a:pt x="16517" y="8287"/>
                  </a:lnTo>
                  <a:cubicBezTo>
                    <a:pt x="16572" y="8315"/>
                    <a:pt x="16600" y="8315"/>
                    <a:pt x="16656" y="8315"/>
                  </a:cubicBezTo>
                  <a:lnTo>
                    <a:pt x="16740" y="8315"/>
                  </a:lnTo>
                  <a:cubicBezTo>
                    <a:pt x="17019" y="8259"/>
                    <a:pt x="17326" y="8091"/>
                    <a:pt x="17437" y="7896"/>
                  </a:cubicBezTo>
                  <a:cubicBezTo>
                    <a:pt x="17326" y="7757"/>
                    <a:pt x="17047" y="7673"/>
                    <a:pt x="16796" y="7673"/>
                  </a:cubicBezTo>
                  <a:lnTo>
                    <a:pt x="16740" y="7673"/>
                  </a:lnTo>
                  <a:cubicBezTo>
                    <a:pt x="16796" y="7645"/>
                    <a:pt x="16824" y="7589"/>
                    <a:pt x="16851" y="7533"/>
                  </a:cubicBezTo>
                  <a:cubicBezTo>
                    <a:pt x="17019" y="7199"/>
                    <a:pt x="17103" y="6668"/>
                    <a:pt x="16963" y="6389"/>
                  </a:cubicBezTo>
                  <a:lnTo>
                    <a:pt x="16963" y="6389"/>
                  </a:lnTo>
                  <a:cubicBezTo>
                    <a:pt x="16740" y="6417"/>
                    <a:pt x="16461" y="6613"/>
                    <a:pt x="16266" y="6864"/>
                  </a:cubicBezTo>
                  <a:cubicBezTo>
                    <a:pt x="16238" y="6613"/>
                    <a:pt x="16154" y="6334"/>
                    <a:pt x="15987" y="6194"/>
                  </a:cubicBezTo>
                  <a:cubicBezTo>
                    <a:pt x="15931" y="6250"/>
                    <a:pt x="15875" y="6278"/>
                    <a:pt x="15847" y="6362"/>
                  </a:cubicBezTo>
                  <a:cubicBezTo>
                    <a:pt x="15680" y="5971"/>
                    <a:pt x="15540" y="5580"/>
                    <a:pt x="15401" y="5218"/>
                  </a:cubicBezTo>
                  <a:cubicBezTo>
                    <a:pt x="15122" y="4548"/>
                    <a:pt x="14843" y="3962"/>
                    <a:pt x="14564" y="3432"/>
                  </a:cubicBezTo>
                  <a:cubicBezTo>
                    <a:pt x="14787" y="3348"/>
                    <a:pt x="15066" y="3153"/>
                    <a:pt x="15122" y="2958"/>
                  </a:cubicBezTo>
                  <a:cubicBezTo>
                    <a:pt x="15038" y="2874"/>
                    <a:pt x="14871" y="2846"/>
                    <a:pt x="14731" y="2846"/>
                  </a:cubicBezTo>
                  <a:cubicBezTo>
                    <a:pt x="14620" y="2846"/>
                    <a:pt x="14480" y="2874"/>
                    <a:pt x="14396" y="2902"/>
                  </a:cubicBezTo>
                  <a:lnTo>
                    <a:pt x="14285" y="2930"/>
                  </a:lnTo>
                  <a:cubicBezTo>
                    <a:pt x="14229" y="2818"/>
                    <a:pt x="14145" y="2707"/>
                    <a:pt x="14089" y="2595"/>
                  </a:cubicBezTo>
                  <a:cubicBezTo>
                    <a:pt x="14257" y="2539"/>
                    <a:pt x="14396" y="2456"/>
                    <a:pt x="14508" y="2233"/>
                  </a:cubicBezTo>
                  <a:cubicBezTo>
                    <a:pt x="14647" y="1926"/>
                    <a:pt x="14703" y="1423"/>
                    <a:pt x="14536" y="1172"/>
                  </a:cubicBezTo>
                  <a:lnTo>
                    <a:pt x="14536" y="1172"/>
                  </a:lnTo>
                  <a:cubicBezTo>
                    <a:pt x="14257" y="1228"/>
                    <a:pt x="13922" y="1563"/>
                    <a:pt x="13783" y="1870"/>
                  </a:cubicBezTo>
                  <a:cubicBezTo>
                    <a:pt x="13755" y="1954"/>
                    <a:pt x="13727" y="2009"/>
                    <a:pt x="13727" y="2037"/>
                  </a:cubicBezTo>
                  <a:cubicBezTo>
                    <a:pt x="13225" y="1396"/>
                    <a:pt x="12722" y="1033"/>
                    <a:pt x="12276" y="1033"/>
                  </a:cubicBezTo>
                  <a:lnTo>
                    <a:pt x="12220" y="1033"/>
                  </a:lnTo>
                  <a:cubicBezTo>
                    <a:pt x="11969" y="1061"/>
                    <a:pt x="11746" y="1117"/>
                    <a:pt x="11523" y="1200"/>
                  </a:cubicBezTo>
                  <a:lnTo>
                    <a:pt x="11523" y="1144"/>
                  </a:lnTo>
                  <a:cubicBezTo>
                    <a:pt x="11606" y="921"/>
                    <a:pt x="11606" y="586"/>
                    <a:pt x="11467" y="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9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9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9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9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9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9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9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9"/>
            <p:cNvSpPr/>
            <p:nvPr/>
          </p:nvSpPr>
          <p:spPr>
            <a:xfrm>
              <a:off x="6014125" y="2641625"/>
              <a:ext cx="1611200" cy="2038075"/>
            </a:xfrm>
            <a:custGeom>
              <a:rect b="b" l="l" r="r" t="t"/>
              <a:pathLst>
                <a:path extrusionOk="0" h="81523" w="64448">
                  <a:moveTo>
                    <a:pt x="35600" y="1"/>
                  </a:moveTo>
                  <a:cubicBezTo>
                    <a:pt x="33982" y="1"/>
                    <a:pt x="32531" y="726"/>
                    <a:pt x="31527" y="1842"/>
                  </a:cubicBezTo>
                  <a:cubicBezTo>
                    <a:pt x="31164" y="1424"/>
                    <a:pt x="30662" y="1173"/>
                    <a:pt x="30076" y="1173"/>
                  </a:cubicBezTo>
                  <a:cubicBezTo>
                    <a:pt x="29211" y="1173"/>
                    <a:pt x="28486" y="1703"/>
                    <a:pt x="28207" y="2456"/>
                  </a:cubicBezTo>
                  <a:cubicBezTo>
                    <a:pt x="26477" y="2372"/>
                    <a:pt x="24747" y="2289"/>
                    <a:pt x="23073" y="2205"/>
                  </a:cubicBezTo>
                  <a:cubicBezTo>
                    <a:pt x="23073" y="2177"/>
                    <a:pt x="23101" y="2121"/>
                    <a:pt x="23101" y="2065"/>
                  </a:cubicBezTo>
                  <a:cubicBezTo>
                    <a:pt x="23185" y="1647"/>
                    <a:pt x="23101" y="1061"/>
                    <a:pt x="22850" y="810"/>
                  </a:cubicBezTo>
                  <a:cubicBezTo>
                    <a:pt x="22543" y="949"/>
                    <a:pt x="22292" y="1368"/>
                    <a:pt x="22181" y="1731"/>
                  </a:cubicBezTo>
                  <a:cubicBezTo>
                    <a:pt x="22125" y="1675"/>
                    <a:pt x="22069" y="1591"/>
                    <a:pt x="21985" y="1507"/>
                  </a:cubicBezTo>
                  <a:cubicBezTo>
                    <a:pt x="21622" y="1092"/>
                    <a:pt x="20943" y="749"/>
                    <a:pt x="20446" y="749"/>
                  </a:cubicBezTo>
                  <a:cubicBezTo>
                    <a:pt x="20409" y="749"/>
                    <a:pt x="20374" y="750"/>
                    <a:pt x="20339" y="754"/>
                  </a:cubicBezTo>
                  <a:cubicBezTo>
                    <a:pt x="20256" y="1145"/>
                    <a:pt x="20451" y="1703"/>
                    <a:pt x="20730" y="2121"/>
                  </a:cubicBezTo>
                  <a:cubicBezTo>
                    <a:pt x="20088" y="2093"/>
                    <a:pt x="19447" y="2065"/>
                    <a:pt x="18805" y="2065"/>
                  </a:cubicBezTo>
                  <a:cubicBezTo>
                    <a:pt x="17884" y="2010"/>
                    <a:pt x="16991" y="1982"/>
                    <a:pt x="16099" y="1954"/>
                  </a:cubicBezTo>
                  <a:cubicBezTo>
                    <a:pt x="14787" y="1954"/>
                    <a:pt x="13504" y="1898"/>
                    <a:pt x="12193" y="1870"/>
                  </a:cubicBezTo>
                  <a:cubicBezTo>
                    <a:pt x="11356" y="1870"/>
                    <a:pt x="10491" y="1842"/>
                    <a:pt x="9654" y="1842"/>
                  </a:cubicBezTo>
                  <a:lnTo>
                    <a:pt x="9514" y="1842"/>
                  </a:lnTo>
                  <a:cubicBezTo>
                    <a:pt x="9096" y="1842"/>
                    <a:pt x="8705" y="1870"/>
                    <a:pt x="8287" y="1954"/>
                  </a:cubicBezTo>
                  <a:cubicBezTo>
                    <a:pt x="7924" y="1703"/>
                    <a:pt x="7506" y="1563"/>
                    <a:pt x="7031" y="1563"/>
                  </a:cubicBezTo>
                  <a:cubicBezTo>
                    <a:pt x="6027" y="1563"/>
                    <a:pt x="5162" y="2261"/>
                    <a:pt x="4911" y="3181"/>
                  </a:cubicBezTo>
                  <a:cubicBezTo>
                    <a:pt x="4632" y="3265"/>
                    <a:pt x="4353" y="3377"/>
                    <a:pt x="4130" y="3516"/>
                  </a:cubicBezTo>
                  <a:cubicBezTo>
                    <a:pt x="4130" y="3405"/>
                    <a:pt x="4130" y="3293"/>
                    <a:pt x="4074" y="3181"/>
                  </a:cubicBezTo>
                  <a:cubicBezTo>
                    <a:pt x="3963" y="2763"/>
                    <a:pt x="3600" y="2289"/>
                    <a:pt x="3265" y="2177"/>
                  </a:cubicBezTo>
                  <a:cubicBezTo>
                    <a:pt x="3042" y="2484"/>
                    <a:pt x="3014" y="3070"/>
                    <a:pt x="3153" y="3460"/>
                  </a:cubicBezTo>
                  <a:cubicBezTo>
                    <a:pt x="3237" y="3712"/>
                    <a:pt x="3349" y="3851"/>
                    <a:pt x="3516" y="3963"/>
                  </a:cubicBezTo>
                  <a:cubicBezTo>
                    <a:pt x="3432" y="4046"/>
                    <a:pt x="3321" y="4130"/>
                    <a:pt x="3237" y="4242"/>
                  </a:cubicBezTo>
                  <a:cubicBezTo>
                    <a:pt x="3014" y="4074"/>
                    <a:pt x="2763" y="3935"/>
                    <a:pt x="2540" y="3907"/>
                  </a:cubicBezTo>
                  <a:lnTo>
                    <a:pt x="2540" y="3907"/>
                  </a:lnTo>
                  <a:cubicBezTo>
                    <a:pt x="2428" y="4214"/>
                    <a:pt x="2540" y="4716"/>
                    <a:pt x="2707" y="5051"/>
                  </a:cubicBezTo>
                  <a:cubicBezTo>
                    <a:pt x="2623" y="5023"/>
                    <a:pt x="2540" y="5023"/>
                    <a:pt x="2428" y="5023"/>
                  </a:cubicBezTo>
                  <a:cubicBezTo>
                    <a:pt x="2394" y="5021"/>
                    <a:pt x="2359" y="5020"/>
                    <a:pt x="2324" y="5020"/>
                  </a:cubicBezTo>
                  <a:cubicBezTo>
                    <a:pt x="1728" y="5020"/>
                    <a:pt x="1016" y="5241"/>
                    <a:pt x="726" y="5637"/>
                  </a:cubicBezTo>
                  <a:cubicBezTo>
                    <a:pt x="977" y="6055"/>
                    <a:pt x="1759" y="6362"/>
                    <a:pt x="2344" y="6390"/>
                  </a:cubicBezTo>
                  <a:lnTo>
                    <a:pt x="2456" y="6390"/>
                  </a:lnTo>
                  <a:cubicBezTo>
                    <a:pt x="2484" y="6948"/>
                    <a:pt x="2595" y="7450"/>
                    <a:pt x="2847" y="7896"/>
                  </a:cubicBezTo>
                  <a:cubicBezTo>
                    <a:pt x="2791" y="8064"/>
                    <a:pt x="2763" y="8203"/>
                    <a:pt x="2735" y="8371"/>
                  </a:cubicBezTo>
                  <a:lnTo>
                    <a:pt x="2679" y="8371"/>
                  </a:lnTo>
                  <a:cubicBezTo>
                    <a:pt x="2679" y="8426"/>
                    <a:pt x="2679" y="8482"/>
                    <a:pt x="2679" y="8510"/>
                  </a:cubicBezTo>
                  <a:cubicBezTo>
                    <a:pt x="1675" y="9570"/>
                    <a:pt x="1089" y="10965"/>
                    <a:pt x="1089" y="12500"/>
                  </a:cubicBezTo>
                  <a:cubicBezTo>
                    <a:pt x="1089" y="13504"/>
                    <a:pt x="1340" y="14453"/>
                    <a:pt x="1786" y="15262"/>
                  </a:cubicBezTo>
                  <a:cubicBezTo>
                    <a:pt x="1396" y="19809"/>
                    <a:pt x="1368" y="24692"/>
                    <a:pt x="1731" y="29518"/>
                  </a:cubicBezTo>
                  <a:cubicBezTo>
                    <a:pt x="1675" y="29434"/>
                    <a:pt x="1619" y="29351"/>
                    <a:pt x="1507" y="29295"/>
                  </a:cubicBezTo>
                  <a:cubicBezTo>
                    <a:pt x="1252" y="29104"/>
                    <a:pt x="851" y="28977"/>
                    <a:pt x="527" y="28977"/>
                  </a:cubicBezTo>
                  <a:cubicBezTo>
                    <a:pt x="426" y="28977"/>
                    <a:pt x="332" y="28989"/>
                    <a:pt x="252" y="29016"/>
                  </a:cubicBezTo>
                  <a:cubicBezTo>
                    <a:pt x="252" y="29379"/>
                    <a:pt x="615" y="29853"/>
                    <a:pt x="949" y="30104"/>
                  </a:cubicBezTo>
                  <a:cubicBezTo>
                    <a:pt x="1005" y="30132"/>
                    <a:pt x="1061" y="30160"/>
                    <a:pt x="1117" y="30188"/>
                  </a:cubicBezTo>
                  <a:cubicBezTo>
                    <a:pt x="615" y="30523"/>
                    <a:pt x="252" y="31081"/>
                    <a:pt x="252" y="31722"/>
                  </a:cubicBezTo>
                  <a:cubicBezTo>
                    <a:pt x="252" y="32224"/>
                    <a:pt x="475" y="32699"/>
                    <a:pt x="782" y="33006"/>
                  </a:cubicBezTo>
                  <a:cubicBezTo>
                    <a:pt x="280" y="33843"/>
                    <a:pt x="1" y="34791"/>
                    <a:pt x="1" y="35823"/>
                  </a:cubicBezTo>
                  <a:cubicBezTo>
                    <a:pt x="1" y="38753"/>
                    <a:pt x="2289" y="41124"/>
                    <a:pt x="5190" y="41264"/>
                  </a:cubicBezTo>
                  <a:cubicBezTo>
                    <a:pt x="5860" y="41654"/>
                    <a:pt x="6641" y="41877"/>
                    <a:pt x="7506" y="41877"/>
                  </a:cubicBezTo>
                  <a:lnTo>
                    <a:pt x="27314" y="41877"/>
                  </a:lnTo>
                  <a:cubicBezTo>
                    <a:pt x="27314" y="42770"/>
                    <a:pt x="27314" y="43663"/>
                    <a:pt x="27314" y="44556"/>
                  </a:cubicBezTo>
                  <a:cubicBezTo>
                    <a:pt x="27314" y="46927"/>
                    <a:pt x="27286" y="49271"/>
                    <a:pt x="27286" y="51558"/>
                  </a:cubicBezTo>
                  <a:cubicBezTo>
                    <a:pt x="27202" y="63416"/>
                    <a:pt x="27007" y="73710"/>
                    <a:pt x="26896" y="78063"/>
                  </a:cubicBezTo>
                  <a:lnTo>
                    <a:pt x="19893" y="78063"/>
                  </a:lnTo>
                  <a:lnTo>
                    <a:pt x="19893" y="81522"/>
                  </a:lnTo>
                  <a:lnTo>
                    <a:pt x="41347" y="81522"/>
                  </a:lnTo>
                  <a:lnTo>
                    <a:pt x="41347" y="78063"/>
                  </a:lnTo>
                  <a:lnTo>
                    <a:pt x="34289" y="78063"/>
                  </a:lnTo>
                  <a:cubicBezTo>
                    <a:pt x="34149" y="74491"/>
                    <a:pt x="33842" y="67015"/>
                    <a:pt x="33591" y="59370"/>
                  </a:cubicBezTo>
                  <a:cubicBezTo>
                    <a:pt x="33508" y="56748"/>
                    <a:pt x="33424" y="54097"/>
                    <a:pt x="33340" y="51586"/>
                  </a:cubicBezTo>
                  <a:cubicBezTo>
                    <a:pt x="33312" y="50442"/>
                    <a:pt x="33284" y="49299"/>
                    <a:pt x="33257" y="48211"/>
                  </a:cubicBezTo>
                  <a:cubicBezTo>
                    <a:pt x="33229" y="47011"/>
                    <a:pt x="33201" y="45895"/>
                    <a:pt x="33173" y="44807"/>
                  </a:cubicBezTo>
                  <a:cubicBezTo>
                    <a:pt x="33173" y="44667"/>
                    <a:pt x="33173" y="44500"/>
                    <a:pt x="33173" y="44360"/>
                  </a:cubicBezTo>
                  <a:lnTo>
                    <a:pt x="33173" y="44277"/>
                  </a:lnTo>
                  <a:cubicBezTo>
                    <a:pt x="33145" y="43579"/>
                    <a:pt x="33145" y="42882"/>
                    <a:pt x="33117" y="42240"/>
                  </a:cubicBezTo>
                  <a:cubicBezTo>
                    <a:pt x="33117" y="42129"/>
                    <a:pt x="33117" y="41989"/>
                    <a:pt x="33117" y="41877"/>
                  </a:cubicBezTo>
                  <a:lnTo>
                    <a:pt x="55102" y="41877"/>
                  </a:lnTo>
                  <a:cubicBezTo>
                    <a:pt x="56915" y="41877"/>
                    <a:pt x="58421" y="40650"/>
                    <a:pt x="58840" y="38976"/>
                  </a:cubicBezTo>
                  <a:cubicBezTo>
                    <a:pt x="59063" y="38753"/>
                    <a:pt x="59286" y="38502"/>
                    <a:pt x="59482" y="38251"/>
                  </a:cubicBezTo>
                  <a:lnTo>
                    <a:pt x="59482" y="38251"/>
                  </a:lnTo>
                  <a:cubicBezTo>
                    <a:pt x="59426" y="38613"/>
                    <a:pt x="59426" y="38864"/>
                    <a:pt x="59733" y="39143"/>
                  </a:cubicBezTo>
                  <a:cubicBezTo>
                    <a:pt x="59983" y="39418"/>
                    <a:pt x="60457" y="39626"/>
                    <a:pt x="60794" y="39626"/>
                  </a:cubicBezTo>
                  <a:cubicBezTo>
                    <a:pt x="60833" y="39626"/>
                    <a:pt x="60870" y="39623"/>
                    <a:pt x="60905" y="39618"/>
                  </a:cubicBezTo>
                  <a:cubicBezTo>
                    <a:pt x="60960" y="39255"/>
                    <a:pt x="60709" y="38725"/>
                    <a:pt x="60402" y="38446"/>
                  </a:cubicBezTo>
                  <a:cubicBezTo>
                    <a:pt x="60204" y="38266"/>
                    <a:pt x="60029" y="38202"/>
                    <a:pt x="59832" y="38202"/>
                  </a:cubicBezTo>
                  <a:cubicBezTo>
                    <a:pt x="59724" y="38202"/>
                    <a:pt x="59610" y="38221"/>
                    <a:pt x="59482" y="38251"/>
                  </a:cubicBezTo>
                  <a:cubicBezTo>
                    <a:pt x="59649" y="38027"/>
                    <a:pt x="59789" y="37776"/>
                    <a:pt x="59900" y="37525"/>
                  </a:cubicBezTo>
                  <a:cubicBezTo>
                    <a:pt x="60123" y="37693"/>
                    <a:pt x="60347" y="37804"/>
                    <a:pt x="60542" y="37804"/>
                  </a:cubicBezTo>
                  <a:cubicBezTo>
                    <a:pt x="60653" y="37469"/>
                    <a:pt x="60514" y="36884"/>
                    <a:pt x="60263" y="36549"/>
                  </a:cubicBezTo>
                  <a:lnTo>
                    <a:pt x="60263" y="36521"/>
                  </a:lnTo>
                  <a:cubicBezTo>
                    <a:pt x="60291" y="36409"/>
                    <a:pt x="60319" y="36270"/>
                    <a:pt x="60347" y="36158"/>
                  </a:cubicBezTo>
                  <a:cubicBezTo>
                    <a:pt x="60486" y="36214"/>
                    <a:pt x="60681" y="36270"/>
                    <a:pt x="60905" y="36270"/>
                  </a:cubicBezTo>
                  <a:cubicBezTo>
                    <a:pt x="60931" y="36271"/>
                    <a:pt x="60959" y="36272"/>
                    <a:pt x="60987" y="36272"/>
                  </a:cubicBezTo>
                  <a:cubicBezTo>
                    <a:pt x="61561" y="36272"/>
                    <a:pt x="62286" y="35999"/>
                    <a:pt x="62578" y="35600"/>
                  </a:cubicBezTo>
                  <a:cubicBezTo>
                    <a:pt x="62299" y="35182"/>
                    <a:pt x="61518" y="34903"/>
                    <a:pt x="60932" y="34875"/>
                  </a:cubicBezTo>
                  <a:cubicBezTo>
                    <a:pt x="60709" y="34875"/>
                    <a:pt x="60542" y="34903"/>
                    <a:pt x="60402" y="34986"/>
                  </a:cubicBezTo>
                  <a:cubicBezTo>
                    <a:pt x="60374" y="34847"/>
                    <a:pt x="60374" y="34707"/>
                    <a:pt x="60347" y="34568"/>
                  </a:cubicBezTo>
                  <a:lnTo>
                    <a:pt x="60347" y="34568"/>
                  </a:lnTo>
                  <a:cubicBezTo>
                    <a:pt x="60408" y="34578"/>
                    <a:pt x="60469" y="34585"/>
                    <a:pt x="60533" y="34585"/>
                  </a:cubicBezTo>
                  <a:cubicBezTo>
                    <a:pt x="60644" y="34585"/>
                    <a:pt x="60763" y="34565"/>
                    <a:pt x="60905" y="34512"/>
                  </a:cubicBezTo>
                  <a:cubicBezTo>
                    <a:pt x="61295" y="34317"/>
                    <a:pt x="61714" y="33926"/>
                    <a:pt x="61797" y="33564"/>
                  </a:cubicBezTo>
                  <a:cubicBezTo>
                    <a:pt x="61649" y="33489"/>
                    <a:pt x="61452" y="33454"/>
                    <a:pt x="61246" y="33454"/>
                  </a:cubicBezTo>
                  <a:cubicBezTo>
                    <a:pt x="60988" y="33454"/>
                    <a:pt x="60716" y="33510"/>
                    <a:pt x="60514" y="33619"/>
                  </a:cubicBezTo>
                  <a:cubicBezTo>
                    <a:pt x="60347" y="33675"/>
                    <a:pt x="60235" y="33759"/>
                    <a:pt x="60179" y="33870"/>
                  </a:cubicBezTo>
                  <a:cubicBezTo>
                    <a:pt x="60012" y="33312"/>
                    <a:pt x="59733" y="32810"/>
                    <a:pt x="59398" y="32364"/>
                  </a:cubicBezTo>
                  <a:cubicBezTo>
                    <a:pt x="59454" y="31359"/>
                    <a:pt x="59537" y="30383"/>
                    <a:pt x="59593" y="29407"/>
                  </a:cubicBezTo>
                  <a:cubicBezTo>
                    <a:pt x="59672" y="29422"/>
                    <a:pt x="59746" y="29431"/>
                    <a:pt x="59817" y="29431"/>
                  </a:cubicBezTo>
                  <a:cubicBezTo>
                    <a:pt x="60000" y="29431"/>
                    <a:pt x="60166" y="29372"/>
                    <a:pt x="60347" y="29211"/>
                  </a:cubicBezTo>
                  <a:cubicBezTo>
                    <a:pt x="60681" y="28960"/>
                    <a:pt x="60988" y="28430"/>
                    <a:pt x="60960" y="28095"/>
                  </a:cubicBezTo>
                  <a:cubicBezTo>
                    <a:pt x="60894" y="28075"/>
                    <a:pt x="60822" y="28066"/>
                    <a:pt x="60746" y="28066"/>
                  </a:cubicBezTo>
                  <a:cubicBezTo>
                    <a:pt x="60403" y="28066"/>
                    <a:pt x="59984" y="28253"/>
                    <a:pt x="59733" y="28458"/>
                  </a:cubicBezTo>
                  <a:lnTo>
                    <a:pt x="59649" y="28542"/>
                  </a:lnTo>
                  <a:cubicBezTo>
                    <a:pt x="59677" y="28012"/>
                    <a:pt x="59705" y="27482"/>
                    <a:pt x="59733" y="26979"/>
                  </a:cubicBezTo>
                  <a:cubicBezTo>
                    <a:pt x="60514" y="26561"/>
                    <a:pt x="61184" y="25417"/>
                    <a:pt x="61518" y="23910"/>
                  </a:cubicBezTo>
                  <a:cubicBezTo>
                    <a:pt x="61769" y="24162"/>
                    <a:pt x="62132" y="24357"/>
                    <a:pt x="62411" y="24385"/>
                  </a:cubicBezTo>
                  <a:cubicBezTo>
                    <a:pt x="62523" y="24022"/>
                    <a:pt x="62383" y="23464"/>
                    <a:pt x="62132" y="23129"/>
                  </a:cubicBezTo>
                  <a:cubicBezTo>
                    <a:pt x="61993" y="22934"/>
                    <a:pt x="61853" y="22822"/>
                    <a:pt x="61686" y="22794"/>
                  </a:cubicBezTo>
                  <a:cubicBezTo>
                    <a:pt x="61714" y="22627"/>
                    <a:pt x="61714" y="22460"/>
                    <a:pt x="61741" y="22292"/>
                  </a:cubicBezTo>
                  <a:cubicBezTo>
                    <a:pt x="61993" y="22627"/>
                    <a:pt x="62244" y="22850"/>
                    <a:pt x="62774" y="22850"/>
                  </a:cubicBezTo>
                  <a:cubicBezTo>
                    <a:pt x="62801" y="22852"/>
                    <a:pt x="62828" y="22852"/>
                    <a:pt x="62856" y="22852"/>
                  </a:cubicBezTo>
                  <a:cubicBezTo>
                    <a:pt x="63431" y="22852"/>
                    <a:pt x="64155" y="22580"/>
                    <a:pt x="64448" y="22181"/>
                  </a:cubicBezTo>
                  <a:cubicBezTo>
                    <a:pt x="64169" y="21762"/>
                    <a:pt x="63388" y="21483"/>
                    <a:pt x="62774" y="21455"/>
                  </a:cubicBezTo>
                  <a:cubicBezTo>
                    <a:pt x="62272" y="21455"/>
                    <a:pt x="62020" y="21651"/>
                    <a:pt x="61741" y="21985"/>
                  </a:cubicBezTo>
                  <a:cubicBezTo>
                    <a:pt x="61741" y="21874"/>
                    <a:pt x="61769" y="21762"/>
                    <a:pt x="61769" y="21623"/>
                  </a:cubicBezTo>
                  <a:cubicBezTo>
                    <a:pt x="61769" y="19195"/>
                    <a:pt x="60988" y="17131"/>
                    <a:pt x="59900" y="16406"/>
                  </a:cubicBezTo>
                  <a:cubicBezTo>
                    <a:pt x="59900" y="16154"/>
                    <a:pt x="59900" y="15903"/>
                    <a:pt x="59872" y="15680"/>
                  </a:cubicBezTo>
                  <a:cubicBezTo>
                    <a:pt x="60012" y="15652"/>
                    <a:pt x="60151" y="15597"/>
                    <a:pt x="60319" y="15457"/>
                  </a:cubicBezTo>
                  <a:cubicBezTo>
                    <a:pt x="60626" y="15206"/>
                    <a:pt x="60932" y="14676"/>
                    <a:pt x="60905" y="14341"/>
                  </a:cubicBezTo>
                  <a:cubicBezTo>
                    <a:pt x="60843" y="14324"/>
                    <a:pt x="60776" y="14317"/>
                    <a:pt x="60706" y="14317"/>
                  </a:cubicBezTo>
                  <a:cubicBezTo>
                    <a:pt x="60424" y="14317"/>
                    <a:pt x="60084" y="14441"/>
                    <a:pt x="59816" y="14620"/>
                  </a:cubicBezTo>
                  <a:cubicBezTo>
                    <a:pt x="59677" y="12249"/>
                    <a:pt x="59398" y="10156"/>
                    <a:pt x="58979" y="8399"/>
                  </a:cubicBezTo>
                  <a:cubicBezTo>
                    <a:pt x="58979" y="7115"/>
                    <a:pt x="58338" y="5999"/>
                    <a:pt x="57389" y="5274"/>
                  </a:cubicBezTo>
                  <a:cubicBezTo>
                    <a:pt x="56748" y="4800"/>
                    <a:pt x="55966" y="4521"/>
                    <a:pt x="55102" y="4521"/>
                  </a:cubicBezTo>
                  <a:cubicBezTo>
                    <a:pt x="54627" y="4493"/>
                    <a:pt x="54153" y="4437"/>
                    <a:pt x="53707" y="4381"/>
                  </a:cubicBezTo>
                  <a:cubicBezTo>
                    <a:pt x="53902" y="4214"/>
                    <a:pt x="54069" y="3990"/>
                    <a:pt x="54125" y="3795"/>
                  </a:cubicBezTo>
                  <a:cubicBezTo>
                    <a:pt x="53977" y="3701"/>
                    <a:pt x="53765" y="3659"/>
                    <a:pt x="53542" y="3659"/>
                  </a:cubicBezTo>
                  <a:cubicBezTo>
                    <a:pt x="53300" y="3659"/>
                    <a:pt x="53044" y="3708"/>
                    <a:pt x="52842" y="3795"/>
                  </a:cubicBezTo>
                  <a:cubicBezTo>
                    <a:pt x="52563" y="3907"/>
                    <a:pt x="52451" y="4046"/>
                    <a:pt x="52367" y="4269"/>
                  </a:cubicBezTo>
                  <a:cubicBezTo>
                    <a:pt x="52200" y="4242"/>
                    <a:pt x="52033" y="4214"/>
                    <a:pt x="51865" y="4214"/>
                  </a:cubicBezTo>
                  <a:cubicBezTo>
                    <a:pt x="52116" y="3935"/>
                    <a:pt x="52340" y="3544"/>
                    <a:pt x="52340" y="3237"/>
                  </a:cubicBezTo>
                  <a:cubicBezTo>
                    <a:pt x="52265" y="3210"/>
                    <a:pt x="52181" y="3198"/>
                    <a:pt x="52092" y="3198"/>
                  </a:cubicBezTo>
                  <a:cubicBezTo>
                    <a:pt x="51811" y="3198"/>
                    <a:pt x="51477" y="3319"/>
                    <a:pt x="51224" y="3488"/>
                  </a:cubicBezTo>
                  <a:cubicBezTo>
                    <a:pt x="51224" y="3405"/>
                    <a:pt x="51251" y="3293"/>
                    <a:pt x="51224" y="3209"/>
                  </a:cubicBezTo>
                  <a:cubicBezTo>
                    <a:pt x="51224" y="2596"/>
                    <a:pt x="50917" y="1842"/>
                    <a:pt x="50470" y="1563"/>
                  </a:cubicBezTo>
                  <a:cubicBezTo>
                    <a:pt x="50080" y="1870"/>
                    <a:pt x="49829" y="2651"/>
                    <a:pt x="49856" y="3237"/>
                  </a:cubicBezTo>
                  <a:cubicBezTo>
                    <a:pt x="49856" y="3628"/>
                    <a:pt x="49996" y="3851"/>
                    <a:pt x="50191" y="4046"/>
                  </a:cubicBezTo>
                  <a:cubicBezTo>
                    <a:pt x="49689" y="4018"/>
                    <a:pt x="49215" y="3963"/>
                    <a:pt x="48713" y="3935"/>
                  </a:cubicBezTo>
                  <a:cubicBezTo>
                    <a:pt x="48545" y="3907"/>
                    <a:pt x="48350" y="3907"/>
                    <a:pt x="48183" y="3879"/>
                  </a:cubicBezTo>
                  <a:cubicBezTo>
                    <a:pt x="47011" y="3767"/>
                    <a:pt x="45867" y="3684"/>
                    <a:pt x="44751" y="3572"/>
                  </a:cubicBezTo>
                  <a:cubicBezTo>
                    <a:pt x="44611" y="3014"/>
                    <a:pt x="44109" y="2596"/>
                    <a:pt x="43495" y="2596"/>
                  </a:cubicBezTo>
                  <a:cubicBezTo>
                    <a:pt x="42965" y="2596"/>
                    <a:pt x="42519" y="2930"/>
                    <a:pt x="42324" y="3377"/>
                  </a:cubicBezTo>
                  <a:cubicBezTo>
                    <a:pt x="41738" y="3349"/>
                    <a:pt x="41180" y="3293"/>
                    <a:pt x="40594" y="3265"/>
                  </a:cubicBezTo>
                  <a:cubicBezTo>
                    <a:pt x="39757" y="1340"/>
                    <a:pt x="37832" y="1"/>
                    <a:pt x="356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9"/>
            <p:cNvSpPr/>
            <p:nvPr/>
          </p:nvSpPr>
          <p:spPr>
            <a:xfrm>
              <a:off x="7832450" y="781475"/>
              <a:ext cx="1328725" cy="3898225"/>
            </a:xfrm>
            <a:custGeom>
              <a:rect b="b" l="l" r="r" t="t"/>
              <a:pathLst>
                <a:path extrusionOk="0" h="155929" w="53149">
                  <a:moveTo>
                    <a:pt x="21009" y="0"/>
                  </a:moveTo>
                  <a:cubicBezTo>
                    <a:pt x="20786" y="112"/>
                    <a:pt x="20590" y="530"/>
                    <a:pt x="20562" y="837"/>
                  </a:cubicBezTo>
                  <a:cubicBezTo>
                    <a:pt x="20534" y="1144"/>
                    <a:pt x="20674" y="1311"/>
                    <a:pt x="20869" y="1479"/>
                  </a:cubicBezTo>
                  <a:cubicBezTo>
                    <a:pt x="21120" y="1339"/>
                    <a:pt x="21260" y="1228"/>
                    <a:pt x="21288" y="893"/>
                  </a:cubicBezTo>
                  <a:cubicBezTo>
                    <a:pt x="21316" y="586"/>
                    <a:pt x="21204" y="167"/>
                    <a:pt x="21009" y="0"/>
                  </a:cubicBezTo>
                  <a:close/>
                  <a:moveTo>
                    <a:pt x="18079" y="502"/>
                  </a:moveTo>
                  <a:cubicBezTo>
                    <a:pt x="18023" y="781"/>
                    <a:pt x="18163" y="1200"/>
                    <a:pt x="18358" y="1451"/>
                  </a:cubicBezTo>
                  <a:cubicBezTo>
                    <a:pt x="18554" y="1702"/>
                    <a:pt x="18749" y="1702"/>
                    <a:pt x="19000" y="1702"/>
                  </a:cubicBezTo>
                  <a:cubicBezTo>
                    <a:pt x="19084" y="1423"/>
                    <a:pt x="19112" y="1228"/>
                    <a:pt x="18916" y="977"/>
                  </a:cubicBezTo>
                  <a:cubicBezTo>
                    <a:pt x="18721" y="725"/>
                    <a:pt x="18358" y="502"/>
                    <a:pt x="18079" y="502"/>
                  </a:cubicBezTo>
                  <a:close/>
                  <a:moveTo>
                    <a:pt x="13389" y="9726"/>
                  </a:moveTo>
                  <a:cubicBezTo>
                    <a:pt x="13350" y="9726"/>
                    <a:pt x="13314" y="9729"/>
                    <a:pt x="13281" y="9737"/>
                  </a:cubicBezTo>
                  <a:cubicBezTo>
                    <a:pt x="13253" y="10016"/>
                    <a:pt x="13476" y="10406"/>
                    <a:pt x="13699" y="10602"/>
                  </a:cubicBezTo>
                  <a:cubicBezTo>
                    <a:pt x="13843" y="10729"/>
                    <a:pt x="13968" y="10775"/>
                    <a:pt x="14096" y="10775"/>
                  </a:cubicBezTo>
                  <a:cubicBezTo>
                    <a:pt x="14192" y="10775"/>
                    <a:pt x="14289" y="10749"/>
                    <a:pt x="14397" y="10713"/>
                  </a:cubicBezTo>
                  <a:cubicBezTo>
                    <a:pt x="14425" y="10462"/>
                    <a:pt x="14425" y="10267"/>
                    <a:pt x="14201" y="10044"/>
                  </a:cubicBezTo>
                  <a:cubicBezTo>
                    <a:pt x="13984" y="9874"/>
                    <a:pt x="13640" y="9726"/>
                    <a:pt x="13389" y="9726"/>
                  </a:cubicBezTo>
                  <a:close/>
                  <a:moveTo>
                    <a:pt x="14704" y="9151"/>
                  </a:moveTo>
                  <a:cubicBezTo>
                    <a:pt x="14592" y="9514"/>
                    <a:pt x="14759" y="10155"/>
                    <a:pt x="15038" y="10546"/>
                  </a:cubicBezTo>
                  <a:cubicBezTo>
                    <a:pt x="15278" y="10858"/>
                    <a:pt x="15518" y="10943"/>
                    <a:pt x="15829" y="10943"/>
                  </a:cubicBezTo>
                  <a:cubicBezTo>
                    <a:pt x="15879" y="10943"/>
                    <a:pt x="15932" y="10940"/>
                    <a:pt x="15987" y="10937"/>
                  </a:cubicBezTo>
                  <a:cubicBezTo>
                    <a:pt x="16126" y="10574"/>
                    <a:pt x="16210" y="10295"/>
                    <a:pt x="15931" y="9904"/>
                  </a:cubicBezTo>
                  <a:cubicBezTo>
                    <a:pt x="15652" y="9514"/>
                    <a:pt x="15122" y="9151"/>
                    <a:pt x="14704" y="9151"/>
                  </a:cubicBezTo>
                  <a:close/>
                  <a:moveTo>
                    <a:pt x="12937" y="12021"/>
                  </a:moveTo>
                  <a:cubicBezTo>
                    <a:pt x="12913" y="12021"/>
                    <a:pt x="12888" y="12022"/>
                    <a:pt x="12862" y="12025"/>
                  </a:cubicBezTo>
                  <a:cubicBezTo>
                    <a:pt x="12555" y="12025"/>
                    <a:pt x="12137" y="12192"/>
                    <a:pt x="11997" y="12415"/>
                  </a:cubicBezTo>
                  <a:cubicBezTo>
                    <a:pt x="12150" y="12619"/>
                    <a:pt x="12514" y="12753"/>
                    <a:pt x="12809" y="12753"/>
                  </a:cubicBezTo>
                  <a:cubicBezTo>
                    <a:pt x="12837" y="12753"/>
                    <a:pt x="12864" y="12752"/>
                    <a:pt x="12890" y="12750"/>
                  </a:cubicBezTo>
                  <a:cubicBezTo>
                    <a:pt x="13197" y="12750"/>
                    <a:pt x="13336" y="12583"/>
                    <a:pt x="13476" y="12359"/>
                  </a:cubicBezTo>
                  <a:cubicBezTo>
                    <a:pt x="13323" y="12155"/>
                    <a:pt x="13193" y="12021"/>
                    <a:pt x="12937" y="12021"/>
                  </a:cubicBezTo>
                  <a:close/>
                  <a:moveTo>
                    <a:pt x="35197" y="12864"/>
                  </a:moveTo>
                  <a:cubicBezTo>
                    <a:pt x="34788" y="12864"/>
                    <a:pt x="34257" y="13108"/>
                    <a:pt x="33926" y="13392"/>
                  </a:cubicBezTo>
                  <a:cubicBezTo>
                    <a:pt x="33535" y="13726"/>
                    <a:pt x="33507" y="14033"/>
                    <a:pt x="33563" y="14480"/>
                  </a:cubicBezTo>
                  <a:cubicBezTo>
                    <a:pt x="33731" y="14524"/>
                    <a:pt x="33885" y="14556"/>
                    <a:pt x="34034" y="14556"/>
                  </a:cubicBezTo>
                  <a:cubicBezTo>
                    <a:pt x="34259" y="14556"/>
                    <a:pt x="34473" y="14485"/>
                    <a:pt x="34707" y="14284"/>
                  </a:cubicBezTo>
                  <a:cubicBezTo>
                    <a:pt x="35098" y="13950"/>
                    <a:pt x="35460" y="13336"/>
                    <a:pt x="35405" y="12889"/>
                  </a:cubicBezTo>
                  <a:cubicBezTo>
                    <a:pt x="35341" y="12872"/>
                    <a:pt x="35271" y="12864"/>
                    <a:pt x="35197" y="12864"/>
                  </a:cubicBezTo>
                  <a:close/>
                  <a:moveTo>
                    <a:pt x="34480" y="17678"/>
                  </a:moveTo>
                  <a:cubicBezTo>
                    <a:pt x="34191" y="17678"/>
                    <a:pt x="33874" y="17744"/>
                    <a:pt x="33619" y="17855"/>
                  </a:cubicBezTo>
                  <a:cubicBezTo>
                    <a:pt x="33201" y="18051"/>
                    <a:pt x="33117" y="18330"/>
                    <a:pt x="33033" y="18720"/>
                  </a:cubicBezTo>
                  <a:cubicBezTo>
                    <a:pt x="33263" y="18844"/>
                    <a:pt x="33448" y="18934"/>
                    <a:pt x="33658" y="18934"/>
                  </a:cubicBezTo>
                  <a:cubicBezTo>
                    <a:pt x="33781" y="18934"/>
                    <a:pt x="33912" y="18904"/>
                    <a:pt x="34065" y="18832"/>
                  </a:cubicBezTo>
                  <a:cubicBezTo>
                    <a:pt x="34484" y="18637"/>
                    <a:pt x="34958" y="18190"/>
                    <a:pt x="35042" y="17800"/>
                  </a:cubicBezTo>
                  <a:cubicBezTo>
                    <a:pt x="34898" y="17716"/>
                    <a:pt x="34697" y="17678"/>
                    <a:pt x="34480" y="17678"/>
                  </a:cubicBezTo>
                  <a:close/>
                  <a:moveTo>
                    <a:pt x="35137" y="21095"/>
                  </a:moveTo>
                  <a:cubicBezTo>
                    <a:pt x="34906" y="21095"/>
                    <a:pt x="34707" y="21194"/>
                    <a:pt x="34484" y="21343"/>
                  </a:cubicBezTo>
                  <a:cubicBezTo>
                    <a:pt x="34596" y="21733"/>
                    <a:pt x="34679" y="21985"/>
                    <a:pt x="35098" y="22180"/>
                  </a:cubicBezTo>
                  <a:cubicBezTo>
                    <a:pt x="35322" y="22269"/>
                    <a:pt x="35618" y="22327"/>
                    <a:pt x="35896" y="22327"/>
                  </a:cubicBezTo>
                  <a:cubicBezTo>
                    <a:pt x="36137" y="22327"/>
                    <a:pt x="36365" y="22284"/>
                    <a:pt x="36521" y="22180"/>
                  </a:cubicBezTo>
                  <a:cubicBezTo>
                    <a:pt x="36437" y="21789"/>
                    <a:pt x="35935" y="21371"/>
                    <a:pt x="35516" y="21175"/>
                  </a:cubicBezTo>
                  <a:cubicBezTo>
                    <a:pt x="35377" y="21120"/>
                    <a:pt x="35253" y="21095"/>
                    <a:pt x="35137" y="21095"/>
                  </a:cubicBezTo>
                  <a:close/>
                  <a:moveTo>
                    <a:pt x="9149" y="26326"/>
                  </a:moveTo>
                  <a:cubicBezTo>
                    <a:pt x="9110" y="26326"/>
                    <a:pt x="9073" y="26329"/>
                    <a:pt x="9040" y="26337"/>
                  </a:cubicBezTo>
                  <a:cubicBezTo>
                    <a:pt x="9012" y="26616"/>
                    <a:pt x="9235" y="27006"/>
                    <a:pt x="9486" y="27230"/>
                  </a:cubicBezTo>
                  <a:cubicBezTo>
                    <a:pt x="9622" y="27366"/>
                    <a:pt x="9759" y="27408"/>
                    <a:pt x="9907" y="27408"/>
                  </a:cubicBezTo>
                  <a:cubicBezTo>
                    <a:pt x="10002" y="27408"/>
                    <a:pt x="10103" y="27391"/>
                    <a:pt x="10212" y="27369"/>
                  </a:cubicBezTo>
                  <a:cubicBezTo>
                    <a:pt x="10240" y="27062"/>
                    <a:pt x="10212" y="26867"/>
                    <a:pt x="9989" y="26644"/>
                  </a:cubicBezTo>
                  <a:cubicBezTo>
                    <a:pt x="9771" y="26474"/>
                    <a:pt x="9406" y="26326"/>
                    <a:pt x="9149" y="26326"/>
                  </a:cubicBezTo>
                  <a:close/>
                  <a:moveTo>
                    <a:pt x="10519" y="25695"/>
                  </a:moveTo>
                  <a:cubicBezTo>
                    <a:pt x="10379" y="26114"/>
                    <a:pt x="10574" y="26755"/>
                    <a:pt x="10853" y="27146"/>
                  </a:cubicBezTo>
                  <a:cubicBezTo>
                    <a:pt x="11132" y="27564"/>
                    <a:pt x="11439" y="27592"/>
                    <a:pt x="11858" y="27592"/>
                  </a:cubicBezTo>
                  <a:cubicBezTo>
                    <a:pt x="11997" y="27202"/>
                    <a:pt x="12053" y="26895"/>
                    <a:pt x="11774" y="26504"/>
                  </a:cubicBezTo>
                  <a:cubicBezTo>
                    <a:pt x="11495" y="26086"/>
                    <a:pt x="10937" y="25695"/>
                    <a:pt x="10519" y="25695"/>
                  </a:cubicBezTo>
                  <a:close/>
                  <a:moveTo>
                    <a:pt x="8664" y="28705"/>
                  </a:moveTo>
                  <a:cubicBezTo>
                    <a:pt x="8642" y="28705"/>
                    <a:pt x="8618" y="28706"/>
                    <a:pt x="8594" y="28708"/>
                  </a:cubicBezTo>
                  <a:cubicBezTo>
                    <a:pt x="8287" y="28708"/>
                    <a:pt x="7840" y="28876"/>
                    <a:pt x="7701" y="29127"/>
                  </a:cubicBezTo>
                  <a:cubicBezTo>
                    <a:pt x="7854" y="29331"/>
                    <a:pt x="8241" y="29465"/>
                    <a:pt x="8540" y="29465"/>
                  </a:cubicBezTo>
                  <a:cubicBezTo>
                    <a:pt x="8568" y="29465"/>
                    <a:pt x="8595" y="29464"/>
                    <a:pt x="8622" y="29462"/>
                  </a:cubicBezTo>
                  <a:cubicBezTo>
                    <a:pt x="8956" y="29462"/>
                    <a:pt x="9096" y="29294"/>
                    <a:pt x="9235" y="29071"/>
                  </a:cubicBezTo>
                  <a:cubicBezTo>
                    <a:pt x="9080" y="28864"/>
                    <a:pt x="8949" y="28705"/>
                    <a:pt x="8664" y="28705"/>
                  </a:cubicBezTo>
                  <a:close/>
                  <a:moveTo>
                    <a:pt x="38436" y="36202"/>
                  </a:moveTo>
                  <a:cubicBezTo>
                    <a:pt x="38156" y="36202"/>
                    <a:pt x="37954" y="36329"/>
                    <a:pt x="37720" y="36520"/>
                  </a:cubicBezTo>
                  <a:cubicBezTo>
                    <a:pt x="37860" y="36911"/>
                    <a:pt x="37971" y="37162"/>
                    <a:pt x="38418" y="37301"/>
                  </a:cubicBezTo>
                  <a:cubicBezTo>
                    <a:pt x="38587" y="37351"/>
                    <a:pt x="38778" y="37376"/>
                    <a:pt x="38967" y="37376"/>
                  </a:cubicBezTo>
                  <a:cubicBezTo>
                    <a:pt x="39308" y="37376"/>
                    <a:pt x="39643" y="37295"/>
                    <a:pt x="39841" y="37134"/>
                  </a:cubicBezTo>
                  <a:cubicBezTo>
                    <a:pt x="39701" y="36743"/>
                    <a:pt x="39171" y="36380"/>
                    <a:pt x="38725" y="36241"/>
                  </a:cubicBezTo>
                  <a:cubicBezTo>
                    <a:pt x="38618" y="36214"/>
                    <a:pt x="38523" y="36202"/>
                    <a:pt x="38436" y="36202"/>
                  </a:cubicBezTo>
                  <a:close/>
                  <a:moveTo>
                    <a:pt x="43551" y="63659"/>
                  </a:moveTo>
                  <a:cubicBezTo>
                    <a:pt x="43384" y="63659"/>
                    <a:pt x="43216" y="63708"/>
                    <a:pt x="43021" y="63777"/>
                  </a:cubicBezTo>
                  <a:cubicBezTo>
                    <a:pt x="43049" y="64196"/>
                    <a:pt x="43077" y="64475"/>
                    <a:pt x="43467" y="64754"/>
                  </a:cubicBezTo>
                  <a:cubicBezTo>
                    <a:pt x="43760" y="64942"/>
                    <a:pt x="44195" y="65083"/>
                    <a:pt x="44546" y="65083"/>
                  </a:cubicBezTo>
                  <a:cubicBezTo>
                    <a:pt x="44664" y="65083"/>
                    <a:pt x="44772" y="65068"/>
                    <a:pt x="44862" y="65033"/>
                  </a:cubicBezTo>
                  <a:cubicBezTo>
                    <a:pt x="44862" y="64642"/>
                    <a:pt x="44472" y="64112"/>
                    <a:pt x="44081" y="63833"/>
                  </a:cubicBezTo>
                  <a:cubicBezTo>
                    <a:pt x="43886" y="63708"/>
                    <a:pt x="43719" y="63659"/>
                    <a:pt x="43551" y="63659"/>
                  </a:cubicBezTo>
                  <a:close/>
                  <a:moveTo>
                    <a:pt x="50212" y="82490"/>
                  </a:moveTo>
                  <a:cubicBezTo>
                    <a:pt x="49882" y="82490"/>
                    <a:pt x="49444" y="82745"/>
                    <a:pt x="49215" y="83000"/>
                  </a:cubicBezTo>
                  <a:cubicBezTo>
                    <a:pt x="48964" y="83307"/>
                    <a:pt x="48991" y="83558"/>
                    <a:pt x="49047" y="83865"/>
                  </a:cubicBezTo>
                  <a:cubicBezTo>
                    <a:pt x="49147" y="83881"/>
                    <a:pt x="49240" y="83893"/>
                    <a:pt x="49328" y="83893"/>
                  </a:cubicBezTo>
                  <a:cubicBezTo>
                    <a:pt x="49535" y="83893"/>
                    <a:pt x="49717" y="83829"/>
                    <a:pt x="49912" y="83614"/>
                  </a:cubicBezTo>
                  <a:cubicBezTo>
                    <a:pt x="50163" y="83335"/>
                    <a:pt x="50359" y="82805"/>
                    <a:pt x="50303" y="82498"/>
                  </a:cubicBezTo>
                  <a:cubicBezTo>
                    <a:pt x="50274" y="82493"/>
                    <a:pt x="50243" y="82490"/>
                    <a:pt x="50212" y="82490"/>
                  </a:cubicBezTo>
                  <a:close/>
                  <a:moveTo>
                    <a:pt x="2693" y="88227"/>
                  </a:moveTo>
                  <a:cubicBezTo>
                    <a:pt x="2629" y="88227"/>
                    <a:pt x="2568" y="88233"/>
                    <a:pt x="2512" y="88245"/>
                  </a:cubicBezTo>
                  <a:cubicBezTo>
                    <a:pt x="2484" y="88635"/>
                    <a:pt x="2791" y="89221"/>
                    <a:pt x="3153" y="89528"/>
                  </a:cubicBezTo>
                  <a:cubicBezTo>
                    <a:pt x="3360" y="89718"/>
                    <a:pt x="3556" y="89779"/>
                    <a:pt x="3767" y="89779"/>
                  </a:cubicBezTo>
                  <a:cubicBezTo>
                    <a:pt x="3899" y="89779"/>
                    <a:pt x="4036" y="89756"/>
                    <a:pt x="4186" y="89724"/>
                  </a:cubicBezTo>
                  <a:cubicBezTo>
                    <a:pt x="4213" y="89305"/>
                    <a:pt x="4213" y="89026"/>
                    <a:pt x="3879" y="88691"/>
                  </a:cubicBezTo>
                  <a:cubicBezTo>
                    <a:pt x="3568" y="88429"/>
                    <a:pt x="3074" y="88227"/>
                    <a:pt x="2693" y="88227"/>
                  </a:cubicBezTo>
                  <a:close/>
                  <a:moveTo>
                    <a:pt x="3182" y="93825"/>
                  </a:moveTo>
                  <a:cubicBezTo>
                    <a:pt x="3045" y="93825"/>
                    <a:pt x="2901" y="93859"/>
                    <a:pt x="2735" y="93936"/>
                  </a:cubicBezTo>
                  <a:cubicBezTo>
                    <a:pt x="2316" y="94159"/>
                    <a:pt x="1870" y="94634"/>
                    <a:pt x="1814" y="95024"/>
                  </a:cubicBezTo>
                  <a:cubicBezTo>
                    <a:pt x="1944" y="95100"/>
                    <a:pt x="2124" y="95134"/>
                    <a:pt x="2320" y="95134"/>
                  </a:cubicBezTo>
                  <a:cubicBezTo>
                    <a:pt x="2630" y="95134"/>
                    <a:pt x="2981" y="95049"/>
                    <a:pt x="3237" y="94913"/>
                  </a:cubicBezTo>
                  <a:cubicBezTo>
                    <a:pt x="3655" y="94717"/>
                    <a:pt x="3739" y="94438"/>
                    <a:pt x="3795" y="94020"/>
                  </a:cubicBezTo>
                  <a:cubicBezTo>
                    <a:pt x="3576" y="93902"/>
                    <a:pt x="3388" y="93825"/>
                    <a:pt x="3182" y="93825"/>
                  </a:cubicBezTo>
                  <a:close/>
                  <a:moveTo>
                    <a:pt x="1535" y="100855"/>
                  </a:moveTo>
                  <a:cubicBezTo>
                    <a:pt x="1396" y="101246"/>
                    <a:pt x="1563" y="101888"/>
                    <a:pt x="1842" y="102250"/>
                  </a:cubicBezTo>
                  <a:cubicBezTo>
                    <a:pt x="2121" y="102641"/>
                    <a:pt x="2400" y="102669"/>
                    <a:pt x="2819" y="102669"/>
                  </a:cubicBezTo>
                  <a:cubicBezTo>
                    <a:pt x="2958" y="102306"/>
                    <a:pt x="3014" y="101999"/>
                    <a:pt x="2735" y="101636"/>
                  </a:cubicBezTo>
                  <a:cubicBezTo>
                    <a:pt x="2456" y="101246"/>
                    <a:pt x="1926" y="100855"/>
                    <a:pt x="1535" y="100855"/>
                  </a:cubicBezTo>
                  <a:close/>
                  <a:moveTo>
                    <a:pt x="2874" y="104398"/>
                  </a:moveTo>
                  <a:lnTo>
                    <a:pt x="2874" y="104426"/>
                  </a:lnTo>
                  <a:lnTo>
                    <a:pt x="2846" y="104398"/>
                  </a:lnTo>
                  <a:close/>
                  <a:moveTo>
                    <a:pt x="22348" y="809"/>
                  </a:moveTo>
                  <a:cubicBezTo>
                    <a:pt x="21957" y="921"/>
                    <a:pt x="21539" y="1423"/>
                    <a:pt x="21399" y="1869"/>
                  </a:cubicBezTo>
                  <a:cubicBezTo>
                    <a:pt x="21288" y="2232"/>
                    <a:pt x="21371" y="2483"/>
                    <a:pt x="21539" y="2762"/>
                  </a:cubicBezTo>
                  <a:cubicBezTo>
                    <a:pt x="21371" y="2846"/>
                    <a:pt x="21204" y="2957"/>
                    <a:pt x="21037" y="3097"/>
                  </a:cubicBezTo>
                  <a:cubicBezTo>
                    <a:pt x="21037" y="2650"/>
                    <a:pt x="20841" y="2120"/>
                    <a:pt x="20562" y="1897"/>
                  </a:cubicBezTo>
                  <a:cubicBezTo>
                    <a:pt x="20255" y="2093"/>
                    <a:pt x="20032" y="2595"/>
                    <a:pt x="19976" y="3013"/>
                  </a:cubicBezTo>
                  <a:cubicBezTo>
                    <a:pt x="19893" y="2957"/>
                    <a:pt x="19837" y="2874"/>
                    <a:pt x="19725" y="2790"/>
                  </a:cubicBezTo>
                  <a:cubicBezTo>
                    <a:pt x="19319" y="2451"/>
                    <a:pt x="18656" y="2185"/>
                    <a:pt x="18137" y="2185"/>
                  </a:cubicBezTo>
                  <a:cubicBezTo>
                    <a:pt x="18015" y="2185"/>
                    <a:pt x="17901" y="2200"/>
                    <a:pt x="17800" y="2232"/>
                  </a:cubicBezTo>
                  <a:cubicBezTo>
                    <a:pt x="17745" y="2790"/>
                    <a:pt x="18247" y="3571"/>
                    <a:pt x="18749" y="3990"/>
                  </a:cubicBezTo>
                  <a:cubicBezTo>
                    <a:pt x="19054" y="4229"/>
                    <a:pt x="19307" y="4316"/>
                    <a:pt x="19563" y="4316"/>
                  </a:cubicBezTo>
                  <a:cubicBezTo>
                    <a:pt x="19635" y="4316"/>
                    <a:pt x="19708" y="4309"/>
                    <a:pt x="19781" y="4297"/>
                  </a:cubicBezTo>
                  <a:lnTo>
                    <a:pt x="19781" y="4297"/>
                  </a:lnTo>
                  <a:cubicBezTo>
                    <a:pt x="18302" y="5998"/>
                    <a:pt x="17019" y="8565"/>
                    <a:pt x="15903" y="11606"/>
                  </a:cubicBezTo>
                  <a:cubicBezTo>
                    <a:pt x="15606" y="11377"/>
                    <a:pt x="15140" y="11186"/>
                    <a:pt x="14782" y="11186"/>
                  </a:cubicBezTo>
                  <a:cubicBezTo>
                    <a:pt x="14703" y="11186"/>
                    <a:pt x="14629" y="11195"/>
                    <a:pt x="14564" y="11216"/>
                  </a:cubicBezTo>
                  <a:cubicBezTo>
                    <a:pt x="14536" y="11578"/>
                    <a:pt x="14815" y="12052"/>
                    <a:pt x="15122" y="12359"/>
                  </a:cubicBezTo>
                  <a:cubicBezTo>
                    <a:pt x="15010" y="12387"/>
                    <a:pt x="14927" y="12387"/>
                    <a:pt x="14787" y="12415"/>
                  </a:cubicBezTo>
                  <a:cubicBezTo>
                    <a:pt x="14146" y="12610"/>
                    <a:pt x="13392" y="13141"/>
                    <a:pt x="13197" y="13671"/>
                  </a:cubicBezTo>
                  <a:cubicBezTo>
                    <a:pt x="13487" y="13903"/>
                    <a:pt x="13992" y="14014"/>
                    <a:pt x="14488" y="14014"/>
                  </a:cubicBezTo>
                  <a:cubicBezTo>
                    <a:pt x="14708" y="14014"/>
                    <a:pt x="14925" y="13992"/>
                    <a:pt x="15122" y="13950"/>
                  </a:cubicBezTo>
                  <a:lnTo>
                    <a:pt x="15122" y="13950"/>
                  </a:lnTo>
                  <a:cubicBezTo>
                    <a:pt x="13727" y="18330"/>
                    <a:pt x="12667" y="23435"/>
                    <a:pt x="11886" y="28401"/>
                  </a:cubicBezTo>
                  <a:lnTo>
                    <a:pt x="11802" y="28290"/>
                  </a:lnTo>
                  <a:cubicBezTo>
                    <a:pt x="11481" y="28038"/>
                    <a:pt x="10991" y="27842"/>
                    <a:pt x="10594" y="27842"/>
                  </a:cubicBezTo>
                  <a:cubicBezTo>
                    <a:pt x="10508" y="27842"/>
                    <a:pt x="10426" y="27851"/>
                    <a:pt x="10351" y="27871"/>
                  </a:cubicBezTo>
                  <a:cubicBezTo>
                    <a:pt x="10351" y="28234"/>
                    <a:pt x="10630" y="28736"/>
                    <a:pt x="10937" y="29071"/>
                  </a:cubicBezTo>
                  <a:cubicBezTo>
                    <a:pt x="10853" y="29071"/>
                    <a:pt x="10742" y="29099"/>
                    <a:pt x="10602" y="29127"/>
                  </a:cubicBezTo>
                  <a:cubicBezTo>
                    <a:pt x="9961" y="29294"/>
                    <a:pt x="9152" y="29852"/>
                    <a:pt x="8956" y="30410"/>
                  </a:cubicBezTo>
                  <a:cubicBezTo>
                    <a:pt x="9249" y="30666"/>
                    <a:pt x="9768" y="30778"/>
                    <a:pt x="10280" y="30778"/>
                  </a:cubicBezTo>
                  <a:cubicBezTo>
                    <a:pt x="10550" y="30778"/>
                    <a:pt x="10818" y="30747"/>
                    <a:pt x="11049" y="30689"/>
                  </a:cubicBezTo>
                  <a:cubicBezTo>
                    <a:pt x="11272" y="30605"/>
                    <a:pt x="11467" y="30522"/>
                    <a:pt x="11607" y="30410"/>
                  </a:cubicBezTo>
                  <a:lnTo>
                    <a:pt x="11607" y="30410"/>
                  </a:lnTo>
                  <a:cubicBezTo>
                    <a:pt x="10658" y="36687"/>
                    <a:pt x="9207" y="46954"/>
                    <a:pt x="7701" y="59035"/>
                  </a:cubicBezTo>
                  <a:cubicBezTo>
                    <a:pt x="7701" y="58839"/>
                    <a:pt x="7645" y="58644"/>
                    <a:pt x="7450" y="58421"/>
                  </a:cubicBezTo>
                  <a:cubicBezTo>
                    <a:pt x="7155" y="58045"/>
                    <a:pt x="6602" y="57722"/>
                    <a:pt x="6188" y="57722"/>
                  </a:cubicBezTo>
                  <a:cubicBezTo>
                    <a:pt x="6171" y="57722"/>
                    <a:pt x="6155" y="57722"/>
                    <a:pt x="6139" y="57723"/>
                  </a:cubicBezTo>
                  <a:cubicBezTo>
                    <a:pt x="6027" y="58142"/>
                    <a:pt x="6278" y="58783"/>
                    <a:pt x="6585" y="59146"/>
                  </a:cubicBezTo>
                  <a:cubicBezTo>
                    <a:pt x="6838" y="59446"/>
                    <a:pt x="7092" y="59517"/>
                    <a:pt x="7408" y="59517"/>
                  </a:cubicBezTo>
                  <a:cubicBezTo>
                    <a:pt x="7475" y="59517"/>
                    <a:pt x="7544" y="59514"/>
                    <a:pt x="7617" y="59509"/>
                  </a:cubicBezTo>
                  <a:cubicBezTo>
                    <a:pt x="7645" y="59453"/>
                    <a:pt x="7645" y="59397"/>
                    <a:pt x="7673" y="59341"/>
                  </a:cubicBezTo>
                  <a:lnTo>
                    <a:pt x="7673" y="59341"/>
                  </a:lnTo>
                  <a:cubicBezTo>
                    <a:pt x="7617" y="59620"/>
                    <a:pt x="7589" y="59899"/>
                    <a:pt x="7561" y="60178"/>
                  </a:cubicBezTo>
                  <a:cubicBezTo>
                    <a:pt x="7247" y="59990"/>
                    <a:pt x="6824" y="59849"/>
                    <a:pt x="6467" y="59849"/>
                  </a:cubicBezTo>
                  <a:cubicBezTo>
                    <a:pt x="6348" y="59849"/>
                    <a:pt x="6236" y="59865"/>
                    <a:pt x="6139" y="59899"/>
                  </a:cubicBezTo>
                  <a:cubicBezTo>
                    <a:pt x="6166" y="60262"/>
                    <a:pt x="6473" y="60764"/>
                    <a:pt x="6836" y="61043"/>
                  </a:cubicBezTo>
                  <a:cubicBezTo>
                    <a:pt x="6724" y="61071"/>
                    <a:pt x="6613" y="61099"/>
                    <a:pt x="6501" y="61127"/>
                  </a:cubicBezTo>
                  <a:cubicBezTo>
                    <a:pt x="5860" y="61350"/>
                    <a:pt x="5106" y="61964"/>
                    <a:pt x="4939" y="62550"/>
                  </a:cubicBezTo>
                  <a:cubicBezTo>
                    <a:pt x="5208" y="62729"/>
                    <a:pt x="5605" y="62812"/>
                    <a:pt x="6019" y="62812"/>
                  </a:cubicBezTo>
                  <a:cubicBezTo>
                    <a:pt x="6378" y="62812"/>
                    <a:pt x="6748" y="62750"/>
                    <a:pt x="7059" y="62634"/>
                  </a:cubicBezTo>
                  <a:cubicBezTo>
                    <a:pt x="7115" y="62606"/>
                    <a:pt x="7199" y="62578"/>
                    <a:pt x="7254" y="62550"/>
                  </a:cubicBezTo>
                  <a:lnTo>
                    <a:pt x="7254" y="62550"/>
                  </a:lnTo>
                  <a:cubicBezTo>
                    <a:pt x="6166" y="71422"/>
                    <a:pt x="5078" y="81131"/>
                    <a:pt x="4102" y="90839"/>
                  </a:cubicBezTo>
                  <a:cubicBezTo>
                    <a:pt x="3823" y="90505"/>
                    <a:pt x="3349" y="90254"/>
                    <a:pt x="3014" y="90254"/>
                  </a:cubicBezTo>
                  <a:cubicBezTo>
                    <a:pt x="2902" y="90644"/>
                    <a:pt x="3098" y="91258"/>
                    <a:pt x="3376" y="91649"/>
                  </a:cubicBezTo>
                  <a:cubicBezTo>
                    <a:pt x="3544" y="91900"/>
                    <a:pt x="3767" y="91983"/>
                    <a:pt x="3990" y="92011"/>
                  </a:cubicBezTo>
                  <a:cubicBezTo>
                    <a:pt x="3990" y="92234"/>
                    <a:pt x="3962" y="92458"/>
                    <a:pt x="3934" y="92681"/>
                  </a:cubicBezTo>
                  <a:cubicBezTo>
                    <a:pt x="3600" y="92234"/>
                    <a:pt x="3321" y="91955"/>
                    <a:pt x="2679" y="91955"/>
                  </a:cubicBezTo>
                  <a:cubicBezTo>
                    <a:pt x="2009" y="91983"/>
                    <a:pt x="1145" y="92290"/>
                    <a:pt x="838" y="92765"/>
                  </a:cubicBezTo>
                  <a:cubicBezTo>
                    <a:pt x="1172" y="93239"/>
                    <a:pt x="2037" y="93518"/>
                    <a:pt x="2707" y="93518"/>
                  </a:cubicBezTo>
                  <a:cubicBezTo>
                    <a:pt x="3349" y="93490"/>
                    <a:pt x="3628" y="93211"/>
                    <a:pt x="3934" y="92765"/>
                  </a:cubicBezTo>
                  <a:lnTo>
                    <a:pt x="3934" y="92765"/>
                  </a:lnTo>
                  <a:cubicBezTo>
                    <a:pt x="3823" y="93880"/>
                    <a:pt x="3711" y="95024"/>
                    <a:pt x="3600" y="96140"/>
                  </a:cubicBezTo>
                  <a:cubicBezTo>
                    <a:pt x="3565" y="96136"/>
                    <a:pt x="3531" y="96134"/>
                    <a:pt x="3496" y="96134"/>
                  </a:cubicBezTo>
                  <a:cubicBezTo>
                    <a:pt x="3307" y="96134"/>
                    <a:pt x="3119" y="96203"/>
                    <a:pt x="2930" y="96391"/>
                  </a:cubicBezTo>
                  <a:cubicBezTo>
                    <a:pt x="2567" y="96698"/>
                    <a:pt x="2261" y="97284"/>
                    <a:pt x="2316" y="97675"/>
                  </a:cubicBezTo>
                  <a:cubicBezTo>
                    <a:pt x="2370" y="97688"/>
                    <a:pt x="2428" y="97694"/>
                    <a:pt x="2489" y="97694"/>
                  </a:cubicBezTo>
                  <a:cubicBezTo>
                    <a:pt x="2808" y="97694"/>
                    <a:pt x="3207" y="97523"/>
                    <a:pt x="3488" y="97312"/>
                  </a:cubicBezTo>
                  <a:lnTo>
                    <a:pt x="3488" y="97312"/>
                  </a:lnTo>
                  <a:cubicBezTo>
                    <a:pt x="3293" y="99405"/>
                    <a:pt x="3125" y="101497"/>
                    <a:pt x="2958" y="103561"/>
                  </a:cubicBezTo>
                  <a:cubicBezTo>
                    <a:pt x="2902" y="103506"/>
                    <a:pt x="2819" y="103422"/>
                    <a:pt x="2735" y="103366"/>
                  </a:cubicBezTo>
                  <a:cubicBezTo>
                    <a:pt x="2437" y="103114"/>
                    <a:pt x="1970" y="102919"/>
                    <a:pt x="1596" y="102919"/>
                  </a:cubicBezTo>
                  <a:cubicBezTo>
                    <a:pt x="1514" y="102919"/>
                    <a:pt x="1438" y="102928"/>
                    <a:pt x="1368" y="102948"/>
                  </a:cubicBezTo>
                  <a:cubicBezTo>
                    <a:pt x="1340" y="103310"/>
                    <a:pt x="1619" y="103785"/>
                    <a:pt x="1926" y="104092"/>
                  </a:cubicBezTo>
                  <a:cubicBezTo>
                    <a:pt x="1842" y="104092"/>
                    <a:pt x="1730" y="104119"/>
                    <a:pt x="1619" y="104147"/>
                  </a:cubicBezTo>
                  <a:cubicBezTo>
                    <a:pt x="977" y="104315"/>
                    <a:pt x="196" y="104845"/>
                    <a:pt x="1" y="105403"/>
                  </a:cubicBezTo>
                  <a:cubicBezTo>
                    <a:pt x="298" y="105626"/>
                    <a:pt x="807" y="105738"/>
                    <a:pt x="1303" y="105738"/>
                  </a:cubicBezTo>
                  <a:cubicBezTo>
                    <a:pt x="1551" y="105738"/>
                    <a:pt x="1796" y="105710"/>
                    <a:pt x="2009" y="105654"/>
                  </a:cubicBezTo>
                  <a:cubicBezTo>
                    <a:pt x="2456" y="105514"/>
                    <a:pt x="2679" y="105319"/>
                    <a:pt x="2819" y="105040"/>
                  </a:cubicBezTo>
                  <a:lnTo>
                    <a:pt x="2819" y="105040"/>
                  </a:lnTo>
                  <a:cubicBezTo>
                    <a:pt x="2400" y="110453"/>
                    <a:pt x="2009" y="115753"/>
                    <a:pt x="1758" y="120803"/>
                  </a:cubicBezTo>
                  <a:cubicBezTo>
                    <a:pt x="1619" y="123398"/>
                    <a:pt x="3349" y="125267"/>
                    <a:pt x="6250" y="126578"/>
                  </a:cubicBezTo>
                  <a:cubicBezTo>
                    <a:pt x="7673" y="127220"/>
                    <a:pt x="9375" y="127722"/>
                    <a:pt x="11300" y="128113"/>
                  </a:cubicBezTo>
                  <a:cubicBezTo>
                    <a:pt x="11858" y="128224"/>
                    <a:pt x="12416" y="128336"/>
                    <a:pt x="13002" y="128447"/>
                  </a:cubicBezTo>
                  <a:cubicBezTo>
                    <a:pt x="12527" y="128671"/>
                    <a:pt x="12053" y="129145"/>
                    <a:pt x="11969" y="129591"/>
                  </a:cubicBezTo>
                  <a:cubicBezTo>
                    <a:pt x="12141" y="129689"/>
                    <a:pt x="12382" y="129733"/>
                    <a:pt x="12641" y="129733"/>
                  </a:cubicBezTo>
                  <a:cubicBezTo>
                    <a:pt x="12972" y="129733"/>
                    <a:pt x="13333" y="129661"/>
                    <a:pt x="13615" y="129536"/>
                  </a:cubicBezTo>
                  <a:cubicBezTo>
                    <a:pt x="14090" y="129340"/>
                    <a:pt x="14201" y="129033"/>
                    <a:pt x="14285" y="128615"/>
                  </a:cubicBezTo>
                  <a:cubicBezTo>
                    <a:pt x="14648" y="128671"/>
                    <a:pt x="14983" y="128699"/>
                    <a:pt x="15317" y="128754"/>
                  </a:cubicBezTo>
                  <a:cubicBezTo>
                    <a:pt x="14759" y="129257"/>
                    <a:pt x="14285" y="130066"/>
                    <a:pt x="14285" y="130679"/>
                  </a:cubicBezTo>
                  <a:cubicBezTo>
                    <a:pt x="14413" y="130718"/>
                    <a:pt x="14556" y="130736"/>
                    <a:pt x="14708" y="130736"/>
                  </a:cubicBezTo>
                  <a:cubicBezTo>
                    <a:pt x="15321" y="130736"/>
                    <a:pt x="16081" y="130446"/>
                    <a:pt x="16573" y="130066"/>
                  </a:cubicBezTo>
                  <a:cubicBezTo>
                    <a:pt x="17019" y="129703"/>
                    <a:pt x="17159" y="129368"/>
                    <a:pt x="17187" y="128950"/>
                  </a:cubicBezTo>
                  <a:cubicBezTo>
                    <a:pt x="17438" y="128950"/>
                    <a:pt x="17717" y="128978"/>
                    <a:pt x="17996" y="129005"/>
                  </a:cubicBezTo>
                  <a:cubicBezTo>
                    <a:pt x="17940" y="129061"/>
                    <a:pt x="17884" y="129173"/>
                    <a:pt x="17828" y="129257"/>
                  </a:cubicBezTo>
                  <a:cubicBezTo>
                    <a:pt x="17577" y="129759"/>
                    <a:pt x="17493" y="130512"/>
                    <a:pt x="17717" y="130930"/>
                  </a:cubicBezTo>
                  <a:cubicBezTo>
                    <a:pt x="18163" y="130847"/>
                    <a:pt x="18721" y="130317"/>
                    <a:pt x="18972" y="129842"/>
                  </a:cubicBezTo>
                  <a:cubicBezTo>
                    <a:pt x="19112" y="129536"/>
                    <a:pt x="19112" y="129312"/>
                    <a:pt x="19056" y="129089"/>
                  </a:cubicBezTo>
                  <a:lnTo>
                    <a:pt x="19056" y="129089"/>
                  </a:lnTo>
                  <a:cubicBezTo>
                    <a:pt x="19670" y="129117"/>
                    <a:pt x="20255" y="129145"/>
                    <a:pt x="20869" y="129173"/>
                  </a:cubicBezTo>
                  <a:cubicBezTo>
                    <a:pt x="20841" y="130791"/>
                    <a:pt x="20841" y="132381"/>
                    <a:pt x="20786" y="133944"/>
                  </a:cubicBezTo>
                  <a:cubicBezTo>
                    <a:pt x="20618" y="141672"/>
                    <a:pt x="20255" y="148507"/>
                    <a:pt x="20060" y="151994"/>
                  </a:cubicBezTo>
                  <a:lnTo>
                    <a:pt x="15736" y="151994"/>
                  </a:lnTo>
                  <a:lnTo>
                    <a:pt x="15736" y="155928"/>
                  </a:lnTo>
                  <a:lnTo>
                    <a:pt x="40092" y="155928"/>
                  </a:lnTo>
                  <a:lnTo>
                    <a:pt x="40092" y="151994"/>
                  </a:lnTo>
                  <a:lnTo>
                    <a:pt x="35628" y="151994"/>
                  </a:lnTo>
                  <a:cubicBezTo>
                    <a:pt x="35293" y="149204"/>
                    <a:pt x="34763" y="144434"/>
                    <a:pt x="34289" y="139551"/>
                  </a:cubicBezTo>
                  <a:cubicBezTo>
                    <a:pt x="34038" y="137208"/>
                    <a:pt x="33814" y="134864"/>
                    <a:pt x="33647" y="132716"/>
                  </a:cubicBezTo>
                  <a:cubicBezTo>
                    <a:pt x="33535" y="131349"/>
                    <a:pt x="33452" y="130066"/>
                    <a:pt x="33368" y="128894"/>
                  </a:cubicBezTo>
                  <a:cubicBezTo>
                    <a:pt x="37330" y="128615"/>
                    <a:pt x="41152" y="128196"/>
                    <a:pt x="44416" y="127666"/>
                  </a:cubicBezTo>
                  <a:cubicBezTo>
                    <a:pt x="47290" y="127220"/>
                    <a:pt x="48964" y="124876"/>
                    <a:pt x="49745" y="121194"/>
                  </a:cubicBezTo>
                  <a:cubicBezTo>
                    <a:pt x="49801" y="121333"/>
                    <a:pt x="49856" y="121445"/>
                    <a:pt x="49996" y="121584"/>
                  </a:cubicBezTo>
                  <a:cubicBezTo>
                    <a:pt x="50290" y="121854"/>
                    <a:pt x="50777" y="122102"/>
                    <a:pt x="51156" y="122102"/>
                  </a:cubicBezTo>
                  <a:cubicBezTo>
                    <a:pt x="51209" y="122102"/>
                    <a:pt x="51259" y="122097"/>
                    <a:pt x="51307" y="122086"/>
                  </a:cubicBezTo>
                  <a:cubicBezTo>
                    <a:pt x="51363" y="121696"/>
                    <a:pt x="51084" y="121110"/>
                    <a:pt x="50749" y="120803"/>
                  </a:cubicBezTo>
                  <a:cubicBezTo>
                    <a:pt x="50523" y="120598"/>
                    <a:pt x="50327" y="120528"/>
                    <a:pt x="50117" y="120528"/>
                  </a:cubicBezTo>
                  <a:cubicBezTo>
                    <a:pt x="50042" y="120528"/>
                    <a:pt x="49965" y="120537"/>
                    <a:pt x="49884" y="120552"/>
                  </a:cubicBezTo>
                  <a:cubicBezTo>
                    <a:pt x="49940" y="120273"/>
                    <a:pt x="49968" y="119966"/>
                    <a:pt x="50024" y="119659"/>
                  </a:cubicBezTo>
                  <a:cubicBezTo>
                    <a:pt x="50275" y="119910"/>
                    <a:pt x="50610" y="120078"/>
                    <a:pt x="50889" y="120078"/>
                  </a:cubicBezTo>
                  <a:cubicBezTo>
                    <a:pt x="51028" y="119715"/>
                    <a:pt x="50861" y="119101"/>
                    <a:pt x="50610" y="118711"/>
                  </a:cubicBezTo>
                  <a:cubicBezTo>
                    <a:pt x="50470" y="118515"/>
                    <a:pt x="50331" y="118404"/>
                    <a:pt x="50163" y="118348"/>
                  </a:cubicBezTo>
                  <a:cubicBezTo>
                    <a:pt x="50191" y="118181"/>
                    <a:pt x="50191" y="118013"/>
                    <a:pt x="50219" y="117846"/>
                  </a:cubicBezTo>
                  <a:cubicBezTo>
                    <a:pt x="50470" y="118181"/>
                    <a:pt x="50749" y="118404"/>
                    <a:pt x="51307" y="118432"/>
                  </a:cubicBezTo>
                  <a:cubicBezTo>
                    <a:pt x="51949" y="118432"/>
                    <a:pt x="52814" y="118153"/>
                    <a:pt x="53148" y="117678"/>
                  </a:cubicBezTo>
                  <a:cubicBezTo>
                    <a:pt x="52842" y="117232"/>
                    <a:pt x="51977" y="116897"/>
                    <a:pt x="51335" y="116897"/>
                  </a:cubicBezTo>
                  <a:cubicBezTo>
                    <a:pt x="51301" y="116895"/>
                    <a:pt x="51269" y="116895"/>
                    <a:pt x="51237" y="116895"/>
                  </a:cubicBezTo>
                  <a:cubicBezTo>
                    <a:pt x="50770" y="116895"/>
                    <a:pt x="50508" y="117086"/>
                    <a:pt x="50247" y="117399"/>
                  </a:cubicBezTo>
                  <a:cubicBezTo>
                    <a:pt x="50275" y="117037"/>
                    <a:pt x="50275" y="116702"/>
                    <a:pt x="50303" y="116339"/>
                  </a:cubicBezTo>
                  <a:cubicBezTo>
                    <a:pt x="50523" y="116468"/>
                    <a:pt x="50708" y="116560"/>
                    <a:pt x="50928" y="116560"/>
                  </a:cubicBezTo>
                  <a:cubicBezTo>
                    <a:pt x="51041" y="116560"/>
                    <a:pt x="51165" y="116536"/>
                    <a:pt x="51307" y="116479"/>
                  </a:cubicBezTo>
                  <a:cubicBezTo>
                    <a:pt x="51726" y="116283"/>
                    <a:pt x="52200" y="115837"/>
                    <a:pt x="52284" y="115446"/>
                  </a:cubicBezTo>
                  <a:cubicBezTo>
                    <a:pt x="52115" y="115356"/>
                    <a:pt x="51886" y="115313"/>
                    <a:pt x="51648" y="115313"/>
                  </a:cubicBezTo>
                  <a:cubicBezTo>
                    <a:pt x="51373" y="115313"/>
                    <a:pt x="51085" y="115370"/>
                    <a:pt x="50861" y="115474"/>
                  </a:cubicBezTo>
                  <a:cubicBezTo>
                    <a:pt x="50498" y="115642"/>
                    <a:pt x="50386" y="115893"/>
                    <a:pt x="50303" y="116228"/>
                  </a:cubicBezTo>
                  <a:cubicBezTo>
                    <a:pt x="50386" y="114163"/>
                    <a:pt x="50303" y="111847"/>
                    <a:pt x="50107" y="109392"/>
                  </a:cubicBezTo>
                  <a:cubicBezTo>
                    <a:pt x="50247" y="109392"/>
                    <a:pt x="50359" y="109364"/>
                    <a:pt x="50498" y="109253"/>
                  </a:cubicBezTo>
                  <a:cubicBezTo>
                    <a:pt x="50749" y="109085"/>
                    <a:pt x="51000" y="108723"/>
                    <a:pt x="51000" y="108444"/>
                  </a:cubicBezTo>
                  <a:cubicBezTo>
                    <a:pt x="50943" y="108425"/>
                    <a:pt x="50876" y="108416"/>
                    <a:pt x="50805" y="108416"/>
                  </a:cubicBezTo>
                  <a:cubicBezTo>
                    <a:pt x="50565" y="108416"/>
                    <a:pt x="50267" y="108516"/>
                    <a:pt x="50052" y="108667"/>
                  </a:cubicBezTo>
                  <a:cubicBezTo>
                    <a:pt x="49940" y="107160"/>
                    <a:pt x="49773" y="105598"/>
                    <a:pt x="49577" y="104008"/>
                  </a:cubicBezTo>
                  <a:lnTo>
                    <a:pt x="49577" y="104008"/>
                  </a:lnTo>
                  <a:cubicBezTo>
                    <a:pt x="49661" y="104092"/>
                    <a:pt x="49801" y="104147"/>
                    <a:pt x="49940" y="104231"/>
                  </a:cubicBezTo>
                  <a:cubicBezTo>
                    <a:pt x="50147" y="104309"/>
                    <a:pt x="50402" y="104350"/>
                    <a:pt x="50647" y="104350"/>
                  </a:cubicBezTo>
                  <a:cubicBezTo>
                    <a:pt x="50930" y="104350"/>
                    <a:pt x="51198" y="104295"/>
                    <a:pt x="51363" y="104175"/>
                  </a:cubicBezTo>
                  <a:cubicBezTo>
                    <a:pt x="51279" y="103785"/>
                    <a:pt x="50777" y="103366"/>
                    <a:pt x="50331" y="103199"/>
                  </a:cubicBezTo>
                  <a:cubicBezTo>
                    <a:pt x="50195" y="103142"/>
                    <a:pt x="50074" y="103118"/>
                    <a:pt x="49961" y="103118"/>
                  </a:cubicBezTo>
                  <a:cubicBezTo>
                    <a:pt x="49793" y="103118"/>
                    <a:pt x="49643" y="103171"/>
                    <a:pt x="49494" y="103255"/>
                  </a:cubicBezTo>
                  <a:cubicBezTo>
                    <a:pt x="49466" y="103003"/>
                    <a:pt x="49438" y="102724"/>
                    <a:pt x="49410" y="102473"/>
                  </a:cubicBezTo>
                  <a:lnTo>
                    <a:pt x="49410" y="102473"/>
                  </a:lnTo>
                  <a:cubicBezTo>
                    <a:pt x="49563" y="102504"/>
                    <a:pt x="49724" y="102526"/>
                    <a:pt x="49871" y="102526"/>
                  </a:cubicBezTo>
                  <a:cubicBezTo>
                    <a:pt x="49992" y="102526"/>
                    <a:pt x="50103" y="102511"/>
                    <a:pt x="50191" y="102473"/>
                  </a:cubicBezTo>
                  <a:cubicBezTo>
                    <a:pt x="50191" y="102055"/>
                    <a:pt x="49773" y="101553"/>
                    <a:pt x="49382" y="101302"/>
                  </a:cubicBezTo>
                  <a:cubicBezTo>
                    <a:pt x="49326" y="101274"/>
                    <a:pt x="49270" y="101246"/>
                    <a:pt x="49243" y="101218"/>
                  </a:cubicBezTo>
                  <a:cubicBezTo>
                    <a:pt x="49215" y="101078"/>
                    <a:pt x="49187" y="100967"/>
                    <a:pt x="49187" y="100855"/>
                  </a:cubicBezTo>
                  <a:lnTo>
                    <a:pt x="49187" y="100855"/>
                  </a:lnTo>
                  <a:cubicBezTo>
                    <a:pt x="49233" y="100862"/>
                    <a:pt x="49282" y="100865"/>
                    <a:pt x="49334" y="100865"/>
                  </a:cubicBezTo>
                  <a:cubicBezTo>
                    <a:pt x="49502" y="100865"/>
                    <a:pt x="49699" y="100829"/>
                    <a:pt x="49912" y="100744"/>
                  </a:cubicBezTo>
                  <a:cubicBezTo>
                    <a:pt x="50526" y="100520"/>
                    <a:pt x="51223" y="99907"/>
                    <a:pt x="51363" y="99349"/>
                  </a:cubicBezTo>
                  <a:cubicBezTo>
                    <a:pt x="51126" y="99195"/>
                    <a:pt x="50770" y="99126"/>
                    <a:pt x="50397" y="99126"/>
                  </a:cubicBezTo>
                  <a:cubicBezTo>
                    <a:pt x="50024" y="99126"/>
                    <a:pt x="49633" y="99195"/>
                    <a:pt x="49326" y="99321"/>
                  </a:cubicBezTo>
                  <a:cubicBezTo>
                    <a:pt x="49187" y="99377"/>
                    <a:pt x="49075" y="99432"/>
                    <a:pt x="48991" y="99516"/>
                  </a:cubicBezTo>
                  <a:cubicBezTo>
                    <a:pt x="48964" y="99377"/>
                    <a:pt x="48964" y="99237"/>
                    <a:pt x="48936" y="99098"/>
                  </a:cubicBezTo>
                  <a:cubicBezTo>
                    <a:pt x="49019" y="99070"/>
                    <a:pt x="49075" y="99014"/>
                    <a:pt x="49159" y="98930"/>
                  </a:cubicBezTo>
                  <a:cubicBezTo>
                    <a:pt x="49466" y="98568"/>
                    <a:pt x="49745" y="97982"/>
                    <a:pt x="49661" y="97591"/>
                  </a:cubicBezTo>
                  <a:cubicBezTo>
                    <a:pt x="49619" y="97583"/>
                    <a:pt x="49576" y="97579"/>
                    <a:pt x="49531" y="97579"/>
                  </a:cubicBezTo>
                  <a:cubicBezTo>
                    <a:pt x="49282" y="97579"/>
                    <a:pt x="49001" y="97704"/>
                    <a:pt x="48740" y="97870"/>
                  </a:cubicBezTo>
                  <a:cubicBezTo>
                    <a:pt x="48322" y="95136"/>
                    <a:pt x="47875" y="92318"/>
                    <a:pt x="47345" y="89472"/>
                  </a:cubicBezTo>
                  <a:lnTo>
                    <a:pt x="47345" y="89472"/>
                  </a:lnTo>
                  <a:cubicBezTo>
                    <a:pt x="47541" y="89751"/>
                    <a:pt x="47764" y="89975"/>
                    <a:pt x="48210" y="90030"/>
                  </a:cubicBezTo>
                  <a:cubicBezTo>
                    <a:pt x="48320" y="90046"/>
                    <a:pt x="48438" y="90054"/>
                    <a:pt x="48559" y="90054"/>
                  </a:cubicBezTo>
                  <a:cubicBezTo>
                    <a:pt x="49084" y="90054"/>
                    <a:pt x="49673" y="89907"/>
                    <a:pt x="49968" y="89612"/>
                  </a:cubicBezTo>
                  <a:cubicBezTo>
                    <a:pt x="49717" y="89166"/>
                    <a:pt x="48991" y="88775"/>
                    <a:pt x="48433" y="88691"/>
                  </a:cubicBezTo>
                  <a:cubicBezTo>
                    <a:pt x="48350" y="88678"/>
                    <a:pt x="48272" y="88672"/>
                    <a:pt x="48199" y="88672"/>
                  </a:cubicBezTo>
                  <a:cubicBezTo>
                    <a:pt x="47807" y="88672"/>
                    <a:pt x="47548" y="88851"/>
                    <a:pt x="47290" y="89110"/>
                  </a:cubicBezTo>
                  <a:cubicBezTo>
                    <a:pt x="47150" y="88273"/>
                    <a:pt x="47011" y="87436"/>
                    <a:pt x="46843" y="86571"/>
                  </a:cubicBezTo>
                  <a:lnTo>
                    <a:pt x="46843" y="86571"/>
                  </a:lnTo>
                  <a:cubicBezTo>
                    <a:pt x="46988" y="86674"/>
                    <a:pt x="47148" y="86732"/>
                    <a:pt x="47358" y="86732"/>
                  </a:cubicBezTo>
                  <a:cubicBezTo>
                    <a:pt x="47431" y="86732"/>
                    <a:pt x="47510" y="86725"/>
                    <a:pt x="47596" y="86710"/>
                  </a:cubicBezTo>
                  <a:cubicBezTo>
                    <a:pt x="48182" y="86655"/>
                    <a:pt x="48908" y="86292"/>
                    <a:pt x="49159" y="85846"/>
                  </a:cubicBezTo>
                  <a:cubicBezTo>
                    <a:pt x="48871" y="85532"/>
                    <a:pt x="48266" y="85341"/>
                    <a:pt x="47731" y="85341"/>
                  </a:cubicBezTo>
                  <a:cubicBezTo>
                    <a:pt x="47695" y="85341"/>
                    <a:pt x="47660" y="85342"/>
                    <a:pt x="47624" y="85343"/>
                  </a:cubicBezTo>
                  <a:cubicBezTo>
                    <a:pt x="47708" y="85260"/>
                    <a:pt x="47792" y="85148"/>
                    <a:pt x="47848" y="85009"/>
                  </a:cubicBezTo>
                  <a:cubicBezTo>
                    <a:pt x="48266" y="84283"/>
                    <a:pt x="48433" y="83139"/>
                    <a:pt x="48127" y="82498"/>
                  </a:cubicBezTo>
                  <a:lnTo>
                    <a:pt x="48127" y="82498"/>
                  </a:lnTo>
                  <a:cubicBezTo>
                    <a:pt x="47513" y="82553"/>
                    <a:pt x="46787" y="83139"/>
                    <a:pt x="46341" y="83781"/>
                  </a:cubicBezTo>
                  <a:cubicBezTo>
                    <a:pt x="45867" y="81131"/>
                    <a:pt x="45365" y="78480"/>
                    <a:pt x="44890" y="75830"/>
                  </a:cubicBezTo>
                  <a:cubicBezTo>
                    <a:pt x="44974" y="75802"/>
                    <a:pt x="45086" y="75746"/>
                    <a:pt x="45197" y="75634"/>
                  </a:cubicBezTo>
                  <a:cubicBezTo>
                    <a:pt x="45476" y="75383"/>
                    <a:pt x="45727" y="74881"/>
                    <a:pt x="45671" y="74546"/>
                  </a:cubicBezTo>
                  <a:cubicBezTo>
                    <a:pt x="45634" y="74539"/>
                    <a:pt x="45595" y="74536"/>
                    <a:pt x="45555" y="74536"/>
                  </a:cubicBezTo>
                  <a:cubicBezTo>
                    <a:pt x="45290" y="74536"/>
                    <a:pt x="44961" y="74684"/>
                    <a:pt x="44695" y="74853"/>
                  </a:cubicBezTo>
                  <a:cubicBezTo>
                    <a:pt x="44193" y="71980"/>
                    <a:pt x="43663" y="69134"/>
                    <a:pt x="43216" y="66316"/>
                  </a:cubicBezTo>
                  <a:lnTo>
                    <a:pt x="43216" y="66316"/>
                  </a:lnTo>
                  <a:cubicBezTo>
                    <a:pt x="43272" y="66400"/>
                    <a:pt x="43384" y="66456"/>
                    <a:pt x="43523" y="66511"/>
                  </a:cubicBezTo>
                  <a:cubicBezTo>
                    <a:pt x="43747" y="66601"/>
                    <a:pt x="44043" y="66659"/>
                    <a:pt x="44321" y="66659"/>
                  </a:cubicBezTo>
                  <a:cubicBezTo>
                    <a:pt x="44563" y="66659"/>
                    <a:pt x="44790" y="66615"/>
                    <a:pt x="44946" y="66511"/>
                  </a:cubicBezTo>
                  <a:cubicBezTo>
                    <a:pt x="44862" y="66121"/>
                    <a:pt x="44360" y="65675"/>
                    <a:pt x="43942" y="65507"/>
                  </a:cubicBezTo>
                  <a:cubicBezTo>
                    <a:pt x="43799" y="65441"/>
                    <a:pt x="43678" y="65414"/>
                    <a:pt x="43566" y="65414"/>
                  </a:cubicBezTo>
                  <a:cubicBezTo>
                    <a:pt x="43395" y="65414"/>
                    <a:pt x="43246" y="65478"/>
                    <a:pt x="43077" y="65563"/>
                  </a:cubicBezTo>
                  <a:cubicBezTo>
                    <a:pt x="42937" y="64726"/>
                    <a:pt x="42798" y="63889"/>
                    <a:pt x="42686" y="63052"/>
                  </a:cubicBezTo>
                  <a:lnTo>
                    <a:pt x="42686" y="63052"/>
                  </a:lnTo>
                  <a:cubicBezTo>
                    <a:pt x="42819" y="63111"/>
                    <a:pt x="42959" y="63146"/>
                    <a:pt x="43115" y="63146"/>
                  </a:cubicBezTo>
                  <a:cubicBezTo>
                    <a:pt x="43255" y="63146"/>
                    <a:pt x="43408" y="63118"/>
                    <a:pt x="43579" y="63052"/>
                  </a:cubicBezTo>
                  <a:cubicBezTo>
                    <a:pt x="44193" y="62829"/>
                    <a:pt x="44918" y="62215"/>
                    <a:pt x="45086" y="61685"/>
                  </a:cubicBezTo>
                  <a:cubicBezTo>
                    <a:pt x="44829" y="61508"/>
                    <a:pt x="44443" y="61433"/>
                    <a:pt x="44039" y="61433"/>
                  </a:cubicBezTo>
                  <a:cubicBezTo>
                    <a:pt x="43741" y="61433"/>
                    <a:pt x="43433" y="61474"/>
                    <a:pt x="43161" y="61545"/>
                  </a:cubicBezTo>
                  <a:cubicBezTo>
                    <a:pt x="43356" y="61239"/>
                    <a:pt x="43440" y="60904"/>
                    <a:pt x="43412" y="60653"/>
                  </a:cubicBezTo>
                  <a:cubicBezTo>
                    <a:pt x="43371" y="60645"/>
                    <a:pt x="43329" y="60642"/>
                    <a:pt x="43285" y="60642"/>
                  </a:cubicBezTo>
                  <a:cubicBezTo>
                    <a:pt x="42996" y="60642"/>
                    <a:pt x="42642" y="60794"/>
                    <a:pt x="42351" y="60987"/>
                  </a:cubicBezTo>
                  <a:cubicBezTo>
                    <a:pt x="41905" y="58253"/>
                    <a:pt x="41431" y="55491"/>
                    <a:pt x="40929" y="52729"/>
                  </a:cubicBezTo>
                  <a:cubicBezTo>
                    <a:pt x="41068" y="52701"/>
                    <a:pt x="41208" y="52646"/>
                    <a:pt x="41375" y="52506"/>
                  </a:cubicBezTo>
                  <a:cubicBezTo>
                    <a:pt x="41710" y="52227"/>
                    <a:pt x="42045" y="51669"/>
                    <a:pt x="42017" y="51279"/>
                  </a:cubicBezTo>
                  <a:cubicBezTo>
                    <a:pt x="41946" y="51257"/>
                    <a:pt x="41867" y="51247"/>
                    <a:pt x="41784" y="51247"/>
                  </a:cubicBezTo>
                  <a:cubicBezTo>
                    <a:pt x="41443" y="51247"/>
                    <a:pt x="41025" y="51417"/>
                    <a:pt x="40733" y="51641"/>
                  </a:cubicBezTo>
                  <a:cubicBezTo>
                    <a:pt x="40650" y="51251"/>
                    <a:pt x="40594" y="50860"/>
                    <a:pt x="40510" y="50470"/>
                  </a:cubicBezTo>
                  <a:cubicBezTo>
                    <a:pt x="40845" y="50442"/>
                    <a:pt x="41096" y="50330"/>
                    <a:pt x="41291" y="49967"/>
                  </a:cubicBezTo>
                  <a:cubicBezTo>
                    <a:pt x="41515" y="49549"/>
                    <a:pt x="41626" y="48907"/>
                    <a:pt x="41459" y="48544"/>
                  </a:cubicBezTo>
                  <a:lnTo>
                    <a:pt x="41459" y="48544"/>
                  </a:lnTo>
                  <a:cubicBezTo>
                    <a:pt x="41068" y="48600"/>
                    <a:pt x="40566" y="49047"/>
                    <a:pt x="40343" y="49437"/>
                  </a:cubicBezTo>
                  <a:lnTo>
                    <a:pt x="40315" y="49465"/>
                  </a:lnTo>
                  <a:cubicBezTo>
                    <a:pt x="39422" y="44750"/>
                    <a:pt x="38446" y="40035"/>
                    <a:pt x="37413" y="35544"/>
                  </a:cubicBezTo>
                  <a:lnTo>
                    <a:pt x="37413" y="35544"/>
                  </a:lnTo>
                  <a:cubicBezTo>
                    <a:pt x="37619" y="35602"/>
                    <a:pt x="37841" y="35638"/>
                    <a:pt x="38045" y="35638"/>
                  </a:cubicBezTo>
                  <a:cubicBezTo>
                    <a:pt x="38228" y="35638"/>
                    <a:pt x="38397" y="35609"/>
                    <a:pt x="38529" y="35544"/>
                  </a:cubicBezTo>
                  <a:cubicBezTo>
                    <a:pt x="38474" y="35125"/>
                    <a:pt x="38027" y="34651"/>
                    <a:pt x="37609" y="34428"/>
                  </a:cubicBezTo>
                  <a:cubicBezTo>
                    <a:pt x="37441" y="34344"/>
                    <a:pt x="37274" y="34316"/>
                    <a:pt x="37134" y="34316"/>
                  </a:cubicBezTo>
                  <a:cubicBezTo>
                    <a:pt x="37106" y="34176"/>
                    <a:pt x="37079" y="34065"/>
                    <a:pt x="37051" y="33925"/>
                  </a:cubicBezTo>
                  <a:lnTo>
                    <a:pt x="37051" y="33925"/>
                  </a:lnTo>
                  <a:cubicBezTo>
                    <a:pt x="37191" y="33976"/>
                    <a:pt x="37337" y="34010"/>
                    <a:pt x="37492" y="34010"/>
                  </a:cubicBezTo>
                  <a:cubicBezTo>
                    <a:pt x="37676" y="34010"/>
                    <a:pt x="37871" y="33963"/>
                    <a:pt x="38083" y="33842"/>
                  </a:cubicBezTo>
                  <a:cubicBezTo>
                    <a:pt x="38669" y="33563"/>
                    <a:pt x="39310" y="32865"/>
                    <a:pt x="39394" y="32307"/>
                  </a:cubicBezTo>
                  <a:cubicBezTo>
                    <a:pt x="39204" y="32212"/>
                    <a:pt x="38953" y="32169"/>
                    <a:pt x="38683" y="32169"/>
                  </a:cubicBezTo>
                  <a:cubicBezTo>
                    <a:pt x="38242" y="32169"/>
                    <a:pt x="37749" y="32284"/>
                    <a:pt x="37385" y="32475"/>
                  </a:cubicBezTo>
                  <a:cubicBezTo>
                    <a:pt x="37106" y="32614"/>
                    <a:pt x="36939" y="32781"/>
                    <a:pt x="36827" y="32977"/>
                  </a:cubicBezTo>
                  <a:cubicBezTo>
                    <a:pt x="36772" y="32781"/>
                    <a:pt x="36744" y="32614"/>
                    <a:pt x="36688" y="32447"/>
                  </a:cubicBezTo>
                  <a:cubicBezTo>
                    <a:pt x="36855" y="32391"/>
                    <a:pt x="37023" y="32279"/>
                    <a:pt x="37162" y="32084"/>
                  </a:cubicBezTo>
                  <a:cubicBezTo>
                    <a:pt x="37469" y="31721"/>
                    <a:pt x="37664" y="31108"/>
                    <a:pt x="37553" y="30717"/>
                  </a:cubicBezTo>
                  <a:cubicBezTo>
                    <a:pt x="37536" y="30716"/>
                    <a:pt x="37519" y="30715"/>
                    <a:pt x="37502" y="30715"/>
                  </a:cubicBezTo>
                  <a:cubicBezTo>
                    <a:pt x="37147" y="30715"/>
                    <a:pt x="36702" y="30984"/>
                    <a:pt x="36409" y="31303"/>
                  </a:cubicBezTo>
                  <a:cubicBezTo>
                    <a:pt x="35712" y="28429"/>
                    <a:pt x="34986" y="25639"/>
                    <a:pt x="34261" y="23017"/>
                  </a:cubicBezTo>
                  <a:cubicBezTo>
                    <a:pt x="34149" y="22682"/>
                    <a:pt x="34065" y="22319"/>
                    <a:pt x="33954" y="21985"/>
                  </a:cubicBezTo>
                  <a:cubicBezTo>
                    <a:pt x="34065" y="21650"/>
                    <a:pt x="33954" y="21120"/>
                    <a:pt x="33731" y="20757"/>
                  </a:cubicBezTo>
                  <a:cubicBezTo>
                    <a:pt x="33842" y="20757"/>
                    <a:pt x="33926" y="20785"/>
                    <a:pt x="34065" y="20785"/>
                  </a:cubicBezTo>
                  <a:cubicBezTo>
                    <a:pt x="34093" y="20786"/>
                    <a:pt x="34120" y="20787"/>
                    <a:pt x="34148" y="20787"/>
                  </a:cubicBezTo>
                  <a:cubicBezTo>
                    <a:pt x="34781" y="20787"/>
                    <a:pt x="35613" y="20487"/>
                    <a:pt x="35907" y="20060"/>
                  </a:cubicBezTo>
                  <a:cubicBezTo>
                    <a:pt x="35600" y="19585"/>
                    <a:pt x="34735" y="19278"/>
                    <a:pt x="34093" y="19250"/>
                  </a:cubicBezTo>
                  <a:cubicBezTo>
                    <a:pt x="33703" y="19250"/>
                    <a:pt x="33452" y="19362"/>
                    <a:pt x="33228" y="19529"/>
                  </a:cubicBezTo>
                  <a:cubicBezTo>
                    <a:pt x="32866" y="18358"/>
                    <a:pt x="32531" y="17214"/>
                    <a:pt x="32168" y="16126"/>
                  </a:cubicBezTo>
                  <a:lnTo>
                    <a:pt x="32168" y="16126"/>
                  </a:lnTo>
                  <a:cubicBezTo>
                    <a:pt x="32247" y="16145"/>
                    <a:pt x="32340" y="16165"/>
                    <a:pt x="32447" y="16165"/>
                  </a:cubicBezTo>
                  <a:cubicBezTo>
                    <a:pt x="32491" y="16165"/>
                    <a:pt x="32538" y="16162"/>
                    <a:pt x="32587" y="16154"/>
                  </a:cubicBezTo>
                  <a:cubicBezTo>
                    <a:pt x="33089" y="16070"/>
                    <a:pt x="33731" y="15735"/>
                    <a:pt x="33954" y="15345"/>
                  </a:cubicBezTo>
                  <a:cubicBezTo>
                    <a:pt x="33675" y="15066"/>
                    <a:pt x="33089" y="14926"/>
                    <a:pt x="32587" y="14926"/>
                  </a:cubicBezTo>
                  <a:cubicBezTo>
                    <a:pt x="32671" y="14842"/>
                    <a:pt x="32726" y="14759"/>
                    <a:pt x="32810" y="14647"/>
                  </a:cubicBezTo>
                  <a:cubicBezTo>
                    <a:pt x="33145" y="14005"/>
                    <a:pt x="33284" y="12973"/>
                    <a:pt x="33005" y="12415"/>
                  </a:cubicBezTo>
                  <a:lnTo>
                    <a:pt x="33005" y="12415"/>
                  </a:lnTo>
                  <a:cubicBezTo>
                    <a:pt x="32559" y="12471"/>
                    <a:pt x="32029" y="12862"/>
                    <a:pt x="31666" y="13308"/>
                  </a:cubicBezTo>
                  <a:cubicBezTo>
                    <a:pt x="31610" y="12834"/>
                    <a:pt x="31415" y="12276"/>
                    <a:pt x="31108" y="12052"/>
                  </a:cubicBezTo>
                  <a:cubicBezTo>
                    <a:pt x="31024" y="12136"/>
                    <a:pt x="30913" y="12220"/>
                    <a:pt x="30829" y="12359"/>
                  </a:cubicBezTo>
                  <a:cubicBezTo>
                    <a:pt x="30550" y="11578"/>
                    <a:pt x="30243" y="10853"/>
                    <a:pt x="29964" y="10155"/>
                  </a:cubicBezTo>
                  <a:cubicBezTo>
                    <a:pt x="29434" y="8844"/>
                    <a:pt x="28876" y="7672"/>
                    <a:pt x="28346" y="6668"/>
                  </a:cubicBezTo>
                  <a:cubicBezTo>
                    <a:pt x="28793" y="6528"/>
                    <a:pt x="29323" y="6110"/>
                    <a:pt x="29434" y="5719"/>
                  </a:cubicBezTo>
                  <a:cubicBezTo>
                    <a:pt x="29243" y="5592"/>
                    <a:pt x="28951" y="5528"/>
                    <a:pt x="28653" y="5528"/>
                  </a:cubicBezTo>
                  <a:cubicBezTo>
                    <a:pt x="28430" y="5528"/>
                    <a:pt x="28203" y="5564"/>
                    <a:pt x="28011" y="5636"/>
                  </a:cubicBezTo>
                  <a:cubicBezTo>
                    <a:pt x="27928" y="5664"/>
                    <a:pt x="27872" y="5691"/>
                    <a:pt x="27816" y="5719"/>
                  </a:cubicBezTo>
                  <a:cubicBezTo>
                    <a:pt x="27677" y="5468"/>
                    <a:pt x="27565" y="5245"/>
                    <a:pt x="27425" y="5022"/>
                  </a:cubicBezTo>
                  <a:cubicBezTo>
                    <a:pt x="27760" y="4910"/>
                    <a:pt x="28011" y="4743"/>
                    <a:pt x="28207" y="4324"/>
                  </a:cubicBezTo>
                  <a:cubicBezTo>
                    <a:pt x="28514" y="3711"/>
                    <a:pt x="28597" y="2790"/>
                    <a:pt x="28318" y="2288"/>
                  </a:cubicBezTo>
                  <a:lnTo>
                    <a:pt x="28318" y="2288"/>
                  </a:lnTo>
                  <a:cubicBezTo>
                    <a:pt x="27760" y="2371"/>
                    <a:pt x="27091" y="3041"/>
                    <a:pt x="26812" y="3655"/>
                  </a:cubicBezTo>
                  <a:cubicBezTo>
                    <a:pt x="26756" y="3766"/>
                    <a:pt x="26728" y="3878"/>
                    <a:pt x="26700" y="3962"/>
                  </a:cubicBezTo>
                  <a:cubicBezTo>
                    <a:pt x="25733" y="2699"/>
                    <a:pt x="24792" y="2006"/>
                    <a:pt x="23901" y="2006"/>
                  </a:cubicBezTo>
                  <a:cubicBezTo>
                    <a:pt x="23867" y="2006"/>
                    <a:pt x="23833" y="2007"/>
                    <a:pt x="23799" y="2009"/>
                  </a:cubicBezTo>
                  <a:cubicBezTo>
                    <a:pt x="23324" y="2037"/>
                    <a:pt x="22850" y="2148"/>
                    <a:pt x="22404" y="2316"/>
                  </a:cubicBezTo>
                  <a:lnTo>
                    <a:pt x="22432" y="2232"/>
                  </a:lnTo>
                  <a:cubicBezTo>
                    <a:pt x="22599" y="1786"/>
                    <a:pt x="22571" y="1116"/>
                    <a:pt x="22348" y="8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1" name="Google Shape;2251;p9"/>
          <p:cNvSpPr/>
          <p:nvPr/>
        </p:nvSpPr>
        <p:spPr>
          <a:xfrm>
            <a:off x="-9450" y="4609575"/>
            <a:ext cx="9162900" cy="534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52" name="Google Shape;2252;p9"/>
          <p:cNvGrpSpPr/>
          <p:nvPr/>
        </p:nvGrpSpPr>
        <p:grpSpPr>
          <a:xfrm>
            <a:off x="200" y="4609169"/>
            <a:ext cx="9143976" cy="172298"/>
            <a:chOff x="-26375" y="4609200"/>
            <a:chExt cx="9170571" cy="172799"/>
          </a:xfrm>
        </p:grpSpPr>
        <p:grpSp>
          <p:nvGrpSpPr>
            <p:cNvPr id="2253" name="Google Shape;2253;p9"/>
            <p:cNvGrpSpPr/>
            <p:nvPr/>
          </p:nvGrpSpPr>
          <p:grpSpPr>
            <a:xfrm>
              <a:off x="-26375" y="4609200"/>
              <a:ext cx="9170571" cy="172799"/>
              <a:chOff x="-27471" y="4609191"/>
              <a:chExt cx="9551683" cy="179980"/>
            </a:xfrm>
          </p:grpSpPr>
          <p:sp>
            <p:nvSpPr>
              <p:cNvPr id="2254" name="Google Shape;2254;p9"/>
              <p:cNvSpPr/>
              <p:nvPr/>
            </p:nvSpPr>
            <p:spPr>
              <a:xfrm>
                <a:off x="0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9"/>
              <p:cNvSpPr/>
              <p:nvPr/>
            </p:nvSpPr>
            <p:spPr>
              <a:xfrm>
                <a:off x="37687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9"/>
              <p:cNvSpPr/>
              <p:nvPr/>
            </p:nvSpPr>
            <p:spPr>
              <a:xfrm>
                <a:off x="81266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9"/>
              <p:cNvSpPr/>
              <p:nvPr/>
            </p:nvSpPr>
            <p:spPr>
              <a:xfrm>
                <a:off x="124842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9"/>
              <p:cNvSpPr/>
              <p:nvPr/>
            </p:nvSpPr>
            <p:spPr>
              <a:xfrm>
                <a:off x="168422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9"/>
              <p:cNvSpPr/>
              <p:nvPr/>
            </p:nvSpPr>
            <p:spPr>
              <a:xfrm>
                <a:off x="211998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0" name="Google Shape;2260;p9"/>
              <p:cNvSpPr/>
              <p:nvPr/>
            </p:nvSpPr>
            <p:spPr>
              <a:xfrm>
                <a:off x="255577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1" name="Google Shape;2261;p9"/>
              <p:cNvSpPr/>
              <p:nvPr/>
            </p:nvSpPr>
            <p:spPr>
              <a:xfrm>
                <a:off x="2991542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2" name="Google Shape;2262;p9"/>
              <p:cNvSpPr/>
              <p:nvPr/>
            </p:nvSpPr>
            <p:spPr>
              <a:xfrm>
                <a:off x="3427335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3" name="Google Shape;2263;p9"/>
              <p:cNvSpPr/>
              <p:nvPr/>
            </p:nvSpPr>
            <p:spPr>
              <a:xfrm>
                <a:off x="3863099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4" name="Google Shape;2264;p9"/>
              <p:cNvSpPr/>
              <p:nvPr/>
            </p:nvSpPr>
            <p:spPr>
              <a:xfrm>
                <a:off x="429889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5" name="Google Shape;2265;p9"/>
              <p:cNvSpPr/>
              <p:nvPr/>
            </p:nvSpPr>
            <p:spPr>
              <a:xfrm>
                <a:off x="-27471" y="4609191"/>
                <a:ext cx="4789442" cy="19425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" name="Google Shape;2266;p9"/>
              <p:cNvSpPr/>
              <p:nvPr/>
            </p:nvSpPr>
            <p:spPr>
              <a:xfrm>
                <a:off x="4734656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" name="Google Shape;2267;p9"/>
              <p:cNvSpPr/>
              <p:nvPr/>
            </p:nvSpPr>
            <p:spPr>
              <a:xfrm>
                <a:off x="4762106" y="4609200"/>
                <a:ext cx="4762053" cy="179971"/>
              </a:xfrm>
              <a:custGeom>
                <a:rect b="b" l="l" r="r" t="t"/>
                <a:pathLst>
                  <a:path extrusionOk="0" h="6222" w="163518">
                    <a:moveTo>
                      <a:pt x="1" y="0"/>
                    </a:moveTo>
                    <a:lnTo>
                      <a:pt x="1" y="6222"/>
                    </a:lnTo>
                    <a:lnTo>
                      <a:pt x="163517" y="6222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" name="Google Shape;2268;p9"/>
              <p:cNvSpPr/>
              <p:nvPr/>
            </p:nvSpPr>
            <p:spPr>
              <a:xfrm>
                <a:off x="513897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9"/>
              <p:cNvSpPr/>
              <p:nvPr/>
            </p:nvSpPr>
            <p:spPr>
              <a:xfrm>
                <a:off x="5574770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" name="Google Shape;2270;p9"/>
              <p:cNvSpPr/>
              <p:nvPr/>
            </p:nvSpPr>
            <p:spPr>
              <a:xfrm>
                <a:off x="6010534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" name="Google Shape;2271;p9"/>
              <p:cNvSpPr/>
              <p:nvPr/>
            </p:nvSpPr>
            <p:spPr>
              <a:xfrm>
                <a:off x="6446327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" name="Google Shape;2272;p9"/>
              <p:cNvSpPr/>
              <p:nvPr/>
            </p:nvSpPr>
            <p:spPr>
              <a:xfrm>
                <a:off x="6882091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" name="Google Shape;2273;p9"/>
              <p:cNvSpPr/>
              <p:nvPr/>
            </p:nvSpPr>
            <p:spPr>
              <a:xfrm>
                <a:off x="7317884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9"/>
              <p:cNvSpPr/>
              <p:nvPr/>
            </p:nvSpPr>
            <p:spPr>
              <a:xfrm>
                <a:off x="7753648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9"/>
              <p:cNvSpPr/>
              <p:nvPr/>
            </p:nvSpPr>
            <p:spPr>
              <a:xfrm>
                <a:off x="8189441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9"/>
              <p:cNvSpPr/>
              <p:nvPr/>
            </p:nvSpPr>
            <p:spPr>
              <a:xfrm>
                <a:off x="8625205" y="4626931"/>
                <a:ext cx="27479" cy="162240"/>
              </a:xfrm>
              <a:custGeom>
                <a:rect b="b" l="l" r="r" t="t"/>
                <a:pathLst>
                  <a:path extrusionOk="0" h="5609" w="950">
                    <a:moveTo>
                      <a:pt x="1" y="1"/>
                    </a:moveTo>
                    <a:lnTo>
                      <a:pt x="1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9"/>
              <p:cNvSpPr/>
              <p:nvPr/>
            </p:nvSpPr>
            <p:spPr>
              <a:xfrm>
                <a:off x="9060998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" name="Google Shape;2278;p9"/>
              <p:cNvSpPr/>
              <p:nvPr/>
            </p:nvSpPr>
            <p:spPr>
              <a:xfrm>
                <a:off x="4762106" y="4609200"/>
                <a:ext cx="4762053" cy="19411"/>
              </a:xfrm>
              <a:custGeom>
                <a:rect b="b" l="l" r="r" t="t"/>
                <a:pathLst>
                  <a:path extrusionOk="0" h="1089" w="163518">
                    <a:moveTo>
                      <a:pt x="1" y="0"/>
                    </a:moveTo>
                    <a:lnTo>
                      <a:pt x="1" y="1088"/>
                    </a:lnTo>
                    <a:lnTo>
                      <a:pt x="163517" y="1088"/>
                    </a:lnTo>
                    <a:lnTo>
                      <a:pt x="16351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" name="Google Shape;2279;p9"/>
              <p:cNvSpPr/>
              <p:nvPr/>
            </p:nvSpPr>
            <p:spPr>
              <a:xfrm>
                <a:off x="9496762" y="4626931"/>
                <a:ext cx="27450" cy="162240"/>
              </a:xfrm>
              <a:custGeom>
                <a:rect b="b" l="l" r="r" t="t"/>
                <a:pathLst>
                  <a:path extrusionOk="0" h="5609" w="949">
                    <a:moveTo>
                      <a:pt x="0" y="1"/>
                    </a:moveTo>
                    <a:lnTo>
                      <a:pt x="0" y="5609"/>
                    </a:lnTo>
                    <a:lnTo>
                      <a:pt x="949" y="5609"/>
                    </a:lnTo>
                    <a:lnTo>
                      <a:pt x="94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80" name="Google Shape;2280;p9"/>
            <p:cNvSpPr/>
            <p:nvPr/>
          </p:nvSpPr>
          <p:spPr>
            <a:xfrm>
              <a:off x="-26366" y="4626232"/>
              <a:ext cx="26382" cy="155762"/>
            </a:xfrm>
            <a:custGeom>
              <a:rect b="b" l="l" r="r" t="t"/>
              <a:pathLst>
                <a:path extrusionOk="0" h="5609" w="950">
                  <a:moveTo>
                    <a:pt x="1" y="1"/>
                  </a:moveTo>
                  <a:lnTo>
                    <a:pt x="1" y="5609"/>
                  </a:lnTo>
                  <a:lnTo>
                    <a:pt x="949" y="560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8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p10"/>
          <p:cNvSpPr txBox="1"/>
          <p:nvPr>
            <p:ph idx="1" type="body"/>
          </p:nvPr>
        </p:nvSpPr>
        <p:spPr>
          <a:xfrm>
            <a:off x="720000" y="3537400"/>
            <a:ext cx="3520800" cy="1095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1"/>
                </a:solidFill>
                <a:latin typeface="Kavoon"/>
                <a:ea typeface="Kavoon"/>
                <a:cs typeface="Kavoon"/>
                <a:sym typeface="Kavoon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Kavoon"/>
              <a:buNone/>
              <a:defRPr sz="2800">
                <a:solidFill>
                  <a:schemeClr val="dk2"/>
                </a:solidFill>
                <a:latin typeface="Kavoon"/>
                <a:ea typeface="Kavoon"/>
                <a:cs typeface="Kavoon"/>
                <a:sym typeface="Kavo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 Medium"/>
              <a:buChar char="●"/>
              <a:defRPr sz="18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○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■"/>
              <a:defRPr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tpl.org/park-data-downloads" TargetMode="External"/><Relationship Id="rId4" Type="http://schemas.openxmlformats.org/officeDocument/2006/relationships/hyperlink" Target="https://www.tpl.org/2023-city-park-facts" TargetMode="External"/><Relationship Id="rId5" Type="http://schemas.openxmlformats.org/officeDocument/2006/relationships/hyperlink" Target="https://data.cdc.gov/500-Cities-Places/500-Cities-Obesity-among-adults-aged-18-years/bjvu-3y7d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NoahShore/City_Green_Space_and_Health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598" name="Shape 1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99" name="Google Shape;12599;p37"/>
          <p:cNvGrpSpPr/>
          <p:nvPr/>
        </p:nvGrpSpPr>
        <p:grpSpPr>
          <a:xfrm>
            <a:off x="-55693" y="671635"/>
            <a:ext cx="9255386" cy="3958402"/>
            <a:chOff x="-55693" y="671635"/>
            <a:chExt cx="9255386" cy="3958402"/>
          </a:xfrm>
        </p:grpSpPr>
        <p:grpSp>
          <p:nvGrpSpPr>
            <p:cNvPr id="12600" name="Google Shape;12600;p37"/>
            <p:cNvGrpSpPr/>
            <p:nvPr/>
          </p:nvGrpSpPr>
          <p:grpSpPr>
            <a:xfrm>
              <a:off x="7387159" y="671635"/>
              <a:ext cx="1280080" cy="3520329"/>
              <a:chOff x="2384449" y="874575"/>
              <a:chExt cx="962538" cy="2647063"/>
            </a:xfrm>
          </p:grpSpPr>
          <p:grpSp>
            <p:nvGrpSpPr>
              <p:cNvPr id="12601" name="Google Shape;12601;p37"/>
              <p:cNvGrpSpPr/>
              <p:nvPr/>
            </p:nvGrpSpPr>
            <p:grpSpPr>
              <a:xfrm>
                <a:off x="2384449" y="874575"/>
                <a:ext cx="962538" cy="2647063"/>
                <a:chOff x="2384449" y="874575"/>
                <a:chExt cx="962538" cy="2647063"/>
              </a:xfrm>
            </p:grpSpPr>
            <p:grpSp>
              <p:nvGrpSpPr>
                <p:cNvPr id="12602" name="Google Shape;12602;p37"/>
                <p:cNvGrpSpPr/>
                <p:nvPr/>
              </p:nvGrpSpPr>
              <p:grpSpPr>
                <a:xfrm>
                  <a:off x="2654997" y="3000910"/>
                  <a:ext cx="412546" cy="520728"/>
                  <a:chOff x="2654997" y="3000910"/>
                  <a:chExt cx="412546" cy="520728"/>
                </a:xfrm>
              </p:grpSpPr>
              <p:sp>
                <p:nvSpPr>
                  <p:cNvPr id="12603" name="Google Shape;12603;p37"/>
                  <p:cNvSpPr/>
                  <p:nvPr/>
                </p:nvSpPr>
                <p:spPr>
                  <a:xfrm>
                    <a:off x="2725099" y="3000910"/>
                    <a:ext cx="272377" cy="496779"/>
                  </a:xfrm>
                  <a:custGeom>
                    <a:rect b="b" l="l" r="r" t="t"/>
                    <a:pathLst>
                      <a:path extrusionOk="0" h="14414" w="7903">
                        <a:moveTo>
                          <a:pt x="489" y="0"/>
                        </a:moveTo>
                        <a:cubicBezTo>
                          <a:pt x="489" y="1442"/>
                          <a:pt x="489" y="2883"/>
                          <a:pt x="438" y="4273"/>
                        </a:cubicBezTo>
                        <a:cubicBezTo>
                          <a:pt x="335" y="9832"/>
                          <a:pt x="0" y="14414"/>
                          <a:pt x="0" y="14414"/>
                        </a:cubicBezTo>
                        <a:lnTo>
                          <a:pt x="7902" y="14414"/>
                        </a:lnTo>
                        <a:cubicBezTo>
                          <a:pt x="7902" y="14414"/>
                          <a:pt x="7465" y="10810"/>
                          <a:pt x="7078" y="7053"/>
                        </a:cubicBezTo>
                        <a:cubicBezTo>
                          <a:pt x="7001" y="6126"/>
                          <a:pt x="6898" y="5174"/>
                          <a:pt x="6821" y="4299"/>
                        </a:cubicBezTo>
                        <a:cubicBezTo>
                          <a:pt x="6692" y="2626"/>
                          <a:pt x="6589" y="1133"/>
                          <a:pt x="6564" y="103"/>
                        </a:cubicBezTo>
                        <a:lnTo>
                          <a:pt x="489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4" name="Google Shape;12604;p37"/>
                  <p:cNvSpPr/>
                  <p:nvPr/>
                </p:nvSpPr>
                <p:spPr>
                  <a:xfrm>
                    <a:off x="2740160" y="3000910"/>
                    <a:ext cx="228917" cy="242186"/>
                  </a:xfrm>
                  <a:custGeom>
                    <a:rect b="b" l="l" r="r" t="t"/>
                    <a:pathLst>
                      <a:path extrusionOk="0" h="7027" w="6642">
                        <a:moveTo>
                          <a:pt x="52" y="0"/>
                        </a:moveTo>
                        <a:cubicBezTo>
                          <a:pt x="52" y="1442"/>
                          <a:pt x="52" y="2883"/>
                          <a:pt x="1" y="4299"/>
                        </a:cubicBezTo>
                        <a:cubicBezTo>
                          <a:pt x="453" y="4084"/>
                          <a:pt x="931" y="3985"/>
                          <a:pt x="1423" y="3985"/>
                        </a:cubicBezTo>
                        <a:cubicBezTo>
                          <a:pt x="3172" y="3985"/>
                          <a:pt x="5095" y="5239"/>
                          <a:pt x="6641" y="7027"/>
                        </a:cubicBezTo>
                        <a:cubicBezTo>
                          <a:pt x="6384" y="4402"/>
                          <a:pt x="6152" y="1673"/>
                          <a:pt x="6127" y="103"/>
                        </a:cubicBezTo>
                        <a:lnTo>
                          <a:pt x="52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5" name="Google Shape;12605;p37"/>
                  <p:cNvSpPr/>
                  <p:nvPr/>
                </p:nvSpPr>
                <p:spPr>
                  <a:xfrm>
                    <a:off x="2914931" y="3149040"/>
                    <a:ext cx="82544" cy="348648"/>
                  </a:xfrm>
                  <a:custGeom>
                    <a:rect b="b" l="l" r="r" t="t"/>
                    <a:pathLst>
                      <a:path extrusionOk="0" h="10116" w="2395">
                        <a:moveTo>
                          <a:pt x="1313" y="1"/>
                        </a:moveTo>
                        <a:lnTo>
                          <a:pt x="0" y="232"/>
                        </a:lnTo>
                        <a:cubicBezTo>
                          <a:pt x="670" y="3656"/>
                          <a:pt x="1287" y="7928"/>
                          <a:pt x="670" y="10116"/>
                        </a:cubicBezTo>
                        <a:lnTo>
                          <a:pt x="2394" y="10116"/>
                        </a:lnTo>
                        <a:cubicBezTo>
                          <a:pt x="2394" y="10116"/>
                          <a:pt x="1957" y="6512"/>
                          <a:pt x="1570" y="2755"/>
                        </a:cubicBezTo>
                        <a:cubicBezTo>
                          <a:pt x="1493" y="1828"/>
                          <a:pt x="1390" y="876"/>
                          <a:pt x="131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6" name="Google Shape;12606;p37"/>
                  <p:cNvSpPr/>
                  <p:nvPr/>
                </p:nvSpPr>
                <p:spPr>
                  <a:xfrm>
                    <a:off x="2763251" y="3155243"/>
                    <a:ext cx="12442" cy="308737"/>
                  </a:xfrm>
                  <a:custGeom>
                    <a:rect b="b" l="l" r="r" t="t"/>
                    <a:pathLst>
                      <a:path extrusionOk="0" h="8958" w="361">
                        <a:moveTo>
                          <a:pt x="335" y="1"/>
                        </a:moveTo>
                        <a:cubicBezTo>
                          <a:pt x="77" y="721"/>
                          <a:pt x="26" y="1494"/>
                          <a:pt x="26" y="2240"/>
                        </a:cubicBezTo>
                        <a:cubicBezTo>
                          <a:pt x="26" y="2600"/>
                          <a:pt x="52" y="2986"/>
                          <a:pt x="52" y="3347"/>
                        </a:cubicBezTo>
                        <a:cubicBezTo>
                          <a:pt x="77" y="3733"/>
                          <a:pt x="52" y="4093"/>
                          <a:pt x="52" y="4479"/>
                        </a:cubicBezTo>
                        <a:cubicBezTo>
                          <a:pt x="0" y="5226"/>
                          <a:pt x="0" y="5972"/>
                          <a:pt x="26" y="6719"/>
                        </a:cubicBezTo>
                        <a:cubicBezTo>
                          <a:pt x="26" y="7465"/>
                          <a:pt x="103" y="8211"/>
                          <a:pt x="77" y="8958"/>
                        </a:cubicBezTo>
                        <a:lnTo>
                          <a:pt x="103" y="8958"/>
                        </a:lnTo>
                        <a:cubicBezTo>
                          <a:pt x="257" y="8237"/>
                          <a:pt x="257" y="7465"/>
                          <a:pt x="257" y="6719"/>
                        </a:cubicBezTo>
                        <a:cubicBezTo>
                          <a:pt x="257" y="5972"/>
                          <a:pt x="206" y="5226"/>
                          <a:pt x="155" y="4479"/>
                        </a:cubicBezTo>
                        <a:cubicBezTo>
                          <a:pt x="129" y="4093"/>
                          <a:pt x="129" y="3733"/>
                          <a:pt x="129" y="3347"/>
                        </a:cubicBezTo>
                        <a:cubicBezTo>
                          <a:pt x="155" y="2986"/>
                          <a:pt x="180" y="2600"/>
                          <a:pt x="206" y="2240"/>
                        </a:cubicBezTo>
                        <a:cubicBezTo>
                          <a:pt x="257" y="1494"/>
                          <a:pt x="257" y="747"/>
                          <a:pt x="36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7" name="Google Shape;12607;p37"/>
                  <p:cNvSpPr/>
                  <p:nvPr/>
                </p:nvSpPr>
                <p:spPr>
                  <a:xfrm>
                    <a:off x="2788962" y="3156139"/>
                    <a:ext cx="32845" cy="319387"/>
                  </a:xfrm>
                  <a:custGeom>
                    <a:rect b="b" l="l" r="r" t="t"/>
                    <a:pathLst>
                      <a:path extrusionOk="0" h="9267" w="953">
                        <a:moveTo>
                          <a:pt x="901" y="1"/>
                        </a:moveTo>
                        <a:cubicBezTo>
                          <a:pt x="901" y="206"/>
                          <a:pt x="798" y="361"/>
                          <a:pt x="721" y="541"/>
                        </a:cubicBezTo>
                        <a:cubicBezTo>
                          <a:pt x="618" y="721"/>
                          <a:pt x="515" y="876"/>
                          <a:pt x="412" y="1056"/>
                        </a:cubicBezTo>
                        <a:cubicBezTo>
                          <a:pt x="232" y="1416"/>
                          <a:pt x="78" y="1802"/>
                          <a:pt x="26" y="2214"/>
                        </a:cubicBezTo>
                        <a:cubicBezTo>
                          <a:pt x="1" y="2626"/>
                          <a:pt x="52" y="3038"/>
                          <a:pt x="155" y="3424"/>
                        </a:cubicBezTo>
                        <a:cubicBezTo>
                          <a:pt x="258" y="3784"/>
                          <a:pt x="335" y="4170"/>
                          <a:pt x="412" y="4556"/>
                        </a:cubicBezTo>
                        <a:cubicBezTo>
                          <a:pt x="490" y="4942"/>
                          <a:pt x="567" y="5328"/>
                          <a:pt x="592" y="5740"/>
                        </a:cubicBezTo>
                        <a:cubicBezTo>
                          <a:pt x="618" y="6126"/>
                          <a:pt x="618" y="6512"/>
                          <a:pt x="644" y="6924"/>
                        </a:cubicBezTo>
                        <a:cubicBezTo>
                          <a:pt x="644" y="7310"/>
                          <a:pt x="670" y="7696"/>
                          <a:pt x="670" y="8082"/>
                        </a:cubicBezTo>
                        <a:cubicBezTo>
                          <a:pt x="670" y="8469"/>
                          <a:pt x="670" y="8880"/>
                          <a:pt x="567" y="9241"/>
                        </a:cubicBezTo>
                        <a:lnTo>
                          <a:pt x="592" y="9266"/>
                        </a:lnTo>
                        <a:cubicBezTo>
                          <a:pt x="773" y="8906"/>
                          <a:pt x="798" y="8494"/>
                          <a:pt x="850" y="8082"/>
                        </a:cubicBezTo>
                        <a:cubicBezTo>
                          <a:pt x="850" y="7696"/>
                          <a:pt x="850" y="7310"/>
                          <a:pt x="824" y="6898"/>
                        </a:cubicBezTo>
                        <a:cubicBezTo>
                          <a:pt x="798" y="6512"/>
                          <a:pt x="721" y="6126"/>
                          <a:pt x="670" y="5715"/>
                        </a:cubicBezTo>
                        <a:cubicBezTo>
                          <a:pt x="618" y="5328"/>
                          <a:pt x="592" y="4942"/>
                          <a:pt x="541" y="4556"/>
                        </a:cubicBezTo>
                        <a:cubicBezTo>
                          <a:pt x="515" y="4144"/>
                          <a:pt x="464" y="3758"/>
                          <a:pt x="387" y="3372"/>
                        </a:cubicBezTo>
                        <a:cubicBezTo>
                          <a:pt x="284" y="2986"/>
                          <a:pt x="232" y="2600"/>
                          <a:pt x="284" y="2240"/>
                        </a:cubicBezTo>
                        <a:cubicBezTo>
                          <a:pt x="309" y="1854"/>
                          <a:pt x="412" y="1493"/>
                          <a:pt x="567" y="1133"/>
                        </a:cubicBezTo>
                        <a:lnTo>
                          <a:pt x="824" y="593"/>
                        </a:lnTo>
                        <a:cubicBezTo>
                          <a:pt x="876" y="412"/>
                          <a:pt x="953" y="206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8" name="Google Shape;12608;p37"/>
                  <p:cNvSpPr/>
                  <p:nvPr/>
                </p:nvSpPr>
                <p:spPr>
                  <a:xfrm>
                    <a:off x="2810261" y="3207595"/>
                    <a:ext cx="49699" cy="132208"/>
                  </a:xfrm>
                  <a:custGeom>
                    <a:rect b="b" l="l" r="r" t="t"/>
                    <a:pathLst>
                      <a:path extrusionOk="0" h="3836" w="1442">
                        <a:moveTo>
                          <a:pt x="1261" y="3604"/>
                        </a:moveTo>
                        <a:cubicBezTo>
                          <a:pt x="1261" y="3611"/>
                          <a:pt x="1259" y="3614"/>
                          <a:pt x="1256" y="3614"/>
                        </a:cubicBezTo>
                        <a:cubicBezTo>
                          <a:pt x="1252" y="3614"/>
                          <a:pt x="1248" y="3610"/>
                          <a:pt x="1244" y="3604"/>
                        </a:cubicBezTo>
                        <a:close/>
                        <a:moveTo>
                          <a:pt x="541" y="0"/>
                        </a:moveTo>
                        <a:cubicBezTo>
                          <a:pt x="412" y="0"/>
                          <a:pt x="283" y="26"/>
                          <a:pt x="206" y="155"/>
                        </a:cubicBezTo>
                        <a:cubicBezTo>
                          <a:pt x="129" y="232"/>
                          <a:pt x="77" y="361"/>
                          <a:pt x="77" y="464"/>
                        </a:cubicBezTo>
                        <a:cubicBezTo>
                          <a:pt x="0" y="901"/>
                          <a:pt x="103" y="1313"/>
                          <a:pt x="155" y="1725"/>
                        </a:cubicBezTo>
                        <a:cubicBezTo>
                          <a:pt x="232" y="2137"/>
                          <a:pt x="309" y="2523"/>
                          <a:pt x="438" y="2935"/>
                        </a:cubicBezTo>
                        <a:lnTo>
                          <a:pt x="464" y="2935"/>
                        </a:lnTo>
                        <a:cubicBezTo>
                          <a:pt x="412" y="2523"/>
                          <a:pt x="361" y="2111"/>
                          <a:pt x="335" y="1699"/>
                        </a:cubicBezTo>
                        <a:cubicBezTo>
                          <a:pt x="283" y="1287"/>
                          <a:pt x="232" y="875"/>
                          <a:pt x="258" y="489"/>
                        </a:cubicBezTo>
                        <a:cubicBezTo>
                          <a:pt x="258" y="309"/>
                          <a:pt x="335" y="129"/>
                          <a:pt x="541" y="129"/>
                        </a:cubicBezTo>
                        <a:cubicBezTo>
                          <a:pt x="551" y="126"/>
                          <a:pt x="561" y="124"/>
                          <a:pt x="571" y="124"/>
                        </a:cubicBezTo>
                        <a:cubicBezTo>
                          <a:pt x="632" y="124"/>
                          <a:pt x="680" y="191"/>
                          <a:pt x="747" y="258"/>
                        </a:cubicBezTo>
                        <a:cubicBezTo>
                          <a:pt x="798" y="335"/>
                          <a:pt x="850" y="438"/>
                          <a:pt x="875" y="515"/>
                        </a:cubicBezTo>
                        <a:cubicBezTo>
                          <a:pt x="1030" y="901"/>
                          <a:pt x="1081" y="1313"/>
                          <a:pt x="1133" y="1725"/>
                        </a:cubicBezTo>
                        <a:cubicBezTo>
                          <a:pt x="1158" y="2137"/>
                          <a:pt x="1210" y="2548"/>
                          <a:pt x="1210" y="2960"/>
                        </a:cubicBezTo>
                        <a:cubicBezTo>
                          <a:pt x="1210" y="3127"/>
                          <a:pt x="1210" y="3316"/>
                          <a:pt x="1189" y="3507"/>
                        </a:cubicBezTo>
                        <a:lnTo>
                          <a:pt x="1189" y="3507"/>
                        </a:lnTo>
                        <a:cubicBezTo>
                          <a:pt x="1155" y="3452"/>
                          <a:pt x="1125" y="3392"/>
                          <a:pt x="1107" y="3321"/>
                        </a:cubicBezTo>
                        <a:cubicBezTo>
                          <a:pt x="953" y="2960"/>
                          <a:pt x="850" y="2574"/>
                          <a:pt x="747" y="2162"/>
                        </a:cubicBezTo>
                        <a:cubicBezTo>
                          <a:pt x="695" y="1982"/>
                          <a:pt x="669" y="1776"/>
                          <a:pt x="618" y="1570"/>
                        </a:cubicBezTo>
                        <a:cubicBezTo>
                          <a:pt x="592" y="1365"/>
                          <a:pt x="541" y="1159"/>
                          <a:pt x="592" y="953"/>
                        </a:cubicBezTo>
                        <a:lnTo>
                          <a:pt x="566" y="953"/>
                        </a:lnTo>
                        <a:cubicBezTo>
                          <a:pt x="489" y="1159"/>
                          <a:pt x="515" y="1365"/>
                          <a:pt x="515" y="1570"/>
                        </a:cubicBezTo>
                        <a:cubicBezTo>
                          <a:pt x="515" y="1776"/>
                          <a:pt x="541" y="2008"/>
                          <a:pt x="566" y="2214"/>
                        </a:cubicBezTo>
                        <a:cubicBezTo>
                          <a:pt x="644" y="2626"/>
                          <a:pt x="721" y="3012"/>
                          <a:pt x="875" y="3424"/>
                        </a:cubicBezTo>
                        <a:cubicBezTo>
                          <a:pt x="927" y="3527"/>
                          <a:pt x="953" y="3630"/>
                          <a:pt x="1030" y="3732"/>
                        </a:cubicBezTo>
                        <a:cubicBezTo>
                          <a:pt x="1056" y="3732"/>
                          <a:pt x="1056" y="3758"/>
                          <a:pt x="1107" y="3810"/>
                        </a:cubicBezTo>
                        <a:cubicBezTo>
                          <a:pt x="1133" y="3810"/>
                          <a:pt x="1158" y="3835"/>
                          <a:pt x="1210" y="3835"/>
                        </a:cubicBezTo>
                        <a:lnTo>
                          <a:pt x="1287" y="3835"/>
                        </a:lnTo>
                        <a:cubicBezTo>
                          <a:pt x="1313" y="3810"/>
                          <a:pt x="1339" y="3784"/>
                          <a:pt x="1339" y="3784"/>
                        </a:cubicBezTo>
                        <a:cubicBezTo>
                          <a:pt x="1416" y="3681"/>
                          <a:pt x="1390" y="3630"/>
                          <a:pt x="1416" y="3578"/>
                        </a:cubicBezTo>
                        <a:cubicBezTo>
                          <a:pt x="1442" y="3346"/>
                          <a:pt x="1442" y="3140"/>
                          <a:pt x="1416" y="2935"/>
                        </a:cubicBezTo>
                        <a:cubicBezTo>
                          <a:pt x="1390" y="2523"/>
                          <a:pt x="1339" y="2111"/>
                          <a:pt x="1261" y="1699"/>
                        </a:cubicBezTo>
                        <a:cubicBezTo>
                          <a:pt x="1158" y="1287"/>
                          <a:pt x="1081" y="901"/>
                          <a:pt x="953" y="489"/>
                        </a:cubicBezTo>
                        <a:cubicBezTo>
                          <a:pt x="901" y="386"/>
                          <a:pt x="875" y="309"/>
                          <a:pt x="824" y="206"/>
                        </a:cubicBezTo>
                        <a:cubicBezTo>
                          <a:pt x="798" y="155"/>
                          <a:pt x="747" y="103"/>
                          <a:pt x="721" y="78"/>
                        </a:cubicBezTo>
                        <a:cubicBezTo>
                          <a:pt x="669" y="26"/>
                          <a:pt x="592" y="0"/>
                          <a:pt x="54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9" name="Google Shape;12609;p37"/>
                  <p:cNvSpPr/>
                  <p:nvPr/>
                </p:nvSpPr>
                <p:spPr>
                  <a:xfrm>
                    <a:off x="2844864" y="3175646"/>
                    <a:ext cx="44356" cy="291022"/>
                  </a:xfrm>
                  <a:custGeom>
                    <a:rect b="b" l="l" r="r" t="t"/>
                    <a:pathLst>
                      <a:path extrusionOk="0" h="8444" w="1287">
                        <a:moveTo>
                          <a:pt x="541" y="1"/>
                        </a:moveTo>
                        <a:cubicBezTo>
                          <a:pt x="412" y="335"/>
                          <a:pt x="438" y="721"/>
                          <a:pt x="463" y="1082"/>
                        </a:cubicBezTo>
                        <a:cubicBezTo>
                          <a:pt x="515" y="1442"/>
                          <a:pt x="566" y="1802"/>
                          <a:pt x="644" y="2163"/>
                        </a:cubicBezTo>
                        <a:cubicBezTo>
                          <a:pt x="721" y="2523"/>
                          <a:pt x="849" y="2884"/>
                          <a:pt x="927" y="3218"/>
                        </a:cubicBezTo>
                        <a:cubicBezTo>
                          <a:pt x="978" y="3373"/>
                          <a:pt x="978" y="3553"/>
                          <a:pt x="1030" y="3733"/>
                        </a:cubicBezTo>
                        <a:cubicBezTo>
                          <a:pt x="1030" y="3913"/>
                          <a:pt x="1081" y="4093"/>
                          <a:pt x="1055" y="4273"/>
                        </a:cubicBezTo>
                        <a:cubicBezTo>
                          <a:pt x="1081" y="4608"/>
                          <a:pt x="1030" y="4968"/>
                          <a:pt x="901" y="5329"/>
                        </a:cubicBezTo>
                        <a:cubicBezTo>
                          <a:pt x="798" y="5663"/>
                          <a:pt x="669" y="5998"/>
                          <a:pt x="515" y="6332"/>
                        </a:cubicBezTo>
                        <a:cubicBezTo>
                          <a:pt x="232" y="7002"/>
                          <a:pt x="0" y="7697"/>
                          <a:pt x="0" y="8443"/>
                        </a:cubicBezTo>
                        <a:lnTo>
                          <a:pt x="26" y="8443"/>
                        </a:lnTo>
                        <a:cubicBezTo>
                          <a:pt x="103" y="8083"/>
                          <a:pt x="206" y="7748"/>
                          <a:pt x="335" y="7413"/>
                        </a:cubicBezTo>
                        <a:cubicBezTo>
                          <a:pt x="438" y="7053"/>
                          <a:pt x="566" y="6744"/>
                          <a:pt x="695" y="6384"/>
                        </a:cubicBezTo>
                        <a:cubicBezTo>
                          <a:pt x="798" y="6049"/>
                          <a:pt x="901" y="5689"/>
                          <a:pt x="978" y="5329"/>
                        </a:cubicBezTo>
                        <a:cubicBezTo>
                          <a:pt x="1081" y="4994"/>
                          <a:pt x="1158" y="4634"/>
                          <a:pt x="1184" y="4273"/>
                        </a:cubicBezTo>
                        <a:cubicBezTo>
                          <a:pt x="1287" y="3527"/>
                          <a:pt x="1030" y="2781"/>
                          <a:pt x="875" y="2111"/>
                        </a:cubicBezTo>
                        <a:cubicBezTo>
                          <a:pt x="798" y="1751"/>
                          <a:pt x="721" y="1416"/>
                          <a:pt x="644" y="1056"/>
                        </a:cubicBezTo>
                        <a:cubicBezTo>
                          <a:pt x="592" y="696"/>
                          <a:pt x="515" y="361"/>
                          <a:pt x="54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0" name="Google Shape;12610;p37"/>
                  <p:cNvSpPr/>
                  <p:nvPr/>
                </p:nvSpPr>
                <p:spPr>
                  <a:xfrm>
                    <a:off x="2903385" y="3355724"/>
                    <a:ext cx="12476" cy="130450"/>
                  </a:xfrm>
                  <a:custGeom>
                    <a:rect b="b" l="l" r="r" t="t"/>
                    <a:pathLst>
                      <a:path extrusionOk="0" h="3785" w="362">
                        <a:moveTo>
                          <a:pt x="155" y="1"/>
                        </a:moveTo>
                        <a:cubicBezTo>
                          <a:pt x="52" y="310"/>
                          <a:pt x="1" y="644"/>
                          <a:pt x="1" y="953"/>
                        </a:cubicBezTo>
                        <a:cubicBezTo>
                          <a:pt x="27" y="1107"/>
                          <a:pt x="52" y="1262"/>
                          <a:pt x="78" y="1416"/>
                        </a:cubicBezTo>
                        <a:cubicBezTo>
                          <a:pt x="78" y="1571"/>
                          <a:pt x="78" y="1751"/>
                          <a:pt x="52" y="1905"/>
                        </a:cubicBezTo>
                        <a:cubicBezTo>
                          <a:pt x="27" y="2214"/>
                          <a:pt x="27" y="2549"/>
                          <a:pt x="78" y="2858"/>
                        </a:cubicBezTo>
                        <a:cubicBezTo>
                          <a:pt x="104" y="3167"/>
                          <a:pt x="181" y="3501"/>
                          <a:pt x="335" y="3784"/>
                        </a:cubicBezTo>
                        <a:lnTo>
                          <a:pt x="361" y="3759"/>
                        </a:lnTo>
                        <a:cubicBezTo>
                          <a:pt x="335" y="3450"/>
                          <a:pt x="335" y="3141"/>
                          <a:pt x="310" y="2832"/>
                        </a:cubicBezTo>
                        <a:cubicBezTo>
                          <a:pt x="284" y="2523"/>
                          <a:pt x="232" y="2214"/>
                          <a:pt x="181" y="1905"/>
                        </a:cubicBezTo>
                        <a:cubicBezTo>
                          <a:pt x="155" y="1751"/>
                          <a:pt x="129" y="1571"/>
                          <a:pt x="155" y="1416"/>
                        </a:cubicBezTo>
                        <a:cubicBezTo>
                          <a:pt x="155" y="1262"/>
                          <a:pt x="181" y="1107"/>
                          <a:pt x="207" y="953"/>
                        </a:cubicBezTo>
                        <a:cubicBezTo>
                          <a:pt x="232" y="644"/>
                          <a:pt x="207" y="335"/>
                          <a:pt x="15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1" name="Google Shape;12611;p37"/>
                  <p:cNvSpPr/>
                  <p:nvPr/>
                </p:nvSpPr>
                <p:spPr>
                  <a:xfrm>
                    <a:off x="2654997" y="3455086"/>
                    <a:ext cx="412546" cy="66552"/>
                  </a:xfrm>
                  <a:custGeom>
                    <a:rect b="b" l="l" r="r" t="t"/>
                    <a:pathLst>
                      <a:path extrusionOk="0" h="1931" w="11970">
                        <a:moveTo>
                          <a:pt x="1" y="0"/>
                        </a:moveTo>
                        <a:lnTo>
                          <a:pt x="1" y="1931"/>
                        </a:lnTo>
                        <a:lnTo>
                          <a:pt x="11969" y="1931"/>
                        </a:lnTo>
                        <a:lnTo>
                          <a:pt x="11969" y="0"/>
                        </a:lnTo>
                        <a:close/>
                      </a:path>
                    </a:pathLst>
                  </a:custGeom>
                  <a:solidFill>
                    <a:srgbClr val="E2856A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2" name="Google Shape;12612;p37"/>
                  <p:cNvSpPr/>
                  <p:nvPr/>
                </p:nvSpPr>
                <p:spPr>
                  <a:xfrm>
                    <a:off x="2742848" y="3470147"/>
                    <a:ext cx="7996" cy="51491"/>
                  </a:xfrm>
                  <a:custGeom>
                    <a:rect b="b" l="l" r="r" t="t"/>
                    <a:pathLst>
                      <a:path extrusionOk="0" h="1494" w="232">
                        <a:moveTo>
                          <a:pt x="0" y="1"/>
                        </a:moveTo>
                        <a:lnTo>
                          <a:pt x="0" y="1494"/>
                        </a:lnTo>
                        <a:lnTo>
                          <a:pt x="232" y="1494"/>
                        </a:lnTo>
                        <a:lnTo>
                          <a:pt x="232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3" name="Google Shape;12613;p37"/>
                  <p:cNvSpPr/>
                  <p:nvPr/>
                </p:nvSpPr>
                <p:spPr>
                  <a:xfrm>
                    <a:off x="2856375" y="3470147"/>
                    <a:ext cx="8926" cy="51491"/>
                  </a:xfrm>
                  <a:custGeom>
                    <a:rect b="b" l="l" r="r" t="t"/>
                    <a:pathLst>
                      <a:path extrusionOk="0" h="1494" w="259">
                        <a:moveTo>
                          <a:pt x="1" y="1"/>
                        </a:moveTo>
                        <a:lnTo>
                          <a:pt x="1" y="1494"/>
                        </a:lnTo>
                        <a:lnTo>
                          <a:pt x="258" y="1494"/>
                        </a:lnTo>
                        <a:lnTo>
                          <a:pt x="258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4" name="Google Shape;12614;p37"/>
                  <p:cNvSpPr/>
                  <p:nvPr/>
                </p:nvSpPr>
                <p:spPr>
                  <a:xfrm>
                    <a:off x="2969937" y="3470147"/>
                    <a:ext cx="7996" cy="51491"/>
                  </a:xfrm>
                  <a:custGeom>
                    <a:rect b="b" l="l" r="r" t="t"/>
                    <a:pathLst>
                      <a:path extrusionOk="0" h="1494" w="232">
                        <a:moveTo>
                          <a:pt x="0" y="1"/>
                        </a:moveTo>
                        <a:lnTo>
                          <a:pt x="0" y="1494"/>
                        </a:lnTo>
                        <a:lnTo>
                          <a:pt x="232" y="1494"/>
                        </a:lnTo>
                        <a:lnTo>
                          <a:pt x="232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615" name="Google Shape;12615;p37"/>
                <p:cNvGrpSpPr/>
                <p:nvPr/>
              </p:nvGrpSpPr>
              <p:grpSpPr>
                <a:xfrm>
                  <a:off x="2384449" y="874575"/>
                  <a:ext cx="962538" cy="2223043"/>
                  <a:chOff x="2384449" y="874575"/>
                  <a:chExt cx="962538" cy="2223043"/>
                </a:xfrm>
              </p:grpSpPr>
              <p:sp>
                <p:nvSpPr>
                  <p:cNvPr id="12616" name="Google Shape;12616;p37"/>
                  <p:cNvSpPr/>
                  <p:nvPr/>
                </p:nvSpPr>
                <p:spPr>
                  <a:xfrm>
                    <a:off x="3102971" y="1917684"/>
                    <a:ext cx="49733" cy="29054"/>
                  </a:xfrm>
                  <a:custGeom>
                    <a:rect b="b" l="l" r="r" t="t"/>
                    <a:pathLst>
                      <a:path extrusionOk="0" h="843" w="1443">
                        <a:moveTo>
                          <a:pt x="944" y="0"/>
                        </a:moveTo>
                        <a:cubicBezTo>
                          <a:pt x="768" y="0"/>
                          <a:pt x="586" y="32"/>
                          <a:pt x="439" y="81"/>
                        </a:cubicBezTo>
                        <a:cubicBezTo>
                          <a:pt x="130" y="184"/>
                          <a:pt x="52" y="390"/>
                          <a:pt x="1" y="647"/>
                        </a:cubicBezTo>
                        <a:cubicBezTo>
                          <a:pt x="168" y="758"/>
                          <a:pt x="308" y="843"/>
                          <a:pt x="489" y="843"/>
                        </a:cubicBezTo>
                        <a:cubicBezTo>
                          <a:pt x="559" y="843"/>
                          <a:pt x="635" y="830"/>
                          <a:pt x="722" y="801"/>
                        </a:cubicBezTo>
                        <a:cubicBezTo>
                          <a:pt x="1005" y="673"/>
                          <a:pt x="1365" y="390"/>
                          <a:pt x="1442" y="132"/>
                        </a:cubicBezTo>
                        <a:cubicBezTo>
                          <a:pt x="1321" y="38"/>
                          <a:pt x="1137" y="0"/>
                          <a:pt x="94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7" name="Google Shape;12617;p37"/>
                  <p:cNvSpPr/>
                  <p:nvPr/>
                </p:nvSpPr>
                <p:spPr>
                  <a:xfrm>
                    <a:off x="3118067" y="1955492"/>
                    <a:ext cx="31087" cy="24470"/>
                  </a:xfrm>
                  <a:custGeom>
                    <a:rect b="b" l="l" r="r" t="t"/>
                    <a:pathLst>
                      <a:path extrusionOk="0" h="710" w="902">
                        <a:moveTo>
                          <a:pt x="258" y="0"/>
                        </a:moveTo>
                        <a:cubicBezTo>
                          <a:pt x="174" y="0"/>
                          <a:pt x="91" y="26"/>
                          <a:pt x="1" y="65"/>
                        </a:cubicBezTo>
                        <a:cubicBezTo>
                          <a:pt x="1" y="271"/>
                          <a:pt x="26" y="399"/>
                          <a:pt x="206" y="528"/>
                        </a:cubicBezTo>
                        <a:cubicBezTo>
                          <a:pt x="363" y="626"/>
                          <a:pt x="580" y="709"/>
                          <a:pt x="754" y="709"/>
                        </a:cubicBezTo>
                        <a:cubicBezTo>
                          <a:pt x="808" y="709"/>
                          <a:pt x="858" y="701"/>
                          <a:pt x="901" y="682"/>
                        </a:cubicBezTo>
                        <a:cubicBezTo>
                          <a:pt x="901" y="477"/>
                          <a:pt x="721" y="219"/>
                          <a:pt x="515" y="90"/>
                        </a:cubicBezTo>
                        <a:cubicBezTo>
                          <a:pt x="425" y="26"/>
                          <a:pt x="342" y="0"/>
                          <a:pt x="25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8" name="Google Shape;12618;p37"/>
                  <p:cNvSpPr/>
                  <p:nvPr/>
                </p:nvSpPr>
                <p:spPr>
                  <a:xfrm>
                    <a:off x="3096768" y="1904381"/>
                    <a:ext cx="28434" cy="27365"/>
                  </a:xfrm>
                  <a:custGeom>
                    <a:rect b="b" l="l" r="r" t="t"/>
                    <a:pathLst>
                      <a:path extrusionOk="0" h="794" w="825">
                        <a:moveTo>
                          <a:pt x="744" y="0"/>
                        </a:moveTo>
                        <a:cubicBezTo>
                          <a:pt x="545" y="0"/>
                          <a:pt x="296" y="122"/>
                          <a:pt x="155" y="287"/>
                        </a:cubicBezTo>
                        <a:cubicBezTo>
                          <a:pt x="1" y="441"/>
                          <a:pt x="1" y="595"/>
                          <a:pt x="27" y="776"/>
                        </a:cubicBezTo>
                        <a:cubicBezTo>
                          <a:pt x="99" y="785"/>
                          <a:pt x="166" y="794"/>
                          <a:pt x="228" y="794"/>
                        </a:cubicBezTo>
                        <a:cubicBezTo>
                          <a:pt x="342" y="794"/>
                          <a:pt x="441" y="763"/>
                          <a:pt x="541" y="647"/>
                        </a:cubicBezTo>
                        <a:cubicBezTo>
                          <a:pt x="696" y="492"/>
                          <a:pt x="824" y="184"/>
                          <a:pt x="799" y="3"/>
                        </a:cubicBezTo>
                        <a:cubicBezTo>
                          <a:pt x="781" y="1"/>
                          <a:pt x="763" y="0"/>
                          <a:pt x="74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9" name="Google Shape;12619;p37"/>
                  <p:cNvSpPr/>
                  <p:nvPr/>
                </p:nvSpPr>
                <p:spPr>
                  <a:xfrm>
                    <a:off x="3068403" y="1698696"/>
                    <a:ext cx="25745" cy="33741"/>
                  </a:xfrm>
                  <a:custGeom>
                    <a:rect b="b" l="l" r="r" t="t"/>
                    <a:pathLst>
                      <a:path extrusionOk="0" h="979" w="747">
                        <a:moveTo>
                          <a:pt x="669" y="0"/>
                        </a:moveTo>
                        <a:cubicBezTo>
                          <a:pt x="463" y="26"/>
                          <a:pt x="232" y="257"/>
                          <a:pt x="129" y="463"/>
                        </a:cubicBezTo>
                        <a:cubicBezTo>
                          <a:pt x="0" y="644"/>
                          <a:pt x="52" y="798"/>
                          <a:pt x="129" y="978"/>
                        </a:cubicBezTo>
                        <a:cubicBezTo>
                          <a:pt x="335" y="952"/>
                          <a:pt x="489" y="901"/>
                          <a:pt x="592" y="721"/>
                        </a:cubicBezTo>
                        <a:cubicBezTo>
                          <a:pt x="695" y="515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0" name="Google Shape;12620;p37"/>
                  <p:cNvSpPr/>
                  <p:nvPr/>
                </p:nvSpPr>
                <p:spPr>
                  <a:xfrm>
                    <a:off x="3115413" y="1985304"/>
                    <a:ext cx="35499" cy="21230"/>
                  </a:xfrm>
                  <a:custGeom>
                    <a:rect b="b" l="l" r="r" t="t"/>
                    <a:pathLst>
                      <a:path extrusionOk="0" h="616" w="1030">
                        <a:moveTo>
                          <a:pt x="330" y="0"/>
                        </a:moveTo>
                        <a:cubicBezTo>
                          <a:pt x="218" y="0"/>
                          <a:pt x="120" y="58"/>
                          <a:pt x="0" y="126"/>
                        </a:cubicBezTo>
                        <a:cubicBezTo>
                          <a:pt x="52" y="306"/>
                          <a:pt x="103" y="461"/>
                          <a:pt x="309" y="538"/>
                        </a:cubicBezTo>
                        <a:cubicBezTo>
                          <a:pt x="425" y="590"/>
                          <a:pt x="560" y="615"/>
                          <a:pt x="689" y="615"/>
                        </a:cubicBezTo>
                        <a:cubicBezTo>
                          <a:pt x="818" y="615"/>
                          <a:pt x="940" y="590"/>
                          <a:pt x="1030" y="538"/>
                        </a:cubicBezTo>
                        <a:cubicBezTo>
                          <a:pt x="978" y="358"/>
                          <a:pt x="747" y="126"/>
                          <a:pt x="515" y="49"/>
                        </a:cubicBezTo>
                        <a:cubicBezTo>
                          <a:pt x="446" y="15"/>
                          <a:pt x="386" y="0"/>
                          <a:pt x="33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1" name="Google Shape;12621;p37"/>
                  <p:cNvSpPr/>
                  <p:nvPr/>
                </p:nvSpPr>
                <p:spPr>
                  <a:xfrm>
                    <a:off x="2415501" y="909144"/>
                    <a:ext cx="931486" cy="2159370"/>
                  </a:xfrm>
                  <a:custGeom>
                    <a:rect b="b" l="l" r="r" t="t"/>
                    <a:pathLst>
                      <a:path extrusionOk="0" h="62654" w="27027">
                        <a:moveTo>
                          <a:pt x="10961" y="0"/>
                        </a:moveTo>
                        <a:cubicBezTo>
                          <a:pt x="10945" y="0"/>
                          <a:pt x="10929" y="1"/>
                          <a:pt x="10914" y="2"/>
                        </a:cubicBezTo>
                        <a:cubicBezTo>
                          <a:pt x="7825" y="130"/>
                          <a:pt x="5946" y="7106"/>
                          <a:pt x="4994" y="13386"/>
                        </a:cubicBezTo>
                        <a:cubicBezTo>
                          <a:pt x="3861" y="20850"/>
                          <a:pt x="901" y="42445"/>
                          <a:pt x="52" y="58506"/>
                        </a:cubicBezTo>
                        <a:cubicBezTo>
                          <a:pt x="1" y="59792"/>
                          <a:pt x="850" y="60693"/>
                          <a:pt x="2266" y="61337"/>
                        </a:cubicBezTo>
                        <a:cubicBezTo>
                          <a:pt x="2960" y="61671"/>
                          <a:pt x="3810" y="61929"/>
                          <a:pt x="4762" y="62109"/>
                        </a:cubicBezTo>
                        <a:cubicBezTo>
                          <a:pt x="6637" y="62497"/>
                          <a:pt x="8909" y="62654"/>
                          <a:pt x="11260" y="62654"/>
                        </a:cubicBezTo>
                        <a:cubicBezTo>
                          <a:pt x="14685" y="62654"/>
                          <a:pt x="18277" y="62320"/>
                          <a:pt x="21055" y="61877"/>
                        </a:cubicBezTo>
                        <a:cubicBezTo>
                          <a:pt x="27026" y="60951"/>
                          <a:pt x="22342" y="43654"/>
                          <a:pt x="20180" y="29833"/>
                        </a:cubicBezTo>
                        <a:cubicBezTo>
                          <a:pt x="19150" y="23218"/>
                          <a:pt x="17657" y="16037"/>
                          <a:pt x="16061" y="10349"/>
                        </a:cubicBezTo>
                        <a:cubicBezTo>
                          <a:pt x="15367" y="7903"/>
                          <a:pt x="14646" y="5716"/>
                          <a:pt x="13951" y="3991"/>
                        </a:cubicBezTo>
                        <a:cubicBezTo>
                          <a:pt x="12913" y="1510"/>
                          <a:pt x="11900" y="0"/>
                          <a:pt x="1096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2" name="Google Shape;12622;p37"/>
                  <p:cNvSpPr/>
                  <p:nvPr/>
                </p:nvSpPr>
                <p:spPr>
                  <a:xfrm>
                    <a:off x="2384449" y="909144"/>
                    <a:ext cx="511874" cy="2113980"/>
                  </a:xfrm>
                  <a:custGeom>
                    <a:rect b="b" l="l" r="r" t="t"/>
                    <a:pathLst>
                      <a:path extrusionOk="0" h="61337" w="14852">
                        <a:moveTo>
                          <a:pt x="11862" y="0"/>
                        </a:moveTo>
                        <a:cubicBezTo>
                          <a:pt x="11846" y="0"/>
                          <a:pt x="11830" y="1"/>
                          <a:pt x="11815" y="2"/>
                        </a:cubicBezTo>
                        <a:cubicBezTo>
                          <a:pt x="8726" y="130"/>
                          <a:pt x="6847" y="7106"/>
                          <a:pt x="5895" y="13386"/>
                        </a:cubicBezTo>
                        <a:cubicBezTo>
                          <a:pt x="4762" y="20850"/>
                          <a:pt x="1802" y="42445"/>
                          <a:pt x="953" y="58506"/>
                        </a:cubicBezTo>
                        <a:cubicBezTo>
                          <a:pt x="902" y="59792"/>
                          <a:pt x="1751" y="60693"/>
                          <a:pt x="3167" y="61337"/>
                        </a:cubicBezTo>
                        <a:cubicBezTo>
                          <a:pt x="1" y="58866"/>
                          <a:pt x="2755" y="53203"/>
                          <a:pt x="4634" y="49368"/>
                        </a:cubicBezTo>
                        <a:cubicBezTo>
                          <a:pt x="5972" y="46692"/>
                          <a:pt x="6332" y="43603"/>
                          <a:pt x="5637" y="40669"/>
                        </a:cubicBezTo>
                        <a:cubicBezTo>
                          <a:pt x="4376" y="35238"/>
                          <a:pt x="5509" y="27053"/>
                          <a:pt x="7594" y="21828"/>
                        </a:cubicBezTo>
                        <a:cubicBezTo>
                          <a:pt x="8469" y="19615"/>
                          <a:pt x="8855" y="17221"/>
                          <a:pt x="8700" y="14853"/>
                        </a:cubicBezTo>
                        <a:cubicBezTo>
                          <a:pt x="8395" y="9772"/>
                          <a:pt x="10674" y="3988"/>
                          <a:pt x="14693" y="3988"/>
                        </a:cubicBezTo>
                        <a:cubicBezTo>
                          <a:pt x="14746" y="3988"/>
                          <a:pt x="14799" y="3989"/>
                          <a:pt x="14852" y="3991"/>
                        </a:cubicBezTo>
                        <a:cubicBezTo>
                          <a:pt x="13814" y="1510"/>
                          <a:pt x="12801" y="0"/>
                          <a:pt x="1186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3" name="Google Shape;12623;p37"/>
                  <p:cNvSpPr/>
                  <p:nvPr/>
                </p:nvSpPr>
                <p:spPr>
                  <a:xfrm>
                    <a:off x="2579623" y="1265784"/>
                    <a:ext cx="767363" cy="1802726"/>
                  </a:xfrm>
                  <a:custGeom>
                    <a:rect b="b" l="l" r="r" t="t"/>
                    <a:pathLst>
                      <a:path extrusionOk="0" h="52306" w="22265">
                        <a:moveTo>
                          <a:pt x="11299" y="1"/>
                        </a:moveTo>
                        <a:cubicBezTo>
                          <a:pt x="10785" y="7027"/>
                          <a:pt x="4376" y="15598"/>
                          <a:pt x="11094" y="29162"/>
                        </a:cubicBezTo>
                        <a:cubicBezTo>
                          <a:pt x="18286" y="43749"/>
                          <a:pt x="14249" y="51774"/>
                          <a:pt x="951" y="51774"/>
                        </a:cubicBezTo>
                        <a:cubicBezTo>
                          <a:pt x="639" y="51774"/>
                          <a:pt x="322" y="51770"/>
                          <a:pt x="0" y="51761"/>
                        </a:cubicBezTo>
                        <a:lnTo>
                          <a:pt x="0" y="51761"/>
                        </a:lnTo>
                        <a:cubicBezTo>
                          <a:pt x="1875" y="52149"/>
                          <a:pt x="4147" y="52306"/>
                          <a:pt x="6498" y="52306"/>
                        </a:cubicBezTo>
                        <a:cubicBezTo>
                          <a:pt x="9923" y="52306"/>
                          <a:pt x="13515" y="51972"/>
                          <a:pt x="16293" y="51529"/>
                        </a:cubicBezTo>
                        <a:cubicBezTo>
                          <a:pt x="22264" y="50603"/>
                          <a:pt x="17580" y="33306"/>
                          <a:pt x="15418" y="19485"/>
                        </a:cubicBezTo>
                        <a:cubicBezTo>
                          <a:pt x="14388" y="12870"/>
                          <a:pt x="12895" y="5689"/>
                          <a:pt x="112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4" name="Google Shape;12624;p37"/>
                  <p:cNvSpPr/>
                  <p:nvPr/>
                </p:nvSpPr>
                <p:spPr>
                  <a:xfrm>
                    <a:off x="2838626" y="2076567"/>
                    <a:ext cx="268827" cy="268827"/>
                  </a:xfrm>
                  <a:custGeom>
                    <a:rect b="b" l="l" r="r" t="t"/>
                    <a:pathLst>
                      <a:path extrusionOk="0" h="7800" w="7800">
                        <a:moveTo>
                          <a:pt x="3913" y="1"/>
                        </a:moveTo>
                        <a:cubicBezTo>
                          <a:pt x="1751" y="1"/>
                          <a:pt x="1" y="1751"/>
                          <a:pt x="1" y="3913"/>
                        </a:cubicBezTo>
                        <a:cubicBezTo>
                          <a:pt x="1" y="6075"/>
                          <a:pt x="1751" y="7799"/>
                          <a:pt x="3913" y="7799"/>
                        </a:cubicBezTo>
                        <a:cubicBezTo>
                          <a:pt x="6049" y="7799"/>
                          <a:pt x="7800" y="6075"/>
                          <a:pt x="7800" y="3913"/>
                        </a:cubicBezTo>
                        <a:cubicBezTo>
                          <a:pt x="7800" y="1751"/>
                          <a:pt x="6049" y="1"/>
                          <a:pt x="39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5" name="Google Shape;12625;p37"/>
                  <p:cNvSpPr/>
                  <p:nvPr/>
                </p:nvSpPr>
                <p:spPr>
                  <a:xfrm>
                    <a:off x="2926442" y="2309858"/>
                    <a:ext cx="151749" cy="152611"/>
                  </a:xfrm>
                  <a:custGeom>
                    <a:rect b="b" l="l" r="r" t="t"/>
                    <a:pathLst>
                      <a:path extrusionOk="0" h="4428" w="4403">
                        <a:moveTo>
                          <a:pt x="2189" y="1"/>
                        </a:moveTo>
                        <a:cubicBezTo>
                          <a:pt x="979" y="1"/>
                          <a:pt x="1" y="1005"/>
                          <a:pt x="1" y="2214"/>
                        </a:cubicBezTo>
                        <a:cubicBezTo>
                          <a:pt x="1" y="3424"/>
                          <a:pt x="979" y="4428"/>
                          <a:pt x="2189" y="4428"/>
                        </a:cubicBezTo>
                        <a:cubicBezTo>
                          <a:pt x="3424" y="4428"/>
                          <a:pt x="4402" y="3424"/>
                          <a:pt x="4402" y="2214"/>
                        </a:cubicBezTo>
                        <a:cubicBezTo>
                          <a:pt x="4402" y="1005"/>
                          <a:pt x="3424" y="1"/>
                          <a:pt x="218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6" name="Google Shape;12626;p37"/>
                  <p:cNvSpPr/>
                  <p:nvPr/>
                </p:nvSpPr>
                <p:spPr>
                  <a:xfrm>
                    <a:off x="2822669" y="1672054"/>
                    <a:ext cx="100293" cy="100293"/>
                  </a:xfrm>
                  <a:custGeom>
                    <a:rect b="b" l="l" r="r" t="t"/>
                    <a:pathLst>
                      <a:path extrusionOk="0" h="2910" w="2910">
                        <a:moveTo>
                          <a:pt x="1442" y="1"/>
                        </a:moveTo>
                        <a:cubicBezTo>
                          <a:pt x="644" y="1"/>
                          <a:pt x="1" y="644"/>
                          <a:pt x="1" y="1442"/>
                        </a:cubicBezTo>
                        <a:cubicBezTo>
                          <a:pt x="1" y="2266"/>
                          <a:pt x="644" y="2909"/>
                          <a:pt x="1442" y="2909"/>
                        </a:cubicBezTo>
                        <a:cubicBezTo>
                          <a:pt x="2266" y="2909"/>
                          <a:pt x="2909" y="2266"/>
                          <a:pt x="2909" y="1442"/>
                        </a:cubicBezTo>
                        <a:cubicBezTo>
                          <a:pt x="2909" y="644"/>
                          <a:pt x="2266" y="1"/>
                          <a:pt x="144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7" name="Google Shape;12627;p37"/>
                  <p:cNvSpPr/>
                  <p:nvPr/>
                </p:nvSpPr>
                <p:spPr>
                  <a:xfrm>
                    <a:off x="2861717" y="1429009"/>
                    <a:ext cx="112666" cy="113597"/>
                  </a:xfrm>
                  <a:custGeom>
                    <a:rect b="b" l="l" r="r" t="t"/>
                    <a:pathLst>
                      <a:path extrusionOk="0" h="3296" w="3269">
                        <a:moveTo>
                          <a:pt x="1622" y="1"/>
                        </a:moveTo>
                        <a:cubicBezTo>
                          <a:pt x="721" y="1"/>
                          <a:pt x="0" y="721"/>
                          <a:pt x="0" y="1648"/>
                        </a:cubicBezTo>
                        <a:cubicBezTo>
                          <a:pt x="0" y="2549"/>
                          <a:pt x="721" y="3295"/>
                          <a:pt x="1622" y="3295"/>
                        </a:cubicBezTo>
                        <a:cubicBezTo>
                          <a:pt x="2548" y="3295"/>
                          <a:pt x="3269" y="2549"/>
                          <a:pt x="3269" y="1648"/>
                        </a:cubicBezTo>
                        <a:cubicBezTo>
                          <a:pt x="3269" y="721"/>
                          <a:pt x="2548" y="1"/>
                          <a:pt x="162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8" name="Google Shape;12628;p37"/>
                  <p:cNvSpPr/>
                  <p:nvPr/>
                </p:nvSpPr>
                <p:spPr>
                  <a:xfrm>
                    <a:off x="3003644" y="2766723"/>
                    <a:ext cx="110012" cy="110012"/>
                  </a:xfrm>
                  <a:custGeom>
                    <a:rect b="b" l="l" r="r" t="t"/>
                    <a:pathLst>
                      <a:path extrusionOk="0" h="3192" w="3192">
                        <a:moveTo>
                          <a:pt x="1596" y="0"/>
                        </a:moveTo>
                        <a:cubicBezTo>
                          <a:pt x="721" y="0"/>
                          <a:pt x="0" y="721"/>
                          <a:pt x="0" y="1596"/>
                        </a:cubicBezTo>
                        <a:cubicBezTo>
                          <a:pt x="0" y="2497"/>
                          <a:pt x="721" y="3192"/>
                          <a:pt x="1596" y="3192"/>
                        </a:cubicBezTo>
                        <a:cubicBezTo>
                          <a:pt x="2497" y="3192"/>
                          <a:pt x="3192" y="2497"/>
                          <a:pt x="3192" y="1596"/>
                        </a:cubicBezTo>
                        <a:cubicBezTo>
                          <a:pt x="3192" y="721"/>
                          <a:pt x="2497" y="0"/>
                          <a:pt x="159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9" name="Google Shape;12629;p37"/>
                  <p:cNvSpPr/>
                  <p:nvPr/>
                </p:nvSpPr>
                <p:spPr>
                  <a:xfrm>
                    <a:off x="2505110" y="2332950"/>
                    <a:ext cx="158815" cy="158815"/>
                  </a:xfrm>
                  <a:custGeom>
                    <a:rect b="b" l="l" r="r" t="t"/>
                    <a:pathLst>
                      <a:path extrusionOk="0" h="4608" w="4608">
                        <a:moveTo>
                          <a:pt x="2291" y="0"/>
                        </a:moveTo>
                        <a:cubicBezTo>
                          <a:pt x="1030" y="0"/>
                          <a:pt x="0" y="1030"/>
                          <a:pt x="0" y="2291"/>
                        </a:cubicBezTo>
                        <a:cubicBezTo>
                          <a:pt x="0" y="3578"/>
                          <a:pt x="1030" y="4607"/>
                          <a:pt x="2291" y="4607"/>
                        </a:cubicBezTo>
                        <a:cubicBezTo>
                          <a:pt x="3578" y="4607"/>
                          <a:pt x="4607" y="3578"/>
                          <a:pt x="4607" y="2291"/>
                        </a:cubicBezTo>
                        <a:cubicBezTo>
                          <a:pt x="4607" y="1030"/>
                          <a:pt x="3578" y="0"/>
                          <a:pt x="2291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0" name="Google Shape;12630;p37"/>
                  <p:cNvSpPr/>
                  <p:nvPr/>
                </p:nvSpPr>
                <p:spPr>
                  <a:xfrm>
                    <a:off x="2529063" y="2262848"/>
                    <a:ext cx="87851" cy="87851"/>
                  </a:xfrm>
                  <a:custGeom>
                    <a:rect b="b" l="l" r="r" t="t"/>
                    <a:pathLst>
                      <a:path extrusionOk="0" h="2549" w="2549">
                        <a:moveTo>
                          <a:pt x="1261" y="1"/>
                        </a:moveTo>
                        <a:cubicBezTo>
                          <a:pt x="566" y="1"/>
                          <a:pt x="0" y="567"/>
                          <a:pt x="0" y="1288"/>
                        </a:cubicBezTo>
                        <a:cubicBezTo>
                          <a:pt x="0" y="1983"/>
                          <a:pt x="566" y="2549"/>
                          <a:pt x="1261" y="2549"/>
                        </a:cubicBezTo>
                        <a:cubicBezTo>
                          <a:pt x="1982" y="2549"/>
                          <a:pt x="2548" y="1983"/>
                          <a:pt x="2548" y="1288"/>
                        </a:cubicBezTo>
                        <a:cubicBezTo>
                          <a:pt x="2548" y="567"/>
                          <a:pt x="1982" y="1"/>
                          <a:pt x="1261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1" name="Google Shape;12631;p37"/>
                  <p:cNvSpPr/>
                  <p:nvPr/>
                </p:nvSpPr>
                <p:spPr>
                  <a:xfrm>
                    <a:off x="2603576" y="1670297"/>
                    <a:ext cx="64794" cy="64794"/>
                  </a:xfrm>
                  <a:custGeom>
                    <a:rect b="b" l="l" r="r" t="t"/>
                    <a:pathLst>
                      <a:path extrusionOk="0" h="1880" w="1880">
                        <a:moveTo>
                          <a:pt x="952" y="0"/>
                        </a:moveTo>
                        <a:cubicBezTo>
                          <a:pt x="438" y="0"/>
                          <a:pt x="0" y="412"/>
                          <a:pt x="0" y="927"/>
                        </a:cubicBezTo>
                        <a:cubicBezTo>
                          <a:pt x="0" y="1468"/>
                          <a:pt x="438" y="1879"/>
                          <a:pt x="952" y="1879"/>
                        </a:cubicBezTo>
                        <a:cubicBezTo>
                          <a:pt x="1467" y="1879"/>
                          <a:pt x="1879" y="1468"/>
                          <a:pt x="1879" y="927"/>
                        </a:cubicBezTo>
                        <a:cubicBezTo>
                          <a:pt x="1879" y="412"/>
                          <a:pt x="1467" y="0"/>
                          <a:pt x="95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2" name="Google Shape;12632;p37"/>
                  <p:cNvSpPr/>
                  <p:nvPr/>
                </p:nvSpPr>
                <p:spPr>
                  <a:xfrm>
                    <a:off x="2638144" y="1342951"/>
                    <a:ext cx="102947" cy="103843"/>
                  </a:xfrm>
                  <a:custGeom>
                    <a:rect b="b" l="l" r="r" t="t"/>
                    <a:pathLst>
                      <a:path extrusionOk="0" h="3013" w="2987">
                        <a:moveTo>
                          <a:pt x="1494" y="1"/>
                        </a:moveTo>
                        <a:cubicBezTo>
                          <a:pt x="670" y="1"/>
                          <a:pt x="1" y="670"/>
                          <a:pt x="1" y="1494"/>
                        </a:cubicBezTo>
                        <a:cubicBezTo>
                          <a:pt x="1" y="2343"/>
                          <a:pt x="670" y="3012"/>
                          <a:pt x="1494" y="3012"/>
                        </a:cubicBezTo>
                        <a:cubicBezTo>
                          <a:pt x="2317" y="3012"/>
                          <a:pt x="2987" y="2343"/>
                          <a:pt x="2987" y="1494"/>
                        </a:cubicBezTo>
                        <a:cubicBezTo>
                          <a:pt x="2987" y="670"/>
                          <a:pt x="2317" y="1"/>
                          <a:pt x="149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3" name="Google Shape;12633;p37"/>
                  <p:cNvSpPr/>
                  <p:nvPr/>
                </p:nvSpPr>
                <p:spPr>
                  <a:xfrm>
                    <a:off x="2498010" y="2560899"/>
                    <a:ext cx="168568" cy="168603"/>
                  </a:xfrm>
                  <a:custGeom>
                    <a:rect b="b" l="l" r="r" t="t"/>
                    <a:pathLst>
                      <a:path extrusionOk="0" h="4892" w="4891">
                        <a:moveTo>
                          <a:pt x="2445" y="1"/>
                        </a:moveTo>
                        <a:cubicBezTo>
                          <a:pt x="1107" y="1"/>
                          <a:pt x="0" y="1108"/>
                          <a:pt x="0" y="2446"/>
                        </a:cubicBezTo>
                        <a:cubicBezTo>
                          <a:pt x="0" y="3810"/>
                          <a:pt x="1107" y="4891"/>
                          <a:pt x="2445" y="4891"/>
                        </a:cubicBezTo>
                        <a:cubicBezTo>
                          <a:pt x="3810" y="4891"/>
                          <a:pt x="4891" y="3810"/>
                          <a:pt x="4891" y="2446"/>
                        </a:cubicBezTo>
                        <a:cubicBezTo>
                          <a:pt x="4891" y="1108"/>
                          <a:pt x="3810" y="1"/>
                          <a:pt x="2445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4" name="Google Shape;12634;p37"/>
                  <p:cNvSpPr/>
                  <p:nvPr/>
                </p:nvSpPr>
                <p:spPr>
                  <a:xfrm>
                    <a:off x="2530821" y="2705513"/>
                    <a:ext cx="66552" cy="66552"/>
                  </a:xfrm>
                  <a:custGeom>
                    <a:rect b="b" l="l" r="r" t="t"/>
                    <a:pathLst>
                      <a:path extrusionOk="0" h="1931" w="1931">
                        <a:moveTo>
                          <a:pt x="953" y="0"/>
                        </a:moveTo>
                        <a:cubicBezTo>
                          <a:pt x="438" y="0"/>
                          <a:pt x="1" y="438"/>
                          <a:pt x="1" y="953"/>
                        </a:cubicBezTo>
                        <a:cubicBezTo>
                          <a:pt x="1" y="1493"/>
                          <a:pt x="438" y="1931"/>
                          <a:pt x="953" y="1931"/>
                        </a:cubicBezTo>
                        <a:cubicBezTo>
                          <a:pt x="1493" y="1931"/>
                          <a:pt x="1931" y="1493"/>
                          <a:pt x="1931" y="953"/>
                        </a:cubicBezTo>
                        <a:cubicBezTo>
                          <a:pt x="1931" y="438"/>
                          <a:pt x="1493" y="0"/>
                          <a:pt x="953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5" name="Google Shape;12635;p37"/>
                  <p:cNvSpPr/>
                  <p:nvPr/>
                </p:nvSpPr>
                <p:spPr>
                  <a:xfrm>
                    <a:off x="2803162" y="2238620"/>
                    <a:ext cx="47045" cy="31225"/>
                  </a:xfrm>
                  <a:custGeom>
                    <a:rect b="b" l="l" r="r" t="t"/>
                    <a:pathLst>
                      <a:path extrusionOk="0" h="906" w="1365">
                        <a:moveTo>
                          <a:pt x="948" y="0"/>
                        </a:moveTo>
                        <a:cubicBezTo>
                          <a:pt x="855" y="0"/>
                          <a:pt x="755" y="25"/>
                          <a:pt x="644" y="86"/>
                        </a:cubicBezTo>
                        <a:cubicBezTo>
                          <a:pt x="361" y="241"/>
                          <a:pt x="26" y="549"/>
                          <a:pt x="0" y="832"/>
                        </a:cubicBezTo>
                        <a:cubicBezTo>
                          <a:pt x="91" y="883"/>
                          <a:pt x="216" y="905"/>
                          <a:pt x="352" y="905"/>
                        </a:cubicBezTo>
                        <a:cubicBezTo>
                          <a:pt x="566" y="905"/>
                          <a:pt x="806" y="850"/>
                          <a:pt x="978" y="755"/>
                        </a:cubicBezTo>
                        <a:cubicBezTo>
                          <a:pt x="1287" y="627"/>
                          <a:pt x="1339" y="421"/>
                          <a:pt x="1364" y="138"/>
                        </a:cubicBezTo>
                        <a:cubicBezTo>
                          <a:pt x="1224" y="60"/>
                          <a:pt x="1093" y="0"/>
                          <a:pt x="94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6" name="Google Shape;12636;p37"/>
                  <p:cNvSpPr/>
                  <p:nvPr/>
                </p:nvSpPr>
                <p:spPr>
                  <a:xfrm>
                    <a:off x="2818223" y="2211255"/>
                    <a:ext cx="32880" cy="22540"/>
                  </a:xfrm>
                  <a:custGeom>
                    <a:rect b="b" l="l" r="r" t="t"/>
                    <a:pathLst>
                      <a:path extrusionOk="0" h="654" w="954">
                        <a:moveTo>
                          <a:pt x="251" y="0"/>
                        </a:moveTo>
                        <a:cubicBezTo>
                          <a:pt x="157" y="0"/>
                          <a:pt x="70" y="17"/>
                          <a:pt x="1" y="56"/>
                        </a:cubicBezTo>
                        <a:cubicBezTo>
                          <a:pt x="27" y="237"/>
                          <a:pt x="233" y="468"/>
                          <a:pt x="438" y="597"/>
                        </a:cubicBezTo>
                        <a:cubicBezTo>
                          <a:pt x="517" y="636"/>
                          <a:pt x="588" y="653"/>
                          <a:pt x="655" y="653"/>
                        </a:cubicBezTo>
                        <a:cubicBezTo>
                          <a:pt x="762" y="653"/>
                          <a:pt x="858" y="609"/>
                          <a:pt x="953" y="545"/>
                        </a:cubicBezTo>
                        <a:cubicBezTo>
                          <a:pt x="927" y="365"/>
                          <a:pt x="902" y="211"/>
                          <a:pt x="696" y="108"/>
                        </a:cubicBezTo>
                        <a:cubicBezTo>
                          <a:pt x="569" y="44"/>
                          <a:pt x="402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7" name="Google Shape;12637;p37"/>
                  <p:cNvSpPr/>
                  <p:nvPr/>
                </p:nvSpPr>
                <p:spPr>
                  <a:xfrm>
                    <a:off x="2832422" y="2264641"/>
                    <a:ext cx="27538" cy="30191"/>
                  </a:xfrm>
                  <a:custGeom>
                    <a:rect b="b" l="l" r="r" t="t"/>
                    <a:pathLst>
                      <a:path extrusionOk="0" h="876" w="799">
                        <a:moveTo>
                          <a:pt x="721" y="0"/>
                        </a:moveTo>
                        <a:cubicBezTo>
                          <a:pt x="541" y="0"/>
                          <a:pt x="387" y="0"/>
                          <a:pt x="232" y="206"/>
                        </a:cubicBezTo>
                        <a:cubicBezTo>
                          <a:pt x="104" y="386"/>
                          <a:pt x="1" y="669"/>
                          <a:pt x="52" y="875"/>
                        </a:cubicBezTo>
                        <a:cubicBezTo>
                          <a:pt x="258" y="875"/>
                          <a:pt x="515" y="721"/>
                          <a:pt x="670" y="515"/>
                        </a:cubicBezTo>
                        <a:cubicBezTo>
                          <a:pt x="799" y="335"/>
                          <a:pt x="773" y="206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8" name="Google Shape;12638;p37"/>
                  <p:cNvSpPr/>
                  <p:nvPr/>
                </p:nvSpPr>
                <p:spPr>
                  <a:xfrm>
                    <a:off x="2858168" y="2296555"/>
                    <a:ext cx="23092" cy="35533"/>
                  </a:xfrm>
                  <a:custGeom>
                    <a:rect b="b" l="l" r="r" t="t"/>
                    <a:pathLst>
                      <a:path extrusionOk="0" h="1031" w="670">
                        <a:moveTo>
                          <a:pt x="515" y="1"/>
                        </a:moveTo>
                        <a:cubicBezTo>
                          <a:pt x="309" y="52"/>
                          <a:pt x="180" y="104"/>
                          <a:pt x="103" y="310"/>
                        </a:cubicBezTo>
                        <a:cubicBezTo>
                          <a:pt x="0" y="541"/>
                          <a:pt x="0" y="850"/>
                          <a:pt x="103" y="1030"/>
                        </a:cubicBezTo>
                        <a:cubicBezTo>
                          <a:pt x="283" y="979"/>
                          <a:pt x="515" y="747"/>
                          <a:pt x="592" y="516"/>
                        </a:cubicBezTo>
                        <a:cubicBezTo>
                          <a:pt x="669" y="310"/>
                          <a:pt x="618" y="181"/>
                          <a:pt x="51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9" name="Google Shape;12639;p37"/>
                  <p:cNvSpPr/>
                  <p:nvPr/>
                </p:nvSpPr>
                <p:spPr>
                  <a:xfrm>
                    <a:off x="2796062" y="2181512"/>
                    <a:ext cx="36395" cy="19852"/>
                  </a:xfrm>
                  <a:custGeom>
                    <a:rect b="b" l="l" r="r" t="t"/>
                    <a:pathLst>
                      <a:path extrusionOk="0" h="576" w="1056">
                        <a:moveTo>
                          <a:pt x="414" y="1"/>
                        </a:moveTo>
                        <a:cubicBezTo>
                          <a:pt x="254" y="1"/>
                          <a:pt x="97" y="41"/>
                          <a:pt x="0" y="122"/>
                        </a:cubicBezTo>
                        <a:cubicBezTo>
                          <a:pt x="52" y="302"/>
                          <a:pt x="335" y="482"/>
                          <a:pt x="541" y="559"/>
                        </a:cubicBezTo>
                        <a:cubicBezTo>
                          <a:pt x="592" y="570"/>
                          <a:pt x="638" y="575"/>
                          <a:pt x="680" y="575"/>
                        </a:cubicBezTo>
                        <a:cubicBezTo>
                          <a:pt x="830" y="575"/>
                          <a:pt x="935" y="511"/>
                          <a:pt x="1056" y="430"/>
                        </a:cubicBezTo>
                        <a:cubicBezTo>
                          <a:pt x="978" y="225"/>
                          <a:pt x="927" y="96"/>
                          <a:pt x="695" y="44"/>
                        </a:cubicBezTo>
                        <a:cubicBezTo>
                          <a:pt x="608" y="15"/>
                          <a:pt x="511" y="1"/>
                          <a:pt x="41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0" name="Google Shape;12640;p37"/>
                  <p:cNvSpPr/>
                  <p:nvPr/>
                </p:nvSpPr>
                <p:spPr>
                  <a:xfrm>
                    <a:off x="2708246" y="1310140"/>
                    <a:ext cx="39049" cy="47045"/>
                  </a:xfrm>
                  <a:custGeom>
                    <a:rect b="b" l="l" r="r" t="t"/>
                    <a:pathLst>
                      <a:path extrusionOk="0" h="1365" w="1133">
                        <a:moveTo>
                          <a:pt x="1030" y="1"/>
                        </a:moveTo>
                        <a:cubicBezTo>
                          <a:pt x="721" y="1"/>
                          <a:pt x="361" y="309"/>
                          <a:pt x="180" y="593"/>
                        </a:cubicBezTo>
                        <a:cubicBezTo>
                          <a:pt x="0" y="901"/>
                          <a:pt x="78" y="1107"/>
                          <a:pt x="180" y="1365"/>
                        </a:cubicBezTo>
                        <a:cubicBezTo>
                          <a:pt x="464" y="1339"/>
                          <a:pt x="695" y="1313"/>
                          <a:pt x="850" y="1004"/>
                        </a:cubicBezTo>
                        <a:cubicBezTo>
                          <a:pt x="1030" y="721"/>
                          <a:pt x="1133" y="258"/>
                          <a:pt x="1030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1" name="Google Shape;12641;p37"/>
                  <p:cNvSpPr/>
                  <p:nvPr/>
                </p:nvSpPr>
                <p:spPr>
                  <a:xfrm>
                    <a:off x="2716207" y="1349878"/>
                    <a:ext cx="39083" cy="18990"/>
                  </a:xfrm>
                  <a:custGeom>
                    <a:rect b="b" l="l" r="r" t="t"/>
                    <a:pathLst>
                      <a:path extrusionOk="0" h="551" w="1134">
                        <a:moveTo>
                          <a:pt x="537" y="1"/>
                        </a:moveTo>
                        <a:cubicBezTo>
                          <a:pt x="504" y="1"/>
                          <a:pt x="471" y="3"/>
                          <a:pt x="439" y="6"/>
                        </a:cubicBezTo>
                        <a:cubicBezTo>
                          <a:pt x="207" y="6"/>
                          <a:pt x="104" y="135"/>
                          <a:pt x="1" y="315"/>
                        </a:cubicBezTo>
                        <a:cubicBezTo>
                          <a:pt x="116" y="453"/>
                          <a:pt x="232" y="550"/>
                          <a:pt x="421" y="550"/>
                        </a:cubicBezTo>
                        <a:cubicBezTo>
                          <a:pt x="443" y="550"/>
                          <a:pt x="466" y="549"/>
                          <a:pt x="490" y="546"/>
                        </a:cubicBezTo>
                        <a:cubicBezTo>
                          <a:pt x="722" y="546"/>
                          <a:pt x="1030" y="392"/>
                          <a:pt x="1133" y="237"/>
                        </a:cubicBezTo>
                        <a:cubicBezTo>
                          <a:pt x="1021" y="80"/>
                          <a:pt x="770" y="1"/>
                          <a:pt x="537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2" name="Google Shape;12642;p37"/>
                  <p:cNvSpPr/>
                  <p:nvPr/>
                </p:nvSpPr>
                <p:spPr>
                  <a:xfrm>
                    <a:off x="2740160" y="1371763"/>
                    <a:ext cx="38187" cy="19817"/>
                  </a:xfrm>
                  <a:custGeom>
                    <a:rect b="b" l="l" r="r" t="t"/>
                    <a:pathLst>
                      <a:path extrusionOk="0" h="575" w="1108">
                        <a:moveTo>
                          <a:pt x="400" y="1"/>
                        </a:moveTo>
                        <a:cubicBezTo>
                          <a:pt x="237" y="1"/>
                          <a:pt x="127" y="89"/>
                          <a:pt x="1" y="194"/>
                        </a:cubicBezTo>
                        <a:cubicBezTo>
                          <a:pt x="78" y="400"/>
                          <a:pt x="155" y="529"/>
                          <a:pt x="413" y="555"/>
                        </a:cubicBezTo>
                        <a:cubicBezTo>
                          <a:pt x="473" y="568"/>
                          <a:pt x="539" y="575"/>
                          <a:pt x="608" y="575"/>
                        </a:cubicBezTo>
                        <a:cubicBezTo>
                          <a:pt x="803" y="575"/>
                          <a:pt x="1012" y="522"/>
                          <a:pt x="1108" y="426"/>
                        </a:cubicBezTo>
                        <a:cubicBezTo>
                          <a:pt x="1030" y="246"/>
                          <a:pt x="747" y="66"/>
                          <a:pt x="516" y="14"/>
                        </a:cubicBezTo>
                        <a:cubicBezTo>
                          <a:pt x="474" y="5"/>
                          <a:pt x="436" y="1"/>
                          <a:pt x="400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3" name="Google Shape;12643;p37"/>
                  <p:cNvSpPr/>
                  <p:nvPr/>
                </p:nvSpPr>
                <p:spPr>
                  <a:xfrm>
                    <a:off x="2763251" y="1355393"/>
                    <a:ext cx="26641" cy="12614"/>
                  </a:xfrm>
                  <a:custGeom>
                    <a:rect b="b" l="l" r="r" t="t"/>
                    <a:pathLst>
                      <a:path extrusionOk="0" h="366" w="773">
                        <a:moveTo>
                          <a:pt x="309" y="0"/>
                        </a:moveTo>
                        <a:cubicBezTo>
                          <a:pt x="155" y="0"/>
                          <a:pt x="77" y="77"/>
                          <a:pt x="0" y="206"/>
                        </a:cubicBezTo>
                        <a:cubicBezTo>
                          <a:pt x="90" y="296"/>
                          <a:pt x="140" y="366"/>
                          <a:pt x="270" y="366"/>
                        </a:cubicBezTo>
                        <a:cubicBezTo>
                          <a:pt x="290" y="366"/>
                          <a:pt x="311" y="364"/>
                          <a:pt x="335" y="361"/>
                        </a:cubicBezTo>
                        <a:cubicBezTo>
                          <a:pt x="489" y="361"/>
                          <a:pt x="695" y="283"/>
                          <a:pt x="772" y="155"/>
                        </a:cubicBezTo>
                        <a:cubicBezTo>
                          <a:pt x="695" y="52"/>
                          <a:pt x="463" y="0"/>
                          <a:pt x="309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4" name="Google Shape;12644;p37"/>
                  <p:cNvSpPr/>
                  <p:nvPr/>
                </p:nvSpPr>
                <p:spPr>
                  <a:xfrm>
                    <a:off x="2754360" y="1310899"/>
                    <a:ext cx="20438" cy="19300"/>
                  </a:xfrm>
                  <a:custGeom>
                    <a:rect b="b" l="l" r="r" t="t"/>
                    <a:pathLst>
                      <a:path extrusionOk="0" h="560" w="593">
                        <a:moveTo>
                          <a:pt x="524" y="0"/>
                        </a:moveTo>
                        <a:cubicBezTo>
                          <a:pt x="396" y="0"/>
                          <a:pt x="219" y="95"/>
                          <a:pt x="104" y="210"/>
                        </a:cubicBezTo>
                        <a:cubicBezTo>
                          <a:pt x="1" y="313"/>
                          <a:pt x="1" y="416"/>
                          <a:pt x="26" y="545"/>
                        </a:cubicBezTo>
                        <a:cubicBezTo>
                          <a:pt x="78" y="553"/>
                          <a:pt x="124" y="559"/>
                          <a:pt x="166" y="559"/>
                        </a:cubicBezTo>
                        <a:cubicBezTo>
                          <a:pt x="250" y="559"/>
                          <a:pt x="318" y="536"/>
                          <a:pt x="387" y="468"/>
                        </a:cubicBezTo>
                        <a:cubicBezTo>
                          <a:pt x="490" y="339"/>
                          <a:pt x="593" y="133"/>
                          <a:pt x="567" y="4"/>
                        </a:cubicBezTo>
                        <a:cubicBezTo>
                          <a:pt x="554" y="2"/>
                          <a:pt x="539" y="0"/>
                          <a:pt x="524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5" name="Google Shape;12645;p37"/>
                  <p:cNvSpPr/>
                  <p:nvPr/>
                </p:nvSpPr>
                <p:spPr>
                  <a:xfrm>
                    <a:off x="2823565" y="2969858"/>
                    <a:ext cx="27538" cy="53248"/>
                  </a:xfrm>
                  <a:custGeom>
                    <a:rect b="b" l="l" r="r" t="t"/>
                    <a:pathLst>
                      <a:path extrusionOk="0" h="1545" w="799">
                        <a:moveTo>
                          <a:pt x="361" y="0"/>
                        </a:moveTo>
                        <a:cubicBezTo>
                          <a:pt x="129" y="155"/>
                          <a:pt x="0" y="592"/>
                          <a:pt x="0" y="927"/>
                        </a:cubicBezTo>
                        <a:cubicBezTo>
                          <a:pt x="26" y="1262"/>
                          <a:pt x="180" y="1390"/>
                          <a:pt x="412" y="1545"/>
                        </a:cubicBezTo>
                        <a:cubicBezTo>
                          <a:pt x="644" y="1365"/>
                          <a:pt x="798" y="1236"/>
                          <a:pt x="772" y="901"/>
                        </a:cubicBezTo>
                        <a:cubicBezTo>
                          <a:pt x="772" y="567"/>
                          <a:pt x="592" y="155"/>
                          <a:pt x="36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6" name="Google Shape;12646;p37"/>
                  <p:cNvSpPr/>
                  <p:nvPr/>
                </p:nvSpPr>
                <p:spPr>
                  <a:xfrm>
                    <a:off x="2841314" y="3001324"/>
                    <a:ext cx="30191" cy="25022"/>
                  </a:xfrm>
                  <a:custGeom>
                    <a:rect b="b" l="l" r="r" t="t"/>
                    <a:pathLst>
                      <a:path extrusionOk="0" h="726" w="876">
                        <a:moveTo>
                          <a:pt x="755" y="0"/>
                        </a:moveTo>
                        <a:cubicBezTo>
                          <a:pt x="562" y="0"/>
                          <a:pt x="328" y="89"/>
                          <a:pt x="180" y="194"/>
                        </a:cubicBezTo>
                        <a:cubicBezTo>
                          <a:pt x="0" y="349"/>
                          <a:pt x="0" y="477"/>
                          <a:pt x="0" y="683"/>
                        </a:cubicBezTo>
                        <a:cubicBezTo>
                          <a:pt x="84" y="707"/>
                          <a:pt x="162" y="725"/>
                          <a:pt x="239" y="725"/>
                        </a:cubicBezTo>
                        <a:cubicBezTo>
                          <a:pt x="329" y="725"/>
                          <a:pt x="418" y="701"/>
                          <a:pt x="515" y="632"/>
                        </a:cubicBezTo>
                        <a:cubicBezTo>
                          <a:pt x="695" y="477"/>
                          <a:pt x="875" y="220"/>
                          <a:pt x="875" y="14"/>
                        </a:cubicBezTo>
                        <a:cubicBezTo>
                          <a:pt x="838" y="5"/>
                          <a:pt x="798" y="0"/>
                          <a:pt x="75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7" name="Google Shape;12647;p37"/>
                  <p:cNvSpPr/>
                  <p:nvPr/>
                </p:nvSpPr>
                <p:spPr>
                  <a:xfrm>
                    <a:off x="2784516" y="2995568"/>
                    <a:ext cx="19576" cy="37291"/>
                  </a:xfrm>
                  <a:custGeom>
                    <a:rect b="b" l="l" r="r" t="t"/>
                    <a:pathLst>
                      <a:path extrusionOk="0" h="1082" w="568">
                        <a:moveTo>
                          <a:pt x="232" y="1"/>
                        </a:moveTo>
                        <a:cubicBezTo>
                          <a:pt x="78" y="130"/>
                          <a:pt x="1" y="438"/>
                          <a:pt x="27" y="670"/>
                        </a:cubicBezTo>
                        <a:cubicBezTo>
                          <a:pt x="27" y="902"/>
                          <a:pt x="155" y="979"/>
                          <a:pt x="310" y="1082"/>
                        </a:cubicBezTo>
                        <a:cubicBezTo>
                          <a:pt x="464" y="953"/>
                          <a:pt x="567" y="850"/>
                          <a:pt x="567" y="619"/>
                        </a:cubicBezTo>
                        <a:cubicBezTo>
                          <a:pt x="541" y="387"/>
                          <a:pt x="413" y="104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8" name="Google Shape;12648;p37"/>
                  <p:cNvSpPr/>
                  <p:nvPr/>
                </p:nvSpPr>
                <p:spPr>
                  <a:xfrm>
                    <a:off x="3232490" y="2715473"/>
                    <a:ext cx="20438" cy="16474"/>
                  </a:xfrm>
                  <a:custGeom>
                    <a:rect b="b" l="l" r="r" t="t"/>
                    <a:pathLst>
                      <a:path extrusionOk="0" h="478" w="593">
                        <a:moveTo>
                          <a:pt x="487" y="0"/>
                        </a:moveTo>
                        <a:cubicBezTo>
                          <a:pt x="375" y="0"/>
                          <a:pt x="231" y="48"/>
                          <a:pt x="155" y="123"/>
                        </a:cubicBezTo>
                        <a:cubicBezTo>
                          <a:pt x="27" y="200"/>
                          <a:pt x="1" y="303"/>
                          <a:pt x="1" y="432"/>
                        </a:cubicBezTo>
                        <a:cubicBezTo>
                          <a:pt x="65" y="458"/>
                          <a:pt x="123" y="477"/>
                          <a:pt x="181" y="477"/>
                        </a:cubicBezTo>
                        <a:cubicBezTo>
                          <a:pt x="239" y="477"/>
                          <a:pt x="297" y="458"/>
                          <a:pt x="361" y="406"/>
                        </a:cubicBezTo>
                        <a:cubicBezTo>
                          <a:pt x="490" y="329"/>
                          <a:pt x="593" y="149"/>
                          <a:pt x="593" y="20"/>
                        </a:cubicBezTo>
                        <a:cubicBezTo>
                          <a:pt x="565" y="6"/>
                          <a:pt x="528" y="0"/>
                          <a:pt x="48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9" name="Google Shape;12649;p37"/>
                  <p:cNvSpPr/>
                  <p:nvPr/>
                </p:nvSpPr>
                <p:spPr>
                  <a:xfrm>
                    <a:off x="2760563" y="3027483"/>
                    <a:ext cx="22230" cy="15234"/>
                  </a:xfrm>
                  <a:custGeom>
                    <a:rect b="b" l="l" r="r" t="t"/>
                    <a:pathLst>
                      <a:path extrusionOk="0" h="442" w="645">
                        <a:moveTo>
                          <a:pt x="160" y="0"/>
                        </a:moveTo>
                        <a:cubicBezTo>
                          <a:pt x="102" y="0"/>
                          <a:pt x="46" y="9"/>
                          <a:pt x="1" y="27"/>
                        </a:cubicBezTo>
                        <a:cubicBezTo>
                          <a:pt x="27" y="156"/>
                          <a:pt x="155" y="336"/>
                          <a:pt x="310" y="413"/>
                        </a:cubicBezTo>
                        <a:cubicBezTo>
                          <a:pt x="359" y="433"/>
                          <a:pt x="401" y="441"/>
                          <a:pt x="440" y="441"/>
                        </a:cubicBezTo>
                        <a:cubicBezTo>
                          <a:pt x="505" y="441"/>
                          <a:pt x="565" y="419"/>
                          <a:pt x="644" y="388"/>
                        </a:cubicBezTo>
                        <a:cubicBezTo>
                          <a:pt x="619" y="259"/>
                          <a:pt x="619" y="156"/>
                          <a:pt x="464" y="79"/>
                        </a:cubicBezTo>
                        <a:cubicBezTo>
                          <a:pt x="381" y="29"/>
                          <a:pt x="266" y="0"/>
                          <a:pt x="16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0" name="Google Shape;12650;p37"/>
                  <p:cNvSpPr/>
                  <p:nvPr/>
                </p:nvSpPr>
                <p:spPr>
                  <a:xfrm>
                    <a:off x="2539678" y="1368317"/>
                    <a:ext cx="53283" cy="29054"/>
                  </a:xfrm>
                  <a:custGeom>
                    <a:rect b="b" l="l" r="r" t="t"/>
                    <a:pathLst>
                      <a:path extrusionOk="0" h="843" w="1546">
                        <a:moveTo>
                          <a:pt x="1032" y="0"/>
                        </a:moveTo>
                        <a:cubicBezTo>
                          <a:pt x="969" y="0"/>
                          <a:pt x="900" y="12"/>
                          <a:pt x="825" y="37"/>
                        </a:cubicBezTo>
                        <a:cubicBezTo>
                          <a:pt x="490" y="114"/>
                          <a:pt x="104" y="397"/>
                          <a:pt x="1" y="655"/>
                        </a:cubicBezTo>
                        <a:cubicBezTo>
                          <a:pt x="146" y="784"/>
                          <a:pt x="383" y="842"/>
                          <a:pt x="622" y="842"/>
                        </a:cubicBezTo>
                        <a:cubicBezTo>
                          <a:pt x="764" y="842"/>
                          <a:pt x="906" y="822"/>
                          <a:pt x="1031" y="783"/>
                        </a:cubicBezTo>
                        <a:cubicBezTo>
                          <a:pt x="1365" y="706"/>
                          <a:pt x="1442" y="500"/>
                          <a:pt x="1545" y="243"/>
                        </a:cubicBezTo>
                        <a:cubicBezTo>
                          <a:pt x="1371" y="107"/>
                          <a:pt x="1225" y="0"/>
                          <a:pt x="103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1" name="Google Shape;12651;p37"/>
                  <p:cNvSpPr/>
                  <p:nvPr/>
                </p:nvSpPr>
                <p:spPr>
                  <a:xfrm>
                    <a:off x="2562770" y="1347810"/>
                    <a:ext cx="31949" cy="26573"/>
                  </a:xfrm>
                  <a:custGeom>
                    <a:rect b="b" l="l" r="r" t="t"/>
                    <a:pathLst>
                      <a:path extrusionOk="0" h="771" w="927">
                        <a:moveTo>
                          <a:pt x="144" y="1"/>
                        </a:moveTo>
                        <a:cubicBezTo>
                          <a:pt x="102" y="1"/>
                          <a:pt x="62" y="5"/>
                          <a:pt x="26" y="14"/>
                        </a:cubicBezTo>
                        <a:cubicBezTo>
                          <a:pt x="0" y="220"/>
                          <a:pt x="180" y="503"/>
                          <a:pt x="361" y="658"/>
                        </a:cubicBezTo>
                        <a:cubicBezTo>
                          <a:pt x="469" y="739"/>
                          <a:pt x="556" y="771"/>
                          <a:pt x="645" y="771"/>
                        </a:cubicBezTo>
                        <a:cubicBezTo>
                          <a:pt x="724" y="771"/>
                          <a:pt x="804" y="746"/>
                          <a:pt x="901" y="709"/>
                        </a:cubicBezTo>
                        <a:cubicBezTo>
                          <a:pt x="927" y="503"/>
                          <a:pt x="901" y="375"/>
                          <a:pt x="721" y="220"/>
                        </a:cubicBezTo>
                        <a:cubicBezTo>
                          <a:pt x="573" y="93"/>
                          <a:pt x="337" y="1"/>
                          <a:pt x="14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2" name="Google Shape;12652;p37"/>
                  <p:cNvSpPr/>
                  <p:nvPr/>
                </p:nvSpPr>
                <p:spPr>
                  <a:xfrm>
                    <a:off x="2563631" y="1311037"/>
                    <a:ext cx="28434" cy="31949"/>
                  </a:xfrm>
                  <a:custGeom>
                    <a:rect b="b" l="l" r="r" t="t"/>
                    <a:pathLst>
                      <a:path extrusionOk="0" h="927" w="825">
                        <a:moveTo>
                          <a:pt x="78" y="0"/>
                        </a:moveTo>
                        <a:cubicBezTo>
                          <a:pt x="1" y="206"/>
                          <a:pt x="104" y="515"/>
                          <a:pt x="233" y="721"/>
                        </a:cubicBezTo>
                        <a:cubicBezTo>
                          <a:pt x="387" y="927"/>
                          <a:pt x="541" y="927"/>
                          <a:pt x="747" y="927"/>
                        </a:cubicBezTo>
                        <a:cubicBezTo>
                          <a:pt x="799" y="747"/>
                          <a:pt x="825" y="592"/>
                          <a:pt x="696" y="386"/>
                        </a:cubicBezTo>
                        <a:cubicBezTo>
                          <a:pt x="567" y="206"/>
                          <a:pt x="284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3" name="Google Shape;12653;p37"/>
                  <p:cNvSpPr/>
                  <p:nvPr/>
                </p:nvSpPr>
                <p:spPr>
                  <a:xfrm>
                    <a:off x="2540574" y="1321514"/>
                    <a:ext cx="20438" cy="18646"/>
                  </a:xfrm>
                  <a:custGeom>
                    <a:rect b="b" l="l" r="r" t="t"/>
                    <a:pathLst>
                      <a:path extrusionOk="0" h="541" w="593">
                        <a:moveTo>
                          <a:pt x="64" y="0"/>
                        </a:moveTo>
                        <a:cubicBezTo>
                          <a:pt x="42" y="0"/>
                          <a:pt x="21" y="2"/>
                          <a:pt x="1" y="5"/>
                        </a:cubicBezTo>
                        <a:cubicBezTo>
                          <a:pt x="1" y="160"/>
                          <a:pt x="104" y="340"/>
                          <a:pt x="232" y="443"/>
                        </a:cubicBezTo>
                        <a:cubicBezTo>
                          <a:pt x="309" y="519"/>
                          <a:pt x="376" y="541"/>
                          <a:pt x="444" y="541"/>
                        </a:cubicBezTo>
                        <a:cubicBezTo>
                          <a:pt x="492" y="541"/>
                          <a:pt x="540" y="530"/>
                          <a:pt x="593" y="520"/>
                        </a:cubicBezTo>
                        <a:cubicBezTo>
                          <a:pt x="593" y="391"/>
                          <a:pt x="593" y="288"/>
                          <a:pt x="464" y="160"/>
                        </a:cubicBezTo>
                        <a:cubicBezTo>
                          <a:pt x="375" y="70"/>
                          <a:pt x="207" y="0"/>
                          <a:pt x="64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4" name="Google Shape;12654;p37"/>
                  <p:cNvSpPr/>
                  <p:nvPr/>
                </p:nvSpPr>
                <p:spPr>
                  <a:xfrm>
                    <a:off x="2518413" y="1362320"/>
                    <a:ext cx="26641" cy="12787"/>
                  </a:xfrm>
                  <a:custGeom>
                    <a:rect b="b" l="l" r="r" t="t"/>
                    <a:pathLst>
                      <a:path extrusionOk="0" h="371" w="773">
                        <a:moveTo>
                          <a:pt x="495" y="0"/>
                        </a:moveTo>
                        <a:cubicBezTo>
                          <a:pt x="477" y="0"/>
                          <a:pt x="458" y="2"/>
                          <a:pt x="438" y="5"/>
                        </a:cubicBezTo>
                        <a:cubicBezTo>
                          <a:pt x="283" y="5"/>
                          <a:pt x="77" y="82"/>
                          <a:pt x="0" y="211"/>
                        </a:cubicBezTo>
                        <a:cubicBezTo>
                          <a:pt x="67" y="300"/>
                          <a:pt x="251" y="370"/>
                          <a:pt x="399" y="370"/>
                        </a:cubicBezTo>
                        <a:cubicBezTo>
                          <a:pt x="422" y="370"/>
                          <a:pt x="443" y="369"/>
                          <a:pt x="464" y="365"/>
                        </a:cubicBezTo>
                        <a:cubicBezTo>
                          <a:pt x="618" y="365"/>
                          <a:pt x="695" y="288"/>
                          <a:pt x="772" y="160"/>
                        </a:cubicBezTo>
                        <a:cubicBezTo>
                          <a:pt x="683" y="70"/>
                          <a:pt x="613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5" name="Google Shape;12655;p37"/>
                  <p:cNvSpPr/>
                  <p:nvPr/>
                </p:nvSpPr>
                <p:spPr>
                  <a:xfrm>
                    <a:off x="2471403" y="1911033"/>
                    <a:ext cx="52352" cy="30329"/>
                  </a:xfrm>
                  <a:custGeom>
                    <a:rect b="b" l="l" r="r" t="t"/>
                    <a:pathLst>
                      <a:path extrusionOk="0" h="880" w="1519">
                        <a:moveTo>
                          <a:pt x="1010" y="1"/>
                        </a:moveTo>
                        <a:cubicBezTo>
                          <a:pt x="937" y="1"/>
                          <a:pt x="858" y="13"/>
                          <a:pt x="772" y="42"/>
                        </a:cubicBezTo>
                        <a:cubicBezTo>
                          <a:pt x="463" y="171"/>
                          <a:pt x="77" y="454"/>
                          <a:pt x="0" y="737"/>
                        </a:cubicBezTo>
                        <a:cubicBezTo>
                          <a:pt x="126" y="835"/>
                          <a:pt x="327" y="879"/>
                          <a:pt x="534" y="879"/>
                        </a:cubicBezTo>
                        <a:cubicBezTo>
                          <a:pt x="709" y="879"/>
                          <a:pt x="888" y="847"/>
                          <a:pt x="1030" y="788"/>
                        </a:cubicBezTo>
                        <a:cubicBezTo>
                          <a:pt x="1364" y="686"/>
                          <a:pt x="1441" y="480"/>
                          <a:pt x="1519" y="197"/>
                        </a:cubicBezTo>
                        <a:cubicBezTo>
                          <a:pt x="1352" y="85"/>
                          <a:pt x="1198" y="1"/>
                          <a:pt x="1010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6" name="Google Shape;12656;p37"/>
                  <p:cNvSpPr/>
                  <p:nvPr/>
                </p:nvSpPr>
                <p:spPr>
                  <a:xfrm>
                    <a:off x="2491807" y="1891009"/>
                    <a:ext cx="32845" cy="25056"/>
                  </a:xfrm>
                  <a:custGeom>
                    <a:rect b="b" l="l" r="r" t="t"/>
                    <a:pathLst>
                      <a:path extrusionOk="0" h="727" w="953">
                        <a:moveTo>
                          <a:pt x="184" y="1"/>
                        </a:moveTo>
                        <a:cubicBezTo>
                          <a:pt x="118" y="1"/>
                          <a:pt x="55" y="10"/>
                          <a:pt x="0" y="31"/>
                        </a:cubicBezTo>
                        <a:cubicBezTo>
                          <a:pt x="0" y="237"/>
                          <a:pt x="206" y="494"/>
                          <a:pt x="412" y="623"/>
                        </a:cubicBezTo>
                        <a:cubicBezTo>
                          <a:pt x="502" y="700"/>
                          <a:pt x="586" y="726"/>
                          <a:pt x="672" y="726"/>
                        </a:cubicBezTo>
                        <a:cubicBezTo>
                          <a:pt x="759" y="726"/>
                          <a:pt x="849" y="700"/>
                          <a:pt x="952" y="675"/>
                        </a:cubicBezTo>
                        <a:cubicBezTo>
                          <a:pt x="952" y="469"/>
                          <a:pt x="927" y="314"/>
                          <a:pt x="721" y="186"/>
                        </a:cubicBezTo>
                        <a:cubicBezTo>
                          <a:pt x="570" y="72"/>
                          <a:pt x="364" y="1"/>
                          <a:pt x="18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7" name="Google Shape;12657;p37"/>
                  <p:cNvSpPr/>
                  <p:nvPr/>
                </p:nvSpPr>
                <p:spPr>
                  <a:xfrm>
                    <a:off x="2490014" y="1854717"/>
                    <a:ext cx="29295" cy="30570"/>
                  </a:xfrm>
                  <a:custGeom>
                    <a:rect b="b" l="l" r="r" t="t"/>
                    <a:pathLst>
                      <a:path extrusionOk="0" h="887" w="850">
                        <a:moveTo>
                          <a:pt x="93" y="1"/>
                        </a:moveTo>
                        <a:cubicBezTo>
                          <a:pt x="79" y="1"/>
                          <a:pt x="65" y="1"/>
                          <a:pt x="52" y="3"/>
                        </a:cubicBezTo>
                        <a:cubicBezTo>
                          <a:pt x="1" y="209"/>
                          <a:pt x="129" y="518"/>
                          <a:pt x="284" y="698"/>
                        </a:cubicBezTo>
                        <a:cubicBezTo>
                          <a:pt x="406" y="841"/>
                          <a:pt x="512" y="887"/>
                          <a:pt x="654" y="887"/>
                        </a:cubicBezTo>
                        <a:cubicBezTo>
                          <a:pt x="691" y="887"/>
                          <a:pt x="730" y="884"/>
                          <a:pt x="773" y="878"/>
                        </a:cubicBezTo>
                        <a:cubicBezTo>
                          <a:pt x="824" y="672"/>
                          <a:pt x="850" y="518"/>
                          <a:pt x="696" y="338"/>
                        </a:cubicBezTo>
                        <a:cubicBezTo>
                          <a:pt x="551" y="169"/>
                          <a:pt x="294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8" name="Google Shape;12658;p37"/>
                  <p:cNvSpPr/>
                  <p:nvPr/>
                </p:nvSpPr>
                <p:spPr>
                  <a:xfrm>
                    <a:off x="3025804" y="2689970"/>
                    <a:ext cx="55041" cy="27503"/>
                  </a:xfrm>
                  <a:custGeom>
                    <a:rect b="b" l="l" r="r" t="t"/>
                    <a:pathLst>
                      <a:path extrusionOk="0" h="798" w="1597">
                        <a:moveTo>
                          <a:pt x="826" y="1"/>
                        </a:moveTo>
                        <a:cubicBezTo>
                          <a:pt x="521" y="1"/>
                          <a:pt x="172" y="104"/>
                          <a:pt x="1" y="297"/>
                        </a:cubicBezTo>
                        <a:cubicBezTo>
                          <a:pt x="155" y="554"/>
                          <a:pt x="567" y="760"/>
                          <a:pt x="902" y="786"/>
                        </a:cubicBezTo>
                        <a:cubicBezTo>
                          <a:pt x="951" y="794"/>
                          <a:pt x="997" y="797"/>
                          <a:pt x="1040" y="797"/>
                        </a:cubicBezTo>
                        <a:cubicBezTo>
                          <a:pt x="1289" y="797"/>
                          <a:pt x="1443" y="675"/>
                          <a:pt x="1597" y="477"/>
                        </a:cubicBezTo>
                        <a:cubicBezTo>
                          <a:pt x="1468" y="220"/>
                          <a:pt x="1339" y="40"/>
                          <a:pt x="1005" y="14"/>
                        </a:cubicBezTo>
                        <a:cubicBezTo>
                          <a:pt x="948" y="5"/>
                          <a:pt x="888" y="1"/>
                          <a:pt x="82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9" name="Google Shape;12659;p37"/>
                  <p:cNvSpPr/>
                  <p:nvPr/>
                </p:nvSpPr>
                <p:spPr>
                  <a:xfrm>
                    <a:off x="3067507" y="2661157"/>
                    <a:ext cx="26641" cy="34637"/>
                  </a:xfrm>
                  <a:custGeom>
                    <a:rect b="b" l="l" r="r" t="t"/>
                    <a:pathLst>
                      <a:path extrusionOk="0" h="1005" w="773">
                        <a:moveTo>
                          <a:pt x="103" y="0"/>
                        </a:moveTo>
                        <a:lnTo>
                          <a:pt x="103" y="0"/>
                        </a:lnTo>
                        <a:cubicBezTo>
                          <a:pt x="0" y="181"/>
                          <a:pt x="52" y="515"/>
                          <a:pt x="181" y="721"/>
                        </a:cubicBezTo>
                        <a:cubicBezTo>
                          <a:pt x="284" y="953"/>
                          <a:pt x="438" y="978"/>
                          <a:pt x="644" y="1004"/>
                        </a:cubicBezTo>
                        <a:cubicBezTo>
                          <a:pt x="721" y="824"/>
                          <a:pt x="773" y="670"/>
                          <a:pt x="670" y="464"/>
                        </a:cubicBezTo>
                        <a:cubicBezTo>
                          <a:pt x="541" y="258"/>
                          <a:pt x="309" y="26"/>
                          <a:pt x="10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0" name="Google Shape;12660;p37"/>
                  <p:cNvSpPr/>
                  <p:nvPr/>
                </p:nvSpPr>
                <p:spPr>
                  <a:xfrm>
                    <a:off x="3037350" y="2723952"/>
                    <a:ext cx="37291" cy="21265"/>
                  </a:xfrm>
                  <a:custGeom>
                    <a:rect b="b" l="l" r="r" t="t"/>
                    <a:pathLst>
                      <a:path extrusionOk="0" h="617" w="1082">
                        <a:moveTo>
                          <a:pt x="737" y="1"/>
                        </a:moveTo>
                        <a:cubicBezTo>
                          <a:pt x="686" y="1"/>
                          <a:pt x="630" y="10"/>
                          <a:pt x="567" y="32"/>
                        </a:cubicBezTo>
                        <a:cubicBezTo>
                          <a:pt x="335" y="109"/>
                          <a:pt x="78" y="315"/>
                          <a:pt x="0" y="521"/>
                        </a:cubicBezTo>
                        <a:cubicBezTo>
                          <a:pt x="109" y="583"/>
                          <a:pt x="275" y="617"/>
                          <a:pt x="440" y="617"/>
                        </a:cubicBezTo>
                        <a:cubicBezTo>
                          <a:pt x="548" y="617"/>
                          <a:pt x="655" y="603"/>
                          <a:pt x="747" y="572"/>
                        </a:cubicBezTo>
                        <a:cubicBezTo>
                          <a:pt x="953" y="495"/>
                          <a:pt x="1030" y="340"/>
                          <a:pt x="1081" y="160"/>
                        </a:cubicBezTo>
                        <a:cubicBezTo>
                          <a:pt x="969" y="67"/>
                          <a:pt x="871" y="1"/>
                          <a:pt x="73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1" name="Google Shape;12661;p37"/>
                  <p:cNvSpPr/>
                  <p:nvPr/>
                </p:nvSpPr>
                <p:spPr>
                  <a:xfrm>
                    <a:off x="3040004" y="2765034"/>
                    <a:ext cx="31984" cy="24953"/>
                  </a:xfrm>
                  <a:custGeom>
                    <a:rect b="b" l="l" r="r" t="t"/>
                    <a:pathLst>
                      <a:path extrusionOk="0" h="724" w="928">
                        <a:moveTo>
                          <a:pt x="652" y="1"/>
                        </a:moveTo>
                        <a:cubicBezTo>
                          <a:pt x="570" y="1"/>
                          <a:pt x="484" y="28"/>
                          <a:pt x="387" y="101"/>
                        </a:cubicBezTo>
                        <a:cubicBezTo>
                          <a:pt x="206" y="229"/>
                          <a:pt x="1" y="487"/>
                          <a:pt x="1" y="693"/>
                        </a:cubicBezTo>
                        <a:cubicBezTo>
                          <a:pt x="50" y="714"/>
                          <a:pt x="111" y="724"/>
                          <a:pt x="179" y="724"/>
                        </a:cubicBezTo>
                        <a:cubicBezTo>
                          <a:pt x="355" y="724"/>
                          <a:pt x="572" y="657"/>
                          <a:pt x="721" y="564"/>
                        </a:cubicBezTo>
                        <a:cubicBezTo>
                          <a:pt x="901" y="410"/>
                          <a:pt x="927" y="281"/>
                          <a:pt x="927" y="75"/>
                        </a:cubicBezTo>
                        <a:cubicBezTo>
                          <a:pt x="832" y="34"/>
                          <a:pt x="744" y="1"/>
                          <a:pt x="65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2" name="Google Shape;12662;p37"/>
                  <p:cNvSpPr/>
                  <p:nvPr/>
                </p:nvSpPr>
                <p:spPr>
                  <a:xfrm>
                    <a:off x="3064853" y="2624693"/>
                    <a:ext cx="30191" cy="30295"/>
                  </a:xfrm>
                  <a:custGeom>
                    <a:rect b="b" l="l" r="r" t="t"/>
                    <a:pathLst>
                      <a:path extrusionOk="0" h="879" w="876">
                        <a:moveTo>
                          <a:pt x="93" y="1"/>
                        </a:moveTo>
                        <a:cubicBezTo>
                          <a:pt x="79" y="1"/>
                          <a:pt x="65" y="1"/>
                          <a:pt x="52" y="3"/>
                        </a:cubicBezTo>
                        <a:cubicBezTo>
                          <a:pt x="0" y="209"/>
                          <a:pt x="129" y="518"/>
                          <a:pt x="283" y="698"/>
                        </a:cubicBezTo>
                        <a:cubicBezTo>
                          <a:pt x="438" y="878"/>
                          <a:pt x="592" y="878"/>
                          <a:pt x="798" y="878"/>
                        </a:cubicBezTo>
                        <a:cubicBezTo>
                          <a:pt x="850" y="672"/>
                          <a:pt x="875" y="518"/>
                          <a:pt x="721" y="338"/>
                        </a:cubicBezTo>
                        <a:cubicBezTo>
                          <a:pt x="576" y="169"/>
                          <a:pt x="297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3" name="Google Shape;12663;p37"/>
                  <p:cNvSpPr/>
                  <p:nvPr/>
                </p:nvSpPr>
                <p:spPr>
                  <a:xfrm>
                    <a:off x="2630183" y="3052780"/>
                    <a:ext cx="49699" cy="41427"/>
                  </a:xfrm>
                  <a:custGeom>
                    <a:rect b="b" l="l" r="r" t="t"/>
                    <a:pathLst>
                      <a:path extrusionOk="0" h="1202" w="1442">
                        <a:moveTo>
                          <a:pt x="1026" y="0"/>
                        </a:moveTo>
                        <a:cubicBezTo>
                          <a:pt x="879" y="0"/>
                          <a:pt x="734" y="42"/>
                          <a:pt x="567" y="168"/>
                        </a:cubicBezTo>
                        <a:cubicBezTo>
                          <a:pt x="283" y="400"/>
                          <a:pt x="0" y="837"/>
                          <a:pt x="0" y="1172"/>
                        </a:cubicBezTo>
                        <a:cubicBezTo>
                          <a:pt x="61" y="1192"/>
                          <a:pt x="131" y="1202"/>
                          <a:pt x="204" y="1202"/>
                        </a:cubicBezTo>
                        <a:cubicBezTo>
                          <a:pt x="504" y="1202"/>
                          <a:pt x="880" y="1049"/>
                          <a:pt x="1107" y="863"/>
                        </a:cubicBezTo>
                        <a:cubicBezTo>
                          <a:pt x="1416" y="632"/>
                          <a:pt x="1442" y="400"/>
                          <a:pt x="1416" y="65"/>
                        </a:cubicBezTo>
                        <a:cubicBezTo>
                          <a:pt x="1275" y="30"/>
                          <a:pt x="1150" y="0"/>
                          <a:pt x="102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4" name="Google Shape;12664;p37"/>
                  <p:cNvSpPr/>
                  <p:nvPr/>
                </p:nvSpPr>
                <p:spPr>
                  <a:xfrm>
                    <a:off x="2590273" y="3052228"/>
                    <a:ext cx="39945" cy="24953"/>
                  </a:xfrm>
                  <a:custGeom>
                    <a:rect b="b" l="l" r="r" t="t"/>
                    <a:pathLst>
                      <a:path extrusionOk="0" h="724" w="1159">
                        <a:moveTo>
                          <a:pt x="814" y="1"/>
                        </a:moveTo>
                        <a:cubicBezTo>
                          <a:pt x="741" y="1"/>
                          <a:pt x="661" y="18"/>
                          <a:pt x="566" y="56"/>
                        </a:cubicBezTo>
                        <a:cubicBezTo>
                          <a:pt x="335" y="159"/>
                          <a:pt x="52" y="416"/>
                          <a:pt x="0" y="648"/>
                        </a:cubicBezTo>
                        <a:cubicBezTo>
                          <a:pt x="87" y="702"/>
                          <a:pt x="205" y="724"/>
                          <a:pt x="330" y="724"/>
                        </a:cubicBezTo>
                        <a:cubicBezTo>
                          <a:pt x="503" y="724"/>
                          <a:pt x="689" y="682"/>
                          <a:pt x="824" y="622"/>
                        </a:cubicBezTo>
                        <a:cubicBezTo>
                          <a:pt x="1081" y="519"/>
                          <a:pt x="1133" y="364"/>
                          <a:pt x="1158" y="133"/>
                        </a:cubicBezTo>
                        <a:cubicBezTo>
                          <a:pt x="1044" y="51"/>
                          <a:pt x="941" y="1"/>
                          <a:pt x="81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5" name="Google Shape;12665;p37"/>
                  <p:cNvSpPr/>
                  <p:nvPr/>
                </p:nvSpPr>
                <p:spPr>
                  <a:xfrm>
                    <a:off x="2684293" y="3058570"/>
                    <a:ext cx="29295" cy="39049"/>
                  </a:xfrm>
                  <a:custGeom>
                    <a:rect b="b" l="l" r="r" t="t"/>
                    <a:pathLst>
                      <a:path extrusionOk="0" h="1133" w="850">
                        <a:moveTo>
                          <a:pt x="695" y="0"/>
                        </a:moveTo>
                        <a:cubicBezTo>
                          <a:pt x="464" y="26"/>
                          <a:pt x="283" y="78"/>
                          <a:pt x="181" y="309"/>
                        </a:cubicBezTo>
                        <a:cubicBezTo>
                          <a:pt x="52" y="541"/>
                          <a:pt x="0" y="927"/>
                          <a:pt x="103" y="1133"/>
                        </a:cubicBezTo>
                        <a:cubicBezTo>
                          <a:pt x="335" y="1081"/>
                          <a:pt x="618" y="824"/>
                          <a:pt x="721" y="592"/>
                        </a:cubicBezTo>
                        <a:cubicBezTo>
                          <a:pt x="850" y="361"/>
                          <a:pt x="798" y="206"/>
                          <a:pt x="69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6" name="Google Shape;12666;p37"/>
                  <p:cNvSpPr/>
                  <p:nvPr/>
                </p:nvSpPr>
                <p:spPr>
                  <a:xfrm>
                    <a:off x="2541470" y="1715859"/>
                    <a:ext cx="125108" cy="109151"/>
                  </a:xfrm>
                  <a:custGeom>
                    <a:rect b="b" l="l" r="r" t="t"/>
                    <a:pathLst>
                      <a:path extrusionOk="0" h="3167" w="3630">
                        <a:moveTo>
                          <a:pt x="1800" y="1"/>
                        </a:moveTo>
                        <a:cubicBezTo>
                          <a:pt x="1290" y="1"/>
                          <a:pt x="794" y="246"/>
                          <a:pt x="489" y="712"/>
                        </a:cubicBezTo>
                        <a:cubicBezTo>
                          <a:pt x="0" y="1432"/>
                          <a:pt x="206" y="2411"/>
                          <a:pt x="927" y="2900"/>
                        </a:cubicBezTo>
                        <a:cubicBezTo>
                          <a:pt x="1203" y="3080"/>
                          <a:pt x="1510" y="3166"/>
                          <a:pt x="1813" y="3166"/>
                        </a:cubicBezTo>
                        <a:cubicBezTo>
                          <a:pt x="2330" y="3166"/>
                          <a:pt x="2832" y="2916"/>
                          <a:pt x="3141" y="2462"/>
                        </a:cubicBezTo>
                        <a:cubicBezTo>
                          <a:pt x="3630" y="1741"/>
                          <a:pt x="3424" y="738"/>
                          <a:pt x="2703" y="274"/>
                        </a:cubicBezTo>
                        <a:cubicBezTo>
                          <a:pt x="2422" y="90"/>
                          <a:pt x="2108" y="1"/>
                          <a:pt x="1800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7" name="Google Shape;12667;p37"/>
                  <p:cNvSpPr/>
                  <p:nvPr/>
                </p:nvSpPr>
                <p:spPr>
                  <a:xfrm>
                    <a:off x="2835972" y="1546120"/>
                    <a:ext cx="85197" cy="84301"/>
                  </a:xfrm>
                  <a:custGeom>
                    <a:rect b="b" l="l" r="r" t="t"/>
                    <a:pathLst>
                      <a:path extrusionOk="0" h="2446" w="2472">
                        <a:moveTo>
                          <a:pt x="1236" y="0"/>
                        </a:moveTo>
                        <a:cubicBezTo>
                          <a:pt x="567" y="0"/>
                          <a:pt x="1" y="541"/>
                          <a:pt x="1" y="1235"/>
                        </a:cubicBezTo>
                        <a:cubicBezTo>
                          <a:pt x="1" y="1905"/>
                          <a:pt x="567" y="2445"/>
                          <a:pt x="1236" y="2445"/>
                        </a:cubicBezTo>
                        <a:cubicBezTo>
                          <a:pt x="1905" y="2445"/>
                          <a:pt x="2472" y="1905"/>
                          <a:pt x="2472" y="1235"/>
                        </a:cubicBezTo>
                        <a:cubicBezTo>
                          <a:pt x="2472" y="541"/>
                          <a:pt x="1905" y="0"/>
                          <a:pt x="123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8" name="Google Shape;12668;p37"/>
                  <p:cNvSpPr/>
                  <p:nvPr/>
                </p:nvSpPr>
                <p:spPr>
                  <a:xfrm>
                    <a:off x="3164181" y="2275290"/>
                    <a:ext cx="45287" cy="58556"/>
                  </a:xfrm>
                  <a:custGeom>
                    <a:rect b="b" l="l" r="r" t="t"/>
                    <a:pathLst>
                      <a:path extrusionOk="0" h="1699" w="1314">
                        <a:moveTo>
                          <a:pt x="1159" y="0"/>
                        </a:moveTo>
                        <a:lnTo>
                          <a:pt x="1159" y="0"/>
                        </a:lnTo>
                        <a:cubicBezTo>
                          <a:pt x="825" y="26"/>
                          <a:pt x="387" y="412"/>
                          <a:pt x="207" y="772"/>
                        </a:cubicBezTo>
                        <a:cubicBezTo>
                          <a:pt x="1" y="1133"/>
                          <a:pt x="78" y="1390"/>
                          <a:pt x="233" y="1699"/>
                        </a:cubicBezTo>
                        <a:cubicBezTo>
                          <a:pt x="593" y="1647"/>
                          <a:pt x="850" y="1596"/>
                          <a:pt x="1030" y="1236"/>
                        </a:cubicBezTo>
                        <a:cubicBezTo>
                          <a:pt x="1236" y="875"/>
                          <a:pt x="1314" y="309"/>
                          <a:pt x="115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9" name="Google Shape;12669;p37"/>
                  <p:cNvSpPr/>
                  <p:nvPr/>
                </p:nvSpPr>
                <p:spPr>
                  <a:xfrm>
                    <a:off x="3174830" y="2323610"/>
                    <a:ext cx="47045" cy="23677"/>
                  </a:xfrm>
                  <a:custGeom>
                    <a:rect b="b" l="l" r="r" t="t"/>
                    <a:pathLst>
                      <a:path extrusionOk="0" h="687" w="1365">
                        <a:moveTo>
                          <a:pt x="673" y="1"/>
                        </a:moveTo>
                        <a:cubicBezTo>
                          <a:pt x="618" y="1"/>
                          <a:pt x="565" y="5"/>
                          <a:pt x="516" y="14"/>
                        </a:cubicBezTo>
                        <a:cubicBezTo>
                          <a:pt x="232" y="40"/>
                          <a:pt x="129" y="194"/>
                          <a:pt x="1" y="400"/>
                        </a:cubicBezTo>
                        <a:cubicBezTo>
                          <a:pt x="166" y="565"/>
                          <a:pt x="287" y="686"/>
                          <a:pt x="523" y="686"/>
                        </a:cubicBezTo>
                        <a:cubicBezTo>
                          <a:pt x="545" y="686"/>
                          <a:pt x="569" y="685"/>
                          <a:pt x="593" y="683"/>
                        </a:cubicBezTo>
                        <a:cubicBezTo>
                          <a:pt x="876" y="631"/>
                          <a:pt x="1236" y="451"/>
                          <a:pt x="1365" y="245"/>
                        </a:cubicBezTo>
                        <a:cubicBezTo>
                          <a:pt x="1237" y="97"/>
                          <a:pt x="934" y="1"/>
                          <a:pt x="67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0" name="Google Shape;12670;p37"/>
                  <p:cNvSpPr/>
                  <p:nvPr/>
                </p:nvSpPr>
                <p:spPr>
                  <a:xfrm>
                    <a:off x="3189030" y="2379822"/>
                    <a:ext cx="46183" cy="23781"/>
                  </a:xfrm>
                  <a:custGeom>
                    <a:rect b="b" l="l" r="r" t="t"/>
                    <a:pathLst>
                      <a:path extrusionOk="0" h="690" w="1340">
                        <a:moveTo>
                          <a:pt x="511" y="0"/>
                        </a:moveTo>
                        <a:cubicBezTo>
                          <a:pt x="283" y="0"/>
                          <a:pt x="162" y="100"/>
                          <a:pt x="1" y="262"/>
                        </a:cubicBezTo>
                        <a:cubicBezTo>
                          <a:pt x="104" y="493"/>
                          <a:pt x="207" y="648"/>
                          <a:pt x="490" y="673"/>
                        </a:cubicBezTo>
                        <a:cubicBezTo>
                          <a:pt x="547" y="684"/>
                          <a:pt x="611" y="689"/>
                          <a:pt x="676" y="689"/>
                        </a:cubicBezTo>
                        <a:cubicBezTo>
                          <a:pt x="930" y="689"/>
                          <a:pt x="1216" y="611"/>
                          <a:pt x="1339" y="468"/>
                        </a:cubicBezTo>
                        <a:cubicBezTo>
                          <a:pt x="1236" y="236"/>
                          <a:pt x="876" y="56"/>
                          <a:pt x="593" y="4"/>
                        </a:cubicBezTo>
                        <a:cubicBezTo>
                          <a:pt x="564" y="2"/>
                          <a:pt x="536" y="0"/>
                          <a:pt x="51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1" name="Google Shape;12671;p37"/>
                  <p:cNvSpPr/>
                  <p:nvPr/>
                </p:nvSpPr>
                <p:spPr>
                  <a:xfrm>
                    <a:off x="3139366" y="2140292"/>
                    <a:ext cx="23988" cy="22575"/>
                  </a:xfrm>
                  <a:custGeom>
                    <a:rect b="b" l="l" r="r" t="t"/>
                    <a:pathLst>
                      <a:path extrusionOk="0" h="655" w="696">
                        <a:moveTo>
                          <a:pt x="637" y="1"/>
                        </a:moveTo>
                        <a:cubicBezTo>
                          <a:pt x="468" y="1"/>
                          <a:pt x="267" y="96"/>
                          <a:pt x="129" y="211"/>
                        </a:cubicBezTo>
                        <a:cubicBezTo>
                          <a:pt x="0" y="339"/>
                          <a:pt x="0" y="468"/>
                          <a:pt x="26" y="623"/>
                        </a:cubicBezTo>
                        <a:cubicBezTo>
                          <a:pt x="86" y="643"/>
                          <a:pt x="142" y="655"/>
                          <a:pt x="195" y="655"/>
                        </a:cubicBezTo>
                        <a:cubicBezTo>
                          <a:pt x="280" y="655"/>
                          <a:pt x="359" y="624"/>
                          <a:pt x="438" y="545"/>
                        </a:cubicBezTo>
                        <a:cubicBezTo>
                          <a:pt x="592" y="417"/>
                          <a:pt x="695" y="159"/>
                          <a:pt x="695" y="5"/>
                        </a:cubicBezTo>
                        <a:cubicBezTo>
                          <a:pt x="676" y="2"/>
                          <a:pt x="657" y="1"/>
                          <a:pt x="63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2" name="Google Shape;12672;p37"/>
                  <p:cNvSpPr/>
                  <p:nvPr/>
                </p:nvSpPr>
                <p:spPr>
                  <a:xfrm>
                    <a:off x="3218290" y="2275152"/>
                    <a:ext cx="23988" cy="23677"/>
                  </a:xfrm>
                  <a:custGeom>
                    <a:rect b="b" l="l" r="r" t="t"/>
                    <a:pathLst>
                      <a:path extrusionOk="0" h="687" w="696">
                        <a:moveTo>
                          <a:pt x="628" y="1"/>
                        </a:moveTo>
                        <a:cubicBezTo>
                          <a:pt x="472" y="1"/>
                          <a:pt x="247" y="120"/>
                          <a:pt x="130" y="262"/>
                        </a:cubicBezTo>
                        <a:cubicBezTo>
                          <a:pt x="1" y="390"/>
                          <a:pt x="27" y="519"/>
                          <a:pt x="52" y="673"/>
                        </a:cubicBezTo>
                        <a:cubicBezTo>
                          <a:pt x="108" y="681"/>
                          <a:pt x="156" y="687"/>
                          <a:pt x="200" y="687"/>
                        </a:cubicBezTo>
                        <a:cubicBezTo>
                          <a:pt x="299" y="687"/>
                          <a:pt x="375" y="659"/>
                          <a:pt x="464" y="570"/>
                        </a:cubicBezTo>
                        <a:cubicBezTo>
                          <a:pt x="593" y="416"/>
                          <a:pt x="696" y="159"/>
                          <a:pt x="670" y="4"/>
                        </a:cubicBezTo>
                        <a:cubicBezTo>
                          <a:pt x="657" y="2"/>
                          <a:pt x="643" y="1"/>
                          <a:pt x="6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3" name="Google Shape;12673;p37"/>
                  <p:cNvSpPr/>
                  <p:nvPr/>
                </p:nvSpPr>
                <p:spPr>
                  <a:xfrm>
                    <a:off x="3236936" y="2858985"/>
                    <a:ext cx="53248" cy="25849"/>
                  </a:xfrm>
                  <a:custGeom>
                    <a:rect b="b" l="l" r="r" t="t"/>
                    <a:pathLst>
                      <a:path extrusionOk="0" h="750" w="1545">
                        <a:moveTo>
                          <a:pt x="644" y="0"/>
                        </a:moveTo>
                        <a:cubicBezTo>
                          <a:pt x="309" y="0"/>
                          <a:pt x="181" y="155"/>
                          <a:pt x="1" y="360"/>
                        </a:cubicBezTo>
                        <a:cubicBezTo>
                          <a:pt x="155" y="592"/>
                          <a:pt x="309" y="747"/>
                          <a:pt x="618" y="747"/>
                        </a:cubicBezTo>
                        <a:cubicBezTo>
                          <a:pt x="643" y="748"/>
                          <a:pt x="667" y="749"/>
                          <a:pt x="693" y="749"/>
                        </a:cubicBezTo>
                        <a:cubicBezTo>
                          <a:pt x="1012" y="749"/>
                          <a:pt x="1378" y="601"/>
                          <a:pt x="1545" y="386"/>
                        </a:cubicBezTo>
                        <a:cubicBezTo>
                          <a:pt x="1390" y="180"/>
                          <a:pt x="953" y="0"/>
                          <a:pt x="64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4" name="Google Shape;12674;p37"/>
                  <p:cNvSpPr/>
                  <p:nvPr/>
                </p:nvSpPr>
                <p:spPr>
                  <a:xfrm>
                    <a:off x="3227182" y="2882938"/>
                    <a:ext cx="26641" cy="30191"/>
                  </a:xfrm>
                  <a:custGeom>
                    <a:rect b="b" l="l" r="r" t="t"/>
                    <a:pathLst>
                      <a:path extrusionOk="0" h="876" w="773">
                        <a:moveTo>
                          <a:pt x="103" y="0"/>
                        </a:moveTo>
                        <a:cubicBezTo>
                          <a:pt x="26" y="180"/>
                          <a:pt x="0" y="309"/>
                          <a:pt x="129" y="515"/>
                        </a:cubicBezTo>
                        <a:cubicBezTo>
                          <a:pt x="258" y="695"/>
                          <a:pt x="515" y="875"/>
                          <a:pt x="721" y="875"/>
                        </a:cubicBezTo>
                        <a:cubicBezTo>
                          <a:pt x="773" y="695"/>
                          <a:pt x="695" y="386"/>
                          <a:pt x="567" y="206"/>
                        </a:cubicBezTo>
                        <a:cubicBezTo>
                          <a:pt x="438" y="26"/>
                          <a:pt x="284" y="0"/>
                          <a:pt x="10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5" name="Google Shape;12675;p37"/>
                  <p:cNvSpPr/>
                  <p:nvPr/>
                </p:nvSpPr>
                <p:spPr>
                  <a:xfrm>
                    <a:off x="3241382" y="2832516"/>
                    <a:ext cx="33741" cy="21093"/>
                  </a:xfrm>
                  <a:custGeom>
                    <a:rect b="b" l="l" r="r" t="t"/>
                    <a:pathLst>
                      <a:path extrusionOk="0" h="612" w="979">
                        <a:moveTo>
                          <a:pt x="701" y="1"/>
                        </a:moveTo>
                        <a:cubicBezTo>
                          <a:pt x="557" y="1"/>
                          <a:pt x="403" y="28"/>
                          <a:pt x="283" y="73"/>
                        </a:cubicBezTo>
                        <a:cubicBezTo>
                          <a:pt x="77" y="176"/>
                          <a:pt x="26" y="305"/>
                          <a:pt x="0" y="511"/>
                        </a:cubicBezTo>
                        <a:cubicBezTo>
                          <a:pt x="101" y="561"/>
                          <a:pt x="191" y="612"/>
                          <a:pt x="299" y="612"/>
                        </a:cubicBezTo>
                        <a:cubicBezTo>
                          <a:pt x="356" y="612"/>
                          <a:pt x="418" y="598"/>
                          <a:pt x="489" y="562"/>
                        </a:cubicBezTo>
                        <a:cubicBezTo>
                          <a:pt x="695" y="459"/>
                          <a:pt x="927" y="253"/>
                          <a:pt x="978" y="47"/>
                        </a:cubicBezTo>
                        <a:cubicBezTo>
                          <a:pt x="903" y="15"/>
                          <a:pt x="805" y="1"/>
                          <a:pt x="70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6" name="Google Shape;12676;p37"/>
                  <p:cNvSpPr/>
                  <p:nvPr/>
                </p:nvSpPr>
                <p:spPr>
                  <a:xfrm>
                    <a:off x="3071953" y="1744396"/>
                    <a:ext cx="29295" cy="25780"/>
                  </a:xfrm>
                  <a:custGeom>
                    <a:rect b="b" l="l" r="r" t="t"/>
                    <a:pathLst>
                      <a:path extrusionOk="0" h="748" w="850">
                        <a:moveTo>
                          <a:pt x="749" y="1"/>
                        </a:moveTo>
                        <a:cubicBezTo>
                          <a:pt x="558" y="1"/>
                          <a:pt x="333" y="110"/>
                          <a:pt x="180" y="218"/>
                        </a:cubicBezTo>
                        <a:cubicBezTo>
                          <a:pt x="0" y="373"/>
                          <a:pt x="0" y="527"/>
                          <a:pt x="0" y="707"/>
                        </a:cubicBezTo>
                        <a:cubicBezTo>
                          <a:pt x="90" y="730"/>
                          <a:pt x="164" y="747"/>
                          <a:pt x="235" y="747"/>
                        </a:cubicBezTo>
                        <a:cubicBezTo>
                          <a:pt x="328" y="747"/>
                          <a:pt x="413" y="718"/>
                          <a:pt x="515" y="630"/>
                        </a:cubicBezTo>
                        <a:cubicBezTo>
                          <a:pt x="695" y="502"/>
                          <a:pt x="849" y="218"/>
                          <a:pt x="849" y="12"/>
                        </a:cubicBezTo>
                        <a:cubicBezTo>
                          <a:pt x="818" y="5"/>
                          <a:pt x="784" y="1"/>
                          <a:pt x="74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7" name="Google Shape;12677;p37"/>
                  <p:cNvSpPr/>
                  <p:nvPr/>
                </p:nvSpPr>
                <p:spPr>
                  <a:xfrm>
                    <a:off x="3230732" y="2920883"/>
                    <a:ext cx="29295" cy="26952"/>
                  </a:xfrm>
                  <a:custGeom>
                    <a:rect b="b" l="l" r="r" t="t"/>
                    <a:pathLst>
                      <a:path extrusionOk="0" h="782" w="850">
                        <a:moveTo>
                          <a:pt x="227" y="1"/>
                        </a:moveTo>
                        <a:cubicBezTo>
                          <a:pt x="166" y="1"/>
                          <a:pt x="101" y="13"/>
                          <a:pt x="26" y="32"/>
                        </a:cubicBezTo>
                        <a:cubicBezTo>
                          <a:pt x="0" y="212"/>
                          <a:pt x="0" y="366"/>
                          <a:pt x="155" y="521"/>
                        </a:cubicBezTo>
                        <a:cubicBezTo>
                          <a:pt x="319" y="662"/>
                          <a:pt x="570" y="781"/>
                          <a:pt x="749" y="781"/>
                        </a:cubicBezTo>
                        <a:cubicBezTo>
                          <a:pt x="766" y="781"/>
                          <a:pt x="783" y="780"/>
                          <a:pt x="798" y="778"/>
                        </a:cubicBezTo>
                        <a:cubicBezTo>
                          <a:pt x="850" y="572"/>
                          <a:pt x="695" y="289"/>
                          <a:pt x="541" y="135"/>
                        </a:cubicBezTo>
                        <a:cubicBezTo>
                          <a:pt x="427" y="37"/>
                          <a:pt x="333" y="1"/>
                          <a:pt x="22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8" name="Google Shape;12678;p37"/>
                  <p:cNvSpPr/>
                  <p:nvPr/>
                </p:nvSpPr>
                <p:spPr>
                  <a:xfrm>
                    <a:off x="2568973" y="1957698"/>
                    <a:ext cx="52352" cy="25780"/>
                  </a:xfrm>
                  <a:custGeom>
                    <a:rect b="b" l="l" r="r" t="t"/>
                    <a:pathLst>
                      <a:path extrusionOk="0" h="748" w="1519">
                        <a:moveTo>
                          <a:pt x="618" y="1"/>
                        </a:moveTo>
                        <a:cubicBezTo>
                          <a:pt x="283" y="1"/>
                          <a:pt x="155" y="129"/>
                          <a:pt x="0" y="361"/>
                        </a:cubicBezTo>
                        <a:cubicBezTo>
                          <a:pt x="155" y="593"/>
                          <a:pt x="283" y="747"/>
                          <a:pt x="592" y="747"/>
                        </a:cubicBezTo>
                        <a:cubicBezTo>
                          <a:pt x="927" y="747"/>
                          <a:pt x="1339" y="618"/>
                          <a:pt x="1519" y="387"/>
                        </a:cubicBezTo>
                        <a:cubicBezTo>
                          <a:pt x="1364" y="155"/>
                          <a:pt x="927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9" name="Google Shape;12679;p37"/>
                  <p:cNvSpPr/>
                  <p:nvPr/>
                </p:nvSpPr>
                <p:spPr>
                  <a:xfrm>
                    <a:off x="2558324" y="1981651"/>
                    <a:ext cx="26641" cy="30191"/>
                  </a:xfrm>
                  <a:custGeom>
                    <a:rect b="b" l="l" r="r" t="t"/>
                    <a:pathLst>
                      <a:path extrusionOk="0" h="876" w="773">
                        <a:moveTo>
                          <a:pt x="103" y="1"/>
                        </a:moveTo>
                        <a:cubicBezTo>
                          <a:pt x="26" y="181"/>
                          <a:pt x="0" y="310"/>
                          <a:pt x="129" y="490"/>
                        </a:cubicBezTo>
                        <a:cubicBezTo>
                          <a:pt x="258" y="696"/>
                          <a:pt x="515" y="876"/>
                          <a:pt x="721" y="876"/>
                        </a:cubicBezTo>
                        <a:cubicBezTo>
                          <a:pt x="773" y="696"/>
                          <a:pt x="695" y="387"/>
                          <a:pt x="567" y="207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0" name="Google Shape;12680;p37"/>
                  <p:cNvSpPr/>
                  <p:nvPr/>
                </p:nvSpPr>
                <p:spPr>
                  <a:xfrm>
                    <a:off x="2572523" y="1930609"/>
                    <a:ext cx="33741" cy="21299"/>
                  </a:xfrm>
                  <a:custGeom>
                    <a:rect b="b" l="l" r="r" t="t"/>
                    <a:pathLst>
                      <a:path extrusionOk="0" h="618" w="979">
                        <a:moveTo>
                          <a:pt x="687" y="1"/>
                        </a:moveTo>
                        <a:cubicBezTo>
                          <a:pt x="547" y="1"/>
                          <a:pt x="399" y="34"/>
                          <a:pt x="283" y="92"/>
                        </a:cubicBezTo>
                        <a:cubicBezTo>
                          <a:pt x="78" y="195"/>
                          <a:pt x="26" y="323"/>
                          <a:pt x="0" y="504"/>
                        </a:cubicBezTo>
                        <a:cubicBezTo>
                          <a:pt x="103" y="572"/>
                          <a:pt x="195" y="618"/>
                          <a:pt x="305" y="618"/>
                        </a:cubicBezTo>
                        <a:cubicBezTo>
                          <a:pt x="361" y="618"/>
                          <a:pt x="421" y="607"/>
                          <a:pt x="489" y="581"/>
                        </a:cubicBezTo>
                        <a:cubicBezTo>
                          <a:pt x="721" y="478"/>
                          <a:pt x="927" y="246"/>
                          <a:pt x="978" y="66"/>
                        </a:cubicBezTo>
                        <a:cubicBezTo>
                          <a:pt x="899" y="21"/>
                          <a:pt x="796" y="1"/>
                          <a:pt x="687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1" name="Google Shape;12681;p37"/>
                  <p:cNvSpPr/>
                  <p:nvPr/>
                </p:nvSpPr>
                <p:spPr>
                  <a:xfrm>
                    <a:off x="2570731" y="1888045"/>
                    <a:ext cx="29330" cy="25022"/>
                  </a:xfrm>
                  <a:custGeom>
                    <a:rect b="b" l="l" r="r" t="t"/>
                    <a:pathLst>
                      <a:path extrusionOk="0" h="726" w="851">
                        <a:moveTo>
                          <a:pt x="718" y="1"/>
                        </a:moveTo>
                        <a:cubicBezTo>
                          <a:pt x="540" y="1"/>
                          <a:pt x="308" y="93"/>
                          <a:pt x="181" y="220"/>
                        </a:cubicBezTo>
                        <a:cubicBezTo>
                          <a:pt x="1" y="349"/>
                          <a:pt x="1" y="503"/>
                          <a:pt x="1" y="683"/>
                        </a:cubicBezTo>
                        <a:cubicBezTo>
                          <a:pt x="84" y="707"/>
                          <a:pt x="162" y="726"/>
                          <a:pt x="240" y="726"/>
                        </a:cubicBezTo>
                        <a:cubicBezTo>
                          <a:pt x="330" y="726"/>
                          <a:pt x="419" y="701"/>
                          <a:pt x="516" y="632"/>
                        </a:cubicBezTo>
                        <a:cubicBezTo>
                          <a:pt x="696" y="477"/>
                          <a:pt x="850" y="194"/>
                          <a:pt x="824" y="14"/>
                        </a:cubicBezTo>
                        <a:cubicBezTo>
                          <a:pt x="793" y="5"/>
                          <a:pt x="757" y="1"/>
                          <a:pt x="718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2" name="Google Shape;12682;p37"/>
                  <p:cNvSpPr/>
                  <p:nvPr/>
                </p:nvSpPr>
                <p:spPr>
                  <a:xfrm>
                    <a:off x="2561874" y="2019355"/>
                    <a:ext cx="29295" cy="26607"/>
                  </a:xfrm>
                  <a:custGeom>
                    <a:rect b="b" l="l" r="r" t="t"/>
                    <a:pathLst>
                      <a:path extrusionOk="0" h="772" w="850">
                        <a:moveTo>
                          <a:pt x="189" y="1"/>
                        </a:moveTo>
                        <a:cubicBezTo>
                          <a:pt x="139" y="1"/>
                          <a:pt x="86" y="6"/>
                          <a:pt x="26" y="13"/>
                        </a:cubicBezTo>
                        <a:cubicBezTo>
                          <a:pt x="0" y="219"/>
                          <a:pt x="0" y="348"/>
                          <a:pt x="155" y="528"/>
                        </a:cubicBezTo>
                        <a:cubicBezTo>
                          <a:pt x="307" y="659"/>
                          <a:pt x="534" y="771"/>
                          <a:pt x="725" y="771"/>
                        </a:cubicBezTo>
                        <a:cubicBezTo>
                          <a:pt x="759" y="771"/>
                          <a:pt x="793" y="768"/>
                          <a:pt x="824" y="760"/>
                        </a:cubicBezTo>
                        <a:cubicBezTo>
                          <a:pt x="850" y="580"/>
                          <a:pt x="695" y="297"/>
                          <a:pt x="541" y="142"/>
                        </a:cubicBezTo>
                        <a:cubicBezTo>
                          <a:pt x="413" y="32"/>
                          <a:pt x="311" y="1"/>
                          <a:pt x="189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3" name="Google Shape;12683;p37"/>
                  <p:cNvSpPr/>
                  <p:nvPr/>
                </p:nvSpPr>
                <p:spPr>
                  <a:xfrm>
                    <a:off x="2678089" y="1532782"/>
                    <a:ext cx="52352" cy="25780"/>
                  </a:xfrm>
                  <a:custGeom>
                    <a:rect b="b" l="l" r="r" t="t"/>
                    <a:pathLst>
                      <a:path extrusionOk="0" h="748" w="1519">
                        <a:moveTo>
                          <a:pt x="618" y="1"/>
                        </a:moveTo>
                        <a:cubicBezTo>
                          <a:pt x="309" y="1"/>
                          <a:pt x="180" y="130"/>
                          <a:pt x="0" y="361"/>
                        </a:cubicBezTo>
                        <a:cubicBezTo>
                          <a:pt x="155" y="593"/>
                          <a:pt x="283" y="747"/>
                          <a:pt x="618" y="747"/>
                        </a:cubicBezTo>
                        <a:cubicBezTo>
                          <a:pt x="927" y="747"/>
                          <a:pt x="1364" y="619"/>
                          <a:pt x="1519" y="387"/>
                        </a:cubicBezTo>
                        <a:cubicBezTo>
                          <a:pt x="1364" y="155"/>
                          <a:pt x="953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4" name="Google Shape;12684;p37"/>
                  <p:cNvSpPr/>
                  <p:nvPr/>
                </p:nvSpPr>
                <p:spPr>
                  <a:xfrm>
                    <a:off x="2668335" y="1556735"/>
                    <a:ext cx="26641" cy="30226"/>
                  </a:xfrm>
                  <a:custGeom>
                    <a:rect b="b" l="l" r="r" t="t"/>
                    <a:pathLst>
                      <a:path extrusionOk="0" h="877" w="773">
                        <a:moveTo>
                          <a:pt x="103" y="1"/>
                        </a:moveTo>
                        <a:cubicBezTo>
                          <a:pt x="26" y="181"/>
                          <a:pt x="0" y="310"/>
                          <a:pt x="129" y="490"/>
                        </a:cubicBezTo>
                        <a:cubicBezTo>
                          <a:pt x="257" y="696"/>
                          <a:pt x="515" y="876"/>
                          <a:pt x="695" y="876"/>
                        </a:cubicBezTo>
                        <a:cubicBezTo>
                          <a:pt x="772" y="696"/>
                          <a:pt x="695" y="387"/>
                          <a:pt x="566" y="207"/>
                        </a:cubicBezTo>
                        <a:cubicBezTo>
                          <a:pt x="438" y="1"/>
                          <a:pt x="283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5" name="Google Shape;12685;p37"/>
                  <p:cNvSpPr/>
                  <p:nvPr/>
                </p:nvSpPr>
                <p:spPr>
                  <a:xfrm>
                    <a:off x="2681639" y="1505693"/>
                    <a:ext cx="34603" cy="21334"/>
                  </a:xfrm>
                  <a:custGeom>
                    <a:rect b="b" l="l" r="r" t="t"/>
                    <a:pathLst>
                      <a:path extrusionOk="0" h="619" w="1004">
                        <a:moveTo>
                          <a:pt x="712" y="1"/>
                        </a:moveTo>
                        <a:cubicBezTo>
                          <a:pt x="573" y="1"/>
                          <a:pt x="425" y="34"/>
                          <a:pt x="309" y="92"/>
                        </a:cubicBezTo>
                        <a:cubicBezTo>
                          <a:pt x="103" y="195"/>
                          <a:pt x="52" y="324"/>
                          <a:pt x="0" y="504"/>
                        </a:cubicBezTo>
                        <a:cubicBezTo>
                          <a:pt x="120" y="572"/>
                          <a:pt x="217" y="618"/>
                          <a:pt x="330" y="618"/>
                        </a:cubicBezTo>
                        <a:cubicBezTo>
                          <a:pt x="386" y="618"/>
                          <a:pt x="446" y="607"/>
                          <a:pt x="515" y="581"/>
                        </a:cubicBezTo>
                        <a:cubicBezTo>
                          <a:pt x="721" y="478"/>
                          <a:pt x="952" y="272"/>
                          <a:pt x="1004" y="66"/>
                        </a:cubicBezTo>
                        <a:cubicBezTo>
                          <a:pt x="925" y="21"/>
                          <a:pt x="821" y="1"/>
                          <a:pt x="712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6" name="Google Shape;12686;p37"/>
                  <p:cNvSpPr/>
                  <p:nvPr/>
                </p:nvSpPr>
                <p:spPr>
                  <a:xfrm>
                    <a:off x="2679847" y="1463129"/>
                    <a:ext cx="30191" cy="25573"/>
                  </a:xfrm>
                  <a:custGeom>
                    <a:rect b="b" l="l" r="r" t="t"/>
                    <a:pathLst>
                      <a:path extrusionOk="0" h="742" w="876">
                        <a:moveTo>
                          <a:pt x="744" y="1"/>
                        </a:moveTo>
                        <a:cubicBezTo>
                          <a:pt x="564" y="1"/>
                          <a:pt x="329" y="93"/>
                          <a:pt x="181" y="220"/>
                        </a:cubicBezTo>
                        <a:cubicBezTo>
                          <a:pt x="1" y="349"/>
                          <a:pt x="1" y="503"/>
                          <a:pt x="26" y="709"/>
                        </a:cubicBezTo>
                        <a:cubicBezTo>
                          <a:pt x="96" y="729"/>
                          <a:pt x="162" y="741"/>
                          <a:pt x="226" y="741"/>
                        </a:cubicBezTo>
                        <a:cubicBezTo>
                          <a:pt x="326" y="741"/>
                          <a:pt x="421" y="711"/>
                          <a:pt x="515" y="632"/>
                        </a:cubicBezTo>
                        <a:cubicBezTo>
                          <a:pt x="696" y="478"/>
                          <a:pt x="876" y="195"/>
                          <a:pt x="850" y="14"/>
                        </a:cubicBezTo>
                        <a:cubicBezTo>
                          <a:pt x="818" y="5"/>
                          <a:pt x="782" y="1"/>
                          <a:pt x="74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7" name="Google Shape;12687;p37"/>
                  <p:cNvSpPr/>
                  <p:nvPr/>
                </p:nvSpPr>
                <p:spPr>
                  <a:xfrm>
                    <a:off x="2671885" y="1594716"/>
                    <a:ext cx="28399" cy="26331"/>
                  </a:xfrm>
                  <a:custGeom>
                    <a:rect b="b" l="l" r="r" t="t"/>
                    <a:pathLst>
                      <a:path extrusionOk="0" h="764" w="824">
                        <a:moveTo>
                          <a:pt x="215" y="1"/>
                        </a:moveTo>
                        <a:cubicBezTo>
                          <a:pt x="154" y="1"/>
                          <a:pt x="92" y="13"/>
                          <a:pt x="26" y="31"/>
                        </a:cubicBezTo>
                        <a:cubicBezTo>
                          <a:pt x="0" y="212"/>
                          <a:pt x="0" y="366"/>
                          <a:pt x="154" y="520"/>
                        </a:cubicBezTo>
                        <a:cubicBezTo>
                          <a:pt x="285" y="651"/>
                          <a:pt x="527" y="764"/>
                          <a:pt x="707" y="764"/>
                        </a:cubicBezTo>
                        <a:cubicBezTo>
                          <a:pt x="740" y="764"/>
                          <a:pt x="770" y="760"/>
                          <a:pt x="798" y="752"/>
                        </a:cubicBezTo>
                        <a:cubicBezTo>
                          <a:pt x="824" y="572"/>
                          <a:pt x="695" y="289"/>
                          <a:pt x="515" y="134"/>
                        </a:cubicBezTo>
                        <a:cubicBezTo>
                          <a:pt x="417" y="36"/>
                          <a:pt x="319" y="1"/>
                          <a:pt x="215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8" name="Google Shape;12688;p37"/>
                  <p:cNvSpPr/>
                  <p:nvPr/>
                </p:nvSpPr>
                <p:spPr>
                  <a:xfrm>
                    <a:off x="2688739" y="1263958"/>
                    <a:ext cx="34603" cy="20679"/>
                  </a:xfrm>
                  <a:custGeom>
                    <a:rect b="b" l="l" r="r" t="t"/>
                    <a:pathLst>
                      <a:path extrusionOk="0" h="600" w="1004">
                        <a:moveTo>
                          <a:pt x="637" y="1"/>
                        </a:moveTo>
                        <a:cubicBezTo>
                          <a:pt x="526" y="1"/>
                          <a:pt x="410" y="20"/>
                          <a:pt x="309" y="54"/>
                        </a:cubicBezTo>
                        <a:cubicBezTo>
                          <a:pt x="103" y="131"/>
                          <a:pt x="52" y="260"/>
                          <a:pt x="0" y="440"/>
                        </a:cubicBezTo>
                        <a:cubicBezTo>
                          <a:pt x="112" y="533"/>
                          <a:pt x="210" y="599"/>
                          <a:pt x="334" y="599"/>
                        </a:cubicBezTo>
                        <a:cubicBezTo>
                          <a:pt x="382" y="599"/>
                          <a:pt x="432" y="590"/>
                          <a:pt x="489" y="568"/>
                        </a:cubicBezTo>
                        <a:cubicBezTo>
                          <a:pt x="695" y="491"/>
                          <a:pt x="952" y="285"/>
                          <a:pt x="1004" y="105"/>
                        </a:cubicBezTo>
                        <a:cubicBezTo>
                          <a:pt x="917" y="33"/>
                          <a:pt x="781" y="1"/>
                          <a:pt x="637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9" name="Google Shape;12689;p37"/>
                  <p:cNvSpPr/>
                  <p:nvPr/>
                </p:nvSpPr>
                <p:spPr>
                  <a:xfrm>
                    <a:off x="2675401" y="1303937"/>
                    <a:ext cx="35533" cy="47941"/>
                  </a:xfrm>
                  <a:custGeom>
                    <a:rect b="b" l="l" r="r" t="t"/>
                    <a:pathLst>
                      <a:path extrusionOk="0" h="1391" w="1031">
                        <a:moveTo>
                          <a:pt x="876" y="0"/>
                        </a:moveTo>
                        <a:cubicBezTo>
                          <a:pt x="619" y="52"/>
                          <a:pt x="284" y="386"/>
                          <a:pt x="155" y="670"/>
                        </a:cubicBezTo>
                        <a:cubicBezTo>
                          <a:pt x="1" y="953"/>
                          <a:pt x="104" y="1159"/>
                          <a:pt x="233" y="1390"/>
                        </a:cubicBezTo>
                        <a:cubicBezTo>
                          <a:pt x="490" y="1339"/>
                          <a:pt x="696" y="1287"/>
                          <a:pt x="825" y="1004"/>
                        </a:cubicBezTo>
                        <a:cubicBezTo>
                          <a:pt x="979" y="695"/>
                          <a:pt x="1031" y="258"/>
                          <a:pt x="876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0" name="Google Shape;12690;p37"/>
                  <p:cNvSpPr/>
                  <p:nvPr/>
                </p:nvSpPr>
                <p:spPr>
                  <a:xfrm>
                    <a:off x="2945088" y="1201921"/>
                    <a:ext cx="52387" cy="25745"/>
                  </a:xfrm>
                  <a:custGeom>
                    <a:rect b="b" l="l" r="r" t="t"/>
                    <a:pathLst>
                      <a:path extrusionOk="0" h="747" w="1520">
                        <a:moveTo>
                          <a:pt x="618" y="0"/>
                        </a:moveTo>
                        <a:cubicBezTo>
                          <a:pt x="284" y="0"/>
                          <a:pt x="155" y="129"/>
                          <a:pt x="1" y="361"/>
                        </a:cubicBezTo>
                        <a:cubicBezTo>
                          <a:pt x="155" y="592"/>
                          <a:pt x="284" y="747"/>
                          <a:pt x="592" y="747"/>
                        </a:cubicBezTo>
                        <a:cubicBezTo>
                          <a:pt x="927" y="747"/>
                          <a:pt x="1365" y="618"/>
                          <a:pt x="1519" y="387"/>
                        </a:cubicBezTo>
                        <a:cubicBezTo>
                          <a:pt x="1365" y="155"/>
                          <a:pt x="927" y="0"/>
                          <a:pt x="61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1" name="Google Shape;12691;p37"/>
                  <p:cNvSpPr/>
                  <p:nvPr/>
                </p:nvSpPr>
                <p:spPr>
                  <a:xfrm>
                    <a:off x="2939780" y="1217878"/>
                    <a:ext cx="26641" cy="30191"/>
                  </a:xfrm>
                  <a:custGeom>
                    <a:rect b="b" l="l" r="r" t="t"/>
                    <a:pathLst>
                      <a:path extrusionOk="0" h="876" w="773">
                        <a:moveTo>
                          <a:pt x="103" y="1"/>
                        </a:moveTo>
                        <a:cubicBezTo>
                          <a:pt x="26" y="181"/>
                          <a:pt x="0" y="310"/>
                          <a:pt x="129" y="516"/>
                        </a:cubicBezTo>
                        <a:cubicBezTo>
                          <a:pt x="257" y="696"/>
                          <a:pt x="515" y="876"/>
                          <a:pt x="695" y="876"/>
                        </a:cubicBezTo>
                        <a:cubicBezTo>
                          <a:pt x="772" y="696"/>
                          <a:pt x="695" y="387"/>
                          <a:pt x="566" y="207"/>
                        </a:cubicBezTo>
                        <a:cubicBezTo>
                          <a:pt x="438" y="27"/>
                          <a:pt x="283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2" name="Google Shape;12692;p37"/>
                  <p:cNvSpPr/>
                  <p:nvPr/>
                </p:nvSpPr>
                <p:spPr>
                  <a:xfrm>
                    <a:off x="2948638" y="1174832"/>
                    <a:ext cx="33741" cy="21713"/>
                  </a:xfrm>
                  <a:custGeom>
                    <a:rect b="b" l="l" r="r" t="t"/>
                    <a:pathLst>
                      <a:path extrusionOk="0" h="630" w="979">
                        <a:moveTo>
                          <a:pt x="698" y="0"/>
                        </a:moveTo>
                        <a:cubicBezTo>
                          <a:pt x="555" y="0"/>
                          <a:pt x="399" y="34"/>
                          <a:pt x="284" y="92"/>
                        </a:cubicBezTo>
                        <a:cubicBezTo>
                          <a:pt x="78" y="194"/>
                          <a:pt x="26" y="323"/>
                          <a:pt x="0" y="503"/>
                        </a:cubicBezTo>
                        <a:cubicBezTo>
                          <a:pt x="103" y="572"/>
                          <a:pt x="206" y="629"/>
                          <a:pt x="325" y="629"/>
                        </a:cubicBezTo>
                        <a:cubicBezTo>
                          <a:pt x="384" y="629"/>
                          <a:pt x="447" y="615"/>
                          <a:pt x="515" y="581"/>
                        </a:cubicBezTo>
                        <a:cubicBezTo>
                          <a:pt x="721" y="478"/>
                          <a:pt x="953" y="272"/>
                          <a:pt x="979" y="66"/>
                        </a:cubicBezTo>
                        <a:cubicBezTo>
                          <a:pt x="911" y="21"/>
                          <a:pt x="808" y="0"/>
                          <a:pt x="69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3" name="Google Shape;12693;p37"/>
                  <p:cNvSpPr/>
                  <p:nvPr/>
                </p:nvSpPr>
                <p:spPr>
                  <a:xfrm>
                    <a:off x="2973487" y="1233077"/>
                    <a:ext cx="33741" cy="20886"/>
                  </a:xfrm>
                  <a:custGeom>
                    <a:rect b="b" l="l" r="r" t="t"/>
                    <a:pathLst>
                      <a:path extrusionOk="0" h="606" w="979">
                        <a:moveTo>
                          <a:pt x="305" y="0"/>
                        </a:moveTo>
                        <a:cubicBezTo>
                          <a:pt x="195" y="0"/>
                          <a:pt x="103" y="57"/>
                          <a:pt x="0" y="126"/>
                        </a:cubicBezTo>
                        <a:cubicBezTo>
                          <a:pt x="26" y="306"/>
                          <a:pt x="77" y="435"/>
                          <a:pt x="283" y="538"/>
                        </a:cubicBezTo>
                        <a:cubicBezTo>
                          <a:pt x="393" y="579"/>
                          <a:pt x="541" y="606"/>
                          <a:pt x="677" y="606"/>
                        </a:cubicBezTo>
                        <a:cubicBezTo>
                          <a:pt x="796" y="606"/>
                          <a:pt x="906" y="586"/>
                          <a:pt x="978" y="538"/>
                        </a:cubicBezTo>
                        <a:cubicBezTo>
                          <a:pt x="952" y="332"/>
                          <a:pt x="695" y="126"/>
                          <a:pt x="489" y="49"/>
                        </a:cubicBezTo>
                        <a:cubicBezTo>
                          <a:pt x="421" y="14"/>
                          <a:pt x="360" y="0"/>
                          <a:pt x="30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4" name="Google Shape;12694;p37"/>
                  <p:cNvSpPr/>
                  <p:nvPr/>
                </p:nvSpPr>
                <p:spPr>
                  <a:xfrm>
                    <a:off x="2913139" y="1085706"/>
                    <a:ext cx="39979" cy="52387"/>
                  </a:xfrm>
                  <a:custGeom>
                    <a:rect b="b" l="l" r="r" t="t"/>
                    <a:pathLst>
                      <a:path extrusionOk="0" h="1520" w="1160">
                        <a:moveTo>
                          <a:pt x="1005" y="1"/>
                        </a:moveTo>
                        <a:lnTo>
                          <a:pt x="1005" y="1"/>
                        </a:lnTo>
                        <a:cubicBezTo>
                          <a:pt x="696" y="52"/>
                          <a:pt x="336" y="387"/>
                          <a:pt x="155" y="696"/>
                        </a:cubicBezTo>
                        <a:cubicBezTo>
                          <a:pt x="1" y="1030"/>
                          <a:pt x="78" y="1236"/>
                          <a:pt x="207" y="1519"/>
                        </a:cubicBezTo>
                        <a:cubicBezTo>
                          <a:pt x="516" y="1468"/>
                          <a:pt x="747" y="1416"/>
                          <a:pt x="902" y="1107"/>
                        </a:cubicBezTo>
                        <a:cubicBezTo>
                          <a:pt x="1082" y="773"/>
                          <a:pt x="1159" y="284"/>
                          <a:pt x="100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5" name="Google Shape;12695;p37"/>
                  <p:cNvSpPr/>
                  <p:nvPr/>
                </p:nvSpPr>
                <p:spPr>
                  <a:xfrm>
                    <a:off x="2922927" y="1128649"/>
                    <a:ext cx="40841" cy="20541"/>
                  </a:xfrm>
                  <a:custGeom>
                    <a:rect b="b" l="l" r="r" t="t"/>
                    <a:pathLst>
                      <a:path extrusionOk="0" h="596" w="1185">
                        <a:moveTo>
                          <a:pt x="607" y="0"/>
                        </a:moveTo>
                        <a:cubicBezTo>
                          <a:pt x="548" y="0"/>
                          <a:pt x="491" y="5"/>
                          <a:pt x="438" y="16"/>
                        </a:cubicBezTo>
                        <a:cubicBezTo>
                          <a:pt x="180" y="42"/>
                          <a:pt x="103" y="170"/>
                          <a:pt x="0" y="351"/>
                        </a:cubicBezTo>
                        <a:cubicBezTo>
                          <a:pt x="128" y="499"/>
                          <a:pt x="220" y="595"/>
                          <a:pt x="393" y="595"/>
                        </a:cubicBezTo>
                        <a:cubicBezTo>
                          <a:pt x="430" y="595"/>
                          <a:pt x="470" y="591"/>
                          <a:pt x="515" y="582"/>
                        </a:cubicBezTo>
                        <a:cubicBezTo>
                          <a:pt x="772" y="556"/>
                          <a:pt x="1081" y="402"/>
                          <a:pt x="1184" y="196"/>
                        </a:cubicBezTo>
                        <a:cubicBezTo>
                          <a:pt x="1062" y="74"/>
                          <a:pt x="827" y="0"/>
                          <a:pt x="60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6" name="Google Shape;12696;p37"/>
                  <p:cNvSpPr/>
                  <p:nvPr/>
                </p:nvSpPr>
                <p:spPr>
                  <a:xfrm>
                    <a:off x="2904281" y="1079503"/>
                    <a:ext cx="21334" cy="41737"/>
                  </a:xfrm>
                  <a:custGeom>
                    <a:rect b="b" l="l" r="r" t="t"/>
                    <a:pathLst>
                      <a:path extrusionOk="0" h="1211" w="619">
                        <a:moveTo>
                          <a:pt x="335" y="1"/>
                        </a:moveTo>
                        <a:cubicBezTo>
                          <a:pt x="155" y="129"/>
                          <a:pt x="26" y="438"/>
                          <a:pt x="1" y="695"/>
                        </a:cubicBezTo>
                        <a:cubicBezTo>
                          <a:pt x="1" y="953"/>
                          <a:pt x="103" y="1082"/>
                          <a:pt x="284" y="1210"/>
                        </a:cubicBezTo>
                        <a:cubicBezTo>
                          <a:pt x="464" y="1082"/>
                          <a:pt x="593" y="979"/>
                          <a:pt x="593" y="721"/>
                        </a:cubicBezTo>
                        <a:cubicBezTo>
                          <a:pt x="618" y="464"/>
                          <a:pt x="515" y="129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7" name="Google Shape;12697;p37"/>
                  <p:cNvSpPr/>
                  <p:nvPr/>
                </p:nvSpPr>
                <p:spPr>
                  <a:xfrm>
                    <a:off x="2956634" y="1093289"/>
                    <a:ext cx="32845" cy="29020"/>
                  </a:xfrm>
                  <a:custGeom>
                    <a:rect b="b" l="l" r="r" t="t"/>
                    <a:pathLst>
                      <a:path extrusionOk="0" h="842" w="953">
                        <a:moveTo>
                          <a:pt x="824" y="1"/>
                        </a:moveTo>
                        <a:cubicBezTo>
                          <a:pt x="622" y="1"/>
                          <a:pt x="359" y="113"/>
                          <a:pt x="206" y="244"/>
                        </a:cubicBezTo>
                        <a:cubicBezTo>
                          <a:pt x="0" y="424"/>
                          <a:pt x="0" y="579"/>
                          <a:pt x="26" y="810"/>
                        </a:cubicBezTo>
                        <a:cubicBezTo>
                          <a:pt x="101" y="829"/>
                          <a:pt x="170" y="841"/>
                          <a:pt x="236" y="841"/>
                        </a:cubicBezTo>
                        <a:cubicBezTo>
                          <a:pt x="352" y="841"/>
                          <a:pt x="462" y="805"/>
                          <a:pt x="592" y="707"/>
                        </a:cubicBezTo>
                        <a:cubicBezTo>
                          <a:pt x="772" y="553"/>
                          <a:pt x="952" y="244"/>
                          <a:pt x="927" y="12"/>
                        </a:cubicBezTo>
                        <a:cubicBezTo>
                          <a:pt x="895" y="5"/>
                          <a:pt x="861" y="1"/>
                          <a:pt x="824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8" name="Google Shape;12698;p37"/>
                  <p:cNvSpPr/>
                  <p:nvPr/>
                </p:nvSpPr>
                <p:spPr>
                  <a:xfrm>
                    <a:off x="2643486" y="1101698"/>
                    <a:ext cx="137515" cy="137515"/>
                  </a:xfrm>
                  <a:custGeom>
                    <a:rect b="b" l="l" r="r" t="t"/>
                    <a:pathLst>
                      <a:path extrusionOk="0" h="3990" w="3990">
                        <a:moveTo>
                          <a:pt x="1982" y="0"/>
                        </a:moveTo>
                        <a:cubicBezTo>
                          <a:pt x="901" y="0"/>
                          <a:pt x="0" y="901"/>
                          <a:pt x="0" y="2008"/>
                        </a:cubicBezTo>
                        <a:cubicBezTo>
                          <a:pt x="0" y="3114"/>
                          <a:pt x="901" y="3989"/>
                          <a:pt x="1982" y="3989"/>
                        </a:cubicBezTo>
                        <a:cubicBezTo>
                          <a:pt x="3089" y="3989"/>
                          <a:pt x="3990" y="3114"/>
                          <a:pt x="3990" y="2008"/>
                        </a:cubicBezTo>
                        <a:cubicBezTo>
                          <a:pt x="3990" y="901"/>
                          <a:pt x="3089" y="0"/>
                          <a:pt x="198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9" name="Google Shape;12699;p37"/>
                  <p:cNvSpPr/>
                  <p:nvPr/>
                </p:nvSpPr>
                <p:spPr>
                  <a:xfrm>
                    <a:off x="2745502" y="1094598"/>
                    <a:ext cx="48802" cy="48802"/>
                  </a:xfrm>
                  <a:custGeom>
                    <a:rect b="b" l="l" r="r" t="t"/>
                    <a:pathLst>
                      <a:path extrusionOk="0" h="1416" w="1416">
                        <a:moveTo>
                          <a:pt x="721" y="0"/>
                        </a:moveTo>
                        <a:cubicBezTo>
                          <a:pt x="309" y="0"/>
                          <a:pt x="0" y="309"/>
                          <a:pt x="0" y="695"/>
                        </a:cubicBezTo>
                        <a:cubicBezTo>
                          <a:pt x="0" y="1081"/>
                          <a:pt x="309" y="1416"/>
                          <a:pt x="721" y="1416"/>
                        </a:cubicBezTo>
                        <a:cubicBezTo>
                          <a:pt x="1107" y="1416"/>
                          <a:pt x="1416" y="1081"/>
                          <a:pt x="1416" y="695"/>
                        </a:cubicBezTo>
                        <a:cubicBezTo>
                          <a:pt x="1416" y="309"/>
                          <a:pt x="1107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0" name="Google Shape;12700;p37"/>
                  <p:cNvSpPr/>
                  <p:nvPr/>
                </p:nvSpPr>
                <p:spPr>
                  <a:xfrm>
                    <a:off x="2818223" y="2019803"/>
                    <a:ext cx="94951" cy="94055"/>
                  </a:xfrm>
                  <a:custGeom>
                    <a:rect b="b" l="l" r="r" t="t"/>
                    <a:pathLst>
                      <a:path extrusionOk="0" h="2729" w="2755">
                        <a:moveTo>
                          <a:pt x="1365" y="0"/>
                        </a:moveTo>
                        <a:cubicBezTo>
                          <a:pt x="619" y="0"/>
                          <a:pt x="1" y="592"/>
                          <a:pt x="1" y="1365"/>
                        </a:cubicBezTo>
                        <a:cubicBezTo>
                          <a:pt x="1" y="2111"/>
                          <a:pt x="619" y="2729"/>
                          <a:pt x="1365" y="2729"/>
                        </a:cubicBezTo>
                        <a:cubicBezTo>
                          <a:pt x="2137" y="2729"/>
                          <a:pt x="2755" y="2111"/>
                          <a:pt x="2755" y="1365"/>
                        </a:cubicBezTo>
                        <a:cubicBezTo>
                          <a:pt x="2755" y="592"/>
                          <a:pt x="2137" y="0"/>
                          <a:pt x="136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1" name="Google Shape;12701;p37"/>
                  <p:cNvSpPr/>
                  <p:nvPr/>
                </p:nvSpPr>
                <p:spPr>
                  <a:xfrm>
                    <a:off x="2762355" y="1124755"/>
                    <a:ext cx="75444" cy="76306"/>
                  </a:xfrm>
                  <a:custGeom>
                    <a:rect b="b" l="l" r="r" t="t"/>
                    <a:pathLst>
                      <a:path extrusionOk="0" h="2214" w="2189">
                        <a:moveTo>
                          <a:pt x="1107" y="0"/>
                        </a:moveTo>
                        <a:cubicBezTo>
                          <a:pt x="489" y="0"/>
                          <a:pt x="0" y="489"/>
                          <a:pt x="0" y="1107"/>
                        </a:cubicBezTo>
                        <a:cubicBezTo>
                          <a:pt x="0" y="1699"/>
                          <a:pt x="489" y="2214"/>
                          <a:pt x="1107" y="2214"/>
                        </a:cubicBezTo>
                        <a:cubicBezTo>
                          <a:pt x="1699" y="2214"/>
                          <a:pt x="2188" y="1699"/>
                          <a:pt x="2188" y="1107"/>
                        </a:cubicBezTo>
                        <a:cubicBezTo>
                          <a:pt x="2188" y="489"/>
                          <a:pt x="1699" y="0"/>
                          <a:pt x="110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2" name="Google Shape;12702;p37"/>
                  <p:cNvSpPr/>
                  <p:nvPr/>
                </p:nvSpPr>
                <p:spPr>
                  <a:xfrm>
                    <a:off x="2688739" y="912039"/>
                    <a:ext cx="42599" cy="36395"/>
                  </a:xfrm>
                  <a:custGeom>
                    <a:rect b="b" l="l" r="r" t="t"/>
                    <a:pathLst>
                      <a:path extrusionOk="0" h="1056" w="1236">
                        <a:moveTo>
                          <a:pt x="179" y="0"/>
                        </a:moveTo>
                        <a:cubicBezTo>
                          <a:pt x="124" y="0"/>
                          <a:pt x="72" y="7"/>
                          <a:pt x="26" y="21"/>
                        </a:cubicBezTo>
                        <a:cubicBezTo>
                          <a:pt x="0" y="304"/>
                          <a:pt x="257" y="690"/>
                          <a:pt x="515" y="896"/>
                        </a:cubicBezTo>
                        <a:cubicBezTo>
                          <a:pt x="647" y="1013"/>
                          <a:pt x="771" y="1056"/>
                          <a:pt x="906" y="1056"/>
                        </a:cubicBezTo>
                        <a:cubicBezTo>
                          <a:pt x="1007" y="1056"/>
                          <a:pt x="1114" y="1032"/>
                          <a:pt x="1236" y="999"/>
                        </a:cubicBezTo>
                        <a:cubicBezTo>
                          <a:pt x="1236" y="716"/>
                          <a:pt x="1236" y="510"/>
                          <a:pt x="978" y="304"/>
                        </a:cubicBezTo>
                        <a:cubicBezTo>
                          <a:pt x="767" y="135"/>
                          <a:pt x="434" y="0"/>
                          <a:pt x="179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3" name="Google Shape;12703;p37"/>
                  <p:cNvSpPr/>
                  <p:nvPr/>
                </p:nvSpPr>
                <p:spPr>
                  <a:xfrm>
                    <a:off x="2725995" y="907420"/>
                    <a:ext cx="19542" cy="37291"/>
                  </a:xfrm>
                  <a:custGeom>
                    <a:rect b="b" l="l" r="r" t="t"/>
                    <a:pathLst>
                      <a:path extrusionOk="0" h="1082" w="567">
                        <a:moveTo>
                          <a:pt x="309" y="0"/>
                        </a:moveTo>
                        <a:cubicBezTo>
                          <a:pt x="155" y="103"/>
                          <a:pt x="26" y="386"/>
                          <a:pt x="0" y="618"/>
                        </a:cubicBezTo>
                        <a:cubicBezTo>
                          <a:pt x="0" y="850"/>
                          <a:pt x="103" y="953"/>
                          <a:pt x="257" y="1081"/>
                        </a:cubicBezTo>
                        <a:cubicBezTo>
                          <a:pt x="412" y="978"/>
                          <a:pt x="541" y="875"/>
                          <a:pt x="541" y="644"/>
                        </a:cubicBezTo>
                        <a:cubicBezTo>
                          <a:pt x="566" y="412"/>
                          <a:pt x="463" y="103"/>
                          <a:pt x="309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4" name="Google Shape;12704;p37"/>
                  <p:cNvSpPr/>
                  <p:nvPr/>
                </p:nvSpPr>
                <p:spPr>
                  <a:xfrm>
                    <a:off x="2748156" y="888775"/>
                    <a:ext cx="23092" cy="35533"/>
                  </a:xfrm>
                  <a:custGeom>
                    <a:rect b="b" l="l" r="r" t="t"/>
                    <a:pathLst>
                      <a:path extrusionOk="0" h="1031" w="670">
                        <a:moveTo>
                          <a:pt x="541" y="1"/>
                        </a:moveTo>
                        <a:cubicBezTo>
                          <a:pt x="361" y="52"/>
                          <a:pt x="155" y="310"/>
                          <a:pt x="78" y="516"/>
                        </a:cubicBezTo>
                        <a:cubicBezTo>
                          <a:pt x="1" y="747"/>
                          <a:pt x="78" y="876"/>
                          <a:pt x="206" y="1030"/>
                        </a:cubicBezTo>
                        <a:cubicBezTo>
                          <a:pt x="387" y="979"/>
                          <a:pt x="515" y="902"/>
                          <a:pt x="593" y="696"/>
                        </a:cubicBezTo>
                        <a:cubicBezTo>
                          <a:pt x="670" y="464"/>
                          <a:pt x="670" y="155"/>
                          <a:pt x="541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5" name="Google Shape;12705;p37"/>
                  <p:cNvSpPr/>
                  <p:nvPr/>
                </p:nvSpPr>
                <p:spPr>
                  <a:xfrm>
                    <a:off x="2736610" y="874575"/>
                    <a:ext cx="13372" cy="25780"/>
                  </a:xfrm>
                  <a:custGeom>
                    <a:rect b="b" l="l" r="r" t="t"/>
                    <a:pathLst>
                      <a:path extrusionOk="0" h="748" w="388">
                        <a:moveTo>
                          <a:pt x="233" y="1"/>
                        </a:moveTo>
                        <a:cubicBezTo>
                          <a:pt x="104" y="78"/>
                          <a:pt x="27" y="258"/>
                          <a:pt x="1" y="413"/>
                        </a:cubicBezTo>
                        <a:cubicBezTo>
                          <a:pt x="1" y="567"/>
                          <a:pt x="52" y="644"/>
                          <a:pt x="155" y="747"/>
                        </a:cubicBezTo>
                        <a:cubicBezTo>
                          <a:pt x="258" y="670"/>
                          <a:pt x="361" y="619"/>
                          <a:pt x="361" y="464"/>
                        </a:cubicBezTo>
                        <a:cubicBezTo>
                          <a:pt x="387" y="310"/>
                          <a:pt x="336" y="104"/>
                          <a:pt x="233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6" name="Google Shape;12706;p37"/>
                  <p:cNvSpPr/>
                  <p:nvPr/>
                </p:nvSpPr>
                <p:spPr>
                  <a:xfrm>
                    <a:off x="2693150" y="883467"/>
                    <a:ext cx="18680" cy="20438"/>
                  </a:xfrm>
                  <a:custGeom>
                    <a:rect b="b" l="l" r="r" t="t"/>
                    <a:pathLst>
                      <a:path extrusionOk="0" h="593" w="542">
                        <a:moveTo>
                          <a:pt x="52" y="0"/>
                        </a:moveTo>
                        <a:cubicBezTo>
                          <a:pt x="1" y="129"/>
                          <a:pt x="78" y="335"/>
                          <a:pt x="181" y="464"/>
                        </a:cubicBezTo>
                        <a:cubicBezTo>
                          <a:pt x="258" y="592"/>
                          <a:pt x="361" y="592"/>
                          <a:pt x="490" y="592"/>
                        </a:cubicBezTo>
                        <a:cubicBezTo>
                          <a:pt x="541" y="464"/>
                          <a:pt x="541" y="361"/>
                          <a:pt x="464" y="232"/>
                        </a:cubicBezTo>
                        <a:cubicBezTo>
                          <a:pt x="361" y="129"/>
                          <a:pt x="181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7" name="Google Shape;12707;p37"/>
                  <p:cNvSpPr/>
                  <p:nvPr/>
                </p:nvSpPr>
                <p:spPr>
                  <a:xfrm>
                    <a:off x="2869679" y="1404160"/>
                    <a:ext cx="37291" cy="41737"/>
                  </a:xfrm>
                  <a:custGeom>
                    <a:rect b="b" l="l" r="r" t="t"/>
                    <a:pathLst>
                      <a:path extrusionOk="0" h="1211" w="1082">
                        <a:moveTo>
                          <a:pt x="78" y="1"/>
                        </a:moveTo>
                        <a:cubicBezTo>
                          <a:pt x="1" y="258"/>
                          <a:pt x="104" y="670"/>
                          <a:pt x="284" y="927"/>
                        </a:cubicBezTo>
                        <a:cubicBezTo>
                          <a:pt x="464" y="1185"/>
                          <a:pt x="670" y="1211"/>
                          <a:pt x="953" y="1211"/>
                        </a:cubicBezTo>
                        <a:cubicBezTo>
                          <a:pt x="1030" y="953"/>
                          <a:pt x="1082" y="773"/>
                          <a:pt x="902" y="516"/>
                        </a:cubicBezTo>
                        <a:cubicBezTo>
                          <a:pt x="721" y="258"/>
                          <a:pt x="361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8" name="Google Shape;12708;p37"/>
                  <p:cNvSpPr/>
                  <p:nvPr/>
                </p:nvSpPr>
                <p:spPr>
                  <a:xfrm>
                    <a:off x="2899836" y="1411260"/>
                    <a:ext cx="21334" cy="33741"/>
                  </a:xfrm>
                  <a:custGeom>
                    <a:rect b="b" l="l" r="r" t="t"/>
                    <a:pathLst>
                      <a:path extrusionOk="0" h="979" w="619">
                        <a:moveTo>
                          <a:pt x="516" y="1"/>
                        </a:moveTo>
                        <a:cubicBezTo>
                          <a:pt x="335" y="52"/>
                          <a:pt x="130" y="284"/>
                          <a:pt x="78" y="490"/>
                        </a:cubicBezTo>
                        <a:cubicBezTo>
                          <a:pt x="1" y="721"/>
                          <a:pt x="52" y="824"/>
                          <a:pt x="181" y="979"/>
                        </a:cubicBezTo>
                        <a:cubicBezTo>
                          <a:pt x="361" y="927"/>
                          <a:pt x="490" y="876"/>
                          <a:pt x="567" y="670"/>
                        </a:cubicBezTo>
                        <a:cubicBezTo>
                          <a:pt x="619" y="464"/>
                          <a:pt x="619" y="155"/>
                          <a:pt x="51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9" name="Google Shape;12709;p37"/>
                  <p:cNvSpPr/>
                  <p:nvPr/>
                </p:nvSpPr>
                <p:spPr>
                  <a:xfrm>
                    <a:off x="2849276" y="1447655"/>
                    <a:ext cx="26641" cy="28709"/>
                  </a:xfrm>
                  <a:custGeom>
                    <a:rect b="b" l="l" r="r" t="t"/>
                    <a:pathLst>
                      <a:path extrusionOk="0" h="833" w="773">
                        <a:moveTo>
                          <a:pt x="52" y="0"/>
                        </a:moveTo>
                        <a:cubicBezTo>
                          <a:pt x="1" y="180"/>
                          <a:pt x="104" y="489"/>
                          <a:pt x="232" y="644"/>
                        </a:cubicBezTo>
                        <a:cubicBezTo>
                          <a:pt x="355" y="786"/>
                          <a:pt x="461" y="832"/>
                          <a:pt x="590" y="832"/>
                        </a:cubicBezTo>
                        <a:cubicBezTo>
                          <a:pt x="623" y="832"/>
                          <a:pt x="658" y="829"/>
                          <a:pt x="696" y="824"/>
                        </a:cubicBezTo>
                        <a:cubicBezTo>
                          <a:pt x="747" y="644"/>
                          <a:pt x="773" y="515"/>
                          <a:pt x="644" y="335"/>
                        </a:cubicBezTo>
                        <a:cubicBezTo>
                          <a:pt x="516" y="154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0" name="Google Shape;12710;p37"/>
                  <p:cNvSpPr/>
                  <p:nvPr/>
                </p:nvSpPr>
                <p:spPr>
                  <a:xfrm>
                    <a:off x="2929992" y="1411260"/>
                    <a:ext cx="15130" cy="22230"/>
                  </a:xfrm>
                  <a:custGeom>
                    <a:rect b="b" l="l" r="r" t="t"/>
                    <a:pathLst>
                      <a:path extrusionOk="0" h="645" w="439">
                        <a:moveTo>
                          <a:pt x="361" y="1"/>
                        </a:moveTo>
                        <a:cubicBezTo>
                          <a:pt x="233" y="27"/>
                          <a:pt x="104" y="181"/>
                          <a:pt x="52" y="335"/>
                        </a:cubicBezTo>
                        <a:cubicBezTo>
                          <a:pt x="1" y="464"/>
                          <a:pt x="52" y="541"/>
                          <a:pt x="104" y="644"/>
                        </a:cubicBezTo>
                        <a:cubicBezTo>
                          <a:pt x="233" y="619"/>
                          <a:pt x="336" y="593"/>
                          <a:pt x="387" y="438"/>
                        </a:cubicBezTo>
                        <a:cubicBezTo>
                          <a:pt x="439" y="310"/>
                          <a:pt x="439" y="104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1" name="Google Shape;12711;p37"/>
                  <p:cNvSpPr/>
                  <p:nvPr/>
                </p:nvSpPr>
                <p:spPr>
                  <a:xfrm>
                    <a:off x="2843072" y="1484015"/>
                    <a:ext cx="24884" cy="12442"/>
                  </a:xfrm>
                  <a:custGeom>
                    <a:rect b="b" l="l" r="r" t="t"/>
                    <a:pathLst>
                      <a:path extrusionOk="0" h="361" w="722">
                        <a:moveTo>
                          <a:pt x="412" y="0"/>
                        </a:moveTo>
                        <a:cubicBezTo>
                          <a:pt x="258" y="26"/>
                          <a:pt x="78" y="103"/>
                          <a:pt x="1" y="206"/>
                        </a:cubicBezTo>
                        <a:cubicBezTo>
                          <a:pt x="78" y="309"/>
                          <a:pt x="284" y="361"/>
                          <a:pt x="438" y="361"/>
                        </a:cubicBezTo>
                        <a:cubicBezTo>
                          <a:pt x="593" y="335"/>
                          <a:pt x="644" y="258"/>
                          <a:pt x="721" y="155"/>
                        </a:cubicBezTo>
                        <a:cubicBezTo>
                          <a:pt x="618" y="52"/>
                          <a:pt x="567" y="0"/>
                          <a:pt x="41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2" name="Google Shape;12712;p37"/>
                  <p:cNvSpPr/>
                  <p:nvPr/>
                </p:nvSpPr>
                <p:spPr>
                  <a:xfrm>
                    <a:off x="2611537" y="1084810"/>
                    <a:ext cx="51491" cy="28089"/>
                  </a:xfrm>
                  <a:custGeom>
                    <a:rect b="b" l="l" r="r" t="t"/>
                    <a:pathLst>
                      <a:path extrusionOk="0" h="815" w="1494">
                        <a:moveTo>
                          <a:pt x="993" y="1"/>
                        </a:moveTo>
                        <a:cubicBezTo>
                          <a:pt x="934" y="1"/>
                          <a:pt x="870" y="9"/>
                          <a:pt x="799" y="27"/>
                        </a:cubicBezTo>
                        <a:cubicBezTo>
                          <a:pt x="464" y="130"/>
                          <a:pt x="104" y="387"/>
                          <a:pt x="1" y="644"/>
                        </a:cubicBezTo>
                        <a:cubicBezTo>
                          <a:pt x="152" y="762"/>
                          <a:pt x="392" y="814"/>
                          <a:pt x="634" y="814"/>
                        </a:cubicBezTo>
                        <a:cubicBezTo>
                          <a:pt x="761" y="814"/>
                          <a:pt x="889" y="800"/>
                          <a:pt x="1005" y="773"/>
                        </a:cubicBezTo>
                        <a:cubicBezTo>
                          <a:pt x="1313" y="670"/>
                          <a:pt x="1391" y="490"/>
                          <a:pt x="1494" y="233"/>
                        </a:cubicBezTo>
                        <a:cubicBezTo>
                          <a:pt x="1335" y="94"/>
                          <a:pt x="1192" y="1"/>
                          <a:pt x="993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3" name="Google Shape;12713;p37"/>
                  <p:cNvSpPr/>
                  <p:nvPr/>
                </p:nvSpPr>
                <p:spPr>
                  <a:xfrm>
                    <a:off x="2634594" y="1064855"/>
                    <a:ext cx="30226" cy="25814"/>
                  </a:xfrm>
                  <a:custGeom>
                    <a:rect b="b" l="l" r="r" t="t"/>
                    <a:pathLst>
                      <a:path extrusionOk="0" h="749" w="877">
                        <a:moveTo>
                          <a:pt x="117" y="0"/>
                        </a:moveTo>
                        <a:cubicBezTo>
                          <a:pt x="76" y="0"/>
                          <a:pt x="37" y="5"/>
                          <a:pt x="1" y="14"/>
                        </a:cubicBezTo>
                        <a:cubicBezTo>
                          <a:pt x="1" y="220"/>
                          <a:pt x="155" y="503"/>
                          <a:pt x="336" y="631"/>
                        </a:cubicBezTo>
                        <a:cubicBezTo>
                          <a:pt x="438" y="719"/>
                          <a:pt x="531" y="749"/>
                          <a:pt x="626" y="749"/>
                        </a:cubicBezTo>
                        <a:cubicBezTo>
                          <a:pt x="699" y="749"/>
                          <a:pt x="772" y="731"/>
                          <a:pt x="850" y="709"/>
                        </a:cubicBezTo>
                        <a:cubicBezTo>
                          <a:pt x="876" y="503"/>
                          <a:pt x="850" y="374"/>
                          <a:pt x="670" y="220"/>
                        </a:cubicBezTo>
                        <a:cubicBezTo>
                          <a:pt x="522" y="93"/>
                          <a:pt x="304" y="0"/>
                          <a:pt x="117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4" name="Google Shape;12714;p37"/>
                  <p:cNvSpPr/>
                  <p:nvPr/>
                </p:nvSpPr>
                <p:spPr>
                  <a:xfrm>
                    <a:off x="2635490" y="1029839"/>
                    <a:ext cx="27538" cy="31087"/>
                  </a:xfrm>
                  <a:custGeom>
                    <a:rect b="b" l="l" r="r" t="t"/>
                    <a:pathLst>
                      <a:path extrusionOk="0" h="902" w="799">
                        <a:moveTo>
                          <a:pt x="52" y="0"/>
                        </a:moveTo>
                        <a:cubicBezTo>
                          <a:pt x="1" y="206"/>
                          <a:pt x="78" y="515"/>
                          <a:pt x="207" y="695"/>
                        </a:cubicBezTo>
                        <a:cubicBezTo>
                          <a:pt x="335" y="875"/>
                          <a:pt x="490" y="901"/>
                          <a:pt x="696" y="901"/>
                        </a:cubicBezTo>
                        <a:cubicBezTo>
                          <a:pt x="747" y="721"/>
                          <a:pt x="799" y="566"/>
                          <a:pt x="644" y="386"/>
                        </a:cubicBezTo>
                        <a:cubicBezTo>
                          <a:pt x="516" y="206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5" name="Google Shape;12715;p37"/>
                  <p:cNvSpPr/>
                  <p:nvPr/>
                </p:nvSpPr>
                <p:spPr>
                  <a:xfrm>
                    <a:off x="2612433" y="1040316"/>
                    <a:ext cx="20438" cy="17543"/>
                  </a:xfrm>
                  <a:custGeom>
                    <a:rect b="b" l="l" r="r" t="t"/>
                    <a:pathLst>
                      <a:path extrusionOk="0" h="509" w="593">
                        <a:moveTo>
                          <a:pt x="81" y="0"/>
                        </a:moveTo>
                        <a:cubicBezTo>
                          <a:pt x="61" y="0"/>
                          <a:pt x="43" y="2"/>
                          <a:pt x="26" y="5"/>
                        </a:cubicBezTo>
                        <a:cubicBezTo>
                          <a:pt x="1" y="134"/>
                          <a:pt x="103" y="314"/>
                          <a:pt x="232" y="417"/>
                        </a:cubicBezTo>
                        <a:cubicBezTo>
                          <a:pt x="301" y="486"/>
                          <a:pt x="369" y="508"/>
                          <a:pt x="446" y="508"/>
                        </a:cubicBezTo>
                        <a:cubicBezTo>
                          <a:pt x="484" y="508"/>
                          <a:pt x="524" y="503"/>
                          <a:pt x="567" y="494"/>
                        </a:cubicBezTo>
                        <a:cubicBezTo>
                          <a:pt x="593" y="365"/>
                          <a:pt x="593" y="262"/>
                          <a:pt x="464" y="159"/>
                        </a:cubicBezTo>
                        <a:cubicBezTo>
                          <a:pt x="374" y="70"/>
                          <a:pt x="207" y="0"/>
                          <a:pt x="81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6" name="Google Shape;12716;p37"/>
                  <p:cNvSpPr/>
                  <p:nvPr/>
                </p:nvSpPr>
                <p:spPr>
                  <a:xfrm>
                    <a:off x="2591134" y="1078607"/>
                    <a:ext cx="25780" cy="12649"/>
                  </a:xfrm>
                  <a:custGeom>
                    <a:rect b="b" l="l" r="r" t="t"/>
                    <a:pathLst>
                      <a:path extrusionOk="0" h="367" w="748">
                        <a:moveTo>
                          <a:pt x="438" y="1"/>
                        </a:moveTo>
                        <a:cubicBezTo>
                          <a:pt x="284" y="27"/>
                          <a:pt x="78" y="104"/>
                          <a:pt x="1" y="207"/>
                        </a:cubicBezTo>
                        <a:cubicBezTo>
                          <a:pt x="68" y="296"/>
                          <a:pt x="232" y="366"/>
                          <a:pt x="375" y="366"/>
                        </a:cubicBezTo>
                        <a:cubicBezTo>
                          <a:pt x="397" y="366"/>
                          <a:pt x="418" y="365"/>
                          <a:pt x="438" y="361"/>
                        </a:cubicBezTo>
                        <a:cubicBezTo>
                          <a:pt x="593" y="361"/>
                          <a:pt x="670" y="284"/>
                          <a:pt x="747" y="181"/>
                        </a:cubicBezTo>
                        <a:cubicBezTo>
                          <a:pt x="644" y="78"/>
                          <a:pt x="593" y="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7" name="Google Shape;12717;p37"/>
                  <p:cNvSpPr/>
                  <p:nvPr/>
                </p:nvSpPr>
                <p:spPr>
                  <a:xfrm>
                    <a:off x="2849276" y="1846825"/>
                    <a:ext cx="48837" cy="55902"/>
                  </a:xfrm>
                  <a:custGeom>
                    <a:rect b="b" l="l" r="r" t="t"/>
                    <a:pathLst>
                      <a:path extrusionOk="0" h="1622" w="1417">
                        <a:moveTo>
                          <a:pt x="1313" y="0"/>
                        </a:moveTo>
                        <a:cubicBezTo>
                          <a:pt x="953" y="0"/>
                          <a:pt x="490" y="335"/>
                          <a:pt x="258" y="670"/>
                        </a:cubicBezTo>
                        <a:cubicBezTo>
                          <a:pt x="1" y="1030"/>
                          <a:pt x="78" y="1287"/>
                          <a:pt x="207" y="1622"/>
                        </a:cubicBezTo>
                        <a:cubicBezTo>
                          <a:pt x="541" y="1596"/>
                          <a:pt x="799" y="1570"/>
                          <a:pt x="1056" y="1236"/>
                        </a:cubicBezTo>
                        <a:cubicBezTo>
                          <a:pt x="1288" y="876"/>
                          <a:pt x="1416" y="335"/>
                          <a:pt x="131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8" name="Google Shape;12718;p37"/>
                  <p:cNvSpPr/>
                  <p:nvPr/>
                </p:nvSpPr>
                <p:spPr>
                  <a:xfrm>
                    <a:off x="2882121" y="1907035"/>
                    <a:ext cx="47906" cy="23298"/>
                  </a:xfrm>
                  <a:custGeom>
                    <a:rect b="b" l="l" r="r" t="t"/>
                    <a:pathLst>
                      <a:path extrusionOk="0" h="676" w="1390">
                        <a:moveTo>
                          <a:pt x="641" y="0"/>
                        </a:moveTo>
                        <a:cubicBezTo>
                          <a:pt x="615" y="0"/>
                          <a:pt x="590" y="1"/>
                          <a:pt x="566" y="4"/>
                        </a:cubicBezTo>
                        <a:cubicBezTo>
                          <a:pt x="257" y="4"/>
                          <a:pt x="129" y="132"/>
                          <a:pt x="0" y="338"/>
                        </a:cubicBezTo>
                        <a:cubicBezTo>
                          <a:pt x="143" y="529"/>
                          <a:pt x="264" y="676"/>
                          <a:pt x="506" y="676"/>
                        </a:cubicBezTo>
                        <a:cubicBezTo>
                          <a:pt x="526" y="676"/>
                          <a:pt x="546" y="675"/>
                          <a:pt x="566" y="673"/>
                        </a:cubicBezTo>
                        <a:cubicBezTo>
                          <a:pt x="849" y="673"/>
                          <a:pt x="1236" y="518"/>
                          <a:pt x="1390" y="313"/>
                        </a:cubicBezTo>
                        <a:cubicBezTo>
                          <a:pt x="1249" y="124"/>
                          <a:pt x="914" y="0"/>
                          <a:pt x="641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9" name="Google Shape;12719;p37"/>
                  <p:cNvSpPr/>
                  <p:nvPr/>
                </p:nvSpPr>
                <p:spPr>
                  <a:xfrm>
                    <a:off x="2869679" y="1951494"/>
                    <a:ext cx="46183" cy="25194"/>
                  </a:xfrm>
                  <a:custGeom>
                    <a:rect b="b" l="l" r="r" t="t"/>
                    <a:pathLst>
                      <a:path extrusionOk="0" h="731" w="1340">
                        <a:moveTo>
                          <a:pt x="442" y="0"/>
                        </a:moveTo>
                        <a:cubicBezTo>
                          <a:pt x="263" y="0"/>
                          <a:pt x="140" y="93"/>
                          <a:pt x="1" y="232"/>
                        </a:cubicBezTo>
                        <a:cubicBezTo>
                          <a:pt x="78" y="464"/>
                          <a:pt x="181" y="618"/>
                          <a:pt x="464" y="696"/>
                        </a:cubicBezTo>
                        <a:cubicBezTo>
                          <a:pt x="552" y="719"/>
                          <a:pt x="652" y="731"/>
                          <a:pt x="753" y="731"/>
                        </a:cubicBezTo>
                        <a:cubicBezTo>
                          <a:pt x="980" y="731"/>
                          <a:pt x="1215" y="673"/>
                          <a:pt x="1339" y="567"/>
                        </a:cubicBezTo>
                        <a:cubicBezTo>
                          <a:pt x="1236" y="335"/>
                          <a:pt x="902" y="104"/>
                          <a:pt x="618" y="26"/>
                        </a:cubicBezTo>
                        <a:cubicBezTo>
                          <a:pt x="554" y="9"/>
                          <a:pt x="495" y="0"/>
                          <a:pt x="44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0" name="Google Shape;12720;p37"/>
                  <p:cNvSpPr/>
                  <p:nvPr/>
                </p:nvSpPr>
                <p:spPr>
                  <a:xfrm>
                    <a:off x="2898974" y="1932883"/>
                    <a:ext cx="31949" cy="15992"/>
                  </a:xfrm>
                  <a:custGeom>
                    <a:rect b="b" l="l" r="r" t="t"/>
                    <a:pathLst>
                      <a:path extrusionOk="0" h="464" w="927">
                        <a:moveTo>
                          <a:pt x="386" y="0"/>
                        </a:moveTo>
                        <a:cubicBezTo>
                          <a:pt x="180" y="0"/>
                          <a:pt x="103" y="77"/>
                          <a:pt x="0" y="232"/>
                        </a:cubicBezTo>
                        <a:cubicBezTo>
                          <a:pt x="103" y="360"/>
                          <a:pt x="180" y="463"/>
                          <a:pt x="360" y="463"/>
                        </a:cubicBezTo>
                        <a:cubicBezTo>
                          <a:pt x="566" y="463"/>
                          <a:pt x="824" y="386"/>
                          <a:pt x="927" y="232"/>
                        </a:cubicBezTo>
                        <a:cubicBezTo>
                          <a:pt x="824" y="103"/>
                          <a:pt x="566" y="0"/>
                          <a:pt x="38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1" name="Google Shape;12721;p37"/>
                  <p:cNvSpPr/>
                  <p:nvPr/>
                </p:nvSpPr>
                <p:spPr>
                  <a:xfrm>
                    <a:off x="2890082" y="1879187"/>
                    <a:ext cx="25780" cy="22506"/>
                  </a:xfrm>
                  <a:custGeom>
                    <a:rect b="b" l="l" r="r" t="t"/>
                    <a:pathLst>
                      <a:path extrusionOk="0" h="653" w="748">
                        <a:moveTo>
                          <a:pt x="622" y="0"/>
                        </a:moveTo>
                        <a:cubicBezTo>
                          <a:pt x="462" y="0"/>
                          <a:pt x="282" y="93"/>
                          <a:pt x="155" y="220"/>
                        </a:cubicBezTo>
                        <a:cubicBezTo>
                          <a:pt x="1" y="348"/>
                          <a:pt x="1" y="477"/>
                          <a:pt x="26" y="631"/>
                        </a:cubicBezTo>
                        <a:cubicBezTo>
                          <a:pt x="100" y="642"/>
                          <a:pt x="161" y="652"/>
                          <a:pt x="217" y="652"/>
                        </a:cubicBezTo>
                        <a:cubicBezTo>
                          <a:pt x="299" y="652"/>
                          <a:pt x="373" y="630"/>
                          <a:pt x="464" y="554"/>
                        </a:cubicBezTo>
                        <a:cubicBezTo>
                          <a:pt x="618" y="426"/>
                          <a:pt x="747" y="168"/>
                          <a:pt x="721" y="14"/>
                        </a:cubicBezTo>
                        <a:cubicBezTo>
                          <a:pt x="689" y="5"/>
                          <a:pt x="656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2" name="Google Shape;12722;p37"/>
                  <p:cNvSpPr/>
                  <p:nvPr/>
                </p:nvSpPr>
                <p:spPr>
                  <a:xfrm>
                    <a:off x="2784516" y="1669021"/>
                    <a:ext cx="66586" cy="33569"/>
                  </a:xfrm>
                  <a:custGeom>
                    <a:rect b="b" l="l" r="r" t="t"/>
                    <a:pathLst>
                      <a:path extrusionOk="0" h="974" w="1932">
                        <a:moveTo>
                          <a:pt x="1022" y="1"/>
                        </a:moveTo>
                        <a:cubicBezTo>
                          <a:pt x="641" y="1"/>
                          <a:pt x="199" y="126"/>
                          <a:pt x="1" y="346"/>
                        </a:cubicBezTo>
                        <a:cubicBezTo>
                          <a:pt x="155" y="655"/>
                          <a:pt x="670" y="913"/>
                          <a:pt x="1082" y="964"/>
                        </a:cubicBezTo>
                        <a:cubicBezTo>
                          <a:pt x="1135" y="971"/>
                          <a:pt x="1185" y="974"/>
                          <a:pt x="1232" y="974"/>
                        </a:cubicBezTo>
                        <a:cubicBezTo>
                          <a:pt x="1547" y="974"/>
                          <a:pt x="1729" y="828"/>
                          <a:pt x="1931" y="604"/>
                        </a:cubicBezTo>
                        <a:cubicBezTo>
                          <a:pt x="1777" y="295"/>
                          <a:pt x="1622" y="63"/>
                          <a:pt x="1211" y="12"/>
                        </a:cubicBezTo>
                        <a:cubicBezTo>
                          <a:pt x="1150" y="4"/>
                          <a:pt x="1087" y="1"/>
                          <a:pt x="102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3" name="Google Shape;12723;p37"/>
                  <p:cNvSpPr/>
                  <p:nvPr/>
                </p:nvSpPr>
                <p:spPr>
                  <a:xfrm>
                    <a:off x="2828011" y="1643690"/>
                    <a:ext cx="31949" cy="41703"/>
                  </a:xfrm>
                  <a:custGeom>
                    <a:rect b="b" l="l" r="r" t="t"/>
                    <a:pathLst>
                      <a:path extrusionOk="0" h="1210" w="927">
                        <a:moveTo>
                          <a:pt x="103" y="0"/>
                        </a:moveTo>
                        <a:lnTo>
                          <a:pt x="103" y="0"/>
                        </a:lnTo>
                        <a:cubicBezTo>
                          <a:pt x="0" y="232"/>
                          <a:pt x="51" y="618"/>
                          <a:pt x="180" y="875"/>
                        </a:cubicBezTo>
                        <a:cubicBezTo>
                          <a:pt x="335" y="1133"/>
                          <a:pt x="515" y="1184"/>
                          <a:pt x="746" y="1210"/>
                        </a:cubicBezTo>
                        <a:cubicBezTo>
                          <a:pt x="875" y="1004"/>
                          <a:pt x="927" y="824"/>
                          <a:pt x="798" y="567"/>
                        </a:cubicBezTo>
                        <a:cubicBezTo>
                          <a:pt x="669" y="309"/>
                          <a:pt x="360" y="26"/>
                          <a:pt x="10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4" name="Google Shape;12724;p37"/>
                  <p:cNvSpPr/>
                  <p:nvPr/>
                </p:nvSpPr>
                <p:spPr>
                  <a:xfrm>
                    <a:off x="2849276" y="1633040"/>
                    <a:ext cx="27538" cy="47045"/>
                  </a:xfrm>
                  <a:custGeom>
                    <a:rect b="b" l="l" r="r" t="t"/>
                    <a:pathLst>
                      <a:path extrusionOk="0" h="1365" w="799">
                        <a:moveTo>
                          <a:pt x="232" y="0"/>
                        </a:moveTo>
                        <a:cubicBezTo>
                          <a:pt x="52" y="181"/>
                          <a:pt x="1" y="592"/>
                          <a:pt x="78" y="876"/>
                        </a:cubicBezTo>
                        <a:cubicBezTo>
                          <a:pt x="129" y="1159"/>
                          <a:pt x="284" y="1262"/>
                          <a:pt x="516" y="1365"/>
                        </a:cubicBezTo>
                        <a:cubicBezTo>
                          <a:pt x="696" y="1184"/>
                          <a:pt x="799" y="1030"/>
                          <a:pt x="747" y="747"/>
                        </a:cubicBezTo>
                        <a:cubicBezTo>
                          <a:pt x="670" y="438"/>
                          <a:pt x="464" y="103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5" name="Google Shape;12725;p37"/>
                  <p:cNvSpPr/>
                  <p:nvPr/>
                </p:nvSpPr>
                <p:spPr>
                  <a:xfrm>
                    <a:off x="2796062" y="1713929"/>
                    <a:ext cx="29295" cy="18025"/>
                  </a:xfrm>
                  <a:custGeom>
                    <a:rect b="b" l="l" r="r" t="t"/>
                    <a:pathLst>
                      <a:path extrusionOk="0" h="523" w="850">
                        <a:moveTo>
                          <a:pt x="245" y="0"/>
                        </a:moveTo>
                        <a:cubicBezTo>
                          <a:pt x="152" y="0"/>
                          <a:pt x="65" y="15"/>
                          <a:pt x="0" y="47"/>
                        </a:cubicBezTo>
                        <a:cubicBezTo>
                          <a:pt x="52" y="202"/>
                          <a:pt x="232" y="407"/>
                          <a:pt x="412" y="485"/>
                        </a:cubicBezTo>
                        <a:cubicBezTo>
                          <a:pt x="475" y="512"/>
                          <a:pt x="528" y="523"/>
                          <a:pt x="578" y="523"/>
                        </a:cubicBezTo>
                        <a:cubicBezTo>
                          <a:pt x="670" y="523"/>
                          <a:pt x="749" y="483"/>
                          <a:pt x="850" y="433"/>
                        </a:cubicBezTo>
                        <a:cubicBezTo>
                          <a:pt x="824" y="279"/>
                          <a:pt x="798" y="150"/>
                          <a:pt x="618" y="73"/>
                        </a:cubicBezTo>
                        <a:cubicBezTo>
                          <a:pt x="513" y="28"/>
                          <a:pt x="374" y="0"/>
                          <a:pt x="24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6" name="Google Shape;12726;p37"/>
                  <p:cNvSpPr/>
                  <p:nvPr/>
                </p:nvSpPr>
                <p:spPr>
                  <a:xfrm>
                    <a:off x="2770317" y="1643552"/>
                    <a:ext cx="30226" cy="17405"/>
                  </a:xfrm>
                  <a:custGeom>
                    <a:rect b="b" l="l" r="r" t="t"/>
                    <a:pathLst>
                      <a:path extrusionOk="0" h="505" w="877">
                        <a:moveTo>
                          <a:pt x="325" y="1"/>
                        </a:moveTo>
                        <a:cubicBezTo>
                          <a:pt x="203" y="1"/>
                          <a:pt x="84" y="26"/>
                          <a:pt x="1" y="82"/>
                        </a:cubicBezTo>
                        <a:cubicBezTo>
                          <a:pt x="52" y="236"/>
                          <a:pt x="258" y="416"/>
                          <a:pt x="439" y="468"/>
                        </a:cubicBezTo>
                        <a:cubicBezTo>
                          <a:pt x="507" y="493"/>
                          <a:pt x="564" y="505"/>
                          <a:pt x="615" y="505"/>
                        </a:cubicBezTo>
                        <a:cubicBezTo>
                          <a:pt x="716" y="505"/>
                          <a:pt x="790" y="459"/>
                          <a:pt x="876" y="390"/>
                        </a:cubicBezTo>
                        <a:cubicBezTo>
                          <a:pt x="850" y="236"/>
                          <a:pt x="799" y="107"/>
                          <a:pt x="619" y="56"/>
                        </a:cubicBezTo>
                        <a:cubicBezTo>
                          <a:pt x="535" y="20"/>
                          <a:pt x="429" y="1"/>
                          <a:pt x="32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7" name="Google Shape;12727;p37"/>
                  <p:cNvSpPr/>
                  <p:nvPr/>
                </p:nvSpPr>
                <p:spPr>
                  <a:xfrm>
                    <a:off x="3008951" y="1421186"/>
                    <a:ext cx="47941" cy="31225"/>
                  </a:xfrm>
                  <a:custGeom>
                    <a:rect b="b" l="l" r="r" t="t"/>
                    <a:pathLst>
                      <a:path extrusionOk="0" h="906" w="1391">
                        <a:moveTo>
                          <a:pt x="1019" y="0"/>
                        </a:moveTo>
                        <a:cubicBezTo>
                          <a:pt x="799" y="0"/>
                          <a:pt x="560" y="56"/>
                          <a:pt x="387" y="150"/>
                        </a:cubicBezTo>
                        <a:cubicBezTo>
                          <a:pt x="104" y="279"/>
                          <a:pt x="52" y="485"/>
                          <a:pt x="1" y="768"/>
                        </a:cubicBezTo>
                        <a:cubicBezTo>
                          <a:pt x="157" y="846"/>
                          <a:pt x="284" y="905"/>
                          <a:pt x="424" y="905"/>
                        </a:cubicBezTo>
                        <a:cubicBezTo>
                          <a:pt x="514" y="905"/>
                          <a:pt x="610" y="880"/>
                          <a:pt x="721" y="820"/>
                        </a:cubicBezTo>
                        <a:cubicBezTo>
                          <a:pt x="1030" y="665"/>
                          <a:pt x="1339" y="356"/>
                          <a:pt x="1391" y="73"/>
                        </a:cubicBezTo>
                        <a:cubicBezTo>
                          <a:pt x="1290" y="23"/>
                          <a:pt x="1159" y="0"/>
                          <a:pt x="1019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8" name="Google Shape;12728;p37"/>
                  <p:cNvSpPr/>
                  <p:nvPr/>
                </p:nvSpPr>
                <p:spPr>
                  <a:xfrm>
                    <a:off x="3008055" y="1457236"/>
                    <a:ext cx="33776" cy="22540"/>
                  </a:xfrm>
                  <a:custGeom>
                    <a:rect b="b" l="l" r="r" t="t"/>
                    <a:pathLst>
                      <a:path extrusionOk="0" h="654" w="980">
                        <a:moveTo>
                          <a:pt x="306" y="1"/>
                        </a:moveTo>
                        <a:cubicBezTo>
                          <a:pt x="204" y="1"/>
                          <a:pt x="112" y="45"/>
                          <a:pt x="1" y="108"/>
                        </a:cubicBezTo>
                        <a:cubicBezTo>
                          <a:pt x="27" y="288"/>
                          <a:pt x="78" y="443"/>
                          <a:pt x="284" y="546"/>
                        </a:cubicBezTo>
                        <a:cubicBezTo>
                          <a:pt x="395" y="609"/>
                          <a:pt x="566" y="653"/>
                          <a:pt x="722" y="653"/>
                        </a:cubicBezTo>
                        <a:cubicBezTo>
                          <a:pt x="819" y="653"/>
                          <a:pt x="910" y="636"/>
                          <a:pt x="979" y="597"/>
                        </a:cubicBezTo>
                        <a:cubicBezTo>
                          <a:pt x="953" y="417"/>
                          <a:pt x="722" y="185"/>
                          <a:pt x="516" y="57"/>
                        </a:cubicBezTo>
                        <a:cubicBezTo>
                          <a:pt x="437" y="17"/>
                          <a:pt x="370" y="1"/>
                          <a:pt x="30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9" name="Google Shape;12729;p37"/>
                  <p:cNvSpPr/>
                  <p:nvPr/>
                </p:nvSpPr>
                <p:spPr>
                  <a:xfrm>
                    <a:off x="2999198" y="1396199"/>
                    <a:ext cx="27538" cy="30191"/>
                  </a:xfrm>
                  <a:custGeom>
                    <a:rect b="b" l="l" r="r" t="t"/>
                    <a:pathLst>
                      <a:path extrusionOk="0" h="876" w="799">
                        <a:moveTo>
                          <a:pt x="747" y="0"/>
                        </a:moveTo>
                        <a:cubicBezTo>
                          <a:pt x="541" y="0"/>
                          <a:pt x="284" y="180"/>
                          <a:pt x="129" y="361"/>
                        </a:cubicBezTo>
                        <a:cubicBezTo>
                          <a:pt x="1" y="541"/>
                          <a:pt x="26" y="669"/>
                          <a:pt x="78" y="875"/>
                        </a:cubicBezTo>
                        <a:cubicBezTo>
                          <a:pt x="284" y="875"/>
                          <a:pt x="412" y="875"/>
                          <a:pt x="567" y="695"/>
                        </a:cubicBezTo>
                        <a:cubicBezTo>
                          <a:pt x="696" y="489"/>
                          <a:pt x="798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0" name="Google Shape;12730;p37"/>
                  <p:cNvSpPr/>
                  <p:nvPr/>
                </p:nvSpPr>
                <p:spPr>
                  <a:xfrm>
                    <a:off x="3027597" y="1489667"/>
                    <a:ext cx="36395" cy="19817"/>
                  </a:xfrm>
                  <a:custGeom>
                    <a:rect b="b" l="l" r="r" t="t"/>
                    <a:pathLst>
                      <a:path extrusionOk="0" h="575" w="1056">
                        <a:moveTo>
                          <a:pt x="376" y="0"/>
                        </a:moveTo>
                        <a:cubicBezTo>
                          <a:pt x="226" y="0"/>
                          <a:pt x="121" y="65"/>
                          <a:pt x="0" y="145"/>
                        </a:cubicBezTo>
                        <a:cubicBezTo>
                          <a:pt x="77" y="351"/>
                          <a:pt x="129" y="480"/>
                          <a:pt x="361" y="531"/>
                        </a:cubicBezTo>
                        <a:cubicBezTo>
                          <a:pt x="447" y="560"/>
                          <a:pt x="545" y="575"/>
                          <a:pt x="641" y="575"/>
                        </a:cubicBezTo>
                        <a:cubicBezTo>
                          <a:pt x="802" y="575"/>
                          <a:pt x="959" y="535"/>
                          <a:pt x="1055" y="454"/>
                        </a:cubicBezTo>
                        <a:cubicBezTo>
                          <a:pt x="978" y="274"/>
                          <a:pt x="721" y="68"/>
                          <a:pt x="515" y="17"/>
                        </a:cubicBezTo>
                        <a:cubicBezTo>
                          <a:pt x="464" y="5"/>
                          <a:pt x="418" y="0"/>
                          <a:pt x="37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1" name="Google Shape;12731;p37"/>
                  <p:cNvSpPr/>
                  <p:nvPr/>
                </p:nvSpPr>
                <p:spPr>
                  <a:xfrm>
                    <a:off x="3210329" y="2557246"/>
                    <a:ext cx="48802" cy="29709"/>
                  </a:xfrm>
                  <a:custGeom>
                    <a:rect b="b" l="l" r="r" t="t"/>
                    <a:pathLst>
                      <a:path extrusionOk="0" h="862" w="1416">
                        <a:moveTo>
                          <a:pt x="971" y="1"/>
                        </a:moveTo>
                        <a:cubicBezTo>
                          <a:pt x="783" y="1"/>
                          <a:pt x="586" y="40"/>
                          <a:pt x="438" y="107"/>
                        </a:cubicBezTo>
                        <a:cubicBezTo>
                          <a:pt x="129" y="210"/>
                          <a:pt x="52" y="416"/>
                          <a:pt x="0" y="699"/>
                        </a:cubicBezTo>
                        <a:cubicBezTo>
                          <a:pt x="157" y="786"/>
                          <a:pt x="290" y="861"/>
                          <a:pt x="455" y="861"/>
                        </a:cubicBezTo>
                        <a:cubicBezTo>
                          <a:pt x="534" y="861"/>
                          <a:pt x="621" y="844"/>
                          <a:pt x="721" y="802"/>
                        </a:cubicBezTo>
                        <a:cubicBezTo>
                          <a:pt x="1004" y="699"/>
                          <a:pt x="1364" y="390"/>
                          <a:pt x="1416" y="107"/>
                        </a:cubicBezTo>
                        <a:cubicBezTo>
                          <a:pt x="1305" y="33"/>
                          <a:pt x="1142" y="1"/>
                          <a:pt x="97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2" name="Google Shape;12732;p37"/>
                  <p:cNvSpPr/>
                  <p:nvPr/>
                </p:nvSpPr>
                <p:spPr>
                  <a:xfrm>
                    <a:off x="3207675" y="2591504"/>
                    <a:ext cx="31949" cy="23746"/>
                  </a:xfrm>
                  <a:custGeom>
                    <a:rect b="b" l="l" r="r" t="t"/>
                    <a:pathLst>
                      <a:path extrusionOk="0" h="689" w="927">
                        <a:moveTo>
                          <a:pt x="270" y="1"/>
                        </a:moveTo>
                        <a:cubicBezTo>
                          <a:pt x="187" y="1"/>
                          <a:pt x="103" y="27"/>
                          <a:pt x="0" y="65"/>
                        </a:cubicBezTo>
                        <a:cubicBezTo>
                          <a:pt x="26" y="271"/>
                          <a:pt x="52" y="426"/>
                          <a:pt x="232" y="529"/>
                        </a:cubicBezTo>
                        <a:cubicBezTo>
                          <a:pt x="381" y="622"/>
                          <a:pt x="584" y="688"/>
                          <a:pt x="754" y="688"/>
                        </a:cubicBezTo>
                        <a:cubicBezTo>
                          <a:pt x="818" y="688"/>
                          <a:pt x="877" y="679"/>
                          <a:pt x="927" y="657"/>
                        </a:cubicBezTo>
                        <a:cubicBezTo>
                          <a:pt x="927" y="477"/>
                          <a:pt x="721" y="220"/>
                          <a:pt x="541" y="91"/>
                        </a:cubicBezTo>
                        <a:cubicBezTo>
                          <a:pt x="438" y="27"/>
                          <a:pt x="354" y="1"/>
                          <a:pt x="27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3" name="Google Shape;12733;p37"/>
                  <p:cNvSpPr/>
                  <p:nvPr/>
                </p:nvSpPr>
                <p:spPr>
                  <a:xfrm>
                    <a:off x="3203229" y="2531535"/>
                    <a:ext cx="28434" cy="28055"/>
                  </a:xfrm>
                  <a:custGeom>
                    <a:rect b="b" l="l" r="r" t="t"/>
                    <a:pathLst>
                      <a:path extrusionOk="0" h="814" w="825">
                        <a:moveTo>
                          <a:pt x="751" y="1"/>
                        </a:moveTo>
                        <a:cubicBezTo>
                          <a:pt x="551" y="1"/>
                          <a:pt x="298" y="144"/>
                          <a:pt x="155" y="287"/>
                        </a:cubicBezTo>
                        <a:cubicBezTo>
                          <a:pt x="0" y="467"/>
                          <a:pt x="0" y="596"/>
                          <a:pt x="52" y="801"/>
                        </a:cubicBezTo>
                        <a:cubicBezTo>
                          <a:pt x="101" y="809"/>
                          <a:pt x="149" y="814"/>
                          <a:pt x="195" y="814"/>
                        </a:cubicBezTo>
                        <a:cubicBezTo>
                          <a:pt x="317" y="814"/>
                          <a:pt x="429" y="778"/>
                          <a:pt x="541" y="647"/>
                        </a:cubicBezTo>
                        <a:cubicBezTo>
                          <a:pt x="695" y="493"/>
                          <a:pt x="824" y="184"/>
                          <a:pt x="798" y="4"/>
                        </a:cubicBezTo>
                        <a:cubicBezTo>
                          <a:pt x="783" y="2"/>
                          <a:pt x="767" y="1"/>
                          <a:pt x="75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4" name="Google Shape;12734;p37"/>
                  <p:cNvSpPr/>
                  <p:nvPr/>
                </p:nvSpPr>
                <p:spPr>
                  <a:xfrm>
                    <a:off x="3224529" y="2625314"/>
                    <a:ext cx="35499" cy="20920"/>
                  </a:xfrm>
                  <a:custGeom>
                    <a:rect b="b" l="l" r="r" t="t"/>
                    <a:pathLst>
                      <a:path extrusionOk="0" h="607" w="1030">
                        <a:moveTo>
                          <a:pt x="320" y="0"/>
                        </a:moveTo>
                        <a:cubicBezTo>
                          <a:pt x="198" y="0"/>
                          <a:pt x="105" y="52"/>
                          <a:pt x="0" y="140"/>
                        </a:cubicBezTo>
                        <a:cubicBezTo>
                          <a:pt x="52" y="320"/>
                          <a:pt x="103" y="448"/>
                          <a:pt x="309" y="551"/>
                        </a:cubicBezTo>
                        <a:cubicBezTo>
                          <a:pt x="417" y="587"/>
                          <a:pt x="541" y="606"/>
                          <a:pt x="661" y="606"/>
                        </a:cubicBezTo>
                        <a:cubicBezTo>
                          <a:pt x="800" y="606"/>
                          <a:pt x="933" y="581"/>
                          <a:pt x="1030" y="526"/>
                        </a:cubicBezTo>
                        <a:cubicBezTo>
                          <a:pt x="978" y="320"/>
                          <a:pt x="721" y="114"/>
                          <a:pt x="515" y="37"/>
                        </a:cubicBezTo>
                        <a:cubicBezTo>
                          <a:pt x="441" y="12"/>
                          <a:pt x="377" y="0"/>
                          <a:pt x="32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5" name="Google Shape;12735;p37"/>
                  <p:cNvSpPr/>
                  <p:nvPr/>
                </p:nvSpPr>
                <p:spPr>
                  <a:xfrm>
                    <a:off x="2436801" y="2406566"/>
                    <a:ext cx="27538" cy="30502"/>
                  </a:xfrm>
                  <a:custGeom>
                    <a:rect b="b" l="l" r="r" t="t"/>
                    <a:pathLst>
                      <a:path extrusionOk="0" h="885" w="799">
                        <a:moveTo>
                          <a:pt x="52" y="0"/>
                        </a:moveTo>
                        <a:cubicBezTo>
                          <a:pt x="0" y="206"/>
                          <a:pt x="103" y="515"/>
                          <a:pt x="232" y="695"/>
                        </a:cubicBezTo>
                        <a:cubicBezTo>
                          <a:pt x="334" y="838"/>
                          <a:pt x="452" y="884"/>
                          <a:pt x="599" y="884"/>
                        </a:cubicBezTo>
                        <a:cubicBezTo>
                          <a:pt x="638" y="884"/>
                          <a:pt x="678" y="881"/>
                          <a:pt x="721" y="876"/>
                        </a:cubicBezTo>
                        <a:cubicBezTo>
                          <a:pt x="772" y="695"/>
                          <a:pt x="798" y="567"/>
                          <a:pt x="669" y="361"/>
                        </a:cubicBezTo>
                        <a:cubicBezTo>
                          <a:pt x="515" y="181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6" name="Google Shape;12736;p37"/>
                  <p:cNvSpPr/>
                  <p:nvPr/>
                </p:nvSpPr>
                <p:spPr>
                  <a:xfrm>
                    <a:off x="2639040" y="2553834"/>
                    <a:ext cx="39945" cy="42599"/>
                  </a:xfrm>
                  <a:custGeom>
                    <a:rect b="b" l="l" r="r" t="t"/>
                    <a:pathLst>
                      <a:path extrusionOk="0" h="1236" w="1159">
                        <a:moveTo>
                          <a:pt x="1082" y="0"/>
                        </a:moveTo>
                        <a:cubicBezTo>
                          <a:pt x="799" y="0"/>
                          <a:pt x="413" y="257"/>
                          <a:pt x="207" y="515"/>
                        </a:cubicBezTo>
                        <a:cubicBezTo>
                          <a:pt x="1" y="772"/>
                          <a:pt x="52" y="978"/>
                          <a:pt x="129" y="1236"/>
                        </a:cubicBezTo>
                        <a:cubicBezTo>
                          <a:pt x="413" y="1236"/>
                          <a:pt x="618" y="1236"/>
                          <a:pt x="824" y="978"/>
                        </a:cubicBezTo>
                        <a:cubicBezTo>
                          <a:pt x="1004" y="695"/>
                          <a:pt x="1159" y="257"/>
                          <a:pt x="108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7" name="Google Shape;12737;p37"/>
                  <p:cNvSpPr/>
                  <p:nvPr/>
                </p:nvSpPr>
                <p:spPr>
                  <a:xfrm>
                    <a:off x="2648794" y="2599844"/>
                    <a:ext cx="38187" cy="18749"/>
                  </a:xfrm>
                  <a:custGeom>
                    <a:rect b="b" l="l" r="r" t="t"/>
                    <a:pathLst>
                      <a:path extrusionOk="0" h="544" w="1108">
                        <a:moveTo>
                          <a:pt x="407" y="0"/>
                        </a:moveTo>
                        <a:cubicBezTo>
                          <a:pt x="214" y="0"/>
                          <a:pt x="118" y="120"/>
                          <a:pt x="1" y="261"/>
                        </a:cubicBezTo>
                        <a:cubicBezTo>
                          <a:pt x="104" y="415"/>
                          <a:pt x="207" y="518"/>
                          <a:pt x="438" y="544"/>
                        </a:cubicBezTo>
                        <a:cubicBezTo>
                          <a:pt x="670" y="544"/>
                          <a:pt x="979" y="441"/>
                          <a:pt x="1108" y="287"/>
                        </a:cubicBezTo>
                        <a:cubicBezTo>
                          <a:pt x="979" y="106"/>
                          <a:pt x="696" y="3"/>
                          <a:pt x="464" y="3"/>
                        </a:cubicBezTo>
                        <a:cubicBezTo>
                          <a:pt x="444" y="1"/>
                          <a:pt x="425" y="0"/>
                          <a:pt x="407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8" name="Google Shape;12738;p37"/>
                  <p:cNvSpPr/>
                  <p:nvPr/>
                </p:nvSpPr>
                <p:spPr>
                  <a:xfrm>
                    <a:off x="2620429" y="2543184"/>
                    <a:ext cx="21299" cy="37291"/>
                  </a:xfrm>
                  <a:custGeom>
                    <a:rect b="b" l="l" r="r" t="t"/>
                    <a:pathLst>
                      <a:path extrusionOk="0" h="1082" w="618">
                        <a:moveTo>
                          <a:pt x="438" y="0"/>
                        </a:moveTo>
                        <a:cubicBezTo>
                          <a:pt x="258" y="77"/>
                          <a:pt x="103" y="361"/>
                          <a:pt x="52" y="592"/>
                        </a:cubicBezTo>
                        <a:cubicBezTo>
                          <a:pt x="0" y="824"/>
                          <a:pt x="77" y="927"/>
                          <a:pt x="232" y="1081"/>
                        </a:cubicBezTo>
                        <a:cubicBezTo>
                          <a:pt x="412" y="1004"/>
                          <a:pt x="515" y="927"/>
                          <a:pt x="566" y="695"/>
                        </a:cubicBezTo>
                        <a:cubicBezTo>
                          <a:pt x="618" y="463"/>
                          <a:pt x="566" y="155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9" name="Google Shape;12739;p37"/>
                  <p:cNvSpPr/>
                  <p:nvPr/>
                </p:nvSpPr>
                <p:spPr>
                  <a:xfrm>
                    <a:off x="2586723" y="2522781"/>
                    <a:ext cx="19542" cy="37291"/>
                  </a:xfrm>
                  <a:custGeom>
                    <a:rect b="b" l="l" r="r" t="t"/>
                    <a:pathLst>
                      <a:path extrusionOk="0" h="1082" w="567">
                        <a:moveTo>
                          <a:pt x="232" y="0"/>
                        </a:moveTo>
                        <a:cubicBezTo>
                          <a:pt x="77" y="103"/>
                          <a:pt x="0" y="438"/>
                          <a:pt x="0" y="644"/>
                        </a:cubicBezTo>
                        <a:cubicBezTo>
                          <a:pt x="26" y="875"/>
                          <a:pt x="155" y="978"/>
                          <a:pt x="309" y="1081"/>
                        </a:cubicBezTo>
                        <a:cubicBezTo>
                          <a:pt x="463" y="953"/>
                          <a:pt x="566" y="850"/>
                          <a:pt x="541" y="618"/>
                        </a:cubicBezTo>
                        <a:cubicBezTo>
                          <a:pt x="541" y="386"/>
                          <a:pt x="412" y="103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0" name="Google Shape;12740;p37"/>
                  <p:cNvSpPr/>
                  <p:nvPr/>
                </p:nvSpPr>
                <p:spPr>
                  <a:xfrm>
                    <a:off x="2681639" y="2618352"/>
                    <a:ext cx="37291" cy="19369"/>
                  </a:xfrm>
                  <a:custGeom>
                    <a:rect b="b" l="l" r="r" t="t"/>
                    <a:pathLst>
                      <a:path extrusionOk="0" h="562" w="1082">
                        <a:moveTo>
                          <a:pt x="507" y="1"/>
                        </a:moveTo>
                        <a:cubicBezTo>
                          <a:pt x="466" y="1"/>
                          <a:pt x="425" y="3"/>
                          <a:pt x="386" y="7"/>
                        </a:cubicBezTo>
                        <a:cubicBezTo>
                          <a:pt x="155" y="58"/>
                          <a:pt x="77" y="187"/>
                          <a:pt x="0" y="367"/>
                        </a:cubicBezTo>
                        <a:cubicBezTo>
                          <a:pt x="106" y="473"/>
                          <a:pt x="211" y="561"/>
                          <a:pt x="373" y="561"/>
                        </a:cubicBezTo>
                        <a:cubicBezTo>
                          <a:pt x="409" y="561"/>
                          <a:pt x="447" y="557"/>
                          <a:pt x="489" y="547"/>
                        </a:cubicBezTo>
                        <a:cubicBezTo>
                          <a:pt x="721" y="496"/>
                          <a:pt x="978" y="342"/>
                          <a:pt x="1081" y="161"/>
                        </a:cubicBezTo>
                        <a:cubicBezTo>
                          <a:pt x="952" y="54"/>
                          <a:pt x="717" y="1"/>
                          <a:pt x="507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1" name="Google Shape;12741;p37"/>
                  <p:cNvSpPr/>
                  <p:nvPr/>
                </p:nvSpPr>
                <p:spPr>
                  <a:xfrm>
                    <a:off x="2851929" y="968595"/>
                    <a:ext cx="35533" cy="20645"/>
                  </a:xfrm>
                  <a:custGeom>
                    <a:rect b="b" l="l" r="r" t="t"/>
                    <a:pathLst>
                      <a:path extrusionOk="0" h="599" w="1031">
                        <a:moveTo>
                          <a:pt x="640" y="0"/>
                        </a:moveTo>
                        <a:cubicBezTo>
                          <a:pt x="527" y="0"/>
                          <a:pt x="411" y="19"/>
                          <a:pt x="310" y="53"/>
                        </a:cubicBezTo>
                        <a:cubicBezTo>
                          <a:pt x="104" y="130"/>
                          <a:pt x="52" y="259"/>
                          <a:pt x="1" y="465"/>
                        </a:cubicBezTo>
                        <a:cubicBezTo>
                          <a:pt x="112" y="538"/>
                          <a:pt x="209" y="599"/>
                          <a:pt x="331" y="599"/>
                        </a:cubicBezTo>
                        <a:cubicBezTo>
                          <a:pt x="379" y="599"/>
                          <a:pt x="432" y="589"/>
                          <a:pt x="490" y="567"/>
                        </a:cubicBezTo>
                        <a:cubicBezTo>
                          <a:pt x="722" y="490"/>
                          <a:pt x="979" y="284"/>
                          <a:pt x="1030" y="104"/>
                        </a:cubicBezTo>
                        <a:cubicBezTo>
                          <a:pt x="929" y="32"/>
                          <a:pt x="787" y="0"/>
                          <a:pt x="64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2" name="Google Shape;12742;p37"/>
                  <p:cNvSpPr/>
                  <p:nvPr/>
                </p:nvSpPr>
                <p:spPr>
                  <a:xfrm>
                    <a:off x="2837764" y="913624"/>
                    <a:ext cx="35499" cy="48837"/>
                  </a:xfrm>
                  <a:custGeom>
                    <a:rect b="b" l="l" r="r" t="t"/>
                    <a:pathLst>
                      <a:path extrusionOk="0" h="1417" w="1030">
                        <a:moveTo>
                          <a:pt x="875" y="0"/>
                        </a:moveTo>
                        <a:lnTo>
                          <a:pt x="875" y="0"/>
                        </a:lnTo>
                        <a:cubicBezTo>
                          <a:pt x="618" y="52"/>
                          <a:pt x="283" y="387"/>
                          <a:pt x="129" y="670"/>
                        </a:cubicBezTo>
                        <a:cubicBezTo>
                          <a:pt x="0" y="979"/>
                          <a:pt x="77" y="1159"/>
                          <a:pt x="206" y="1416"/>
                        </a:cubicBezTo>
                        <a:cubicBezTo>
                          <a:pt x="489" y="1365"/>
                          <a:pt x="695" y="1287"/>
                          <a:pt x="824" y="1004"/>
                        </a:cubicBezTo>
                        <a:cubicBezTo>
                          <a:pt x="978" y="695"/>
                          <a:pt x="1030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3" name="Google Shape;12743;p37"/>
                  <p:cNvSpPr/>
                  <p:nvPr/>
                </p:nvSpPr>
                <p:spPr>
                  <a:xfrm>
                    <a:off x="2888324" y="2412253"/>
                    <a:ext cx="57694" cy="30984"/>
                  </a:xfrm>
                  <a:custGeom>
                    <a:rect b="b" l="l" r="r" t="t"/>
                    <a:pathLst>
                      <a:path extrusionOk="0" h="899" w="1674">
                        <a:moveTo>
                          <a:pt x="1131" y="1"/>
                        </a:moveTo>
                        <a:cubicBezTo>
                          <a:pt x="1056" y="1"/>
                          <a:pt x="972" y="14"/>
                          <a:pt x="875" y="41"/>
                        </a:cubicBezTo>
                        <a:cubicBezTo>
                          <a:pt x="515" y="119"/>
                          <a:pt x="103" y="427"/>
                          <a:pt x="0" y="711"/>
                        </a:cubicBezTo>
                        <a:cubicBezTo>
                          <a:pt x="162" y="840"/>
                          <a:pt x="415" y="898"/>
                          <a:pt x="670" y="898"/>
                        </a:cubicBezTo>
                        <a:cubicBezTo>
                          <a:pt x="821" y="898"/>
                          <a:pt x="973" y="878"/>
                          <a:pt x="1107" y="839"/>
                        </a:cubicBezTo>
                        <a:cubicBezTo>
                          <a:pt x="1467" y="736"/>
                          <a:pt x="1570" y="530"/>
                          <a:pt x="1673" y="247"/>
                        </a:cubicBezTo>
                        <a:cubicBezTo>
                          <a:pt x="1485" y="97"/>
                          <a:pt x="1338" y="1"/>
                          <a:pt x="113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4" name="Google Shape;12744;p37"/>
                  <p:cNvSpPr/>
                  <p:nvPr/>
                </p:nvSpPr>
                <p:spPr>
                  <a:xfrm>
                    <a:off x="2889186" y="2387059"/>
                    <a:ext cx="41737" cy="21299"/>
                  </a:xfrm>
                  <a:custGeom>
                    <a:rect b="b" l="l" r="r" t="t"/>
                    <a:pathLst>
                      <a:path extrusionOk="0" h="618" w="1211">
                        <a:moveTo>
                          <a:pt x="696" y="0"/>
                        </a:moveTo>
                        <a:cubicBezTo>
                          <a:pt x="439" y="26"/>
                          <a:pt x="104" y="155"/>
                          <a:pt x="1" y="335"/>
                        </a:cubicBezTo>
                        <a:cubicBezTo>
                          <a:pt x="130" y="515"/>
                          <a:pt x="464" y="618"/>
                          <a:pt x="722" y="618"/>
                        </a:cubicBezTo>
                        <a:cubicBezTo>
                          <a:pt x="979" y="592"/>
                          <a:pt x="1082" y="489"/>
                          <a:pt x="1211" y="283"/>
                        </a:cubicBezTo>
                        <a:cubicBezTo>
                          <a:pt x="1082" y="129"/>
                          <a:pt x="953" y="0"/>
                          <a:pt x="696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5" name="Google Shape;12745;p37"/>
                  <p:cNvSpPr/>
                  <p:nvPr/>
                </p:nvSpPr>
                <p:spPr>
                  <a:xfrm>
                    <a:off x="2929992" y="2435413"/>
                    <a:ext cx="33776" cy="29226"/>
                  </a:xfrm>
                  <a:custGeom>
                    <a:rect b="b" l="l" r="r" t="t"/>
                    <a:pathLst>
                      <a:path extrusionOk="0" h="848" w="980">
                        <a:moveTo>
                          <a:pt x="700" y="1"/>
                        </a:moveTo>
                        <a:cubicBezTo>
                          <a:pt x="591" y="1"/>
                          <a:pt x="493" y="35"/>
                          <a:pt x="387" y="142"/>
                        </a:cubicBezTo>
                        <a:cubicBezTo>
                          <a:pt x="181" y="322"/>
                          <a:pt x="1" y="631"/>
                          <a:pt x="27" y="836"/>
                        </a:cubicBezTo>
                        <a:cubicBezTo>
                          <a:pt x="62" y="844"/>
                          <a:pt x="100" y="848"/>
                          <a:pt x="139" y="848"/>
                        </a:cubicBezTo>
                        <a:cubicBezTo>
                          <a:pt x="357" y="848"/>
                          <a:pt x="620" y="736"/>
                          <a:pt x="773" y="605"/>
                        </a:cubicBezTo>
                        <a:cubicBezTo>
                          <a:pt x="979" y="425"/>
                          <a:pt x="979" y="270"/>
                          <a:pt x="953" y="39"/>
                        </a:cubicBezTo>
                        <a:cubicBezTo>
                          <a:pt x="858" y="17"/>
                          <a:pt x="776" y="1"/>
                          <a:pt x="70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6" name="Google Shape;12746;p37"/>
                  <p:cNvSpPr/>
                  <p:nvPr/>
                </p:nvSpPr>
                <p:spPr>
                  <a:xfrm>
                    <a:off x="2768559" y="1047554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1" y="336"/>
                          <a:pt x="1" y="773"/>
                        </a:cubicBezTo>
                        <a:cubicBezTo>
                          <a:pt x="1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6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7" name="Google Shape;12747;p37"/>
                  <p:cNvSpPr/>
                  <p:nvPr/>
                </p:nvSpPr>
                <p:spPr>
                  <a:xfrm>
                    <a:off x="2985894" y="2851885"/>
                    <a:ext cx="72790" cy="72756"/>
                  </a:xfrm>
                  <a:custGeom>
                    <a:rect b="b" l="l" r="r" t="t"/>
                    <a:pathLst>
                      <a:path extrusionOk="0" h="2111" w="2112">
                        <a:moveTo>
                          <a:pt x="1056" y="0"/>
                        </a:moveTo>
                        <a:cubicBezTo>
                          <a:pt x="464" y="0"/>
                          <a:pt x="0" y="464"/>
                          <a:pt x="0" y="1055"/>
                        </a:cubicBezTo>
                        <a:cubicBezTo>
                          <a:pt x="0" y="1647"/>
                          <a:pt x="464" y="2111"/>
                          <a:pt x="1056" y="2111"/>
                        </a:cubicBezTo>
                        <a:cubicBezTo>
                          <a:pt x="1648" y="2111"/>
                          <a:pt x="2111" y="1647"/>
                          <a:pt x="2111" y="1055"/>
                        </a:cubicBezTo>
                        <a:cubicBezTo>
                          <a:pt x="2111" y="464"/>
                          <a:pt x="1648" y="0"/>
                          <a:pt x="10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8" name="Google Shape;12748;p37"/>
                  <p:cNvSpPr/>
                  <p:nvPr/>
                </p:nvSpPr>
                <p:spPr>
                  <a:xfrm>
                    <a:off x="3016051" y="2442030"/>
                    <a:ext cx="72790" cy="73686"/>
                  </a:xfrm>
                  <a:custGeom>
                    <a:rect b="b" l="l" r="r" t="t"/>
                    <a:pathLst>
                      <a:path extrusionOk="0" h="2138" w="2112">
                        <a:moveTo>
                          <a:pt x="1056" y="1"/>
                        </a:moveTo>
                        <a:cubicBezTo>
                          <a:pt x="464" y="1"/>
                          <a:pt x="1" y="490"/>
                          <a:pt x="1" y="1056"/>
                        </a:cubicBezTo>
                        <a:cubicBezTo>
                          <a:pt x="1" y="1648"/>
                          <a:pt x="464" y="2137"/>
                          <a:pt x="1056" y="2137"/>
                        </a:cubicBezTo>
                        <a:cubicBezTo>
                          <a:pt x="1648" y="2137"/>
                          <a:pt x="2111" y="1648"/>
                          <a:pt x="2111" y="1056"/>
                        </a:cubicBezTo>
                        <a:cubicBezTo>
                          <a:pt x="2111" y="490"/>
                          <a:pt x="1648" y="1"/>
                          <a:pt x="105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9" name="Google Shape;12749;p37"/>
                  <p:cNvSpPr/>
                  <p:nvPr/>
                </p:nvSpPr>
                <p:spPr>
                  <a:xfrm>
                    <a:off x="2515760" y="2148426"/>
                    <a:ext cx="78959" cy="78994"/>
                  </a:xfrm>
                  <a:custGeom>
                    <a:rect b="b" l="l" r="r" t="t"/>
                    <a:pathLst>
                      <a:path extrusionOk="0" h="2292" w="2291">
                        <a:moveTo>
                          <a:pt x="1158" y="1"/>
                        </a:moveTo>
                        <a:cubicBezTo>
                          <a:pt x="515" y="1"/>
                          <a:pt x="0" y="515"/>
                          <a:pt x="0" y="1133"/>
                        </a:cubicBezTo>
                        <a:cubicBezTo>
                          <a:pt x="0" y="1776"/>
                          <a:pt x="515" y="2291"/>
                          <a:pt x="1158" y="2291"/>
                        </a:cubicBezTo>
                        <a:cubicBezTo>
                          <a:pt x="1776" y="2291"/>
                          <a:pt x="2291" y="1776"/>
                          <a:pt x="2291" y="1133"/>
                        </a:cubicBezTo>
                        <a:cubicBezTo>
                          <a:pt x="2291" y="515"/>
                          <a:pt x="1776" y="1"/>
                          <a:pt x="1158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0" name="Google Shape;12750;p37"/>
                  <p:cNvSpPr/>
                  <p:nvPr/>
                </p:nvSpPr>
                <p:spPr>
                  <a:xfrm>
                    <a:off x="2466061" y="2676218"/>
                    <a:ext cx="95847" cy="95847"/>
                  </a:xfrm>
                  <a:custGeom>
                    <a:rect b="b" l="l" r="r" t="t"/>
                    <a:pathLst>
                      <a:path extrusionOk="0" h="2781" w="2781">
                        <a:moveTo>
                          <a:pt x="1391" y="1"/>
                        </a:moveTo>
                        <a:cubicBezTo>
                          <a:pt x="618" y="1"/>
                          <a:pt x="1" y="619"/>
                          <a:pt x="1" y="1391"/>
                        </a:cubicBezTo>
                        <a:cubicBezTo>
                          <a:pt x="1" y="2163"/>
                          <a:pt x="618" y="2781"/>
                          <a:pt x="1391" y="2781"/>
                        </a:cubicBezTo>
                        <a:cubicBezTo>
                          <a:pt x="2163" y="2781"/>
                          <a:pt x="2780" y="2163"/>
                          <a:pt x="2780" y="1391"/>
                        </a:cubicBezTo>
                        <a:cubicBezTo>
                          <a:pt x="2780" y="619"/>
                          <a:pt x="2163" y="1"/>
                          <a:pt x="1391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1" name="Google Shape;12751;p37"/>
                  <p:cNvSpPr/>
                  <p:nvPr/>
                </p:nvSpPr>
                <p:spPr>
                  <a:xfrm>
                    <a:off x="2430597" y="2791537"/>
                    <a:ext cx="43495" cy="43529"/>
                  </a:xfrm>
                  <a:custGeom>
                    <a:rect b="b" l="l" r="r" t="t"/>
                    <a:pathLst>
                      <a:path extrusionOk="0" h="1263" w="1262">
                        <a:moveTo>
                          <a:pt x="644" y="1"/>
                        </a:moveTo>
                        <a:cubicBezTo>
                          <a:pt x="283" y="1"/>
                          <a:pt x="0" y="284"/>
                          <a:pt x="0" y="644"/>
                        </a:cubicBezTo>
                        <a:cubicBezTo>
                          <a:pt x="0" y="979"/>
                          <a:pt x="283" y="1262"/>
                          <a:pt x="644" y="1262"/>
                        </a:cubicBezTo>
                        <a:cubicBezTo>
                          <a:pt x="978" y="1262"/>
                          <a:pt x="1261" y="979"/>
                          <a:pt x="1261" y="644"/>
                        </a:cubicBezTo>
                        <a:cubicBezTo>
                          <a:pt x="1261" y="284"/>
                          <a:pt x="978" y="1"/>
                          <a:pt x="64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2" name="Google Shape;12752;p37"/>
                  <p:cNvSpPr/>
                  <p:nvPr/>
                </p:nvSpPr>
                <p:spPr>
                  <a:xfrm>
                    <a:off x="2627529" y="2446476"/>
                    <a:ext cx="33741" cy="33741"/>
                  </a:xfrm>
                  <a:custGeom>
                    <a:rect b="b" l="l" r="r" t="t"/>
                    <a:pathLst>
                      <a:path extrusionOk="0" h="979" w="979">
                        <a:moveTo>
                          <a:pt x="489" y="1"/>
                        </a:moveTo>
                        <a:cubicBezTo>
                          <a:pt x="232" y="1"/>
                          <a:pt x="0" y="232"/>
                          <a:pt x="0" y="490"/>
                        </a:cubicBezTo>
                        <a:cubicBezTo>
                          <a:pt x="0" y="747"/>
                          <a:pt x="232" y="979"/>
                          <a:pt x="489" y="979"/>
                        </a:cubicBezTo>
                        <a:cubicBezTo>
                          <a:pt x="747" y="979"/>
                          <a:pt x="978" y="747"/>
                          <a:pt x="978" y="490"/>
                        </a:cubicBezTo>
                        <a:cubicBezTo>
                          <a:pt x="978" y="232"/>
                          <a:pt x="747" y="1"/>
                          <a:pt x="489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3" name="Google Shape;12753;p37"/>
                  <p:cNvSpPr/>
                  <p:nvPr/>
                </p:nvSpPr>
                <p:spPr>
                  <a:xfrm>
                    <a:off x="2815569" y="2116477"/>
                    <a:ext cx="76340" cy="76340"/>
                  </a:xfrm>
                  <a:custGeom>
                    <a:rect b="b" l="l" r="r" t="t"/>
                    <a:pathLst>
                      <a:path extrusionOk="0" h="2215" w="2215">
                        <a:moveTo>
                          <a:pt x="1107" y="1"/>
                        </a:moveTo>
                        <a:cubicBezTo>
                          <a:pt x="490" y="1"/>
                          <a:pt x="1" y="490"/>
                          <a:pt x="1" y="1108"/>
                        </a:cubicBezTo>
                        <a:cubicBezTo>
                          <a:pt x="1" y="1725"/>
                          <a:pt x="490" y="2214"/>
                          <a:pt x="1107" y="2214"/>
                        </a:cubicBezTo>
                        <a:cubicBezTo>
                          <a:pt x="1699" y="2214"/>
                          <a:pt x="2214" y="1725"/>
                          <a:pt x="2214" y="1108"/>
                        </a:cubicBezTo>
                        <a:cubicBezTo>
                          <a:pt x="2214" y="490"/>
                          <a:pt x="1699" y="1"/>
                          <a:pt x="110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4" name="Google Shape;12754;p37"/>
                  <p:cNvSpPr/>
                  <p:nvPr/>
                </p:nvSpPr>
                <p:spPr>
                  <a:xfrm>
                    <a:off x="2914931" y="2955658"/>
                    <a:ext cx="38187" cy="39083"/>
                  </a:xfrm>
                  <a:custGeom>
                    <a:rect b="b" l="l" r="r" t="t"/>
                    <a:pathLst>
                      <a:path extrusionOk="0" h="1134" w="1108">
                        <a:moveTo>
                          <a:pt x="567" y="1"/>
                        </a:moveTo>
                        <a:cubicBezTo>
                          <a:pt x="232" y="1"/>
                          <a:pt x="0" y="258"/>
                          <a:pt x="0" y="567"/>
                        </a:cubicBezTo>
                        <a:cubicBezTo>
                          <a:pt x="0" y="876"/>
                          <a:pt x="232" y="1133"/>
                          <a:pt x="567" y="1133"/>
                        </a:cubicBezTo>
                        <a:cubicBezTo>
                          <a:pt x="876" y="1133"/>
                          <a:pt x="1107" y="876"/>
                          <a:pt x="1107" y="567"/>
                        </a:cubicBezTo>
                        <a:cubicBezTo>
                          <a:pt x="1107" y="258"/>
                          <a:pt x="876" y="1"/>
                          <a:pt x="56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5" name="Google Shape;12755;p37"/>
                  <p:cNvSpPr/>
                  <p:nvPr/>
                </p:nvSpPr>
                <p:spPr>
                  <a:xfrm>
                    <a:off x="2536163" y="2081909"/>
                    <a:ext cx="71860" cy="71860"/>
                  </a:xfrm>
                  <a:custGeom>
                    <a:rect b="b" l="l" r="r" t="t"/>
                    <a:pathLst>
                      <a:path extrusionOk="0" h="2085" w="2085">
                        <a:moveTo>
                          <a:pt x="1030" y="0"/>
                        </a:moveTo>
                        <a:cubicBezTo>
                          <a:pt x="463" y="0"/>
                          <a:pt x="0" y="463"/>
                          <a:pt x="0" y="1055"/>
                        </a:cubicBezTo>
                        <a:cubicBezTo>
                          <a:pt x="0" y="1622"/>
                          <a:pt x="463" y="2085"/>
                          <a:pt x="1030" y="2085"/>
                        </a:cubicBezTo>
                        <a:cubicBezTo>
                          <a:pt x="1622" y="2085"/>
                          <a:pt x="2085" y="1622"/>
                          <a:pt x="2085" y="1055"/>
                        </a:cubicBezTo>
                        <a:cubicBezTo>
                          <a:pt x="2085" y="463"/>
                          <a:pt x="1622" y="0"/>
                          <a:pt x="103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6" name="Google Shape;12756;p37"/>
                  <p:cNvSpPr/>
                  <p:nvPr/>
                </p:nvSpPr>
                <p:spPr>
                  <a:xfrm>
                    <a:off x="2477607" y="2850093"/>
                    <a:ext cx="210271" cy="175048"/>
                  </a:xfrm>
                  <a:custGeom>
                    <a:rect b="b" l="l" r="r" t="t"/>
                    <a:pathLst>
                      <a:path extrusionOk="0" h="5079" w="6101">
                        <a:moveTo>
                          <a:pt x="592" y="1"/>
                        </a:moveTo>
                        <a:lnTo>
                          <a:pt x="592" y="1"/>
                        </a:lnTo>
                        <a:cubicBezTo>
                          <a:pt x="309" y="284"/>
                          <a:pt x="155" y="696"/>
                          <a:pt x="77" y="1107"/>
                        </a:cubicBezTo>
                        <a:cubicBezTo>
                          <a:pt x="0" y="1519"/>
                          <a:pt x="52" y="1957"/>
                          <a:pt x="155" y="2343"/>
                        </a:cubicBezTo>
                        <a:cubicBezTo>
                          <a:pt x="386" y="3167"/>
                          <a:pt x="901" y="3887"/>
                          <a:pt x="1622" y="4402"/>
                        </a:cubicBezTo>
                        <a:cubicBezTo>
                          <a:pt x="2176" y="4828"/>
                          <a:pt x="2907" y="5078"/>
                          <a:pt x="3625" y="5078"/>
                        </a:cubicBezTo>
                        <a:cubicBezTo>
                          <a:pt x="3773" y="5078"/>
                          <a:pt x="3921" y="5068"/>
                          <a:pt x="4067" y="5045"/>
                        </a:cubicBezTo>
                        <a:cubicBezTo>
                          <a:pt x="4942" y="4943"/>
                          <a:pt x="5663" y="4428"/>
                          <a:pt x="6100" y="3784"/>
                        </a:cubicBezTo>
                        <a:lnTo>
                          <a:pt x="6100" y="3784"/>
                        </a:lnTo>
                        <a:cubicBezTo>
                          <a:pt x="5499" y="3992"/>
                          <a:pt x="4948" y="4115"/>
                          <a:pt x="4420" y="4115"/>
                        </a:cubicBezTo>
                        <a:cubicBezTo>
                          <a:pt x="4293" y="4115"/>
                          <a:pt x="4166" y="4108"/>
                          <a:pt x="4041" y="4093"/>
                        </a:cubicBezTo>
                        <a:cubicBezTo>
                          <a:pt x="3398" y="4042"/>
                          <a:pt x="2832" y="3784"/>
                          <a:pt x="2317" y="3424"/>
                        </a:cubicBezTo>
                        <a:cubicBezTo>
                          <a:pt x="1802" y="3064"/>
                          <a:pt x="1364" y="2575"/>
                          <a:pt x="1030" y="2008"/>
                        </a:cubicBezTo>
                        <a:cubicBezTo>
                          <a:pt x="721" y="1442"/>
                          <a:pt x="515" y="799"/>
                          <a:pt x="59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7" name="Google Shape;12757;p37"/>
                  <p:cNvSpPr/>
                  <p:nvPr/>
                </p:nvSpPr>
                <p:spPr>
                  <a:xfrm>
                    <a:off x="2803162" y="2744527"/>
                    <a:ext cx="180976" cy="103533"/>
                  </a:xfrm>
                  <a:custGeom>
                    <a:rect b="b" l="l" r="r" t="t"/>
                    <a:pathLst>
                      <a:path extrusionOk="0" h="3004" w="5251">
                        <a:moveTo>
                          <a:pt x="129" y="1"/>
                        </a:moveTo>
                        <a:cubicBezTo>
                          <a:pt x="78" y="130"/>
                          <a:pt x="26" y="284"/>
                          <a:pt x="0" y="464"/>
                        </a:cubicBezTo>
                        <a:cubicBezTo>
                          <a:pt x="0" y="619"/>
                          <a:pt x="0" y="799"/>
                          <a:pt x="52" y="953"/>
                        </a:cubicBezTo>
                        <a:cubicBezTo>
                          <a:pt x="78" y="1108"/>
                          <a:pt x="129" y="1288"/>
                          <a:pt x="206" y="1442"/>
                        </a:cubicBezTo>
                        <a:cubicBezTo>
                          <a:pt x="283" y="1597"/>
                          <a:pt x="386" y="1751"/>
                          <a:pt x="489" y="1880"/>
                        </a:cubicBezTo>
                        <a:cubicBezTo>
                          <a:pt x="901" y="2420"/>
                          <a:pt x="1519" y="2781"/>
                          <a:pt x="2214" y="2935"/>
                        </a:cubicBezTo>
                        <a:cubicBezTo>
                          <a:pt x="2412" y="2981"/>
                          <a:pt x="2619" y="3004"/>
                          <a:pt x="2827" y="3004"/>
                        </a:cubicBezTo>
                        <a:cubicBezTo>
                          <a:pt x="3324" y="3004"/>
                          <a:pt x="3830" y="2872"/>
                          <a:pt x="4247" y="2600"/>
                        </a:cubicBezTo>
                        <a:cubicBezTo>
                          <a:pt x="4813" y="2214"/>
                          <a:pt x="5200" y="1597"/>
                          <a:pt x="5251" y="979"/>
                        </a:cubicBezTo>
                        <a:lnTo>
                          <a:pt x="5251" y="979"/>
                        </a:lnTo>
                        <a:cubicBezTo>
                          <a:pt x="4736" y="1339"/>
                          <a:pt x="4299" y="1622"/>
                          <a:pt x="3835" y="1725"/>
                        </a:cubicBezTo>
                        <a:cubicBezTo>
                          <a:pt x="3591" y="1793"/>
                          <a:pt x="3346" y="1825"/>
                          <a:pt x="3105" y="1825"/>
                        </a:cubicBezTo>
                        <a:cubicBezTo>
                          <a:pt x="2890" y="1825"/>
                          <a:pt x="2678" y="1800"/>
                          <a:pt x="2471" y="1751"/>
                        </a:cubicBezTo>
                        <a:cubicBezTo>
                          <a:pt x="2008" y="1648"/>
                          <a:pt x="1570" y="1468"/>
                          <a:pt x="1159" y="1185"/>
                        </a:cubicBezTo>
                        <a:cubicBezTo>
                          <a:pt x="747" y="927"/>
                          <a:pt x="386" y="567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8" name="Google Shape;12758;p37"/>
                  <p:cNvSpPr/>
                  <p:nvPr/>
                </p:nvSpPr>
                <p:spPr>
                  <a:xfrm>
                    <a:off x="2634594" y="2920194"/>
                    <a:ext cx="167707" cy="77960"/>
                  </a:xfrm>
                  <a:custGeom>
                    <a:rect b="b" l="l" r="r" t="t"/>
                    <a:pathLst>
                      <a:path extrusionOk="0" h="2262" w="4866">
                        <a:moveTo>
                          <a:pt x="4788" y="0"/>
                        </a:moveTo>
                        <a:lnTo>
                          <a:pt x="4788" y="0"/>
                        </a:lnTo>
                        <a:cubicBezTo>
                          <a:pt x="3990" y="695"/>
                          <a:pt x="3347" y="952"/>
                          <a:pt x="2601" y="1030"/>
                        </a:cubicBezTo>
                        <a:cubicBezTo>
                          <a:pt x="2390" y="1060"/>
                          <a:pt x="2161" y="1072"/>
                          <a:pt x="1925" y="1072"/>
                        </a:cubicBezTo>
                        <a:cubicBezTo>
                          <a:pt x="1758" y="1072"/>
                          <a:pt x="1587" y="1066"/>
                          <a:pt x="1417" y="1055"/>
                        </a:cubicBezTo>
                        <a:cubicBezTo>
                          <a:pt x="979" y="1030"/>
                          <a:pt x="542" y="952"/>
                          <a:pt x="1" y="927"/>
                        </a:cubicBezTo>
                        <a:lnTo>
                          <a:pt x="1" y="927"/>
                        </a:lnTo>
                        <a:cubicBezTo>
                          <a:pt x="258" y="1364"/>
                          <a:pt x="670" y="1725"/>
                          <a:pt x="1133" y="1956"/>
                        </a:cubicBezTo>
                        <a:cubicBezTo>
                          <a:pt x="1526" y="2142"/>
                          <a:pt x="1968" y="2262"/>
                          <a:pt x="2421" y="2262"/>
                        </a:cubicBezTo>
                        <a:cubicBezTo>
                          <a:pt x="2532" y="2262"/>
                          <a:pt x="2643" y="2255"/>
                          <a:pt x="2755" y="2239"/>
                        </a:cubicBezTo>
                        <a:cubicBezTo>
                          <a:pt x="3321" y="2188"/>
                          <a:pt x="3862" y="1905"/>
                          <a:pt x="4248" y="1493"/>
                        </a:cubicBezTo>
                        <a:cubicBezTo>
                          <a:pt x="4634" y="1081"/>
                          <a:pt x="4866" y="515"/>
                          <a:pt x="478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9" name="Google Shape;12759;p37"/>
                  <p:cNvSpPr/>
                  <p:nvPr/>
                </p:nvSpPr>
                <p:spPr>
                  <a:xfrm>
                    <a:off x="2600026" y="2062367"/>
                    <a:ext cx="76306" cy="149957"/>
                  </a:xfrm>
                  <a:custGeom>
                    <a:rect b="b" l="l" r="r" t="t"/>
                    <a:pathLst>
                      <a:path extrusionOk="0" h="4351" w="2214">
                        <a:moveTo>
                          <a:pt x="953" y="1"/>
                        </a:moveTo>
                        <a:cubicBezTo>
                          <a:pt x="541" y="181"/>
                          <a:pt x="232" y="619"/>
                          <a:pt x="129" y="1108"/>
                        </a:cubicBezTo>
                        <a:cubicBezTo>
                          <a:pt x="0" y="1571"/>
                          <a:pt x="52" y="2086"/>
                          <a:pt x="206" y="2549"/>
                        </a:cubicBezTo>
                        <a:cubicBezTo>
                          <a:pt x="361" y="2987"/>
                          <a:pt x="618" y="3398"/>
                          <a:pt x="978" y="3733"/>
                        </a:cubicBezTo>
                        <a:cubicBezTo>
                          <a:pt x="1313" y="4042"/>
                          <a:pt x="1750" y="4273"/>
                          <a:pt x="2214" y="4351"/>
                        </a:cubicBezTo>
                        <a:cubicBezTo>
                          <a:pt x="1853" y="4042"/>
                          <a:pt x="1570" y="3733"/>
                          <a:pt x="1339" y="3398"/>
                        </a:cubicBezTo>
                        <a:cubicBezTo>
                          <a:pt x="1081" y="3090"/>
                          <a:pt x="901" y="2703"/>
                          <a:pt x="772" y="2343"/>
                        </a:cubicBezTo>
                        <a:cubicBezTo>
                          <a:pt x="515" y="1597"/>
                          <a:pt x="463" y="773"/>
                          <a:pt x="953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60" name="Google Shape;12760;p37"/>
                  <p:cNvSpPr/>
                  <p:nvPr/>
                </p:nvSpPr>
                <p:spPr>
                  <a:xfrm>
                    <a:off x="2616879" y="2027799"/>
                    <a:ext cx="34637" cy="76306"/>
                  </a:xfrm>
                  <a:custGeom>
                    <a:rect b="b" l="l" r="r" t="t"/>
                    <a:pathLst>
                      <a:path extrusionOk="0" h="2214" w="1005">
                        <a:moveTo>
                          <a:pt x="798" y="0"/>
                        </a:moveTo>
                        <a:lnTo>
                          <a:pt x="798" y="0"/>
                        </a:lnTo>
                        <a:cubicBezTo>
                          <a:pt x="541" y="52"/>
                          <a:pt x="361" y="206"/>
                          <a:pt x="206" y="412"/>
                        </a:cubicBezTo>
                        <a:cubicBezTo>
                          <a:pt x="52" y="644"/>
                          <a:pt x="0" y="927"/>
                          <a:pt x="52" y="1184"/>
                        </a:cubicBezTo>
                        <a:cubicBezTo>
                          <a:pt x="103" y="1467"/>
                          <a:pt x="232" y="1673"/>
                          <a:pt x="386" y="1853"/>
                        </a:cubicBezTo>
                        <a:cubicBezTo>
                          <a:pt x="566" y="2033"/>
                          <a:pt x="772" y="2136"/>
                          <a:pt x="1004" y="2214"/>
                        </a:cubicBezTo>
                        <a:cubicBezTo>
                          <a:pt x="953" y="1956"/>
                          <a:pt x="850" y="1776"/>
                          <a:pt x="798" y="1596"/>
                        </a:cubicBezTo>
                        <a:cubicBezTo>
                          <a:pt x="721" y="1416"/>
                          <a:pt x="669" y="1236"/>
                          <a:pt x="644" y="1081"/>
                        </a:cubicBezTo>
                        <a:cubicBezTo>
                          <a:pt x="618" y="927"/>
                          <a:pt x="618" y="772"/>
                          <a:pt x="644" y="618"/>
                        </a:cubicBezTo>
                        <a:cubicBezTo>
                          <a:pt x="669" y="438"/>
                          <a:pt x="721" y="232"/>
                          <a:pt x="798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61" name="Google Shape;12761;p37"/>
                  <p:cNvSpPr/>
                  <p:nvPr/>
                </p:nvSpPr>
                <p:spPr>
                  <a:xfrm>
                    <a:off x="2777416" y="1195924"/>
                    <a:ext cx="44391" cy="73445"/>
                  </a:xfrm>
                  <a:custGeom>
                    <a:rect b="b" l="l" r="r" t="t"/>
                    <a:pathLst>
                      <a:path extrusionOk="0" h="2131" w="1288">
                        <a:moveTo>
                          <a:pt x="1104" y="0"/>
                        </a:moveTo>
                        <a:cubicBezTo>
                          <a:pt x="927" y="0"/>
                          <a:pt x="746" y="53"/>
                          <a:pt x="593" y="149"/>
                        </a:cubicBezTo>
                        <a:cubicBezTo>
                          <a:pt x="361" y="277"/>
                          <a:pt x="181" y="509"/>
                          <a:pt x="104" y="766"/>
                        </a:cubicBezTo>
                        <a:cubicBezTo>
                          <a:pt x="27" y="998"/>
                          <a:pt x="1" y="1255"/>
                          <a:pt x="52" y="1487"/>
                        </a:cubicBezTo>
                        <a:cubicBezTo>
                          <a:pt x="104" y="1719"/>
                          <a:pt x="155" y="1925"/>
                          <a:pt x="310" y="2131"/>
                        </a:cubicBezTo>
                        <a:cubicBezTo>
                          <a:pt x="413" y="1899"/>
                          <a:pt x="464" y="1693"/>
                          <a:pt x="516" y="1487"/>
                        </a:cubicBezTo>
                        <a:cubicBezTo>
                          <a:pt x="567" y="1307"/>
                          <a:pt x="619" y="1101"/>
                          <a:pt x="670" y="947"/>
                        </a:cubicBezTo>
                        <a:cubicBezTo>
                          <a:pt x="722" y="792"/>
                          <a:pt x="799" y="664"/>
                          <a:pt x="902" y="509"/>
                        </a:cubicBezTo>
                        <a:cubicBezTo>
                          <a:pt x="979" y="355"/>
                          <a:pt x="1133" y="200"/>
                          <a:pt x="1288" y="20"/>
                        </a:cubicBezTo>
                        <a:cubicBezTo>
                          <a:pt x="1228" y="7"/>
                          <a:pt x="1166" y="0"/>
                          <a:pt x="1104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62" name="Google Shape;12762;p37"/>
                  <p:cNvSpPr/>
                  <p:nvPr/>
                </p:nvSpPr>
                <p:spPr>
                  <a:xfrm>
                    <a:off x="2829769" y="1094805"/>
                    <a:ext cx="55937" cy="45046"/>
                  </a:xfrm>
                  <a:custGeom>
                    <a:rect b="b" l="l" r="r" t="t"/>
                    <a:pathLst>
                      <a:path extrusionOk="0" h="1307" w="1623">
                        <a:moveTo>
                          <a:pt x="940" y="0"/>
                        </a:moveTo>
                        <a:cubicBezTo>
                          <a:pt x="774" y="0"/>
                          <a:pt x="597" y="53"/>
                          <a:pt x="464" y="149"/>
                        </a:cubicBezTo>
                        <a:cubicBezTo>
                          <a:pt x="258" y="277"/>
                          <a:pt x="129" y="483"/>
                          <a:pt x="52" y="689"/>
                        </a:cubicBezTo>
                        <a:cubicBezTo>
                          <a:pt x="0" y="895"/>
                          <a:pt x="0" y="1127"/>
                          <a:pt x="129" y="1307"/>
                        </a:cubicBezTo>
                        <a:cubicBezTo>
                          <a:pt x="258" y="1127"/>
                          <a:pt x="361" y="1024"/>
                          <a:pt x="464" y="921"/>
                        </a:cubicBezTo>
                        <a:cubicBezTo>
                          <a:pt x="567" y="818"/>
                          <a:pt x="670" y="741"/>
                          <a:pt x="773" y="663"/>
                        </a:cubicBezTo>
                        <a:cubicBezTo>
                          <a:pt x="1004" y="535"/>
                          <a:pt x="1184" y="432"/>
                          <a:pt x="1622" y="380"/>
                        </a:cubicBezTo>
                        <a:cubicBezTo>
                          <a:pt x="1545" y="200"/>
                          <a:pt x="1339" y="71"/>
                          <a:pt x="1107" y="20"/>
                        </a:cubicBezTo>
                        <a:cubicBezTo>
                          <a:pt x="1054" y="7"/>
                          <a:pt x="997" y="0"/>
                          <a:pt x="940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2763" name="Google Shape;12763;p37"/>
              <p:cNvSpPr/>
              <p:nvPr/>
            </p:nvSpPr>
            <p:spPr>
              <a:xfrm>
                <a:off x="2387998" y="2641616"/>
                <a:ext cx="51491" cy="28089"/>
              </a:xfrm>
              <a:custGeom>
                <a:rect b="b" l="l" r="r" t="t"/>
                <a:pathLst>
                  <a:path extrusionOk="0" h="815" w="1494">
                    <a:moveTo>
                      <a:pt x="978" y="1"/>
                    </a:moveTo>
                    <a:cubicBezTo>
                      <a:pt x="917" y="1"/>
                      <a:pt x="850" y="9"/>
                      <a:pt x="773" y="27"/>
                    </a:cubicBezTo>
                    <a:cubicBezTo>
                      <a:pt x="464" y="130"/>
                      <a:pt x="104" y="387"/>
                      <a:pt x="1" y="645"/>
                    </a:cubicBezTo>
                    <a:cubicBezTo>
                      <a:pt x="135" y="763"/>
                      <a:pt x="381" y="814"/>
                      <a:pt x="621" y="814"/>
                    </a:cubicBezTo>
                    <a:cubicBezTo>
                      <a:pt x="747" y="814"/>
                      <a:pt x="872" y="800"/>
                      <a:pt x="979" y="773"/>
                    </a:cubicBezTo>
                    <a:cubicBezTo>
                      <a:pt x="1288" y="696"/>
                      <a:pt x="1391" y="490"/>
                      <a:pt x="1493" y="233"/>
                    </a:cubicBezTo>
                    <a:cubicBezTo>
                      <a:pt x="1315" y="94"/>
                      <a:pt x="1182" y="1"/>
                      <a:pt x="9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4" name="Google Shape;12764;p37"/>
              <p:cNvSpPr/>
              <p:nvPr/>
            </p:nvSpPr>
            <p:spPr>
              <a:xfrm>
                <a:off x="2410194" y="2621661"/>
                <a:ext cx="30191" cy="25814"/>
              </a:xfrm>
              <a:custGeom>
                <a:rect b="b" l="l" r="r" t="t"/>
                <a:pathLst>
                  <a:path extrusionOk="0" h="749" w="876">
                    <a:moveTo>
                      <a:pt x="132" y="1"/>
                    </a:moveTo>
                    <a:cubicBezTo>
                      <a:pt x="94" y="1"/>
                      <a:pt x="58" y="5"/>
                      <a:pt x="26" y="14"/>
                    </a:cubicBezTo>
                    <a:cubicBezTo>
                      <a:pt x="0" y="220"/>
                      <a:pt x="180" y="503"/>
                      <a:pt x="360" y="632"/>
                    </a:cubicBezTo>
                    <a:cubicBezTo>
                      <a:pt x="462" y="719"/>
                      <a:pt x="548" y="749"/>
                      <a:pt x="640" y="749"/>
                    </a:cubicBezTo>
                    <a:cubicBezTo>
                      <a:pt x="711" y="749"/>
                      <a:pt x="786" y="731"/>
                      <a:pt x="875" y="709"/>
                    </a:cubicBezTo>
                    <a:cubicBezTo>
                      <a:pt x="875" y="503"/>
                      <a:pt x="875" y="374"/>
                      <a:pt x="695" y="220"/>
                    </a:cubicBezTo>
                    <a:cubicBezTo>
                      <a:pt x="547" y="93"/>
                      <a:pt x="311" y="1"/>
                      <a:pt x="1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5" name="Google Shape;12765;p37"/>
              <p:cNvSpPr/>
              <p:nvPr/>
            </p:nvSpPr>
            <p:spPr>
              <a:xfrm>
                <a:off x="2411055" y="2586644"/>
                <a:ext cx="27538" cy="31087"/>
              </a:xfrm>
              <a:custGeom>
                <a:rect b="b" l="l" r="r" t="t"/>
                <a:pathLst>
                  <a:path extrusionOk="0" h="902" w="799">
                    <a:moveTo>
                      <a:pt x="78" y="0"/>
                    </a:moveTo>
                    <a:cubicBezTo>
                      <a:pt x="1" y="206"/>
                      <a:pt x="104" y="515"/>
                      <a:pt x="233" y="695"/>
                    </a:cubicBezTo>
                    <a:cubicBezTo>
                      <a:pt x="361" y="875"/>
                      <a:pt x="516" y="901"/>
                      <a:pt x="696" y="901"/>
                    </a:cubicBezTo>
                    <a:cubicBezTo>
                      <a:pt x="773" y="721"/>
                      <a:pt x="799" y="567"/>
                      <a:pt x="670" y="386"/>
                    </a:cubicBezTo>
                    <a:cubicBezTo>
                      <a:pt x="541" y="206"/>
                      <a:pt x="258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6" name="Google Shape;12766;p37"/>
              <p:cNvSpPr/>
              <p:nvPr/>
            </p:nvSpPr>
            <p:spPr>
              <a:xfrm>
                <a:off x="2401302" y="2435827"/>
                <a:ext cx="53283" cy="26641"/>
              </a:xfrm>
              <a:custGeom>
                <a:rect b="b" l="l" r="r" t="t"/>
                <a:pathLst>
                  <a:path extrusionOk="0" h="773" w="1546">
                    <a:moveTo>
                      <a:pt x="927" y="1"/>
                    </a:moveTo>
                    <a:cubicBezTo>
                      <a:pt x="593" y="1"/>
                      <a:pt x="155" y="181"/>
                      <a:pt x="1" y="413"/>
                    </a:cubicBezTo>
                    <a:cubicBezTo>
                      <a:pt x="181" y="619"/>
                      <a:pt x="618" y="773"/>
                      <a:pt x="927" y="773"/>
                    </a:cubicBezTo>
                    <a:cubicBezTo>
                      <a:pt x="1262" y="773"/>
                      <a:pt x="1391" y="593"/>
                      <a:pt x="1545" y="361"/>
                    </a:cubicBezTo>
                    <a:cubicBezTo>
                      <a:pt x="1391" y="155"/>
                      <a:pt x="1236" y="1"/>
                      <a:pt x="9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7" name="Google Shape;12767;p37"/>
              <p:cNvSpPr/>
              <p:nvPr/>
            </p:nvSpPr>
            <p:spPr>
              <a:xfrm>
                <a:off x="2418155" y="2467603"/>
                <a:ext cx="33741" cy="22161"/>
              </a:xfrm>
              <a:custGeom>
                <a:rect b="b" l="l" r="r" t="t"/>
                <a:pathLst>
                  <a:path extrusionOk="0" h="643" w="979">
                    <a:moveTo>
                      <a:pt x="673" y="1"/>
                    </a:moveTo>
                    <a:cubicBezTo>
                      <a:pt x="610" y="1"/>
                      <a:pt x="543" y="18"/>
                      <a:pt x="464" y="57"/>
                    </a:cubicBezTo>
                    <a:cubicBezTo>
                      <a:pt x="258" y="160"/>
                      <a:pt x="27" y="391"/>
                      <a:pt x="1" y="597"/>
                    </a:cubicBezTo>
                    <a:cubicBezTo>
                      <a:pt x="72" y="628"/>
                      <a:pt x="163" y="642"/>
                      <a:pt x="260" y="642"/>
                    </a:cubicBezTo>
                    <a:cubicBezTo>
                      <a:pt x="409" y="642"/>
                      <a:pt x="571" y="608"/>
                      <a:pt x="696" y="546"/>
                    </a:cubicBezTo>
                    <a:cubicBezTo>
                      <a:pt x="902" y="443"/>
                      <a:pt x="953" y="289"/>
                      <a:pt x="979" y="108"/>
                    </a:cubicBezTo>
                    <a:cubicBezTo>
                      <a:pt x="867" y="45"/>
                      <a:pt x="776" y="1"/>
                      <a:pt x="6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8" name="Google Shape;12768;p37"/>
              <p:cNvSpPr/>
              <p:nvPr/>
            </p:nvSpPr>
            <p:spPr>
              <a:xfrm>
                <a:off x="2426151" y="2506617"/>
                <a:ext cx="29295" cy="26331"/>
              </a:xfrm>
              <a:custGeom>
                <a:rect b="b" l="l" r="r" t="t"/>
                <a:pathLst>
                  <a:path extrusionOk="0" h="764" w="850">
                    <a:moveTo>
                      <a:pt x="635" y="1"/>
                    </a:moveTo>
                    <a:cubicBezTo>
                      <a:pt x="531" y="1"/>
                      <a:pt x="433" y="37"/>
                      <a:pt x="335" y="135"/>
                    </a:cubicBezTo>
                    <a:cubicBezTo>
                      <a:pt x="155" y="289"/>
                      <a:pt x="0" y="572"/>
                      <a:pt x="26" y="752"/>
                    </a:cubicBezTo>
                    <a:cubicBezTo>
                      <a:pt x="54" y="760"/>
                      <a:pt x="84" y="764"/>
                      <a:pt x="117" y="764"/>
                    </a:cubicBezTo>
                    <a:cubicBezTo>
                      <a:pt x="298" y="764"/>
                      <a:pt x="543" y="652"/>
                      <a:pt x="695" y="521"/>
                    </a:cubicBezTo>
                    <a:cubicBezTo>
                      <a:pt x="850" y="366"/>
                      <a:pt x="850" y="238"/>
                      <a:pt x="824" y="32"/>
                    </a:cubicBezTo>
                    <a:cubicBezTo>
                      <a:pt x="758" y="13"/>
                      <a:pt x="696" y="1"/>
                      <a:pt x="6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9" name="Google Shape;12769;p37"/>
              <p:cNvSpPr/>
              <p:nvPr/>
            </p:nvSpPr>
            <p:spPr>
              <a:xfrm>
                <a:off x="2429701" y="2372446"/>
                <a:ext cx="29295" cy="26331"/>
              </a:xfrm>
              <a:custGeom>
                <a:rect b="b" l="l" r="r" t="t"/>
                <a:pathLst>
                  <a:path extrusionOk="0" h="764" w="850">
                    <a:moveTo>
                      <a:pt x="117" y="1"/>
                    </a:moveTo>
                    <a:cubicBezTo>
                      <a:pt x="84" y="1"/>
                      <a:pt x="54" y="5"/>
                      <a:pt x="26" y="12"/>
                    </a:cubicBezTo>
                    <a:cubicBezTo>
                      <a:pt x="0" y="218"/>
                      <a:pt x="155" y="501"/>
                      <a:pt x="335" y="630"/>
                    </a:cubicBezTo>
                    <a:cubicBezTo>
                      <a:pt x="433" y="728"/>
                      <a:pt x="531" y="764"/>
                      <a:pt x="635" y="764"/>
                    </a:cubicBezTo>
                    <a:cubicBezTo>
                      <a:pt x="696" y="764"/>
                      <a:pt x="758" y="752"/>
                      <a:pt x="824" y="733"/>
                    </a:cubicBezTo>
                    <a:cubicBezTo>
                      <a:pt x="850" y="527"/>
                      <a:pt x="850" y="398"/>
                      <a:pt x="695" y="244"/>
                    </a:cubicBezTo>
                    <a:cubicBezTo>
                      <a:pt x="543" y="113"/>
                      <a:pt x="298" y="1"/>
                      <a:pt x="11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70" name="Google Shape;12770;p37"/>
            <p:cNvGrpSpPr/>
            <p:nvPr/>
          </p:nvGrpSpPr>
          <p:grpSpPr>
            <a:xfrm>
              <a:off x="8335578" y="2277838"/>
              <a:ext cx="788360" cy="1953111"/>
              <a:chOff x="1736889" y="2219388"/>
              <a:chExt cx="579804" cy="1436217"/>
            </a:xfrm>
          </p:grpSpPr>
          <p:sp>
            <p:nvSpPr>
              <p:cNvPr id="12771" name="Google Shape;12771;p37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2" name="Google Shape;12772;p37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3" name="Google Shape;12773;p37"/>
              <p:cNvSpPr/>
              <p:nvPr/>
            </p:nvSpPr>
            <p:spPr>
              <a:xfrm>
                <a:off x="2035837" y="3253709"/>
                <a:ext cx="121558" cy="401896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4" name="Google Shape;12774;p37"/>
              <p:cNvSpPr/>
              <p:nvPr/>
            </p:nvSpPr>
            <p:spPr>
              <a:xfrm>
                <a:off x="1783899" y="2299243"/>
                <a:ext cx="46183" cy="46149"/>
              </a:xfrm>
              <a:custGeom>
                <a:rect b="b" l="l" r="r" t="t"/>
                <a:pathLst>
                  <a:path extrusionOk="0" h="1339" w="1340">
                    <a:moveTo>
                      <a:pt x="670" y="0"/>
                    </a:moveTo>
                    <a:cubicBezTo>
                      <a:pt x="310" y="0"/>
                      <a:pt x="1" y="309"/>
                      <a:pt x="1" y="669"/>
                    </a:cubicBezTo>
                    <a:cubicBezTo>
                      <a:pt x="1" y="1055"/>
                      <a:pt x="310" y="1338"/>
                      <a:pt x="670" y="1338"/>
                    </a:cubicBezTo>
                    <a:cubicBezTo>
                      <a:pt x="1030" y="1338"/>
                      <a:pt x="1339" y="1055"/>
                      <a:pt x="1339" y="669"/>
                    </a:cubicBezTo>
                    <a:cubicBezTo>
                      <a:pt x="1339" y="309"/>
                      <a:pt x="1030" y="0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5" name="Google Shape;12775;p37"/>
              <p:cNvSpPr/>
              <p:nvPr/>
            </p:nvSpPr>
            <p:spPr>
              <a:xfrm>
                <a:off x="1812298" y="2227384"/>
                <a:ext cx="116250" cy="116250"/>
              </a:xfrm>
              <a:custGeom>
                <a:rect b="b" l="l" r="r" t="t"/>
                <a:pathLst>
                  <a:path extrusionOk="0" h="3373" w="3373">
                    <a:moveTo>
                      <a:pt x="1699" y="0"/>
                    </a:moveTo>
                    <a:cubicBezTo>
                      <a:pt x="772" y="0"/>
                      <a:pt x="0" y="747"/>
                      <a:pt x="0" y="1699"/>
                    </a:cubicBezTo>
                    <a:cubicBezTo>
                      <a:pt x="0" y="2626"/>
                      <a:pt x="772" y="3372"/>
                      <a:pt x="1699" y="3372"/>
                    </a:cubicBezTo>
                    <a:cubicBezTo>
                      <a:pt x="2626" y="3372"/>
                      <a:pt x="3372" y="2626"/>
                      <a:pt x="3372" y="1699"/>
                    </a:cubicBezTo>
                    <a:cubicBezTo>
                      <a:pt x="3372" y="747"/>
                      <a:pt x="2626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6" name="Google Shape;12776;p37"/>
              <p:cNvSpPr/>
              <p:nvPr/>
            </p:nvSpPr>
            <p:spPr>
              <a:xfrm>
                <a:off x="2164460" y="2866946"/>
                <a:ext cx="63002" cy="63036"/>
              </a:xfrm>
              <a:custGeom>
                <a:rect b="b" l="l" r="r" t="t"/>
                <a:pathLst>
                  <a:path extrusionOk="0" h="1829" w="1828">
                    <a:moveTo>
                      <a:pt x="927" y="1"/>
                    </a:moveTo>
                    <a:cubicBezTo>
                      <a:pt x="412" y="1"/>
                      <a:pt x="1" y="413"/>
                      <a:pt x="1" y="902"/>
                    </a:cubicBezTo>
                    <a:cubicBezTo>
                      <a:pt x="1" y="1416"/>
                      <a:pt x="412" y="1828"/>
                      <a:pt x="927" y="1828"/>
                    </a:cubicBezTo>
                    <a:cubicBezTo>
                      <a:pt x="1416" y="1828"/>
                      <a:pt x="1828" y="1416"/>
                      <a:pt x="1828" y="902"/>
                    </a:cubicBezTo>
                    <a:cubicBezTo>
                      <a:pt x="1828" y="413"/>
                      <a:pt x="1416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7" name="Google Shape;12777;p37"/>
              <p:cNvSpPr/>
              <p:nvPr/>
            </p:nvSpPr>
            <p:spPr>
              <a:xfrm>
                <a:off x="2194616" y="2734774"/>
                <a:ext cx="92297" cy="92297"/>
              </a:xfrm>
              <a:custGeom>
                <a:rect b="b" l="l" r="r" t="t"/>
                <a:pathLst>
                  <a:path extrusionOk="0" h="2678" w="2678">
                    <a:moveTo>
                      <a:pt x="1339" y="1"/>
                    </a:moveTo>
                    <a:cubicBezTo>
                      <a:pt x="593" y="1"/>
                      <a:pt x="1" y="593"/>
                      <a:pt x="1" y="1339"/>
                    </a:cubicBezTo>
                    <a:cubicBezTo>
                      <a:pt x="1" y="2060"/>
                      <a:pt x="593" y="2678"/>
                      <a:pt x="1339" y="2678"/>
                    </a:cubicBezTo>
                    <a:cubicBezTo>
                      <a:pt x="2060" y="2678"/>
                      <a:pt x="2677" y="2060"/>
                      <a:pt x="2677" y="1339"/>
                    </a:cubicBezTo>
                    <a:cubicBezTo>
                      <a:pt x="2677" y="593"/>
                      <a:pt x="2060" y="1"/>
                      <a:pt x="1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8" name="Google Shape;12778;p37"/>
              <p:cNvSpPr/>
              <p:nvPr/>
            </p:nvSpPr>
            <p:spPr>
              <a:xfrm>
                <a:off x="2114796" y="2258437"/>
                <a:ext cx="78098" cy="78098"/>
              </a:xfrm>
              <a:custGeom>
                <a:rect b="b" l="l" r="r" t="t"/>
                <a:pathLst>
                  <a:path extrusionOk="0" h="2266" w="2266">
                    <a:moveTo>
                      <a:pt x="1133" y="0"/>
                    </a:moveTo>
                    <a:cubicBezTo>
                      <a:pt x="515" y="0"/>
                      <a:pt x="0" y="515"/>
                      <a:pt x="0" y="1133"/>
                    </a:cubicBezTo>
                    <a:cubicBezTo>
                      <a:pt x="0" y="1776"/>
                      <a:pt x="515" y="2265"/>
                      <a:pt x="1133" y="2265"/>
                    </a:cubicBezTo>
                    <a:cubicBezTo>
                      <a:pt x="1750" y="2265"/>
                      <a:pt x="2265" y="1776"/>
                      <a:pt x="2265" y="1133"/>
                    </a:cubicBezTo>
                    <a:cubicBezTo>
                      <a:pt x="2265" y="515"/>
                      <a:pt x="1750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9" name="Google Shape;12779;p37"/>
              <p:cNvSpPr/>
              <p:nvPr/>
            </p:nvSpPr>
            <p:spPr>
              <a:xfrm>
                <a:off x="2158256" y="2386163"/>
                <a:ext cx="81648" cy="80751"/>
              </a:xfrm>
              <a:custGeom>
                <a:rect b="b" l="l" r="r" t="t"/>
                <a:pathLst>
                  <a:path extrusionOk="0" h="2343" w="2369">
                    <a:moveTo>
                      <a:pt x="1184" y="0"/>
                    </a:moveTo>
                    <a:cubicBezTo>
                      <a:pt x="541" y="0"/>
                      <a:pt x="0" y="515"/>
                      <a:pt x="0" y="1184"/>
                    </a:cubicBezTo>
                    <a:cubicBezTo>
                      <a:pt x="0" y="1828"/>
                      <a:pt x="541" y="2343"/>
                      <a:pt x="1184" y="2343"/>
                    </a:cubicBezTo>
                    <a:cubicBezTo>
                      <a:pt x="1828" y="2343"/>
                      <a:pt x="2368" y="1828"/>
                      <a:pt x="2368" y="1184"/>
                    </a:cubicBezTo>
                    <a:cubicBezTo>
                      <a:pt x="2368" y="515"/>
                      <a:pt x="1828" y="0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0" name="Google Shape;12780;p37"/>
              <p:cNvSpPr/>
              <p:nvPr/>
            </p:nvSpPr>
            <p:spPr>
              <a:xfrm>
                <a:off x="1752846" y="2884695"/>
                <a:ext cx="104705" cy="104705"/>
              </a:xfrm>
              <a:custGeom>
                <a:rect b="b" l="l" r="r" t="t"/>
                <a:pathLst>
                  <a:path extrusionOk="0" h="3038" w="3038">
                    <a:moveTo>
                      <a:pt x="1519" y="1"/>
                    </a:moveTo>
                    <a:cubicBezTo>
                      <a:pt x="670" y="1"/>
                      <a:pt x="1" y="670"/>
                      <a:pt x="1" y="1519"/>
                    </a:cubicBezTo>
                    <a:cubicBezTo>
                      <a:pt x="1" y="2368"/>
                      <a:pt x="670" y="3038"/>
                      <a:pt x="1519" y="3038"/>
                    </a:cubicBezTo>
                    <a:cubicBezTo>
                      <a:pt x="2369" y="3038"/>
                      <a:pt x="3038" y="2368"/>
                      <a:pt x="3038" y="1519"/>
                    </a:cubicBezTo>
                    <a:cubicBezTo>
                      <a:pt x="3038" y="670"/>
                      <a:pt x="2369" y="1"/>
                      <a:pt x="1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1" name="Google Shape;12781;p37"/>
              <p:cNvSpPr/>
              <p:nvPr/>
            </p:nvSpPr>
            <p:spPr>
              <a:xfrm>
                <a:off x="1850451" y="2277048"/>
                <a:ext cx="466243" cy="976704"/>
              </a:xfrm>
              <a:custGeom>
                <a:rect b="b" l="l" r="r" t="t"/>
                <a:pathLst>
                  <a:path extrusionOk="0" h="28339" w="13528">
                    <a:moveTo>
                      <a:pt x="8286" y="1"/>
                    </a:moveTo>
                    <a:cubicBezTo>
                      <a:pt x="7645" y="1"/>
                      <a:pt x="6961" y="338"/>
                      <a:pt x="6358" y="979"/>
                    </a:cubicBezTo>
                    <a:cubicBezTo>
                      <a:pt x="6584" y="859"/>
                      <a:pt x="6801" y="801"/>
                      <a:pt x="7003" y="801"/>
                    </a:cubicBezTo>
                    <a:cubicBezTo>
                      <a:pt x="8851" y="801"/>
                      <a:pt x="9469" y="5697"/>
                      <a:pt x="4504" y="14002"/>
                    </a:cubicBezTo>
                    <a:cubicBezTo>
                      <a:pt x="4941" y="13566"/>
                      <a:pt x="5275" y="13403"/>
                      <a:pt x="5515" y="13403"/>
                    </a:cubicBezTo>
                    <a:cubicBezTo>
                      <a:pt x="6080" y="13403"/>
                      <a:pt x="6119" y="14310"/>
                      <a:pt x="5740" y="14672"/>
                    </a:cubicBezTo>
                    <a:cubicBezTo>
                      <a:pt x="6159" y="14428"/>
                      <a:pt x="6445" y="14334"/>
                      <a:pt x="6632" y="14334"/>
                    </a:cubicBezTo>
                    <a:cubicBezTo>
                      <a:pt x="7158" y="14334"/>
                      <a:pt x="6906" y="15075"/>
                      <a:pt x="6641" y="15341"/>
                    </a:cubicBezTo>
                    <a:cubicBezTo>
                      <a:pt x="7017" y="15079"/>
                      <a:pt x="7367" y="14958"/>
                      <a:pt x="7668" y="14958"/>
                    </a:cubicBezTo>
                    <a:cubicBezTo>
                      <a:pt x="9528" y="14958"/>
                      <a:pt x="9540" y="19545"/>
                      <a:pt x="2651" y="23732"/>
                    </a:cubicBezTo>
                    <a:cubicBezTo>
                      <a:pt x="3345" y="23462"/>
                      <a:pt x="3874" y="23350"/>
                      <a:pt x="4255" y="23350"/>
                    </a:cubicBezTo>
                    <a:cubicBezTo>
                      <a:pt x="5472" y="23350"/>
                      <a:pt x="5174" y="24492"/>
                      <a:pt x="3861" y="25276"/>
                    </a:cubicBezTo>
                    <a:cubicBezTo>
                      <a:pt x="4341" y="25082"/>
                      <a:pt x="4737" y="25000"/>
                      <a:pt x="5048" y="25000"/>
                    </a:cubicBezTo>
                    <a:cubicBezTo>
                      <a:pt x="6677" y="25000"/>
                      <a:pt x="5974" y="27239"/>
                      <a:pt x="2834" y="27239"/>
                    </a:cubicBezTo>
                    <a:cubicBezTo>
                      <a:pt x="2044" y="27239"/>
                      <a:pt x="1100" y="27098"/>
                      <a:pt x="0" y="26743"/>
                    </a:cubicBezTo>
                    <a:lnTo>
                      <a:pt x="0" y="26743"/>
                    </a:lnTo>
                    <a:cubicBezTo>
                      <a:pt x="232" y="27258"/>
                      <a:pt x="489" y="27773"/>
                      <a:pt x="746" y="28339"/>
                    </a:cubicBezTo>
                    <a:lnTo>
                      <a:pt x="8159" y="28339"/>
                    </a:lnTo>
                    <a:cubicBezTo>
                      <a:pt x="9634" y="26586"/>
                      <a:pt x="10274" y="24745"/>
                      <a:pt x="9153" y="24745"/>
                    </a:cubicBezTo>
                    <a:cubicBezTo>
                      <a:pt x="8924" y="24745"/>
                      <a:pt x="8621" y="24822"/>
                      <a:pt x="8236" y="24993"/>
                    </a:cubicBezTo>
                    <a:cubicBezTo>
                      <a:pt x="8455" y="24752"/>
                      <a:pt x="8953" y="23786"/>
                      <a:pt x="8402" y="23786"/>
                    </a:cubicBezTo>
                    <a:cubicBezTo>
                      <a:pt x="8305" y="23786"/>
                      <a:pt x="8175" y="23816"/>
                      <a:pt x="8005" y="23886"/>
                    </a:cubicBezTo>
                    <a:cubicBezTo>
                      <a:pt x="8462" y="23451"/>
                      <a:pt x="8941" y="21958"/>
                      <a:pt x="8172" y="21958"/>
                    </a:cubicBezTo>
                    <a:cubicBezTo>
                      <a:pt x="8077" y="21958"/>
                      <a:pt x="7962" y="21981"/>
                      <a:pt x="7825" y="22033"/>
                    </a:cubicBezTo>
                    <a:cubicBezTo>
                      <a:pt x="11020" y="19319"/>
                      <a:pt x="13527" y="11709"/>
                      <a:pt x="11673" y="11709"/>
                    </a:cubicBezTo>
                    <a:cubicBezTo>
                      <a:pt x="11347" y="11709"/>
                      <a:pt x="10886" y="11945"/>
                      <a:pt x="10270" y="12484"/>
                    </a:cubicBezTo>
                    <a:cubicBezTo>
                      <a:pt x="10805" y="11623"/>
                      <a:pt x="10914" y="10507"/>
                      <a:pt x="10270" y="10507"/>
                    </a:cubicBezTo>
                    <a:cubicBezTo>
                      <a:pt x="10047" y="10507"/>
                      <a:pt x="9734" y="10641"/>
                      <a:pt x="9317" y="10965"/>
                    </a:cubicBezTo>
                    <a:cubicBezTo>
                      <a:pt x="11893" y="3315"/>
                      <a:pt x="10297" y="1"/>
                      <a:pt x="8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2" name="Google Shape;12782;p37"/>
              <p:cNvSpPr/>
              <p:nvPr/>
            </p:nvSpPr>
            <p:spPr>
              <a:xfrm>
                <a:off x="1771492" y="2304275"/>
                <a:ext cx="233983" cy="638533"/>
              </a:xfrm>
              <a:custGeom>
                <a:rect b="b" l="l" r="r" t="t"/>
                <a:pathLst>
                  <a:path extrusionOk="0" h="18527" w="6789">
                    <a:moveTo>
                      <a:pt x="2160" y="1"/>
                    </a:moveTo>
                    <a:cubicBezTo>
                      <a:pt x="1404" y="1"/>
                      <a:pt x="644" y="714"/>
                      <a:pt x="129" y="2479"/>
                    </a:cubicBezTo>
                    <a:cubicBezTo>
                      <a:pt x="0" y="4410"/>
                      <a:pt x="618" y="7035"/>
                      <a:pt x="2497" y="10381"/>
                    </a:cubicBezTo>
                    <a:cubicBezTo>
                      <a:pt x="2497" y="10381"/>
                      <a:pt x="489" y="10484"/>
                      <a:pt x="1699" y="12801"/>
                    </a:cubicBezTo>
                    <a:cubicBezTo>
                      <a:pt x="1699" y="12801"/>
                      <a:pt x="232" y="13779"/>
                      <a:pt x="78" y="16790"/>
                    </a:cubicBezTo>
                    <a:lnTo>
                      <a:pt x="129" y="16790"/>
                    </a:lnTo>
                    <a:cubicBezTo>
                      <a:pt x="599" y="18055"/>
                      <a:pt x="1321" y="18526"/>
                      <a:pt x="2077" y="18526"/>
                    </a:cubicBezTo>
                    <a:cubicBezTo>
                      <a:pt x="4288" y="18526"/>
                      <a:pt x="6789" y="14499"/>
                      <a:pt x="4107" y="14499"/>
                    </a:cubicBezTo>
                    <a:cubicBezTo>
                      <a:pt x="3935" y="14499"/>
                      <a:pt x="3742" y="14516"/>
                      <a:pt x="3527" y="14551"/>
                    </a:cubicBezTo>
                    <a:cubicBezTo>
                      <a:pt x="5721" y="13120"/>
                      <a:pt x="6280" y="9854"/>
                      <a:pt x="4691" y="9854"/>
                    </a:cubicBezTo>
                    <a:cubicBezTo>
                      <a:pt x="4565" y="9854"/>
                      <a:pt x="4426" y="9874"/>
                      <a:pt x="4273" y="9918"/>
                    </a:cubicBezTo>
                    <a:cubicBezTo>
                      <a:pt x="5236" y="9238"/>
                      <a:pt x="5285" y="7907"/>
                      <a:pt x="4592" y="7907"/>
                    </a:cubicBezTo>
                    <a:cubicBezTo>
                      <a:pt x="4340" y="7907"/>
                      <a:pt x="3991" y="8082"/>
                      <a:pt x="3552" y="8528"/>
                    </a:cubicBezTo>
                    <a:cubicBezTo>
                      <a:pt x="6062" y="4828"/>
                      <a:pt x="4127" y="1"/>
                      <a:pt x="2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3" name="Google Shape;12783;p37"/>
              <p:cNvSpPr/>
              <p:nvPr/>
            </p:nvSpPr>
            <p:spPr>
              <a:xfrm>
                <a:off x="1769700" y="2244444"/>
                <a:ext cx="409548" cy="971430"/>
              </a:xfrm>
              <a:custGeom>
                <a:rect b="b" l="l" r="r" t="t"/>
                <a:pathLst>
                  <a:path extrusionOk="0" h="28186" w="11883">
                    <a:moveTo>
                      <a:pt x="3643" y="0"/>
                    </a:moveTo>
                    <a:cubicBezTo>
                      <a:pt x="2055" y="0"/>
                      <a:pt x="340" y="1370"/>
                      <a:pt x="181" y="4215"/>
                    </a:cubicBezTo>
                    <a:cubicBezTo>
                      <a:pt x="696" y="2450"/>
                      <a:pt x="1456" y="1737"/>
                      <a:pt x="2212" y="1737"/>
                    </a:cubicBezTo>
                    <a:cubicBezTo>
                      <a:pt x="4179" y="1737"/>
                      <a:pt x="6114" y="6564"/>
                      <a:pt x="3604" y="10264"/>
                    </a:cubicBezTo>
                    <a:cubicBezTo>
                      <a:pt x="4043" y="9818"/>
                      <a:pt x="4392" y="9643"/>
                      <a:pt x="4644" y="9643"/>
                    </a:cubicBezTo>
                    <a:cubicBezTo>
                      <a:pt x="5337" y="9643"/>
                      <a:pt x="5288" y="10974"/>
                      <a:pt x="4325" y="11654"/>
                    </a:cubicBezTo>
                    <a:cubicBezTo>
                      <a:pt x="4478" y="11610"/>
                      <a:pt x="4617" y="11590"/>
                      <a:pt x="4743" y="11590"/>
                    </a:cubicBezTo>
                    <a:cubicBezTo>
                      <a:pt x="6332" y="11590"/>
                      <a:pt x="5773" y="14856"/>
                      <a:pt x="3579" y="16287"/>
                    </a:cubicBezTo>
                    <a:cubicBezTo>
                      <a:pt x="3794" y="16252"/>
                      <a:pt x="3987" y="16235"/>
                      <a:pt x="4159" y="16235"/>
                    </a:cubicBezTo>
                    <a:cubicBezTo>
                      <a:pt x="6841" y="16235"/>
                      <a:pt x="4340" y="20262"/>
                      <a:pt x="2129" y="20262"/>
                    </a:cubicBezTo>
                    <a:cubicBezTo>
                      <a:pt x="1373" y="20262"/>
                      <a:pt x="651" y="19791"/>
                      <a:pt x="181" y="18526"/>
                    </a:cubicBezTo>
                    <a:lnTo>
                      <a:pt x="130" y="18526"/>
                    </a:lnTo>
                    <a:cubicBezTo>
                      <a:pt x="1" y="20559"/>
                      <a:pt x="464" y="23494"/>
                      <a:pt x="2343" y="27689"/>
                    </a:cubicBezTo>
                    <a:cubicBezTo>
                      <a:pt x="3443" y="28044"/>
                      <a:pt x="4387" y="28185"/>
                      <a:pt x="5177" y="28185"/>
                    </a:cubicBezTo>
                    <a:cubicBezTo>
                      <a:pt x="8317" y="28185"/>
                      <a:pt x="9020" y="25946"/>
                      <a:pt x="7391" y="25946"/>
                    </a:cubicBezTo>
                    <a:cubicBezTo>
                      <a:pt x="7080" y="25946"/>
                      <a:pt x="6684" y="26028"/>
                      <a:pt x="6204" y="26222"/>
                    </a:cubicBezTo>
                    <a:cubicBezTo>
                      <a:pt x="7517" y="25438"/>
                      <a:pt x="7815" y="24296"/>
                      <a:pt x="6598" y="24296"/>
                    </a:cubicBezTo>
                    <a:cubicBezTo>
                      <a:pt x="6217" y="24296"/>
                      <a:pt x="5688" y="24408"/>
                      <a:pt x="4994" y="24678"/>
                    </a:cubicBezTo>
                    <a:cubicBezTo>
                      <a:pt x="11883" y="20491"/>
                      <a:pt x="11871" y="15904"/>
                      <a:pt x="10011" y="15904"/>
                    </a:cubicBezTo>
                    <a:cubicBezTo>
                      <a:pt x="9710" y="15904"/>
                      <a:pt x="9360" y="16025"/>
                      <a:pt x="8984" y="16287"/>
                    </a:cubicBezTo>
                    <a:cubicBezTo>
                      <a:pt x="9249" y="16021"/>
                      <a:pt x="9501" y="15280"/>
                      <a:pt x="8975" y="15280"/>
                    </a:cubicBezTo>
                    <a:cubicBezTo>
                      <a:pt x="8788" y="15280"/>
                      <a:pt x="8502" y="15374"/>
                      <a:pt x="8083" y="15618"/>
                    </a:cubicBezTo>
                    <a:cubicBezTo>
                      <a:pt x="8462" y="15256"/>
                      <a:pt x="8423" y="14349"/>
                      <a:pt x="7858" y="14349"/>
                    </a:cubicBezTo>
                    <a:cubicBezTo>
                      <a:pt x="7618" y="14349"/>
                      <a:pt x="7284" y="14512"/>
                      <a:pt x="6847" y="14948"/>
                    </a:cubicBezTo>
                    <a:cubicBezTo>
                      <a:pt x="11812" y="6643"/>
                      <a:pt x="11194" y="1747"/>
                      <a:pt x="9346" y="1747"/>
                    </a:cubicBezTo>
                    <a:cubicBezTo>
                      <a:pt x="9144" y="1747"/>
                      <a:pt x="8927" y="1805"/>
                      <a:pt x="8701" y="1925"/>
                    </a:cubicBezTo>
                    <a:cubicBezTo>
                      <a:pt x="8340" y="2311"/>
                      <a:pt x="8006" y="2774"/>
                      <a:pt x="7748" y="3366"/>
                    </a:cubicBezTo>
                    <a:cubicBezTo>
                      <a:pt x="7868" y="2546"/>
                      <a:pt x="7431" y="1612"/>
                      <a:pt x="6974" y="1612"/>
                    </a:cubicBezTo>
                    <a:cubicBezTo>
                      <a:pt x="6742" y="1612"/>
                      <a:pt x="6506" y="1851"/>
                      <a:pt x="6333" y="2465"/>
                    </a:cubicBezTo>
                    <a:cubicBezTo>
                      <a:pt x="6050" y="838"/>
                      <a:pt x="4885" y="0"/>
                      <a:pt x="3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4" name="Google Shape;12784;p37"/>
              <p:cNvSpPr/>
              <p:nvPr/>
            </p:nvSpPr>
            <p:spPr>
              <a:xfrm>
                <a:off x="1830047" y="3253709"/>
                <a:ext cx="322041" cy="13338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5" name="Google Shape;12785;p37"/>
              <p:cNvSpPr/>
              <p:nvPr/>
            </p:nvSpPr>
            <p:spPr>
              <a:xfrm>
                <a:off x="1830047" y="3279454"/>
                <a:ext cx="124212" cy="49699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6" name="Google Shape;12786;p37"/>
              <p:cNvSpPr/>
              <p:nvPr/>
            </p:nvSpPr>
            <p:spPr>
              <a:xfrm>
                <a:off x="1909868" y="333887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7" name="Google Shape;12787;p37"/>
              <p:cNvSpPr/>
              <p:nvPr/>
            </p:nvSpPr>
            <p:spPr>
              <a:xfrm>
                <a:off x="1995031" y="3306061"/>
                <a:ext cx="62140" cy="13338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8" name="Google Shape;12788;p37"/>
              <p:cNvSpPr/>
              <p:nvPr/>
            </p:nvSpPr>
            <p:spPr>
              <a:xfrm>
                <a:off x="1861962" y="339653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9" name="Google Shape;12789;p37"/>
              <p:cNvSpPr/>
              <p:nvPr/>
            </p:nvSpPr>
            <p:spPr>
              <a:xfrm>
                <a:off x="2115657" y="2293901"/>
                <a:ext cx="24884" cy="31984"/>
              </a:xfrm>
              <a:custGeom>
                <a:rect b="b" l="l" r="r" t="t"/>
                <a:pathLst>
                  <a:path extrusionOk="0" h="928" w="722">
                    <a:moveTo>
                      <a:pt x="619" y="1"/>
                    </a:moveTo>
                    <a:lnTo>
                      <a:pt x="619" y="1"/>
                    </a:lnTo>
                    <a:cubicBezTo>
                      <a:pt x="438" y="26"/>
                      <a:pt x="207" y="232"/>
                      <a:pt x="104" y="438"/>
                    </a:cubicBezTo>
                    <a:cubicBezTo>
                      <a:pt x="1" y="618"/>
                      <a:pt x="27" y="773"/>
                      <a:pt x="130" y="927"/>
                    </a:cubicBezTo>
                    <a:cubicBezTo>
                      <a:pt x="310" y="902"/>
                      <a:pt x="438" y="876"/>
                      <a:pt x="567" y="696"/>
                    </a:cubicBezTo>
                    <a:cubicBezTo>
                      <a:pt x="670" y="490"/>
                      <a:pt x="722" y="181"/>
                      <a:pt x="6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0" name="Google Shape;12790;p37"/>
              <p:cNvSpPr/>
              <p:nvPr/>
            </p:nvSpPr>
            <p:spPr>
              <a:xfrm>
                <a:off x="2121000" y="2320508"/>
                <a:ext cx="25745" cy="12683"/>
              </a:xfrm>
              <a:custGeom>
                <a:rect b="b" l="l" r="r" t="t"/>
                <a:pathLst>
                  <a:path extrusionOk="0" h="368" w="747">
                    <a:moveTo>
                      <a:pt x="283" y="1"/>
                    </a:moveTo>
                    <a:cubicBezTo>
                      <a:pt x="129" y="27"/>
                      <a:pt x="78" y="104"/>
                      <a:pt x="0" y="232"/>
                    </a:cubicBezTo>
                    <a:cubicBezTo>
                      <a:pt x="86" y="318"/>
                      <a:pt x="153" y="368"/>
                      <a:pt x="262" y="368"/>
                    </a:cubicBezTo>
                    <a:cubicBezTo>
                      <a:pt x="284" y="368"/>
                      <a:pt x="308" y="366"/>
                      <a:pt x="335" y="361"/>
                    </a:cubicBezTo>
                    <a:cubicBezTo>
                      <a:pt x="489" y="361"/>
                      <a:pt x="695" y="258"/>
                      <a:pt x="747" y="130"/>
                    </a:cubicBezTo>
                    <a:cubicBezTo>
                      <a:pt x="670" y="27"/>
                      <a:pt x="438" y="1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1" name="Google Shape;12791;p37"/>
              <p:cNvSpPr/>
              <p:nvPr/>
            </p:nvSpPr>
            <p:spPr>
              <a:xfrm>
                <a:off x="2137853" y="2334501"/>
                <a:ext cx="24884" cy="12890"/>
              </a:xfrm>
              <a:custGeom>
                <a:rect b="b" l="l" r="r" t="t"/>
                <a:pathLst>
                  <a:path extrusionOk="0" h="374" w="722">
                    <a:moveTo>
                      <a:pt x="236" y="0"/>
                    </a:moveTo>
                    <a:cubicBezTo>
                      <a:pt x="128" y="0"/>
                      <a:pt x="64" y="50"/>
                      <a:pt x="0" y="135"/>
                    </a:cubicBezTo>
                    <a:cubicBezTo>
                      <a:pt x="52" y="264"/>
                      <a:pt x="103" y="341"/>
                      <a:pt x="258" y="367"/>
                    </a:cubicBezTo>
                    <a:cubicBezTo>
                      <a:pt x="285" y="372"/>
                      <a:pt x="315" y="374"/>
                      <a:pt x="346" y="374"/>
                    </a:cubicBezTo>
                    <a:cubicBezTo>
                      <a:pt x="489" y="374"/>
                      <a:pt x="658" y="328"/>
                      <a:pt x="721" y="264"/>
                    </a:cubicBezTo>
                    <a:cubicBezTo>
                      <a:pt x="670" y="135"/>
                      <a:pt x="464" y="32"/>
                      <a:pt x="309" y="7"/>
                    </a:cubicBezTo>
                    <a:cubicBezTo>
                      <a:pt x="283" y="2"/>
                      <a:pt x="259" y="0"/>
                      <a:pt x="2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2" name="Google Shape;12792;p37"/>
              <p:cNvSpPr/>
              <p:nvPr/>
            </p:nvSpPr>
            <p:spPr>
              <a:xfrm>
                <a:off x="2152052" y="2322955"/>
                <a:ext cx="17749" cy="8478"/>
              </a:xfrm>
              <a:custGeom>
                <a:rect b="b" l="l" r="r" t="t"/>
                <a:pathLst>
                  <a:path extrusionOk="0" h="246" w="515">
                    <a:moveTo>
                      <a:pt x="263" y="0"/>
                    </a:moveTo>
                    <a:cubicBezTo>
                      <a:pt x="243" y="0"/>
                      <a:pt x="224" y="2"/>
                      <a:pt x="206" y="7"/>
                    </a:cubicBezTo>
                    <a:cubicBezTo>
                      <a:pt x="103" y="7"/>
                      <a:pt x="52" y="59"/>
                      <a:pt x="0" y="136"/>
                    </a:cubicBezTo>
                    <a:cubicBezTo>
                      <a:pt x="43" y="199"/>
                      <a:pt x="85" y="245"/>
                      <a:pt x="156" y="245"/>
                    </a:cubicBezTo>
                    <a:cubicBezTo>
                      <a:pt x="171" y="245"/>
                      <a:pt x="188" y="243"/>
                      <a:pt x="206" y="239"/>
                    </a:cubicBezTo>
                    <a:cubicBezTo>
                      <a:pt x="335" y="239"/>
                      <a:pt x="463" y="187"/>
                      <a:pt x="515" y="110"/>
                    </a:cubicBezTo>
                    <a:cubicBezTo>
                      <a:pt x="451" y="46"/>
                      <a:pt x="353" y="0"/>
                      <a:pt x="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3" name="Google Shape;12793;p37"/>
              <p:cNvSpPr/>
              <p:nvPr/>
            </p:nvSpPr>
            <p:spPr>
              <a:xfrm>
                <a:off x="2144953" y="2293901"/>
                <a:ext cx="13338" cy="13338"/>
              </a:xfrm>
              <a:custGeom>
                <a:rect b="b" l="l" r="r" t="t"/>
                <a:pathLst>
                  <a:path extrusionOk="0" h="387" w="387">
                    <a:moveTo>
                      <a:pt x="361" y="1"/>
                    </a:moveTo>
                    <a:cubicBezTo>
                      <a:pt x="283" y="1"/>
                      <a:pt x="155" y="78"/>
                      <a:pt x="77" y="155"/>
                    </a:cubicBezTo>
                    <a:cubicBezTo>
                      <a:pt x="0" y="232"/>
                      <a:pt x="0" y="284"/>
                      <a:pt x="26" y="387"/>
                    </a:cubicBezTo>
                    <a:cubicBezTo>
                      <a:pt x="129" y="387"/>
                      <a:pt x="180" y="387"/>
                      <a:pt x="258" y="310"/>
                    </a:cubicBezTo>
                    <a:cubicBezTo>
                      <a:pt x="335" y="232"/>
                      <a:pt x="386" y="104"/>
                      <a:pt x="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4" name="Google Shape;12794;p37"/>
              <p:cNvSpPr/>
              <p:nvPr/>
            </p:nvSpPr>
            <p:spPr>
              <a:xfrm>
                <a:off x="1842455" y="2280598"/>
                <a:ext cx="18646" cy="36395"/>
              </a:xfrm>
              <a:custGeom>
                <a:rect b="b" l="l" r="r" t="t"/>
                <a:pathLst>
                  <a:path extrusionOk="0" h="1056" w="541">
                    <a:moveTo>
                      <a:pt x="258" y="1"/>
                    </a:moveTo>
                    <a:cubicBezTo>
                      <a:pt x="103" y="104"/>
                      <a:pt x="0" y="412"/>
                      <a:pt x="26" y="618"/>
                    </a:cubicBezTo>
                    <a:cubicBezTo>
                      <a:pt x="26" y="850"/>
                      <a:pt x="129" y="953"/>
                      <a:pt x="284" y="1056"/>
                    </a:cubicBezTo>
                    <a:cubicBezTo>
                      <a:pt x="438" y="927"/>
                      <a:pt x="541" y="824"/>
                      <a:pt x="541" y="618"/>
                    </a:cubicBezTo>
                    <a:cubicBezTo>
                      <a:pt x="515" y="387"/>
                      <a:pt x="412" y="104"/>
                      <a:pt x="2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5" name="Google Shape;12795;p37"/>
              <p:cNvSpPr/>
              <p:nvPr/>
            </p:nvSpPr>
            <p:spPr>
              <a:xfrm>
                <a:off x="1854862" y="2301656"/>
                <a:ext cx="20438" cy="17026"/>
              </a:xfrm>
              <a:custGeom>
                <a:rect b="b" l="l" r="r" t="t"/>
                <a:pathLst>
                  <a:path extrusionOk="0" h="494" w="593">
                    <a:moveTo>
                      <a:pt x="520" y="1"/>
                    </a:moveTo>
                    <a:cubicBezTo>
                      <a:pt x="396" y="1"/>
                      <a:pt x="236" y="51"/>
                      <a:pt x="129" y="136"/>
                    </a:cubicBezTo>
                    <a:cubicBezTo>
                      <a:pt x="1" y="239"/>
                      <a:pt x="1" y="342"/>
                      <a:pt x="1" y="471"/>
                    </a:cubicBezTo>
                    <a:cubicBezTo>
                      <a:pt x="58" y="482"/>
                      <a:pt x="111" y="494"/>
                      <a:pt x="163" y="494"/>
                    </a:cubicBezTo>
                    <a:cubicBezTo>
                      <a:pt x="227" y="494"/>
                      <a:pt x="290" y="476"/>
                      <a:pt x="361" y="419"/>
                    </a:cubicBezTo>
                    <a:cubicBezTo>
                      <a:pt x="464" y="342"/>
                      <a:pt x="593" y="136"/>
                      <a:pt x="593" y="7"/>
                    </a:cubicBezTo>
                    <a:cubicBezTo>
                      <a:pt x="571" y="3"/>
                      <a:pt x="546" y="1"/>
                      <a:pt x="5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6" name="Google Shape;12796;p37"/>
              <p:cNvSpPr/>
              <p:nvPr/>
            </p:nvSpPr>
            <p:spPr>
              <a:xfrm>
                <a:off x="1874404" y="2307308"/>
                <a:ext cx="23953" cy="14544"/>
              </a:xfrm>
              <a:custGeom>
                <a:rect b="b" l="l" r="r" t="t"/>
                <a:pathLst>
                  <a:path extrusionOk="0" h="422" w="695">
                    <a:moveTo>
                      <a:pt x="485" y="0"/>
                    </a:moveTo>
                    <a:cubicBezTo>
                      <a:pt x="391" y="0"/>
                      <a:pt x="291" y="21"/>
                      <a:pt x="206" y="49"/>
                    </a:cubicBezTo>
                    <a:cubicBezTo>
                      <a:pt x="51" y="126"/>
                      <a:pt x="26" y="204"/>
                      <a:pt x="0" y="332"/>
                    </a:cubicBezTo>
                    <a:cubicBezTo>
                      <a:pt x="67" y="383"/>
                      <a:pt x="134" y="422"/>
                      <a:pt x="215" y="422"/>
                    </a:cubicBezTo>
                    <a:cubicBezTo>
                      <a:pt x="259" y="422"/>
                      <a:pt x="307" y="411"/>
                      <a:pt x="360" y="384"/>
                    </a:cubicBezTo>
                    <a:cubicBezTo>
                      <a:pt x="489" y="332"/>
                      <a:pt x="669" y="178"/>
                      <a:pt x="695" y="49"/>
                    </a:cubicBezTo>
                    <a:cubicBezTo>
                      <a:pt x="637" y="14"/>
                      <a:pt x="563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7" name="Google Shape;12797;p37"/>
              <p:cNvSpPr/>
              <p:nvPr/>
            </p:nvSpPr>
            <p:spPr>
              <a:xfrm>
                <a:off x="1881469" y="2291006"/>
                <a:ext cx="13338" cy="11511"/>
              </a:xfrm>
              <a:custGeom>
                <a:rect b="b" l="l" r="r" t="t"/>
                <a:pathLst>
                  <a:path extrusionOk="0" h="334" w="387">
                    <a:moveTo>
                      <a:pt x="338" y="1"/>
                    </a:moveTo>
                    <a:cubicBezTo>
                      <a:pt x="256" y="1"/>
                      <a:pt x="141" y="43"/>
                      <a:pt x="78" y="85"/>
                    </a:cubicBezTo>
                    <a:cubicBezTo>
                      <a:pt x="1" y="162"/>
                      <a:pt x="1" y="213"/>
                      <a:pt x="1" y="316"/>
                    </a:cubicBezTo>
                    <a:cubicBezTo>
                      <a:pt x="33" y="327"/>
                      <a:pt x="60" y="333"/>
                      <a:pt x="89" y="333"/>
                    </a:cubicBezTo>
                    <a:cubicBezTo>
                      <a:pt x="130" y="333"/>
                      <a:pt x="172" y="321"/>
                      <a:pt x="233" y="291"/>
                    </a:cubicBezTo>
                    <a:cubicBezTo>
                      <a:pt x="310" y="239"/>
                      <a:pt x="387" y="110"/>
                      <a:pt x="387" y="7"/>
                    </a:cubicBezTo>
                    <a:cubicBezTo>
                      <a:pt x="373" y="3"/>
                      <a:pt x="356" y="1"/>
                      <a:pt x="3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8" name="Google Shape;12798;p37"/>
              <p:cNvSpPr/>
              <p:nvPr/>
            </p:nvSpPr>
            <p:spPr>
              <a:xfrm>
                <a:off x="1861066" y="2269948"/>
                <a:ext cx="9823" cy="16888"/>
              </a:xfrm>
              <a:custGeom>
                <a:rect b="b" l="l" r="r" t="t"/>
                <a:pathLst>
                  <a:path extrusionOk="0" h="490" w="285">
                    <a:moveTo>
                      <a:pt x="207" y="1"/>
                    </a:moveTo>
                    <a:cubicBezTo>
                      <a:pt x="130" y="26"/>
                      <a:pt x="52" y="155"/>
                      <a:pt x="27" y="258"/>
                    </a:cubicBezTo>
                    <a:cubicBezTo>
                      <a:pt x="1" y="361"/>
                      <a:pt x="52" y="438"/>
                      <a:pt x="104" y="490"/>
                    </a:cubicBezTo>
                    <a:cubicBezTo>
                      <a:pt x="207" y="464"/>
                      <a:pt x="258" y="413"/>
                      <a:pt x="284" y="310"/>
                    </a:cubicBezTo>
                    <a:cubicBezTo>
                      <a:pt x="284" y="207"/>
                      <a:pt x="284" y="78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9" name="Google Shape;12799;p37"/>
              <p:cNvSpPr/>
              <p:nvPr/>
            </p:nvSpPr>
            <p:spPr>
              <a:xfrm>
                <a:off x="1929375" y="2219388"/>
                <a:ext cx="23988" cy="46183"/>
              </a:xfrm>
              <a:custGeom>
                <a:rect b="b" l="l" r="r" t="t"/>
                <a:pathLst>
                  <a:path extrusionOk="0" h="1340" w="696">
                    <a:moveTo>
                      <a:pt x="310" y="1"/>
                    </a:moveTo>
                    <a:cubicBezTo>
                      <a:pt x="129" y="129"/>
                      <a:pt x="1" y="515"/>
                      <a:pt x="1" y="799"/>
                    </a:cubicBezTo>
                    <a:cubicBezTo>
                      <a:pt x="27" y="1082"/>
                      <a:pt x="155" y="1210"/>
                      <a:pt x="361" y="1339"/>
                    </a:cubicBezTo>
                    <a:cubicBezTo>
                      <a:pt x="567" y="1185"/>
                      <a:pt x="696" y="1056"/>
                      <a:pt x="670" y="773"/>
                    </a:cubicBezTo>
                    <a:cubicBezTo>
                      <a:pt x="670" y="490"/>
                      <a:pt x="516" y="129"/>
                      <a:pt x="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0" name="Google Shape;12800;p37"/>
              <p:cNvSpPr/>
              <p:nvPr/>
            </p:nvSpPr>
            <p:spPr>
              <a:xfrm>
                <a:off x="1944471" y="2246340"/>
                <a:ext cx="26641" cy="21541"/>
              </a:xfrm>
              <a:custGeom>
                <a:rect b="b" l="l" r="r" t="t"/>
                <a:pathLst>
                  <a:path extrusionOk="0" h="625" w="773">
                    <a:moveTo>
                      <a:pt x="648" y="0"/>
                    </a:moveTo>
                    <a:cubicBezTo>
                      <a:pt x="487" y="0"/>
                      <a:pt x="302" y="70"/>
                      <a:pt x="181" y="171"/>
                    </a:cubicBezTo>
                    <a:cubicBezTo>
                      <a:pt x="26" y="300"/>
                      <a:pt x="0" y="428"/>
                      <a:pt x="0" y="583"/>
                    </a:cubicBezTo>
                    <a:cubicBezTo>
                      <a:pt x="84" y="607"/>
                      <a:pt x="156" y="625"/>
                      <a:pt x="225" y="625"/>
                    </a:cubicBezTo>
                    <a:cubicBezTo>
                      <a:pt x="305" y="625"/>
                      <a:pt x="381" y="600"/>
                      <a:pt x="464" y="531"/>
                    </a:cubicBezTo>
                    <a:cubicBezTo>
                      <a:pt x="618" y="428"/>
                      <a:pt x="773" y="171"/>
                      <a:pt x="773" y="17"/>
                    </a:cubicBezTo>
                    <a:cubicBezTo>
                      <a:pt x="734" y="6"/>
                      <a:pt x="692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1" name="Google Shape;12801;p37"/>
              <p:cNvSpPr/>
              <p:nvPr/>
            </p:nvSpPr>
            <p:spPr>
              <a:xfrm>
                <a:off x="2018088" y="2297244"/>
                <a:ext cx="30191" cy="18370"/>
              </a:xfrm>
              <a:custGeom>
                <a:rect b="b" l="l" r="r" t="t"/>
                <a:pathLst>
                  <a:path extrusionOk="0" h="533" w="876">
                    <a:moveTo>
                      <a:pt x="586" y="0"/>
                    </a:moveTo>
                    <a:cubicBezTo>
                      <a:pt x="477" y="0"/>
                      <a:pt x="361" y="19"/>
                      <a:pt x="258" y="58"/>
                    </a:cubicBezTo>
                    <a:cubicBezTo>
                      <a:pt x="78" y="135"/>
                      <a:pt x="26" y="264"/>
                      <a:pt x="1" y="418"/>
                    </a:cubicBezTo>
                    <a:cubicBezTo>
                      <a:pt x="104" y="487"/>
                      <a:pt x="184" y="533"/>
                      <a:pt x="279" y="533"/>
                    </a:cubicBezTo>
                    <a:cubicBezTo>
                      <a:pt x="327" y="533"/>
                      <a:pt x="378" y="521"/>
                      <a:pt x="438" y="496"/>
                    </a:cubicBezTo>
                    <a:cubicBezTo>
                      <a:pt x="618" y="418"/>
                      <a:pt x="850" y="238"/>
                      <a:pt x="876" y="58"/>
                    </a:cubicBezTo>
                    <a:cubicBezTo>
                      <a:pt x="799" y="19"/>
                      <a:pt x="696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2" name="Google Shape;12802;p37"/>
              <p:cNvSpPr/>
              <p:nvPr/>
            </p:nvSpPr>
            <p:spPr>
              <a:xfrm>
                <a:off x="1968424" y="2280770"/>
                <a:ext cx="18646" cy="14406"/>
              </a:xfrm>
              <a:custGeom>
                <a:rect b="b" l="l" r="r" t="t"/>
                <a:pathLst>
                  <a:path extrusionOk="0" h="418" w="541">
                    <a:moveTo>
                      <a:pt x="424" y="1"/>
                    </a:moveTo>
                    <a:cubicBezTo>
                      <a:pt x="318" y="1"/>
                      <a:pt x="203" y="43"/>
                      <a:pt x="129" y="99"/>
                    </a:cubicBezTo>
                    <a:cubicBezTo>
                      <a:pt x="26" y="176"/>
                      <a:pt x="0" y="279"/>
                      <a:pt x="26" y="382"/>
                    </a:cubicBezTo>
                    <a:cubicBezTo>
                      <a:pt x="72" y="405"/>
                      <a:pt x="113" y="418"/>
                      <a:pt x="154" y="418"/>
                    </a:cubicBezTo>
                    <a:cubicBezTo>
                      <a:pt x="204" y="418"/>
                      <a:pt x="252" y="398"/>
                      <a:pt x="309" y="356"/>
                    </a:cubicBezTo>
                    <a:cubicBezTo>
                      <a:pt x="412" y="279"/>
                      <a:pt x="541" y="124"/>
                      <a:pt x="541" y="21"/>
                    </a:cubicBezTo>
                    <a:cubicBezTo>
                      <a:pt x="505" y="7"/>
                      <a:pt x="465" y="1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3" name="Google Shape;12803;p37"/>
              <p:cNvSpPr/>
              <p:nvPr/>
            </p:nvSpPr>
            <p:spPr>
              <a:xfrm>
                <a:off x="2003888" y="2282390"/>
                <a:ext cx="12476" cy="21299"/>
              </a:xfrm>
              <a:custGeom>
                <a:rect b="b" l="l" r="r" t="t"/>
                <a:pathLst>
                  <a:path extrusionOk="0" h="618" w="362">
                    <a:moveTo>
                      <a:pt x="258" y="0"/>
                    </a:moveTo>
                    <a:cubicBezTo>
                      <a:pt x="155" y="26"/>
                      <a:pt x="52" y="206"/>
                      <a:pt x="27" y="335"/>
                    </a:cubicBezTo>
                    <a:cubicBezTo>
                      <a:pt x="1" y="463"/>
                      <a:pt x="52" y="541"/>
                      <a:pt x="130" y="618"/>
                    </a:cubicBezTo>
                    <a:cubicBezTo>
                      <a:pt x="232" y="566"/>
                      <a:pt x="310" y="515"/>
                      <a:pt x="335" y="386"/>
                    </a:cubicBezTo>
                    <a:cubicBezTo>
                      <a:pt x="361" y="257"/>
                      <a:pt x="335" y="77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4" name="Google Shape;12804;p37"/>
              <p:cNvSpPr/>
              <p:nvPr/>
            </p:nvSpPr>
            <p:spPr>
              <a:xfrm>
                <a:off x="1751089" y="2456437"/>
                <a:ext cx="34637" cy="19094"/>
              </a:xfrm>
              <a:custGeom>
                <a:rect b="b" l="l" r="r" t="t"/>
                <a:pathLst>
                  <a:path extrusionOk="0" h="554" w="1005">
                    <a:moveTo>
                      <a:pt x="686" y="1"/>
                    </a:moveTo>
                    <a:cubicBezTo>
                      <a:pt x="642" y="1"/>
                      <a:pt x="594" y="7"/>
                      <a:pt x="541" y="21"/>
                    </a:cubicBezTo>
                    <a:cubicBezTo>
                      <a:pt x="309" y="72"/>
                      <a:pt x="52" y="252"/>
                      <a:pt x="0" y="432"/>
                    </a:cubicBezTo>
                    <a:cubicBezTo>
                      <a:pt x="97" y="513"/>
                      <a:pt x="254" y="553"/>
                      <a:pt x="408" y="553"/>
                    </a:cubicBezTo>
                    <a:cubicBezTo>
                      <a:pt x="501" y="553"/>
                      <a:pt x="592" y="539"/>
                      <a:pt x="670" y="510"/>
                    </a:cubicBezTo>
                    <a:cubicBezTo>
                      <a:pt x="875" y="458"/>
                      <a:pt x="953" y="329"/>
                      <a:pt x="1004" y="149"/>
                    </a:cubicBezTo>
                    <a:cubicBezTo>
                      <a:pt x="909" y="54"/>
                      <a:pt x="813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5" name="Google Shape;12805;p37"/>
              <p:cNvSpPr/>
              <p:nvPr/>
            </p:nvSpPr>
            <p:spPr>
              <a:xfrm>
                <a:off x="1766150" y="2442754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82" y="1"/>
                    </a:moveTo>
                    <a:cubicBezTo>
                      <a:pt x="63" y="1"/>
                      <a:pt x="44" y="2"/>
                      <a:pt x="27" y="6"/>
                    </a:cubicBezTo>
                    <a:cubicBezTo>
                      <a:pt x="1" y="134"/>
                      <a:pt x="130" y="340"/>
                      <a:pt x="258" y="443"/>
                    </a:cubicBezTo>
                    <a:cubicBezTo>
                      <a:pt x="315" y="486"/>
                      <a:pt x="372" y="505"/>
                      <a:pt x="433" y="505"/>
                    </a:cubicBezTo>
                    <a:cubicBezTo>
                      <a:pt x="482" y="505"/>
                      <a:pt x="535" y="492"/>
                      <a:pt x="593" y="469"/>
                    </a:cubicBezTo>
                    <a:cubicBezTo>
                      <a:pt x="593" y="340"/>
                      <a:pt x="593" y="237"/>
                      <a:pt x="490" y="134"/>
                    </a:cubicBezTo>
                    <a:cubicBezTo>
                      <a:pt x="378" y="68"/>
                      <a:pt x="209" y="1"/>
                      <a:pt x="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6" name="Google Shape;12806;p37"/>
              <p:cNvSpPr/>
              <p:nvPr/>
            </p:nvSpPr>
            <p:spPr>
              <a:xfrm>
                <a:off x="1767046" y="2418974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52" y="1"/>
                    </a:moveTo>
                    <a:cubicBezTo>
                      <a:pt x="1" y="129"/>
                      <a:pt x="52" y="335"/>
                      <a:pt x="155" y="464"/>
                    </a:cubicBezTo>
                    <a:cubicBezTo>
                      <a:pt x="232" y="593"/>
                      <a:pt x="335" y="619"/>
                      <a:pt x="464" y="619"/>
                    </a:cubicBezTo>
                    <a:cubicBezTo>
                      <a:pt x="515" y="490"/>
                      <a:pt x="541" y="387"/>
                      <a:pt x="464" y="258"/>
                    </a:cubicBezTo>
                    <a:cubicBezTo>
                      <a:pt x="361" y="129"/>
                      <a:pt x="181" y="1"/>
                      <a:pt x="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7" name="Google Shape;12807;p37"/>
              <p:cNvSpPr/>
              <p:nvPr/>
            </p:nvSpPr>
            <p:spPr>
              <a:xfrm>
                <a:off x="1751985" y="2425867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2"/>
                      <a:pt x="0" y="7"/>
                    </a:cubicBezTo>
                    <a:cubicBezTo>
                      <a:pt x="0" y="84"/>
                      <a:pt x="52" y="213"/>
                      <a:pt x="155" y="290"/>
                    </a:cubicBezTo>
                    <a:cubicBezTo>
                      <a:pt x="201" y="336"/>
                      <a:pt x="238" y="345"/>
                      <a:pt x="282" y="345"/>
                    </a:cubicBezTo>
                    <a:cubicBezTo>
                      <a:pt x="312" y="345"/>
                      <a:pt x="345" y="341"/>
                      <a:pt x="386" y="341"/>
                    </a:cubicBezTo>
                    <a:cubicBezTo>
                      <a:pt x="386" y="238"/>
                      <a:pt x="386" y="187"/>
                      <a:pt x="309" y="110"/>
                    </a:cubicBezTo>
                    <a:cubicBezTo>
                      <a:pt x="245" y="46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8" name="Google Shape;12808;p37"/>
              <p:cNvSpPr/>
              <p:nvPr/>
            </p:nvSpPr>
            <p:spPr>
              <a:xfrm>
                <a:off x="1736889" y="2451818"/>
                <a:ext cx="17784" cy="8892"/>
              </a:xfrm>
              <a:custGeom>
                <a:rect b="b" l="l" r="r" t="t"/>
                <a:pathLst>
                  <a:path extrusionOk="0" h="258" w="516">
                    <a:moveTo>
                      <a:pt x="309" y="0"/>
                    </a:moveTo>
                    <a:cubicBezTo>
                      <a:pt x="181" y="26"/>
                      <a:pt x="52" y="77"/>
                      <a:pt x="1" y="155"/>
                    </a:cubicBezTo>
                    <a:cubicBezTo>
                      <a:pt x="52" y="232"/>
                      <a:pt x="206" y="258"/>
                      <a:pt x="309" y="258"/>
                    </a:cubicBezTo>
                    <a:cubicBezTo>
                      <a:pt x="412" y="258"/>
                      <a:pt x="464" y="206"/>
                      <a:pt x="515" y="129"/>
                    </a:cubicBezTo>
                    <a:cubicBezTo>
                      <a:pt x="438" y="52"/>
                      <a:pt x="412" y="0"/>
                      <a:pt x="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9" name="Google Shape;12809;p37"/>
              <p:cNvSpPr/>
              <p:nvPr/>
            </p:nvSpPr>
            <p:spPr>
              <a:xfrm>
                <a:off x="1755535" y="2838409"/>
                <a:ext cx="35499" cy="19438"/>
              </a:xfrm>
              <a:custGeom>
                <a:rect b="b" l="l" r="r" t="t"/>
                <a:pathLst>
                  <a:path extrusionOk="0" h="564" w="1030">
                    <a:moveTo>
                      <a:pt x="695" y="0"/>
                    </a:moveTo>
                    <a:cubicBezTo>
                      <a:pt x="648" y="0"/>
                      <a:pt x="597" y="10"/>
                      <a:pt x="541" y="31"/>
                    </a:cubicBezTo>
                    <a:cubicBezTo>
                      <a:pt x="335" y="82"/>
                      <a:pt x="77" y="263"/>
                      <a:pt x="0" y="443"/>
                    </a:cubicBezTo>
                    <a:cubicBezTo>
                      <a:pt x="97" y="523"/>
                      <a:pt x="253" y="563"/>
                      <a:pt x="408" y="563"/>
                    </a:cubicBezTo>
                    <a:cubicBezTo>
                      <a:pt x="500" y="563"/>
                      <a:pt x="592" y="549"/>
                      <a:pt x="669" y="520"/>
                    </a:cubicBezTo>
                    <a:cubicBezTo>
                      <a:pt x="901" y="468"/>
                      <a:pt x="952" y="340"/>
                      <a:pt x="1030" y="160"/>
                    </a:cubicBezTo>
                    <a:cubicBezTo>
                      <a:pt x="918" y="66"/>
                      <a:pt x="819" y="0"/>
                      <a:pt x="6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0" name="Google Shape;12810;p37"/>
              <p:cNvSpPr/>
              <p:nvPr/>
            </p:nvSpPr>
            <p:spPr>
              <a:xfrm>
                <a:off x="1771492" y="2825037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73" y="0"/>
                    </a:moveTo>
                    <a:cubicBezTo>
                      <a:pt x="47" y="0"/>
                      <a:pt x="22" y="3"/>
                      <a:pt x="0" y="7"/>
                    </a:cubicBezTo>
                    <a:cubicBezTo>
                      <a:pt x="0" y="136"/>
                      <a:pt x="103" y="342"/>
                      <a:pt x="232" y="419"/>
                    </a:cubicBezTo>
                    <a:cubicBezTo>
                      <a:pt x="307" y="479"/>
                      <a:pt x="365" y="504"/>
                      <a:pt x="426" y="504"/>
                    </a:cubicBezTo>
                    <a:cubicBezTo>
                      <a:pt x="469" y="504"/>
                      <a:pt x="513" y="492"/>
                      <a:pt x="567" y="470"/>
                    </a:cubicBezTo>
                    <a:cubicBezTo>
                      <a:pt x="592" y="342"/>
                      <a:pt x="592" y="239"/>
                      <a:pt x="464" y="136"/>
                    </a:cubicBezTo>
                    <a:cubicBezTo>
                      <a:pt x="357" y="50"/>
                      <a:pt x="197" y="0"/>
                      <a:pt x="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1" name="Google Shape;12811;p37"/>
              <p:cNvSpPr/>
              <p:nvPr/>
            </p:nvSpPr>
            <p:spPr>
              <a:xfrm>
                <a:off x="1771492" y="2801325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0" y="129"/>
                      <a:pt x="78" y="335"/>
                      <a:pt x="155" y="463"/>
                    </a:cubicBezTo>
                    <a:cubicBezTo>
                      <a:pt x="258" y="592"/>
                      <a:pt x="361" y="592"/>
                      <a:pt x="489" y="592"/>
                    </a:cubicBezTo>
                    <a:cubicBezTo>
                      <a:pt x="541" y="489"/>
                      <a:pt x="541" y="386"/>
                      <a:pt x="464" y="257"/>
                    </a:cubicBezTo>
                    <a:cubicBezTo>
                      <a:pt x="361" y="129"/>
                      <a:pt x="180" y="0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2" name="Google Shape;12812;p37"/>
              <p:cNvSpPr/>
              <p:nvPr/>
            </p:nvSpPr>
            <p:spPr>
              <a:xfrm>
                <a:off x="1817606" y="2663811"/>
                <a:ext cx="13338" cy="12166"/>
              </a:xfrm>
              <a:custGeom>
                <a:rect b="b" l="l" r="r" t="t"/>
                <a:pathLst>
                  <a:path extrusionOk="0" h="353" w="387">
                    <a:moveTo>
                      <a:pt x="1" y="1"/>
                    </a:moveTo>
                    <a:cubicBezTo>
                      <a:pt x="1" y="104"/>
                      <a:pt x="78" y="232"/>
                      <a:pt x="155" y="309"/>
                    </a:cubicBezTo>
                    <a:cubicBezTo>
                      <a:pt x="200" y="340"/>
                      <a:pt x="246" y="352"/>
                      <a:pt x="291" y="352"/>
                    </a:cubicBezTo>
                    <a:cubicBezTo>
                      <a:pt x="323" y="352"/>
                      <a:pt x="355" y="346"/>
                      <a:pt x="387" y="335"/>
                    </a:cubicBezTo>
                    <a:cubicBezTo>
                      <a:pt x="387" y="258"/>
                      <a:pt x="387" y="181"/>
                      <a:pt x="310" y="129"/>
                    </a:cubicBezTo>
                    <a:cubicBezTo>
                      <a:pt x="232" y="52"/>
                      <a:pt x="10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3" name="Google Shape;12813;p37"/>
              <p:cNvSpPr/>
              <p:nvPr/>
            </p:nvSpPr>
            <p:spPr>
              <a:xfrm>
                <a:off x="1806094" y="2740116"/>
                <a:ext cx="16888" cy="8892"/>
              </a:xfrm>
              <a:custGeom>
                <a:rect b="b" l="l" r="r" t="t"/>
                <a:pathLst>
                  <a:path extrusionOk="0" h="258" w="490">
                    <a:moveTo>
                      <a:pt x="283" y="0"/>
                    </a:moveTo>
                    <a:cubicBezTo>
                      <a:pt x="180" y="0"/>
                      <a:pt x="52" y="52"/>
                      <a:pt x="0" y="129"/>
                    </a:cubicBezTo>
                    <a:cubicBezTo>
                      <a:pt x="52" y="206"/>
                      <a:pt x="206" y="258"/>
                      <a:pt x="309" y="258"/>
                    </a:cubicBezTo>
                    <a:cubicBezTo>
                      <a:pt x="412" y="232"/>
                      <a:pt x="463" y="180"/>
                      <a:pt x="489" y="129"/>
                    </a:cubicBezTo>
                    <a:cubicBezTo>
                      <a:pt x="438" y="52"/>
                      <a:pt x="412" y="0"/>
                      <a:pt x="2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4" name="Google Shape;12814;p37"/>
              <p:cNvSpPr/>
              <p:nvPr/>
            </p:nvSpPr>
            <p:spPr>
              <a:xfrm>
                <a:off x="2127203" y="2763173"/>
                <a:ext cx="31087" cy="40841"/>
              </a:xfrm>
              <a:custGeom>
                <a:rect b="b" l="l" r="r" t="t"/>
                <a:pathLst>
                  <a:path extrusionOk="0" h="1185" w="902">
                    <a:moveTo>
                      <a:pt x="798" y="0"/>
                    </a:moveTo>
                    <a:lnTo>
                      <a:pt x="798" y="0"/>
                    </a:lnTo>
                    <a:cubicBezTo>
                      <a:pt x="567" y="26"/>
                      <a:pt x="258" y="309"/>
                      <a:pt x="129" y="541"/>
                    </a:cubicBezTo>
                    <a:cubicBezTo>
                      <a:pt x="1" y="798"/>
                      <a:pt x="52" y="953"/>
                      <a:pt x="155" y="1184"/>
                    </a:cubicBezTo>
                    <a:cubicBezTo>
                      <a:pt x="387" y="1159"/>
                      <a:pt x="567" y="1107"/>
                      <a:pt x="721" y="850"/>
                    </a:cubicBezTo>
                    <a:cubicBezTo>
                      <a:pt x="850" y="618"/>
                      <a:pt x="901" y="232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5" name="Google Shape;12815;p37"/>
              <p:cNvSpPr/>
              <p:nvPr/>
            </p:nvSpPr>
            <p:spPr>
              <a:xfrm>
                <a:off x="2134303" y="2796707"/>
                <a:ext cx="32845" cy="16336"/>
              </a:xfrm>
              <a:custGeom>
                <a:rect b="b" l="l" r="r" t="t"/>
                <a:pathLst>
                  <a:path extrusionOk="0" h="474" w="953">
                    <a:moveTo>
                      <a:pt x="444" y="0"/>
                    </a:moveTo>
                    <a:cubicBezTo>
                      <a:pt x="416" y="0"/>
                      <a:pt x="388" y="2"/>
                      <a:pt x="361" y="5"/>
                    </a:cubicBezTo>
                    <a:cubicBezTo>
                      <a:pt x="155" y="31"/>
                      <a:pt x="78" y="134"/>
                      <a:pt x="0" y="289"/>
                    </a:cubicBezTo>
                    <a:cubicBezTo>
                      <a:pt x="112" y="401"/>
                      <a:pt x="186" y="474"/>
                      <a:pt x="338" y="474"/>
                    </a:cubicBezTo>
                    <a:cubicBezTo>
                      <a:pt x="361" y="474"/>
                      <a:pt x="386" y="472"/>
                      <a:pt x="412" y="469"/>
                    </a:cubicBezTo>
                    <a:cubicBezTo>
                      <a:pt x="618" y="443"/>
                      <a:pt x="850" y="314"/>
                      <a:pt x="953" y="160"/>
                    </a:cubicBezTo>
                    <a:cubicBezTo>
                      <a:pt x="841" y="70"/>
                      <a:pt x="632" y="0"/>
                      <a:pt x="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6" name="Google Shape;12816;p37"/>
              <p:cNvSpPr/>
              <p:nvPr/>
            </p:nvSpPr>
            <p:spPr>
              <a:xfrm>
                <a:off x="2154706" y="2814456"/>
                <a:ext cx="32845" cy="16371"/>
              </a:xfrm>
              <a:custGeom>
                <a:rect b="b" l="l" r="r" t="t"/>
                <a:pathLst>
                  <a:path extrusionOk="0" h="475" w="953">
                    <a:moveTo>
                      <a:pt x="346" y="0"/>
                    </a:moveTo>
                    <a:cubicBezTo>
                      <a:pt x="205" y="0"/>
                      <a:pt x="112" y="73"/>
                      <a:pt x="0" y="185"/>
                    </a:cubicBezTo>
                    <a:cubicBezTo>
                      <a:pt x="78" y="340"/>
                      <a:pt x="155" y="443"/>
                      <a:pt x="361" y="468"/>
                    </a:cubicBezTo>
                    <a:cubicBezTo>
                      <a:pt x="391" y="473"/>
                      <a:pt x="424" y="475"/>
                      <a:pt x="458" y="475"/>
                    </a:cubicBezTo>
                    <a:cubicBezTo>
                      <a:pt x="631" y="475"/>
                      <a:pt x="845" y="421"/>
                      <a:pt x="953" y="314"/>
                    </a:cubicBezTo>
                    <a:cubicBezTo>
                      <a:pt x="876" y="160"/>
                      <a:pt x="618" y="31"/>
                      <a:pt x="412" y="5"/>
                    </a:cubicBezTo>
                    <a:cubicBezTo>
                      <a:pt x="389" y="2"/>
                      <a:pt x="367" y="0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7" name="Google Shape;12817;p37"/>
              <p:cNvSpPr/>
              <p:nvPr/>
            </p:nvSpPr>
            <p:spPr>
              <a:xfrm>
                <a:off x="2173317" y="2799533"/>
                <a:ext cx="22230" cy="11580"/>
              </a:xfrm>
              <a:custGeom>
                <a:rect b="b" l="l" r="r" t="t"/>
                <a:pathLst>
                  <a:path extrusionOk="0" h="336" w="645">
                    <a:moveTo>
                      <a:pt x="258" y="1"/>
                    </a:moveTo>
                    <a:cubicBezTo>
                      <a:pt x="130" y="26"/>
                      <a:pt x="78" y="78"/>
                      <a:pt x="1" y="181"/>
                    </a:cubicBezTo>
                    <a:cubicBezTo>
                      <a:pt x="78" y="284"/>
                      <a:pt x="155" y="335"/>
                      <a:pt x="284" y="335"/>
                    </a:cubicBezTo>
                    <a:cubicBezTo>
                      <a:pt x="413" y="309"/>
                      <a:pt x="593" y="232"/>
                      <a:pt x="644" y="129"/>
                    </a:cubicBezTo>
                    <a:cubicBezTo>
                      <a:pt x="567" y="52"/>
                      <a:pt x="387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8" name="Google Shape;12818;p37"/>
              <p:cNvSpPr/>
              <p:nvPr/>
            </p:nvSpPr>
            <p:spPr>
              <a:xfrm>
                <a:off x="2164460" y="2763173"/>
                <a:ext cx="16888" cy="16888"/>
              </a:xfrm>
              <a:custGeom>
                <a:rect b="b" l="l" r="r" t="t"/>
                <a:pathLst>
                  <a:path extrusionOk="0" h="490" w="490">
                    <a:moveTo>
                      <a:pt x="464" y="0"/>
                    </a:moveTo>
                    <a:cubicBezTo>
                      <a:pt x="335" y="0"/>
                      <a:pt x="181" y="78"/>
                      <a:pt x="103" y="181"/>
                    </a:cubicBezTo>
                    <a:cubicBezTo>
                      <a:pt x="1" y="283"/>
                      <a:pt x="1" y="361"/>
                      <a:pt x="26" y="489"/>
                    </a:cubicBezTo>
                    <a:cubicBezTo>
                      <a:pt x="155" y="489"/>
                      <a:pt x="232" y="489"/>
                      <a:pt x="335" y="386"/>
                    </a:cubicBezTo>
                    <a:cubicBezTo>
                      <a:pt x="412" y="283"/>
                      <a:pt x="490" y="103"/>
                      <a:pt x="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9" name="Google Shape;12819;p37"/>
              <p:cNvSpPr/>
              <p:nvPr/>
            </p:nvSpPr>
            <p:spPr>
              <a:xfrm>
                <a:off x="2112108" y="2518335"/>
                <a:ext cx="36430" cy="17784"/>
              </a:xfrm>
              <a:custGeom>
                <a:rect b="b" l="l" r="r" t="t"/>
                <a:pathLst>
                  <a:path extrusionOk="0" h="516" w="1057">
                    <a:moveTo>
                      <a:pt x="439" y="1"/>
                    </a:moveTo>
                    <a:cubicBezTo>
                      <a:pt x="207" y="1"/>
                      <a:pt x="130" y="103"/>
                      <a:pt x="1" y="258"/>
                    </a:cubicBezTo>
                    <a:cubicBezTo>
                      <a:pt x="130" y="412"/>
                      <a:pt x="207" y="515"/>
                      <a:pt x="439" y="515"/>
                    </a:cubicBezTo>
                    <a:cubicBezTo>
                      <a:pt x="644" y="515"/>
                      <a:pt x="953" y="412"/>
                      <a:pt x="1056" y="258"/>
                    </a:cubicBezTo>
                    <a:cubicBezTo>
                      <a:pt x="953" y="103"/>
                      <a:pt x="670" y="1"/>
                      <a:pt x="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0" name="Google Shape;12820;p37"/>
              <p:cNvSpPr/>
              <p:nvPr/>
            </p:nvSpPr>
            <p:spPr>
              <a:xfrm>
                <a:off x="2108558" y="2528985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0"/>
                    </a:moveTo>
                    <a:cubicBezTo>
                      <a:pt x="27" y="129"/>
                      <a:pt x="1" y="232"/>
                      <a:pt x="104" y="361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2" y="489"/>
                      <a:pt x="490" y="283"/>
                      <a:pt x="387" y="155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1" name="Google Shape;12821;p37"/>
              <p:cNvSpPr/>
              <p:nvPr/>
            </p:nvSpPr>
            <p:spPr>
              <a:xfrm>
                <a:off x="2114796" y="2499793"/>
                <a:ext cx="23988" cy="14579"/>
              </a:xfrm>
              <a:custGeom>
                <a:rect b="b" l="l" r="r" t="t"/>
                <a:pathLst>
                  <a:path extrusionOk="0" h="423" w="696">
                    <a:moveTo>
                      <a:pt x="485" y="1"/>
                    </a:moveTo>
                    <a:cubicBezTo>
                      <a:pt x="391" y="1"/>
                      <a:pt x="291" y="21"/>
                      <a:pt x="206" y="49"/>
                    </a:cubicBezTo>
                    <a:cubicBezTo>
                      <a:pt x="52" y="127"/>
                      <a:pt x="26" y="204"/>
                      <a:pt x="0" y="333"/>
                    </a:cubicBezTo>
                    <a:cubicBezTo>
                      <a:pt x="84" y="383"/>
                      <a:pt x="146" y="422"/>
                      <a:pt x="222" y="422"/>
                    </a:cubicBezTo>
                    <a:cubicBezTo>
                      <a:pt x="262" y="422"/>
                      <a:pt x="307" y="411"/>
                      <a:pt x="361" y="384"/>
                    </a:cubicBezTo>
                    <a:cubicBezTo>
                      <a:pt x="489" y="333"/>
                      <a:pt x="669" y="178"/>
                      <a:pt x="695" y="49"/>
                    </a:cubicBezTo>
                    <a:cubicBezTo>
                      <a:pt x="637" y="15"/>
                      <a:pt x="563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2" name="Google Shape;12822;p37"/>
              <p:cNvSpPr/>
              <p:nvPr/>
            </p:nvSpPr>
            <p:spPr>
              <a:xfrm>
                <a:off x="2131649" y="2539600"/>
                <a:ext cx="23988" cy="14475"/>
              </a:xfrm>
              <a:custGeom>
                <a:rect b="b" l="l" r="r" t="t"/>
                <a:pathLst>
                  <a:path extrusionOk="0" h="420" w="696">
                    <a:moveTo>
                      <a:pt x="220" y="0"/>
                    </a:moveTo>
                    <a:cubicBezTo>
                      <a:pt x="145" y="0"/>
                      <a:pt x="83" y="29"/>
                      <a:pt x="0" y="78"/>
                    </a:cubicBezTo>
                    <a:cubicBezTo>
                      <a:pt x="52" y="207"/>
                      <a:pt x="77" y="310"/>
                      <a:pt x="232" y="362"/>
                    </a:cubicBezTo>
                    <a:cubicBezTo>
                      <a:pt x="296" y="400"/>
                      <a:pt x="386" y="419"/>
                      <a:pt x="473" y="419"/>
                    </a:cubicBezTo>
                    <a:cubicBezTo>
                      <a:pt x="560" y="419"/>
                      <a:pt x="644" y="400"/>
                      <a:pt x="695" y="362"/>
                    </a:cubicBezTo>
                    <a:cubicBezTo>
                      <a:pt x="669" y="233"/>
                      <a:pt x="515" y="104"/>
                      <a:pt x="361" y="27"/>
                    </a:cubicBezTo>
                    <a:cubicBezTo>
                      <a:pt x="306" y="9"/>
                      <a:pt x="261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3" name="Google Shape;12823;p37"/>
              <p:cNvSpPr/>
              <p:nvPr/>
            </p:nvSpPr>
            <p:spPr>
              <a:xfrm>
                <a:off x="2107696" y="2561072"/>
                <a:ext cx="20438" cy="18646"/>
              </a:xfrm>
              <a:custGeom>
                <a:rect b="b" l="l" r="r" t="t"/>
                <a:pathLst>
                  <a:path extrusionOk="0" h="541" w="593">
                    <a:moveTo>
                      <a:pt x="172" y="1"/>
                    </a:moveTo>
                    <a:cubicBezTo>
                      <a:pt x="127" y="1"/>
                      <a:pt x="79" y="11"/>
                      <a:pt x="26" y="22"/>
                    </a:cubicBezTo>
                    <a:cubicBezTo>
                      <a:pt x="0" y="150"/>
                      <a:pt x="0" y="253"/>
                      <a:pt x="129" y="356"/>
                    </a:cubicBezTo>
                    <a:cubicBezTo>
                      <a:pt x="221" y="448"/>
                      <a:pt x="395" y="540"/>
                      <a:pt x="523" y="540"/>
                    </a:cubicBezTo>
                    <a:cubicBezTo>
                      <a:pt x="538" y="540"/>
                      <a:pt x="553" y="539"/>
                      <a:pt x="567" y="536"/>
                    </a:cubicBezTo>
                    <a:cubicBezTo>
                      <a:pt x="592" y="382"/>
                      <a:pt x="489" y="202"/>
                      <a:pt x="361" y="99"/>
                    </a:cubicBezTo>
                    <a:cubicBezTo>
                      <a:pt x="300" y="23"/>
                      <a:pt x="239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4" name="Google Shape;12824;p37"/>
              <p:cNvSpPr/>
              <p:nvPr/>
            </p:nvSpPr>
            <p:spPr>
              <a:xfrm>
                <a:off x="2070440" y="2571549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436" y="518"/>
                      <a:pt x="460" y="520"/>
                      <a:pt x="485" y="520"/>
                    </a:cubicBezTo>
                    <a:cubicBezTo>
                      <a:pt x="700" y="520"/>
                      <a:pt x="940" y="422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5" name="Google Shape;12825;p37"/>
              <p:cNvSpPr/>
              <p:nvPr/>
            </p:nvSpPr>
            <p:spPr>
              <a:xfrm>
                <a:off x="2063340" y="2588402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8" y="1"/>
                    </a:moveTo>
                    <a:cubicBezTo>
                      <a:pt x="26" y="130"/>
                      <a:pt x="0" y="207"/>
                      <a:pt x="78" y="335"/>
                    </a:cubicBezTo>
                    <a:cubicBezTo>
                      <a:pt x="181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6" name="Google Shape;12826;p37"/>
              <p:cNvSpPr/>
              <p:nvPr/>
            </p:nvSpPr>
            <p:spPr>
              <a:xfrm>
                <a:off x="2073093" y="2553041"/>
                <a:ext cx="23092" cy="14854"/>
              </a:xfrm>
              <a:custGeom>
                <a:rect b="b" l="l" r="r" t="t"/>
                <a:pathLst>
                  <a:path extrusionOk="0" h="431" w="670">
                    <a:moveTo>
                      <a:pt x="473" y="0"/>
                    </a:moveTo>
                    <a:cubicBezTo>
                      <a:pt x="379" y="0"/>
                      <a:pt x="277" y="21"/>
                      <a:pt x="206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73" y="394"/>
                      <a:pt x="146" y="430"/>
                      <a:pt x="228" y="430"/>
                    </a:cubicBezTo>
                    <a:cubicBezTo>
                      <a:pt x="262" y="430"/>
                      <a:pt x="297" y="424"/>
                      <a:pt x="335" y="409"/>
                    </a:cubicBezTo>
                    <a:cubicBezTo>
                      <a:pt x="489" y="332"/>
                      <a:pt x="644" y="177"/>
                      <a:pt x="670" y="49"/>
                    </a:cubicBezTo>
                    <a:cubicBezTo>
                      <a:pt x="623" y="14"/>
                      <a:pt x="550" y="0"/>
                      <a:pt x="4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7" name="Google Shape;12827;p37"/>
              <p:cNvSpPr/>
              <p:nvPr/>
            </p:nvSpPr>
            <p:spPr>
              <a:xfrm>
                <a:off x="2110350" y="2478253"/>
                <a:ext cx="20438" cy="17577"/>
              </a:xfrm>
              <a:custGeom>
                <a:rect b="b" l="l" r="r" t="t"/>
                <a:pathLst>
                  <a:path extrusionOk="0" h="510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0" y="237"/>
                      <a:pt x="0" y="340"/>
                      <a:pt x="26" y="494"/>
                    </a:cubicBezTo>
                    <a:cubicBezTo>
                      <a:pt x="73" y="504"/>
                      <a:pt x="117" y="510"/>
                      <a:pt x="158" y="510"/>
                    </a:cubicBezTo>
                    <a:cubicBezTo>
                      <a:pt x="230" y="510"/>
                      <a:pt x="296" y="492"/>
                      <a:pt x="361" y="443"/>
                    </a:cubicBezTo>
                    <a:cubicBezTo>
                      <a:pt x="490" y="340"/>
                      <a:pt x="592" y="134"/>
                      <a:pt x="592" y="5"/>
                    </a:cubicBezTo>
                    <a:cubicBezTo>
                      <a:pt x="576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8" name="Google Shape;12828;p37"/>
              <p:cNvSpPr/>
              <p:nvPr/>
            </p:nvSpPr>
            <p:spPr>
              <a:xfrm>
                <a:off x="2065994" y="2614526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1"/>
                    </a:moveTo>
                    <a:cubicBezTo>
                      <a:pt x="109" y="1"/>
                      <a:pt x="69" y="6"/>
                      <a:pt x="26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9" y="442"/>
                      <a:pt x="375" y="534"/>
                      <a:pt x="517" y="534"/>
                    </a:cubicBezTo>
                    <a:cubicBezTo>
                      <a:pt x="534" y="534"/>
                      <a:pt x="550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2" y="24"/>
                      <a:pt x="224" y="1"/>
                      <a:pt x="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9" name="Google Shape;12829;p37"/>
              <p:cNvSpPr/>
              <p:nvPr/>
            </p:nvSpPr>
            <p:spPr>
              <a:xfrm>
                <a:off x="2196409" y="2526331"/>
                <a:ext cx="36395" cy="17749"/>
              </a:xfrm>
              <a:custGeom>
                <a:rect b="b" l="l" r="r" t="t"/>
                <a:pathLst>
                  <a:path extrusionOk="0" h="515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180" y="515"/>
                      <a:pt x="412" y="515"/>
                    </a:cubicBezTo>
                    <a:cubicBezTo>
                      <a:pt x="644" y="515"/>
                      <a:pt x="927" y="438"/>
                      <a:pt x="1055" y="283"/>
                    </a:cubicBezTo>
                    <a:cubicBezTo>
                      <a:pt x="952" y="129"/>
                      <a:pt x="644" y="0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0" name="Google Shape;12830;p37"/>
              <p:cNvSpPr/>
              <p:nvPr/>
            </p:nvSpPr>
            <p:spPr>
              <a:xfrm>
                <a:off x="2189309" y="2543184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26" y="129"/>
                      <a:pt x="0" y="206"/>
                      <a:pt x="77" y="335"/>
                    </a:cubicBezTo>
                    <a:cubicBezTo>
                      <a:pt x="180" y="463"/>
                      <a:pt x="361" y="592"/>
                      <a:pt x="489" y="592"/>
                    </a:cubicBezTo>
                    <a:cubicBezTo>
                      <a:pt x="541" y="489"/>
                      <a:pt x="464" y="258"/>
                      <a:pt x="386" y="129"/>
                    </a:cubicBezTo>
                    <a:cubicBezTo>
                      <a:pt x="309" y="0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1" name="Google Shape;12831;p37"/>
              <p:cNvSpPr/>
              <p:nvPr/>
            </p:nvSpPr>
            <p:spPr>
              <a:xfrm>
                <a:off x="2199062" y="2507789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5" y="391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4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2" name="Google Shape;12832;p37"/>
              <p:cNvSpPr/>
              <p:nvPr/>
            </p:nvSpPr>
            <p:spPr>
              <a:xfrm>
                <a:off x="2191963" y="2569309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0"/>
                    </a:moveTo>
                    <a:cubicBezTo>
                      <a:pt x="95" y="0"/>
                      <a:pt x="52" y="6"/>
                      <a:pt x="0" y="14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195" y="441"/>
                      <a:pt x="370" y="533"/>
                      <a:pt x="498" y="533"/>
                    </a:cubicBezTo>
                    <a:cubicBezTo>
                      <a:pt x="513" y="533"/>
                      <a:pt x="527" y="532"/>
                      <a:pt x="541" y="529"/>
                    </a:cubicBezTo>
                    <a:cubicBezTo>
                      <a:pt x="567" y="400"/>
                      <a:pt x="464" y="195"/>
                      <a:pt x="361" y="92"/>
                    </a:cubicBezTo>
                    <a:cubicBezTo>
                      <a:pt x="275" y="23"/>
                      <a:pt x="212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3" name="Google Shape;12833;p37"/>
              <p:cNvSpPr/>
              <p:nvPr/>
            </p:nvSpPr>
            <p:spPr>
              <a:xfrm>
                <a:off x="2172455" y="3164997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644" y="516"/>
                      <a:pt x="927" y="438"/>
                      <a:pt x="1055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4" name="Google Shape;12834;p37"/>
              <p:cNvSpPr/>
              <p:nvPr/>
            </p:nvSpPr>
            <p:spPr>
              <a:xfrm>
                <a:off x="2165356" y="3181850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7" y="1"/>
                    </a:moveTo>
                    <a:cubicBezTo>
                      <a:pt x="26" y="104"/>
                      <a:pt x="0" y="207"/>
                      <a:pt x="77" y="336"/>
                    </a:cubicBezTo>
                    <a:cubicBezTo>
                      <a:pt x="180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5" name="Google Shape;12835;p37"/>
              <p:cNvSpPr/>
              <p:nvPr/>
            </p:nvSpPr>
            <p:spPr>
              <a:xfrm>
                <a:off x="2175109" y="3146489"/>
                <a:ext cx="23092" cy="14579"/>
              </a:xfrm>
              <a:custGeom>
                <a:rect b="b" l="l" r="r" t="t"/>
                <a:pathLst>
                  <a:path extrusionOk="0" h="423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6" y="390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3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6" name="Google Shape;12836;p37"/>
              <p:cNvSpPr/>
              <p:nvPr/>
            </p:nvSpPr>
            <p:spPr>
              <a:xfrm>
                <a:off x="2143160" y="3072597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6" y="70"/>
                      <a:pt x="104" y="160"/>
                    </a:cubicBezTo>
                    <a:cubicBezTo>
                      <a:pt x="1" y="262"/>
                      <a:pt x="1" y="340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64" y="340"/>
                      <a:pt x="593" y="134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7" name="Google Shape;12837;p37"/>
              <p:cNvSpPr/>
              <p:nvPr/>
            </p:nvSpPr>
            <p:spPr>
              <a:xfrm>
                <a:off x="2168010" y="3207974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1"/>
                    </a:moveTo>
                    <a:cubicBezTo>
                      <a:pt x="95" y="1"/>
                      <a:pt x="52" y="7"/>
                      <a:pt x="0" y="15"/>
                    </a:cubicBezTo>
                    <a:cubicBezTo>
                      <a:pt x="0" y="144"/>
                      <a:pt x="0" y="247"/>
                      <a:pt x="103" y="350"/>
                    </a:cubicBezTo>
                    <a:cubicBezTo>
                      <a:pt x="196" y="442"/>
                      <a:pt x="370" y="534"/>
                      <a:pt x="498" y="534"/>
                    </a:cubicBezTo>
                    <a:cubicBezTo>
                      <a:pt x="513" y="534"/>
                      <a:pt x="527" y="533"/>
                      <a:pt x="541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75" y="24"/>
                      <a:pt x="212" y="1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8" name="Google Shape;12838;p37"/>
              <p:cNvSpPr/>
              <p:nvPr/>
            </p:nvSpPr>
            <p:spPr>
              <a:xfrm>
                <a:off x="2019880" y="3008734"/>
                <a:ext cx="28399" cy="26090"/>
              </a:xfrm>
              <a:custGeom>
                <a:rect b="b" l="l" r="r" t="t"/>
                <a:pathLst>
                  <a:path extrusionOk="0" h="757" w="824">
                    <a:moveTo>
                      <a:pt x="739" y="1"/>
                    </a:moveTo>
                    <a:cubicBezTo>
                      <a:pt x="561" y="1"/>
                      <a:pt x="319" y="98"/>
                      <a:pt x="180" y="237"/>
                    </a:cubicBezTo>
                    <a:cubicBezTo>
                      <a:pt x="0" y="391"/>
                      <a:pt x="0" y="545"/>
                      <a:pt x="26" y="726"/>
                    </a:cubicBezTo>
                    <a:cubicBezTo>
                      <a:pt x="101" y="744"/>
                      <a:pt x="166" y="756"/>
                      <a:pt x="226" y="756"/>
                    </a:cubicBezTo>
                    <a:cubicBezTo>
                      <a:pt x="329" y="756"/>
                      <a:pt x="417" y="721"/>
                      <a:pt x="515" y="623"/>
                    </a:cubicBezTo>
                    <a:cubicBezTo>
                      <a:pt x="695" y="468"/>
                      <a:pt x="824" y="185"/>
                      <a:pt x="798" y="5"/>
                    </a:cubicBezTo>
                    <a:cubicBezTo>
                      <a:pt x="779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9" name="Google Shape;12839;p37"/>
              <p:cNvSpPr/>
              <p:nvPr/>
            </p:nvSpPr>
            <p:spPr>
              <a:xfrm>
                <a:off x="2004784" y="3180885"/>
                <a:ext cx="23092" cy="14785"/>
              </a:xfrm>
              <a:custGeom>
                <a:rect b="b" l="l" r="r" t="t"/>
                <a:pathLst>
                  <a:path extrusionOk="0" h="429" w="670">
                    <a:moveTo>
                      <a:pt x="496" y="1"/>
                    </a:moveTo>
                    <a:cubicBezTo>
                      <a:pt x="391" y="1"/>
                      <a:pt x="276" y="23"/>
                      <a:pt x="181" y="55"/>
                    </a:cubicBezTo>
                    <a:cubicBezTo>
                      <a:pt x="52" y="132"/>
                      <a:pt x="26" y="235"/>
                      <a:pt x="1" y="364"/>
                    </a:cubicBezTo>
                    <a:cubicBezTo>
                      <a:pt x="82" y="396"/>
                      <a:pt x="143" y="429"/>
                      <a:pt x="216" y="429"/>
                    </a:cubicBezTo>
                    <a:cubicBezTo>
                      <a:pt x="258" y="429"/>
                      <a:pt x="304" y="418"/>
                      <a:pt x="361" y="389"/>
                    </a:cubicBezTo>
                    <a:cubicBezTo>
                      <a:pt x="490" y="312"/>
                      <a:pt x="644" y="158"/>
                      <a:pt x="670" y="29"/>
                    </a:cubicBezTo>
                    <a:cubicBezTo>
                      <a:pt x="621" y="9"/>
                      <a:pt x="560" y="1"/>
                      <a:pt x="4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0" name="Google Shape;12840;p37"/>
              <p:cNvSpPr/>
              <p:nvPr/>
            </p:nvSpPr>
            <p:spPr>
              <a:xfrm>
                <a:off x="2008334" y="2997360"/>
                <a:ext cx="15992" cy="23988"/>
              </a:xfrm>
              <a:custGeom>
                <a:rect b="b" l="l" r="r" t="t"/>
                <a:pathLst>
                  <a:path extrusionOk="0" h="696" w="464">
                    <a:moveTo>
                      <a:pt x="387" y="0"/>
                    </a:moveTo>
                    <a:cubicBezTo>
                      <a:pt x="258" y="26"/>
                      <a:pt x="103" y="206"/>
                      <a:pt x="52" y="335"/>
                    </a:cubicBezTo>
                    <a:cubicBezTo>
                      <a:pt x="1" y="489"/>
                      <a:pt x="52" y="567"/>
                      <a:pt x="129" y="695"/>
                    </a:cubicBezTo>
                    <a:cubicBezTo>
                      <a:pt x="258" y="670"/>
                      <a:pt x="335" y="618"/>
                      <a:pt x="387" y="464"/>
                    </a:cubicBezTo>
                    <a:cubicBezTo>
                      <a:pt x="464" y="335"/>
                      <a:pt x="464" y="103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1" name="Google Shape;12841;p37"/>
              <p:cNvSpPr/>
              <p:nvPr/>
            </p:nvSpPr>
            <p:spPr>
              <a:xfrm>
                <a:off x="2100596" y="2886487"/>
                <a:ext cx="15992" cy="23953"/>
              </a:xfrm>
              <a:custGeom>
                <a:rect b="b" l="l" r="r" t="t"/>
                <a:pathLst>
                  <a:path extrusionOk="0" h="695" w="464">
                    <a:moveTo>
                      <a:pt x="412" y="0"/>
                    </a:moveTo>
                    <a:cubicBezTo>
                      <a:pt x="258" y="26"/>
                      <a:pt x="129" y="180"/>
                      <a:pt x="78" y="335"/>
                    </a:cubicBezTo>
                    <a:cubicBezTo>
                      <a:pt x="0" y="489"/>
                      <a:pt x="52" y="566"/>
                      <a:pt x="129" y="695"/>
                    </a:cubicBezTo>
                    <a:cubicBezTo>
                      <a:pt x="258" y="643"/>
                      <a:pt x="361" y="618"/>
                      <a:pt x="412" y="463"/>
                    </a:cubicBezTo>
                    <a:cubicBezTo>
                      <a:pt x="464" y="335"/>
                      <a:pt x="464" y="103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2" name="Google Shape;12842;p37"/>
              <p:cNvSpPr/>
              <p:nvPr/>
            </p:nvSpPr>
            <p:spPr>
              <a:xfrm>
                <a:off x="2023430" y="3149040"/>
                <a:ext cx="25745" cy="12442"/>
              </a:xfrm>
              <a:custGeom>
                <a:rect b="b" l="l" r="r" t="t"/>
                <a:pathLst>
                  <a:path extrusionOk="0" h="361" w="747">
                    <a:moveTo>
                      <a:pt x="283" y="1"/>
                    </a:moveTo>
                    <a:cubicBezTo>
                      <a:pt x="129" y="1"/>
                      <a:pt x="77" y="78"/>
                      <a:pt x="0" y="181"/>
                    </a:cubicBezTo>
                    <a:cubicBezTo>
                      <a:pt x="77" y="309"/>
                      <a:pt x="129" y="361"/>
                      <a:pt x="283" y="361"/>
                    </a:cubicBezTo>
                    <a:cubicBezTo>
                      <a:pt x="463" y="361"/>
                      <a:pt x="669" y="284"/>
                      <a:pt x="747" y="181"/>
                    </a:cubicBezTo>
                    <a:cubicBezTo>
                      <a:pt x="669" y="78"/>
                      <a:pt x="463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3" name="Google Shape;12843;p37"/>
              <p:cNvSpPr/>
              <p:nvPr/>
            </p:nvSpPr>
            <p:spPr>
              <a:xfrm>
                <a:off x="1926721" y="2483595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370" y="1"/>
                    </a:moveTo>
                    <a:cubicBezTo>
                      <a:pt x="185" y="1"/>
                      <a:pt x="93" y="98"/>
                      <a:pt x="1" y="236"/>
                    </a:cubicBezTo>
                    <a:cubicBezTo>
                      <a:pt x="104" y="391"/>
                      <a:pt x="206" y="519"/>
                      <a:pt x="412" y="519"/>
                    </a:cubicBezTo>
                    <a:cubicBezTo>
                      <a:pt x="644" y="519"/>
                      <a:pt x="953" y="417"/>
                      <a:pt x="1056" y="262"/>
                    </a:cubicBezTo>
                    <a:cubicBezTo>
                      <a:pt x="953" y="108"/>
                      <a:pt x="644" y="5"/>
                      <a:pt x="438" y="5"/>
                    </a:cubicBezTo>
                    <a:cubicBezTo>
                      <a:pt x="414" y="2"/>
                      <a:pt x="392" y="1"/>
                      <a:pt x="3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4" name="Google Shape;12844;p37"/>
              <p:cNvSpPr/>
              <p:nvPr/>
            </p:nvSpPr>
            <p:spPr>
              <a:xfrm>
                <a:off x="1919622" y="2499724"/>
                <a:ext cx="18680" cy="21299"/>
              </a:xfrm>
              <a:custGeom>
                <a:rect b="b" l="l" r="r" t="t"/>
                <a:pathLst>
                  <a:path extrusionOk="0" h="618" w="542">
                    <a:moveTo>
                      <a:pt x="78" y="0"/>
                    </a:moveTo>
                    <a:cubicBezTo>
                      <a:pt x="26" y="129"/>
                      <a:pt x="1" y="232"/>
                      <a:pt x="104" y="360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1" y="489"/>
                      <a:pt x="490" y="283"/>
                      <a:pt x="387" y="154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5" name="Google Shape;12845;p37"/>
              <p:cNvSpPr/>
              <p:nvPr/>
            </p:nvSpPr>
            <p:spPr>
              <a:xfrm>
                <a:off x="1929375" y="2464777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4" y="0"/>
                    </a:moveTo>
                    <a:cubicBezTo>
                      <a:pt x="380" y="0"/>
                      <a:pt x="278" y="19"/>
                      <a:pt x="207" y="62"/>
                    </a:cubicBezTo>
                    <a:cubicBezTo>
                      <a:pt x="52" y="113"/>
                      <a:pt x="27" y="216"/>
                      <a:pt x="1" y="345"/>
                    </a:cubicBezTo>
                    <a:cubicBezTo>
                      <a:pt x="67" y="395"/>
                      <a:pt x="134" y="423"/>
                      <a:pt x="214" y="423"/>
                    </a:cubicBezTo>
                    <a:cubicBezTo>
                      <a:pt x="258" y="423"/>
                      <a:pt x="306" y="415"/>
                      <a:pt x="361" y="396"/>
                    </a:cubicBezTo>
                    <a:cubicBezTo>
                      <a:pt x="490" y="319"/>
                      <a:pt x="644" y="190"/>
                      <a:pt x="670" y="36"/>
                    </a:cubicBezTo>
                    <a:cubicBezTo>
                      <a:pt x="624" y="13"/>
                      <a:pt x="551" y="0"/>
                      <a:pt x="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6" name="Google Shape;12846;p37"/>
              <p:cNvSpPr/>
              <p:nvPr/>
            </p:nvSpPr>
            <p:spPr>
              <a:xfrm>
                <a:off x="1927617" y="243479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26" y="262"/>
                      <a:pt x="0" y="365"/>
                      <a:pt x="26" y="494"/>
                    </a:cubicBezTo>
                    <a:cubicBezTo>
                      <a:pt x="84" y="506"/>
                      <a:pt x="136" y="517"/>
                      <a:pt x="186" y="517"/>
                    </a:cubicBezTo>
                    <a:cubicBezTo>
                      <a:pt x="247" y="517"/>
                      <a:pt x="304" y="500"/>
                      <a:pt x="361" y="443"/>
                    </a:cubicBezTo>
                    <a:cubicBezTo>
                      <a:pt x="489" y="340"/>
                      <a:pt x="592" y="160"/>
                      <a:pt x="592" y="5"/>
                    </a:cubicBezTo>
                    <a:cubicBezTo>
                      <a:pt x="575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7" name="Google Shape;12847;p37"/>
              <p:cNvSpPr/>
              <p:nvPr/>
            </p:nvSpPr>
            <p:spPr>
              <a:xfrm>
                <a:off x="1922275" y="2525814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10" y="1"/>
                      <a:pt x="70" y="7"/>
                      <a:pt x="27" y="15"/>
                    </a:cubicBezTo>
                    <a:cubicBezTo>
                      <a:pt x="1" y="170"/>
                      <a:pt x="1" y="247"/>
                      <a:pt x="104" y="375"/>
                    </a:cubicBezTo>
                    <a:cubicBezTo>
                      <a:pt x="216" y="465"/>
                      <a:pt x="386" y="535"/>
                      <a:pt x="513" y="535"/>
                    </a:cubicBezTo>
                    <a:cubicBezTo>
                      <a:pt x="532" y="535"/>
                      <a:pt x="550" y="533"/>
                      <a:pt x="567" y="530"/>
                    </a:cubicBezTo>
                    <a:cubicBezTo>
                      <a:pt x="567" y="401"/>
                      <a:pt x="490" y="221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8" name="Google Shape;12848;p37"/>
              <p:cNvSpPr/>
              <p:nvPr/>
            </p:nvSpPr>
            <p:spPr>
              <a:xfrm>
                <a:off x="1952467" y="2694864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206" y="515"/>
                      <a:pt x="412" y="515"/>
                    </a:cubicBezTo>
                    <a:cubicBezTo>
                      <a:pt x="643" y="515"/>
                      <a:pt x="952" y="438"/>
                      <a:pt x="1055" y="284"/>
                    </a:cubicBezTo>
                    <a:cubicBezTo>
                      <a:pt x="952" y="103"/>
                      <a:pt x="643" y="0"/>
                      <a:pt x="4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9" name="Google Shape;12849;p37"/>
              <p:cNvSpPr/>
              <p:nvPr/>
            </p:nvSpPr>
            <p:spPr>
              <a:xfrm>
                <a:off x="1945367" y="2710821"/>
                <a:ext cx="18646" cy="21334"/>
              </a:xfrm>
              <a:custGeom>
                <a:rect b="b" l="l" r="r" t="t"/>
                <a:pathLst>
                  <a:path extrusionOk="0" h="619" w="541">
                    <a:moveTo>
                      <a:pt x="77" y="1"/>
                    </a:moveTo>
                    <a:cubicBezTo>
                      <a:pt x="26" y="129"/>
                      <a:pt x="0" y="232"/>
                      <a:pt x="77" y="361"/>
                    </a:cubicBezTo>
                    <a:cubicBezTo>
                      <a:pt x="180" y="490"/>
                      <a:pt x="360" y="619"/>
                      <a:pt x="489" y="619"/>
                    </a:cubicBezTo>
                    <a:cubicBezTo>
                      <a:pt x="541" y="490"/>
                      <a:pt x="489" y="284"/>
                      <a:pt x="386" y="155"/>
                    </a:cubicBezTo>
                    <a:cubicBezTo>
                      <a:pt x="309" y="27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0" name="Google Shape;12850;p37"/>
              <p:cNvSpPr/>
              <p:nvPr/>
            </p:nvSpPr>
            <p:spPr>
              <a:xfrm>
                <a:off x="1955120" y="2676322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3" y="1"/>
                    </a:moveTo>
                    <a:cubicBezTo>
                      <a:pt x="378" y="1"/>
                      <a:pt x="277" y="21"/>
                      <a:pt x="206" y="49"/>
                    </a:cubicBezTo>
                    <a:cubicBezTo>
                      <a:pt x="52" y="127"/>
                      <a:pt x="26" y="204"/>
                      <a:pt x="0" y="358"/>
                    </a:cubicBezTo>
                    <a:cubicBezTo>
                      <a:pt x="65" y="391"/>
                      <a:pt x="130" y="423"/>
                      <a:pt x="209" y="423"/>
                    </a:cubicBezTo>
                    <a:cubicBezTo>
                      <a:pt x="254" y="423"/>
                      <a:pt x="304" y="412"/>
                      <a:pt x="361" y="384"/>
                    </a:cubicBezTo>
                    <a:cubicBezTo>
                      <a:pt x="489" y="333"/>
                      <a:pt x="644" y="178"/>
                      <a:pt x="669" y="49"/>
                    </a:cubicBezTo>
                    <a:cubicBezTo>
                      <a:pt x="623" y="15"/>
                      <a:pt x="550" y="1"/>
                      <a:pt x="4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1" name="Google Shape;12851;p37"/>
              <p:cNvSpPr/>
              <p:nvPr/>
            </p:nvSpPr>
            <p:spPr>
              <a:xfrm>
                <a:off x="1953328" y="2646406"/>
                <a:ext cx="20438" cy="17715"/>
              </a:xfrm>
              <a:custGeom>
                <a:rect b="b" l="l" r="r" t="t"/>
                <a:pathLst>
                  <a:path extrusionOk="0" h="514" w="593">
                    <a:moveTo>
                      <a:pt x="499" y="0"/>
                    </a:moveTo>
                    <a:cubicBezTo>
                      <a:pt x="377" y="0"/>
                      <a:pt x="230" y="65"/>
                      <a:pt x="129" y="145"/>
                    </a:cubicBezTo>
                    <a:cubicBezTo>
                      <a:pt x="26" y="248"/>
                      <a:pt x="1" y="351"/>
                      <a:pt x="26" y="480"/>
                    </a:cubicBezTo>
                    <a:cubicBezTo>
                      <a:pt x="80" y="501"/>
                      <a:pt x="129" y="514"/>
                      <a:pt x="175" y="514"/>
                    </a:cubicBezTo>
                    <a:cubicBezTo>
                      <a:pt x="240" y="514"/>
                      <a:pt x="301" y="489"/>
                      <a:pt x="361" y="428"/>
                    </a:cubicBezTo>
                    <a:cubicBezTo>
                      <a:pt x="490" y="325"/>
                      <a:pt x="593" y="145"/>
                      <a:pt x="593" y="17"/>
                    </a:cubicBezTo>
                    <a:cubicBezTo>
                      <a:pt x="565" y="5"/>
                      <a:pt x="533" y="0"/>
                      <a:pt x="4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2" name="Google Shape;12852;p37"/>
              <p:cNvSpPr/>
              <p:nvPr/>
            </p:nvSpPr>
            <p:spPr>
              <a:xfrm>
                <a:off x="1948021" y="2737841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0"/>
                    </a:moveTo>
                    <a:cubicBezTo>
                      <a:pt x="109" y="0"/>
                      <a:pt x="69" y="6"/>
                      <a:pt x="26" y="15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218" y="441"/>
                      <a:pt x="375" y="533"/>
                      <a:pt x="517" y="533"/>
                    </a:cubicBezTo>
                    <a:cubicBezTo>
                      <a:pt x="534" y="533"/>
                      <a:pt x="550" y="532"/>
                      <a:pt x="567" y="529"/>
                    </a:cubicBezTo>
                    <a:cubicBezTo>
                      <a:pt x="567" y="401"/>
                      <a:pt x="489" y="195"/>
                      <a:pt x="361" y="92"/>
                    </a:cubicBezTo>
                    <a:cubicBezTo>
                      <a:pt x="292" y="23"/>
                      <a:pt x="223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3" name="Google Shape;12853;p37"/>
              <p:cNvSpPr/>
              <p:nvPr/>
            </p:nvSpPr>
            <p:spPr>
              <a:xfrm>
                <a:off x="1789241" y="2573789"/>
                <a:ext cx="32845" cy="21093"/>
              </a:xfrm>
              <a:custGeom>
                <a:rect b="b" l="l" r="r" t="t"/>
                <a:pathLst>
                  <a:path extrusionOk="0" h="612" w="953">
                    <a:moveTo>
                      <a:pt x="655" y="1"/>
                    </a:moveTo>
                    <a:cubicBezTo>
                      <a:pt x="598" y="1"/>
                      <a:pt x="535" y="12"/>
                      <a:pt x="463" y="39"/>
                    </a:cubicBezTo>
                    <a:cubicBezTo>
                      <a:pt x="257" y="142"/>
                      <a:pt x="52" y="373"/>
                      <a:pt x="0" y="554"/>
                    </a:cubicBezTo>
                    <a:cubicBezTo>
                      <a:pt x="72" y="595"/>
                      <a:pt x="165" y="611"/>
                      <a:pt x="263" y="611"/>
                    </a:cubicBezTo>
                    <a:cubicBezTo>
                      <a:pt x="411" y="611"/>
                      <a:pt x="571" y="574"/>
                      <a:pt x="695" y="528"/>
                    </a:cubicBezTo>
                    <a:cubicBezTo>
                      <a:pt x="901" y="425"/>
                      <a:pt x="927" y="270"/>
                      <a:pt x="952" y="90"/>
                    </a:cubicBezTo>
                    <a:cubicBezTo>
                      <a:pt x="852" y="40"/>
                      <a:pt x="762" y="1"/>
                      <a:pt x="6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4" name="Google Shape;12854;p37"/>
              <p:cNvSpPr/>
              <p:nvPr/>
            </p:nvSpPr>
            <p:spPr>
              <a:xfrm>
                <a:off x="1799856" y="2554661"/>
                <a:ext cx="23126" cy="15613"/>
              </a:xfrm>
              <a:custGeom>
                <a:rect b="b" l="l" r="r" t="t"/>
                <a:pathLst>
                  <a:path extrusionOk="0" h="453" w="671">
                    <a:moveTo>
                      <a:pt x="161" y="1"/>
                    </a:moveTo>
                    <a:cubicBezTo>
                      <a:pt x="102" y="1"/>
                      <a:pt x="47" y="9"/>
                      <a:pt x="1" y="28"/>
                    </a:cubicBezTo>
                    <a:cubicBezTo>
                      <a:pt x="27" y="182"/>
                      <a:pt x="181" y="336"/>
                      <a:pt x="310" y="414"/>
                    </a:cubicBezTo>
                    <a:cubicBezTo>
                      <a:pt x="357" y="442"/>
                      <a:pt x="401" y="453"/>
                      <a:pt x="444" y="453"/>
                    </a:cubicBezTo>
                    <a:cubicBezTo>
                      <a:pt x="518" y="453"/>
                      <a:pt x="589" y="420"/>
                      <a:pt x="670" y="388"/>
                    </a:cubicBezTo>
                    <a:cubicBezTo>
                      <a:pt x="644" y="259"/>
                      <a:pt x="619" y="156"/>
                      <a:pt x="490" y="79"/>
                    </a:cubicBezTo>
                    <a:cubicBezTo>
                      <a:pt x="390" y="29"/>
                      <a:pt x="269" y="1"/>
                      <a:pt x="1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5" name="Google Shape;12855;p37"/>
              <p:cNvSpPr/>
              <p:nvPr/>
            </p:nvSpPr>
            <p:spPr>
              <a:xfrm>
                <a:off x="1809644" y="2591642"/>
                <a:ext cx="19542" cy="19990"/>
              </a:xfrm>
              <a:custGeom>
                <a:rect b="b" l="l" r="r" t="t"/>
                <a:pathLst>
                  <a:path extrusionOk="0" h="580" w="567">
                    <a:moveTo>
                      <a:pt x="402" y="1"/>
                    </a:moveTo>
                    <a:cubicBezTo>
                      <a:pt x="313" y="1"/>
                      <a:pt x="239" y="34"/>
                      <a:pt x="180" y="113"/>
                    </a:cubicBezTo>
                    <a:cubicBezTo>
                      <a:pt x="77" y="241"/>
                      <a:pt x="0" y="447"/>
                      <a:pt x="52" y="576"/>
                    </a:cubicBezTo>
                    <a:cubicBezTo>
                      <a:pt x="63" y="578"/>
                      <a:pt x="74" y="579"/>
                      <a:pt x="86" y="579"/>
                    </a:cubicBezTo>
                    <a:cubicBezTo>
                      <a:pt x="211" y="579"/>
                      <a:pt x="369" y="462"/>
                      <a:pt x="463" y="344"/>
                    </a:cubicBezTo>
                    <a:cubicBezTo>
                      <a:pt x="566" y="216"/>
                      <a:pt x="541" y="139"/>
                      <a:pt x="489" y="10"/>
                    </a:cubicBezTo>
                    <a:cubicBezTo>
                      <a:pt x="459" y="4"/>
                      <a:pt x="43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6" name="Google Shape;12856;p37"/>
              <p:cNvSpPr/>
              <p:nvPr/>
            </p:nvSpPr>
            <p:spPr>
              <a:xfrm>
                <a:off x="1827359" y="2613251"/>
                <a:ext cx="16026" cy="23988"/>
              </a:xfrm>
              <a:custGeom>
                <a:rect b="b" l="l" r="r" t="t"/>
                <a:pathLst>
                  <a:path extrusionOk="0" h="696" w="465">
                    <a:moveTo>
                      <a:pt x="361" y="1"/>
                    </a:moveTo>
                    <a:cubicBezTo>
                      <a:pt x="207" y="26"/>
                      <a:pt x="130" y="78"/>
                      <a:pt x="52" y="206"/>
                    </a:cubicBezTo>
                    <a:cubicBezTo>
                      <a:pt x="1" y="361"/>
                      <a:pt x="1" y="567"/>
                      <a:pt x="52" y="695"/>
                    </a:cubicBezTo>
                    <a:cubicBezTo>
                      <a:pt x="207" y="670"/>
                      <a:pt x="335" y="490"/>
                      <a:pt x="413" y="361"/>
                    </a:cubicBezTo>
                    <a:cubicBezTo>
                      <a:pt x="464" y="206"/>
                      <a:pt x="413" y="129"/>
                      <a:pt x="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7" name="Google Shape;12857;p37"/>
              <p:cNvSpPr/>
              <p:nvPr/>
            </p:nvSpPr>
            <p:spPr>
              <a:xfrm>
                <a:off x="1784795" y="2534672"/>
                <a:ext cx="24884" cy="13683"/>
              </a:xfrm>
              <a:custGeom>
                <a:rect b="b" l="l" r="r" t="t"/>
                <a:pathLst>
                  <a:path extrusionOk="0" h="397" w="722">
                    <a:moveTo>
                      <a:pt x="299" y="0"/>
                    </a:moveTo>
                    <a:cubicBezTo>
                      <a:pt x="183" y="0"/>
                      <a:pt x="66" y="18"/>
                      <a:pt x="0" y="67"/>
                    </a:cubicBezTo>
                    <a:cubicBezTo>
                      <a:pt x="52" y="196"/>
                      <a:pt x="232" y="324"/>
                      <a:pt x="386" y="376"/>
                    </a:cubicBezTo>
                    <a:cubicBezTo>
                      <a:pt x="421" y="390"/>
                      <a:pt x="454" y="396"/>
                      <a:pt x="485" y="396"/>
                    </a:cubicBezTo>
                    <a:cubicBezTo>
                      <a:pt x="570" y="396"/>
                      <a:pt x="646" y="348"/>
                      <a:pt x="721" y="273"/>
                    </a:cubicBezTo>
                    <a:cubicBezTo>
                      <a:pt x="670" y="170"/>
                      <a:pt x="618" y="67"/>
                      <a:pt x="489" y="16"/>
                    </a:cubicBezTo>
                    <a:cubicBezTo>
                      <a:pt x="433" y="6"/>
                      <a:pt x="366" y="0"/>
                      <a:pt x="2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8" name="Google Shape;12858;p37"/>
              <p:cNvSpPr/>
              <p:nvPr/>
            </p:nvSpPr>
            <p:spPr>
              <a:xfrm>
                <a:off x="2144056" y="2467948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6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84" y="406"/>
                      <a:pt x="145" y="434"/>
                      <a:pt x="220" y="434"/>
                    </a:cubicBezTo>
                    <a:cubicBezTo>
                      <a:pt x="261" y="434"/>
                      <a:pt x="306" y="425"/>
                      <a:pt x="361" y="407"/>
                    </a:cubicBezTo>
                    <a:cubicBezTo>
                      <a:pt x="490" y="330"/>
                      <a:pt x="670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9" name="Google Shape;12859;p37"/>
              <p:cNvSpPr/>
              <p:nvPr/>
            </p:nvSpPr>
            <p:spPr>
              <a:xfrm>
                <a:off x="2108558" y="2609357"/>
                <a:ext cx="23988" cy="14613"/>
              </a:xfrm>
              <a:custGeom>
                <a:rect b="b" l="l" r="r" t="t"/>
                <a:pathLst>
                  <a:path extrusionOk="0" h="424" w="696">
                    <a:moveTo>
                      <a:pt x="487" y="0"/>
                    </a:moveTo>
                    <a:cubicBezTo>
                      <a:pt x="393" y="0"/>
                      <a:pt x="292" y="20"/>
                      <a:pt x="207" y="62"/>
                    </a:cubicBezTo>
                    <a:cubicBezTo>
                      <a:pt x="52" y="114"/>
                      <a:pt x="27" y="216"/>
                      <a:pt x="1" y="345"/>
                    </a:cubicBezTo>
                    <a:cubicBezTo>
                      <a:pt x="84" y="395"/>
                      <a:pt x="146" y="423"/>
                      <a:pt x="221" y="423"/>
                    </a:cubicBezTo>
                    <a:cubicBezTo>
                      <a:pt x="262" y="423"/>
                      <a:pt x="307" y="415"/>
                      <a:pt x="361" y="397"/>
                    </a:cubicBezTo>
                    <a:cubicBezTo>
                      <a:pt x="490" y="319"/>
                      <a:pt x="670" y="165"/>
                      <a:pt x="696" y="36"/>
                    </a:cubicBezTo>
                    <a:cubicBezTo>
                      <a:pt x="638" y="13"/>
                      <a:pt x="565" y="0"/>
                      <a:pt x="4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0" name="Google Shape;12860;p37"/>
              <p:cNvSpPr/>
              <p:nvPr/>
            </p:nvSpPr>
            <p:spPr>
              <a:xfrm>
                <a:off x="1954224" y="2386163"/>
                <a:ext cx="27538" cy="30191"/>
              </a:xfrm>
              <a:custGeom>
                <a:rect b="b" l="l" r="r" t="t"/>
                <a:pathLst>
                  <a:path extrusionOk="0" h="876" w="799">
                    <a:moveTo>
                      <a:pt x="747" y="0"/>
                    </a:moveTo>
                    <a:cubicBezTo>
                      <a:pt x="541" y="0"/>
                      <a:pt x="284" y="181"/>
                      <a:pt x="129" y="361"/>
                    </a:cubicBezTo>
                    <a:cubicBezTo>
                      <a:pt x="0" y="541"/>
                      <a:pt x="26" y="695"/>
                      <a:pt x="78" y="876"/>
                    </a:cubicBezTo>
                    <a:cubicBezTo>
                      <a:pt x="284" y="876"/>
                      <a:pt x="438" y="876"/>
                      <a:pt x="567" y="695"/>
                    </a:cubicBezTo>
                    <a:cubicBezTo>
                      <a:pt x="695" y="515"/>
                      <a:pt x="798" y="181"/>
                      <a:pt x="7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1" name="Google Shape;12861;p37"/>
              <p:cNvSpPr/>
              <p:nvPr/>
            </p:nvSpPr>
            <p:spPr>
              <a:xfrm>
                <a:off x="2072197" y="2664673"/>
                <a:ext cx="39083" cy="22402"/>
              </a:xfrm>
              <a:custGeom>
                <a:rect b="b" l="l" r="r" t="t"/>
                <a:pathLst>
                  <a:path extrusionOk="0" h="650" w="1134">
                    <a:moveTo>
                      <a:pt x="712" y="0"/>
                    </a:moveTo>
                    <a:cubicBezTo>
                      <a:pt x="588" y="0"/>
                      <a:pt x="462" y="19"/>
                      <a:pt x="361" y="53"/>
                    </a:cubicBezTo>
                    <a:cubicBezTo>
                      <a:pt x="129" y="130"/>
                      <a:pt x="52" y="284"/>
                      <a:pt x="1" y="490"/>
                    </a:cubicBezTo>
                    <a:cubicBezTo>
                      <a:pt x="131" y="584"/>
                      <a:pt x="235" y="650"/>
                      <a:pt x="370" y="650"/>
                    </a:cubicBezTo>
                    <a:cubicBezTo>
                      <a:pt x="422" y="650"/>
                      <a:pt x="477" y="640"/>
                      <a:pt x="541" y="619"/>
                    </a:cubicBezTo>
                    <a:cubicBezTo>
                      <a:pt x="799" y="516"/>
                      <a:pt x="1056" y="310"/>
                      <a:pt x="1133" y="104"/>
                    </a:cubicBezTo>
                    <a:cubicBezTo>
                      <a:pt x="1032" y="32"/>
                      <a:pt x="873" y="0"/>
                      <a:pt x="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2" name="Google Shape;12862;p37"/>
              <p:cNvSpPr/>
              <p:nvPr/>
            </p:nvSpPr>
            <p:spPr>
              <a:xfrm>
                <a:off x="1938267" y="2627416"/>
                <a:ext cx="24849" cy="14096"/>
              </a:xfrm>
              <a:custGeom>
                <a:rect b="b" l="l" r="r" t="t"/>
                <a:pathLst>
                  <a:path extrusionOk="0" h="409" w="721">
                    <a:moveTo>
                      <a:pt x="410" y="0"/>
                    </a:moveTo>
                    <a:cubicBezTo>
                      <a:pt x="348" y="0"/>
                      <a:pt x="287" y="9"/>
                      <a:pt x="232" y="27"/>
                    </a:cubicBezTo>
                    <a:cubicBezTo>
                      <a:pt x="77" y="79"/>
                      <a:pt x="52" y="182"/>
                      <a:pt x="0" y="310"/>
                    </a:cubicBezTo>
                    <a:cubicBezTo>
                      <a:pt x="74" y="366"/>
                      <a:pt x="149" y="408"/>
                      <a:pt x="232" y="408"/>
                    </a:cubicBezTo>
                    <a:cubicBezTo>
                      <a:pt x="265" y="408"/>
                      <a:pt x="299" y="402"/>
                      <a:pt x="335" y="387"/>
                    </a:cubicBezTo>
                    <a:cubicBezTo>
                      <a:pt x="489" y="336"/>
                      <a:pt x="669" y="207"/>
                      <a:pt x="721" y="79"/>
                    </a:cubicBezTo>
                    <a:cubicBezTo>
                      <a:pt x="638" y="29"/>
                      <a:pt x="522" y="0"/>
                      <a:pt x="4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3" name="Google Shape;12863;p37"/>
              <p:cNvSpPr/>
              <p:nvPr/>
            </p:nvSpPr>
            <p:spPr>
              <a:xfrm>
                <a:off x="1949778" y="2388817"/>
                <a:ext cx="12476" cy="21334"/>
              </a:xfrm>
              <a:custGeom>
                <a:rect b="b" l="l" r="r" t="t"/>
                <a:pathLst>
                  <a:path extrusionOk="0" h="619" w="362">
                    <a:moveTo>
                      <a:pt x="284" y="1"/>
                    </a:moveTo>
                    <a:cubicBezTo>
                      <a:pt x="181" y="52"/>
                      <a:pt x="78" y="207"/>
                      <a:pt x="27" y="335"/>
                    </a:cubicBezTo>
                    <a:cubicBezTo>
                      <a:pt x="1" y="464"/>
                      <a:pt x="27" y="515"/>
                      <a:pt x="104" y="618"/>
                    </a:cubicBezTo>
                    <a:cubicBezTo>
                      <a:pt x="207" y="593"/>
                      <a:pt x="284" y="541"/>
                      <a:pt x="335" y="412"/>
                    </a:cubicBezTo>
                    <a:cubicBezTo>
                      <a:pt x="361" y="284"/>
                      <a:pt x="361" y="104"/>
                      <a:pt x="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4" name="Google Shape;12864;p37"/>
              <p:cNvSpPr/>
              <p:nvPr/>
            </p:nvSpPr>
            <p:spPr>
              <a:xfrm>
                <a:off x="1971078" y="2535189"/>
                <a:ext cx="19542" cy="19542"/>
              </a:xfrm>
              <a:custGeom>
                <a:rect b="b" l="l" r="r" t="t"/>
                <a:pathLst>
                  <a:path extrusionOk="0" h="567" w="567">
                    <a:moveTo>
                      <a:pt x="541" y="1"/>
                    </a:moveTo>
                    <a:cubicBezTo>
                      <a:pt x="412" y="1"/>
                      <a:pt x="206" y="103"/>
                      <a:pt x="103" y="206"/>
                    </a:cubicBezTo>
                    <a:cubicBezTo>
                      <a:pt x="1" y="335"/>
                      <a:pt x="1" y="438"/>
                      <a:pt x="26" y="567"/>
                    </a:cubicBezTo>
                    <a:cubicBezTo>
                      <a:pt x="181" y="567"/>
                      <a:pt x="258" y="567"/>
                      <a:pt x="387" y="464"/>
                    </a:cubicBezTo>
                    <a:cubicBezTo>
                      <a:pt x="490" y="335"/>
                      <a:pt x="567" y="129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5" name="Google Shape;12865;p37"/>
              <p:cNvSpPr/>
              <p:nvPr/>
            </p:nvSpPr>
            <p:spPr>
              <a:xfrm>
                <a:off x="1969320" y="2571549"/>
                <a:ext cx="19542" cy="20024"/>
              </a:xfrm>
              <a:custGeom>
                <a:rect b="b" l="l" r="r" t="t"/>
                <a:pathLst>
                  <a:path extrusionOk="0" h="581" w="567">
                    <a:moveTo>
                      <a:pt x="541" y="1"/>
                    </a:moveTo>
                    <a:cubicBezTo>
                      <a:pt x="412" y="1"/>
                      <a:pt x="206" y="104"/>
                      <a:pt x="103" y="207"/>
                    </a:cubicBezTo>
                    <a:cubicBezTo>
                      <a:pt x="0" y="335"/>
                      <a:pt x="0" y="438"/>
                      <a:pt x="26" y="567"/>
                    </a:cubicBezTo>
                    <a:cubicBezTo>
                      <a:pt x="73" y="575"/>
                      <a:pt x="116" y="581"/>
                      <a:pt x="156" y="581"/>
                    </a:cubicBezTo>
                    <a:cubicBezTo>
                      <a:pt x="244" y="581"/>
                      <a:pt x="315" y="553"/>
                      <a:pt x="386" y="464"/>
                    </a:cubicBezTo>
                    <a:cubicBezTo>
                      <a:pt x="489" y="335"/>
                      <a:pt x="566" y="155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6" name="Google Shape;12866;p37"/>
              <p:cNvSpPr/>
              <p:nvPr/>
            </p:nvSpPr>
            <p:spPr>
              <a:xfrm>
                <a:off x="1880607" y="2353353"/>
                <a:ext cx="15096" cy="24849"/>
              </a:xfrm>
              <a:custGeom>
                <a:rect b="b" l="l" r="r" t="t"/>
                <a:pathLst>
                  <a:path extrusionOk="0" h="721" w="438">
                    <a:moveTo>
                      <a:pt x="335" y="0"/>
                    </a:moveTo>
                    <a:cubicBezTo>
                      <a:pt x="206" y="52"/>
                      <a:pt x="77" y="232"/>
                      <a:pt x="52" y="360"/>
                    </a:cubicBezTo>
                    <a:cubicBezTo>
                      <a:pt x="0" y="515"/>
                      <a:pt x="52" y="618"/>
                      <a:pt x="129" y="721"/>
                    </a:cubicBezTo>
                    <a:cubicBezTo>
                      <a:pt x="258" y="669"/>
                      <a:pt x="361" y="618"/>
                      <a:pt x="386" y="463"/>
                    </a:cubicBezTo>
                    <a:cubicBezTo>
                      <a:pt x="438" y="309"/>
                      <a:pt x="412" y="10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7" name="Google Shape;12867;p37"/>
              <p:cNvSpPr/>
              <p:nvPr/>
            </p:nvSpPr>
            <p:spPr>
              <a:xfrm>
                <a:off x="1971974" y="2800946"/>
                <a:ext cx="24849" cy="13752"/>
              </a:xfrm>
              <a:custGeom>
                <a:rect b="b" l="l" r="r" t="t"/>
                <a:pathLst>
                  <a:path extrusionOk="0" h="399" w="721">
                    <a:moveTo>
                      <a:pt x="468" y="1"/>
                    </a:moveTo>
                    <a:cubicBezTo>
                      <a:pt x="386" y="1"/>
                      <a:pt x="301" y="14"/>
                      <a:pt x="232" y="37"/>
                    </a:cubicBezTo>
                    <a:cubicBezTo>
                      <a:pt x="77" y="88"/>
                      <a:pt x="52" y="166"/>
                      <a:pt x="0" y="320"/>
                    </a:cubicBezTo>
                    <a:cubicBezTo>
                      <a:pt x="83" y="370"/>
                      <a:pt x="145" y="398"/>
                      <a:pt x="220" y="398"/>
                    </a:cubicBezTo>
                    <a:cubicBezTo>
                      <a:pt x="261" y="398"/>
                      <a:pt x="306" y="390"/>
                      <a:pt x="361" y="371"/>
                    </a:cubicBezTo>
                    <a:cubicBezTo>
                      <a:pt x="515" y="346"/>
                      <a:pt x="669" y="191"/>
                      <a:pt x="721" y="63"/>
                    </a:cubicBezTo>
                    <a:cubicBezTo>
                      <a:pt x="664" y="20"/>
                      <a:pt x="569" y="1"/>
                      <a:pt x="4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8" name="Google Shape;12868;p37"/>
              <p:cNvSpPr/>
              <p:nvPr/>
            </p:nvSpPr>
            <p:spPr>
              <a:xfrm>
                <a:off x="1963082" y="2763173"/>
                <a:ext cx="23988" cy="32845"/>
              </a:xfrm>
              <a:custGeom>
                <a:rect b="b" l="l" r="r" t="t"/>
                <a:pathLst>
                  <a:path extrusionOk="0" h="953" w="696">
                    <a:moveTo>
                      <a:pt x="593" y="0"/>
                    </a:moveTo>
                    <a:lnTo>
                      <a:pt x="593" y="0"/>
                    </a:lnTo>
                    <a:cubicBezTo>
                      <a:pt x="413" y="26"/>
                      <a:pt x="181" y="258"/>
                      <a:pt x="104" y="464"/>
                    </a:cubicBezTo>
                    <a:cubicBezTo>
                      <a:pt x="1" y="670"/>
                      <a:pt x="52" y="798"/>
                      <a:pt x="155" y="953"/>
                    </a:cubicBezTo>
                    <a:cubicBezTo>
                      <a:pt x="335" y="927"/>
                      <a:pt x="464" y="901"/>
                      <a:pt x="567" y="695"/>
                    </a:cubicBezTo>
                    <a:cubicBezTo>
                      <a:pt x="670" y="489"/>
                      <a:pt x="696" y="181"/>
                      <a:pt x="5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9" name="Google Shape;12869;p37"/>
              <p:cNvSpPr/>
              <p:nvPr/>
            </p:nvSpPr>
            <p:spPr>
              <a:xfrm>
                <a:off x="1901872" y="2761932"/>
                <a:ext cx="23988" cy="14406"/>
              </a:xfrm>
              <a:custGeom>
                <a:rect b="b" l="l" r="r" t="t"/>
                <a:pathLst>
                  <a:path extrusionOk="0" h="418" w="696">
                    <a:moveTo>
                      <a:pt x="443" y="0"/>
                    </a:moveTo>
                    <a:cubicBezTo>
                      <a:pt x="361" y="0"/>
                      <a:pt x="276" y="13"/>
                      <a:pt x="207" y="36"/>
                    </a:cubicBezTo>
                    <a:cubicBezTo>
                      <a:pt x="78" y="88"/>
                      <a:pt x="27" y="191"/>
                      <a:pt x="1" y="319"/>
                    </a:cubicBezTo>
                    <a:cubicBezTo>
                      <a:pt x="75" y="375"/>
                      <a:pt x="136" y="417"/>
                      <a:pt x="222" y="417"/>
                    </a:cubicBezTo>
                    <a:cubicBezTo>
                      <a:pt x="255" y="417"/>
                      <a:pt x="292" y="411"/>
                      <a:pt x="336" y="397"/>
                    </a:cubicBezTo>
                    <a:cubicBezTo>
                      <a:pt x="490" y="345"/>
                      <a:pt x="670" y="191"/>
                      <a:pt x="696" y="62"/>
                    </a:cubicBezTo>
                    <a:cubicBezTo>
                      <a:pt x="639" y="20"/>
                      <a:pt x="543" y="0"/>
                      <a:pt x="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0" name="Google Shape;12870;p37"/>
              <p:cNvSpPr/>
              <p:nvPr/>
            </p:nvSpPr>
            <p:spPr>
              <a:xfrm>
                <a:off x="1933821" y="2837892"/>
                <a:ext cx="35533" cy="18611"/>
              </a:xfrm>
              <a:custGeom>
                <a:rect b="b" l="l" r="r" t="t"/>
                <a:pathLst>
                  <a:path extrusionOk="0" h="540" w="1031">
                    <a:moveTo>
                      <a:pt x="545" y="1"/>
                    </a:moveTo>
                    <a:cubicBezTo>
                      <a:pt x="481" y="1"/>
                      <a:pt x="419" y="7"/>
                      <a:pt x="361" y="20"/>
                    </a:cubicBezTo>
                    <a:cubicBezTo>
                      <a:pt x="155" y="46"/>
                      <a:pt x="78" y="175"/>
                      <a:pt x="0" y="355"/>
                    </a:cubicBezTo>
                    <a:cubicBezTo>
                      <a:pt x="113" y="467"/>
                      <a:pt x="205" y="540"/>
                      <a:pt x="380" y="540"/>
                    </a:cubicBezTo>
                    <a:cubicBezTo>
                      <a:pt x="406" y="540"/>
                      <a:pt x="434" y="538"/>
                      <a:pt x="464" y="535"/>
                    </a:cubicBezTo>
                    <a:cubicBezTo>
                      <a:pt x="670" y="483"/>
                      <a:pt x="953" y="329"/>
                      <a:pt x="1030" y="175"/>
                    </a:cubicBezTo>
                    <a:cubicBezTo>
                      <a:pt x="934" y="59"/>
                      <a:pt x="736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1" name="Google Shape;12871;p37"/>
              <p:cNvSpPr/>
              <p:nvPr/>
            </p:nvSpPr>
            <p:spPr>
              <a:xfrm>
                <a:off x="2141403" y="2855297"/>
                <a:ext cx="36395" cy="17887"/>
              </a:xfrm>
              <a:custGeom>
                <a:rect b="b" l="l" r="r" t="t"/>
                <a:pathLst>
                  <a:path extrusionOk="0" h="519" w="1056">
                    <a:moveTo>
                      <a:pt x="370" y="0"/>
                    </a:moveTo>
                    <a:cubicBezTo>
                      <a:pt x="185" y="0"/>
                      <a:pt x="93" y="97"/>
                      <a:pt x="0" y="236"/>
                    </a:cubicBezTo>
                    <a:cubicBezTo>
                      <a:pt x="103" y="416"/>
                      <a:pt x="206" y="519"/>
                      <a:pt x="412" y="519"/>
                    </a:cubicBezTo>
                    <a:cubicBezTo>
                      <a:pt x="644" y="519"/>
                      <a:pt x="927" y="416"/>
                      <a:pt x="1056" y="262"/>
                    </a:cubicBezTo>
                    <a:cubicBezTo>
                      <a:pt x="953" y="107"/>
                      <a:pt x="644" y="4"/>
                      <a:pt x="438" y="4"/>
                    </a:cubicBezTo>
                    <a:cubicBezTo>
                      <a:pt x="414" y="2"/>
                      <a:pt x="391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2" name="Google Shape;12872;p37"/>
              <p:cNvSpPr/>
              <p:nvPr/>
            </p:nvSpPr>
            <p:spPr>
              <a:xfrm>
                <a:off x="2137853" y="2866084"/>
                <a:ext cx="18646" cy="21299"/>
              </a:xfrm>
              <a:custGeom>
                <a:rect b="b" l="l" r="r" t="t"/>
                <a:pathLst>
                  <a:path extrusionOk="0" h="618" w="541">
                    <a:moveTo>
                      <a:pt x="52" y="0"/>
                    </a:moveTo>
                    <a:cubicBezTo>
                      <a:pt x="26" y="129"/>
                      <a:pt x="0" y="232"/>
                      <a:pt x="78" y="360"/>
                    </a:cubicBezTo>
                    <a:cubicBezTo>
                      <a:pt x="181" y="489"/>
                      <a:pt x="361" y="618"/>
                      <a:pt x="489" y="618"/>
                    </a:cubicBezTo>
                    <a:cubicBezTo>
                      <a:pt x="541" y="489"/>
                      <a:pt x="464" y="283"/>
                      <a:pt x="386" y="154"/>
                    </a:cubicBezTo>
                    <a:cubicBezTo>
                      <a:pt x="309" y="26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3" name="Google Shape;12873;p37"/>
              <p:cNvSpPr/>
              <p:nvPr/>
            </p:nvSpPr>
            <p:spPr>
              <a:xfrm>
                <a:off x="2144056" y="2836445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74" y="1"/>
                    </a:moveTo>
                    <a:cubicBezTo>
                      <a:pt x="379" y="1"/>
                      <a:pt x="277" y="20"/>
                      <a:pt x="206" y="62"/>
                    </a:cubicBezTo>
                    <a:cubicBezTo>
                      <a:pt x="52" y="139"/>
                      <a:pt x="26" y="217"/>
                      <a:pt x="1" y="345"/>
                    </a:cubicBezTo>
                    <a:cubicBezTo>
                      <a:pt x="68" y="396"/>
                      <a:pt x="135" y="435"/>
                      <a:pt x="209" y="435"/>
                    </a:cubicBezTo>
                    <a:cubicBezTo>
                      <a:pt x="249" y="435"/>
                      <a:pt x="290" y="424"/>
                      <a:pt x="335" y="397"/>
                    </a:cubicBezTo>
                    <a:cubicBezTo>
                      <a:pt x="490" y="345"/>
                      <a:pt x="644" y="191"/>
                      <a:pt x="670" y="36"/>
                    </a:cubicBezTo>
                    <a:cubicBezTo>
                      <a:pt x="623" y="13"/>
                      <a:pt x="551" y="1"/>
                      <a:pt x="4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4" name="Google Shape;12874;p37"/>
              <p:cNvSpPr/>
              <p:nvPr/>
            </p:nvSpPr>
            <p:spPr>
              <a:xfrm>
                <a:off x="2160910" y="2876665"/>
                <a:ext cx="23988" cy="14510"/>
              </a:xfrm>
              <a:custGeom>
                <a:rect b="b" l="l" r="r" t="t"/>
                <a:pathLst>
                  <a:path extrusionOk="0" h="421" w="696">
                    <a:moveTo>
                      <a:pt x="214" y="1"/>
                    </a:moveTo>
                    <a:cubicBezTo>
                      <a:pt x="134" y="1"/>
                      <a:pt x="67" y="29"/>
                      <a:pt x="1" y="79"/>
                    </a:cubicBezTo>
                    <a:cubicBezTo>
                      <a:pt x="26" y="208"/>
                      <a:pt x="52" y="311"/>
                      <a:pt x="206" y="362"/>
                    </a:cubicBezTo>
                    <a:cubicBezTo>
                      <a:pt x="284" y="401"/>
                      <a:pt x="374" y="420"/>
                      <a:pt x="461" y="420"/>
                    </a:cubicBezTo>
                    <a:cubicBezTo>
                      <a:pt x="548" y="420"/>
                      <a:pt x="631" y="401"/>
                      <a:pt x="696" y="362"/>
                    </a:cubicBezTo>
                    <a:cubicBezTo>
                      <a:pt x="670" y="234"/>
                      <a:pt x="490" y="79"/>
                      <a:pt x="361" y="28"/>
                    </a:cubicBezTo>
                    <a:cubicBezTo>
                      <a:pt x="306" y="9"/>
                      <a:pt x="258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5" name="Google Shape;12875;p37"/>
              <p:cNvSpPr/>
              <p:nvPr/>
            </p:nvSpPr>
            <p:spPr>
              <a:xfrm>
                <a:off x="2040283" y="2717920"/>
                <a:ext cx="27538" cy="36395"/>
              </a:xfrm>
              <a:custGeom>
                <a:rect b="b" l="l" r="r" t="t"/>
                <a:pathLst>
                  <a:path extrusionOk="0" h="1056" w="799">
                    <a:moveTo>
                      <a:pt x="721" y="1"/>
                    </a:moveTo>
                    <a:lnTo>
                      <a:pt x="721" y="1"/>
                    </a:lnTo>
                    <a:cubicBezTo>
                      <a:pt x="489" y="26"/>
                      <a:pt x="232" y="258"/>
                      <a:pt x="129" y="490"/>
                    </a:cubicBezTo>
                    <a:cubicBezTo>
                      <a:pt x="0" y="696"/>
                      <a:pt x="52" y="850"/>
                      <a:pt x="155" y="1056"/>
                    </a:cubicBezTo>
                    <a:cubicBezTo>
                      <a:pt x="360" y="1004"/>
                      <a:pt x="515" y="979"/>
                      <a:pt x="644" y="747"/>
                    </a:cubicBezTo>
                    <a:cubicBezTo>
                      <a:pt x="747" y="541"/>
                      <a:pt x="798" y="207"/>
                      <a:pt x="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6" name="Google Shape;12876;p37"/>
              <p:cNvSpPr/>
              <p:nvPr/>
            </p:nvSpPr>
            <p:spPr>
              <a:xfrm>
                <a:off x="2047383" y="2747870"/>
                <a:ext cx="28399" cy="13786"/>
              </a:xfrm>
              <a:custGeom>
                <a:rect b="b" l="l" r="r" t="t"/>
                <a:pathLst>
                  <a:path extrusionOk="0" h="400" w="824">
                    <a:moveTo>
                      <a:pt x="405" y="0"/>
                    </a:moveTo>
                    <a:cubicBezTo>
                      <a:pt x="372" y="0"/>
                      <a:pt x="340" y="2"/>
                      <a:pt x="309" y="7"/>
                    </a:cubicBezTo>
                    <a:cubicBezTo>
                      <a:pt x="129" y="33"/>
                      <a:pt x="77" y="110"/>
                      <a:pt x="0" y="238"/>
                    </a:cubicBezTo>
                    <a:cubicBezTo>
                      <a:pt x="86" y="346"/>
                      <a:pt x="154" y="399"/>
                      <a:pt x="278" y="399"/>
                    </a:cubicBezTo>
                    <a:cubicBezTo>
                      <a:pt x="303" y="399"/>
                      <a:pt x="330" y="397"/>
                      <a:pt x="360" y="393"/>
                    </a:cubicBezTo>
                    <a:cubicBezTo>
                      <a:pt x="541" y="367"/>
                      <a:pt x="746" y="264"/>
                      <a:pt x="824" y="135"/>
                    </a:cubicBezTo>
                    <a:cubicBezTo>
                      <a:pt x="738" y="50"/>
                      <a:pt x="565" y="0"/>
                      <a:pt x="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7" name="Google Shape;12877;p37"/>
              <p:cNvSpPr/>
              <p:nvPr/>
            </p:nvSpPr>
            <p:spPr>
              <a:xfrm>
                <a:off x="2034941" y="2713475"/>
                <a:ext cx="14234" cy="29330"/>
              </a:xfrm>
              <a:custGeom>
                <a:rect b="b" l="l" r="r" t="t"/>
                <a:pathLst>
                  <a:path extrusionOk="0" h="851" w="413">
                    <a:moveTo>
                      <a:pt x="232" y="1"/>
                    </a:moveTo>
                    <a:cubicBezTo>
                      <a:pt x="104" y="78"/>
                      <a:pt x="1" y="310"/>
                      <a:pt x="1" y="490"/>
                    </a:cubicBezTo>
                    <a:cubicBezTo>
                      <a:pt x="1" y="670"/>
                      <a:pt x="78" y="747"/>
                      <a:pt x="181" y="850"/>
                    </a:cubicBezTo>
                    <a:cubicBezTo>
                      <a:pt x="310" y="747"/>
                      <a:pt x="387" y="696"/>
                      <a:pt x="413" y="516"/>
                    </a:cubicBezTo>
                    <a:cubicBezTo>
                      <a:pt x="413" y="336"/>
                      <a:pt x="335" y="104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8" name="Google Shape;12878;p37"/>
              <p:cNvSpPr/>
              <p:nvPr/>
            </p:nvSpPr>
            <p:spPr>
              <a:xfrm>
                <a:off x="2070440" y="2723090"/>
                <a:ext cx="23092" cy="19990"/>
              </a:xfrm>
              <a:custGeom>
                <a:rect b="b" l="l" r="r" t="t"/>
                <a:pathLst>
                  <a:path extrusionOk="0" h="580" w="670">
                    <a:moveTo>
                      <a:pt x="606" y="0"/>
                    </a:moveTo>
                    <a:cubicBezTo>
                      <a:pt x="457" y="0"/>
                      <a:pt x="267" y="73"/>
                      <a:pt x="155" y="185"/>
                    </a:cubicBezTo>
                    <a:cubicBezTo>
                      <a:pt x="26" y="288"/>
                      <a:pt x="0" y="417"/>
                      <a:pt x="26" y="546"/>
                    </a:cubicBezTo>
                    <a:cubicBezTo>
                      <a:pt x="90" y="567"/>
                      <a:pt x="145" y="579"/>
                      <a:pt x="197" y="579"/>
                    </a:cubicBezTo>
                    <a:cubicBezTo>
                      <a:pt x="270" y="579"/>
                      <a:pt x="337" y="554"/>
                      <a:pt x="412" y="494"/>
                    </a:cubicBezTo>
                    <a:cubicBezTo>
                      <a:pt x="541" y="391"/>
                      <a:pt x="669" y="160"/>
                      <a:pt x="669" y="5"/>
                    </a:cubicBezTo>
                    <a:cubicBezTo>
                      <a:pt x="649" y="2"/>
                      <a:pt x="628" y="0"/>
                      <a:pt x="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9" name="Google Shape;12879;p37"/>
              <p:cNvSpPr/>
              <p:nvPr/>
            </p:nvSpPr>
            <p:spPr>
              <a:xfrm>
                <a:off x="1775042" y="3082385"/>
                <a:ext cx="39945" cy="19783"/>
              </a:xfrm>
              <a:custGeom>
                <a:rect b="b" l="l" r="r" t="t"/>
                <a:pathLst>
                  <a:path extrusionOk="0" h="574" w="1159">
                    <a:moveTo>
                      <a:pt x="639" y="0"/>
                    </a:moveTo>
                    <a:cubicBezTo>
                      <a:pt x="397" y="0"/>
                      <a:pt x="116" y="97"/>
                      <a:pt x="0" y="236"/>
                    </a:cubicBezTo>
                    <a:cubicBezTo>
                      <a:pt x="103" y="416"/>
                      <a:pt x="438" y="545"/>
                      <a:pt x="669" y="570"/>
                    </a:cubicBezTo>
                    <a:cubicBezTo>
                      <a:pt x="692" y="573"/>
                      <a:pt x="713" y="574"/>
                      <a:pt x="733" y="574"/>
                    </a:cubicBezTo>
                    <a:cubicBezTo>
                      <a:pt x="945" y="574"/>
                      <a:pt x="1041" y="454"/>
                      <a:pt x="1159" y="313"/>
                    </a:cubicBezTo>
                    <a:cubicBezTo>
                      <a:pt x="1056" y="133"/>
                      <a:pt x="953" y="4"/>
                      <a:pt x="721" y="4"/>
                    </a:cubicBezTo>
                    <a:cubicBezTo>
                      <a:pt x="694" y="2"/>
                      <a:pt x="667" y="0"/>
                      <a:pt x="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0" name="Google Shape;12880;p37"/>
              <p:cNvSpPr/>
              <p:nvPr/>
            </p:nvSpPr>
            <p:spPr>
              <a:xfrm>
                <a:off x="1783899" y="3063533"/>
                <a:ext cx="27538" cy="15268"/>
              </a:xfrm>
              <a:custGeom>
                <a:rect b="b" l="l" r="r" t="t"/>
                <a:pathLst>
                  <a:path extrusionOk="0" h="443" w="799">
                    <a:moveTo>
                      <a:pt x="281" y="1"/>
                    </a:moveTo>
                    <a:cubicBezTo>
                      <a:pt x="174" y="1"/>
                      <a:pt x="72" y="20"/>
                      <a:pt x="1" y="62"/>
                    </a:cubicBezTo>
                    <a:cubicBezTo>
                      <a:pt x="52" y="217"/>
                      <a:pt x="232" y="371"/>
                      <a:pt x="412" y="423"/>
                    </a:cubicBezTo>
                    <a:cubicBezTo>
                      <a:pt x="454" y="436"/>
                      <a:pt x="492" y="443"/>
                      <a:pt x="527" y="443"/>
                    </a:cubicBezTo>
                    <a:cubicBezTo>
                      <a:pt x="624" y="443"/>
                      <a:pt x="704" y="395"/>
                      <a:pt x="799" y="320"/>
                    </a:cubicBezTo>
                    <a:cubicBezTo>
                      <a:pt x="747" y="191"/>
                      <a:pt x="696" y="88"/>
                      <a:pt x="541" y="36"/>
                    </a:cubicBezTo>
                    <a:cubicBezTo>
                      <a:pt x="460" y="13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1" name="Google Shape;12881;p37"/>
              <p:cNvSpPr/>
              <p:nvPr/>
            </p:nvSpPr>
            <p:spPr>
              <a:xfrm>
                <a:off x="1796341" y="3103960"/>
                <a:ext cx="26641" cy="16061"/>
              </a:xfrm>
              <a:custGeom>
                <a:rect b="b" l="l" r="r" t="t"/>
                <a:pathLst>
                  <a:path extrusionOk="0" h="466" w="773">
                    <a:moveTo>
                      <a:pt x="495" y="1"/>
                    </a:moveTo>
                    <a:cubicBezTo>
                      <a:pt x="455" y="1"/>
                      <a:pt x="411" y="7"/>
                      <a:pt x="360" y="22"/>
                    </a:cubicBezTo>
                    <a:cubicBezTo>
                      <a:pt x="206" y="99"/>
                      <a:pt x="26" y="253"/>
                      <a:pt x="0" y="408"/>
                    </a:cubicBezTo>
                    <a:cubicBezTo>
                      <a:pt x="51" y="446"/>
                      <a:pt x="142" y="466"/>
                      <a:pt x="238" y="466"/>
                    </a:cubicBezTo>
                    <a:cubicBezTo>
                      <a:pt x="335" y="466"/>
                      <a:pt x="438" y="446"/>
                      <a:pt x="515" y="408"/>
                    </a:cubicBezTo>
                    <a:cubicBezTo>
                      <a:pt x="695" y="356"/>
                      <a:pt x="721" y="253"/>
                      <a:pt x="772" y="99"/>
                    </a:cubicBezTo>
                    <a:cubicBezTo>
                      <a:pt x="679" y="43"/>
                      <a:pt x="600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2" name="Google Shape;12882;p37"/>
              <p:cNvSpPr/>
              <p:nvPr/>
            </p:nvSpPr>
            <p:spPr>
              <a:xfrm>
                <a:off x="1768838" y="3015248"/>
                <a:ext cx="25745" cy="16267"/>
              </a:xfrm>
              <a:custGeom>
                <a:rect b="b" l="l" r="r" t="t"/>
                <a:pathLst>
                  <a:path extrusionOk="0" h="472" w="747">
                    <a:moveTo>
                      <a:pt x="205" y="1"/>
                    </a:moveTo>
                    <a:cubicBezTo>
                      <a:pt x="126" y="1"/>
                      <a:pt x="54" y="15"/>
                      <a:pt x="0" y="48"/>
                    </a:cubicBezTo>
                    <a:cubicBezTo>
                      <a:pt x="26" y="176"/>
                      <a:pt x="206" y="356"/>
                      <a:pt x="360" y="434"/>
                    </a:cubicBezTo>
                    <a:cubicBezTo>
                      <a:pt x="414" y="461"/>
                      <a:pt x="462" y="472"/>
                      <a:pt x="506" y="472"/>
                    </a:cubicBezTo>
                    <a:cubicBezTo>
                      <a:pt x="590" y="472"/>
                      <a:pt x="663" y="432"/>
                      <a:pt x="747" y="382"/>
                    </a:cubicBezTo>
                    <a:cubicBezTo>
                      <a:pt x="721" y="253"/>
                      <a:pt x="695" y="125"/>
                      <a:pt x="541" y="73"/>
                    </a:cubicBezTo>
                    <a:cubicBezTo>
                      <a:pt x="436" y="28"/>
                      <a:pt x="314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3" name="Google Shape;12883;p37"/>
              <p:cNvSpPr/>
              <p:nvPr/>
            </p:nvSpPr>
            <p:spPr>
              <a:xfrm>
                <a:off x="2080193" y="2761380"/>
                <a:ext cx="19542" cy="23126"/>
              </a:xfrm>
              <a:custGeom>
                <a:rect b="b" l="l" r="r" t="t"/>
                <a:pathLst>
                  <a:path extrusionOk="0" h="671" w="567">
                    <a:moveTo>
                      <a:pt x="515" y="1"/>
                    </a:moveTo>
                    <a:cubicBezTo>
                      <a:pt x="386" y="1"/>
                      <a:pt x="181" y="155"/>
                      <a:pt x="78" y="284"/>
                    </a:cubicBezTo>
                    <a:cubicBezTo>
                      <a:pt x="0" y="438"/>
                      <a:pt x="26" y="541"/>
                      <a:pt x="78" y="670"/>
                    </a:cubicBezTo>
                    <a:cubicBezTo>
                      <a:pt x="206" y="670"/>
                      <a:pt x="335" y="644"/>
                      <a:pt x="412" y="516"/>
                    </a:cubicBezTo>
                    <a:cubicBezTo>
                      <a:pt x="515" y="361"/>
                      <a:pt x="567" y="130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4" name="Google Shape;12884;p37"/>
              <p:cNvSpPr/>
              <p:nvPr/>
            </p:nvSpPr>
            <p:spPr>
              <a:xfrm>
                <a:off x="2083743" y="2780922"/>
                <a:ext cx="19542" cy="9788"/>
              </a:xfrm>
              <a:custGeom>
                <a:rect b="b" l="l" r="r" t="t"/>
                <a:pathLst>
                  <a:path extrusionOk="0" h="284" w="567">
                    <a:moveTo>
                      <a:pt x="232" y="0"/>
                    </a:moveTo>
                    <a:cubicBezTo>
                      <a:pt x="103" y="26"/>
                      <a:pt x="52" y="77"/>
                      <a:pt x="0" y="155"/>
                    </a:cubicBezTo>
                    <a:cubicBezTo>
                      <a:pt x="52" y="232"/>
                      <a:pt x="103" y="283"/>
                      <a:pt x="232" y="283"/>
                    </a:cubicBezTo>
                    <a:cubicBezTo>
                      <a:pt x="361" y="283"/>
                      <a:pt x="515" y="232"/>
                      <a:pt x="567" y="129"/>
                    </a:cubicBezTo>
                    <a:cubicBezTo>
                      <a:pt x="515" y="52"/>
                      <a:pt x="335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5" name="Google Shape;12885;p37"/>
              <p:cNvSpPr/>
              <p:nvPr/>
            </p:nvSpPr>
            <p:spPr>
              <a:xfrm>
                <a:off x="2069544" y="2756969"/>
                <a:ext cx="10684" cy="19542"/>
              </a:xfrm>
              <a:custGeom>
                <a:rect b="b" l="l" r="r" t="t"/>
                <a:pathLst>
                  <a:path extrusionOk="0" h="567" w="310">
                    <a:moveTo>
                      <a:pt x="206" y="0"/>
                    </a:moveTo>
                    <a:cubicBezTo>
                      <a:pt x="129" y="52"/>
                      <a:pt x="52" y="206"/>
                      <a:pt x="26" y="309"/>
                    </a:cubicBezTo>
                    <a:cubicBezTo>
                      <a:pt x="1" y="438"/>
                      <a:pt x="52" y="489"/>
                      <a:pt x="129" y="566"/>
                    </a:cubicBezTo>
                    <a:cubicBezTo>
                      <a:pt x="232" y="515"/>
                      <a:pt x="284" y="489"/>
                      <a:pt x="309" y="361"/>
                    </a:cubicBezTo>
                    <a:cubicBezTo>
                      <a:pt x="309" y="232"/>
                      <a:pt x="284" y="77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6" name="Google Shape;12886;p37"/>
              <p:cNvSpPr/>
              <p:nvPr/>
            </p:nvSpPr>
            <p:spPr>
              <a:xfrm>
                <a:off x="2082847" y="2745561"/>
                <a:ext cx="15992" cy="12304"/>
              </a:xfrm>
              <a:custGeom>
                <a:rect b="b" l="l" r="r" t="t"/>
                <a:pathLst>
                  <a:path extrusionOk="0" h="357" w="464">
                    <a:moveTo>
                      <a:pt x="363" y="1"/>
                    </a:moveTo>
                    <a:cubicBezTo>
                      <a:pt x="275" y="1"/>
                      <a:pt x="176" y="37"/>
                      <a:pt x="104" y="74"/>
                    </a:cubicBezTo>
                    <a:cubicBezTo>
                      <a:pt x="1" y="151"/>
                      <a:pt x="1" y="228"/>
                      <a:pt x="1" y="331"/>
                    </a:cubicBezTo>
                    <a:cubicBezTo>
                      <a:pt x="39" y="344"/>
                      <a:pt x="78" y="357"/>
                      <a:pt x="120" y="357"/>
                    </a:cubicBezTo>
                    <a:cubicBezTo>
                      <a:pt x="161" y="357"/>
                      <a:pt x="206" y="344"/>
                      <a:pt x="258" y="305"/>
                    </a:cubicBezTo>
                    <a:cubicBezTo>
                      <a:pt x="361" y="254"/>
                      <a:pt x="464" y="125"/>
                      <a:pt x="464" y="22"/>
                    </a:cubicBezTo>
                    <a:cubicBezTo>
                      <a:pt x="434" y="7"/>
                      <a:pt x="399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7" name="Google Shape;12887;p37"/>
              <p:cNvSpPr/>
              <p:nvPr/>
            </p:nvSpPr>
            <p:spPr>
              <a:xfrm>
                <a:off x="1893015" y="2503240"/>
                <a:ext cx="36395" cy="18680"/>
              </a:xfrm>
              <a:custGeom>
                <a:rect b="b" l="l" r="r" t="t"/>
                <a:pathLst>
                  <a:path extrusionOk="0" h="542" w="1056">
                    <a:moveTo>
                      <a:pt x="438" y="1"/>
                    </a:moveTo>
                    <a:cubicBezTo>
                      <a:pt x="206" y="1"/>
                      <a:pt x="103" y="104"/>
                      <a:pt x="1" y="258"/>
                    </a:cubicBezTo>
                    <a:cubicBezTo>
                      <a:pt x="103" y="413"/>
                      <a:pt x="206" y="516"/>
                      <a:pt x="412" y="541"/>
                    </a:cubicBezTo>
                    <a:cubicBezTo>
                      <a:pt x="644" y="541"/>
                      <a:pt x="927" y="439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8" name="Google Shape;12888;p37"/>
              <p:cNvSpPr/>
              <p:nvPr/>
            </p:nvSpPr>
            <p:spPr>
              <a:xfrm>
                <a:off x="1885915" y="2520093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1"/>
                    </a:moveTo>
                    <a:cubicBezTo>
                      <a:pt x="26" y="130"/>
                      <a:pt x="1" y="207"/>
                      <a:pt x="78" y="361"/>
                    </a:cubicBezTo>
                    <a:cubicBezTo>
                      <a:pt x="181" y="490"/>
                      <a:pt x="361" y="619"/>
                      <a:pt x="490" y="619"/>
                    </a:cubicBezTo>
                    <a:cubicBezTo>
                      <a:pt x="541" y="490"/>
                      <a:pt x="490" y="258"/>
                      <a:pt x="387" y="130"/>
                    </a:cubicBezTo>
                    <a:cubicBezTo>
                      <a:pt x="309" y="1"/>
                      <a:pt x="207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9" name="Google Shape;12889;p37"/>
              <p:cNvSpPr/>
              <p:nvPr/>
            </p:nvSpPr>
            <p:spPr>
              <a:xfrm>
                <a:off x="1895669" y="2484801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7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67" y="406"/>
                      <a:pt x="134" y="434"/>
                      <a:pt x="207" y="434"/>
                    </a:cubicBezTo>
                    <a:cubicBezTo>
                      <a:pt x="247" y="434"/>
                      <a:pt x="290" y="425"/>
                      <a:pt x="335" y="407"/>
                    </a:cubicBezTo>
                    <a:cubicBezTo>
                      <a:pt x="490" y="330"/>
                      <a:pt x="644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0" name="Google Shape;12890;p37"/>
              <p:cNvSpPr/>
              <p:nvPr/>
            </p:nvSpPr>
            <p:spPr>
              <a:xfrm>
                <a:off x="1912522" y="238068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9" y="70"/>
                      <a:pt x="129" y="159"/>
                    </a:cubicBezTo>
                    <a:cubicBezTo>
                      <a:pt x="1" y="262"/>
                      <a:pt x="1" y="365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90" y="340"/>
                      <a:pt x="593" y="159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1" name="Google Shape;12891;p37"/>
              <p:cNvSpPr/>
              <p:nvPr/>
            </p:nvSpPr>
            <p:spPr>
              <a:xfrm>
                <a:off x="1888569" y="2546217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09" y="1"/>
                      <a:pt x="69" y="7"/>
                      <a:pt x="27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6" y="462"/>
                      <a:pt x="367" y="535"/>
                      <a:pt x="506" y="535"/>
                    </a:cubicBezTo>
                    <a:cubicBezTo>
                      <a:pt x="527" y="535"/>
                      <a:pt x="547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2" name="Google Shape;12892;p37"/>
              <p:cNvSpPr/>
              <p:nvPr/>
            </p:nvSpPr>
            <p:spPr>
              <a:xfrm>
                <a:off x="1823809" y="3134840"/>
                <a:ext cx="45287" cy="46183"/>
              </a:xfrm>
              <a:custGeom>
                <a:rect b="b" l="l" r="r" t="t"/>
                <a:pathLst>
                  <a:path extrusionOk="0" h="1340" w="1314">
                    <a:moveTo>
                      <a:pt x="670" y="1"/>
                    </a:moveTo>
                    <a:cubicBezTo>
                      <a:pt x="284" y="1"/>
                      <a:pt x="1" y="310"/>
                      <a:pt x="1" y="670"/>
                    </a:cubicBezTo>
                    <a:cubicBezTo>
                      <a:pt x="1" y="1030"/>
                      <a:pt x="284" y="1339"/>
                      <a:pt x="670" y="1339"/>
                    </a:cubicBezTo>
                    <a:cubicBezTo>
                      <a:pt x="1030" y="1339"/>
                      <a:pt x="1314" y="1030"/>
                      <a:pt x="1314" y="670"/>
                    </a:cubicBezTo>
                    <a:cubicBezTo>
                      <a:pt x="1314" y="310"/>
                      <a:pt x="1030" y="1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3" name="Google Shape;12893;p37"/>
              <p:cNvSpPr/>
              <p:nvPr/>
            </p:nvSpPr>
            <p:spPr>
              <a:xfrm>
                <a:off x="2055344" y="2929051"/>
                <a:ext cx="61244" cy="61244"/>
              </a:xfrm>
              <a:custGeom>
                <a:rect b="b" l="l" r="r" t="t"/>
                <a:pathLst>
                  <a:path extrusionOk="0" h="1777" w="1777">
                    <a:moveTo>
                      <a:pt x="902" y="0"/>
                    </a:moveTo>
                    <a:cubicBezTo>
                      <a:pt x="413" y="0"/>
                      <a:pt x="1" y="412"/>
                      <a:pt x="1" y="901"/>
                    </a:cubicBezTo>
                    <a:cubicBezTo>
                      <a:pt x="1" y="1390"/>
                      <a:pt x="413" y="1776"/>
                      <a:pt x="902" y="1776"/>
                    </a:cubicBezTo>
                    <a:cubicBezTo>
                      <a:pt x="1391" y="1776"/>
                      <a:pt x="1777" y="1390"/>
                      <a:pt x="1777" y="901"/>
                    </a:cubicBezTo>
                    <a:cubicBezTo>
                      <a:pt x="1777" y="412"/>
                      <a:pt x="1391" y="0"/>
                      <a:pt x="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4" name="Google Shape;12894;p37"/>
              <p:cNvSpPr/>
              <p:nvPr/>
            </p:nvSpPr>
            <p:spPr>
              <a:xfrm>
                <a:off x="2092601" y="2373756"/>
                <a:ext cx="73686" cy="72756"/>
              </a:xfrm>
              <a:custGeom>
                <a:rect b="b" l="l" r="r" t="t"/>
                <a:pathLst>
                  <a:path extrusionOk="0" h="2111" w="2138">
                    <a:moveTo>
                      <a:pt x="1056" y="0"/>
                    </a:moveTo>
                    <a:cubicBezTo>
                      <a:pt x="490" y="0"/>
                      <a:pt x="1" y="463"/>
                      <a:pt x="1" y="1055"/>
                    </a:cubicBezTo>
                    <a:cubicBezTo>
                      <a:pt x="1" y="1647"/>
                      <a:pt x="490" y="2111"/>
                      <a:pt x="1056" y="2111"/>
                    </a:cubicBezTo>
                    <a:cubicBezTo>
                      <a:pt x="1648" y="2111"/>
                      <a:pt x="2137" y="1647"/>
                      <a:pt x="2137" y="1055"/>
                    </a:cubicBezTo>
                    <a:cubicBezTo>
                      <a:pt x="2137" y="463"/>
                      <a:pt x="1648" y="0"/>
                      <a:pt x="10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5" name="Google Shape;12895;p37"/>
              <p:cNvSpPr/>
              <p:nvPr/>
            </p:nvSpPr>
            <p:spPr>
              <a:xfrm>
                <a:off x="2005680" y="2635446"/>
                <a:ext cx="61244" cy="62106"/>
              </a:xfrm>
              <a:custGeom>
                <a:rect b="b" l="l" r="r" t="t"/>
                <a:pathLst>
                  <a:path extrusionOk="0" h="1802" w="1777">
                    <a:moveTo>
                      <a:pt x="901" y="0"/>
                    </a:moveTo>
                    <a:cubicBezTo>
                      <a:pt x="386" y="0"/>
                      <a:pt x="0" y="412"/>
                      <a:pt x="0" y="901"/>
                    </a:cubicBezTo>
                    <a:cubicBezTo>
                      <a:pt x="0" y="1390"/>
                      <a:pt x="386" y="1802"/>
                      <a:pt x="901" y="1802"/>
                    </a:cubicBezTo>
                    <a:cubicBezTo>
                      <a:pt x="1390" y="1802"/>
                      <a:pt x="1776" y="1390"/>
                      <a:pt x="1776" y="901"/>
                    </a:cubicBezTo>
                    <a:cubicBezTo>
                      <a:pt x="1776" y="412"/>
                      <a:pt x="1390" y="0"/>
                      <a:pt x="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6" name="Google Shape;12896;p37"/>
              <p:cNvSpPr/>
              <p:nvPr/>
            </p:nvSpPr>
            <p:spPr>
              <a:xfrm>
                <a:off x="2193720" y="2449130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33"/>
                      <a:pt x="1" y="490"/>
                    </a:cubicBezTo>
                    <a:cubicBezTo>
                      <a:pt x="1" y="773"/>
                      <a:pt x="233" y="1005"/>
                      <a:pt x="516" y="1005"/>
                    </a:cubicBezTo>
                    <a:cubicBezTo>
                      <a:pt x="799" y="1005"/>
                      <a:pt x="1030" y="773"/>
                      <a:pt x="1030" y="490"/>
                    </a:cubicBezTo>
                    <a:cubicBezTo>
                      <a:pt x="1030" y="233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7" name="Google Shape;12897;p37"/>
              <p:cNvSpPr/>
              <p:nvPr/>
            </p:nvSpPr>
            <p:spPr>
              <a:xfrm>
                <a:off x="2145849" y="2893553"/>
                <a:ext cx="78959" cy="78994"/>
              </a:xfrm>
              <a:custGeom>
                <a:rect b="b" l="l" r="r" t="t"/>
                <a:pathLst>
                  <a:path extrusionOk="0" h="2292" w="2291">
                    <a:moveTo>
                      <a:pt x="1158" y="1"/>
                    </a:moveTo>
                    <a:cubicBezTo>
                      <a:pt x="515" y="1"/>
                      <a:pt x="0" y="516"/>
                      <a:pt x="0" y="1159"/>
                    </a:cubicBezTo>
                    <a:cubicBezTo>
                      <a:pt x="0" y="1777"/>
                      <a:pt x="515" y="2292"/>
                      <a:pt x="1158" y="2292"/>
                    </a:cubicBezTo>
                    <a:cubicBezTo>
                      <a:pt x="1776" y="2292"/>
                      <a:pt x="2291" y="1777"/>
                      <a:pt x="2291" y="1159"/>
                    </a:cubicBezTo>
                    <a:cubicBezTo>
                      <a:pt x="2291" y="516"/>
                      <a:pt x="17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8" name="Google Shape;12898;p37"/>
              <p:cNvSpPr/>
              <p:nvPr/>
            </p:nvSpPr>
            <p:spPr>
              <a:xfrm>
                <a:off x="1851312" y="2858088"/>
                <a:ext cx="92297" cy="93159"/>
              </a:xfrm>
              <a:custGeom>
                <a:rect b="b" l="l" r="r" t="t"/>
                <a:pathLst>
                  <a:path extrusionOk="0" h="2703" w="2678">
                    <a:moveTo>
                      <a:pt x="1339" y="0"/>
                    </a:moveTo>
                    <a:cubicBezTo>
                      <a:pt x="593" y="0"/>
                      <a:pt x="1" y="618"/>
                      <a:pt x="1" y="1339"/>
                    </a:cubicBezTo>
                    <a:cubicBezTo>
                      <a:pt x="1" y="2085"/>
                      <a:pt x="593" y="2703"/>
                      <a:pt x="1339" y="2703"/>
                    </a:cubicBezTo>
                    <a:cubicBezTo>
                      <a:pt x="2086" y="2703"/>
                      <a:pt x="2678" y="2085"/>
                      <a:pt x="2678" y="1339"/>
                    </a:cubicBezTo>
                    <a:cubicBezTo>
                      <a:pt x="2678" y="618"/>
                      <a:pt x="2086" y="0"/>
                      <a:pt x="1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9" name="Google Shape;12899;p37"/>
              <p:cNvSpPr/>
              <p:nvPr/>
            </p:nvSpPr>
            <p:spPr>
              <a:xfrm>
                <a:off x="1821156" y="2891795"/>
                <a:ext cx="69240" cy="70102"/>
              </a:xfrm>
              <a:custGeom>
                <a:rect b="b" l="l" r="r" t="t"/>
                <a:pathLst>
                  <a:path extrusionOk="0" h="2034" w="2009">
                    <a:moveTo>
                      <a:pt x="1004" y="0"/>
                    </a:moveTo>
                    <a:cubicBezTo>
                      <a:pt x="438" y="0"/>
                      <a:pt x="1" y="464"/>
                      <a:pt x="1" y="1030"/>
                    </a:cubicBezTo>
                    <a:cubicBezTo>
                      <a:pt x="1" y="1570"/>
                      <a:pt x="438" y="2034"/>
                      <a:pt x="1004" y="2034"/>
                    </a:cubicBezTo>
                    <a:cubicBezTo>
                      <a:pt x="1571" y="2034"/>
                      <a:pt x="2008" y="1570"/>
                      <a:pt x="2008" y="1030"/>
                    </a:cubicBezTo>
                    <a:cubicBezTo>
                      <a:pt x="2008" y="464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0" name="Google Shape;12900;p37"/>
              <p:cNvSpPr/>
              <p:nvPr/>
            </p:nvSpPr>
            <p:spPr>
              <a:xfrm flipH="1">
                <a:off x="1861962" y="343912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1" name="Google Shape;12901;p37"/>
              <p:cNvSpPr/>
              <p:nvPr/>
            </p:nvSpPr>
            <p:spPr>
              <a:xfrm flipH="1">
                <a:off x="1916072" y="349678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02" name="Google Shape;12902;p37"/>
            <p:cNvGrpSpPr/>
            <p:nvPr/>
          </p:nvGrpSpPr>
          <p:grpSpPr>
            <a:xfrm>
              <a:off x="6024032" y="3831427"/>
              <a:ext cx="3175661" cy="798610"/>
              <a:chOff x="-57086" y="3804880"/>
              <a:chExt cx="3175661" cy="798610"/>
            </a:xfrm>
          </p:grpSpPr>
          <p:grpSp>
            <p:nvGrpSpPr>
              <p:cNvPr id="12903" name="Google Shape;12903;p37"/>
              <p:cNvGrpSpPr/>
              <p:nvPr/>
            </p:nvGrpSpPr>
            <p:grpSpPr>
              <a:xfrm>
                <a:off x="-57086" y="3804880"/>
                <a:ext cx="3175661" cy="798610"/>
                <a:chOff x="3574014" y="3281530"/>
                <a:chExt cx="3175661" cy="798610"/>
              </a:xfrm>
            </p:grpSpPr>
            <p:grpSp>
              <p:nvGrpSpPr>
                <p:cNvPr id="12904" name="Google Shape;12904;p37"/>
                <p:cNvGrpSpPr/>
                <p:nvPr/>
              </p:nvGrpSpPr>
              <p:grpSpPr>
                <a:xfrm>
                  <a:off x="4196026" y="3302816"/>
                  <a:ext cx="381492" cy="262589"/>
                  <a:chOff x="227089" y="3364616"/>
                  <a:chExt cx="381492" cy="262589"/>
                </a:xfrm>
              </p:grpSpPr>
              <p:sp>
                <p:nvSpPr>
                  <p:cNvPr id="12905" name="Google Shape;12905;p37"/>
                  <p:cNvSpPr/>
                  <p:nvPr/>
                </p:nvSpPr>
                <p:spPr>
                  <a:xfrm>
                    <a:off x="379664" y="3367270"/>
                    <a:ext cx="228917" cy="228882"/>
                  </a:xfrm>
                  <a:custGeom>
                    <a:rect b="b" l="l" r="r" t="t"/>
                    <a:pathLst>
                      <a:path extrusionOk="0" h="6641" w="6642">
                        <a:moveTo>
                          <a:pt x="3321" y="0"/>
                        </a:moveTo>
                        <a:cubicBezTo>
                          <a:pt x="1468" y="0"/>
                          <a:pt x="0" y="1493"/>
                          <a:pt x="0" y="3321"/>
                        </a:cubicBezTo>
                        <a:cubicBezTo>
                          <a:pt x="0" y="5148"/>
                          <a:pt x="1468" y="6641"/>
                          <a:pt x="3321" y="6641"/>
                        </a:cubicBezTo>
                        <a:cubicBezTo>
                          <a:pt x="5148" y="6641"/>
                          <a:pt x="6641" y="5148"/>
                          <a:pt x="6641" y="3321"/>
                        </a:cubicBezTo>
                        <a:cubicBezTo>
                          <a:pt x="6641" y="1493"/>
                          <a:pt x="5148" y="0"/>
                          <a:pt x="33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06" name="Google Shape;12906;p37"/>
                  <p:cNvSpPr/>
                  <p:nvPr/>
                </p:nvSpPr>
                <p:spPr>
                  <a:xfrm>
                    <a:off x="227089" y="3364616"/>
                    <a:ext cx="263485" cy="262589"/>
                  </a:xfrm>
                  <a:custGeom>
                    <a:rect b="b" l="l" r="r" t="t"/>
                    <a:pathLst>
                      <a:path extrusionOk="0" h="7619" w="7645">
                        <a:moveTo>
                          <a:pt x="3835" y="0"/>
                        </a:moveTo>
                        <a:cubicBezTo>
                          <a:pt x="1725" y="0"/>
                          <a:pt x="0" y="1699"/>
                          <a:pt x="0" y="3809"/>
                        </a:cubicBezTo>
                        <a:cubicBezTo>
                          <a:pt x="0" y="5920"/>
                          <a:pt x="1725" y="7619"/>
                          <a:pt x="3835" y="7619"/>
                        </a:cubicBezTo>
                        <a:cubicBezTo>
                          <a:pt x="5920" y="7619"/>
                          <a:pt x="7645" y="5920"/>
                          <a:pt x="7645" y="3809"/>
                        </a:cubicBezTo>
                        <a:cubicBezTo>
                          <a:pt x="7645" y="1699"/>
                          <a:pt x="5920" y="0"/>
                          <a:pt x="383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907" name="Google Shape;12907;p37"/>
                <p:cNvSpPr/>
                <p:nvPr/>
              </p:nvSpPr>
              <p:spPr>
                <a:xfrm>
                  <a:off x="4384091" y="3285079"/>
                  <a:ext cx="14234" cy="23092"/>
                </a:xfrm>
                <a:custGeom>
                  <a:rect b="b" l="l" r="r" t="t"/>
                  <a:pathLst>
                    <a:path extrusionOk="0" h="670" w="413">
                      <a:moveTo>
                        <a:pt x="336" y="0"/>
                      </a:moveTo>
                      <a:cubicBezTo>
                        <a:pt x="207" y="26"/>
                        <a:pt x="78" y="206"/>
                        <a:pt x="27" y="335"/>
                      </a:cubicBezTo>
                      <a:cubicBezTo>
                        <a:pt x="1" y="489"/>
                        <a:pt x="27" y="567"/>
                        <a:pt x="104" y="670"/>
                      </a:cubicBezTo>
                      <a:cubicBezTo>
                        <a:pt x="233" y="618"/>
                        <a:pt x="310" y="592"/>
                        <a:pt x="361" y="464"/>
                      </a:cubicBezTo>
                      <a:cubicBezTo>
                        <a:pt x="413" y="309"/>
                        <a:pt x="413" y="103"/>
                        <a:pt x="336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08" name="Google Shape;12908;p37"/>
                <p:cNvSpPr/>
                <p:nvPr/>
              </p:nvSpPr>
              <p:spPr>
                <a:xfrm>
                  <a:off x="4273218" y="3281530"/>
                  <a:ext cx="15992" cy="22195"/>
                </a:xfrm>
                <a:custGeom>
                  <a:rect b="b" l="l" r="r" t="t"/>
                  <a:pathLst>
                    <a:path extrusionOk="0" h="644" w="464">
                      <a:moveTo>
                        <a:pt x="52" y="0"/>
                      </a:moveTo>
                      <a:cubicBezTo>
                        <a:pt x="1" y="103"/>
                        <a:pt x="26" y="309"/>
                        <a:pt x="78" y="438"/>
                      </a:cubicBezTo>
                      <a:cubicBezTo>
                        <a:pt x="129" y="592"/>
                        <a:pt x="232" y="618"/>
                        <a:pt x="361" y="644"/>
                      </a:cubicBezTo>
                      <a:cubicBezTo>
                        <a:pt x="412" y="541"/>
                        <a:pt x="464" y="438"/>
                        <a:pt x="387" y="309"/>
                      </a:cubicBezTo>
                      <a:cubicBezTo>
                        <a:pt x="335" y="181"/>
                        <a:pt x="181" y="26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909" name="Google Shape;12909;p37"/>
                <p:cNvGrpSpPr/>
                <p:nvPr/>
              </p:nvGrpSpPr>
              <p:grpSpPr>
                <a:xfrm>
                  <a:off x="3574014" y="3283865"/>
                  <a:ext cx="3175661" cy="796274"/>
                  <a:chOff x="3574014" y="3283865"/>
                  <a:chExt cx="3175661" cy="796274"/>
                </a:xfrm>
              </p:grpSpPr>
              <p:sp>
                <p:nvSpPr>
                  <p:cNvPr id="12910" name="Google Shape;12910;p37"/>
                  <p:cNvSpPr/>
                  <p:nvPr/>
                </p:nvSpPr>
                <p:spPr>
                  <a:xfrm>
                    <a:off x="3610310" y="3352687"/>
                    <a:ext cx="3078207" cy="727453"/>
                  </a:xfrm>
                  <a:custGeom>
                    <a:rect b="b" l="l" r="r" t="t"/>
                    <a:pathLst>
                      <a:path extrusionOk="0" h="21107" w="89314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109" y="335"/>
                          <a:pt x="35262" y="696"/>
                          <a:pt x="27489" y="953"/>
                        </a:cubicBezTo>
                        <a:cubicBezTo>
                          <a:pt x="27077" y="979"/>
                          <a:pt x="26666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386" y="20386"/>
                          <a:pt x="1210" y="21106"/>
                          <a:pt x="2214" y="21106"/>
                        </a:cubicBezTo>
                        <a:lnTo>
                          <a:pt x="86405" y="21106"/>
                        </a:lnTo>
                        <a:cubicBezTo>
                          <a:pt x="87537" y="21106"/>
                          <a:pt x="88438" y="20206"/>
                          <a:pt x="88438" y="19073"/>
                        </a:cubicBezTo>
                        <a:cubicBezTo>
                          <a:pt x="88927" y="12844"/>
                          <a:pt x="89313" y="6899"/>
                          <a:pt x="88438" y="3501"/>
                        </a:cubicBezTo>
                        <a:cubicBezTo>
                          <a:pt x="88438" y="2832"/>
                          <a:pt x="88129" y="224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2721" y="1105"/>
                          <a:pt x="82693" y="1103"/>
                          <a:pt x="82665" y="1103"/>
                        </a:cubicBezTo>
                        <a:cubicBezTo>
                          <a:pt x="81960" y="1103"/>
                          <a:pt x="81378" y="1961"/>
                          <a:pt x="80673" y="1961"/>
                        </a:cubicBezTo>
                        <a:cubicBezTo>
                          <a:pt x="80645" y="1961"/>
                          <a:pt x="80617" y="1960"/>
                          <a:pt x="80588" y="1957"/>
                        </a:cubicBezTo>
                        <a:cubicBezTo>
                          <a:pt x="79867" y="1905"/>
                          <a:pt x="79044" y="1674"/>
                          <a:pt x="78349" y="1622"/>
                        </a:cubicBezTo>
                        <a:cubicBezTo>
                          <a:pt x="76804" y="1519"/>
                          <a:pt x="75183" y="516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11" name="Google Shape;12911;p37"/>
                  <p:cNvSpPr/>
                  <p:nvPr/>
                </p:nvSpPr>
                <p:spPr>
                  <a:xfrm>
                    <a:off x="3617474" y="3355724"/>
                    <a:ext cx="3072899" cy="720353"/>
                  </a:xfrm>
                  <a:custGeom>
                    <a:rect b="b" l="l" r="r" t="t"/>
                    <a:pathLst>
                      <a:path extrusionOk="0" h="20901" w="89160">
                        <a:moveTo>
                          <a:pt x="68311" y="1"/>
                        </a:moveTo>
                        <a:lnTo>
                          <a:pt x="68311" y="1"/>
                        </a:lnTo>
                        <a:cubicBezTo>
                          <a:pt x="69212" y="1571"/>
                          <a:pt x="70808" y="2626"/>
                          <a:pt x="73690" y="2729"/>
                        </a:cubicBezTo>
                        <a:cubicBezTo>
                          <a:pt x="85968" y="3167"/>
                          <a:pt x="81669" y="10914"/>
                          <a:pt x="82261" y="16165"/>
                        </a:cubicBezTo>
                        <a:cubicBezTo>
                          <a:pt x="82611" y="19275"/>
                          <a:pt x="77353" y="20214"/>
                          <a:pt x="71072" y="20214"/>
                        </a:cubicBezTo>
                        <a:cubicBezTo>
                          <a:pt x="68570" y="20214"/>
                          <a:pt x="65906" y="20065"/>
                          <a:pt x="63369" y="19845"/>
                        </a:cubicBezTo>
                        <a:cubicBezTo>
                          <a:pt x="61465" y="19691"/>
                          <a:pt x="59817" y="18378"/>
                          <a:pt x="59251" y="16551"/>
                        </a:cubicBezTo>
                        <a:cubicBezTo>
                          <a:pt x="57784" y="11609"/>
                          <a:pt x="58402" y="3192"/>
                          <a:pt x="60718" y="2266"/>
                        </a:cubicBezTo>
                        <a:lnTo>
                          <a:pt x="57578" y="1957"/>
                        </a:lnTo>
                        <a:lnTo>
                          <a:pt x="57578" y="1957"/>
                        </a:lnTo>
                        <a:cubicBezTo>
                          <a:pt x="57578" y="1957"/>
                          <a:pt x="58556" y="6461"/>
                          <a:pt x="57630" y="8803"/>
                        </a:cubicBezTo>
                        <a:cubicBezTo>
                          <a:pt x="56909" y="10631"/>
                          <a:pt x="57990" y="13668"/>
                          <a:pt x="57990" y="16293"/>
                        </a:cubicBezTo>
                        <a:cubicBezTo>
                          <a:pt x="58015" y="17817"/>
                          <a:pt x="56730" y="19051"/>
                          <a:pt x="55218" y="19051"/>
                        </a:cubicBezTo>
                        <a:cubicBezTo>
                          <a:pt x="55173" y="19051"/>
                          <a:pt x="55127" y="19050"/>
                          <a:pt x="55081" y="19047"/>
                        </a:cubicBezTo>
                        <a:cubicBezTo>
                          <a:pt x="53035" y="18947"/>
                          <a:pt x="50547" y="18906"/>
                          <a:pt x="47804" y="18906"/>
                        </a:cubicBezTo>
                        <a:cubicBezTo>
                          <a:pt x="42129" y="18906"/>
                          <a:pt x="35366" y="19080"/>
                          <a:pt x="29188" y="19253"/>
                        </a:cubicBezTo>
                        <a:cubicBezTo>
                          <a:pt x="29157" y="19254"/>
                          <a:pt x="29125" y="19255"/>
                          <a:pt x="29094" y="19255"/>
                        </a:cubicBezTo>
                        <a:cubicBezTo>
                          <a:pt x="27695" y="19255"/>
                          <a:pt x="26536" y="18141"/>
                          <a:pt x="26460" y="16731"/>
                        </a:cubicBezTo>
                        <a:cubicBezTo>
                          <a:pt x="26383" y="15495"/>
                          <a:pt x="26434" y="14157"/>
                          <a:pt x="26820" y="13179"/>
                        </a:cubicBezTo>
                        <a:cubicBezTo>
                          <a:pt x="27747" y="10837"/>
                          <a:pt x="25431" y="4737"/>
                          <a:pt x="27001" y="3012"/>
                        </a:cubicBezTo>
                        <a:cubicBezTo>
                          <a:pt x="27768" y="2169"/>
                          <a:pt x="26880" y="1953"/>
                          <a:pt x="25772" y="1953"/>
                        </a:cubicBezTo>
                        <a:cubicBezTo>
                          <a:pt x="24615" y="1953"/>
                          <a:pt x="23217" y="2188"/>
                          <a:pt x="23217" y="2188"/>
                        </a:cubicBezTo>
                        <a:cubicBezTo>
                          <a:pt x="25920" y="3862"/>
                          <a:pt x="26563" y="11789"/>
                          <a:pt x="25534" y="16396"/>
                        </a:cubicBezTo>
                        <a:cubicBezTo>
                          <a:pt x="25147" y="18172"/>
                          <a:pt x="23629" y="19433"/>
                          <a:pt x="21853" y="19485"/>
                        </a:cubicBezTo>
                        <a:cubicBezTo>
                          <a:pt x="18217" y="19596"/>
                          <a:pt x="15169" y="19681"/>
                          <a:pt x="13211" y="19681"/>
                        </a:cubicBezTo>
                        <a:cubicBezTo>
                          <a:pt x="12452" y="19681"/>
                          <a:pt x="11857" y="19668"/>
                          <a:pt x="11455" y="19639"/>
                        </a:cubicBezTo>
                        <a:cubicBezTo>
                          <a:pt x="7671" y="19382"/>
                          <a:pt x="2163" y="19665"/>
                          <a:pt x="1" y="18146"/>
                        </a:cubicBezTo>
                        <a:lnTo>
                          <a:pt x="1" y="18146"/>
                        </a:lnTo>
                        <a:cubicBezTo>
                          <a:pt x="1" y="18378"/>
                          <a:pt x="27" y="18635"/>
                          <a:pt x="27" y="18867"/>
                        </a:cubicBezTo>
                        <a:cubicBezTo>
                          <a:pt x="27" y="20000"/>
                          <a:pt x="927" y="20900"/>
                          <a:pt x="2060" y="20900"/>
                        </a:cubicBezTo>
                        <a:lnTo>
                          <a:pt x="86251" y="20900"/>
                        </a:lnTo>
                        <a:cubicBezTo>
                          <a:pt x="87383" y="20900"/>
                          <a:pt x="88284" y="20000"/>
                          <a:pt x="88284" y="18867"/>
                        </a:cubicBezTo>
                        <a:cubicBezTo>
                          <a:pt x="88773" y="12638"/>
                          <a:pt x="89159" y="6693"/>
                          <a:pt x="88284" y="3295"/>
                        </a:cubicBezTo>
                        <a:cubicBezTo>
                          <a:pt x="88284" y="2626"/>
                          <a:pt x="87975" y="2034"/>
                          <a:pt x="87461" y="1648"/>
                        </a:cubicBezTo>
                        <a:cubicBezTo>
                          <a:pt x="87126" y="1391"/>
                          <a:pt x="86714" y="1262"/>
                          <a:pt x="86251" y="1262"/>
                        </a:cubicBezTo>
                        <a:cubicBezTo>
                          <a:pt x="79636" y="593"/>
                          <a:pt x="74102" y="927"/>
                          <a:pt x="6831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12" name="Google Shape;12912;p37"/>
                  <p:cNvSpPr/>
                  <p:nvPr/>
                </p:nvSpPr>
                <p:spPr>
                  <a:xfrm>
                    <a:off x="5304699" y="3985567"/>
                    <a:ext cx="24884" cy="31053"/>
                  </a:xfrm>
                  <a:custGeom>
                    <a:rect b="b" l="l" r="r" t="t"/>
                    <a:pathLst>
                      <a:path extrusionOk="0" h="901" w="722">
                        <a:moveTo>
                          <a:pt x="104" y="0"/>
                        </a:moveTo>
                        <a:cubicBezTo>
                          <a:pt x="1" y="180"/>
                          <a:pt x="78" y="489"/>
                          <a:pt x="181" y="669"/>
                        </a:cubicBezTo>
                        <a:cubicBezTo>
                          <a:pt x="284" y="875"/>
                          <a:pt x="412" y="901"/>
                          <a:pt x="593" y="901"/>
                        </a:cubicBezTo>
                        <a:cubicBezTo>
                          <a:pt x="696" y="747"/>
                          <a:pt x="721" y="618"/>
                          <a:pt x="618" y="412"/>
                        </a:cubicBezTo>
                        <a:cubicBezTo>
                          <a:pt x="515" y="232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13" name="Google Shape;12913;p37"/>
                  <p:cNvSpPr/>
                  <p:nvPr/>
                </p:nvSpPr>
                <p:spPr>
                  <a:xfrm>
                    <a:off x="5339302" y="3969575"/>
                    <a:ext cx="18646" cy="36430"/>
                  </a:xfrm>
                  <a:custGeom>
                    <a:rect b="b" l="l" r="r" t="t"/>
                    <a:pathLst>
                      <a:path extrusionOk="0" h="1057" w="541">
                        <a:moveTo>
                          <a:pt x="232" y="1"/>
                        </a:moveTo>
                        <a:cubicBezTo>
                          <a:pt x="103" y="130"/>
                          <a:pt x="0" y="413"/>
                          <a:pt x="26" y="644"/>
                        </a:cubicBezTo>
                        <a:cubicBezTo>
                          <a:pt x="26" y="850"/>
                          <a:pt x="129" y="953"/>
                          <a:pt x="309" y="1056"/>
                        </a:cubicBezTo>
                        <a:cubicBezTo>
                          <a:pt x="438" y="927"/>
                          <a:pt x="541" y="824"/>
                          <a:pt x="541" y="619"/>
                        </a:cubicBezTo>
                        <a:cubicBezTo>
                          <a:pt x="515" y="387"/>
                          <a:pt x="412" y="104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2914" name="Google Shape;12914;p37"/>
                  <p:cNvGrpSpPr/>
                  <p:nvPr/>
                </p:nvGrpSpPr>
                <p:grpSpPr>
                  <a:xfrm>
                    <a:off x="4039737" y="3511402"/>
                    <a:ext cx="2205301" cy="547403"/>
                    <a:chOff x="518937" y="3511402"/>
                    <a:chExt cx="2205301" cy="547403"/>
                  </a:xfrm>
                </p:grpSpPr>
                <p:sp>
                  <p:nvSpPr>
                    <p:cNvPr id="12915" name="Google Shape;12915;p37"/>
                    <p:cNvSpPr/>
                    <p:nvPr/>
                  </p:nvSpPr>
                  <p:spPr>
                    <a:xfrm>
                      <a:off x="1016574" y="3647399"/>
                      <a:ext cx="45287" cy="22781"/>
                    </a:xfrm>
                    <a:custGeom>
                      <a:rect b="b" l="l" r="r" t="t"/>
                      <a:pathLst>
                        <a:path extrusionOk="0" h="661" w="1314">
                          <a:moveTo>
                            <a:pt x="599" y="1"/>
                          </a:moveTo>
                          <a:cubicBezTo>
                            <a:pt x="562" y="1"/>
                            <a:pt x="525" y="2"/>
                            <a:pt x="490" y="6"/>
                          </a:cubicBezTo>
                          <a:cubicBezTo>
                            <a:pt x="207" y="57"/>
                            <a:pt x="104" y="186"/>
                            <a:pt x="1" y="392"/>
                          </a:cubicBezTo>
                          <a:cubicBezTo>
                            <a:pt x="132" y="545"/>
                            <a:pt x="244" y="661"/>
                            <a:pt x="449" y="661"/>
                          </a:cubicBezTo>
                          <a:cubicBezTo>
                            <a:pt x="485" y="661"/>
                            <a:pt x="524" y="657"/>
                            <a:pt x="567" y="649"/>
                          </a:cubicBezTo>
                          <a:cubicBezTo>
                            <a:pt x="850" y="623"/>
                            <a:pt x="1185" y="443"/>
                            <a:pt x="1313" y="237"/>
                          </a:cubicBezTo>
                          <a:cubicBezTo>
                            <a:pt x="1156" y="80"/>
                            <a:pt x="860" y="1"/>
                            <a:pt x="5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16" name="Google Shape;12916;p37"/>
                    <p:cNvSpPr/>
                    <p:nvPr/>
                  </p:nvSpPr>
                  <p:spPr>
                    <a:xfrm>
                      <a:off x="1029878" y="3702164"/>
                      <a:ext cx="45287" cy="23160"/>
                    </a:xfrm>
                    <a:custGeom>
                      <a:rect b="b" l="l" r="r" t="t"/>
                      <a:pathLst>
                        <a:path extrusionOk="0" h="672" w="1314">
                          <a:moveTo>
                            <a:pt x="447" y="1"/>
                          </a:moveTo>
                          <a:cubicBezTo>
                            <a:pt x="244" y="1"/>
                            <a:pt x="132" y="113"/>
                            <a:pt x="1" y="244"/>
                          </a:cubicBezTo>
                          <a:cubicBezTo>
                            <a:pt x="104" y="476"/>
                            <a:pt x="207" y="604"/>
                            <a:pt x="464" y="656"/>
                          </a:cubicBezTo>
                          <a:cubicBezTo>
                            <a:pt x="522" y="666"/>
                            <a:pt x="584" y="672"/>
                            <a:pt x="648" y="672"/>
                          </a:cubicBezTo>
                          <a:cubicBezTo>
                            <a:pt x="896" y="672"/>
                            <a:pt x="1170" y="593"/>
                            <a:pt x="1314" y="450"/>
                          </a:cubicBezTo>
                          <a:cubicBezTo>
                            <a:pt x="1211" y="244"/>
                            <a:pt x="850" y="64"/>
                            <a:pt x="567" y="12"/>
                          </a:cubicBezTo>
                          <a:cubicBezTo>
                            <a:pt x="524" y="5"/>
                            <a:pt x="484" y="1"/>
                            <a:pt x="44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17" name="Google Shape;12917;p37"/>
                    <p:cNvSpPr/>
                    <p:nvPr/>
                  </p:nvSpPr>
                  <p:spPr>
                    <a:xfrm>
                      <a:off x="2126307" y="3867836"/>
                      <a:ext cx="48837" cy="27779"/>
                    </a:xfrm>
                    <a:custGeom>
                      <a:rect b="b" l="l" r="r" t="t"/>
                      <a:pathLst>
                        <a:path extrusionOk="0" h="806" w="1417">
                          <a:moveTo>
                            <a:pt x="887" y="1"/>
                          </a:moveTo>
                          <a:cubicBezTo>
                            <a:pt x="736" y="1"/>
                            <a:pt x="586" y="26"/>
                            <a:pt x="464" y="70"/>
                          </a:cubicBezTo>
                          <a:cubicBezTo>
                            <a:pt x="155" y="173"/>
                            <a:pt x="78" y="353"/>
                            <a:pt x="1" y="585"/>
                          </a:cubicBezTo>
                          <a:cubicBezTo>
                            <a:pt x="150" y="716"/>
                            <a:pt x="286" y="806"/>
                            <a:pt x="458" y="806"/>
                          </a:cubicBezTo>
                          <a:cubicBezTo>
                            <a:pt x="523" y="806"/>
                            <a:pt x="593" y="793"/>
                            <a:pt x="670" y="765"/>
                          </a:cubicBezTo>
                          <a:cubicBezTo>
                            <a:pt x="979" y="662"/>
                            <a:pt x="1339" y="405"/>
                            <a:pt x="1416" y="147"/>
                          </a:cubicBezTo>
                          <a:cubicBezTo>
                            <a:pt x="1284" y="45"/>
                            <a:pt x="1086" y="1"/>
                            <a:pt x="88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18" name="Google Shape;12918;p37"/>
                    <p:cNvSpPr/>
                    <p:nvPr/>
                  </p:nvSpPr>
                  <p:spPr>
                    <a:xfrm>
                      <a:off x="2123653" y="3898957"/>
                      <a:ext cx="29295" cy="24125"/>
                    </a:xfrm>
                    <a:custGeom>
                      <a:rect b="b" l="l" r="r" t="t"/>
                      <a:pathLst>
                        <a:path extrusionOk="0" h="700" w="850">
                          <a:moveTo>
                            <a:pt x="228" y="0"/>
                          </a:moveTo>
                          <a:cubicBezTo>
                            <a:pt x="156" y="0"/>
                            <a:pt x="84" y="18"/>
                            <a:pt x="1" y="42"/>
                          </a:cubicBezTo>
                          <a:cubicBezTo>
                            <a:pt x="1" y="248"/>
                            <a:pt x="1" y="377"/>
                            <a:pt x="181" y="505"/>
                          </a:cubicBezTo>
                          <a:cubicBezTo>
                            <a:pt x="328" y="611"/>
                            <a:pt x="563" y="699"/>
                            <a:pt x="742" y="699"/>
                          </a:cubicBezTo>
                          <a:cubicBezTo>
                            <a:pt x="781" y="699"/>
                            <a:pt x="817" y="695"/>
                            <a:pt x="850" y="686"/>
                          </a:cubicBezTo>
                          <a:cubicBezTo>
                            <a:pt x="850" y="480"/>
                            <a:pt x="670" y="222"/>
                            <a:pt x="490" y="94"/>
                          </a:cubicBezTo>
                          <a:cubicBezTo>
                            <a:pt x="393" y="25"/>
                            <a:pt x="311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19" name="Google Shape;12919;p37"/>
                    <p:cNvSpPr/>
                    <p:nvPr/>
                  </p:nvSpPr>
                  <p:spPr>
                    <a:xfrm>
                      <a:off x="2121896" y="3842332"/>
                      <a:ext cx="28399" cy="25435"/>
                    </a:xfrm>
                    <a:custGeom>
                      <a:rect b="b" l="l" r="r" t="t"/>
                      <a:pathLst>
                        <a:path extrusionOk="0" h="738" w="824">
                          <a:moveTo>
                            <a:pt x="699" y="1"/>
                          </a:moveTo>
                          <a:cubicBezTo>
                            <a:pt x="509" y="1"/>
                            <a:pt x="285" y="113"/>
                            <a:pt x="155" y="244"/>
                          </a:cubicBezTo>
                          <a:cubicBezTo>
                            <a:pt x="0" y="398"/>
                            <a:pt x="0" y="527"/>
                            <a:pt x="26" y="707"/>
                          </a:cubicBezTo>
                          <a:cubicBezTo>
                            <a:pt x="92" y="726"/>
                            <a:pt x="154" y="738"/>
                            <a:pt x="215" y="738"/>
                          </a:cubicBezTo>
                          <a:cubicBezTo>
                            <a:pt x="319" y="738"/>
                            <a:pt x="417" y="702"/>
                            <a:pt x="515" y="604"/>
                          </a:cubicBezTo>
                          <a:cubicBezTo>
                            <a:pt x="669" y="475"/>
                            <a:pt x="824" y="192"/>
                            <a:pt x="798" y="12"/>
                          </a:cubicBezTo>
                          <a:cubicBezTo>
                            <a:pt x="766" y="4"/>
                            <a:pt x="733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0" name="Google Shape;12920;p37"/>
                    <p:cNvSpPr/>
                    <p:nvPr/>
                  </p:nvSpPr>
                  <p:spPr>
                    <a:xfrm>
                      <a:off x="2070440" y="3560962"/>
                      <a:ext cx="29295" cy="23229"/>
                    </a:xfrm>
                    <a:custGeom>
                      <a:rect b="b" l="l" r="r" t="t"/>
                      <a:pathLst>
                        <a:path extrusionOk="0" h="674" w="850">
                          <a:moveTo>
                            <a:pt x="128" y="1"/>
                          </a:moveTo>
                          <a:cubicBezTo>
                            <a:pt x="82" y="1"/>
                            <a:pt x="39" y="6"/>
                            <a:pt x="0" y="17"/>
                          </a:cubicBezTo>
                          <a:cubicBezTo>
                            <a:pt x="0" y="223"/>
                            <a:pt x="180" y="480"/>
                            <a:pt x="361" y="583"/>
                          </a:cubicBezTo>
                          <a:cubicBezTo>
                            <a:pt x="451" y="648"/>
                            <a:pt x="528" y="673"/>
                            <a:pt x="605" y="673"/>
                          </a:cubicBezTo>
                          <a:cubicBezTo>
                            <a:pt x="682" y="673"/>
                            <a:pt x="760" y="648"/>
                            <a:pt x="850" y="609"/>
                          </a:cubicBezTo>
                          <a:cubicBezTo>
                            <a:pt x="850" y="429"/>
                            <a:pt x="824" y="300"/>
                            <a:pt x="644" y="171"/>
                          </a:cubicBezTo>
                          <a:cubicBezTo>
                            <a:pt x="502" y="70"/>
                            <a:pt x="297" y="1"/>
                            <a:pt x="128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1" name="Google Shape;12921;p37"/>
                    <p:cNvSpPr/>
                    <p:nvPr/>
                  </p:nvSpPr>
                  <p:spPr>
                    <a:xfrm>
                      <a:off x="2136957" y="3932388"/>
                      <a:ext cx="32845" cy="20851"/>
                    </a:xfrm>
                    <a:custGeom>
                      <a:rect b="b" l="l" r="r" t="t"/>
                      <a:pathLst>
                        <a:path extrusionOk="0" h="605" w="953">
                          <a:moveTo>
                            <a:pt x="317" y="1"/>
                          </a:moveTo>
                          <a:cubicBezTo>
                            <a:pt x="214" y="1"/>
                            <a:pt x="119" y="51"/>
                            <a:pt x="1" y="102"/>
                          </a:cubicBezTo>
                          <a:cubicBezTo>
                            <a:pt x="52" y="282"/>
                            <a:pt x="78" y="436"/>
                            <a:pt x="284" y="514"/>
                          </a:cubicBezTo>
                          <a:cubicBezTo>
                            <a:pt x="399" y="571"/>
                            <a:pt x="547" y="605"/>
                            <a:pt x="682" y="605"/>
                          </a:cubicBezTo>
                          <a:cubicBezTo>
                            <a:pt x="788" y="605"/>
                            <a:pt x="885" y="584"/>
                            <a:pt x="953" y="539"/>
                          </a:cubicBezTo>
                          <a:cubicBezTo>
                            <a:pt x="927" y="359"/>
                            <a:pt x="696" y="153"/>
                            <a:pt x="490" y="50"/>
                          </a:cubicBezTo>
                          <a:cubicBezTo>
                            <a:pt x="427" y="15"/>
                            <a:pt x="371" y="1"/>
                            <a:pt x="31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2" name="Google Shape;12922;p37"/>
                    <p:cNvSpPr/>
                    <p:nvPr/>
                  </p:nvSpPr>
                  <p:spPr>
                    <a:xfrm>
                      <a:off x="2635490" y="3998870"/>
                      <a:ext cx="28434" cy="49699"/>
                    </a:xfrm>
                    <a:custGeom>
                      <a:rect b="b" l="l" r="r" t="t"/>
                      <a:pathLst>
                        <a:path extrusionOk="0" h="1442" w="825">
                          <a:moveTo>
                            <a:pt x="284" y="0"/>
                          </a:moveTo>
                          <a:cubicBezTo>
                            <a:pt x="78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42"/>
                          </a:cubicBezTo>
                          <a:cubicBezTo>
                            <a:pt x="696" y="1261"/>
                            <a:pt x="824" y="1107"/>
                            <a:pt x="773" y="798"/>
                          </a:cubicBezTo>
                          <a:cubicBezTo>
                            <a:pt x="721" y="489"/>
                            <a:pt x="516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3" name="Google Shape;12923;p37"/>
                    <p:cNvSpPr/>
                    <p:nvPr/>
                  </p:nvSpPr>
                  <p:spPr>
                    <a:xfrm>
                      <a:off x="2662993" y="402802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750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1" y="415"/>
                            <a:pt x="26" y="544"/>
                            <a:pt x="52" y="750"/>
                          </a:cubicBezTo>
                          <a:cubicBezTo>
                            <a:pt x="104" y="757"/>
                            <a:pt x="154" y="763"/>
                            <a:pt x="203" y="763"/>
                          </a:cubicBezTo>
                          <a:cubicBezTo>
                            <a:pt x="322" y="763"/>
                            <a:pt x="431" y="731"/>
                            <a:pt x="541" y="621"/>
                          </a:cubicBezTo>
                          <a:cubicBezTo>
                            <a:pt x="696" y="467"/>
                            <a:pt x="824" y="184"/>
                            <a:pt x="799" y="4"/>
                          </a:cubicBezTo>
                          <a:cubicBezTo>
                            <a:pt x="783" y="1"/>
                            <a:pt x="767" y="0"/>
                            <a:pt x="750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4" name="Google Shape;12924;p37"/>
                    <p:cNvSpPr/>
                    <p:nvPr/>
                  </p:nvSpPr>
                  <p:spPr>
                    <a:xfrm>
                      <a:off x="2608884" y="4019273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52" y="0"/>
                          </a:moveTo>
                          <a:cubicBezTo>
                            <a:pt x="1" y="180"/>
                            <a:pt x="78" y="489"/>
                            <a:pt x="206" y="669"/>
                          </a:cubicBezTo>
                          <a:cubicBezTo>
                            <a:pt x="335" y="850"/>
                            <a:pt x="464" y="850"/>
                            <a:pt x="644" y="875"/>
                          </a:cubicBezTo>
                          <a:cubicBezTo>
                            <a:pt x="721" y="695"/>
                            <a:pt x="747" y="541"/>
                            <a:pt x="618" y="361"/>
                          </a:cubicBezTo>
                          <a:cubicBezTo>
                            <a:pt x="490" y="180"/>
                            <a:pt x="258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5" name="Google Shape;12925;p37"/>
                    <p:cNvSpPr/>
                    <p:nvPr/>
                  </p:nvSpPr>
                  <p:spPr>
                    <a:xfrm>
                      <a:off x="2534371" y="4033887"/>
                      <a:ext cx="28434" cy="24918"/>
                    </a:xfrm>
                    <a:custGeom>
                      <a:rect b="b" l="l" r="r" t="t"/>
                      <a:pathLst>
                        <a:path extrusionOk="0" h="723" w="825">
                          <a:moveTo>
                            <a:pt x="131" y="0"/>
                          </a:moveTo>
                          <a:cubicBezTo>
                            <a:pt x="93" y="0"/>
                            <a:pt x="58" y="5"/>
                            <a:pt x="26" y="14"/>
                          </a:cubicBezTo>
                          <a:cubicBezTo>
                            <a:pt x="1" y="194"/>
                            <a:pt x="155" y="451"/>
                            <a:pt x="335" y="606"/>
                          </a:cubicBezTo>
                          <a:cubicBezTo>
                            <a:pt x="423" y="693"/>
                            <a:pt x="510" y="723"/>
                            <a:pt x="602" y="723"/>
                          </a:cubicBezTo>
                          <a:cubicBezTo>
                            <a:pt x="673" y="723"/>
                            <a:pt x="746" y="705"/>
                            <a:pt x="824" y="683"/>
                          </a:cubicBezTo>
                          <a:cubicBezTo>
                            <a:pt x="824" y="503"/>
                            <a:pt x="824" y="348"/>
                            <a:pt x="670" y="220"/>
                          </a:cubicBezTo>
                          <a:cubicBezTo>
                            <a:pt x="521" y="93"/>
                            <a:pt x="304" y="0"/>
                            <a:pt x="13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6" name="Google Shape;12926;p37"/>
                    <p:cNvSpPr/>
                    <p:nvPr/>
                  </p:nvSpPr>
                  <p:spPr>
                    <a:xfrm>
                      <a:off x="2698492" y="4015724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03" y="386"/>
                          </a:cubicBezTo>
                          <a:cubicBezTo>
                            <a:pt x="0" y="566"/>
                            <a:pt x="26" y="695"/>
                            <a:pt x="103" y="875"/>
                          </a:cubicBezTo>
                          <a:cubicBezTo>
                            <a:pt x="283" y="875"/>
                            <a:pt x="412" y="850"/>
                            <a:pt x="541" y="669"/>
                          </a:cubicBezTo>
                          <a:cubicBezTo>
                            <a:pt x="669" y="464"/>
                            <a:pt x="747" y="180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7" name="Google Shape;12927;p37"/>
                    <p:cNvSpPr/>
                    <p:nvPr/>
                  </p:nvSpPr>
                  <p:spPr>
                    <a:xfrm>
                      <a:off x="2106800" y="3678245"/>
                      <a:ext cx="50595" cy="25366"/>
                    </a:xfrm>
                    <a:custGeom>
                      <a:rect b="b" l="l" r="r" t="t"/>
                      <a:pathLst>
                        <a:path extrusionOk="0" h="736" w="1468">
                          <a:moveTo>
                            <a:pt x="713" y="0"/>
                          </a:moveTo>
                          <a:cubicBezTo>
                            <a:pt x="662" y="0"/>
                            <a:pt x="613" y="4"/>
                            <a:pt x="567" y="12"/>
                          </a:cubicBezTo>
                          <a:cubicBezTo>
                            <a:pt x="258" y="37"/>
                            <a:pt x="129" y="192"/>
                            <a:pt x="1" y="423"/>
                          </a:cubicBezTo>
                          <a:cubicBezTo>
                            <a:pt x="165" y="612"/>
                            <a:pt x="287" y="736"/>
                            <a:pt x="543" y="736"/>
                          </a:cubicBezTo>
                          <a:cubicBezTo>
                            <a:pt x="567" y="736"/>
                            <a:pt x="592" y="734"/>
                            <a:pt x="618" y="732"/>
                          </a:cubicBezTo>
                          <a:cubicBezTo>
                            <a:pt x="953" y="706"/>
                            <a:pt x="1339" y="501"/>
                            <a:pt x="1468" y="269"/>
                          </a:cubicBezTo>
                          <a:cubicBezTo>
                            <a:pt x="1315" y="116"/>
                            <a:pt x="995" y="0"/>
                            <a:pt x="71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8" name="Google Shape;12928;p37"/>
                    <p:cNvSpPr/>
                    <p:nvPr/>
                  </p:nvSpPr>
                  <p:spPr>
                    <a:xfrm>
                      <a:off x="2105904" y="3786706"/>
                      <a:ext cx="31984" cy="21024"/>
                    </a:xfrm>
                    <a:custGeom>
                      <a:rect b="b" l="l" r="r" t="t"/>
                      <a:pathLst>
                        <a:path extrusionOk="0" h="610" w="928">
                          <a:moveTo>
                            <a:pt x="697" y="0"/>
                          </a:moveTo>
                          <a:cubicBezTo>
                            <a:pt x="552" y="0"/>
                            <a:pt x="385" y="44"/>
                            <a:pt x="258" y="108"/>
                          </a:cubicBezTo>
                          <a:cubicBezTo>
                            <a:pt x="78" y="185"/>
                            <a:pt x="27" y="339"/>
                            <a:pt x="1" y="519"/>
                          </a:cubicBezTo>
                          <a:cubicBezTo>
                            <a:pt x="118" y="570"/>
                            <a:pt x="214" y="609"/>
                            <a:pt x="316" y="609"/>
                          </a:cubicBezTo>
                          <a:cubicBezTo>
                            <a:pt x="370" y="609"/>
                            <a:pt x="427" y="598"/>
                            <a:pt x="490" y="571"/>
                          </a:cubicBezTo>
                          <a:cubicBezTo>
                            <a:pt x="696" y="468"/>
                            <a:pt x="902" y="236"/>
                            <a:pt x="927" y="56"/>
                          </a:cubicBezTo>
                          <a:cubicBezTo>
                            <a:pt x="868" y="17"/>
                            <a:pt x="787" y="0"/>
                            <a:pt x="697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29" name="Google Shape;12929;p37"/>
                    <p:cNvSpPr/>
                    <p:nvPr/>
                  </p:nvSpPr>
                  <p:spPr>
                    <a:xfrm>
                      <a:off x="2107696" y="3651638"/>
                      <a:ext cx="31087" cy="22264"/>
                    </a:xfrm>
                    <a:custGeom>
                      <a:rect b="b" l="l" r="r" t="t"/>
                      <a:pathLst>
                        <a:path extrusionOk="0" h="646" w="902">
                          <a:moveTo>
                            <a:pt x="713" y="1"/>
                          </a:moveTo>
                          <a:cubicBezTo>
                            <a:pt x="559" y="1"/>
                            <a:pt x="372" y="53"/>
                            <a:pt x="232" y="140"/>
                          </a:cubicBezTo>
                          <a:cubicBezTo>
                            <a:pt x="52" y="243"/>
                            <a:pt x="26" y="372"/>
                            <a:pt x="0" y="578"/>
                          </a:cubicBezTo>
                          <a:cubicBezTo>
                            <a:pt x="97" y="619"/>
                            <a:pt x="178" y="646"/>
                            <a:pt x="265" y="646"/>
                          </a:cubicBezTo>
                          <a:cubicBezTo>
                            <a:pt x="340" y="646"/>
                            <a:pt x="419" y="626"/>
                            <a:pt x="515" y="578"/>
                          </a:cubicBezTo>
                          <a:cubicBezTo>
                            <a:pt x="695" y="449"/>
                            <a:pt x="901" y="217"/>
                            <a:pt x="901" y="37"/>
                          </a:cubicBezTo>
                          <a:cubicBezTo>
                            <a:pt x="852" y="12"/>
                            <a:pt x="786" y="1"/>
                            <a:pt x="71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0" name="Google Shape;12930;p37"/>
                    <p:cNvSpPr/>
                    <p:nvPr/>
                  </p:nvSpPr>
                  <p:spPr>
                    <a:xfrm>
                      <a:off x="2116554" y="3819654"/>
                      <a:ext cx="35533" cy="18680"/>
                    </a:xfrm>
                    <a:custGeom>
                      <a:rect b="b" l="l" r="r" t="t"/>
                      <a:pathLst>
                        <a:path extrusionOk="0" h="542" w="1031">
                          <a:moveTo>
                            <a:pt x="412" y="1"/>
                          </a:moveTo>
                          <a:cubicBezTo>
                            <a:pt x="181" y="27"/>
                            <a:pt x="104" y="130"/>
                            <a:pt x="1" y="284"/>
                          </a:cubicBezTo>
                          <a:cubicBezTo>
                            <a:pt x="104" y="439"/>
                            <a:pt x="207" y="542"/>
                            <a:pt x="412" y="542"/>
                          </a:cubicBezTo>
                          <a:cubicBezTo>
                            <a:pt x="644" y="516"/>
                            <a:pt x="927" y="413"/>
                            <a:pt x="1030" y="258"/>
                          </a:cubicBezTo>
                          <a:cubicBezTo>
                            <a:pt x="927" y="104"/>
                            <a:pt x="644" y="1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1" name="Google Shape;12931;p37"/>
                    <p:cNvSpPr/>
                    <p:nvPr/>
                  </p:nvSpPr>
                  <p:spPr>
                    <a:xfrm>
                      <a:off x="1442387" y="3997836"/>
                      <a:ext cx="34637" cy="19473"/>
                    </a:xfrm>
                    <a:custGeom>
                      <a:rect b="b" l="l" r="r" t="t"/>
                      <a:pathLst>
                        <a:path extrusionOk="0" h="565" w="1005">
                          <a:moveTo>
                            <a:pt x="342" y="1"/>
                          </a:moveTo>
                          <a:cubicBezTo>
                            <a:pt x="210" y="1"/>
                            <a:pt x="83" y="26"/>
                            <a:pt x="0" y="82"/>
                          </a:cubicBezTo>
                          <a:cubicBezTo>
                            <a:pt x="52" y="262"/>
                            <a:pt x="309" y="468"/>
                            <a:pt x="515" y="545"/>
                          </a:cubicBezTo>
                          <a:cubicBezTo>
                            <a:pt x="568" y="558"/>
                            <a:pt x="616" y="565"/>
                            <a:pt x="661" y="565"/>
                          </a:cubicBezTo>
                          <a:cubicBezTo>
                            <a:pt x="789" y="565"/>
                            <a:pt x="890" y="512"/>
                            <a:pt x="1004" y="416"/>
                          </a:cubicBezTo>
                          <a:cubicBezTo>
                            <a:pt x="953" y="236"/>
                            <a:pt x="875" y="107"/>
                            <a:pt x="670" y="56"/>
                          </a:cubicBezTo>
                          <a:cubicBezTo>
                            <a:pt x="574" y="20"/>
                            <a:pt x="456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2" name="Google Shape;12932;p37"/>
                    <p:cNvSpPr/>
                    <p:nvPr/>
                  </p:nvSpPr>
                  <p:spPr>
                    <a:xfrm>
                      <a:off x="1013921" y="3787636"/>
                      <a:ext cx="51491" cy="24987"/>
                    </a:xfrm>
                    <a:custGeom>
                      <a:rect b="b" l="l" r="r" t="t"/>
                      <a:pathLst>
                        <a:path extrusionOk="0" h="725" w="1494">
                          <a:moveTo>
                            <a:pt x="553" y="1"/>
                          </a:moveTo>
                          <a:cubicBezTo>
                            <a:pt x="290" y="1"/>
                            <a:pt x="168" y="147"/>
                            <a:pt x="1" y="338"/>
                          </a:cubicBezTo>
                          <a:cubicBezTo>
                            <a:pt x="155" y="570"/>
                            <a:pt x="284" y="724"/>
                            <a:pt x="593" y="724"/>
                          </a:cubicBezTo>
                          <a:cubicBezTo>
                            <a:pt x="927" y="724"/>
                            <a:pt x="1339" y="595"/>
                            <a:pt x="1493" y="389"/>
                          </a:cubicBezTo>
                          <a:cubicBezTo>
                            <a:pt x="1339" y="158"/>
                            <a:pt x="927" y="3"/>
                            <a:pt x="618" y="3"/>
                          </a:cubicBezTo>
                          <a:cubicBezTo>
                            <a:pt x="596" y="2"/>
                            <a:pt x="574" y="1"/>
                            <a:pt x="55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3" name="Google Shape;12933;p37"/>
                    <p:cNvSpPr/>
                    <p:nvPr/>
                  </p:nvSpPr>
                  <p:spPr>
                    <a:xfrm>
                      <a:off x="1004167" y="3810796"/>
                      <a:ext cx="26641" cy="29295"/>
                    </a:xfrm>
                    <a:custGeom>
                      <a:rect b="b" l="l" r="r" t="t"/>
                      <a:pathLst>
                        <a:path extrusionOk="0" h="850" w="773">
                          <a:moveTo>
                            <a:pt x="103" y="1"/>
                          </a:moveTo>
                          <a:cubicBezTo>
                            <a:pt x="26" y="181"/>
                            <a:pt x="0" y="309"/>
                            <a:pt x="129" y="490"/>
                          </a:cubicBezTo>
                          <a:cubicBezTo>
                            <a:pt x="258" y="670"/>
                            <a:pt x="515" y="850"/>
                            <a:pt x="695" y="850"/>
                          </a:cubicBezTo>
                          <a:cubicBezTo>
                            <a:pt x="773" y="670"/>
                            <a:pt x="670" y="387"/>
                            <a:pt x="567" y="181"/>
                          </a:cubicBezTo>
                          <a:cubicBezTo>
                            <a:pt x="438" y="1"/>
                            <a:pt x="284" y="1"/>
                            <a:pt x="10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4" name="Google Shape;12934;p37"/>
                    <p:cNvSpPr/>
                    <p:nvPr/>
                  </p:nvSpPr>
                  <p:spPr>
                    <a:xfrm>
                      <a:off x="1018367" y="3761512"/>
                      <a:ext cx="32845" cy="20438"/>
                    </a:xfrm>
                    <a:custGeom>
                      <a:rect b="b" l="l" r="r" t="t"/>
                      <a:pathLst>
                        <a:path extrusionOk="0" h="593" w="953">
                          <a:moveTo>
                            <a:pt x="661" y="1"/>
                          </a:moveTo>
                          <a:cubicBezTo>
                            <a:pt x="521" y="1"/>
                            <a:pt x="373" y="34"/>
                            <a:pt x="258" y="92"/>
                          </a:cubicBezTo>
                          <a:cubicBezTo>
                            <a:pt x="77" y="169"/>
                            <a:pt x="26" y="298"/>
                            <a:pt x="0" y="478"/>
                          </a:cubicBezTo>
                          <a:cubicBezTo>
                            <a:pt x="103" y="547"/>
                            <a:pt x="195" y="593"/>
                            <a:pt x="305" y="593"/>
                          </a:cubicBezTo>
                          <a:cubicBezTo>
                            <a:pt x="361" y="593"/>
                            <a:pt x="421" y="581"/>
                            <a:pt x="489" y="555"/>
                          </a:cubicBezTo>
                          <a:cubicBezTo>
                            <a:pt x="669" y="453"/>
                            <a:pt x="901" y="247"/>
                            <a:pt x="953" y="66"/>
                          </a:cubicBezTo>
                          <a:cubicBezTo>
                            <a:pt x="874" y="21"/>
                            <a:pt x="770" y="1"/>
                            <a:pt x="661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5" name="Google Shape;12935;p37"/>
                    <p:cNvSpPr/>
                    <p:nvPr/>
                  </p:nvSpPr>
                  <p:spPr>
                    <a:xfrm>
                      <a:off x="1005925" y="3600562"/>
                      <a:ext cx="44391" cy="56798"/>
                    </a:xfrm>
                    <a:custGeom>
                      <a:rect b="b" l="l" r="r" t="t"/>
                      <a:pathLst>
                        <a:path extrusionOk="0" h="1648" w="1288">
                          <a:moveTo>
                            <a:pt x="1133" y="1"/>
                          </a:moveTo>
                          <a:lnTo>
                            <a:pt x="1133" y="1"/>
                          </a:lnTo>
                          <a:cubicBezTo>
                            <a:pt x="799" y="26"/>
                            <a:pt x="361" y="412"/>
                            <a:pt x="181" y="747"/>
                          </a:cubicBezTo>
                          <a:cubicBezTo>
                            <a:pt x="1" y="1107"/>
                            <a:pt x="78" y="1339"/>
                            <a:pt x="233" y="1648"/>
                          </a:cubicBezTo>
                          <a:cubicBezTo>
                            <a:pt x="567" y="1596"/>
                            <a:pt x="799" y="1545"/>
                            <a:pt x="1005" y="1210"/>
                          </a:cubicBezTo>
                          <a:cubicBezTo>
                            <a:pt x="1185" y="850"/>
                            <a:pt x="1288" y="309"/>
                            <a:pt x="113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6" name="Google Shape;12936;p37"/>
                    <p:cNvSpPr/>
                    <p:nvPr/>
                  </p:nvSpPr>
                  <p:spPr>
                    <a:xfrm>
                      <a:off x="950057" y="3586087"/>
                      <a:ext cx="30191" cy="16095"/>
                    </a:xfrm>
                    <a:custGeom>
                      <a:rect b="b" l="l" r="r" t="t"/>
                      <a:pathLst>
                        <a:path extrusionOk="0" h="467" w="876">
                          <a:moveTo>
                            <a:pt x="334" y="1"/>
                          </a:moveTo>
                          <a:cubicBezTo>
                            <a:pt x="204" y="1"/>
                            <a:pt x="76" y="26"/>
                            <a:pt x="0" y="86"/>
                          </a:cubicBezTo>
                          <a:cubicBezTo>
                            <a:pt x="78" y="240"/>
                            <a:pt x="284" y="395"/>
                            <a:pt x="464" y="446"/>
                          </a:cubicBezTo>
                          <a:cubicBezTo>
                            <a:pt x="512" y="460"/>
                            <a:pt x="555" y="466"/>
                            <a:pt x="594" y="466"/>
                          </a:cubicBezTo>
                          <a:cubicBezTo>
                            <a:pt x="701" y="466"/>
                            <a:pt x="781" y="419"/>
                            <a:pt x="875" y="343"/>
                          </a:cubicBezTo>
                          <a:cubicBezTo>
                            <a:pt x="824" y="189"/>
                            <a:pt x="773" y="86"/>
                            <a:pt x="592" y="34"/>
                          </a:cubicBezTo>
                          <a:cubicBezTo>
                            <a:pt x="518" y="13"/>
                            <a:pt x="42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7" name="Google Shape;12937;p37"/>
                    <p:cNvSpPr/>
                    <p:nvPr/>
                  </p:nvSpPr>
                  <p:spPr>
                    <a:xfrm>
                      <a:off x="1058277" y="3600458"/>
                      <a:ext cx="23092" cy="23195"/>
                    </a:xfrm>
                    <a:custGeom>
                      <a:rect b="b" l="l" r="r" t="t"/>
                      <a:pathLst>
                        <a:path extrusionOk="0" h="673" w="670">
                          <a:moveTo>
                            <a:pt x="602" y="0"/>
                          </a:moveTo>
                          <a:cubicBezTo>
                            <a:pt x="450" y="0"/>
                            <a:pt x="247" y="120"/>
                            <a:pt x="129" y="261"/>
                          </a:cubicBezTo>
                          <a:cubicBezTo>
                            <a:pt x="0" y="390"/>
                            <a:pt x="26" y="518"/>
                            <a:pt x="52" y="673"/>
                          </a:cubicBezTo>
                          <a:cubicBezTo>
                            <a:pt x="206" y="673"/>
                            <a:pt x="335" y="673"/>
                            <a:pt x="464" y="544"/>
                          </a:cubicBezTo>
                          <a:cubicBezTo>
                            <a:pt x="592" y="390"/>
                            <a:pt x="670" y="158"/>
                            <a:pt x="644" y="4"/>
                          </a:cubicBezTo>
                          <a:cubicBezTo>
                            <a:pt x="631" y="1"/>
                            <a:pt x="617" y="0"/>
                            <a:pt x="60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8" name="Google Shape;12938;p37"/>
                    <p:cNvSpPr/>
                    <p:nvPr/>
                  </p:nvSpPr>
                  <p:spPr>
                    <a:xfrm>
                      <a:off x="1004167" y="3511402"/>
                      <a:ext cx="29295" cy="24918"/>
                    </a:xfrm>
                    <a:custGeom>
                      <a:rect b="b" l="l" r="r" t="t"/>
                      <a:pathLst>
                        <a:path extrusionOk="0" h="723" w="850">
                          <a:moveTo>
                            <a:pt x="720" y="0"/>
                          </a:moveTo>
                          <a:cubicBezTo>
                            <a:pt x="547" y="0"/>
                            <a:pt x="329" y="93"/>
                            <a:pt x="181" y="220"/>
                          </a:cubicBezTo>
                          <a:cubicBezTo>
                            <a:pt x="0" y="348"/>
                            <a:pt x="0" y="503"/>
                            <a:pt x="26" y="683"/>
                          </a:cubicBezTo>
                          <a:cubicBezTo>
                            <a:pt x="104" y="705"/>
                            <a:pt x="173" y="723"/>
                            <a:pt x="240" y="723"/>
                          </a:cubicBezTo>
                          <a:cubicBezTo>
                            <a:pt x="328" y="723"/>
                            <a:pt x="413" y="693"/>
                            <a:pt x="515" y="606"/>
                          </a:cubicBezTo>
                          <a:cubicBezTo>
                            <a:pt x="670" y="477"/>
                            <a:pt x="850" y="194"/>
                            <a:pt x="824" y="14"/>
                          </a:cubicBezTo>
                          <a:cubicBezTo>
                            <a:pt x="792" y="5"/>
                            <a:pt x="757" y="0"/>
                            <a:pt x="720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39" name="Google Shape;12939;p37"/>
                    <p:cNvSpPr/>
                    <p:nvPr/>
                  </p:nvSpPr>
                  <p:spPr>
                    <a:xfrm>
                      <a:off x="1007717" y="3847398"/>
                      <a:ext cx="28434" cy="25918"/>
                    </a:xfrm>
                    <a:custGeom>
                      <a:rect b="b" l="l" r="r" t="t"/>
                      <a:pathLst>
                        <a:path extrusionOk="0" h="752" w="825">
                          <a:moveTo>
                            <a:pt x="232" y="0"/>
                          </a:moveTo>
                          <a:cubicBezTo>
                            <a:pt x="171" y="0"/>
                            <a:pt x="104" y="10"/>
                            <a:pt x="26" y="20"/>
                          </a:cubicBezTo>
                          <a:cubicBezTo>
                            <a:pt x="0" y="226"/>
                            <a:pt x="0" y="354"/>
                            <a:pt x="155" y="509"/>
                          </a:cubicBezTo>
                          <a:cubicBezTo>
                            <a:pt x="307" y="639"/>
                            <a:pt x="534" y="752"/>
                            <a:pt x="709" y="752"/>
                          </a:cubicBezTo>
                          <a:cubicBezTo>
                            <a:pt x="741" y="752"/>
                            <a:pt x="771" y="748"/>
                            <a:pt x="798" y="740"/>
                          </a:cubicBezTo>
                          <a:cubicBezTo>
                            <a:pt x="824" y="560"/>
                            <a:pt x="670" y="277"/>
                            <a:pt x="515" y="123"/>
                          </a:cubicBezTo>
                          <a:cubicBezTo>
                            <a:pt x="419" y="27"/>
                            <a:pt x="333" y="0"/>
                            <a:pt x="23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40" name="Google Shape;12940;p37"/>
                    <p:cNvSpPr/>
                    <p:nvPr/>
                  </p:nvSpPr>
                  <p:spPr>
                    <a:xfrm>
                      <a:off x="596104" y="3990875"/>
                      <a:ext cx="27538" cy="50595"/>
                    </a:xfrm>
                    <a:custGeom>
                      <a:rect b="b" l="l" r="r" t="t"/>
                      <a:pathLst>
                        <a:path extrusionOk="0" h="1468" w="799">
                          <a:moveTo>
                            <a:pt x="310" y="1"/>
                          </a:moveTo>
                          <a:cubicBezTo>
                            <a:pt x="104" y="181"/>
                            <a:pt x="1" y="593"/>
                            <a:pt x="52" y="901"/>
                          </a:cubicBezTo>
                          <a:cubicBezTo>
                            <a:pt x="78" y="1210"/>
                            <a:pt x="232" y="1339"/>
                            <a:pt x="490" y="1468"/>
                          </a:cubicBezTo>
                          <a:cubicBezTo>
                            <a:pt x="670" y="1287"/>
                            <a:pt x="799" y="1133"/>
                            <a:pt x="773" y="824"/>
                          </a:cubicBezTo>
                          <a:cubicBezTo>
                            <a:pt x="721" y="515"/>
                            <a:pt x="541" y="129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41" name="Google Shape;12941;p37"/>
                    <p:cNvSpPr/>
                    <p:nvPr/>
                  </p:nvSpPr>
                  <p:spPr>
                    <a:xfrm>
                      <a:off x="623606" y="4021514"/>
                      <a:ext cx="28434" cy="25504"/>
                    </a:xfrm>
                    <a:custGeom>
                      <a:rect b="b" l="l" r="r" t="t"/>
                      <a:pathLst>
                        <a:path extrusionOk="0" h="740" w="825">
                          <a:moveTo>
                            <a:pt x="699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1" y="398"/>
                            <a:pt x="1" y="527"/>
                            <a:pt x="26" y="707"/>
                          </a:cubicBezTo>
                          <a:cubicBezTo>
                            <a:pt x="96" y="727"/>
                            <a:pt x="158" y="739"/>
                            <a:pt x="219" y="739"/>
                          </a:cubicBezTo>
                          <a:cubicBezTo>
                            <a:pt x="314" y="739"/>
                            <a:pt x="405" y="709"/>
                            <a:pt x="515" y="630"/>
                          </a:cubicBezTo>
                          <a:cubicBezTo>
                            <a:pt x="670" y="476"/>
                            <a:pt x="824" y="193"/>
                            <a:pt x="798" y="12"/>
                          </a:cubicBezTo>
                          <a:cubicBezTo>
                            <a:pt x="767" y="5"/>
                            <a:pt x="734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42" name="Google Shape;12942;p37"/>
                    <p:cNvSpPr/>
                    <p:nvPr/>
                  </p:nvSpPr>
                  <p:spPr>
                    <a:xfrm>
                      <a:off x="569497" y="4010382"/>
                      <a:ext cx="24884" cy="30191"/>
                    </a:xfrm>
                    <a:custGeom>
                      <a:rect b="b" l="l" r="r" t="t"/>
                      <a:pathLst>
                        <a:path extrusionOk="0" h="876" w="722">
                          <a:moveTo>
                            <a:pt x="52" y="1"/>
                          </a:moveTo>
                          <a:cubicBezTo>
                            <a:pt x="1" y="181"/>
                            <a:pt x="52" y="464"/>
                            <a:pt x="181" y="670"/>
                          </a:cubicBezTo>
                          <a:cubicBezTo>
                            <a:pt x="309" y="850"/>
                            <a:pt x="438" y="876"/>
                            <a:pt x="618" y="876"/>
                          </a:cubicBezTo>
                          <a:cubicBezTo>
                            <a:pt x="695" y="696"/>
                            <a:pt x="721" y="567"/>
                            <a:pt x="618" y="387"/>
                          </a:cubicBezTo>
                          <a:cubicBezTo>
                            <a:pt x="490" y="207"/>
                            <a:pt x="258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43" name="Google Shape;12943;p37"/>
                    <p:cNvSpPr/>
                    <p:nvPr/>
                  </p:nvSpPr>
                  <p:spPr>
                    <a:xfrm>
                      <a:off x="518937" y="4014414"/>
                      <a:ext cx="28434" cy="25056"/>
                    </a:xfrm>
                    <a:custGeom>
                      <a:rect b="b" l="l" r="r" t="t"/>
                      <a:pathLst>
                        <a:path extrusionOk="0" h="727" w="825">
                          <a:moveTo>
                            <a:pt x="116" y="1"/>
                          </a:moveTo>
                          <a:cubicBezTo>
                            <a:pt x="84" y="1"/>
                            <a:pt x="54" y="5"/>
                            <a:pt x="26" y="12"/>
                          </a:cubicBezTo>
                          <a:cubicBezTo>
                            <a:pt x="0" y="193"/>
                            <a:pt x="155" y="476"/>
                            <a:pt x="309" y="604"/>
                          </a:cubicBezTo>
                          <a:cubicBezTo>
                            <a:pt x="421" y="701"/>
                            <a:pt x="514" y="727"/>
                            <a:pt x="611" y="727"/>
                          </a:cubicBezTo>
                          <a:cubicBezTo>
                            <a:pt x="669" y="727"/>
                            <a:pt x="730" y="717"/>
                            <a:pt x="798" y="707"/>
                          </a:cubicBezTo>
                          <a:cubicBezTo>
                            <a:pt x="824" y="527"/>
                            <a:pt x="824" y="373"/>
                            <a:pt x="670" y="218"/>
                          </a:cubicBezTo>
                          <a:cubicBezTo>
                            <a:pt x="517" y="110"/>
                            <a:pt x="292" y="1"/>
                            <a:pt x="116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44" name="Google Shape;12944;p37"/>
                    <p:cNvSpPr/>
                    <p:nvPr/>
                  </p:nvSpPr>
                  <p:spPr>
                    <a:xfrm>
                      <a:off x="658209" y="4010382"/>
                      <a:ext cx="26641" cy="29330"/>
                    </a:xfrm>
                    <a:custGeom>
                      <a:rect b="b" l="l" r="r" t="t"/>
                      <a:pathLst>
                        <a:path extrusionOk="0" h="851" w="773">
                          <a:moveTo>
                            <a:pt x="695" y="1"/>
                          </a:moveTo>
                          <a:cubicBezTo>
                            <a:pt x="515" y="1"/>
                            <a:pt x="258" y="181"/>
                            <a:pt x="129" y="361"/>
                          </a:cubicBezTo>
                          <a:cubicBezTo>
                            <a:pt x="0" y="541"/>
                            <a:pt x="26" y="670"/>
                            <a:pt x="103" y="850"/>
                          </a:cubicBezTo>
                          <a:cubicBezTo>
                            <a:pt x="284" y="850"/>
                            <a:pt x="412" y="824"/>
                            <a:pt x="541" y="644"/>
                          </a:cubicBezTo>
                          <a:cubicBezTo>
                            <a:pt x="670" y="464"/>
                            <a:pt x="773" y="181"/>
                            <a:pt x="695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2945" name="Google Shape;12945;p37"/>
                  <p:cNvGrpSpPr/>
                  <p:nvPr/>
                </p:nvGrpSpPr>
                <p:grpSpPr>
                  <a:xfrm>
                    <a:off x="3574014" y="3283865"/>
                    <a:ext cx="3057804" cy="734552"/>
                    <a:chOff x="53214" y="3283865"/>
                    <a:chExt cx="3057804" cy="734552"/>
                  </a:xfrm>
                </p:grpSpPr>
                <p:sp>
                  <p:nvSpPr>
                    <p:cNvPr id="12946" name="Google Shape;12946;p37"/>
                    <p:cNvSpPr/>
                    <p:nvPr/>
                  </p:nvSpPr>
                  <p:spPr>
                    <a:xfrm>
                      <a:off x="1585209" y="3366822"/>
                      <a:ext cx="15096" cy="10305"/>
                    </a:xfrm>
                    <a:custGeom>
                      <a:rect b="b" l="l" r="r" t="t"/>
                      <a:pathLst>
                        <a:path extrusionOk="0" h="299" w="438">
                          <a:moveTo>
                            <a:pt x="126" y="0"/>
                          </a:moveTo>
                          <a:cubicBezTo>
                            <a:pt x="90" y="0"/>
                            <a:pt x="52" y="13"/>
                            <a:pt x="0" y="39"/>
                          </a:cubicBezTo>
                          <a:cubicBezTo>
                            <a:pt x="26" y="116"/>
                            <a:pt x="26" y="193"/>
                            <a:pt x="129" y="245"/>
                          </a:cubicBezTo>
                          <a:cubicBezTo>
                            <a:pt x="177" y="277"/>
                            <a:pt x="254" y="299"/>
                            <a:pt x="324" y="299"/>
                          </a:cubicBezTo>
                          <a:cubicBezTo>
                            <a:pt x="368" y="299"/>
                            <a:pt x="408" y="290"/>
                            <a:pt x="438" y="271"/>
                          </a:cubicBezTo>
                          <a:cubicBezTo>
                            <a:pt x="438" y="193"/>
                            <a:pt x="335" y="91"/>
                            <a:pt x="232" y="39"/>
                          </a:cubicBezTo>
                          <a:cubicBezTo>
                            <a:pt x="193" y="13"/>
                            <a:pt x="161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47" name="Google Shape;12947;p37"/>
                    <p:cNvSpPr/>
                    <p:nvPr/>
                  </p:nvSpPr>
                  <p:spPr>
                    <a:xfrm>
                      <a:off x="938512" y="3381470"/>
                      <a:ext cx="95847" cy="106462"/>
                    </a:xfrm>
                    <a:custGeom>
                      <a:rect b="b" l="l" r="r" t="t"/>
                      <a:pathLst>
                        <a:path extrusionOk="0" h="3089" w="2781">
                          <a:moveTo>
                            <a:pt x="2781" y="0"/>
                          </a:moveTo>
                          <a:lnTo>
                            <a:pt x="2781" y="0"/>
                          </a:lnTo>
                          <a:cubicBezTo>
                            <a:pt x="1854" y="52"/>
                            <a:pt x="927" y="77"/>
                            <a:pt x="1" y="103"/>
                          </a:cubicBezTo>
                          <a:cubicBezTo>
                            <a:pt x="207" y="824"/>
                            <a:pt x="438" y="2033"/>
                            <a:pt x="129" y="3037"/>
                          </a:cubicBezTo>
                          <a:cubicBezTo>
                            <a:pt x="799" y="3063"/>
                            <a:pt x="1468" y="3063"/>
                            <a:pt x="2163" y="3089"/>
                          </a:cubicBezTo>
                          <a:cubicBezTo>
                            <a:pt x="1854" y="2033"/>
                            <a:pt x="2369" y="772"/>
                            <a:pt x="278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48" name="Google Shape;12948;p37"/>
                    <p:cNvSpPr/>
                    <p:nvPr/>
                  </p:nvSpPr>
                  <p:spPr>
                    <a:xfrm>
                      <a:off x="1583417" y="3454190"/>
                      <a:ext cx="23988" cy="12476"/>
                    </a:xfrm>
                    <a:custGeom>
                      <a:rect b="b" l="l" r="r" t="t"/>
                      <a:pathLst>
                        <a:path extrusionOk="0" h="362" w="696">
                          <a:moveTo>
                            <a:pt x="284" y="1"/>
                          </a:moveTo>
                          <a:cubicBezTo>
                            <a:pt x="129" y="1"/>
                            <a:pt x="78" y="78"/>
                            <a:pt x="1" y="181"/>
                          </a:cubicBezTo>
                          <a:cubicBezTo>
                            <a:pt x="78" y="284"/>
                            <a:pt x="129" y="361"/>
                            <a:pt x="284" y="361"/>
                          </a:cubicBezTo>
                          <a:cubicBezTo>
                            <a:pt x="438" y="361"/>
                            <a:pt x="618" y="284"/>
                            <a:pt x="696" y="181"/>
                          </a:cubicBezTo>
                          <a:cubicBezTo>
                            <a:pt x="618" y="78"/>
                            <a:pt x="438" y="1"/>
                            <a:pt x="284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49" name="Google Shape;12949;p37"/>
                    <p:cNvSpPr/>
                    <p:nvPr/>
                  </p:nvSpPr>
                  <p:spPr>
                    <a:xfrm>
                      <a:off x="1579006" y="3464840"/>
                      <a:ext cx="12442" cy="14234"/>
                    </a:xfrm>
                    <a:custGeom>
                      <a:rect b="b" l="l" r="r" t="t"/>
                      <a:pathLst>
                        <a:path extrusionOk="0" h="413" w="361">
                          <a:moveTo>
                            <a:pt x="52" y="1"/>
                          </a:moveTo>
                          <a:cubicBezTo>
                            <a:pt x="0" y="104"/>
                            <a:pt x="0" y="155"/>
                            <a:pt x="52" y="232"/>
                          </a:cubicBezTo>
                          <a:cubicBezTo>
                            <a:pt x="103" y="335"/>
                            <a:pt x="232" y="412"/>
                            <a:pt x="309" y="412"/>
                          </a:cubicBezTo>
                          <a:cubicBezTo>
                            <a:pt x="360" y="335"/>
                            <a:pt x="309" y="181"/>
                            <a:pt x="257" y="104"/>
                          </a:cubicBezTo>
                          <a:cubicBezTo>
                            <a:pt x="206" y="26"/>
                            <a:pt x="129" y="26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0" name="Google Shape;12950;p37"/>
                    <p:cNvSpPr/>
                    <p:nvPr/>
                  </p:nvSpPr>
                  <p:spPr>
                    <a:xfrm>
                      <a:off x="1585209" y="3442231"/>
                      <a:ext cx="15096" cy="9719"/>
                    </a:xfrm>
                    <a:custGeom>
                      <a:rect b="b" l="l" r="r" t="t"/>
                      <a:pathLst>
                        <a:path extrusionOk="0" h="282" w="438">
                          <a:moveTo>
                            <a:pt x="293" y="0"/>
                          </a:moveTo>
                          <a:cubicBezTo>
                            <a:pt x="238" y="0"/>
                            <a:pt x="180" y="13"/>
                            <a:pt x="129" y="39"/>
                          </a:cubicBezTo>
                          <a:cubicBezTo>
                            <a:pt x="26" y="90"/>
                            <a:pt x="26" y="142"/>
                            <a:pt x="0" y="245"/>
                          </a:cubicBezTo>
                          <a:cubicBezTo>
                            <a:pt x="55" y="263"/>
                            <a:pt x="97" y="281"/>
                            <a:pt x="153" y="281"/>
                          </a:cubicBezTo>
                          <a:cubicBezTo>
                            <a:pt x="176" y="281"/>
                            <a:pt x="202" y="278"/>
                            <a:pt x="232" y="270"/>
                          </a:cubicBezTo>
                          <a:cubicBezTo>
                            <a:pt x="335" y="219"/>
                            <a:pt x="438" y="116"/>
                            <a:pt x="438" y="39"/>
                          </a:cubicBezTo>
                          <a:cubicBezTo>
                            <a:pt x="399" y="13"/>
                            <a:pt x="348" y="0"/>
                            <a:pt x="293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1" name="Google Shape;12951;p37"/>
                    <p:cNvSpPr/>
                    <p:nvPr/>
                  </p:nvSpPr>
                  <p:spPr>
                    <a:xfrm>
                      <a:off x="1579867" y="3396289"/>
                      <a:ext cx="14234" cy="11821"/>
                    </a:xfrm>
                    <a:custGeom>
                      <a:rect b="b" l="l" r="r" t="t"/>
                      <a:pathLst>
                        <a:path extrusionOk="0" h="343" w="413">
                          <a:moveTo>
                            <a:pt x="342" y="1"/>
                          </a:moveTo>
                          <a:cubicBezTo>
                            <a:pt x="266" y="1"/>
                            <a:pt x="167" y="47"/>
                            <a:pt x="104" y="111"/>
                          </a:cubicBezTo>
                          <a:cubicBezTo>
                            <a:pt x="27" y="162"/>
                            <a:pt x="1" y="239"/>
                            <a:pt x="27" y="317"/>
                          </a:cubicBezTo>
                          <a:cubicBezTo>
                            <a:pt x="65" y="329"/>
                            <a:pt x="104" y="342"/>
                            <a:pt x="142" y="342"/>
                          </a:cubicBezTo>
                          <a:cubicBezTo>
                            <a:pt x="181" y="342"/>
                            <a:pt x="220" y="329"/>
                            <a:pt x="258" y="291"/>
                          </a:cubicBezTo>
                          <a:cubicBezTo>
                            <a:pt x="335" y="239"/>
                            <a:pt x="413" y="111"/>
                            <a:pt x="387" y="8"/>
                          </a:cubicBezTo>
                          <a:cubicBezTo>
                            <a:pt x="373" y="3"/>
                            <a:pt x="358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2" name="Google Shape;12952;p37"/>
                    <p:cNvSpPr/>
                    <p:nvPr/>
                  </p:nvSpPr>
                  <p:spPr>
                    <a:xfrm>
                      <a:off x="1580763" y="3482589"/>
                      <a:ext cx="13338" cy="12442"/>
                    </a:xfrm>
                    <a:custGeom>
                      <a:rect b="b" l="l" r="r" t="t"/>
                      <a:pathLst>
                        <a:path extrusionOk="0" h="361" w="387">
                          <a:moveTo>
                            <a:pt x="1" y="0"/>
                          </a:moveTo>
                          <a:cubicBezTo>
                            <a:pt x="1" y="103"/>
                            <a:pt x="1" y="155"/>
                            <a:pt x="78" y="232"/>
                          </a:cubicBezTo>
                          <a:cubicBezTo>
                            <a:pt x="129" y="309"/>
                            <a:pt x="284" y="361"/>
                            <a:pt x="361" y="361"/>
                          </a:cubicBezTo>
                          <a:cubicBezTo>
                            <a:pt x="387" y="258"/>
                            <a:pt x="309" y="129"/>
                            <a:pt x="232" y="52"/>
                          </a:cubicBezTo>
                          <a:cubicBezTo>
                            <a:pt x="155" y="0"/>
                            <a:pt x="103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3" name="Google Shape;12953;p37"/>
                    <p:cNvSpPr/>
                    <p:nvPr/>
                  </p:nvSpPr>
                  <p:spPr>
                    <a:xfrm>
                      <a:off x="989967" y="3411626"/>
                      <a:ext cx="49699" cy="49699"/>
                    </a:xfrm>
                    <a:custGeom>
                      <a:rect b="b" l="l" r="r" t="t"/>
                      <a:pathLst>
                        <a:path extrusionOk="0" h="1442" w="1442">
                          <a:moveTo>
                            <a:pt x="721" y="0"/>
                          </a:moveTo>
                          <a:cubicBezTo>
                            <a:pt x="335" y="0"/>
                            <a:pt x="1" y="335"/>
                            <a:pt x="1" y="721"/>
                          </a:cubicBezTo>
                          <a:cubicBezTo>
                            <a:pt x="1" y="1133"/>
                            <a:pt x="335" y="1442"/>
                            <a:pt x="721" y="1442"/>
                          </a:cubicBezTo>
                          <a:cubicBezTo>
                            <a:pt x="1133" y="1442"/>
                            <a:pt x="1442" y="1133"/>
                            <a:pt x="1442" y="721"/>
                          </a:cubicBezTo>
                          <a:cubicBezTo>
                            <a:pt x="1442" y="335"/>
                            <a:pt x="1133" y="0"/>
                            <a:pt x="721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4" name="Google Shape;12954;p37"/>
                    <p:cNvSpPr/>
                    <p:nvPr/>
                  </p:nvSpPr>
                  <p:spPr>
                    <a:xfrm>
                      <a:off x="91366" y="3348625"/>
                      <a:ext cx="3019651" cy="669793"/>
                    </a:xfrm>
                    <a:custGeom>
                      <a:rect b="b" l="l" r="r" t="t"/>
                      <a:pathLst>
                        <a:path extrusionOk="0" h="19434" w="87615">
                          <a:moveTo>
                            <a:pt x="58968" y="1"/>
                          </a:moveTo>
                          <a:cubicBezTo>
                            <a:pt x="55570" y="1"/>
                            <a:pt x="52276" y="52"/>
                            <a:pt x="48955" y="155"/>
                          </a:cubicBezTo>
                          <a:cubicBezTo>
                            <a:pt x="42083" y="335"/>
                            <a:pt x="35159" y="696"/>
                            <a:pt x="27361" y="953"/>
                          </a:cubicBezTo>
                          <a:cubicBezTo>
                            <a:pt x="27000" y="979"/>
                            <a:pt x="26640" y="979"/>
                            <a:pt x="26254" y="1005"/>
                          </a:cubicBezTo>
                          <a:cubicBezTo>
                            <a:pt x="25713" y="1030"/>
                            <a:pt x="25147" y="1056"/>
                            <a:pt x="24581" y="1056"/>
                          </a:cubicBezTo>
                          <a:cubicBezTo>
                            <a:pt x="23500" y="1082"/>
                            <a:pt x="22393" y="1133"/>
                            <a:pt x="21286" y="1159"/>
                          </a:cubicBezTo>
                          <a:cubicBezTo>
                            <a:pt x="20540" y="1185"/>
                            <a:pt x="19793" y="1185"/>
                            <a:pt x="19021" y="1211"/>
                          </a:cubicBezTo>
                          <a:cubicBezTo>
                            <a:pt x="18404" y="1236"/>
                            <a:pt x="17786" y="1236"/>
                            <a:pt x="17142" y="1262"/>
                          </a:cubicBezTo>
                          <a:cubicBezTo>
                            <a:pt x="16679" y="1262"/>
                            <a:pt x="16216" y="1288"/>
                            <a:pt x="15752" y="1288"/>
                          </a:cubicBezTo>
                          <a:cubicBezTo>
                            <a:pt x="12722" y="1346"/>
                            <a:pt x="9546" y="1375"/>
                            <a:pt x="6172" y="1375"/>
                          </a:cubicBezTo>
                          <a:cubicBezTo>
                            <a:pt x="5047" y="1375"/>
                            <a:pt x="3900" y="1371"/>
                            <a:pt x="2729" y="1365"/>
                          </a:cubicBezTo>
                          <a:cubicBezTo>
                            <a:pt x="1596" y="1365"/>
                            <a:pt x="695" y="2292"/>
                            <a:pt x="695" y="3398"/>
                          </a:cubicBezTo>
                          <a:cubicBezTo>
                            <a:pt x="232" y="5869"/>
                            <a:pt x="52" y="8752"/>
                            <a:pt x="26" y="11866"/>
                          </a:cubicBezTo>
                          <a:cubicBezTo>
                            <a:pt x="0" y="13925"/>
                            <a:pt x="52" y="16113"/>
                            <a:pt x="155" y="18352"/>
                          </a:cubicBezTo>
                          <a:cubicBezTo>
                            <a:pt x="155" y="18584"/>
                            <a:pt x="181" y="18841"/>
                            <a:pt x="181" y="19073"/>
                          </a:cubicBezTo>
                          <a:cubicBezTo>
                            <a:pt x="181" y="19202"/>
                            <a:pt x="206" y="19330"/>
                            <a:pt x="206" y="19433"/>
                          </a:cubicBezTo>
                          <a:cubicBezTo>
                            <a:pt x="206" y="7722"/>
                            <a:pt x="1570" y="3578"/>
                            <a:pt x="4170" y="3578"/>
                          </a:cubicBezTo>
                          <a:cubicBezTo>
                            <a:pt x="5560" y="3578"/>
                            <a:pt x="14388" y="3759"/>
                            <a:pt x="24709" y="3990"/>
                          </a:cubicBezTo>
                          <a:cubicBezTo>
                            <a:pt x="25379" y="4016"/>
                            <a:pt x="26048" y="4016"/>
                            <a:pt x="26743" y="4042"/>
                          </a:cubicBezTo>
                          <a:cubicBezTo>
                            <a:pt x="31556" y="4148"/>
                            <a:pt x="36609" y="4227"/>
                            <a:pt x="41327" y="4227"/>
                          </a:cubicBezTo>
                          <a:cubicBezTo>
                            <a:pt x="48088" y="4227"/>
                            <a:pt x="54162" y="4064"/>
                            <a:pt x="57861" y="3578"/>
                          </a:cubicBezTo>
                          <a:cubicBezTo>
                            <a:pt x="58556" y="3476"/>
                            <a:pt x="59251" y="3424"/>
                            <a:pt x="59946" y="3347"/>
                          </a:cubicBezTo>
                          <a:cubicBezTo>
                            <a:pt x="61732" y="3193"/>
                            <a:pt x="63556" y="3128"/>
                            <a:pt x="65365" y="3128"/>
                          </a:cubicBezTo>
                          <a:cubicBezTo>
                            <a:pt x="72338" y="3128"/>
                            <a:pt x="79091" y="4098"/>
                            <a:pt x="82647" y="4711"/>
                          </a:cubicBezTo>
                          <a:cubicBezTo>
                            <a:pt x="82901" y="4754"/>
                            <a:pt x="83154" y="4775"/>
                            <a:pt x="83405" y="4775"/>
                          </a:cubicBezTo>
                          <a:cubicBezTo>
                            <a:pt x="85240" y="4775"/>
                            <a:pt x="86935" y="3649"/>
                            <a:pt x="87615" y="1905"/>
                          </a:cubicBezTo>
                          <a:cubicBezTo>
                            <a:pt x="87615" y="1880"/>
                            <a:pt x="87615" y="1880"/>
                            <a:pt x="87615" y="1854"/>
                          </a:cubicBezTo>
                          <a:cubicBezTo>
                            <a:pt x="87280" y="1597"/>
                            <a:pt x="86868" y="1468"/>
                            <a:pt x="86405" y="1468"/>
                          </a:cubicBezTo>
                          <a:cubicBezTo>
                            <a:pt x="85787" y="1391"/>
                            <a:pt x="85195" y="1339"/>
                            <a:pt x="84603" y="1288"/>
                          </a:cubicBezTo>
                          <a:cubicBezTo>
                            <a:pt x="84088" y="1236"/>
                            <a:pt x="83574" y="1185"/>
                            <a:pt x="83059" y="1133"/>
                          </a:cubicBezTo>
                          <a:cubicBezTo>
                            <a:pt x="82956" y="1133"/>
                            <a:pt x="82853" y="1133"/>
                            <a:pt x="82750" y="1108"/>
                          </a:cubicBezTo>
                          <a:cubicBezTo>
                            <a:pt x="81978" y="1056"/>
                            <a:pt x="81180" y="979"/>
                            <a:pt x="80408" y="902"/>
                          </a:cubicBezTo>
                          <a:cubicBezTo>
                            <a:pt x="79687" y="850"/>
                            <a:pt x="78966" y="799"/>
                            <a:pt x="78272" y="747"/>
                          </a:cubicBezTo>
                          <a:cubicBezTo>
                            <a:pt x="76701" y="644"/>
                            <a:pt x="75183" y="541"/>
                            <a:pt x="73716" y="438"/>
                          </a:cubicBezTo>
                          <a:cubicBezTo>
                            <a:pt x="70987" y="284"/>
                            <a:pt x="68388" y="181"/>
                            <a:pt x="65891" y="104"/>
                          </a:cubicBezTo>
                          <a:cubicBezTo>
                            <a:pt x="65196" y="104"/>
                            <a:pt x="64527" y="78"/>
                            <a:pt x="63832" y="52"/>
                          </a:cubicBezTo>
                          <a:lnTo>
                            <a:pt x="62494" y="52"/>
                          </a:lnTo>
                          <a:cubicBezTo>
                            <a:pt x="62314" y="52"/>
                            <a:pt x="62133" y="27"/>
                            <a:pt x="61953" y="27"/>
                          </a:cubicBezTo>
                          <a:cubicBezTo>
                            <a:pt x="60949" y="27"/>
                            <a:pt x="59971" y="1"/>
                            <a:pt x="5896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5" name="Google Shape;12955;p37"/>
                    <p:cNvSpPr/>
                    <p:nvPr/>
                  </p:nvSpPr>
                  <p:spPr>
                    <a:xfrm>
                      <a:off x="1319968" y="3503785"/>
                      <a:ext cx="15096" cy="9960"/>
                    </a:xfrm>
                    <a:custGeom>
                      <a:rect b="b" l="l" r="r" t="t"/>
                      <a:pathLst>
                        <a:path extrusionOk="0" h="289" w="438">
                          <a:moveTo>
                            <a:pt x="323" y="1"/>
                          </a:moveTo>
                          <a:cubicBezTo>
                            <a:pt x="250" y="1"/>
                            <a:pt x="167" y="23"/>
                            <a:pt x="103" y="55"/>
                          </a:cubicBezTo>
                          <a:cubicBezTo>
                            <a:pt x="26" y="106"/>
                            <a:pt x="0" y="157"/>
                            <a:pt x="0" y="235"/>
                          </a:cubicBezTo>
                          <a:cubicBezTo>
                            <a:pt x="48" y="267"/>
                            <a:pt x="86" y="289"/>
                            <a:pt x="132" y="289"/>
                          </a:cubicBezTo>
                          <a:cubicBezTo>
                            <a:pt x="161" y="289"/>
                            <a:pt x="193" y="280"/>
                            <a:pt x="232" y="260"/>
                          </a:cubicBezTo>
                          <a:cubicBezTo>
                            <a:pt x="309" y="209"/>
                            <a:pt x="412" y="106"/>
                            <a:pt x="438" y="29"/>
                          </a:cubicBezTo>
                          <a:cubicBezTo>
                            <a:pt x="408" y="9"/>
                            <a:pt x="368" y="1"/>
                            <a:pt x="32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6" name="Google Shape;12956;p37"/>
                    <p:cNvSpPr/>
                    <p:nvPr/>
                  </p:nvSpPr>
                  <p:spPr>
                    <a:xfrm>
                      <a:off x="1324414" y="3519845"/>
                      <a:ext cx="16888" cy="7996"/>
                    </a:xfrm>
                    <a:custGeom>
                      <a:rect b="b" l="l" r="r" t="t"/>
                      <a:pathLst>
                        <a:path extrusionOk="0" h="232" w="490">
                          <a:moveTo>
                            <a:pt x="206" y="0"/>
                          </a:moveTo>
                          <a:cubicBezTo>
                            <a:pt x="103" y="0"/>
                            <a:pt x="52" y="52"/>
                            <a:pt x="0" y="103"/>
                          </a:cubicBezTo>
                          <a:cubicBezTo>
                            <a:pt x="52" y="181"/>
                            <a:pt x="103" y="232"/>
                            <a:pt x="206" y="232"/>
                          </a:cubicBezTo>
                          <a:cubicBezTo>
                            <a:pt x="309" y="232"/>
                            <a:pt x="438" y="181"/>
                            <a:pt x="489" y="103"/>
                          </a:cubicBezTo>
                          <a:cubicBezTo>
                            <a:pt x="438" y="26"/>
                            <a:pt x="309" y="0"/>
                            <a:pt x="206" y="0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7" name="Google Shape;12957;p37"/>
                    <p:cNvSpPr/>
                    <p:nvPr/>
                  </p:nvSpPr>
                  <p:spPr>
                    <a:xfrm>
                      <a:off x="1124794" y="3513642"/>
                      <a:ext cx="53283" cy="63002"/>
                    </a:xfrm>
                    <a:custGeom>
                      <a:rect b="b" l="l" r="r" t="t"/>
                      <a:pathLst>
                        <a:path extrusionOk="0" h="1828" w="1546">
                          <a:moveTo>
                            <a:pt x="438" y="0"/>
                          </a:moveTo>
                          <a:cubicBezTo>
                            <a:pt x="258" y="155"/>
                            <a:pt x="130" y="361"/>
                            <a:pt x="78" y="618"/>
                          </a:cubicBezTo>
                          <a:cubicBezTo>
                            <a:pt x="1" y="850"/>
                            <a:pt x="52" y="1158"/>
                            <a:pt x="207" y="1390"/>
                          </a:cubicBezTo>
                          <a:cubicBezTo>
                            <a:pt x="361" y="1622"/>
                            <a:pt x="619" y="1750"/>
                            <a:pt x="850" y="1802"/>
                          </a:cubicBezTo>
                          <a:cubicBezTo>
                            <a:pt x="936" y="1819"/>
                            <a:pt x="1019" y="1828"/>
                            <a:pt x="1099" y="1828"/>
                          </a:cubicBezTo>
                          <a:cubicBezTo>
                            <a:pt x="1259" y="1828"/>
                            <a:pt x="1408" y="1793"/>
                            <a:pt x="1545" y="1725"/>
                          </a:cubicBezTo>
                          <a:cubicBezTo>
                            <a:pt x="1339" y="1596"/>
                            <a:pt x="1159" y="1493"/>
                            <a:pt x="1030" y="1390"/>
                          </a:cubicBezTo>
                          <a:cubicBezTo>
                            <a:pt x="876" y="1287"/>
                            <a:pt x="773" y="1184"/>
                            <a:pt x="696" y="1055"/>
                          </a:cubicBezTo>
                          <a:cubicBezTo>
                            <a:pt x="593" y="953"/>
                            <a:pt x="541" y="798"/>
                            <a:pt x="516" y="644"/>
                          </a:cubicBezTo>
                          <a:cubicBezTo>
                            <a:pt x="490" y="463"/>
                            <a:pt x="490" y="258"/>
                            <a:pt x="43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8" name="Google Shape;12958;p37"/>
                    <p:cNvSpPr/>
                    <p:nvPr/>
                  </p:nvSpPr>
                  <p:spPr>
                    <a:xfrm>
                      <a:off x="92262" y="3453294"/>
                      <a:ext cx="60348" cy="85197"/>
                    </a:xfrm>
                    <a:custGeom>
                      <a:rect b="b" l="l" r="r" t="t"/>
                      <a:pathLst>
                        <a:path extrusionOk="0" h="2472" w="1751">
                          <a:moveTo>
                            <a:pt x="875" y="1"/>
                          </a:moveTo>
                          <a:cubicBezTo>
                            <a:pt x="386" y="1"/>
                            <a:pt x="0" y="541"/>
                            <a:pt x="0" y="1236"/>
                          </a:cubicBezTo>
                          <a:cubicBezTo>
                            <a:pt x="0" y="1931"/>
                            <a:pt x="386" y="2472"/>
                            <a:pt x="875" y="2472"/>
                          </a:cubicBezTo>
                          <a:cubicBezTo>
                            <a:pt x="1364" y="2472"/>
                            <a:pt x="1750" y="1931"/>
                            <a:pt x="1750" y="1236"/>
                          </a:cubicBezTo>
                          <a:cubicBezTo>
                            <a:pt x="1750" y="541"/>
                            <a:pt x="1364" y="1"/>
                            <a:pt x="87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59" name="Google Shape;12959;p37"/>
                    <p:cNvSpPr/>
                    <p:nvPr/>
                  </p:nvSpPr>
                  <p:spPr>
                    <a:xfrm>
                      <a:off x="2798716" y="3298065"/>
                      <a:ext cx="25780" cy="51491"/>
                    </a:xfrm>
                    <a:custGeom>
                      <a:rect b="b" l="l" r="r" t="t"/>
                      <a:pathLst>
                        <a:path extrusionOk="0" h="1494" w="748">
                          <a:moveTo>
                            <a:pt x="335" y="1"/>
                          </a:moveTo>
                          <a:cubicBezTo>
                            <a:pt x="129" y="155"/>
                            <a:pt x="1" y="593"/>
                            <a:pt x="1" y="902"/>
                          </a:cubicBezTo>
                          <a:cubicBezTo>
                            <a:pt x="26" y="1210"/>
                            <a:pt x="181" y="1339"/>
                            <a:pt x="387" y="1494"/>
                          </a:cubicBezTo>
                          <a:cubicBezTo>
                            <a:pt x="618" y="1313"/>
                            <a:pt x="747" y="1185"/>
                            <a:pt x="747" y="876"/>
                          </a:cubicBezTo>
                          <a:cubicBezTo>
                            <a:pt x="721" y="567"/>
                            <a:pt x="567" y="155"/>
                            <a:pt x="33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0" name="Google Shape;12960;p37"/>
                    <p:cNvSpPr/>
                    <p:nvPr/>
                  </p:nvSpPr>
                  <p:spPr>
                    <a:xfrm>
                      <a:off x="2815569" y="3327774"/>
                      <a:ext cx="28434" cy="24470"/>
                    </a:xfrm>
                    <a:custGeom>
                      <a:rect b="b" l="l" r="r" t="t"/>
                      <a:pathLst>
                        <a:path extrusionOk="0" h="710" w="825">
                          <a:moveTo>
                            <a:pt x="718" y="0"/>
                          </a:moveTo>
                          <a:cubicBezTo>
                            <a:pt x="545" y="0"/>
                            <a:pt x="329" y="88"/>
                            <a:pt x="181" y="194"/>
                          </a:cubicBezTo>
                          <a:cubicBezTo>
                            <a:pt x="1" y="348"/>
                            <a:pt x="1" y="477"/>
                            <a:pt x="1" y="657"/>
                          </a:cubicBezTo>
                          <a:cubicBezTo>
                            <a:pt x="79" y="691"/>
                            <a:pt x="148" y="710"/>
                            <a:pt x="216" y="710"/>
                          </a:cubicBezTo>
                          <a:cubicBezTo>
                            <a:pt x="303" y="710"/>
                            <a:pt x="388" y="678"/>
                            <a:pt x="490" y="606"/>
                          </a:cubicBezTo>
                          <a:cubicBezTo>
                            <a:pt x="670" y="477"/>
                            <a:pt x="824" y="220"/>
                            <a:pt x="824" y="14"/>
                          </a:cubicBezTo>
                          <a:cubicBezTo>
                            <a:pt x="792" y="5"/>
                            <a:pt x="756" y="0"/>
                            <a:pt x="71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1" name="Google Shape;12961;p37"/>
                    <p:cNvSpPr/>
                    <p:nvPr/>
                  </p:nvSpPr>
                  <p:spPr>
                    <a:xfrm>
                      <a:off x="2843072" y="3336528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667" y="1"/>
                          </a:moveTo>
                          <a:cubicBezTo>
                            <a:pt x="534" y="1"/>
                            <a:pt x="394" y="27"/>
                            <a:pt x="284" y="69"/>
                          </a:cubicBezTo>
                          <a:cubicBezTo>
                            <a:pt x="78" y="146"/>
                            <a:pt x="52" y="275"/>
                            <a:pt x="1" y="455"/>
                          </a:cubicBezTo>
                          <a:cubicBezTo>
                            <a:pt x="104" y="523"/>
                            <a:pt x="195" y="581"/>
                            <a:pt x="306" y="581"/>
                          </a:cubicBezTo>
                          <a:cubicBezTo>
                            <a:pt x="361" y="581"/>
                            <a:pt x="421" y="566"/>
                            <a:pt x="490" y="532"/>
                          </a:cubicBezTo>
                          <a:cubicBezTo>
                            <a:pt x="696" y="455"/>
                            <a:pt x="927" y="249"/>
                            <a:pt x="979" y="69"/>
                          </a:cubicBezTo>
                          <a:cubicBezTo>
                            <a:pt x="895" y="21"/>
                            <a:pt x="783" y="1"/>
                            <a:pt x="667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2" name="Google Shape;12962;p37"/>
                    <p:cNvSpPr/>
                    <p:nvPr/>
                  </p:nvSpPr>
                  <p:spPr>
                    <a:xfrm>
                      <a:off x="2852826" y="3313333"/>
                      <a:ext cx="19542" cy="15819"/>
                    </a:xfrm>
                    <a:custGeom>
                      <a:rect b="b" l="l" r="r" t="t"/>
                      <a:pathLst>
                        <a:path extrusionOk="0" h="459" w="567">
                          <a:moveTo>
                            <a:pt x="450" y="1"/>
                          </a:moveTo>
                          <a:cubicBezTo>
                            <a:pt x="335" y="1"/>
                            <a:pt x="205" y="49"/>
                            <a:pt x="129" y="124"/>
                          </a:cubicBezTo>
                          <a:cubicBezTo>
                            <a:pt x="1" y="201"/>
                            <a:pt x="1" y="304"/>
                            <a:pt x="1" y="433"/>
                          </a:cubicBezTo>
                          <a:cubicBezTo>
                            <a:pt x="52" y="446"/>
                            <a:pt x="104" y="459"/>
                            <a:pt x="158" y="459"/>
                          </a:cubicBezTo>
                          <a:cubicBezTo>
                            <a:pt x="213" y="459"/>
                            <a:pt x="271" y="446"/>
                            <a:pt x="335" y="407"/>
                          </a:cubicBezTo>
                          <a:cubicBezTo>
                            <a:pt x="438" y="304"/>
                            <a:pt x="567" y="150"/>
                            <a:pt x="567" y="21"/>
                          </a:cubicBezTo>
                          <a:cubicBezTo>
                            <a:pt x="532" y="7"/>
                            <a:pt x="492" y="1"/>
                            <a:pt x="45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3" name="Google Shape;12963;p37"/>
                    <p:cNvSpPr/>
                    <p:nvPr/>
                  </p:nvSpPr>
                  <p:spPr>
                    <a:xfrm>
                      <a:off x="2825323" y="3283865"/>
                      <a:ext cx="13338" cy="23988"/>
                    </a:xfrm>
                    <a:custGeom>
                      <a:rect b="b" l="l" r="r" t="t"/>
                      <a:pathLst>
                        <a:path extrusionOk="0" h="696" w="387">
                          <a:moveTo>
                            <a:pt x="258" y="1"/>
                          </a:moveTo>
                          <a:cubicBezTo>
                            <a:pt x="155" y="52"/>
                            <a:pt x="52" y="233"/>
                            <a:pt x="27" y="361"/>
                          </a:cubicBezTo>
                          <a:cubicBezTo>
                            <a:pt x="1" y="516"/>
                            <a:pt x="52" y="593"/>
                            <a:pt x="129" y="696"/>
                          </a:cubicBezTo>
                          <a:cubicBezTo>
                            <a:pt x="258" y="619"/>
                            <a:pt x="335" y="593"/>
                            <a:pt x="361" y="438"/>
                          </a:cubicBezTo>
                          <a:cubicBezTo>
                            <a:pt x="387" y="284"/>
                            <a:pt x="361" y="78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4" name="Google Shape;12964;p37"/>
                    <p:cNvSpPr/>
                    <p:nvPr/>
                  </p:nvSpPr>
                  <p:spPr>
                    <a:xfrm>
                      <a:off x="1725343" y="3304269"/>
                      <a:ext cx="27538" cy="49733"/>
                    </a:xfrm>
                    <a:custGeom>
                      <a:rect b="b" l="l" r="r" t="t"/>
                      <a:pathLst>
                        <a:path extrusionOk="0" h="1443" w="799">
                          <a:moveTo>
                            <a:pt x="258" y="1"/>
                          </a:moveTo>
                          <a:cubicBezTo>
                            <a:pt x="78" y="181"/>
                            <a:pt x="1" y="619"/>
                            <a:pt x="27" y="927"/>
                          </a:cubicBezTo>
                          <a:cubicBezTo>
                            <a:pt x="78" y="1236"/>
                            <a:pt x="258" y="1339"/>
                            <a:pt x="490" y="1442"/>
                          </a:cubicBezTo>
                          <a:cubicBezTo>
                            <a:pt x="670" y="1262"/>
                            <a:pt x="799" y="1108"/>
                            <a:pt x="747" y="799"/>
                          </a:cubicBezTo>
                          <a:cubicBezTo>
                            <a:pt x="722" y="490"/>
                            <a:pt x="516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5" name="Google Shape;12965;p37"/>
                    <p:cNvSpPr/>
                    <p:nvPr/>
                  </p:nvSpPr>
                  <p:spPr>
                    <a:xfrm>
                      <a:off x="1743989" y="3329910"/>
                      <a:ext cx="28434" cy="26538"/>
                    </a:xfrm>
                    <a:custGeom>
                      <a:rect b="b" l="l" r="r" t="t"/>
                      <a:pathLst>
                        <a:path extrusionOk="0" h="770" w="825">
                          <a:moveTo>
                            <a:pt x="749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0" y="415"/>
                            <a:pt x="26" y="570"/>
                            <a:pt x="52" y="750"/>
                          </a:cubicBezTo>
                          <a:cubicBezTo>
                            <a:pt x="120" y="759"/>
                            <a:pt x="184" y="769"/>
                            <a:pt x="247" y="769"/>
                          </a:cubicBezTo>
                          <a:cubicBezTo>
                            <a:pt x="349" y="769"/>
                            <a:pt x="445" y="743"/>
                            <a:pt x="541" y="647"/>
                          </a:cubicBezTo>
                          <a:cubicBezTo>
                            <a:pt x="695" y="492"/>
                            <a:pt x="824" y="209"/>
                            <a:pt x="798" y="3"/>
                          </a:cubicBezTo>
                          <a:cubicBezTo>
                            <a:pt x="783" y="1"/>
                            <a:pt x="766" y="0"/>
                            <a:pt x="74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6" name="Google Shape;12966;p37"/>
                    <p:cNvSpPr/>
                    <p:nvPr/>
                  </p:nvSpPr>
                  <p:spPr>
                    <a:xfrm>
                      <a:off x="1773249" y="3335218"/>
                      <a:ext cx="31087" cy="21644"/>
                    </a:xfrm>
                    <a:custGeom>
                      <a:rect b="b" l="l" r="r" t="t"/>
                      <a:pathLst>
                        <a:path extrusionOk="0" h="628" w="902">
                          <a:moveTo>
                            <a:pt x="682" y="0"/>
                          </a:moveTo>
                          <a:cubicBezTo>
                            <a:pt x="534" y="0"/>
                            <a:pt x="363" y="51"/>
                            <a:pt x="232" y="132"/>
                          </a:cubicBezTo>
                          <a:cubicBezTo>
                            <a:pt x="52" y="235"/>
                            <a:pt x="27" y="364"/>
                            <a:pt x="1" y="544"/>
                          </a:cubicBezTo>
                          <a:cubicBezTo>
                            <a:pt x="93" y="591"/>
                            <a:pt x="186" y="628"/>
                            <a:pt x="284" y="628"/>
                          </a:cubicBezTo>
                          <a:cubicBezTo>
                            <a:pt x="350" y="628"/>
                            <a:pt x="418" y="611"/>
                            <a:pt x="490" y="570"/>
                          </a:cubicBezTo>
                          <a:cubicBezTo>
                            <a:pt x="696" y="467"/>
                            <a:pt x="902" y="235"/>
                            <a:pt x="902" y="55"/>
                          </a:cubicBezTo>
                          <a:cubicBezTo>
                            <a:pt x="845" y="17"/>
                            <a:pt x="768" y="0"/>
                            <a:pt x="68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7" name="Google Shape;12967;p37"/>
                    <p:cNvSpPr/>
                    <p:nvPr/>
                  </p:nvSpPr>
                  <p:spPr>
                    <a:xfrm>
                      <a:off x="1779453" y="3312092"/>
                      <a:ext cx="18680" cy="17543"/>
                    </a:xfrm>
                    <a:custGeom>
                      <a:rect b="b" l="l" r="r" t="t"/>
                      <a:pathLst>
                        <a:path extrusionOk="0" h="509" w="542">
                          <a:moveTo>
                            <a:pt x="470" y="1"/>
                          </a:moveTo>
                          <a:cubicBezTo>
                            <a:pt x="360" y="1"/>
                            <a:pt x="193" y="71"/>
                            <a:pt x="104" y="160"/>
                          </a:cubicBezTo>
                          <a:cubicBezTo>
                            <a:pt x="1" y="263"/>
                            <a:pt x="1" y="366"/>
                            <a:pt x="1" y="495"/>
                          </a:cubicBezTo>
                          <a:cubicBezTo>
                            <a:pt x="44" y="503"/>
                            <a:pt x="84" y="509"/>
                            <a:pt x="122" y="509"/>
                          </a:cubicBezTo>
                          <a:cubicBezTo>
                            <a:pt x="198" y="509"/>
                            <a:pt x="267" y="486"/>
                            <a:pt x="336" y="417"/>
                          </a:cubicBezTo>
                          <a:cubicBezTo>
                            <a:pt x="439" y="314"/>
                            <a:pt x="541" y="134"/>
                            <a:pt x="516" y="6"/>
                          </a:cubicBezTo>
                          <a:cubicBezTo>
                            <a:pt x="502" y="2"/>
                            <a:pt x="487" y="1"/>
                            <a:pt x="47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8" name="Google Shape;12968;p37"/>
                    <p:cNvSpPr/>
                    <p:nvPr/>
                  </p:nvSpPr>
                  <p:spPr>
                    <a:xfrm>
                      <a:off x="1749296" y="3286554"/>
                      <a:ext cx="12476" cy="24849"/>
                    </a:xfrm>
                    <a:custGeom>
                      <a:rect b="b" l="l" r="r" t="t"/>
                      <a:pathLst>
                        <a:path extrusionOk="0" h="721" w="362">
                          <a:moveTo>
                            <a:pt x="207" y="0"/>
                          </a:moveTo>
                          <a:cubicBezTo>
                            <a:pt x="104" y="77"/>
                            <a:pt x="27" y="257"/>
                            <a:pt x="1" y="412"/>
                          </a:cubicBezTo>
                          <a:cubicBezTo>
                            <a:pt x="1" y="566"/>
                            <a:pt x="78" y="618"/>
                            <a:pt x="155" y="721"/>
                          </a:cubicBezTo>
                          <a:cubicBezTo>
                            <a:pt x="284" y="644"/>
                            <a:pt x="335" y="592"/>
                            <a:pt x="361" y="438"/>
                          </a:cubicBezTo>
                          <a:cubicBezTo>
                            <a:pt x="361" y="283"/>
                            <a:pt x="310" y="77"/>
                            <a:pt x="207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69" name="Google Shape;12969;p37"/>
                    <p:cNvSpPr/>
                    <p:nvPr/>
                  </p:nvSpPr>
                  <p:spPr>
                    <a:xfrm>
                      <a:off x="2437697" y="3330634"/>
                      <a:ext cx="39049" cy="37636"/>
                    </a:xfrm>
                    <a:custGeom>
                      <a:rect b="b" l="l" r="r" t="t"/>
                      <a:pathLst>
                        <a:path extrusionOk="0" h="1092" w="1133">
                          <a:moveTo>
                            <a:pt x="136" y="0"/>
                          </a:moveTo>
                          <a:cubicBezTo>
                            <a:pt x="107" y="0"/>
                            <a:pt x="79" y="3"/>
                            <a:pt x="51" y="8"/>
                          </a:cubicBezTo>
                          <a:cubicBezTo>
                            <a:pt x="0" y="265"/>
                            <a:pt x="154" y="652"/>
                            <a:pt x="386" y="883"/>
                          </a:cubicBezTo>
                          <a:cubicBezTo>
                            <a:pt x="526" y="1041"/>
                            <a:pt x="666" y="1091"/>
                            <a:pt x="822" y="1091"/>
                          </a:cubicBezTo>
                          <a:cubicBezTo>
                            <a:pt x="896" y="1091"/>
                            <a:pt x="973" y="1080"/>
                            <a:pt x="1055" y="1063"/>
                          </a:cubicBezTo>
                          <a:cubicBezTo>
                            <a:pt x="1107" y="806"/>
                            <a:pt x="1133" y="626"/>
                            <a:pt x="901" y="394"/>
                          </a:cubicBezTo>
                          <a:cubicBezTo>
                            <a:pt x="717" y="187"/>
                            <a:pt x="388" y="0"/>
                            <a:pt x="136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0" name="Google Shape;12970;p37"/>
                    <p:cNvSpPr/>
                    <p:nvPr/>
                  </p:nvSpPr>
                  <p:spPr>
                    <a:xfrm>
                      <a:off x="2470507" y="3331771"/>
                      <a:ext cx="20438" cy="34637"/>
                    </a:xfrm>
                    <a:custGeom>
                      <a:rect b="b" l="l" r="r" t="t"/>
                      <a:pathLst>
                        <a:path extrusionOk="0" h="1005" w="593">
                          <a:moveTo>
                            <a:pt x="412" y="1"/>
                          </a:moveTo>
                          <a:cubicBezTo>
                            <a:pt x="232" y="78"/>
                            <a:pt x="78" y="335"/>
                            <a:pt x="26" y="541"/>
                          </a:cubicBezTo>
                          <a:cubicBezTo>
                            <a:pt x="0" y="773"/>
                            <a:pt x="78" y="876"/>
                            <a:pt x="206" y="1005"/>
                          </a:cubicBezTo>
                          <a:cubicBezTo>
                            <a:pt x="386" y="927"/>
                            <a:pt x="489" y="876"/>
                            <a:pt x="541" y="644"/>
                          </a:cubicBezTo>
                          <a:cubicBezTo>
                            <a:pt x="592" y="438"/>
                            <a:pt x="541" y="129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1" name="Google Shape;12971;p37"/>
                    <p:cNvSpPr/>
                    <p:nvPr/>
                  </p:nvSpPr>
                  <p:spPr>
                    <a:xfrm>
                      <a:off x="2494460" y="3317572"/>
                      <a:ext cx="23988" cy="32880"/>
                    </a:xfrm>
                    <a:custGeom>
                      <a:rect b="b" l="l" r="r" t="t"/>
                      <a:pathLst>
                        <a:path extrusionOk="0" h="954" w="696">
                          <a:moveTo>
                            <a:pt x="618" y="1"/>
                          </a:moveTo>
                          <a:lnTo>
                            <a:pt x="618" y="1"/>
                          </a:lnTo>
                          <a:cubicBezTo>
                            <a:pt x="438" y="27"/>
                            <a:pt x="206" y="258"/>
                            <a:pt x="103" y="439"/>
                          </a:cubicBezTo>
                          <a:cubicBezTo>
                            <a:pt x="0" y="644"/>
                            <a:pt x="52" y="773"/>
                            <a:pt x="155" y="953"/>
                          </a:cubicBezTo>
                          <a:cubicBezTo>
                            <a:pt x="335" y="902"/>
                            <a:pt x="464" y="876"/>
                            <a:pt x="567" y="670"/>
                          </a:cubicBezTo>
                          <a:cubicBezTo>
                            <a:pt x="669" y="490"/>
                            <a:pt x="695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2" name="Google Shape;12972;p37"/>
                    <p:cNvSpPr/>
                    <p:nvPr/>
                  </p:nvSpPr>
                  <p:spPr>
                    <a:xfrm>
                      <a:off x="2485568" y="3301615"/>
                      <a:ext cx="14234" cy="23988"/>
                    </a:xfrm>
                    <a:custGeom>
                      <a:rect b="b" l="l" r="r" t="t"/>
                      <a:pathLst>
                        <a:path extrusionOk="0" h="696" w="413">
                          <a:moveTo>
                            <a:pt x="310" y="1"/>
                          </a:moveTo>
                          <a:cubicBezTo>
                            <a:pt x="181" y="52"/>
                            <a:pt x="78" y="232"/>
                            <a:pt x="27" y="361"/>
                          </a:cubicBezTo>
                          <a:cubicBezTo>
                            <a:pt x="1" y="515"/>
                            <a:pt x="52" y="593"/>
                            <a:pt x="130" y="696"/>
                          </a:cubicBezTo>
                          <a:cubicBezTo>
                            <a:pt x="258" y="644"/>
                            <a:pt x="336" y="593"/>
                            <a:pt x="387" y="464"/>
                          </a:cubicBezTo>
                          <a:cubicBezTo>
                            <a:pt x="413" y="310"/>
                            <a:pt x="387" y="104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3" name="Google Shape;12973;p37"/>
                    <p:cNvSpPr/>
                    <p:nvPr/>
                  </p:nvSpPr>
                  <p:spPr>
                    <a:xfrm>
                      <a:off x="2445658" y="3303407"/>
                      <a:ext cx="16888" cy="21299"/>
                    </a:xfrm>
                    <a:custGeom>
                      <a:rect b="b" l="l" r="r" t="t"/>
                      <a:pathLst>
                        <a:path extrusionOk="0" h="618" w="490">
                          <a:moveTo>
                            <a:pt x="52" y="0"/>
                          </a:moveTo>
                          <a:lnTo>
                            <a:pt x="52" y="0"/>
                          </a:lnTo>
                          <a:cubicBezTo>
                            <a:pt x="1" y="129"/>
                            <a:pt x="52" y="335"/>
                            <a:pt x="129" y="463"/>
                          </a:cubicBezTo>
                          <a:cubicBezTo>
                            <a:pt x="207" y="592"/>
                            <a:pt x="284" y="618"/>
                            <a:pt x="412" y="618"/>
                          </a:cubicBezTo>
                          <a:cubicBezTo>
                            <a:pt x="464" y="489"/>
                            <a:pt x="490" y="412"/>
                            <a:pt x="412" y="283"/>
                          </a:cubicBezTo>
                          <a:cubicBezTo>
                            <a:pt x="335" y="155"/>
                            <a:pt x="181" y="26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4" name="Google Shape;12974;p37"/>
                    <p:cNvSpPr/>
                    <p:nvPr/>
                  </p:nvSpPr>
                  <p:spPr>
                    <a:xfrm>
                      <a:off x="152576" y="3365478"/>
                      <a:ext cx="37291" cy="40841"/>
                    </a:xfrm>
                    <a:custGeom>
                      <a:rect b="b" l="l" r="r" t="t"/>
                      <a:pathLst>
                        <a:path extrusionOk="0" h="1185" w="1082">
                          <a:moveTo>
                            <a:pt x="78" y="1"/>
                          </a:moveTo>
                          <a:cubicBezTo>
                            <a:pt x="0" y="258"/>
                            <a:pt x="129" y="670"/>
                            <a:pt x="309" y="927"/>
                          </a:cubicBezTo>
                          <a:cubicBezTo>
                            <a:pt x="489" y="1159"/>
                            <a:pt x="695" y="1185"/>
                            <a:pt x="953" y="1185"/>
                          </a:cubicBezTo>
                          <a:cubicBezTo>
                            <a:pt x="1056" y="927"/>
                            <a:pt x="1081" y="722"/>
                            <a:pt x="901" y="490"/>
                          </a:cubicBezTo>
                          <a:cubicBezTo>
                            <a:pt x="695" y="232"/>
                            <a:pt x="335" y="1"/>
                            <a:pt x="7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5" name="Google Shape;12975;p37"/>
                    <p:cNvSpPr/>
                    <p:nvPr/>
                  </p:nvSpPr>
                  <p:spPr>
                    <a:xfrm>
                      <a:off x="182732" y="3370820"/>
                      <a:ext cx="21334" cy="34637"/>
                    </a:xfrm>
                    <a:custGeom>
                      <a:rect b="b" l="l" r="r" t="t"/>
                      <a:pathLst>
                        <a:path extrusionOk="0" h="1005" w="619">
                          <a:moveTo>
                            <a:pt x="490" y="0"/>
                          </a:moveTo>
                          <a:cubicBezTo>
                            <a:pt x="309" y="77"/>
                            <a:pt x="129" y="309"/>
                            <a:pt x="78" y="515"/>
                          </a:cubicBezTo>
                          <a:cubicBezTo>
                            <a:pt x="0" y="747"/>
                            <a:pt x="78" y="850"/>
                            <a:pt x="181" y="1004"/>
                          </a:cubicBezTo>
                          <a:cubicBezTo>
                            <a:pt x="361" y="953"/>
                            <a:pt x="490" y="901"/>
                            <a:pt x="567" y="669"/>
                          </a:cubicBezTo>
                          <a:cubicBezTo>
                            <a:pt x="618" y="464"/>
                            <a:pt x="618" y="155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6" name="Google Shape;12976;p37"/>
                    <p:cNvSpPr/>
                    <p:nvPr/>
                  </p:nvSpPr>
                  <p:spPr>
                    <a:xfrm>
                      <a:off x="209339" y="3361066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670" y="0"/>
                          </a:moveTo>
                          <a:cubicBezTo>
                            <a:pt x="490" y="0"/>
                            <a:pt x="232" y="180"/>
                            <a:pt x="104" y="386"/>
                          </a:cubicBezTo>
                          <a:cubicBezTo>
                            <a:pt x="1" y="566"/>
                            <a:pt x="26" y="695"/>
                            <a:pt x="104" y="875"/>
                          </a:cubicBezTo>
                          <a:cubicBezTo>
                            <a:pt x="284" y="875"/>
                            <a:pt x="438" y="850"/>
                            <a:pt x="541" y="644"/>
                          </a:cubicBezTo>
                          <a:cubicBezTo>
                            <a:pt x="670" y="463"/>
                            <a:pt x="747" y="180"/>
                            <a:pt x="67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7" name="Google Shape;12977;p37"/>
                    <p:cNvSpPr/>
                    <p:nvPr/>
                  </p:nvSpPr>
                  <p:spPr>
                    <a:xfrm>
                      <a:off x="524244" y="3329118"/>
                      <a:ext cx="26676" cy="51491"/>
                    </a:xfrm>
                    <a:custGeom>
                      <a:rect b="b" l="l" r="r" t="t"/>
                      <a:pathLst>
                        <a:path extrusionOk="0" h="1494" w="774">
                          <a:moveTo>
                            <a:pt x="438" y="1"/>
                          </a:moveTo>
                          <a:cubicBezTo>
                            <a:pt x="207" y="155"/>
                            <a:pt x="27" y="541"/>
                            <a:pt x="1" y="876"/>
                          </a:cubicBezTo>
                          <a:cubicBezTo>
                            <a:pt x="1" y="1185"/>
                            <a:pt x="130" y="1313"/>
                            <a:pt x="335" y="1493"/>
                          </a:cubicBezTo>
                          <a:cubicBezTo>
                            <a:pt x="567" y="1339"/>
                            <a:pt x="722" y="1236"/>
                            <a:pt x="747" y="927"/>
                          </a:cubicBezTo>
                          <a:cubicBezTo>
                            <a:pt x="773" y="593"/>
                            <a:pt x="644" y="181"/>
                            <a:pt x="43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8" name="Google Shape;12978;p37"/>
                    <p:cNvSpPr/>
                    <p:nvPr/>
                  </p:nvSpPr>
                  <p:spPr>
                    <a:xfrm>
                      <a:off x="546440" y="3367477"/>
                      <a:ext cx="30191" cy="22575"/>
                    </a:xfrm>
                    <a:custGeom>
                      <a:rect b="b" l="l" r="r" t="t"/>
                      <a:pathLst>
                        <a:path extrusionOk="0" h="655" w="876">
                          <a:moveTo>
                            <a:pt x="730" y="0"/>
                          </a:moveTo>
                          <a:cubicBezTo>
                            <a:pt x="570" y="0"/>
                            <a:pt x="366" y="53"/>
                            <a:pt x="232" y="149"/>
                          </a:cubicBezTo>
                          <a:cubicBezTo>
                            <a:pt x="26" y="252"/>
                            <a:pt x="0" y="380"/>
                            <a:pt x="0" y="586"/>
                          </a:cubicBezTo>
                          <a:cubicBezTo>
                            <a:pt x="97" y="628"/>
                            <a:pt x="178" y="654"/>
                            <a:pt x="261" y="654"/>
                          </a:cubicBezTo>
                          <a:cubicBezTo>
                            <a:pt x="333" y="654"/>
                            <a:pt x="406" y="634"/>
                            <a:pt x="489" y="586"/>
                          </a:cubicBezTo>
                          <a:cubicBezTo>
                            <a:pt x="670" y="458"/>
                            <a:pt x="875" y="226"/>
                            <a:pt x="875" y="20"/>
                          </a:cubicBezTo>
                          <a:cubicBezTo>
                            <a:pt x="836" y="7"/>
                            <a:pt x="785" y="0"/>
                            <a:pt x="73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79" name="Google Shape;12979;p37"/>
                    <p:cNvSpPr/>
                    <p:nvPr/>
                  </p:nvSpPr>
                  <p:spPr>
                    <a:xfrm>
                      <a:off x="497638" y="3342421"/>
                      <a:ext cx="23092" cy="33741"/>
                    </a:xfrm>
                    <a:custGeom>
                      <a:rect b="b" l="l" r="r" t="t"/>
                      <a:pathLst>
                        <a:path extrusionOk="0" h="979" w="670">
                          <a:moveTo>
                            <a:pt x="104" y="1"/>
                          </a:moveTo>
                          <a:cubicBezTo>
                            <a:pt x="1" y="155"/>
                            <a:pt x="26" y="464"/>
                            <a:pt x="104" y="670"/>
                          </a:cubicBezTo>
                          <a:cubicBezTo>
                            <a:pt x="181" y="876"/>
                            <a:pt x="310" y="927"/>
                            <a:pt x="490" y="979"/>
                          </a:cubicBezTo>
                          <a:cubicBezTo>
                            <a:pt x="593" y="799"/>
                            <a:pt x="670" y="696"/>
                            <a:pt x="593" y="464"/>
                          </a:cubicBezTo>
                          <a:cubicBezTo>
                            <a:pt x="490" y="284"/>
                            <a:pt x="310" y="26"/>
                            <a:pt x="10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0" name="Google Shape;12980;p37"/>
                    <p:cNvSpPr/>
                    <p:nvPr/>
                  </p:nvSpPr>
                  <p:spPr>
                    <a:xfrm>
                      <a:off x="455935" y="3346764"/>
                      <a:ext cx="26676" cy="28503"/>
                    </a:xfrm>
                    <a:custGeom>
                      <a:rect b="b" l="l" r="r" t="t"/>
                      <a:pathLst>
                        <a:path extrusionOk="0" h="827" w="774">
                          <a:moveTo>
                            <a:pt x="93" y="1"/>
                          </a:moveTo>
                          <a:cubicBezTo>
                            <a:pt x="79" y="1"/>
                            <a:pt x="66" y="2"/>
                            <a:pt x="52" y="3"/>
                          </a:cubicBezTo>
                          <a:cubicBezTo>
                            <a:pt x="1" y="184"/>
                            <a:pt x="104" y="467"/>
                            <a:pt x="233" y="647"/>
                          </a:cubicBezTo>
                          <a:cubicBezTo>
                            <a:pt x="361" y="827"/>
                            <a:pt x="490" y="827"/>
                            <a:pt x="696" y="827"/>
                          </a:cubicBezTo>
                          <a:cubicBezTo>
                            <a:pt x="747" y="647"/>
                            <a:pt x="773" y="518"/>
                            <a:pt x="644" y="338"/>
                          </a:cubicBezTo>
                          <a:cubicBezTo>
                            <a:pt x="524" y="169"/>
                            <a:pt x="291" y="1"/>
                            <a:pt x="93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1" name="Google Shape;12981;p37"/>
                    <p:cNvSpPr/>
                    <p:nvPr/>
                  </p:nvSpPr>
                  <p:spPr>
                    <a:xfrm>
                      <a:off x="582800" y="3363307"/>
                      <a:ext cx="28434" cy="25711"/>
                    </a:xfrm>
                    <a:custGeom>
                      <a:rect b="b" l="l" r="r" t="t"/>
                      <a:pathLst>
                        <a:path extrusionOk="0" h="746" w="825">
                          <a:moveTo>
                            <a:pt x="709" y="1"/>
                          </a:moveTo>
                          <a:cubicBezTo>
                            <a:pt x="535" y="1"/>
                            <a:pt x="312" y="113"/>
                            <a:pt x="181" y="244"/>
                          </a:cubicBezTo>
                          <a:cubicBezTo>
                            <a:pt x="1" y="398"/>
                            <a:pt x="1" y="527"/>
                            <a:pt x="26" y="733"/>
                          </a:cubicBezTo>
                          <a:cubicBezTo>
                            <a:pt x="86" y="741"/>
                            <a:pt x="139" y="746"/>
                            <a:pt x="188" y="746"/>
                          </a:cubicBezTo>
                          <a:cubicBezTo>
                            <a:pt x="309" y="746"/>
                            <a:pt x="406" y="714"/>
                            <a:pt x="515" y="604"/>
                          </a:cubicBezTo>
                          <a:cubicBezTo>
                            <a:pt x="696" y="476"/>
                            <a:pt x="824" y="193"/>
                            <a:pt x="798" y="12"/>
                          </a:cubicBezTo>
                          <a:cubicBezTo>
                            <a:pt x="771" y="4"/>
                            <a:pt x="741" y="1"/>
                            <a:pt x="7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2" name="Google Shape;12982;p37"/>
                    <p:cNvSpPr/>
                    <p:nvPr/>
                  </p:nvSpPr>
                  <p:spPr>
                    <a:xfrm>
                      <a:off x="1169150" y="3333564"/>
                      <a:ext cx="28434" cy="50595"/>
                    </a:xfrm>
                    <a:custGeom>
                      <a:rect b="b" l="l" r="r" t="t"/>
                      <a:pathLst>
                        <a:path extrusionOk="0" h="1468" w="825">
                          <a:moveTo>
                            <a:pt x="284" y="0"/>
                          </a:moveTo>
                          <a:cubicBezTo>
                            <a:pt x="104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67"/>
                          </a:cubicBezTo>
                          <a:cubicBezTo>
                            <a:pt x="696" y="1261"/>
                            <a:pt x="824" y="1133"/>
                            <a:pt x="773" y="824"/>
                          </a:cubicBezTo>
                          <a:cubicBezTo>
                            <a:pt x="721" y="515"/>
                            <a:pt x="516" y="129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3" name="Google Shape;12983;p37"/>
                    <p:cNvSpPr/>
                    <p:nvPr/>
                  </p:nvSpPr>
                  <p:spPr>
                    <a:xfrm>
                      <a:off x="1197549" y="3363307"/>
                      <a:ext cx="27538" cy="25952"/>
                    </a:xfrm>
                    <a:custGeom>
                      <a:rect b="b" l="l" r="r" t="t"/>
                      <a:pathLst>
                        <a:path extrusionOk="0" h="753" w="799">
                          <a:moveTo>
                            <a:pt x="684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0" y="398"/>
                            <a:pt x="0" y="553"/>
                            <a:pt x="26" y="733"/>
                          </a:cubicBezTo>
                          <a:cubicBezTo>
                            <a:pt x="94" y="743"/>
                            <a:pt x="159" y="753"/>
                            <a:pt x="221" y="753"/>
                          </a:cubicBezTo>
                          <a:cubicBezTo>
                            <a:pt x="323" y="753"/>
                            <a:pt x="419" y="726"/>
                            <a:pt x="515" y="630"/>
                          </a:cubicBezTo>
                          <a:cubicBezTo>
                            <a:pt x="670" y="476"/>
                            <a:pt x="798" y="193"/>
                            <a:pt x="773" y="12"/>
                          </a:cubicBezTo>
                          <a:cubicBezTo>
                            <a:pt x="745" y="4"/>
                            <a:pt x="715" y="1"/>
                            <a:pt x="68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4" name="Google Shape;12984;p37"/>
                    <p:cNvSpPr/>
                    <p:nvPr/>
                  </p:nvSpPr>
                  <p:spPr>
                    <a:xfrm>
                      <a:off x="1142543" y="3353967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78" y="0"/>
                          </a:moveTo>
                          <a:cubicBezTo>
                            <a:pt x="1" y="180"/>
                            <a:pt x="78" y="489"/>
                            <a:pt x="207" y="669"/>
                          </a:cubicBezTo>
                          <a:cubicBezTo>
                            <a:pt x="335" y="850"/>
                            <a:pt x="464" y="875"/>
                            <a:pt x="644" y="875"/>
                          </a:cubicBezTo>
                          <a:cubicBezTo>
                            <a:pt x="721" y="695"/>
                            <a:pt x="747" y="566"/>
                            <a:pt x="644" y="361"/>
                          </a:cubicBezTo>
                          <a:cubicBezTo>
                            <a:pt x="515" y="180"/>
                            <a:pt x="258" y="0"/>
                            <a:pt x="7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5" name="Google Shape;12985;p37"/>
                    <p:cNvSpPr/>
                    <p:nvPr/>
                  </p:nvSpPr>
                  <p:spPr>
                    <a:xfrm>
                      <a:off x="1102633" y="3367684"/>
                      <a:ext cx="28434" cy="24953"/>
                    </a:xfrm>
                    <a:custGeom>
                      <a:rect b="b" l="l" r="r" t="t"/>
                      <a:pathLst>
                        <a:path extrusionOk="0" h="724" w="825">
                          <a:moveTo>
                            <a:pt x="130" y="1"/>
                          </a:moveTo>
                          <a:cubicBezTo>
                            <a:pt x="93" y="1"/>
                            <a:pt x="58" y="5"/>
                            <a:pt x="26" y="14"/>
                          </a:cubicBezTo>
                          <a:cubicBezTo>
                            <a:pt x="0" y="194"/>
                            <a:pt x="155" y="452"/>
                            <a:pt x="335" y="606"/>
                          </a:cubicBezTo>
                          <a:cubicBezTo>
                            <a:pt x="422" y="693"/>
                            <a:pt x="510" y="723"/>
                            <a:pt x="602" y="723"/>
                          </a:cubicBezTo>
                          <a:cubicBezTo>
                            <a:pt x="672" y="723"/>
                            <a:pt x="746" y="706"/>
                            <a:pt x="824" y="683"/>
                          </a:cubicBezTo>
                          <a:cubicBezTo>
                            <a:pt x="824" y="503"/>
                            <a:pt x="824" y="349"/>
                            <a:pt x="670" y="220"/>
                          </a:cubicBezTo>
                          <a:cubicBezTo>
                            <a:pt x="521" y="93"/>
                            <a:pt x="303" y="1"/>
                            <a:pt x="13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6" name="Google Shape;12986;p37"/>
                    <p:cNvSpPr/>
                    <p:nvPr/>
                  </p:nvSpPr>
                  <p:spPr>
                    <a:xfrm>
                      <a:off x="1232152" y="3351313"/>
                      <a:ext cx="25745" cy="29295"/>
                    </a:xfrm>
                    <a:custGeom>
                      <a:rect b="b" l="l" r="r" t="t"/>
                      <a:pathLst>
                        <a:path extrusionOk="0" h="850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29" y="360"/>
                          </a:cubicBezTo>
                          <a:cubicBezTo>
                            <a:pt x="0" y="541"/>
                            <a:pt x="26" y="669"/>
                            <a:pt x="103" y="849"/>
                          </a:cubicBezTo>
                          <a:cubicBezTo>
                            <a:pt x="283" y="849"/>
                            <a:pt x="438" y="824"/>
                            <a:pt x="541" y="643"/>
                          </a:cubicBezTo>
                          <a:cubicBezTo>
                            <a:pt x="669" y="463"/>
                            <a:pt x="747" y="154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7" name="Google Shape;12987;p37"/>
                    <p:cNvSpPr/>
                    <p:nvPr/>
                  </p:nvSpPr>
                  <p:spPr>
                    <a:xfrm>
                      <a:off x="1568356" y="3291861"/>
                      <a:ext cx="33741" cy="46149"/>
                    </a:xfrm>
                    <a:custGeom>
                      <a:rect b="b" l="l" r="r" t="t"/>
                      <a:pathLst>
                        <a:path extrusionOk="0" h="1339" w="979">
                          <a:moveTo>
                            <a:pt x="129" y="1"/>
                          </a:moveTo>
                          <a:cubicBezTo>
                            <a:pt x="0" y="232"/>
                            <a:pt x="26" y="670"/>
                            <a:pt x="180" y="953"/>
                          </a:cubicBezTo>
                          <a:cubicBezTo>
                            <a:pt x="309" y="1236"/>
                            <a:pt x="489" y="1287"/>
                            <a:pt x="772" y="1339"/>
                          </a:cubicBezTo>
                          <a:cubicBezTo>
                            <a:pt x="901" y="1107"/>
                            <a:pt x="978" y="927"/>
                            <a:pt x="824" y="644"/>
                          </a:cubicBezTo>
                          <a:cubicBezTo>
                            <a:pt x="695" y="361"/>
                            <a:pt x="386" y="52"/>
                            <a:pt x="12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8" name="Google Shape;12988;p37"/>
                    <p:cNvSpPr/>
                    <p:nvPr/>
                  </p:nvSpPr>
                  <p:spPr>
                    <a:xfrm>
                      <a:off x="1602924" y="3306957"/>
                      <a:ext cx="23988" cy="31949"/>
                    </a:xfrm>
                    <a:custGeom>
                      <a:rect b="b" l="l" r="r" t="t"/>
                      <a:pathLst>
                        <a:path extrusionOk="0" h="927" w="696">
                          <a:moveTo>
                            <a:pt x="619" y="0"/>
                          </a:moveTo>
                          <a:lnTo>
                            <a:pt x="619" y="0"/>
                          </a:lnTo>
                          <a:cubicBezTo>
                            <a:pt x="439" y="26"/>
                            <a:pt x="207" y="232"/>
                            <a:pt x="104" y="438"/>
                          </a:cubicBezTo>
                          <a:cubicBezTo>
                            <a:pt x="1" y="618"/>
                            <a:pt x="52" y="747"/>
                            <a:pt x="130" y="927"/>
                          </a:cubicBezTo>
                          <a:cubicBezTo>
                            <a:pt x="310" y="901"/>
                            <a:pt x="439" y="875"/>
                            <a:pt x="567" y="669"/>
                          </a:cubicBezTo>
                          <a:cubicBezTo>
                            <a:pt x="670" y="489"/>
                            <a:pt x="696" y="180"/>
                            <a:pt x="61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89" name="Google Shape;12989;p37"/>
                    <p:cNvSpPr/>
                    <p:nvPr/>
                  </p:nvSpPr>
                  <p:spPr>
                    <a:xfrm>
                      <a:off x="1545265" y="3321570"/>
                      <a:ext cx="29330" cy="24125"/>
                    </a:xfrm>
                    <a:custGeom>
                      <a:rect b="b" l="l" r="r" t="t"/>
                      <a:pathLst>
                        <a:path extrusionOk="0" h="700" w="851">
                          <a:moveTo>
                            <a:pt x="133" y="0"/>
                          </a:moveTo>
                          <a:cubicBezTo>
                            <a:pt x="95" y="0"/>
                            <a:pt x="59" y="4"/>
                            <a:pt x="27" y="14"/>
                          </a:cubicBezTo>
                          <a:cubicBezTo>
                            <a:pt x="1" y="194"/>
                            <a:pt x="181" y="451"/>
                            <a:pt x="336" y="606"/>
                          </a:cubicBezTo>
                          <a:cubicBezTo>
                            <a:pt x="432" y="675"/>
                            <a:pt x="514" y="699"/>
                            <a:pt x="597" y="699"/>
                          </a:cubicBezTo>
                          <a:cubicBezTo>
                            <a:pt x="669" y="699"/>
                            <a:pt x="741" y="681"/>
                            <a:pt x="825" y="657"/>
                          </a:cubicBezTo>
                          <a:cubicBezTo>
                            <a:pt x="850" y="477"/>
                            <a:pt x="850" y="323"/>
                            <a:pt x="670" y="194"/>
                          </a:cubicBezTo>
                          <a:cubicBezTo>
                            <a:pt x="522" y="88"/>
                            <a:pt x="306" y="0"/>
                            <a:pt x="133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90" name="Google Shape;12990;p37"/>
                    <p:cNvSpPr/>
                    <p:nvPr/>
                  </p:nvSpPr>
                  <p:spPr>
                    <a:xfrm>
                      <a:off x="1509800" y="3345419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312" y="0"/>
                          </a:moveTo>
                          <a:cubicBezTo>
                            <a:pt x="196" y="0"/>
                            <a:pt x="84" y="20"/>
                            <a:pt x="0" y="68"/>
                          </a:cubicBezTo>
                          <a:cubicBezTo>
                            <a:pt x="52" y="248"/>
                            <a:pt x="284" y="454"/>
                            <a:pt x="489" y="531"/>
                          </a:cubicBezTo>
                          <a:cubicBezTo>
                            <a:pt x="561" y="567"/>
                            <a:pt x="622" y="581"/>
                            <a:pt x="679" y="581"/>
                          </a:cubicBezTo>
                          <a:cubicBezTo>
                            <a:pt x="787" y="581"/>
                            <a:pt x="877" y="530"/>
                            <a:pt x="979" y="480"/>
                          </a:cubicBezTo>
                          <a:cubicBezTo>
                            <a:pt x="927" y="274"/>
                            <a:pt x="876" y="145"/>
                            <a:pt x="695" y="68"/>
                          </a:cubicBezTo>
                          <a:cubicBezTo>
                            <a:pt x="585" y="27"/>
                            <a:pt x="445" y="0"/>
                            <a:pt x="31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91" name="Google Shape;12991;p37"/>
                    <p:cNvSpPr/>
                    <p:nvPr/>
                  </p:nvSpPr>
                  <p:spPr>
                    <a:xfrm>
                      <a:off x="1633977" y="3286554"/>
                      <a:ext cx="21334" cy="34603"/>
                    </a:xfrm>
                    <a:custGeom>
                      <a:rect b="b" l="l" r="r" t="t"/>
                      <a:pathLst>
                        <a:path extrusionOk="0" h="1004" w="619">
                          <a:moveTo>
                            <a:pt x="490" y="0"/>
                          </a:moveTo>
                          <a:cubicBezTo>
                            <a:pt x="310" y="52"/>
                            <a:pt x="130" y="309"/>
                            <a:pt x="52" y="515"/>
                          </a:cubicBezTo>
                          <a:cubicBezTo>
                            <a:pt x="1" y="721"/>
                            <a:pt x="78" y="849"/>
                            <a:pt x="181" y="1004"/>
                          </a:cubicBezTo>
                          <a:cubicBezTo>
                            <a:pt x="361" y="927"/>
                            <a:pt x="490" y="875"/>
                            <a:pt x="567" y="669"/>
                          </a:cubicBezTo>
                          <a:cubicBezTo>
                            <a:pt x="619" y="438"/>
                            <a:pt x="593" y="129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92" name="Google Shape;12992;p37"/>
                    <p:cNvSpPr/>
                    <p:nvPr/>
                  </p:nvSpPr>
                  <p:spPr>
                    <a:xfrm>
                      <a:off x="53214" y="3569406"/>
                      <a:ext cx="50595" cy="25091"/>
                    </a:xfrm>
                    <a:custGeom>
                      <a:rect b="b" l="l" r="r" t="t"/>
                      <a:pathLst>
                        <a:path extrusionOk="0" h="728" w="1468">
                          <a:moveTo>
                            <a:pt x="925" y="0"/>
                          </a:moveTo>
                          <a:cubicBezTo>
                            <a:pt x="901" y="0"/>
                            <a:pt x="876" y="2"/>
                            <a:pt x="850" y="4"/>
                          </a:cubicBezTo>
                          <a:cubicBezTo>
                            <a:pt x="541" y="29"/>
                            <a:pt x="129" y="184"/>
                            <a:pt x="1" y="416"/>
                          </a:cubicBezTo>
                          <a:cubicBezTo>
                            <a:pt x="142" y="604"/>
                            <a:pt x="520" y="728"/>
                            <a:pt x="820" y="728"/>
                          </a:cubicBezTo>
                          <a:cubicBezTo>
                            <a:pt x="848" y="728"/>
                            <a:pt x="875" y="727"/>
                            <a:pt x="901" y="724"/>
                          </a:cubicBezTo>
                          <a:cubicBezTo>
                            <a:pt x="1210" y="699"/>
                            <a:pt x="1339" y="544"/>
                            <a:pt x="1468" y="338"/>
                          </a:cubicBezTo>
                          <a:cubicBezTo>
                            <a:pt x="1326" y="126"/>
                            <a:pt x="1185" y="0"/>
                            <a:pt x="925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93" name="Google Shape;12993;p37"/>
                    <p:cNvSpPr/>
                    <p:nvPr/>
                  </p:nvSpPr>
                  <p:spPr>
                    <a:xfrm>
                      <a:off x="85163" y="3541145"/>
                      <a:ext cx="26641" cy="28399"/>
                    </a:xfrm>
                    <a:custGeom>
                      <a:rect b="b" l="l" r="r" t="t"/>
                      <a:pathLst>
                        <a:path extrusionOk="0" h="824" w="773">
                          <a:moveTo>
                            <a:pt x="52" y="0"/>
                          </a:moveTo>
                          <a:cubicBezTo>
                            <a:pt x="0" y="180"/>
                            <a:pt x="103" y="489"/>
                            <a:pt x="232" y="644"/>
                          </a:cubicBezTo>
                          <a:cubicBezTo>
                            <a:pt x="386" y="824"/>
                            <a:pt x="515" y="824"/>
                            <a:pt x="721" y="824"/>
                          </a:cubicBezTo>
                          <a:cubicBezTo>
                            <a:pt x="772" y="644"/>
                            <a:pt x="772" y="489"/>
                            <a:pt x="644" y="335"/>
                          </a:cubicBezTo>
                          <a:cubicBezTo>
                            <a:pt x="515" y="155"/>
                            <a:pt x="232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94" name="Google Shape;12994;p37"/>
                    <p:cNvSpPr/>
                    <p:nvPr/>
                  </p:nvSpPr>
                  <p:spPr>
                    <a:xfrm>
                      <a:off x="70963" y="3599459"/>
                      <a:ext cx="31087" cy="21920"/>
                    </a:xfrm>
                    <a:custGeom>
                      <a:rect b="b" l="l" r="r" t="t"/>
                      <a:pathLst>
                        <a:path extrusionOk="0" h="636" w="902">
                          <a:moveTo>
                            <a:pt x="618" y="1"/>
                          </a:moveTo>
                          <a:cubicBezTo>
                            <a:pt x="552" y="1"/>
                            <a:pt x="484" y="17"/>
                            <a:pt x="412" y="58"/>
                          </a:cubicBezTo>
                          <a:cubicBezTo>
                            <a:pt x="206" y="161"/>
                            <a:pt x="0" y="393"/>
                            <a:pt x="0" y="599"/>
                          </a:cubicBezTo>
                          <a:cubicBezTo>
                            <a:pt x="52" y="625"/>
                            <a:pt x="121" y="636"/>
                            <a:pt x="197" y="636"/>
                          </a:cubicBezTo>
                          <a:cubicBezTo>
                            <a:pt x="349" y="636"/>
                            <a:pt x="532" y="590"/>
                            <a:pt x="670" y="522"/>
                          </a:cubicBezTo>
                          <a:cubicBezTo>
                            <a:pt x="850" y="393"/>
                            <a:pt x="876" y="264"/>
                            <a:pt x="901" y="84"/>
                          </a:cubicBezTo>
                          <a:cubicBezTo>
                            <a:pt x="809" y="38"/>
                            <a:pt x="716" y="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95" name="Google Shape;12995;p37"/>
                    <p:cNvSpPr/>
                    <p:nvPr/>
                  </p:nvSpPr>
                  <p:spPr>
                    <a:xfrm>
                      <a:off x="79820" y="363650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622" y="0"/>
                          </a:moveTo>
                          <a:cubicBezTo>
                            <a:pt x="503" y="0"/>
                            <a:pt x="394" y="32"/>
                            <a:pt x="284" y="142"/>
                          </a:cubicBezTo>
                          <a:cubicBezTo>
                            <a:pt x="129" y="296"/>
                            <a:pt x="1" y="553"/>
                            <a:pt x="27" y="759"/>
                          </a:cubicBezTo>
                          <a:cubicBezTo>
                            <a:pt x="42" y="761"/>
                            <a:pt x="58" y="763"/>
                            <a:pt x="75" y="763"/>
                          </a:cubicBezTo>
                          <a:cubicBezTo>
                            <a:pt x="255" y="763"/>
                            <a:pt x="503" y="643"/>
                            <a:pt x="644" y="502"/>
                          </a:cubicBezTo>
                          <a:cubicBezTo>
                            <a:pt x="824" y="347"/>
                            <a:pt x="799" y="193"/>
                            <a:pt x="773" y="13"/>
                          </a:cubicBezTo>
                          <a:cubicBezTo>
                            <a:pt x="721" y="5"/>
                            <a:pt x="671" y="0"/>
                            <a:pt x="62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96" name="Google Shape;12996;p37"/>
                    <p:cNvSpPr/>
                    <p:nvPr/>
                  </p:nvSpPr>
                  <p:spPr>
                    <a:xfrm>
                      <a:off x="77167" y="3508713"/>
                      <a:ext cx="28434" cy="24160"/>
                    </a:xfrm>
                    <a:custGeom>
                      <a:rect b="b" l="l" r="r" t="t"/>
                      <a:pathLst>
                        <a:path extrusionOk="0" h="701" w="825">
                          <a:moveTo>
                            <a:pt x="109" y="1"/>
                          </a:moveTo>
                          <a:cubicBezTo>
                            <a:pt x="70" y="1"/>
                            <a:pt x="33" y="5"/>
                            <a:pt x="1" y="14"/>
                          </a:cubicBezTo>
                          <a:cubicBezTo>
                            <a:pt x="1" y="195"/>
                            <a:pt x="155" y="478"/>
                            <a:pt x="335" y="606"/>
                          </a:cubicBezTo>
                          <a:cubicBezTo>
                            <a:pt x="418" y="676"/>
                            <a:pt x="501" y="700"/>
                            <a:pt x="588" y="700"/>
                          </a:cubicBezTo>
                          <a:cubicBezTo>
                            <a:pt x="663" y="700"/>
                            <a:pt x="741" y="682"/>
                            <a:pt x="824" y="658"/>
                          </a:cubicBezTo>
                          <a:cubicBezTo>
                            <a:pt x="824" y="478"/>
                            <a:pt x="824" y="349"/>
                            <a:pt x="644" y="195"/>
                          </a:cubicBezTo>
                          <a:cubicBezTo>
                            <a:pt x="517" y="89"/>
                            <a:pt x="287" y="1"/>
                            <a:pt x="1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2997" name="Google Shape;12997;p37"/>
                  <p:cNvGrpSpPr/>
                  <p:nvPr/>
                </p:nvGrpSpPr>
                <p:grpSpPr>
                  <a:xfrm>
                    <a:off x="3906668" y="3378781"/>
                    <a:ext cx="2588515" cy="296293"/>
                    <a:chOff x="385868" y="3378781"/>
                    <a:chExt cx="2588515" cy="296293"/>
                  </a:xfrm>
                </p:grpSpPr>
                <p:sp>
                  <p:nvSpPr>
                    <p:cNvPr id="12998" name="Google Shape;12998;p37"/>
                    <p:cNvSpPr/>
                    <p:nvPr/>
                  </p:nvSpPr>
                  <p:spPr>
                    <a:xfrm>
                      <a:off x="2884774" y="3486966"/>
                      <a:ext cx="47941" cy="51525"/>
                    </a:xfrm>
                    <a:custGeom>
                      <a:rect b="b" l="l" r="r" t="t"/>
                      <a:pathLst>
                        <a:path extrusionOk="0" h="1495" w="1391">
                          <a:moveTo>
                            <a:pt x="1247" y="1"/>
                          </a:moveTo>
                          <a:cubicBezTo>
                            <a:pt x="917" y="1"/>
                            <a:pt x="480" y="297"/>
                            <a:pt x="258" y="594"/>
                          </a:cubicBezTo>
                          <a:cubicBezTo>
                            <a:pt x="0" y="929"/>
                            <a:pt x="52" y="1160"/>
                            <a:pt x="155" y="1495"/>
                          </a:cubicBezTo>
                          <a:cubicBezTo>
                            <a:pt x="489" y="1495"/>
                            <a:pt x="747" y="1495"/>
                            <a:pt x="978" y="1160"/>
                          </a:cubicBezTo>
                          <a:cubicBezTo>
                            <a:pt x="1236" y="851"/>
                            <a:pt x="1390" y="337"/>
                            <a:pt x="1287" y="2"/>
                          </a:cubicBezTo>
                          <a:cubicBezTo>
                            <a:pt x="1274" y="1"/>
                            <a:pt x="1261" y="1"/>
                            <a:pt x="124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999" name="Google Shape;12999;p37"/>
                    <p:cNvSpPr/>
                    <p:nvPr/>
                  </p:nvSpPr>
                  <p:spPr>
                    <a:xfrm>
                      <a:off x="2891874" y="3532149"/>
                      <a:ext cx="46149" cy="22333"/>
                    </a:xfrm>
                    <a:custGeom>
                      <a:rect b="b" l="l" r="r" t="t"/>
                      <a:pathLst>
                        <a:path extrusionOk="0" h="648" w="1339">
                          <a:moveTo>
                            <a:pt x="472" y="0"/>
                          </a:moveTo>
                          <a:cubicBezTo>
                            <a:pt x="240" y="0"/>
                            <a:pt x="141" y="124"/>
                            <a:pt x="0" y="313"/>
                          </a:cubicBezTo>
                          <a:cubicBezTo>
                            <a:pt x="129" y="493"/>
                            <a:pt x="258" y="647"/>
                            <a:pt x="515" y="647"/>
                          </a:cubicBezTo>
                          <a:cubicBezTo>
                            <a:pt x="798" y="647"/>
                            <a:pt x="1184" y="544"/>
                            <a:pt x="1339" y="338"/>
                          </a:cubicBezTo>
                          <a:cubicBezTo>
                            <a:pt x="1184" y="158"/>
                            <a:pt x="824" y="4"/>
                            <a:pt x="541" y="4"/>
                          </a:cubicBezTo>
                          <a:cubicBezTo>
                            <a:pt x="517" y="2"/>
                            <a:pt x="494" y="0"/>
                            <a:pt x="4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0" name="Google Shape;13000;p37"/>
                    <p:cNvSpPr/>
                    <p:nvPr/>
                  </p:nvSpPr>
                  <p:spPr>
                    <a:xfrm>
                      <a:off x="2929992" y="3650984"/>
                      <a:ext cx="44391" cy="24091"/>
                    </a:xfrm>
                    <a:custGeom>
                      <a:rect b="b" l="l" r="r" t="t"/>
                      <a:pathLst>
                        <a:path extrusionOk="0" h="699" w="1288">
                          <a:moveTo>
                            <a:pt x="431" y="0"/>
                          </a:moveTo>
                          <a:cubicBezTo>
                            <a:pt x="275" y="0"/>
                            <a:pt x="152" y="72"/>
                            <a:pt x="1" y="185"/>
                          </a:cubicBezTo>
                          <a:cubicBezTo>
                            <a:pt x="78" y="416"/>
                            <a:pt x="155" y="571"/>
                            <a:pt x="439" y="648"/>
                          </a:cubicBezTo>
                          <a:cubicBezTo>
                            <a:pt x="545" y="680"/>
                            <a:pt x="674" y="699"/>
                            <a:pt x="803" y="699"/>
                          </a:cubicBezTo>
                          <a:cubicBezTo>
                            <a:pt x="985" y="699"/>
                            <a:pt x="1167" y="661"/>
                            <a:pt x="1288" y="571"/>
                          </a:cubicBezTo>
                          <a:cubicBezTo>
                            <a:pt x="1211" y="339"/>
                            <a:pt x="902" y="108"/>
                            <a:pt x="619" y="30"/>
                          </a:cubicBezTo>
                          <a:cubicBezTo>
                            <a:pt x="550" y="10"/>
                            <a:pt x="488" y="0"/>
                            <a:pt x="4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1" name="Google Shape;13001;p37"/>
                    <p:cNvSpPr/>
                    <p:nvPr/>
                  </p:nvSpPr>
                  <p:spPr>
                    <a:xfrm>
                      <a:off x="2914931" y="3564960"/>
                      <a:ext cx="30191" cy="15234"/>
                    </a:xfrm>
                    <a:custGeom>
                      <a:rect b="b" l="l" r="r" t="t"/>
                      <a:pathLst>
                        <a:path extrusionOk="0" h="442" w="876">
                          <a:moveTo>
                            <a:pt x="307" y="0"/>
                          </a:moveTo>
                          <a:cubicBezTo>
                            <a:pt x="164" y="0"/>
                            <a:pt x="92" y="92"/>
                            <a:pt x="0" y="184"/>
                          </a:cubicBezTo>
                          <a:cubicBezTo>
                            <a:pt x="78" y="339"/>
                            <a:pt x="155" y="416"/>
                            <a:pt x="335" y="442"/>
                          </a:cubicBezTo>
                          <a:cubicBezTo>
                            <a:pt x="515" y="442"/>
                            <a:pt x="773" y="390"/>
                            <a:pt x="876" y="261"/>
                          </a:cubicBezTo>
                          <a:cubicBezTo>
                            <a:pt x="798" y="107"/>
                            <a:pt x="541" y="4"/>
                            <a:pt x="361" y="4"/>
                          </a:cubicBezTo>
                          <a:cubicBezTo>
                            <a:pt x="342" y="1"/>
                            <a:pt x="324" y="0"/>
                            <a:pt x="30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2" name="Google Shape;13002;p37"/>
                    <p:cNvSpPr/>
                    <p:nvPr/>
                  </p:nvSpPr>
                  <p:spPr>
                    <a:xfrm>
                      <a:off x="2927338" y="3619035"/>
                      <a:ext cx="23988" cy="21162"/>
                    </a:xfrm>
                    <a:custGeom>
                      <a:rect b="b" l="l" r="r" t="t"/>
                      <a:pathLst>
                        <a:path extrusionOk="0" h="614" w="696">
                          <a:moveTo>
                            <a:pt x="631" y="0"/>
                          </a:moveTo>
                          <a:cubicBezTo>
                            <a:pt x="477" y="0"/>
                            <a:pt x="267" y="73"/>
                            <a:pt x="155" y="185"/>
                          </a:cubicBezTo>
                          <a:cubicBezTo>
                            <a:pt x="1" y="314"/>
                            <a:pt x="1" y="417"/>
                            <a:pt x="1" y="571"/>
                          </a:cubicBezTo>
                          <a:cubicBezTo>
                            <a:pt x="72" y="595"/>
                            <a:pt x="138" y="613"/>
                            <a:pt x="201" y="613"/>
                          </a:cubicBezTo>
                          <a:cubicBezTo>
                            <a:pt x="274" y="613"/>
                            <a:pt x="343" y="589"/>
                            <a:pt x="413" y="520"/>
                          </a:cubicBezTo>
                          <a:cubicBezTo>
                            <a:pt x="567" y="417"/>
                            <a:pt x="696" y="185"/>
                            <a:pt x="696" y="5"/>
                          </a:cubicBezTo>
                          <a:cubicBezTo>
                            <a:pt x="676" y="2"/>
                            <a:pt x="654" y="0"/>
                            <a:pt x="6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3" name="Google Shape;13003;p37"/>
                    <p:cNvSpPr/>
                    <p:nvPr/>
                  </p:nvSpPr>
                  <p:spPr>
                    <a:xfrm>
                      <a:off x="2273575" y="3401873"/>
                      <a:ext cx="36395" cy="63898"/>
                    </a:xfrm>
                    <a:custGeom>
                      <a:rect b="b" l="l" r="r" t="t"/>
                      <a:pathLst>
                        <a:path extrusionOk="0" h="1854" w="1056">
                          <a:moveTo>
                            <a:pt x="335" y="0"/>
                          </a:moveTo>
                          <a:cubicBezTo>
                            <a:pt x="78" y="232"/>
                            <a:pt x="0" y="798"/>
                            <a:pt x="78" y="1184"/>
                          </a:cubicBezTo>
                          <a:cubicBezTo>
                            <a:pt x="155" y="1570"/>
                            <a:pt x="361" y="1699"/>
                            <a:pt x="670" y="1853"/>
                          </a:cubicBezTo>
                          <a:cubicBezTo>
                            <a:pt x="901" y="1596"/>
                            <a:pt x="1056" y="1416"/>
                            <a:pt x="978" y="1004"/>
                          </a:cubicBezTo>
                          <a:cubicBezTo>
                            <a:pt x="901" y="618"/>
                            <a:pt x="644" y="155"/>
                            <a:pt x="33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4" name="Google Shape;13004;p37"/>
                    <p:cNvSpPr/>
                    <p:nvPr/>
                  </p:nvSpPr>
                  <p:spPr>
                    <a:xfrm>
                      <a:off x="2299286" y="3433718"/>
                      <a:ext cx="34637" cy="33914"/>
                    </a:xfrm>
                    <a:custGeom>
                      <a:rect b="b" l="l" r="r" t="t"/>
                      <a:pathLst>
                        <a:path extrusionOk="0" h="984" w="1005">
                          <a:moveTo>
                            <a:pt x="928" y="0"/>
                          </a:moveTo>
                          <a:cubicBezTo>
                            <a:pt x="679" y="0"/>
                            <a:pt x="374" y="170"/>
                            <a:pt x="181" y="363"/>
                          </a:cubicBezTo>
                          <a:cubicBezTo>
                            <a:pt x="1" y="543"/>
                            <a:pt x="1" y="723"/>
                            <a:pt x="52" y="955"/>
                          </a:cubicBezTo>
                          <a:cubicBezTo>
                            <a:pt x="129" y="972"/>
                            <a:pt x="201" y="984"/>
                            <a:pt x="269" y="984"/>
                          </a:cubicBezTo>
                          <a:cubicBezTo>
                            <a:pt x="404" y="984"/>
                            <a:pt x="524" y="938"/>
                            <a:pt x="644" y="801"/>
                          </a:cubicBezTo>
                          <a:cubicBezTo>
                            <a:pt x="850" y="595"/>
                            <a:pt x="1005" y="234"/>
                            <a:pt x="979" y="3"/>
                          </a:cubicBezTo>
                          <a:cubicBezTo>
                            <a:pt x="962" y="1"/>
                            <a:pt x="945" y="0"/>
                            <a:pt x="92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5" name="Google Shape;13005;p37"/>
                    <p:cNvSpPr/>
                    <p:nvPr/>
                  </p:nvSpPr>
                  <p:spPr>
                    <a:xfrm>
                      <a:off x="2335681" y="3439267"/>
                      <a:ext cx="39049" cy="28089"/>
                    </a:xfrm>
                    <a:custGeom>
                      <a:rect b="b" l="l" r="r" t="t"/>
                      <a:pathLst>
                        <a:path extrusionOk="0" h="815" w="1133">
                          <a:moveTo>
                            <a:pt x="896" y="1"/>
                          </a:moveTo>
                          <a:cubicBezTo>
                            <a:pt x="700" y="1"/>
                            <a:pt x="468" y="70"/>
                            <a:pt x="309" y="176"/>
                          </a:cubicBezTo>
                          <a:cubicBezTo>
                            <a:pt x="52" y="305"/>
                            <a:pt x="26" y="485"/>
                            <a:pt x="0" y="717"/>
                          </a:cubicBezTo>
                          <a:cubicBezTo>
                            <a:pt x="127" y="773"/>
                            <a:pt x="231" y="814"/>
                            <a:pt x="341" y="814"/>
                          </a:cubicBezTo>
                          <a:cubicBezTo>
                            <a:pt x="432" y="814"/>
                            <a:pt x="527" y="787"/>
                            <a:pt x="644" y="717"/>
                          </a:cubicBezTo>
                          <a:cubicBezTo>
                            <a:pt x="875" y="588"/>
                            <a:pt x="1133" y="279"/>
                            <a:pt x="1133" y="48"/>
                          </a:cubicBezTo>
                          <a:cubicBezTo>
                            <a:pt x="1068" y="15"/>
                            <a:pt x="986" y="1"/>
                            <a:pt x="89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6" name="Google Shape;13006;p37"/>
                    <p:cNvSpPr/>
                    <p:nvPr/>
                  </p:nvSpPr>
                  <p:spPr>
                    <a:xfrm>
                      <a:off x="2341885" y="3410317"/>
                      <a:ext cx="23988" cy="22195"/>
                    </a:xfrm>
                    <a:custGeom>
                      <a:rect b="b" l="l" r="r" t="t"/>
                      <a:pathLst>
                        <a:path extrusionOk="0" h="644" w="696">
                          <a:moveTo>
                            <a:pt x="593" y="1"/>
                          </a:moveTo>
                          <a:cubicBezTo>
                            <a:pt x="445" y="1"/>
                            <a:pt x="259" y="110"/>
                            <a:pt x="129" y="218"/>
                          </a:cubicBezTo>
                          <a:cubicBezTo>
                            <a:pt x="0" y="347"/>
                            <a:pt x="0" y="450"/>
                            <a:pt x="26" y="630"/>
                          </a:cubicBezTo>
                          <a:cubicBezTo>
                            <a:pt x="74" y="638"/>
                            <a:pt x="119" y="644"/>
                            <a:pt x="163" y="644"/>
                          </a:cubicBezTo>
                          <a:cubicBezTo>
                            <a:pt x="260" y="644"/>
                            <a:pt x="349" y="616"/>
                            <a:pt x="438" y="527"/>
                          </a:cubicBezTo>
                          <a:cubicBezTo>
                            <a:pt x="592" y="399"/>
                            <a:pt x="695" y="167"/>
                            <a:pt x="669" y="13"/>
                          </a:cubicBezTo>
                          <a:cubicBezTo>
                            <a:pt x="646" y="5"/>
                            <a:pt x="620" y="1"/>
                            <a:pt x="59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7" name="Google Shape;13007;p37"/>
                    <p:cNvSpPr/>
                    <p:nvPr/>
                  </p:nvSpPr>
                  <p:spPr>
                    <a:xfrm>
                      <a:off x="2303732" y="3378781"/>
                      <a:ext cx="15992" cy="31087"/>
                    </a:xfrm>
                    <a:custGeom>
                      <a:rect b="b" l="l" r="r" t="t"/>
                      <a:pathLst>
                        <a:path extrusionOk="0" h="902" w="464">
                          <a:moveTo>
                            <a:pt x="258" y="1"/>
                          </a:moveTo>
                          <a:cubicBezTo>
                            <a:pt x="103" y="104"/>
                            <a:pt x="26" y="336"/>
                            <a:pt x="0" y="541"/>
                          </a:cubicBezTo>
                          <a:cubicBezTo>
                            <a:pt x="0" y="722"/>
                            <a:pt x="78" y="799"/>
                            <a:pt x="206" y="902"/>
                          </a:cubicBezTo>
                          <a:cubicBezTo>
                            <a:pt x="335" y="825"/>
                            <a:pt x="438" y="747"/>
                            <a:pt x="438" y="541"/>
                          </a:cubicBezTo>
                          <a:cubicBezTo>
                            <a:pt x="464" y="361"/>
                            <a:pt x="387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8" name="Google Shape;13008;p37"/>
                    <p:cNvSpPr/>
                    <p:nvPr/>
                  </p:nvSpPr>
                  <p:spPr>
                    <a:xfrm>
                      <a:off x="2714449" y="3439991"/>
                      <a:ext cx="30191" cy="48837"/>
                    </a:xfrm>
                    <a:custGeom>
                      <a:rect b="b" l="l" r="r" t="t"/>
                      <a:pathLst>
                        <a:path extrusionOk="0" h="1417" w="876">
                          <a:moveTo>
                            <a:pt x="206" y="1"/>
                          </a:moveTo>
                          <a:cubicBezTo>
                            <a:pt x="52" y="207"/>
                            <a:pt x="0" y="644"/>
                            <a:pt x="103" y="927"/>
                          </a:cubicBezTo>
                          <a:cubicBezTo>
                            <a:pt x="181" y="1236"/>
                            <a:pt x="361" y="1339"/>
                            <a:pt x="618" y="1417"/>
                          </a:cubicBezTo>
                          <a:cubicBezTo>
                            <a:pt x="773" y="1211"/>
                            <a:pt x="876" y="1056"/>
                            <a:pt x="798" y="747"/>
                          </a:cubicBezTo>
                          <a:cubicBezTo>
                            <a:pt x="721" y="438"/>
                            <a:pt x="464" y="78"/>
                            <a:pt x="20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09" name="Google Shape;13009;p37"/>
                    <p:cNvSpPr/>
                    <p:nvPr/>
                  </p:nvSpPr>
                  <p:spPr>
                    <a:xfrm>
                      <a:off x="2736610" y="3461290"/>
                      <a:ext cx="26676" cy="28434"/>
                    </a:xfrm>
                    <a:custGeom>
                      <a:rect b="b" l="l" r="r" t="t"/>
                      <a:pathLst>
                        <a:path extrusionOk="0" h="825" w="774">
                          <a:moveTo>
                            <a:pt x="722" y="1"/>
                          </a:moveTo>
                          <a:cubicBezTo>
                            <a:pt x="541" y="1"/>
                            <a:pt x="258" y="155"/>
                            <a:pt x="130" y="335"/>
                          </a:cubicBezTo>
                          <a:cubicBezTo>
                            <a:pt x="1" y="515"/>
                            <a:pt x="27" y="644"/>
                            <a:pt x="52" y="824"/>
                          </a:cubicBezTo>
                          <a:cubicBezTo>
                            <a:pt x="258" y="824"/>
                            <a:pt x="387" y="824"/>
                            <a:pt x="541" y="670"/>
                          </a:cubicBezTo>
                          <a:cubicBezTo>
                            <a:pt x="670" y="490"/>
                            <a:pt x="773" y="181"/>
                            <a:pt x="7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0" name="Google Shape;13010;p37"/>
                    <p:cNvSpPr/>
                    <p:nvPr/>
                  </p:nvSpPr>
                  <p:spPr>
                    <a:xfrm>
                      <a:off x="2688739" y="3463944"/>
                      <a:ext cx="27503" cy="27951"/>
                    </a:xfrm>
                    <a:custGeom>
                      <a:rect b="b" l="l" r="r" t="t"/>
                      <a:pathLst>
                        <a:path extrusionOk="0" h="811" w="798">
                          <a:moveTo>
                            <a:pt x="52" y="1"/>
                          </a:moveTo>
                          <a:cubicBezTo>
                            <a:pt x="0" y="181"/>
                            <a:pt x="103" y="490"/>
                            <a:pt x="257" y="644"/>
                          </a:cubicBezTo>
                          <a:cubicBezTo>
                            <a:pt x="370" y="775"/>
                            <a:pt x="468" y="811"/>
                            <a:pt x="582" y="811"/>
                          </a:cubicBezTo>
                          <a:cubicBezTo>
                            <a:pt x="626" y="811"/>
                            <a:pt x="671" y="806"/>
                            <a:pt x="721" y="799"/>
                          </a:cubicBezTo>
                          <a:cubicBezTo>
                            <a:pt x="772" y="619"/>
                            <a:pt x="798" y="464"/>
                            <a:pt x="644" y="310"/>
                          </a:cubicBezTo>
                          <a:cubicBezTo>
                            <a:pt x="515" y="130"/>
                            <a:pt x="232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1" name="Google Shape;13011;p37"/>
                    <p:cNvSpPr/>
                    <p:nvPr/>
                  </p:nvSpPr>
                  <p:spPr>
                    <a:xfrm>
                      <a:off x="2740160" y="3420484"/>
                      <a:ext cx="19576" cy="35533"/>
                    </a:xfrm>
                    <a:custGeom>
                      <a:rect b="b" l="l" r="r" t="t"/>
                      <a:pathLst>
                        <a:path extrusionOk="0" h="1031" w="568">
                          <a:moveTo>
                            <a:pt x="361" y="1"/>
                          </a:moveTo>
                          <a:cubicBezTo>
                            <a:pt x="181" y="78"/>
                            <a:pt x="52" y="361"/>
                            <a:pt x="27" y="593"/>
                          </a:cubicBezTo>
                          <a:cubicBezTo>
                            <a:pt x="1" y="799"/>
                            <a:pt x="104" y="901"/>
                            <a:pt x="233" y="1030"/>
                          </a:cubicBezTo>
                          <a:cubicBezTo>
                            <a:pt x="413" y="953"/>
                            <a:pt x="516" y="876"/>
                            <a:pt x="541" y="644"/>
                          </a:cubicBezTo>
                          <a:cubicBezTo>
                            <a:pt x="567" y="412"/>
                            <a:pt x="490" y="129"/>
                            <a:pt x="36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2" name="Google Shape;13012;p37"/>
                    <p:cNvSpPr/>
                    <p:nvPr/>
                  </p:nvSpPr>
                  <p:spPr>
                    <a:xfrm>
                      <a:off x="2778313" y="3447986"/>
                      <a:ext cx="24884" cy="31984"/>
                    </a:xfrm>
                    <a:custGeom>
                      <a:rect b="b" l="l" r="r" t="t"/>
                      <a:pathLst>
                        <a:path extrusionOk="0" h="928" w="722">
                          <a:moveTo>
                            <a:pt x="618" y="1"/>
                          </a:moveTo>
                          <a:cubicBezTo>
                            <a:pt x="438" y="26"/>
                            <a:pt x="207" y="232"/>
                            <a:pt x="104" y="438"/>
                          </a:cubicBezTo>
                          <a:cubicBezTo>
                            <a:pt x="1" y="644"/>
                            <a:pt x="52" y="773"/>
                            <a:pt x="155" y="927"/>
                          </a:cubicBezTo>
                          <a:cubicBezTo>
                            <a:pt x="335" y="901"/>
                            <a:pt x="464" y="876"/>
                            <a:pt x="567" y="670"/>
                          </a:cubicBezTo>
                          <a:cubicBezTo>
                            <a:pt x="670" y="490"/>
                            <a:pt x="721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3" name="Google Shape;13013;p37"/>
                    <p:cNvSpPr/>
                    <p:nvPr/>
                  </p:nvSpPr>
                  <p:spPr>
                    <a:xfrm>
                      <a:off x="1033428" y="3443540"/>
                      <a:ext cx="36430" cy="53283"/>
                    </a:xfrm>
                    <a:custGeom>
                      <a:rect b="b" l="l" r="r" t="t"/>
                      <a:pathLst>
                        <a:path extrusionOk="0" h="1546" w="1057">
                          <a:moveTo>
                            <a:pt x="181" y="1"/>
                          </a:moveTo>
                          <a:cubicBezTo>
                            <a:pt x="1" y="258"/>
                            <a:pt x="27" y="747"/>
                            <a:pt x="155" y="1082"/>
                          </a:cubicBezTo>
                          <a:cubicBezTo>
                            <a:pt x="284" y="1391"/>
                            <a:pt x="490" y="1468"/>
                            <a:pt x="799" y="1545"/>
                          </a:cubicBezTo>
                          <a:cubicBezTo>
                            <a:pt x="953" y="1288"/>
                            <a:pt x="1056" y="1082"/>
                            <a:pt x="902" y="773"/>
                          </a:cubicBezTo>
                          <a:cubicBezTo>
                            <a:pt x="773" y="438"/>
                            <a:pt x="464" y="78"/>
                            <a:pt x="18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4" name="Google Shape;13014;p37"/>
                    <p:cNvSpPr/>
                    <p:nvPr/>
                  </p:nvSpPr>
                  <p:spPr>
                    <a:xfrm>
                      <a:off x="1060034" y="3463082"/>
                      <a:ext cx="28434" cy="33741"/>
                    </a:xfrm>
                    <a:custGeom>
                      <a:rect b="b" l="l" r="r" t="t"/>
                      <a:pathLst>
                        <a:path extrusionOk="0" h="979" w="825">
                          <a:moveTo>
                            <a:pt x="747" y="0"/>
                          </a:moveTo>
                          <a:cubicBezTo>
                            <a:pt x="541" y="0"/>
                            <a:pt x="284" y="232"/>
                            <a:pt x="130" y="438"/>
                          </a:cubicBezTo>
                          <a:cubicBezTo>
                            <a:pt x="1" y="644"/>
                            <a:pt x="52" y="798"/>
                            <a:pt x="130" y="978"/>
                          </a:cubicBezTo>
                          <a:cubicBezTo>
                            <a:pt x="336" y="978"/>
                            <a:pt x="490" y="952"/>
                            <a:pt x="619" y="747"/>
                          </a:cubicBezTo>
                          <a:cubicBezTo>
                            <a:pt x="747" y="541"/>
                            <a:pt x="825" y="206"/>
                            <a:pt x="7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5" name="Google Shape;13015;p37"/>
                    <p:cNvSpPr/>
                    <p:nvPr/>
                  </p:nvSpPr>
                  <p:spPr>
                    <a:xfrm>
                      <a:off x="1013921" y="3463564"/>
                      <a:ext cx="31087" cy="28330"/>
                    </a:xfrm>
                    <a:custGeom>
                      <a:rect b="b" l="l" r="r" t="t"/>
                      <a:pathLst>
                        <a:path extrusionOk="0" h="822" w="902">
                          <a:moveTo>
                            <a:pt x="126" y="0"/>
                          </a:moveTo>
                          <a:cubicBezTo>
                            <a:pt x="91" y="0"/>
                            <a:pt x="57" y="4"/>
                            <a:pt x="26" y="12"/>
                          </a:cubicBezTo>
                          <a:cubicBezTo>
                            <a:pt x="1" y="218"/>
                            <a:pt x="155" y="527"/>
                            <a:pt x="335" y="681"/>
                          </a:cubicBezTo>
                          <a:cubicBezTo>
                            <a:pt x="441" y="787"/>
                            <a:pt x="539" y="822"/>
                            <a:pt x="643" y="822"/>
                          </a:cubicBezTo>
                          <a:cubicBezTo>
                            <a:pt x="715" y="822"/>
                            <a:pt x="791" y="805"/>
                            <a:pt x="876" y="784"/>
                          </a:cubicBezTo>
                          <a:cubicBezTo>
                            <a:pt x="901" y="578"/>
                            <a:pt x="901" y="424"/>
                            <a:pt x="721" y="269"/>
                          </a:cubicBezTo>
                          <a:cubicBezTo>
                            <a:pt x="568" y="116"/>
                            <a:pt x="323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6" name="Google Shape;13016;p37"/>
                    <p:cNvSpPr/>
                    <p:nvPr/>
                  </p:nvSpPr>
                  <p:spPr>
                    <a:xfrm>
                      <a:off x="1060931" y="3418726"/>
                      <a:ext cx="19542" cy="39945"/>
                    </a:xfrm>
                    <a:custGeom>
                      <a:rect b="b" l="l" r="r" t="t"/>
                      <a:pathLst>
                        <a:path extrusionOk="0" h="1159" w="567">
                          <a:moveTo>
                            <a:pt x="284" y="0"/>
                          </a:moveTo>
                          <a:cubicBezTo>
                            <a:pt x="104" y="103"/>
                            <a:pt x="1" y="438"/>
                            <a:pt x="1" y="695"/>
                          </a:cubicBezTo>
                          <a:cubicBezTo>
                            <a:pt x="1" y="927"/>
                            <a:pt x="129" y="1030"/>
                            <a:pt x="284" y="1158"/>
                          </a:cubicBezTo>
                          <a:cubicBezTo>
                            <a:pt x="464" y="1030"/>
                            <a:pt x="567" y="927"/>
                            <a:pt x="567" y="695"/>
                          </a:cubicBezTo>
                          <a:cubicBezTo>
                            <a:pt x="567" y="438"/>
                            <a:pt x="464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7" name="Google Shape;13017;p37"/>
                    <p:cNvSpPr/>
                    <p:nvPr/>
                  </p:nvSpPr>
                  <p:spPr>
                    <a:xfrm>
                      <a:off x="733618" y="3434683"/>
                      <a:ext cx="36395" cy="52387"/>
                    </a:xfrm>
                    <a:custGeom>
                      <a:rect b="b" l="l" r="r" t="t"/>
                      <a:pathLst>
                        <a:path extrusionOk="0" h="1520" w="1056">
                          <a:moveTo>
                            <a:pt x="875" y="0"/>
                          </a:moveTo>
                          <a:cubicBezTo>
                            <a:pt x="592" y="52"/>
                            <a:pt x="258" y="438"/>
                            <a:pt x="129" y="747"/>
                          </a:cubicBezTo>
                          <a:cubicBezTo>
                            <a:pt x="0" y="1081"/>
                            <a:pt x="103" y="1262"/>
                            <a:pt x="258" y="1519"/>
                          </a:cubicBezTo>
                          <a:cubicBezTo>
                            <a:pt x="566" y="1468"/>
                            <a:pt x="772" y="1390"/>
                            <a:pt x="901" y="1056"/>
                          </a:cubicBezTo>
                          <a:cubicBezTo>
                            <a:pt x="1030" y="747"/>
                            <a:pt x="1055" y="258"/>
                            <a:pt x="87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8" name="Google Shape;13018;p37"/>
                    <p:cNvSpPr/>
                    <p:nvPr/>
                  </p:nvSpPr>
                  <p:spPr>
                    <a:xfrm>
                      <a:off x="765533" y="3457740"/>
                      <a:ext cx="29330" cy="31984"/>
                    </a:xfrm>
                    <a:custGeom>
                      <a:rect b="b" l="l" r="r" t="t"/>
                      <a:pathLst>
                        <a:path extrusionOk="0" h="928" w="851">
                          <a:moveTo>
                            <a:pt x="799" y="1"/>
                          </a:moveTo>
                          <a:cubicBezTo>
                            <a:pt x="567" y="1"/>
                            <a:pt x="284" y="181"/>
                            <a:pt x="155" y="387"/>
                          </a:cubicBezTo>
                          <a:cubicBezTo>
                            <a:pt x="1" y="593"/>
                            <a:pt x="26" y="747"/>
                            <a:pt x="104" y="927"/>
                          </a:cubicBezTo>
                          <a:cubicBezTo>
                            <a:pt x="310" y="927"/>
                            <a:pt x="464" y="927"/>
                            <a:pt x="618" y="721"/>
                          </a:cubicBezTo>
                          <a:cubicBezTo>
                            <a:pt x="747" y="515"/>
                            <a:pt x="850" y="181"/>
                            <a:pt x="79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19" name="Google Shape;13019;p37"/>
                    <p:cNvSpPr/>
                    <p:nvPr/>
                  </p:nvSpPr>
                  <p:spPr>
                    <a:xfrm>
                      <a:off x="708769" y="3450640"/>
                      <a:ext cx="21334" cy="39945"/>
                    </a:xfrm>
                    <a:custGeom>
                      <a:rect b="b" l="l" r="r" t="t"/>
                      <a:pathLst>
                        <a:path extrusionOk="0" h="1159" w="619">
                          <a:moveTo>
                            <a:pt x="258" y="1"/>
                          </a:moveTo>
                          <a:cubicBezTo>
                            <a:pt x="103" y="129"/>
                            <a:pt x="0" y="464"/>
                            <a:pt x="26" y="696"/>
                          </a:cubicBezTo>
                          <a:cubicBezTo>
                            <a:pt x="26" y="953"/>
                            <a:pt x="155" y="1056"/>
                            <a:pt x="335" y="1159"/>
                          </a:cubicBezTo>
                          <a:cubicBezTo>
                            <a:pt x="515" y="1030"/>
                            <a:pt x="618" y="927"/>
                            <a:pt x="592" y="670"/>
                          </a:cubicBezTo>
                          <a:cubicBezTo>
                            <a:pt x="592" y="413"/>
                            <a:pt x="438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0" name="Google Shape;13020;p37"/>
                    <p:cNvSpPr/>
                    <p:nvPr/>
                  </p:nvSpPr>
                  <p:spPr>
                    <a:xfrm>
                      <a:off x="835634" y="3459187"/>
                      <a:ext cx="31053" cy="29778"/>
                    </a:xfrm>
                    <a:custGeom>
                      <a:rect b="b" l="l" r="r" t="t"/>
                      <a:pathLst>
                        <a:path extrusionOk="0" h="864" w="901">
                          <a:moveTo>
                            <a:pt x="779" y="0"/>
                          </a:moveTo>
                          <a:cubicBezTo>
                            <a:pt x="564" y="0"/>
                            <a:pt x="314" y="137"/>
                            <a:pt x="180" y="293"/>
                          </a:cubicBezTo>
                          <a:cubicBezTo>
                            <a:pt x="0" y="473"/>
                            <a:pt x="26" y="628"/>
                            <a:pt x="52" y="834"/>
                          </a:cubicBezTo>
                          <a:cubicBezTo>
                            <a:pt x="123" y="852"/>
                            <a:pt x="189" y="863"/>
                            <a:pt x="251" y="863"/>
                          </a:cubicBezTo>
                          <a:cubicBezTo>
                            <a:pt x="368" y="863"/>
                            <a:pt x="475" y="822"/>
                            <a:pt x="592" y="705"/>
                          </a:cubicBezTo>
                          <a:cubicBezTo>
                            <a:pt x="772" y="525"/>
                            <a:pt x="901" y="216"/>
                            <a:pt x="875" y="10"/>
                          </a:cubicBezTo>
                          <a:cubicBezTo>
                            <a:pt x="844" y="3"/>
                            <a:pt x="812" y="0"/>
                            <a:pt x="77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1" name="Google Shape;13021;p37"/>
                    <p:cNvSpPr/>
                    <p:nvPr/>
                  </p:nvSpPr>
                  <p:spPr>
                    <a:xfrm>
                      <a:off x="410717" y="3439991"/>
                      <a:ext cx="203171" cy="203206"/>
                    </a:xfrm>
                    <a:custGeom>
                      <a:rect b="b" l="l" r="r" t="t"/>
                      <a:pathLst>
                        <a:path extrusionOk="0" h="5896" w="5895">
                          <a:moveTo>
                            <a:pt x="2935" y="1"/>
                          </a:moveTo>
                          <a:cubicBezTo>
                            <a:pt x="1313" y="1"/>
                            <a:pt x="0" y="1314"/>
                            <a:pt x="0" y="2961"/>
                          </a:cubicBezTo>
                          <a:cubicBezTo>
                            <a:pt x="0" y="4582"/>
                            <a:pt x="1313" y="5895"/>
                            <a:pt x="2935" y="5895"/>
                          </a:cubicBezTo>
                          <a:cubicBezTo>
                            <a:pt x="4582" y="5895"/>
                            <a:pt x="5894" y="4582"/>
                            <a:pt x="5894" y="2961"/>
                          </a:cubicBezTo>
                          <a:cubicBezTo>
                            <a:pt x="5894" y="1314"/>
                            <a:pt x="4582" y="1"/>
                            <a:pt x="293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2" name="Google Shape;13022;p37"/>
                    <p:cNvSpPr/>
                    <p:nvPr/>
                  </p:nvSpPr>
                  <p:spPr>
                    <a:xfrm>
                      <a:off x="385868" y="3455982"/>
                      <a:ext cx="120696" cy="120662"/>
                    </a:xfrm>
                    <a:custGeom>
                      <a:rect b="b" l="l" r="r" t="t"/>
                      <a:pathLst>
                        <a:path extrusionOk="0" h="3501" w="3502">
                          <a:moveTo>
                            <a:pt x="1751" y="0"/>
                          </a:moveTo>
                          <a:cubicBezTo>
                            <a:pt x="799" y="0"/>
                            <a:pt x="1" y="798"/>
                            <a:pt x="1" y="1750"/>
                          </a:cubicBezTo>
                          <a:cubicBezTo>
                            <a:pt x="1" y="2728"/>
                            <a:pt x="799" y="3501"/>
                            <a:pt x="1751" y="3501"/>
                          </a:cubicBezTo>
                          <a:cubicBezTo>
                            <a:pt x="2729" y="3501"/>
                            <a:pt x="3501" y="2728"/>
                            <a:pt x="3501" y="1750"/>
                          </a:cubicBezTo>
                          <a:cubicBezTo>
                            <a:pt x="3501" y="798"/>
                            <a:pt x="2729" y="0"/>
                            <a:pt x="175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3" name="Google Shape;13023;p37"/>
                    <p:cNvSpPr/>
                    <p:nvPr/>
                  </p:nvSpPr>
                  <p:spPr>
                    <a:xfrm>
                      <a:off x="1118590" y="3455086"/>
                      <a:ext cx="218267" cy="218267"/>
                    </a:xfrm>
                    <a:custGeom>
                      <a:rect b="b" l="l" r="r" t="t"/>
                      <a:pathLst>
                        <a:path extrusionOk="0" h="6333" w="6333">
                          <a:moveTo>
                            <a:pt x="3167" y="0"/>
                          </a:moveTo>
                          <a:cubicBezTo>
                            <a:pt x="1416" y="0"/>
                            <a:pt x="1" y="1416"/>
                            <a:pt x="1" y="3166"/>
                          </a:cubicBezTo>
                          <a:cubicBezTo>
                            <a:pt x="1" y="4917"/>
                            <a:pt x="1416" y="6332"/>
                            <a:pt x="3167" y="6332"/>
                          </a:cubicBezTo>
                          <a:cubicBezTo>
                            <a:pt x="4917" y="6332"/>
                            <a:pt x="6332" y="4917"/>
                            <a:pt x="6332" y="3166"/>
                          </a:cubicBezTo>
                          <a:cubicBezTo>
                            <a:pt x="6332" y="1416"/>
                            <a:pt x="4917" y="0"/>
                            <a:pt x="316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4" name="Google Shape;13024;p37"/>
                    <p:cNvSpPr/>
                    <p:nvPr/>
                  </p:nvSpPr>
                  <p:spPr>
                    <a:xfrm>
                      <a:off x="1276508" y="3475489"/>
                      <a:ext cx="113562" cy="114458"/>
                    </a:xfrm>
                    <a:custGeom>
                      <a:rect b="b" l="l" r="r" t="t"/>
                      <a:pathLst>
                        <a:path extrusionOk="0" h="3321" w="3295">
                          <a:moveTo>
                            <a:pt x="1647" y="0"/>
                          </a:moveTo>
                          <a:cubicBezTo>
                            <a:pt x="721" y="0"/>
                            <a:pt x="0" y="747"/>
                            <a:pt x="0" y="1673"/>
                          </a:cubicBezTo>
                          <a:cubicBezTo>
                            <a:pt x="0" y="2574"/>
                            <a:pt x="721" y="3321"/>
                            <a:pt x="1647" y="3321"/>
                          </a:cubicBezTo>
                          <a:cubicBezTo>
                            <a:pt x="2548" y="3321"/>
                            <a:pt x="3295" y="2574"/>
                            <a:pt x="3295" y="1673"/>
                          </a:cubicBezTo>
                          <a:cubicBezTo>
                            <a:pt x="3295" y="747"/>
                            <a:pt x="2548" y="0"/>
                            <a:pt x="16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5" name="Google Shape;13025;p37"/>
                    <p:cNvSpPr/>
                    <p:nvPr/>
                  </p:nvSpPr>
                  <p:spPr>
                    <a:xfrm>
                      <a:off x="1819398" y="3426687"/>
                      <a:ext cx="238636" cy="238670"/>
                    </a:xfrm>
                    <a:custGeom>
                      <a:rect b="b" l="l" r="r" t="t"/>
                      <a:pathLst>
                        <a:path extrusionOk="0" h="6925" w="6924">
                          <a:moveTo>
                            <a:pt x="3449" y="1"/>
                          </a:moveTo>
                          <a:cubicBezTo>
                            <a:pt x="1545" y="1"/>
                            <a:pt x="0" y="1545"/>
                            <a:pt x="0" y="3450"/>
                          </a:cubicBezTo>
                          <a:cubicBezTo>
                            <a:pt x="0" y="5380"/>
                            <a:pt x="1545" y="6924"/>
                            <a:pt x="3449" y="6924"/>
                          </a:cubicBezTo>
                          <a:cubicBezTo>
                            <a:pt x="5380" y="6924"/>
                            <a:pt x="6924" y="5380"/>
                            <a:pt x="6924" y="3450"/>
                          </a:cubicBezTo>
                          <a:cubicBezTo>
                            <a:pt x="6924" y="1545"/>
                            <a:pt x="5380" y="1"/>
                            <a:pt x="344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6" name="Google Shape;13026;p37"/>
                    <p:cNvSpPr/>
                    <p:nvPr/>
                  </p:nvSpPr>
                  <p:spPr>
                    <a:xfrm>
                      <a:off x="2005680" y="3453294"/>
                      <a:ext cx="63898" cy="63933"/>
                    </a:xfrm>
                    <a:custGeom>
                      <a:rect b="b" l="l" r="r" t="t"/>
                      <a:pathLst>
                        <a:path extrusionOk="0" h="1855" w="1854">
                          <a:moveTo>
                            <a:pt x="927" y="1"/>
                          </a:moveTo>
                          <a:cubicBezTo>
                            <a:pt x="412" y="1"/>
                            <a:pt x="0" y="413"/>
                            <a:pt x="0" y="928"/>
                          </a:cubicBezTo>
                          <a:cubicBezTo>
                            <a:pt x="0" y="1442"/>
                            <a:pt x="412" y="1854"/>
                            <a:pt x="927" y="1854"/>
                          </a:cubicBezTo>
                          <a:cubicBezTo>
                            <a:pt x="1442" y="1854"/>
                            <a:pt x="1854" y="1442"/>
                            <a:pt x="1854" y="928"/>
                          </a:cubicBezTo>
                          <a:cubicBezTo>
                            <a:pt x="1854" y="413"/>
                            <a:pt x="1442" y="1"/>
                            <a:pt x="92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7" name="Google Shape;13027;p37"/>
                    <p:cNvSpPr/>
                    <p:nvPr/>
                  </p:nvSpPr>
                  <p:spPr>
                    <a:xfrm>
                      <a:off x="1711178" y="3475489"/>
                      <a:ext cx="84301" cy="84301"/>
                    </a:xfrm>
                    <a:custGeom>
                      <a:rect b="b" l="l" r="r" t="t"/>
                      <a:pathLst>
                        <a:path extrusionOk="0" h="2446" w="2446">
                          <a:moveTo>
                            <a:pt x="1210" y="0"/>
                          </a:moveTo>
                          <a:cubicBezTo>
                            <a:pt x="541" y="0"/>
                            <a:pt x="0" y="567"/>
                            <a:pt x="0" y="1236"/>
                          </a:cubicBezTo>
                          <a:cubicBezTo>
                            <a:pt x="0" y="1905"/>
                            <a:pt x="541" y="2446"/>
                            <a:pt x="1210" y="2446"/>
                          </a:cubicBezTo>
                          <a:cubicBezTo>
                            <a:pt x="1879" y="2446"/>
                            <a:pt x="2445" y="1905"/>
                            <a:pt x="2445" y="1236"/>
                          </a:cubicBezTo>
                          <a:cubicBezTo>
                            <a:pt x="2445" y="567"/>
                            <a:pt x="1879" y="0"/>
                            <a:pt x="121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8" name="Google Shape;13028;p37"/>
                    <p:cNvSpPr/>
                    <p:nvPr/>
                  </p:nvSpPr>
                  <p:spPr>
                    <a:xfrm>
                      <a:off x="2552120" y="3431133"/>
                      <a:ext cx="115354" cy="115354"/>
                    </a:xfrm>
                    <a:custGeom>
                      <a:rect b="b" l="l" r="r" t="t"/>
                      <a:pathLst>
                        <a:path extrusionOk="0" h="3347" w="3347">
                          <a:moveTo>
                            <a:pt x="1673" y="0"/>
                          </a:moveTo>
                          <a:cubicBezTo>
                            <a:pt x="747" y="0"/>
                            <a:pt x="0" y="747"/>
                            <a:pt x="0" y="1674"/>
                          </a:cubicBezTo>
                          <a:cubicBezTo>
                            <a:pt x="0" y="2600"/>
                            <a:pt x="747" y="3347"/>
                            <a:pt x="1673" y="3347"/>
                          </a:cubicBezTo>
                          <a:cubicBezTo>
                            <a:pt x="2600" y="3347"/>
                            <a:pt x="3346" y="2600"/>
                            <a:pt x="3346" y="1674"/>
                          </a:cubicBezTo>
                          <a:cubicBezTo>
                            <a:pt x="3346" y="747"/>
                            <a:pt x="2600" y="0"/>
                            <a:pt x="1673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29" name="Google Shape;13029;p37"/>
                    <p:cNvSpPr/>
                    <p:nvPr/>
                  </p:nvSpPr>
                  <p:spPr>
                    <a:xfrm>
                      <a:off x="2487361" y="3443540"/>
                      <a:ext cx="53248" cy="53283"/>
                    </a:xfrm>
                    <a:custGeom>
                      <a:rect b="b" l="l" r="r" t="t"/>
                      <a:pathLst>
                        <a:path extrusionOk="0" h="1546" w="1545">
                          <a:moveTo>
                            <a:pt x="773" y="1"/>
                          </a:moveTo>
                          <a:cubicBezTo>
                            <a:pt x="361" y="1"/>
                            <a:pt x="0" y="335"/>
                            <a:pt x="0" y="773"/>
                          </a:cubicBezTo>
                          <a:cubicBezTo>
                            <a:pt x="0" y="1185"/>
                            <a:pt x="361" y="1545"/>
                            <a:pt x="773" y="1545"/>
                          </a:cubicBezTo>
                          <a:cubicBezTo>
                            <a:pt x="1210" y="1545"/>
                            <a:pt x="1545" y="1185"/>
                            <a:pt x="1545" y="773"/>
                          </a:cubicBezTo>
                          <a:cubicBezTo>
                            <a:pt x="1545" y="335"/>
                            <a:pt x="1210" y="1"/>
                            <a:pt x="77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3030" name="Google Shape;13030;p37"/>
                  <p:cNvSpPr/>
                  <p:nvPr/>
                </p:nvSpPr>
                <p:spPr>
                  <a:xfrm>
                    <a:off x="6602407" y="3479039"/>
                    <a:ext cx="98501" cy="200517"/>
                  </a:xfrm>
                  <a:custGeom>
                    <a:rect b="b" l="l" r="r" t="t"/>
                    <a:pathLst>
                      <a:path extrusionOk="0" h="5818" w="2858">
                        <a:moveTo>
                          <a:pt x="1442" y="0"/>
                        </a:moveTo>
                        <a:cubicBezTo>
                          <a:pt x="644" y="0"/>
                          <a:pt x="0" y="1313"/>
                          <a:pt x="0" y="2909"/>
                        </a:cubicBezTo>
                        <a:cubicBezTo>
                          <a:pt x="0" y="4505"/>
                          <a:pt x="644" y="5817"/>
                          <a:pt x="1442" y="5817"/>
                        </a:cubicBezTo>
                        <a:cubicBezTo>
                          <a:pt x="2214" y="5817"/>
                          <a:pt x="2857" y="4505"/>
                          <a:pt x="2857" y="2909"/>
                        </a:cubicBezTo>
                        <a:cubicBezTo>
                          <a:pt x="2857" y="1313"/>
                          <a:pt x="2214" y="0"/>
                          <a:pt x="144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1" name="Google Shape;13031;p37"/>
                  <p:cNvSpPr/>
                  <p:nvPr/>
                </p:nvSpPr>
                <p:spPr>
                  <a:xfrm>
                    <a:off x="6521690" y="3679520"/>
                    <a:ext cx="179218" cy="178322"/>
                  </a:xfrm>
                  <a:custGeom>
                    <a:rect b="b" l="l" r="r" t="t"/>
                    <a:pathLst>
                      <a:path extrusionOk="0" h="5174" w="5200">
                        <a:moveTo>
                          <a:pt x="2600" y="0"/>
                        </a:moveTo>
                        <a:cubicBezTo>
                          <a:pt x="1158" y="0"/>
                          <a:pt x="0" y="1159"/>
                          <a:pt x="0" y="2574"/>
                        </a:cubicBezTo>
                        <a:cubicBezTo>
                          <a:pt x="0" y="4016"/>
                          <a:pt x="1158" y="5174"/>
                          <a:pt x="2600" y="5174"/>
                        </a:cubicBezTo>
                        <a:cubicBezTo>
                          <a:pt x="4041" y="5174"/>
                          <a:pt x="5199" y="4016"/>
                          <a:pt x="5199" y="2574"/>
                        </a:cubicBezTo>
                        <a:cubicBezTo>
                          <a:pt x="5199" y="1159"/>
                          <a:pt x="4041" y="0"/>
                          <a:pt x="260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2" name="Google Shape;13032;p37"/>
                  <p:cNvSpPr/>
                  <p:nvPr/>
                </p:nvSpPr>
                <p:spPr>
                  <a:xfrm>
                    <a:off x="6689327" y="3760133"/>
                    <a:ext cx="50595" cy="24987"/>
                  </a:xfrm>
                  <a:custGeom>
                    <a:rect b="b" l="l" r="r" t="t"/>
                    <a:pathLst>
                      <a:path extrusionOk="0" h="725" w="1468">
                        <a:moveTo>
                          <a:pt x="528" y="1"/>
                        </a:moveTo>
                        <a:cubicBezTo>
                          <a:pt x="265" y="1"/>
                          <a:pt x="144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02" y="724"/>
                          <a:pt x="1313" y="595"/>
                          <a:pt x="1468" y="364"/>
                        </a:cubicBezTo>
                        <a:cubicBezTo>
                          <a:pt x="1313" y="158"/>
                          <a:pt x="902" y="4"/>
                          <a:pt x="593" y="4"/>
                        </a:cubicBezTo>
                        <a:cubicBezTo>
                          <a:pt x="570" y="2"/>
                          <a:pt x="548" y="1"/>
                          <a:pt x="52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3" name="Google Shape;13033;p37"/>
                  <p:cNvSpPr/>
                  <p:nvPr/>
                </p:nvSpPr>
                <p:spPr>
                  <a:xfrm>
                    <a:off x="6678677" y="3782398"/>
                    <a:ext cx="26641" cy="30226"/>
                  </a:xfrm>
                  <a:custGeom>
                    <a:rect b="b" l="l" r="r" t="t"/>
                    <a:pathLst>
                      <a:path extrusionOk="0" h="877" w="773">
                        <a:moveTo>
                          <a:pt x="104" y="1"/>
                        </a:moveTo>
                        <a:cubicBezTo>
                          <a:pt x="52" y="181"/>
                          <a:pt x="1" y="336"/>
                          <a:pt x="130" y="516"/>
                        </a:cubicBezTo>
                        <a:cubicBezTo>
                          <a:pt x="258" y="696"/>
                          <a:pt x="516" y="876"/>
                          <a:pt x="696" y="876"/>
                        </a:cubicBezTo>
                        <a:cubicBezTo>
                          <a:pt x="773" y="696"/>
                          <a:pt x="696" y="387"/>
                          <a:pt x="567" y="207"/>
                        </a:cubicBezTo>
                        <a:cubicBezTo>
                          <a:pt x="438" y="27"/>
                          <a:pt x="310" y="27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4" name="Google Shape;13034;p37"/>
                  <p:cNvSpPr/>
                  <p:nvPr/>
                </p:nvSpPr>
                <p:spPr>
                  <a:xfrm>
                    <a:off x="6692877" y="3733940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44" y="1"/>
                        </a:moveTo>
                        <a:cubicBezTo>
                          <a:pt x="513" y="1"/>
                          <a:pt x="380" y="27"/>
                          <a:pt x="284" y="69"/>
                        </a:cubicBezTo>
                        <a:cubicBezTo>
                          <a:pt x="78" y="172"/>
                          <a:pt x="26" y="300"/>
                          <a:pt x="1" y="480"/>
                        </a:cubicBezTo>
                        <a:cubicBezTo>
                          <a:pt x="104" y="549"/>
                          <a:pt x="195" y="595"/>
                          <a:pt x="306" y="595"/>
                        </a:cubicBezTo>
                        <a:cubicBezTo>
                          <a:pt x="361" y="595"/>
                          <a:pt x="421" y="583"/>
                          <a:pt x="490" y="558"/>
                        </a:cubicBezTo>
                        <a:cubicBezTo>
                          <a:pt x="696" y="455"/>
                          <a:pt x="901" y="249"/>
                          <a:pt x="953" y="69"/>
                        </a:cubicBezTo>
                        <a:cubicBezTo>
                          <a:pt x="869" y="21"/>
                          <a:pt x="758" y="1"/>
                          <a:pt x="64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5" name="Google Shape;13035;p37"/>
                  <p:cNvSpPr/>
                  <p:nvPr/>
                </p:nvSpPr>
                <p:spPr>
                  <a:xfrm>
                    <a:off x="6703526" y="3511712"/>
                    <a:ext cx="28434" cy="24849"/>
                  </a:xfrm>
                  <a:custGeom>
                    <a:rect b="b" l="l" r="r" t="t"/>
                    <a:pathLst>
                      <a:path extrusionOk="0" h="721" w="825">
                        <a:moveTo>
                          <a:pt x="739" y="1"/>
                        </a:moveTo>
                        <a:cubicBezTo>
                          <a:pt x="560" y="1"/>
                          <a:pt x="316" y="95"/>
                          <a:pt x="155" y="211"/>
                        </a:cubicBezTo>
                        <a:cubicBezTo>
                          <a:pt x="0" y="365"/>
                          <a:pt x="0" y="494"/>
                          <a:pt x="0" y="700"/>
                        </a:cubicBezTo>
                        <a:cubicBezTo>
                          <a:pt x="74" y="710"/>
                          <a:pt x="143" y="721"/>
                          <a:pt x="210" y="721"/>
                        </a:cubicBezTo>
                        <a:cubicBezTo>
                          <a:pt x="307" y="721"/>
                          <a:pt x="398" y="699"/>
                          <a:pt x="490" y="622"/>
                        </a:cubicBezTo>
                        <a:cubicBezTo>
                          <a:pt x="670" y="468"/>
                          <a:pt x="824" y="211"/>
                          <a:pt x="798" y="5"/>
                        </a:cubicBezTo>
                        <a:cubicBezTo>
                          <a:pt x="780" y="2"/>
                          <a:pt x="760" y="1"/>
                          <a:pt x="739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6" name="Google Shape;13036;p37"/>
                  <p:cNvSpPr/>
                  <p:nvPr/>
                </p:nvSpPr>
                <p:spPr>
                  <a:xfrm>
                    <a:off x="6682227" y="3819895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9" y="0"/>
                        </a:moveTo>
                        <a:cubicBezTo>
                          <a:pt x="181" y="0"/>
                          <a:pt x="120" y="10"/>
                          <a:pt x="52" y="20"/>
                        </a:cubicBezTo>
                        <a:cubicBezTo>
                          <a:pt x="27" y="200"/>
                          <a:pt x="1" y="354"/>
                          <a:pt x="181" y="509"/>
                        </a:cubicBezTo>
                        <a:cubicBezTo>
                          <a:pt x="312" y="640"/>
                          <a:pt x="535" y="752"/>
                          <a:pt x="710" y="752"/>
                        </a:cubicBezTo>
                        <a:cubicBezTo>
                          <a:pt x="741" y="752"/>
                          <a:pt x="771" y="748"/>
                          <a:pt x="799" y="740"/>
                        </a:cubicBezTo>
                        <a:cubicBezTo>
                          <a:pt x="824" y="560"/>
                          <a:pt x="696" y="277"/>
                          <a:pt x="516" y="123"/>
                        </a:cubicBezTo>
                        <a:cubicBezTo>
                          <a:pt x="419" y="27"/>
                          <a:pt x="333" y="0"/>
                          <a:pt x="23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7" name="Google Shape;13037;p37"/>
                  <p:cNvSpPr/>
                  <p:nvPr/>
                </p:nvSpPr>
                <p:spPr>
                  <a:xfrm>
                    <a:off x="6698219" y="3575713"/>
                    <a:ext cx="51456" cy="25780"/>
                  </a:xfrm>
                  <a:custGeom>
                    <a:rect b="b" l="l" r="r" t="t"/>
                    <a:pathLst>
                      <a:path extrusionOk="0" h="748" w="1493">
                        <a:moveTo>
                          <a:pt x="618" y="1"/>
                        </a:moveTo>
                        <a:cubicBezTo>
                          <a:pt x="309" y="1"/>
                          <a:pt x="154" y="155"/>
                          <a:pt x="0" y="361"/>
                        </a:cubicBezTo>
                        <a:cubicBezTo>
                          <a:pt x="154" y="593"/>
                          <a:pt x="283" y="747"/>
                          <a:pt x="592" y="747"/>
                        </a:cubicBezTo>
                        <a:cubicBezTo>
                          <a:pt x="901" y="747"/>
                          <a:pt x="1338" y="619"/>
                          <a:pt x="1493" y="387"/>
                        </a:cubicBezTo>
                        <a:cubicBezTo>
                          <a:pt x="1338" y="181"/>
                          <a:pt x="927" y="27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8" name="Google Shape;13038;p37"/>
                  <p:cNvSpPr/>
                  <p:nvPr/>
                </p:nvSpPr>
                <p:spPr>
                  <a:xfrm>
                    <a:off x="6688431" y="3598804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104" y="0"/>
                        </a:moveTo>
                        <a:cubicBezTo>
                          <a:pt x="27" y="180"/>
                          <a:pt x="1" y="335"/>
                          <a:pt x="130" y="515"/>
                        </a:cubicBezTo>
                        <a:cubicBezTo>
                          <a:pt x="258" y="695"/>
                          <a:pt x="516" y="875"/>
                          <a:pt x="696" y="875"/>
                        </a:cubicBezTo>
                        <a:cubicBezTo>
                          <a:pt x="747" y="695"/>
                          <a:pt x="670" y="386"/>
                          <a:pt x="541" y="206"/>
                        </a:cubicBezTo>
                        <a:cubicBezTo>
                          <a:pt x="438" y="26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39" name="Google Shape;13039;p37"/>
                  <p:cNvSpPr/>
                  <p:nvPr/>
                </p:nvSpPr>
                <p:spPr>
                  <a:xfrm>
                    <a:off x="6701769" y="3550312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63" y="1"/>
                        </a:moveTo>
                        <a:cubicBezTo>
                          <a:pt x="533" y="1"/>
                          <a:pt x="393" y="27"/>
                          <a:pt x="283" y="69"/>
                        </a:cubicBezTo>
                        <a:cubicBezTo>
                          <a:pt x="77" y="172"/>
                          <a:pt x="51" y="300"/>
                          <a:pt x="0" y="480"/>
                        </a:cubicBezTo>
                        <a:cubicBezTo>
                          <a:pt x="120" y="549"/>
                          <a:pt x="217" y="595"/>
                          <a:pt x="322" y="595"/>
                        </a:cubicBezTo>
                        <a:cubicBezTo>
                          <a:pt x="375" y="595"/>
                          <a:pt x="429" y="583"/>
                          <a:pt x="489" y="558"/>
                        </a:cubicBezTo>
                        <a:cubicBezTo>
                          <a:pt x="695" y="455"/>
                          <a:pt x="927" y="249"/>
                          <a:pt x="952" y="69"/>
                        </a:cubicBezTo>
                        <a:cubicBezTo>
                          <a:pt x="881" y="21"/>
                          <a:pt x="775" y="1"/>
                          <a:pt x="663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40" name="Google Shape;13040;p37"/>
                  <p:cNvSpPr/>
                  <p:nvPr/>
                </p:nvSpPr>
                <p:spPr>
                  <a:xfrm>
                    <a:off x="6657412" y="3446642"/>
                    <a:ext cx="28399" cy="24677"/>
                  </a:xfrm>
                  <a:custGeom>
                    <a:rect b="b" l="l" r="r" t="t"/>
                    <a:pathLst>
                      <a:path extrusionOk="0" h="716" w="824">
                        <a:moveTo>
                          <a:pt x="692" y="0"/>
                        </a:moveTo>
                        <a:cubicBezTo>
                          <a:pt x="519" y="0"/>
                          <a:pt x="302" y="88"/>
                          <a:pt x="155" y="194"/>
                        </a:cubicBezTo>
                        <a:cubicBezTo>
                          <a:pt x="0" y="348"/>
                          <a:pt x="0" y="477"/>
                          <a:pt x="0" y="683"/>
                        </a:cubicBezTo>
                        <a:cubicBezTo>
                          <a:pt x="70" y="703"/>
                          <a:pt x="136" y="715"/>
                          <a:pt x="199" y="715"/>
                        </a:cubicBezTo>
                        <a:cubicBezTo>
                          <a:pt x="300" y="715"/>
                          <a:pt x="395" y="685"/>
                          <a:pt x="489" y="606"/>
                        </a:cubicBezTo>
                        <a:cubicBezTo>
                          <a:pt x="669" y="451"/>
                          <a:pt x="824" y="194"/>
                          <a:pt x="798" y="14"/>
                        </a:cubicBezTo>
                        <a:cubicBezTo>
                          <a:pt x="766" y="5"/>
                          <a:pt x="730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41" name="Google Shape;13041;p37"/>
                  <p:cNvSpPr/>
                  <p:nvPr/>
                </p:nvSpPr>
                <p:spPr>
                  <a:xfrm>
                    <a:off x="6691981" y="3636267"/>
                    <a:ext cx="28434" cy="25952"/>
                  </a:xfrm>
                  <a:custGeom>
                    <a:rect b="b" l="l" r="r" t="t"/>
                    <a:pathLst>
                      <a:path extrusionOk="0" h="753" w="825">
                        <a:moveTo>
                          <a:pt x="221" y="0"/>
                        </a:moveTo>
                        <a:cubicBezTo>
                          <a:pt x="159" y="0"/>
                          <a:pt x="95" y="10"/>
                          <a:pt x="27" y="20"/>
                        </a:cubicBezTo>
                        <a:cubicBezTo>
                          <a:pt x="1" y="200"/>
                          <a:pt x="1" y="354"/>
                          <a:pt x="155" y="509"/>
                        </a:cubicBezTo>
                        <a:cubicBezTo>
                          <a:pt x="286" y="640"/>
                          <a:pt x="509" y="752"/>
                          <a:pt x="700" y="752"/>
                        </a:cubicBezTo>
                        <a:cubicBezTo>
                          <a:pt x="734" y="752"/>
                          <a:pt x="767" y="748"/>
                          <a:pt x="799" y="741"/>
                        </a:cubicBezTo>
                        <a:cubicBezTo>
                          <a:pt x="825" y="560"/>
                          <a:pt x="670" y="277"/>
                          <a:pt x="516" y="123"/>
                        </a:cubicBezTo>
                        <a:cubicBezTo>
                          <a:pt x="420" y="27"/>
                          <a:pt x="324" y="0"/>
                          <a:pt x="22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042" name="Google Shape;13042;p37"/>
                <p:cNvSpPr/>
                <p:nvPr/>
              </p:nvSpPr>
              <p:spPr>
                <a:xfrm>
                  <a:off x="6647701" y="3410749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43" name="Google Shape;13043;p37"/>
                <p:cNvSpPr/>
                <p:nvPr/>
              </p:nvSpPr>
              <p:spPr>
                <a:xfrm rot="-1980980">
                  <a:off x="6630104" y="3398328"/>
                  <a:ext cx="37413" cy="42881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044" name="Google Shape;13044;p37"/>
              <p:cNvSpPr/>
              <p:nvPr/>
            </p:nvSpPr>
            <p:spPr>
              <a:xfrm>
                <a:off x="1973638" y="3873806"/>
                <a:ext cx="158796" cy="122643"/>
              </a:xfrm>
              <a:custGeom>
                <a:rect b="b" l="l" r="r" t="t"/>
                <a:pathLst>
                  <a:path extrusionOk="0" h="3579" w="4634">
                    <a:moveTo>
                      <a:pt x="1108" y="1"/>
                    </a:moveTo>
                    <a:cubicBezTo>
                      <a:pt x="1159" y="902"/>
                      <a:pt x="1056" y="2549"/>
                      <a:pt x="1" y="3578"/>
                    </a:cubicBezTo>
                    <a:cubicBezTo>
                      <a:pt x="696" y="3476"/>
                      <a:pt x="1391" y="3424"/>
                      <a:pt x="2086" y="3347"/>
                    </a:cubicBezTo>
                    <a:cubicBezTo>
                      <a:pt x="2858" y="1828"/>
                      <a:pt x="3476" y="747"/>
                      <a:pt x="4634" y="52"/>
                    </a:cubicBezTo>
                    <a:cubicBezTo>
                      <a:pt x="3450" y="27"/>
                      <a:pt x="2266" y="1"/>
                      <a:pt x="1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5" name="Google Shape;13045;p37"/>
              <p:cNvSpPr/>
              <p:nvPr/>
            </p:nvSpPr>
            <p:spPr>
              <a:xfrm>
                <a:off x="828426" y="3908350"/>
                <a:ext cx="93177" cy="103497"/>
              </a:xfrm>
              <a:custGeom>
                <a:rect b="b" l="l" r="r" t="t"/>
                <a:pathLst>
                  <a:path extrusionOk="0" h="3089" w="2781">
                    <a:moveTo>
                      <a:pt x="2781" y="0"/>
                    </a:moveTo>
                    <a:lnTo>
                      <a:pt x="2781" y="0"/>
                    </a:lnTo>
                    <a:cubicBezTo>
                      <a:pt x="1854" y="52"/>
                      <a:pt x="927" y="77"/>
                      <a:pt x="1" y="103"/>
                    </a:cubicBezTo>
                    <a:cubicBezTo>
                      <a:pt x="207" y="824"/>
                      <a:pt x="438" y="2033"/>
                      <a:pt x="129" y="3037"/>
                    </a:cubicBezTo>
                    <a:cubicBezTo>
                      <a:pt x="799" y="3063"/>
                      <a:pt x="1468" y="3063"/>
                      <a:pt x="2163" y="3089"/>
                    </a:cubicBezTo>
                    <a:cubicBezTo>
                      <a:pt x="1854" y="2033"/>
                      <a:pt x="2369" y="772"/>
                      <a:pt x="2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46" name="Google Shape;13046;p37"/>
            <p:cNvGrpSpPr/>
            <p:nvPr/>
          </p:nvGrpSpPr>
          <p:grpSpPr>
            <a:xfrm>
              <a:off x="1076085" y="3184363"/>
              <a:ext cx="625399" cy="848988"/>
              <a:chOff x="981110" y="3031963"/>
              <a:chExt cx="625399" cy="848988"/>
            </a:xfrm>
          </p:grpSpPr>
          <p:sp>
            <p:nvSpPr>
              <p:cNvPr id="13047" name="Google Shape;13047;p37"/>
              <p:cNvSpPr/>
              <p:nvPr/>
            </p:nvSpPr>
            <p:spPr>
              <a:xfrm>
                <a:off x="1420996" y="3373904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8" name="Google Shape;13048;p37"/>
              <p:cNvSpPr/>
              <p:nvPr/>
            </p:nvSpPr>
            <p:spPr>
              <a:xfrm>
                <a:off x="1005925" y="3055020"/>
                <a:ext cx="562469" cy="563330"/>
              </a:xfrm>
              <a:custGeom>
                <a:rect b="b" l="l" r="r" t="t"/>
                <a:pathLst>
                  <a:path extrusionOk="0" h="16345" w="16320">
                    <a:moveTo>
                      <a:pt x="8160" y="0"/>
                    </a:moveTo>
                    <a:cubicBezTo>
                      <a:pt x="3656" y="0"/>
                      <a:pt x="1" y="4247"/>
                      <a:pt x="1" y="9472"/>
                    </a:cubicBezTo>
                    <a:cubicBezTo>
                      <a:pt x="1" y="11917"/>
                      <a:pt x="773" y="14131"/>
                      <a:pt x="2060" y="15804"/>
                    </a:cubicBezTo>
                    <a:cubicBezTo>
                      <a:pt x="2343" y="16138"/>
                      <a:pt x="2755" y="16344"/>
                      <a:pt x="3218" y="16344"/>
                    </a:cubicBezTo>
                    <a:lnTo>
                      <a:pt x="13102" y="16344"/>
                    </a:lnTo>
                    <a:cubicBezTo>
                      <a:pt x="13539" y="16344"/>
                      <a:pt x="13977" y="16138"/>
                      <a:pt x="14234" y="15804"/>
                    </a:cubicBezTo>
                    <a:cubicBezTo>
                      <a:pt x="15521" y="14131"/>
                      <a:pt x="16319" y="11917"/>
                      <a:pt x="16319" y="9472"/>
                    </a:cubicBezTo>
                    <a:cubicBezTo>
                      <a:pt x="16319" y="7876"/>
                      <a:pt x="15959" y="6358"/>
                      <a:pt x="15367" y="5019"/>
                    </a:cubicBezTo>
                    <a:cubicBezTo>
                      <a:pt x="14826" y="3887"/>
                      <a:pt x="14106" y="2883"/>
                      <a:pt x="13256" y="2085"/>
                    </a:cubicBezTo>
                    <a:cubicBezTo>
                      <a:pt x="11866" y="772"/>
                      <a:pt x="10090" y="0"/>
                      <a:pt x="8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9" name="Google Shape;13049;p37"/>
              <p:cNvSpPr/>
              <p:nvPr/>
            </p:nvSpPr>
            <p:spPr>
              <a:xfrm>
                <a:off x="1005925" y="3055020"/>
                <a:ext cx="456903" cy="563330"/>
              </a:xfrm>
              <a:custGeom>
                <a:rect b="b" l="l" r="r" t="t"/>
                <a:pathLst>
                  <a:path extrusionOk="0" h="16345" w="13257">
                    <a:moveTo>
                      <a:pt x="8160" y="0"/>
                    </a:moveTo>
                    <a:cubicBezTo>
                      <a:pt x="3656" y="0"/>
                      <a:pt x="1" y="4247"/>
                      <a:pt x="1" y="9472"/>
                    </a:cubicBezTo>
                    <a:cubicBezTo>
                      <a:pt x="1" y="11917"/>
                      <a:pt x="773" y="14131"/>
                      <a:pt x="2060" y="15804"/>
                    </a:cubicBezTo>
                    <a:cubicBezTo>
                      <a:pt x="2343" y="16138"/>
                      <a:pt x="2755" y="16344"/>
                      <a:pt x="3218" y="16344"/>
                    </a:cubicBezTo>
                    <a:lnTo>
                      <a:pt x="3604" y="16344"/>
                    </a:lnTo>
                    <a:cubicBezTo>
                      <a:pt x="1494" y="13230"/>
                      <a:pt x="1519" y="10553"/>
                      <a:pt x="3553" y="9163"/>
                    </a:cubicBezTo>
                    <a:cubicBezTo>
                      <a:pt x="5663" y="7722"/>
                      <a:pt x="1828" y="5766"/>
                      <a:pt x="5046" y="3321"/>
                    </a:cubicBezTo>
                    <a:cubicBezTo>
                      <a:pt x="6733" y="2039"/>
                      <a:pt x="8328" y="1340"/>
                      <a:pt x="10050" y="1340"/>
                    </a:cubicBezTo>
                    <a:cubicBezTo>
                      <a:pt x="11060" y="1340"/>
                      <a:pt x="12114" y="1581"/>
                      <a:pt x="13256" y="2085"/>
                    </a:cubicBezTo>
                    <a:cubicBezTo>
                      <a:pt x="11866" y="772"/>
                      <a:pt x="10090" y="0"/>
                      <a:pt x="81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0" name="Google Shape;13050;p37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1" name="Google Shape;13051;p37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2" name="Google Shape;13052;p37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3" name="Google Shape;13053;p37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4" name="Google Shape;13054;p37"/>
              <p:cNvSpPr/>
              <p:nvPr/>
            </p:nvSpPr>
            <p:spPr>
              <a:xfrm>
                <a:off x="1210853" y="3227998"/>
                <a:ext cx="357540" cy="390351"/>
              </a:xfrm>
              <a:custGeom>
                <a:rect b="b" l="l" r="r" t="t"/>
                <a:pathLst>
                  <a:path extrusionOk="0" h="11326" w="10374">
                    <a:moveTo>
                      <a:pt x="9421" y="0"/>
                    </a:moveTo>
                    <a:cubicBezTo>
                      <a:pt x="9163" y="4119"/>
                      <a:pt x="181" y="1030"/>
                      <a:pt x="2137" y="3990"/>
                    </a:cubicBezTo>
                    <a:cubicBezTo>
                      <a:pt x="4325" y="7233"/>
                      <a:pt x="3552" y="10630"/>
                      <a:pt x="1" y="11325"/>
                    </a:cubicBezTo>
                    <a:lnTo>
                      <a:pt x="7156" y="11325"/>
                    </a:lnTo>
                    <a:cubicBezTo>
                      <a:pt x="7593" y="11325"/>
                      <a:pt x="8031" y="11119"/>
                      <a:pt x="8288" y="10785"/>
                    </a:cubicBezTo>
                    <a:cubicBezTo>
                      <a:pt x="9575" y="9112"/>
                      <a:pt x="10373" y="6898"/>
                      <a:pt x="10373" y="4453"/>
                    </a:cubicBezTo>
                    <a:cubicBezTo>
                      <a:pt x="10373" y="2857"/>
                      <a:pt x="10013" y="1339"/>
                      <a:pt x="94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5" name="Google Shape;13055;p37"/>
              <p:cNvSpPr/>
              <p:nvPr/>
            </p:nvSpPr>
            <p:spPr>
              <a:xfrm>
                <a:off x="1378524" y="3298961"/>
                <a:ext cx="12442" cy="13338"/>
              </a:xfrm>
              <a:custGeom>
                <a:rect b="b" l="l" r="r" t="t"/>
                <a:pathLst>
                  <a:path extrusionOk="0" h="387" w="361">
                    <a:moveTo>
                      <a:pt x="335" y="0"/>
                    </a:moveTo>
                    <a:cubicBezTo>
                      <a:pt x="232" y="0"/>
                      <a:pt x="129" y="78"/>
                      <a:pt x="52" y="155"/>
                    </a:cubicBezTo>
                    <a:cubicBezTo>
                      <a:pt x="0" y="258"/>
                      <a:pt x="26" y="309"/>
                      <a:pt x="52" y="387"/>
                    </a:cubicBezTo>
                    <a:cubicBezTo>
                      <a:pt x="129" y="387"/>
                      <a:pt x="206" y="387"/>
                      <a:pt x="258" y="309"/>
                    </a:cubicBezTo>
                    <a:cubicBezTo>
                      <a:pt x="309" y="206"/>
                      <a:pt x="360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6" name="Google Shape;13056;p37"/>
              <p:cNvSpPr/>
              <p:nvPr/>
            </p:nvSpPr>
            <p:spPr>
              <a:xfrm>
                <a:off x="1390931" y="3518949"/>
                <a:ext cx="98501" cy="76340"/>
              </a:xfrm>
              <a:custGeom>
                <a:rect b="b" l="l" r="r" t="t"/>
                <a:pathLst>
                  <a:path extrusionOk="0" h="2215" w="2858">
                    <a:moveTo>
                      <a:pt x="2780" y="1"/>
                    </a:moveTo>
                    <a:lnTo>
                      <a:pt x="2780" y="1"/>
                    </a:lnTo>
                    <a:cubicBezTo>
                      <a:pt x="2626" y="309"/>
                      <a:pt x="2497" y="593"/>
                      <a:pt x="2343" y="850"/>
                    </a:cubicBezTo>
                    <a:cubicBezTo>
                      <a:pt x="2163" y="1082"/>
                      <a:pt x="1982" y="1288"/>
                      <a:pt x="1751" y="1442"/>
                    </a:cubicBezTo>
                    <a:cubicBezTo>
                      <a:pt x="1519" y="1571"/>
                      <a:pt x="1262" y="1674"/>
                      <a:pt x="953" y="1751"/>
                    </a:cubicBezTo>
                    <a:cubicBezTo>
                      <a:pt x="670" y="1828"/>
                      <a:pt x="335" y="1880"/>
                      <a:pt x="0" y="1957"/>
                    </a:cubicBezTo>
                    <a:cubicBezTo>
                      <a:pt x="309" y="2111"/>
                      <a:pt x="644" y="2188"/>
                      <a:pt x="1004" y="2214"/>
                    </a:cubicBezTo>
                    <a:cubicBezTo>
                      <a:pt x="1365" y="2214"/>
                      <a:pt x="1751" y="2137"/>
                      <a:pt x="2060" y="1931"/>
                    </a:cubicBezTo>
                    <a:cubicBezTo>
                      <a:pt x="2394" y="1725"/>
                      <a:pt x="2626" y="1390"/>
                      <a:pt x="2754" y="1030"/>
                    </a:cubicBezTo>
                    <a:cubicBezTo>
                      <a:pt x="2857" y="696"/>
                      <a:pt x="2857" y="335"/>
                      <a:pt x="27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7" name="Google Shape;13057;p37"/>
              <p:cNvSpPr/>
              <p:nvPr/>
            </p:nvSpPr>
            <p:spPr>
              <a:xfrm>
                <a:off x="1406888" y="3440887"/>
                <a:ext cx="122454" cy="101155"/>
              </a:xfrm>
              <a:custGeom>
                <a:rect b="b" l="l" r="r" t="t"/>
                <a:pathLst>
                  <a:path extrusionOk="0" h="2935" w="3553">
                    <a:moveTo>
                      <a:pt x="3450" y="1"/>
                    </a:moveTo>
                    <a:lnTo>
                      <a:pt x="3450" y="1"/>
                    </a:lnTo>
                    <a:cubicBezTo>
                      <a:pt x="3295" y="412"/>
                      <a:pt x="3167" y="824"/>
                      <a:pt x="3012" y="1159"/>
                    </a:cubicBezTo>
                    <a:cubicBezTo>
                      <a:pt x="2832" y="1519"/>
                      <a:pt x="2600" y="1828"/>
                      <a:pt x="2291" y="2034"/>
                    </a:cubicBezTo>
                    <a:cubicBezTo>
                      <a:pt x="2008" y="2266"/>
                      <a:pt x="1648" y="2394"/>
                      <a:pt x="1262" y="2497"/>
                    </a:cubicBezTo>
                    <a:cubicBezTo>
                      <a:pt x="876" y="2574"/>
                      <a:pt x="438" y="2600"/>
                      <a:pt x="1" y="2652"/>
                    </a:cubicBezTo>
                    <a:cubicBezTo>
                      <a:pt x="413" y="2832"/>
                      <a:pt x="850" y="2935"/>
                      <a:pt x="1313" y="2935"/>
                    </a:cubicBezTo>
                    <a:cubicBezTo>
                      <a:pt x="1751" y="2935"/>
                      <a:pt x="2240" y="2806"/>
                      <a:pt x="2652" y="2497"/>
                    </a:cubicBezTo>
                    <a:cubicBezTo>
                      <a:pt x="3038" y="2214"/>
                      <a:pt x="3295" y="1777"/>
                      <a:pt x="3424" y="1339"/>
                    </a:cubicBezTo>
                    <a:cubicBezTo>
                      <a:pt x="3553" y="876"/>
                      <a:pt x="3553" y="412"/>
                      <a:pt x="3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8" name="Google Shape;13058;p37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9" name="Google Shape;13059;p37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0" name="Google Shape;13060;p37"/>
              <p:cNvSpPr/>
              <p:nvPr/>
            </p:nvSpPr>
            <p:spPr>
              <a:xfrm>
                <a:off x="1349229" y="3290104"/>
                <a:ext cx="13338" cy="23953"/>
              </a:xfrm>
              <a:custGeom>
                <a:rect b="b" l="l" r="r" t="t"/>
                <a:pathLst>
                  <a:path extrusionOk="0" h="695" w="387">
                    <a:moveTo>
                      <a:pt x="129" y="0"/>
                    </a:moveTo>
                    <a:cubicBezTo>
                      <a:pt x="52" y="103"/>
                      <a:pt x="1" y="309"/>
                      <a:pt x="26" y="438"/>
                    </a:cubicBezTo>
                    <a:cubicBezTo>
                      <a:pt x="52" y="592"/>
                      <a:pt x="129" y="644"/>
                      <a:pt x="232" y="695"/>
                    </a:cubicBezTo>
                    <a:cubicBezTo>
                      <a:pt x="335" y="618"/>
                      <a:pt x="387" y="541"/>
                      <a:pt x="361" y="386"/>
                    </a:cubicBezTo>
                    <a:cubicBezTo>
                      <a:pt x="335" y="257"/>
                      <a:pt x="232" y="77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1" name="Google Shape;13061;p37"/>
              <p:cNvSpPr/>
              <p:nvPr/>
            </p:nvSpPr>
            <p:spPr>
              <a:xfrm>
                <a:off x="1362532" y="3304269"/>
                <a:ext cx="13338" cy="12097"/>
              </a:xfrm>
              <a:custGeom>
                <a:rect b="b" l="l" r="r" t="t"/>
                <a:pathLst>
                  <a:path extrusionOk="0" h="351" w="387">
                    <a:moveTo>
                      <a:pt x="361" y="1"/>
                    </a:moveTo>
                    <a:cubicBezTo>
                      <a:pt x="284" y="1"/>
                      <a:pt x="155" y="52"/>
                      <a:pt x="78" y="130"/>
                    </a:cubicBezTo>
                    <a:cubicBezTo>
                      <a:pt x="1" y="207"/>
                      <a:pt x="1" y="258"/>
                      <a:pt x="1" y="335"/>
                    </a:cubicBezTo>
                    <a:cubicBezTo>
                      <a:pt x="39" y="345"/>
                      <a:pt x="69" y="351"/>
                      <a:pt x="97" y="351"/>
                    </a:cubicBezTo>
                    <a:cubicBezTo>
                      <a:pt x="145" y="351"/>
                      <a:pt x="184" y="333"/>
                      <a:pt x="232" y="284"/>
                    </a:cubicBezTo>
                    <a:cubicBezTo>
                      <a:pt x="310" y="233"/>
                      <a:pt x="387" y="104"/>
                      <a:pt x="3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2" name="Google Shape;13062;p37"/>
              <p:cNvSpPr/>
              <p:nvPr/>
            </p:nvSpPr>
            <p:spPr>
              <a:xfrm>
                <a:off x="1336821" y="3299857"/>
                <a:ext cx="12442" cy="14200"/>
              </a:xfrm>
              <a:custGeom>
                <a:rect b="b" l="l" r="r" t="t"/>
                <a:pathLst>
                  <a:path extrusionOk="0" h="412" w="361">
                    <a:moveTo>
                      <a:pt x="26" y="0"/>
                    </a:moveTo>
                    <a:cubicBezTo>
                      <a:pt x="0" y="103"/>
                      <a:pt x="26" y="232"/>
                      <a:pt x="103" y="309"/>
                    </a:cubicBezTo>
                    <a:cubicBezTo>
                      <a:pt x="155" y="412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0"/>
                    </a:cubicBezTo>
                    <a:cubicBezTo>
                      <a:pt x="232" y="103"/>
                      <a:pt x="129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3" name="Google Shape;13063;p37"/>
              <p:cNvSpPr/>
              <p:nvPr/>
            </p:nvSpPr>
            <p:spPr>
              <a:xfrm>
                <a:off x="1302219" y="3306716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3"/>
                      <a:pt x="1" y="7"/>
                    </a:cubicBezTo>
                    <a:cubicBezTo>
                      <a:pt x="1" y="110"/>
                      <a:pt x="52" y="239"/>
                      <a:pt x="155" y="290"/>
                    </a:cubicBezTo>
                    <a:cubicBezTo>
                      <a:pt x="201" y="337"/>
                      <a:pt x="238" y="346"/>
                      <a:pt x="283" y="346"/>
                    </a:cubicBezTo>
                    <a:cubicBezTo>
                      <a:pt x="313" y="346"/>
                      <a:pt x="346" y="342"/>
                      <a:pt x="387" y="342"/>
                    </a:cubicBezTo>
                    <a:cubicBezTo>
                      <a:pt x="387" y="239"/>
                      <a:pt x="387" y="187"/>
                      <a:pt x="309" y="110"/>
                    </a:cubicBezTo>
                    <a:cubicBezTo>
                      <a:pt x="246" y="47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4" name="Google Shape;13064;p37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5" name="Google Shape;13065;p37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6" name="Google Shape;13066;p37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7" name="Google Shape;13067;p37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8" name="Google Shape;13068;p37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9" name="Google Shape;13069;p37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0" name="Google Shape;13070;p37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1" name="Google Shape;13071;p37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2" name="Google Shape;13072;p37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3" name="Google Shape;13073;p37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4" name="Google Shape;13074;p37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37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6" name="Google Shape;13076;p37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7" name="Google Shape;13077;p37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8" name="Google Shape;13078;p37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9" name="Google Shape;13079;p37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0" name="Google Shape;13080;p37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1" name="Google Shape;13081;p37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2" name="Google Shape;13082;p37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3" name="Google Shape;13083;p37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4" name="Google Shape;13084;p37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5" name="Google Shape;13085;p37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6" name="Google Shape;13086;p37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7" name="Google Shape;13087;p37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8" name="Google Shape;13088;p37"/>
              <p:cNvSpPr/>
              <p:nvPr/>
            </p:nvSpPr>
            <p:spPr>
              <a:xfrm>
                <a:off x="1288915" y="3364789"/>
                <a:ext cx="19542" cy="15578"/>
              </a:xfrm>
              <a:custGeom>
                <a:rect b="b" l="l" r="r" t="t"/>
                <a:pathLst>
                  <a:path extrusionOk="0" h="452" w="567">
                    <a:moveTo>
                      <a:pt x="454" y="1"/>
                    </a:moveTo>
                    <a:cubicBezTo>
                      <a:pt x="345" y="1"/>
                      <a:pt x="223" y="48"/>
                      <a:pt x="129" y="124"/>
                    </a:cubicBezTo>
                    <a:cubicBezTo>
                      <a:pt x="26" y="201"/>
                      <a:pt x="1" y="278"/>
                      <a:pt x="1" y="407"/>
                    </a:cubicBezTo>
                    <a:cubicBezTo>
                      <a:pt x="65" y="433"/>
                      <a:pt x="116" y="452"/>
                      <a:pt x="168" y="452"/>
                    </a:cubicBezTo>
                    <a:cubicBezTo>
                      <a:pt x="219" y="452"/>
                      <a:pt x="271" y="433"/>
                      <a:pt x="335" y="381"/>
                    </a:cubicBezTo>
                    <a:cubicBezTo>
                      <a:pt x="464" y="304"/>
                      <a:pt x="567" y="150"/>
                      <a:pt x="567" y="21"/>
                    </a:cubicBezTo>
                    <a:cubicBezTo>
                      <a:pt x="532" y="7"/>
                      <a:pt x="494" y="1"/>
                      <a:pt x="4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9" name="Google Shape;13089;p37"/>
              <p:cNvSpPr/>
              <p:nvPr/>
            </p:nvSpPr>
            <p:spPr>
              <a:xfrm>
                <a:off x="1288915" y="3378437"/>
                <a:ext cx="15992" cy="8961"/>
              </a:xfrm>
              <a:custGeom>
                <a:rect b="b" l="l" r="r" t="t"/>
                <a:pathLst>
                  <a:path extrusionOk="0" h="260" w="464">
                    <a:moveTo>
                      <a:pt x="159" y="1"/>
                    </a:moveTo>
                    <a:cubicBezTo>
                      <a:pt x="100" y="1"/>
                      <a:pt x="57" y="25"/>
                      <a:pt x="1" y="62"/>
                    </a:cubicBezTo>
                    <a:cubicBezTo>
                      <a:pt x="26" y="165"/>
                      <a:pt x="52" y="217"/>
                      <a:pt x="155" y="243"/>
                    </a:cubicBezTo>
                    <a:cubicBezTo>
                      <a:pt x="198" y="253"/>
                      <a:pt x="249" y="259"/>
                      <a:pt x="298" y="259"/>
                    </a:cubicBezTo>
                    <a:cubicBezTo>
                      <a:pt x="368" y="259"/>
                      <a:pt x="434" y="247"/>
                      <a:pt x="464" y="217"/>
                    </a:cubicBezTo>
                    <a:cubicBezTo>
                      <a:pt x="438" y="140"/>
                      <a:pt x="335" y="62"/>
                      <a:pt x="232" y="11"/>
                    </a:cubicBezTo>
                    <a:cubicBezTo>
                      <a:pt x="205" y="4"/>
                      <a:pt x="181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0" name="Google Shape;13090;p37"/>
              <p:cNvSpPr/>
              <p:nvPr/>
            </p:nvSpPr>
            <p:spPr>
              <a:xfrm>
                <a:off x="1282712" y="3355724"/>
                <a:ext cx="11546" cy="14234"/>
              </a:xfrm>
              <a:custGeom>
                <a:rect b="b" l="l" r="r" t="t"/>
                <a:pathLst>
                  <a:path extrusionOk="0" h="413" w="335">
                    <a:moveTo>
                      <a:pt x="283" y="1"/>
                    </a:moveTo>
                    <a:cubicBezTo>
                      <a:pt x="206" y="1"/>
                      <a:pt x="103" y="104"/>
                      <a:pt x="52" y="181"/>
                    </a:cubicBezTo>
                    <a:cubicBezTo>
                      <a:pt x="0" y="284"/>
                      <a:pt x="26" y="335"/>
                      <a:pt x="52" y="413"/>
                    </a:cubicBezTo>
                    <a:cubicBezTo>
                      <a:pt x="129" y="413"/>
                      <a:pt x="206" y="387"/>
                      <a:pt x="258" y="310"/>
                    </a:cubicBezTo>
                    <a:cubicBezTo>
                      <a:pt x="309" y="207"/>
                      <a:pt x="335" y="78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1" name="Google Shape;13091;p37"/>
              <p:cNvSpPr/>
              <p:nvPr/>
            </p:nvSpPr>
            <p:spPr>
              <a:xfrm>
                <a:off x="1305769" y="3373784"/>
                <a:ext cx="15992" cy="8823"/>
              </a:xfrm>
              <a:custGeom>
                <a:rect b="b" l="l" r="r" t="t"/>
                <a:pathLst>
                  <a:path extrusionOk="0" h="256" w="464">
                    <a:moveTo>
                      <a:pt x="298" y="0"/>
                    </a:moveTo>
                    <a:cubicBezTo>
                      <a:pt x="249" y="0"/>
                      <a:pt x="198" y="7"/>
                      <a:pt x="155" y="17"/>
                    </a:cubicBezTo>
                    <a:cubicBezTo>
                      <a:pt x="52" y="17"/>
                      <a:pt x="26" y="94"/>
                      <a:pt x="1" y="172"/>
                    </a:cubicBezTo>
                    <a:cubicBezTo>
                      <a:pt x="43" y="214"/>
                      <a:pt x="85" y="256"/>
                      <a:pt x="155" y="256"/>
                    </a:cubicBezTo>
                    <a:cubicBezTo>
                      <a:pt x="170" y="256"/>
                      <a:pt x="188" y="254"/>
                      <a:pt x="206" y="249"/>
                    </a:cubicBezTo>
                    <a:cubicBezTo>
                      <a:pt x="309" y="223"/>
                      <a:pt x="438" y="146"/>
                      <a:pt x="464" y="43"/>
                    </a:cubicBezTo>
                    <a:cubicBezTo>
                      <a:pt x="434" y="13"/>
                      <a:pt x="368" y="0"/>
                      <a:pt x="2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2" name="Google Shape;13092;p37"/>
              <p:cNvSpPr/>
              <p:nvPr/>
            </p:nvSpPr>
            <p:spPr>
              <a:xfrm>
                <a:off x="1300461" y="3395428"/>
                <a:ext cx="16888" cy="8478"/>
              </a:xfrm>
              <a:custGeom>
                <a:rect b="b" l="l" r="r" t="t"/>
                <a:pathLst>
                  <a:path extrusionOk="0" h="246" w="490">
                    <a:moveTo>
                      <a:pt x="181" y="0"/>
                    </a:moveTo>
                    <a:cubicBezTo>
                      <a:pt x="110" y="0"/>
                      <a:pt x="64" y="46"/>
                      <a:pt x="0" y="110"/>
                    </a:cubicBezTo>
                    <a:cubicBezTo>
                      <a:pt x="52" y="187"/>
                      <a:pt x="77" y="239"/>
                      <a:pt x="180" y="239"/>
                    </a:cubicBezTo>
                    <a:cubicBezTo>
                      <a:pt x="199" y="243"/>
                      <a:pt x="220" y="245"/>
                      <a:pt x="241" y="245"/>
                    </a:cubicBezTo>
                    <a:cubicBezTo>
                      <a:pt x="336" y="245"/>
                      <a:pt x="447" y="203"/>
                      <a:pt x="489" y="161"/>
                    </a:cubicBezTo>
                    <a:cubicBezTo>
                      <a:pt x="463" y="84"/>
                      <a:pt x="309" y="7"/>
                      <a:pt x="232" y="7"/>
                    </a:cubicBezTo>
                    <a:cubicBezTo>
                      <a:pt x="214" y="2"/>
                      <a:pt x="197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3" name="Google Shape;13093;p37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4" name="Google Shape;13094;p37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5" name="Google Shape;13095;p37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6" name="Google Shape;13096;p37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7" name="Google Shape;13097;p37"/>
              <p:cNvSpPr/>
              <p:nvPr/>
            </p:nvSpPr>
            <p:spPr>
              <a:xfrm>
                <a:off x="1319968" y="3453087"/>
                <a:ext cx="23988" cy="11959"/>
              </a:xfrm>
              <a:custGeom>
                <a:rect b="b" l="l" r="r" t="t"/>
                <a:pathLst>
                  <a:path extrusionOk="0" h="347" w="696">
                    <a:moveTo>
                      <a:pt x="341" y="0"/>
                    </a:moveTo>
                    <a:cubicBezTo>
                      <a:pt x="312" y="0"/>
                      <a:pt x="284" y="3"/>
                      <a:pt x="258" y="7"/>
                    </a:cubicBezTo>
                    <a:cubicBezTo>
                      <a:pt x="103" y="7"/>
                      <a:pt x="52" y="84"/>
                      <a:pt x="0" y="187"/>
                    </a:cubicBezTo>
                    <a:cubicBezTo>
                      <a:pt x="67" y="277"/>
                      <a:pt x="135" y="347"/>
                      <a:pt x="235" y="347"/>
                    </a:cubicBezTo>
                    <a:cubicBezTo>
                      <a:pt x="251" y="347"/>
                      <a:pt x="267" y="345"/>
                      <a:pt x="284" y="342"/>
                    </a:cubicBezTo>
                    <a:cubicBezTo>
                      <a:pt x="438" y="316"/>
                      <a:pt x="618" y="239"/>
                      <a:pt x="695" y="136"/>
                    </a:cubicBezTo>
                    <a:cubicBezTo>
                      <a:pt x="631" y="50"/>
                      <a:pt x="479" y="0"/>
                      <a:pt x="3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8" name="Google Shape;13098;p37"/>
              <p:cNvSpPr/>
              <p:nvPr/>
            </p:nvSpPr>
            <p:spPr>
              <a:xfrm>
                <a:off x="1320864" y="3440542"/>
                <a:ext cx="14200" cy="10271"/>
              </a:xfrm>
              <a:custGeom>
                <a:rect b="b" l="l" r="r" t="t"/>
                <a:pathLst>
                  <a:path extrusionOk="0" h="298" w="412">
                    <a:moveTo>
                      <a:pt x="336" y="1"/>
                    </a:moveTo>
                    <a:cubicBezTo>
                      <a:pt x="258" y="1"/>
                      <a:pt x="160" y="24"/>
                      <a:pt x="103" y="62"/>
                    </a:cubicBezTo>
                    <a:cubicBezTo>
                      <a:pt x="0" y="114"/>
                      <a:pt x="0" y="191"/>
                      <a:pt x="0" y="268"/>
                    </a:cubicBezTo>
                    <a:cubicBezTo>
                      <a:pt x="45" y="283"/>
                      <a:pt x="81" y="298"/>
                      <a:pt x="123" y="298"/>
                    </a:cubicBezTo>
                    <a:cubicBezTo>
                      <a:pt x="154" y="298"/>
                      <a:pt x="188" y="290"/>
                      <a:pt x="232" y="268"/>
                    </a:cubicBezTo>
                    <a:cubicBezTo>
                      <a:pt x="309" y="217"/>
                      <a:pt x="412" y="114"/>
                      <a:pt x="412" y="11"/>
                    </a:cubicBezTo>
                    <a:cubicBezTo>
                      <a:pt x="391" y="4"/>
                      <a:pt x="365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9" name="Google Shape;13099;p37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0" name="Google Shape;13100;p37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1" name="Google Shape;13101;p37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2" name="Google Shape;13102;p37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3" name="Google Shape;13103;p37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4" name="Google Shape;13104;p37"/>
              <p:cNvSpPr/>
              <p:nvPr/>
            </p:nvSpPr>
            <p:spPr>
              <a:xfrm>
                <a:off x="1142543" y="3203149"/>
                <a:ext cx="26641" cy="16233"/>
              </a:xfrm>
              <a:custGeom>
                <a:rect b="b" l="l" r="r" t="t"/>
                <a:pathLst>
                  <a:path extrusionOk="0" h="471" w="773">
                    <a:moveTo>
                      <a:pt x="247" y="1"/>
                    </a:moveTo>
                    <a:cubicBezTo>
                      <a:pt x="161" y="1"/>
                      <a:pt x="86" y="35"/>
                      <a:pt x="1" y="104"/>
                    </a:cubicBezTo>
                    <a:cubicBezTo>
                      <a:pt x="26" y="258"/>
                      <a:pt x="78" y="361"/>
                      <a:pt x="232" y="413"/>
                    </a:cubicBezTo>
                    <a:cubicBezTo>
                      <a:pt x="310" y="451"/>
                      <a:pt x="412" y="470"/>
                      <a:pt x="512" y="470"/>
                    </a:cubicBezTo>
                    <a:cubicBezTo>
                      <a:pt x="612" y="470"/>
                      <a:pt x="708" y="451"/>
                      <a:pt x="773" y="413"/>
                    </a:cubicBezTo>
                    <a:cubicBezTo>
                      <a:pt x="747" y="258"/>
                      <a:pt x="567" y="104"/>
                      <a:pt x="387" y="26"/>
                    </a:cubicBezTo>
                    <a:cubicBezTo>
                      <a:pt x="335" y="9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5" name="Google Shape;13105;p37"/>
              <p:cNvSpPr/>
              <p:nvPr/>
            </p:nvSpPr>
            <p:spPr>
              <a:xfrm>
                <a:off x="1132790" y="3211145"/>
                <a:ext cx="11580" cy="19542"/>
              </a:xfrm>
              <a:custGeom>
                <a:rect b="b" l="l" r="r" t="t"/>
                <a:pathLst>
                  <a:path extrusionOk="0" h="567" w="336">
                    <a:moveTo>
                      <a:pt x="103" y="0"/>
                    </a:moveTo>
                    <a:cubicBezTo>
                      <a:pt x="26" y="78"/>
                      <a:pt x="1" y="129"/>
                      <a:pt x="26" y="258"/>
                    </a:cubicBezTo>
                    <a:cubicBezTo>
                      <a:pt x="52" y="386"/>
                      <a:pt x="155" y="541"/>
                      <a:pt x="258" y="567"/>
                    </a:cubicBezTo>
                    <a:cubicBezTo>
                      <a:pt x="309" y="489"/>
                      <a:pt x="335" y="309"/>
                      <a:pt x="309" y="206"/>
                    </a:cubicBezTo>
                    <a:cubicBezTo>
                      <a:pt x="284" y="78"/>
                      <a:pt x="206" y="26"/>
                      <a:pt x="1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6" name="Google Shape;13106;p37"/>
              <p:cNvSpPr/>
              <p:nvPr/>
            </p:nvSpPr>
            <p:spPr>
              <a:xfrm>
                <a:off x="1148747" y="3189846"/>
                <a:ext cx="20438" cy="10684"/>
              </a:xfrm>
              <a:custGeom>
                <a:rect b="b" l="l" r="r" t="t"/>
                <a:pathLst>
                  <a:path extrusionOk="0" h="310" w="593">
                    <a:moveTo>
                      <a:pt x="232" y="1"/>
                    </a:moveTo>
                    <a:cubicBezTo>
                      <a:pt x="104" y="26"/>
                      <a:pt x="52" y="78"/>
                      <a:pt x="1" y="181"/>
                    </a:cubicBezTo>
                    <a:cubicBezTo>
                      <a:pt x="78" y="258"/>
                      <a:pt x="130" y="309"/>
                      <a:pt x="258" y="309"/>
                    </a:cubicBezTo>
                    <a:cubicBezTo>
                      <a:pt x="387" y="309"/>
                      <a:pt x="541" y="232"/>
                      <a:pt x="593" y="129"/>
                    </a:cubicBezTo>
                    <a:cubicBezTo>
                      <a:pt x="541" y="52"/>
                      <a:pt x="361" y="1"/>
                      <a:pt x="2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7" name="Google Shape;13107;p37"/>
              <p:cNvSpPr/>
              <p:nvPr/>
            </p:nvSpPr>
            <p:spPr>
              <a:xfrm>
                <a:off x="1162946" y="3174026"/>
                <a:ext cx="19542" cy="11132"/>
              </a:xfrm>
              <a:custGeom>
                <a:rect b="b" l="l" r="r" t="t"/>
                <a:pathLst>
                  <a:path extrusionOk="0" h="323" w="567">
                    <a:moveTo>
                      <a:pt x="183" y="1"/>
                    </a:moveTo>
                    <a:cubicBezTo>
                      <a:pt x="110" y="1"/>
                      <a:pt x="55" y="37"/>
                      <a:pt x="1" y="74"/>
                    </a:cubicBezTo>
                    <a:cubicBezTo>
                      <a:pt x="26" y="176"/>
                      <a:pt x="52" y="254"/>
                      <a:pt x="181" y="305"/>
                    </a:cubicBezTo>
                    <a:cubicBezTo>
                      <a:pt x="234" y="316"/>
                      <a:pt x="292" y="322"/>
                      <a:pt x="348" y="322"/>
                    </a:cubicBezTo>
                    <a:cubicBezTo>
                      <a:pt x="429" y="322"/>
                      <a:pt x="507" y="310"/>
                      <a:pt x="567" y="279"/>
                    </a:cubicBezTo>
                    <a:cubicBezTo>
                      <a:pt x="541" y="176"/>
                      <a:pt x="387" y="48"/>
                      <a:pt x="284" y="22"/>
                    </a:cubicBezTo>
                    <a:cubicBezTo>
                      <a:pt x="246" y="7"/>
                      <a:pt x="213" y="1"/>
                      <a:pt x="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8" name="Google Shape;13108;p37"/>
              <p:cNvSpPr/>
              <p:nvPr/>
            </p:nvSpPr>
            <p:spPr>
              <a:xfrm>
                <a:off x="1126586" y="3231548"/>
                <a:ext cx="13338" cy="18646"/>
              </a:xfrm>
              <a:custGeom>
                <a:rect b="b" l="l" r="r" t="t"/>
                <a:pathLst>
                  <a:path extrusionOk="0" h="541" w="387">
                    <a:moveTo>
                      <a:pt x="78" y="0"/>
                    </a:moveTo>
                    <a:cubicBezTo>
                      <a:pt x="26" y="78"/>
                      <a:pt x="0" y="155"/>
                      <a:pt x="52" y="283"/>
                    </a:cubicBezTo>
                    <a:cubicBezTo>
                      <a:pt x="103" y="386"/>
                      <a:pt x="232" y="515"/>
                      <a:pt x="335" y="541"/>
                    </a:cubicBezTo>
                    <a:cubicBezTo>
                      <a:pt x="386" y="438"/>
                      <a:pt x="361" y="258"/>
                      <a:pt x="309" y="155"/>
                    </a:cubicBezTo>
                    <a:cubicBezTo>
                      <a:pt x="258" y="26"/>
                      <a:pt x="181" y="26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9" name="Google Shape;13109;p37"/>
              <p:cNvSpPr/>
              <p:nvPr/>
            </p:nvSpPr>
            <p:spPr>
              <a:xfrm>
                <a:off x="1232152" y="3142216"/>
                <a:ext cx="110908" cy="59211"/>
              </a:xfrm>
              <a:custGeom>
                <a:rect b="b" l="l" r="r" t="t"/>
                <a:pathLst>
                  <a:path extrusionOk="0" h="1718" w="3218">
                    <a:moveTo>
                      <a:pt x="1924" y="1"/>
                    </a:moveTo>
                    <a:cubicBezTo>
                      <a:pt x="1700" y="1"/>
                      <a:pt x="1471" y="41"/>
                      <a:pt x="1261" y="121"/>
                    </a:cubicBezTo>
                    <a:cubicBezTo>
                      <a:pt x="901" y="224"/>
                      <a:pt x="592" y="430"/>
                      <a:pt x="361" y="713"/>
                    </a:cubicBezTo>
                    <a:cubicBezTo>
                      <a:pt x="129" y="1022"/>
                      <a:pt x="0" y="1383"/>
                      <a:pt x="52" y="1717"/>
                    </a:cubicBezTo>
                    <a:cubicBezTo>
                      <a:pt x="232" y="1434"/>
                      <a:pt x="438" y="1202"/>
                      <a:pt x="669" y="1048"/>
                    </a:cubicBezTo>
                    <a:cubicBezTo>
                      <a:pt x="901" y="868"/>
                      <a:pt x="1158" y="739"/>
                      <a:pt x="1442" y="662"/>
                    </a:cubicBezTo>
                    <a:cubicBezTo>
                      <a:pt x="1699" y="559"/>
                      <a:pt x="1982" y="507"/>
                      <a:pt x="2291" y="482"/>
                    </a:cubicBezTo>
                    <a:cubicBezTo>
                      <a:pt x="2574" y="482"/>
                      <a:pt x="2883" y="507"/>
                      <a:pt x="3218" y="559"/>
                    </a:cubicBezTo>
                    <a:cubicBezTo>
                      <a:pt x="3012" y="302"/>
                      <a:pt x="2677" y="121"/>
                      <a:pt x="2317" y="44"/>
                    </a:cubicBezTo>
                    <a:cubicBezTo>
                      <a:pt x="2191" y="15"/>
                      <a:pt x="2059" y="1"/>
                      <a:pt x="19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0" name="Google Shape;13110;p37"/>
              <p:cNvSpPr/>
              <p:nvPr/>
            </p:nvSpPr>
            <p:spPr>
              <a:xfrm>
                <a:off x="1326172" y="3140148"/>
                <a:ext cx="78098" cy="35533"/>
              </a:xfrm>
              <a:custGeom>
                <a:rect b="b" l="l" r="r" t="t"/>
                <a:pathLst>
                  <a:path extrusionOk="0" h="1031" w="2266">
                    <a:moveTo>
                      <a:pt x="1232" y="0"/>
                    </a:moveTo>
                    <a:cubicBezTo>
                      <a:pt x="1146" y="0"/>
                      <a:pt x="1061" y="9"/>
                      <a:pt x="979" y="27"/>
                    </a:cubicBezTo>
                    <a:cubicBezTo>
                      <a:pt x="721" y="78"/>
                      <a:pt x="490" y="181"/>
                      <a:pt x="284" y="362"/>
                    </a:cubicBezTo>
                    <a:cubicBezTo>
                      <a:pt x="104" y="542"/>
                      <a:pt x="1" y="773"/>
                      <a:pt x="1" y="1031"/>
                    </a:cubicBezTo>
                    <a:cubicBezTo>
                      <a:pt x="206" y="902"/>
                      <a:pt x="387" y="799"/>
                      <a:pt x="567" y="722"/>
                    </a:cubicBezTo>
                    <a:cubicBezTo>
                      <a:pt x="721" y="670"/>
                      <a:pt x="901" y="619"/>
                      <a:pt x="1056" y="593"/>
                    </a:cubicBezTo>
                    <a:cubicBezTo>
                      <a:pt x="1236" y="567"/>
                      <a:pt x="1442" y="542"/>
                      <a:pt x="1622" y="516"/>
                    </a:cubicBezTo>
                    <a:lnTo>
                      <a:pt x="2266" y="490"/>
                    </a:lnTo>
                    <a:cubicBezTo>
                      <a:pt x="2137" y="284"/>
                      <a:pt x="1905" y="156"/>
                      <a:pt x="1699" y="78"/>
                    </a:cubicBezTo>
                    <a:cubicBezTo>
                      <a:pt x="1550" y="29"/>
                      <a:pt x="1389" y="0"/>
                      <a:pt x="12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1" name="Google Shape;13111;p37"/>
              <p:cNvSpPr/>
              <p:nvPr/>
            </p:nvSpPr>
            <p:spPr>
              <a:xfrm>
                <a:off x="1073372" y="3154244"/>
                <a:ext cx="55006" cy="94193"/>
              </a:xfrm>
              <a:custGeom>
                <a:rect b="b" l="l" r="r" t="t"/>
                <a:pathLst>
                  <a:path extrusionOk="0" h="2733" w="1596">
                    <a:moveTo>
                      <a:pt x="1523" y="1"/>
                    </a:moveTo>
                    <a:cubicBezTo>
                      <a:pt x="1261" y="1"/>
                      <a:pt x="984" y="125"/>
                      <a:pt x="772" y="313"/>
                    </a:cubicBezTo>
                    <a:cubicBezTo>
                      <a:pt x="515" y="493"/>
                      <a:pt x="335" y="725"/>
                      <a:pt x="206" y="1008"/>
                    </a:cubicBezTo>
                    <a:cubicBezTo>
                      <a:pt x="77" y="1291"/>
                      <a:pt x="0" y="1574"/>
                      <a:pt x="0" y="1883"/>
                    </a:cubicBezTo>
                    <a:cubicBezTo>
                      <a:pt x="26" y="2192"/>
                      <a:pt x="77" y="2501"/>
                      <a:pt x="257" y="2732"/>
                    </a:cubicBezTo>
                    <a:cubicBezTo>
                      <a:pt x="335" y="2449"/>
                      <a:pt x="386" y="2192"/>
                      <a:pt x="463" y="1934"/>
                    </a:cubicBezTo>
                    <a:cubicBezTo>
                      <a:pt x="541" y="1703"/>
                      <a:pt x="618" y="1471"/>
                      <a:pt x="721" y="1265"/>
                    </a:cubicBezTo>
                    <a:cubicBezTo>
                      <a:pt x="824" y="1034"/>
                      <a:pt x="952" y="828"/>
                      <a:pt x="1081" y="622"/>
                    </a:cubicBezTo>
                    <a:cubicBezTo>
                      <a:pt x="1235" y="416"/>
                      <a:pt x="1390" y="210"/>
                      <a:pt x="1596" y="4"/>
                    </a:cubicBezTo>
                    <a:cubicBezTo>
                      <a:pt x="1572" y="2"/>
                      <a:pt x="1547" y="1"/>
                      <a:pt x="15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2" name="Google Shape;13112;p37"/>
              <p:cNvSpPr/>
              <p:nvPr/>
            </p:nvSpPr>
            <p:spPr>
              <a:xfrm>
                <a:off x="1108825" y="3618375"/>
                <a:ext cx="351755" cy="262577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3" name="Google Shape;13113;p37"/>
              <p:cNvSpPr/>
              <p:nvPr/>
            </p:nvSpPr>
            <p:spPr>
              <a:xfrm>
                <a:off x="1108825" y="3618375"/>
                <a:ext cx="351755" cy="262577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4" name="Google Shape;13114;p37"/>
              <p:cNvSpPr/>
              <p:nvPr/>
            </p:nvSpPr>
            <p:spPr>
              <a:xfrm>
                <a:off x="1333601" y="3618375"/>
                <a:ext cx="132774" cy="262577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5" name="Google Shape;13115;p37"/>
              <p:cNvSpPr/>
              <p:nvPr/>
            </p:nvSpPr>
            <p:spPr>
              <a:xfrm>
                <a:off x="1108824" y="3618387"/>
                <a:ext cx="351755" cy="14569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6" name="Google Shape;13116;p37"/>
              <p:cNvSpPr/>
              <p:nvPr/>
            </p:nvSpPr>
            <p:spPr>
              <a:xfrm>
                <a:off x="1108824" y="3646507"/>
                <a:ext cx="135673" cy="54284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7" name="Google Shape;13117;p37"/>
              <p:cNvSpPr/>
              <p:nvPr/>
            </p:nvSpPr>
            <p:spPr>
              <a:xfrm>
                <a:off x="1196009" y="3711406"/>
                <a:ext cx="123099" cy="44609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8" name="Google Shape;13118;p37"/>
              <p:cNvSpPr/>
              <p:nvPr/>
            </p:nvSpPr>
            <p:spPr>
              <a:xfrm>
                <a:off x="1289029" y="3675569"/>
                <a:ext cx="67874" cy="14569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9" name="Google Shape;13119;p37"/>
              <p:cNvSpPr/>
              <p:nvPr/>
            </p:nvSpPr>
            <p:spPr>
              <a:xfrm>
                <a:off x="1143683" y="3774386"/>
                <a:ext cx="116323" cy="21345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20" name="Google Shape;13120;p37"/>
            <p:cNvGrpSpPr/>
            <p:nvPr/>
          </p:nvGrpSpPr>
          <p:grpSpPr>
            <a:xfrm>
              <a:off x="2984169" y="3831427"/>
              <a:ext cx="3175661" cy="798610"/>
              <a:chOff x="-57086" y="3804880"/>
              <a:chExt cx="3175661" cy="798610"/>
            </a:xfrm>
          </p:grpSpPr>
          <p:grpSp>
            <p:nvGrpSpPr>
              <p:cNvPr id="13121" name="Google Shape;13121;p37"/>
              <p:cNvGrpSpPr/>
              <p:nvPr/>
            </p:nvGrpSpPr>
            <p:grpSpPr>
              <a:xfrm>
                <a:off x="-57086" y="3804880"/>
                <a:ext cx="3175661" cy="798610"/>
                <a:chOff x="3574014" y="3281530"/>
                <a:chExt cx="3175661" cy="798610"/>
              </a:xfrm>
            </p:grpSpPr>
            <p:grpSp>
              <p:nvGrpSpPr>
                <p:cNvPr id="13122" name="Google Shape;13122;p37"/>
                <p:cNvGrpSpPr/>
                <p:nvPr/>
              </p:nvGrpSpPr>
              <p:grpSpPr>
                <a:xfrm>
                  <a:off x="4196026" y="3302816"/>
                  <a:ext cx="381492" cy="262589"/>
                  <a:chOff x="227089" y="3364616"/>
                  <a:chExt cx="381492" cy="262589"/>
                </a:xfrm>
              </p:grpSpPr>
              <p:sp>
                <p:nvSpPr>
                  <p:cNvPr id="13123" name="Google Shape;13123;p37"/>
                  <p:cNvSpPr/>
                  <p:nvPr/>
                </p:nvSpPr>
                <p:spPr>
                  <a:xfrm>
                    <a:off x="379664" y="3367270"/>
                    <a:ext cx="228917" cy="228882"/>
                  </a:xfrm>
                  <a:custGeom>
                    <a:rect b="b" l="l" r="r" t="t"/>
                    <a:pathLst>
                      <a:path extrusionOk="0" h="6641" w="6642">
                        <a:moveTo>
                          <a:pt x="3321" y="0"/>
                        </a:moveTo>
                        <a:cubicBezTo>
                          <a:pt x="1468" y="0"/>
                          <a:pt x="0" y="1493"/>
                          <a:pt x="0" y="3321"/>
                        </a:cubicBezTo>
                        <a:cubicBezTo>
                          <a:pt x="0" y="5148"/>
                          <a:pt x="1468" y="6641"/>
                          <a:pt x="3321" y="6641"/>
                        </a:cubicBezTo>
                        <a:cubicBezTo>
                          <a:pt x="5148" y="6641"/>
                          <a:pt x="6641" y="5148"/>
                          <a:pt x="6641" y="3321"/>
                        </a:cubicBezTo>
                        <a:cubicBezTo>
                          <a:pt x="6641" y="1493"/>
                          <a:pt x="5148" y="0"/>
                          <a:pt x="33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24" name="Google Shape;13124;p37"/>
                  <p:cNvSpPr/>
                  <p:nvPr/>
                </p:nvSpPr>
                <p:spPr>
                  <a:xfrm>
                    <a:off x="227089" y="3364616"/>
                    <a:ext cx="263485" cy="262589"/>
                  </a:xfrm>
                  <a:custGeom>
                    <a:rect b="b" l="l" r="r" t="t"/>
                    <a:pathLst>
                      <a:path extrusionOk="0" h="7619" w="7645">
                        <a:moveTo>
                          <a:pt x="3835" y="0"/>
                        </a:moveTo>
                        <a:cubicBezTo>
                          <a:pt x="1725" y="0"/>
                          <a:pt x="0" y="1699"/>
                          <a:pt x="0" y="3809"/>
                        </a:cubicBezTo>
                        <a:cubicBezTo>
                          <a:pt x="0" y="5920"/>
                          <a:pt x="1725" y="7619"/>
                          <a:pt x="3835" y="7619"/>
                        </a:cubicBezTo>
                        <a:cubicBezTo>
                          <a:pt x="5920" y="7619"/>
                          <a:pt x="7645" y="5920"/>
                          <a:pt x="7645" y="3809"/>
                        </a:cubicBezTo>
                        <a:cubicBezTo>
                          <a:pt x="7645" y="1699"/>
                          <a:pt x="5920" y="0"/>
                          <a:pt x="383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125" name="Google Shape;13125;p37"/>
                <p:cNvSpPr/>
                <p:nvPr/>
              </p:nvSpPr>
              <p:spPr>
                <a:xfrm>
                  <a:off x="4384091" y="3285079"/>
                  <a:ext cx="14234" cy="23092"/>
                </a:xfrm>
                <a:custGeom>
                  <a:rect b="b" l="l" r="r" t="t"/>
                  <a:pathLst>
                    <a:path extrusionOk="0" h="670" w="413">
                      <a:moveTo>
                        <a:pt x="336" y="0"/>
                      </a:moveTo>
                      <a:cubicBezTo>
                        <a:pt x="207" y="26"/>
                        <a:pt x="78" y="206"/>
                        <a:pt x="27" y="335"/>
                      </a:cubicBezTo>
                      <a:cubicBezTo>
                        <a:pt x="1" y="489"/>
                        <a:pt x="27" y="567"/>
                        <a:pt x="104" y="670"/>
                      </a:cubicBezTo>
                      <a:cubicBezTo>
                        <a:pt x="233" y="618"/>
                        <a:pt x="310" y="592"/>
                        <a:pt x="361" y="464"/>
                      </a:cubicBezTo>
                      <a:cubicBezTo>
                        <a:pt x="413" y="309"/>
                        <a:pt x="413" y="103"/>
                        <a:pt x="336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26" name="Google Shape;13126;p37"/>
                <p:cNvSpPr/>
                <p:nvPr/>
              </p:nvSpPr>
              <p:spPr>
                <a:xfrm>
                  <a:off x="4273218" y="3281530"/>
                  <a:ext cx="15992" cy="22195"/>
                </a:xfrm>
                <a:custGeom>
                  <a:rect b="b" l="l" r="r" t="t"/>
                  <a:pathLst>
                    <a:path extrusionOk="0" h="644" w="464">
                      <a:moveTo>
                        <a:pt x="52" y="0"/>
                      </a:moveTo>
                      <a:cubicBezTo>
                        <a:pt x="1" y="103"/>
                        <a:pt x="26" y="309"/>
                        <a:pt x="78" y="438"/>
                      </a:cubicBezTo>
                      <a:cubicBezTo>
                        <a:pt x="129" y="592"/>
                        <a:pt x="232" y="618"/>
                        <a:pt x="361" y="644"/>
                      </a:cubicBezTo>
                      <a:cubicBezTo>
                        <a:pt x="412" y="541"/>
                        <a:pt x="464" y="438"/>
                        <a:pt x="387" y="309"/>
                      </a:cubicBezTo>
                      <a:cubicBezTo>
                        <a:pt x="335" y="181"/>
                        <a:pt x="181" y="26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3127" name="Google Shape;13127;p37"/>
                <p:cNvGrpSpPr/>
                <p:nvPr/>
              </p:nvGrpSpPr>
              <p:grpSpPr>
                <a:xfrm>
                  <a:off x="3574014" y="3283865"/>
                  <a:ext cx="3175661" cy="796274"/>
                  <a:chOff x="3574014" y="3283865"/>
                  <a:chExt cx="3175661" cy="796274"/>
                </a:xfrm>
              </p:grpSpPr>
              <p:sp>
                <p:nvSpPr>
                  <p:cNvPr id="13128" name="Google Shape;13128;p37"/>
                  <p:cNvSpPr/>
                  <p:nvPr/>
                </p:nvSpPr>
                <p:spPr>
                  <a:xfrm>
                    <a:off x="3610310" y="3352687"/>
                    <a:ext cx="3078207" cy="727453"/>
                  </a:xfrm>
                  <a:custGeom>
                    <a:rect b="b" l="l" r="r" t="t"/>
                    <a:pathLst>
                      <a:path extrusionOk="0" h="21107" w="89314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109" y="335"/>
                          <a:pt x="35262" y="696"/>
                          <a:pt x="27489" y="953"/>
                        </a:cubicBezTo>
                        <a:cubicBezTo>
                          <a:pt x="27077" y="979"/>
                          <a:pt x="26666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386" y="20386"/>
                          <a:pt x="1210" y="21106"/>
                          <a:pt x="2214" y="21106"/>
                        </a:cubicBezTo>
                        <a:lnTo>
                          <a:pt x="86405" y="21106"/>
                        </a:lnTo>
                        <a:cubicBezTo>
                          <a:pt x="87537" y="21106"/>
                          <a:pt x="88438" y="20206"/>
                          <a:pt x="88438" y="19073"/>
                        </a:cubicBezTo>
                        <a:cubicBezTo>
                          <a:pt x="88927" y="12844"/>
                          <a:pt x="89313" y="6899"/>
                          <a:pt x="88438" y="3501"/>
                        </a:cubicBezTo>
                        <a:cubicBezTo>
                          <a:pt x="88438" y="2832"/>
                          <a:pt x="88129" y="224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2721" y="1105"/>
                          <a:pt x="82693" y="1103"/>
                          <a:pt x="82665" y="1103"/>
                        </a:cubicBezTo>
                        <a:cubicBezTo>
                          <a:pt x="81960" y="1103"/>
                          <a:pt x="81378" y="1961"/>
                          <a:pt x="80673" y="1961"/>
                        </a:cubicBezTo>
                        <a:cubicBezTo>
                          <a:pt x="80645" y="1961"/>
                          <a:pt x="80617" y="1960"/>
                          <a:pt x="80588" y="1957"/>
                        </a:cubicBezTo>
                        <a:cubicBezTo>
                          <a:pt x="79867" y="1905"/>
                          <a:pt x="79044" y="1674"/>
                          <a:pt x="78349" y="1622"/>
                        </a:cubicBezTo>
                        <a:cubicBezTo>
                          <a:pt x="76804" y="1519"/>
                          <a:pt x="75183" y="516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29" name="Google Shape;13129;p37"/>
                  <p:cNvSpPr/>
                  <p:nvPr/>
                </p:nvSpPr>
                <p:spPr>
                  <a:xfrm>
                    <a:off x="3617474" y="3355724"/>
                    <a:ext cx="3072899" cy="720353"/>
                  </a:xfrm>
                  <a:custGeom>
                    <a:rect b="b" l="l" r="r" t="t"/>
                    <a:pathLst>
                      <a:path extrusionOk="0" h="20901" w="89160">
                        <a:moveTo>
                          <a:pt x="68311" y="1"/>
                        </a:moveTo>
                        <a:lnTo>
                          <a:pt x="68311" y="1"/>
                        </a:lnTo>
                        <a:cubicBezTo>
                          <a:pt x="69212" y="1571"/>
                          <a:pt x="70808" y="2626"/>
                          <a:pt x="73690" y="2729"/>
                        </a:cubicBezTo>
                        <a:cubicBezTo>
                          <a:pt x="85968" y="3167"/>
                          <a:pt x="81669" y="10914"/>
                          <a:pt x="82261" y="16165"/>
                        </a:cubicBezTo>
                        <a:cubicBezTo>
                          <a:pt x="82611" y="19275"/>
                          <a:pt x="77353" y="20214"/>
                          <a:pt x="71072" y="20214"/>
                        </a:cubicBezTo>
                        <a:cubicBezTo>
                          <a:pt x="68570" y="20214"/>
                          <a:pt x="65906" y="20065"/>
                          <a:pt x="63369" y="19845"/>
                        </a:cubicBezTo>
                        <a:cubicBezTo>
                          <a:pt x="61465" y="19691"/>
                          <a:pt x="59817" y="18378"/>
                          <a:pt x="59251" y="16551"/>
                        </a:cubicBezTo>
                        <a:cubicBezTo>
                          <a:pt x="57784" y="11609"/>
                          <a:pt x="58402" y="3192"/>
                          <a:pt x="60718" y="2266"/>
                        </a:cubicBezTo>
                        <a:lnTo>
                          <a:pt x="57578" y="1957"/>
                        </a:lnTo>
                        <a:lnTo>
                          <a:pt x="57578" y="1957"/>
                        </a:lnTo>
                        <a:cubicBezTo>
                          <a:pt x="57578" y="1957"/>
                          <a:pt x="58556" y="6461"/>
                          <a:pt x="57630" y="8803"/>
                        </a:cubicBezTo>
                        <a:cubicBezTo>
                          <a:pt x="56909" y="10631"/>
                          <a:pt x="57990" y="13668"/>
                          <a:pt x="57990" y="16293"/>
                        </a:cubicBezTo>
                        <a:cubicBezTo>
                          <a:pt x="58015" y="17817"/>
                          <a:pt x="56730" y="19051"/>
                          <a:pt x="55218" y="19051"/>
                        </a:cubicBezTo>
                        <a:cubicBezTo>
                          <a:pt x="55173" y="19051"/>
                          <a:pt x="55127" y="19050"/>
                          <a:pt x="55081" y="19047"/>
                        </a:cubicBezTo>
                        <a:cubicBezTo>
                          <a:pt x="53035" y="18947"/>
                          <a:pt x="50547" y="18906"/>
                          <a:pt x="47804" y="18906"/>
                        </a:cubicBezTo>
                        <a:cubicBezTo>
                          <a:pt x="42129" y="18906"/>
                          <a:pt x="35366" y="19080"/>
                          <a:pt x="29188" y="19253"/>
                        </a:cubicBezTo>
                        <a:cubicBezTo>
                          <a:pt x="29157" y="19254"/>
                          <a:pt x="29125" y="19255"/>
                          <a:pt x="29094" y="19255"/>
                        </a:cubicBezTo>
                        <a:cubicBezTo>
                          <a:pt x="27695" y="19255"/>
                          <a:pt x="26536" y="18141"/>
                          <a:pt x="26460" y="16731"/>
                        </a:cubicBezTo>
                        <a:cubicBezTo>
                          <a:pt x="26383" y="15495"/>
                          <a:pt x="26434" y="14157"/>
                          <a:pt x="26820" y="13179"/>
                        </a:cubicBezTo>
                        <a:cubicBezTo>
                          <a:pt x="27747" y="10837"/>
                          <a:pt x="25431" y="4737"/>
                          <a:pt x="27001" y="3012"/>
                        </a:cubicBezTo>
                        <a:cubicBezTo>
                          <a:pt x="27768" y="2169"/>
                          <a:pt x="26880" y="1953"/>
                          <a:pt x="25772" y="1953"/>
                        </a:cubicBezTo>
                        <a:cubicBezTo>
                          <a:pt x="24615" y="1953"/>
                          <a:pt x="23217" y="2188"/>
                          <a:pt x="23217" y="2188"/>
                        </a:cubicBezTo>
                        <a:cubicBezTo>
                          <a:pt x="25920" y="3862"/>
                          <a:pt x="26563" y="11789"/>
                          <a:pt x="25534" y="16396"/>
                        </a:cubicBezTo>
                        <a:cubicBezTo>
                          <a:pt x="25147" y="18172"/>
                          <a:pt x="23629" y="19433"/>
                          <a:pt x="21853" y="19485"/>
                        </a:cubicBezTo>
                        <a:cubicBezTo>
                          <a:pt x="18217" y="19596"/>
                          <a:pt x="15169" y="19681"/>
                          <a:pt x="13211" y="19681"/>
                        </a:cubicBezTo>
                        <a:cubicBezTo>
                          <a:pt x="12452" y="19681"/>
                          <a:pt x="11857" y="19668"/>
                          <a:pt x="11455" y="19639"/>
                        </a:cubicBezTo>
                        <a:cubicBezTo>
                          <a:pt x="7671" y="19382"/>
                          <a:pt x="2163" y="19665"/>
                          <a:pt x="1" y="18146"/>
                        </a:cubicBezTo>
                        <a:lnTo>
                          <a:pt x="1" y="18146"/>
                        </a:lnTo>
                        <a:cubicBezTo>
                          <a:pt x="1" y="18378"/>
                          <a:pt x="27" y="18635"/>
                          <a:pt x="27" y="18867"/>
                        </a:cubicBezTo>
                        <a:cubicBezTo>
                          <a:pt x="27" y="20000"/>
                          <a:pt x="927" y="20900"/>
                          <a:pt x="2060" y="20900"/>
                        </a:cubicBezTo>
                        <a:lnTo>
                          <a:pt x="86251" y="20900"/>
                        </a:lnTo>
                        <a:cubicBezTo>
                          <a:pt x="87383" y="20900"/>
                          <a:pt x="88284" y="20000"/>
                          <a:pt x="88284" y="18867"/>
                        </a:cubicBezTo>
                        <a:cubicBezTo>
                          <a:pt x="88773" y="12638"/>
                          <a:pt x="89159" y="6693"/>
                          <a:pt x="88284" y="3295"/>
                        </a:cubicBezTo>
                        <a:cubicBezTo>
                          <a:pt x="88284" y="2626"/>
                          <a:pt x="87975" y="2034"/>
                          <a:pt x="87461" y="1648"/>
                        </a:cubicBezTo>
                        <a:cubicBezTo>
                          <a:pt x="87126" y="1391"/>
                          <a:pt x="86714" y="1262"/>
                          <a:pt x="86251" y="1262"/>
                        </a:cubicBezTo>
                        <a:cubicBezTo>
                          <a:pt x="79636" y="593"/>
                          <a:pt x="74102" y="927"/>
                          <a:pt x="6831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30" name="Google Shape;13130;p37"/>
                  <p:cNvSpPr/>
                  <p:nvPr/>
                </p:nvSpPr>
                <p:spPr>
                  <a:xfrm>
                    <a:off x="5304699" y="3985567"/>
                    <a:ext cx="24884" cy="31053"/>
                  </a:xfrm>
                  <a:custGeom>
                    <a:rect b="b" l="l" r="r" t="t"/>
                    <a:pathLst>
                      <a:path extrusionOk="0" h="901" w="722">
                        <a:moveTo>
                          <a:pt x="104" y="0"/>
                        </a:moveTo>
                        <a:cubicBezTo>
                          <a:pt x="1" y="180"/>
                          <a:pt x="78" y="489"/>
                          <a:pt x="181" y="669"/>
                        </a:cubicBezTo>
                        <a:cubicBezTo>
                          <a:pt x="284" y="875"/>
                          <a:pt x="412" y="901"/>
                          <a:pt x="593" y="901"/>
                        </a:cubicBezTo>
                        <a:cubicBezTo>
                          <a:pt x="696" y="747"/>
                          <a:pt x="721" y="618"/>
                          <a:pt x="618" y="412"/>
                        </a:cubicBezTo>
                        <a:cubicBezTo>
                          <a:pt x="515" y="232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31" name="Google Shape;13131;p37"/>
                  <p:cNvSpPr/>
                  <p:nvPr/>
                </p:nvSpPr>
                <p:spPr>
                  <a:xfrm>
                    <a:off x="5339302" y="3969575"/>
                    <a:ext cx="18646" cy="36430"/>
                  </a:xfrm>
                  <a:custGeom>
                    <a:rect b="b" l="l" r="r" t="t"/>
                    <a:pathLst>
                      <a:path extrusionOk="0" h="1057" w="541">
                        <a:moveTo>
                          <a:pt x="232" y="1"/>
                        </a:moveTo>
                        <a:cubicBezTo>
                          <a:pt x="103" y="130"/>
                          <a:pt x="0" y="413"/>
                          <a:pt x="26" y="644"/>
                        </a:cubicBezTo>
                        <a:cubicBezTo>
                          <a:pt x="26" y="850"/>
                          <a:pt x="129" y="953"/>
                          <a:pt x="309" y="1056"/>
                        </a:cubicBezTo>
                        <a:cubicBezTo>
                          <a:pt x="438" y="927"/>
                          <a:pt x="541" y="824"/>
                          <a:pt x="541" y="619"/>
                        </a:cubicBezTo>
                        <a:cubicBezTo>
                          <a:pt x="515" y="387"/>
                          <a:pt x="412" y="104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3132" name="Google Shape;13132;p37"/>
                  <p:cNvGrpSpPr/>
                  <p:nvPr/>
                </p:nvGrpSpPr>
                <p:grpSpPr>
                  <a:xfrm>
                    <a:off x="4039737" y="3511402"/>
                    <a:ext cx="2205301" cy="547403"/>
                    <a:chOff x="518937" y="3511402"/>
                    <a:chExt cx="2205301" cy="547403"/>
                  </a:xfrm>
                </p:grpSpPr>
                <p:sp>
                  <p:nvSpPr>
                    <p:cNvPr id="13133" name="Google Shape;13133;p37"/>
                    <p:cNvSpPr/>
                    <p:nvPr/>
                  </p:nvSpPr>
                  <p:spPr>
                    <a:xfrm>
                      <a:off x="1016574" y="3647399"/>
                      <a:ext cx="45287" cy="22781"/>
                    </a:xfrm>
                    <a:custGeom>
                      <a:rect b="b" l="l" r="r" t="t"/>
                      <a:pathLst>
                        <a:path extrusionOk="0" h="661" w="1314">
                          <a:moveTo>
                            <a:pt x="599" y="1"/>
                          </a:moveTo>
                          <a:cubicBezTo>
                            <a:pt x="562" y="1"/>
                            <a:pt x="525" y="2"/>
                            <a:pt x="490" y="6"/>
                          </a:cubicBezTo>
                          <a:cubicBezTo>
                            <a:pt x="207" y="57"/>
                            <a:pt x="104" y="186"/>
                            <a:pt x="1" y="392"/>
                          </a:cubicBezTo>
                          <a:cubicBezTo>
                            <a:pt x="132" y="545"/>
                            <a:pt x="244" y="661"/>
                            <a:pt x="449" y="661"/>
                          </a:cubicBezTo>
                          <a:cubicBezTo>
                            <a:pt x="485" y="661"/>
                            <a:pt x="524" y="657"/>
                            <a:pt x="567" y="649"/>
                          </a:cubicBezTo>
                          <a:cubicBezTo>
                            <a:pt x="850" y="623"/>
                            <a:pt x="1185" y="443"/>
                            <a:pt x="1313" y="237"/>
                          </a:cubicBezTo>
                          <a:cubicBezTo>
                            <a:pt x="1156" y="80"/>
                            <a:pt x="860" y="1"/>
                            <a:pt x="5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34" name="Google Shape;13134;p37"/>
                    <p:cNvSpPr/>
                    <p:nvPr/>
                  </p:nvSpPr>
                  <p:spPr>
                    <a:xfrm>
                      <a:off x="1029878" y="3702164"/>
                      <a:ext cx="45287" cy="23160"/>
                    </a:xfrm>
                    <a:custGeom>
                      <a:rect b="b" l="l" r="r" t="t"/>
                      <a:pathLst>
                        <a:path extrusionOk="0" h="672" w="1314">
                          <a:moveTo>
                            <a:pt x="447" y="1"/>
                          </a:moveTo>
                          <a:cubicBezTo>
                            <a:pt x="244" y="1"/>
                            <a:pt x="132" y="113"/>
                            <a:pt x="1" y="244"/>
                          </a:cubicBezTo>
                          <a:cubicBezTo>
                            <a:pt x="104" y="476"/>
                            <a:pt x="207" y="604"/>
                            <a:pt x="464" y="656"/>
                          </a:cubicBezTo>
                          <a:cubicBezTo>
                            <a:pt x="522" y="666"/>
                            <a:pt x="584" y="672"/>
                            <a:pt x="648" y="672"/>
                          </a:cubicBezTo>
                          <a:cubicBezTo>
                            <a:pt x="896" y="672"/>
                            <a:pt x="1170" y="593"/>
                            <a:pt x="1314" y="450"/>
                          </a:cubicBezTo>
                          <a:cubicBezTo>
                            <a:pt x="1211" y="244"/>
                            <a:pt x="850" y="64"/>
                            <a:pt x="567" y="12"/>
                          </a:cubicBezTo>
                          <a:cubicBezTo>
                            <a:pt x="524" y="5"/>
                            <a:pt x="484" y="1"/>
                            <a:pt x="44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35" name="Google Shape;13135;p37"/>
                    <p:cNvSpPr/>
                    <p:nvPr/>
                  </p:nvSpPr>
                  <p:spPr>
                    <a:xfrm>
                      <a:off x="2126307" y="3867836"/>
                      <a:ext cx="48837" cy="27779"/>
                    </a:xfrm>
                    <a:custGeom>
                      <a:rect b="b" l="l" r="r" t="t"/>
                      <a:pathLst>
                        <a:path extrusionOk="0" h="806" w="1417">
                          <a:moveTo>
                            <a:pt x="887" y="1"/>
                          </a:moveTo>
                          <a:cubicBezTo>
                            <a:pt x="736" y="1"/>
                            <a:pt x="586" y="26"/>
                            <a:pt x="464" y="70"/>
                          </a:cubicBezTo>
                          <a:cubicBezTo>
                            <a:pt x="155" y="173"/>
                            <a:pt x="78" y="353"/>
                            <a:pt x="1" y="585"/>
                          </a:cubicBezTo>
                          <a:cubicBezTo>
                            <a:pt x="150" y="716"/>
                            <a:pt x="286" y="806"/>
                            <a:pt x="458" y="806"/>
                          </a:cubicBezTo>
                          <a:cubicBezTo>
                            <a:pt x="523" y="806"/>
                            <a:pt x="593" y="793"/>
                            <a:pt x="670" y="765"/>
                          </a:cubicBezTo>
                          <a:cubicBezTo>
                            <a:pt x="979" y="662"/>
                            <a:pt x="1339" y="405"/>
                            <a:pt x="1416" y="147"/>
                          </a:cubicBezTo>
                          <a:cubicBezTo>
                            <a:pt x="1284" y="45"/>
                            <a:pt x="1086" y="1"/>
                            <a:pt x="88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36" name="Google Shape;13136;p37"/>
                    <p:cNvSpPr/>
                    <p:nvPr/>
                  </p:nvSpPr>
                  <p:spPr>
                    <a:xfrm>
                      <a:off x="2123653" y="3898957"/>
                      <a:ext cx="29295" cy="24125"/>
                    </a:xfrm>
                    <a:custGeom>
                      <a:rect b="b" l="l" r="r" t="t"/>
                      <a:pathLst>
                        <a:path extrusionOk="0" h="700" w="850">
                          <a:moveTo>
                            <a:pt x="228" y="0"/>
                          </a:moveTo>
                          <a:cubicBezTo>
                            <a:pt x="156" y="0"/>
                            <a:pt x="84" y="18"/>
                            <a:pt x="1" y="42"/>
                          </a:cubicBezTo>
                          <a:cubicBezTo>
                            <a:pt x="1" y="248"/>
                            <a:pt x="1" y="377"/>
                            <a:pt x="181" y="505"/>
                          </a:cubicBezTo>
                          <a:cubicBezTo>
                            <a:pt x="328" y="611"/>
                            <a:pt x="563" y="699"/>
                            <a:pt x="742" y="699"/>
                          </a:cubicBezTo>
                          <a:cubicBezTo>
                            <a:pt x="781" y="699"/>
                            <a:pt x="817" y="695"/>
                            <a:pt x="850" y="686"/>
                          </a:cubicBezTo>
                          <a:cubicBezTo>
                            <a:pt x="850" y="480"/>
                            <a:pt x="670" y="222"/>
                            <a:pt x="490" y="94"/>
                          </a:cubicBezTo>
                          <a:cubicBezTo>
                            <a:pt x="393" y="25"/>
                            <a:pt x="311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37" name="Google Shape;13137;p37"/>
                    <p:cNvSpPr/>
                    <p:nvPr/>
                  </p:nvSpPr>
                  <p:spPr>
                    <a:xfrm>
                      <a:off x="2121896" y="3842332"/>
                      <a:ext cx="28399" cy="25435"/>
                    </a:xfrm>
                    <a:custGeom>
                      <a:rect b="b" l="l" r="r" t="t"/>
                      <a:pathLst>
                        <a:path extrusionOk="0" h="738" w="824">
                          <a:moveTo>
                            <a:pt x="699" y="1"/>
                          </a:moveTo>
                          <a:cubicBezTo>
                            <a:pt x="509" y="1"/>
                            <a:pt x="285" y="113"/>
                            <a:pt x="155" y="244"/>
                          </a:cubicBezTo>
                          <a:cubicBezTo>
                            <a:pt x="0" y="398"/>
                            <a:pt x="0" y="527"/>
                            <a:pt x="26" y="707"/>
                          </a:cubicBezTo>
                          <a:cubicBezTo>
                            <a:pt x="92" y="726"/>
                            <a:pt x="154" y="738"/>
                            <a:pt x="215" y="738"/>
                          </a:cubicBezTo>
                          <a:cubicBezTo>
                            <a:pt x="319" y="738"/>
                            <a:pt x="417" y="702"/>
                            <a:pt x="515" y="604"/>
                          </a:cubicBezTo>
                          <a:cubicBezTo>
                            <a:pt x="669" y="475"/>
                            <a:pt x="824" y="192"/>
                            <a:pt x="798" y="12"/>
                          </a:cubicBezTo>
                          <a:cubicBezTo>
                            <a:pt x="766" y="4"/>
                            <a:pt x="733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38" name="Google Shape;13138;p37"/>
                    <p:cNvSpPr/>
                    <p:nvPr/>
                  </p:nvSpPr>
                  <p:spPr>
                    <a:xfrm>
                      <a:off x="2070440" y="3560962"/>
                      <a:ext cx="29295" cy="23229"/>
                    </a:xfrm>
                    <a:custGeom>
                      <a:rect b="b" l="l" r="r" t="t"/>
                      <a:pathLst>
                        <a:path extrusionOk="0" h="674" w="850">
                          <a:moveTo>
                            <a:pt x="128" y="1"/>
                          </a:moveTo>
                          <a:cubicBezTo>
                            <a:pt x="82" y="1"/>
                            <a:pt x="39" y="6"/>
                            <a:pt x="0" y="17"/>
                          </a:cubicBezTo>
                          <a:cubicBezTo>
                            <a:pt x="0" y="223"/>
                            <a:pt x="180" y="480"/>
                            <a:pt x="361" y="583"/>
                          </a:cubicBezTo>
                          <a:cubicBezTo>
                            <a:pt x="451" y="648"/>
                            <a:pt x="528" y="673"/>
                            <a:pt x="605" y="673"/>
                          </a:cubicBezTo>
                          <a:cubicBezTo>
                            <a:pt x="682" y="673"/>
                            <a:pt x="760" y="648"/>
                            <a:pt x="850" y="609"/>
                          </a:cubicBezTo>
                          <a:cubicBezTo>
                            <a:pt x="850" y="429"/>
                            <a:pt x="824" y="300"/>
                            <a:pt x="644" y="171"/>
                          </a:cubicBezTo>
                          <a:cubicBezTo>
                            <a:pt x="502" y="70"/>
                            <a:pt x="297" y="1"/>
                            <a:pt x="128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39" name="Google Shape;13139;p37"/>
                    <p:cNvSpPr/>
                    <p:nvPr/>
                  </p:nvSpPr>
                  <p:spPr>
                    <a:xfrm>
                      <a:off x="2136957" y="3932388"/>
                      <a:ext cx="32845" cy="20851"/>
                    </a:xfrm>
                    <a:custGeom>
                      <a:rect b="b" l="l" r="r" t="t"/>
                      <a:pathLst>
                        <a:path extrusionOk="0" h="605" w="953">
                          <a:moveTo>
                            <a:pt x="317" y="1"/>
                          </a:moveTo>
                          <a:cubicBezTo>
                            <a:pt x="214" y="1"/>
                            <a:pt x="119" y="51"/>
                            <a:pt x="1" y="102"/>
                          </a:cubicBezTo>
                          <a:cubicBezTo>
                            <a:pt x="52" y="282"/>
                            <a:pt x="78" y="436"/>
                            <a:pt x="284" y="514"/>
                          </a:cubicBezTo>
                          <a:cubicBezTo>
                            <a:pt x="399" y="571"/>
                            <a:pt x="547" y="605"/>
                            <a:pt x="682" y="605"/>
                          </a:cubicBezTo>
                          <a:cubicBezTo>
                            <a:pt x="788" y="605"/>
                            <a:pt x="885" y="584"/>
                            <a:pt x="953" y="539"/>
                          </a:cubicBezTo>
                          <a:cubicBezTo>
                            <a:pt x="927" y="359"/>
                            <a:pt x="696" y="153"/>
                            <a:pt x="490" y="50"/>
                          </a:cubicBezTo>
                          <a:cubicBezTo>
                            <a:pt x="427" y="15"/>
                            <a:pt x="371" y="1"/>
                            <a:pt x="31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0" name="Google Shape;13140;p37"/>
                    <p:cNvSpPr/>
                    <p:nvPr/>
                  </p:nvSpPr>
                  <p:spPr>
                    <a:xfrm>
                      <a:off x="2635490" y="3998870"/>
                      <a:ext cx="28434" cy="49699"/>
                    </a:xfrm>
                    <a:custGeom>
                      <a:rect b="b" l="l" r="r" t="t"/>
                      <a:pathLst>
                        <a:path extrusionOk="0" h="1442" w="825">
                          <a:moveTo>
                            <a:pt x="284" y="0"/>
                          </a:moveTo>
                          <a:cubicBezTo>
                            <a:pt x="78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42"/>
                          </a:cubicBezTo>
                          <a:cubicBezTo>
                            <a:pt x="696" y="1261"/>
                            <a:pt x="824" y="1107"/>
                            <a:pt x="773" y="798"/>
                          </a:cubicBezTo>
                          <a:cubicBezTo>
                            <a:pt x="721" y="489"/>
                            <a:pt x="516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1" name="Google Shape;13141;p37"/>
                    <p:cNvSpPr/>
                    <p:nvPr/>
                  </p:nvSpPr>
                  <p:spPr>
                    <a:xfrm>
                      <a:off x="2662993" y="402802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750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1" y="415"/>
                            <a:pt x="26" y="544"/>
                            <a:pt x="52" y="750"/>
                          </a:cubicBezTo>
                          <a:cubicBezTo>
                            <a:pt x="104" y="757"/>
                            <a:pt x="154" y="763"/>
                            <a:pt x="203" y="763"/>
                          </a:cubicBezTo>
                          <a:cubicBezTo>
                            <a:pt x="322" y="763"/>
                            <a:pt x="431" y="731"/>
                            <a:pt x="541" y="621"/>
                          </a:cubicBezTo>
                          <a:cubicBezTo>
                            <a:pt x="696" y="467"/>
                            <a:pt x="824" y="184"/>
                            <a:pt x="799" y="4"/>
                          </a:cubicBezTo>
                          <a:cubicBezTo>
                            <a:pt x="783" y="1"/>
                            <a:pt x="767" y="0"/>
                            <a:pt x="750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2" name="Google Shape;13142;p37"/>
                    <p:cNvSpPr/>
                    <p:nvPr/>
                  </p:nvSpPr>
                  <p:spPr>
                    <a:xfrm>
                      <a:off x="2608884" y="4019273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52" y="0"/>
                          </a:moveTo>
                          <a:cubicBezTo>
                            <a:pt x="1" y="180"/>
                            <a:pt x="78" y="489"/>
                            <a:pt x="206" y="669"/>
                          </a:cubicBezTo>
                          <a:cubicBezTo>
                            <a:pt x="335" y="850"/>
                            <a:pt x="464" y="850"/>
                            <a:pt x="644" y="875"/>
                          </a:cubicBezTo>
                          <a:cubicBezTo>
                            <a:pt x="721" y="695"/>
                            <a:pt x="747" y="541"/>
                            <a:pt x="618" y="361"/>
                          </a:cubicBezTo>
                          <a:cubicBezTo>
                            <a:pt x="490" y="180"/>
                            <a:pt x="258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3" name="Google Shape;13143;p37"/>
                    <p:cNvSpPr/>
                    <p:nvPr/>
                  </p:nvSpPr>
                  <p:spPr>
                    <a:xfrm>
                      <a:off x="2534371" y="4033887"/>
                      <a:ext cx="28434" cy="24918"/>
                    </a:xfrm>
                    <a:custGeom>
                      <a:rect b="b" l="l" r="r" t="t"/>
                      <a:pathLst>
                        <a:path extrusionOk="0" h="723" w="825">
                          <a:moveTo>
                            <a:pt x="131" y="0"/>
                          </a:moveTo>
                          <a:cubicBezTo>
                            <a:pt x="93" y="0"/>
                            <a:pt x="58" y="5"/>
                            <a:pt x="26" y="14"/>
                          </a:cubicBezTo>
                          <a:cubicBezTo>
                            <a:pt x="1" y="194"/>
                            <a:pt x="155" y="451"/>
                            <a:pt x="335" y="606"/>
                          </a:cubicBezTo>
                          <a:cubicBezTo>
                            <a:pt x="423" y="693"/>
                            <a:pt x="510" y="723"/>
                            <a:pt x="602" y="723"/>
                          </a:cubicBezTo>
                          <a:cubicBezTo>
                            <a:pt x="673" y="723"/>
                            <a:pt x="746" y="705"/>
                            <a:pt x="824" y="683"/>
                          </a:cubicBezTo>
                          <a:cubicBezTo>
                            <a:pt x="824" y="503"/>
                            <a:pt x="824" y="348"/>
                            <a:pt x="670" y="220"/>
                          </a:cubicBezTo>
                          <a:cubicBezTo>
                            <a:pt x="521" y="93"/>
                            <a:pt x="304" y="0"/>
                            <a:pt x="13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4" name="Google Shape;13144;p37"/>
                    <p:cNvSpPr/>
                    <p:nvPr/>
                  </p:nvSpPr>
                  <p:spPr>
                    <a:xfrm>
                      <a:off x="2698492" y="4015724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03" y="386"/>
                          </a:cubicBezTo>
                          <a:cubicBezTo>
                            <a:pt x="0" y="566"/>
                            <a:pt x="26" y="695"/>
                            <a:pt x="103" y="875"/>
                          </a:cubicBezTo>
                          <a:cubicBezTo>
                            <a:pt x="283" y="875"/>
                            <a:pt x="412" y="850"/>
                            <a:pt x="541" y="669"/>
                          </a:cubicBezTo>
                          <a:cubicBezTo>
                            <a:pt x="669" y="464"/>
                            <a:pt x="747" y="180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5" name="Google Shape;13145;p37"/>
                    <p:cNvSpPr/>
                    <p:nvPr/>
                  </p:nvSpPr>
                  <p:spPr>
                    <a:xfrm>
                      <a:off x="2106800" y="3678245"/>
                      <a:ext cx="50595" cy="25366"/>
                    </a:xfrm>
                    <a:custGeom>
                      <a:rect b="b" l="l" r="r" t="t"/>
                      <a:pathLst>
                        <a:path extrusionOk="0" h="736" w="1468">
                          <a:moveTo>
                            <a:pt x="713" y="0"/>
                          </a:moveTo>
                          <a:cubicBezTo>
                            <a:pt x="662" y="0"/>
                            <a:pt x="613" y="4"/>
                            <a:pt x="567" y="12"/>
                          </a:cubicBezTo>
                          <a:cubicBezTo>
                            <a:pt x="258" y="37"/>
                            <a:pt x="129" y="192"/>
                            <a:pt x="1" y="423"/>
                          </a:cubicBezTo>
                          <a:cubicBezTo>
                            <a:pt x="165" y="612"/>
                            <a:pt x="287" y="736"/>
                            <a:pt x="543" y="736"/>
                          </a:cubicBezTo>
                          <a:cubicBezTo>
                            <a:pt x="567" y="736"/>
                            <a:pt x="592" y="734"/>
                            <a:pt x="618" y="732"/>
                          </a:cubicBezTo>
                          <a:cubicBezTo>
                            <a:pt x="953" y="706"/>
                            <a:pt x="1339" y="501"/>
                            <a:pt x="1468" y="269"/>
                          </a:cubicBezTo>
                          <a:cubicBezTo>
                            <a:pt x="1315" y="116"/>
                            <a:pt x="995" y="0"/>
                            <a:pt x="71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6" name="Google Shape;13146;p37"/>
                    <p:cNvSpPr/>
                    <p:nvPr/>
                  </p:nvSpPr>
                  <p:spPr>
                    <a:xfrm>
                      <a:off x="2105904" y="3786706"/>
                      <a:ext cx="31984" cy="21024"/>
                    </a:xfrm>
                    <a:custGeom>
                      <a:rect b="b" l="l" r="r" t="t"/>
                      <a:pathLst>
                        <a:path extrusionOk="0" h="610" w="928">
                          <a:moveTo>
                            <a:pt x="697" y="0"/>
                          </a:moveTo>
                          <a:cubicBezTo>
                            <a:pt x="552" y="0"/>
                            <a:pt x="385" y="44"/>
                            <a:pt x="258" y="108"/>
                          </a:cubicBezTo>
                          <a:cubicBezTo>
                            <a:pt x="78" y="185"/>
                            <a:pt x="27" y="339"/>
                            <a:pt x="1" y="519"/>
                          </a:cubicBezTo>
                          <a:cubicBezTo>
                            <a:pt x="118" y="570"/>
                            <a:pt x="214" y="609"/>
                            <a:pt x="316" y="609"/>
                          </a:cubicBezTo>
                          <a:cubicBezTo>
                            <a:pt x="370" y="609"/>
                            <a:pt x="427" y="598"/>
                            <a:pt x="490" y="571"/>
                          </a:cubicBezTo>
                          <a:cubicBezTo>
                            <a:pt x="696" y="468"/>
                            <a:pt x="902" y="236"/>
                            <a:pt x="927" y="56"/>
                          </a:cubicBezTo>
                          <a:cubicBezTo>
                            <a:pt x="868" y="17"/>
                            <a:pt x="787" y="0"/>
                            <a:pt x="697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7" name="Google Shape;13147;p37"/>
                    <p:cNvSpPr/>
                    <p:nvPr/>
                  </p:nvSpPr>
                  <p:spPr>
                    <a:xfrm>
                      <a:off x="2107696" y="3651638"/>
                      <a:ext cx="31087" cy="22264"/>
                    </a:xfrm>
                    <a:custGeom>
                      <a:rect b="b" l="l" r="r" t="t"/>
                      <a:pathLst>
                        <a:path extrusionOk="0" h="646" w="902">
                          <a:moveTo>
                            <a:pt x="713" y="1"/>
                          </a:moveTo>
                          <a:cubicBezTo>
                            <a:pt x="559" y="1"/>
                            <a:pt x="372" y="53"/>
                            <a:pt x="232" y="140"/>
                          </a:cubicBezTo>
                          <a:cubicBezTo>
                            <a:pt x="52" y="243"/>
                            <a:pt x="26" y="372"/>
                            <a:pt x="0" y="578"/>
                          </a:cubicBezTo>
                          <a:cubicBezTo>
                            <a:pt x="97" y="619"/>
                            <a:pt x="178" y="646"/>
                            <a:pt x="265" y="646"/>
                          </a:cubicBezTo>
                          <a:cubicBezTo>
                            <a:pt x="340" y="646"/>
                            <a:pt x="419" y="626"/>
                            <a:pt x="515" y="578"/>
                          </a:cubicBezTo>
                          <a:cubicBezTo>
                            <a:pt x="695" y="449"/>
                            <a:pt x="901" y="217"/>
                            <a:pt x="901" y="37"/>
                          </a:cubicBezTo>
                          <a:cubicBezTo>
                            <a:pt x="852" y="12"/>
                            <a:pt x="786" y="1"/>
                            <a:pt x="71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8" name="Google Shape;13148;p37"/>
                    <p:cNvSpPr/>
                    <p:nvPr/>
                  </p:nvSpPr>
                  <p:spPr>
                    <a:xfrm>
                      <a:off x="2116554" y="3819654"/>
                      <a:ext cx="35533" cy="18680"/>
                    </a:xfrm>
                    <a:custGeom>
                      <a:rect b="b" l="l" r="r" t="t"/>
                      <a:pathLst>
                        <a:path extrusionOk="0" h="542" w="1031">
                          <a:moveTo>
                            <a:pt x="412" y="1"/>
                          </a:moveTo>
                          <a:cubicBezTo>
                            <a:pt x="181" y="27"/>
                            <a:pt x="104" y="130"/>
                            <a:pt x="1" y="284"/>
                          </a:cubicBezTo>
                          <a:cubicBezTo>
                            <a:pt x="104" y="439"/>
                            <a:pt x="207" y="542"/>
                            <a:pt x="412" y="542"/>
                          </a:cubicBezTo>
                          <a:cubicBezTo>
                            <a:pt x="644" y="516"/>
                            <a:pt x="927" y="413"/>
                            <a:pt x="1030" y="258"/>
                          </a:cubicBezTo>
                          <a:cubicBezTo>
                            <a:pt x="927" y="104"/>
                            <a:pt x="644" y="1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49" name="Google Shape;13149;p37"/>
                    <p:cNvSpPr/>
                    <p:nvPr/>
                  </p:nvSpPr>
                  <p:spPr>
                    <a:xfrm>
                      <a:off x="1442387" y="3997836"/>
                      <a:ext cx="34637" cy="19473"/>
                    </a:xfrm>
                    <a:custGeom>
                      <a:rect b="b" l="l" r="r" t="t"/>
                      <a:pathLst>
                        <a:path extrusionOk="0" h="565" w="1005">
                          <a:moveTo>
                            <a:pt x="342" y="1"/>
                          </a:moveTo>
                          <a:cubicBezTo>
                            <a:pt x="210" y="1"/>
                            <a:pt x="83" y="26"/>
                            <a:pt x="0" y="82"/>
                          </a:cubicBezTo>
                          <a:cubicBezTo>
                            <a:pt x="52" y="262"/>
                            <a:pt x="309" y="468"/>
                            <a:pt x="515" y="545"/>
                          </a:cubicBezTo>
                          <a:cubicBezTo>
                            <a:pt x="568" y="558"/>
                            <a:pt x="616" y="565"/>
                            <a:pt x="661" y="565"/>
                          </a:cubicBezTo>
                          <a:cubicBezTo>
                            <a:pt x="789" y="565"/>
                            <a:pt x="890" y="512"/>
                            <a:pt x="1004" y="416"/>
                          </a:cubicBezTo>
                          <a:cubicBezTo>
                            <a:pt x="953" y="236"/>
                            <a:pt x="875" y="107"/>
                            <a:pt x="670" y="56"/>
                          </a:cubicBezTo>
                          <a:cubicBezTo>
                            <a:pt x="574" y="20"/>
                            <a:pt x="456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0" name="Google Shape;13150;p37"/>
                    <p:cNvSpPr/>
                    <p:nvPr/>
                  </p:nvSpPr>
                  <p:spPr>
                    <a:xfrm>
                      <a:off x="1013921" y="3787636"/>
                      <a:ext cx="51491" cy="24987"/>
                    </a:xfrm>
                    <a:custGeom>
                      <a:rect b="b" l="l" r="r" t="t"/>
                      <a:pathLst>
                        <a:path extrusionOk="0" h="725" w="1494">
                          <a:moveTo>
                            <a:pt x="553" y="1"/>
                          </a:moveTo>
                          <a:cubicBezTo>
                            <a:pt x="290" y="1"/>
                            <a:pt x="168" y="147"/>
                            <a:pt x="1" y="338"/>
                          </a:cubicBezTo>
                          <a:cubicBezTo>
                            <a:pt x="155" y="570"/>
                            <a:pt x="284" y="724"/>
                            <a:pt x="593" y="724"/>
                          </a:cubicBezTo>
                          <a:cubicBezTo>
                            <a:pt x="927" y="724"/>
                            <a:pt x="1339" y="595"/>
                            <a:pt x="1493" y="389"/>
                          </a:cubicBezTo>
                          <a:cubicBezTo>
                            <a:pt x="1339" y="158"/>
                            <a:pt x="927" y="3"/>
                            <a:pt x="618" y="3"/>
                          </a:cubicBezTo>
                          <a:cubicBezTo>
                            <a:pt x="596" y="2"/>
                            <a:pt x="574" y="1"/>
                            <a:pt x="55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1" name="Google Shape;13151;p37"/>
                    <p:cNvSpPr/>
                    <p:nvPr/>
                  </p:nvSpPr>
                  <p:spPr>
                    <a:xfrm>
                      <a:off x="1004167" y="3810796"/>
                      <a:ext cx="26641" cy="29295"/>
                    </a:xfrm>
                    <a:custGeom>
                      <a:rect b="b" l="l" r="r" t="t"/>
                      <a:pathLst>
                        <a:path extrusionOk="0" h="850" w="773">
                          <a:moveTo>
                            <a:pt x="103" y="1"/>
                          </a:moveTo>
                          <a:cubicBezTo>
                            <a:pt x="26" y="181"/>
                            <a:pt x="0" y="309"/>
                            <a:pt x="129" y="490"/>
                          </a:cubicBezTo>
                          <a:cubicBezTo>
                            <a:pt x="258" y="670"/>
                            <a:pt x="515" y="850"/>
                            <a:pt x="695" y="850"/>
                          </a:cubicBezTo>
                          <a:cubicBezTo>
                            <a:pt x="773" y="670"/>
                            <a:pt x="670" y="387"/>
                            <a:pt x="567" y="181"/>
                          </a:cubicBezTo>
                          <a:cubicBezTo>
                            <a:pt x="438" y="1"/>
                            <a:pt x="284" y="1"/>
                            <a:pt x="10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2" name="Google Shape;13152;p37"/>
                    <p:cNvSpPr/>
                    <p:nvPr/>
                  </p:nvSpPr>
                  <p:spPr>
                    <a:xfrm>
                      <a:off x="1018367" y="3761512"/>
                      <a:ext cx="32845" cy="20438"/>
                    </a:xfrm>
                    <a:custGeom>
                      <a:rect b="b" l="l" r="r" t="t"/>
                      <a:pathLst>
                        <a:path extrusionOk="0" h="593" w="953">
                          <a:moveTo>
                            <a:pt x="661" y="1"/>
                          </a:moveTo>
                          <a:cubicBezTo>
                            <a:pt x="521" y="1"/>
                            <a:pt x="373" y="34"/>
                            <a:pt x="258" y="92"/>
                          </a:cubicBezTo>
                          <a:cubicBezTo>
                            <a:pt x="77" y="169"/>
                            <a:pt x="26" y="298"/>
                            <a:pt x="0" y="478"/>
                          </a:cubicBezTo>
                          <a:cubicBezTo>
                            <a:pt x="103" y="547"/>
                            <a:pt x="195" y="593"/>
                            <a:pt x="305" y="593"/>
                          </a:cubicBezTo>
                          <a:cubicBezTo>
                            <a:pt x="361" y="593"/>
                            <a:pt x="421" y="581"/>
                            <a:pt x="489" y="555"/>
                          </a:cubicBezTo>
                          <a:cubicBezTo>
                            <a:pt x="669" y="453"/>
                            <a:pt x="901" y="247"/>
                            <a:pt x="953" y="66"/>
                          </a:cubicBezTo>
                          <a:cubicBezTo>
                            <a:pt x="874" y="21"/>
                            <a:pt x="770" y="1"/>
                            <a:pt x="661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3" name="Google Shape;13153;p37"/>
                    <p:cNvSpPr/>
                    <p:nvPr/>
                  </p:nvSpPr>
                  <p:spPr>
                    <a:xfrm>
                      <a:off x="1005925" y="3600562"/>
                      <a:ext cx="44391" cy="56798"/>
                    </a:xfrm>
                    <a:custGeom>
                      <a:rect b="b" l="l" r="r" t="t"/>
                      <a:pathLst>
                        <a:path extrusionOk="0" h="1648" w="1288">
                          <a:moveTo>
                            <a:pt x="1133" y="1"/>
                          </a:moveTo>
                          <a:lnTo>
                            <a:pt x="1133" y="1"/>
                          </a:lnTo>
                          <a:cubicBezTo>
                            <a:pt x="799" y="26"/>
                            <a:pt x="361" y="412"/>
                            <a:pt x="181" y="747"/>
                          </a:cubicBezTo>
                          <a:cubicBezTo>
                            <a:pt x="1" y="1107"/>
                            <a:pt x="78" y="1339"/>
                            <a:pt x="233" y="1648"/>
                          </a:cubicBezTo>
                          <a:cubicBezTo>
                            <a:pt x="567" y="1596"/>
                            <a:pt x="799" y="1545"/>
                            <a:pt x="1005" y="1210"/>
                          </a:cubicBezTo>
                          <a:cubicBezTo>
                            <a:pt x="1185" y="850"/>
                            <a:pt x="1288" y="309"/>
                            <a:pt x="113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4" name="Google Shape;13154;p37"/>
                    <p:cNvSpPr/>
                    <p:nvPr/>
                  </p:nvSpPr>
                  <p:spPr>
                    <a:xfrm>
                      <a:off x="950057" y="3586087"/>
                      <a:ext cx="30191" cy="16095"/>
                    </a:xfrm>
                    <a:custGeom>
                      <a:rect b="b" l="l" r="r" t="t"/>
                      <a:pathLst>
                        <a:path extrusionOk="0" h="467" w="876">
                          <a:moveTo>
                            <a:pt x="334" y="1"/>
                          </a:moveTo>
                          <a:cubicBezTo>
                            <a:pt x="204" y="1"/>
                            <a:pt x="76" y="26"/>
                            <a:pt x="0" y="86"/>
                          </a:cubicBezTo>
                          <a:cubicBezTo>
                            <a:pt x="78" y="240"/>
                            <a:pt x="284" y="395"/>
                            <a:pt x="464" y="446"/>
                          </a:cubicBezTo>
                          <a:cubicBezTo>
                            <a:pt x="512" y="460"/>
                            <a:pt x="555" y="466"/>
                            <a:pt x="594" y="466"/>
                          </a:cubicBezTo>
                          <a:cubicBezTo>
                            <a:pt x="701" y="466"/>
                            <a:pt x="781" y="419"/>
                            <a:pt x="875" y="343"/>
                          </a:cubicBezTo>
                          <a:cubicBezTo>
                            <a:pt x="824" y="189"/>
                            <a:pt x="773" y="86"/>
                            <a:pt x="592" y="34"/>
                          </a:cubicBezTo>
                          <a:cubicBezTo>
                            <a:pt x="518" y="13"/>
                            <a:pt x="42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5" name="Google Shape;13155;p37"/>
                    <p:cNvSpPr/>
                    <p:nvPr/>
                  </p:nvSpPr>
                  <p:spPr>
                    <a:xfrm>
                      <a:off x="1058277" y="3600458"/>
                      <a:ext cx="23092" cy="23195"/>
                    </a:xfrm>
                    <a:custGeom>
                      <a:rect b="b" l="l" r="r" t="t"/>
                      <a:pathLst>
                        <a:path extrusionOk="0" h="673" w="670">
                          <a:moveTo>
                            <a:pt x="602" y="0"/>
                          </a:moveTo>
                          <a:cubicBezTo>
                            <a:pt x="450" y="0"/>
                            <a:pt x="247" y="120"/>
                            <a:pt x="129" y="261"/>
                          </a:cubicBezTo>
                          <a:cubicBezTo>
                            <a:pt x="0" y="390"/>
                            <a:pt x="26" y="518"/>
                            <a:pt x="52" y="673"/>
                          </a:cubicBezTo>
                          <a:cubicBezTo>
                            <a:pt x="206" y="673"/>
                            <a:pt x="335" y="673"/>
                            <a:pt x="464" y="544"/>
                          </a:cubicBezTo>
                          <a:cubicBezTo>
                            <a:pt x="592" y="390"/>
                            <a:pt x="670" y="158"/>
                            <a:pt x="644" y="4"/>
                          </a:cubicBezTo>
                          <a:cubicBezTo>
                            <a:pt x="631" y="1"/>
                            <a:pt x="617" y="0"/>
                            <a:pt x="60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6" name="Google Shape;13156;p37"/>
                    <p:cNvSpPr/>
                    <p:nvPr/>
                  </p:nvSpPr>
                  <p:spPr>
                    <a:xfrm>
                      <a:off x="1004167" y="3511402"/>
                      <a:ext cx="29295" cy="24918"/>
                    </a:xfrm>
                    <a:custGeom>
                      <a:rect b="b" l="l" r="r" t="t"/>
                      <a:pathLst>
                        <a:path extrusionOk="0" h="723" w="850">
                          <a:moveTo>
                            <a:pt x="720" y="0"/>
                          </a:moveTo>
                          <a:cubicBezTo>
                            <a:pt x="547" y="0"/>
                            <a:pt x="329" y="93"/>
                            <a:pt x="181" y="220"/>
                          </a:cubicBezTo>
                          <a:cubicBezTo>
                            <a:pt x="0" y="348"/>
                            <a:pt x="0" y="503"/>
                            <a:pt x="26" y="683"/>
                          </a:cubicBezTo>
                          <a:cubicBezTo>
                            <a:pt x="104" y="705"/>
                            <a:pt x="173" y="723"/>
                            <a:pt x="240" y="723"/>
                          </a:cubicBezTo>
                          <a:cubicBezTo>
                            <a:pt x="328" y="723"/>
                            <a:pt x="413" y="693"/>
                            <a:pt x="515" y="606"/>
                          </a:cubicBezTo>
                          <a:cubicBezTo>
                            <a:pt x="670" y="477"/>
                            <a:pt x="850" y="194"/>
                            <a:pt x="824" y="14"/>
                          </a:cubicBezTo>
                          <a:cubicBezTo>
                            <a:pt x="792" y="5"/>
                            <a:pt x="757" y="0"/>
                            <a:pt x="720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7" name="Google Shape;13157;p37"/>
                    <p:cNvSpPr/>
                    <p:nvPr/>
                  </p:nvSpPr>
                  <p:spPr>
                    <a:xfrm>
                      <a:off x="1007717" y="3847398"/>
                      <a:ext cx="28434" cy="25918"/>
                    </a:xfrm>
                    <a:custGeom>
                      <a:rect b="b" l="l" r="r" t="t"/>
                      <a:pathLst>
                        <a:path extrusionOk="0" h="752" w="825">
                          <a:moveTo>
                            <a:pt x="232" y="0"/>
                          </a:moveTo>
                          <a:cubicBezTo>
                            <a:pt x="171" y="0"/>
                            <a:pt x="104" y="10"/>
                            <a:pt x="26" y="20"/>
                          </a:cubicBezTo>
                          <a:cubicBezTo>
                            <a:pt x="0" y="226"/>
                            <a:pt x="0" y="354"/>
                            <a:pt x="155" y="509"/>
                          </a:cubicBezTo>
                          <a:cubicBezTo>
                            <a:pt x="307" y="639"/>
                            <a:pt x="534" y="752"/>
                            <a:pt x="709" y="752"/>
                          </a:cubicBezTo>
                          <a:cubicBezTo>
                            <a:pt x="741" y="752"/>
                            <a:pt x="771" y="748"/>
                            <a:pt x="798" y="740"/>
                          </a:cubicBezTo>
                          <a:cubicBezTo>
                            <a:pt x="824" y="560"/>
                            <a:pt x="670" y="277"/>
                            <a:pt x="515" y="123"/>
                          </a:cubicBezTo>
                          <a:cubicBezTo>
                            <a:pt x="419" y="27"/>
                            <a:pt x="333" y="0"/>
                            <a:pt x="23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8" name="Google Shape;13158;p37"/>
                    <p:cNvSpPr/>
                    <p:nvPr/>
                  </p:nvSpPr>
                  <p:spPr>
                    <a:xfrm>
                      <a:off x="596104" y="3990875"/>
                      <a:ext cx="27538" cy="50595"/>
                    </a:xfrm>
                    <a:custGeom>
                      <a:rect b="b" l="l" r="r" t="t"/>
                      <a:pathLst>
                        <a:path extrusionOk="0" h="1468" w="799">
                          <a:moveTo>
                            <a:pt x="310" y="1"/>
                          </a:moveTo>
                          <a:cubicBezTo>
                            <a:pt x="104" y="181"/>
                            <a:pt x="1" y="593"/>
                            <a:pt x="52" y="901"/>
                          </a:cubicBezTo>
                          <a:cubicBezTo>
                            <a:pt x="78" y="1210"/>
                            <a:pt x="232" y="1339"/>
                            <a:pt x="490" y="1468"/>
                          </a:cubicBezTo>
                          <a:cubicBezTo>
                            <a:pt x="670" y="1287"/>
                            <a:pt x="799" y="1133"/>
                            <a:pt x="773" y="824"/>
                          </a:cubicBezTo>
                          <a:cubicBezTo>
                            <a:pt x="721" y="515"/>
                            <a:pt x="541" y="129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59" name="Google Shape;13159;p37"/>
                    <p:cNvSpPr/>
                    <p:nvPr/>
                  </p:nvSpPr>
                  <p:spPr>
                    <a:xfrm>
                      <a:off x="623606" y="4021514"/>
                      <a:ext cx="28434" cy="25504"/>
                    </a:xfrm>
                    <a:custGeom>
                      <a:rect b="b" l="l" r="r" t="t"/>
                      <a:pathLst>
                        <a:path extrusionOk="0" h="740" w="825">
                          <a:moveTo>
                            <a:pt x="699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1" y="398"/>
                            <a:pt x="1" y="527"/>
                            <a:pt x="26" y="707"/>
                          </a:cubicBezTo>
                          <a:cubicBezTo>
                            <a:pt x="96" y="727"/>
                            <a:pt x="158" y="739"/>
                            <a:pt x="219" y="739"/>
                          </a:cubicBezTo>
                          <a:cubicBezTo>
                            <a:pt x="314" y="739"/>
                            <a:pt x="405" y="709"/>
                            <a:pt x="515" y="630"/>
                          </a:cubicBezTo>
                          <a:cubicBezTo>
                            <a:pt x="670" y="476"/>
                            <a:pt x="824" y="193"/>
                            <a:pt x="798" y="12"/>
                          </a:cubicBezTo>
                          <a:cubicBezTo>
                            <a:pt x="767" y="5"/>
                            <a:pt x="734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60" name="Google Shape;13160;p37"/>
                    <p:cNvSpPr/>
                    <p:nvPr/>
                  </p:nvSpPr>
                  <p:spPr>
                    <a:xfrm>
                      <a:off x="569497" y="4010382"/>
                      <a:ext cx="24884" cy="30191"/>
                    </a:xfrm>
                    <a:custGeom>
                      <a:rect b="b" l="l" r="r" t="t"/>
                      <a:pathLst>
                        <a:path extrusionOk="0" h="876" w="722">
                          <a:moveTo>
                            <a:pt x="52" y="1"/>
                          </a:moveTo>
                          <a:cubicBezTo>
                            <a:pt x="1" y="181"/>
                            <a:pt x="52" y="464"/>
                            <a:pt x="181" y="670"/>
                          </a:cubicBezTo>
                          <a:cubicBezTo>
                            <a:pt x="309" y="850"/>
                            <a:pt x="438" y="876"/>
                            <a:pt x="618" y="876"/>
                          </a:cubicBezTo>
                          <a:cubicBezTo>
                            <a:pt x="695" y="696"/>
                            <a:pt x="721" y="567"/>
                            <a:pt x="618" y="387"/>
                          </a:cubicBezTo>
                          <a:cubicBezTo>
                            <a:pt x="490" y="207"/>
                            <a:pt x="258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61" name="Google Shape;13161;p37"/>
                    <p:cNvSpPr/>
                    <p:nvPr/>
                  </p:nvSpPr>
                  <p:spPr>
                    <a:xfrm>
                      <a:off x="518937" y="4014414"/>
                      <a:ext cx="28434" cy="25056"/>
                    </a:xfrm>
                    <a:custGeom>
                      <a:rect b="b" l="l" r="r" t="t"/>
                      <a:pathLst>
                        <a:path extrusionOk="0" h="727" w="825">
                          <a:moveTo>
                            <a:pt x="116" y="1"/>
                          </a:moveTo>
                          <a:cubicBezTo>
                            <a:pt x="84" y="1"/>
                            <a:pt x="54" y="5"/>
                            <a:pt x="26" y="12"/>
                          </a:cubicBezTo>
                          <a:cubicBezTo>
                            <a:pt x="0" y="193"/>
                            <a:pt x="155" y="476"/>
                            <a:pt x="309" y="604"/>
                          </a:cubicBezTo>
                          <a:cubicBezTo>
                            <a:pt x="421" y="701"/>
                            <a:pt x="514" y="727"/>
                            <a:pt x="611" y="727"/>
                          </a:cubicBezTo>
                          <a:cubicBezTo>
                            <a:pt x="669" y="727"/>
                            <a:pt x="730" y="717"/>
                            <a:pt x="798" y="707"/>
                          </a:cubicBezTo>
                          <a:cubicBezTo>
                            <a:pt x="824" y="527"/>
                            <a:pt x="824" y="373"/>
                            <a:pt x="670" y="218"/>
                          </a:cubicBezTo>
                          <a:cubicBezTo>
                            <a:pt x="517" y="110"/>
                            <a:pt x="292" y="1"/>
                            <a:pt x="116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62" name="Google Shape;13162;p37"/>
                    <p:cNvSpPr/>
                    <p:nvPr/>
                  </p:nvSpPr>
                  <p:spPr>
                    <a:xfrm>
                      <a:off x="658209" y="4010382"/>
                      <a:ext cx="26641" cy="29330"/>
                    </a:xfrm>
                    <a:custGeom>
                      <a:rect b="b" l="l" r="r" t="t"/>
                      <a:pathLst>
                        <a:path extrusionOk="0" h="851" w="773">
                          <a:moveTo>
                            <a:pt x="695" y="1"/>
                          </a:moveTo>
                          <a:cubicBezTo>
                            <a:pt x="515" y="1"/>
                            <a:pt x="258" y="181"/>
                            <a:pt x="129" y="361"/>
                          </a:cubicBezTo>
                          <a:cubicBezTo>
                            <a:pt x="0" y="541"/>
                            <a:pt x="26" y="670"/>
                            <a:pt x="103" y="850"/>
                          </a:cubicBezTo>
                          <a:cubicBezTo>
                            <a:pt x="284" y="850"/>
                            <a:pt x="412" y="824"/>
                            <a:pt x="541" y="644"/>
                          </a:cubicBezTo>
                          <a:cubicBezTo>
                            <a:pt x="670" y="464"/>
                            <a:pt x="773" y="181"/>
                            <a:pt x="695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163" name="Google Shape;13163;p37"/>
                  <p:cNvGrpSpPr/>
                  <p:nvPr/>
                </p:nvGrpSpPr>
                <p:grpSpPr>
                  <a:xfrm>
                    <a:off x="3574014" y="3283865"/>
                    <a:ext cx="3057804" cy="734552"/>
                    <a:chOff x="53214" y="3283865"/>
                    <a:chExt cx="3057804" cy="734552"/>
                  </a:xfrm>
                </p:grpSpPr>
                <p:sp>
                  <p:nvSpPr>
                    <p:cNvPr id="13164" name="Google Shape;13164;p37"/>
                    <p:cNvSpPr/>
                    <p:nvPr/>
                  </p:nvSpPr>
                  <p:spPr>
                    <a:xfrm>
                      <a:off x="1585209" y="3366822"/>
                      <a:ext cx="15096" cy="10305"/>
                    </a:xfrm>
                    <a:custGeom>
                      <a:rect b="b" l="l" r="r" t="t"/>
                      <a:pathLst>
                        <a:path extrusionOk="0" h="299" w="438">
                          <a:moveTo>
                            <a:pt x="126" y="0"/>
                          </a:moveTo>
                          <a:cubicBezTo>
                            <a:pt x="90" y="0"/>
                            <a:pt x="52" y="13"/>
                            <a:pt x="0" y="39"/>
                          </a:cubicBezTo>
                          <a:cubicBezTo>
                            <a:pt x="26" y="116"/>
                            <a:pt x="26" y="193"/>
                            <a:pt x="129" y="245"/>
                          </a:cubicBezTo>
                          <a:cubicBezTo>
                            <a:pt x="177" y="277"/>
                            <a:pt x="254" y="299"/>
                            <a:pt x="324" y="299"/>
                          </a:cubicBezTo>
                          <a:cubicBezTo>
                            <a:pt x="368" y="299"/>
                            <a:pt x="408" y="290"/>
                            <a:pt x="438" y="271"/>
                          </a:cubicBezTo>
                          <a:cubicBezTo>
                            <a:pt x="438" y="193"/>
                            <a:pt x="335" y="91"/>
                            <a:pt x="232" y="39"/>
                          </a:cubicBezTo>
                          <a:cubicBezTo>
                            <a:pt x="193" y="13"/>
                            <a:pt x="161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65" name="Google Shape;13165;p37"/>
                    <p:cNvSpPr/>
                    <p:nvPr/>
                  </p:nvSpPr>
                  <p:spPr>
                    <a:xfrm>
                      <a:off x="938512" y="3381470"/>
                      <a:ext cx="95847" cy="106462"/>
                    </a:xfrm>
                    <a:custGeom>
                      <a:rect b="b" l="l" r="r" t="t"/>
                      <a:pathLst>
                        <a:path extrusionOk="0" h="3089" w="2781">
                          <a:moveTo>
                            <a:pt x="2781" y="0"/>
                          </a:moveTo>
                          <a:lnTo>
                            <a:pt x="2781" y="0"/>
                          </a:lnTo>
                          <a:cubicBezTo>
                            <a:pt x="1854" y="52"/>
                            <a:pt x="927" y="77"/>
                            <a:pt x="1" y="103"/>
                          </a:cubicBezTo>
                          <a:cubicBezTo>
                            <a:pt x="207" y="824"/>
                            <a:pt x="438" y="2033"/>
                            <a:pt x="129" y="3037"/>
                          </a:cubicBezTo>
                          <a:cubicBezTo>
                            <a:pt x="799" y="3063"/>
                            <a:pt x="1468" y="3063"/>
                            <a:pt x="2163" y="3089"/>
                          </a:cubicBezTo>
                          <a:cubicBezTo>
                            <a:pt x="1854" y="2033"/>
                            <a:pt x="2369" y="772"/>
                            <a:pt x="278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66" name="Google Shape;13166;p37"/>
                    <p:cNvSpPr/>
                    <p:nvPr/>
                  </p:nvSpPr>
                  <p:spPr>
                    <a:xfrm>
                      <a:off x="1583417" y="3454190"/>
                      <a:ext cx="23988" cy="12476"/>
                    </a:xfrm>
                    <a:custGeom>
                      <a:rect b="b" l="l" r="r" t="t"/>
                      <a:pathLst>
                        <a:path extrusionOk="0" h="362" w="696">
                          <a:moveTo>
                            <a:pt x="284" y="1"/>
                          </a:moveTo>
                          <a:cubicBezTo>
                            <a:pt x="129" y="1"/>
                            <a:pt x="78" y="78"/>
                            <a:pt x="1" y="181"/>
                          </a:cubicBezTo>
                          <a:cubicBezTo>
                            <a:pt x="78" y="284"/>
                            <a:pt x="129" y="361"/>
                            <a:pt x="284" y="361"/>
                          </a:cubicBezTo>
                          <a:cubicBezTo>
                            <a:pt x="438" y="361"/>
                            <a:pt x="618" y="284"/>
                            <a:pt x="696" y="181"/>
                          </a:cubicBezTo>
                          <a:cubicBezTo>
                            <a:pt x="618" y="78"/>
                            <a:pt x="438" y="1"/>
                            <a:pt x="284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67" name="Google Shape;13167;p37"/>
                    <p:cNvSpPr/>
                    <p:nvPr/>
                  </p:nvSpPr>
                  <p:spPr>
                    <a:xfrm>
                      <a:off x="1579006" y="3464840"/>
                      <a:ext cx="12442" cy="14234"/>
                    </a:xfrm>
                    <a:custGeom>
                      <a:rect b="b" l="l" r="r" t="t"/>
                      <a:pathLst>
                        <a:path extrusionOk="0" h="413" w="361">
                          <a:moveTo>
                            <a:pt x="52" y="1"/>
                          </a:moveTo>
                          <a:cubicBezTo>
                            <a:pt x="0" y="104"/>
                            <a:pt x="0" y="155"/>
                            <a:pt x="52" y="232"/>
                          </a:cubicBezTo>
                          <a:cubicBezTo>
                            <a:pt x="103" y="335"/>
                            <a:pt x="232" y="412"/>
                            <a:pt x="309" y="412"/>
                          </a:cubicBezTo>
                          <a:cubicBezTo>
                            <a:pt x="360" y="335"/>
                            <a:pt x="309" y="181"/>
                            <a:pt x="257" y="104"/>
                          </a:cubicBezTo>
                          <a:cubicBezTo>
                            <a:pt x="206" y="26"/>
                            <a:pt x="129" y="26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68" name="Google Shape;13168;p37"/>
                    <p:cNvSpPr/>
                    <p:nvPr/>
                  </p:nvSpPr>
                  <p:spPr>
                    <a:xfrm>
                      <a:off x="1585209" y="3442231"/>
                      <a:ext cx="15096" cy="9719"/>
                    </a:xfrm>
                    <a:custGeom>
                      <a:rect b="b" l="l" r="r" t="t"/>
                      <a:pathLst>
                        <a:path extrusionOk="0" h="282" w="438">
                          <a:moveTo>
                            <a:pt x="293" y="0"/>
                          </a:moveTo>
                          <a:cubicBezTo>
                            <a:pt x="238" y="0"/>
                            <a:pt x="180" y="13"/>
                            <a:pt x="129" y="39"/>
                          </a:cubicBezTo>
                          <a:cubicBezTo>
                            <a:pt x="26" y="90"/>
                            <a:pt x="26" y="142"/>
                            <a:pt x="0" y="245"/>
                          </a:cubicBezTo>
                          <a:cubicBezTo>
                            <a:pt x="55" y="263"/>
                            <a:pt x="97" y="281"/>
                            <a:pt x="153" y="281"/>
                          </a:cubicBezTo>
                          <a:cubicBezTo>
                            <a:pt x="176" y="281"/>
                            <a:pt x="202" y="278"/>
                            <a:pt x="232" y="270"/>
                          </a:cubicBezTo>
                          <a:cubicBezTo>
                            <a:pt x="335" y="219"/>
                            <a:pt x="438" y="116"/>
                            <a:pt x="438" y="39"/>
                          </a:cubicBezTo>
                          <a:cubicBezTo>
                            <a:pt x="399" y="13"/>
                            <a:pt x="348" y="0"/>
                            <a:pt x="293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69" name="Google Shape;13169;p37"/>
                    <p:cNvSpPr/>
                    <p:nvPr/>
                  </p:nvSpPr>
                  <p:spPr>
                    <a:xfrm>
                      <a:off x="1579867" y="3396289"/>
                      <a:ext cx="14234" cy="11821"/>
                    </a:xfrm>
                    <a:custGeom>
                      <a:rect b="b" l="l" r="r" t="t"/>
                      <a:pathLst>
                        <a:path extrusionOk="0" h="343" w="413">
                          <a:moveTo>
                            <a:pt x="342" y="1"/>
                          </a:moveTo>
                          <a:cubicBezTo>
                            <a:pt x="266" y="1"/>
                            <a:pt x="167" y="47"/>
                            <a:pt x="104" y="111"/>
                          </a:cubicBezTo>
                          <a:cubicBezTo>
                            <a:pt x="27" y="162"/>
                            <a:pt x="1" y="239"/>
                            <a:pt x="27" y="317"/>
                          </a:cubicBezTo>
                          <a:cubicBezTo>
                            <a:pt x="65" y="329"/>
                            <a:pt x="104" y="342"/>
                            <a:pt x="142" y="342"/>
                          </a:cubicBezTo>
                          <a:cubicBezTo>
                            <a:pt x="181" y="342"/>
                            <a:pt x="220" y="329"/>
                            <a:pt x="258" y="291"/>
                          </a:cubicBezTo>
                          <a:cubicBezTo>
                            <a:pt x="335" y="239"/>
                            <a:pt x="413" y="111"/>
                            <a:pt x="387" y="8"/>
                          </a:cubicBezTo>
                          <a:cubicBezTo>
                            <a:pt x="373" y="3"/>
                            <a:pt x="358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0" name="Google Shape;13170;p37"/>
                    <p:cNvSpPr/>
                    <p:nvPr/>
                  </p:nvSpPr>
                  <p:spPr>
                    <a:xfrm>
                      <a:off x="1580763" y="3482589"/>
                      <a:ext cx="13338" cy="12442"/>
                    </a:xfrm>
                    <a:custGeom>
                      <a:rect b="b" l="l" r="r" t="t"/>
                      <a:pathLst>
                        <a:path extrusionOk="0" h="361" w="387">
                          <a:moveTo>
                            <a:pt x="1" y="0"/>
                          </a:moveTo>
                          <a:cubicBezTo>
                            <a:pt x="1" y="103"/>
                            <a:pt x="1" y="155"/>
                            <a:pt x="78" y="232"/>
                          </a:cubicBezTo>
                          <a:cubicBezTo>
                            <a:pt x="129" y="309"/>
                            <a:pt x="284" y="361"/>
                            <a:pt x="361" y="361"/>
                          </a:cubicBezTo>
                          <a:cubicBezTo>
                            <a:pt x="387" y="258"/>
                            <a:pt x="309" y="129"/>
                            <a:pt x="232" y="52"/>
                          </a:cubicBezTo>
                          <a:cubicBezTo>
                            <a:pt x="155" y="0"/>
                            <a:pt x="103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1" name="Google Shape;13171;p37"/>
                    <p:cNvSpPr/>
                    <p:nvPr/>
                  </p:nvSpPr>
                  <p:spPr>
                    <a:xfrm>
                      <a:off x="989967" y="3411626"/>
                      <a:ext cx="49699" cy="49699"/>
                    </a:xfrm>
                    <a:custGeom>
                      <a:rect b="b" l="l" r="r" t="t"/>
                      <a:pathLst>
                        <a:path extrusionOk="0" h="1442" w="1442">
                          <a:moveTo>
                            <a:pt x="721" y="0"/>
                          </a:moveTo>
                          <a:cubicBezTo>
                            <a:pt x="335" y="0"/>
                            <a:pt x="1" y="335"/>
                            <a:pt x="1" y="721"/>
                          </a:cubicBezTo>
                          <a:cubicBezTo>
                            <a:pt x="1" y="1133"/>
                            <a:pt x="335" y="1442"/>
                            <a:pt x="721" y="1442"/>
                          </a:cubicBezTo>
                          <a:cubicBezTo>
                            <a:pt x="1133" y="1442"/>
                            <a:pt x="1442" y="1133"/>
                            <a:pt x="1442" y="721"/>
                          </a:cubicBezTo>
                          <a:cubicBezTo>
                            <a:pt x="1442" y="335"/>
                            <a:pt x="1133" y="0"/>
                            <a:pt x="721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2" name="Google Shape;13172;p37"/>
                    <p:cNvSpPr/>
                    <p:nvPr/>
                  </p:nvSpPr>
                  <p:spPr>
                    <a:xfrm>
                      <a:off x="91366" y="3348625"/>
                      <a:ext cx="3019651" cy="669793"/>
                    </a:xfrm>
                    <a:custGeom>
                      <a:rect b="b" l="l" r="r" t="t"/>
                      <a:pathLst>
                        <a:path extrusionOk="0" h="19434" w="87615">
                          <a:moveTo>
                            <a:pt x="58968" y="1"/>
                          </a:moveTo>
                          <a:cubicBezTo>
                            <a:pt x="55570" y="1"/>
                            <a:pt x="52276" y="52"/>
                            <a:pt x="48955" y="155"/>
                          </a:cubicBezTo>
                          <a:cubicBezTo>
                            <a:pt x="42083" y="335"/>
                            <a:pt x="35159" y="696"/>
                            <a:pt x="27361" y="953"/>
                          </a:cubicBezTo>
                          <a:cubicBezTo>
                            <a:pt x="27000" y="979"/>
                            <a:pt x="26640" y="979"/>
                            <a:pt x="26254" y="1005"/>
                          </a:cubicBezTo>
                          <a:cubicBezTo>
                            <a:pt x="25713" y="1030"/>
                            <a:pt x="25147" y="1056"/>
                            <a:pt x="24581" y="1056"/>
                          </a:cubicBezTo>
                          <a:cubicBezTo>
                            <a:pt x="23500" y="1082"/>
                            <a:pt x="22393" y="1133"/>
                            <a:pt x="21286" y="1159"/>
                          </a:cubicBezTo>
                          <a:cubicBezTo>
                            <a:pt x="20540" y="1185"/>
                            <a:pt x="19793" y="1185"/>
                            <a:pt x="19021" y="1211"/>
                          </a:cubicBezTo>
                          <a:cubicBezTo>
                            <a:pt x="18404" y="1236"/>
                            <a:pt x="17786" y="1236"/>
                            <a:pt x="17142" y="1262"/>
                          </a:cubicBezTo>
                          <a:cubicBezTo>
                            <a:pt x="16679" y="1262"/>
                            <a:pt x="16216" y="1288"/>
                            <a:pt x="15752" y="1288"/>
                          </a:cubicBezTo>
                          <a:cubicBezTo>
                            <a:pt x="12722" y="1346"/>
                            <a:pt x="9546" y="1375"/>
                            <a:pt x="6172" y="1375"/>
                          </a:cubicBezTo>
                          <a:cubicBezTo>
                            <a:pt x="5047" y="1375"/>
                            <a:pt x="3900" y="1371"/>
                            <a:pt x="2729" y="1365"/>
                          </a:cubicBezTo>
                          <a:cubicBezTo>
                            <a:pt x="1596" y="1365"/>
                            <a:pt x="695" y="2292"/>
                            <a:pt x="695" y="3398"/>
                          </a:cubicBezTo>
                          <a:cubicBezTo>
                            <a:pt x="232" y="5869"/>
                            <a:pt x="52" y="8752"/>
                            <a:pt x="26" y="11866"/>
                          </a:cubicBezTo>
                          <a:cubicBezTo>
                            <a:pt x="0" y="13925"/>
                            <a:pt x="52" y="16113"/>
                            <a:pt x="155" y="18352"/>
                          </a:cubicBezTo>
                          <a:cubicBezTo>
                            <a:pt x="155" y="18584"/>
                            <a:pt x="181" y="18841"/>
                            <a:pt x="181" y="19073"/>
                          </a:cubicBezTo>
                          <a:cubicBezTo>
                            <a:pt x="181" y="19202"/>
                            <a:pt x="206" y="19330"/>
                            <a:pt x="206" y="19433"/>
                          </a:cubicBezTo>
                          <a:cubicBezTo>
                            <a:pt x="206" y="7722"/>
                            <a:pt x="1570" y="3578"/>
                            <a:pt x="4170" y="3578"/>
                          </a:cubicBezTo>
                          <a:cubicBezTo>
                            <a:pt x="5560" y="3578"/>
                            <a:pt x="14388" y="3759"/>
                            <a:pt x="24709" y="3990"/>
                          </a:cubicBezTo>
                          <a:cubicBezTo>
                            <a:pt x="25379" y="4016"/>
                            <a:pt x="26048" y="4016"/>
                            <a:pt x="26743" y="4042"/>
                          </a:cubicBezTo>
                          <a:cubicBezTo>
                            <a:pt x="31556" y="4148"/>
                            <a:pt x="36609" y="4227"/>
                            <a:pt x="41327" y="4227"/>
                          </a:cubicBezTo>
                          <a:cubicBezTo>
                            <a:pt x="48088" y="4227"/>
                            <a:pt x="54162" y="4064"/>
                            <a:pt x="57861" y="3578"/>
                          </a:cubicBezTo>
                          <a:cubicBezTo>
                            <a:pt x="58556" y="3476"/>
                            <a:pt x="59251" y="3424"/>
                            <a:pt x="59946" y="3347"/>
                          </a:cubicBezTo>
                          <a:cubicBezTo>
                            <a:pt x="61732" y="3193"/>
                            <a:pt x="63556" y="3128"/>
                            <a:pt x="65365" y="3128"/>
                          </a:cubicBezTo>
                          <a:cubicBezTo>
                            <a:pt x="72338" y="3128"/>
                            <a:pt x="79091" y="4098"/>
                            <a:pt x="82647" y="4711"/>
                          </a:cubicBezTo>
                          <a:cubicBezTo>
                            <a:pt x="82901" y="4754"/>
                            <a:pt x="83154" y="4775"/>
                            <a:pt x="83405" y="4775"/>
                          </a:cubicBezTo>
                          <a:cubicBezTo>
                            <a:pt x="85240" y="4775"/>
                            <a:pt x="86935" y="3649"/>
                            <a:pt x="87615" y="1905"/>
                          </a:cubicBezTo>
                          <a:cubicBezTo>
                            <a:pt x="87615" y="1880"/>
                            <a:pt x="87615" y="1880"/>
                            <a:pt x="87615" y="1854"/>
                          </a:cubicBezTo>
                          <a:cubicBezTo>
                            <a:pt x="87280" y="1597"/>
                            <a:pt x="86868" y="1468"/>
                            <a:pt x="86405" y="1468"/>
                          </a:cubicBezTo>
                          <a:cubicBezTo>
                            <a:pt x="85787" y="1391"/>
                            <a:pt x="85195" y="1339"/>
                            <a:pt x="84603" y="1288"/>
                          </a:cubicBezTo>
                          <a:cubicBezTo>
                            <a:pt x="84088" y="1236"/>
                            <a:pt x="83574" y="1185"/>
                            <a:pt x="83059" y="1133"/>
                          </a:cubicBezTo>
                          <a:cubicBezTo>
                            <a:pt x="82956" y="1133"/>
                            <a:pt x="82853" y="1133"/>
                            <a:pt x="82750" y="1108"/>
                          </a:cubicBezTo>
                          <a:cubicBezTo>
                            <a:pt x="81978" y="1056"/>
                            <a:pt x="81180" y="979"/>
                            <a:pt x="80408" y="902"/>
                          </a:cubicBezTo>
                          <a:cubicBezTo>
                            <a:pt x="79687" y="850"/>
                            <a:pt x="78966" y="799"/>
                            <a:pt x="78272" y="747"/>
                          </a:cubicBezTo>
                          <a:cubicBezTo>
                            <a:pt x="76701" y="644"/>
                            <a:pt x="75183" y="541"/>
                            <a:pt x="73716" y="438"/>
                          </a:cubicBezTo>
                          <a:cubicBezTo>
                            <a:pt x="70987" y="284"/>
                            <a:pt x="68388" y="181"/>
                            <a:pt x="65891" y="104"/>
                          </a:cubicBezTo>
                          <a:cubicBezTo>
                            <a:pt x="65196" y="104"/>
                            <a:pt x="64527" y="78"/>
                            <a:pt x="63832" y="52"/>
                          </a:cubicBezTo>
                          <a:lnTo>
                            <a:pt x="62494" y="52"/>
                          </a:lnTo>
                          <a:cubicBezTo>
                            <a:pt x="62314" y="52"/>
                            <a:pt x="62133" y="27"/>
                            <a:pt x="61953" y="27"/>
                          </a:cubicBezTo>
                          <a:cubicBezTo>
                            <a:pt x="60949" y="27"/>
                            <a:pt x="59971" y="1"/>
                            <a:pt x="5896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3" name="Google Shape;13173;p37"/>
                    <p:cNvSpPr/>
                    <p:nvPr/>
                  </p:nvSpPr>
                  <p:spPr>
                    <a:xfrm>
                      <a:off x="1319968" y="3503785"/>
                      <a:ext cx="15096" cy="9960"/>
                    </a:xfrm>
                    <a:custGeom>
                      <a:rect b="b" l="l" r="r" t="t"/>
                      <a:pathLst>
                        <a:path extrusionOk="0" h="289" w="438">
                          <a:moveTo>
                            <a:pt x="323" y="1"/>
                          </a:moveTo>
                          <a:cubicBezTo>
                            <a:pt x="250" y="1"/>
                            <a:pt x="167" y="23"/>
                            <a:pt x="103" y="55"/>
                          </a:cubicBezTo>
                          <a:cubicBezTo>
                            <a:pt x="26" y="106"/>
                            <a:pt x="0" y="157"/>
                            <a:pt x="0" y="235"/>
                          </a:cubicBezTo>
                          <a:cubicBezTo>
                            <a:pt x="48" y="267"/>
                            <a:pt x="86" y="289"/>
                            <a:pt x="132" y="289"/>
                          </a:cubicBezTo>
                          <a:cubicBezTo>
                            <a:pt x="161" y="289"/>
                            <a:pt x="193" y="280"/>
                            <a:pt x="232" y="260"/>
                          </a:cubicBezTo>
                          <a:cubicBezTo>
                            <a:pt x="309" y="209"/>
                            <a:pt x="412" y="106"/>
                            <a:pt x="438" y="29"/>
                          </a:cubicBezTo>
                          <a:cubicBezTo>
                            <a:pt x="408" y="9"/>
                            <a:pt x="368" y="1"/>
                            <a:pt x="32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4" name="Google Shape;13174;p37"/>
                    <p:cNvSpPr/>
                    <p:nvPr/>
                  </p:nvSpPr>
                  <p:spPr>
                    <a:xfrm>
                      <a:off x="1324414" y="3519845"/>
                      <a:ext cx="16888" cy="7996"/>
                    </a:xfrm>
                    <a:custGeom>
                      <a:rect b="b" l="l" r="r" t="t"/>
                      <a:pathLst>
                        <a:path extrusionOk="0" h="232" w="490">
                          <a:moveTo>
                            <a:pt x="206" y="0"/>
                          </a:moveTo>
                          <a:cubicBezTo>
                            <a:pt x="103" y="0"/>
                            <a:pt x="52" y="52"/>
                            <a:pt x="0" y="103"/>
                          </a:cubicBezTo>
                          <a:cubicBezTo>
                            <a:pt x="52" y="181"/>
                            <a:pt x="103" y="232"/>
                            <a:pt x="206" y="232"/>
                          </a:cubicBezTo>
                          <a:cubicBezTo>
                            <a:pt x="309" y="232"/>
                            <a:pt x="438" y="181"/>
                            <a:pt x="489" y="103"/>
                          </a:cubicBezTo>
                          <a:cubicBezTo>
                            <a:pt x="438" y="26"/>
                            <a:pt x="309" y="0"/>
                            <a:pt x="206" y="0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5" name="Google Shape;13175;p37"/>
                    <p:cNvSpPr/>
                    <p:nvPr/>
                  </p:nvSpPr>
                  <p:spPr>
                    <a:xfrm>
                      <a:off x="1124794" y="3513642"/>
                      <a:ext cx="53283" cy="63002"/>
                    </a:xfrm>
                    <a:custGeom>
                      <a:rect b="b" l="l" r="r" t="t"/>
                      <a:pathLst>
                        <a:path extrusionOk="0" h="1828" w="1546">
                          <a:moveTo>
                            <a:pt x="438" y="0"/>
                          </a:moveTo>
                          <a:cubicBezTo>
                            <a:pt x="258" y="155"/>
                            <a:pt x="130" y="361"/>
                            <a:pt x="78" y="618"/>
                          </a:cubicBezTo>
                          <a:cubicBezTo>
                            <a:pt x="1" y="850"/>
                            <a:pt x="52" y="1158"/>
                            <a:pt x="207" y="1390"/>
                          </a:cubicBezTo>
                          <a:cubicBezTo>
                            <a:pt x="361" y="1622"/>
                            <a:pt x="619" y="1750"/>
                            <a:pt x="850" y="1802"/>
                          </a:cubicBezTo>
                          <a:cubicBezTo>
                            <a:pt x="936" y="1819"/>
                            <a:pt x="1019" y="1828"/>
                            <a:pt x="1099" y="1828"/>
                          </a:cubicBezTo>
                          <a:cubicBezTo>
                            <a:pt x="1259" y="1828"/>
                            <a:pt x="1408" y="1793"/>
                            <a:pt x="1545" y="1725"/>
                          </a:cubicBezTo>
                          <a:cubicBezTo>
                            <a:pt x="1339" y="1596"/>
                            <a:pt x="1159" y="1493"/>
                            <a:pt x="1030" y="1390"/>
                          </a:cubicBezTo>
                          <a:cubicBezTo>
                            <a:pt x="876" y="1287"/>
                            <a:pt x="773" y="1184"/>
                            <a:pt x="696" y="1055"/>
                          </a:cubicBezTo>
                          <a:cubicBezTo>
                            <a:pt x="593" y="953"/>
                            <a:pt x="541" y="798"/>
                            <a:pt x="516" y="644"/>
                          </a:cubicBezTo>
                          <a:cubicBezTo>
                            <a:pt x="490" y="463"/>
                            <a:pt x="490" y="258"/>
                            <a:pt x="43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6" name="Google Shape;13176;p37"/>
                    <p:cNvSpPr/>
                    <p:nvPr/>
                  </p:nvSpPr>
                  <p:spPr>
                    <a:xfrm>
                      <a:off x="92262" y="3453294"/>
                      <a:ext cx="60348" cy="85197"/>
                    </a:xfrm>
                    <a:custGeom>
                      <a:rect b="b" l="l" r="r" t="t"/>
                      <a:pathLst>
                        <a:path extrusionOk="0" h="2472" w="1751">
                          <a:moveTo>
                            <a:pt x="875" y="1"/>
                          </a:moveTo>
                          <a:cubicBezTo>
                            <a:pt x="386" y="1"/>
                            <a:pt x="0" y="541"/>
                            <a:pt x="0" y="1236"/>
                          </a:cubicBezTo>
                          <a:cubicBezTo>
                            <a:pt x="0" y="1931"/>
                            <a:pt x="386" y="2472"/>
                            <a:pt x="875" y="2472"/>
                          </a:cubicBezTo>
                          <a:cubicBezTo>
                            <a:pt x="1364" y="2472"/>
                            <a:pt x="1750" y="1931"/>
                            <a:pt x="1750" y="1236"/>
                          </a:cubicBezTo>
                          <a:cubicBezTo>
                            <a:pt x="1750" y="541"/>
                            <a:pt x="1364" y="1"/>
                            <a:pt x="87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7" name="Google Shape;13177;p37"/>
                    <p:cNvSpPr/>
                    <p:nvPr/>
                  </p:nvSpPr>
                  <p:spPr>
                    <a:xfrm>
                      <a:off x="2798716" y="3298065"/>
                      <a:ext cx="25780" cy="51491"/>
                    </a:xfrm>
                    <a:custGeom>
                      <a:rect b="b" l="l" r="r" t="t"/>
                      <a:pathLst>
                        <a:path extrusionOk="0" h="1494" w="748">
                          <a:moveTo>
                            <a:pt x="335" y="1"/>
                          </a:moveTo>
                          <a:cubicBezTo>
                            <a:pt x="129" y="155"/>
                            <a:pt x="1" y="593"/>
                            <a:pt x="1" y="902"/>
                          </a:cubicBezTo>
                          <a:cubicBezTo>
                            <a:pt x="26" y="1210"/>
                            <a:pt x="181" y="1339"/>
                            <a:pt x="387" y="1494"/>
                          </a:cubicBezTo>
                          <a:cubicBezTo>
                            <a:pt x="618" y="1313"/>
                            <a:pt x="747" y="1185"/>
                            <a:pt x="747" y="876"/>
                          </a:cubicBezTo>
                          <a:cubicBezTo>
                            <a:pt x="721" y="567"/>
                            <a:pt x="567" y="155"/>
                            <a:pt x="33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8" name="Google Shape;13178;p37"/>
                    <p:cNvSpPr/>
                    <p:nvPr/>
                  </p:nvSpPr>
                  <p:spPr>
                    <a:xfrm>
                      <a:off x="2815569" y="3327774"/>
                      <a:ext cx="28434" cy="24470"/>
                    </a:xfrm>
                    <a:custGeom>
                      <a:rect b="b" l="l" r="r" t="t"/>
                      <a:pathLst>
                        <a:path extrusionOk="0" h="710" w="825">
                          <a:moveTo>
                            <a:pt x="718" y="0"/>
                          </a:moveTo>
                          <a:cubicBezTo>
                            <a:pt x="545" y="0"/>
                            <a:pt x="329" y="88"/>
                            <a:pt x="181" y="194"/>
                          </a:cubicBezTo>
                          <a:cubicBezTo>
                            <a:pt x="1" y="348"/>
                            <a:pt x="1" y="477"/>
                            <a:pt x="1" y="657"/>
                          </a:cubicBezTo>
                          <a:cubicBezTo>
                            <a:pt x="79" y="691"/>
                            <a:pt x="148" y="710"/>
                            <a:pt x="216" y="710"/>
                          </a:cubicBezTo>
                          <a:cubicBezTo>
                            <a:pt x="303" y="710"/>
                            <a:pt x="388" y="678"/>
                            <a:pt x="490" y="606"/>
                          </a:cubicBezTo>
                          <a:cubicBezTo>
                            <a:pt x="670" y="477"/>
                            <a:pt x="824" y="220"/>
                            <a:pt x="824" y="14"/>
                          </a:cubicBezTo>
                          <a:cubicBezTo>
                            <a:pt x="792" y="5"/>
                            <a:pt x="756" y="0"/>
                            <a:pt x="71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79" name="Google Shape;13179;p37"/>
                    <p:cNvSpPr/>
                    <p:nvPr/>
                  </p:nvSpPr>
                  <p:spPr>
                    <a:xfrm>
                      <a:off x="2843072" y="3336528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667" y="1"/>
                          </a:moveTo>
                          <a:cubicBezTo>
                            <a:pt x="534" y="1"/>
                            <a:pt x="394" y="27"/>
                            <a:pt x="284" y="69"/>
                          </a:cubicBezTo>
                          <a:cubicBezTo>
                            <a:pt x="78" y="146"/>
                            <a:pt x="52" y="275"/>
                            <a:pt x="1" y="455"/>
                          </a:cubicBezTo>
                          <a:cubicBezTo>
                            <a:pt x="104" y="523"/>
                            <a:pt x="195" y="581"/>
                            <a:pt x="306" y="581"/>
                          </a:cubicBezTo>
                          <a:cubicBezTo>
                            <a:pt x="361" y="581"/>
                            <a:pt x="421" y="566"/>
                            <a:pt x="490" y="532"/>
                          </a:cubicBezTo>
                          <a:cubicBezTo>
                            <a:pt x="696" y="455"/>
                            <a:pt x="927" y="249"/>
                            <a:pt x="979" y="69"/>
                          </a:cubicBezTo>
                          <a:cubicBezTo>
                            <a:pt x="895" y="21"/>
                            <a:pt x="783" y="1"/>
                            <a:pt x="667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0" name="Google Shape;13180;p37"/>
                    <p:cNvSpPr/>
                    <p:nvPr/>
                  </p:nvSpPr>
                  <p:spPr>
                    <a:xfrm>
                      <a:off x="2852826" y="3313333"/>
                      <a:ext cx="19542" cy="15819"/>
                    </a:xfrm>
                    <a:custGeom>
                      <a:rect b="b" l="l" r="r" t="t"/>
                      <a:pathLst>
                        <a:path extrusionOk="0" h="459" w="567">
                          <a:moveTo>
                            <a:pt x="450" y="1"/>
                          </a:moveTo>
                          <a:cubicBezTo>
                            <a:pt x="335" y="1"/>
                            <a:pt x="205" y="49"/>
                            <a:pt x="129" y="124"/>
                          </a:cubicBezTo>
                          <a:cubicBezTo>
                            <a:pt x="1" y="201"/>
                            <a:pt x="1" y="304"/>
                            <a:pt x="1" y="433"/>
                          </a:cubicBezTo>
                          <a:cubicBezTo>
                            <a:pt x="52" y="446"/>
                            <a:pt x="104" y="459"/>
                            <a:pt x="158" y="459"/>
                          </a:cubicBezTo>
                          <a:cubicBezTo>
                            <a:pt x="213" y="459"/>
                            <a:pt x="271" y="446"/>
                            <a:pt x="335" y="407"/>
                          </a:cubicBezTo>
                          <a:cubicBezTo>
                            <a:pt x="438" y="304"/>
                            <a:pt x="567" y="150"/>
                            <a:pt x="567" y="21"/>
                          </a:cubicBezTo>
                          <a:cubicBezTo>
                            <a:pt x="532" y="7"/>
                            <a:pt x="492" y="1"/>
                            <a:pt x="45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1" name="Google Shape;13181;p37"/>
                    <p:cNvSpPr/>
                    <p:nvPr/>
                  </p:nvSpPr>
                  <p:spPr>
                    <a:xfrm>
                      <a:off x="2825323" y="3283865"/>
                      <a:ext cx="13338" cy="23988"/>
                    </a:xfrm>
                    <a:custGeom>
                      <a:rect b="b" l="l" r="r" t="t"/>
                      <a:pathLst>
                        <a:path extrusionOk="0" h="696" w="387">
                          <a:moveTo>
                            <a:pt x="258" y="1"/>
                          </a:moveTo>
                          <a:cubicBezTo>
                            <a:pt x="155" y="52"/>
                            <a:pt x="52" y="233"/>
                            <a:pt x="27" y="361"/>
                          </a:cubicBezTo>
                          <a:cubicBezTo>
                            <a:pt x="1" y="516"/>
                            <a:pt x="52" y="593"/>
                            <a:pt x="129" y="696"/>
                          </a:cubicBezTo>
                          <a:cubicBezTo>
                            <a:pt x="258" y="619"/>
                            <a:pt x="335" y="593"/>
                            <a:pt x="361" y="438"/>
                          </a:cubicBezTo>
                          <a:cubicBezTo>
                            <a:pt x="387" y="284"/>
                            <a:pt x="361" y="78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2" name="Google Shape;13182;p37"/>
                    <p:cNvSpPr/>
                    <p:nvPr/>
                  </p:nvSpPr>
                  <p:spPr>
                    <a:xfrm>
                      <a:off x="1725343" y="3304269"/>
                      <a:ext cx="27538" cy="49733"/>
                    </a:xfrm>
                    <a:custGeom>
                      <a:rect b="b" l="l" r="r" t="t"/>
                      <a:pathLst>
                        <a:path extrusionOk="0" h="1443" w="799">
                          <a:moveTo>
                            <a:pt x="258" y="1"/>
                          </a:moveTo>
                          <a:cubicBezTo>
                            <a:pt x="78" y="181"/>
                            <a:pt x="1" y="619"/>
                            <a:pt x="27" y="927"/>
                          </a:cubicBezTo>
                          <a:cubicBezTo>
                            <a:pt x="78" y="1236"/>
                            <a:pt x="258" y="1339"/>
                            <a:pt x="490" y="1442"/>
                          </a:cubicBezTo>
                          <a:cubicBezTo>
                            <a:pt x="670" y="1262"/>
                            <a:pt x="799" y="1108"/>
                            <a:pt x="747" y="799"/>
                          </a:cubicBezTo>
                          <a:cubicBezTo>
                            <a:pt x="722" y="490"/>
                            <a:pt x="516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3" name="Google Shape;13183;p37"/>
                    <p:cNvSpPr/>
                    <p:nvPr/>
                  </p:nvSpPr>
                  <p:spPr>
                    <a:xfrm>
                      <a:off x="1743989" y="3329910"/>
                      <a:ext cx="28434" cy="26538"/>
                    </a:xfrm>
                    <a:custGeom>
                      <a:rect b="b" l="l" r="r" t="t"/>
                      <a:pathLst>
                        <a:path extrusionOk="0" h="770" w="825">
                          <a:moveTo>
                            <a:pt x="749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0" y="415"/>
                            <a:pt x="26" y="570"/>
                            <a:pt x="52" y="750"/>
                          </a:cubicBezTo>
                          <a:cubicBezTo>
                            <a:pt x="120" y="759"/>
                            <a:pt x="184" y="769"/>
                            <a:pt x="247" y="769"/>
                          </a:cubicBezTo>
                          <a:cubicBezTo>
                            <a:pt x="349" y="769"/>
                            <a:pt x="445" y="743"/>
                            <a:pt x="541" y="647"/>
                          </a:cubicBezTo>
                          <a:cubicBezTo>
                            <a:pt x="695" y="492"/>
                            <a:pt x="824" y="209"/>
                            <a:pt x="798" y="3"/>
                          </a:cubicBezTo>
                          <a:cubicBezTo>
                            <a:pt x="783" y="1"/>
                            <a:pt x="766" y="0"/>
                            <a:pt x="74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4" name="Google Shape;13184;p37"/>
                    <p:cNvSpPr/>
                    <p:nvPr/>
                  </p:nvSpPr>
                  <p:spPr>
                    <a:xfrm>
                      <a:off x="1773249" y="3335218"/>
                      <a:ext cx="31087" cy="21644"/>
                    </a:xfrm>
                    <a:custGeom>
                      <a:rect b="b" l="l" r="r" t="t"/>
                      <a:pathLst>
                        <a:path extrusionOk="0" h="628" w="902">
                          <a:moveTo>
                            <a:pt x="682" y="0"/>
                          </a:moveTo>
                          <a:cubicBezTo>
                            <a:pt x="534" y="0"/>
                            <a:pt x="363" y="51"/>
                            <a:pt x="232" y="132"/>
                          </a:cubicBezTo>
                          <a:cubicBezTo>
                            <a:pt x="52" y="235"/>
                            <a:pt x="27" y="364"/>
                            <a:pt x="1" y="544"/>
                          </a:cubicBezTo>
                          <a:cubicBezTo>
                            <a:pt x="93" y="591"/>
                            <a:pt x="186" y="628"/>
                            <a:pt x="284" y="628"/>
                          </a:cubicBezTo>
                          <a:cubicBezTo>
                            <a:pt x="350" y="628"/>
                            <a:pt x="418" y="611"/>
                            <a:pt x="490" y="570"/>
                          </a:cubicBezTo>
                          <a:cubicBezTo>
                            <a:pt x="696" y="467"/>
                            <a:pt x="902" y="235"/>
                            <a:pt x="902" y="55"/>
                          </a:cubicBezTo>
                          <a:cubicBezTo>
                            <a:pt x="845" y="17"/>
                            <a:pt x="768" y="0"/>
                            <a:pt x="68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5" name="Google Shape;13185;p37"/>
                    <p:cNvSpPr/>
                    <p:nvPr/>
                  </p:nvSpPr>
                  <p:spPr>
                    <a:xfrm>
                      <a:off x="1779453" y="3312092"/>
                      <a:ext cx="18680" cy="17543"/>
                    </a:xfrm>
                    <a:custGeom>
                      <a:rect b="b" l="l" r="r" t="t"/>
                      <a:pathLst>
                        <a:path extrusionOk="0" h="509" w="542">
                          <a:moveTo>
                            <a:pt x="470" y="1"/>
                          </a:moveTo>
                          <a:cubicBezTo>
                            <a:pt x="360" y="1"/>
                            <a:pt x="193" y="71"/>
                            <a:pt x="104" y="160"/>
                          </a:cubicBezTo>
                          <a:cubicBezTo>
                            <a:pt x="1" y="263"/>
                            <a:pt x="1" y="366"/>
                            <a:pt x="1" y="495"/>
                          </a:cubicBezTo>
                          <a:cubicBezTo>
                            <a:pt x="44" y="503"/>
                            <a:pt x="84" y="509"/>
                            <a:pt x="122" y="509"/>
                          </a:cubicBezTo>
                          <a:cubicBezTo>
                            <a:pt x="198" y="509"/>
                            <a:pt x="267" y="486"/>
                            <a:pt x="336" y="417"/>
                          </a:cubicBezTo>
                          <a:cubicBezTo>
                            <a:pt x="439" y="314"/>
                            <a:pt x="541" y="134"/>
                            <a:pt x="516" y="6"/>
                          </a:cubicBezTo>
                          <a:cubicBezTo>
                            <a:pt x="502" y="2"/>
                            <a:pt x="487" y="1"/>
                            <a:pt x="47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6" name="Google Shape;13186;p37"/>
                    <p:cNvSpPr/>
                    <p:nvPr/>
                  </p:nvSpPr>
                  <p:spPr>
                    <a:xfrm>
                      <a:off x="1749296" y="3286554"/>
                      <a:ext cx="12476" cy="24849"/>
                    </a:xfrm>
                    <a:custGeom>
                      <a:rect b="b" l="l" r="r" t="t"/>
                      <a:pathLst>
                        <a:path extrusionOk="0" h="721" w="362">
                          <a:moveTo>
                            <a:pt x="207" y="0"/>
                          </a:moveTo>
                          <a:cubicBezTo>
                            <a:pt x="104" y="77"/>
                            <a:pt x="27" y="257"/>
                            <a:pt x="1" y="412"/>
                          </a:cubicBezTo>
                          <a:cubicBezTo>
                            <a:pt x="1" y="566"/>
                            <a:pt x="78" y="618"/>
                            <a:pt x="155" y="721"/>
                          </a:cubicBezTo>
                          <a:cubicBezTo>
                            <a:pt x="284" y="644"/>
                            <a:pt x="335" y="592"/>
                            <a:pt x="361" y="438"/>
                          </a:cubicBezTo>
                          <a:cubicBezTo>
                            <a:pt x="361" y="283"/>
                            <a:pt x="310" y="77"/>
                            <a:pt x="207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7" name="Google Shape;13187;p37"/>
                    <p:cNvSpPr/>
                    <p:nvPr/>
                  </p:nvSpPr>
                  <p:spPr>
                    <a:xfrm>
                      <a:off x="2437697" y="3330634"/>
                      <a:ext cx="39049" cy="37636"/>
                    </a:xfrm>
                    <a:custGeom>
                      <a:rect b="b" l="l" r="r" t="t"/>
                      <a:pathLst>
                        <a:path extrusionOk="0" h="1092" w="1133">
                          <a:moveTo>
                            <a:pt x="136" y="0"/>
                          </a:moveTo>
                          <a:cubicBezTo>
                            <a:pt x="107" y="0"/>
                            <a:pt x="79" y="3"/>
                            <a:pt x="51" y="8"/>
                          </a:cubicBezTo>
                          <a:cubicBezTo>
                            <a:pt x="0" y="265"/>
                            <a:pt x="154" y="652"/>
                            <a:pt x="386" y="883"/>
                          </a:cubicBezTo>
                          <a:cubicBezTo>
                            <a:pt x="526" y="1041"/>
                            <a:pt x="666" y="1091"/>
                            <a:pt x="822" y="1091"/>
                          </a:cubicBezTo>
                          <a:cubicBezTo>
                            <a:pt x="896" y="1091"/>
                            <a:pt x="973" y="1080"/>
                            <a:pt x="1055" y="1063"/>
                          </a:cubicBezTo>
                          <a:cubicBezTo>
                            <a:pt x="1107" y="806"/>
                            <a:pt x="1133" y="626"/>
                            <a:pt x="901" y="394"/>
                          </a:cubicBezTo>
                          <a:cubicBezTo>
                            <a:pt x="717" y="187"/>
                            <a:pt x="388" y="0"/>
                            <a:pt x="136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8" name="Google Shape;13188;p37"/>
                    <p:cNvSpPr/>
                    <p:nvPr/>
                  </p:nvSpPr>
                  <p:spPr>
                    <a:xfrm>
                      <a:off x="2470507" y="3331771"/>
                      <a:ext cx="20438" cy="34637"/>
                    </a:xfrm>
                    <a:custGeom>
                      <a:rect b="b" l="l" r="r" t="t"/>
                      <a:pathLst>
                        <a:path extrusionOk="0" h="1005" w="593">
                          <a:moveTo>
                            <a:pt x="412" y="1"/>
                          </a:moveTo>
                          <a:cubicBezTo>
                            <a:pt x="232" y="78"/>
                            <a:pt x="78" y="335"/>
                            <a:pt x="26" y="541"/>
                          </a:cubicBezTo>
                          <a:cubicBezTo>
                            <a:pt x="0" y="773"/>
                            <a:pt x="78" y="876"/>
                            <a:pt x="206" y="1005"/>
                          </a:cubicBezTo>
                          <a:cubicBezTo>
                            <a:pt x="386" y="927"/>
                            <a:pt x="489" y="876"/>
                            <a:pt x="541" y="644"/>
                          </a:cubicBezTo>
                          <a:cubicBezTo>
                            <a:pt x="592" y="438"/>
                            <a:pt x="541" y="129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89" name="Google Shape;13189;p37"/>
                    <p:cNvSpPr/>
                    <p:nvPr/>
                  </p:nvSpPr>
                  <p:spPr>
                    <a:xfrm>
                      <a:off x="2494460" y="3317572"/>
                      <a:ext cx="23988" cy="32880"/>
                    </a:xfrm>
                    <a:custGeom>
                      <a:rect b="b" l="l" r="r" t="t"/>
                      <a:pathLst>
                        <a:path extrusionOk="0" h="954" w="696">
                          <a:moveTo>
                            <a:pt x="618" y="1"/>
                          </a:moveTo>
                          <a:lnTo>
                            <a:pt x="618" y="1"/>
                          </a:lnTo>
                          <a:cubicBezTo>
                            <a:pt x="438" y="27"/>
                            <a:pt x="206" y="258"/>
                            <a:pt x="103" y="439"/>
                          </a:cubicBezTo>
                          <a:cubicBezTo>
                            <a:pt x="0" y="644"/>
                            <a:pt x="52" y="773"/>
                            <a:pt x="155" y="953"/>
                          </a:cubicBezTo>
                          <a:cubicBezTo>
                            <a:pt x="335" y="902"/>
                            <a:pt x="464" y="876"/>
                            <a:pt x="567" y="670"/>
                          </a:cubicBezTo>
                          <a:cubicBezTo>
                            <a:pt x="669" y="490"/>
                            <a:pt x="695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0" name="Google Shape;13190;p37"/>
                    <p:cNvSpPr/>
                    <p:nvPr/>
                  </p:nvSpPr>
                  <p:spPr>
                    <a:xfrm>
                      <a:off x="2485568" y="3301615"/>
                      <a:ext cx="14234" cy="23988"/>
                    </a:xfrm>
                    <a:custGeom>
                      <a:rect b="b" l="l" r="r" t="t"/>
                      <a:pathLst>
                        <a:path extrusionOk="0" h="696" w="413">
                          <a:moveTo>
                            <a:pt x="310" y="1"/>
                          </a:moveTo>
                          <a:cubicBezTo>
                            <a:pt x="181" y="52"/>
                            <a:pt x="78" y="232"/>
                            <a:pt x="27" y="361"/>
                          </a:cubicBezTo>
                          <a:cubicBezTo>
                            <a:pt x="1" y="515"/>
                            <a:pt x="52" y="593"/>
                            <a:pt x="130" y="696"/>
                          </a:cubicBezTo>
                          <a:cubicBezTo>
                            <a:pt x="258" y="644"/>
                            <a:pt x="336" y="593"/>
                            <a:pt x="387" y="464"/>
                          </a:cubicBezTo>
                          <a:cubicBezTo>
                            <a:pt x="413" y="310"/>
                            <a:pt x="387" y="104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1" name="Google Shape;13191;p37"/>
                    <p:cNvSpPr/>
                    <p:nvPr/>
                  </p:nvSpPr>
                  <p:spPr>
                    <a:xfrm>
                      <a:off x="2445658" y="3303407"/>
                      <a:ext cx="16888" cy="21299"/>
                    </a:xfrm>
                    <a:custGeom>
                      <a:rect b="b" l="l" r="r" t="t"/>
                      <a:pathLst>
                        <a:path extrusionOk="0" h="618" w="490">
                          <a:moveTo>
                            <a:pt x="52" y="0"/>
                          </a:moveTo>
                          <a:lnTo>
                            <a:pt x="52" y="0"/>
                          </a:lnTo>
                          <a:cubicBezTo>
                            <a:pt x="1" y="129"/>
                            <a:pt x="52" y="335"/>
                            <a:pt x="129" y="463"/>
                          </a:cubicBezTo>
                          <a:cubicBezTo>
                            <a:pt x="207" y="592"/>
                            <a:pt x="284" y="618"/>
                            <a:pt x="412" y="618"/>
                          </a:cubicBezTo>
                          <a:cubicBezTo>
                            <a:pt x="464" y="489"/>
                            <a:pt x="490" y="412"/>
                            <a:pt x="412" y="283"/>
                          </a:cubicBezTo>
                          <a:cubicBezTo>
                            <a:pt x="335" y="155"/>
                            <a:pt x="181" y="26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2" name="Google Shape;13192;p37"/>
                    <p:cNvSpPr/>
                    <p:nvPr/>
                  </p:nvSpPr>
                  <p:spPr>
                    <a:xfrm>
                      <a:off x="152576" y="3365478"/>
                      <a:ext cx="37291" cy="40841"/>
                    </a:xfrm>
                    <a:custGeom>
                      <a:rect b="b" l="l" r="r" t="t"/>
                      <a:pathLst>
                        <a:path extrusionOk="0" h="1185" w="1082">
                          <a:moveTo>
                            <a:pt x="78" y="1"/>
                          </a:moveTo>
                          <a:cubicBezTo>
                            <a:pt x="0" y="258"/>
                            <a:pt x="129" y="670"/>
                            <a:pt x="309" y="927"/>
                          </a:cubicBezTo>
                          <a:cubicBezTo>
                            <a:pt x="489" y="1159"/>
                            <a:pt x="695" y="1185"/>
                            <a:pt x="953" y="1185"/>
                          </a:cubicBezTo>
                          <a:cubicBezTo>
                            <a:pt x="1056" y="927"/>
                            <a:pt x="1081" y="722"/>
                            <a:pt x="901" y="490"/>
                          </a:cubicBezTo>
                          <a:cubicBezTo>
                            <a:pt x="695" y="232"/>
                            <a:pt x="335" y="1"/>
                            <a:pt x="7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3" name="Google Shape;13193;p37"/>
                    <p:cNvSpPr/>
                    <p:nvPr/>
                  </p:nvSpPr>
                  <p:spPr>
                    <a:xfrm>
                      <a:off x="182732" y="3370820"/>
                      <a:ext cx="21334" cy="34637"/>
                    </a:xfrm>
                    <a:custGeom>
                      <a:rect b="b" l="l" r="r" t="t"/>
                      <a:pathLst>
                        <a:path extrusionOk="0" h="1005" w="619">
                          <a:moveTo>
                            <a:pt x="490" y="0"/>
                          </a:moveTo>
                          <a:cubicBezTo>
                            <a:pt x="309" y="77"/>
                            <a:pt x="129" y="309"/>
                            <a:pt x="78" y="515"/>
                          </a:cubicBezTo>
                          <a:cubicBezTo>
                            <a:pt x="0" y="747"/>
                            <a:pt x="78" y="850"/>
                            <a:pt x="181" y="1004"/>
                          </a:cubicBezTo>
                          <a:cubicBezTo>
                            <a:pt x="361" y="953"/>
                            <a:pt x="490" y="901"/>
                            <a:pt x="567" y="669"/>
                          </a:cubicBezTo>
                          <a:cubicBezTo>
                            <a:pt x="618" y="464"/>
                            <a:pt x="618" y="155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4" name="Google Shape;13194;p37"/>
                    <p:cNvSpPr/>
                    <p:nvPr/>
                  </p:nvSpPr>
                  <p:spPr>
                    <a:xfrm>
                      <a:off x="209339" y="3361066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670" y="0"/>
                          </a:moveTo>
                          <a:cubicBezTo>
                            <a:pt x="490" y="0"/>
                            <a:pt x="232" y="180"/>
                            <a:pt x="104" y="386"/>
                          </a:cubicBezTo>
                          <a:cubicBezTo>
                            <a:pt x="1" y="566"/>
                            <a:pt x="26" y="695"/>
                            <a:pt x="104" y="875"/>
                          </a:cubicBezTo>
                          <a:cubicBezTo>
                            <a:pt x="284" y="875"/>
                            <a:pt x="438" y="850"/>
                            <a:pt x="541" y="644"/>
                          </a:cubicBezTo>
                          <a:cubicBezTo>
                            <a:pt x="670" y="463"/>
                            <a:pt x="747" y="180"/>
                            <a:pt x="67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5" name="Google Shape;13195;p37"/>
                    <p:cNvSpPr/>
                    <p:nvPr/>
                  </p:nvSpPr>
                  <p:spPr>
                    <a:xfrm>
                      <a:off x="524244" y="3329118"/>
                      <a:ext cx="26676" cy="51491"/>
                    </a:xfrm>
                    <a:custGeom>
                      <a:rect b="b" l="l" r="r" t="t"/>
                      <a:pathLst>
                        <a:path extrusionOk="0" h="1494" w="774">
                          <a:moveTo>
                            <a:pt x="438" y="1"/>
                          </a:moveTo>
                          <a:cubicBezTo>
                            <a:pt x="207" y="155"/>
                            <a:pt x="27" y="541"/>
                            <a:pt x="1" y="876"/>
                          </a:cubicBezTo>
                          <a:cubicBezTo>
                            <a:pt x="1" y="1185"/>
                            <a:pt x="130" y="1313"/>
                            <a:pt x="335" y="1493"/>
                          </a:cubicBezTo>
                          <a:cubicBezTo>
                            <a:pt x="567" y="1339"/>
                            <a:pt x="722" y="1236"/>
                            <a:pt x="747" y="927"/>
                          </a:cubicBezTo>
                          <a:cubicBezTo>
                            <a:pt x="773" y="593"/>
                            <a:pt x="644" y="181"/>
                            <a:pt x="43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6" name="Google Shape;13196;p37"/>
                    <p:cNvSpPr/>
                    <p:nvPr/>
                  </p:nvSpPr>
                  <p:spPr>
                    <a:xfrm>
                      <a:off x="546440" y="3367477"/>
                      <a:ext cx="30191" cy="22575"/>
                    </a:xfrm>
                    <a:custGeom>
                      <a:rect b="b" l="l" r="r" t="t"/>
                      <a:pathLst>
                        <a:path extrusionOk="0" h="655" w="876">
                          <a:moveTo>
                            <a:pt x="730" y="0"/>
                          </a:moveTo>
                          <a:cubicBezTo>
                            <a:pt x="570" y="0"/>
                            <a:pt x="366" y="53"/>
                            <a:pt x="232" y="149"/>
                          </a:cubicBezTo>
                          <a:cubicBezTo>
                            <a:pt x="26" y="252"/>
                            <a:pt x="0" y="380"/>
                            <a:pt x="0" y="586"/>
                          </a:cubicBezTo>
                          <a:cubicBezTo>
                            <a:pt x="97" y="628"/>
                            <a:pt x="178" y="654"/>
                            <a:pt x="261" y="654"/>
                          </a:cubicBezTo>
                          <a:cubicBezTo>
                            <a:pt x="333" y="654"/>
                            <a:pt x="406" y="634"/>
                            <a:pt x="489" y="586"/>
                          </a:cubicBezTo>
                          <a:cubicBezTo>
                            <a:pt x="670" y="458"/>
                            <a:pt x="875" y="226"/>
                            <a:pt x="875" y="20"/>
                          </a:cubicBezTo>
                          <a:cubicBezTo>
                            <a:pt x="836" y="7"/>
                            <a:pt x="785" y="0"/>
                            <a:pt x="73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7" name="Google Shape;13197;p37"/>
                    <p:cNvSpPr/>
                    <p:nvPr/>
                  </p:nvSpPr>
                  <p:spPr>
                    <a:xfrm>
                      <a:off x="497638" y="3342421"/>
                      <a:ext cx="23092" cy="33741"/>
                    </a:xfrm>
                    <a:custGeom>
                      <a:rect b="b" l="l" r="r" t="t"/>
                      <a:pathLst>
                        <a:path extrusionOk="0" h="979" w="670">
                          <a:moveTo>
                            <a:pt x="104" y="1"/>
                          </a:moveTo>
                          <a:cubicBezTo>
                            <a:pt x="1" y="155"/>
                            <a:pt x="26" y="464"/>
                            <a:pt x="104" y="670"/>
                          </a:cubicBezTo>
                          <a:cubicBezTo>
                            <a:pt x="181" y="876"/>
                            <a:pt x="310" y="927"/>
                            <a:pt x="490" y="979"/>
                          </a:cubicBezTo>
                          <a:cubicBezTo>
                            <a:pt x="593" y="799"/>
                            <a:pt x="670" y="696"/>
                            <a:pt x="593" y="464"/>
                          </a:cubicBezTo>
                          <a:cubicBezTo>
                            <a:pt x="490" y="284"/>
                            <a:pt x="310" y="26"/>
                            <a:pt x="10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8" name="Google Shape;13198;p37"/>
                    <p:cNvSpPr/>
                    <p:nvPr/>
                  </p:nvSpPr>
                  <p:spPr>
                    <a:xfrm>
                      <a:off x="455935" y="3346764"/>
                      <a:ext cx="26676" cy="28503"/>
                    </a:xfrm>
                    <a:custGeom>
                      <a:rect b="b" l="l" r="r" t="t"/>
                      <a:pathLst>
                        <a:path extrusionOk="0" h="827" w="774">
                          <a:moveTo>
                            <a:pt x="93" y="1"/>
                          </a:moveTo>
                          <a:cubicBezTo>
                            <a:pt x="79" y="1"/>
                            <a:pt x="66" y="2"/>
                            <a:pt x="52" y="3"/>
                          </a:cubicBezTo>
                          <a:cubicBezTo>
                            <a:pt x="1" y="184"/>
                            <a:pt x="104" y="467"/>
                            <a:pt x="233" y="647"/>
                          </a:cubicBezTo>
                          <a:cubicBezTo>
                            <a:pt x="361" y="827"/>
                            <a:pt x="490" y="827"/>
                            <a:pt x="696" y="827"/>
                          </a:cubicBezTo>
                          <a:cubicBezTo>
                            <a:pt x="747" y="647"/>
                            <a:pt x="773" y="518"/>
                            <a:pt x="644" y="338"/>
                          </a:cubicBezTo>
                          <a:cubicBezTo>
                            <a:pt x="524" y="169"/>
                            <a:pt x="291" y="1"/>
                            <a:pt x="93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99" name="Google Shape;13199;p37"/>
                    <p:cNvSpPr/>
                    <p:nvPr/>
                  </p:nvSpPr>
                  <p:spPr>
                    <a:xfrm>
                      <a:off x="582800" y="3363307"/>
                      <a:ext cx="28434" cy="25711"/>
                    </a:xfrm>
                    <a:custGeom>
                      <a:rect b="b" l="l" r="r" t="t"/>
                      <a:pathLst>
                        <a:path extrusionOk="0" h="746" w="825">
                          <a:moveTo>
                            <a:pt x="709" y="1"/>
                          </a:moveTo>
                          <a:cubicBezTo>
                            <a:pt x="535" y="1"/>
                            <a:pt x="312" y="113"/>
                            <a:pt x="181" y="244"/>
                          </a:cubicBezTo>
                          <a:cubicBezTo>
                            <a:pt x="1" y="398"/>
                            <a:pt x="1" y="527"/>
                            <a:pt x="26" y="733"/>
                          </a:cubicBezTo>
                          <a:cubicBezTo>
                            <a:pt x="86" y="741"/>
                            <a:pt x="139" y="746"/>
                            <a:pt x="188" y="746"/>
                          </a:cubicBezTo>
                          <a:cubicBezTo>
                            <a:pt x="309" y="746"/>
                            <a:pt x="406" y="714"/>
                            <a:pt x="515" y="604"/>
                          </a:cubicBezTo>
                          <a:cubicBezTo>
                            <a:pt x="696" y="476"/>
                            <a:pt x="824" y="193"/>
                            <a:pt x="798" y="12"/>
                          </a:cubicBezTo>
                          <a:cubicBezTo>
                            <a:pt x="771" y="4"/>
                            <a:pt x="741" y="1"/>
                            <a:pt x="7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0" name="Google Shape;13200;p37"/>
                    <p:cNvSpPr/>
                    <p:nvPr/>
                  </p:nvSpPr>
                  <p:spPr>
                    <a:xfrm>
                      <a:off x="1169150" y="3333564"/>
                      <a:ext cx="28434" cy="50595"/>
                    </a:xfrm>
                    <a:custGeom>
                      <a:rect b="b" l="l" r="r" t="t"/>
                      <a:pathLst>
                        <a:path extrusionOk="0" h="1468" w="825">
                          <a:moveTo>
                            <a:pt x="284" y="0"/>
                          </a:moveTo>
                          <a:cubicBezTo>
                            <a:pt x="104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67"/>
                          </a:cubicBezTo>
                          <a:cubicBezTo>
                            <a:pt x="696" y="1261"/>
                            <a:pt x="824" y="1133"/>
                            <a:pt x="773" y="824"/>
                          </a:cubicBezTo>
                          <a:cubicBezTo>
                            <a:pt x="721" y="515"/>
                            <a:pt x="516" y="129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1" name="Google Shape;13201;p37"/>
                    <p:cNvSpPr/>
                    <p:nvPr/>
                  </p:nvSpPr>
                  <p:spPr>
                    <a:xfrm>
                      <a:off x="1197549" y="3363307"/>
                      <a:ext cx="27538" cy="25952"/>
                    </a:xfrm>
                    <a:custGeom>
                      <a:rect b="b" l="l" r="r" t="t"/>
                      <a:pathLst>
                        <a:path extrusionOk="0" h="753" w="799">
                          <a:moveTo>
                            <a:pt x="684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0" y="398"/>
                            <a:pt x="0" y="553"/>
                            <a:pt x="26" y="733"/>
                          </a:cubicBezTo>
                          <a:cubicBezTo>
                            <a:pt x="94" y="743"/>
                            <a:pt x="159" y="753"/>
                            <a:pt x="221" y="753"/>
                          </a:cubicBezTo>
                          <a:cubicBezTo>
                            <a:pt x="323" y="753"/>
                            <a:pt x="419" y="726"/>
                            <a:pt x="515" y="630"/>
                          </a:cubicBezTo>
                          <a:cubicBezTo>
                            <a:pt x="670" y="476"/>
                            <a:pt x="798" y="193"/>
                            <a:pt x="773" y="12"/>
                          </a:cubicBezTo>
                          <a:cubicBezTo>
                            <a:pt x="745" y="4"/>
                            <a:pt x="715" y="1"/>
                            <a:pt x="68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2" name="Google Shape;13202;p37"/>
                    <p:cNvSpPr/>
                    <p:nvPr/>
                  </p:nvSpPr>
                  <p:spPr>
                    <a:xfrm>
                      <a:off x="1142543" y="3353967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78" y="0"/>
                          </a:moveTo>
                          <a:cubicBezTo>
                            <a:pt x="1" y="180"/>
                            <a:pt x="78" y="489"/>
                            <a:pt x="207" y="669"/>
                          </a:cubicBezTo>
                          <a:cubicBezTo>
                            <a:pt x="335" y="850"/>
                            <a:pt x="464" y="875"/>
                            <a:pt x="644" y="875"/>
                          </a:cubicBezTo>
                          <a:cubicBezTo>
                            <a:pt x="721" y="695"/>
                            <a:pt x="747" y="566"/>
                            <a:pt x="644" y="361"/>
                          </a:cubicBezTo>
                          <a:cubicBezTo>
                            <a:pt x="515" y="180"/>
                            <a:pt x="258" y="0"/>
                            <a:pt x="7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3" name="Google Shape;13203;p37"/>
                    <p:cNvSpPr/>
                    <p:nvPr/>
                  </p:nvSpPr>
                  <p:spPr>
                    <a:xfrm>
                      <a:off x="1102633" y="3367684"/>
                      <a:ext cx="28434" cy="24953"/>
                    </a:xfrm>
                    <a:custGeom>
                      <a:rect b="b" l="l" r="r" t="t"/>
                      <a:pathLst>
                        <a:path extrusionOk="0" h="724" w="825">
                          <a:moveTo>
                            <a:pt x="130" y="1"/>
                          </a:moveTo>
                          <a:cubicBezTo>
                            <a:pt x="93" y="1"/>
                            <a:pt x="58" y="5"/>
                            <a:pt x="26" y="14"/>
                          </a:cubicBezTo>
                          <a:cubicBezTo>
                            <a:pt x="0" y="194"/>
                            <a:pt x="155" y="452"/>
                            <a:pt x="335" y="606"/>
                          </a:cubicBezTo>
                          <a:cubicBezTo>
                            <a:pt x="422" y="693"/>
                            <a:pt x="510" y="723"/>
                            <a:pt x="602" y="723"/>
                          </a:cubicBezTo>
                          <a:cubicBezTo>
                            <a:pt x="672" y="723"/>
                            <a:pt x="746" y="706"/>
                            <a:pt x="824" y="683"/>
                          </a:cubicBezTo>
                          <a:cubicBezTo>
                            <a:pt x="824" y="503"/>
                            <a:pt x="824" y="349"/>
                            <a:pt x="670" y="220"/>
                          </a:cubicBezTo>
                          <a:cubicBezTo>
                            <a:pt x="521" y="93"/>
                            <a:pt x="303" y="1"/>
                            <a:pt x="13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4" name="Google Shape;13204;p37"/>
                    <p:cNvSpPr/>
                    <p:nvPr/>
                  </p:nvSpPr>
                  <p:spPr>
                    <a:xfrm>
                      <a:off x="1232152" y="3351313"/>
                      <a:ext cx="25745" cy="29295"/>
                    </a:xfrm>
                    <a:custGeom>
                      <a:rect b="b" l="l" r="r" t="t"/>
                      <a:pathLst>
                        <a:path extrusionOk="0" h="850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29" y="360"/>
                          </a:cubicBezTo>
                          <a:cubicBezTo>
                            <a:pt x="0" y="541"/>
                            <a:pt x="26" y="669"/>
                            <a:pt x="103" y="849"/>
                          </a:cubicBezTo>
                          <a:cubicBezTo>
                            <a:pt x="283" y="849"/>
                            <a:pt x="438" y="824"/>
                            <a:pt x="541" y="643"/>
                          </a:cubicBezTo>
                          <a:cubicBezTo>
                            <a:pt x="669" y="463"/>
                            <a:pt x="747" y="154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5" name="Google Shape;13205;p37"/>
                    <p:cNvSpPr/>
                    <p:nvPr/>
                  </p:nvSpPr>
                  <p:spPr>
                    <a:xfrm>
                      <a:off x="1568356" y="3291861"/>
                      <a:ext cx="33741" cy="46149"/>
                    </a:xfrm>
                    <a:custGeom>
                      <a:rect b="b" l="l" r="r" t="t"/>
                      <a:pathLst>
                        <a:path extrusionOk="0" h="1339" w="979">
                          <a:moveTo>
                            <a:pt x="129" y="1"/>
                          </a:moveTo>
                          <a:cubicBezTo>
                            <a:pt x="0" y="232"/>
                            <a:pt x="26" y="670"/>
                            <a:pt x="180" y="953"/>
                          </a:cubicBezTo>
                          <a:cubicBezTo>
                            <a:pt x="309" y="1236"/>
                            <a:pt x="489" y="1287"/>
                            <a:pt x="772" y="1339"/>
                          </a:cubicBezTo>
                          <a:cubicBezTo>
                            <a:pt x="901" y="1107"/>
                            <a:pt x="978" y="927"/>
                            <a:pt x="824" y="644"/>
                          </a:cubicBezTo>
                          <a:cubicBezTo>
                            <a:pt x="695" y="361"/>
                            <a:pt x="386" y="52"/>
                            <a:pt x="12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6" name="Google Shape;13206;p37"/>
                    <p:cNvSpPr/>
                    <p:nvPr/>
                  </p:nvSpPr>
                  <p:spPr>
                    <a:xfrm>
                      <a:off x="1602924" y="3306957"/>
                      <a:ext cx="23988" cy="31949"/>
                    </a:xfrm>
                    <a:custGeom>
                      <a:rect b="b" l="l" r="r" t="t"/>
                      <a:pathLst>
                        <a:path extrusionOk="0" h="927" w="696">
                          <a:moveTo>
                            <a:pt x="619" y="0"/>
                          </a:moveTo>
                          <a:lnTo>
                            <a:pt x="619" y="0"/>
                          </a:lnTo>
                          <a:cubicBezTo>
                            <a:pt x="439" y="26"/>
                            <a:pt x="207" y="232"/>
                            <a:pt x="104" y="438"/>
                          </a:cubicBezTo>
                          <a:cubicBezTo>
                            <a:pt x="1" y="618"/>
                            <a:pt x="52" y="747"/>
                            <a:pt x="130" y="927"/>
                          </a:cubicBezTo>
                          <a:cubicBezTo>
                            <a:pt x="310" y="901"/>
                            <a:pt x="439" y="875"/>
                            <a:pt x="567" y="669"/>
                          </a:cubicBezTo>
                          <a:cubicBezTo>
                            <a:pt x="670" y="489"/>
                            <a:pt x="696" y="180"/>
                            <a:pt x="61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7" name="Google Shape;13207;p37"/>
                    <p:cNvSpPr/>
                    <p:nvPr/>
                  </p:nvSpPr>
                  <p:spPr>
                    <a:xfrm>
                      <a:off x="1545265" y="3321570"/>
                      <a:ext cx="29330" cy="24125"/>
                    </a:xfrm>
                    <a:custGeom>
                      <a:rect b="b" l="l" r="r" t="t"/>
                      <a:pathLst>
                        <a:path extrusionOk="0" h="700" w="851">
                          <a:moveTo>
                            <a:pt x="133" y="0"/>
                          </a:moveTo>
                          <a:cubicBezTo>
                            <a:pt x="95" y="0"/>
                            <a:pt x="59" y="4"/>
                            <a:pt x="27" y="14"/>
                          </a:cubicBezTo>
                          <a:cubicBezTo>
                            <a:pt x="1" y="194"/>
                            <a:pt x="181" y="451"/>
                            <a:pt x="336" y="606"/>
                          </a:cubicBezTo>
                          <a:cubicBezTo>
                            <a:pt x="432" y="675"/>
                            <a:pt x="514" y="699"/>
                            <a:pt x="597" y="699"/>
                          </a:cubicBezTo>
                          <a:cubicBezTo>
                            <a:pt x="669" y="699"/>
                            <a:pt x="741" y="681"/>
                            <a:pt x="825" y="657"/>
                          </a:cubicBezTo>
                          <a:cubicBezTo>
                            <a:pt x="850" y="477"/>
                            <a:pt x="850" y="323"/>
                            <a:pt x="670" y="194"/>
                          </a:cubicBezTo>
                          <a:cubicBezTo>
                            <a:pt x="522" y="88"/>
                            <a:pt x="306" y="0"/>
                            <a:pt x="133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8" name="Google Shape;13208;p37"/>
                    <p:cNvSpPr/>
                    <p:nvPr/>
                  </p:nvSpPr>
                  <p:spPr>
                    <a:xfrm>
                      <a:off x="1509800" y="3345419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312" y="0"/>
                          </a:moveTo>
                          <a:cubicBezTo>
                            <a:pt x="196" y="0"/>
                            <a:pt x="84" y="20"/>
                            <a:pt x="0" y="68"/>
                          </a:cubicBezTo>
                          <a:cubicBezTo>
                            <a:pt x="52" y="248"/>
                            <a:pt x="284" y="454"/>
                            <a:pt x="489" y="531"/>
                          </a:cubicBezTo>
                          <a:cubicBezTo>
                            <a:pt x="561" y="567"/>
                            <a:pt x="622" y="581"/>
                            <a:pt x="679" y="581"/>
                          </a:cubicBezTo>
                          <a:cubicBezTo>
                            <a:pt x="787" y="581"/>
                            <a:pt x="877" y="530"/>
                            <a:pt x="979" y="480"/>
                          </a:cubicBezTo>
                          <a:cubicBezTo>
                            <a:pt x="927" y="274"/>
                            <a:pt x="876" y="145"/>
                            <a:pt x="695" y="68"/>
                          </a:cubicBezTo>
                          <a:cubicBezTo>
                            <a:pt x="585" y="27"/>
                            <a:pt x="445" y="0"/>
                            <a:pt x="31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09" name="Google Shape;13209;p37"/>
                    <p:cNvSpPr/>
                    <p:nvPr/>
                  </p:nvSpPr>
                  <p:spPr>
                    <a:xfrm>
                      <a:off x="1633977" y="3286554"/>
                      <a:ext cx="21334" cy="34603"/>
                    </a:xfrm>
                    <a:custGeom>
                      <a:rect b="b" l="l" r="r" t="t"/>
                      <a:pathLst>
                        <a:path extrusionOk="0" h="1004" w="619">
                          <a:moveTo>
                            <a:pt x="490" y="0"/>
                          </a:moveTo>
                          <a:cubicBezTo>
                            <a:pt x="310" y="52"/>
                            <a:pt x="130" y="309"/>
                            <a:pt x="52" y="515"/>
                          </a:cubicBezTo>
                          <a:cubicBezTo>
                            <a:pt x="1" y="721"/>
                            <a:pt x="78" y="849"/>
                            <a:pt x="181" y="1004"/>
                          </a:cubicBezTo>
                          <a:cubicBezTo>
                            <a:pt x="361" y="927"/>
                            <a:pt x="490" y="875"/>
                            <a:pt x="567" y="669"/>
                          </a:cubicBezTo>
                          <a:cubicBezTo>
                            <a:pt x="619" y="438"/>
                            <a:pt x="593" y="129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0" name="Google Shape;13210;p37"/>
                    <p:cNvSpPr/>
                    <p:nvPr/>
                  </p:nvSpPr>
                  <p:spPr>
                    <a:xfrm>
                      <a:off x="53214" y="3569406"/>
                      <a:ext cx="50595" cy="25091"/>
                    </a:xfrm>
                    <a:custGeom>
                      <a:rect b="b" l="l" r="r" t="t"/>
                      <a:pathLst>
                        <a:path extrusionOk="0" h="728" w="1468">
                          <a:moveTo>
                            <a:pt x="925" y="0"/>
                          </a:moveTo>
                          <a:cubicBezTo>
                            <a:pt x="901" y="0"/>
                            <a:pt x="876" y="2"/>
                            <a:pt x="850" y="4"/>
                          </a:cubicBezTo>
                          <a:cubicBezTo>
                            <a:pt x="541" y="29"/>
                            <a:pt x="129" y="184"/>
                            <a:pt x="1" y="416"/>
                          </a:cubicBezTo>
                          <a:cubicBezTo>
                            <a:pt x="142" y="604"/>
                            <a:pt x="520" y="728"/>
                            <a:pt x="820" y="728"/>
                          </a:cubicBezTo>
                          <a:cubicBezTo>
                            <a:pt x="848" y="728"/>
                            <a:pt x="875" y="727"/>
                            <a:pt x="901" y="724"/>
                          </a:cubicBezTo>
                          <a:cubicBezTo>
                            <a:pt x="1210" y="699"/>
                            <a:pt x="1339" y="544"/>
                            <a:pt x="1468" y="338"/>
                          </a:cubicBezTo>
                          <a:cubicBezTo>
                            <a:pt x="1326" y="126"/>
                            <a:pt x="1185" y="0"/>
                            <a:pt x="925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1" name="Google Shape;13211;p37"/>
                    <p:cNvSpPr/>
                    <p:nvPr/>
                  </p:nvSpPr>
                  <p:spPr>
                    <a:xfrm>
                      <a:off x="85163" y="3541145"/>
                      <a:ext cx="26641" cy="28399"/>
                    </a:xfrm>
                    <a:custGeom>
                      <a:rect b="b" l="l" r="r" t="t"/>
                      <a:pathLst>
                        <a:path extrusionOk="0" h="824" w="773">
                          <a:moveTo>
                            <a:pt x="52" y="0"/>
                          </a:moveTo>
                          <a:cubicBezTo>
                            <a:pt x="0" y="180"/>
                            <a:pt x="103" y="489"/>
                            <a:pt x="232" y="644"/>
                          </a:cubicBezTo>
                          <a:cubicBezTo>
                            <a:pt x="386" y="824"/>
                            <a:pt x="515" y="824"/>
                            <a:pt x="721" y="824"/>
                          </a:cubicBezTo>
                          <a:cubicBezTo>
                            <a:pt x="772" y="644"/>
                            <a:pt x="772" y="489"/>
                            <a:pt x="644" y="335"/>
                          </a:cubicBezTo>
                          <a:cubicBezTo>
                            <a:pt x="515" y="155"/>
                            <a:pt x="232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2" name="Google Shape;13212;p37"/>
                    <p:cNvSpPr/>
                    <p:nvPr/>
                  </p:nvSpPr>
                  <p:spPr>
                    <a:xfrm>
                      <a:off x="70963" y="3599459"/>
                      <a:ext cx="31087" cy="21920"/>
                    </a:xfrm>
                    <a:custGeom>
                      <a:rect b="b" l="l" r="r" t="t"/>
                      <a:pathLst>
                        <a:path extrusionOk="0" h="636" w="902">
                          <a:moveTo>
                            <a:pt x="618" y="1"/>
                          </a:moveTo>
                          <a:cubicBezTo>
                            <a:pt x="552" y="1"/>
                            <a:pt x="484" y="17"/>
                            <a:pt x="412" y="58"/>
                          </a:cubicBezTo>
                          <a:cubicBezTo>
                            <a:pt x="206" y="161"/>
                            <a:pt x="0" y="393"/>
                            <a:pt x="0" y="599"/>
                          </a:cubicBezTo>
                          <a:cubicBezTo>
                            <a:pt x="52" y="625"/>
                            <a:pt x="121" y="636"/>
                            <a:pt x="197" y="636"/>
                          </a:cubicBezTo>
                          <a:cubicBezTo>
                            <a:pt x="349" y="636"/>
                            <a:pt x="532" y="590"/>
                            <a:pt x="670" y="522"/>
                          </a:cubicBezTo>
                          <a:cubicBezTo>
                            <a:pt x="850" y="393"/>
                            <a:pt x="876" y="264"/>
                            <a:pt x="901" y="84"/>
                          </a:cubicBezTo>
                          <a:cubicBezTo>
                            <a:pt x="809" y="38"/>
                            <a:pt x="716" y="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3" name="Google Shape;13213;p37"/>
                    <p:cNvSpPr/>
                    <p:nvPr/>
                  </p:nvSpPr>
                  <p:spPr>
                    <a:xfrm>
                      <a:off x="79820" y="363650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622" y="0"/>
                          </a:moveTo>
                          <a:cubicBezTo>
                            <a:pt x="503" y="0"/>
                            <a:pt x="394" y="32"/>
                            <a:pt x="284" y="142"/>
                          </a:cubicBezTo>
                          <a:cubicBezTo>
                            <a:pt x="129" y="296"/>
                            <a:pt x="1" y="553"/>
                            <a:pt x="27" y="759"/>
                          </a:cubicBezTo>
                          <a:cubicBezTo>
                            <a:pt x="42" y="761"/>
                            <a:pt x="58" y="763"/>
                            <a:pt x="75" y="763"/>
                          </a:cubicBezTo>
                          <a:cubicBezTo>
                            <a:pt x="255" y="763"/>
                            <a:pt x="503" y="643"/>
                            <a:pt x="644" y="502"/>
                          </a:cubicBezTo>
                          <a:cubicBezTo>
                            <a:pt x="824" y="347"/>
                            <a:pt x="799" y="193"/>
                            <a:pt x="773" y="13"/>
                          </a:cubicBezTo>
                          <a:cubicBezTo>
                            <a:pt x="721" y="5"/>
                            <a:pt x="671" y="0"/>
                            <a:pt x="62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4" name="Google Shape;13214;p37"/>
                    <p:cNvSpPr/>
                    <p:nvPr/>
                  </p:nvSpPr>
                  <p:spPr>
                    <a:xfrm>
                      <a:off x="77167" y="3508713"/>
                      <a:ext cx="28434" cy="24160"/>
                    </a:xfrm>
                    <a:custGeom>
                      <a:rect b="b" l="l" r="r" t="t"/>
                      <a:pathLst>
                        <a:path extrusionOk="0" h="701" w="825">
                          <a:moveTo>
                            <a:pt x="109" y="1"/>
                          </a:moveTo>
                          <a:cubicBezTo>
                            <a:pt x="70" y="1"/>
                            <a:pt x="33" y="5"/>
                            <a:pt x="1" y="14"/>
                          </a:cubicBezTo>
                          <a:cubicBezTo>
                            <a:pt x="1" y="195"/>
                            <a:pt x="155" y="478"/>
                            <a:pt x="335" y="606"/>
                          </a:cubicBezTo>
                          <a:cubicBezTo>
                            <a:pt x="418" y="676"/>
                            <a:pt x="501" y="700"/>
                            <a:pt x="588" y="700"/>
                          </a:cubicBezTo>
                          <a:cubicBezTo>
                            <a:pt x="663" y="700"/>
                            <a:pt x="741" y="682"/>
                            <a:pt x="824" y="658"/>
                          </a:cubicBezTo>
                          <a:cubicBezTo>
                            <a:pt x="824" y="478"/>
                            <a:pt x="824" y="349"/>
                            <a:pt x="644" y="195"/>
                          </a:cubicBezTo>
                          <a:cubicBezTo>
                            <a:pt x="517" y="89"/>
                            <a:pt x="287" y="1"/>
                            <a:pt x="1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215" name="Google Shape;13215;p37"/>
                  <p:cNvGrpSpPr/>
                  <p:nvPr/>
                </p:nvGrpSpPr>
                <p:grpSpPr>
                  <a:xfrm>
                    <a:off x="3906668" y="3378781"/>
                    <a:ext cx="2588515" cy="296293"/>
                    <a:chOff x="385868" y="3378781"/>
                    <a:chExt cx="2588515" cy="296293"/>
                  </a:xfrm>
                </p:grpSpPr>
                <p:sp>
                  <p:nvSpPr>
                    <p:cNvPr id="13216" name="Google Shape;13216;p37"/>
                    <p:cNvSpPr/>
                    <p:nvPr/>
                  </p:nvSpPr>
                  <p:spPr>
                    <a:xfrm>
                      <a:off x="2884774" y="3486966"/>
                      <a:ext cx="47941" cy="51525"/>
                    </a:xfrm>
                    <a:custGeom>
                      <a:rect b="b" l="l" r="r" t="t"/>
                      <a:pathLst>
                        <a:path extrusionOk="0" h="1495" w="1391">
                          <a:moveTo>
                            <a:pt x="1247" y="1"/>
                          </a:moveTo>
                          <a:cubicBezTo>
                            <a:pt x="917" y="1"/>
                            <a:pt x="480" y="297"/>
                            <a:pt x="258" y="594"/>
                          </a:cubicBezTo>
                          <a:cubicBezTo>
                            <a:pt x="0" y="929"/>
                            <a:pt x="52" y="1160"/>
                            <a:pt x="155" y="1495"/>
                          </a:cubicBezTo>
                          <a:cubicBezTo>
                            <a:pt x="489" y="1495"/>
                            <a:pt x="747" y="1495"/>
                            <a:pt x="978" y="1160"/>
                          </a:cubicBezTo>
                          <a:cubicBezTo>
                            <a:pt x="1236" y="851"/>
                            <a:pt x="1390" y="337"/>
                            <a:pt x="1287" y="2"/>
                          </a:cubicBezTo>
                          <a:cubicBezTo>
                            <a:pt x="1274" y="1"/>
                            <a:pt x="1261" y="1"/>
                            <a:pt x="124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7" name="Google Shape;13217;p37"/>
                    <p:cNvSpPr/>
                    <p:nvPr/>
                  </p:nvSpPr>
                  <p:spPr>
                    <a:xfrm>
                      <a:off x="2891874" y="3532149"/>
                      <a:ext cx="46149" cy="22333"/>
                    </a:xfrm>
                    <a:custGeom>
                      <a:rect b="b" l="l" r="r" t="t"/>
                      <a:pathLst>
                        <a:path extrusionOk="0" h="648" w="1339">
                          <a:moveTo>
                            <a:pt x="472" y="0"/>
                          </a:moveTo>
                          <a:cubicBezTo>
                            <a:pt x="240" y="0"/>
                            <a:pt x="141" y="124"/>
                            <a:pt x="0" y="313"/>
                          </a:cubicBezTo>
                          <a:cubicBezTo>
                            <a:pt x="129" y="493"/>
                            <a:pt x="258" y="647"/>
                            <a:pt x="515" y="647"/>
                          </a:cubicBezTo>
                          <a:cubicBezTo>
                            <a:pt x="798" y="647"/>
                            <a:pt x="1184" y="544"/>
                            <a:pt x="1339" y="338"/>
                          </a:cubicBezTo>
                          <a:cubicBezTo>
                            <a:pt x="1184" y="158"/>
                            <a:pt x="824" y="4"/>
                            <a:pt x="541" y="4"/>
                          </a:cubicBezTo>
                          <a:cubicBezTo>
                            <a:pt x="517" y="2"/>
                            <a:pt x="494" y="0"/>
                            <a:pt x="4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8" name="Google Shape;13218;p37"/>
                    <p:cNvSpPr/>
                    <p:nvPr/>
                  </p:nvSpPr>
                  <p:spPr>
                    <a:xfrm>
                      <a:off x="2929992" y="3650984"/>
                      <a:ext cx="44391" cy="24091"/>
                    </a:xfrm>
                    <a:custGeom>
                      <a:rect b="b" l="l" r="r" t="t"/>
                      <a:pathLst>
                        <a:path extrusionOk="0" h="699" w="1288">
                          <a:moveTo>
                            <a:pt x="431" y="0"/>
                          </a:moveTo>
                          <a:cubicBezTo>
                            <a:pt x="275" y="0"/>
                            <a:pt x="152" y="72"/>
                            <a:pt x="1" y="185"/>
                          </a:cubicBezTo>
                          <a:cubicBezTo>
                            <a:pt x="78" y="416"/>
                            <a:pt x="155" y="571"/>
                            <a:pt x="439" y="648"/>
                          </a:cubicBezTo>
                          <a:cubicBezTo>
                            <a:pt x="545" y="680"/>
                            <a:pt x="674" y="699"/>
                            <a:pt x="803" y="699"/>
                          </a:cubicBezTo>
                          <a:cubicBezTo>
                            <a:pt x="985" y="699"/>
                            <a:pt x="1167" y="661"/>
                            <a:pt x="1288" y="571"/>
                          </a:cubicBezTo>
                          <a:cubicBezTo>
                            <a:pt x="1211" y="339"/>
                            <a:pt x="902" y="108"/>
                            <a:pt x="619" y="30"/>
                          </a:cubicBezTo>
                          <a:cubicBezTo>
                            <a:pt x="550" y="10"/>
                            <a:pt x="488" y="0"/>
                            <a:pt x="4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19" name="Google Shape;13219;p37"/>
                    <p:cNvSpPr/>
                    <p:nvPr/>
                  </p:nvSpPr>
                  <p:spPr>
                    <a:xfrm>
                      <a:off x="2914931" y="3564960"/>
                      <a:ext cx="30191" cy="15234"/>
                    </a:xfrm>
                    <a:custGeom>
                      <a:rect b="b" l="l" r="r" t="t"/>
                      <a:pathLst>
                        <a:path extrusionOk="0" h="442" w="876">
                          <a:moveTo>
                            <a:pt x="307" y="0"/>
                          </a:moveTo>
                          <a:cubicBezTo>
                            <a:pt x="164" y="0"/>
                            <a:pt x="92" y="92"/>
                            <a:pt x="0" y="184"/>
                          </a:cubicBezTo>
                          <a:cubicBezTo>
                            <a:pt x="78" y="339"/>
                            <a:pt x="155" y="416"/>
                            <a:pt x="335" y="442"/>
                          </a:cubicBezTo>
                          <a:cubicBezTo>
                            <a:pt x="515" y="442"/>
                            <a:pt x="773" y="390"/>
                            <a:pt x="876" y="261"/>
                          </a:cubicBezTo>
                          <a:cubicBezTo>
                            <a:pt x="798" y="107"/>
                            <a:pt x="541" y="4"/>
                            <a:pt x="361" y="4"/>
                          </a:cubicBezTo>
                          <a:cubicBezTo>
                            <a:pt x="342" y="1"/>
                            <a:pt x="324" y="0"/>
                            <a:pt x="30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0" name="Google Shape;13220;p37"/>
                    <p:cNvSpPr/>
                    <p:nvPr/>
                  </p:nvSpPr>
                  <p:spPr>
                    <a:xfrm>
                      <a:off x="2927338" y="3619035"/>
                      <a:ext cx="23988" cy="21162"/>
                    </a:xfrm>
                    <a:custGeom>
                      <a:rect b="b" l="l" r="r" t="t"/>
                      <a:pathLst>
                        <a:path extrusionOk="0" h="614" w="696">
                          <a:moveTo>
                            <a:pt x="631" y="0"/>
                          </a:moveTo>
                          <a:cubicBezTo>
                            <a:pt x="477" y="0"/>
                            <a:pt x="267" y="73"/>
                            <a:pt x="155" y="185"/>
                          </a:cubicBezTo>
                          <a:cubicBezTo>
                            <a:pt x="1" y="314"/>
                            <a:pt x="1" y="417"/>
                            <a:pt x="1" y="571"/>
                          </a:cubicBezTo>
                          <a:cubicBezTo>
                            <a:pt x="72" y="595"/>
                            <a:pt x="138" y="613"/>
                            <a:pt x="201" y="613"/>
                          </a:cubicBezTo>
                          <a:cubicBezTo>
                            <a:pt x="274" y="613"/>
                            <a:pt x="343" y="589"/>
                            <a:pt x="413" y="520"/>
                          </a:cubicBezTo>
                          <a:cubicBezTo>
                            <a:pt x="567" y="417"/>
                            <a:pt x="696" y="185"/>
                            <a:pt x="696" y="5"/>
                          </a:cubicBezTo>
                          <a:cubicBezTo>
                            <a:pt x="676" y="2"/>
                            <a:pt x="654" y="0"/>
                            <a:pt x="6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1" name="Google Shape;13221;p37"/>
                    <p:cNvSpPr/>
                    <p:nvPr/>
                  </p:nvSpPr>
                  <p:spPr>
                    <a:xfrm>
                      <a:off x="2273575" y="3401873"/>
                      <a:ext cx="36395" cy="63898"/>
                    </a:xfrm>
                    <a:custGeom>
                      <a:rect b="b" l="l" r="r" t="t"/>
                      <a:pathLst>
                        <a:path extrusionOk="0" h="1854" w="1056">
                          <a:moveTo>
                            <a:pt x="335" y="0"/>
                          </a:moveTo>
                          <a:cubicBezTo>
                            <a:pt x="78" y="232"/>
                            <a:pt x="0" y="798"/>
                            <a:pt x="78" y="1184"/>
                          </a:cubicBezTo>
                          <a:cubicBezTo>
                            <a:pt x="155" y="1570"/>
                            <a:pt x="361" y="1699"/>
                            <a:pt x="670" y="1853"/>
                          </a:cubicBezTo>
                          <a:cubicBezTo>
                            <a:pt x="901" y="1596"/>
                            <a:pt x="1056" y="1416"/>
                            <a:pt x="978" y="1004"/>
                          </a:cubicBezTo>
                          <a:cubicBezTo>
                            <a:pt x="901" y="618"/>
                            <a:pt x="644" y="155"/>
                            <a:pt x="33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2" name="Google Shape;13222;p37"/>
                    <p:cNvSpPr/>
                    <p:nvPr/>
                  </p:nvSpPr>
                  <p:spPr>
                    <a:xfrm>
                      <a:off x="2299286" y="3433718"/>
                      <a:ext cx="34637" cy="33914"/>
                    </a:xfrm>
                    <a:custGeom>
                      <a:rect b="b" l="l" r="r" t="t"/>
                      <a:pathLst>
                        <a:path extrusionOk="0" h="984" w="1005">
                          <a:moveTo>
                            <a:pt x="928" y="0"/>
                          </a:moveTo>
                          <a:cubicBezTo>
                            <a:pt x="679" y="0"/>
                            <a:pt x="374" y="170"/>
                            <a:pt x="181" y="363"/>
                          </a:cubicBezTo>
                          <a:cubicBezTo>
                            <a:pt x="1" y="543"/>
                            <a:pt x="1" y="723"/>
                            <a:pt x="52" y="955"/>
                          </a:cubicBezTo>
                          <a:cubicBezTo>
                            <a:pt x="129" y="972"/>
                            <a:pt x="201" y="984"/>
                            <a:pt x="269" y="984"/>
                          </a:cubicBezTo>
                          <a:cubicBezTo>
                            <a:pt x="404" y="984"/>
                            <a:pt x="524" y="938"/>
                            <a:pt x="644" y="801"/>
                          </a:cubicBezTo>
                          <a:cubicBezTo>
                            <a:pt x="850" y="595"/>
                            <a:pt x="1005" y="234"/>
                            <a:pt x="979" y="3"/>
                          </a:cubicBezTo>
                          <a:cubicBezTo>
                            <a:pt x="962" y="1"/>
                            <a:pt x="945" y="0"/>
                            <a:pt x="92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3" name="Google Shape;13223;p37"/>
                    <p:cNvSpPr/>
                    <p:nvPr/>
                  </p:nvSpPr>
                  <p:spPr>
                    <a:xfrm>
                      <a:off x="2335681" y="3439267"/>
                      <a:ext cx="39049" cy="28089"/>
                    </a:xfrm>
                    <a:custGeom>
                      <a:rect b="b" l="l" r="r" t="t"/>
                      <a:pathLst>
                        <a:path extrusionOk="0" h="815" w="1133">
                          <a:moveTo>
                            <a:pt x="896" y="1"/>
                          </a:moveTo>
                          <a:cubicBezTo>
                            <a:pt x="700" y="1"/>
                            <a:pt x="468" y="70"/>
                            <a:pt x="309" y="176"/>
                          </a:cubicBezTo>
                          <a:cubicBezTo>
                            <a:pt x="52" y="305"/>
                            <a:pt x="26" y="485"/>
                            <a:pt x="0" y="717"/>
                          </a:cubicBezTo>
                          <a:cubicBezTo>
                            <a:pt x="127" y="773"/>
                            <a:pt x="231" y="814"/>
                            <a:pt x="341" y="814"/>
                          </a:cubicBezTo>
                          <a:cubicBezTo>
                            <a:pt x="432" y="814"/>
                            <a:pt x="527" y="787"/>
                            <a:pt x="644" y="717"/>
                          </a:cubicBezTo>
                          <a:cubicBezTo>
                            <a:pt x="875" y="588"/>
                            <a:pt x="1133" y="279"/>
                            <a:pt x="1133" y="48"/>
                          </a:cubicBezTo>
                          <a:cubicBezTo>
                            <a:pt x="1068" y="15"/>
                            <a:pt x="986" y="1"/>
                            <a:pt x="89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4" name="Google Shape;13224;p37"/>
                    <p:cNvSpPr/>
                    <p:nvPr/>
                  </p:nvSpPr>
                  <p:spPr>
                    <a:xfrm>
                      <a:off x="2341885" y="3410317"/>
                      <a:ext cx="23988" cy="22195"/>
                    </a:xfrm>
                    <a:custGeom>
                      <a:rect b="b" l="l" r="r" t="t"/>
                      <a:pathLst>
                        <a:path extrusionOk="0" h="644" w="696">
                          <a:moveTo>
                            <a:pt x="593" y="1"/>
                          </a:moveTo>
                          <a:cubicBezTo>
                            <a:pt x="445" y="1"/>
                            <a:pt x="259" y="110"/>
                            <a:pt x="129" y="218"/>
                          </a:cubicBezTo>
                          <a:cubicBezTo>
                            <a:pt x="0" y="347"/>
                            <a:pt x="0" y="450"/>
                            <a:pt x="26" y="630"/>
                          </a:cubicBezTo>
                          <a:cubicBezTo>
                            <a:pt x="74" y="638"/>
                            <a:pt x="119" y="644"/>
                            <a:pt x="163" y="644"/>
                          </a:cubicBezTo>
                          <a:cubicBezTo>
                            <a:pt x="260" y="644"/>
                            <a:pt x="349" y="616"/>
                            <a:pt x="438" y="527"/>
                          </a:cubicBezTo>
                          <a:cubicBezTo>
                            <a:pt x="592" y="399"/>
                            <a:pt x="695" y="167"/>
                            <a:pt x="669" y="13"/>
                          </a:cubicBezTo>
                          <a:cubicBezTo>
                            <a:pt x="646" y="5"/>
                            <a:pt x="620" y="1"/>
                            <a:pt x="59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5" name="Google Shape;13225;p37"/>
                    <p:cNvSpPr/>
                    <p:nvPr/>
                  </p:nvSpPr>
                  <p:spPr>
                    <a:xfrm>
                      <a:off x="2303732" y="3378781"/>
                      <a:ext cx="15992" cy="31087"/>
                    </a:xfrm>
                    <a:custGeom>
                      <a:rect b="b" l="l" r="r" t="t"/>
                      <a:pathLst>
                        <a:path extrusionOk="0" h="902" w="464">
                          <a:moveTo>
                            <a:pt x="258" y="1"/>
                          </a:moveTo>
                          <a:cubicBezTo>
                            <a:pt x="103" y="104"/>
                            <a:pt x="26" y="336"/>
                            <a:pt x="0" y="541"/>
                          </a:cubicBezTo>
                          <a:cubicBezTo>
                            <a:pt x="0" y="722"/>
                            <a:pt x="78" y="799"/>
                            <a:pt x="206" y="902"/>
                          </a:cubicBezTo>
                          <a:cubicBezTo>
                            <a:pt x="335" y="825"/>
                            <a:pt x="438" y="747"/>
                            <a:pt x="438" y="541"/>
                          </a:cubicBezTo>
                          <a:cubicBezTo>
                            <a:pt x="464" y="361"/>
                            <a:pt x="387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6" name="Google Shape;13226;p37"/>
                    <p:cNvSpPr/>
                    <p:nvPr/>
                  </p:nvSpPr>
                  <p:spPr>
                    <a:xfrm>
                      <a:off x="2714449" y="3439991"/>
                      <a:ext cx="30191" cy="48837"/>
                    </a:xfrm>
                    <a:custGeom>
                      <a:rect b="b" l="l" r="r" t="t"/>
                      <a:pathLst>
                        <a:path extrusionOk="0" h="1417" w="876">
                          <a:moveTo>
                            <a:pt x="206" y="1"/>
                          </a:moveTo>
                          <a:cubicBezTo>
                            <a:pt x="52" y="207"/>
                            <a:pt x="0" y="644"/>
                            <a:pt x="103" y="927"/>
                          </a:cubicBezTo>
                          <a:cubicBezTo>
                            <a:pt x="181" y="1236"/>
                            <a:pt x="361" y="1339"/>
                            <a:pt x="618" y="1417"/>
                          </a:cubicBezTo>
                          <a:cubicBezTo>
                            <a:pt x="773" y="1211"/>
                            <a:pt x="876" y="1056"/>
                            <a:pt x="798" y="747"/>
                          </a:cubicBezTo>
                          <a:cubicBezTo>
                            <a:pt x="721" y="438"/>
                            <a:pt x="464" y="78"/>
                            <a:pt x="20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7" name="Google Shape;13227;p37"/>
                    <p:cNvSpPr/>
                    <p:nvPr/>
                  </p:nvSpPr>
                  <p:spPr>
                    <a:xfrm>
                      <a:off x="2736610" y="3461290"/>
                      <a:ext cx="26676" cy="28434"/>
                    </a:xfrm>
                    <a:custGeom>
                      <a:rect b="b" l="l" r="r" t="t"/>
                      <a:pathLst>
                        <a:path extrusionOk="0" h="825" w="774">
                          <a:moveTo>
                            <a:pt x="722" y="1"/>
                          </a:moveTo>
                          <a:cubicBezTo>
                            <a:pt x="541" y="1"/>
                            <a:pt x="258" y="155"/>
                            <a:pt x="130" y="335"/>
                          </a:cubicBezTo>
                          <a:cubicBezTo>
                            <a:pt x="1" y="515"/>
                            <a:pt x="27" y="644"/>
                            <a:pt x="52" y="824"/>
                          </a:cubicBezTo>
                          <a:cubicBezTo>
                            <a:pt x="258" y="824"/>
                            <a:pt x="387" y="824"/>
                            <a:pt x="541" y="670"/>
                          </a:cubicBezTo>
                          <a:cubicBezTo>
                            <a:pt x="670" y="490"/>
                            <a:pt x="773" y="181"/>
                            <a:pt x="7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8" name="Google Shape;13228;p37"/>
                    <p:cNvSpPr/>
                    <p:nvPr/>
                  </p:nvSpPr>
                  <p:spPr>
                    <a:xfrm>
                      <a:off x="2688739" y="3463944"/>
                      <a:ext cx="27503" cy="27951"/>
                    </a:xfrm>
                    <a:custGeom>
                      <a:rect b="b" l="l" r="r" t="t"/>
                      <a:pathLst>
                        <a:path extrusionOk="0" h="811" w="798">
                          <a:moveTo>
                            <a:pt x="52" y="1"/>
                          </a:moveTo>
                          <a:cubicBezTo>
                            <a:pt x="0" y="181"/>
                            <a:pt x="103" y="490"/>
                            <a:pt x="257" y="644"/>
                          </a:cubicBezTo>
                          <a:cubicBezTo>
                            <a:pt x="370" y="775"/>
                            <a:pt x="468" y="811"/>
                            <a:pt x="582" y="811"/>
                          </a:cubicBezTo>
                          <a:cubicBezTo>
                            <a:pt x="626" y="811"/>
                            <a:pt x="671" y="806"/>
                            <a:pt x="721" y="799"/>
                          </a:cubicBezTo>
                          <a:cubicBezTo>
                            <a:pt x="772" y="619"/>
                            <a:pt x="798" y="464"/>
                            <a:pt x="644" y="310"/>
                          </a:cubicBezTo>
                          <a:cubicBezTo>
                            <a:pt x="515" y="130"/>
                            <a:pt x="232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29" name="Google Shape;13229;p37"/>
                    <p:cNvSpPr/>
                    <p:nvPr/>
                  </p:nvSpPr>
                  <p:spPr>
                    <a:xfrm>
                      <a:off x="2740160" y="3420484"/>
                      <a:ext cx="19576" cy="35533"/>
                    </a:xfrm>
                    <a:custGeom>
                      <a:rect b="b" l="l" r="r" t="t"/>
                      <a:pathLst>
                        <a:path extrusionOk="0" h="1031" w="568">
                          <a:moveTo>
                            <a:pt x="361" y="1"/>
                          </a:moveTo>
                          <a:cubicBezTo>
                            <a:pt x="181" y="78"/>
                            <a:pt x="52" y="361"/>
                            <a:pt x="27" y="593"/>
                          </a:cubicBezTo>
                          <a:cubicBezTo>
                            <a:pt x="1" y="799"/>
                            <a:pt x="104" y="901"/>
                            <a:pt x="233" y="1030"/>
                          </a:cubicBezTo>
                          <a:cubicBezTo>
                            <a:pt x="413" y="953"/>
                            <a:pt x="516" y="876"/>
                            <a:pt x="541" y="644"/>
                          </a:cubicBezTo>
                          <a:cubicBezTo>
                            <a:pt x="567" y="412"/>
                            <a:pt x="490" y="129"/>
                            <a:pt x="36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0" name="Google Shape;13230;p37"/>
                    <p:cNvSpPr/>
                    <p:nvPr/>
                  </p:nvSpPr>
                  <p:spPr>
                    <a:xfrm>
                      <a:off x="2778313" y="3447986"/>
                      <a:ext cx="24884" cy="31984"/>
                    </a:xfrm>
                    <a:custGeom>
                      <a:rect b="b" l="l" r="r" t="t"/>
                      <a:pathLst>
                        <a:path extrusionOk="0" h="928" w="722">
                          <a:moveTo>
                            <a:pt x="618" y="1"/>
                          </a:moveTo>
                          <a:cubicBezTo>
                            <a:pt x="438" y="26"/>
                            <a:pt x="207" y="232"/>
                            <a:pt x="104" y="438"/>
                          </a:cubicBezTo>
                          <a:cubicBezTo>
                            <a:pt x="1" y="644"/>
                            <a:pt x="52" y="773"/>
                            <a:pt x="155" y="927"/>
                          </a:cubicBezTo>
                          <a:cubicBezTo>
                            <a:pt x="335" y="901"/>
                            <a:pt x="464" y="876"/>
                            <a:pt x="567" y="670"/>
                          </a:cubicBezTo>
                          <a:cubicBezTo>
                            <a:pt x="670" y="490"/>
                            <a:pt x="721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1" name="Google Shape;13231;p37"/>
                    <p:cNvSpPr/>
                    <p:nvPr/>
                  </p:nvSpPr>
                  <p:spPr>
                    <a:xfrm>
                      <a:off x="1033428" y="3443540"/>
                      <a:ext cx="36430" cy="53283"/>
                    </a:xfrm>
                    <a:custGeom>
                      <a:rect b="b" l="l" r="r" t="t"/>
                      <a:pathLst>
                        <a:path extrusionOk="0" h="1546" w="1057">
                          <a:moveTo>
                            <a:pt x="181" y="1"/>
                          </a:moveTo>
                          <a:cubicBezTo>
                            <a:pt x="1" y="258"/>
                            <a:pt x="27" y="747"/>
                            <a:pt x="155" y="1082"/>
                          </a:cubicBezTo>
                          <a:cubicBezTo>
                            <a:pt x="284" y="1391"/>
                            <a:pt x="490" y="1468"/>
                            <a:pt x="799" y="1545"/>
                          </a:cubicBezTo>
                          <a:cubicBezTo>
                            <a:pt x="953" y="1288"/>
                            <a:pt x="1056" y="1082"/>
                            <a:pt x="902" y="773"/>
                          </a:cubicBezTo>
                          <a:cubicBezTo>
                            <a:pt x="773" y="438"/>
                            <a:pt x="464" y="78"/>
                            <a:pt x="18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2" name="Google Shape;13232;p37"/>
                    <p:cNvSpPr/>
                    <p:nvPr/>
                  </p:nvSpPr>
                  <p:spPr>
                    <a:xfrm>
                      <a:off x="1060034" y="3463082"/>
                      <a:ext cx="28434" cy="33741"/>
                    </a:xfrm>
                    <a:custGeom>
                      <a:rect b="b" l="l" r="r" t="t"/>
                      <a:pathLst>
                        <a:path extrusionOk="0" h="979" w="825">
                          <a:moveTo>
                            <a:pt x="747" y="0"/>
                          </a:moveTo>
                          <a:cubicBezTo>
                            <a:pt x="541" y="0"/>
                            <a:pt x="284" y="232"/>
                            <a:pt x="130" y="438"/>
                          </a:cubicBezTo>
                          <a:cubicBezTo>
                            <a:pt x="1" y="644"/>
                            <a:pt x="52" y="798"/>
                            <a:pt x="130" y="978"/>
                          </a:cubicBezTo>
                          <a:cubicBezTo>
                            <a:pt x="336" y="978"/>
                            <a:pt x="490" y="952"/>
                            <a:pt x="619" y="747"/>
                          </a:cubicBezTo>
                          <a:cubicBezTo>
                            <a:pt x="747" y="541"/>
                            <a:pt x="825" y="206"/>
                            <a:pt x="7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3" name="Google Shape;13233;p37"/>
                    <p:cNvSpPr/>
                    <p:nvPr/>
                  </p:nvSpPr>
                  <p:spPr>
                    <a:xfrm>
                      <a:off x="1013921" y="3463564"/>
                      <a:ext cx="31087" cy="28330"/>
                    </a:xfrm>
                    <a:custGeom>
                      <a:rect b="b" l="l" r="r" t="t"/>
                      <a:pathLst>
                        <a:path extrusionOk="0" h="822" w="902">
                          <a:moveTo>
                            <a:pt x="126" y="0"/>
                          </a:moveTo>
                          <a:cubicBezTo>
                            <a:pt x="91" y="0"/>
                            <a:pt x="57" y="4"/>
                            <a:pt x="26" y="12"/>
                          </a:cubicBezTo>
                          <a:cubicBezTo>
                            <a:pt x="1" y="218"/>
                            <a:pt x="155" y="527"/>
                            <a:pt x="335" y="681"/>
                          </a:cubicBezTo>
                          <a:cubicBezTo>
                            <a:pt x="441" y="787"/>
                            <a:pt x="539" y="822"/>
                            <a:pt x="643" y="822"/>
                          </a:cubicBezTo>
                          <a:cubicBezTo>
                            <a:pt x="715" y="822"/>
                            <a:pt x="791" y="805"/>
                            <a:pt x="876" y="784"/>
                          </a:cubicBezTo>
                          <a:cubicBezTo>
                            <a:pt x="901" y="578"/>
                            <a:pt x="901" y="424"/>
                            <a:pt x="721" y="269"/>
                          </a:cubicBezTo>
                          <a:cubicBezTo>
                            <a:pt x="568" y="116"/>
                            <a:pt x="323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4" name="Google Shape;13234;p37"/>
                    <p:cNvSpPr/>
                    <p:nvPr/>
                  </p:nvSpPr>
                  <p:spPr>
                    <a:xfrm>
                      <a:off x="1060931" y="3418726"/>
                      <a:ext cx="19542" cy="39945"/>
                    </a:xfrm>
                    <a:custGeom>
                      <a:rect b="b" l="l" r="r" t="t"/>
                      <a:pathLst>
                        <a:path extrusionOk="0" h="1159" w="567">
                          <a:moveTo>
                            <a:pt x="284" y="0"/>
                          </a:moveTo>
                          <a:cubicBezTo>
                            <a:pt x="104" y="103"/>
                            <a:pt x="1" y="438"/>
                            <a:pt x="1" y="695"/>
                          </a:cubicBezTo>
                          <a:cubicBezTo>
                            <a:pt x="1" y="927"/>
                            <a:pt x="129" y="1030"/>
                            <a:pt x="284" y="1158"/>
                          </a:cubicBezTo>
                          <a:cubicBezTo>
                            <a:pt x="464" y="1030"/>
                            <a:pt x="567" y="927"/>
                            <a:pt x="567" y="695"/>
                          </a:cubicBezTo>
                          <a:cubicBezTo>
                            <a:pt x="567" y="438"/>
                            <a:pt x="464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5" name="Google Shape;13235;p37"/>
                    <p:cNvSpPr/>
                    <p:nvPr/>
                  </p:nvSpPr>
                  <p:spPr>
                    <a:xfrm>
                      <a:off x="733618" y="3434683"/>
                      <a:ext cx="36395" cy="52387"/>
                    </a:xfrm>
                    <a:custGeom>
                      <a:rect b="b" l="l" r="r" t="t"/>
                      <a:pathLst>
                        <a:path extrusionOk="0" h="1520" w="1056">
                          <a:moveTo>
                            <a:pt x="875" y="0"/>
                          </a:moveTo>
                          <a:cubicBezTo>
                            <a:pt x="592" y="52"/>
                            <a:pt x="258" y="438"/>
                            <a:pt x="129" y="747"/>
                          </a:cubicBezTo>
                          <a:cubicBezTo>
                            <a:pt x="0" y="1081"/>
                            <a:pt x="103" y="1262"/>
                            <a:pt x="258" y="1519"/>
                          </a:cubicBezTo>
                          <a:cubicBezTo>
                            <a:pt x="566" y="1468"/>
                            <a:pt x="772" y="1390"/>
                            <a:pt x="901" y="1056"/>
                          </a:cubicBezTo>
                          <a:cubicBezTo>
                            <a:pt x="1030" y="747"/>
                            <a:pt x="1055" y="258"/>
                            <a:pt x="87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6" name="Google Shape;13236;p37"/>
                    <p:cNvSpPr/>
                    <p:nvPr/>
                  </p:nvSpPr>
                  <p:spPr>
                    <a:xfrm>
                      <a:off x="765533" y="3457740"/>
                      <a:ext cx="29330" cy="31984"/>
                    </a:xfrm>
                    <a:custGeom>
                      <a:rect b="b" l="l" r="r" t="t"/>
                      <a:pathLst>
                        <a:path extrusionOk="0" h="928" w="851">
                          <a:moveTo>
                            <a:pt x="799" y="1"/>
                          </a:moveTo>
                          <a:cubicBezTo>
                            <a:pt x="567" y="1"/>
                            <a:pt x="284" y="181"/>
                            <a:pt x="155" y="387"/>
                          </a:cubicBezTo>
                          <a:cubicBezTo>
                            <a:pt x="1" y="593"/>
                            <a:pt x="26" y="747"/>
                            <a:pt x="104" y="927"/>
                          </a:cubicBezTo>
                          <a:cubicBezTo>
                            <a:pt x="310" y="927"/>
                            <a:pt x="464" y="927"/>
                            <a:pt x="618" y="721"/>
                          </a:cubicBezTo>
                          <a:cubicBezTo>
                            <a:pt x="747" y="515"/>
                            <a:pt x="850" y="181"/>
                            <a:pt x="79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7" name="Google Shape;13237;p37"/>
                    <p:cNvSpPr/>
                    <p:nvPr/>
                  </p:nvSpPr>
                  <p:spPr>
                    <a:xfrm>
                      <a:off x="708769" y="3450640"/>
                      <a:ext cx="21334" cy="39945"/>
                    </a:xfrm>
                    <a:custGeom>
                      <a:rect b="b" l="l" r="r" t="t"/>
                      <a:pathLst>
                        <a:path extrusionOk="0" h="1159" w="619">
                          <a:moveTo>
                            <a:pt x="258" y="1"/>
                          </a:moveTo>
                          <a:cubicBezTo>
                            <a:pt x="103" y="129"/>
                            <a:pt x="0" y="464"/>
                            <a:pt x="26" y="696"/>
                          </a:cubicBezTo>
                          <a:cubicBezTo>
                            <a:pt x="26" y="953"/>
                            <a:pt x="155" y="1056"/>
                            <a:pt x="335" y="1159"/>
                          </a:cubicBezTo>
                          <a:cubicBezTo>
                            <a:pt x="515" y="1030"/>
                            <a:pt x="618" y="927"/>
                            <a:pt x="592" y="670"/>
                          </a:cubicBezTo>
                          <a:cubicBezTo>
                            <a:pt x="592" y="413"/>
                            <a:pt x="438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8" name="Google Shape;13238;p37"/>
                    <p:cNvSpPr/>
                    <p:nvPr/>
                  </p:nvSpPr>
                  <p:spPr>
                    <a:xfrm>
                      <a:off x="835634" y="3459187"/>
                      <a:ext cx="31053" cy="29778"/>
                    </a:xfrm>
                    <a:custGeom>
                      <a:rect b="b" l="l" r="r" t="t"/>
                      <a:pathLst>
                        <a:path extrusionOk="0" h="864" w="901">
                          <a:moveTo>
                            <a:pt x="779" y="0"/>
                          </a:moveTo>
                          <a:cubicBezTo>
                            <a:pt x="564" y="0"/>
                            <a:pt x="314" y="137"/>
                            <a:pt x="180" y="293"/>
                          </a:cubicBezTo>
                          <a:cubicBezTo>
                            <a:pt x="0" y="473"/>
                            <a:pt x="26" y="628"/>
                            <a:pt x="52" y="834"/>
                          </a:cubicBezTo>
                          <a:cubicBezTo>
                            <a:pt x="123" y="852"/>
                            <a:pt x="189" y="863"/>
                            <a:pt x="251" y="863"/>
                          </a:cubicBezTo>
                          <a:cubicBezTo>
                            <a:pt x="368" y="863"/>
                            <a:pt x="475" y="822"/>
                            <a:pt x="592" y="705"/>
                          </a:cubicBezTo>
                          <a:cubicBezTo>
                            <a:pt x="772" y="525"/>
                            <a:pt x="901" y="216"/>
                            <a:pt x="875" y="10"/>
                          </a:cubicBezTo>
                          <a:cubicBezTo>
                            <a:pt x="844" y="3"/>
                            <a:pt x="812" y="0"/>
                            <a:pt x="77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39" name="Google Shape;13239;p37"/>
                    <p:cNvSpPr/>
                    <p:nvPr/>
                  </p:nvSpPr>
                  <p:spPr>
                    <a:xfrm>
                      <a:off x="410717" y="3439991"/>
                      <a:ext cx="203171" cy="203206"/>
                    </a:xfrm>
                    <a:custGeom>
                      <a:rect b="b" l="l" r="r" t="t"/>
                      <a:pathLst>
                        <a:path extrusionOk="0" h="5896" w="5895">
                          <a:moveTo>
                            <a:pt x="2935" y="1"/>
                          </a:moveTo>
                          <a:cubicBezTo>
                            <a:pt x="1313" y="1"/>
                            <a:pt x="0" y="1314"/>
                            <a:pt x="0" y="2961"/>
                          </a:cubicBezTo>
                          <a:cubicBezTo>
                            <a:pt x="0" y="4582"/>
                            <a:pt x="1313" y="5895"/>
                            <a:pt x="2935" y="5895"/>
                          </a:cubicBezTo>
                          <a:cubicBezTo>
                            <a:pt x="4582" y="5895"/>
                            <a:pt x="5894" y="4582"/>
                            <a:pt x="5894" y="2961"/>
                          </a:cubicBezTo>
                          <a:cubicBezTo>
                            <a:pt x="5894" y="1314"/>
                            <a:pt x="4582" y="1"/>
                            <a:pt x="293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40" name="Google Shape;13240;p37"/>
                    <p:cNvSpPr/>
                    <p:nvPr/>
                  </p:nvSpPr>
                  <p:spPr>
                    <a:xfrm>
                      <a:off x="385868" y="3455982"/>
                      <a:ext cx="120696" cy="120662"/>
                    </a:xfrm>
                    <a:custGeom>
                      <a:rect b="b" l="l" r="r" t="t"/>
                      <a:pathLst>
                        <a:path extrusionOk="0" h="3501" w="3502">
                          <a:moveTo>
                            <a:pt x="1751" y="0"/>
                          </a:moveTo>
                          <a:cubicBezTo>
                            <a:pt x="799" y="0"/>
                            <a:pt x="1" y="798"/>
                            <a:pt x="1" y="1750"/>
                          </a:cubicBezTo>
                          <a:cubicBezTo>
                            <a:pt x="1" y="2728"/>
                            <a:pt x="799" y="3501"/>
                            <a:pt x="1751" y="3501"/>
                          </a:cubicBezTo>
                          <a:cubicBezTo>
                            <a:pt x="2729" y="3501"/>
                            <a:pt x="3501" y="2728"/>
                            <a:pt x="3501" y="1750"/>
                          </a:cubicBezTo>
                          <a:cubicBezTo>
                            <a:pt x="3501" y="798"/>
                            <a:pt x="2729" y="0"/>
                            <a:pt x="175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41" name="Google Shape;13241;p37"/>
                    <p:cNvSpPr/>
                    <p:nvPr/>
                  </p:nvSpPr>
                  <p:spPr>
                    <a:xfrm>
                      <a:off x="1118590" y="3455086"/>
                      <a:ext cx="218267" cy="218267"/>
                    </a:xfrm>
                    <a:custGeom>
                      <a:rect b="b" l="l" r="r" t="t"/>
                      <a:pathLst>
                        <a:path extrusionOk="0" h="6333" w="6333">
                          <a:moveTo>
                            <a:pt x="3167" y="0"/>
                          </a:moveTo>
                          <a:cubicBezTo>
                            <a:pt x="1416" y="0"/>
                            <a:pt x="1" y="1416"/>
                            <a:pt x="1" y="3166"/>
                          </a:cubicBezTo>
                          <a:cubicBezTo>
                            <a:pt x="1" y="4917"/>
                            <a:pt x="1416" y="6332"/>
                            <a:pt x="3167" y="6332"/>
                          </a:cubicBezTo>
                          <a:cubicBezTo>
                            <a:pt x="4917" y="6332"/>
                            <a:pt x="6332" y="4917"/>
                            <a:pt x="6332" y="3166"/>
                          </a:cubicBezTo>
                          <a:cubicBezTo>
                            <a:pt x="6332" y="1416"/>
                            <a:pt x="4917" y="0"/>
                            <a:pt x="316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42" name="Google Shape;13242;p37"/>
                    <p:cNvSpPr/>
                    <p:nvPr/>
                  </p:nvSpPr>
                  <p:spPr>
                    <a:xfrm>
                      <a:off x="1276508" y="3475489"/>
                      <a:ext cx="113562" cy="114458"/>
                    </a:xfrm>
                    <a:custGeom>
                      <a:rect b="b" l="l" r="r" t="t"/>
                      <a:pathLst>
                        <a:path extrusionOk="0" h="3321" w="3295">
                          <a:moveTo>
                            <a:pt x="1647" y="0"/>
                          </a:moveTo>
                          <a:cubicBezTo>
                            <a:pt x="721" y="0"/>
                            <a:pt x="0" y="747"/>
                            <a:pt x="0" y="1673"/>
                          </a:cubicBezTo>
                          <a:cubicBezTo>
                            <a:pt x="0" y="2574"/>
                            <a:pt x="721" y="3321"/>
                            <a:pt x="1647" y="3321"/>
                          </a:cubicBezTo>
                          <a:cubicBezTo>
                            <a:pt x="2548" y="3321"/>
                            <a:pt x="3295" y="2574"/>
                            <a:pt x="3295" y="1673"/>
                          </a:cubicBezTo>
                          <a:cubicBezTo>
                            <a:pt x="3295" y="747"/>
                            <a:pt x="2548" y="0"/>
                            <a:pt x="16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43" name="Google Shape;13243;p37"/>
                    <p:cNvSpPr/>
                    <p:nvPr/>
                  </p:nvSpPr>
                  <p:spPr>
                    <a:xfrm>
                      <a:off x="1819398" y="3426687"/>
                      <a:ext cx="238636" cy="238670"/>
                    </a:xfrm>
                    <a:custGeom>
                      <a:rect b="b" l="l" r="r" t="t"/>
                      <a:pathLst>
                        <a:path extrusionOk="0" h="6925" w="6924">
                          <a:moveTo>
                            <a:pt x="3449" y="1"/>
                          </a:moveTo>
                          <a:cubicBezTo>
                            <a:pt x="1545" y="1"/>
                            <a:pt x="0" y="1545"/>
                            <a:pt x="0" y="3450"/>
                          </a:cubicBezTo>
                          <a:cubicBezTo>
                            <a:pt x="0" y="5380"/>
                            <a:pt x="1545" y="6924"/>
                            <a:pt x="3449" y="6924"/>
                          </a:cubicBezTo>
                          <a:cubicBezTo>
                            <a:pt x="5380" y="6924"/>
                            <a:pt x="6924" y="5380"/>
                            <a:pt x="6924" y="3450"/>
                          </a:cubicBezTo>
                          <a:cubicBezTo>
                            <a:pt x="6924" y="1545"/>
                            <a:pt x="5380" y="1"/>
                            <a:pt x="344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44" name="Google Shape;13244;p37"/>
                    <p:cNvSpPr/>
                    <p:nvPr/>
                  </p:nvSpPr>
                  <p:spPr>
                    <a:xfrm>
                      <a:off x="2005680" y="3453294"/>
                      <a:ext cx="63898" cy="63933"/>
                    </a:xfrm>
                    <a:custGeom>
                      <a:rect b="b" l="l" r="r" t="t"/>
                      <a:pathLst>
                        <a:path extrusionOk="0" h="1855" w="1854">
                          <a:moveTo>
                            <a:pt x="927" y="1"/>
                          </a:moveTo>
                          <a:cubicBezTo>
                            <a:pt x="412" y="1"/>
                            <a:pt x="0" y="413"/>
                            <a:pt x="0" y="928"/>
                          </a:cubicBezTo>
                          <a:cubicBezTo>
                            <a:pt x="0" y="1442"/>
                            <a:pt x="412" y="1854"/>
                            <a:pt x="927" y="1854"/>
                          </a:cubicBezTo>
                          <a:cubicBezTo>
                            <a:pt x="1442" y="1854"/>
                            <a:pt x="1854" y="1442"/>
                            <a:pt x="1854" y="928"/>
                          </a:cubicBezTo>
                          <a:cubicBezTo>
                            <a:pt x="1854" y="413"/>
                            <a:pt x="1442" y="1"/>
                            <a:pt x="92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45" name="Google Shape;13245;p37"/>
                    <p:cNvSpPr/>
                    <p:nvPr/>
                  </p:nvSpPr>
                  <p:spPr>
                    <a:xfrm>
                      <a:off x="1711178" y="3475489"/>
                      <a:ext cx="84301" cy="84301"/>
                    </a:xfrm>
                    <a:custGeom>
                      <a:rect b="b" l="l" r="r" t="t"/>
                      <a:pathLst>
                        <a:path extrusionOk="0" h="2446" w="2446">
                          <a:moveTo>
                            <a:pt x="1210" y="0"/>
                          </a:moveTo>
                          <a:cubicBezTo>
                            <a:pt x="541" y="0"/>
                            <a:pt x="0" y="567"/>
                            <a:pt x="0" y="1236"/>
                          </a:cubicBezTo>
                          <a:cubicBezTo>
                            <a:pt x="0" y="1905"/>
                            <a:pt x="541" y="2446"/>
                            <a:pt x="1210" y="2446"/>
                          </a:cubicBezTo>
                          <a:cubicBezTo>
                            <a:pt x="1879" y="2446"/>
                            <a:pt x="2445" y="1905"/>
                            <a:pt x="2445" y="1236"/>
                          </a:cubicBezTo>
                          <a:cubicBezTo>
                            <a:pt x="2445" y="567"/>
                            <a:pt x="1879" y="0"/>
                            <a:pt x="121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46" name="Google Shape;13246;p37"/>
                    <p:cNvSpPr/>
                    <p:nvPr/>
                  </p:nvSpPr>
                  <p:spPr>
                    <a:xfrm>
                      <a:off x="2552120" y="3431133"/>
                      <a:ext cx="115354" cy="115354"/>
                    </a:xfrm>
                    <a:custGeom>
                      <a:rect b="b" l="l" r="r" t="t"/>
                      <a:pathLst>
                        <a:path extrusionOk="0" h="3347" w="3347">
                          <a:moveTo>
                            <a:pt x="1673" y="0"/>
                          </a:moveTo>
                          <a:cubicBezTo>
                            <a:pt x="747" y="0"/>
                            <a:pt x="0" y="747"/>
                            <a:pt x="0" y="1674"/>
                          </a:cubicBezTo>
                          <a:cubicBezTo>
                            <a:pt x="0" y="2600"/>
                            <a:pt x="747" y="3347"/>
                            <a:pt x="1673" y="3347"/>
                          </a:cubicBezTo>
                          <a:cubicBezTo>
                            <a:pt x="2600" y="3347"/>
                            <a:pt x="3346" y="2600"/>
                            <a:pt x="3346" y="1674"/>
                          </a:cubicBezTo>
                          <a:cubicBezTo>
                            <a:pt x="3346" y="747"/>
                            <a:pt x="2600" y="0"/>
                            <a:pt x="1673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47" name="Google Shape;13247;p37"/>
                    <p:cNvSpPr/>
                    <p:nvPr/>
                  </p:nvSpPr>
                  <p:spPr>
                    <a:xfrm>
                      <a:off x="2487361" y="3443540"/>
                      <a:ext cx="53248" cy="53283"/>
                    </a:xfrm>
                    <a:custGeom>
                      <a:rect b="b" l="l" r="r" t="t"/>
                      <a:pathLst>
                        <a:path extrusionOk="0" h="1546" w="1545">
                          <a:moveTo>
                            <a:pt x="773" y="1"/>
                          </a:moveTo>
                          <a:cubicBezTo>
                            <a:pt x="361" y="1"/>
                            <a:pt x="0" y="335"/>
                            <a:pt x="0" y="773"/>
                          </a:cubicBezTo>
                          <a:cubicBezTo>
                            <a:pt x="0" y="1185"/>
                            <a:pt x="361" y="1545"/>
                            <a:pt x="773" y="1545"/>
                          </a:cubicBezTo>
                          <a:cubicBezTo>
                            <a:pt x="1210" y="1545"/>
                            <a:pt x="1545" y="1185"/>
                            <a:pt x="1545" y="773"/>
                          </a:cubicBezTo>
                          <a:cubicBezTo>
                            <a:pt x="1545" y="335"/>
                            <a:pt x="1210" y="1"/>
                            <a:pt x="77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3248" name="Google Shape;13248;p37"/>
                  <p:cNvSpPr/>
                  <p:nvPr/>
                </p:nvSpPr>
                <p:spPr>
                  <a:xfrm>
                    <a:off x="6602407" y="3479039"/>
                    <a:ext cx="98501" cy="200517"/>
                  </a:xfrm>
                  <a:custGeom>
                    <a:rect b="b" l="l" r="r" t="t"/>
                    <a:pathLst>
                      <a:path extrusionOk="0" h="5818" w="2858">
                        <a:moveTo>
                          <a:pt x="1442" y="0"/>
                        </a:moveTo>
                        <a:cubicBezTo>
                          <a:pt x="644" y="0"/>
                          <a:pt x="0" y="1313"/>
                          <a:pt x="0" y="2909"/>
                        </a:cubicBezTo>
                        <a:cubicBezTo>
                          <a:pt x="0" y="4505"/>
                          <a:pt x="644" y="5817"/>
                          <a:pt x="1442" y="5817"/>
                        </a:cubicBezTo>
                        <a:cubicBezTo>
                          <a:pt x="2214" y="5817"/>
                          <a:pt x="2857" y="4505"/>
                          <a:pt x="2857" y="2909"/>
                        </a:cubicBezTo>
                        <a:cubicBezTo>
                          <a:pt x="2857" y="1313"/>
                          <a:pt x="2214" y="0"/>
                          <a:pt x="144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49" name="Google Shape;13249;p37"/>
                  <p:cNvSpPr/>
                  <p:nvPr/>
                </p:nvSpPr>
                <p:spPr>
                  <a:xfrm>
                    <a:off x="6521690" y="3679520"/>
                    <a:ext cx="179218" cy="178322"/>
                  </a:xfrm>
                  <a:custGeom>
                    <a:rect b="b" l="l" r="r" t="t"/>
                    <a:pathLst>
                      <a:path extrusionOk="0" h="5174" w="5200">
                        <a:moveTo>
                          <a:pt x="2600" y="0"/>
                        </a:moveTo>
                        <a:cubicBezTo>
                          <a:pt x="1158" y="0"/>
                          <a:pt x="0" y="1159"/>
                          <a:pt x="0" y="2574"/>
                        </a:cubicBezTo>
                        <a:cubicBezTo>
                          <a:pt x="0" y="4016"/>
                          <a:pt x="1158" y="5174"/>
                          <a:pt x="2600" y="5174"/>
                        </a:cubicBezTo>
                        <a:cubicBezTo>
                          <a:pt x="4041" y="5174"/>
                          <a:pt x="5199" y="4016"/>
                          <a:pt x="5199" y="2574"/>
                        </a:cubicBezTo>
                        <a:cubicBezTo>
                          <a:pt x="5199" y="1159"/>
                          <a:pt x="4041" y="0"/>
                          <a:pt x="260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0" name="Google Shape;13250;p37"/>
                  <p:cNvSpPr/>
                  <p:nvPr/>
                </p:nvSpPr>
                <p:spPr>
                  <a:xfrm>
                    <a:off x="6689327" y="3760133"/>
                    <a:ext cx="50595" cy="24987"/>
                  </a:xfrm>
                  <a:custGeom>
                    <a:rect b="b" l="l" r="r" t="t"/>
                    <a:pathLst>
                      <a:path extrusionOk="0" h="725" w="1468">
                        <a:moveTo>
                          <a:pt x="528" y="1"/>
                        </a:moveTo>
                        <a:cubicBezTo>
                          <a:pt x="265" y="1"/>
                          <a:pt x="144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02" y="724"/>
                          <a:pt x="1313" y="595"/>
                          <a:pt x="1468" y="364"/>
                        </a:cubicBezTo>
                        <a:cubicBezTo>
                          <a:pt x="1313" y="158"/>
                          <a:pt x="902" y="4"/>
                          <a:pt x="593" y="4"/>
                        </a:cubicBezTo>
                        <a:cubicBezTo>
                          <a:pt x="570" y="2"/>
                          <a:pt x="548" y="1"/>
                          <a:pt x="52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1" name="Google Shape;13251;p37"/>
                  <p:cNvSpPr/>
                  <p:nvPr/>
                </p:nvSpPr>
                <p:spPr>
                  <a:xfrm>
                    <a:off x="6678677" y="3782398"/>
                    <a:ext cx="26641" cy="30226"/>
                  </a:xfrm>
                  <a:custGeom>
                    <a:rect b="b" l="l" r="r" t="t"/>
                    <a:pathLst>
                      <a:path extrusionOk="0" h="877" w="773">
                        <a:moveTo>
                          <a:pt x="104" y="1"/>
                        </a:moveTo>
                        <a:cubicBezTo>
                          <a:pt x="52" y="181"/>
                          <a:pt x="1" y="336"/>
                          <a:pt x="130" y="516"/>
                        </a:cubicBezTo>
                        <a:cubicBezTo>
                          <a:pt x="258" y="696"/>
                          <a:pt x="516" y="876"/>
                          <a:pt x="696" y="876"/>
                        </a:cubicBezTo>
                        <a:cubicBezTo>
                          <a:pt x="773" y="696"/>
                          <a:pt x="696" y="387"/>
                          <a:pt x="567" y="207"/>
                        </a:cubicBezTo>
                        <a:cubicBezTo>
                          <a:pt x="438" y="27"/>
                          <a:pt x="310" y="27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2" name="Google Shape;13252;p37"/>
                  <p:cNvSpPr/>
                  <p:nvPr/>
                </p:nvSpPr>
                <p:spPr>
                  <a:xfrm>
                    <a:off x="6692877" y="3733940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44" y="1"/>
                        </a:moveTo>
                        <a:cubicBezTo>
                          <a:pt x="513" y="1"/>
                          <a:pt x="380" y="27"/>
                          <a:pt x="284" y="69"/>
                        </a:cubicBezTo>
                        <a:cubicBezTo>
                          <a:pt x="78" y="172"/>
                          <a:pt x="26" y="300"/>
                          <a:pt x="1" y="480"/>
                        </a:cubicBezTo>
                        <a:cubicBezTo>
                          <a:pt x="104" y="549"/>
                          <a:pt x="195" y="595"/>
                          <a:pt x="306" y="595"/>
                        </a:cubicBezTo>
                        <a:cubicBezTo>
                          <a:pt x="361" y="595"/>
                          <a:pt x="421" y="583"/>
                          <a:pt x="490" y="558"/>
                        </a:cubicBezTo>
                        <a:cubicBezTo>
                          <a:pt x="696" y="455"/>
                          <a:pt x="901" y="249"/>
                          <a:pt x="953" y="69"/>
                        </a:cubicBezTo>
                        <a:cubicBezTo>
                          <a:pt x="869" y="21"/>
                          <a:pt x="758" y="1"/>
                          <a:pt x="64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3" name="Google Shape;13253;p37"/>
                  <p:cNvSpPr/>
                  <p:nvPr/>
                </p:nvSpPr>
                <p:spPr>
                  <a:xfrm>
                    <a:off x="6703526" y="3511712"/>
                    <a:ext cx="28434" cy="24849"/>
                  </a:xfrm>
                  <a:custGeom>
                    <a:rect b="b" l="l" r="r" t="t"/>
                    <a:pathLst>
                      <a:path extrusionOk="0" h="721" w="825">
                        <a:moveTo>
                          <a:pt x="739" y="1"/>
                        </a:moveTo>
                        <a:cubicBezTo>
                          <a:pt x="560" y="1"/>
                          <a:pt x="316" y="95"/>
                          <a:pt x="155" y="211"/>
                        </a:cubicBezTo>
                        <a:cubicBezTo>
                          <a:pt x="0" y="365"/>
                          <a:pt x="0" y="494"/>
                          <a:pt x="0" y="700"/>
                        </a:cubicBezTo>
                        <a:cubicBezTo>
                          <a:pt x="74" y="710"/>
                          <a:pt x="143" y="721"/>
                          <a:pt x="210" y="721"/>
                        </a:cubicBezTo>
                        <a:cubicBezTo>
                          <a:pt x="307" y="721"/>
                          <a:pt x="398" y="699"/>
                          <a:pt x="490" y="622"/>
                        </a:cubicBezTo>
                        <a:cubicBezTo>
                          <a:pt x="670" y="468"/>
                          <a:pt x="824" y="211"/>
                          <a:pt x="798" y="5"/>
                        </a:cubicBezTo>
                        <a:cubicBezTo>
                          <a:pt x="780" y="2"/>
                          <a:pt x="760" y="1"/>
                          <a:pt x="739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4" name="Google Shape;13254;p37"/>
                  <p:cNvSpPr/>
                  <p:nvPr/>
                </p:nvSpPr>
                <p:spPr>
                  <a:xfrm>
                    <a:off x="6682227" y="3819895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9" y="0"/>
                        </a:moveTo>
                        <a:cubicBezTo>
                          <a:pt x="181" y="0"/>
                          <a:pt x="120" y="10"/>
                          <a:pt x="52" y="20"/>
                        </a:cubicBezTo>
                        <a:cubicBezTo>
                          <a:pt x="27" y="200"/>
                          <a:pt x="1" y="354"/>
                          <a:pt x="181" y="509"/>
                        </a:cubicBezTo>
                        <a:cubicBezTo>
                          <a:pt x="312" y="640"/>
                          <a:pt x="535" y="752"/>
                          <a:pt x="710" y="752"/>
                        </a:cubicBezTo>
                        <a:cubicBezTo>
                          <a:pt x="741" y="752"/>
                          <a:pt x="771" y="748"/>
                          <a:pt x="799" y="740"/>
                        </a:cubicBezTo>
                        <a:cubicBezTo>
                          <a:pt x="824" y="560"/>
                          <a:pt x="696" y="277"/>
                          <a:pt x="516" y="123"/>
                        </a:cubicBezTo>
                        <a:cubicBezTo>
                          <a:pt x="419" y="27"/>
                          <a:pt x="333" y="0"/>
                          <a:pt x="23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5" name="Google Shape;13255;p37"/>
                  <p:cNvSpPr/>
                  <p:nvPr/>
                </p:nvSpPr>
                <p:spPr>
                  <a:xfrm>
                    <a:off x="6698219" y="3575713"/>
                    <a:ext cx="51456" cy="25780"/>
                  </a:xfrm>
                  <a:custGeom>
                    <a:rect b="b" l="l" r="r" t="t"/>
                    <a:pathLst>
                      <a:path extrusionOk="0" h="748" w="1493">
                        <a:moveTo>
                          <a:pt x="618" y="1"/>
                        </a:moveTo>
                        <a:cubicBezTo>
                          <a:pt x="309" y="1"/>
                          <a:pt x="154" y="155"/>
                          <a:pt x="0" y="361"/>
                        </a:cubicBezTo>
                        <a:cubicBezTo>
                          <a:pt x="154" y="593"/>
                          <a:pt x="283" y="747"/>
                          <a:pt x="592" y="747"/>
                        </a:cubicBezTo>
                        <a:cubicBezTo>
                          <a:pt x="901" y="747"/>
                          <a:pt x="1338" y="619"/>
                          <a:pt x="1493" y="387"/>
                        </a:cubicBezTo>
                        <a:cubicBezTo>
                          <a:pt x="1338" y="181"/>
                          <a:pt x="927" y="27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6" name="Google Shape;13256;p37"/>
                  <p:cNvSpPr/>
                  <p:nvPr/>
                </p:nvSpPr>
                <p:spPr>
                  <a:xfrm>
                    <a:off x="6688431" y="3598804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104" y="0"/>
                        </a:moveTo>
                        <a:cubicBezTo>
                          <a:pt x="27" y="180"/>
                          <a:pt x="1" y="335"/>
                          <a:pt x="130" y="515"/>
                        </a:cubicBezTo>
                        <a:cubicBezTo>
                          <a:pt x="258" y="695"/>
                          <a:pt x="516" y="875"/>
                          <a:pt x="696" y="875"/>
                        </a:cubicBezTo>
                        <a:cubicBezTo>
                          <a:pt x="747" y="695"/>
                          <a:pt x="670" y="386"/>
                          <a:pt x="541" y="206"/>
                        </a:cubicBezTo>
                        <a:cubicBezTo>
                          <a:pt x="438" y="26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7" name="Google Shape;13257;p37"/>
                  <p:cNvSpPr/>
                  <p:nvPr/>
                </p:nvSpPr>
                <p:spPr>
                  <a:xfrm>
                    <a:off x="6701769" y="3550312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63" y="1"/>
                        </a:moveTo>
                        <a:cubicBezTo>
                          <a:pt x="533" y="1"/>
                          <a:pt x="393" y="27"/>
                          <a:pt x="283" y="69"/>
                        </a:cubicBezTo>
                        <a:cubicBezTo>
                          <a:pt x="77" y="172"/>
                          <a:pt x="51" y="300"/>
                          <a:pt x="0" y="480"/>
                        </a:cubicBezTo>
                        <a:cubicBezTo>
                          <a:pt x="120" y="549"/>
                          <a:pt x="217" y="595"/>
                          <a:pt x="322" y="595"/>
                        </a:cubicBezTo>
                        <a:cubicBezTo>
                          <a:pt x="375" y="595"/>
                          <a:pt x="429" y="583"/>
                          <a:pt x="489" y="558"/>
                        </a:cubicBezTo>
                        <a:cubicBezTo>
                          <a:pt x="695" y="455"/>
                          <a:pt x="927" y="249"/>
                          <a:pt x="952" y="69"/>
                        </a:cubicBezTo>
                        <a:cubicBezTo>
                          <a:pt x="881" y="21"/>
                          <a:pt x="775" y="1"/>
                          <a:pt x="663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8" name="Google Shape;13258;p37"/>
                  <p:cNvSpPr/>
                  <p:nvPr/>
                </p:nvSpPr>
                <p:spPr>
                  <a:xfrm>
                    <a:off x="6657412" y="3446642"/>
                    <a:ext cx="28399" cy="24677"/>
                  </a:xfrm>
                  <a:custGeom>
                    <a:rect b="b" l="l" r="r" t="t"/>
                    <a:pathLst>
                      <a:path extrusionOk="0" h="716" w="824">
                        <a:moveTo>
                          <a:pt x="692" y="0"/>
                        </a:moveTo>
                        <a:cubicBezTo>
                          <a:pt x="519" y="0"/>
                          <a:pt x="302" y="88"/>
                          <a:pt x="155" y="194"/>
                        </a:cubicBezTo>
                        <a:cubicBezTo>
                          <a:pt x="0" y="348"/>
                          <a:pt x="0" y="477"/>
                          <a:pt x="0" y="683"/>
                        </a:cubicBezTo>
                        <a:cubicBezTo>
                          <a:pt x="70" y="703"/>
                          <a:pt x="136" y="715"/>
                          <a:pt x="199" y="715"/>
                        </a:cubicBezTo>
                        <a:cubicBezTo>
                          <a:pt x="300" y="715"/>
                          <a:pt x="395" y="685"/>
                          <a:pt x="489" y="606"/>
                        </a:cubicBezTo>
                        <a:cubicBezTo>
                          <a:pt x="669" y="451"/>
                          <a:pt x="824" y="194"/>
                          <a:pt x="798" y="14"/>
                        </a:cubicBezTo>
                        <a:cubicBezTo>
                          <a:pt x="766" y="5"/>
                          <a:pt x="730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59" name="Google Shape;13259;p37"/>
                  <p:cNvSpPr/>
                  <p:nvPr/>
                </p:nvSpPr>
                <p:spPr>
                  <a:xfrm>
                    <a:off x="6691981" y="3636267"/>
                    <a:ext cx="28434" cy="25952"/>
                  </a:xfrm>
                  <a:custGeom>
                    <a:rect b="b" l="l" r="r" t="t"/>
                    <a:pathLst>
                      <a:path extrusionOk="0" h="753" w="825">
                        <a:moveTo>
                          <a:pt x="221" y="0"/>
                        </a:moveTo>
                        <a:cubicBezTo>
                          <a:pt x="159" y="0"/>
                          <a:pt x="95" y="10"/>
                          <a:pt x="27" y="20"/>
                        </a:cubicBezTo>
                        <a:cubicBezTo>
                          <a:pt x="1" y="200"/>
                          <a:pt x="1" y="354"/>
                          <a:pt x="155" y="509"/>
                        </a:cubicBezTo>
                        <a:cubicBezTo>
                          <a:pt x="286" y="640"/>
                          <a:pt x="509" y="752"/>
                          <a:pt x="700" y="752"/>
                        </a:cubicBezTo>
                        <a:cubicBezTo>
                          <a:pt x="734" y="752"/>
                          <a:pt x="767" y="748"/>
                          <a:pt x="799" y="741"/>
                        </a:cubicBezTo>
                        <a:cubicBezTo>
                          <a:pt x="825" y="560"/>
                          <a:pt x="670" y="277"/>
                          <a:pt x="516" y="123"/>
                        </a:cubicBezTo>
                        <a:cubicBezTo>
                          <a:pt x="420" y="27"/>
                          <a:pt x="324" y="0"/>
                          <a:pt x="22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260" name="Google Shape;13260;p37"/>
                <p:cNvSpPr/>
                <p:nvPr/>
              </p:nvSpPr>
              <p:spPr>
                <a:xfrm>
                  <a:off x="6647701" y="3410749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1" name="Google Shape;13261;p37"/>
                <p:cNvSpPr/>
                <p:nvPr/>
              </p:nvSpPr>
              <p:spPr>
                <a:xfrm rot="-1980980">
                  <a:off x="6630104" y="3398328"/>
                  <a:ext cx="37413" cy="42881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262" name="Google Shape;13262;p37"/>
              <p:cNvSpPr/>
              <p:nvPr/>
            </p:nvSpPr>
            <p:spPr>
              <a:xfrm>
                <a:off x="1973638" y="3873806"/>
                <a:ext cx="158796" cy="122643"/>
              </a:xfrm>
              <a:custGeom>
                <a:rect b="b" l="l" r="r" t="t"/>
                <a:pathLst>
                  <a:path extrusionOk="0" h="3579" w="4634">
                    <a:moveTo>
                      <a:pt x="1108" y="1"/>
                    </a:moveTo>
                    <a:cubicBezTo>
                      <a:pt x="1159" y="902"/>
                      <a:pt x="1056" y="2549"/>
                      <a:pt x="1" y="3578"/>
                    </a:cubicBezTo>
                    <a:cubicBezTo>
                      <a:pt x="696" y="3476"/>
                      <a:pt x="1391" y="3424"/>
                      <a:pt x="2086" y="3347"/>
                    </a:cubicBezTo>
                    <a:cubicBezTo>
                      <a:pt x="2858" y="1828"/>
                      <a:pt x="3476" y="747"/>
                      <a:pt x="4634" y="52"/>
                    </a:cubicBezTo>
                    <a:cubicBezTo>
                      <a:pt x="3450" y="27"/>
                      <a:pt x="2266" y="1"/>
                      <a:pt x="1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3" name="Google Shape;13263;p37"/>
              <p:cNvSpPr/>
              <p:nvPr/>
            </p:nvSpPr>
            <p:spPr>
              <a:xfrm>
                <a:off x="828426" y="3908350"/>
                <a:ext cx="93177" cy="103497"/>
              </a:xfrm>
              <a:custGeom>
                <a:rect b="b" l="l" r="r" t="t"/>
                <a:pathLst>
                  <a:path extrusionOk="0" h="3089" w="2781">
                    <a:moveTo>
                      <a:pt x="2781" y="0"/>
                    </a:moveTo>
                    <a:lnTo>
                      <a:pt x="2781" y="0"/>
                    </a:lnTo>
                    <a:cubicBezTo>
                      <a:pt x="1854" y="52"/>
                      <a:pt x="927" y="77"/>
                      <a:pt x="1" y="103"/>
                    </a:cubicBezTo>
                    <a:cubicBezTo>
                      <a:pt x="207" y="824"/>
                      <a:pt x="438" y="2033"/>
                      <a:pt x="129" y="3037"/>
                    </a:cubicBezTo>
                    <a:cubicBezTo>
                      <a:pt x="799" y="3063"/>
                      <a:pt x="1468" y="3063"/>
                      <a:pt x="2163" y="3089"/>
                    </a:cubicBezTo>
                    <a:cubicBezTo>
                      <a:pt x="1854" y="2033"/>
                      <a:pt x="2369" y="772"/>
                      <a:pt x="2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64" name="Google Shape;13264;p37"/>
            <p:cNvGrpSpPr/>
            <p:nvPr/>
          </p:nvGrpSpPr>
          <p:grpSpPr>
            <a:xfrm>
              <a:off x="-55693" y="3831427"/>
              <a:ext cx="3175661" cy="798610"/>
              <a:chOff x="-57086" y="3804880"/>
              <a:chExt cx="3175661" cy="798610"/>
            </a:xfrm>
          </p:grpSpPr>
          <p:grpSp>
            <p:nvGrpSpPr>
              <p:cNvPr id="13265" name="Google Shape;13265;p37"/>
              <p:cNvGrpSpPr/>
              <p:nvPr/>
            </p:nvGrpSpPr>
            <p:grpSpPr>
              <a:xfrm>
                <a:off x="-57086" y="3804880"/>
                <a:ext cx="3175661" cy="798610"/>
                <a:chOff x="3574014" y="3281530"/>
                <a:chExt cx="3175661" cy="798610"/>
              </a:xfrm>
            </p:grpSpPr>
            <p:grpSp>
              <p:nvGrpSpPr>
                <p:cNvPr id="13266" name="Google Shape;13266;p37"/>
                <p:cNvGrpSpPr/>
                <p:nvPr/>
              </p:nvGrpSpPr>
              <p:grpSpPr>
                <a:xfrm>
                  <a:off x="4196026" y="3302816"/>
                  <a:ext cx="381492" cy="262589"/>
                  <a:chOff x="227089" y="3364616"/>
                  <a:chExt cx="381492" cy="262589"/>
                </a:xfrm>
              </p:grpSpPr>
              <p:sp>
                <p:nvSpPr>
                  <p:cNvPr id="13267" name="Google Shape;13267;p37"/>
                  <p:cNvSpPr/>
                  <p:nvPr/>
                </p:nvSpPr>
                <p:spPr>
                  <a:xfrm>
                    <a:off x="379664" y="3367270"/>
                    <a:ext cx="228917" cy="228882"/>
                  </a:xfrm>
                  <a:custGeom>
                    <a:rect b="b" l="l" r="r" t="t"/>
                    <a:pathLst>
                      <a:path extrusionOk="0" h="6641" w="6642">
                        <a:moveTo>
                          <a:pt x="3321" y="0"/>
                        </a:moveTo>
                        <a:cubicBezTo>
                          <a:pt x="1468" y="0"/>
                          <a:pt x="0" y="1493"/>
                          <a:pt x="0" y="3321"/>
                        </a:cubicBezTo>
                        <a:cubicBezTo>
                          <a:pt x="0" y="5148"/>
                          <a:pt x="1468" y="6641"/>
                          <a:pt x="3321" y="6641"/>
                        </a:cubicBezTo>
                        <a:cubicBezTo>
                          <a:pt x="5148" y="6641"/>
                          <a:pt x="6641" y="5148"/>
                          <a:pt x="6641" y="3321"/>
                        </a:cubicBezTo>
                        <a:cubicBezTo>
                          <a:pt x="6641" y="1493"/>
                          <a:pt x="5148" y="0"/>
                          <a:pt x="33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68" name="Google Shape;13268;p37"/>
                  <p:cNvSpPr/>
                  <p:nvPr/>
                </p:nvSpPr>
                <p:spPr>
                  <a:xfrm>
                    <a:off x="227089" y="3364616"/>
                    <a:ext cx="263485" cy="262589"/>
                  </a:xfrm>
                  <a:custGeom>
                    <a:rect b="b" l="l" r="r" t="t"/>
                    <a:pathLst>
                      <a:path extrusionOk="0" h="7619" w="7645">
                        <a:moveTo>
                          <a:pt x="3835" y="0"/>
                        </a:moveTo>
                        <a:cubicBezTo>
                          <a:pt x="1725" y="0"/>
                          <a:pt x="0" y="1699"/>
                          <a:pt x="0" y="3809"/>
                        </a:cubicBezTo>
                        <a:cubicBezTo>
                          <a:pt x="0" y="5920"/>
                          <a:pt x="1725" y="7619"/>
                          <a:pt x="3835" y="7619"/>
                        </a:cubicBezTo>
                        <a:cubicBezTo>
                          <a:pt x="5920" y="7619"/>
                          <a:pt x="7645" y="5920"/>
                          <a:pt x="7645" y="3809"/>
                        </a:cubicBezTo>
                        <a:cubicBezTo>
                          <a:pt x="7645" y="1699"/>
                          <a:pt x="5920" y="0"/>
                          <a:pt x="383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269" name="Google Shape;13269;p37"/>
                <p:cNvSpPr/>
                <p:nvPr/>
              </p:nvSpPr>
              <p:spPr>
                <a:xfrm>
                  <a:off x="4384091" y="3285079"/>
                  <a:ext cx="14234" cy="23092"/>
                </a:xfrm>
                <a:custGeom>
                  <a:rect b="b" l="l" r="r" t="t"/>
                  <a:pathLst>
                    <a:path extrusionOk="0" h="670" w="413">
                      <a:moveTo>
                        <a:pt x="336" y="0"/>
                      </a:moveTo>
                      <a:cubicBezTo>
                        <a:pt x="207" y="26"/>
                        <a:pt x="78" y="206"/>
                        <a:pt x="27" y="335"/>
                      </a:cubicBezTo>
                      <a:cubicBezTo>
                        <a:pt x="1" y="489"/>
                        <a:pt x="27" y="567"/>
                        <a:pt x="104" y="670"/>
                      </a:cubicBezTo>
                      <a:cubicBezTo>
                        <a:pt x="233" y="618"/>
                        <a:pt x="310" y="592"/>
                        <a:pt x="361" y="464"/>
                      </a:cubicBezTo>
                      <a:cubicBezTo>
                        <a:pt x="413" y="309"/>
                        <a:pt x="413" y="103"/>
                        <a:pt x="336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0" name="Google Shape;13270;p37"/>
                <p:cNvSpPr/>
                <p:nvPr/>
              </p:nvSpPr>
              <p:spPr>
                <a:xfrm>
                  <a:off x="4273218" y="3281530"/>
                  <a:ext cx="15992" cy="22195"/>
                </a:xfrm>
                <a:custGeom>
                  <a:rect b="b" l="l" r="r" t="t"/>
                  <a:pathLst>
                    <a:path extrusionOk="0" h="644" w="464">
                      <a:moveTo>
                        <a:pt x="52" y="0"/>
                      </a:moveTo>
                      <a:cubicBezTo>
                        <a:pt x="1" y="103"/>
                        <a:pt x="26" y="309"/>
                        <a:pt x="78" y="438"/>
                      </a:cubicBezTo>
                      <a:cubicBezTo>
                        <a:pt x="129" y="592"/>
                        <a:pt x="232" y="618"/>
                        <a:pt x="361" y="644"/>
                      </a:cubicBezTo>
                      <a:cubicBezTo>
                        <a:pt x="412" y="541"/>
                        <a:pt x="464" y="438"/>
                        <a:pt x="387" y="309"/>
                      </a:cubicBezTo>
                      <a:cubicBezTo>
                        <a:pt x="335" y="181"/>
                        <a:pt x="181" y="26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3271" name="Google Shape;13271;p37"/>
                <p:cNvGrpSpPr/>
                <p:nvPr/>
              </p:nvGrpSpPr>
              <p:grpSpPr>
                <a:xfrm>
                  <a:off x="3574014" y="3283865"/>
                  <a:ext cx="3175661" cy="796274"/>
                  <a:chOff x="3574014" y="3283865"/>
                  <a:chExt cx="3175661" cy="796274"/>
                </a:xfrm>
              </p:grpSpPr>
              <p:sp>
                <p:nvSpPr>
                  <p:cNvPr id="13272" name="Google Shape;13272;p37"/>
                  <p:cNvSpPr/>
                  <p:nvPr/>
                </p:nvSpPr>
                <p:spPr>
                  <a:xfrm>
                    <a:off x="3610310" y="3352687"/>
                    <a:ext cx="3078207" cy="727453"/>
                  </a:xfrm>
                  <a:custGeom>
                    <a:rect b="b" l="l" r="r" t="t"/>
                    <a:pathLst>
                      <a:path extrusionOk="0" h="21107" w="89314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109" y="335"/>
                          <a:pt x="35262" y="696"/>
                          <a:pt x="27489" y="953"/>
                        </a:cubicBezTo>
                        <a:cubicBezTo>
                          <a:pt x="27077" y="979"/>
                          <a:pt x="26666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386" y="20386"/>
                          <a:pt x="1210" y="21106"/>
                          <a:pt x="2214" y="21106"/>
                        </a:cubicBezTo>
                        <a:lnTo>
                          <a:pt x="86405" y="21106"/>
                        </a:lnTo>
                        <a:cubicBezTo>
                          <a:pt x="87537" y="21106"/>
                          <a:pt x="88438" y="20206"/>
                          <a:pt x="88438" y="19073"/>
                        </a:cubicBezTo>
                        <a:cubicBezTo>
                          <a:pt x="88927" y="12844"/>
                          <a:pt x="89313" y="6899"/>
                          <a:pt x="88438" y="3501"/>
                        </a:cubicBezTo>
                        <a:cubicBezTo>
                          <a:pt x="88438" y="2832"/>
                          <a:pt x="88129" y="224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2721" y="1105"/>
                          <a:pt x="82693" y="1103"/>
                          <a:pt x="82665" y="1103"/>
                        </a:cubicBezTo>
                        <a:cubicBezTo>
                          <a:pt x="81960" y="1103"/>
                          <a:pt x="81378" y="1961"/>
                          <a:pt x="80673" y="1961"/>
                        </a:cubicBezTo>
                        <a:cubicBezTo>
                          <a:pt x="80645" y="1961"/>
                          <a:pt x="80617" y="1960"/>
                          <a:pt x="80588" y="1957"/>
                        </a:cubicBezTo>
                        <a:cubicBezTo>
                          <a:pt x="79867" y="1905"/>
                          <a:pt x="79044" y="1674"/>
                          <a:pt x="78349" y="1622"/>
                        </a:cubicBezTo>
                        <a:cubicBezTo>
                          <a:pt x="76804" y="1519"/>
                          <a:pt x="75183" y="516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73" name="Google Shape;13273;p37"/>
                  <p:cNvSpPr/>
                  <p:nvPr/>
                </p:nvSpPr>
                <p:spPr>
                  <a:xfrm>
                    <a:off x="3617474" y="3355724"/>
                    <a:ext cx="3072899" cy="720353"/>
                  </a:xfrm>
                  <a:custGeom>
                    <a:rect b="b" l="l" r="r" t="t"/>
                    <a:pathLst>
                      <a:path extrusionOk="0" h="20901" w="89160">
                        <a:moveTo>
                          <a:pt x="68311" y="1"/>
                        </a:moveTo>
                        <a:lnTo>
                          <a:pt x="68311" y="1"/>
                        </a:lnTo>
                        <a:cubicBezTo>
                          <a:pt x="69212" y="1571"/>
                          <a:pt x="70808" y="2626"/>
                          <a:pt x="73690" y="2729"/>
                        </a:cubicBezTo>
                        <a:cubicBezTo>
                          <a:pt x="85968" y="3167"/>
                          <a:pt x="81669" y="10914"/>
                          <a:pt x="82261" y="16165"/>
                        </a:cubicBezTo>
                        <a:cubicBezTo>
                          <a:pt x="82611" y="19275"/>
                          <a:pt x="77353" y="20214"/>
                          <a:pt x="71072" y="20214"/>
                        </a:cubicBezTo>
                        <a:cubicBezTo>
                          <a:pt x="68570" y="20214"/>
                          <a:pt x="65906" y="20065"/>
                          <a:pt x="63369" y="19845"/>
                        </a:cubicBezTo>
                        <a:cubicBezTo>
                          <a:pt x="61465" y="19691"/>
                          <a:pt x="59817" y="18378"/>
                          <a:pt x="59251" y="16551"/>
                        </a:cubicBezTo>
                        <a:cubicBezTo>
                          <a:pt x="57784" y="11609"/>
                          <a:pt x="58402" y="3192"/>
                          <a:pt x="60718" y="2266"/>
                        </a:cubicBezTo>
                        <a:lnTo>
                          <a:pt x="57578" y="1957"/>
                        </a:lnTo>
                        <a:lnTo>
                          <a:pt x="57578" y="1957"/>
                        </a:lnTo>
                        <a:cubicBezTo>
                          <a:pt x="57578" y="1957"/>
                          <a:pt x="58556" y="6461"/>
                          <a:pt x="57630" y="8803"/>
                        </a:cubicBezTo>
                        <a:cubicBezTo>
                          <a:pt x="56909" y="10631"/>
                          <a:pt x="57990" y="13668"/>
                          <a:pt x="57990" y="16293"/>
                        </a:cubicBezTo>
                        <a:cubicBezTo>
                          <a:pt x="58015" y="17817"/>
                          <a:pt x="56730" y="19051"/>
                          <a:pt x="55218" y="19051"/>
                        </a:cubicBezTo>
                        <a:cubicBezTo>
                          <a:pt x="55173" y="19051"/>
                          <a:pt x="55127" y="19050"/>
                          <a:pt x="55081" y="19047"/>
                        </a:cubicBezTo>
                        <a:cubicBezTo>
                          <a:pt x="53035" y="18947"/>
                          <a:pt x="50547" y="18906"/>
                          <a:pt x="47804" y="18906"/>
                        </a:cubicBezTo>
                        <a:cubicBezTo>
                          <a:pt x="42129" y="18906"/>
                          <a:pt x="35366" y="19080"/>
                          <a:pt x="29188" y="19253"/>
                        </a:cubicBezTo>
                        <a:cubicBezTo>
                          <a:pt x="29157" y="19254"/>
                          <a:pt x="29125" y="19255"/>
                          <a:pt x="29094" y="19255"/>
                        </a:cubicBezTo>
                        <a:cubicBezTo>
                          <a:pt x="27695" y="19255"/>
                          <a:pt x="26536" y="18141"/>
                          <a:pt x="26460" y="16731"/>
                        </a:cubicBezTo>
                        <a:cubicBezTo>
                          <a:pt x="26383" y="15495"/>
                          <a:pt x="26434" y="14157"/>
                          <a:pt x="26820" y="13179"/>
                        </a:cubicBezTo>
                        <a:cubicBezTo>
                          <a:pt x="27747" y="10837"/>
                          <a:pt x="25431" y="4737"/>
                          <a:pt x="27001" y="3012"/>
                        </a:cubicBezTo>
                        <a:cubicBezTo>
                          <a:pt x="27768" y="2169"/>
                          <a:pt x="26880" y="1953"/>
                          <a:pt x="25772" y="1953"/>
                        </a:cubicBezTo>
                        <a:cubicBezTo>
                          <a:pt x="24615" y="1953"/>
                          <a:pt x="23217" y="2188"/>
                          <a:pt x="23217" y="2188"/>
                        </a:cubicBezTo>
                        <a:cubicBezTo>
                          <a:pt x="25920" y="3862"/>
                          <a:pt x="26563" y="11789"/>
                          <a:pt x="25534" y="16396"/>
                        </a:cubicBezTo>
                        <a:cubicBezTo>
                          <a:pt x="25147" y="18172"/>
                          <a:pt x="23629" y="19433"/>
                          <a:pt x="21853" y="19485"/>
                        </a:cubicBezTo>
                        <a:cubicBezTo>
                          <a:pt x="18217" y="19596"/>
                          <a:pt x="15169" y="19681"/>
                          <a:pt x="13211" y="19681"/>
                        </a:cubicBezTo>
                        <a:cubicBezTo>
                          <a:pt x="12452" y="19681"/>
                          <a:pt x="11857" y="19668"/>
                          <a:pt x="11455" y="19639"/>
                        </a:cubicBezTo>
                        <a:cubicBezTo>
                          <a:pt x="7671" y="19382"/>
                          <a:pt x="2163" y="19665"/>
                          <a:pt x="1" y="18146"/>
                        </a:cubicBezTo>
                        <a:lnTo>
                          <a:pt x="1" y="18146"/>
                        </a:lnTo>
                        <a:cubicBezTo>
                          <a:pt x="1" y="18378"/>
                          <a:pt x="27" y="18635"/>
                          <a:pt x="27" y="18867"/>
                        </a:cubicBezTo>
                        <a:cubicBezTo>
                          <a:pt x="27" y="20000"/>
                          <a:pt x="927" y="20900"/>
                          <a:pt x="2060" y="20900"/>
                        </a:cubicBezTo>
                        <a:lnTo>
                          <a:pt x="86251" y="20900"/>
                        </a:lnTo>
                        <a:cubicBezTo>
                          <a:pt x="87383" y="20900"/>
                          <a:pt x="88284" y="20000"/>
                          <a:pt x="88284" y="18867"/>
                        </a:cubicBezTo>
                        <a:cubicBezTo>
                          <a:pt x="88773" y="12638"/>
                          <a:pt x="89159" y="6693"/>
                          <a:pt x="88284" y="3295"/>
                        </a:cubicBezTo>
                        <a:cubicBezTo>
                          <a:pt x="88284" y="2626"/>
                          <a:pt x="87975" y="2034"/>
                          <a:pt x="87461" y="1648"/>
                        </a:cubicBezTo>
                        <a:cubicBezTo>
                          <a:pt x="87126" y="1391"/>
                          <a:pt x="86714" y="1262"/>
                          <a:pt x="86251" y="1262"/>
                        </a:cubicBezTo>
                        <a:cubicBezTo>
                          <a:pt x="79636" y="593"/>
                          <a:pt x="74102" y="927"/>
                          <a:pt x="6831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74" name="Google Shape;13274;p37"/>
                  <p:cNvSpPr/>
                  <p:nvPr/>
                </p:nvSpPr>
                <p:spPr>
                  <a:xfrm>
                    <a:off x="5304699" y="3985567"/>
                    <a:ext cx="24884" cy="31053"/>
                  </a:xfrm>
                  <a:custGeom>
                    <a:rect b="b" l="l" r="r" t="t"/>
                    <a:pathLst>
                      <a:path extrusionOk="0" h="901" w="722">
                        <a:moveTo>
                          <a:pt x="104" y="0"/>
                        </a:moveTo>
                        <a:cubicBezTo>
                          <a:pt x="1" y="180"/>
                          <a:pt x="78" y="489"/>
                          <a:pt x="181" y="669"/>
                        </a:cubicBezTo>
                        <a:cubicBezTo>
                          <a:pt x="284" y="875"/>
                          <a:pt x="412" y="901"/>
                          <a:pt x="593" y="901"/>
                        </a:cubicBezTo>
                        <a:cubicBezTo>
                          <a:pt x="696" y="747"/>
                          <a:pt x="721" y="618"/>
                          <a:pt x="618" y="412"/>
                        </a:cubicBezTo>
                        <a:cubicBezTo>
                          <a:pt x="515" y="232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75" name="Google Shape;13275;p37"/>
                  <p:cNvSpPr/>
                  <p:nvPr/>
                </p:nvSpPr>
                <p:spPr>
                  <a:xfrm>
                    <a:off x="5339302" y="3969575"/>
                    <a:ext cx="18646" cy="36430"/>
                  </a:xfrm>
                  <a:custGeom>
                    <a:rect b="b" l="l" r="r" t="t"/>
                    <a:pathLst>
                      <a:path extrusionOk="0" h="1057" w="541">
                        <a:moveTo>
                          <a:pt x="232" y="1"/>
                        </a:moveTo>
                        <a:cubicBezTo>
                          <a:pt x="103" y="130"/>
                          <a:pt x="0" y="413"/>
                          <a:pt x="26" y="644"/>
                        </a:cubicBezTo>
                        <a:cubicBezTo>
                          <a:pt x="26" y="850"/>
                          <a:pt x="129" y="953"/>
                          <a:pt x="309" y="1056"/>
                        </a:cubicBezTo>
                        <a:cubicBezTo>
                          <a:pt x="438" y="927"/>
                          <a:pt x="541" y="824"/>
                          <a:pt x="541" y="619"/>
                        </a:cubicBezTo>
                        <a:cubicBezTo>
                          <a:pt x="515" y="387"/>
                          <a:pt x="412" y="104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3276" name="Google Shape;13276;p37"/>
                  <p:cNvGrpSpPr/>
                  <p:nvPr/>
                </p:nvGrpSpPr>
                <p:grpSpPr>
                  <a:xfrm>
                    <a:off x="4039737" y="3511402"/>
                    <a:ext cx="2205301" cy="547403"/>
                    <a:chOff x="518937" y="3511402"/>
                    <a:chExt cx="2205301" cy="547403"/>
                  </a:xfrm>
                </p:grpSpPr>
                <p:sp>
                  <p:nvSpPr>
                    <p:cNvPr id="13277" name="Google Shape;13277;p37"/>
                    <p:cNvSpPr/>
                    <p:nvPr/>
                  </p:nvSpPr>
                  <p:spPr>
                    <a:xfrm>
                      <a:off x="1016574" y="3647399"/>
                      <a:ext cx="45287" cy="22781"/>
                    </a:xfrm>
                    <a:custGeom>
                      <a:rect b="b" l="l" r="r" t="t"/>
                      <a:pathLst>
                        <a:path extrusionOk="0" h="661" w="1314">
                          <a:moveTo>
                            <a:pt x="599" y="1"/>
                          </a:moveTo>
                          <a:cubicBezTo>
                            <a:pt x="562" y="1"/>
                            <a:pt x="525" y="2"/>
                            <a:pt x="490" y="6"/>
                          </a:cubicBezTo>
                          <a:cubicBezTo>
                            <a:pt x="207" y="57"/>
                            <a:pt x="104" y="186"/>
                            <a:pt x="1" y="392"/>
                          </a:cubicBezTo>
                          <a:cubicBezTo>
                            <a:pt x="132" y="545"/>
                            <a:pt x="244" y="661"/>
                            <a:pt x="449" y="661"/>
                          </a:cubicBezTo>
                          <a:cubicBezTo>
                            <a:pt x="485" y="661"/>
                            <a:pt x="524" y="657"/>
                            <a:pt x="567" y="649"/>
                          </a:cubicBezTo>
                          <a:cubicBezTo>
                            <a:pt x="850" y="623"/>
                            <a:pt x="1185" y="443"/>
                            <a:pt x="1313" y="237"/>
                          </a:cubicBezTo>
                          <a:cubicBezTo>
                            <a:pt x="1156" y="80"/>
                            <a:pt x="860" y="1"/>
                            <a:pt x="5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78" name="Google Shape;13278;p37"/>
                    <p:cNvSpPr/>
                    <p:nvPr/>
                  </p:nvSpPr>
                  <p:spPr>
                    <a:xfrm>
                      <a:off x="1029878" y="3702164"/>
                      <a:ext cx="45287" cy="23160"/>
                    </a:xfrm>
                    <a:custGeom>
                      <a:rect b="b" l="l" r="r" t="t"/>
                      <a:pathLst>
                        <a:path extrusionOk="0" h="672" w="1314">
                          <a:moveTo>
                            <a:pt x="447" y="1"/>
                          </a:moveTo>
                          <a:cubicBezTo>
                            <a:pt x="244" y="1"/>
                            <a:pt x="132" y="113"/>
                            <a:pt x="1" y="244"/>
                          </a:cubicBezTo>
                          <a:cubicBezTo>
                            <a:pt x="104" y="476"/>
                            <a:pt x="207" y="604"/>
                            <a:pt x="464" y="656"/>
                          </a:cubicBezTo>
                          <a:cubicBezTo>
                            <a:pt x="522" y="666"/>
                            <a:pt x="584" y="672"/>
                            <a:pt x="648" y="672"/>
                          </a:cubicBezTo>
                          <a:cubicBezTo>
                            <a:pt x="896" y="672"/>
                            <a:pt x="1170" y="593"/>
                            <a:pt x="1314" y="450"/>
                          </a:cubicBezTo>
                          <a:cubicBezTo>
                            <a:pt x="1211" y="244"/>
                            <a:pt x="850" y="64"/>
                            <a:pt x="567" y="12"/>
                          </a:cubicBezTo>
                          <a:cubicBezTo>
                            <a:pt x="524" y="5"/>
                            <a:pt x="484" y="1"/>
                            <a:pt x="44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79" name="Google Shape;13279;p37"/>
                    <p:cNvSpPr/>
                    <p:nvPr/>
                  </p:nvSpPr>
                  <p:spPr>
                    <a:xfrm>
                      <a:off x="2126307" y="3867836"/>
                      <a:ext cx="48837" cy="27779"/>
                    </a:xfrm>
                    <a:custGeom>
                      <a:rect b="b" l="l" r="r" t="t"/>
                      <a:pathLst>
                        <a:path extrusionOk="0" h="806" w="1417">
                          <a:moveTo>
                            <a:pt x="887" y="1"/>
                          </a:moveTo>
                          <a:cubicBezTo>
                            <a:pt x="736" y="1"/>
                            <a:pt x="586" y="26"/>
                            <a:pt x="464" y="70"/>
                          </a:cubicBezTo>
                          <a:cubicBezTo>
                            <a:pt x="155" y="173"/>
                            <a:pt x="78" y="353"/>
                            <a:pt x="1" y="585"/>
                          </a:cubicBezTo>
                          <a:cubicBezTo>
                            <a:pt x="150" y="716"/>
                            <a:pt x="286" y="806"/>
                            <a:pt x="458" y="806"/>
                          </a:cubicBezTo>
                          <a:cubicBezTo>
                            <a:pt x="523" y="806"/>
                            <a:pt x="593" y="793"/>
                            <a:pt x="670" y="765"/>
                          </a:cubicBezTo>
                          <a:cubicBezTo>
                            <a:pt x="979" y="662"/>
                            <a:pt x="1339" y="405"/>
                            <a:pt x="1416" y="147"/>
                          </a:cubicBezTo>
                          <a:cubicBezTo>
                            <a:pt x="1284" y="45"/>
                            <a:pt x="1086" y="1"/>
                            <a:pt x="88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0" name="Google Shape;13280;p37"/>
                    <p:cNvSpPr/>
                    <p:nvPr/>
                  </p:nvSpPr>
                  <p:spPr>
                    <a:xfrm>
                      <a:off x="2123653" y="3898957"/>
                      <a:ext cx="29295" cy="24125"/>
                    </a:xfrm>
                    <a:custGeom>
                      <a:rect b="b" l="l" r="r" t="t"/>
                      <a:pathLst>
                        <a:path extrusionOk="0" h="700" w="850">
                          <a:moveTo>
                            <a:pt x="228" y="0"/>
                          </a:moveTo>
                          <a:cubicBezTo>
                            <a:pt x="156" y="0"/>
                            <a:pt x="84" y="18"/>
                            <a:pt x="1" y="42"/>
                          </a:cubicBezTo>
                          <a:cubicBezTo>
                            <a:pt x="1" y="248"/>
                            <a:pt x="1" y="377"/>
                            <a:pt x="181" y="505"/>
                          </a:cubicBezTo>
                          <a:cubicBezTo>
                            <a:pt x="328" y="611"/>
                            <a:pt x="563" y="699"/>
                            <a:pt x="742" y="699"/>
                          </a:cubicBezTo>
                          <a:cubicBezTo>
                            <a:pt x="781" y="699"/>
                            <a:pt x="817" y="695"/>
                            <a:pt x="850" y="686"/>
                          </a:cubicBezTo>
                          <a:cubicBezTo>
                            <a:pt x="850" y="480"/>
                            <a:pt x="670" y="222"/>
                            <a:pt x="490" y="94"/>
                          </a:cubicBezTo>
                          <a:cubicBezTo>
                            <a:pt x="393" y="25"/>
                            <a:pt x="311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1" name="Google Shape;13281;p37"/>
                    <p:cNvSpPr/>
                    <p:nvPr/>
                  </p:nvSpPr>
                  <p:spPr>
                    <a:xfrm>
                      <a:off x="2121896" y="3842332"/>
                      <a:ext cx="28399" cy="25435"/>
                    </a:xfrm>
                    <a:custGeom>
                      <a:rect b="b" l="l" r="r" t="t"/>
                      <a:pathLst>
                        <a:path extrusionOk="0" h="738" w="824">
                          <a:moveTo>
                            <a:pt x="699" y="1"/>
                          </a:moveTo>
                          <a:cubicBezTo>
                            <a:pt x="509" y="1"/>
                            <a:pt x="285" y="113"/>
                            <a:pt x="155" y="244"/>
                          </a:cubicBezTo>
                          <a:cubicBezTo>
                            <a:pt x="0" y="398"/>
                            <a:pt x="0" y="527"/>
                            <a:pt x="26" y="707"/>
                          </a:cubicBezTo>
                          <a:cubicBezTo>
                            <a:pt x="92" y="726"/>
                            <a:pt x="154" y="738"/>
                            <a:pt x="215" y="738"/>
                          </a:cubicBezTo>
                          <a:cubicBezTo>
                            <a:pt x="319" y="738"/>
                            <a:pt x="417" y="702"/>
                            <a:pt x="515" y="604"/>
                          </a:cubicBezTo>
                          <a:cubicBezTo>
                            <a:pt x="669" y="475"/>
                            <a:pt x="824" y="192"/>
                            <a:pt x="798" y="12"/>
                          </a:cubicBezTo>
                          <a:cubicBezTo>
                            <a:pt x="766" y="4"/>
                            <a:pt x="733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2" name="Google Shape;13282;p37"/>
                    <p:cNvSpPr/>
                    <p:nvPr/>
                  </p:nvSpPr>
                  <p:spPr>
                    <a:xfrm>
                      <a:off x="2070440" y="3560962"/>
                      <a:ext cx="29295" cy="23229"/>
                    </a:xfrm>
                    <a:custGeom>
                      <a:rect b="b" l="l" r="r" t="t"/>
                      <a:pathLst>
                        <a:path extrusionOk="0" h="674" w="850">
                          <a:moveTo>
                            <a:pt x="128" y="1"/>
                          </a:moveTo>
                          <a:cubicBezTo>
                            <a:pt x="82" y="1"/>
                            <a:pt x="39" y="6"/>
                            <a:pt x="0" y="17"/>
                          </a:cubicBezTo>
                          <a:cubicBezTo>
                            <a:pt x="0" y="223"/>
                            <a:pt x="180" y="480"/>
                            <a:pt x="361" y="583"/>
                          </a:cubicBezTo>
                          <a:cubicBezTo>
                            <a:pt x="451" y="648"/>
                            <a:pt x="528" y="673"/>
                            <a:pt x="605" y="673"/>
                          </a:cubicBezTo>
                          <a:cubicBezTo>
                            <a:pt x="682" y="673"/>
                            <a:pt x="760" y="648"/>
                            <a:pt x="850" y="609"/>
                          </a:cubicBezTo>
                          <a:cubicBezTo>
                            <a:pt x="850" y="429"/>
                            <a:pt x="824" y="300"/>
                            <a:pt x="644" y="171"/>
                          </a:cubicBezTo>
                          <a:cubicBezTo>
                            <a:pt x="502" y="70"/>
                            <a:pt x="297" y="1"/>
                            <a:pt x="128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3" name="Google Shape;13283;p37"/>
                    <p:cNvSpPr/>
                    <p:nvPr/>
                  </p:nvSpPr>
                  <p:spPr>
                    <a:xfrm>
                      <a:off x="2136957" y="3932388"/>
                      <a:ext cx="32845" cy="20851"/>
                    </a:xfrm>
                    <a:custGeom>
                      <a:rect b="b" l="l" r="r" t="t"/>
                      <a:pathLst>
                        <a:path extrusionOk="0" h="605" w="953">
                          <a:moveTo>
                            <a:pt x="317" y="1"/>
                          </a:moveTo>
                          <a:cubicBezTo>
                            <a:pt x="214" y="1"/>
                            <a:pt x="119" y="51"/>
                            <a:pt x="1" y="102"/>
                          </a:cubicBezTo>
                          <a:cubicBezTo>
                            <a:pt x="52" y="282"/>
                            <a:pt x="78" y="436"/>
                            <a:pt x="284" y="514"/>
                          </a:cubicBezTo>
                          <a:cubicBezTo>
                            <a:pt x="399" y="571"/>
                            <a:pt x="547" y="605"/>
                            <a:pt x="682" y="605"/>
                          </a:cubicBezTo>
                          <a:cubicBezTo>
                            <a:pt x="788" y="605"/>
                            <a:pt x="885" y="584"/>
                            <a:pt x="953" y="539"/>
                          </a:cubicBezTo>
                          <a:cubicBezTo>
                            <a:pt x="927" y="359"/>
                            <a:pt x="696" y="153"/>
                            <a:pt x="490" y="50"/>
                          </a:cubicBezTo>
                          <a:cubicBezTo>
                            <a:pt x="427" y="15"/>
                            <a:pt x="371" y="1"/>
                            <a:pt x="31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4" name="Google Shape;13284;p37"/>
                    <p:cNvSpPr/>
                    <p:nvPr/>
                  </p:nvSpPr>
                  <p:spPr>
                    <a:xfrm>
                      <a:off x="2635490" y="3998870"/>
                      <a:ext cx="28434" cy="49699"/>
                    </a:xfrm>
                    <a:custGeom>
                      <a:rect b="b" l="l" r="r" t="t"/>
                      <a:pathLst>
                        <a:path extrusionOk="0" h="1442" w="825">
                          <a:moveTo>
                            <a:pt x="284" y="0"/>
                          </a:moveTo>
                          <a:cubicBezTo>
                            <a:pt x="78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42"/>
                          </a:cubicBezTo>
                          <a:cubicBezTo>
                            <a:pt x="696" y="1261"/>
                            <a:pt x="824" y="1107"/>
                            <a:pt x="773" y="798"/>
                          </a:cubicBezTo>
                          <a:cubicBezTo>
                            <a:pt x="721" y="489"/>
                            <a:pt x="516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5" name="Google Shape;13285;p37"/>
                    <p:cNvSpPr/>
                    <p:nvPr/>
                  </p:nvSpPr>
                  <p:spPr>
                    <a:xfrm>
                      <a:off x="2662993" y="402802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750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1" y="415"/>
                            <a:pt x="26" y="544"/>
                            <a:pt x="52" y="750"/>
                          </a:cubicBezTo>
                          <a:cubicBezTo>
                            <a:pt x="104" y="757"/>
                            <a:pt x="154" y="763"/>
                            <a:pt x="203" y="763"/>
                          </a:cubicBezTo>
                          <a:cubicBezTo>
                            <a:pt x="322" y="763"/>
                            <a:pt x="431" y="731"/>
                            <a:pt x="541" y="621"/>
                          </a:cubicBezTo>
                          <a:cubicBezTo>
                            <a:pt x="696" y="467"/>
                            <a:pt x="824" y="184"/>
                            <a:pt x="799" y="4"/>
                          </a:cubicBezTo>
                          <a:cubicBezTo>
                            <a:pt x="783" y="1"/>
                            <a:pt x="767" y="0"/>
                            <a:pt x="750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6" name="Google Shape;13286;p37"/>
                    <p:cNvSpPr/>
                    <p:nvPr/>
                  </p:nvSpPr>
                  <p:spPr>
                    <a:xfrm>
                      <a:off x="2608884" y="4019273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52" y="0"/>
                          </a:moveTo>
                          <a:cubicBezTo>
                            <a:pt x="1" y="180"/>
                            <a:pt x="78" y="489"/>
                            <a:pt x="206" y="669"/>
                          </a:cubicBezTo>
                          <a:cubicBezTo>
                            <a:pt x="335" y="850"/>
                            <a:pt x="464" y="850"/>
                            <a:pt x="644" y="875"/>
                          </a:cubicBezTo>
                          <a:cubicBezTo>
                            <a:pt x="721" y="695"/>
                            <a:pt x="747" y="541"/>
                            <a:pt x="618" y="361"/>
                          </a:cubicBezTo>
                          <a:cubicBezTo>
                            <a:pt x="490" y="180"/>
                            <a:pt x="258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7" name="Google Shape;13287;p37"/>
                    <p:cNvSpPr/>
                    <p:nvPr/>
                  </p:nvSpPr>
                  <p:spPr>
                    <a:xfrm>
                      <a:off x="2534371" y="4033887"/>
                      <a:ext cx="28434" cy="24918"/>
                    </a:xfrm>
                    <a:custGeom>
                      <a:rect b="b" l="l" r="r" t="t"/>
                      <a:pathLst>
                        <a:path extrusionOk="0" h="723" w="825">
                          <a:moveTo>
                            <a:pt x="131" y="0"/>
                          </a:moveTo>
                          <a:cubicBezTo>
                            <a:pt x="93" y="0"/>
                            <a:pt x="58" y="5"/>
                            <a:pt x="26" y="14"/>
                          </a:cubicBezTo>
                          <a:cubicBezTo>
                            <a:pt x="1" y="194"/>
                            <a:pt x="155" y="451"/>
                            <a:pt x="335" y="606"/>
                          </a:cubicBezTo>
                          <a:cubicBezTo>
                            <a:pt x="423" y="693"/>
                            <a:pt x="510" y="723"/>
                            <a:pt x="602" y="723"/>
                          </a:cubicBezTo>
                          <a:cubicBezTo>
                            <a:pt x="673" y="723"/>
                            <a:pt x="746" y="705"/>
                            <a:pt x="824" y="683"/>
                          </a:cubicBezTo>
                          <a:cubicBezTo>
                            <a:pt x="824" y="503"/>
                            <a:pt x="824" y="348"/>
                            <a:pt x="670" y="220"/>
                          </a:cubicBezTo>
                          <a:cubicBezTo>
                            <a:pt x="521" y="93"/>
                            <a:pt x="304" y="0"/>
                            <a:pt x="13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8" name="Google Shape;13288;p37"/>
                    <p:cNvSpPr/>
                    <p:nvPr/>
                  </p:nvSpPr>
                  <p:spPr>
                    <a:xfrm>
                      <a:off x="2698492" y="4015724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03" y="386"/>
                          </a:cubicBezTo>
                          <a:cubicBezTo>
                            <a:pt x="0" y="566"/>
                            <a:pt x="26" y="695"/>
                            <a:pt x="103" y="875"/>
                          </a:cubicBezTo>
                          <a:cubicBezTo>
                            <a:pt x="283" y="875"/>
                            <a:pt x="412" y="850"/>
                            <a:pt x="541" y="669"/>
                          </a:cubicBezTo>
                          <a:cubicBezTo>
                            <a:pt x="669" y="464"/>
                            <a:pt x="747" y="180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89" name="Google Shape;13289;p37"/>
                    <p:cNvSpPr/>
                    <p:nvPr/>
                  </p:nvSpPr>
                  <p:spPr>
                    <a:xfrm>
                      <a:off x="2106800" y="3678245"/>
                      <a:ext cx="50595" cy="25366"/>
                    </a:xfrm>
                    <a:custGeom>
                      <a:rect b="b" l="l" r="r" t="t"/>
                      <a:pathLst>
                        <a:path extrusionOk="0" h="736" w="1468">
                          <a:moveTo>
                            <a:pt x="713" y="0"/>
                          </a:moveTo>
                          <a:cubicBezTo>
                            <a:pt x="662" y="0"/>
                            <a:pt x="613" y="4"/>
                            <a:pt x="567" y="12"/>
                          </a:cubicBezTo>
                          <a:cubicBezTo>
                            <a:pt x="258" y="37"/>
                            <a:pt x="129" y="192"/>
                            <a:pt x="1" y="423"/>
                          </a:cubicBezTo>
                          <a:cubicBezTo>
                            <a:pt x="165" y="612"/>
                            <a:pt x="287" y="736"/>
                            <a:pt x="543" y="736"/>
                          </a:cubicBezTo>
                          <a:cubicBezTo>
                            <a:pt x="567" y="736"/>
                            <a:pt x="592" y="734"/>
                            <a:pt x="618" y="732"/>
                          </a:cubicBezTo>
                          <a:cubicBezTo>
                            <a:pt x="953" y="706"/>
                            <a:pt x="1339" y="501"/>
                            <a:pt x="1468" y="269"/>
                          </a:cubicBezTo>
                          <a:cubicBezTo>
                            <a:pt x="1315" y="116"/>
                            <a:pt x="995" y="0"/>
                            <a:pt x="71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0" name="Google Shape;13290;p37"/>
                    <p:cNvSpPr/>
                    <p:nvPr/>
                  </p:nvSpPr>
                  <p:spPr>
                    <a:xfrm>
                      <a:off x="2105904" y="3786706"/>
                      <a:ext cx="31984" cy="21024"/>
                    </a:xfrm>
                    <a:custGeom>
                      <a:rect b="b" l="l" r="r" t="t"/>
                      <a:pathLst>
                        <a:path extrusionOk="0" h="610" w="928">
                          <a:moveTo>
                            <a:pt x="697" y="0"/>
                          </a:moveTo>
                          <a:cubicBezTo>
                            <a:pt x="552" y="0"/>
                            <a:pt x="385" y="44"/>
                            <a:pt x="258" y="108"/>
                          </a:cubicBezTo>
                          <a:cubicBezTo>
                            <a:pt x="78" y="185"/>
                            <a:pt x="27" y="339"/>
                            <a:pt x="1" y="519"/>
                          </a:cubicBezTo>
                          <a:cubicBezTo>
                            <a:pt x="118" y="570"/>
                            <a:pt x="214" y="609"/>
                            <a:pt x="316" y="609"/>
                          </a:cubicBezTo>
                          <a:cubicBezTo>
                            <a:pt x="370" y="609"/>
                            <a:pt x="427" y="598"/>
                            <a:pt x="490" y="571"/>
                          </a:cubicBezTo>
                          <a:cubicBezTo>
                            <a:pt x="696" y="468"/>
                            <a:pt x="902" y="236"/>
                            <a:pt x="927" y="56"/>
                          </a:cubicBezTo>
                          <a:cubicBezTo>
                            <a:pt x="868" y="17"/>
                            <a:pt x="787" y="0"/>
                            <a:pt x="697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1" name="Google Shape;13291;p37"/>
                    <p:cNvSpPr/>
                    <p:nvPr/>
                  </p:nvSpPr>
                  <p:spPr>
                    <a:xfrm>
                      <a:off x="2107696" y="3651638"/>
                      <a:ext cx="31087" cy="22264"/>
                    </a:xfrm>
                    <a:custGeom>
                      <a:rect b="b" l="l" r="r" t="t"/>
                      <a:pathLst>
                        <a:path extrusionOk="0" h="646" w="902">
                          <a:moveTo>
                            <a:pt x="713" y="1"/>
                          </a:moveTo>
                          <a:cubicBezTo>
                            <a:pt x="559" y="1"/>
                            <a:pt x="372" y="53"/>
                            <a:pt x="232" y="140"/>
                          </a:cubicBezTo>
                          <a:cubicBezTo>
                            <a:pt x="52" y="243"/>
                            <a:pt x="26" y="372"/>
                            <a:pt x="0" y="578"/>
                          </a:cubicBezTo>
                          <a:cubicBezTo>
                            <a:pt x="97" y="619"/>
                            <a:pt x="178" y="646"/>
                            <a:pt x="265" y="646"/>
                          </a:cubicBezTo>
                          <a:cubicBezTo>
                            <a:pt x="340" y="646"/>
                            <a:pt x="419" y="626"/>
                            <a:pt x="515" y="578"/>
                          </a:cubicBezTo>
                          <a:cubicBezTo>
                            <a:pt x="695" y="449"/>
                            <a:pt x="901" y="217"/>
                            <a:pt x="901" y="37"/>
                          </a:cubicBezTo>
                          <a:cubicBezTo>
                            <a:pt x="852" y="12"/>
                            <a:pt x="786" y="1"/>
                            <a:pt x="71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2" name="Google Shape;13292;p37"/>
                    <p:cNvSpPr/>
                    <p:nvPr/>
                  </p:nvSpPr>
                  <p:spPr>
                    <a:xfrm>
                      <a:off x="2116554" y="3819654"/>
                      <a:ext cx="35533" cy="18680"/>
                    </a:xfrm>
                    <a:custGeom>
                      <a:rect b="b" l="l" r="r" t="t"/>
                      <a:pathLst>
                        <a:path extrusionOk="0" h="542" w="1031">
                          <a:moveTo>
                            <a:pt x="412" y="1"/>
                          </a:moveTo>
                          <a:cubicBezTo>
                            <a:pt x="181" y="27"/>
                            <a:pt x="104" y="130"/>
                            <a:pt x="1" y="284"/>
                          </a:cubicBezTo>
                          <a:cubicBezTo>
                            <a:pt x="104" y="439"/>
                            <a:pt x="207" y="542"/>
                            <a:pt x="412" y="542"/>
                          </a:cubicBezTo>
                          <a:cubicBezTo>
                            <a:pt x="644" y="516"/>
                            <a:pt x="927" y="413"/>
                            <a:pt x="1030" y="258"/>
                          </a:cubicBezTo>
                          <a:cubicBezTo>
                            <a:pt x="927" y="104"/>
                            <a:pt x="644" y="1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3" name="Google Shape;13293;p37"/>
                    <p:cNvSpPr/>
                    <p:nvPr/>
                  </p:nvSpPr>
                  <p:spPr>
                    <a:xfrm>
                      <a:off x="1442387" y="3997836"/>
                      <a:ext cx="34637" cy="19473"/>
                    </a:xfrm>
                    <a:custGeom>
                      <a:rect b="b" l="l" r="r" t="t"/>
                      <a:pathLst>
                        <a:path extrusionOk="0" h="565" w="1005">
                          <a:moveTo>
                            <a:pt x="342" y="1"/>
                          </a:moveTo>
                          <a:cubicBezTo>
                            <a:pt x="210" y="1"/>
                            <a:pt x="83" y="26"/>
                            <a:pt x="0" y="82"/>
                          </a:cubicBezTo>
                          <a:cubicBezTo>
                            <a:pt x="52" y="262"/>
                            <a:pt x="309" y="468"/>
                            <a:pt x="515" y="545"/>
                          </a:cubicBezTo>
                          <a:cubicBezTo>
                            <a:pt x="568" y="558"/>
                            <a:pt x="616" y="565"/>
                            <a:pt x="661" y="565"/>
                          </a:cubicBezTo>
                          <a:cubicBezTo>
                            <a:pt x="789" y="565"/>
                            <a:pt x="890" y="512"/>
                            <a:pt x="1004" y="416"/>
                          </a:cubicBezTo>
                          <a:cubicBezTo>
                            <a:pt x="953" y="236"/>
                            <a:pt x="875" y="107"/>
                            <a:pt x="670" y="56"/>
                          </a:cubicBezTo>
                          <a:cubicBezTo>
                            <a:pt x="574" y="20"/>
                            <a:pt x="456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4" name="Google Shape;13294;p37"/>
                    <p:cNvSpPr/>
                    <p:nvPr/>
                  </p:nvSpPr>
                  <p:spPr>
                    <a:xfrm>
                      <a:off x="1013921" y="3787636"/>
                      <a:ext cx="51491" cy="24987"/>
                    </a:xfrm>
                    <a:custGeom>
                      <a:rect b="b" l="l" r="r" t="t"/>
                      <a:pathLst>
                        <a:path extrusionOk="0" h="725" w="1494">
                          <a:moveTo>
                            <a:pt x="553" y="1"/>
                          </a:moveTo>
                          <a:cubicBezTo>
                            <a:pt x="290" y="1"/>
                            <a:pt x="168" y="147"/>
                            <a:pt x="1" y="338"/>
                          </a:cubicBezTo>
                          <a:cubicBezTo>
                            <a:pt x="155" y="570"/>
                            <a:pt x="284" y="724"/>
                            <a:pt x="593" y="724"/>
                          </a:cubicBezTo>
                          <a:cubicBezTo>
                            <a:pt x="927" y="724"/>
                            <a:pt x="1339" y="595"/>
                            <a:pt x="1493" y="389"/>
                          </a:cubicBezTo>
                          <a:cubicBezTo>
                            <a:pt x="1339" y="158"/>
                            <a:pt x="927" y="3"/>
                            <a:pt x="618" y="3"/>
                          </a:cubicBezTo>
                          <a:cubicBezTo>
                            <a:pt x="596" y="2"/>
                            <a:pt x="574" y="1"/>
                            <a:pt x="55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5" name="Google Shape;13295;p37"/>
                    <p:cNvSpPr/>
                    <p:nvPr/>
                  </p:nvSpPr>
                  <p:spPr>
                    <a:xfrm>
                      <a:off x="1004167" y="3810796"/>
                      <a:ext cx="26641" cy="29295"/>
                    </a:xfrm>
                    <a:custGeom>
                      <a:rect b="b" l="l" r="r" t="t"/>
                      <a:pathLst>
                        <a:path extrusionOk="0" h="850" w="773">
                          <a:moveTo>
                            <a:pt x="103" y="1"/>
                          </a:moveTo>
                          <a:cubicBezTo>
                            <a:pt x="26" y="181"/>
                            <a:pt x="0" y="309"/>
                            <a:pt x="129" y="490"/>
                          </a:cubicBezTo>
                          <a:cubicBezTo>
                            <a:pt x="258" y="670"/>
                            <a:pt x="515" y="850"/>
                            <a:pt x="695" y="850"/>
                          </a:cubicBezTo>
                          <a:cubicBezTo>
                            <a:pt x="773" y="670"/>
                            <a:pt x="670" y="387"/>
                            <a:pt x="567" y="181"/>
                          </a:cubicBezTo>
                          <a:cubicBezTo>
                            <a:pt x="438" y="1"/>
                            <a:pt x="284" y="1"/>
                            <a:pt x="10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6" name="Google Shape;13296;p37"/>
                    <p:cNvSpPr/>
                    <p:nvPr/>
                  </p:nvSpPr>
                  <p:spPr>
                    <a:xfrm>
                      <a:off x="1018367" y="3761512"/>
                      <a:ext cx="32845" cy="20438"/>
                    </a:xfrm>
                    <a:custGeom>
                      <a:rect b="b" l="l" r="r" t="t"/>
                      <a:pathLst>
                        <a:path extrusionOk="0" h="593" w="953">
                          <a:moveTo>
                            <a:pt x="661" y="1"/>
                          </a:moveTo>
                          <a:cubicBezTo>
                            <a:pt x="521" y="1"/>
                            <a:pt x="373" y="34"/>
                            <a:pt x="258" y="92"/>
                          </a:cubicBezTo>
                          <a:cubicBezTo>
                            <a:pt x="77" y="169"/>
                            <a:pt x="26" y="298"/>
                            <a:pt x="0" y="478"/>
                          </a:cubicBezTo>
                          <a:cubicBezTo>
                            <a:pt x="103" y="547"/>
                            <a:pt x="195" y="593"/>
                            <a:pt x="305" y="593"/>
                          </a:cubicBezTo>
                          <a:cubicBezTo>
                            <a:pt x="361" y="593"/>
                            <a:pt x="421" y="581"/>
                            <a:pt x="489" y="555"/>
                          </a:cubicBezTo>
                          <a:cubicBezTo>
                            <a:pt x="669" y="453"/>
                            <a:pt x="901" y="247"/>
                            <a:pt x="953" y="66"/>
                          </a:cubicBezTo>
                          <a:cubicBezTo>
                            <a:pt x="874" y="21"/>
                            <a:pt x="770" y="1"/>
                            <a:pt x="661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7" name="Google Shape;13297;p37"/>
                    <p:cNvSpPr/>
                    <p:nvPr/>
                  </p:nvSpPr>
                  <p:spPr>
                    <a:xfrm>
                      <a:off x="1005925" y="3600562"/>
                      <a:ext cx="44391" cy="56798"/>
                    </a:xfrm>
                    <a:custGeom>
                      <a:rect b="b" l="l" r="r" t="t"/>
                      <a:pathLst>
                        <a:path extrusionOk="0" h="1648" w="1288">
                          <a:moveTo>
                            <a:pt x="1133" y="1"/>
                          </a:moveTo>
                          <a:lnTo>
                            <a:pt x="1133" y="1"/>
                          </a:lnTo>
                          <a:cubicBezTo>
                            <a:pt x="799" y="26"/>
                            <a:pt x="361" y="412"/>
                            <a:pt x="181" y="747"/>
                          </a:cubicBezTo>
                          <a:cubicBezTo>
                            <a:pt x="1" y="1107"/>
                            <a:pt x="78" y="1339"/>
                            <a:pt x="233" y="1648"/>
                          </a:cubicBezTo>
                          <a:cubicBezTo>
                            <a:pt x="567" y="1596"/>
                            <a:pt x="799" y="1545"/>
                            <a:pt x="1005" y="1210"/>
                          </a:cubicBezTo>
                          <a:cubicBezTo>
                            <a:pt x="1185" y="850"/>
                            <a:pt x="1288" y="309"/>
                            <a:pt x="113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8" name="Google Shape;13298;p37"/>
                    <p:cNvSpPr/>
                    <p:nvPr/>
                  </p:nvSpPr>
                  <p:spPr>
                    <a:xfrm>
                      <a:off x="950057" y="3586087"/>
                      <a:ext cx="30191" cy="16095"/>
                    </a:xfrm>
                    <a:custGeom>
                      <a:rect b="b" l="l" r="r" t="t"/>
                      <a:pathLst>
                        <a:path extrusionOk="0" h="467" w="876">
                          <a:moveTo>
                            <a:pt x="334" y="1"/>
                          </a:moveTo>
                          <a:cubicBezTo>
                            <a:pt x="204" y="1"/>
                            <a:pt x="76" y="26"/>
                            <a:pt x="0" y="86"/>
                          </a:cubicBezTo>
                          <a:cubicBezTo>
                            <a:pt x="78" y="240"/>
                            <a:pt x="284" y="395"/>
                            <a:pt x="464" y="446"/>
                          </a:cubicBezTo>
                          <a:cubicBezTo>
                            <a:pt x="512" y="460"/>
                            <a:pt x="555" y="466"/>
                            <a:pt x="594" y="466"/>
                          </a:cubicBezTo>
                          <a:cubicBezTo>
                            <a:pt x="701" y="466"/>
                            <a:pt x="781" y="419"/>
                            <a:pt x="875" y="343"/>
                          </a:cubicBezTo>
                          <a:cubicBezTo>
                            <a:pt x="824" y="189"/>
                            <a:pt x="773" y="86"/>
                            <a:pt x="592" y="34"/>
                          </a:cubicBezTo>
                          <a:cubicBezTo>
                            <a:pt x="518" y="13"/>
                            <a:pt x="42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299" name="Google Shape;13299;p37"/>
                    <p:cNvSpPr/>
                    <p:nvPr/>
                  </p:nvSpPr>
                  <p:spPr>
                    <a:xfrm>
                      <a:off x="1058277" y="3600458"/>
                      <a:ext cx="23092" cy="23195"/>
                    </a:xfrm>
                    <a:custGeom>
                      <a:rect b="b" l="l" r="r" t="t"/>
                      <a:pathLst>
                        <a:path extrusionOk="0" h="673" w="670">
                          <a:moveTo>
                            <a:pt x="602" y="0"/>
                          </a:moveTo>
                          <a:cubicBezTo>
                            <a:pt x="450" y="0"/>
                            <a:pt x="247" y="120"/>
                            <a:pt x="129" y="261"/>
                          </a:cubicBezTo>
                          <a:cubicBezTo>
                            <a:pt x="0" y="390"/>
                            <a:pt x="26" y="518"/>
                            <a:pt x="52" y="673"/>
                          </a:cubicBezTo>
                          <a:cubicBezTo>
                            <a:pt x="206" y="673"/>
                            <a:pt x="335" y="673"/>
                            <a:pt x="464" y="544"/>
                          </a:cubicBezTo>
                          <a:cubicBezTo>
                            <a:pt x="592" y="390"/>
                            <a:pt x="670" y="158"/>
                            <a:pt x="644" y="4"/>
                          </a:cubicBezTo>
                          <a:cubicBezTo>
                            <a:pt x="631" y="1"/>
                            <a:pt x="617" y="0"/>
                            <a:pt x="60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00" name="Google Shape;13300;p37"/>
                    <p:cNvSpPr/>
                    <p:nvPr/>
                  </p:nvSpPr>
                  <p:spPr>
                    <a:xfrm>
                      <a:off x="1004167" y="3511402"/>
                      <a:ext cx="29295" cy="24918"/>
                    </a:xfrm>
                    <a:custGeom>
                      <a:rect b="b" l="l" r="r" t="t"/>
                      <a:pathLst>
                        <a:path extrusionOk="0" h="723" w="850">
                          <a:moveTo>
                            <a:pt x="720" y="0"/>
                          </a:moveTo>
                          <a:cubicBezTo>
                            <a:pt x="547" y="0"/>
                            <a:pt x="329" y="93"/>
                            <a:pt x="181" y="220"/>
                          </a:cubicBezTo>
                          <a:cubicBezTo>
                            <a:pt x="0" y="348"/>
                            <a:pt x="0" y="503"/>
                            <a:pt x="26" y="683"/>
                          </a:cubicBezTo>
                          <a:cubicBezTo>
                            <a:pt x="104" y="705"/>
                            <a:pt x="173" y="723"/>
                            <a:pt x="240" y="723"/>
                          </a:cubicBezTo>
                          <a:cubicBezTo>
                            <a:pt x="328" y="723"/>
                            <a:pt x="413" y="693"/>
                            <a:pt x="515" y="606"/>
                          </a:cubicBezTo>
                          <a:cubicBezTo>
                            <a:pt x="670" y="477"/>
                            <a:pt x="850" y="194"/>
                            <a:pt x="824" y="14"/>
                          </a:cubicBezTo>
                          <a:cubicBezTo>
                            <a:pt x="792" y="5"/>
                            <a:pt x="757" y="0"/>
                            <a:pt x="720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01" name="Google Shape;13301;p37"/>
                    <p:cNvSpPr/>
                    <p:nvPr/>
                  </p:nvSpPr>
                  <p:spPr>
                    <a:xfrm>
                      <a:off x="1007717" y="3847398"/>
                      <a:ext cx="28434" cy="25918"/>
                    </a:xfrm>
                    <a:custGeom>
                      <a:rect b="b" l="l" r="r" t="t"/>
                      <a:pathLst>
                        <a:path extrusionOk="0" h="752" w="825">
                          <a:moveTo>
                            <a:pt x="232" y="0"/>
                          </a:moveTo>
                          <a:cubicBezTo>
                            <a:pt x="171" y="0"/>
                            <a:pt x="104" y="10"/>
                            <a:pt x="26" y="20"/>
                          </a:cubicBezTo>
                          <a:cubicBezTo>
                            <a:pt x="0" y="226"/>
                            <a:pt x="0" y="354"/>
                            <a:pt x="155" y="509"/>
                          </a:cubicBezTo>
                          <a:cubicBezTo>
                            <a:pt x="307" y="639"/>
                            <a:pt x="534" y="752"/>
                            <a:pt x="709" y="752"/>
                          </a:cubicBezTo>
                          <a:cubicBezTo>
                            <a:pt x="741" y="752"/>
                            <a:pt x="771" y="748"/>
                            <a:pt x="798" y="740"/>
                          </a:cubicBezTo>
                          <a:cubicBezTo>
                            <a:pt x="824" y="560"/>
                            <a:pt x="670" y="277"/>
                            <a:pt x="515" y="123"/>
                          </a:cubicBezTo>
                          <a:cubicBezTo>
                            <a:pt x="419" y="27"/>
                            <a:pt x="333" y="0"/>
                            <a:pt x="23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02" name="Google Shape;13302;p37"/>
                    <p:cNvSpPr/>
                    <p:nvPr/>
                  </p:nvSpPr>
                  <p:spPr>
                    <a:xfrm>
                      <a:off x="596104" y="3990875"/>
                      <a:ext cx="27538" cy="50595"/>
                    </a:xfrm>
                    <a:custGeom>
                      <a:rect b="b" l="l" r="r" t="t"/>
                      <a:pathLst>
                        <a:path extrusionOk="0" h="1468" w="799">
                          <a:moveTo>
                            <a:pt x="310" y="1"/>
                          </a:moveTo>
                          <a:cubicBezTo>
                            <a:pt x="104" y="181"/>
                            <a:pt x="1" y="593"/>
                            <a:pt x="52" y="901"/>
                          </a:cubicBezTo>
                          <a:cubicBezTo>
                            <a:pt x="78" y="1210"/>
                            <a:pt x="232" y="1339"/>
                            <a:pt x="490" y="1468"/>
                          </a:cubicBezTo>
                          <a:cubicBezTo>
                            <a:pt x="670" y="1287"/>
                            <a:pt x="799" y="1133"/>
                            <a:pt x="773" y="824"/>
                          </a:cubicBezTo>
                          <a:cubicBezTo>
                            <a:pt x="721" y="515"/>
                            <a:pt x="541" y="129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03" name="Google Shape;13303;p37"/>
                    <p:cNvSpPr/>
                    <p:nvPr/>
                  </p:nvSpPr>
                  <p:spPr>
                    <a:xfrm>
                      <a:off x="623606" y="4021514"/>
                      <a:ext cx="28434" cy="25504"/>
                    </a:xfrm>
                    <a:custGeom>
                      <a:rect b="b" l="l" r="r" t="t"/>
                      <a:pathLst>
                        <a:path extrusionOk="0" h="740" w="825">
                          <a:moveTo>
                            <a:pt x="699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1" y="398"/>
                            <a:pt x="1" y="527"/>
                            <a:pt x="26" y="707"/>
                          </a:cubicBezTo>
                          <a:cubicBezTo>
                            <a:pt x="96" y="727"/>
                            <a:pt x="158" y="739"/>
                            <a:pt x="219" y="739"/>
                          </a:cubicBezTo>
                          <a:cubicBezTo>
                            <a:pt x="314" y="739"/>
                            <a:pt x="405" y="709"/>
                            <a:pt x="515" y="630"/>
                          </a:cubicBezTo>
                          <a:cubicBezTo>
                            <a:pt x="670" y="476"/>
                            <a:pt x="824" y="193"/>
                            <a:pt x="798" y="12"/>
                          </a:cubicBezTo>
                          <a:cubicBezTo>
                            <a:pt x="767" y="5"/>
                            <a:pt x="734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04" name="Google Shape;13304;p37"/>
                    <p:cNvSpPr/>
                    <p:nvPr/>
                  </p:nvSpPr>
                  <p:spPr>
                    <a:xfrm>
                      <a:off x="569497" y="4010382"/>
                      <a:ext cx="24884" cy="30191"/>
                    </a:xfrm>
                    <a:custGeom>
                      <a:rect b="b" l="l" r="r" t="t"/>
                      <a:pathLst>
                        <a:path extrusionOk="0" h="876" w="722">
                          <a:moveTo>
                            <a:pt x="52" y="1"/>
                          </a:moveTo>
                          <a:cubicBezTo>
                            <a:pt x="1" y="181"/>
                            <a:pt x="52" y="464"/>
                            <a:pt x="181" y="670"/>
                          </a:cubicBezTo>
                          <a:cubicBezTo>
                            <a:pt x="309" y="850"/>
                            <a:pt x="438" y="876"/>
                            <a:pt x="618" y="876"/>
                          </a:cubicBezTo>
                          <a:cubicBezTo>
                            <a:pt x="695" y="696"/>
                            <a:pt x="721" y="567"/>
                            <a:pt x="618" y="387"/>
                          </a:cubicBezTo>
                          <a:cubicBezTo>
                            <a:pt x="490" y="207"/>
                            <a:pt x="258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05" name="Google Shape;13305;p37"/>
                    <p:cNvSpPr/>
                    <p:nvPr/>
                  </p:nvSpPr>
                  <p:spPr>
                    <a:xfrm>
                      <a:off x="518937" y="4014414"/>
                      <a:ext cx="28434" cy="25056"/>
                    </a:xfrm>
                    <a:custGeom>
                      <a:rect b="b" l="l" r="r" t="t"/>
                      <a:pathLst>
                        <a:path extrusionOk="0" h="727" w="825">
                          <a:moveTo>
                            <a:pt x="116" y="1"/>
                          </a:moveTo>
                          <a:cubicBezTo>
                            <a:pt x="84" y="1"/>
                            <a:pt x="54" y="5"/>
                            <a:pt x="26" y="12"/>
                          </a:cubicBezTo>
                          <a:cubicBezTo>
                            <a:pt x="0" y="193"/>
                            <a:pt x="155" y="476"/>
                            <a:pt x="309" y="604"/>
                          </a:cubicBezTo>
                          <a:cubicBezTo>
                            <a:pt x="421" y="701"/>
                            <a:pt x="514" y="727"/>
                            <a:pt x="611" y="727"/>
                          </a:cubicBezTo>
                          <a:cubicBezTo>
                            <a:pt x="669" y="727"/>
                            <a:pt x="730" y="717"/>
                            <a:pt x="798" y="707"/>
                          </a:cubicBezTo>
                          <a:cubicBezTo>
                            <a:pt x="824" y="527"/>
                            <a:pt x="824" y="373"/>
                            <a:pt x="670" y="218"/>
                          </a:cubicBezTo>
                          <a:cubicBezTo>
                            <a:pt x="517" y="110"/>
                            <a:pt x="292" y="1"/>
                            <a:pt x="116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06" name="Google Shape;13306;p37"/>
                    <p:cNvSpPr/>
                    <p:nvPr/>
                  </p:nvSpPr>
                  <p:spPr>
                    <a:xfrm>
                      <a:off x="658209" y="4010382"/>
                      <a:ext cx="26641" cy="29330"/>
                    </a:xfrm>
                    <a:custGeom>
                      <a:rect b="b" l="l" r="r" t="t"/>
                      <a:pathLst>
                        <a:path extrusionOk="0" h="851" w="773">
                          <a:moveTo>
                            <a:pt x="695" y="1"/>
                          </a:moveTo>
                          <a:cubicBezTo>
                            <a:pt x="515" y="1"/>
                            <a:pt x="258" y="181"/>
                            <a:pt x="129" y="361"/>
                          </a:cubicBezTo>
                          <a:cubicBezTo>
                            <a:pt x="0" y="541"/>
                            <a:pt x="26" y="670"/>
                            <a:pt x="103" y="850"/>
                          </a:cubicBezTo>
                          <a:cubicBezTo>
                            <a:pt x="284" y="850"/>
                            <a:pt x="412" y="824"/>
                            <a:pt x="541" y="644"/>
                          </a:cubicBezTo>
                          <a:cubicBezTo>
                            <a:pt x="670" y="464"/>
                            <a:pt x="773" y="181"/>
                            <a:pt x="695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307" name="Google Shape;13307;p37"/>
                  <p:cNvGrpSpPr/>
                  <p:nvPr/>
                </p:nvGrpSpPr>
                <p:grpSpPr>
                  <a:xfrm>
                    <a:off x="3574014" y="3283865"/>
                    <a:ext cx="3057804" cy="734552"/>
                    <a:chOff x="53214" y="3283865"/>
                    <a:chExt cx="3057804" cy="734552"/>
                  </a:xfrm>
                </p:grpSpPr>
                <p:sp>
                  <p:nvSpPr>
                    <p:cNvPr id="13308" name="Google Shape;13308;p37"/>
                    <p:cNvSpPr/>
                    <p:nvPr/>
                  </p:nvSpPr>
                  <p:spPr>
                    <a:xfrm>
                      <a:off x="1585209" y="3366822"/>
                      <a:ext cx="15096" cy="10305"/>
                    </a:xfrm>
                    <a:custGeom>
                      <a:rect b="b" l="l" r="r" t="t"/>
                      <a:pathLst>
                        <a:path extrusionOk="0" h="299" w="438">
                          <a:moveTo>
                            <a:pt x="126" y="0"/>
                          </a:moveTo>
                          <a:cubicBezTo>
                            <a:pt x="90" y="0"/>
                            <a:pt x="52" y="13"/>
                            <a:pt x="0" y="39"/>
                          </a:cubicBezTo>
                          <a:cubicBezTo>
                            <a:pt x="26" y="116"/>
                            <a:pt x="26" y="193"/>
                            <a:pt x="129" y="245"/>
                          </a:cubicBezTo>
                          <a:cubicBezTo>
                            <a:pt x="177" y="277"/>
                            <a:pt x="254" y="299"/>
                            <a:pt x="324" y="299"/>
                          </a:cubicBezTo>
                          <a:cubicBezTo>
                            <a:pt x="368" y="299"/>
                            <a:pt x="408" y="290"/>
                            <a:pt x="438" y="271"/>
                          </a:cubicBezTo>
                          <a:cubicBezTo>
                            <a:pt x="438" y="193"/>
                            <a:pt x="335" y="91"/>
                            <a:pt x="232" y="39"/>
                          </a:cubicBezTo>
                          <a:cubicBezTo>
                            <a:pt x="193" y="13"/>
                            <a:pt x="161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09" name="Google Shape;13309;p37"/>
                    <p:cNvSpPr/>
                    <p:nvPr/>
                  </p:nvSpPr>
                  <p:spPr>
                    <a:xfrm>
                      <a:off x="938512" y="3381470"/>
                      <a:ext cx="95847" cy="106462"/>
                    </a:xfrm>
                    <a:custGeom>
                      <a:rect b="b" l="l" r="r" t="t"/>
                      <a:pathLst>
                        <a:path extrusionOk="0" h="3089" w="2781">
                          <a:moveTo>
                            <a:pt x="2781" y="0"/>
                          </a:moveTo>
                          <a:lnTo>
                            <a:pt x="2781" y="0"/>
                          </a:lnTo>
                          <a:cubicBezTo>
                            <a:pt x="1854" y="52"/>
                            <a:pt x="927" y="77"/>
                            <a:pt x="1" y="103"/>
                          </a:cubicBezTo>
                          <a:cubicBezTo>
                            <a:pt x="207" y="824"/>
                            <a:pt x="438" y="2033"/>
                            <a:pt x="129" y="3037"/>
                          </a:cubicBezTo>
                          <a:cubicBezTo>
                            <a:pt x="799" y="3063"/>
                            <a:pt x="1468" y="3063"/>
                            <a:pt x="2163" y="3089"/>
                          </a:cubicBezTo>
                          <a:cubicBezTo>
                            <a:pt x="1854" y="2033"/>
                            <a:pt x="2369" y="772"/>
                            <a:pt x="278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0" name="Google Shape;13310;p37"/>
                    <p:cNvSpPr/>
                    <p:nvPr/>
                  </p:nvSpPr>
                  <p:spPr>
                    <a:xfrm>
                      <a:off x="1583417" y="3454190"/>
                      <a:ext cx="23988" cy="12476"/>
                    </a:xfrm>
                    <a:custGeom>
                      <a:rect b="b" l="l" r="r" t="t"/>
                      <a:pathLst>
                        <a:path extrusionOk="0" h="362" w="696">
                          <a:moveTo>
                            <a:pt x="284" y="1"/>
                          </a:moveTo>
                          <a:cubicBezTo>
                            <a:pt x="129" y="1"/>
                            <a:pt x="78" y="78"/>
                            <a:pt x="1" y="181"/>
                          </a:cubicBezTo>
                          <a:cubicBezTo>
                            <a:pt x="78" y="284"/>
                            <a:pt x="129" y="361"/>
                            <a:pt x="284" y="361"/>
                          </a:cubicBezTo>
                          <a:cubicBezTo>
                            <a:pt x="438" y="361"/>
                            <a:pt x="618" y="284"/>
                            <a:pt x="696" y="181"/>
                          </a:cubicBezTo>
                          <a:cubicBezTo>
                            <a:pt x="618" y="78"/>
                            <a:pt x="438" y="1"/>
                            <a:pt x="284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1" name="Google Shape;13311;p37"/>
                    <p:cNvSpPr/>
                    <p:nvPr/>
                  </p:nvSpPr>
                  <p:spPr>
                    <a:xfrm>
                      <a:off x="1579006" y="3464840"/>
                      <a:ext cx="12442" cy="14234"/>
                    </a:xfrm>
                    <a:custGeom>
                      <a:rect b="b" l="l" r="r" t="t"/>
                      <a:pathLst>
                        <a:path extrusionOk="0" h="413" w="361">
                          <a:moveTo>
                            <a:pt x="52" y="1"/>
                          </a:moveTo>
                          <a:cubicBezTo>
                            <a:pt x="0" y="104"/>
                            <a:pt x="0" y="155"/>
                            <a:pt x="52" y="232"/>
                          </a:cubicBezTo>
                          <a:cubicBezTo>
                            <a:pt x="103" y="335"/>
                            <a:pt x="232" y="412"/>
                            <a:pt x="309" y="412"/>
                          </a:cubicBezTo>
                          <a:cubicBezTo>
                            <a:pt x="360" y="335"/>
                            <a:pt x="309" y="181"/>
                            <a:pt x="257" y="104"/>
                          </a:cubicBezTo>
                          <a:cubicBezTo>
                            <a:pt x="206" y="26"/>
                            <a:pt x="129" y="26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2" name="Google Shape;13312;p37"/>
                    <p:cNvSpPr/>
                    <p:nvPr/>
                  </p:nvSpPr>
                  <p:spPr>
                    <a:xfrm>
                      <a:off x="1585209" y="3442231"/>
                      <a:ext cx="15096" cy="9719"/>
                    </a:xfrm>
                    <a:custGeom>
                      <a:rect b="b" l="l" r="r" t="t"/>
                      <a:pathLst>
                        <a:path extrusionOk="0" h="282" w="438">
                          <a:moveTo>
                            <a:pt x="293" y="0"/>
                          </a:moveTo>
                          <a:cubicBezTo>
                            <a:pt x="238" y="0"/>
                            <a:pt x="180" y="13"/>
                            <a:pt x="129" y="39"/>
                          </a:cubicBezTo>
                          <a:cubicBezTo>
                            <a:pt x="26" y="90"/>
                            <a:pt x="26" y="142"/>
                            <a:pt x="0" y="245"/>
                          </a:cubicBezTo>
                          <a:cubicBezTo>
                            <a:pt x="55" y="263"/>
                            <a:pt x="97" y="281"/>
                            <a:pt x="153" y="281"/>
                          </a:cubicBezTo>
                          <a:cubicBezTo>
                            <a:pt x="176" y="281"/>
                            <a:pt x="202" y="278"/>
                            <a:pt x="232" y="270"/>
                          </a:cubicBezTo>
                          <a:cubicBezTo>
                            <a:pt x="335" y="219"/>
                            <a:pt x="438" y="116"/>
                            <a:pt x="438" y="39"/>
                          </a:cubicBezTo>
                          <a:cubicBezTo>
                            <a:pt x="399" y="13"/>
                            <a:pt x="348" y="0"/>
                            <a:pt x="293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3" name="Google Shape;13313;p37"/>
                    <p:cNvSpPr/>
                    <p:nvPr/>
                  </p:nvSpPr>
                  <p:spPr>
                    <a:xfrm>
                      <a:off x="1579867" y="3396289"/>
                      <a:ext cx="14234" cy="11821"/>
                    </a:xfrm>
                    <a:custGeom>
                      <a:rect b="b" l="l" r="r" t="t"/>
                      <a:pathLst>
                        <a:path extrusionOk="0" h="343" w="413">
                          <a:moveTo>
                            <a:pt x="342" y="1"/>
                          </a:moveTo>
                          <a:cubicBezTo>
                            <a:pt x="266" y="1"/>
                            <a:pt x="167" y="47"/>
                            <a:pt x="104" y="111"/>
                          </a:cubicBezTo>
                          <a:cubicBezTo>
                            <a:pt x="27" y="162"/>
                            <a:pt x="1" y="239"/>
                            <a:pt x="27" y="317"/>
                          </a:cubicBezTo>
                          <a:cubicBezTo>
                            <a:pt x="65" y="329"/>
                            <a:pt x="104" y="342"/>
                            <a:pt x="142" y="342"/>
                          </a:cubicBezTo>
                          <a:cubicBezTo>
                            <a:pt x="181" y="342"/>
                            <a:pt x="220" y="329"/>
                            <a:pt x="258" y="291"/>
                          </a:cubicBezTo>
                          <a:cubicBezTo>
                            <a:pt x="335" y="239"/>
                            <a:pt x="413" y="111"/>
                            <a:pt x="387" y="8"/>
                          </a:cubicBezTo>
                          <a:cubicBezTo>
                            <a:pt x="373" y="3"/>
                            <a:pt x="358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4" name="Google Shape;13314;p37"/>
                    <p:cNvSpPr/>
                    <p:nvPr/>
                  </p:nvSpPr>
                  <p:spPr>
                    <a:xfrm>
                      <a:off x="1580763" y="3482589"/>
                      <a:ext cx="13338" cy="12442"/>
                    </a:xfrm>
                    <a:custGeom>
                      <a:rect b="b" l="l" r="r" t="t"/>
                      <a:pathLst>
                        <a:path extrusionOk="0" h="361" w="387">
                          <a:moveTo>
                            <a:pt x="1" y="0"/>
                          </a:moveTo>
                          <a:cubicBezTo>
                            <a:pt x="1" y="103"/>
                            <a:pt x="1" y="155"/>
                            <a:pt x="78" y="232"/>
                          </a:cubicBezTo>
                          <a:cubicBezTo>
                            <a:pt x="129" y="309"/>
                            <a:pt x="284" y="361"/>
                            <a:pt x="361" y="361"/>
                          </a:cubicBezTo>
                          <a:cubicBezTo>
                            <a:pt x="387" y="258"/>
                            <a:pt x="309" y="129"/>
                            <a:pt x="232" y="52"/>
                          </a:cubicBezTo>
                          <a:cubicBezTo>
                            <a:pt x="155" y="0"/>
                            <a:pt x="103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5" name="Google Shape;13315;p37"/>
                    <p:cNvSpPr/>
                    <p:nvPr/>
                  </p:nvSpPr>
                  <p:spPr>
                    <a:xfrm>
                      <a:off x="989967" y="3411626"/>
                      <a:ext cx="49699" cy="49699"/>
                    </a:xfrm>
                    <a:custGeom>
                      <a:rect b="b" l="l" r="r" t="t"/>
                      <a:pathLst>
                        <a:path extrusionOk="0" h="1442" w="1442">
                          <a:moveTo>
                            <a:pt x="721" y="0"/>
                          </a:moveTo>
                          <a:cubicBezTo>
                            <a:pt x="335" y="0"/>
                            <a:pt x="1" y="335"/>
                            <a:pt x="1" y="721"/>
                          </a:cubicBezTo>
                          <a:cubicBezTo>
                            <a:pt x="1" y="1133"/>
                            <a:pt x="335" y="1442"/>
                            <a:pt x="721" y="1442"/>
                          </a:cubicBezTo>
                          <a:cubicBezTo>
                            <a:pt x="1133" y="1442"/>
                            <a:pt x="1442" y="1133"/>
                            <a:pt x="1442" y="721"/>
                          </a:cubicBezTo>
                          <a:cubicBezTo>
                            <a:pt x="1442" y="335"/>
                            <a:pt x="1133" y="0"/>
                            <a:pt x="721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6" name="Google Shape;13316;p37"/>
                    <p:cNvSpPr/>
                    <p:nvPr/>
                  </p:nvSpPr>
                  <p:spPr>
                    <a:xfrm>
                      <a:off x="91366" y="3348625"/>
                      <a:ext cx="3019651" cy="669793"/>
                    </a:xfrm>
                    <a:custGeom>
                      <a:rect b="b" l="l" r="r" t="t"/>
                      <a:pathLst>
                        <a:path extrusionOk="0" h="19434" w="87615">
                          <a:moveTo>
                            <a:pt x="58968" y="1"/>
                          </a:moveTo>
                          <a:cubicBezTo>
                            <a:pt x="55570" y="1"/>
                            <a:pt x="52276" y="52"/>
                            <a:pt x="48955" y="155"/>
                          </a:cubicBezTo>
                          <a:cubicBezTo>
                            <a:pt x="42083" y="335"/>
                            <a:pt x="35159" y="696"/>
                            <a:pt x="27361" y="953"/>
                          </a:cubicBezTo>
                          <a:cubicBezTo>
                            <a:pt x="27000" y="979"/>
                            <a:pt x="26640" y="979"/>
                            <a:pt x="26254" y="1005"/>
                          </a:cubicBezTo>
                          <a:cubicBezTo>
                            <a:pt x="25713" y="1030"/>
                            <a:pt x="25147" y="1056"/>
                            <a:pt x="24581" y="1056"/>
                          </a:cubicBezTo>
                          <a:cubicBezTo>
                            <a:pt x="23500" y="1082"/>
                            <a:pt x="22393" y="1133"/>
                            <a:pt x="21286" y="1159"/>
                          </a:cubicBezTo>
                          <a:cubicBezTo>
                            <a:pt x="20540" y="1185"/>
                            <a:pt x="19793" y="1185"/>
                            <a:pt x="19021" y="1211"/>
                          </a:cubicBezTo>
                          <a:cubicBezTo>
                            <a:pt x="18404" y="1236"/>
                            <a:pt x="17786" y="1236"/>
                            <a:pt x="17142" y="1262"/>
                          </a:cubicBezTo>
                          <a:cubicBezTo>
                            <a:pt x="16679" y="1262"/>
                            <a:pt x="16216" y="1288"/>
                            <a:pt x="15752" y="1288"/>
                          </a:cubicBezTo>
                          <a:cubicBezTo>
                            <a:pt x="12722" y="1346"/>
                            <a:pt x="9546" y="1375"/>
                            <a:pt x="6172" y="1375"/>
                          </a:cubicBezTo>
                          <a:cubicBezTo>
                            <a:pt x="5047" y="1375"/>
                            <a:pt x="3900" y="1371"/>
                            <a:pt x="2729" y="1365"/>
                          </a:cubicBezTo>
                          <a:cubicBezTo>
                            <a:pt x="1596" y="1365"/>
                            <a:pt x="695" y="2292"/>
                            <a:pt x="695" y="3398"/>
                          </a:cubicBezTo>
                          <a:cubicBezTo>
                            <a:pt x="232" y="5869"/>
                            <a:pt x="52" y="8752"/>
                            <a:pt x="26" y="11866"/>
                          </a:cubicBezTo>
                          <a:cubicBezTo>
                            <a:pt x="0" y="13925"/>
                            <a:pt x="52" y="16113"/>
                            <a:pt x="155" y="18352"/>
                          </a:cubicBezTo>
                          <a:cubicBezTo>
                            <a:pt x="155" y="18584"/>
                            <a:pt x="181" y="18841"/>
                            <a:pt x="181" y="19073"/>
                          </a:cubicBezTo>
                          <a:cubicBezTo>
                            <a:pt x="181" y="19202"/>
                            <a:pt x="206" y="19330"/>
                            <a:pt x="206" y="19433"/>
                          </a:cubicBezTo>
                          <a:cubicBezTo>
                            <a:pt x="206" y="7722"/>
                            <a:pt x="1570" y="3578"/>
                            <a:pt x="4170" y="3578"/>
                          </a:cubicBezTo>
                          <a:cubicBezTo>
                            <a:pt x="5560" y="3578"/>
                            <a:pt x="14388" y="3759"/>
                            <a:pt x="24709" y="3990"/>
                          </a:cubicBezTo>
                          <a:cubicBezTo>
                            <a:pt x="25379" y="4016"/>
                            <a:pt x="26048" y="4016"/>
                            <a:pt x="26743" y="4042"/>
                          </a:cubicBezTo>
                          <a:cubicBezTo>
                            <a:pt x="31556" y="4148"/>
                            <a:pt x="36609" y="4227"/>
                            <a:pt x="41327" y="4227"/>
                          </a:cubicBezTo>
                          <a:cubicBezTo>
                            <a:pt x="48088" y="4227"/>
                            <a:pt x="54162" y="4064"/>
                            <a:pt x="57861" y="3578"/>
                          </a:cubicBezTo>
                          <a:cubicBezTo>
                            <a:pt x="58556" y="3476"/>
                            <a:pt x="59251" y="3424"/>
                            <a:pt x="59946" y="3347"/>
                          </a:cubicBezTo>
                          <a:cubicBezTo>
                            <a:pt x="61732" y="3193"/>
                            <a:pt x="63556" y="3128"/>
                            <a:pt x="65365" y="3128"/>
                          </a:cubicBezTo>
                          <a:cubicBezTo>
                            <a:pt x="72338" y="3128"/>
                            <a:pt x="79091" y="4098"/>
                            <a:pt x="82647" y="4711"/>
                          </a:cubicBezTo>
                          <a:cubicBezTo>
                            <a:pt x="82901" y="4754"/>
                            <a:pt x="83154" y="4775"/>
                            <a:pt x="83405" y="4775"/>
                          </a:cubicBezTo>
                          <a:cubicBezTo>
                            <a:pt x="85240" y="4775"/>
                            <a:pt x="86935" y="3649"/>
                            <a:pt x="87615" y="1905"/>
                          </a:cubicBezTo>
                          <a:cubicBezTo>
                            <a:pt x="87615" y="1880"/>
                            <a:pt x="87615" y="1880"/>
                            <a:pt x="87615" y="1854"/>
                          </a:cubicBezTo>
                          <a:cubicBezTo>
                            <a:pt x="87280" y="1597"/>
                            <a:pt x="86868" y="1468"/>
                            <a:pt x="86405" y="1468"/>
                          </a:cubicBezTo>
                          <a:cubicBezTo>
                            <a:pt x="85787" y="1391"/>
                            <a:pt x="85195" y="1339"/>
                            <a:pt x="84603" y="1288"/>
                          </a:cubicBezTo>
                          <a:cubicBezTo>
                            <a:pt x="84088" y="1236"/>
                            <a:pt x="83574" y="1185"/>
                            <a:pt x="83059" y="1133"/>
                          </a:cubicBezTo>
                          <a:cubicBezTo>
                            <a:pt x="82956" y="1133"/>
                            <a:pt x="82853" y="1133"/>
                            <a:pt x="82750" y="1108"/>
                          </a:cubicBezTo>
                          <a:cubicBezTo>
                            <a:pt x="81978" y="1056"/>
                            <a:pt x="81180" y="979"/>
                            <a:pt x="80408" y="902"/>
                          </a:cubicBezTo>
                          <a:cubicBezTo>
                            <a:pt x="79687" y="850"/>
                            <a:pt x="78966" y="799"/>
                            <a:pt x="78272" y="747"/>
                          </a:cubicBezTo>
                          <a:cubicBezTo>
                            <a:pt x="76701" y="644"/>
                            <a:pt x="75183" y="541"/>
                            <a:pt x="73716" y="438"/>
                          </a:cubicBezTo>
                          <a:cubicBezTo>
                            <a:pt x="70987" y="284"/>
                            <a:pt x="68388" y="181"/>
                            <a:pt x="65891" y="104"/>
                          </a:cubicBezTo>
                          <a:cubicBezTo>
                            <a:pt x="65196" y="104"/>
                            <a:pt x="64527" y="78"/>
                            <a:pt x="63832" y="52"/>
                          </a:cubicBezTo>
                          <a:lnTo>
                            <a:pt x="62494" y="52"/>
                          </a:lnTo>
                          <a:cubicBezTo>
                            <a:pt x="62314" y="52"/>
                            <a:pt x="62133" y="27"/>
                            <a:pt x="61953" y="27"/>
                          </a:cubicBezTo>
                          <a:cubicBezTo>
                            <a:pt x="60949" y="27"/>
                            <a:pt x="59971" y="1"/>
                            <a:pt x="5896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7" name="Google Shape;13317;p37"/>
                    <p:cNvSpPr/>
                    <p:nvPr/>
                  </p:nvSpPr>
                  <p:spPr>
                    <a:xfrm>
                      <a:off x="1319968" y="3503785"/>
                      <a:ext cx="15096" cy="9960"/>
                    </a:xfrm>
                    <a:custGeom>
                      <a:rect b="b" l="l" r="r" t="t"/>
                      <a:pathLst>
                        <a:path extrusionOk="0" h="289" w="438">
                          <a:moveTo>
                            <a:pt x="323" y="1"/>
                          </a:moveTo>
                          <a:cubicBezTo>
                            <a:pt x="250" y="1"/>
                            <a:pt x="167" y="23"/>
                            <a:pt x="103" y="55"/>
                          </a:cubicBezTo>
                          <a:cubicBezTo>
                            <a:pt x="26" y="106"/>
                            <a:pt x="0" y="157"/>
                            <a:pt x="0" y="235"/>
                          </a:cubicBezTo>
                          <a:cubicBezTo>
                            <a:pt x="48" y="267"/>
                            <a:pt x="86" y="289"/>
                            <a:pt x="132" y="289"/>
                          </a:cubicBezTo>
                          <a:cubicBezTo>
                            <a:pt x="161" y="289"/>
                            <a:pt x="193" y="280"/>
                            <a:pt x="232" y="260"/>
                          </a:cubicBezTo>
                          <a:cubicBezTo>
                            <a:pt x="309" y="209"/>
                            <a:pt x="412" y="106"/>
                            <a:pt x="438" y="29"/>
                          </a:cubicBezTo>
                          <a:cubicBezTo>
                            <a:pt x="408" y="9"/>
                            <a:pt x="368" y="1"/>
                            <a:pt x="32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8" name="Google Shape;13318;p37"/>
                    <p:cNvSpPr/>
                    <p:nvPr/>
                  </p:nvSpPr>
                  <p:spPr>
                    <a:xfrm>
                      <a:off x="1324414" y="3519845"/>
                      <a:ext cx="16888" cy="7996"/>
                    </a:xfrm>
                    <a:custGeom>
                      <a:rect b="b" l="l" r="r" t="t"/>
                      <a:pathLst>
                        <a:path extrusionOk="0" h="232" w="490">
                          <a:moveTo>
                            <a:pt x="206" y="0"/>
                          </a:moveTo>
                          <a:cubicBezTo>
                            <a:pt x="103" y="0"/>
                            <a:pt x="52" y="52"/>
                            <a:pt x="0" y="103"/>
                          </a:cubicBezTo>
                          <a:cubicBezTo>
                            <a:pt x="52" y="181"/>
                            <a:pt x="103" y="232"/>
                            <a:pt x="206" y="232"/>
                          </a:cubicBezTo>
                          <a:cubicBezTo>
                            <a:pt x="309" y="232"/>
                            <a:pt x="438" y="181"/>
                            <a:pt x="489" y="103"/>
                          </a:cubicBezTo>
                          <a:cubicBezTo>
                            <a:pt x="438" y="26"/>
                            <a:pt x="309" y="0"/>
                            <a:pt x="206" y="0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19" name="Google Shape;13319;p37"/>
                    <p:cNvSpPr/>
                    <p:nvPr/>
                  </p:nvSpPr>
                  <p:spPr>
                    <a:xfrm>
                      <a:off x="1124794" y="3513642"/>
                      <a:ext cx="53283" cy="63002"/>
                    </a:xfrm>
                    <a:custGeom>
                      <a:rect b="b" l="l" r="r" t="t"/>
                      <a:pathLst>
                        <a:path extrusionOk="0" h="1828" w="1546">
                          <a:moveTo>
                            <a:pt x="438" y="0"/>
                          </a:moveTo>
                          <a:cubicBezTo>
                            <a:pt x="258" y="155"/>
                            <a:pt x="130" y="361"/>
                            <a:pt x="78" y="618"/>
                          </a:cubicBezTo>
                          <a:cubicBezTo>
                            <a:pt x="1" y="850"/>
                            <a:pt x="52" y="1158"/>
                            <a:pt x="207" y="1390"/>
                          </a:cubicBezTo>
                          <a:cubicBezTo>
                            <a:pt x="361" y="1622"/>
                            <a:pt x="619" y="1750"/>
                            <a:pt x="850" y="1802"/>
                          </a:cubicBezTo>
                          <a:cubicBezTo>
                            <a:pt x="936" y="1819"/>
                            <a:pt x="1019" y="1828"/>
                            <a:pt x="1099" y="1828"/>
                          </a:cubicBezTo>
                          <a:cubicBezTo>
                            <a:pt x="1259" y="1828"/>
                            <a:pt x="1408" y="1793"/>
                            <a:pt x="1545" y="1725"/>
                          </a:cubicBezTo>
                          <a:cubicBezTo>
                            <a:pt x="1339" y="1596"/>
                            <a:pt x="1159" y="1493"/>
                            <a:pt x="1030" y="1390"/>
                          </a:cubicBezTo>
                          <a:cubicBezTo>
                            <a:pt x="876" y="1287"/>
                            <a:pt x="773" y="1184"/>
                            <a:pt x="696" y="1055"/>
                          </a:cubicBezTo>
                          <a:cubicBezTo>
                            <a:pt x="593" y="953"/>
                            <a:pt x="541" y="798"/>
                            <a:pt x="516" y="644"/>
                          </a:cubicBezTo>
                          <a:cubicBezTo>
                            <a:pt x="490" y="463"/>
                            <a:pt x="490" y="258"/>
                            <a:pt x="43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0" name="Google Shape;13320;p37"/>
                    <p:cNvSpPr/>
                    <p:nvPr/>
                  </p:nvSpPr>
                  <p:spPr>
                    <a:xfrm>
                      <a:off x="92262" y="3453294"/>
                      <a:ext cx="60348" cy="85197"/>
                    </a:xfrm>
                    <a:custGeom>
                      <a:rect b="b" l="l" r="r" t="t"/>
                      <a:pathLst>
                        <a:path extrusionOk="0" h="2472" w="1751">
                          <a:moveTo>
                            <a:pt x="875" y="1"/>
                          </a:moveTo>
                          <a:cubicBezTo>
                            <a:pt x="386" y="1"/>
                            <a:pt x="0" y="541"/>
                            <a:pt x="0" y="1236"/>
                          </a:cubicBezTo>
                          <a:cubicBezTo>
                            <a:pt x="0" y="1931"/>
                            <a:pt x="386" y="2472"/>
                            <a:pt x="875" y="2472"/>
                          </a:cubicBezTo>
                          <a:cubicBezTo>
                            <a:pt x="1364" y="2472"/>
                            <a:pt x="1750" y="1931"/>
                            <a:pt x="1750" y="1236"/>
                          </a:cubicBezTo>
                          <a:cubicBezTo>
                            <a:pt x="1750" y="541"/>
                            <a:pt x="1364" y="1"/>
                            <a:pt x="87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1" name="Google Shape;13321;p37"/>
                    <p:cNvSpPr/>
                    <p:nvPr/>
                  </p:nvSpPr>
                  <p:spPr>
                    <a:xfrm>
                      <a:off x="2798716" y="3298065"/>
                      <a:ext cx="25780" cy="51491"/>
                    </a:xfrm>
                    <a:custGeom>
                      <a:rect b="b" l="l" r="r" t="t"/>
                      <a:pathLst>
                        <a:path extrusionOk="0" h="1494" w="748">
                          <a:moveTo>
                            <a:pt x="335" y="1"/>
                          </a:moveTo>
                          <a:cubicBezTo>
                            <a:pt x="129" y="155"/>
                            <a:pt x="1" y="593"/>
                            <a:pt x="1" y="902"/>
                          </a:cubicBezTo>
                          <a:cubicBezTo>
                            <a:pt x="26" y="1210"/>
                            <a:pt x="181" y="1339"/>
                            <a:pt x="387" y="1494"/>
                          </a:cubicBezTo>
                          <a:cubicBezTo>
                            <a:pt x="618" y="1313"/>
                            <a:pt x="747" y="1185"/>
                            <a:pt x="747" y="876"/>
                          </a:cubicBezTo>
                          <a:cubicBezTo>
                            <a:pt x="721" y="567"/>
                            <a:pt x="567" y="155"/>
                            <a:pt x="33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2" name="Google Shape;13322;p37"/>
                    <p:cNvSpPr/>
                    <p:nvPr/>
                  </p:nvSpPr>
                  <p:spPr>
                    <a:xfrm>
                      <a:off x="2815569" y="3327774"/>
                      <a:ext cx="28434" cy="24470"/>
                    </a:xfrm>
                    <a:custGeom>
                      <a:rect b="b" l="l" r="r" t="t"/>
                      <a:pathLst>
                        <a:path extrusionOk="0" h="710" w="825">
                          <a:moveTo>
                            <a:pt x="718" y="0"/>
                          </a:moveTo>
                          <a:cubicBezTo>
                            <a:pt x="545" y="0"/>
                            <a:pt x="329" y="88"/>
                            <a:pt x="181" y="194"/>
                          </a:cubicBezTo>
                          <a:cubicBezTo>
                            <a:pt x="1" y="348"/>
                            <a:pt x="1" y="477"/>
                            <a:pt x="1" y="657"/>
                          </a:cubicBezTo>
                          <a:cubicBezTo>
                            <a:pt x="79" y="691"/>
                            <a:pt x="148" y="710"/>
                            <a:pt x="216" y="710"/>
                          </a:cubicBezTo>
                          <a:cubicBezTo>
                            <a:pt x="303" y="710"/>
                            <a:pt x="388" y="678"/>
                            <a:pt x="490" y="606"/>
                          </a:cubicBezTo>
                          <a:cubicBezTo>
                            <a:pt x="670" y="477"/>
                            <a:pt x="824" y="220"/>
                            <a:pt x="824" y="14"/>
                          </a:cubicBezTo>
                          <a:cubicBezTo>
                            <a:pt x="792" y="5"/>
                            <a:pt x="756" y="0"/>
                            <a:pt x="71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3" name="Google Shape;13323;p37"/>
                    <p:cNvSpPr/>
                    <p:nvPr/>
                  </p:nvSpPr>
                  <p:spPr>
                    <a:xfrm>
                      <a:off x="2843072" y="3336528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667" y="1"/>
                          </a:moveTo>
                          <a:cubicBezTo>
                            <a:pt x="534" y="1"/>
                            <a:pt x="394" y="27"/>
                            <a:pt x="284" y="69"/>
                          </a:cubicBezTo>
                          <a:cubicBezTo>
                            <a:pt x="78" y="146"/>
                            <a:pt x="52" y="275"/>
                            <a:pt x="1" y="455"/>
                          </a:cubicBezTo>
                          <a:cubicBezTo>
                            <a:pt x="104" y="523"/>
                            <a:pt x="195" y="581"/>
                            <a:pt x="306" y="581"/>
                          </a:cubicBezTo>
                          <a:cubicBezTo>
                            <a:pt x="361" y="581"/>
                            <a:pt x="421" y="566"/>
                            <a:pt x="490" y="532"/>
                          </a:cubicBezTo>
                          <a:cubicBezTo>
                            <a:pt x="696" y="455"/>
                            <a:pt x="927" y="249"/>
                            <a:pt x="979" y="69"/>
                          </a:cubicBezTo>
                          <a:cubicBezTo>
                            <a:pt x="895" y="21"/>
                            <a:pt x="783" y="1"/>
                            <a:pt x="667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4" name="Google Shape;13324;p37"/>
                    <p:cNvSpPr/>
                    <p:nvPr/>
                  </p:nvSpPr>
                  <p:spPr>
                    <a:xfrm>
                      <a:off x="2852826" y="3313333"/>
                      <a:ext cx="19542" cy="15819"/>
                    </a:xfrm>
                    <a:custGeom>
                      <a:rect b="b" l="l" r="r" t="t"/>
                      <a:pathLst>
                        <a:path extrusionOk="0" h="459" w="567">
                          <a:moveTo>
                            <a:pt x="450" y="1"/>
                          </a:moveTo>
                          <a:cubicBezTo>
                            <a:pt x="335" y="1"/>
                            <a:pt x="205" y="49"/>
                            <a:pt x="129" y="124"/>
                          </a:cubicBezTo>
                          <a:cubicBezTo>
                            <a:pt x="1" y="201"/>
                            <a:pt x="1" y="304"/>
                            <a:pt x="1" y="433"/>
                          </a:cubicBezTo>
                          <a:cubicBezTo>
                            <a:pt x="52" y="446"/>
                            <a:pt x="104" y="459"/>
                            <a:pt x="158" y="459"/>
                          </a:cubicBezTo>
                          <a:cubicBezTo>
                            <a:pt x="213" y="459"/>
                            <a:pt x="271" y="446"/>
                            <a:pt x="335" y="407"/>
                          </a:cubicBezTo>
                          <a:cubicBezTo>
                            <a:pt x="438" y="304"/>
                            <a:pt x="567" y="150"/>
                            <a:pt x="567" y="21"/>
                          </a:cubicBezTo>
                          <a:cubicBezTo>
                            <a:pt x="532" y="7"/>
                            <a:pt x="492" y="1"/>
                            <a:pt x="45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5" name="Google Shape;13325;p37"/>
                    <p:cNvSpPr/>
                    <p:nvPr/>
                  </p:nvSpPr>
                  <p:spPr>
                    <a:xfrm>
                      <a:off x="2825323" y="3283865"/>
                      <a:ext cx="13338" cy="23988"/>
                    </a:xfrm>
                    <a:custGeom>
                      <a:rect b="b" l="l" r="r" t="t"/>
                      <a:pathLst>
                        <a:path extrusionOk="0" h="696" w="387">
                          <a:moveTo>
                            <a:pt x="258" y="1"/>
                          </a:moveTo>
                          <a:cubicBezTo>
                            <a:pt x="155" y="52"/>
                            <a:pt x="52" y="233"/>
                            <a:pt x="27" y="361"/>
                          </a:cubicBezTo>
                          <a:cubicBezTo>
                            <a:pt x="1" y="516"/>
                            <a:pt x="52" y="593"/>
                            <a:pt x="129" y="696"/>
                          </a:cubicBezTo>
                          <a:cubicBezTo>
                            <a:pt x="258" y="619"/>
                            <a:pt x="335" y="593"/>
                            <a:pt x="361" y="438"/>
                          </a:cubicBezTo>
                          <a:cubicBezTo>
                            <a:pt x="387" y="284"/>
                            <a:pt x="361" y="78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6" name="Google Shape;13326;p37"/>
                    <p:cNvSpPr/>
                    <p:nvPr/>
                  </p:nvSpPr>
                  <p:spPr>
                    <a:xfrm>
                      <a:off x="1725343" y="3304269"/>
                      <a:ext cx="27538" cy="49733"/>
                    </a:xfrm>
                    <a:custGeom>
                      <a:rect b="b" l="l" r="r" t="t"/>
                      <a:pathLst>
                        <a:path extrusionOk="0" h="1443" w="799">
                          <a:moveTo>
                            <a:pt x="258" y="1"/>
                          </a:moveTo>
                          <a:cubicBezTo>
                            <a:pt x="78" y="181"/>
                            <a:pt x="1" y="619"/>
                            <a:pt x="27" y="927"/>
                          </a:cubicBezTo>
                          <a:cubicBezTo>
                            <a:pt x="78" y="1236"/>
                            <a:pt x="258" y="1339"/>
                            <a:pt x="490" y="1442"/>
                          </a:cubicBezTo>
                          <a:cubicBezTo>
                            <a:pt x="670" y="1262"/>
                            <a:pt x="799" y="1108"/>
                            <a:pt x="747" y="799"/>
                          </a:cubicBezTo>
                          <a:cubicBezTo>
                            <a:pt x="722" y="490"/>
                            <a:pt x="516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7" name="Google Shape;13327;p37"/>
                    <p:cNvSpPr/>
                    <p:nvPr/>
                  </p:nvSpPr>
                  <p:spPr>
                    <a:xfrm>
                      <a:off x="1743989" y="3329910"/>
                      <a:ext cx="28434" cy="26538"/>
                    </a:xfrm>
                    <a:custGeom>
                      <a:rect b="b" l="l" r="r" t="t"/>
                      <a:pathLst>
                        <a:path extrusionOk="0" h="770" w="825">
                          <a:moveTo>
                            <a:pt x="749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0" y="415"/>
                            <a:pt x="26" y="570"/>
                            <a:pt x="52" y="750"/>
                          </a:cubicBezTo>
                          <a:cubicBezTo>
                            <a:pt x="120" y="759"/>
                            <a:pt x="184" y="769"/>
                            <a:pt x="247" y="769"/>
                          </a:cubicBezTo>
                          <a:cubicBezTo>
                            <a:pt x="349" y="769"/>
                            <a:pt x="445" y="743"/>
                            <a:pt x="541" y="647"/>
                          </a:cubicBezTo>
                          <a:cubicBezTo>
                            <a:pt x="695" y="492"/>
                            <a:pt x="824" y="209"/>
                            <a:pt x="798" y="3"/>
                          </a:cubicBezTo>
                          <a:cubicBezTo>
                            <a:pt x="783" y="1"/>
                            <a:pt x="766" y="0"/>
                            <a:pt x="74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8" name="Google Shape;13328;p37"/>
                    <p:cNvSpPr/>
                    <p:nvPr/>
                  </p:nvSpPr>
                  <p:spPr>
                    <a:xfrm>
                      <a:off x="1773249" y="3335218"/>
                      <a:ext cx="31087" cy="21644"/>
                    </a:xfrm>
                    <a:custGeom>
                      <a:rect b="b" l="l" r="r" t="t"/>
                      <a:pathLst>
                        <a:path extrusionOk="0" h="628" w="902">
                          <a:moveTo>
                            <a:pt x="682" y="0"/>
                          </a:moveTo>
                          <a:cubicBezTo>
                            <a:pt x="534" y="0"/>
                            <a:pt x="363" y="51"/>
                            <a:pt x="232" y="132"/>
                          </a:cubicBezTo>
                          <a:cubicBezTo>
                            <a:pt x="52" y="235"/>
                            <a:pt x="27" y="364"/>
                            <a:pt x="1" y="544"/>
                          </a:cubicBezTo>
                          <a:cubicBezTo>
                            <a:pt x="93" y="591"/>
                            <a:pt x="186" y="628"/>
                            <a:pt x="284" y="628"/>
                          </a:cubicBezTo>
                          <a:cubicBezTo>
                            <a:pt x="350" y="628"/>
                            <a:pt x="418" y="611"/>
                            <a:pt x="490" y="570"/>
                          </a:cubicBezTo>
                          <a:cubicBezTo>
                            <a:pt x="696" y="467"/>
                            <a:pt x="902" y="235"/>
                            <a:pt x="902" y="55"/>
                          </a:cubicBezTo>
                          <a:cubicBezTo>
                            <a:pt x="845" y="17"/>
                            <a:pt x="768" y="0"/>
                            <a:pt x="68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29" name="Google Shape;13329;p37"/>
                    <p:cNvSpPr/>
                    <p:nvPr/>
                  </p:nvSpPr>
                  <p:spPr>
                    <a:xfrm>
                      <a:off x="1779453" y="3312092"/>
                      <a:ext cx="18680" cy="17543"/>
                    </a:xfrm>
                    <a:custGeom>
                      <a:rect b="b" l="l" r="r" t="t"/>
                      <a:pathLst>
                        <a:path extrusionOk="0" h="509" w="542">
                          <a:moveTo>
                            <a:pt x="470" y="1"/>
                          </a:moveTo>
                          <a:cubicBezTo>
                            <a:pt x="360" y="1"/>
                            <a:pt x="193" y="71"/>
                            <a:pt x="104" y="160"/>
                          </a:cubicBezTo>
                          <a:cubicBezTo>
                            <a:pt x="1" y="263"/>
                            <a:pt x="1" y="366"/>
                            <a:pt x="1" y="495"/>
                          </a:cubicBezTo>
                          <a:cubicBezTo>
                            <a:pt x="44" y="503"/>
                            <a:pt x="84" y="509"/>
                            <a:pt x="122" y="509"/>
                          </a:cubicBezTo>
                          <a:cubicBezTo>
                            <a:pt x="198" y="509"/>
                            <a:pt x="267" y="486"/>
                            <a:pt x="336" y="417"/>
                          </a:cubicBezTo>
                          <a:cubicBezTo>
                            <a:pt x="439" y="314"/>
                            <a:pt x="541" y="134"/>
                            <a:pt x="516" y="6"/>
                          </a:cubicBezTo>
                          <a:cubicBezTo>
                            <a:pt x="502" y="2"/>
                            <a:pt x="487" y="1"/>
                            <a:pt x="47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0" name="Google Shape;13330;p37"/>
                    <p:cNvSpPr/>
                    <p:nvPr/>
                  </p:nvSpPr>
                  <p:spPr>
                    <a:xfrm>
                      <a:off x="1749296" y="3286554"/>
                      <a:ext cx="12476" cy="24849"/>
                    </a:xfrm>
                    <a:custGeom>
                      <a:rect b="b" l="l" r="r" t="t"/>
                      <a:pathLst>
                        <a:path extrusionOk="0" h="721" w="362">
                          <a:moveTo>
                            <a:pt x="207" y="0"/>
                          </a:moveTo>
                          <a:cubicBezTo>
                            <a:pt x="104" y="77"/>
                            <a:pt x="27" y="257"/>
                            <a:pt x="1" y="412"/>
                          </a:cubicBezTo>
                          <a:cubicBezTo>
                            <a:pt x="1" y="566"/>
                            <a:pt x="78" y="618"/>
                            <a:pt x="155" y="721"/>
                          </a:cubicBezTo>
                          <a:cubicBezTo>
                            <a:pt x="284" y="644"/>
                            <a:pt x="335" y="592"/>
                            <a:pt x="361" y="438"/>
                          </a:cubicBezTo>
                          <a:cubicBezTo>
                            <a:pt x="361" y="283"/>
                            <a:pt x="310" y="77"/>
                            <a:pt x="207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1" name="Google Shape;13331;p37"/>
                    <p:cNvSpPr/>
                    <p:nvPr/>
                  </p:nvSpPr>
                  <p:spPr>
                    <a:xfrm>
                      <a:off x="2437697" y="3330634"/>
                      <a:ext cx="39049" cy="37636"/>
                    </a:xfrm>
                    <a:custGeom>
                      <a:rect b="b" l="l" r="r" t="t"/>
                      <a:pathLst>
                        <a:path extrusionOk="0" h="1092" w="1133">
                          <a:moveTo>
                            <a:pt x="136" y="0"/>
                          </a:moveTo>
                          <a:cubicBezTo>
                            <a:pt x="107" y="0"/>
                            <a:pt x="79" y="3"/>
                            <a:pt x="51" y="8"/>
                          </a:cubicBezTo>
                          <a:cubicBezTo>
                            <a:pt x="0" y="265"/>
                            <a:pt x="154" y="652"/>
                            <a:pt x="386" y="883"/>
                          </a:cubicBezTo>
                          <a:cubicBezTo>
                            <a:pt x="526" y="1041"/>
                            <a:pt x="666" y="1091"/>
                            <a:pt x="822" y="1091"/>
                          </a:cubicBezTo>
                          <a:cubicBezTo>
                            <a:pt x="896" y="1091"/>
                            <a:pt x="973" y="1080"/>
                            <a:pt x="1055" y="1063"/>
                          </a:cubicBezTo>
                          <a:cubicBezTo>
                            <a:pt x="1107" y="806"/>
                            <a:pt x="1133" y="626"/>
                            <a:pt x="901" y="394"/>
                          </a:cubicBezTo>
                          <a:cubicBezTo>
                            <a:pt x="717" y="187"/>
                            <a:pt x="388" y="0"/>
                            <a:pt x="136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2" name="Google Shape;13332;p37"/>
                    <p:cNvSpPr/>
                    <p:nvPr/>
                  </p:nvSpPr>
                  <p:spPr>
                    <a:xfrm>
                      <a:off x="2470507" y="3331771"/>
                      <a:ext cx="20438" cy="34637"/>
                    </a:xfrm>
                    <a:custGeom>
                      <a:rect b="b" l="l" r="r" t="t"/>
                      <a:pathLst>
                        <a:path extrusionOk="0" h="1005" w="593">
                          <a:moveTo>
                            <a:pt x="412" y="1"/>
                          </a:moveTo>
                          <a:cubicBezTo>
                            <a:pt x="232" y="78"/>
                            <a:pt x="78" y="335"/>
                            <a:pt x="26" y="541"/>
                          </a:cubicBezTo>
                          <a:cubicBezTo>
                            <a:pt x="0" y="773"/>
                            <a:pt x="78" y="876"/>
                            <a:pt x="206" y="1005"/>
                          </a:cubicBezTo>
                          <a:cubicBezTo>
                            <a:pt x="386" y="927"/>
                            <a:pt x="489" y="876"/>
                            <a:pt x="541" y="644"/>
                          </a:cubicBezTo>
                          <a:cubicBezTo>
                            <a:pt x="592" y="438"/>
                            <a:pt x="541" y="129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3" name="Google Shape;13333;p37"/>
                    <p:cNvSpPr/>
                    <p:nvPr/>
                  </p:nvSpPr>
                  <p:spPr>
                    <a:xfrm>
                      <a:off x="2494460" y="3317572"/>
                      <a:ext cx="23988" cy="32880"/>
                    </a:xfrm>
                    <a:custGeom>
                      <a:rect b="b" l="l" r="r" t="t"/>
                      <a:pathLst>
                        <a:path extrusionOk="0" h="954" w="696">
                          <a:moveTo>
                            <a:pt x="618" y="1"/>
                          </a:moveTo>
                          <a:lnTo>
                            <a:pt x="618" y="1"/>
                          </a:lnTo>
                          <a:cubicBezTo>
                            <a:pt x="438" y="27"/>
                            <a:pt x="206" y="258"/>
                            <a:pt x="103" y="439"/>
                          </a:cubicBezTo>
                          <a:cubicBezTo>
                            <a:pt x="0" y="644"/>
                            <a:pt x="52" y="773"/>
                            <a:pt x="155" y="953"/>
                          </a:cubicBezTo>
                          <a:cubicBezTo>
                            <a:pt x="335" y="902"/>
                            <a:pt x="464" y="876"/>
                            <a:pt x="567" y="670"/>
                          </a:cubicBezTo>
                          <a:cubicBezTo>
                            <a:pt x="669" y="490"/>
                            <a:pt x="695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4" name="Google Shape;13334;p37"/>
                    <p:cNvSpPr/>
                    <p:nvPr/>
                  </p:nvSpPr>
                  <p:spPr>
                    <a:xfrm>
                      <a:off x="2485568" y="3301615"/>
                      <a:ext cx="14234" cy="23988"/>
                    </a:xfrm>
                    <a:custGeom>
                      <a:rect b="b" l="l" r="r" t="t"/>
                      <a:pathLst>
                        <a:path extrusionOk="0" h="696" w="413">
                          <a:moveTo>
                            <a:pt x="310" y="1"/>
                          </a:moveTo>
                          <a:cubicBezTo>
                            <a:pt x="181" y="52"/>
                            <a:pt x="78" y="232"/>
                            <a:pt x="27" y="361"/>
                          </a:cubicBezTo>
                          <a:cubicBezTo>
                            <a:pt x="1" y="515"/>
                            <a:pt x="52" y="593"/>
                            <a:pt x="130" y="696"/>
                          </a:cubicBezTo>
                          <a:cubicBezTo>
                            <a:pt x="258" y="644"/>
                            <a:pt x="336" y="593"/>
                            <a:pt x="387" y="464"/>
                          </a:cubicBezTo>
                          <a:cubicBezTo>
                            <a:pt x="413" y="310"/>
                            <a:pt x="387" y="104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5" name="Google Shape;13335;p37"/>
                    <p:cNvSpPr/>
                    <p:nvPr/>
                  </p:nvSpPr>
                  <p:spPr>
                    <a:xfrm>
                      <a:off x="2445658" y="3303407"/>
                      <a:ext cx="16888" cy="21299"/>
                    </a:xfrm>
                    <a:custGeom>
                      <a:rect b="b" l="l" r="r" t="t"/>
                      <a:pathLst>
                        <a:path extrusionOk="0" h="618" w="490">
                          <a:moveTo>
                            <a:pt x="52" y="0"/>
                          </a:moveTo>
                          <a:lnTo>
                            <a:pt x="52" y="0"/>
                          </a:lnTo>
                          <a:cubicBezTo>
                            <a:pt x="1" y="129"/>
                            <a:pt x="52" y="335"/>
                            <a:pt x="129" y="463"/>
                          </a:cubicBezTo>
                          <a:cubicBezTo>
                            <a:pt x="207" y="592"/>
                            <a:pt x="284" y="618"/>
                            <a:pt x="412" y="618"/>
                          </a:cubicBezTo>
                          <a:cubicBezTo>
                            <a:pt x="464" y="489"/>
                            <a:pt x="490" y="412"/>
                            <a:pt x="412" y="283"/>
                          </a:cubicBezTo>
                          <a:cubicBezTo>
                            <a:pt x="335" y="155"/>
                            <a:pt x="181" y="26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6" name="Google Shape;13336;p37"/>
                    <p:cNvSpPr/>
                    <p:nvPr/>
                  </p:nvSpPr>
                  <p:spPr>
                    <a:xfrm>
                      <a:off x="152576" y="3365478"/>
                      <a:ext cx="37291" cy="40841"/>
                    </a:xfrm>
                    <a:custGeom>
                      <a:rect b="b" l="l" r="r" t="t"/>
                      <a:pathLst>
                        <a:path extrusionOk="0" h="1185" w="1082">
                          <a:moveTo>
                            <a:pt x="78" y="1"/>
                          </a:moveTo>
                          <a:cubicBezTo>
                            <a:pt x="0" y="258"/>
                            <a:pt x="129" y="670"/>
                            <a:pt x="309" y="927"/>
                          </a:cubicBezTo>
                          <a:cubicBezTo>
                            <a:pt x="489" y="1159"/>
                            <a:pt x="695" y="1185"/>
                            <a:pt x="953" y="1185"/>
                          </a:cubicBezTo>
                          <a:cubicBezTo>
                            <a:pt x="1056" y="927"/>
                            <a:pt x="1081" y="722"/>
                            <a:pt x="901" y="490"/>
                          </a:cubicBezTo>
                          <a:cubicBezTo>
                            <a:pt x="695" y="232"/>
                            <a:pt x="335" y="1"/>
                            <a:pt x="7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7" name="Google Shape;13337;p37"/>
                    <p:cNvSpPr/>
                    <p:nvPr/>
                  </p:nvSpPr>
                  <p:spPr>
                    <a:xfrm>
                      <a:off x="182732" y="3370820"/>
                      <a:ext cx="21334" cy="34637"/>
                    </a:xfrm>
                    <a:custGeom>
                      <a:rect b="b" l="l" r="r" t="t"/>
                      <a:pathLst>
                        <a:path extrusionOk="0" h="1005" w="619">
                          <a:moveTo>
                            <a:pt x="490" y="0"/>
                          </a:moveTo>
                          <a:cubicBezTo>
                            <a:pt x="309" y="77"/>
                            <a:pt x="129" y="309"/>
                            <a:pt x="78" y="515"/>
                          </a:cubicBezTo>
                          <a:cubicBezTo>
                            <a:pt x="0" y="747"/>
                            <a:pt x="78" y="850"/>
                            <a:pt x="181" y="1004"/>
                          </a:cubicBezTo>
                          <a:cubicBezTo>
                            <a:pt x="361" y="953"/>
                            <a:pt x="490" y="901"/>
                            <a:pt x="567" y="669"/>
                          </a:cubicBezTo>
                          <a:cubicBezTo>
                            <a:pt x="618" y="464"/>
                            <a:pt x="618" y="155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8" name="Google Shape;13338;p37"/>
                    <p:cNvSpPr/>
                    <p:nvPr/>
                  </p:nvSpPr>
                  <p:spPr>
                    <a:xfrm>
                      <a:off x="209339" y="3361066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670" y="0"/>
                          </a:moveTo>
                          <a:cubicBezTo>
                            <a:pt x="490" y="0"/>
                            <a:pt x="232" y="180"/>
                            <a:pt x="104" y="386"/>
                          </a:cubicBezTo>
                          <a:cubicBezTo>
                            <a:pt x="1" y="566"/>
                            <a:pt x="26" y="695"/>
                            <a:pt x="104" y="875"/>
                          </a:cubicBezTo>
                          <a:cubicBezTo>
                            <a:pt x="284" y="875"/>
                            <a:pt x="438" y="850"/>
                            <a:pt x="541" y="644"/>
                          </a:cubicBezTo>
                          <a:cubicBezTo>
                            <a:pt x="670" y="463"/>
                            <a:pt x="747" y="180"/>
                            <a:pt x="67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39" name="Google Shape;13339;p37"/>
                    <p:cNvSpPr/>
                    <p:nvPr/>
                  </p:nvSpPr>
                  <p:spPr>
                    <a:xfrm>
                      <a:off x="524244" y="3329118"/>
                      <a:ext cx="26676" cy="51491"/>
                    </a:xfrm>
                    <a:custGeom>
                      <a:rect b="b" l="l" r="r" t="t"/>
                      <a:pathLst>
                        <a:path extrusionOk="0" h="1494" w="774">
                          <a:moveTo>
                            <a:pt x="438" y="1"/>
                          </a:moveTo>
                          <a:cubicBezTo>
                            <a:pt x="207" y="155"/>
                            <a:pt x="27" y="541"/>
                            <a:pt x="1" y="876"/>
                          </a:cubicBezTo>
                          <a:cubicBezTo>
                            <a:pt x="1" y="1185"/>
                            <a:pt x="130" y="1313"/>
                            <a:pt x="335" y="1493"/>
                          </a:cubicBezTo>
                          <a:cubicBezTo>
                            <a:pt x="567" y="1339"/>
                            <a:pt x="722" y="1236"/>
                            <a:pt x="747" y="927"/>
                          </a:cubicBezTo>
                          <a:cubicBezTo>
                            <a:pt x="773" y="593"/>
                            <a:pt x="644" y="181"/>
                            <a:pt x="43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0" name="Google Shape;13340;p37"/>
                    <p:cNvSpPr/>
                    <p:nvPr/>
                  </p:nvSpPr>
                  <p:spPr>
                    <a:xfrm>
                      <a:off x="546440" y="3367477"/>
                      <a:ext cx="30191" cy="22575"/>
                    </a:xfrm>
                    <a:custGeom>
                      <a:rect b="b" l="l" r="r" t="t"/>
                      <a:pathLst>
                        <a:path extrusionOk="0" h="655" w="876">
                          <a:moveTo>
                            <a:pt x="730" y="0"/>
                          </a:moveTo>
                          <a:cubicBezTo>
                            <a:pt x="570" y="0"/>
                            <a:pt x="366" y="53"/>
                            <a:pt x="232" y="149"/>
                          </a:cubicBezTo>
                          <a:cubicBezTo>
                            <a:pt x="26" y="252"/>
                            <a:pt x="0" y="380"/>
                            <a:pt x="0" y="586"/>
                          </a:cubicBezTo>
                          <a:cubicBezTo>
                            <a:pt x="97" y="628"/>
                            <a:pt x="178" y="654"/>
                            <a:pt x="261" y="654"/>
                          </a:cubicBezTo>
                          <a:cubicBezTo>
                            <a:pt x="333" y="654"/>
                            <a:pt x="406" y="634"/>
                            <a:pt x="489" y="586"/>
                          </a:cubicBezTo>
                          <a:cubicBezTo>
                            <a:pt x="670" y="458"/>
                            <a:pt x="875" y="226"/>
                            <a:pt x="875" y="20"/>
                          </a:cubicBezTo>
                          <a:cubicBezTo>
                            <a:pt x="836" y="7"/>
                            <a:pt x="785" y="0"/>
                            <a:pt x="73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1" name="Google Shape;13341;p37"/>
                    <p:cNvSpPr/>
                    <p:nvPr/>
                  </p:nvSpPr>
                  <p:spPr>
                    <a:xfrm>
                      <a:off x="497638" y="3342421"/>
                      <a:ext cx="23092" cy="33741"/>
                    </a:xfrm>
                    <a:custGeom>
                      <a:rect b="b" l="l" r="r" t="t"/>
                      <a:pathLst>
                        <a:path extrusionOk="0" h="979" w="670">
                          <a:moveTo>
                            <a:pt x="104" y="1"/>
                          </a:moveTo>
                          <a:cubicBezTo>
                            <a:pt x="1" y="155"/>
                            <a:pt x="26" y="464"/>
                            <a:pt x="104" y="670"/>
                          </a:cubicBezTo>
                          <a:cubicBezTo>
                            <a:pt x="181" y="876"/>
                            <a:pt x="310" y="927"/>
                            <a:pt x="490" y="979"/>
                          </a:cubicBezTo>
                          <a:cubicBezTo>
                            <a:pt x="593" y="799"/>
                            <a:pt x="670" y="696"/>
                            <a:pt x="593" y="464"/>
                          </a:cubicBezTo>
                          <a:cubicBezTo>
                            <a:pt x="490" y="284"/>
                            <a:pt x="310" y="26"/>
                            <a:pt x="10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2" name="Google Shape;13342;p37"/>
                    <p:cNvSpPr/>
                    <p:nvPr/>
                  </p:nvSpPr>
                  <p:spPr>
                    <a:xfrm>
                      <a:off x="455935" y="3346764"/>
                      <a:ext cx="26676" cy="28503"/>
                    </a:xfrm>
                    <a:custGeom>
                      <a:rect b="b" l="l" r="r" t="t"/>
                      <a:pathLst>
                        <a:path extrusionOk="0" h="827" w="774">
                          <a:moveTo>
                            <a:pt x="93" y="1"/>
                          </a:moveTo>
                          <a:cubicBezTo>
                            <a:pt x="79" y="1"/>
                            <a:pt x="66" y="2"/>
                            <a:pt x="52" y="3"/>
                          </a:cubicBezTo>
                          <a:cubicBezTo>
                            <a:pt x="1" y="184"/>
                            <a:pt x="104" y="467"/>
                            <a:pt x="233" y="647"/>
                          </a:cubicBezTo>
                          <a:cubicBezTo>
                            <a:pt x="361" y="827"/>
                            <a:pt x="490" y="827"/>
                            <a:pt x="696" y="827"/>
                          </a:cubicBezTo>
                          <a:cubicBezTo>
                            <a:pt x="747" y="647"/>
                            <a:pt x="773" y="518"/>
                            <a:pt x="644" y="338"/>
                          </a:cubicBezTo>
                          <a:cubicBezTo>
                            <a:pt x="524" y="169"/>
                            <a:pt x="291" y="1"/>
                            <a:pt x="93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3" name="Google Shape;13343;p37"/>
                    <p:cNvSpPr/>
                    <p:nvPr/>
                  </p:nvSpPr>
                  <p:spPr>
                    <a:xfrm>
                      <a:off x="582800" y="3363307"/>
                      <a:ext cx="28434" cy="25711"/>
                    </a:xfrm>
                    <a:custGeom>
                      <a:rect b="b" l="l" r="r" t="t"/>
                      <a:pathLst>
                        <a:path extrusionOk="0" h="746" w="825">
                          <a:moveTo>
                            <a:pt x="709" y="1"/>
                          </a:moveTo>
                          <a:cubicBezTo>
                            <a:pt x="535" y="1"/>
                            <a:pt x="312" y="113"/>
                            <a:pt x="181" y="244"/>
                          </a:cubicBezTo>
                          <a:cubicBezTo>
                            <a:pt x="1" y="398"/>
                            <a:pt x="1" y="527"/>
                            <a:pt x="26" y="733"/>
                          </a:cubicBezTo>
                          <a:cubicBezTo>
                            <a:pt x="86" y="741"/>
                            <a:pt x="139" y="746"/>
                            <a:pt x="188" y="746"/>
                          </a:cubicBezTo>
                          <a:cubicBezTo>
                            <a:pt x="309" y="746"/>
                            <a:pt x="406" y="714"/>
                            <a:pt x="515" y="604"/>
                          </a:cubicBezTo>
                          <a:cubicBezTo>
                            <a:pt x="696" y="476"/>
                            <a:pt x="824" y="193"/>
                            <a:pt x="798" y="12"/>
                          </a:cubicBezTo>
                          <a:cubicBezTo>
                            <a:pt x="771" y="4"/>
                            <a:pt x="741" y="1"/>
                            <a:pt x="7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4" name="Google Shape;13344;p37"/>
                    <p:cNvSpPr/>
                    <p:nvPr/>
                  </p:nvSpPr>
                  <p:spPr>
                    <a:xfrm>
                      <a:off x="1169150" y="3333564"/>
                      <a:ext cx="28434" cy="50595"/>
                    </a:xfrm>
                    <a:custGeom>
                      <a:rect b="b" l="l" r="r" t="t"/>
                      <a:pathLst>
                        <a:path extrusionOk="0" h="1468" w="825">
                          <a:moveTo>
                            <a:pt x="284" y="0"/>
                          </a:moveTo>
                          <a:cubicBezTo>
                            <a:pt x="104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67"/>
                          </a:cubicBezTo>
                          <a:cubicBezTo>
                            <a:pt x="696" y="1261"/>
                            <a:pt x="824" y="1133"/>
                            <a:pt x="773" y="824"/>
                          </a:cubicBezTo>
                          <a:cubicBezTo>
                            <a:pt x="721" y="515"/>
                            <a:pt x="516" y="129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5" name="Google Shape;13345;p37"/>
                    <p:cNvSpPr/>
                    <p:nvPr/>
                  </p:nvSpPr>
                  <p:spPr>
                    <a:xfrm>
                      <a:off x="1197549" y="3363307"/>
                      <a:ext cx="27538" cy="25952"/>
                    </a:xfrm>
                    <a:custGeom>
                      <a:rect b="b" l="l" r="r" t="t"/>
                      <a:pathLst>
                        <a:path extrusionOk="0" h="753" w="799">
                          <a:moveTo>
                            <a:pt x="684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0" y="398"/>
                            <a:pt x="0" y="553"/>
                            <a:pt x="26" y="733"/>
                          </a:cubicBezTo>
                          <a:cubicBezTo>
                            <a:pt x="94" y="743"/>
                            <a:pt x="159" y="753"/>
                            <a:pt x="221" y="753"/>
                          </a:cubicBezTo>
                          <a:cubicBezTo>
                            <a:pt x="323" y="753"/>
                            <a:pt x="419" y="726"/>
                            <a:pt x="515" y="630"/>
                          </a:cubicBezTo>
                          <a:cubicBezTo>
                            <a:pt x="670" y="476"/>
                            <a:pt x="798" y="193"/>
                            <a:pt x="773" y="12"/>
                          </a:cubicBezTo>
                          <a:cubicBezTo>
                            <a:pt x="745" y="4"/>
                            <a:pt x="715" y="1"/>
                            <a:pt x="68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6" name="Google Shape;13346;p37"/>
                    <p:cNvSpPr/>
                    <p:nvPr/>
                  </p:nvSpPr>
                  <p:spPr>
                    <a:xfrm>
                      <a:off x="1142543" y="3353967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78" y="0"/>
                          </a:moveTo>
                          <a:cubicBezTo>
                            <a:pt x="1" y="180"/>
                            <a:pt x="78" y="489"/>
                            <a:pt x="207" y="669"/>
                          </a:cubicBezTo>
                          <a:cubicBezTo>
                            <a:pt x="335" y="850"/>
                            <a:pt x="464" y="875"/>
                            <a:pt x="644" y="875"/>
                          </a:cubicBezTo>
                          <a:cubicBezTo>
                            <a:pt x="721" y="695"/>
                            <a:pt x="747" y="566"/>
                            <a:pt x="644" y="361"/>
                          </a:cubicBezTo>
                          <a:cubicBezTo>
                            <a:pt x="515" y="180"/>
                            <a:pt x="258" y="0"/>
                            <a:pt x="7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7" name="Google Shape;13347;p37"/>
                    <p:cNvSpPr/>
                    <p:nvPr/>
                  </p:nvSpPr>
                  <p:spPr>
                    <a:xfrm>
                      <a:off x="1102633" y="3367684"/>
                      <a:ext cx="28434" cy="24953"/>
                    </a:xfrm>
                    <a:custGeom>
                      <a:rect b="b" l="l" r="r" t="t"/>
                      <a:pathLst>
                        <a:path extrusionOk="0" h="724" w="825">
                          <a:moveTo>
                            <a:pt x="130" y="1"/>
                          </a:moveTo>
                          <a:cubicBezTo>
                            <a:pt x="93" y="1"/>
                            <a:pt x="58" y="5"/>
                            <a:pt x="26" y="14"/>
                          </a:cubicBezTo>
                          <a:cubicBezTo>
                            <a:pt x="0" y="194"/>
                            <a:pt x="155" y="452"/>
                            <a:pt x="335" y="606"/>
                          </a:cubicBezTo>
                          <a:cubicBezTo>
                            <a:pt x="422" y="693"/>
                            <a:pt x="510" y="723"/>
                            <a:pt x="602" y="723"/>
                          </a:cubicBezTo>
                          <a:cubicBezTo>
                            <a:pt x="672" y="723"/>
                            <a:pt x="746" y="706"/>
                            <a:pt x="824" y="683"/>
                          </a:cubicBezTo>
                          <a:cubicBezTo>
                            <a:pt x="824" y="503"/>
                            <a:pt x="824" y="349"/>
                            <a:pt x="670" y="220"/>
                          </a:cubicBezTo>
                          <a:cubicBezTo>
                            <a:pt x="521" y="93"/>
                            <a:pt x="303" y="1"/>
                            <a:pt x="13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8" name="Google Shape;13348;p37"/>
                    <p:cNvSpPr/>
                    <p:nvPr/>
                  </p:nvSpPr>
                  <p:spPr>
                    <a:xfrm>
                      <a:off x="1232152" y="3351313"/>
                      <a:ext cx="25745" cy="29295"/>
                    </a:xfrm>
                    <a:custGeom>
                      <a:rect b="b" l="l" r="r" t="t"/>
                      <a:pathLst>
                        <a:path extrusionOk="0" h="850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29" y="360"/>
                          </a:cubicBezTo>
                          <a:cubicBezTo>
                            <a:pt x="0" y="541"/>
                            <a:pt x="26" y="669"/>
                            <a:pt x="103" y="849"/>
                          </a:cubicBezTo>
                          <a:cubicBezTo>
                            <a:pt x="283" y="849"/>
                            <a:pt x="438" y="824"/>
                            <a:pt x="541" y="643"/>
                          </a:cubicBezTo>
                          <a:cubicBezTo>
                            <a:pt x="669" y="463"/>
                            <a:pt x="747" y="154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49" name="Google Shape;13349;p37"/>
                    <p:cNvSpPr/>
                    <p:nvPr/>
                  </p:nvSpPr>
                  <p:spPr>
                    <a:xfrm>
                      <a:off x="1568356" y="3291861"/>
                      <a:ext cx="33741" cy="46149"/>
                    </a:xfrm>
                    <a:custGeom>
                      <a:rect b="b" l="l" r="r" t="t"/>
                      <a:pathLst>
                        <a:path extrusionOk="0" h="1339" w="979">
                          <a:moveTo>
                            <a:pt x="129" y="1"/>
                          </a:moveTo>
                          <a:cubicBezTo>
                            <a:pt x="0" y="232"/>
                            <a:pt x="26" y="670"/>
                            <a:pt x="180" y="953"/>
                          </a:cubicBezTo>
                          <a:cubicBezTo>
                            <a:pt x="309" y="1236"/>
                            <a:pt x="489" y="1287"/>
                            <a:pt x="772" y="1339"/>
                          </a:cubicBezTo>
                          <a:cubicBezTo>
                            <a:pt x="901" y="1107"/>
                            <a:pt x="978" y="927"/>
                            <a:pt x="824" y="644"/>
                          </a:cubicBezTo>
                          <a:cubicBezTo>
                            <a:pt x="695" y="361"/>
                            <a:pt x="386" y="52"/>
                            <a:pt x="12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50" name="Google Shape;13350;p37"/>
                    <p:cNvSpPr/>
                    <p:nvPr/>
                  </p:nvSpPr>
                  <p:spPr>
                    <a:xfrm>
                      <a:off x="1602924" y="3306957"/>
                      <a:ext cx="23988" cy="31949"/>
                    </a:xfrm>
                    <a:custGeom>
                      <a:rect b="b" l="l" r="r" t="t"/>
                      <a:pathLst>
                        <a:path extrusionOk="0" h="927" w="696">
                          <a:moveTo>
                            <a:pt x="619" y="0"/>
                          </a:moveTo>
                          <a:lnTo>
                            <a:pt x="619" y="0"/>
                          </a:lnTo>
                          <a:cubicBezTo>
                            <a:pt x="439" y="26"/>
                            <a:pt x="207" y="232"/>
                            <a:pt x="104" y="438"/>
                          </a:cubicBezTo>
                          <a:cubicBezTo>
                            <a:pt x="1" y="618"/>
                            <a:pt x="52" y="747"/>
                            <a:pt x="130" y="927"/>
                          </a:cubicBezTo>
                          <a:cubicBezTo>
                            <a:pt x="310" y="901"/>
                            <a:pt x="439" y="875"/>
                            <a:pt x="567" y="669"/>
                          </a:cubicBezTo>
                          <a:cubicBezTo>
                            <a:pt x="670" y="489"/>
                            <a:pt x="696" y="180"/>
                            <a:pt x="61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51" name="Google Shape;13351;p37"/>
                    <p:cNvSpPr/>
                    <p:nvPr/>
                  </p:nvSpPr>
                  <p:spPr>
                    <a:xfrm>
                      <a:off x="1545265" y="3321570"/>
                      <a:ext cx="29330" cy="24125"/>
                    </a:xfrm>
                    <a:custGeom>
                      <a:rect b="b" l="l" r="r" t="t"/>
                      <a:pathLst>
                        <a:path extrusionOk="0" h="700" w="851">
                          <a:moveTo>
                            <a:pt x="133" y="0"/>
                          </a:moveTo>
                          <a:cubicBezTo>
                            <a:pt x="95" y="0"/>
                            <a:pt x="59" y="4"/>
                            <a:pt x="27" y="14"/>
                          </a:cubicBezTo>
                          <a:cubicBezTo>
                            <a:pt x="1" y="194"/>
                            <a:pt x="181" y="451"/>
                            <a:pt x="336" y="606"/>
                          </a:cubicBezTo>
                          <a:cubicBezTo>
                            <a:pt x="432" y="675"/>
                            <a:pt x="514" y="699"/>
                            <a:pt x="597" y="699"/>
                          </a:cubicBezTo>
                          <a:cubicBezTo>
                            <a:pt x="669" y="699"/>
                            <a:pt x="741" y="681"/>
                            <a:pt x="825" y="657"/>
                          </a:cubicBezTo>
                          <a:cubicBezTo>
                            <a:pt x="850" y="477"/>
                            <a:pt x="850" y="323"/>
                            <a:pt x="670" y="194"/>
                          </a:cubicBezTo>
                          <a:cubicBezTo>
                            <a:pt x="522" y="88"/>
                            <a:pt x="306" y="0"/>
                            <a:pt x="133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52" name="Google Shape;13352;p37"/>
                    <p:cNvSpPr/>
                    <p:nvPr/>
                  </p:nvSpPr>
                  <p:spPr>
                    <a:xfrm>
                      <a:off x="1509800" y="3345419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312" y="0"/>
                          </a:moveTo>
                          <a:cubicBezTo>
                            <a:pt x="196" y="0"/>
                            <a:pt x="84" y="20"/>
                            <a:pt x="0" y="68"/>
                          </a:cubicBezTo>
                          <a:cubicBezTo>
                            <a:pt x="52" y="248"/>
                            <a:pt x="284" y="454"/>
                            <a:pt x="489" y="531"/>
                          </a:cubicBezTo>
                          <a:cubicBezTo>
                            <a:pt x="561" y="567"/>
                            <a:pt x="622" y="581"/>
                            <a:pt x="679" y="581"/>
                          </a:cubicBezTo>
                          <a:cubicBezTo>
                            <a:pt x="787" y="581"/>
                            <a:pt x="877" y="530"/>
                            <a:pt x="979" y="480"/>
                          </a:cubicBezTo>
                          <a:cubicBezTo>
                            <a:pt x="927" y="274"/>
                            <a:pt x="876" y="145"/>
                            <a:pt x="695" y="68"/>
                          </a:cubicBezTo>
                          <a:cubicBezTo>
                            <a:pt x="585" y="27"/>
                            <a:pt x="445" y="0"/>
                            <a:pt x="31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53" name="Google Shape;13353;p37"/>
                    <p:cNvSpPr/>
                    <p:nvPr/>
                  </p:nvSpPr>
                  <p:spPr>
                    <a:xfrm>
                      <a:off x="1633977" y="3286554"/>
                      <a:ext cx="21334" cy="34603"/>
                    </a:xfrm>
                    <a:custGeom>
                      <a:rect b="b" l="l" r="r" t="t"/>
                      <a:pathLst>
                        <a:path extrusionOk="0" h="1004" w="619">
                          <a:moveTo>
                            <a:pt x="490" y="0"/>
                          </a:moveTo>
                          <a:cubicBezTo>
                            <a:pt x="310" y="52"/>
                            <a:pt x="130" y="309"/>
                            <a:pt x="52" y="515"/>
                          </a:cubicBezTo>
                          <a:cubicBezTo>
                            <a:pt x="1" y="721"/>
                            <a:pt x="78" y="849"/>
                            <a:pt x="181" y="1004"/>
                          </a:cubicBezTo>
                          <a:cubicBezTo>
                            <a:pt x="361" y="927"/>
                            <a:pt x="490" y="875"/>
                            <a:pt x="567" y="669"/>
                          </a:cubicBezTo>
                          <a:cubicBezTo>
                            <a:pt x="619" y="438"/>
                            <a:pt x="593" y="129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54" name="Google Shape;13354;p37"/>
                    <p:cNvSpPr/>
                    <p:nvPr/>
                  </p:nvSpPr>
                  <p:spPr>
                    <a:xfrm>
                      <a:off x="53214" y="3569406"/>
                      <a:ext cx="50595" cy="25091"/>
                    </a:xfrm>
                    <a:custGeom>
                      <a:rect b="b" l="l" r="r" t="t"/>
                      <a:pathLst>
                        <a:path extrusionOk="0" h="728" w="1468">
                          <a:moveTo>
                            <a:pt x="925" y="0"/>
                          </a:moveTo>
                          <a:cubicBezTo>
                            <a:pt x="901" y="0"/>
                            <a:pt x="876" y="2"/>
                            <a:pt x="850" y="4"/>
                          </a:cubicBezTo>
                          <a:cubicBezTo>
                            <a:pt x="541" y="29"/>
                            <a:pt x="129" y="184"/>
                            <a:pt x="1" y="416"/>
                          </a:cubicBezTo>
                          <a:cubicBezTo>
                            <a:pt x="142" y="604"/>
                            <a:pt x="520" y="728"/>
                            <a:pt x="820" y="728"/>
                          </a:cubicBezTo>
                          <a:cubicBezTo>
                            <a:pt x="848" y="728"/>
                            <a:pt x="875" y="727"/>
                            <a:pt x="901" y="724"/>
                          </a:cubicBezTo>
                          <a:cubicBezTo>
                            <a:pt x="1210" y="699"/>
                            <a:pt x="1339" y="544"/>
                            <a:pt x="1468" y="338"/>
                          </a:cubicBezTo>
                          <a:cubicBezTo>
                            <a:pt x="1326" y="126"/>
                            <a:pt x="1185" y="0"/>
                            <a:pt x="925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55" name="Google Shape;13355;p37"/>
                    <p:cNvSpPr/>
                    <p:nvPr/>
                  </p:nvSpPr>
                  <p:spPr>
                    <a:xfrm>
                      <a:off x="85163" y="3541145"/>
                      <a:ext cx="26641" cy="28399"/>
                    </a:xfrm>
                    <a:custGeom>
                      <a:rect b="b" l="l" r="r" t="t"/>
                      <a:pathLst>
                        <a:path extrusionOk="0" h="824" w="773">
                          <a:moveTo>
                            <a:pt x="52" y="0"/>
                          </a:moveTo>
                          <a:cubicBezTo>
                            <a:pt x="0" y="180"/>
                            <a:pt x="103" y="489"/>
                            <a:pt x="232" y="644"/>
                          </a:cubicBezTo>
                          <a:cubicBezTo>
                            <a:pt x="386" y="824"/>
                            <a:pt x="515" y="824"/>
                            <a:pt x="721" y="824"/>
                          </a:cubicBezTo>
                          <a:cubicBezTo>
                            <a:pt x="772" y="644"/>
                            <a:pt x="772" y="489"/>
                            <a:pt x="644" y="335"/>
                          </a:cubicBezTo>
                          <a:cubicBezTo>
                            <a:pt x="515" y="155"/>
                            <a:pt x="232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56" name="Google Shape;13356;p37"/>
                    <p:cNvSpPr/>
                    <p:nvPr/>
                  </p:nvSpPr>
                  <p:spPr>
                    <a:xfrm>
                      <a:off x="70963" y="3599459"/>
                      <a:ext cx="31087" cy="21920"/>
                    </a:xfrm>
                    <a:custGeom>
                      <a:rect b="b" l="l" r="r" t="t"/>
                      <a:pathLst>
                        <a:path extrusionOk="0" h="636" w="902">
                          <a:moveTo>
                            <a:pt x="618" y="1"/>
                          </a:moveTo>
                          <a:cubicBezTo>
                            <a:pt x="552" y="1"/>
                            <a:pt x="484" y="17"/>
                            <a:pt x="412" y="58"/>
                          </a:cubicBezTo>
                          <a:cubicBezTo>
                            <a:pt x="206" y="161"/>
                            <a:pt x="0" y="393"/>
                            <a:pt x="0" y="599"/>
                          </a:cubicBezTo>
                          <a:cubicBezTo>
                            <a:pt x="52" y="625"/>
                            <a:pt x="121" y="636"/>
                            <a:pt x="197" y="636"/>
                          </a:cubicBezTo>
                          <a:cubicBezTo>
                            <a:pt x="349" y="636"/>
                            <a:pt x="532" y="590"/>
                            <a:pt x="670" y="522"/>
                          </a:cubicBezTo>
                          <a:cubicBezTo>
                            <a:pt x="850" y="393"/>
                            <a:pt x="876" y="264"/>
                            <a:pt x="901" y="84"/>
                          </a:cubicBezTo>
                          <a:cubicBezTo>
                            <a:pt x="809" y="38"/>
                            <a:pt x="716" y="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57" name="Google Shape;13357;p37"/>
                    <p:cNvSpPr/>
                    <p:nvPr/>
                  </p:nvSpPr>
                  <p:spPr>
                    <a:xfrm>
                      <a:off x="79820" y="363650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622" y="0"/>
                          </a:moveTo>
                          <a:cubicBezTo>
                            <a:pt x="503" y="0"/>
                            <a:pt x="394" y="32"/>
                            <a:pt x="284" y="142"/>
                          </a:cubicBezTo>
                          <a:cubicBezTo>
                            <a:pt x="129" y="296"/>
                            <a:pt x="1" y="553"/>
                            <a:pt x="27" y="759"/>
                          </a:cubicBezTo>
                          <a:cubicBezTo>
                            <a:pt x="42" y="761"/>
                            <a:pt x="58" y="763"/>
                            <a:pt x="75" y="763"/>
                          </a:cubicBezTo>
                          <a:cubicBezTo>
                            <a:pt x="255" y="763"/>
                            <a:pt x="503" y="643"/>
                            <a:pt x="644" y="502"/>
                          </a:cubicBezTo>
                          <a:cubicBezTo>
                            <a:pt x="824" y="347"/>
                            <a:pt x="799" y="193"/>
                            <a:pt x="773" y="13"/>
                          </a:cubicBezTo>
                          <a:cubicBezTo>
                            <a:pt x="721" y="5"/>
                            <a:pt x="671" y="0"/>
                            <a:pt x="62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58" name="Google Shape;13358;p37"/>
                    <p:cNvSpPr/>
                    <p:nvPr/>
                  </p:nvSpPr>
                  <p:spPr>
                    <a:xfrm>
                      <a:off x="77167" y="3508713"/>
                      <a:ext cx="28434" cy="24160"/>
                    </a:xfrm>
                    <a:custGeom>
                      <a:rect b="b" l="l" r="r" t="t"/>
                      <a:pathLst>
                        <a:path extrusionOk="0" h="701" w="825">
                          <a:moveTo>
                            <a:pt x="109" y="1"/>
                          </a:moveTo>
                          <a:cubicBezTo>
                            <a:pt x="70" y="1"/>
                            <a:pt x="33" y="5"/>
                            <a:pt x="1" y="14"/>
                          </a:cubicBezTo>
                          <a:cubicBezTo>
                            <a:pt x="1" y="195"/>
                            <a:pt x="155" y="478"/>
                            <a:pt x="335" y="606"/>
                          </a:cubicBezTo>
                          <a:cubicBezTo>
                            <a:pt x="418" y="676"/>
                            <a:pt x="501" y="700"/>
                            <a:pt x="588" y="700"/>
                          </a:cubicBezTo>
                          <a:cubicBezTo>
                            <a:pt x="663" y="700"/>
                            <a:pt x="741" y="682"/>
                            <a:pt x="824" y="658"/>
                          </a:cubicBezTo>
                          <a:cubicBezTo>
                            <a:pt x="824" y="478"/>
                            <a:pt x="824" y="349"/>
                            <a:pt x="644" y="195"/>
                          </a:cubicBezTo>
                          <a:cubicBezTo>
                            <a:pt x="517" y="89"/>
                            <a:pt x="287" y="1"/>
                            <a:pt x="1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359" name="Google Shape;13359;p37"/>
                  <p:cNvGrpSpPr/>
                  <p:nvPr/>
                </p:nvGrpSpPr>
                <p:grpSpPr>
                  <a:xfrm>
                    <a:off x="3906668" y="3378781"/>
                    <a:ext cx="2588515" cy="296293"/>
                    <a:chOff x="385868" y="3378781"/>
                    <a:chExt cx="2588515" cy="296293"/>
                  </a:xfrm>
                </p:grpSpPr>
                <p:sp>
                  <p:nvSpPr>
                    <p:cNvPr id="13360" name="Google Shape;13360;p37"/>
                    <p:cNvSpPr/>
                    <p:nvPr/>
                  </p:nvSpPr>
                  <p:spPr>
                    <a:xfrm>
                      <a:off x="2884774" y="3486966"/>
                      <a:ext cx="47941" cy="51525"/>
                    </a:xfrm>
                    <a:custGeom>
                      <a:rect b="b" l="l" r="r" t="t"/>
                      <a:pathLst>
                        <a:path extrusionOk="0" h="1495" w="1391">
                          <a:moveTo>
                            <a:pt x="1247" y="1"/>
                          </a:moveTo>
                          <a:cubicBezTo>
                            <a:pt x="917" y="1"/>
                            <a:pt x="480" y="297"/>
                            <a:pt x="258" y="594"/>
                          </a:cubicBezTo>
                          <a:cubicBezTo>
                            <a:pt x="0" y="929"/>
                            <a:pt x="52" y="1160"/>
                            <a:pt x="155" y="1495"/>
                          </a:cubicBezTo>
                          <a:cubicBezTo>
                            <a:pt x="489" y="1495"/>
                            <a:pt x="747" y="1495"/>
                            <a:pt x="978" y="1160"/>
                          </a:cubicBezTo>
                          <a:cubicBezTo>
                            <a:pt x="1236" y="851"/>
                            <a:pt x="1390" y="337"/>
                            <a:pt x="1287" y="2"/>
                          </a:cubicBezTo>
                          <a:cubicBezTo>
                            <a:pt x="1274" y="1"/>
                            <a:pt x="1261" y="1"/>
                            <a:pt x="124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61" name="Google Shape;13361;p37"/>
                    <p:cNvSpPr/>
                    <p:nvPr/>
                  </p:nvSpPr>
                  <p:spPr>
                    <a:xfrm>
                      <a:off x="2891874" y="3532149"/>
                      <a:ext cx="46149" cy="22333"/>
                    </a:xfrm>
                    <a:custGeom>
                      <a:rect b="b" l="l" r="r" t="t"/>
                      <a:pathLst>
                        <a:path extrusionOk="0" h="648" w="1339">
                          <a:moveTo>
                            <a:pt x="472" y="0"/>
                          </a:moveTo>
                          <a:cubicBezTo>
                            <a:pt x="240" y="0"/>
                            <a:pt x="141" y="124"/>
                            <a:pt x="0" y="313"/>
                          </a:cubicBezTo>
                          <a:cubicBezTo>
                            <a:pt x="129" y="493"/>
                            <a:pt x="258" y="647"/>
                            <a:pt x="515" y="647"/>
                          </a:cubicBezTo>
                          <a:cubicBezTo>
                            <a:pt x="798" y="647"/>
                            <a:pt x="1184" y="544"/>
                            <a:pt x="1339" y="338"/>
                          </a:cubicBezTo>
                          <a:cubicBezTo>
                            <a:pt x="1184" y="158"/>
                            <a:pt x="824" y="4"/>
                            <a:pt x="541" y="4"/>
                          </a:cubicBezTo>
                          <a:cubicBezTo>
                            <a:pt x="517" y="2"/>
                            <a:pt x="494" y="0"/>
                            <a:pt x="4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62" name="Google Shape;13362;p37"/>
                    <p:cNvSpPr/>
                    <p:nvPr/>
                  </p:nvSpPr>
                  <p:spPr>
                    <a:xfrm>
                      <a:off x="2929992" y="3650984"/>
                      <a:ext cx="44391" cy="24091"/>
                    </a:xfrm>
                    <a:custGeom>
                      <a:rect b="b" l="l" r="r" t="t"/>
                      <a:pathLst>
                        <a:path extrusionOk="0" h="699" w="1288">
                          <a:moveTo>
                            <a:pt x="431" y="0"/>
                          </a:moveTo>
                          <a:cubicBezTo>
                            <a:pt x="275" y="0"/>
                            <a:pt x="152" y="72"/>
                            <a:pt x="1" y="185"/>
                          </a:cubicBezTo>
                          <a:cubicBezTo>
                            <a:pt x="78" y="416"/>
                            <a:pt x="155" y="571"/>
                            <a:pt x="439" y="648"/>
                          </a:cubicBezTo>
                          <a:cubicBezTo>
                            <a:pt x="545" y="680"/>
                            <a:pt x="674" y="699"/>
                            <a:pt x="803" y="699"/>
                          </a:cubicBezTo>
                          <a:cubicBezTo>
                            <a:pt x="985" y="699"/>
                            <a:pt x="1167" y="661"/>
                            <a:pt x="1288" y="571"/>
                          </a:cubicBezTo>
                          <a:cubicBezTo>
                            <a:pt x="1211" y="339"/>
                            <a:pt x="902" y="108"/>
                            <a:pt x="619" y="30"/>
                          </a:cubicBezTo>
                          <a:cubicBezTo>
                            <a:pt x="550" y="10"/>
                            <a:pt x="488" y="0"/>
                            <a:pt x="4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63" name="Google Shape;13363;p37"/>
                    <p:cNvSpPr/>
                    <p:nvPr/>
                  </p:nvSpPr>
                  <p:spPr>
                    <a:xfrm>
                      <a:off x="2914931" y="3564960"/>
                      <a:ext cx="30191" cy="15234"/>
                    </a:xfrm>
                    <a:custGeom>
                      <a:rect b="b" l="l" r="r" t="t"/>
                      <a:pathLst>
                        <a:path extrusionOk="0" h="442" w="876">
                          <a:moveTo>
                            <a:pt x="307" y="0"/>
                          </a:moveTo>
                          <a:cubicBezTo>
                            <a:pt x="164" y="0"/>
                            <a:pt x="92" y="92"/>
                            <a:pt x="0" y="184"/>
                          </a:cubicBezTo>
                          <a:cubicBezTo>
                            <a:pt x="78" y="339"/>
                            <a:pt x="155" y="416"/>
                            <a:pt x="335" y="442"/>
                          </a:cubicBezTo>
                          <a:cubicBezTo>
                            <a:pt x="515" y="442"/>
                            <a:pt x="773" y="390"/>
                            <a:pt x="876" y="261"/>
                          </a:cubicBezTo>
                          <a:cubicBezTo>
                            <a:pt x="798" y="107"/>
                            <a:pt x="541" y="4"/>
                            <a:pt x="361" y="4"/>
                          </a:cubicBezTo>
                          <a:cubicBezTo>
                            <a:pt x="342" y="1"/>
                            <a:pt x="324" y="0"/>
                            <a:pt x="30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64" name="Google Shape;13364;p37"/>
                    <p:cNvSpPr/>
                    <p:nvPr/>
                  </p:nvSpPr>
                  <p:spPr>
                    <a:xfrm>
                      <a:off x="2927338" y="3619035"/>
                      <a:ext cx="23988" cy="21162"/>
                    </a:xfrm>
                    <a:custGeom>
                      <a:rect b="b" l="l" r="r" t="t"/>
                      <a:pathLst>
                        <a:path extrusionOk="0" h="614" w="696">
                          <a:moveTo>
                            <a:pt x="631" y="0"/>
                          </a:moveTo>
                          <a:cubicBezTo>
                            <a:pt x="477" y="0"/>
                            <a:pt x="267" y="73"/>
                            <a:pt x="155" y="185"/>
                          </a:cubicBezTo>
                          <a:cubicBezTo>
                            <a:pt x="1" y="314"/>
                            <a:pt x="1" y="417"/>
                            <a:pt x="1" y="571"/>
                          </a:cubicBezTo>
                          <a:cubicBezTo>
                            <a:pt x="72" y="595"/>
                            <a:pt x="138" y="613"/>
                            <a:pt x="201" y="613"/>
                          </a:cubicBezTo>
                          <a:cubicBezTo>
                            <a:pt x="274" y="613"/>
                            <a:pt x="343" y="589"/>
                            <a:pt x="413" y="520"/>
                          </a:cubicBezTo>
                          <a:cubicBezTo>
                            <a:pt x="567" y="417"/>
                            <a:pt x="696" y="185"/>
                            <a:pt x="696" y="5"/>
                          </a:cubicBezTo>
                          <a:cubicBezTo>
                            <a:pt x="676" y="2"/>
                            <a:pt x="654" y="0"/>
                            <a:pt x="6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65" name="Google Shape;13365;p37"/>
                    <p:cNvSpPr/>
                    <p:nvPr/>
                  </p:nvSpPr>
                  <p:spPr>
                    <a:xfrm>
                      <a:off x="2273575" y="3401873"/>
                      <a:ext cx="36395" cy="63898"/>
                    </a:xfrm>
                    <a:custGeom>
                      <a:rect b="b" l="l" r="r" t="t"/>
                      <a:pathLst>
                        <a:path extrusionOk="0" h="1854" w="1056">
                          <a:moveTo>
                            <a:pt x="335" y="0"/>
                          </a:moveTo>
                          <a:cubicBezTo>
                            <a:pt x="78" y="232"/>
                            <a:pt x="0" y="798"/>
                            <a:pt x="78" y="1184"/>
                          </a:cubicBezTo>
                          <a:cubicBezTo>
                            <a:pt x="155" y="1570"/>
                            <a:pt x="361" y="1699"/>
                            <a:pt x="670" y="1853"/>
                          </a:cubicBezTo>
                          <a:cubicBezTo>
                            <a:pt x="901" y="1596"/>
                            <a:pt x="1056" y="1416"/>
                            <a:pt x="978" y="1004"/>
                          </a:cubicBezTo>
                          <a:cubicBezTo>
                            <a:pt x="901" y="618"/>
                            <a:pt x="644" y="155"/>
                            <a:pt x="33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66" name="Google Shape;13366;p37"/>
                    <p:cNvSpPr/>
                    <p:nvPr/>
                  </p:nvSpPr>
                  <p:spPr>
                    <a:xfrm>
                      <a:off x="2299286" y="3433718"/>
                      <a:ext cx="34637" cy="33914"/>
                    </a:xfrm>
                    <a:custGeom>
                      <a:rect b="b" l="l" r="r" t="t"/>
                      <a:pathLst>
                        <a:path extrusionOk="0" h="984" w="1005">
                          <a:moveTo>
                            <a:pt x="928" y="0"/>
                          </a:moveTo>
                          <a:cubicBezTo>
                            <a:pt x="679" y="0"/>
                            <a:pt x="374" y="170"/>
                            <a:pt x="181" y="363"/>
                          </a:cubicBezTo>
                          <a:cubicBezTo>
                            <a:pt x="1" y="543"/>
                            <a:pt x="1" y="723"/>
                            <a:pt x="52" y="955"/>
                          </a:cubicBezTo>
                          <a:cubicBezTo>
                            <a:pt x="129" y="972"/>
                            <a:pt x="201" y="984"/>
                            <a:pt x="269" y="984"/>
                          </a:cubicBezTo>
                          <a:cubicBezTo>
                            <a:pt x="404" y="984"/>
                            <a:pt x="524" y="938"/>
                            <a:pt x="644" y="801"/>
                          </a:cubicBezTo>
                          <a:cubicBezTo>
                            <a:pt x="850" y="595"/>
                            <a:pt x="1005" y="234"/>
                            <a:pt x="979" y="3"/>
                          </a:cubicBezTo>
                          <a:cubicBezTo>
                            <a:pt x="962" y="1"/>
                            <a:pt x="945" y="0"/>
                            <a:pt x="92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67" name="Google Shape;13367;p37"/>
                    <p:cNvSpPr/>
                    <p:nvPr/>
                  </p:nvSpPr>
                  <p:spPr>
                    <a:xfrm>
                      <a:off x="2335681" y="3439267"/>
                      <a:ext cx="39049" cy="28089"/>
                    </a:xfrm>
                    <a:custGeom>
                      <a:rect b="b" l="l" r="r" t="t"/>
                      <a:pathLst>
                        <a:path extrusionOk="0" h="815" w="1133">
                          <a:moveTo>
                            <a:pt x="896" y="1"/>
                          </a:moveTo>
                          <a:cubicBezTo>
                            <a:pt x="700" y="1"/>
                            <a:pt x="468" y="70"/>
                            <a:pt x="309" y="176"/>
                          </a:cubicBezTo>
                          <a:cubicBezTo>
                            <a:pt x="52" y="305"/>
                            <a:pt x="26" y="485"/>
                            <a:pt x="0" y="717"/>
                          </a:cubicBezTo>
                          <a:cubicBezTo>
                            <a:pt x="127" y="773"/>
                            <a:pt x="231" y="814"/>
                            <a:pt x="341" y="814"/>
                          </a:cubicBezTo>
                          <a:cubicBezTo>
                            <a:pt x="432" y="814"/>
                            <a:pt x="527" y="787"/>
                            <a:pt x="644" y="717"/>
                          </a:cubicBezTo>
                          <a:cubicBezTo>
                            <a:pt x="875" y="588"/>
                            <a:pt x="1133" y="279"/>
                            <a:pt x="1133" y="48"/>
                          </a:cubicBezTo>
                          <a:cubicBezTo>
                            <a:pt x="1068" y="15"/>
                            <a:pt x="986" y="1"/>
                            <a:pt x="89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68" name="Google Shape;13368;p37"/>
                    <p:cNvSpPr/>
                    <p:nvPr/>
                  </p:nvSpPr>
                  <p:spPr>
                    <a:xfrm>
                      <a:off x="2341885" y="3410317"/>
                      <a:ext cx="23988" cy="22195"/>
                    </a:xfrm>
                    <a:custGeom>
                      <a:rect b="b" l="l" r="r" t="t"/>
                      <a:pathLst>
                        <a:path extrusionOk="0" h="644" w="696">
                          <a:moveTo>
                            <a:pt x="593" y="1"/>
                          </a:moveTo>
                          <a:cubicBezTo>
                            <a:pt x="445" y="1"/>
                            <a:pt x="259" y="110"/>
                            <a:pt x="129" y="218"/>
                          </a:cubicBezTo>
                          <a:cubicBezTo>
                            <a:pt x="0" y="347"/>
                            <a:pt x="0" y="450"/>
                            <a:pt x="26" y="630"/>
                          </a:cubicBezTo>
                          <a:cubicBezTo>
                            <a:pt x="74" y="638"/>
                            <a:pt x="119" y="644"/>
                            <a:pt x="163" y="644"/>
                          </a:cubicBezTo>
                          <a:cubicBezTo>
                            <a:pt x="260" y="644"/>
                            <a:pt x="349" y="616"/>
                            <a:pt x="438" y="527"/>
                          </a:cubicBezTo>
                          <a:cubicBezTo>
                            <a:pt x="592" y="399"/>
                            <a:pt x="695" y="167"/>
                            <a:pt x="669" y="13"/>
                          </a:cubicBezTo>
                          <a:cubicBezTo>
                            <a:pt x="646" y="5"/>
                            <a:pt x="620" y="1"/>
                            <a:pt x="59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69" name="Google Shape;13369;p37"/>
                    <p:cNvSpPr/>
                    <p:nvPr/>
                  </p:nvSpPr>
                  <p:spPr>
                    <a:xfrm>
                      <a:off x="2303732" y="3378781"/>
                      <a:ext cx="15992" cy="31087"/>
                    </a:xfrm>
                    <a:custGeom>
                      <a:rect b="b" l="l" r="r" t="t"/>
                      <a:pathLst>
                        <a:path extrusionOk="0" h="902" w="464">
                          <a:moveTo>
                            <a:pt x="258" y="1"/>
                          </a:moveTo>
                          <a:cubicBezTo>
                            <a:pt x="103" y="104"/>
                            <a:pt x="26" y="336"/>
                            <a:pt x="0" y="541"/>
                          </a:cubicBezTo>
                          <a:cubicBezTo>
                            <a:pt x="0" y="722"/>
                            <a:pt x="78" y="799"/>
                            <a:pt x="206" y="902"/>
                          </a:cubicBezTo>
                          <a:cubicBezTo>
                            <a:pt x="335" y="825"/>
                            <a:pt x="438" y="747"/>
                            <a:pt x="438" y="541"/>
                          </a:cubicBezTo>
                          <a:cubicBezTo>
                            <a:pt x="464" y="361"/>
                            <a:pt x="387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0" name="Google Shape;13370;p37"/>
                    <p:cNvSpPr/>
                    <p:nvPr/>
                  </p:nvSpPr>
                  <p:spPr>
                    <a:xfrm>
                      <a:off x="2714449" y="3439991"/>
                      <a:ext cx="30191" cy="48837"/>
                    </a:xfrm>
                    <a:custGeom>
                      <a:rect b="b" l="l" r="r" t="t"/>
                      <a:pathLst>
                        <a:path extrusionOk="0" h="1417" w="876">
                          <a:moveTo>
                            <a:pt x="206" y="1"/>
                          </a:moveTo>
                          <a:cubicBezTo>
                            <a:pt x="52" y="207"/>
                            <a:pt x="0" y="644"/>
                            <a:pt x="103" y="927"/>
                          </a:cubicBezTo>
                          <a:cubicBezTo>
                            <a:pt x="181" y="1236"/>
                            <a:pt x="361" y="1339"/>
                            <a:pt x="618" y="1417"/>
                          </a:cubicBezTo>
                          <a:cubicBezTo>
                            <a:pt x="773" y="1211"/>
                            <a:pt x="876" y="1056"/>
                            <a:pt x="798" y="747"/>
                          </a:cubicBezTo>
                          <a:cubicBezTo>
                            <a:pt x="721" y="438"/>
                            <a:pt x="464" y="78"/>
                            <a:pt x="20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1" name="Google Shape;13371;p37"/>
                    <p:cNvSpPr/>
                    <p:nvPr/>
                  </p:nvSpPr>
                  <p:spPr>
                    <a:xfrm>
                      <a:off x="2736610" y="3461290"/>
                      <a:ext cx="26676" cy="28434"/>
                    </a:xfrm>
                    <a:custGeom>
                      <a:rect b="b" l="l" r="r" t="t"/>
                      <a:pathLst>
                        <a:path extrusionOk="0" h="825" w="774">
                          <a:moveTo>
                            <a:pt x="722" y="1"/>
                          </a:moveTo>
                          <a:cubicBezTo>
                            <a:pt x="541" y="1"/>
                            <a:pt x="258" y="155"/>
                            <a:pt x="130" y="335"/>
                          </a:cubicBezTo>
                          <a:cubicBezTo>
                            <a:pt x="1" y="515"/>
                            <a:pt x="27" y="644"/>
                            <a:pt x="52" y="824"/>
                          </a:cubicBezTo>
                          <a:cubicBezTo>
                            <a:pt x="258" y="824"/>
                            <a:pt x="387" y="824"/>
                            <a:pt x="541" y="670"/>
                          </a:cubicBezTo>
                          <a:cubicBezTo>
                            <a:pt x="670" y="490"/>
                            <a:pt x="773" y="181"/>
                            <a:pt x="7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2" name="Google Shape;13372;p37"/>
                    <p:cNvSpPr/>
                    <p:nvPr/>
                  </p:nvSpPr>
                  <p:spPr>
                    <a:xfrm>
                      <a:off x="2688739" y="3463944"/>
                      <a:ext cx="27503" cy="27951"/>
                    </a:xfrm>
                    <a:custGeom>
                      <a:rect b="b" l="l" r="r" t="t"/>
                      <a:pathLst>
                        <a:path extrusionOk="0" h="811" w="798">
                          <a:moveTo>
                            <a:pt x="52" y="1"/>
                          </a:moveTo>
                          <a:cubicBezTo>
                            <a:pt x="0" y="181"/>
                            <a:pt x="103" y="490"/>
                            <a:pt x="257" y="644"/>
                          </a:cubicBezTo>
                          <a:cubicBezTo>
                            <a:pt x="370" y="775"/>
                            <a:pt x="468" y="811"/>
                            <a:pt x="582" y="811"/>
                          </a:cubicBezTo>
                          <a:cubicBezTo>
                            <a:pt x="626" y="811"/>
                            <a:pt x="671" y="806"/>
                            <a:pt x="721" y="799"/>
                          </a:cubicBezTo>
                          <a:cubicBezTo>
                            <a:pt x="772" y="619"/>
                            <a:pt x="798" y="464"/>
                            <a:pt x="644" y="310"/>
                          </a:cubicBezTo>
                          <a:cubicBezTo>
                            <a:pt x="515" y="130"/>
                            <a:pt x="232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3" name="Google Shape;13373;p37"/>
                    <p:cNvSpPr/>
                    <p:nvPr/>
                  </p:nvSpPr>
                  <p:spPr>
                    <a:xfrm>
                      <a:off x="2740160" y="3420484"/>
                      <a:ext cx="19576" cy="35533"/>
                    </a:xfrm>
                    <a:custGeom>
                      <a:rect b="b" l="l" r="r" t="t"/>
                      <a:pathLst>
                        <a:path extrusionOk="0" h="1031" w="568">
                          <a:moveTo>
                            <a:pt x="361" y="1"/>
                          </a:moveTo>
                          <a:cubicBezTo>
                            <a:pt x="181" y="78"/>
                            <a:pt x="52" y="361"/>
                            <a:pt x="27" y="593"/>
                          </a:cubicBezTo>
                          <a:cubicBezTo>
                            <a:pt x="1" y="799"/>
                            <a:pt x="104" y="901"/>
                            <a:pt x="233" y="1030"/>
                          </a:cubicBezTo>
                          <a:cubicBezTo>
                            <a:pt x="413" y="953"/>
                            <a:pt x="516" y="876"/>
                            <a:pt x="541" y="644"/>
                          </a:cubicBezTo>
                          <a:cubicBezTo>
                            <a:pt x="567" y="412"/>
                            <a:pt x="490" y="129"/>
                            <a:pt x="36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4" name="Google Shape;13374;p37"/>
                    <p:cNvSpPr/>
                    <p:nvPr/>
                  </p:nvSpPr>
                  <p:spPr>
                    <a:xfrm>
                      <a:off x="2778313" y="3447986"/>
                      <a:ext cx="24884" cy="31984"/>
                    </a:xfrm>
                    <a:custGeom>
                      <a:rect b="b" l="l" r="r" t="t"/>
                      <a:pathLst>
                        <a:path extrusionOk="0" h="928" w="722">
                          <a:moveTo>
                            <a:pt x="618" y="1"/>
                          </a:moveTo>
                          <a:cubicBezTo>
                            <a:pt x="438" y="26"/>
                            <a:pt x="207" y="232"/>
                            <a:pt x="104" y="438"/>
                          </a:cubicBezTo>
                          <a:cubicBezTo>
                            <a:pt x="1" y="644"/>
                            <a:pt x="52" y="773"/>
                            <a:pt x="155" y="927"/>
                          </a:cubicBezTo>
                          <a:cubicBezTo>
                            <a:pt x="335" y="901"/>
                            <a:pt x="464" y="876"/>
                            <a:pt x="567" y="670"/>
                          </a:cubicBezTo>
                          <a:cubicBezTo>
                            <a:pt x="670" y="490"/>
                            <a:pt x="721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5" name="Google Shape;13375;p37"/>
                    <p:cNvSpPr/>
                    <p:nvPr/>
                  </p:nvSpPr>
                  <p:spPr>
                    <a:xfrm>
                      <a:off x="1033428" y="3443540"/>
                      <a:ext cx="36430" cy="53283"/>
                    </a:xfrm>
                    <a:custGeom>
                      <a:rect b="b" l="l" r="r" t="t"/>
                      <a:pathLst>
                        <a:path extrusionOk="0" h="1546" w="1057">
                          <a:moveTo>
                            <a:pt x="181" y="1"/>
                          </a:moveTo>
                          <a:cubicBezTo>
                            <a:pt x="1" y="258"/>
                            <a:pt x="27" y="747"/>
                            <a:pt x="155" y="1082"/>
                          </a:cubicBezTo>
                          <a:cubicBezTo>
                            <a:pt x="284" y="1391"/>
                            <a:pt x="490" y="1468"/>
                            <a:pt x="799" y="1545"/>
                          </a:cubicBezTo>
                          <a:cubicBezTo>
                            <a:pt x="953" y="1288"/>
                            <a:pt x="1056" y="1082"/>
                            <a:pt x="902" y="773"/>
                          </a:cubicBezTo>
                          <a:cubicBezTo>
                            <a:pt x="773" y="438"/>
                            <a:pt x="464" y="78"/>
                            <a:pt x="18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6" name="Google Shape;13376;p37"/>
                    <p:cNvSpPr/>
                    <p:nvPr/>
                  </p:nvSpPr>
                  <p:spPr>
                    <a:xfrm>
                      <a:off x="1060034" y="3463082"/>
                      <a:ext cx="28434" cy="33741"/>
                    </a:xfrm>
                    <a:custGeom>
                      <a:rect b="b" l="l" r="r" t="t"/>
                      <a:pathLst>
                        <a:path extrusionOk="0" h="979" w="825">
                          <a:moveTo>
                            <a:pt x="747" y="0"/>
                          </a:moveTo>
                          <a:cubicBezTo>
                            <a:pt x="541" y="0"/>
                            <a:pt x="284" y="232"/>
                            <a:pt x="130" y="438"/>
                          </a:cubicBezTo>
                          <a:cubicBezTo>
                            <a:pt x="1" y="644"/>
                            <a:pt x="52" y="798"/>
                            <a:pt x="130" y="978"/>
                          </a:cubicBezTo>
                          <a:cubicBezTo>
                            <a:pt x="336" y="978"/>
                            <a:pt x="490" y="952"/>
                            <a:pt x="619" y="747"/>
                          </a:cubicBezTo>
                          <a:cubicBezTo>
                            <a:pt x="747" y="541"/>
                            <a:pt x="825" y="206"/>
                            <a:pt x="7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7" name="Google Shape;13377;p37"/>
                    <p:cNvSpPr/>
                    <p:nvPr/>
                  </p:nvSpPr>
                  <p:spPr>
                    <a:xfrm>
                      <a:off x="1013921" y="3463564"/>
                      <a:ext cx="31087" cy="28330"/>
                    </a:xfrm>
                    <a:custGeom>
                      <a:rect b="b" l="l" r="r" t="t"/>
                      <a:pathLst>
                        <a:path extrusionOk="0" h="822" w="902">
                          <a:moveTo>
                            <a:pt x="126" y="0"/>
                          </a:moveTo>
                          <a:cubicBezTo>
                            <a:pt x="91" y="0"/>
                            <a:pt x="57" y="4"/>
                            <a:pt x="26" y="12"/>
                          </a:cubicBezTo>
                          <a:cubicBezTo>
                            <a:pt x="1" y="218"/>
                            <a:pt x="155" y="527"/>
                            <a:pt x="335" y="681"/>
                          </a:cubicBezTo>
                          <a:cubicBezTo>
                            <a:pt x="441" y="787"/>
                            <a:pt x="539" y="822"/>
                            <a:pt x="643" y="822"/>
                          </a:cubicBezTo>
                          <a:cubicBezTo>
                            <a:pt x="715" y="822"/>
                            <a:pt x="791" y="805"/>
                            <a:pt x="876" y="784"/>
                          </a:cubicBezTo>
                          <a:cubicBezTo>
                            <a:pt x="901" y="578"/>
                            <a:pt x="901" y="424"/>
                            <a:pt x="721" y="269"/>
                          </a:cubicBezTo>
                          <a:cubicBezTo>
                            <a:pt x="568" y="116"/>
                            <a:pt x="323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8" name="Google Shape;13378;p37"/>
                    <p:cNvSpPr/>
                    <p:nvPr/>
                  </p:nvSpPr>
                  <p:spPr>
                    <a:xfrm>
                      <a:off x="1060931" y="3418726"/>
                      <a:ext cx="19542" cy="39945"/>
                    </a:xfrm>
                    <a:custGeom>
                      <a:rect b="b" l="l" r="r" t="t"/>
                      <a:pathLst>
                        <a:path extrusionOk="0" h="1159" w="567">
                          <a:moveTo>
                            <a:pt x="284" y="0"/>
                          </a:moveTo>
                          <a:cubicBezTo>
                            <a:pt x="104" y="103"/>
                            <a:pt x="1" y="438"/>
                            <a:pt x="1" y="695"/>
                          </a:cubicBezTo>
                          <a:cubicBezTo>
                            <a:pt x="1" y="927"/>
                            <a:pt x="129" y="1030"/>
                            <a:pt x="284" y="1158"/>
                          </a:cubicBezTo>
                          <a:cubicBezTo>
                            <a:pt x="464" y="1030"/>
                            <a:pt x="567" y="927"/>
                            <a:pt x="567" y="695"/>
                          </a:cubicBezTo>
                          <a:cubicBezTo>
                            <a:pt x="567" y="438"/>
                            <a:pt x="464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79" name="Google Shape;13379;p37"/>
                    <p:cNvSpPr/>
                    <p:nvPr/>
                  </p:nvSpPr>
                  <p:spPr>
                    <a:xfrm>
                      <a:off x="733618" y="3434683"/>
                      <a:ext cx="36395" cy="52387"/>
                    </a:xfrm>
                    <a:custGeom>
                      <a:rect b="b" l="l" r="r" t="t"/>
                      <a:pathLst>
                        <a:path extrusionOk="0" h="1520" w="1056">
                          <a:moveTo>
                            <a:pt x="875" y="0"/>
                          </a:moveTo>
                          <a:cubicBezTo>
                            <a:pt x="592" y="52"/>
                            <a:pt x="258" y="438"/>
                            <a:pt x="129" y="747"/>
                          </a:cubicBezTo>
                          <a:cubicBezTo>
                            <a:pt x="0" y="1081"/>
                            <a:pt x="103" y="1262"/>
                            <a:pt x="258" y="1519"/>
                          </a:cubicBezTo>
                          <a:cubicBezTo>
                            <a:pt x="566" y="1468"/>
                            <a:pt x="772" y="1390"/>
                            <a:pt x="901" y="1056"/>
                          </a:cubicBezTo>
                          <a:cubicBezTo>
                            <a:pt x="1030" y="747"/>
                            <a:pt x="1055" y="258"/>
                            <a:pt x="87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0" name="Google Shape;13380;p37"/>
                    <p:cNvSpPr/>
                    <p:nvPr/>
                  </p:nvSpPr>
                  <p:spPr>
                    <a:xfrm>
                      <a:off x="765533" y="3457740"/>
                      <a:ext cx="29330" cy="31984"/>
                    </a:xfrm>
                    <a:custGeom>
                      <a:rect b="b" l="l" r="r" t="t"/>
                      <a:pathLst>
                        <a:path extrusionOk="0" h="928" w="851">
                          <a:moveTo>
                            <a:pt x="799" y="1"/>
                          </a:moveTo>
                          <a:cubicBezTo>
                            <a:pt x="567" y="1"/>
                            <a:pt x="284" y="181"/>
                            <a:pt x="155" y="387"/>
                          </a:cubicBezTo>
                          <a:cubicBezTo>
                            <a:pt x="1" y="593"/>
                            <a:pt x="26" y="747"/>
                            <a:pt x="104" y="927"/>
                          </a:cubicBezTo>
                          <a:cubicBezTo>
                            <a:pt x="310" y="927"/>
                            <a:pt x="464" y="927"/>
                            <a:pt x="618" y="721"/>
                          </a:cubicBezTo>
                          <a:cubicBezTo>
                            <a:pt x="747" y="515"/>
                            <a:pt x="850" y="181"/>
                            <a:pt x="79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1" name="Google Shape;13381;p37"/>
                    <p:cNvSpPr/>
                    <p:nvPr/>
                  </p:nvSpPr>
                  <p:spPr>
                    <a:xfrm>
                      <a:off x="708769" y="3450640"/>
                      <a:ext cx="21334" cy="39945"/>
                    </a:xfrm>
                    <a:custGeom>
                      <a:rect b="b" l="l" r="r" t="t"/>
                      <a:pathLst>
                        <a:path extrusionOk="0" h="1159" w="619">
                          <a:moveTo>
                            <a:pt x="258" y="1"/>
                          </a:moveTo>
                          <a:cubicBezTo>
                            <a:pt x="103" y="129"/>
                            <a:pt x="0" y="464"/>
                            <a:pt x="26" y="696"/>
                          </a:cubicBezTo>
                          <a:cubicBezTo>
                            <a:pt x="26" y="953"/>
                            <a:pt x="155" y="1056"/>
                            <a:pt x="335" y="1159"/>
                          </a:cubicBezTo>
                          <a:cubicBezTo>
                            <a:pt x="515" y="1030"/>
                            <a:pt x="618" y="927"/>
                            <a:pt x="592" y="670"/>
                          </a:cubicBezTo>
                          <a:cubicBezTo>
                            <a:pt x="592" y="413"/>
                            <a:pt x="438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2" name="Google Shape;13382;p37"/>
                    <p:cNvSpPr/>
                    <p:nvPr/>
                  </p:nvSpPr>
                  <p:spPr>
                    <a:xfrm>
                      <a:off x="835634" y="3459187"/>
                      <a:ext cx="31053" cy="29778"/>
                    </a:xfrm>
                    <a:custGeom>
                      <a:rect b="b" l="l" r="r" t="t"/>
                      <a:pathLst>
                        <a:path extrusionOk="0" h="864" w="901">
                          <a:moveTo>
                            <a:pt x="779" y="0"/>
                          </a:moveTo>
                          <a:cubicBezTo>
                            <a:pt x="564" y="0"/>
                            <a:pt x="314" y="137"/>
                            <a:pt x="180" y="293"/>
                          </a:cubicBezTo>
                          <a:cubicBezTo>
                            <a:pt x="0" y="473"/>
                            <a:pt x="26" y="628"/>
                            <a:pt x="52" y="834"/>
                          </a:cubicBezTo>
                          <a:cubicBezTo>
                            <a:pt x="123" y="852"/>
                            <a:pt x="189" y="863"/>
                            <a:pt x="251" y="863"/>
                          </a:cubicBezTo>
                          <a:cubicBezTo>
                            <a:pt x="368" y="863"/>
                            <a:pt x="475" y="822"/>
                            <a:pt x="592" y="705"/>
                          </a:cubicBezTo>
                          <a:cubicBezTo>
                            <a:pt x="772" y="525"/>
                            <a:pt x="901" y="216"/>
                            <a:pt x="875" y="10"/>
                          </a:cubicBezTo>
                          <a:cubicBezTo>
                            <a:pt x="844" y="3"/>
                            <a:pt x="812" y="0"/>
                            <a:pt x="77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3" name="Google Shape;13383;p37"/>
                    <p:cNvSpPr/>
                    <p:nvPr/>
                  </p:nvSpPr>
                  <p:spPr>
                    <a:xfrm>
                      <a:off x="410717" y="3439991"/>
                      <a:ext cx="203171" cy="203206"/>
                    </a:xfrm>
                    <a:custGeom>
                      <a:rect b="b" l="l" r="r" t="t"/>
                      <a:pathLst>
                        <a:path extrusionOk="0" h="5896" w="5895">
                          <a:moveTo>
                            <a:pt x="2935" y="1"/>
                          </a:moveTo>
                          <a:cubicBezTo>
                            <a:pt x="1313" y="1"/>
                            <a:pt x="0" y="1314"/>
                            <a:pt x="0" y="2961"/>
                          </a:cubicBezTo>
                          <a:cubicBezTo>
                            <a:pt x="0" y="4582"/>
                            <a:pt x="1313" y="5895"/>
                            <a:pt x="2935" y="5895"/>
                          </a:cubicBezTo>
                          <a:cubicBezTo>
                            <a:pt x="4582" y="5895"/>
                            <a:pt x="5894" y="4582"/>
                            <a:pt x="5894" y="2961"/>
                          </a:cubicBezTo>
                          <a:cubicBezTo>
                            <a:pt x="5894" y="1314"/>
                            <a:pt x="4582" y="1"/>
                            <a:pt x="293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4" name="Google Shape;13384;p37"/>
                    <p:cNvSpPr/>
                    <p:nvPr/>
                  </p:nvSpPr>
                  <p:spPr>
                    <a:xfrm>
                      <a:off x="385868" y="3455982"/>
                      <a:ext cx="120696" cy="120662"/>
                    </a:xfrm>
                    <a:custGeom>
                      <a:rect b="b" l="l" r="r" t="t"/>
                      <a:pathLst>
                        <a:path extrusionOk="0" h="3501" w="3502">
                          <a:moveTo>
                            <a:pt x="1751" y="0"/>
                          </a:moveTo>
                          <a:cubicBezTo>
                            <a:pt x="799" y="0"/>
                            <a:pt x="1" y="798"/>
                            <a:pt x="1" y="1750"/>
                          </a:cubicBezTo>
                          <a:cubicBezTo>
                            <a:pt x="1" y="2728"/>
                            <a:pt x="799" y="3501"/>
                            <a:pt x="1751" y="3501"/>
                          </a:cubicBezTo>
                          <a:cubicBezTo>
                            <a:pt x="2729" y="3501"/>
                            <a:pt x="3501" y="2728"/>
                            <a:pt x="3501" y="1750"/>
                          </a:cubicBezTo>
                          <a:cubicBezTo>
                            <a:pt x="3501" y="798"/>
                            <a:pt x="2729" y="0"/>
                            <a:pt x="175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5" name="Google Shape;13385;p37"/>
                    <p:cNvSpPr/>
                    <p:nvPr/>
                  </p:nvSpPr>
                  <p:spPr>
                    <a:xfrm>
                      <a:off x="1118590" y="3455086"/>
                      <a:ext cx="218267" cy="218267"/>
                    </a:xfrm>
                    <a:custGeom>
                      <a:rect b="b" l="l" r="r" t="t"/>
                      <a:pathLst>
                        <a:path extrusionOk="0" h="6333" w="6333">
                          <a:moveTo>
                            <a:pt x="3167" y="0"/>
                          </a:moveTo>
                          <a:cubicBezTo>
                            <a:pt x="1416" y="0"/>
                            <a:pt x="1" y="1416"/>
                            <a:pt x="1" y="3166"/>
                          </a:cubicBezTo>
                          <a:cubicBezTo>
                            <a:pt x="1" y="4917"/>
                            <a:pt x="1416" y="6332"/>
                            <a:pt x="3167" y="6332"/>
                          </a:cubicBezTo>
                          <a:cubicBezTo>
                            <a:pt x="4917" y="6332"/>
                            <a:pt x="6332" y="4917"/>
                            <a:pt x="6332" y="3166"/>
                          </a:cubicBezTo>
                          <a:cubicBezTo>
                            <a:pt x="6332" y="1416"/>
                            <a:pt x="4917" y="0"/>
                            <a:pt x="316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6" name="Google Shape;13386;p37"/>
                    <p:cNvSpPr/>
                    <p:nvPr/>
                  </p:nvSpPr>
                  <p:spPr>
                    <a:xfrm>
                      <a:off x="1276508" y="3475489"/>
                      <a:ext cx="113562" cy="114458"/>
                    </a:xfrm>
                    <a:custGeom>
                      <a:rect b="b" l="l" r="r" t="t"/>
                      <a:pathLst>
                        <a:path extrusionOk="0" h="3321" w="3295">
                          <a:moveTo>
                            <a:pt x="1647" y="0"/>
                          </a:moveTo>
                          <a:cubicBezTo>
                            <a:pt x="721" y="0"/>
                            <a:pt x="0" y="747"/>
                            <a:pt x="0" y="1673"/>
                          </a:cubicBezTo>
                          <a:cubicBezTo>
                            <a:pt x="0" y="2574"/>
                            <a:pt x="721" y="3321"/>
                            <a:pt x="1647" y="3321"/>
                          </a:cubicBezTo>
                          <a:cubicBezTo>
                            <a:pt x="2548" y="3321"/>
                            <a:pt x="3295" y="2574"/>
                            <a:pt x="3295" y="1673"/>
                          </a:cubicBezTo>
                          <a:cubicBezTo>
                            <a:pt x="3295" y="747"/>
                            <a:pt x="2548" y="0"/>
                            <a:pt x="16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7" name="Google Shape;13387;p37"/>
                    <p:cNvSpPr/>
                    <p:nvPr/>
                  </p:nvSpPr>
                  <p:spPr>
                    <a:xfrm>
                      <a:off x="1819398" y="3426687"/>
                      <a:ext cx="238636" cy="238670"/>
                    </a:xfrm>
                    <a:custGeom>
                      <a:rect b="b" l="l" r="r" t="t"/>
                      <a:pathLst>
                        <a:path extrusionOk="0" h="6925" w="6924">
                          <a:moveTo>
                            <a:pt x="3449" y="1"/>
                          </a:moveTo>
                          <a:cubicBezTo>
                            <a:pt x="1545" y="1"/>
                            <a:pt x="0" y="1545"/>
                            <a:pt x="0" y="3450"/>
                          </a:cubicBezTo>
                          <a:cubicBezTo>
                            <a:pt x="0" y="5380"/>
                            <a:pt x="1545" y="6924"/>
                            <a:pt x="3449" y="6924"/>
                          </a:cubicBezTo>
                          <a:cubicBezTo>
                            <a:pt x="5380" y="6924"/>
                            <a:pt x="6924" y="5380"/>
                            <a:pt x="6924" y="3450"/>
                          </a:cubicBezTo>
                          <a:cubicBezTo>
                            <a:pt x="6924" y="1545"/>
                            <a:pt x="5380" y="1"/>
                            <a:pt x="344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8" name="Google Shape;13388;p37"/>
                    <p:cNvSpPr/>
                    <p:nvPr/>
                  </p:nvSpPr>
                  <p:spPr>
                    <a:xfrm>
                      <a:off x="2005680" y="3453294"/>
                      <a:ext cx="63898" cy="63933"/>
                    </a:xfrm>
                    <a:custGeom>
                      <a:rect b="b" l="l" r="r" t="t"/>
                      <a:pathLst>
                        <a:path extrusionOk="0" h="1855" w="1854">
                          <a:moveTo>
                            <a:pt x="927" y="1"/>
                          </a:moveTo>
                          <a:cubicBezTo>
                            <a:pt x="412" y="1"/>
                            <a:pt x="0" y="413"/>
                            <a:pt x="0" y="928"/>
                          </a:cubicBezTo>
                          <a:cubicBezTo>
                            <a:pt x="0" y="1442"/>
                            <a:pt x="412" y="1854"/>
                            <a:pt x="927" y="1854"/>
                          </a:cubicBezTo>
                          <a:cubicBezTo>
                            <a:pt x="1442" y="1854"/>
                            <a:pt x="1854" y="1442"/>
                            <a:pt x="1854" y="928"/>
                          </a:cubicBezTo>
                          <a:cubicBezTo>
                            <a:pt x="1854" y="413"/>
                            <a:pt x="1442" y="1"/>
                            <a:pt x="92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89" name="Google Shape;13389;p37"/>
                    <p:cNvSpPr/>
                    <p:nvPr/>
                  </p:nvSpPr>
                  <p:spPr>
                    <a:xfrm>
                      <a:off x="1711178" y="3475489"/>
                      <a:ext cx="84301" cy="84301"/>
                    </a:xfrm>
                    <a:custGeom>
                      <a:rect b="b" l="l" r="r" t="t"/>
                      <a:pathLst>
                        <a:path extrusionOk="0" h="2446" w="2446">
                          <a:moveTo>
                            <a:pt x="1210" y="0"/>
                          </a:moveTo>
                          <a:cubicBezTo>
                            <a:pt x="541" y="0"/>
                            <a:pt x="0" y="567"/>
                            <a:pt x="0" y="1236"/>
                          </a:cubicBezTo>
                          <a:cubicBezTo>
                            <a:pt x="0" y="1905"/>
                            <a:pt x="541" y="2446"/>
                            <a:pt x="1210" y="2446"/>
                          </a:cubicBezTo>
                          <a:cubicBezTo>
                            <a:pt x="1879" y="2446"/>
                            <a:pt x="2445" y="1905"/>
                            <a:pt x="2445" y="1236"/>
                          </a:cubicBezTo>
                          <a:cubicBezTo>
                            <a:pt x="2445" y="567"/>
                            <a:pt x="1879" y="0"/>
                            <a:pt x="121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90" name="Google Shape;13390;p37"/>
                    <p:cNvSpPr/>
                    <p:nvPr/>
                  </p:nvSpPr>
                  <p:spPr>
                    <a:xfrm>
                      <a:off x="2552120" y="3431133"/>
                      <a:ext cx="115354" cy="115354"/>
                    </a:xfrm>
                    <a:custGeom>
                      <a:rect b="b" l="l" r="r" t="t"/>
                      <a:pathLst>
                        <a:path extrusionOk="0" h="3347" w="3347">
                          <a:moveTo>
                            <a:pt x="1673" y="0"/>
                          </a:moveTo>
                          <a:cubicBezTo>
                            <a:pt x="747" y="0"/>
                            <a:pt x="0" y="747"/>
                            <a:pt x="0" y="1674"/>
                          </a:cubicBezTo>
                          <a:cubicBezTo>
                            <a:pt x="0" y="2600"/>
                            <a:pt x="747" y="3347"/>
                            <a:pt x="1673" y="3347"/>
                          </a:cubicBezTo>
                          <a:cubicBezTo>
                            <a:pt x="2600" y="3347"/>
                            <a:pt x="3346" y="2600"/>
                            <a:pt x="3346" y="1674"/>
                          </a:cubicBezTo>
                          <a:cubicBezTo>
                            <a:pt x="3346" y="747"/>
                            <a:pt x="2600" y="0"/>
                            <a:pt x="1673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391" name="Google Shape;13391;p37"/>
                    <p:cNvSpPr/>
                    <p:nvPr/>
                  </p:nvSpPr>
                  <p:spPr>
                    <a:xfrm>
                      <a:off x="2487361" y="3443540"/>
                      <a:ext cx="53248" cy="53283"/>
                    </a:xfrm>
                    <a:custGeom>
                      <a:rect b="b" l="l" r="r" t="t"/>
                      <a:pathLst>
                        <a:path extrusionOk="0" h="1546" w="1545">
                          <a:moveTo>
                            <a:pt x="773" y="1"/>
                          </a:moveTo>
                          <a:cubicBezTo>
                            <a:pt x="361" y="1"/>
                            <a:pt x="0" y="335"/>
                            <a:pt x="0" y="773"/>
                          </a:cubicBezTo>
                          <a:cubicBezTo>
                            <a:pt x="0" y="1185"/>
                            <a:pt x="361" y="1545"/>
                            <a:pt x="773" y="1545"/>
                          </a:cubicBezTo>
                          <a:cubicBezTo>
                            <a:pt x="1210" y="1545"/>
                            <a:pt x="1545" y="1185"/>
                            <a:pt x="1545" y="773"/>
                          </a:cubicBezTo>
                          <a:cubicBezTo>
                            <a:pt x="1545" y="335"/>
                            <a:pt x="1210" y="1"/>
                            <a:pt x="77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3392" name="Google Shape;13392;p37"/>
                  <p:cNvSpPr/>
                  <p:nvPr/>
                </p:nvSpPr>
                <p:spPr>
                  <a:xfrm>
                    <a:off x="6602407" y="3479039"/>
                    <a:ext cx="98501" cy="200517"/>
                  </a:xfrm>
                  <a:custGeom>
                    <a:rect b="b" l="l" r="r" t="t"/>
                    <a:pathLst>
                      <a:path extrusionOk="0" h="5818" w="2858">
                        <a:moveTo>
                          <a:pt x="1442" y="0"/>
                        </a:moveTo>
                        <a:cubicBezTo>
                          <a:pt x="644" y="0"/>
                          <a:pt x="0" y="1313"/>
                          <a:pt x="0" y="2909"/>
                        </a:cubicBezTo>
                        <a:cubicBezTo>
                          <a:pt x="0" y="4505"/>
                          <a:pt x="644" y="5817"/>
                          <a:pt x="1442" y="5817"/>
                        </a:cubicBezTo>
                        <a:cubicBezTo>
                          <a:pt x="2214" y="5817"/>
                          <a:pt x="2857" y="4505"/>
                          <a:pt x="2857" y="2909"/>
                        </a:cubicBezTo>
                        <a:cubicBezTo>
                          <a:pt x="2857" y="1313"/>
                          <a:pt x="2214" y="0"/>
                          <a:pt x="144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93" name="Google Shape;13393;p37"/>
                  <p:cNvSpPr/>
                  <p:nvPr/>
                </p:nvSpPr>
                <p:spPr>
                  <a:xfrm>
                    <a:off x="6521690" y="3679520"/>
                    <a:ext cx="179218" cy="178322"/>
                  </a:xfrm>
                  <a:custGeom>
                    <a:rect b="b" l="l" r="r" t="t"/>
                    <a:pathLst>
                      <a:path extrusionOk="0" h="5174" w="5200">
                        <a:moveTo>
                          <a:pt x="2600" y="0"/>
                        </a:moveTo>
                        <a:cubicBezTo>
                          <a:pt x="1158" y="0"/>
                          <a:pt x="0" y="1159"/>
                          <a:pt x="0" y="2574"/>
                        </a:cubicBezTo>
                        <a:cubicBezTo>
                          <a:pt x="0" y="4016"/>
                          <a:pt x="1158" y="5174"/>
                          <a:pt x="2600" y="5174"/>
                        </a:cubicBezTo>
                        <a:cubicBezTo>
                          <a:pt x="4041" y="5174"/>
                          <a:pt x="5199" y="4016"/>
                          <a:pt x="5199" y="2574"/>
                        </a:cubicBezTo>
                        <a:cubicBezTo>
                          <a:pt x="5199" y="1159"/>
                          <a:pt x="4041" y="0"/>
                          <a:pt x="260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94" name="Google Shape;13394;p37"/>
                  <p:cNvSpPr/>
                  <p:nvPr/>
                </p:nvSpPr>
                <p:spPr>
                  <a:xfrm>
                    <a:off x="6689327" y="3760133"/>
                    <a:ext cx="50595" cy="24987"/>
                  </a:xfrm>
                  <a:custGeom>
                    <a:rect b="b" l="l" r="r" t="t"/>
                    <a:pathLst>
                      <a:path extrusionOk="0" h="725" w="1468">
                        <a:moveTo>
                          <a:pt x="528" y="1"/>
                        </a:moveTo>
                        <a:cubicBezTo>
                          <a:pt x="265" y="1"/>
                          <a:pt x="144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02" y="724"/>
                          <a:pt x="1313" y="595"/>
                          <a:pt x="1468" y="364"/>
                        </a:cubicBezTo>
                        <a:cubicBezTo>
                          <a:pt x="1313" y="158"/>
                          <a:pt x="902" y="4"/>
                          <a:pt x="593" y="4"/>
                        </a:cubicBezTo>
                        <a:cubicBezTo>
                          <a:pt x="570" y="2"/>
                          <a:pt x="548" y="1"/>
                          <a:pt x="52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95" name="Google Shape;13395;p37"/>
                  <p:cNvSpPr/>
                  <p:nvPr/>
                </p:nvSpPr>
                <p:spPr>
                  <a:xfrm>
                    <a:off x="6678677" y="3782398"/>
                    <a:ext cx="26641" cy="30226"/>
                  </a:xfrm>
                  <a:custGeom>
                    <a:rect b="b" l="l" r="r" t="t"/>
                    <a:pathLst>
                      <a:path extrusionOk="0" h="877" w="773">
                        <a:moveTo>
                          <a:pt x="104" y="1"/>
                        </a:moveTo>
                        <a:cubicBezTo>
                          <a:pt x="52" y="181"/>
                          <a:pt x="1" y="336"/>
                          <a:pt x="130" y="516"/>
                        </a:cubicBezTo>
                        <a:cubicBezTo>
                          <a:pt x="258" y="696"/>
                          <a:pt x="516" y="876"/>
                          <a:pt x="696" y="876"/>
                        </a:cubicBezTo>
                        <a:cubicBezTo>
                          <a:pt x="773" y="696"/>
                          <a:pt x="696" y="387"/>
                          <a:pt x="567" y="207"/>
                        </a:cubicBezTo>
                        <a:cubicBezTo>
                          <a:pt x="438" y="27"/>
                          <a:pt x="310" y="27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96" name="Google Shape;13396;p37"/>
                  <p:cNvSpPr/>
                  <p:nvPr/>
                </p:nvSpPr>
                <p:spPr>
                  <a:xfrm>
                    <a:off x="6692877" y="3733940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44" y="1"/>
                        </a:moveTo>
                        <a:cubicBezTo>
                          <a:pt x="513" y="1"/>
                          <a:pt x="380" y="27"/>
                          <a:pt x="284" y="69"/>
                        </a:cubicBezTo>
                        <a:cubicBezTo>
                          <a:pt x="78" y="172"/>
                          <a:pt x="26" y="300"/>
                          <a:pt x="1" y="480"/>
                        </a:cubicBezTo>
                        <a:cubicBezTo>
                          <a:pt x="104" y="549"/>
                          <a:pt x="195" y="595"/>
                          <a:pt x="306" y="595"/>
                        </a:cubicBezTo>
                        <a:cubicBezTo>
                          <a:pt x="361" y="595"/>
                          <a:pt x="421" y="583"/>
                          <a:pt x="490" y="558"/>
                        </a:cubicBezTo>
                        <a:cubicBezTo>
                          <a:pt x="696" y="455"/>
                          <a:pt x="901" y="249"/>
                          <a:pt x="953" y="69"/>
                        </a:cubicBezTo>
                        <a:cubicBezTo>
                          <a:pt x="869" y="21"/>
                          <a:pt x="758" y="1"/>
                          <a:pt x="64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97" name="Google Shape;13397;p37"/>
                  <p:cNvSpPr/>
                  <p:nvPr/>
                </p:nvSpPr>
                <p:spPr>
                  <a:xfrm>
                    <a:off x="6703526" y="3511712"/>
                    <a:ext cx="28434" cy="24849"/>
                  </a:xfrm>
                  <a:custGeom>
                    <a:rect b="b" l="l" r="r" t="t"/>
                    <a:pathLst>
                      <a:path extrusionOk="0" h="721" w="825">
                        <a:moveTo>
                          <a:pt x="739" y="1"/>
                        </a:moveTo>
                        <a:cubicBezTo>
                          <a:pt x="560" y="1"/>
                          <a:pt x="316" y="95"/>
                          <a:pt x="155" y="211"/>
                        </a:cubicBezTo>
                        <a:cubicBezTo>
                          <a:pt x="0" y="365"/>
                          <a:pt x="0" y="494"/>
                          <a:pt x="0" y="700"/>
                        </a:cubicBezTo>
                        <a:cubicBezTo>
                          <a:pt x="74" y="710"/>
                          <a:pt x="143" y="721"/>
                          <a:pt x="210" y="721"/>
                        </a:cubicBezTo>
                        <a:cubicBezTo>
                          <a:pt x="307" y="721"/>
                          <a:pt x="398" y="699"/>
                          <a:pt x="490" y="622"/>
                        </a:cubicBezTo>
                        <a:cubicBezTo>
                          <a:pt x="670" y="468"/>
                          <a:pt x="824" y="211"/>
                          <a:pt x="798" y="5"/>
                        </a:cubicBezTo>
                        <a:cubicBezTo>
                          <a:pt x="780" y="2"/>
                          <a:pt x="760" y="1"/>
                          <a:pt x="739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98" name="Google Shape;13398;p37"/>
                  <p:cNvSpPr/>
                  <p:nvPr/>
                </p:nvSpPr>
                <p:spPr>
                  <a:xfrm>
                    <a:off x="6682227" y="3819895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9" y="0"/>
                        </a:moveTo>
                        <a:cubicBezTo>
                          <a:pt x="181" y="0"/>
                          <a:pt x="120" y="10"/>
                          <a:pt x="52" y="20"/>
                        </a:cubicBezTo>
                        <a:cubicBezTo>
                          <a:pt x="27" y="200"/>
                          <a:pt x="1" y="354"/>
                          <a:pt x="181" y="509"/>
                        </a:cubicBezTo>
                        <a:cubicBezTo>
                          <a:pt x="312" y="640"/>
                          <a:pt x="535" y="752"/>
                          <a:pt x="710" y="752"/>
                        </a:cubicBezTo>
                        <a:cubicBezTo>
                          <a:pt x="741" y="752"/>
                          <a:pt x="771" y="748"/>
                          <a:pt x="799" y="740"/>
                        </a:cubicBezTo>
                        <a:cubicBezTo>
                          <a:pt x="824" y="560"/>
                          <a:pt x="696" y="277"/>
                          <a:pt x="516" y="123"/>
                        </a:cubicBezTo>
                        <a:cubicBezTo>
                          <a:pt x="419" y="27"/>
                          <a:pt x="333" y="0"/>
                          <a:pt x="23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99" name="Google Shape;13399;p37"/>
                  <p:cNvSpPr/>
                  <p:nvPr/>
                </p:nvSpPr>
                <p:spPr>
                  <a:xfrm>
                    <a:off x="6698219" y="3575713"/>
                    <a:ext cx="51456" cy="25780"/>
                  </a:xfrm>
                  <a:custGeom>
                    <a:rect b="b" l="l" r="r" t="t"/>
                    <a:pathLst>
                      <a:path extrusionOk="0" h="748" w="1493">
                        <a:moveTo>
                          <a:pt x="618" y="1"/>
                        </a:moveTo>
                        <a:cubicBezTo>
                          <a:pt x="309" y="1"/>
                          <a:pt x="154" y="155"/>
                          <a:pt x="0" y="361"/>
                        </a:cubicBezTo>
                        <a:cubicBezTo>
                          <a:pt x="154" y="593"/>
                          <a:pt x="283" y="747"/>
                          <a:pt x="592" y="747"/>
                        </a:cubicBezTo>
                        <a:cubicBezTo>
                          <a:pt x="901" y="747"/>
                          <a:pt x="1338" y="619"/>
                          <a:pt x="1493" y="387"/>
                        </a:cubicBezTo>
                        <a:cubicBezTo>
                          <a:pt x="1338" y="181"/>
                          <a:pt x="927" y="27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00" name="Google Shape;13400;p37"/>
                  <p:cNvSpPr/>
                  <p:nvPr/>
                </p:nvSpPr>
                <p:spPr>
                  <a:xfrm>
                    <a:off x="6688431" y="3598804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104" y="0"/>
                        </a:moveTo>
                        <a:cubicBezTo>
                          <a:pt x="27" y="180"/>
                          <a:pt x="1" y="335"/>
                          <a:pt x="130" y="515"/>
                        </a:cubicBezTo>
                        <a:cubicBezTo>
                          <a:pt x="258" y="695"/>
                          <a:pt x="516" y="875"/>
                          <a:pt x="696" y="875"/>
                        </a:cubicBezTo>
                        <a:cubicBezTo>
                          <a:pt x="747" y="695"/>
                          <a:pt x="670" y="386"/>
                          <a:pt x="541" y="206"/>
                        </a:cubicBezTo>
                        <a:cubicBezTo>
                          <a:pt x="438" y="26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01" name="Google Shape;13401;p37"/>
                  <p:cNvSpPr/>
                  <p:nvPr/>
                </p:nvSpPr>
                <p:spPr>
                  <a:xfrm>
                    <a:off x="6701769" y="3550312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63" y="1"/>
                        </a:moveTo>
                        <a:cubicBezTo>
                          <a:pt x="533" y="1"/>
                          <a:pt x="393" y="27"/>
                          <a:pt x="283" y="69"/>
                        </a:cubicBezTo>
                        <a:cubicBezTo>
                          <a:pt x="77" y="172"/>
                          <a:pt x="51" y="300"/>
                          <a:pt x="0" y="480"/>
                        </a:cubicBezTo>
                        <a:cubicBezTo>
                          <a:pt x="120" y="549"/>
                          <a:pt x="217" y="595"/>
                          <a:pt x="322" y="595"/>
                        </a:cubicBezTo>
                        <a:cubicBezTo>
                          <a:pt x="375" y="595"/>
                          <a:pt x="429" y="583"/>
                          <a:pt x="489" y="558"/>
                        </a:cubicBezTo>
                        <a:cubicBezTo>
                          <a:pt x="695" y="455"/>
                          <a:pt x="927" y="249"/>
                          <a:pt x="952" y="69"/>
                        </a:cubicBezTo>
                        <a:cubicBezTo>
                          <a:pt x="881" y="21"/>
                          <a:pt x="775" y="1"/>
                          <a:pt x="663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02" name="Google Shape;13402;p37"/>
                  <p:cNvSpPr/>
                  <p:nvPr/>
                </p:nvSpPr>
                <p:spPr>
                  <a:xfrm>
                    <a:off x="6657412" y="3446642"/>
                    <a:ext cx="28399" cy="24677"/>
                  </a:xfrm>
                  <a:custGeom>
                    <a:rect b="b" l="l" r="r" t="t"/>
                    <a:pathLst>
                      <a:path extrusionOk="0" h="716" w="824">
                        <a:moveTo>
                          <a:pt x="692" y="0"/>
                        </a:moveTo>
                        <a:cubicBezTo>
                          <a:pt x="519" y="0"/>
                          <a:pt x="302" y="88"/>
                          <a:pt x="155" y="194"/>
                        </a:cubicBezTo>
                        <a:cubicBezTo>
                          <a:pt x="0" y="348"/>
                          <a:pt x="0" y="477"/>
                          <a:pt x="0" y="683"/>
                        </a:cubicBezTo>
                        <a:cubicBezTo>
                          <a:pt x="70" y="703"/>
                          <a:pt x="136" y="715"/>
                          <a:pt x="199" y="715"/>
                        </a:cubicBezTo>
                        <a:cubicBezTo>
                          <a:pt x="300" y="715"/>
                          <a:pt x="395" y="685"/>
                          <a:pt x="489" y="606"/>
                        </a:cubicBezTo>
                        <a:cubicBezTo>
                          <a:pt x="669" y="451"/>
                          <a:pt x="824" y="194"/>
                          <a:pt x="798" y="14"/>
                        </a:cubicBezTo>
                        <a:cubicBezTo>
                          <a:pt x="766" y="5"/>
                          <a:pt x="730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03" name="Google Shape;13403;p37"/>
                  <p:cNvSpPr/>
                  <p:nvPr/>
                </p:nvSpPr>
                <p:spPr>
                  <a:xfrm>
                    <a:off x="6691981" y="3636267"/>
                    <a:ext cx="28434" cy="25952"/>
                  </a:xfrm>
                  <a:custGeom>
                    <a:rect b="b" l="l" r="r" t="t"/>
                    <a:pathLst>
                      <a:path extrusionOk="0" h="753" w="825">
                        <a:moveTo>
                          <a:pt x="221" y="0"/>
                        </a:moveTo>
                        <a:cubicBezTo>
                          <a:pt x="159" y="0"/>
                          <a:pt x="95" y="10"/>
                          <a:pt x="27" y="20"/>
                        </a:cubicBezTo>
                        <a:cubicBezTo>
                          <a:pt x="1" y="200"/>
                          <a:pt x="1" y="354"/>
                          <a:pt x="155" y="509"/>
                        </a:cubicBezTo>
                        <a:cubicBezTo>
                          <a:pt x="286" y="640"/>
                          <a:pt x="509" y="752"/>
                          <a:pt x="700" y="752"/>
                        </a:cubicBezTo>
                        <a:cubicBezTo>
                          <a:pt x="734" y="752"/>
                          <a:pt x="767" y="748"/>
                          <a:pt x="799" y="741"/>
                        </a:cubicBezTo>
                        <a:cubicBezTo>
                          <a:pt x="825" y="560"/>
                          <a:pt x="670" y="277"/>
                          <a:pt x="516" y="123"/>
                        </a:cubicBezTo>
                        <a:cubicBezTo>
                          <a:pt x="420" y="27"/>
                          <a:pt x="324" y="0"/>
                          <a:pt x="22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404" name="Google Shape;13404;p37"/>
                <p:cNvSpPr/>
                <p:nvPr/>
              </p:nvSpPr>
              <p:spPr>
                <a:xfrm>
                  <a:off x="6647701" y="3410749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05" name="Google Shape;13405;p37"/>
                <p:cNvSpPr/>
                <p:nvPr/>
              </p:nvSpPr>
              <p:spPr>
                <a:xfrm rot="-1980980">
                  <a:off x="6630104" y="3398328"/>
                  <a:ext cx="37413" cy="42881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406" name="Google Shape;13406;p37"/>
              <p:cNvSpPr/>
              <p:nvPr/>
            </p:nvSpPr>
            <p:spPr>
              <a:xfrm>
                <a:off x="1973638" y="3873806"/>
                <a:ext cx="158796" cy="122643"/>
              </a:xfrm>
              <a:custGeom>
                <a:rect b="b" l="l" r="r" t="t"/>
                <a:pathLst>
                  <a:path extrusionOk="0" h="3579" w="4634">
                    <a:moveTo>
                      <a:pt x="1108" y="1"/>
                    </a:moveTo>
                    <a:cubicBezTo>
                      <a:pt x="1159" y="902"/>
                      <a:pt x="1056" y="2549"/>
                      <a:pt x="1" y="3578"/>
                    </a:cubicBezTo>
                    <a:cubicBezTo>
                      <a:pt x="696" y="3476"/>
                      <a:pt x="1391" y="3424"/>
                      <a:pt x="2086" y="3347"/>
                    </a:cubicBezTo>
                    <a:cubicBezTo>
                      <a:pt x="2858" y="1828"/>
                      <a:pt x="3476" y="747"/>
                      <a:pt x="4634" y="52"/>
                    </a:cubicBezTo>
                    <a:cubicBezTo>
                      <a:pt x="3450" y="27"/>
                      <a:pt x="2266" y="1"/>
                      <a:pt x="1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7" name="Google Shape;13407;p37"/>
              <p:cNvSpPr/>
              <p:nvPr/>
            </p:nvSpPr>
            <p:spPr>
              <a:xfrm>
                <a:off x="828426" y="3908350"/>
                <a:ext cx="93177" cy="103497"/>
              </a:xfrm>
              <a:custGeom>
                <a:rect b="b" l="l" r="r" t="t"/>
                <a:pathLst>
                  <a:path extrusionOk="0" h="3089" w="2781">
                    <a:moveTo>
                      <a:pt x="2781" y="0"/>
                    </a:moveTo>
                    <a:lnTo>
                      <a:pt x="2781" y="0"/>
                    </a:lnTo>
                    <a:cubicBezTo>
                      <a:pt x="1854" y="52"/>
                      <a:pt x="927" y="77"/>
                      <a:pt x="1" y="103"/>
                    </a:cubicBezTo>
                    <a:cubicBezTo>
                      <a:pt x="207" y="824"/>
                      <a:pt x="438" y="2033"/>
                      <a:pt x="129" y="3037"/>
                    </a:cubicBezTo>
                    <a:cubicBezTo>
                      <a:pt x="799" y="3063"/>
                      <a:pt x="1468" y="3063"/>
                      <a:pt x="2163" y="3089"/>
                    </a:cubicBezTo>
                    <a:cubicBezTo>
                      <a:pt x="1854" y="2033"/>
                      <a:pt x="2369" y="772"/>
                      <a:pt x="2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08" name="Google Shape;13408;p37"/>
          <p:cNvGrpSpPr/>
          <p:nvPr/>
        </p:nvGrpSpPr>
        <p:grpSpPr>
          <a:xfrm>
            <a:off x="5742962" y="3851174"/>
            <a:ext cx="2226313" cy="1067999"/>
            <a:chOff x="1511558" y="3599666"/>
            <a:chExt cx="1379462" cy="661792"/>
          </a:xfrm>
        </p:grpSpPr>
        <p:sp>
          <p:nvSpPr>
            <p:cNvPr id="13409" name="Google Shape;13409;p37"/>
            <p:cNvSpPr/>
            <p:nvPr/>
          </p:nvSpPr>
          <p:spPr>
            <a:xfrm>
              <a:off x="1516004" y="4227716"/>
              <a:ext cx="1375016" cy="33741"/>
            </a:xfrm>
            <a:custGeom>
              <a:rect b="b" l="l" r="r" t="t"/>
              <a:pathLst>
                <a:path extrusionOk="0" h="979" w="39896">
                  <a:moveTo>
                    <a:pt x="490" y="1"/>
                  </a:moveTo>
                  <a:cubicBezTo>
                    <a:pt x="207" y="1"/>
                    <a:pt x="1" y="207"/>
                    <a:pt x="1" y="490"/>
                  </a:cubicBezTo>
                  <a:cubicBezTo>
                    <a:pt x="1" y="747"/>
                    <a:pt x="207" y="979"/>
                    <a:pt x="490" y="979"/>
                  </a:cubicBezTo>
                  <a:lnTo>
                    <a:pt x="39406" y="979"/>
                  </a:lnTo>
                  <a:cubicBezTo>
                    <a:pt x="39664" y="979"/>
                    <a:pt x="39895" y="747"/>
                    <a:pt x="39895" y="490"/>
                  </a:cubicBezTo>
                  <a:cubicBezTo>
                    <a:pt x="39895" y="207"/>
                    <a:pt x="39664" y="1"/>
                    <a:pt x="39406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37"/>
            <p:cNvSpPr/>
            <p:nvPr/>
          </p:nvSpPr>
          <p:spPr>
            <a:xfrm>
              <a:off x="1675680" y="3971368"/>
              <a:ext cx="28434" cy="50595"/>
            </a:xfrm>
            <a:custGeom>
              <a:rect b="b" l="l" r="r" t="t"/>
              <a:pathLst>
                <a:path extrusionOk="0" h="1468" w="825">
                  <a:moveTo>
                    <a:pt x="284" y="0"/>
                  </a:moveTo>
                  <a:cubicBezTo>
                    <a:pt x="104" y="180"/>
                    <a:pt x="1" y="592"/>
                    <a:pt x="52" y="901"/>
                  </a:cubicBezTo>
                  <a:cubicBezTo>
                    <a:pt x="104" y="1210"/>
                    <a:pt x="258" y="1339"/>
                    <a:pt x="490" y="1467"/>
                  </a:cubicBezTo>
                  <a:cubicBezTo>
                    <a:pt x="696" y="1261"/>
                    <a:pt x="824" y="1133"/>
                    <a:pt x="773" y="798"/>
                  </a:cubicBezTo>
                  <a:cubicBezTo>
                    <a:pt x="747" y="489"/>
                    <a:pt x="541" y="103"/>
                    <a:pt x="284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37"/>
            <p:cNvSpPr/>
            <p:nvPr/>
          </p:nvSpPr>
          <p:spPr>
            <a:xfrm>
              <a:off x="1649073" y="3990875"/>
              <a:ext cx="25745" cy="30191"/>
            </a:xfrm>
            <a:custGeom>
              <a:rect b="b" l="l" r="r" t="t"/>
              <a:pathLst>
                <a:path extrusionOk="0" h="876" w="747">
                  <a:moveTo>
                    <a:pt x="78" y="1"/>
                  </a:moveTo>
                  <a:cubicBezTo>
                    <a:pt x="0" y="181"/>
                    <a:pt x="78" y="490"/>
                    <a:pt x="206" y="670"/>
                  </a:cubicBezTo>
                  <a:cubicBezTo>
                    <a:pt x="309" y="850"/>
                    <a:pt x="464" y="876"/>
                    <a:pt x="644" y="876"/>
                  </a:cubicBezTo>
                  <a:cubicBezTo>
                    <a:pt x="721" y="695"/>
                    <a:pt x="747" y="567"/>
                    <a:pt x="618" y="387"/>
                  </a:cubicBezTo>
                  <a:cubicBezTo>
                    <a:pt x="515" y="206"/>
                    <a:pt x="258" y="26"/>
                    <a:pt x="78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37"/>
            <p:cNvSpPr/>
            <p:nvPr/>
          </p:nvSpPr>
          <p:spPr>
            <a:xfrm>
              <a:off x="2749052" y="3619207"/>
              <a:ext cx="54145" cy="614752"/>
            </a:xfrm>
            <a:custGeom>
              <a:rect b="b" l="l" r="r" t="t"/>
              <a:pathLst>
                <a:path extrusionOk="0" h="17837" w="1571">
                  <a:moveTo>
                    <a:pt x="0" y="0"/>
                  </a:moveTo>
                  <a:lnTo>
                    <a:pt x="0" y="17837"/>
                  </a:lnTo>
                  <a:lnTo>
                    <a:pt x="1570" y="17837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37"/>
            <p:cNvSpPr/>
            <p:nvPr/>
          </p:nvSpPr>
          <p:spPr>
            <a:xfrm>
              <a:off x="1574560" y="3619207"/>
              <a:ext cx="53248" cy="614752"/>
            </a:xfrm>
            <a:custGeom>
              <a:rect b="b" l="l" r="r" t="t"/>
              <a:pathLst>
                <a:path extrusionOk="0" h="17837" w="1545">
                  <a:moveTo>
                    <a:pt x="0" y="0"/>
                  </a:moveTo>
                  <a:lnTo>
                    <a:pt x="0" y="17837"/>
                  </a:lnTo>
                  <a:lnTo>
                    <a:pt x="1545" y="17837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6D18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37"/>
            <p:cNvSpPr/>
            <p:nvPr/>
          </p:nvSpPr>
          <p:spPr>
            <a:xfrm>
              <a:off x="1591413" y="3619207"/>
              <a:ext cx="36395" cy="614752"/>
            </a:xfrm>
            <a:custGeom>
              <a:rect b="b" l="l" r="r" t="t"/>
              <a:pathLst>
                <a:path extrusionOk="0" h="17837" w="1056">
                  <a:moveTo>
                    <a:pt x="0" y="0"/>
                  </a:moveTo>
                  <a:lnTo>
                    <a:pt x="0" y="17837"/>
                  </a:lnTo>
                  <a:lnTo>
                    <a:pt x="1056" y="17837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37"/>
            <p:cNvSpPr/>
            <p:nvPr/>
          </p:nvSpPr>
          <p:spPr>
            <a:xfrm>
              <a:off x="2765905" y="3619207"/>
              <a:ext cx="37291" cy="614752"/>
            </a:xfrm>
            <a:custGeom>
              <a:rect b="b" l="l" r="r" t="t"/>
              <a:pathLst>
                <a:path extrusionOk="0" h="17837" w="1082">
                  <a:moveTo>
                    <a:pt x="0" y="0"/>
                  </a:moveTo>
                  <a:lnTo>
                    <a:pt x="0" y="17837"/>
                  </a:lnTo>
                  <a:lnTo>
                    <a:pt x="1081" y="17837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37"/>
            <p:cNvSpPr/>
            <p:nvPr/>
          </p:nvSpPr>
          <p:spPr>
            <a:xfrm>
              <a:off x="1601167" y="3599666"/>
              <a:ext cx="1174533" cy="73686"/>
            </a:xfrm>
            <a:custGeom>
              <a:rect b="b" l="l" r="r" t="t"/>
              <a:pathLst>
                <a:path extrusionOk="0" h="2138" w="34079">
                  <a:moveTo>
                    <a:pt x="1" y="1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37"/>
            <p:cNvSpPr/>
            <p:nvPr/>
          </p:nvSpPr>
          <p:spPr>
            <a:xfrm>
              <a:off x="1601167" y="3653775"/>
              <a:ext cx="1174533" cy="19576"/>
            </a:xfrm>
            <a:custGeom>
              <a:rect b="b" l="l" r="r" t="t"/>
              <a:pathLst>
                <a:path extrusionOk="0" h="568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37"/>
            <p:cNvSpPr/>
            <p:nvPr/>
          </p:nvSpPr>
          <p:spPr>
            <a:xfrm>
              <a:off x="2748156" y="3631614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55"/>
                  </a:cubicBezTo>
                  <a:cubicBezTo>
                    <a:pt x="1" y="232"/>
                    <a:pt x="52" y="284"/>
                    <a:pt x="155" y="284"/>
                  </a:cubicBezTo>
                  <a:cubicBezTo>
                    <a:pt x="232" y="284"/>
                    <a:pt x="284" y="232"/>
                    <a:pt x="284" y="155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37"/>
            <p:cNvSpPr/>
            <p:nvPr/>
          </p:nvSpPr>
          <p:spPr>
            <a:xfrm>
              <a:off x="1619812" y="3631614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55"/>
                  </a:cubicBezTo>
                  <a:cubicBezTo>
                    <a:pt x="0" y="232"/>
                    <a:pt x="77" y="284"/>
                    <a:pt x="154" y="284"/>
                  </a:cubicBezTo>
                  <a:cubicBezTo>
                    <a:pt x="232" y="284"/>
                    <a:pt x="309" y="232"/>
                    <a:pt x="309" y="155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rgbClr val="F3E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37"/>
            <p:cNvSpPr/>
            <p:nvPr/>
          </p:nvSpPr>
          <p:spPr>
            <a:xfrm>
              <a:off x="1601167" y="3702577"/>
              <a:ext cx="1174533" cy="73652"/>
            </a:xfrm>
            <a:custGeom>
              <a:rect b="b" l="l" r="r" t="t"/>
              <a:pathLst>
                <a:path extrusionOk="0" h="2137" w="34079">
                  <a:moveTo>
                    <a:pt x="1" y="0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37"/>
            <p:cNvSpPr/>
            <p:nvPr/>
          </p:nvSpPr>
          <p:spPr>
            <a:xfrm>
              <a:off x="1601167" y="3756687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37"/>
            <p:cNvSpPr/>
            <p:nvPr/>
          </p:nvSpPr>
          <p:spPr>
            <a:xfrm>
              <a:off x="2748156" y="3734526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29"/>
                  </a:cubicBezTo>
                  <a:cubicBezTo>
                    <a:pt x="1" y="232"/>
                    <a:pt x="52" y="283"/>
                    <a:pt x="155" y="283"/>
                  </a:cubicBezTo>
                  <a:cubicBezTo>
                    <a:pt x="232" y="283"/>
                    <a:pt x="284" y="232"/>
                    <a:pt x="284" y="129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37"/>
            <p:cNvSpPr/>
            <p:nvPr/>
          </p:nvSpPr>
          <p:spPr>
            <a:xfrm>
              <a:off x="1619812" y="3734526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29"/>
                  </a:cubicBezTo>
                  <a:cubicBezTo>
                    <a:pt x="0" y="232"/>
                    <a:pt x="77" y="283"/>
                    <a:pt x="154" y="283"/>
                  </a:cubicBezTo>
                  <a:cubicBezTo>
                    <a:pt x="232" y="283"/>
                    <a:pt x="309" y="232"/>
                    <a:pt x="309" y="129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37"/>
            <p:cNvSpPr/>
            <p:nvPr/>
          </p:nvSpPr>
          <p:spPr>
            <a:xfrm>
              <a:off x="1601167" y="3805489"/>
              <a:ext cx="1174533" cy="72756"/>
            </a:xfrm>
            <a:custGeom>
              <a:rect b="b" l="l" r="r" t="t"/>
              <a:pathLst>
                <a:path extrusionOk="0" h="2111" w="34079">
                  <a:moveTo>
                    <a:pt x="1" y="0"/>
                  </a:moveTo>
                  <a:lnTo>
                    <a:pt x="1" y="2111"/>
                  </a:lnTo>
                  <a:lnTo>
                    <a:pt x="34078" y="2111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37"/>
            <p:cNvSpPr/>
            <p:nvPr/>
          </p:nvSpPr>
          <p:spPr>
            <a:xfrm>
              <a:off x="1601167" y="3858702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0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37"/>
            <p:cNvSpPr/>
            <p:nvPr/>
          </p:nvSpPr>
          <p:spPr>
            <a:xfrm>
              <a:off x="2748156" y="3836542"/>
              <a:ext cx="9788" cy="10650"/>
            </a:xfrm>
            <a:custGeom>
              <a:rect b="b" l="l" r="r" t="t"/>
              <a:pathLst>
                <a:path extrusionOk="0" h="309" w="284">
                  <a:moveTo>
                    <a:pt x="155" y="0"/>
                  </a:moveTo>
                  <a:cubicBezTo>
                    <a:pt x="52" y="0"/>
                    <a:pt x="1" y="77"/>
                    <a:pt x="1" y="154"/>
                  </a:cubicBezTo>
                  <a:cubicBezTo>
                    <a:pt x="1" y="232"/>
                    <a:pt x="52" y="309"/>
                    <a:pt x="155" y="309"/>
                  </a:cubicBezTo>
                  <a:cubicBezTo>
                    <a:pt x="232" y="309"/>
                    <a:pt x="284" y="232"/>
                    <a:pt x="284" y="154"/>
                  </a:cubicBezTo>
                  <a:cubicBezTo>
                    <a:pt x="284" y="77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37"/>
            <p:cNvSpPr/>
            <p:nvPr/>
          </p:nvSpPr>
          <p:spPr>
            <a:xfrm>
              <a:off x="1619812" y="3836542"/>
              <a:ext cx="10650" cy="10650"/>
            </a:xfrm>
            <a:custGeom>
              <a:rect b="b" l="l" r="r" t="t"/>
              <a:pathLst>
                <a:path extrusionOk="0" h="309" w="309">
                  <a:moveTo>
                    <a:pt x="154" y="0"/>
                  </a:moveTo>
                  <a:cubicBezTo>
                    <a:pt x="77" y="0"/>
                    <a:pt x="0" y="77"/>
                    <a:pt x="0" y="154"/>
                  </a:cubicBezTo>
                  <a:cubicBezTo>
                    <a:pt x="0" y="232"/>
                    <a:pt x="77" y="309"/>
                    <a:pt x="154" y="309"/>
                  </a:cubicBezTo>
                  <a:cubicBezTo>
                    <a:pt x="232" y="309"/>
                    <a:pt x="309" y="232"/>
                    <a:pt x="309" y="154"/>
                  </a:cubicBezTo>
                  <a:cubicBezTo>
                    <a:pt x="309" y="77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37"/>
            <p:cNvSpPr/>
            <p:nvPr/>
          </p:nvSpPr>
          <p:spPr>
            <a:xfrm>
              <a:off x="1511558" y="3969575"/>
              <a:ext cx="1353751" cy="50595"/>
            </a:xfrm>
            <a:custGeom>
              <a:rect b="b" l="l" r="r" t="t"/>
              <a:pathLst>
                <a:path extrusionOk="0" h="1468" w="39279">
                  <a:moveTo>
                    <a:pt x="1" y="1"/>
                  </a:moveTo>
                  <a:lnTo>
                    <a:pt x="1" y="1468"/>
                  </a:lnTo>
                  <a:lnTo>
                    <a:pt x="39278" y="1468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37"/>
            <p:cNvSpPr/>
            <p:nvPr/>
          </p:nvSpPr>
          <p:spPr>
            <a:xfrm>
              <a:off x="1511558" y="4006832"/>
              <a:ext cx="1353751" cy="13338"/>
            </a:xfrm>
            <a:custGeom>
              <a:rect b="b" l="l" r="r" t="t"/>
              <a:pathLst>
                <a:path extrusionOk="0" h="387" w="39279">
                  <a:moveTo>
                    <a:pt x="1" y="1"/>
                  </a:moveTo>
                  <a:lnTo>
                    <a:pt x="1" y="387"/>
                  </a:lnTo>
                  <a:lnTo>
                    <a:pt x="39278" y="387"/>
                  </a:lnTo>
                  <a:lnTo>
                    <a:pt x="39278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37"/>
            <p:cNvSpPr/>
            <p:nvPr/>
          </p:nvSpPr>
          <p:spPr>
            <a:xfrm>
              <a:off x="2725995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37"/>
            <p:cNvSpPr/>
            <p:nvPr/>
          </p:nvSpPr>
          <p:spPr>
            <a:xfrm>
              <a:off x="1551503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37"/>
            <p:cNvSpPr/>
            <p:nvPr/>
          </p:nvSpPr>
          <p:spPr>
            <a:xfrm>
              <a:off x="1656172" y="3628685"/>
              <a:ext cx="1069863" cy="21575"/>
            </a:xfrm>
            <a:custGeom>
              <a:rect b="b" l="l" r="r" t="t"/>
              <a:pathLst>
                <a:path extrusionOk="0" h="626" w="31042">
                  <a:moveTo>
                    <a:pt x="16383" y="0"/>
                  </a:moveTo>
                  <a:cubicBezTo>
                    <a:pt x="16104" y="0"/>
                    <a:pt x="15825" y="3"/>
                    <a:pt x="15546" y="8"/>
                  </a:cubicBezTo>
                  <a:lnTo>
                    <a:pt x="11660" y="60"/>
                  </a:lnTo>
                  <a:lnTo>
                    <a:pt x="7773" y="85"/>
                  </a:lnTo>
                  <a:cubicBezTo>
                    <a:pt x="6486" y="111"/>
                    <a:pt x="5174" y="163"/>
                    <a:pt x="3887" y="188"/>
                  </a:cubicBezTo>
                  <a:cubicBezTo>
                    <a:pt x="3105" y="204"/>
                    <a:pt x="2323" y="229"/>
                    <a:pt x="1541" y="229"/>
                  </a:cubicBezTo>
                  <a:cubicBezTo>
                    <a:pt x="1036" y="229"/>
                    <a:pt x="531" y="219"/>
                    <a:pt x="26" y="188"/>
                  </a:cubicBezTo>
                  <a:lnTo>
                    <a:pt x="0" y="214"/>
                  </a:lnTo>
                  <a:cubicBezTo>
                    <a:pt x="1287" y="394"/>
                    <a:pt x="2600" y="394"/>
                    <a:pt x="3887" y="394"/>
                  </a:cubicBezTo>
                  <a:cubicBezTo>
                    <a:pt x="5200" y="369"/>
                    <a:pt x="6486" y="343"/>
                    <a:pt x="7773" y="317"/>
                  </a:cubicBezTo>
                  <a:cubicBezTo>
                    <a:pt x="9733" y="219"/>
                    <a:pt x="11707" y="136"/>
                    <a:pt x="13685" y="136"/>
                  </a:cubicBezTo>
                  <a:cubicBezTo>
                    <a:pt x="14305" y="136"/>
                    <a:pt x="14926" y="144"/>
                    <a:pt x="15546" y="163"/>
                  </a:cubicBezTo>
                  <a:cubicBezTo>
                    <a:pt x="16833" y="188"/>
                    <a:pt x="18120" y="266"/>
                    <a:pt x="19407" y="343"/>
                  </a:cubicBezTo>
                  <a:cubicBezTo>
                    <a:pt x="20694" y="420"/>
                    <a:pt x="21981" y="497"/>
                    <a:pt x="23294" y="549"/>
                  </a:cubicBezTo>
                  <a:cubicBezTo>
                    <a:pt x="24581" y="600"/>
                    <a:pt x="25868" y="600"/>
                    <a:pt x="27180" y="626"/>
                  </a:cubicBezTo>
                  <a:cubicBezTo>
                    <a:pt x="28467" y="600"/>
                    <a:pt x="29754" y="600"/>
                    <a:pt x="31041" y="446"/>
                  </a:cubicBezTo>
                  <a:lnTo>
                    <a:pt x="31041" y="420"/>
                  </a:lnTo>
                  <a:cubicBezTo>
                    <a:pt x="30398" y="446"/>
                    <a:pt x="29754" y="446"/>
                    <a:pt x="29111" y="446"/>
                  </a:cubicBezTo>
                  <a:cubicBezTo>
                    <a:pt x="28467" y="446"/>
                    <a:pt x="27824" y="420"/>
                    <a:pt x="27180" y="420"/>
                  </a:cubicBezTo>
                  <a:cubicBezTo>
                    <a:pt x="25868" y="369"/>
                    <a:pt x="24581" y="317"/>
                    <a:pt x="23294" y="266"/>
                  </a:cubicBezTo>
                  <a:cubicBezTo>
                    <a:pt x="20998" y="174"/>
                    <a:pt x="18683" y="0"/>
                    <a:pt x="163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37"/>
            <p:cNvSpPr/>
            <p:nvPr/>
          </p:nvSpPr>
          <p:spPr>
            <a:xfrm>
              <a:off x="1762634" y="3610625"/>
              <a:ext cx="936759" cy="19231"/>
            </a:xfrm>
            <a:custGeom>
              <a:rect b="b" l="l" r="r" t="t"/>
              <a:pathLst>
                <a:path extrusionOk="0" h="558" w="27180">
                  <a:moveTo>
                    <a:pt x="15551" y="0"/>
                  </a:moveTo>
                  <a:cubicBezTo>
                    <a:pt x="14897" y="0"/>
                    <a:pt x="14242" y="10"/>
                    <a:pt x="13590" y="17"/>
                  </a:cubicBezTo>
                  <a:lnTo>
                    <a:pt x="6795" y="172"/>
                  </a:lnTo>
                  <a:lnTo>
                    <a:pt x="3397" y="223"/>
                  </a:lnTo>
                  <a:cubicBezTo>
                    <a:pt x="2831" y="223"/>
                    <a:pt x="2265" y="223"/>
                    <a:pt x="1699" y="198"/>
                  </a:cubicBezTo>
                  <a:cubicBezTo>
                    <a:pt x="1390" y="198"/>
                    <a:pt x="1132" y="198"/>
                    <a:pt x="849" y="172"/>
                  </a:cubicBezTo>
                  <a:cubicBezTo>
                    <a:pt x="540" y="172"/>
                    <a:pt x="283" y="120"/>
                    <a:pt x="0" y="69"/>
                  </a:cubicBezTo>
                  <a:lnTo>
                    <a:pt x="0" y="69"/>
                  </a:lnTo>
                  <a:cubicBezTo>
                    <a:pt x="283" y="120"/>
                    <a:pt x="540" y="198"/>
                    <a:pt x="824" y="198"/>
                  </a:cubicBezTo>
                  <a:cubicBezTo>
                    <a:pt x="1107" y="223"/>
                    <a:pt x="1390" y="249"/>
                    <a:pt x="1673" y="249"/>
                  </a:cubicBezTo>
                  <a:cubicBezTo>
                    <a:pt x="2239" y="275"/>
                    <a:pt x="2831" y="275"/>
                    <a:pt x="3397" y="275"/>
                  </a:cubicBezTo>
                  <a:cubicBezTo>
                    <a:pt x="4530" y="275"/>
                    <a:pt x="5662" y="275"/>
                    <a:pt x="6795" y="223"/>
                  </a:cubicBezTo>
                  <a:cubicBezTo>
                    <a:pt x="9060" y="172"/>
                    <a:pt x="11325" y="69"/>
                    <a:pt x="13590" y="69"/>
                  </a:cubicBezTo>
                  <a:cubicBezTo>
                    <a:pt x="14722" y="69"/>
                    <a:pt x="15855" y="69"/>
                    <a:pt x="16987" y="95"/>
                  </a:cubicBezTo>
                  <a:cubicBezTo>
                    <a:pt x="17554" y="120"/>
                    <a:pt x="18120" y="146"/>
                    <a:pt x="18686" y="198"/>
                  </a:cubicBezTo>
                  <a:cubicBezTo>
                    <a:pt x="18969" y="249"/>
                    <a:pt x="19252" y="275"/>
                    <a:pt x="19536" y="326"/>
                  </a:cubicBezTo>
                  <a:cubicBezTo>
                    <a:pt x="19819" y="378"/>
                    <a:pt x="20102" y="404"/>
                    <a:pt x="20385" y="429"/>
                  </a:cubicBezTo>
                  <a:cubicBezTo>
                    <a:pt x="21159" y="517"/>
                    <a:pt x="21933" y="557"/>
                    <a:pt x="22707" y="557"/>
                  </a:cubicBezTo>
                  <a:cubicBezTo>
                    <a:pt x="23065" y="557"/>
                    <a:pt x="23424" y="548"/>
                    <a:pt x="23782" y="532"/>
                  </a:cubicBezTo>
                  <a:cubicBezTo>
                    <a:pt x="24915" y="506"/>
                    <a:pt x="26047" y="404"/>
                    <a:pt x="27180" y="249"/>
                  </a:cubicBezTo>
                  <a:lnTo>
                    <a:pt x="27180" y="249"/>
                  </a:lnTo>
                  <a:cubicBezTo>
                    <a:pt x="25844" y="401"/>
                    <a:pt x="24507" y="490"/>
                    <a:pt x="23171" y="490"/>
                  </a:cubicBezTo>
                  <a:cubicBezTo>
                    <a:pt x="22242" y="490"/>
                    <a:pt x="21314" y="447"/>
                    <a:pt x="20385" y="352"/>
                  </a:cubicBezTo>
                  <a:cubicBezTo>
                    <a:pt x="18791" y="59"/>
                    <a:pt x="17170" y="0"/>
                    <a:pt x="15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37"/>
            <p:cNvSpPr/>
            <p:nvPr/>
          </p:nvSpPr>
          <p:spPr>
            <a:xfrm>
              <a:off x="1656172" y="3816138"/>
              <a:ext cx="1069863" cy="20713"/>
            </a:xfrm>
            <a:custGeom>
              <a:rect b="b" l="l" r="r" t="t"/>
              <a:pathLst>
                <a:path extrusionOk="0" h="601" w="31042">
                  <a:moveTo>
                    <a:pt x="3887" y="0"/>
                  </a:moveTo>
                  <a:cubicBezTo>
                    <a:pt x="2600" y="0"/>
                    <a:pt x="1287" y="26"/>
                    <a:pt x="0" y="180"/>
                  </a:cubicBezTo>
                  <a:lnTo>
                    <a:pt x="26" y="206"/>
                  </a:lnTo>
                  <a:cubicBezTo>
                    <a:pt x="670" y="154"/>
                    <a:pt x="1313" y="154"/>
                    <a:pt x="1956" y="154"/>
                  </a:cubicBezTo>
                  <a:cubicBezTo>
                    <a:pt x="2600" y="154"/>
                    <a:pt x="3243" y="180"/>
                    <a:pt x="3887" y="206"/>
                  </a:cubicBezTo>
                  <a:cubicBezTo>
                    <a:pt x="5174" y="232"/>
                    <a:pt x="6486" y="283"/>
                    <a:pt x="7773" y="335"/>
                  </a:cubicBezTo>
                  <a:cubicBezTo>
                    <a:pt x="10069" y="426"/>
                    <a:pt x="12364" y="600"/>
                    <a:pt x="14678" y="600"/>
                  </a:cubicBezTo>
                  <a:cubicBezTo>
                    <a:pt x="14958" y="600"/>
                    <a:pt x="15239" y="598"/>
                    <a:pt x="15521" y="592"/>
                  </a:cubicBezTo>
                  <a:lnTo>
                    <a:pt x="19407" y="541"/>
                  </a:lnTo>
                  <a:lnTo>
                    <a:pt x="23294" y="515"/>
                  </a:lnTo>
                  <a:cubicBezTo>
                    <a:pt x="24581" y="515"/>
                    <a:pt x="25893" y="463"/>
                    <a:pt x="27180" y="438"/>
                  </a:cubicBezTo>
                  <a:cubicBezTo>
                    <a:pt x="28059" y="420"/>
                    <a:pt x="28938" y="378"/>
                    <a:pt x="29817" y="378"/>
                  </a:cubicBezTo>
                  <a:cubicBezTo>
                    <a:pt x="30225" y="378"/>
                    <a:pt x="30633" y="387"/>
                    <a:pt x="31041" y="412"/>
                  </a:cubicBezTo>
                  <a:lnTo>
                    <a:pt x="31041" y="386"/>
                  </a:lnTo>
                  <a:cubicBezTo>
                    <a:pt x="29754" y="232"/>
                    <a:pt x="28467" y="232"/>
                    <a:pt x="27180" y="232"/>
                  </a:cubicBezTo>
                  <a:cubicBezTo>
                    <a:pt x="25868" y="232"/>
                    <a:pt x="24581" y="257"/>
                    <a:pt x="23294" y="309"/>
                  </a:cubicBezTo>
                  <a:cubicBezTo>
                    <a:pt x="21437" y="401"/>
                    <a:pt x="19593" y="480"/>
                    <a:pt x="17744" y="480"/>
                  </a:cubicBezTo>
                  <a:cubicBezTo>
                    <a:pt x="17004" y="480"/>
                    <a:pt x="16263" y="467"/>
                    <a:pt x="15521" y="438"/>
                  </a:cubicBezTo>
                  <a:cubicBezTo>
                    <a:pt x="14234" y="412"/>
                    <a:pt x="12947" y="360"/>
                    <a:pt x="11660" y="283"/>
                  </a:cubicBezTo>
                  <a:cubicBezTo>
                    <a:pt x="10373" y="180"/>
                    <a:pt x="9060" y="103"/>
                    <a:pt x="7773" y="77"/>
                  </a:cubicBezTo>
                  <a:cubicBezTo>
                    <a:pt x="6486" y="26"/>
                    <a:pt x="5200" y="0"/>
                    <a:pt x="38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37"/>
            <p:cNvSpPr/>
            <p:nvPr/>
          </p:nvSpPr>
          <p:spPr>
            <a:xfrm>
              <a:off x="1525758" y="3983775"/>
              <a:ext cx="1320010" cy="13924"/>
            </a:xfrm>
            <a:custGeom>
              <a:rect b="b" l="l" r="r" t="t"/>
              <a:pathLst>
                <a:path extrusionOk="0" h="404" w="38300">
                  <a:moveTo>
                    <a:pt x="4788" y="1"/>
                  </a:moveTo>
                  <a:cubicBezTo>
                    <a:pt x="3192" y="26"/>
                    <a:pt x="1597" y="26"/>
                    <a:pt x="1" y="129"/>
                  </a:cubicBezTo>
                  <a:lnTo>
                    <a:pt x="1" y="155"/>
                  </a:lnTo>
                  <a:cubicBezTo>
                    <a:pt x="3192" y="155"/>
                    <a:pt x="6384" y="232"/>
                    <a:pt x="9575" y="284"/>
                  </a:cubicBezTo>
                  <a:cubicBezTo>
                    <a:pt x="12048" y="344"/>
                    <a:pt x="14520" y="403"/>
                    <a:pt x="16992" y="403"/>
                  </a:cubicBezTo>
                  <a:cubicBezTo>
                    <a:pt x="17711" y="403"/>
                    <a:pt x="18431" y="398"/>
                    <a:pt x="19150" y="387"/>
                  </a:cubicBezTo>
                  <a:lnTo>
                    <a:pt x="23938" y="361"/>
                  </a:lnTo>
                  <a:cubicBezTo>
                    <a:pt x="24470" y="352"/>
                    <a:pt x="25002" y="350"/>
                    <a:pt x="25533" y="350"/>
                  </a:cubicBezTo>
                  <a:cubicBezTo>
                    <a:pt x="26597" y="350"/>
                    <a:pt x="27661" y="361"/>
                    <a:pt x="28725" y="361"/>
                  </a:cubicBezTo>
                  <a:cubicBezTo>
                    <a:pt x="29018" y="363"/>
                    <a:pt x="29311" y="364"/>
                    <a:pt x="29604" y="364"/>
                  </a:cubicBezTo>
                  <a:cubicBezTo>
                    <a:pt x="32209" y="364"/>
                    <a:pt x="34815" y="280"/>
                    <a:pt x="37421" y="280"/>
                  </a:cubicBezTo>
                  <a:cubicBezTo>
                    <a:pt x="37714" y="280"/>
                    <a:pt x="38007" y="281"/>
                    <a:pt x="38300" y="284"/>
                  </a:cubicBezTo>
                  <a:lnTo>
                    <a:pt x="38300" y="258"/>
                  </a:lnTo>
                  <a:cubicBezTo>
                    <a:pt x="36704" y="129"/>
                    <a:pt x="35108" y="129"/>
                    <a:pt x="33512" y="129"/>
                  </a:cubicBezTo>
                  <a:cubicBezTo>
                    <a:pt x="33045" y="122"/>
                    <a:pt x="32578" y="119"/>
                    <a:pt x="32110" y="119"/>
                  </a:cubicBezTo>
                  <a:cubicBezTo>
                    <a:pt x="30982" y="119"/>
                    <a:pt x="29853" y="137"/>
                    <a:pt x="28725" y="155"/>
                  </a:cubicBezTo>
                  <a:cubicBezTo>
                    <a:pt x="26597" y="224"/>
                    <a:pt x="24470" y="269"/>
                    <a:pt x="22342" y="269"/>
                  </a:cubicBezTo>
                  <a:cubicBezTo>
                    <a:pt x="21278" y="269"/>
                    <a:pt x="20214" y="258"/>
                    <a:pt x="19150" y="232"/>
                  </a:cubicBezTo>
                  <a:cubicBezTo>
                    <a:pt x="15959" y="207"/>
                    <a:pt x="12767" y="52"/>
                    <a:pt x="9575" y="26"/>
                  </a:cubicBezTo>
                  <a:cubicBezTo>
                    <a:pt x="7980" y="1"/>
                    <a:pt x="6384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37"/>
            <p:cNvSpPr/>
            <p:nvPr/>
          </p:nvSpPr>
          <p:spPr>
            <a:xfrm>
              <a:off x="1683675" y="3836059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16" y="163"/>
                    <a:pt x="2633" y="80"/>
                    <a:pt x="3949" y="80"/>
                  </a:cubicBezTo>
                  <a:cubicBezTo>
                    <a:pt x="4898" y="80"/>
                    <a:pt x="5846" y="123"/>
                    <a:pt x="6795" y="220"/>
                  </a:cubicBezTo>
                  <a:cubicBezTo>
                    <a:pt x="8368" y="491"/>
                    <a:pt x="9966" y="546"/>
                    <a:pt x="11562" y="546"/>
                  </a:cubicBezTo>
                  <a:cubicBezTo>
                    <a:pt x="12239" y="546"/>
                    <a:pt x="12916" y="536"/>
                    <a:pt x="13590" y="529"/>
                  </a:cubicBezTo>
                  <a:lnTo>
                    <a:pt x="20385" y="400"/>
                  </a:lnTo>
                  <a:lnTo>
                    <a:pt x="23783" y="349"/>
                  </a:lnTo>
                  <a:cubicBezTo>
                    <a:pt x="24160" y="349"/>
                    <a:pt x="24538" y="337"/>
                    <a:pt x="24915" y="337"/>
                  </a:cubicBezTo>
                  <a:cubicBezTo>
                    <a:pt x="25104" y="337"/>
                    <a:pt x="25293" y="340"/>
                    <a:pt x="25481" y="349"/>
                  </a:cubicBezTo>
                  <a:cubicBezTo>
                    <a:pt x="25765" y="349"/>
                    <a:pt x="26048" y="374"/>
                    <a:pt x="26331" y="374"/>
                  </a:cubicBezTo>
                  <a:cubicBezTo>
                    <a:pt x="26614" y="400"/>
                    <a:pt x="26897" y="452"/>
                    <a:pt x="27180" y="477"/>
                  </a:cubicBezTo>
                  <a:cubicBezTo>
                    <a:pt x="26897" y="426"/>
                    <a:pt x="26614" y="374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1"/>
                    <a:pt x="24349" y="271"/>
                    <a:pt x="23783" y="271"/>
                  </a:cubicBezTo>
                  <a:cubicBezTo>
                    <a:pt x="22650" y="271"/>
                    <a:pt x="21518" y="297"/>
                    <a:pt x="20385" y="323"/>
                  </a:cubicBezTo>
                  <a:cubicBezTo>
                    <a:pt x="18120" y="400"/>
                    <a:pt x="15855" y="477"/>
                    <a:pt x="13590" y="477"/>
                  </a:cubicBezTo>
                  <a:cubicBezTo>
                    <a:pt x="13121" y="488"/>
                    <a:pt x="12652" y="494"/>
                    <a:pt x="12183" y="494"/>
                  </a:cubicBezTo>
                  <a:cubicBezTo>
                    <a:pt x="11519" y="494"/>
                    <a:pt x="10856" y="482"/>
                    <a:pt x="10193" y="452"/>
                  </a:cubicBezTo>
                  <a:cubicBezTo>
                    <a:pt x="9626" y="452"/>
                    <a:pt x="9060" y="400"/>
                    <a:pt x="8494" y="349"/>
                  </a:cubicBezTo>
                  <a:cubicBezTo>
                    <a:pt x="8211" y="323"/>
                    <a:pt x="7928" y="297"/>
                    <a:pt x="7645" y="246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37"/>
            <p:cNvSpPr/>
            <p:nvPr/>
          </p:nvSpPr>
          <p:spPr>
            <a:xfrm>
              <a:off x="1683675" y="3716294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36" y="146"/>
                    <a:pt x="2673" y="56"/>
                    <a:pt x="4009" y="56"/>
                  </a:cubicBezTo>
                  <a:cubicBezTo>
                    <a:pt x="4938" y="56"/>
                    <a:pt x="5866" y="100"/>
                    <a:pt x="6795" y="194"/>
                  </a:cubicBezTo>
                  <a:cubicBezTo>
                    <a:pt x="8390" y="488"/>
                    <a:pt x="10010" y="546"/>
                    <a:pt x="11629" y="546"/>
                  </a:cubicBezTo>
                  <a:cubicBezTo>
                    <a:pt x="12283" y="546"/>
                    <a:pt x="12938" y="537"/>
                    <a:pt x="13590" y="529"/>
                  </a:cubicBezTo>
                  <a:lnTo>
                    <a:pt x="20385" y="375"/>
                  </a:lnTo>
                  <a:lnTo>
                    <a:pt x="23783" y="323"/>
                  </a:lnTo>
                  <a:cubicBezTo>
                    <a:pt x="24349" y="323"/>
                    <a:pt x="24915" y="323"/>
                    <a:pt x="25481" y="349"/>
                  </a:cubicBezTo>
                  <a:cubicBezTo>
                    <a:pt x="25765" y="349"/>
                    <a:pt x="26048" y="349"/>
                    <a:pt x="26331" y="375"/>
                  </a:cubicBezTo>
                  <a:cubicBezTo>
                    <a:pt x="26614" y="375"/>
                    <a:pt x="26897" y="426"/>
                    <a:pt x="27180" y="478"/>
                  </a:cubicBezTo>
                  <a:cubicBezTo>
                    <a:pt x="26897" y="426"/>
                    <a:pt x="26614" y="375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2"/>
                    <a:pt x="24349" y="272"/>
                    <a:pt x="23783" y="272"/>
                  </a:cubicBezTo>
                  <a:cubicBezTo>
                    <a:pt x="22650" y="272"/>
                    <a:pt x="21518" y="272"/>
                    <a:pt x="20385" y="323"/>
                  </a:cubicBezTo>
                  <a:cubicBezTo>
                    <a:pt x="18120" y="375"/>
                    <a:pt x="15855" y="478"/>
                    <a:pt x="13590" y="478"/>
                  </a:cubicBezTo>
                  <a:cubicBezTo>
                    <a:pt x="12458" y="478"/>
                    <a:pt x="11325" y="478"/>
                    <a:pt x="10193" y="452"/>
                  </a:cubicBezTo>
                  <a:cubicBezTo>
                    <a:pt x="9626" y="426"/>
                    <a:pt x="9060" y="400"/>
                    <a:pt x="8494" y="349"/>
                  </a:cubicBezTo>
                  <a:cubicBezTo>
                    <a:pt x="8211" y="297"/>
                    <a:pt x="7928" y="272"/>
                    <a:pt x="7645" y="220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8" name="Google Shape;13438;p37"/>
          <p:cNvGrpSpPr/>
          <p:nvPr/>
        </p:nvGrpSpPr>
        <p:grpSpPr>
          <a:xfrm>
            <a:off x="1129621" y="4077114"/>
            <a:ext cx="690191" cy="842059"/>
            <a:chOff x="994413" y="3774436"/>
            <a:chExt cx="399208" cy="487021"/>
          </a:xfrm>
        </p:grpSpPr>
        <p:sp>
          <p:nvSpPr>
            <p:cNvPr id="13439" name="Google Shape;13439;p37"/>
            <p:cNvSpPr/>
            <p:nvPr/>
          </p:nvSpPr>
          <p:spPr>
            <a:xfrm>
              <a:off x="1007717" y="4227716"/>
              <a:ext cx="378805" cy="33741"/>
            </a:xfrm>
            <a:custGeom>
              <a:rect b="b" l="l" r="r" t="t"/>
              <a:pathLst>
                <a:path extrusionOk="0" h="979" w="10991">
                  <a:moveTo>
                    <a:pt x="489" y="1"/>
                  </a:moveTo>
                  <a:cubicBezTo>
                    <a:pt x="206" y="1"/>
                    <a:pt x="0" y="207"/>
                    <a:pt x="0" y="490"/>
                  </a:cubicBezTo>
                  <a:cubicBezTo>
                    <a:pt x="0" y="747"/>
                    <a:pt x="206" y="979"/>
                    <a:pt x="489" y="979"/>
                  </a:cubicBezTo>
                  <a:lnTo>
                    <a:pt x="10502" y="979"/>
                  </a:lnTo>
                  <a:cubicBezTo>
                    <a:pt x="10759" y="979"/>
                    <a:pt x="10991" y="747"/>
                    <a:pt x="10991" y="490"/>
                  </a:cubicBezTo>
                  <a:cubicBezTo>
                    <a:pt x="10991" y="207"/>
                    <a:pt x="10759" y="1"/>
                    <a:pt x="10502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37"/>
            <p:cNvSpPr/>
            <p:nvPr/>
          </p:nvSpPr>
          <p:spPr>
            <a:xfrm>
              <a:off x="1323518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493" y="0"/>
                  </a:moveTo>
                  <a:cubicBezTo>
                    <a:pt x="592" y="464"/>
                    <a:pt x="0" y="1467"/>
                    <a:pt x="26" y="2574"/>
                  </a:cubicBezTo>
                  <a:lnTo>
                    <a:pt x="283" y="2548"/>
                  </a:lnTo>
                  <a:cubicBezTo>
                    <a:pt x="283" y="1570"/>
                    <a:pt x="798" y="669"/>
                    <a:pt x="1596" y="232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1" name="Google Shape;13441;p37"/>
            <p:cNvSpPr/>
            <p:nvPr/>
          </p:nvSpPr>
          <p:spPr>
            <a:xfrm>
              <a:off x="1009475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30" y="0"/>
                  </a:moveTo>
                  <a:lnTo>
                    <a:pt x="1" y="232"/>
                  </a:lnTo>
                  <a:cubicBezTo>
                    <a:pt x="825" y="669"/>
                    <a:pt x="1339" y="1570"/>
                    <a:pt x="1314" y="2548"/>
                  </a:cubicBezTo>
                  <a:lnTo>
                    <a:pt x="1597" y="2574"/>
                  </a:lnTo>
                  <a:cubicBezTo>
                    <a:pt x="1597" y="1467"/>
                    <a:pt x="1030" y="464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37"/>
            <p:cNvSpPr/>
            <p:nvPr/>
          </p:nvSpPr>
          <p:spPr>
            <a:xfrm>
              <a:off x="1272958" y="3782398"/>
              <a:ext cx="38153" cy="87886"/>
            </a:xfrm>
            <a:custGeom>
              <a:rect b="b" l="l" r="r" t="t"/>
              <a:pathLst>
                <a:path extrusionOk="0" h="2550" w="1107">
                  <a:moveTo>
                    <a:pt x="927" y="1"/>
                  </a:moveTo>
                  <a:cubicBezTo>
                    <a:pt x="361" y="464"/>
                    <a:pt x="0" y="1468"/>
                    <a:pt x="0" y="2549"/>
                  </a:cubicBezTo>
                  <a:lnTo>
                    <a:pt x="283" y="2523"/>
                  </a:lnTo>
                  <a:cubicBezTo>
                    <a:pt x="258" y="1545"/>
                    <a:pt x="592" y="619"/>
                    <a:pt x="1107" y="207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37"/>
            <p:cNvSpPr/>
            <p:nvPr/>
          </p:nvSpPr>
          <p:spPr>
            <a:xfrm>
              <a:off x="1077784" y="3782398"/>
              <a:ext cx="37291" cy="87886"/>
            </a:xfrm>
            <a:custGeom>
              <a:rect b="b" l="l" r="r" t="t"/>
              <a:pathLst>
                <a:path extrusionOk="0" h="2550" w="1082">
                  <a:moveTo>
                    <a:pt x="155" y="1"/>
                  </a:moveTo>
                  <a:lnTo>
                    <a:pt x="1" y="207"/>
                  </a:lnTo>
                  <a:cubicBezTo>
                    <a:pt x="490" y="619"/>
                    <a:pt x="824" y="1545"/>
                    <a:pt x="824" y="2523"/>
                  </a:cubicBezTo>
                  <a:lnTo>
                    <a:pt x="1082" y="2549"/>
                  </a:lnTo>
                  <a:cubicBezTo>
                    <a:pt x="1082" y="1468"/>
                    <a:pt x="721" y="464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37"/>
            <p:cNvSpPr/>
            <p:nvPr/>
          </p:nvSpPr>
          <p:spPr>
            <a:xfrm>
              <a:off x="1222398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83" y="0"/>
                  </a:moveTo>
                  <a:cubicBezTo>
                    <a:pt x="103" y="464"/>
                    <a:pt x="0" y="1442"/>
                    <a:pt x="0" y="2497"/>
                  </a:cubicBezTo>
                  <a:lnTo>
                    <a:pt x="283" y="2497"/>
                  </a:lnTo>
                  <a:cubicBezTo>
                    <a:pt x="283" y="1468"/>
                    <a:pt x="386" y="515"/>
                    <a:pt x="515" y="103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37"/>
            <p:cNvSpPr/>
            <p:nvPr/>
          </p:nvSpPr>
          <p:spPr>
            <a:xfrm>
              <a:off x="1147885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57" y="0"/>
                  </a:moveTo>
                  <a:lnTo>
                    <a:pt x="0" y="103"/>
                  </a:lnTo>
                  <a:cubicBezTo>
                    <a:pt x="155" y="515"/>
                    <a:pt x="257" y="1468"/>
                    <a:pt x="232" y="2497"/>
                  </a:cubicBezTo>
                  <a:lnTo>
                    <a:pt x="515" y="2497"/>
                  </a:lnTo>
                  <a:cubicBezTo>
                    <a:pt x="515" y="1442"/>
                    <a:pt x="412" y="464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37"/>
            <p:cNvSpPr/>
            <p:nvPr/>
          </p:nvSpPr>
          <p:spPr>
            <a:xfrm>
              <a:off x="1052969" y="3869352"/>
              <a:ext cx="282096" cy="53248"/>
            </a:xfrm>
            <a:custGeom>
              <a:rect b="b" l="l" r="r" t="t"/>
              <a:pathLst>
                <a:path extrusionOk="0" h="1545" w="8185">
                  <a:moveTo>
                    <a:pt x="0" y="0"/>
                  </a:moveTo>
                  <a:lnTo>
                    <a:pt x="0" y="1545"/>
                  </a:lnTo>
                  <a:lnTo>
                    <a:pt x="8185" y="1545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37"/>
            <p:cNvSpPr/>
            <p:nvPr/>
          </p:nvSpPr>
          <p:spPr>
            <a:xfrm>
              <a:off x="105296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59" y="926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37"/>
            <p:cNvSpPr/>
            <p:nvPr/>
          </p:nvSpPr>
          <p:spPr>
            <a:xfrm>
              <a:off x="1104391" y="3922565"/>
              <a:ext cx="19576" cy="319387"/>
            </a:xfrm>
            <a:custGeom>
              <a:rect b="b" l="l" r="r" t="t"/>
              <a:pathLst>
                <a:path extrusionOk="0" h="9267" w="568">
                  <a:moveTo>
                    <a:pt x="233" y="1"/>
                  </a:moveTo>
                  <a:lnTo>
                    <a:pt x="1" y="9267"/>
                  </a:lnTo>
                  <a:lnTo>
                    <a:pt x="567" y="926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37"/>
            <p:cNvSpPr/>
            <p:nvPr/>
          </p:nvSpPr>
          <p:spPr>
            <a:xfrm>
              <a:off x="112393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0" y="1"/>
                  </a:moveTo>
                  <a:lnTo>
                    <a:pt x="0" y="9267"/>
                  </a:lnTo>
                  <a:lnTo>
                    <a:pt x="2033" y="9267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37"/>
            <p:cNvSpPr/>
            <p:nvPr/>
          </p:nvSpPr>
          <p:spPr>
            <a:xfrm>
              <a:off x="1175354" y="3922565"/>
              <a:ext cx="18680" cy="319387"/>
            </a:xfrm>
            <a:custGeom>
              <a:rect b="b" l="l" r="r" t="t"/>
              <a:pathLst>
                <a:path extrusionOk="0" h="9267" w="542">
                  <a:moveTo>
                    <a:pt x="207" y="1"/>
                  </a:moveTo>
                  <a:lnTo>
                    <a:pt x="1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37"/>
            <p:cNvSpPr/>
            <p:nvPr/>
          </p:nvSpPr>
          <p:spPr>
            <a:xfrm>
              <a:off x="119399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60" y="9267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37"/>
            <p:cNvSpPr/>
            <p:nvPr/>
          </p:nvSpPr>
          <p:spPr>
            <a:xfrm>
              <a:off x="1246351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06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37"/>
            <p:cNvSpPr/>
            <p:nvPr/>
          </p:nvSpPr>
          <p:spPr>
            <a:xfrm>
              <a:off x="126496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1" y="1"/>
                  </a:moveTo>
                  <a:lnTo>
                    <a:pt x="1" y="9267"/>
                  </a:lnTo>
                  <a:lnTo>
                    <a:pt x="2034" y="9267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37"/>
            <p:cNvSpPr/>
            <p:nvPr/>
          </p:nvSpPr>
          <p:spPr>
            <a:xfrm>
              <a:off x="1316418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32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37"/>
            <p:cNvSpPr/>
            <p:nvPr/>
          </p:nvSpPr>
          <p:spPr>
            <a:xfrm>
              <a:off x="1083126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77" y="1"/>
                    <a:pt x="0" y="52"/>
                    <a:pt x="0" y="129"/>
                  </a:cubicBezTo>
                  <a:cubicBezTo>
                    <a:pt x="0" y="207"/>
                    <a:pt x="77" y="284"/>
                    <a:pt x="155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37"/>
            <p:cNvSpPr/>
            <p:nvPr/>
          </p:nvSpPr>
          <p:spPr>
            <a:xfrm>
              <a:off x="115408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29" y="1"/>
                  </a:moveTo>
                  <a:cubicBezTo>
                    <a:pt x="52" y="1"/>
                    <a:pt x="0" y="52"/>
                    <a:pt x="0" y="129"/>
                  </a:cubicBezTo>
                  <a:cubicBezTo>
                    <a:pt x="0" y="207"/>
                    <a:pt x="52" y="284"/>
                    <a:pt x="129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37"/>
            <p:cNvSpPr/>
            <p:nvPr/>
          </p:nvSpPr>
          <p:spPr>
            <a:xfrm>
              <a:off x="1224156" y="3939419"/>
              <a:ext cx="10684" cy="9788"/>
            </a:xfrm>
            <a:custGeom>
              <a:rect b="b" l="l" r="r" t="t"/>
              <a:pathLst>
                <a:path extrusionOk="0" h="284" w="310">
                  <a:moveTo>
                    <a:pt x="155" y="1"/>
                  </a:moveTo>
                  <a:cubicBezTo>
                    <a:pt x="78" y="1"/>
                    <a:pt x="1" y="52"/>
                    <a:pt x="1" y="129"/>
                  </a:cubicBezTo>
                  <a:cubicBezTo>
                    <a:pt x="1" y="207"/>
                    <a:pt x="78" y="284"/>
                    <a:pt x="155" y="284"/>
                  </a:cubicBezTo>
                  <a:cubicBezTo>
                    <a:pt x="232" y="284"/>
                    <a:pt x="309" y="207"/>
                    <a:pt x="309" y="129"/>
                  </a:cubicBezTo>
                  <a:cubicBezTo>
                    <a:pt x="309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37"/>
            <p:cNvSpPr/>
            <p:nvPr/>
          </p:nvSpPr>
          <p:spPr>
            <a:xfrm>
              <a:off x="129511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52" y="1"/>
                    <a:pt x="1" y="52"/>
                    <a:pt x="1" y="129"/>
                  </a:cubicBezTo>
                  <a:cubicBezTo>
                    <a:pt x="1" y="207"/>
                    <a:pt x="52" y="284"/>
                    <a:pt x="155" y="284"/>
                  </a:cubicBezTo>
                  <a:cubicBezTo>
                    <a:pt x="232" y="284"/>
                    <a:pt x="284" y="207"/>
                    <a:pt x="284" y="129"/>
                  </a:cubicBezTo>
                  <a:cubicBezTo>
                    <a:pt x="284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37"/>
            <p:cNvSpPr/>
            <p:nvPr/>
          </p:nvSpPr>
          <p:spPr>
            <a:xfrm>
              <a:off x="1083126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77" y="1"/>
                    <a:pt x="0" y="78"/>
                    <a:pt x="0" y="155"/>
                  </a:cubicBezTo>
                  <a:cubicBezTo>
                    <a:pt x="0" y="233"/>
                    <a:pt x="77" y="284"/>
                    <a:pt x="155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37"/>
            <p:cNvSpPr/>
            <p:nvPr/>
          </p:nvSpPr>
          <p:spPr>
            <a:xfrm>
              <a:off x="115408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29" y="1"/>
                  </a:moveTo>
                  <a:cubicBezTo>
                    <a:pt x="52" y="1"/>
                    <a:pt x="0" y="78"/>
                    <a:pt x="0" y="155"/>
                  </a:cubicBezTo>
                  <a:cubicBezTo>
                    <a:pt x="0" y="233"/>
                    <a:pt x="52" y="284"/>
                    <a:pt x="129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37"/>
            <p:cNvSpPr/>
            <p:nvPr/>
          </p:nvSpPr>
          <p:spPr>
            <a:xfrm>
              <a:off x="1224156" y="4213517"/>
              <a:ext cx="10684" cy="9823"/>
            </a:xfrm>
            <a:custGeom>
              <a:rect b="b" l="l" r="r" t="t"/>
              <a:pathLst>
                <a:path extrusionOk="0" h="285" w="310">
                  <a:moveTo>
                    <a:pt x="155" y="1"/>
                  </a:moveTo>
                  <a:cubicBezTo>
                    <a:pt x="78" y="1"/>
                    <a:pt x="1" y="78"/>
                    <a:pt x="1" y="155"/>
                  </a:cubicBezTo>
                  <a:cubicBezTo>
                    <a:pt x="1" y="233"/>
                    <a:pt x="78" y="284"/>
                    <a:pt x="155" y="284"/>
                  </a:cubicBezTo>
                  <a:cubicBezTo>
                    <a:pt x="232" y="284"/>
                    <a:pt x="309" y="233"/>
                    <a:pt x="309" y="155"/>
                  </a:cubicBezTo>
                  <a:cubicBezTo>
                    <a:pt x="309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37"/>
            <p:cNvSpPr/>
            <p:nvPr/>
          </p:nvSpPr>
          <p:spPr>
            <a:xfrm>
              <a:off x="129511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52" y="1"/>
                    <a:pt x="1" y="78"/>
                    <a:pt x="1" y="155"/>
                  </a:cubicBezTo>
                  <a:cubicBezTo>
                    <a:pt x="1" y="233"/>
                    <a:pt x="52" y="284"/>
                    <a:pt x="155" y="284"/>
                  </a:cubicBezTo>
                  <a:cubicBezTo>
                    <a:pt x="232" y="284"/>
                    <a:pt x="284" y="233"/>
                    <a:pt x="284" y="155"/>
                  </a:cubicBezTo>
                  <a:cubicBezTo>
                    <a:pt x="284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37"/>
            <p:cNvSpPr/>
            <p:nvPr/>
          </p:nvSpPr>
          <p:spPr>
            <a:xfrm>
              <a:off x="1076026" y="4241916"/>
              <a:ext cx="235982" cy="12442"/>
            </a:xfrm>
            <a:custGeom>
              <a:rect b="b" l="l" r="r" t="t"/>
              <a:pathLst>
                <a:path extrusionOk="0" h="361" w="6847">
                  <a:moveTo>
                    <a:pt x="0" y="1"/>
                  </a:moveTo>
                  <a:lnTo>
                    <a:pt x="386" y="361"/>
                  </a:lnTo>
                  <a:lnTo>
                    <a:pt x="6461" y="361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37"/>
            <p:cNvSpPr/>
            <p:nvPr/>
          </p:nvSpPr>
          <p:spPr>
            <a:xfrm>
              <a:off x="994413" y="3774436"/>
              <a:ext cx="399208" cy="18646"/>
            </a:xfrm>
            <a:custGeom>
              <a:rect b="b" l="l" r="r" t="t"/>
              <a:pathLst>
                <a:path extrusionOk="0" h="541" w="11583">
                  <a:moveTo>
                    <a:pt x="0" y="0"/>
                  </a:moveTo>
                  <a:lnTo>
                    <a:pt x="0" y="541"/>
                  </a:lnTo>
                  <a:lnTo>
                    <a:pt x="11583" y="541"/>
                  </a:lnTo>
                  <a:lnTo>
                    <a:pt x="11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37"/>
            <p:cNvSpPr/>
            <p:nvPr/>
          </p:nvSpPr>
          <p:spPr>
            <a:xfrm>
              <a:off x="1150539" y="3869352"/>
              <a:ext cx="184526" cy="53248"/>
            </a:xfrm>
            <a:custGeom>
              <a:rect b="b" l="l" r="r" t="t"/>
              <a:pathLst>
                <a:path extrusionOk="0" h="1545" w="5354">
                  <a:moveTo>
                    <a:pt x="2780" y="0"/>
                  </a:moveTo>
                  <a:cubicBezTo>
                    <a:pt x="2368" y="386"/>
                    <a:pt x="1545" y="901"/>
                    <a:pt x="0" y="1545"/>
                  </a:cubicBezTo>
                  <a:lnTo>
                    <a:pt x="5354" y="1545"/>
                  </a:lnTo>
                  <a:lnTo>
                    <a:pt x="5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37"/>
            <p:cNvSpPr/>
            <p:nvPr/>
          </p:nvSpPr>
          <p:spPr>
            <a:xfrm>
              <a:off x="1280058" y="3869352"/>
              <a:ext cx="55006" cy="53248"/>
            </a:xfrm>
            <a:custGeom>
              <a:rect b="b" l="l" r="r" t="t"/>
              <a:pathLst>
                <a:path extrusionOk="0" h="1545" w="1596">
                  <a:moveTo>
                    <a:pt x="824" y="0"/>
                  </a:moveTo>
                  <a:cubicBezTo>
                    <a:pt x="695" y="386"/>
                    <a:pt x="463" y="901"/>
                    <a:pt x="0" y="1545"/>
                  </a:cubicBezTo>
                  <a:lnTo>
                    <a:pt x="1596" y="1545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37"/>
            <p:cNvSpPr/>
            <p:nvPr/>
          </p:nvSpPr>
          <p:spPr>
            <a:xfrm>
              <a:off x="1060034" y="3959822"/>
              <a:ext cx="33776" cy="262623"/>
            </a:xfrm>
            <a:custGeom>
              <a:rect b="b" l="l" r="r" t="t"/>
              <a:pathLst>
                <a:path extrusionOk="0" h="7620" w="980">
                  <a:moveTo>
                    <a:pt x="567" y="1"/>
                  </a:moveTo>
                  <a:lnTo>
                    <a:pt x="567" y="26"/>
                  </a:lnTo>
                  <a:cubicBezTo>
                    <a:pt x="850" y="593"/>
                    <a:pt x="902" y="1262"/>
                    <a:pt x="876" y="1880"/>
                  </a:cubicBezTo>
                  <a:cubicBezTo>
                    <a:pt x="850" y="2523"/>
                    <a:pt x="747" y="3167"/>
                    <a:pt x="619" y="3810"/>
                  </a:cubicBezTo>
                  <a:cubicBezTo>
                    <a:pt x="516" y="4428"/>
                    <a:pt x="336" y="5071"/>
                    <a:pt x="207" y="5689"/>
                  </a:cubicBezTo>
                  <a:cubicBezTo>
                    <a:pt x="78" y="6332"/>
                    <a:pt x="1" y="6976"/>
                    <a:pt x="104" y="7619"/>
                  </a:cubicBezTo>
                  <a:cubicBezTo>
                    <a:pt x="52" y="6976"/>
                    <a:pt x="155" y="6332"/>
                    <a:pt x="284" y="5715"/>
                  </a:cubicBezTo>
                  <a:cubicBezTo>
                    <a:pt x="387" y="5071"/>
                    <a:pt x="516" y="4428"/>
                    <a:pt x="670" y="3810"/>
                  </a:cubicBezTo>
                  <a:cubicBezTo>
                    <a:pt x="825" y="3192"/>
                    <a:pt x="928" y="2549"/>
                    <a:pt x="953" y="1905"/>
                  </a:cubicBezTo>
                  <a:cubicBezTo>
                    <a:pt x="979" y="1262"/>
                    <a:pt x="902" y="567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37"/>
            <p:cNvSpPr/>
            <p:nvPr/>
          </p:nvSpPr>
          <p:spPr>
            <a:xfrm>
              <a:off x="1142543" y="3979329"/>
              <a:ext cx="22230" cy="213304"/>
            </a:xfrm>
            <a:custGeom>
              <a:rect b="b" l="l" r="r" t="t"/>
              <a:pathLst>
                <a:path extrusionOk="0" h="6189" w="645">
                  <a:moveTo>
                    <a:pt x="536" y="3825"/>
                  </a:moveTo>
                  <a:cubicBezTo>
                    <a:pt x="538" y="3825"/>
                    <a:pt x="540" y="3827"/>
                    <a:pt x="541" y="3832"/>
                  </a:cubicBezTo>
                  <a:lnTo>
                    <a:pt x="541" y="3832"/>
                  </a:lnTo>
                  <a:cubicBezTo>
                    <a:pt x="533" y="3829"/>
                    <a:pt x="534" y="3825"/>
                    <a:pt x="536" y="3825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61" y="773"/>
                    <a:pt x="335" y="1648"/>
                    <a:pt x="258" y="2498"/>
                  </a:cubicBezTo>
                  <a:cubicBezTo>
                    <a:pt x="207" y="3347"/>
                    <a:pt x="52" y="4196"/>
                    <a:pt x="1" y="5046"/>
                  </a:cubicBezTo>
                  <a:cubicBezTo>
                    <a:pt x="1" y="5252"/>
                    <a:pt x="1" y="5458"/>
                    <a:pt x="52" y="5689"/>
                  </a:cubicBezTo>
                  <a:cubicBezTo>
                    <a:pt x="52" y="5792"/>
                    <a:pt x="78" y="5895"/>
                    <a:pt x="129" y="5998"/>
                  </a:cubicBezTo>
                  <a:cubicBezTo>
                    <a:pt x="155" y="6049"/>
                    <a:pt x="155" y="6101"/>
                    <a:pt x="207" y="6152"/>
                  </a:cubicBezTo>
                  <a:cubicBezTo>
                    <a:pt x="225" y="6171"/>
                    <a:pt x="256" y="6189"/>
                    <a:pt x="291" y="6189"/>
                  </a:cubicBezTo>
                  <a:cubicBezTo>
                    <a:pt x="305" y="6189"/>
                    <a:pt x="320" y="6186"/>
                    <a:pt x="335" y="6178"/>
                  </a:cubicBezTo>
                  <a:cubicBezTo>
                    <a:pt x="361" y="6152"/>
                    <a:pt x="387" y="6127"/>
                    <a:pt x="387" y="6101"/>
                  </a:cubicBezTo>
                  <a:cubicBezTo>
                    <a:pt x="490" y="5895"/>
                    <a:pt x="515" y="5663"/>
                    <a:pt x="541" y="5458"/>
                  </a:cubicBezTo>
                  <a:cubicBezTo>
                    <a:pt x="567" y="5252"/>
                    <a:pt x="593" y="5046"/>
                    <a:pt x="618" y="4814"/>
                  </a:cubicBezTo>
                  <a:cubicBezTo>
                    <a:pt x="618" y="4608"/>
                    <a:pt x="644" y="4402"/>
                    <a:pt x="618" y="4196"/>
                  </a:cubicBezTo>
                  <a:cubicBezTo>
                    <a:pt x="618" y="4068"/>
                    <a:pt x="618" y="3965"/>
                    <a:pt x="618" y="3862"/>
                  </a:cubicBezTo>
                  <a:cubicBezTo>
                    <a:pt x="618" y="3836"/>
                    <a:pt x="618" y="3836"/>
                    <a:pt x="593" y="3810"/>
                  </a:cubicBezTo>
                  <a:cubicBezTo>
                    <a:pt x="593" y="3810"/>
                    <a:pt x="593" y="3810"/>
                    <a:pt x="593" y="3785"/>
                  </a:cubicBezTo>
                  <a:cubicBezTo>
                    <a:pt x="593" y="3785"/>
                    <a:pt x="567" y="3785"/>
                    <a:pt x="567" y="3759"/>
                  </a:cubicBezTo>
                  <a:cubicBezTo>
                    <a:pt x="541" y="3759"/>
                    <a:pt x="515" y="3785"/>
                    <a:pt x="515" y="3785"/>
                  </a:cubicBezTo>
                  <a:cubicBezTo>
                    <a:pt x="490" y="3810"/>
                    <a:pt x="490" y="3836"/>
                    <a:pt x="490" y="3862"/>
                  </a:cubicBezTo>
                  <a:cubicBezTo>
                    <a:pt x="464" y="3913"/>
                    <a:pt x="464" y="3965"/>
                    <a:pt x="438" y="4016"/>
                  </a:cubicBezTo>
                  <a:cubicBezTo>
                    <a:pt x="361" y="4454"/>
                    <a:pt x="310" y="4866"/>
                    <a:pt x="258" y="5303"/>
                  </a:cubicBezTo>
                  <a:lnTo>
                    <a:pt x="284" y="5303"/>
                  </a:lnTo>
                  <a:cubicBezTo>
                    <a:pt x="361" y="4866"/>
                    <a:pt x="412" y="4454"/>
                    <a:pt x="490" y="4042"/>
                  </a:cubicBezTo>
                  <a:cubicBezTo>
                    <a:pt x="515" y="3990"/>
                    <a:pt x="515" y="3939"/>
                    <a:pt x="541" y="3887"/>
                  </a:cubicBezTo>
                  <a:cubicBezTo>
                    <a:pt x="541" y="3982"/>
                    <a:pt x="541" y="4078"/>
                    <a:pt x="541" y="4196"/>
                  </a:cubicBezTo>
                  <a:cubicBezTo>
                    <a:pt x="541" y="4402"/>
                    <a:pt x="541" y="4608"/>
                    <a:pt x="515" y="4814"/>
                  </a:cubicBezTo>
                  <a:cubicBezTo>
                    <a:pt x="515" y="5020"/>
                    <a:pt x="490" y="5252"/>
                    <a:pt x="464" y="5458"/>
                  </a:cubicBezTo>
                  <a:cubicBezTo>
                    <a:pt x="438" y="5663"/>
                    <a:pt x="412" y="5869"/>
                    <a:pt x="335" y="6049"/>
                  </a:cubicBezTo>
                  <a:cubicBezTo>
                    <a:pt x="310" y="6075"/>
                    <a:pt x="310" y="6101"/>
                    <a:pt x="284" y="6101"/>
                  </a:cubicBezTo>
                  <a:lnTo>
                    <a:pt x="258" y="6101"/>
                  </a:lnTo>
                  <a:cubicBezTo>
                    <a:pt x="232" y="6049"/>
                    <a:pt x="207" y="6024"/>
                    <a:pt x="207" y="5972"/>
                  </a:cubicBezTo>
                  <a:cubicBezTo>
                    <a:pt x="155" y="5869"/>
                    <a:pt x="129" y="5766"/>
                    <a:pt x="104" y="5663"/>
                  </a:cubicBezTo>
                  <a:cubicBezTo>
                    <a:pt x="52" y="5458"/>
                    <a:pt x="52" y="5252"/>
                    <a:pt x="52" y="5046"/>
                  </a:cubicBezTo>
                  <a:cubicBezTo>
                    <a:pt x="52" y="4196"/>
                    <a:pt x="258" y="3347"/>
                    <a:pt x="335" y="2498"/>
                  </a:cubicBezTo>
                  <a:cubicBezTo>
                    <a:pt x="387" y="2086"/>
                    <a:pt x="387" y="1648"/>
                    <a:pt x="335" y="1211"/>
                  </a:cubicBezTo>
                  <a:cubicBezTo>
                    <a:pt x="310" y="799"/>
                    <a:pt x="207" y="36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37"/>
            <p:cNvSpPr/>
            <p:nvPr/>
          </p:nvSpPr>
          <p:spPr>
            <a:xfrm>
              <a:off x="1154089" y="3971368"/>
              <a:ext cx="15992" cy="104705"/>
            </a:xfrm>
            <a:custGeom>
              <a:rect b="b" l="l" r="r" t="t"/>
              <a:pathLst>
                <a:path extrusionOk="0" h="3038" w="464">
                  <a:moveTo>
                    <a:pt x="0" y="0"/>
                  </a:moveTo>
                  <a:lnTo>
                    <a:pt x="0" y="26"/>
                  </a:lnTo>
                  <a:cubicBezTo>
                    <a:pt x="77" y="258"/>
                    <a:pt x="155" y="515"/>
                    <a:pt x="206" y="747"/>
                  </a:cubicBezTo>
                  <a:cubicBezTo>
                    <a:pt x="283" y="1004"/>
                    <a:pt x="335" y="1261"/>
                    <a:pt x="335" y="1519"/>
                  </a:cubicBezTo>
                  <a:cubicBezTo>
                    <a:pt x="361" y="2008"/>
                    <a:pt x="335" y="2523"/>
                    <a:pt x="258" y="3037"/>
                  </a:cubicBezTo>
                  <a:cubicBezTo>
                    <a:pt x="438" y="2548"/>
                    <a:pt x="464" y="2008"/>
                    <a:pt x="386" y="1493"/>
                  </a:cubicBezTo>
                  <a:cubicBezTo>
                    <a:pt x="361" y="1236"/>
                    <a:pt x="335" y="978"/>
                    <a:pt x="283" y="747"/>
                  </a:cubicBezTo>
                  <a:cubicBezTo>
                    <a:pt x="232" y="489"/>
                    <a:pt x="129" y="2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37"/>
            <p:cNvSpPr/>
            <p:nvPr/>
          </p:nvSpPr>
          <p:spPr>
            <a:xfrm>
              <a:off x="1084884" y="4133696"/>
              <a:ext cx="8030" cy="61244"/>
            </a:xfrm>
            <a:custGeom>
              <a:rect b="b" l="l" r="r" t="t"/>
              <a:pathLst>
                <a:path extrusionOk="0" h="1777" w="233">
                  <a:moveTo>
                    <a:pt x="52" y="0"/>
                  </a:moveTo>
                  <a:cubicBezTo>
                    <a:pt x="1" y="129"/>
                    <a:pt x="1" y="284"/>
                    <a:pt x="1" y="438"/>
                  </a:cubicBezTo>
                  <a:cubicBezTo>
                    <a:pt x="26" y="592"/>
                    <a:pt x="52" y="747"/>
                    <a:pt x="52" y="901"/>
                  </a:cubicBezTo>
                  <a:cubicBezTo>
                    <a:pt x="52" y="1184"/>
                    <a:pt x="104" y="1493"/>
                    <a:pt x="232" y="1776"/>
                  </a:cubicBezTo>
                  <a:lnTo>
                    <a:pt x="232" y="1751"/>
                  </a:lnTo>
                  <a:cubicBezTo>
                    <a:pt x="207" y="1468"/>
                    <a:pt x="155" y="1184"/>
                    <a:pt x="78" y="876"/>
                  </a:cubicBezTo>
                  <a:cubicBezTo>
                    <a:pt x="52" y="747"/>
                    <a:pt x="52" y="592"/>
                    <a:pt x="78" y="438"/>
                  </a:cubicBezTo>
                  <a:cubicBezTo>
                    <a:pt x="78" y="284"/>
                    <a:pt x="78" y="155"/>
                    <a:pt x="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37"/>
            <p:cNvSpPr/>
            <p:nvPr/>
          </p:nvSpPr>
          <p:spPr>
            <a:xfrm>
              <a:off x="1207303" y="3970471"/>
              <a:ext cx="34637" cy="225367"/>
            </a:xfrm>
            <a:custGeom>
              <a:rect b="b" l="l" r="r" t="t"/>
              <a:pathLst>
                <a:path extrusionOk="0" h="6539" w="1005">
                  <a:moveTo>
                    <a:pt x="1" y="1"/>
                  </a:moveTo>
                  <a:cubicBezTo>
                    <a:pt x="104" y="206"/>
                    <a:pt x="155" y="464"/>
                    <a:pt x="206" y="695"/>
                  </a:cubicBezTo>
                  <a:cubicBezTo>
                    <a:pt x="232" y="953"/>
                    <a:pt x="258" y="1185"/>
                    <a:pt x="258" y="1442"/>
                  </a:cubicBezTo>
                  <a:cubicBezTo>
                    <a:pt x="284" y="1931"/>
                    <a:pt x="258" y="2420"/>
                    <a:pt x="258" y="2909"/>
                  </a:cubicBezTo>
                  <a:lnTo>
                    <a:pt x="232" y="4402"/>
                  </a:lnTo>
                  <a:cubicBezTo>
                    <a:pt x="206" y="4891"/>
                    <a:pt x="181" y="5380"/>
                    <a:pt x="232" y="5895"/>
                  </a:cubicBezTo>
                  <a:cubicBezTo>
                    <a:pt x="258" y="5998"/>
                    <a:pt x="284" y="6126"/>
                    <a:pt x="309" y="6255"/>
                  </a:cubicBezTo>
                  <a:cubicBezTo>
                    <a:pt x="361" y="6358"/>
                    <a:pt x="412" y="6512"/>
                    <a:pt x="567" y="6538"/>
                  </a:cubicBezTo>
                  <a:cubicBezTo>
                    <a:pt x="670" y="6538"/>
                    <a:pt x="721" y="6487"/>
                    <a:pt x="747" y="6435"/>
                  </a:cubicBezTo>
                  <a:cubicBezTo>
                    <a:pt x="773" y="6358"/>
                    <a:pt x="798" y="6306"/>
                    <a:pt x="824" y="6255"/>
                  </a:cubicBezTo>
                  <a:cubicBezTo>
                    <a:pt x="850" y="6126"/>
                    <a:pt x="876" y="5998"/>
                    <a:pt x="901" y="5869"/>
                  </a:cubicBezTo>
                  <a:cubicBezTo>
                    <a:pt x="979" y="5380"/>
                    <a:pt x="1004" y="4891"/>
                    <a:pt x="1004" y="4402"/>
                  </a:cubicBezTo>
                  <a:cubicBezTo>
                    <a:pt x="1004" y="4144"/>
                    <a:pt x="1004" y="3887"/>
                    <a:pt x="979" y="3655"/>
                  </a:cubicBezTo>
                  <a:cubicBezTo>
                    <a:pt x="953" y="3578"/>
                    <a:pt x="953" y="3527"/>
                    <a:pt x="927" y="3450"/>
                  </a:cubicBezTo>
                  <a:cubicBezTo>
                    <a:pt x="927" y="3450"/>
                    <a:pt x="927" y="3424"/>
                    <a:pt x="927" y="3424"/>
                  </a:cubicBezTo>
                  <a:cubicBezTo>
                    <a:pt x="901" y="3398"/>
                    <a:pt x="927" y="3372"/>
                    <a:pt x="850" y="3372"/>
                  </a:cubicBezTo>
                  <a:cubicBezTo>
                    <a:pt x="773" y="3398"/>
                    <a:pt x="798" y="3424"/>
                    <a:pt x="773" y="3475"/>
                  </a:cubicBezTo>
                  <a:cubicBezTo>
                    <a:pt x="747" y="3604"/>
                    <a:pt x="721" y="3707"/>
                    <a:pt x="721" y="3836"/>
                  </a:cubicBezTo>
                  <a:cubicBezTo>
                    <a:pt x="644" y="4325"/>
                    <a:pt x="567" y="4814"/>
                    <a:pt x="567" y="5303"/>
                  </a:cubicBezTo>
                  <a:lnTo>
                    <a:pt x="593" y="5303"/>
                  </a:lnTo>
                  <a:cubicBezTo>
                    <a:pt x="618" y="4814"/>
                    <a:pt x="670" y="4325"/>
                    <a:pt x="773" y="3836"/>
                  </a:cubicBezTo>
                  <a:cubicBezTo>
                    <a:pt x="798" y="3733"/>
                    <a:pt x="824" y="3604"/>
                    <a:pt x="850" y="3475"/>
                  </a:cubicBezTo>
                  <a:cubicBezTo>
                    <a:pt x="876" y="3527"/>
                    <a:pt x="876" y="3604"/>
                    <a:pt x="876" y="3655"/>
                  </a:cubicBezTo>
                  <a:cubicBezTo>
                    <a:pt x="901" y="3913"/>
                    <a:pt x="927" y="4144"/>
                    <a:pt x="927" y="4402"/>
                  </a:cubicBezTo>
                  <a:cubicBezTo>
                    <a:pt x="927" y="4891"/>
                    <a:pt x="901" y="5380"/>
                    <a:pt x="824" y="5869"/>
                  </a:cubicBezTo>
                  <a:cubicBezTo>
                    <a:pt x="824" y="5998"/>
                    <a:pt x="798" y="6101"/>
                    <a:pt x="747" y="6229"/>
                  </a:cubicBezTo>
                  <a:cubicBezTo>
                    <a:pt x="721" y="6332"/>
                    <a:pt x="670" y="6487"/>
                    <a:pt x="567" y="6487"/>
                  </a:cubicBezTo>
                  <a:cubicBezTo>
                    <a:pt x="490" y="6461"/>
                    <a:pt x="412" y="6332"/>
                    <a:pt x="361" y="6229"/>
                  </a:cubicBezTo>
                  <a:cubicBezTo>
                    <a:pt x="335" y="6126"/>
                    <a:pt x="309" y="5998"/>
                    <a:pt x="284" y="5869"/>
                  </a:cubicBezTo>
                  <a:cubicBezTo>
                    <a:pt x="181" y="4891"/>
                    <a:pt x="284" y="3913"/>
                    <a:pt x="335" y="2909"/>
                  </a:cubicBezTo>
                  <a:cubicBezTo>
                    <a:pt x="361" y="2420"/>
                    <a:pt x="361" y="1931"/>
                    <a:pt x="335" y="1442"/>
                  </a:cubicBezTo>
                  <a:cubicBezTo>
                    <a:pt x="284" y="953"/>
                    <a:pt x="258" y="43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37"/>
            <p:cNvSpPr/>
            <p:nvPr/>
          </p:nvSpPr>
          <p:spPr>
            <a:xfrm>
              <a:off x="1233013" y="3976296"/>
              <a:ext cx="12476" cy="74927"/>
            </a:xfrm>
            <a:custGeom>
              <a:rect b="b" l="l" r="r" t="t"/>
              <a:pathLst>
                <a:path extrusionOk="0" h="2174" w="362">
                  <a:moveTo>
                    <a:pt x="258" y="63"/>
                  </a:moveTo>
                  <a:lnTo>
                    <a:pt x="258" y="63"/>
                  </a:lnTo>
                  <a:cubicBezTo>
                    <a:pt x="263" y="72"/>
                    <a:pt x="266" y="80"/>
                    <a:pt x="269" y="89"/>
                  </a:cubicBezTo>
                  <a:lnTo>
                    <a:pt x="269" y="89"/>
                  </a:lnTo>
                  <a:cubicBezTo>
                    <a:pt x="258" y="87"/>
                    <a:pt x="258" y="82"/>
                    <a:pt x="258" y="63"/>
                  </a:cubicBezTo>
                  <a:close/>
                  <a:moveTo>
                    <a:pt x="273" y="0"/>
                  </a:moveTo>
                  <a:cubicBezTo>
                    <a:pt x="256" y="0"/>
                    <a:pt x="250" y="12"/>
                    <a:pt x="233" y="12"/>
                  </a:cubicBezTo>
                  <a:cubicBezTo>
                    <a:pt x="233" y="37"/>
                    <a:pt x="207" y="37"/>
                    <a:pt x="207" y="63"/>
                  </a:cubicBezTo>
                  <a:cubicBezTo>
                    <a:pt x="181" y="89"/>
                    <a:pt x="181" y="115"/>
                    <a:pt x="181" y="140"/>
                  </a:cubicBezTo>
                  <a:cubicBezTo>
                    <a:pt x="104" y="372"/>
                    <a:pt x="78" y="604"/>
                    <a:pt x="52" y="835"/>
                  </a:cubicBezTo>
                  <a:cubicBezTo>
                    <a:pt x="52" y="1041"/>
                    <a:pt x="27" y="1273"/>
                    <a:pt x="1" y="1505"/>
                  </a:cubicBezTo>
                  <a:cubicBezTo>
                    <a:pt x="1" y="1736"/>
                    <a:pt x="1" y="1968"/>
                    <a:pt x="78" y="2174"/>
                  </a:cubicBezTo>
                  <a:lnTo>
                    <a:pt x="78" y="1505"/>
                  </a:lnTo>
                  <a:cubicBezTo>
                    <a:pt x="52" y="1273"/>
                    <a:pt x="52" y="1041"/>
                    <a:pt x="104" y="835"/>
                  </a:cubicBezTo>
                  <a:cubicBezTo>
                    <a:pt x="155" y="604"/>
                    <a:pt x="181" y="398"/>
                    <a:pt x="258" y="166"/>
                  </a:cubicBezTo>
                  <a:cubicBezTo>
                    <a:pt x="258" y="143"/>
                    <a:pt x="258" y="119"/>
                    <a:pt x="278" y="115"/>
                  </a:cubicBezTo>
                  <a:lnTo>
                    <a:pt x="278" y="115"/>
                  </a:lnTo>
                  <a:cubicBezTo>
                    <a:pt x="287" y="149"/>
                    <a:pt x="293" y="184"/>
                    <a:pt x="310" y="218"/>
                  </a:cubicBezTo>
                  <a:cubicBezTo>
                    <a:pt x="310" y="346"/>
                    <a:pt x="310" y="449"/>
                    <a:pt x="336" y="552"/>
                  </a:cubicBezTo>
                  <a:cubicBezTo>
                    <a:pt x="361" y="449"/>
                    <a:pt x="361" y="346"/>
                    <a:pt x="361" y="218"/>
                  </a:cubicBezTo>
                  <a:cubicBezTo>
                    <a:pt x="361" y="166"/>
                    <a:pt x="361" y="115"/>
                    <a:pt x="336" y="37"/>
                  </a:cubicBezTo>
                  <a:cubicBezTo>
                    <a:pt x="336" y="12"/>
                    <a:pt x="310" y="12"/>
                    <a:pt x="310" y="12"/>
                  </a:cubicBezTo>
                  <a:cubicBezTo>
                    <a:pt x="293" y="3"/>
                    <a:pt x="281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37"/>
            <p:cNvSpPr/>
            <p:nvPr/>
          </p:nvSpPr>
          <p:spPr>
            <a:xfrm>
              <a:off x="1274716" y="3964233"/>
              <a:ext cx="32880" cy="232604"/>
            </a:xfrm>
            <a:custGeom>
              <a:rect b="b" l="l" r="r" t="t"/>
              <a:pathLst>
                <a:path extrusionOk="0" h="6749" w="954">
                  <a:moveTo>
                    <a:pt x="155" y="4300"/>
                  </a:moveTo>
                  <a:cubicBezTo>
                    <a:pt x="181" y="4351"/>
                    <a:pt x="207" y="4428"/>
                    <a:pt x="207" y="4506"/>
                  </a:cubicBezTo>
                  <a:lnTo>
                    <a:pt x="232" y="4506"/>
                  </a:lnTo>
                  <a:cubicBezTo>
                    <a:pt x="207" y="4428"/>
                    <a:pt x="207" y="4351"/>
                    <a:pt x="155" y="4300"/>
                  </a:cubicBezTo>
                  <a:close/>
                  <a:moveTo>
                    <a:pt x="471" y="1"/>
                  </a:moveTo>
                  <a:cubicBezTo>
                    <a:pt x="435" y="1"/>
                    <a:pt x="398" y="9"/>
                    <a:pt x="361" y="27"/>
                  </a:cubicBezTo>
                  <a:cubicBezTo>
                    <a:pt x="207" y="104"/>
                    <a:pt x="129" y="233"/>
                    <a:pt x="104" y="362"/>
                  </a:cubicBezTo>
                  <a:cubicBezTo>
                    <a:pt x="1" y="645"/>
                    <a:pt x="1" y="928"/>
                    <a:pt x="1" y="1211"/>
                  </a:cubicBezTo>
                  <a:cubicBezTo>
                    <a:pt x="26" y="1777"/>
                    <a:pt x="129" y="2344"/>
                    <a:pt x="232" y="2884"/>
                  </a:cubicBezTo>
                  <a:lnTo>
                    <a:pt x="541" y="4557"/>
                  </a:lnTo>
                  <a:cubicBezTo>
                    <a:pt x="593" y="4814"/>
                    <a:pt x="618" y="5098"/>
                    <a:pt x="670" y="5381"/>
                  </a:cubicBezTo>
                  <a:cubicBezTo>
                    <a:pt x="696" y="5664"/>
                    <a:pt x="696" y="5947"/>
                    <a:pt x="644" y="6204"/>
                  </a:cubicBezTo>
                  <a:cubicBezTo>
                    <a:pt x="618" y="6333"/>
                    <a:pt x="541" y="6462"/>
                    <a:pt x="464" y="6565"/>
                  </a:cubicBezTo>
                  <a:cubicBezTo>
                    <a:pt x="442" y="6609"/>
                    <a:pt x="400" y="6673"/>
                    <a:pt x="373" y="6673"/>
                  </a:cubicBezTo>
                  <a:cubicBezTo>
                    <a:pt x="369" y="6673"/>
                    <a:pt x="365" y="6671"/>
                    <a:pt x="361" y="6668"/>
                  </a:cubicBezTo>
                  <a:cubicBezTo>
                    <a:pt x="310" y="6668"/>
                    <a:pt x="284" y="6590"/>
                    <a:pt x="258" y="6539"/>
                  </a:cubicBezTo>
                  <a:cubicBezTo>
                    <a:pt x="155" y="6282"/>
                    <a:pt x="129" y="5998"/>
                    <a:pt x="104" y="5715"/>
                  </a:cubicBezTo>
                  <a:cubicBezTo>
                    <a:pt x="78" y="5432"/>
                    <a:pt x="78" y="5149"/>
                    <a:pt x="78" y="4866"/>
                  </a:cubicBezTo>
                  <a:cubicBezTo>
                    <a:pt x="78" y="4737"/>
                    <a:pt x="78" y="4583"/>
                    <a:pt x="78" y="4454"/>
                  </a:cubicBezTo>
                  <a:cubicBezTo>
                    <a:pt x="104" y="4428"/>
                    <a:pt x="104" y="4377"/>
                    <a:pt x="104" y="4351"/>
                  </a:cubicBezTo>
                  <a:cubicBezTo>
                    <a:pt x="104" y="4330"/>
                    <a:pt x="121" y="4293"/>
                    <a:pt x="141" y="4293"/>
                  </a:cubicBezTo>
                  <a:cubicBezTo>
                    <a:pt x="145" y="4293"/>
                    <a:pt x="150" y="4295"/>
                    <a:pt x="155" y="4300"/>
                  </a:cubicBezTo>
                  <a:cubicBezTo>
                    <a:pt x="155" y="4287"/>
                    <a:pt x="142" y="4280"/>
                    <a:pt x="129" y="4280"/>
                  </a:cubicBezTo>
                  <a:cubicBezTo>
                    <a:pt x="117" y="4280"/>
                    <a:pt x="104" y="4287"/>
                    <a:pt x="104" y="4300"/>
                  </a:cubicBezTo>
                  <a:cubicBezTo>
                    <a:pt x="104" y="4325"/>
                    <a:pt x="78" y="4325"/>
                    <a:pt x="78" y="4351"/>
                  </a:cubicBezTo>
                  <a:cubicBezTo>
                    <a:pt x="78" y="4377"/>
                    <a:pt x="78" y="4428"/>
                    <a:pt x="52" y="4454"/>
                  </a:cubicBezTo>
                  <a:cubicBezTo>
                    <a:pt x="52" y="4583"/>
                    <a:pt x="26" y="4737"/>
                    <a:pt x="26" y="4866"/>
                  </a:cubicBezTo>
                  <a:cubicBezTo>
                    <a:pt x="26" y="5149"/>
                    <a:pt x="26" y="5432"/>
                    <a:pt x="52" y="5715"/>
                  </a:cubicBezTo>
                  <a:cubicBezTo>
                    <a:pt x="78" y="5998"/>
                    <a:pt x="104" y="6282"/>
                    <a:pt x="181" y="6565"/>
                  </a:cubicBezTo>
                  <a:cubicBezTo>
                    <a:pt x="207" y="6616"/>
                    <a:pt x="232" y="6719"/>
                    <a:pt x="335" y="6745"/>
                  </a:cubicBezTo>
                  <a:cubicBezTo>
                    <a:pt x="349" y="6748"/>
                    <a:pt x="362" y="6749"/>
                    <a:pt x="374" y="6749"/>
                  </a:cubicBezTo>
                  <a:cubicBezTo>
                    <a:pt x="470" y="6749"/>
                    <a:pt x="495" y="6662"/>
                    <a:pt x="541" y="6616"/>
                  </a:cubicBezTo>
                  <a:cubicBezTo>
                    <a:pt x="618" y="6513"/>
                    <a:pt x="696" y="6359"/>
                    <a:pt x="721" y="6230"/>
                  </a:cubicBezTo>
                  <a:cubicBezTo>
                    <a:pt x="799" y="5947"/>
                    <a:pt x="773" y="5664"/>
                    <a:pt x="747" y="5381"/>
                  </a:cubicBezTo>
                  <a:cubicBezTo>
                    <a:pt x="696" y="5098"/>
                    <a:pt x="670" y="4814"/>
                    <a:pt x="618" y="4531"/>
                  </a:cubicBezTo>
                  <a:cubicBezTo>
                    <a:pt x="515" y="3991"/>
                    <a:pt x="387" y="3425"/>
                    <a:pt x="284" y="2884"/>
                  </a:cubicBezTo>
                  <a:cubicBezTo>
                    <a:pt x="155" y="2318"/>
                    <a:pt x="52" y="1777"/>
                    <a:pt x="26" y="1211"/>
                  </a:cubicBezTo>
                  <a:cubicBezTo>
                    <a:pt x="26" y="928"/>
                    <a:pt x="52" y="645"/>
                    <a:pt x="129" y="387"/>
                  </a:cubicBezTo>
                  <a:cubicBezTo>
                    <a:pt x="181" y="259"/>
                    <a:pt x="258" y="130"/>
                    <a:pt x="361" y="79"/>
                  </a:cubicBezTo>
                  <a:cubicBezTo>
                    <a:pt x="389" y="67"/>
                    <a:pt x="417" y="62"/>
                    <a:pt x="445" y="62"/>
                  </a:cubicBezTo>
                  <a:cubicBezTo>
                    <a:pt x="544" y="62"/>
                    <a:pt x="635" y="127"/>
                    <a:pt x="696" y="207"/>
                  </a:cubicBezTo>
                  <a:cubicBezTo>
                    <a:pt x="850" y="439"/>
                    <a:pt x="824" y="722"/>
                    <a:pt x="850" y="1005"/>
                  </a:cubicBezTo>
                  <a:cubicBezTo>
                    <a:pt x="876" y="1288"/>
                    <a:pt x="902" y="1571"/>
                    <a:pt x="876" y="1855"/>
                  </a:cubicBezTo>
                  <a:cubicBezTo>
                    <a:pt x="876" y="1983"/>
                    <a:pt x="876" y="2138"/>
                    <a:pt x="850" y="2266"/>
                  </a:cubicBezTo>
                  <a:cubicBezTo>
                    <a:pt x="824" y="2318"/>
                    <a:pt x="799" y="2421"/>
                    <a:pt x="773" y="2421"/>
                  </a:cubicBezTo>
                  <a:cubicBezTo>
                    <a:pt x="721" y="2421"/>
                    <a:pt x="670" y="2369"/>
                    <a:pt x="644" y="2292"/>
                  </a:cubicBezTo>
                  <a:cubicBezTo>
                    <a:pt x="490" y="2060"/>
                    <a:pt x="387" y="1803"/>
                    <a:pt x="284" y="1546"/>
                  </a:cubicBezTo>
                  <a:lnTo>
                    <a:pt x="284" y="1546"/>
                  </a:lnTo>
                  <a:cubicBezTo>
                    <a:pt x="361" y="1803"/>
                    <a:pt x="438" y="2086"/>
                    <a:pt x="593" y="2318"/>
                  </a:cubicBezTo>
                  <a:cubicBezTo>
                    <a:pt x="644" y="2369"/>
                    <a:pt x="670" y="2472"/>
                    <a:pt x="773" y="2472"/>
                  </a:cubicBezTo>
                  <a:cubicBezTo>
                    <a:pt x="876" y="2421"/>
                    <a:pt x="876" y="2344"/>
                    <a:pt x="902" y="2292"/>
                  </a:cubicBezTo>
                  <a:cubicBezTo>
                    <a:pt x="927" y="2138"/>
                    <a:pt x="927" y="2009"/>
                    <a:pt x="953" y="1855"/>
                  </a:cubicBezTo>
                  <a:cubicBezTo>
                    <a:pt x="953" y="1571"/>
                    <a:pt x="953" y="1288"/>
                    <a:pt x="927" y="1005"/>
                  </a:cubicBezTo>
                  <a:cubicBezTo>
                    <a:pt x="902" y="722"/>
                    <a:pt x="927" y="439"/>
                    <a:pt x="747" y="182"/>
                  </a:cubicBezTo>
                  <a:cubicBezTo>
                    <a:pt x="688" y="84"/>
                    <a:pt x="585" y="1"/>
                    <a:pt x="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74" name="Google Shape;13474;p37"/>
          <p:cNvSpPr txBox="1"/>
          <p:nvPr>
            <p:ph type="ctrTitle"/>
          </p:nvPr>
        </p:nvSpPr>
        <p:spPr>
          <a:xfrm>
            <a:off x="456425" y="230350"/>
            <a:ext cx="8101200" cy="2052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Green Space and Health</a:t>
            </a:r>
            <a:r>
              <a:rPr lang="en" sz="4500"/>
              <a:t> </a:t>
            </a:r>
            <a:r>
              <a:rPr lang="en" sz="6900">
                <a:solidFill>
                  <a:schemeClr val="dk2"/>
                </a:solidFill>
              </a:rPr>
              <a:t> </a:t>
            </a:r>
            <a:endParaRPr sz="69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900">
                <a:solidFill>
                  <a:schemeClr val="accent5"/>
                </a:solidFill>
              </a:rPr>
              <a:t>City Parks</a:t>
            </a:r>
            <a:endParaRPr sz="6900">
              <a:solidFill>
                <a:schemeClr val="accent5"/>
              </a:solidFill>
            </a:endParaRPr>
          </a:p>
        </p:txBody>
      </p:sp>
      <p:sp>
        <p:nvSpPr>
          <p:cNvPr id="13475" name="Google Shape;13475;p37"/>
          <p:cNvSpPr txBox="1"/>
          <p:nvPr>
            <p:ph idx="1" type="subTitle"/>
          </p:nvPr>
        </p:nvSpPr>
        <p:spPr>
          <a:xfrm>
            <a:off x="1708800" y="2519550"/>
            <a:ext cx="5726400" cy="1095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Data Visualization and Data Analytics: Project 3 Group 4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Created &amp; Presented by: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Gabriela D. Salazar, Kent Andrews, Noah Shore, Naseema Omer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76" name="Google Shape;13476;p37"/>
          <p:cNvGrpSpPr/>
          <p:nvPr/>
        </p:nvGrpSpPr>
        <p:grpSpPr>
          <a:xfrm>
            <a:off x="164059" y="1738893"/>
            <a:ext cx="873233" cy="2887769"/>
            <a:chOff x="168533" y="1971897"/>
            <a:chExt cx="690194" cy="2282460"/>
          </a:xfrm>
        </p:grpSpPr>
        <p:sp>
          <p:nvSpPr>
            <p:cNvPr id="13477" name="Google Shape;13477;p37"/>
            <p:cNvSpPr/>
            <p:nvPr/>
          </p:nvSpPr>
          <p:spPr>
            <a:xfrm>
              <a:off x="488780" y="2057956"/>
              <a:ext cx="49699" cy="20438"/>
            </a:xfrm>
            <a:custGeom>
              <a:rect b="b" l="l" r="r" t="t"/>
              <a:pathLst>
                <a:path extrusionOk="0" h="593" w="1442">
                  <a:moveTo>
                    <a:pt x="721" y="0"/>
                  </a:moveTo>
                  <a:lnTo>
                    <a:pt x="0" y="592"/>
                  </a:lnTo>
                  <a:lnTo>
                    <a:pt x="1442" y="59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37"/>
            <p:cNvSpPr/>
            <p:nvPr/>
          </p:nvSpPr>
          <p:spPr>
            <a:xfrm>
              <a:off x="501187" y="2017150"/>
              <a:ext cx="24884" cy="53248"/>
            </a:xfrm>
            <a:custGeom>
              <a:rect b="b" l="l" r="r" t="t"/>
              <a:pathLst>
                <a:path extrusionOk="0" h="1545" w="722">
                  <a:moveTo>
                    <a:pt x="361" y="0"/>
                  </a:moveTo>
                  <a:lnTo>
                    <a:pt x="1" y="618"/>
                  </a:lnTo>
                  <a:lnTo>
                    <a:pt x="258" y="901"/>
                  </a:lnTo>
                  <a:lnTo>
                    <a:pt x="258" y="1545"/>
                  </a:lnTo>
                  <a:lnTo>
                    <a:pt x="464" y="1545"/>
                  </a:lnTo>
                  <a:lnTo>
                    <a:pt x="464" y="901"/>
                  </a:lnTo>
                  <a:lnTo>
                    <a:pt x="721" y="618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79" name="Google Shape;13479;p37"/>
            <p:cNvGrpSpPr/>
            <p:nvPr/>
          </p:nvGrpSpPr>
          <p:grpSpPr>
            <a:xfrm>
              <a:off x="168533" y="1971897"/>
              <a:ext cx="690194" cy="2282460"/>
              <a:chOff x="168533" y="1971897"/>
              <a:chExt cx="690194" cy="2282460"/>
            </a:xfrm>
          </p:grpSpPr>
          <p:sp>
            <p:nvSpPr>
              <p:cNvPr id="13480" name="Google Shape;13480;p37"/>
              <p:cNvSpPr/>
              <p:nvPr/>
            </p:nvSpPr>
            <p:spPr>
              <a:xfrm>
                <a:off x="488780" y="2078359"/>
                <a:ext cx="49699" cy="901294"/>
              </a:xfrm>
              <a:custGeom>
                <a:rect b="b" l="l" r="r" t="t"/>
                <a:pathLst>
                  <a:path extrusionOk="0" h="26151" w="1442">
                    <a:moveTo>
                      <a:pt x="0" y="0"/>
                    </a:moveTo>
                    <a:lnTo>
                      <a:pt x="0" y="26151"/>
                    </a:lnTo>
                    <a:lnTo>
                      <a:pt x="1442" y="26151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1" name="Google Shape;13481;p37"/>
              <p:cNvSpPr/>
              <p:nvPr/>
            </p:nvSpPr>
            <p:spPr>
              <a:xfrm>
                <a:off x="465723" y="2979611"/>
                <a:ext cx="95813" cy="408996"/>
              </a:xfrm>
              <a:custGeom>
                <a:rect b="b" l="l" r="r" t="t"/>
                <a:pathLst>
                  <a:path extrusionOk="0" h="11867" w="2780">
                    <a:moveTo>
                      <a:pt x="515" y="1"/>
                    </a:moveTo>
                    <a:lnTo>
                      <a:pt x="0" y="11866"/>
                    </a:lnTo>
                    <a:lnTo>
                      <a:pt x="2780" y="11866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2" name="Google Shape;13482;p37"/>
              <p:cNvSpPr/>
              <p:nvPr/>
            </p:nvSpPr>
            <p:spPr>
              <a:xfrm>
                <a:off x="420471" y="3388569"/>
                <a:ext cx="186318" cy="776221"/>
              </a:xfrm>
              <a:custGeom>
                <a:rect b="b" l="l" r="r" t="t"/>
                <a:pathLst>
                  <a:path extrusionOk="0" h="22522" w="5406">
                    <a:moveTo>
                      <a:pt x="927" y="0"/>
                    </a:moveTo>
                    <a:lnTo>
                      <a:pt x="0" y="22521"/>
                    </a:lnTo>
                    <a:lnTo>
                      <a:pt x="5406" y="22521"/>
                    </a:lnTo>
                    <a:lnTo>
                      <a:pt x="4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3" name="Google Shape;13483;p37"/>
              <p:cNvSpPr/>
              <p:nvPr/>
            </p:nvSpPr>
            <p:spPr>
              <a:xfrm>
                <a:off x="357469" y="4164749"/>
                <a:ext cx="312287" cy="36395"/>
              </a:xfrm>
              <a:custGeom>
                <a:rect b="b" l="l" r="r" t="t"/>
                <a:pathLst>
                  <a:path extrusionOk="0" h="1056" w="9061">
                    <a:moveTo>
                      <a:pt x="1031" y="0"/>
                    </a:moveTo>
                    <a:cubicBezTo>
                      <a:pt x="464" y="0"/>
                      <a:pt x="1" y="464"/>
                      <a:pt x="1" y="1056"/>
                    </a:cubicBezTo>
                    <a:lnTo>
                      <a:pt x="9061" y="1056"/>
                    </a:lnTo>
                    <a:cubicBezTo>
                      <a:pt x="9061" y="464"/>
                      <a:pt x="8598" y="0"/>
                      <a:pt x="8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4" name="Google Shape;13484;p37"/>
              <p:cNvSpPr/>
              <p:nvPr/>
            </p:nvSpPr>
            <p:spPr>
              <a:xfrm>
                <a:off x="279406" y="4201109"/>
                <a:ext cx="468414" cy="53248"/>
              </a:xfrm>
              <a:custGeom>
                <a:rect b="b" l="l" r="r" t="t"/>
                <a:pathLst>
                  <a:path extrusionOk="0" h="1545" w="13591">
                    <a:moveTo>
                      <a:pt x="1571" y="1"/>
                    </a:moveTo>
                    <a:cubicBezTo>
                      <a:pt x="696" y="1"/>
                      <a:pt x="1" y="696"/>
                      <a:pt x="1" y="1545"/>
                    </a:cubicBezTo>
                    <a:lnTo>
                      <a:pt x="13591" y="1545"/>
                    </a:lnTo>
                    <a:cubicBezTo>
                      <a:pt x="13591" y="696"/>
                      <a:pt x="12896" y="1"/>
                      <a:pt x="120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5" name="Google Shape;13485;p37"/>
              <p:cNvSpPr/>
              <p:nvPr/>
            </p:nvSpPr>
            <p:spPr>
              <a:xfrm>
                <a:off x="473684" y="2628347"/>
                <a:ext cx="79890" cy="10650"/>
              </a:xfrm>
              <a:custGeom>
                <a:rect b="b" l="l" r="r" t="t"/>
                <a:pathLst>
                  <a:path extrusionOk="0" h="309" w="2318">
                    <a:moveTo>
                      <a:pt x="155" y="0"/>
                    </a:moveTo>
                    <a:cubicBezTo>
                      <a:pt x="78" y="0"/>
                      <a:pt x="1" y="52"/>
                      <a:pt x="1" y="155"/>
                    </a:cubicBezTo>
                    <a:cubicBezTo>
                      <a:pt x="1" y="232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32"/>
                      <a:pt x="2317" y="155"/>
                    </a:cubicBezTo>
                    <a:cubicBezTo>
                      <a:pt x="2317" y="52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6" name="Google Shape;13486;p37"/>
              <p:cNvSpPr/>
              <p:nvPr/>
            </p:nvSpPr>
            <p:spPr>
              <a:xfrm>
                <a:off x="473684" y="2653161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1"/>
                    </a:moveTo>
                    <a:cubicBezTo>
                      <a:pt x="78" y="1"/>
                      <a:pt x="1" y="78"/>
                      <a:pt x="1" y="155"/>
                    </a:cubicBezTo>
                    <a:cubicBezTo>
                      <a:pt x="1" y="232"/>
                      <a:pt x="78" y="310"/>
                      <a:pt x="155" y="310"/>
                    </a:cubicBezTo>
                    <a:lnTo>
                      <a:pt x="2163" y="310"/>
                    </a:lnTo>
                    <a:cubicBezTo>
                      <a:pt x="2240" y="310"/>
                      <a:pt x="2317" y="232"/>
                      <a:pt x="2317" y="155"/>
                    </a:cubicBezTo>
                    <a:cubicBezTo>
                      <a:pt x="2317" y="78"/>
                      <a:pt x="2240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7" name="Google Shape;13487;p37"/>
              <p:cNvSpPr/>
              <p:nvPr/>
            </p:nvSpPr>
            <p:spPr>
              <a:xfrm>
                <a:off x="473684" y="2678010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0"/>
                    </a:moveTo>
                    <a:cubicBezTo>
                      <a:pt x="78" y="0"/>
                      <a:pt x="1" y="78"/>
                      <a:pt x="1" y="155"/>
                    </a:cubicBezTo>
                    <a:cubicBezTo>
                      <a:pt x="1" y="258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58"/>
                      <a:pt x="2317" y="155"/>
                    </a:cubicBezTo>
                    <a:cubicBezTo>
                      <a:pt x="2317" y="78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8" name="Google Shape;13488;p37"/>
              <p:cNvSpPr/>
              <p:nvPr/>
            </p:nvSpPr>
            <p:spPr>
              <a:xfrm>
                <a:off x="559743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284" y="0"/>
                    </a:moveTo>
                    <a:cubicBezTo>
                      <a:pt x="129" y="0"/>
                      <a:pt x="0" y="129"/>
                      <a:pt x="0" y="283"/>
                    </a:cubicBezTo>
                    <a:lnTo>
                      <a:pt x="0" y="12175"/>
                    </a:lnTo>
                    <a:cubicBezTo>
                      <a:pt x="0" y="12329"/>
                      <a:pt x="129" y="12458"/>
                      <a:pt x="284" y="12458"/>
                    </a:cubicBezTo>
                    <a:lnTo>
                      <a:pt x="2574" y="12458"/>
                    </a:lnTo>
                    <a:cubicBezTo>
                      <a:pt x="2651" y="12458"/>
                      <a:pt x="2729" y="12432"/>
                      <a:pt x="2780" y="12355"/>
                    </a:cubicBezTo>
                    <a:lnTo>
                      <a:pt x="5405" y="9729"/>
                    </a:lnTo>
                    <a:cubicBezTo>
                      <a:pt x="5483" y="9678"/>
                      <a:pt x="5508" y="9601"/>
                      <a:pt x="5508" y="9523"/>
                    </a:cubicBezTo>
                    <a:lnTo>
                      <a:pt x="5508" y="6229"/>
                    </a:lnTo>
                    <a:cubicBezTo>
                      <a:pt x="5508" y="6075"/>
                      <a:pt x="5380" y="5946"/>
                      <a:pt x="5225" y="5946"/>
                    </a:cubicBezTo>
                    <a:cubicBezTo>
                      <a:pt x="5045" y="5946"/>
                      <a:pt x="4916" y="6075"/>
                      <a:pt x="4916" y="6229"/>
                    </a:cubicBezTo>
                    <a:lnTo>
                      <a:pt x="4916" y="9395"/>
                    </a:lnTo>
                    <a:lnTo>
                      <a:pt x="2446" y="11866"/>
                    </a:lnTo>
                    <a:lnTo>
                      <a:pt x="567" y="11866"/>
                    </a:lnTo>
                    <a:lnTo>
                      <a:pt x="567" y="283"/>
                    </a:lnTo>
                    <a:cubicBezTo>
                      <a:pt x="567" y="129"/>
                      <a:pt x="438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9" name="Google Shape;13489;p37"/>
              <p:cNvSpPr/>
              <p:nvPr/>
            </p:nvSpPr>
            <p:spPr>
              <a:xfrm>
                <a:off x="277649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5225" y="0"/>
                    </a:moveTo>
                    <a:cubicBezTo>
                      <a:pt x="5071" y="0"/>
                      <a:pt x="4942" y="129"/>
                      <a:pt x="4942" y="283"/>
                    </a:cubicBezTo>
                    <a:lnTo>
                      <a:pt x="4942" y="11866"/>
                    </a:lnTo>
                    <a:lnTo>
                      <a:pt x="3063" y="11866"/>
                    </a:lnTo>
                    <a:lnTo>
                      <a:pt x="593" y="9395"/>
                    </a:lnTo>
                    <a:lnTo>
                      <a:pt x="593" y="6229"/>
                    </a:lnTo>
                    <a:cubicBezTo>
                      <a:pt x="593" y="6075"/>
                      <a:pt x="464" y="5946"/>
                      <a:pt x="284" y="5946"/>
                    </a:cubicBezTo>
                    <a:cubicBezTo>
                      <a:pt x="129" y="5946"/>
                      <a:pt x="1" y="6075"/>
                      <a:pt x="1" y="6229"/>
                    </a:cubicBezTo>
                    <a:lnTo>
                      <a:pt x="1" y="9523"/>
                    </a:lnTo>
                    <a:cubicBezTo>
                      <a:pt x="1" y="9601"/>
                      <a:pt x="26" y="9678"/>
                      <a:pt x="103" y="9729"/>
                    </a:cubicBezTo>
                    <a:lnTo>
                      <a:pt x="2729" y="12355"/>
                    </a:lnTo>
                    <a:cubicBezTo>
                      <a:pt x="2780" y="12432"/>
                      <a:pt x="2857" y="12458"/>
                      <a:pt x="2935" y="12458"/>
                    </a:cubicBezTo>
                    <a:lnTo>
                      <a:pt x="5225" y="12458"/>
                    </a:lnTo>
                    <a:cubicBezTo>
                      <a:pt x="5380" y="12458"/>
                      <a:pt x="5509" y="12329"/>
                      <a:pt x="5509" y="12175"/>
                    </a:cubicBezTo>
                    <a:lnTo>
                      <a:pt x="5509" y="283"/>
                    </a:lnTo>
                    <a:cubicBezTo>
                      <a:pt x="5509" y="129"/>
                      <a:pt x="5380" y="0"/>
                      <a:pt x="5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0" name="Google Shape;13490;p37"/>
              <p:cNvSpPr/>
              <p:nvPr/>
            </p:nvSpPr>
            <p:spPr>
              <a:xfrm>
                <a:off x="552643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3"/>
                    </a:cubicBezTo>
                    <a:cubicBezTo>
                      <a:pt x="0" y="746"/>
                      <a:pt x="206" y="952"/>
                      <a:pt x="490" y="952"/>
                    </a:cubicBezTo>
                    <a:cubicBezTo>
                      <a:pt x="747" y="952"/>
                      <a:pt x="979" y="746"/>
                      <a:pt x="979" y="463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1" name="Google Shape;13491;p37"/>
              <p:cNvSpPr/>
              <p:nvPr/>
            </p:nvSpPr>
            <p:spPr>
              <a:xfrm>
                <a:off x="440874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3"/>
                    </a:cubicBezTo>
                    <a:cubicBezTo>
                      <a:pt x="0" y="746"/>
                      <a:pt x="232" y="952"/>
                      <a:pt x="489" y="952"/>
                    </a:cubicBezTo>
                    <a:cubicBezTo>
                      <a:pt x="773" y="952"/>
                      <a:pt x="978" y="746"/>
                      <a:pt x="978" y="463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2" name="Google Shape;13492;p37"/>
              <p:cNvSpPr/>
              <p:nvPr/>
            </p:nvSpPr>
            <p:spPr>
              <a:xfrm>
                <a:off x="552643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90"/>
                    </a:cubicBezTo>
                    <a:cubicBezTo>
                      <a:pt x="0" y="747"/>
                      <a:pt x="206" y="979"/>
                      <a:pt x="490" y="979"/>
                    </a:cubicBezTo>
                    <a:cubicBezTo>
                      <a:pt x="747" y="979"/>
                      <a:pt x="979" y="747"/>
                      <a:pt x="979" y="490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3" name="Google Shape;13493;p37"/>
              <p:cNvSpPr/>
              <p:nvPr/>
            </p:nvSpPr>
            <p:spPr>
              <a:xfrm>
                <a:off x="538444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4" name="Google Shape;13494;p37"/>
              <p:cNvSpPr/>
              <p:nvPr/>
            </p:nvSpPr>
            <p:spPr>
              <a:xfrm>
                <a:off x="440874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90"/>
                    </a:cubicBezTo>
                    <a:cubicBezTo>
                      <a:pt x="0" y="747"/>
                      <a:pt x="232" y="979"/>
                      <a:pt x="489" y="979"/>
                    </a:cubicBezTo>
                    <a:cubicBezTo>
                      <a:pt x="773" y="979"/>
                      <a:pt x="978" y="747"/>
                      <a:pt x="978" y="490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5" name="Google Shape;13495;p37"/>
              <p:cNvSpPr/>
              <p:nvPr/>
            </p:nvSpPr>
            <p:spPr>
              <a:xfrm>
                <a:off x="457727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6" name="Google Shape;13496;p37"/>
              <p:cNvSpPr/>
              <p:nvPr/>
            </p:nvSpPr>
            <p:spPr>
              <a:xfrm>
                <a:off x="552643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1"/>
                    </a:moveTo>
                    <a:cubicBezTo>
                      <a:pt x="206" y="1"/>
                      <a:pt x="0" y="232"/>
                      <a:pt x="0" y="490"/>
                    </a:cubicBezTo>
                    <a:cubicBezTo>
                      <a:pt x="0" y="773"/>
                      <a:pt x="206" y="979"/>
                      <a:pt x="490" y="979"/>
                    </a:cubicBezTo>
                    <a:cubicBezTo>
                      <a:pt x="747" y="979"/>
                      <a:pt x="979" y="773"/>
                      <a:pt x="979" y="490"/>
                    </a:cubicBezTo>
                    <a:cubicBezTo>
                      <a:pt x="979" y="232"/>
                      <a:pt x="747" y="1"/>
                      <a:pt x="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7" name="Google Shape;13497;p37"/>
              <p:cNvSpPr/>
              <p:nvPr/>
            </p:nvSpPr>
            <p:spPr>
              <a:xfrm>
                <a:off x="538444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8" name="Google Shape;13498;p37"/>
              <p:cNvSpPr/>
              <p:nvPr/>
            </p:nvSpPr>
            <p:spPr>
              <a:xfrm>
                <a:off x="440874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1"/>
                    </a:moveTo>
                    <a:cubicBezTo>
                      <a:pt x="232" y="1"/>
                      <a:pt x="0" y="232"/>
                      <a:pt x="0" y="490"/>
                    </a:cubicBezTo>
                    <a:cubicBezTo>
                      <a:pt x="0" y="773"/>
                      <a:pt x="232" y="979"/>
                      <a:pt x="489" y="979"/>
                    </a:cubicBezTo>
                    <a:cubicBezTo>
                      <a:pt x="773" y="979"/>
                      <a:pt x="978" y="773"/>
                      <a:pt x="978" y="490"/>
                    </a:cubicBezTo>
                    <a:cubicBezTo>
                      <a:pt x="978" y="232"/>
                      <a:pt x="773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9" name="Google Shape;13499;p37"/>
              <p:cNvSpPr/>
              <p:nvPr/>
            </p:nvSpPr>
            <p:spPr>
              <a:xfrm>
                <a:off x="457727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0" name="Google Shape;13500;p37"/>
              <p:cNvSpPr/>
              <p:nvPr/>
            </p:nvSpPr>
            <p:spPr>
              <a:xfrm>
                <a:off x="552643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4"/>
                    </a:cubicBezTo>
                    <a:cubicBezTo>
                      <a:pt x="0" y="747"/>
                      <a:pt x="206" y="953"/>
                      <a:pt x="490" y="953"/>
                    </a:cubicBezTo>
                    <a:cubicBezTo>
                      <a:pt x="747" y="953"/>
                      <a:pt x="979" y="747"/>
                      <a:pt x="979" y="464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1" name="Google Shape;13501;p37"/>
              <p:cNvSpPr/>
              <p:nvPr/>
            </p:nvSpPr>
            <p:spPr>
              <a:xfrm>
                <a:off x="538444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2" name="Google Shape;13502;p37"/>
              <p:cNvSpPr/>
              <p:nvPr/>
            </p:nvSpPr>
            <p:spPr>
              <a:xfrm>
                <a:off x="440874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4"/>
                    </a:cubicBezTo>
                    <a:cubicBezTo>
                      <a:pt x="0" y="747"/>
                      <a:pt x="232" y="953"/>
                      <a:pt x="489" y="953"/>
                    </a:cubicBezTo>
                    <a:cubicBezTo>
                      <a:pt x="773" y="953"/>
                      <a:pt x="978" y="747"/>
                      <a:pt x="978" y="464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3" name="Google Shape;13503;p37"/>
              <p:cNvSpPr/>
              <p:nvPr/>
            </p:nvSpPr>
            <p:spPr>
              <a:xfrm>
                <a:off x="457727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4" name="Google Shape;13504;p37"/>
              <p:cNvSpPr/>
              <p:nvPr/>
            </p:nvSpPr>
            <p:spPr>
              <a:xfrm>
                <a:off x="552643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89"/>
                    </a:cubicBezTo>
                    <a:cubicBezTo>
                      <a:pt x="0" y="747"/>
                      <a:pt x="206" y="978"/>
                      <a:pt x="490" y="978"/>
                    </a:cubicBezTo>
                    <a:cubicBezTo>
                      <a:pt x="747" y="978"/>
                      <a:pt x="979" y="747"/>
                      <a:pt x="979" y="489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5" name="Google Shape;13505;p37"/>
              <p:cNvSpPr/>
              <p:nvPr/>
            </p:nvSpPr>
            <p:spPr>
              <a:xfrm>
                <a:off x="538444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6" name="Google Shape;13506;p37"/>
              <p:cNvSpPr/>
              <p:nvPr/>
            </p:nvSpPr>
            <p:spPr>
              <a:xfrm>
                <a:off x="440874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89"/>
                    </a:cubicBezTo>
                    <a:cubicBezTo>
                      <a:pt x="0" y="747"/>
                      <a:pt x="232" y="978"/>
                      <a:pt x="489" y="978"/>
                    </a:cubicBezTo>
                    <a:cubicBezTo>
                      <a:pt x="773" y="978"/>
                      <a:pt x="978" y="747"/>
                      <a:pt x="978" y="489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7" name="Google Shape;13507;p37"/>
              <p:cNvSpPr/>
              <p:nvPr/>
            </p:nvSpPr>
            <p:spPr>
              <a:xfrm>
                <a:off x="457727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8" name="Google Shape;13508;p37"/>
              <p:cNvSpPr/>
              <p:nvPr/>
            </p:nvSpPr>
            <p:spPr>
              <a:xfrm>
                <a:off x="552643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32"/>
                      <a:pt x="0" y="489"/>
                    </a:cubicBezTo>
                    <a:cubicBezTo>
                      <a:pt x="0" y="773"/>
                      <a:pt x="206" y="978"/>
                      <a:pt x="490" y="978"/>
                    </a:cubicBezTo>
                    <a:cubicBezTo>
                      <a:pt x="747" y="978"/>
                      <a:pt x="979" y="773"/>
                      <a:pt x="979" y="489"/>
                    </a:cubicBezTo>
                    <a:cubicBezTo>
                      <a:pt x="979" y="232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9" name="Google Shape;13509;p37"/>
              <p:cNvSpPr/>
              <p:nvPr/>
            </p:nvSpPr>
            <p:spPr>
              <a:xfrm>
                <a:off x="538444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1" y="1"/>
                    </a:moveTo>
                    <a:lnTo>
                      <a:pt x="1" y="412"/>
                    </a:lnTo>
                    <a:lnTo>
                      <a:pt x="902" y="412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0" name="Google Shape;13510;p37"/>
              <p:cNvSpPr/>
              <p:nvPr/>
            </p:nvSpPr>
            <p:spPr>
              <a:xfrm>
                <a:off x="440874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32"/>
                      <a:pt x="0" y="489"/>
                    </a:cubicBezTo>
                    <a:cubicBezTo>
                      <a:pt x="0" y="773"/>
                      <a:pt x="232" y="978"/>
                      <a:pt x="489" y="978"/>
                    </a:cubicBezTo>
                    <a:cubicBezTo>
                      <a:pt x="773" y="978"/>
                      <a:pt x="978" y="773"/>
                      <a:pt x="978" y="489"/>
                    </a:cubicBezTo>
                    <a:cubicBezTo>
                      <a:pt x="978" y="232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1" name="Google Shape;13511;p37"/>
              <p:cNvSpPr/>
              <p:nvPr/>
            </p:nvSpPr>
            <p:spPr>
              <a:xfrm>
                <a:off x="457727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0" y="1"/>
                    </a:moveTo>
                    <a:lnTo>
                      <a:pt x="0" y="412"/>
                    </a:lnTo>
                    <a:lnTo>
                      <a:pt x="901" y="412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2" name="Google Shape;13512;p37"/>
              <p:cNvSpPr/>
              <p:nvPr/>
            </p:nvSpPr>
            <p:spPr>
              <a:xfrm>
                <a:off x="620057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75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75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3" name="Google Shape;13513;p37"/>
              <p:cNvSpPr/>
              <p:nvPr/>
            </p:nvSpPr>
            <p:spPr>
              <a:xfrm>
                <a:off x="641356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44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4" name="Google Shape;13514;p37"/>
              <p:cNvSpPr/>
              <p:nvPr/>
            </p:nvSpPr>
            <p:spPr>
              <a:xfrm>
                <a:off x="168533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50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50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5" name="Google Shape;13515;p37"/>
              <p:cNvSpPr/>
              <p:nvPr/>
            </p:nvSpPr>
            <p:spPr>
              <a:xfrm>
                <a:off x="665309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62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6" name="Google Shape;13516;p37"/>
              <p:cNvSpPr/>
              <p:nvPr/>
            </p:nvSpPr>
            <p:spPr>
              <a:xfrm>
                <a:off x="189832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18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7" name="Google Shape;13517;p37"/>
              <p:cNvSpPr/>
              <p:nvPr/>
            </p:nvSpPr>
            <p:spPr>
              <a:xfrm>
                <a:off x="213785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37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8" name="Google Shape;13518;p37"/>
              <p:cNvSpPr/>
              <p:nvPr/>
            </p:nvSpPr>
            <p:spPr>
              <a:xfrm>
                <a:off x="644906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54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9" name="Google Shape;13519;p37"/>
              <p:cNvSpPr/>
              <p:nvPr/>
            </p:nvSpPr>
            <p:spPr>
              <a:xfrm>
                <a:off x="193382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29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0" name="Google Shape;13520;p37"/>
              <p:cNvSpPr/>
              <p:nvPr/>
            </p:nvSpPr>
            <p:spPr>
              <a:xfrm>
                <a:off x="722072" y="1971897"/>
                <a:ext cx="34637" cy="34637"/>
              </a:xfrm>
              <a:custGeom>
                <a:rect b="b" l="l" r="r" t="t"/>
                <a:pathLst>
                  <a:path extrusionOk="0" h="1005" w="1005">
                    <a:moveTo>
                      <a:pt x="515" y="1"/>
                    </a:moveTo>
                    <a:cubicBezTo>
                      <a:pt x="232" y="1"/>
                      <a:pt x="1" y="206"/>
                      <a:pt x="1" y="490"/>
                    </a:cubicBezTo>
                    <a:cubicBezTo>
                      <a:pt x="1" y="773"/>
                      <a:pt x="232" y="1004"/>
                      <a:pt x="515" y="1004"/>
                    </a:cubicBezTo>
                    <a:cubicBezTo>
                      <a:pt x="798" y="1004"/>
                      <a:pt x="1004" y="773"/>
                      <a:pt x="1004" y="490"/>
                    </a:cubicBezTo>
                    <a:cubicBezTo>
                      <a:pt x="1004" y="206"/>
                      <a:pt x="798" y="1"/>
                      <a:pt x="5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1" name="Google Shape;13521;p37"/>
              <p:cNvSpPr/>
              <p:nvPr/>
            </p:nvSpPr>
            <p:spPr>
              <a:xfrm>
                <a:off x="269653" y="1971897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06"/>
                      <a:pt x="1" y="490"/>
                    </a:cubicBezTo>
                    <a:cubicBezTo>
                      <a:pt x="1" y="773"/>
                      <a:pt x="233" y="1004"/>
                      <a:pt x="516" y="1004"/>
                    </a:cubicBezTo>
                    <a:cubicBezTo>
                      <a:pt x="799" y="1004"/>
                      <a:pt x="1030" y="773"/>
                      <a:pt x="1030" y="490"/>
                    </a:cubicBezTo>
                    <a:cubicBezTo>
                      <a:pt x="1030" y="206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2" name="Google Shape;13522;p37"/>
              <p:cNvSpPr/>
              <p:nvPr/>
            </p:nvSpPr>
            <p:spPr>
              <a:xfrm>
                <a:off x="648456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75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75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3" name="Google Shape;13523;p37"/>
              <p:cNvSpPr/>
              <p:nvPr/>
            </p:nvSpPr>
            <p:spPr>
              <a:xfrm>
                <a:off x="193382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50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50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4" name="Google Shape;13524;p37"/>
              <p:cNvSpPr/>
              <p:nvPr/>
            </p:nvSpPr>
            <p:spPr>
              <a:xfrm>
                <a:off x="474581" y="3388569"/>
                <a:ext cx="164157" cy="776221"/>
              </a:xfrm>
              <a:custGeom>
                <a:rect b="b" l="l" r="r" t="t"/>
                <a:pathLst>
                  <a:path extrusionOk="0" h="22522" w="4763">
                    <a:moveTo>
                      <a:pt x="1082" y="0"/>
                    </a:moveTo>
                    <a:cubicBezTo>
                      <a:pt x="2394" y="4144"/>
                      <a:pt x="4762" y="14259"/>
                      <a:pt x="0" y="22521"/>
                    </a:cubicBezTo>
                    <a:lnTo>
                      <a:pt x="3836" y="22521"/>
                    </a:lnTo>
                    <a:lnTo>
                      <a:pt x="2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5" name="Google Shape;13525;p37"/>
              <p:cNvSpPr/>
              <p:nvPr/>
            </p:nvSpPr>
            <p:spPr>
              <a:xfrm>
                <a:off x="435532" y="3411626"/>
                <a:ext cx="29330" cy="720318"/>
              </a:xfrm>
              <a:custGeom>
                <a:rect b="b" l="l" r="r" t="t"/>
                <a:pathLst>
                  <a:path extrusionOk="0" h="20900" w="851">
                    <a:moveTo>
                      <a:pt x="850" y="0"/>
                    </a:moveTo>
                    <a:lnTo>
                      <a:pt x="850" y="0"/>
                    </a:lnTo>
                    <a:cubicBezTo>
                      <a:pt x="722" y="1750"/>
                      <a:pt x="619" y="3475"/>
                      <a:pt x="541" y="5225"/>
                    </a:cubicBezTo>
                    <a:lnTo>
                      <a:pt x="284" y="10450"/>
                    </a:lnTo>
                    <a:lnTo>
                      <a:pt x="104" y="15675"/>
                    </a:lnTo>
                    <a:cubicBezTo>
                      <a:pt x="52" y="17425"/>
                      <a:pt x="27" y="19175"/>
                      <a:pt x="1" y="20900"/>
                    </a:cubicBezTo>
                    <a:cubicBezTo>
                      <a:pt x="130" y="19175"/>
                      <a:pt x="233" y="17425"/>
                      <a:pt x="310" y="15675"/>
                    </a:cubicBezTo>
                    <a:lnTo>
                      <a:pt x="567" y="10450"/>
                    </a:lnTo>
                    <a:lnTo>
                      <a:pt x="747" y="5225"/>
                    </a:lnTo>
                    <a:cubicBezTo>
                      <a:pt x="799" y="3475"/>
                      <a:pt x="825" y="1750"/>
                      <a:pt x="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34" name="Shape 17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35" name="Google Shape;17335;p46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17336" name="Google Shape;17336;p46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7" name="Google Shape;17337;p46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8" name="Google Shape;17338;p46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9" name="Google Shape;17339;p46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0" name="Google Shape;17340;p46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1" name="Google Shape;17341;p46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2" name="Google Shape;17342;p46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3" name="Google Shape;17343;p46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4" name="Google Shape;17344;p46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45" name="Google Shape;17345;p46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17346" name="Google Shape;17346;p46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7" name="Google Shape;17347;p46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8" name="Google Shape;17348;p46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9" name="Google Shape;17349;p46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0" name="Google Shape;17350;p46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1" name="Google Shape;17351;p46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2" name="Google Shape;17352;p46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3" name="Google Shape;17353;p46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4" name="Google Shape;17354;p46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55" name="Google Shape;17355;p46"/>
          <p:cNvSpPr txBox="1"/>
          <p:nvPr>
            <p:ph idx="1" type="body"/>
          </p:nvPr>
        </p:nvSpPr>
        <p:spPr>
          <a:xfrm>
            <a:off x="720000" y="935475"/>
            <a:ext cx="7704000" cy="3569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56" name="Google Shape;17356;p46"/>
          <p:cNvSpPr txBox="1"/>
          <p:nvPr>
            <p:ph type="title"/>
          </p:nvPr>
        </p:nvSpPr>
        <p:spPr>
          <a:xfrm>
            <a:off x="692450" y="176400"/>
            <a:ext cx="7704000" cy="10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2  Bar  Chart Explained </a:t>
            </a:r>
            <a:endParaRPr/>
          </a:p>
        </p:txBody>
      </p:sp>
      <p:grpSp>
        <p:nvGrpSpPr>
          <p:cNvPr id="17357" name="Google Shape;17357;p46"/>
          <p:cNvGrpSpPr/>
          <p:nvPr/>
        </p:nvGrpSpPr>
        <p:grpSpPr>
          <a:xfrm>
            <a:off x="82888" y="3718300"/>
            <a:ext cx="790775" cy="1190625"/>
            <a:chOff x="79975" y="2751838"/>
            <a:chExt cx="790775" cy="1190625"/>
          </a:xfrm>
        </p:grpSpPr>
        <p:sp>
          <p:nvSpPr>
            <p:cNvPr id="17358" name="Google Shape;17358;p46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9" name="Google Shape;17359;p46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0" name="Google Shape;17360;p46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1" name="Google Shape;17361;p46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2" name="Google Shape;17362;p46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3" name="Google Shape;17363;p46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4" name="Google Shape;17364;p46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5" name="Google Shape;17365;p46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6" name="Google Shape;17366;p46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7" name="Google Shape;17367;p46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8" name="Google Shape;17368;p46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9" name="Google Shape;17369;p46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0" name="Google Shape;17370;p46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1" name="Google Shape;17371;p46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2" name="Google Shape;17372;p46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3" name="Google Shape;17373;p46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4" name="Google Shape;17374;p46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5" name="Google Shape;17375;p46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6" name="Google Shape;17376;p46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7" name="Google Shape;17377;p46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8" name="Google Shape;17378;p46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9" name="Google Shape;17379;p46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0" name="Google Shape;17380;p46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1" name="Google Shape;17381;p46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2" name="Google Shape;17382;p46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3" name="Google Shape;17383;p46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4" name="Google Shape;17384;p46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5" name="Google Shape;17385;p46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6" name="Google Shape;17386;p46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7" name="Google Shape;17387;p46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8" name="Google Shape;17388;p46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9" name="Google Shape;17389;p46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0" name="Google Shape;17390;p46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1" name="Google Shape;17391;p46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2" name="Google Shape;17392;p46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3" name="Google Shape;17393;p46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4" name="Google Shape;17394;p46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5" name="Google Shape;17395;p46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6" name="Google Shape;17396;p46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7" name="Google Shape;17397;p46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8" name="Google Shape;17398;p46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9" name="Google Shape;17399;p46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0" name="Google Shape;17400;p46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1" name="Google Shape;17401;p46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2" name="Google Shape;17402;p46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3" name="Google Shape;17403;p46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4" name="Google Shape;17404;p46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5" name="Google Shape;17405;p46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6" name="Google Shape;17406;p46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7" name="Google Shape;17407;p46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8" name="Google Shape;17408;p46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9" name="Google Shape;17409;p46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0" name="Google Shape;17410;p46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1" name="Google Shape;17411;p46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2" name="Google Shape;17412;p46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3" name="Google Shape;17413;p46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4" name="Google Shape;17414;p46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5" name="Google Shape;17415;p46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6" name="Google Shape;17416;p46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7" name="Google Shape;17417;p46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8" name="Google Shape;17418;p46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9" name="Google Shape;17419;p46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0" name="Google Shape;17420;p46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1" name="Google Shape;17421;p46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2" name="Google Shape;17422;p46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3" name="Google Shape;17423;p46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424" name="Google Shape;1742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050" y="1122249"/>
            <a:ext cx="8289900" cy="123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5" name="Google Shape;1742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500" y="2746950"/>
            <a:ext cx="8289900" cy="1355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29" name="Shape 17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30" name="Google Shape;17430;p47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17431" name="Google Shape;17431;p47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2" name="Google Shape;17432;p47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3" name="Google Shape;17433;p47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4" name="Google Shape;17434;p47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5" name="Google Shape;17435;p47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6" name="Google Shape;17436;p47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7" name="Google Shape;17437;p47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8" name="Google Shape;17438;p47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9" name="Google Shape;17439;p47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40" name="Google Shape;17440;p47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17441" name="Google Shape;17441;p47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2" name="Google Shape;17442;p47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3" name="Google Shape;17443;p47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4" name="Google Shape;17444;p47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5" name="Google Shape;17445;p47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6" name="Google Shape;17446;p47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7" name="Google Shape;17447;p47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8" name="Google Shape;17448;p47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9" name="Google Shape;17449;p47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50" name="Google Shape;17450;p47"/>
          <p:cNvSpPr txBox="1"/>
          <p:nvPr>
            <p:ph idx="1" type="body"/>
          </p:nvPr>
        </p:nvSpPr>
        <p:spPr>
          <a:xfrm>
            <a:off x="720000" y="935475"/>
            <a:ext cx="7704000" cy="3569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1" name="Google Shape;17451;p47"/>
          <p:cNvSpPr txBox="1"/>
          <p:nvPr>
            <p:ph type="title"/>
          </p:nvPr>
        </p:nvSpPr>
        <p:spPr>
          <a:xfrm>
            <a:off x="692450" y="176400"/>
            <a:ext cx="7704000" cy="1047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2 Bar  Chart Explained cont.</a:t>
            </a:r>
            <a:endParaRPr/>
          </a:p>
        </p:txBody>
      </p:sp>
      <p:grpSp>
        <p:nvGrpSpPr>
          <p:cNvPr id="17452" name="Google Shape;17452;p47"/>
          <p:cNvGrpSpPr/>
          <p:nvPr/>
        </p:nvGrpSpPr>
        <p:grpSpPr>
          <a:xfrm>
            <a:off x="82888" y="3718300"/>
            <a:ext cx="790775" cy="1190625"/>
            <a:chOff x="79975" y="2751838"/>
            <a:chExt cx="790775" cy="1190625"/>
          </a:xfrm>
        </p:grpSpPr>
        <p:sp>
          <p:nvSpPr>
            <p:cNvPr id="17453" name="Google Shape;17453;p47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4" name="Google Shape;17454;p47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5" name="Google Shape;17455;p47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6" name="Google Shape;17456;p47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7" name="Google Shape;17457;p47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8" name="Google Shape;17458;p47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9" name="Google Shape;17459;p47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0" name="Google Shape;17460;p47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1" name="Google Shape;17461;p47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2" name="Google Shape;17462;p47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3" name="Google Shape;17463;p47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4" name="Google Shape;17464;p47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5" name="Google Shape;17465;p47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6" name="Google Shape;17466;p47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7" name="Google Shape;17467;p47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8" name="Google Shape;17468;p47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9" name="Google Shape;17469;p47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0" name="Google Shape;17470;p47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1" name="Google Shape;17471;p47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2" name="Google Shape;17472;p47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3" name="Google Shape;17473;p47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4" name="Google Shape;17474;p47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5" name="Google Shape;17475;p47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6" name="Google Shape;17476;p47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7" name="Google Shape;17477;p47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8" name="Google Shape;17478;p47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9" name="Google Shape;17479;p47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0" name="Google Shape;17480;p47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1" name="Google Shape;17481;p47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2" name="Google Shape;17482;p47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3" name="Google Shape;17483;p47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4" name="Google Shape;17484;p47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5" name="Google Shape;17485;p47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6" name="Google Shape;17486;p47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7" name="Google Shape;17487;p47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8" name="Google Shape;17488;p47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9" name="Google Shape;17489;p47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0" name="Google Shape;17490;p47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1" name="Google Shape;17491;p47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2" name="Google Shape;17492;p47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3" name="Google Shape;17493;p47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4" name="Google Shape;17494;p47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5" name="Google Shape;17495;p47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6" name="Google Shape;17496;p47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7" name="Google Shape;17497;p47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8" name="Google Shape;17498;p47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9" name="Google Shape;17499;p47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0" name="Google Shape;17500;p47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1" name="Google Shape;17501;p47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2" name="Google Shape;17502;p47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3" name="Google Shape;17503;p47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4" name="Google Shape;17504;p47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5" name="Google Shape;17505;p47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6" name="Google Shape;17506;p47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7" name="Google Shape;17507;p47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8" name="Google Shape;17508;p47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9" name="Google Shape;17509;p47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0" name="Google Shape;17510;p47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1" name="Google Shape;17511;p47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2" name="Google Shape;17512;p47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3" name="Google Shape;17513;p47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4" name="Google Shape;17514;p47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5" name="Google Shape;17515;p47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6" name="Google Shape;17516;p47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7" name="Google Shape;17517;p47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8" name="Google Shape;17518;p47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519" name="Google Shape;175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013" y="1014850"/>
            <a:ext cx="8667976" cy="143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20" name="Google Shape;1752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025" y="2811000"/>
            <a:ext cx="8667976" cy="1396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24" name="Shape 17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25" name="Google Shape;17525;p48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17526" name="Google Shape;17526;p48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7" name="Google Shape;17527;p48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8" name="Google Shape;17528;p48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9" name="Google Shape;17529;p48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0" name="Google Shape;17530;p48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1" name="Google Shape;17531;p48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2" name="Google Shape;17532;p48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3" name="Google Shape;17533;p48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4" name="Google Shape;17534;p48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35" name="Google Shape;17535;p48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17536" name="Google Shape;17536;p48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7" name="Google Shape;17537;p48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8" name="Google Shape;17538;p48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9" name="Google Shape;17539;p48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0" name="Google Shape;17540;p48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1" name="Google Shape;17541;p48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2" name="Google Shape;17542;p48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3" name="Google Shape;17543;p48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4" name="Google Shape;17544;p48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45" name="Google Shape;17545;p48"/>
          <p:cNvSpPr txBox="1"/>
          <p:nvPr>
            <p:ph idx="1" type="body"/>
          </p:nvPr>
        </p:nvSpPr>
        <p:spPr>
          <a:xfrm>
            <a:off x="720000" y="935475"/>
            <a:ext cx="7704000" cy="3569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6" name="Google Shape;17546;p48"/>
          <p:cNvSpPr txBox="1"/>
          <p:nvPr>
            <p:ph type="title"/>
          </p:nvPr>
        </p:nvSpPr>
        <p:spPr>
          <a:xfrm>
            <a:off x="228600" y="539475"/>
            <a:ext cx="8772300" cy="867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r>
              <a:rPr lang="en"/>
              <a:t> 3 Scatter Plot  Explained   </a:t>
            </a:r>
            <a:endParaRPr/>
          </a:p>
        </p:txBody>
      </p:sp>
      <p:grpSp>
        <p:nvGrpSpPr>
          <p:cNvPr id="17547" name="Google Shape;17547;p48"/>
          <p:cNvGrpSpPr/>
          <p:nvPr/>
        </p:nvGrpSpPr>
        <p:grpSpPr>
          <a:xfrm>
            <a:off x="82888" y="3718300"/>
            <a:ext cx="790775" cy="1190625"/>
            <a:chOff x="79975" y="2751838"/>
            <a:chExt cx="790775" cy="1190625"/>
          </a:xfrm>
        </p:grpSpPr>
        <p:sp>
          <p:nvSpPr>
            <p:cNvPr id="17548" name="Google Shape;17548;p48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9" name="Google Shape;17549;p48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0" name="Google Shape;17550;p48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1" name="Google Shape;17551;p48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2" name="Google Shape;17552;p48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3" name="Google Shape;17553;p48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4" name="Google Shape;17554;p48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5" name="Google Shape;17555;p48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6" name="Google Shape;17556;p48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7" name="Google Shape;17557;p48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8" name="Google Shape;17558;p48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9" name="Google Shape;17559;p48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0" name="Google Shape;17560;p48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1" name="Google Shape;17561;p48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2" name="Google Shape;17562;p48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3" name="Google Shape;17563;p48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4" name="Google Shape;17564;p48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5" name="Google Shape;17565;p48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6" name="Google Shape;17566;p48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7" name="Google Shape;17567;p48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8" name="Google Shape;17568;p48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9" name="Google Shape;17569;p48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0" name="Google Shape;17570;p48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1" name="Google Shape;17571;p48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2" name="Google Shape;17572;p48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3" name="Google Shape;17573;p48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4" name="Google Shape;17574;p48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5" name="Google Shape;17575;p48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6" name="Google Shape;17576;p48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7" name="Google Shape;17577;p48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8" name="Google Shape;17578;p48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9" name="Google Shape;17579;p48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0" name="Google Shape;17580;p48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1" name="Google Shape;17581;p48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2" name="Google Shape;17582;p48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3" name="Google Shape;17583;p48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4" name="Google Shape;17584;p48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5" name="Google Shape;17585;p48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6" name="Google Shape;17586;p48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7" name="Google Shape;17587;p48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8" name="Google Shape;17588;p48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9" name="Google Shape;17589;p48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0" name="Google Shape;17590;p48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1" name="Google Shape;17591;p48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2" name="Google Shape;17592;p48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3" name="Google Shape;17593;p48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4" name="Google Shape;17594;p48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5" name="Google Shape;17595;p48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6" name="Google Shape;17596;p48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7" name="Google Shape;17597;p48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8" name="Google Shape;17598;p48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9" name="Google Shape;17599;p48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0" name="Google Shape;17600;p48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1" name="Google Shape;17601;p48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2" name="Google Shape;17602;p48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3" name="Google Shape;17603;p48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4" name="Google Shape;17604;p48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5" name="Google Shape;17605;p48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6" name="Google Shape;17606;p48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7" name="Google Shape;17607;p48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8" name="Google Shape;17608;p48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9" name="Google Shape;17609;p48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0" name="Google Shape;17610;p48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1" name="Google Shape;17611;p48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2" name="Google Shape;17612;p48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3" name="Google Shape;17613;p48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614" name="Google Shape;1761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18" y="1976438"/>
            <a:ext cx="9031168" cy="11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18" name="Shape 17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19" name="Google Shape;17619;p49"/>
          <p:cNvGrpSpPr/>
          <p:nvPr/>
        </p:nvGrpSpPr>
        <p:grpSpPr>
          <a:xfrm flipH="1">
            <a:off x="7846798" y="498874"/>
            <a:ext cx="1242142" cy="4107744"/>
            <a:chOff x="168533" y="1971897"/>
            <a:chExt cx="690194" cy="2282460"/>
          </a:xfrm>
        </p:grpSpPr>
        <p:sp>
          <p:nvSpPr>
            <p:cNvPr id="17620" name="Google Shape;17620;p49"/>
            <p:cNvSpPr/>
            <p:nvPr/>
          </p:nvSpPr>
          <p:spPr>
            <a:xfrm>
              <a:off x="488780" y="2057956"/>
              <a:ext cx="49699" cy="20438"/>
            </a:xfrm>
            <a:custGeom>
              <a:rect b="b" l="l" r="r" t="t"/>
              <a:pathLst>
                <a:path extrusionOk="0" h="593" w="1442">
                  <a:moveTo>
                    <a:pt x="721" y="0"/>
                  </a:moveTo>
                  <a:lnTo>
                    <a:pt x="0" y="592"/>
                  </a:lnTo>
                  <a:lnTo>
                    <a:pt x="1442" y="59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1" name="Google Shape;17621;p49"/>
            <p:cNvSpPr/>
            <p:nvPr/>
          </p:nvSpPr>
          <p:spPr>
            <a:xfrm>
              <a:off x="501187" y="2017150"/>
              <a:ext cx="24884" cy="53248"/>
            </a:xfrm>
            <a:custGeom>
              <a:rect b="b" l="l" r="r" t="t"/>
              <a:pathLst>
                <a:path extrusionOk="0" h="1545" w="722">
                  <a:moveTo>
                    <a:pt x="361" y="0"/>
                  </a:moveTo>
                  <a:lnTo>
                    <a:pt x="1" y="618"/>
                  </a:lnTo>
                  <a:lnTo>
                    <a:pt x="258" y="901"/>
                  </a:lnTo>
                  <a:lnTo>
                    <a:pt x="258" y="1545"/>
                  </a:lnTo>
                  <a:lnTo>
                    <a:pt x="464" y="1545"/>
                  </a:lnTo>
                  <a:lnTo>
                    <a:pt x="464" y="901"/>
                  </a:lnTo>
                  <a:lnTo>
                    <a:pt x="721" y="618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622" name="Google Shape;17622;p49"/>
            <p:cNvGrpSpPr/>
            <p:nvPr/>
          </p:nvGrpSpPr>
          <p:grpSpPr>
            <a:xfrm>
              <a:off x="168533" y="1971897"/>
              <a:ext cx="690194" cy="2282460"/>
              <a:chOff x="168533" y="1971897"/>
              <a:chExt cx="690194" cy="2282460"/>
            </a:xfrm>
          </p:grpSpPr>
          <p:sp>
            <p:nvSpPr>
              <p:cNvPr id="17623" name="Google Shape;17623;p49"/>
              <p:cNvSpPr/>
              <p:nvPr/>
            </p:nvSpPr>
            <p:spPr>
              <a:xfrm>
                <a:off x="488780" y="2078359"/>
                <a:ext cx="49699" cy="901294"/>
              </a:xfrm>
              <a:custGeom>
                <a:rect b="b" l="l" r="r" t="t"/>
                <a:pathLst>
                  <a:path extrusionOk="0" h="26151" w="1442">
                    <a:moveTo>
                      <a:pt x="0" y="0"/>
                    </a:moveTo>
                    <a:lnTo>
                      <a:pt x="0" y="26151"/>
                    </a:lnTo>
                    <a:lnTo>
                      <a:pt x="1442" y="26151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4" name="Google Shape;17624;p49"/>
              <p:cNvSpPr/>
              <p:nvPr/>
            </p:nvSpPr>
            <p:spPr>
              <a:xfrm>
                <a:off x="465723" y="2979611"/>
                <a:ext cx="95813" cy="408996"/>
              </a:xfrm>
              <a:custGeom>
                <a:rect b="b" l="l" r="r" t="t"/>
                <a:pathLst>
                  <a:path extrusionOk="0" h="11867" w="2780">
                    <a:moveTo>
                      <a:pt x="515" y="1"/>
                    </a:moveTo>
                    <a:lnTo>
                      <a:pt x="0" y="11866"/>
                    </a:lnTo>
                    <a:lnTo>
                      <a:pt x="2780" y="11866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5" name="Google Shape;17625;p49"/>
              <p:cNvSpPr/>
              <p:nvPr/>
            </p:nvSpPr>
            <p:spPr>
              <a:xfrm>
                <a:off x="420471" y="3388569"/>
                <a:ext cx="186318" cy="776221"/>
              </a:xfrm>
              <a:custGeom>
                <a:rect b="b" l="l" r="r" t="t"/>
                <a:pathLst>
                  <a:path extrusionOk="0" h="22522" w="5406">
                    <a:moveTo>
                      <a:pt x="927" y="0"/>
                    </a:moveTo>
                    <a:lnTo>
                      <a:pt x="0" y="22521"/>
                    </a:lnTo>
                    <a:lnTo>
                      <a:pt x="5406" y="22521"/>
                    </a:lnTo>
                    <a:lnTo>
                      <a:pt x="4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6" name="Google Shape;17626;p49"/>
              <p:cNvSpPr/>
              <p:nvPr/>
            </p:nvSpPr>
            <p:spPr>
              <a:xfrm>
                <a:off x="357469" y="4164749"/>
                <a:ext cx="312287" cy="36395"/>
              </a:xfrm>
              <a:custGeom>
                <a:rect b="b" l="l" r="r" t="t"/>
                <a:pathLst>
                  <a:path extrusionOk="0" h="1056" w="9061">
                    <a:moveTo>
                      <a:pt x="1031" y="0"/>
                    </a:moveTo>
                    <a:cubicBezTo>
                      <a:pt x="464" y="0"/>
                      <a:pt x="1" y="464"/>
                      <a:pt x="1" y="1056"/>
                    </a:cubicBezTo>
                    <a:lnTo>
                      <a:pt x="9061" y="1056"/>
                    </a:lnTo>
                    <a:cubicBezTo>
                      <a:pt x="9061" y="464"/>
                      <a:pt x="8598" y="0"/>
                      <a:pt x="8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7" name="Google Shape;17627;p49"/>
              <p:cNvSpPr/>
              <p:nvPr/>
            </p:nvSpPr>
            <p:spPr>
              <a:xfrm>
                <a:off x="279406" y="4201109"/>
                <a:ext cx="468414" cy="53248"/>
              </a:xfrm>
              <a:custGeom>
                <a:rect b="b" l="l" r="r" t="t"/>
                <a:pathLst>
                  <a:path extrusionOk="0" h="1545" w="13591">
                    <a:moveTo>
                      <a:pt x="1571" y="1"/>
                    </a:moveTo>
                    <a:cubicBezTo>
                      <a:pt x="696" y="1"/>
                      <a:pt x="1" y="696"/>
                      <a:pt x="1" y="1545"/>
                    </a:cubicBezTo>
                    <a:lnTo>
                      <a:pt x="13591" y="1545"/>
                    </a:lnTo>
                    <a:cubicBezTo>
                      <a:pt x="13591" y="696"/>
                      <a:pt x="12896" y="1"/>
                      <a:pt x="120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8" name="Google Shape;17628;p49"/>
              <p:cNvSpPr/>
              <p:nvPr/>
            </p:nvSpPr>
            <p:spPr>
              <a:xfrm>
                <a:off x="473684" y="2628347"/>
                <a:ext cx="79890" cy="10650"/>
              </a:xfrm>
              <a:custGeom>
                <a:rect b="b" l="l" r="r" t="t"/>
                <a:pathLst>
                  <a:path extrusionOk="0" h="309" w="2318">
                    <a:moveTo>
                      <a:pt x="155" y="0"/>
                    </a:moveTo>
                    <a:cubicBezTo>
                      <a:pt x="78" y="0"/>
                      <a:pt x="1" y="52"/>
                      <a:pt x="1" y="155"/>
                    </a:cubicBezTo>
                    <a:cubicBezTo>
                      <a:pt x="1" y="232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32"/>
                      <a:pt x="2317" y="155"/>
                    </a:cubicBezTo>
                    <a:cubicBezTo>
                      <a:pt x="2317" y="52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9" name="Google Shape;17629;p49"/>
              <p:cNvSpPr/>
              <p:nvPr/>
            </p:nvSpPr>
            <p:spPr>
              <a:xfrm>
                <a:off x="473684" y="2653161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1"/>
                    </a:moveTo>
                    <a:cubicBezTo>
                      <a:pt x="78" y="1"/>
                      <a:pt x="1" y="78"/>
                      <a:pt x="1" y="155"/>
                    </a:cubicBezTo>
                    <a:cubicBezTo>
                      <a:pt x="1" y="232"/>
                      <a:pt x="78" y="310"/>
                      <a:pt x="155" y="310"/>
                    </a:cubicBezTo>
                    <a:lnTo>
                      <a:pt x="2163" y="310"/>
                    </a:lnTo>
                    <a:cubicBezTo>
                      <a:pt x="2240" y="310"/>
                      <a:pt x="2317" y="232"/>
                      <a:pt x="2317" y="155"/>
                    </a:cubicBezTo>
                    <a:cubicBezTo>
                      <a:pt x="2317" y="78"/>
                      <a:pt x="2240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0" name="Google Shape;17630;p49"/>
              <p:cNvSpPr/>
              <p:nvPr/>
            </p:nvSpPr>
            <p:spPr>
              <a:xfrm>
                <a:off x="473684" y="2678010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0"/>
                    </a:moveTo>
                    <a:cubicBezTo>
                      <a:pt x="78" y="0"/>
                      <a:pt x="1" y="78"/>
                      <a:pt x="1" y="155"/>
                    </a:cubicBezTo>
                    <a:cubicBezTo>
                      <a:pt x="1" y="258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58"/>
                      <a:pt x="2317" y="155"/>
                    </a:cubicBezTo>
                    <a:cubicBezTo>
                      <a:pt x="2317" y="78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1" name="Google Shape;17631;p49"/>
              <p:cNvSpPr/>
              <p:nvPr/>
            </p:nvSpPr>
            <p:spPr>
              <a:xfrm>
                <a:off x="559743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284" y="0"/>
                    </a:moveTo>
                    <a:cubicBezTo>
                      <a:pt x="129" y="0"/>
                      <a:pt x="0" y="129"/>
                      <a:pt x="0" y="283"/>
                    </a:cubicBezTo>
                    <a:lnTo>
                      <a:pt x="0" y="12175"/>
                    </a:lnTo>
                    <a:cubicBezTo>
                      <a:pt x="0" y="12329"/>
                      <a:pt x="129" y="12458"/>
                      <a:pt x="284" y="12458"/>
                    </a:cubicBezTo>
                    <a:lnTo>
                      <a:pt x="2574" y="12458"/>
                    </a:lnTo>
                    <a:cubicBezTo>
                      <a:pt x="2651" y="12458"/>
                      <a:pt x="2729" y="12432"/>
                      <a:pt x="2780" y="12355"/>
                    </a:cubicBezTo>
                    <a:lnTo>
                      <a:pt x="5405" y="9729"/>
                    </a:lnTo>
                    <a:cubicBezTo>
                      <a:pt x="5483" y="9678"/>
                      <a:pt x="5508" y="9601"/>
                      <a:pt x="5508" y="9523"/>
                    </a:cubicBezTo>
                    <a:lnTo>
                      <a:pt x="5508" y="6229"/>
                    </a:lnTo>
                    <a:cubicBezTo>
                      <a:pt x="5508" y="6075"/>
                      <a:pt x="5380" y="5946"/>
                      <a:pt x="5225" y="5946"/>
                    </a:cubicBezTo>
                    <a:cubicBezTo>
                      <a:pt x="5045" y="5946"/>
                      <a:pt x="4916" y="6075"/>
                      <a:pt x="4916" y="6229"/>
                    </a:cubicBezTo>
                    <a:lnTo>
                      <a:pt x="4916" y="9395"/>
                    </a:lnTo>
                    <a:lnTo>
                      <a:pt x="2446" y="11866"/>
                    </a:lnTo>
                    <a:lnTo>
                      <a:pt x="567" y="11866"/>
                    </a:lnTo>
                    <a:lnTo>
                      <a:pt x="567" y="283"/>
                    </a:lnTo>
                    <a:cubicBezTo>
                      <a:pt x="567" y="129"/>
                      <a:pt x="438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2" name="Google Shape;17632;p49"/>
              <p:cNvSpPr/>
              <p:nvPr/>
            </p:nvSpPr>
            <p:spPr>
              <a:xfrm>
                <a:off x="277649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5225" y="0"/>
                    </a:moveTo>
                    <a:cubicBezTo>
                      <a:pt x="5071" y="0"/>
                      <a:pt x="4942" y="129"/>
                      <a:pt x="4942" y="283"/>
                    </a:cubicBezTo>
                    <a:lnTo>
                      <a:pt x="4942" y="11866"/>
                    </a:lnTo>
                    <a:lnTo>
                      <a:pt x="3063" y="11866"/>
                    </a:lnTo>
                    <a:lnTo>
                      <a:pt x="593" y="9395"/>
                    </a:lnTo>
                    <a:lnTo>
                      <a:pt x="593" y="6229"/>
                    </a:lnTo>
                    <a:cubicBezTo>
                      <a:pt x="593" y="6075"/>
                      <a:pt x="464" y="5946"/>
                      <a:pt x="284" y="5946"/>
                    </a:cubicBezTo>
                    <a:cubicBezTo>
                      <a:pt x="129" y="5946"/>
                      <a:pt x="1" y="6075"/>
                      <a:pt x="1" y="6229"/>
                    </a:cubicBezTo>
                    <a:lnTo>
                      <a:pt x="1" y="9523"/>
                    </a:lnTo>
                    <a:cubicBezTo>
                      <a:pt x="1" y="9601"/>
                      <a:pt x="26" y="9678"/>
                      <a:pt x="103" y="9729"/>
                    </a:cubicBezTo>
                    <a:lnTo>
                      <a:pt x="2729" y="12355"/>
                    </a:lnTo>
                    <a:cubicBezTo>
                      <a:pt x="2780" y="12432"/>
                      <a:pt x="2857" y="12458"/>
                      <a:pt x="2935" y="12458"/>
                    </a:cubicBezTo>
                    <a:lnTo>
                      <a:pt x="5225" y="12458"/>
                    </a:lnTo>
                    <a:cubicBezTo>
                      <a:pt x="5380" y="12458"/>
                      <a:pt x="5509" y="12329"/>
                      <a:pt x="5509" y="12175"/>
                    </a:cubicBezTo>
                    <a:lnTo>
                      <a:pt x="5509" y="283"/>
                    </a:lnTo>
                    <a:cubicBezTo>
                      <a:pt x="5509" y="129"/>
                      <a:pt x="5380" y="0"/>
                      <a:pt x="5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3" name="Google Shape;17633;p49"/>
              <p:cNvSpPr/>
              <p:nvPr/>
            </p:nvSpPr>
            <p:spPr>
              <a:xfrm>
                <a:off x="552643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3"/>
                    </a:cubicBezTo>
                    <a:cubicBezTo>
                      <a:pt x="0" y="746"/>
                      <a:pt x="206" y="952"/>
                      <a:pt x="490" y="952"/>
                    </a:cubicBezTo>
                    <a:cubicBezTo>
                      <a:pt x="747" y="952"/>
                      <a:pt x="979" y="746"/>
                      <a:pt x="979" y="463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4" name="Google Shape;17634;p49"/>
              <p:cNvSpPr/>
              <p:nvPr/>
            </p:nvSpPr>
            <p:spPr>
              <a:xfrm>
                <a:off x="440874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3"/>
                    </a:cubicBezTo>
                    <a:cubicBezTo>
                      <a:pt x="0" y="746"/>
                      <a:pt x="232" y="952"/>
                      <a:pt x="489" y="952"/>
                    </a:cubicBezTo>
                    <a:cubicBezTo>
                      <a:pt x="773" y="952"/>
                      <a:pt x="978" y="746"/>
                      <a:pt x="978" y="463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5" name="Google Shape;17635;p49"/>
              <p:cNvSpPr/>
              <p:nvPr/>
            </p:nvSpPr>
            <p:spPr>
              <a:xfrm>
                <a:off x="552643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90"/>
                    </a:cubicBezTo>
                    <a:cubicBezTo>
                      <a:pt x="0" y="747"/>
                      <a:pt x="206" y="979"/>
                      <a:pt x="490" y="979"/>
                    </a:cubicBezTo>
                    <a:cubicBezTo>
                      <a:pt x="747" y="979"/>
                      <a:pt x="979" y="747"/>
                      <a:pt x="979" y="490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6" name="Google Shape;17636;p49"/>
              <p:cNvSpPr/>
              <p:nvPr/>
            </p:nvSpPr>
            <p:spPr>
              <a:xfrm>
                <a:off x="538444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7" name="Google Shape;17637;p49"/>
              <p:cNvSpPr/>
              <p:nvPr/>
            </p:nvSpPr>
            <p:spPr>
              <a:xfrm>
                <a:off x="440874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90"/>
                    </a:cubicBezTo>
                    <a:cubicBezTo>
                      <a:pt x="0" y="747"/>
                      <a:pt x="232" y="979"/>
                      <a:pt x="489" y="979"/>
                    </a:cubicBezTo>
                    <a:cubicBezTo>
                      <a:pt x="773" y="979"/>
                      <a:pt x="978" y="747"/>
                      <a:pt x="978" y="490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8" name="Google Shape;17638;p49"/>
              <p:cNvSpPr/>
              <p:nvPr/>
            </p:nvSpPr>
            <p:spPr>
              <a:xfrm>
                <a:off x="457727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9" name="Google Shape;17639;p49"/>
              <p:cNvSpPr/>
              <p:nvPr/>
            </p:nvSpPr>
            <p:spPr>
              <a:xfrm>
                <a:off x="552643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1"/>
                    </a:moveTo>
                    <a:cubicBezTo>
                      <a:pt x="206" y="1"/>
                      <a:pt x="0" y="232"/>
                      <a:pt x="0" y="490"/>
                    </a:cubicBezTo>
                    <a:cubicBezTo>
                      <a:pt x="0" y="773"/>
                      <a:pt x="206" y="979"/>
                      <a:pt x="490" y="979"/>
                    </a:cubicBezTo>
                    <a:cubicBezTo>
                      <a:pt x="747" y="979"/>
                      <a:pt x="979" y="773"/>
                      <a:pt x="979" y="490"/>
                    </a:cubicBezTo>
                    <a:cubicBezTo>
                      <a:pt x="979" y="232"/>
                      <a:pt x="747" y="1"/>
                      <a:pt x="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0" name="Google Shape;17640;p49"/>
              <p:cNvSpPr/>
              <p:nvPr/>
            </p:nvSpPr>
            <p:spPr>
              <a:xfrm>
                <a:off x="538444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1" name="Google Shape;17641;p49"/>
              <p:cNvSpPr/>
              <p:nvPr/>
            </p:nvSpPr>
            <p:spPr>
              <a:xfrm>
                <a:off x="440874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1"/>
                    </a:moveTo>
                    <a:cubicBezTo>
                      <a:pt x="232" y="1"/>
                      <a:pt x="0" y="232"/>
                      <a:pt x="0" y="490"/>
                    </a:cubicBezTo>
                    <a:cubicBezTo>
                      <a:pt x="0" y="773"/>
                      <a:pt x="232" y="979"/>
                      <a:pt x="489" y="979"/>
                    </a:cubicBezTo>
                    <a:cubicBezTo>
                      <a:pt x="773" y="979"/>
                      <a:pt x="978" y="773"/>
                      <a:pt x="978" y="490"/>
                    </a:cubicBezTo>
                    <a:cubicBezTo>
                      <a:pt x="978" y="232"/>
                      <a:pt x="773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2" name="Google Shape;17642;p49"/>
              <p:cNvSpPr/>
              <p:nvPr/>
            </p:nvSpPr>
            <p:spPr>
              <a:xfrm>
                <a:off x="457727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3" name="Google Shape;17643;p49"/>
              <p:cNvSpPr/>
              <p:nvPr/>
            </p:nvSpPr>
            <p:spPr>
              <a:xfrm>
                <a:off x="552643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4"/>
                    </a:cubicBezTo>
                    <a:cubicBezTo>
                      <a:pt x="0" y="747"/>
                      <a:pt x="206" y="953"/>
                      <a:pt x="490" y="953"/>
                    </a:cubicBezTo>
                    <a:cubicBezTo>
                      <a:pt x="747" y="953"/>
                      <a:pt x="979" y="747"/>
                      <a:pt x="979" y="464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4" name="Google Shape;17644;p49"/>
              <p:cNvSpPr/>
              <p:nvPr/>
            </p:nvSpPr>
            <p:spPr>
              <a:xfrm>
                <a:off x="538444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5" name="Google Shape;17645;p49"/>
              <p:cNvSpPr/>
              <p:nvPr/>
            </p:nvSpPr>
            <p:spPr>
              <a:xfrm>
                <a:off x="440874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4"/>
                    </a:cubicBezTo>
                    <a:cubicBezTo>
                      <a:pt x="0" y="747"/>
                      <a:pt x="232" y="953"/>
                      <a:pt x="489" y="953"/>
                    </a:cubicBezTo>
                    <a:cubicBezTo>
                      <a:pt x="773" y="953"/>
                      <a:pt x="978" y="747"/>
                      <a:pt x="978" y="464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6" name="Google Shape;17646;p49"/>
              <p:cNvSpPr/>
              <p:nvPr/>
            </p:nvSpPr>
            <p:spPr>
              <a:xfrm>
                <a:off x="457727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7" name="Google Shape;17647;p49"/>
              <p:cNvSpPr/>
              <p:nvPr/>
            </p:nvSpPr>
            <p:spPr>
              <a:xfrm>
                <a:off x="552643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89"/>
                    </a:cubicBezTo>
                    <a:cubicBezTo>
                      <a:pt x="0" y="747"/>
                      <a:pt x="206" y="978"/>
                      <a:pt x="490" y="978"/>
                    </a:cubicBezTo>
                    <a:cubicBezTo>
                      <a:pt x="747" y="978"/>
                      <a:pt x="979" y="747"/>
                      <a:pt x="979" y="489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8" name="Google Shape;17648;p49"/>
              <p:cNvSpPr/>
              <p:nvPr/>
            </p:nvSpPr>
            <p:spPr>
              <a:xfrm>
                <a:off x="538444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9" name="Google Shape;17649;p49"/>
              <p:cNvSpPr/>
              <p:nvPr/>
            </p:nvSpPr>
            <p:spPr>
              <a:xfrm>
                <a:off x="440874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89"/>
                    </a:cubicBezTo>
                    <a:cubicBezTo>
                      <a:pt x="0" y="747"/>
                      <a:pt x="232" y="978"/>
                      <a:pt x="489" y="978"/>
                    </a:cubicBezTo>
                    <a:cubicBezTo>
                      <a:pt x="773" y="978"/>
                      <a:pt x="978" y="747"/>
                      <a:pt x="978" y="489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0" name="Google Shape;17650;p49"/>
              <p:cNvSpPr/>
              <p:nvPr/>
            </p:nvSpPr>
            <p:spPr>
              <a:xfrm>
                <a:off x="457727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1" name="Google Shape;17651;p49"/>
              <p:cNvSpPr/>
              <p:nvPr/>
            </p:nvSpPr>
            <p:spPr>
              <a:xfrm>
                <a:off x="552643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32"/>
                      <a:pt x="0" y="489"/>
                    </a:cubicBezTo>
                    <a:cubicBezTo>
                      <a:pt x="0" y="773"/>
                      <a:pt x="206" y="978"/>
                      <a:pt x="490" y="978"/>
                    </a:cubicBezTo>
                    <a:cubicBezTo>
                      <a:pt x="747" y="978"/>
                      <a:pt x="979" y="773"/>
                      <a:pt x="979" y="489"/>
                    </a:cubicBezTo>
                    <a:cubicBezTo>
                      <a:pt x="979" y="232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2" name="Google Shape;17652;p49"/>
              <p:cNvSpPr/>
              <p:nvPr/>
            </p:nvSpPr>
            <p:spPr>
              <a:xfrm>
                <a:off x="538444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1" y="1"/>
                    </a:moveTo>
                    <a:lnTo>
                      <a:pt x="1" y="412"/>
                    </a:lnTo>
                    <a:lnTo>
                      <a:pt x="902" y="412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3" name="Google Shape;17653;p49"/>
              <p:cNvSpPr/>
              <p:nvPr/>
            </p:nvSpPr>
            <p:spPr>
              <a:xfrm>
                <a:off x="440874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32"/>
                      <a:pt x="0" y="489"/>
                    </a:cubicBezTo>
                    <a:cubicBezTo>
                      <a:pt x="0" y="773"/>
                      <a:pt x="232" y="978"/>
                      <a:pt x="489" y="978"/>
                    </a:cubicBezTo>
                    <a:cubicBezTo>
                      <a:pt x="773" y="978"/>
                      <a:pt x="978" y="773"/>
                      <a:pt x="978" y="489"/>
                    </a:cubicBezTo>
                    <a:cubicBezTo>
                      <a:pt x="978" y="232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4" name="Google Shape;17654;p49"/>
              <p:cNvSpPr/>
              <p:nvPr/>
            </p:nvSpPr>
            <p:spPr>
              <a:xfrm>
                <a:off x="457727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0" y="1"/>
                    </a:moveTo>
                    <a:lnTo>
                      <a:pt x="0" y="412"/>
                    </a:lnTo>
                    <a:lnTo>
                      <a:pt x="901" y="412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5" name="Google Shape;17655;p49"/>
              <p:cNvSpPr/>
              <p:nvPr/>
            </p:nvSpPr>
            <p:spPr>
              <a:xfrm>
                <a:off x="620057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75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75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6" name="Google Shape;17656;p49"/>
              <p:cNvSpPr/>
              <p:nvPr/>
            </p:nvSpPr>
            <p:spPr>
              <a:xfrm>
                <a:off x="641356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44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7" name="Google Shape;17657;p49"/>
              <p:cNvSpPr/>
              <p:nvPr/>
            </p:nvSpPr>
            <p:spPr>
              <a:xfrm>
                <a:off x="168533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50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50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8" name="Google Shape;17658;p49"/>
              <p:cNvSpPr/>
              <p:nvPr/>
            </p:nvSpPr>
            <p:spPr>
              <a:xfrm>
                <a:off x="665309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62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9" name="Google Shape;17659;p49"/>
              <p:cNvSpPr/>
              <p:nvPr/>
            </p:nvSpPr>
            <p:spPr>
              <a:xfrm>
                <a:off x="189832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18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0" name="Google Shape;17660;p49"/>
              <p:cNvSpPr/>
              <p:nvPr/>
            </p:nvSpPr>
            <p:spPr>
              <a:xfrm>
                <a:off x="213785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37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1" name="Google Shape;17661;p49"/>
              <p:cNvSpPr/>
              <p:nvPr/>
            </p:nvSpPr>
            <p:spPr>
              <a:xfrm>
                <a:off x="644906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54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2" name="Google Shape;17662;p49"/>
              <p:cNvSpPr/>
              <p:nvPr/>
            </p:nvSpPr>
            <p:spPr>
              <a:xfrm>
                <a:off x="193382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29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3" name="Google Shape;17663;p49"/>
              <p:cNvSpPr/>
              <p:nvPr/>
            </p:nvSpPr>
            <p:spPr>
              <a:xfrm>
                <a:off x="722072" y="1971897"/>
                <a:ext cx="34637" cy="34637"/>
              </a:xfrm>
              <a:custGeom>
                <a:rect b="b" l="l" r="r" t="t"/>
                <a:pathLst>
                  <a:path extrusionOk="0" h="1005" w="1005">
                    <a:moveTo>
                      <a:pt x="515" y="1"/>
                    </a:moveTo>
                    <a:cubicBezTo>
                      <a:pt x="232" y="1"/>
                      <a:pt x="1" y="206"/>
                      <a:pt x="1" y="490"/>
                    </a:cubicBezTo>
                    <a:cubicBezTo>
                      <a:pt x="1" y="773"/>
                      <a:pt x="232" y="1004"/>
                      <a:pt x="515" y="1004"/>
                    </a:cubicBezTo>
                    <a:cubicBezTo>
                      <a:pt x="798" y="1004"/>
                      <a:pt x="1004" y="773"/>
                      <a:pt x="1004" y="490"/>
                    </a:cubicBezTo>
                    <a:cubicBezTo>
                      <a:pt x="1004" y="206"/>
                      <a:pt x="798" y="1"/>
                      <a:pt x="5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4" name="Google Shape;17664;p49"/>
              <p:cNvSpPr/>
              <p:nvPr/>
            </p:nvSpPr>
            <p:spPr>
              <a:xfrm>
                <a:off x="269653" y="1971897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06"/>
                      <a:pt x="1" y="490"/>
                    </a:cubicBezTo>
                    <a:cubicBezTo>
                      <a:pt x="1" y="773"/>
                      <a:pt x="233" y="1004"/>
                      <a:pt x="516" y="1004"/>
                    </a:cubicBezTo>
                    <a:cubicBezTo>
                      <a:pt x="799" y="1004"/>
                      <a:pt x="1030" y="773"/>
                      <a:pt x="1030" y="490"/>
                    </a:cubicBezTo>
                    <a:cubicBezTo>
                      <a:pt x="1030" y="206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5" name="Google Shape;17665;p49"/>
              <p:cNvSpPr/>
              <p:nvPr/>
            </p:nvSpPr>
            <p:spPr>
              <a:xfrm>
                <a:off x="648456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75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75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6" name="Google Shape;17666;p49"/>
              <p:cNvSpPr/>
              <p:nvPr/>
            </p:nvSpPr>
            <p:spPr>
              <a:xfrm>
                <a:off x="193382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50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50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7" name="Google Shape;17667;p49"/>
              <p:cNvSpPr/>
              <p:nvPr/>
            </p:nvSpPr>
            <p:spPr>
              <a:xfrm>
                <a:off x="474581" y="3388569"/>
                <a:ext cx="164157" cy="776221"/>
              </a:xfrm>
              <a:custGeom>
                <a:rect b="b" l="l" r="r" t="t"/>
                <a:pathLst>
                  <a:path extrusionOk="0" h="22522" w="4763">
                    <a:moveTo>
                      <a:pt x="1082" y="0"/>
                    </a:moveTo>
                    <a:cubicBezTo>
                      <a:pt x="2394" y="4144"/>
                      <a:pt x="4762" y="14259"/>
                      <a:pt x="0" y="22521"/>
                    </a:cubicBezTo>
                    <a:lnTo>
                      <a:pt x="3836" y="22521"/>
                    </a:lnTo>
                    <a:lnTo>
                      <a:pt x="2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8" name="Google Shape;17668;p49"/>
              <p:cNvSpPr/>
              <p:nvPr/>
            </p:nvSpPr>
            <p:spPr>
              <a:xfrm>
                <a:off x="435532" y="3411626"/>
                <a:ext cx="29330" cy="720318"/>
              </a:xfrm>
              <a:custGeom>
                <a:rect b="b" l="l" r="r" t="t"/>
                <a:pathLst>
                  <a:path extrusionOk="0" h="20900" w="851">
                    <a:moveTo>
                      <a:pt x="850" y="0"/>
                    </a:moveTo>
                    <a:lnTo>
                      <a:pt x="850" y="0"/>
                    </a:lnTo>
                    <a:cubicBezTo>
                      <a:pt x="722" y="1750"/>
                      <a:pt x="619" y="3475"/>
                      <a:pt x="541" y="5225"/>
                    </a:cubicBezTo>
                    <a:lnTo>
                      <a:pt x="284" y="10450"/>
                    </a:lnTo>
                    <a:lnTo>
                      <a:pt x="104" y="15675"/>
                    </a:lnTo>
                    <a:cubicBezTo>
                      <a:pt x="52" y="17425"/>
                      <a:pt x="27" y="19175"/>
                      <a:pt x="1" y="20900"/>
                    </a:cubicBezTo>
                    <a:cubicBezTo>
                      <a:pt x="130" y="19175"/>
                      <a:pt x="233" y="17425"/>
                      <a:pt x="310" y="15675"/>
                    </a:cubicBezTo>
                    <a:lnTo>
                      <a:pt x="567" y="10450"/>
                    </a:lnTo>
                    <a:lnTo>
                      <a:pt x="747" y="5225"/>
                    </a:lnTo>
                    <a:cubicBezTo>
                      <a:pt x="799" y="3475"/>
                      <a:pt x="825" y="1750"/>
                      <a:pt x="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669" name="Google Shape;17669;p49"/>
          <p:cNvSpPr txBox="1"/>
          <p:nvPr>
            <p:ph type="title"/>
          </p:nvPr>
        </p:nvSpPr>
        <p:spPr>
          <a:xfrm>
            <a:off x="720000" y="182175"/>
            <a:ext cx="7704000" cy="1190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2017's Cities with the highest , lowest, and midpoint % of Park Areas</a:t>
            </a:r>
            <a:endParaRPr/>
          </a:p>
        </p:txBody>
      </p:sp>
      <p:sp>
        <p:nvSpPr>
          <p:cNvPr id="17670" name="Google Shape;17670;p49"/>
          <p:cNvSpPr txBox="1"/>
          <p:nvPr>
            <p:ph idx="1" type="subTitle"/>
          </p:nvPr>
        </p:nvSpPr>
        <p:spPr>
          <a:xfrm>
            <a:off x="5930400" y="2058825"/>
            <a:ext cx="2341200" cy="1751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Hialeah, Fl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 Area: 2%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Obesity</a:t>
            </a:r>
            <a:r>
              <a:rPr lang="en"/>
              <a:t>: 34.2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Mental Health: 15.6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Visits: 71.0</a:t>
            </a:r>
            <a:endParaRPr/>
          </a:p>
        </p:txBody>
      </p:sp>
      <p:sp>
        <p:nvSpPr>
          <p:cNvPr id="17671" name="Google Shape;17671;p49"/>
          <p:cNvSpPr txBox="1"/>
          <p:nvPr>
            <p:ph idx="2" type="title"/>
          </p:nvPr>
        </p:nvSpPr>
        <p:spPr>
          <a:xfrm>
            <a:off x="5931071" y="1739025"/>
            <a:ext cx="2340000" cy="319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City, State</a:t>
            </a:r>
            <a:endParaRPr/>
          </a:p>
        </p:txBody>
      </p:sp>
      <p:sp>
        <p:nvSpPr>
          <p:cNvPr id="17672" name="Google Shape;17672;p49"/>
          <p:cNvSpPr txBox="1"/>
          <p:nvPr>
            <p:ph idx="7" type="subTitle"/>
          </p:nvPr>
        </p:nvSpPr>
        <p:spPr>
          <a:xfrm>
            <a:off x="872400" y="2232575"/>
            <a:ext cx="2341200" cy="2024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Ankorage, AK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 Area: 80 %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Obesity value: 34.1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Mental Health value:  11.0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DrVisit value: 54.2 </a:t>
            </a:r>
            <a:endParaRPr/>
          </a:p>
        </p:txBody>
      </p:sp>
      <p:sp>
        <p:nvSpPr>
          <p:cNvPr id="17673" name="Google Shape;17673;p49"/>
          <p:cNvSpPr txBox="1"/>
          <p:nvPr>
            <p:ph idx="8" type="title"/>
          </p:nvPr>
        </p:nvSpPr>
        <p:spPr>
          <a:xfrm>
            <a:off x="720000" y="1839900"/>
            <a:ext cx="2340300" cy="319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City, State</a:t>
            </a:r>
            <a:endParaRPr/>
          </a:p>
        </p:txBody>
      </p:sp>
      <p:sp>
        <p:nvSpPr>
          <p:cNvPr id="17674" name="Google Shape;17674;p49"/>
          <p:cNvSpPr txBox="1"/>
          <p:nvPr/>
        </p:nvSpPr>
        <p:spPr>
          <a:xfrm>
            <a:off x="1438800" y="1107595"/>
            <a:ext cx="1208400" cy="5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500">
                <a:solidFill>
                  <a:schemeClr val="accent6"/>
                </a:solidFill>
                <a:latin typeface="Kavoon"/>
                <a:ea typeface="Kavoon"/>
                <a:cs typeface="Kavoon"/>
                <a:sym typeface="Kavoon"/>
              </a:rPr>
              <a:t>01</a:t>
            </a:r>
            <a:endParaRPr sz="4500">
              <a:solidFill>
                <a:schemeClr val="accent6"/>
              </a:solidFill>
            </a:endParaRPr>
          </a:p>
        </p:txBody>
      </p:sp>
      <p:sp>
        <p:nvSpPr>
          <p:cNvPr id="17675" name="Google Shape;17675;p49"/>
          <p:cNvSpPr txBox="1"/>
          <p:nvPr/>
        </p:nvSpPr>
        <p:spPr>
          <a:xfrm>
            <a:off x="4126150" y="1178320"/>
            <a:ext cx="1208400" cy="5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500">
                <a:solidFill>
                  <a:schemeClr val="accent6"/>
                </a:solidFill>
                <a:latin typeface="Kavoon"/>
                <a:ea typeface="Kavoon"/>
                <a:cs typeface="Kavoon"/>
                <a:sym typeface="Kavoon"/>
              </a:rPr>
              <a:t>02</a:t>
            </a:r>
            <a:endParaRPr sz="4500">
              <a:solidFill>
                <a:schemeClr val="accent6"/>
              </a:solidFill>
            </a:endParaRPr>
          </a:p>
        </p:txBody>
      </p:sp>
      <p:sp>
        <p:nvSpPr>
          <p:cNvPr id="17676" name="Google Shape;17676;p49"/>
          <p:cNvSpPr txBox="1"/>
          <p:nvPr/>
        </p:nvSpPr>
        <p:spPr>
          <a:xfrm>
            <a:off x="6496800" y="1107595"/>
            <a:ext cx="1208400" cy="5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4500">
                <a:solidFill>
                  <a:schemeClr val="accent6"/>
                </a:solidFill>
                <a:latin typeface="Kavoon"/>
                <a:ea typeface="Kavoon"/>
                <a:cs typeface="Kavoon"/>
                <a:sym typeface="Kavoon"/>
              </a:rPr>
              <a:t>03</a:t>
            </a:r>
            <a:endParaRPr sz="4500">
              <a:solidFill>
                <a:schemeClr val="accent6"/>
              </a:solidFill>
            </a:endParaRPr>
          </a:p>
        </p:txBody>
      </p:sp>
      <p:grpSp>
        <p:nvGrpSpPr>
          <p:cNvPr id="17677" name="Google Shape;17677;p49"/>
          <p:cNvGrpSpPr/>
          <p:nvPr/>
        </p:nvGrpSpPr>
        <p:grpSpPr>
          <a:xfrm>
            <a:off x="82888" y="3718300"/>
            <a:ext cx="790775" cy="1190625"/>
            <a:chOff x="79975" y="2751838"/>
            <a:chExt cx="790775" cy="1190625"/>
          </a:xfrm>
        </p:grpSpPr>
        <p:sp>
          <p:nvSpPr>
            <p:cNvPr id="17678" name="Google Shape;17678;p49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9" name="Google Shape;17679;p49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0" name="Google Shape;17680;p49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1" name="Google Shape;17681;p49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2" name="Google Shape;17682;p49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3" name="Google Shape;17683;p49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4" name="Google Shape;17684;p49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5" name="Google Shape;17685;p49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6" name="Google Shape;17686;p49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7" name="Google Shape;17687;p49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8" name="Google Shape;17688;p49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9" name="Google Shape;17689;p49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0" name="Google Shape;17690;p49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1" name="Google Shape;17691;p49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2" name="Google Shape;17692;p49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3" name="Google Shape;17693;p49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4" name="Google Shape;17694;p49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5" name="Google Shape;17695;p49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6" name="Google Shape;17696;p49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7" name="Google Shape;17697;p49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8" name="Google Shape;17698;p49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9" name="Google Shape;17699;p49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0" name="Google Shape;17700;p49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1" name="Google Shape;17701;p49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2" name="Google Shape;17702;p49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3" name="Google Shape;17703;p49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4" name="Google Shape;17704;p49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5" name="Google Shape;17705;p49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6" name="Google Shape;17706;p49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7" name="Google Shape;17707;p49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8" name="Google Shape;17708;p49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9" name="Google Shape;17709;p49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0" name="Google Shape;17710;p49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1" name="Google Shape;17711;p49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2" name="Google Shape;17712;p49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3" name="Google Shape;17713;p49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4" name="Google Shape;17714;p49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5" name="Google Shape;17715;p49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6" name="Google Shape;17716;p49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7" name="Google Shape;17717;p49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8" name="Google Shape;17718;p49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9" name="Google Shape;17719;p49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0" name="Google Shape;17720;p49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1" name="Google Shape;17721;p49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2" name="Google Shape;17722;p49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3" name="Google Shape;17723;p49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4" name="Google Shape;17724;p49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5" name="Google Shape;17725;p49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6" name="Google Shape;17726;p49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7" name="Google Shape;17727;p49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8" name="Google Shape;17728;p49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9" name="Google Shape;17729;p49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0" name="Google Shape;17730;p49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1" name="Google Shape;17731;p49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2" name="Google Shape;17732;p49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3" name="Google Shape;17733;p49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4" name="Google Shape;17734;p49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5" name="Google Shape;17735;p49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6" name="Google Shape;17736;p49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7" name="Google Shape;17737;p49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8" name="Google Shape;17738;p49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9" name="Google Shape;17739;p49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0" name="Google Shape;17740;p49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1" name="Google Shape;17741;p49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2" name="Google Shape;17742;p49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3" name="Google Shape;17743;p49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44" name="Google Shape;17744;p49"/>
          <p:cNvSpPr txBox="1"/>
          <p:nvPr>
            <p:ph idx="8" type="title"/>
          </p:nvPr>
        </p:nvSpPr>
        <p:spPr>
          <a:xfrm>
            <a:off x="3497150" y="1839900"/>
            <a:ext cx="2340300" cy="319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City, State</a:t>
            </a:r>
            <a:endParaRPr/>
          </a:p>
        </p:txBody>
      </p:sp>
      <p:sp>
        <p:nvSpPr>
          <p:cNvPr id="17745" name="Google Shape;17745;p49"/>
          <p:cNvSpPr txBox="1"/>
          <p:nvPr>
            <p:ph idx="1" type="subTitle"/>
          </p:nvPr>
        </p:nvSpPr>
        <p:spPr>
          <a:xfrm>
            <a:off x="3624650" y="2293850"/>
            <a:ext cx="2341200" cy="2115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Fremont</a:t>
            </a:r>
            <a:r>
              <a:rPr lang="en"/>
              <a:t>, Ca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 Area: 44%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Obesity: 16.5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Mental Health: 8.4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Visits: 65.5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49" name="Shape 17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50" name="Google Shape;17750;p50"/>
          <p:cNvGrpSpPr/>
          <p:nvPr/>
        </p:nvGrpSpPr>
        <p:grpSpPr>
          <a:xfrm>
            <a:off x="7367340" y="1765878"/>
            <a:ext cx="1540769" cy="288316"/>
            <a:chOff x="6474315" y="1430778"/>
            <a:chExt cx="1540769" cy="288316"/>
          </a:xfrm>
        </p:grpSpPr>
        <p:sp>
          <p:nvSpPr>
            <p:cNvPr id="17751" name="Google Shape;17751;p50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2" name="Google Shape;17752;p50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3" name="Google Shape;17753;p50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4" name="Google Shape;17754;p50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5" name="Google Shape;17755;p50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6" name="Google Shape;17756;p50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7" name="Google Shape;17757;p50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8" name="Google Shape;17758;p50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9" name="Google Shape;17759;p50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60" name="Google Shape;17760;p50"/>
          <p:cNvGrpSpPr/>
          <p:nvPr/>
        </p:nvGrpSpPr>
        <p:grpSpPr>
          <a:xfrm>
            <a:off x="377519" y="539995"/>
            <a:ext cx="1133106" cy="284221"/>
            <a:chOff x="1233494" y="1446095"/>
            <a:chExt cx="1133106" cy="284221"/>
          </a:xfrm>
        </p:grpSpPr>
        <p:sp>
          <p:nvSpPr>
            <p:cNvPr id="17761" name="Google Shape;17761;p50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2" name="Google Shape;17762;p50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3" name="Google Shape;17763;p50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4" name="Google Shape;17764;p50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5" name="Google Shape;17765;p50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6" name="Google Shape;17766;p50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7" name="Google Shape;17767;p50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8" name="Google Shape;17768;p50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9" name="Google Shape;17769;p50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70" name="Google Shape;17770;p50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 / conclusions</a:t>
            </a:r>
            <a:endParaRPr/>
          </a:p>
        </p:txBody>
      </p:sp>
      <p:sp>
        <p:nvSpPr>
          <p:cNvPr id="17771" name="Google Shape;17771;p50"/>
          <p:cNvSpPr/>
          <p:nvPr/>
        </p:nvSpPr>
        <p:spPr>
          <a:xfrm>
            <a:off x="1757150" y="1332598"/>
            <a:ext cx="12801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C4926"/>
                </a:solidFill>
                <a:latin typeface="Kavoon"/>
                <a:ea typeface="Kavoon"/>
                <a:cs typeface="Kavoon"/>
                <a:sym typeface="Kavoon"/>
              </a:rPr>
              <a:t>About Obesity</a:t>
            </a:r>
            <a:endParaRPr sz="2000">
              <a:solidFill>
                <a:srgbClr val="DC4926"/>
              </a:solidFill>
              <a:latin typeface="Kavoon"/>
              <a:ea typeface="Kavoon"/>
              <a:cs typeface="Kavoon"/>
              <a:sym typeface="Kavoon"/>
            </a:endParaRPr>
          </a:p>
        </p:txBody>
      </p:sp>
      <p:sp>
        <p:nvSpPr>
          <p:cNvPr id="17772" name="Google Shape;17772;p50"/>
          <p:cNvSpPr/>
          <p:nvPr/>
        </p:nvSpPr>
        <p:spPr>
          <a:xfrm>
            <a:off x="3234625" y="1421275"/>
            <a:ext cx="35892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What did you learn about Obesity?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7773" name="Google Shape;17773;p50"/>
          <p:cNvSpPr/>
          <p:nvPr/>
        </p:nvSpPr>
        <p:spPr>
          <a:xfrm>
            <a:off x="3234625" y="1729000"/>
            <a:ext cx="35892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There is no clear correlation between the green space of a city and its  obesity rates</a:t>
            </a:r>
            <a:endParaRPr sz="1200"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17774" name="Google Shape;17774;p50"/>
          <p:cNvGrpSpPr/>
          <p:nvPr/>
        </p:nvGrpSpPr>
        <p:grpSpPr>
          <a:xfrm>
            <a:off x="796198" y="1236622"/>
            <a:ext cx="929719" cy="994383"/>
            <a:chOff x="-408368" y="957394"/>
            <a:chExt cx="714893" cy="764616"/>
          </a:xfrm>
        </p:grpSpPr>
        <p:sp>
          <p:nvSpPr>
            <p:cNvPr id="17775" name="Google Shape;17775;p50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76" name="Google Shape;17776;p50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7777" name="Google Shape;17777;p50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8" name="Google Shape;17778;p50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79" name="Google Shape;17779;p50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0" name="Google Shape;17780;p50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1" name="Google Shape;17781;p50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2" name="Google Shape;17782;p50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3" name="Google Shape;17783;p50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4" name="Google Shape;17784;p50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5" name="Google Shape;17785;p50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6" name="Google Shape;17786;p50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7" name="Google Shape;17787;p50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8" name="Google Shape;17788;p50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9" name="Google Shape;17789;p50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0" name="Google Shape;17790;p50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1" name="Google Shape;17791;p50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2" name="Google Shape;17792;p50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3" name="Google Shape;17793;p50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4" name="Google Shape;17794;p50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5" name="Google Shape;17795;p50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6" name="Google Shape;17796;p50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7" name="Google Shape;17797;p50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8" name="Google Shape;17798;p50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9" name="Google Shape;17799;p50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0" name="Google Shape;17800;p50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1" name="Google Shape;17801;p50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2" name="Google Shape;17802;p50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3" name="Google Shape;17803;p50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4" name="Google Shape;17804;p50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5" name="Google Shape;17805;p50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6" name="Google Shape;17806;p50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7" name="Google Shape;17807;p50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8" name="Google Shape;17808;p50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9" name="Google Shape;17809;p50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0" name="Google Shape;17810;p50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1" name="Google Shape;17811;p50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2" name="Google Shape;17812;p50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3" name="Google Shape;17813;p50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4" name="Google Shape;17814;p50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5" name="Google Shape;17815;p50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6" name="Google Shape;17816;p50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17" name="Google Shape;17817;p50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7818" name="Google Shape;17818;p50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9" name="Google Shape;17819;p50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0" name="Google Shape;17820;p50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1" name="Google Shape;17821;p50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2" name="Google Shape;17822;p50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3" name="Google Shape;17823;p50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4" name="Google Shape;17824;p50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5" name="Google Shape;17825;p50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6" name="Google Shape;17826;p50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7" name="Google Shape;17827;p50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8" name="Google Shape;17828;p50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9" name="Google Shape;17829;p50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0" name="Google Shape;17830;p50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1" name="Google Shape;17831;p50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2" name="Google Shape;17832;p50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3" name="Google Shape;17833;p50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4" name="Google Shape;17834;p50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5" name="Google Shape;17835;p50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6" name="Google Shape;17836;p50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7" name="Google Shape;17837;p50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8" name="Google Shape;17838;p50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9" name="Google Shape;17839;p50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0" name="Google Shape;17840;p50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1" name="Google Shape;17841;p50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2" name="Google Shape;17842;p50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3" name="Google Shape;17843;p50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4" name="Google Shape;17844;p50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5" name="Google Shape;17845;p50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6" name="Google Shape;17846;p50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7" name="Google Shape;17847;p50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8" name="Google Shape;17848;p50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9" name="Google Shape;17849;p50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0" name="Google Shape;17850;p50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1" name="Google Shape;17851;p50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852" name="Google Shape;17852;p50"/>
          <p:cNvGrpSpPr/>
          <p:nvPr/>
        </p:nvGrpSpPr>
        <p:grpSpPr>
          <a:xfrm>
            <a:off x="1062994" y="1474483"/>
            <a:ext cx="396126" cy="396005"/>
            <a:chOff x="5373429" y="1818251"/>
            <a:chExt cx="566299" cy="566207"/>
          </a:xfrm>
        </p:grpSpPr>
        <p:sp>
          <p:nvSpPr>
            <p:cNvPr id="17853" name="Google Shape;17853;p50"/>
            <p:cNvSpPr/>
            <p:nvPr/>
          </p:nvSpPr>
          <p:spPr>
            <a:xfrm>
              <a:off x="5486750" y="1894551"/>
              <a:ext cx="47855" cy="117075"/>
            </a:xfrm>
            <a:custGeom>
              <a:rect b="b" l="l" r="r" t="t"/>
              <a:pathLst>
                <a:path extrusionOk="0" h="3836" w="1568">
                  <a:moveTo>
                    <a:pt x="641" y="0"/>
                  </a:moveTo>
                  <a:cubicBezTo>
                    <a:pt x="506" y="0"/>
                    <a:pt x="388" y="96"/>
                    <a:pt x="369" y="242"/>
                  </a:cubicBezTo>
                  <a:cubicBezTo>
                    <a:pt x="0" y="2747"/>
                    <a:pt x="1018" y="3716"/>
                    <a:pt x="1068" y="3755"/>
                  </a:cubicBezTo>
                  <a:cubicBezTo>
                    <a:pt x="1118" y="3805"/>
                    <a:pt x="1188" y="3835"/>
                    <a:pt x="1258" y="3835"/>
                  </a:cubicBezTo>
                  <a:cubicBezTo>
                    <a:pt x="1338" y="3835"/>
                    <a:pt x="1407" y="3805"/>
                    <a:pt x="1467" y="3746"/>
                  </a:cubicBezTo>
                  <a:cubicBezTo>
                    <a:pt x="1567" y="3626"/>
                    <a:pt x="1557" y="3456"/>
                    <a:pt x="1447" y="3346"/>
                  </a:cubicBezTo>
                  <a:cubicBezTo>
                    <a:pt x="1437" y="3336"/>
                    <a:pt x="599" y="2508"/>
                    <a:pt x="918" y="322"/>
                  </a:cubicBezTo>
                  <a:cubicBezTo>
                    <a:pt x="938" y="162"/>
                    <a:pt x="839" y="23"/>
                    <a:pt x="679" y="3"/>
                  </a:cubicBezTo>
                  <a:cubicBezTo>
                    <a:pt x="666" y="1"/>
                    <a:pt x="653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4" name="Google Shape;17854;p50"/>
            <p:cNvSpPr/>
            <p:nvPr/>
          </p:nvSpPr>
          <p:spPr>
            <a:xfrm>
              <a:off x="5778856" y="1894551"/>
              <a:ext cx="47855" cy="117075"/>
            </a:xfrm>
            <a:custGeom>
              <a:rect b="b" l="l" r="r" t="t"/>
              <a:pathLst>
                <a:path extrusionOk="0" h="3836" w="1568">
                  <a:moveTo>
                    <a:pt x="917" y="0"/>
                  </a:moveTo>
                  <a:cubicBezTo>
                    <a:pt x="905" y="0"/>
                    <a:pt x="892" y="1"/>
                    <a:pt x="879" y="3"/>
                  </a:cubicBezTo>
                  <a:cubicBezTo>
                    <a:pt x="729" y="23"/>
                    <a:pt x="620" y="162"/>
                    <a:pt x="640" y="322"/>
                  </a:cubicBezTo>
                  <a:cubicBezTo>
                    <a:pt x="959" y="2498"/>
                    <a:pt x="131" y="3326"/>
                    <a:pt x="121" y="3346"/>
                  </a:cubicBezTo>
                  <a:cubicBezTo>
                    <a:pt x="1" y="3456"/>
                    <a:pt x="1" y="3626"/>
                    <a:pt x="101" y="3746"/>
                  </a:cubicBezTo>
                  <a:cubicBezTo>
                    <a:pt x="160" y="3805"/>
                    <a:pt x="230" y="3835"/>
                    <a:pt x="310" y="3835"/>
                  </a:cubicBezTo>
                  <a:cubicBezTo>
                    <a:pt x="370" y="3835"/>
                    <a:pt x="440" y="3805"/>
                    <a:pt x="500" y="3755"/>
                  </a:cubicBezTo>
                  <a:cubicBezTo>
                    <a:pt x="540" y="3716"/>
                    <a:pt x="1568" y="2747"/>
                    <a:pt x="1198" y="232"/>
                  </a:cubicBezTo>
                  <a:cubicBezTo>
                    <a:pt x="1180" y="95"/>
                    <a:pt x="1053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5" name="Google Shape;17855;p50"/>
            <p:cNvSpPr/>
            <p:nvPr/>
          </p:nvSpPr>
          <p:spPr>
            <a:xfrm>
              <a:off x="5464806" y="1818251"/>
              <a:ext cx="76788" cy="84327"/>
            </a:xfrm>
            <a:custGeom>
              <a:rect b="b" l="l" r="r" t="t"/>
              <a:pathLst>
                <a:path extrusionOk="0" h="2763" w="2516">
                  <a:moveTo>
                    <a:pt x="1379" y="0"/>
                  </a:moveTo>
                  <a:cubicBezTo>
                    <a:pt x="1350" y="0"/>
                    <a:pt x="1323" y="13"/>
                    <a:pt x="1308" y="37"/>
                  </a:cubicBezTo>
                  <a:cubicBezTo>
                    <a:pt x="1" y="2024"/>
                    <a:pt x="1378" y="2762"/>
                    <a:pt x="1378" y="2762"/>
                  </a:cubicBezTo>
                  <a:cubicBezTo>
                    <a:pt x="2516" y="2004"/>
                    <a:pt x="1717" y="357"/>
                    <a:pt x="1458" y="37"/>
                  </a:cubicBezTo>
                  <a:cubicBezTo>
                    <a:pt x="1438" y="13"/>
                    <a:pt x="1408" y="0"/>
                    <a:pt x="13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6" name="Google Shape;17856;p50"/>
            <p:cNvSpPr/>
            <p:nvPr/>
          </p:nvSpPr>
          <p:spPr>
            <a:xfrm>
              <a:off x="5451133" y="1837204"/>
              <a:ext cx="67022" cy="65801"/>
            </a:xfrm>
            <a:custGeom>
              <a:rect b="b" l="l" r="r" t="t"/>
              <a:pathLst>
                <a:path extrusionOk="0" h="2156" w="2196">
                  <a:moveTo>
                    <a:pt x="92" y="1"/>
                  </a:moveTo>
                  <a:cubicBezTo>
                    <a:pt x="43" y="1"/>
                    <a:pt x="1" y="46"/>
                    <a:pt x="9" y="105"/>
                  </a:cubicBezTo>
                  <a:cubicBezTo>
                    <a:pt x="221" y="1958"/>
                    <a:pt x="1218" y="2156"/>
                    <a:pt x="1633" y="2156"/>
                  </a:cubicBezTo>
                  <a:cubicBezTo>
                    <a:pt x="1746" y="2156"/>
                    <a:pt x="1816" y="2141"/>
                    <a:pt x="1816" y="2141"/>
                  </a:cubicBezTo>
                  <a:cubicBezTo>
                    <a:pt x="2195" y="824"/>
                    <a:pt x="528" y="75"/>
                    <a:pt x="119" y="5"/>
                  </a:cubicBezTo>
                  <a:cubicBezTo>
                    <a:pt x="110" y="2"/>
                    <a:pt x="101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7" name="Google Shape;17857;p50"/>
            <p:cNvSpPr/>
            <p:nvPr/>
          </p:nvSpPr>
          <p:spPr>
            <a:xfrm>
              <a:off x="5494349" y="1837204"/>
              <a:ext cx="67297" cy="65801"/>
            </a:xfrm>
            <a:custGeom>
              <a:rect b="b" l="l" r="r" t="t"/>
              <a:pathLst>
                <a:path extrusionOk="0" h="2156" w="2205">
                  <a:moveTo>
                    <a:pt x="2104" y="1"/>
                  </a:moveTo>
                  <a:cubicBezTo>
                    <a:pt x="2095" y="1"/>
                    <a:pt x="2086" y="2"/>
                    <a:pt x="2077" y="5"/>
                  </a:cubicBezTo>
                  <a:cubicBezTo>
                    <a:pt x="1668" y="75"/>
                    <a:pt x="1" y="824"/>
                    <a:pt x="380" y="2141"/>
                  </a:cubicBezTo>
                  <a:cubicBezTo>
                    <a:pt x="380" y="2141"/>
                    <a:pt x="450" y="2156"/>
                    <a:pt x="563" y="2156"/>
                  </a:cubicBezTo>
                  <a:cubicBezTo>
                    <a:pt x="979" y="2156"/>
                    <a:pt x="1977" y="1958"/>
                    <a:pt x="2196" y="105"/>
                  </a:cubicBezTo>
                  <a:cubicBezTo>
                    <a:pt x="2205" y="46"/>
                    <a:pt x="2156" y="1"/>
                    <a:pt x="21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8" name="Google Shape;17858;p50"/>
            <p:cNvSpPr/>
            <p:nvPr/>
          </p:nvSpPr>
          <p:spPr>
            <a:xfrm>
              <a:off x="5422780" y="1877582"/>
              <a:ext cx="83777" cy="38547"/>
            </a:xfrm>
            <a:custGeom>
              <a:rect b="b" l="l" r="r" t="t"/>
              <a:pathLst>
                <a:path extrusionOk="0" h="1263" w="2745">
                  <a:moveTo>
                    <a:pt x="1304" y="1"/>
                  </a:moveTo>
                  <a:cubicBezTo>
                    <a:pt x="760" y="1"/>
                    <a:pt x="247" y="171"/>
                    <a:pt x="70" y="269"/>
                  </a:cubicBezTo>
                  <a:cubicBezTo>
                    <a:pt x="10" y="299"/>
                    <a:pt x="0" y="379"/>
                    <a:pt x="50" y="419"/>
                  </a:cubicBezTo>
                  <a:cubicBezTo>
                    <a:pt x="738" y="1067"/>
                    <a:pt x="1306" y="1262"/>
                    <a:pt x="1740" y="1262"/>
                  </a:cubicBezTo>
                  <a:cubicBezTo>
                    <a:pt x="2395" y="1262"/>
                    <a:pt x="2745" y="818"/>
                    <a:pt x="2745" y="818"/>
                  </a:cubicBezTo>
                  <a:cubicBezTo>
                    <a:pt x="2461" y="184"/>
                    <a:pt x="1866" y="1"/>
                    <a:pt x="1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9" name="Google Shape;17859;p50"/>
            <p:cNvSpPr/>
            <p:nvPr/>
          </p:nvSpPr>
          <p:spPr>
            <a:xfrm>
              <a:off x="5505916" y="1877582"/>
              <a:ext cx="84113" cy="38547"/>
            </a:xfrm>
            <a:custGeom>
              <a:rect b="b" l="l" r="r" t="t"/>
              <a:pathLst>
                <a:path extrusionOk="0" h="1263" w="2756">
                  <a:moveTo>
                    <a:pt x="1442" y="1"/>
                  </a:moveTo>
                  <a:cubicBezTo>
                    <a:pt x="880" y="1"/>
                    <a:pt x="285" y="184"/>
                    <a:pt x="1" y="818"/>
                  </a:cubicBezTo>
                  <a:cubicBezTo>
                    <a:pt x="1" y="818"/>
                    <a:pt x="355" y="1262"/>
                    <a:pt x="1013" y="1262"/>
                  </a:cubicBezTo>
                  <a:cubicBezTo>
                    <a:pt x="1448" y="1262"/>
                    <a:pt x="2018" y="1067"/>
                    <a:pt x="2706" y="419"/>
                  </a:cubicBezTo>
                  <a:cubicBezTo>
                    <a:pt x="2756" y="379"/>
                    <a:pt x="2736" y="299"/>
                    <a:pt x="2676" y="269"/>
                  </a:cubicBezTo>
                  <a:cubicBezTo>
                    <a:pt x="2499" y="171"/>
                    <a:pt x="1986" y="1"/>
                    <a:pt x="14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0" name="Google Shape;17860;p50"/>
            <p:cNvSpPr/>
            <p:nvPr/>
          </p:nvSpPr>
          <p:spPr>
            <a:xfrm>
              <a:off x="5771562" y="1818251"/>
              <a:ext cx="76788" cy="84327"/>
            </a:xfrm>
            <a:custGeom>
              <a:rect b="b" l="l" r="r" t="t"/>
              <a:pathLst>
                <a:path extrusionOk="0" h="2763" w="2516">
                  <a:moveTo>
                    <a:pt x="1138" y="0"/>
                  </a:moveTo>
                  <a:cubicBezTo>
                    <a:pt x="1108" y="0"/>
                    <a:pt x="1078" y="13"/>
                    <a:pt x="1058" y="37"/>
                  </a:cubicBezTo>
                  <a:cubicBezTo>
                    <a:pt x="799" y="357"/>
                    <a:pt x="0" y="2004"/>
                    <a:pt x="1138" y="2762"/>
                  </a:cubicBezTo>
                  <a:cubicBezTo>
                    <a:pt x="1138" y="2762"/>
                    <a:pt x="2515" y="2024"/>
                    <a:pt x="1218" y="37"/>
                  </a:cubicBezTo>
                  <a:cubicBezTo>
                    <a:pt x="1198" y="13"/>
                    <a:pt x="1168" y="0"/>
                    <a:pt x="1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1" name="Google Shape;17861;p50"/>
            <p:cNvSpPr/>
            <p:nvPr/>
          </p:nvSpPr>
          <p:spPr>
            <a:xfrm>
              <a:off x="5795307" y="1837204"/>
              <a:ext cx="66991" cy="65801"/>
            </a:xfrm>
            <a:custGeom>
              <a:rect b="b" l="l" r="r" t="t"/>
              <a:pathLst>
                <a:path extrusionOk="0" h="2156" w="2195">
                  <a:moveTo>
                    <a:pt x="2094" y="1"/>
                  </a:moveTo>
                  <a:cubicBezTo>
                    <a:pt x="2085" y="1"/>
                    <a:pt x="2076" y="2"/>
                    <a:pt x="2067" y="5"/>
                  </a:cubicBezTo>
                  <a:cubicBezTo>
                    <a:pt x="1658" y="75"/>
                    <a:pt x="1" y="824"/>
                    <a:pt x="370" y="2141"/>
                  </a:cubicBezTo>
                  <a:cubicBezTo>
                    <a:pt x="370" y="2141"/>
                    <a:pt x="440" y="2156"/>
                    <a:pt x="553" y="2156"/>
                  </a:cubicBezTo>
                  <a:cubicBezTo>
                    <a:pt x="969" y="2156"/>
                    <a:pt x="1967" y="1958"/>
                    <a:pt x="2187" y="105"/>
                  </a:cubicBezTo>
                  <a:cubicBezTo>
                    <a:pt x="2195" y="46"/>
                    <a:pt x="2146" y="1"/>
                    <a:pt x="20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2" name="Google Shape;17862;p50"/>
            <p:cNvSpPr/>
            <p:nvPr/>
          </p:nvSpPr>
          <p:spPr>
            <a:xfrm>
              <a:off x="5751785" y="1837204"/>
              <a:ext cx="67022" cy="65801"/>
            </a:xfrm>
            <a:custGeom>
              <a:rect b="b" l="l" r="r" t="t"/>
              <a:pathLst>
                <a:path extrusionOk="0" h="2156" w="2196">
                  <a:moveTo>
                    <a:pt x="92" y="1"/>
                  </a:moveTo>
                  <a:cubicBezTo>
                    <a:pt x="43" y="1"/>
                    <a:pt x="1" y="46"/>
                    <a:pt x="9" y="105"/>
                  </a:cubicBezTo>
                  <a:cubicBezTo>
                    <a:pt x="229" y="1958"/>
                    <a:pt x="1221" y="2156"/>
                    <a:pt x="1634" y="2156"/>
                  </a:cubicBezTo>
                  <a:cubicBezTo>
                    <a:pt x="1746" y="2156"/>
                    <a:pt x="1816" y="2141"/>
                    <a:pt x="1816" y="2141"/>
                  </a:cubicBezTo>
                  <a:cubicBezTo>
                    <a:pt x="2195" y="824"/>
                    <a:pt x="528" y="75"/>
                    <a:pt x="119" y="5"/>
                  </a:cubicBezTo>
                  <a:cubicBezTo>
                    <a:pt x="110" y="2"/>
                    <a:pt x="101" y="1"/>
                    <a:pt x="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3" name="Google Shape;17863;p50"/>
            <p:cNvSpPr/>
            <p:nvPr/>
          </p:nvSpPr>
          <p:spPr>
            <a:xfrm>
              <a:off x="5806599" y="1877582"/>
              <a:ext cx="84083" cy="38547"/>
            </a:xfrm>
            <a:custGeom>
              <a:rect b="b" l="l" r="r" t="t"/>
              <a:pathLst>
                <a:path extrusionOk="0" h="1263" w="2755">
                  <a:moveTo>
                    <a:pt x="1441" y="1"/>
                  </a:moveTo>
                  <a:cubicBezTo>
                    <a:pt x="879" y="1"/>
                    <a:pt x="284" y="184"/>
                    <a:pt x="0" y="818"/>
                  </a:cubicBezTo>
                  <a:cubicBezTo>
                    <a:pt x="0" y="818"/>
                    <a:pt x="354" y="1262"/>
                    <a:pt x="1012" y="1262"/>
                  </a:cubicBezTo>
                  <a:cubicBezTo>
                    <a:pt x="1447" y="1262"/>
                    <a:pt x="2017" y="1067"/>
                    <a:pt x="2705" y="419"/>
                  </a:cubicBezTo>
                  <a:cubicBezTo>
                    <a:pt x="2755" y="379"/>
                    <a:pt x="2735" y="299"/>
                    <a:pt x="2675" y="269"/>
                  </a:cubicBezTo>
                  <a:cubicBezTo>
                    <a:pt x="2498" y="171"/>
                    <a:pt x="1985" y="1"/>
                    <a:pt x="14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4" name="Google Shape;17864;p50"/>
            <p:cNvSpPr/>
            <p:nvPr/>
          </p:nvSpPr>
          <p:spPr>
            <a:xfrm>
              <a:off x="5723432" y="1877582"/>
              <a:ext cx="83777" cy="38547"/>
            </a:xfrm>
            <a:custGeom>
              <a:rect b="b" l="l" r="r" t="t"/>
              <a:pathLst>
                <a:path extrusionOk="0" h="1263" w="2745">
                  <a:moveTo>
                    <a:pt x="1304" y="1"/>
                  </a:moveTo>
                  <a:cubicBezTo>
                    <a:pt x="760" y="1"/>
                    <a:pt x="247" y="171"/>
                    <a:pt x="70" y="269"/>
                  </a:cubicBezTo>
                  <a:cubicBezTo>
                    <a:pt x="10" y="299"/>
                    <a:pt x="0" y="379"/>
                    <a:pt x="50" y="419"/>
                  </a:cubicBezTo>
                  <a:cubicBezTo>
                    <a:pt x="738" y="1067"/>
                    <a:pt x="1306" y="1262"/>
                    <a:pt x="1740" y="1262"/>
                  </a:cubicBezTo>
                  <a:cubicBezTo>
                    <a:pt x="2395" y="1262"/>
                    <a:pt x="2745" y="818"/>
                    <a:pt x="2745" y="818"/>
                  </a:cubicBezTo>
                  <a:cubicBezTo>
                    <a:pt x="2461" y="184"/>
                    <a:pt x="1866" y="1"/>
                    <a:pt x="1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5" name="Google Shape;17865;p50"/>
            <p:cNvSpPr/>
            <p:nvPr/>
          </p:nvSpPr>
          <p:spPr>
            <a:xfrm>
              <a:off x="5396258" y="1992704"/>
              <a:ext cx="520641" cy="155072"/>
            </a:xfrm>
            <a:custGeom>
              <a:rect b="b" l="l" r="r" t="t"/>
              <a:pathLst>
                <a:path extrusionOk="0" h="5081" w="17059">
                  <a:moveTo>
                    <a:pt x="4273" y="1"/>
                  </a:moveTo>
                  <a:cubicBezTo>
                    <a:pt x="3394" y="1"/>
                    <a:pt x="2656" y="639"/>
                    <a:pt x="2506" y="1478"/>
                  </a:cubicBezTo>
                  <a:cubicBezTo>
                    <a:pt x="2329" y="1363"/>
                    <a:pt x="2113" y="1295"/>
                    <a:pt x="1878" y="1295"/>
                  </a:cubicBezTo>
                  <a:cubicBezTo>
                    <a:pt x="1848" y="1295"/>
                    <a:pt x="1818" y="1296"/>
                    <a:pt x="1787" y="1298"/>
                  </a:cubicBezTo>
                  <a:cubicBezTo>
                    <a:pt x="1239" y="1348"/>
                    <a:pt x="809" y="1787"/>
                    <a:pt x="749" y="2326"/>
                  </a:cubicBezTo>
                  <a:cubicBezTo>
                    <a:pt x="739" y="2496"/>
                    <a:pt x="759" y="2655"/>
                    <a:pt x="809" y="2805"/>
                  </a:cubicBezTo>
                  <a:lnTo>
                    <a:pt x="710" y="2805"/>
                  </a:lnTo>
                  <a:cubicBezTo>
                    <a:pt x="320" y="2805"/>
                    <a:pt x="1" y="3124"/>
                    <a:pt x="1" y="3514"/>
                  </a:cubicBezTo>
                  <a:cubicBezTo>
                    <a:pt x="1" y="3903"/>
                    <a:pt x="320" y="4222"/>
                    <a:pt x="710" y="4222"/>
                  </a:cubicBezTo>
                  <a:lnTo>
                    <a:pt x="8534" y="5081"/>
                  </a:lnTo>
                  <a:lnTo>
                    <a:pt x="16349" y="4222"/>
                  </a:lnTo>
                  <a:cubicBezTo>
                    <a:pt x="16739" y="4222"/>
                    <a:pt x="17058" y="3903"/>
                    <a:pt x="17058" y="3514"/>
                  </a:cubicBezTo>
                  <a:cubicBezTo>
                    <a:pt x="17058" y="3124"/>
                    <a:pt x="16739" y="2805"/>
                    <a:pt x="16349" y="2805"/>
                  </a:cubicBezTo>
                  <a:lnTo>
                    <a:pt x="16270" y="2805"/>
                  </a:lnTo>
                  <a:cubicBezTo>
                    <a:pt x="16319" y="2655"/>
                    <a:pt x="16339" y="2496"/>
                    <a:pt x="16319" y="2326"/>
                  </a:cubicBezTo>
                  <a:cubicBezTo>
                    <a:pt x="16270" y="1787"/>
                    <a:pt x="15830" y="1348"/>
                    <a:pt x="15291" y="1298"/>
                  </a:cubicBezTo>
                  <a:cubicBezTo>
                    <a:pt x="15261" y="1296"/>
                    <a:pt x="15231" y="1295"/>
                    <a:pt x="15201" y="1295"/>
                  </a:cubicBezTo>
                  <a:cubicBezTo>
                    <a:pt x="14966" y="1295"/>
                    <a:pt x="14749" y="1363"/>
                    <a:pt x="14563" y="1478"/>
                  </a:cubicBezTo>
                  <a:cubicBezTo>
                    <a:pt x="14423" y="639"/>
                    <a:pt x="13685" y="1"/>
                    <a:pt x="12806" y="1"/>
                  </a:cubicBezTo>
                  <a:cubicBezTo>
                    <a:pt x="11918" y="1"/>
                    <a:pt x="11179" y="639"/>
                    <a:pt x="11040" y="1478"/>
                  </a:cubicBezTo>
                  <a:cubicBezTo>
                    <a:pt x="10854" y="1363"/>
                    <a:pt x="10637" y="1295"/>
                    <a:pt x="10402" y="1295"/>
                  </a:cubicBezTo>
                  <a:cubicBezTo>
                    <a:pt x="10372" y="1295"/>
                    <a:pt x="10342" y="1296"/>
                    <a:pt x="10311" y="1298"/>
                  </a:cubicBezTo>
                  <a:cubicBezTo>
                    <a:pt x="9772" y="1348"/>
                    <a:pt x="9333" y="1787"/>
                    <a:pt x="9283" y="2326"/>
                  </a:cubicBezTo>
                  <a:cubicBezTo>
                    <a:pt x="9263" y="2466"/>
                    <a:pt x="9273" y="2596"/>
                    <a:pt x="9313" y="2715"/>
                  </a:cubicBezTo>
                  <a:cubicBezTo>
                    <a:pt x="9323" y="2765"/>
                    <a:pt x="9283" y="2805"/>
                    <a:pt x="9243" y="2805"/>
                  </a:cubicBezTo>
                  <a:lnTo>
                    <a:pt x="7836" y="2805"/>
                  </a:lnTo>
                  <a:cubicBezTo>
                    <a:pt x="7786" y="2805"/>
                    <a:pt x="7756" y="2765"/>
                    <a:pt x="7766" y="2715"/>
                  </a:cubicBezTo>
                  <a:cubicBezTo>
                    <a:pt x="7796" y="2596"/>
                    <a:pt x="7806" y="2466"/>
                    <a:pt x="7796" y="2326"/>
                  </a:cubicBezTo>
                  <a:cubicBezTo>
                    <a:pt x="7746" y="1787"/>
                    <a:pt x="7307" y="1348"/>
                    <a:pt x="6768" y="1298"/>
                  </a:cubicBezTo>
                  <a:cubicBezTo>
                    <a:pt x="6737" y="1296"/>
                    <a:pt x="6707" y="1295"/>
                    <a:pt x="6677" y="1295"/>
                  </a:cubicBezTo>
                  <a:cubicBezTo>
                    <a:pt x="6442" y="1295"/>
                    <a:pt x="6225" y="1363"/>
                    <a:pt x="6039" y="1478"/>
                  </a:cubicBezTo>
                  <a:cubicBezTo>
                    <a:pt x="5890" y="639"/>
                    <a:pt x="5161" y="1"/>
                    <a:pt x="42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6" name="Google Shape;17866;p50"/>
            <p:cNvSpPr/>
            <p:nvPr/>
          </p:nvSpPr>
          <p:spPr>
            <a:xfrm>
              <a:off x="5373429" y="2121559"/>
              <a:ext cx="566299" cy="115488"/>
            </a:xfrm>
            <a:custGeom>
              <a:rect b="b" l="l" r="r" t="t"/>
              <a:pathLst>
                <a:path extrusionOk="0" h="3784" w="18555">
                  <a:moveTo>
                    <a:pt x="0" y="0"/>
                  </a:moveTo>
                  <a:lnTo>
                    <a:pt x="0" y="2086"/>
                  </a:lnTo>
                  <a:lnTo>
                    <a:pt x="9282" y="3783"/>
                  </a:lnTo>
                  <a:lnTo>
                    <a:pt x="18555" y="2086"/>
                  </a:lnTo>
                  <a:lnTo>
                    <a:pt x="185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7" name="Google Shape;17867;p50"/>
            <p:cNvSpPr/>
            <p:nvPr/>
          </p:nvSpPr>
          <p:spPr>
            <a:xfrm>
              <a:off x="5373429" y="2121559"/>
              <a:ext cx="39920" cy="63695"/>
            </a:xfrm>
            <a:custGeom>
              <a:rect b="b" l="l" r="r" t="t"/>
              <a:pathLst>
                <a:path extrusionOk="0" h="2087" w="1308">
                  <a:moveTo>
                    <a:pt x="0" y="0"/>
                  </a:moveTo>
                  <a:lnTo>
                    <a:pt x="0" y="2086"/>
                  </a:lnTo>
                  <a:lnTo>
                    <a:pt x="1308" y="2086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8" name="Google Shape;17868;p50"/>
            <p:cNvSpPr/>
            <p:nvPr/>
          </p:nvSpPr>
          <p:spPr>
            <a:xfrm>
              <a:off x="5373429" y="2185224"/>
              <a:ext cx="566299" cy="199235"/>
            </a:xfrm>
            <a:custGeom>
              <a:rect b="b" l="l" r="r" t="t"/>
              <a:pathLst>
                <a:path extrusionOk="0" h="6528" w="18555">
                  <a:moveTo>
                    <a:pt x="0" y="0"/>
                  </a:moveTo>
                  <a:lnTo>
                    <a:pt x="0" y="6348"/>
                  </a:lnTo>
                  <a:cubicBezTo>
                    <a:pt x="0" y="6448"/>
                    <a:pt x="80" y="6528"/>
                    <a:pt x="190" y="6528"/>
                  </a:cubicBezTo>
                  <a:lnTo>
                    <a:pt x="18375" y="6528"/>
                  </a:lnTo>
                  <a:cubicBezTo>
                    <a:pt x="18475" y="6528"/>
                    <a:pt x="18555" y="6448"/>
                    <a:pt x="18555" y="6348"/>
                  </a:cubicBezTo>
                  <a:lnTo>
                    <a:pt x="185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9" name="Google Shape;17869;p50"/>
            <p:cNvSpPr/>
            <p:nvPr/>
          </p:nvSpPr>
          <p:spPr>
            <a:xfrm>
              <a:off x="5396258" y="1992704"/>
              <a:ext cx="150525" cy="128886"/>
            </a:xfrm>
            <a:custGeom>
              <a:rect b="b" l="l" r="r" t="t"/>
              <a:pathLst>
                <a:path extrusionOk="0" h="4223" w="4932">
                  <a:moveTo>
                    <a:pt x="4273" y="1"/>
                  </a:moveTo>
                  <a:cubicBezTo>
                    <a:pt x="3394" y="1"/>
                    <a:pt x="2656" y="639"/>
                    <a:pt x="2506" y="1478"/>
                  </a:cubicBezTo>
                  <a:cubicBezTo>
                    <a:pt x="2329" y="1363"/>
                    <a:pt x="2113" y="1295"/>
                    <a:pt x="1878" y="1295"/>
                  </a:cubicBezTo>
                  <a:cubicBezTo>
                    <a:pt x="1848" y="1295"/>
                    <a:pt x="1818" y="1296"/>
                    <a:pt x="1787" y="1298"/>
                  </a:cubicBezTo>
                  <a:cubicBezTo>
                    <a:pt x="1239" y="1348"/>
                    <a:pt x="809" y="1787"/>
                    <a:pt x="749" y="2326"/>
                  </a:cubicBezTo>
                  <a:cubicBezTo>
                    <a:pt x="739" y="2496"/>
                    <a:pt x="759" y="2655"/>
                    <a:pt x="809" y="2805"/>
                  </a:cubicBezTo>
                  <a:lnTo>
                    <a:pt x="710" y="2805"/>
                  </a:lnTo>
                  <a:cubicBezTo>
                    <a:pt x="320" y="2805"/>
                    <a:pt x="1" y="3124"/>
                    <a:pt x="1" y="3514"/>
                  </a:cubicBezTo>
                  <a:cubicBezTo>
                    <a:pt x="1" y="3713"/>
                    <a:pt x="81" y="3893"/>
                    <a:pt x="210" y="4013"/>
                  </a:cubicBezTo>
                  <a:cubicBezTo>
                    <a:pt x="340" y="4143"/>
                    <a:pt x="520" y="4222"/>
                    <a:pt x="710" y="4222"/>
                  </a:cubicBezTo>
                  <a:lnTo>
                    <a:pt x="2017" y="4222"/>
                  </a:lnTo>
                  <a:cubicBezTo>
                    <a:pt x="1827" y="4222"/>
                    <a:pt x="1648" y="4143"/>
                    <a:pt x="1518" y="4013"/>
                  </a:cubicBezTo>
                  <a:cubicBezTo>
                    <a:pt x="1388" y="3893"/>
                    <a:pt x="1308" y="3713"/>
                    <a:pt x="1308" y="3514"/>
                  </a:cubicBezTo>
                  <a:cubicBezTo>
                    <a:pt x="1308" y="3124"/>
                    <a:pt x="1628" y="2805"/>
                    <a:pt x="2017" y="2805"/>
                  </a:cubicBezTo>
                  <a:lnTo>
                    <a:pt x="2117" y="2805"/>
                  </a:lnTo>
                  <a:cubicBezTo>
                    <a:pt x="2067" y="2655"/>
                    <a:pt x="2047" y="2496"/>
                    <a:pt x="2057" y="2326"/>
                  </a:cubicBezTo>
                  <a:cubicBezTo>
                    <a:pt x="2117" y="1787"/>
                    <a:pt x="2546" y="1348"/>
                    <a:pt x="3095" y="1298"/>
                  </a:cubicBezTo>
                  <a:cubicBezTo>
                    <a:pt x="3125" y="1296"/>
                    <a:pt x="3156" y="1295"/>
                    <a:pt x="3186" y="1295"/>
                  </a:cubicBezTo>
                  <a:cubicBezTo>
                    <a:pt x="3420" y="1295"/>
                    <a:pt x="3637" y="1363"/>
                    <a:pt x="3814" y="1478"/>
                  </a:cubicBezTo>
                  <a:cubicBezTo>
                    <a:pt x="3923" y="859"/>
                    <a:pt x="4353" y="350"/>
                    <a:pt x="4931" y="120"/>
                  </a:cubicBezTo>
                  <a:cubicBezTo>
                    <a:pt x="4722" y="40"/>
                    <a:pt x="4502" y="1"/>
                    <a:pt x="4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0" name="Google Shape;17870;p50"/>
            <p:cNvSpPr/>
            <p:nvPr/>
          </p:nvSpPr>
          <p:spPr>
            <a:xfrm>
              <a:off x="5373429" y="2185224"/>
              <a:ext cx="45719" cy="199235"/>
            </a:xfrm>
            <a:custGeom>
              <a:rect b="b" l="l" r="r" t="t"/>
              <a:pathLst>
                <a:path extrusionOk="0" h="6528" w="1498">
                  <a:moveTo>
                    <a:pt x="0" y="0"/>
                  </a:moveTo>
                  <a:lnTo>
                    <a:pt x="0" y="6348"/>
                  </a:lnTo>
                  <a:cubicBezTo>
                    <a:pt x="0" y="6448"/>
                    <a:pt x="80" y="6528"/>
                    <a:pt x="190" y="6528"/>
                  </a:cubicBezTo>
                  <a:lnTo>
                    <a:pt x="1497" y="6528"/>
                  </a:lnTo>
                  <a:cubicBezTo>
                    <a:pt x="1388" y="6528"/>
                    <a:pt x="1308" y="6448"/>
                    <a:pt x="1308" y="634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1" name="Google Shape;17871;p50"/>
            <p:cNvSpPr/>
            <p:nvPr/>
          </p:nvSpPr>
          <p:spPr>
            <a:xfrm>
              <a:off x="5373429" y="2230302"/>
              <a:ext cx="63390" cy="32931"/>
            </a:xfrm>
            <a:custGeom>
              <a:rect b="b" l="l" r="r" t="t"/>
              <a:pathLst>
                <a:path extrusionOk="0" h="1079" w="2077">
                  <a:moveTo>
                    <a:pt x="0" y="0"/>
                  </a:moveTo>
                  <a:lnTo>
                    <a:pt x="0" y="1078"/>
                  </a:lnTo>
                  <a:lnTo>
                    <a:pt x="2076" y="1078"/>
                  </a:lnTo>
                  <a:lnTo>
                    <a:pt x="20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2" name="Google Shape;17872;p50"/>
            <p:cNvSpPr/>
            <p:nvPr/>
          </p:nvSpPr>
          <p:spPr>
            <a:xfrm>
              <a:off x="5595187" y="2263202"/>
              <a:ext cx="63390" cy="32626"/>
            </a:xfrm>
            <a:custGeom>
              <a:rect b="b" l="l" r="r" t="t"/>
              <a:pathLst>
                <a:path extrusionOk="0" h="1069" w="2077">
                  <a:moveTo>
                    <a:pt x="0" y="0"/>
                  </a:moveTo>
                  <a:lnTo>
                    <a:pt x="0" y="1068"/>
                  </a:lnTo>
                  <a:lnTo>
                    <a:pt x="2076" y="1068"/>
                  </a:lnTo>
                  <a:lnTo>
                    <a:pt x="20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3" name="Google Shape;17873;p50"/>
            <p:cNvSpPr/>
            <p:nvPr/>
          </p:nvSpPr>
          <p:spPr>
            <a:xfrm>
              <a:off x="5876643" y="2263202"/>
              <a:ext cx="63085" cy="32626"/>
            </a:xfrm>
            <a:custGeom>
              <a:rect b="b" l="l" r="r" t="t"/>
              <a:pathLst>
                <a:path extrusionOk="0" h="1069" w="2067">
                  <a:moveTo>
                    <a:pt x="1" y="0"/>
                  </a:moveTo>
                  <a:lnTo>
                    <a:pt x="1" y="1068"/>
                  </a:lnTo>
                  <a:lnTo>
                    <a:pt x="2067" y="1068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4" name="Google Shape;17874;p50"/>
            <p:cNvSpPr/>
            <p:nvPr/>
          </p:nvSpPr>
          <p:spPr>
            <a:xfrm>
              <a:off x="5419728" y="2306755"/>
              <a:ext cx="63085" cy="32626"/>
            </a:xfrm>
            <a:custGeom>
              <a:rect b="b" l="l" r="r" t="t"/>
              <a:pathLst>
                <a:path extrusionOk="0" h="1069" w="2067">
                  <a:moveTo>
                    <a:pt x="0" y="1"/>
                  </a:moveTo>
                  <a:lnTo>
                    <a:pt x="0" y="1069"/>
                  </a:lnTo>
                  <a:lnTo>
                    <a:pt x="2066" y="1069"/>
                  </a:lnTo>
                  <a:lnTo>
                    <a:pt x="20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5" name="Google Shape;17875;p50"/>
            <p:cNvSpPr/>
            <p:nvPr/>
          </p:nvSpPr>
          <p:spPr>
            <a:xfrm>
              <a:off x="5658547" y="2230302"/>
              <a:ext cx="63390" cy="32931"/>
            </a:xfrm>
            <a:custGeom>
              <a:rect b="b" l="l" r="r" t="t"/>
              <a:pathLst>
                <a:path extrusionOk="0" h="1079" w="2077">
                  <a:moveTo>
                    <a:pt x="0" y="0"/>
                  </a:moveTo>
                  <a:lnTo>
                    <a:pt x="0" y="1078"/>
                  </a:lnTo>
                  <a:lnTo>
                    <a:pt x="2076" y="1078"/>
                  </a:lnTo>
                  <a:lnTo>
                    <a:pt x="20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6" name="Google Shape;17876;p50"/>
            <p:cNvSpPr/>
            <p:nvPr/>
          </p:nvSpPr>
          <p:spPr>
            <a:xfrm>
              <a:off x="5721906" y="2306755"/>
              <a:ext cx="63085" cy="32626"/>
            </a:xfrm>
            <a:custGeom>
              <a:rect b="b" l="l" r="r" t="t"/>
              <a:pathLst>
                <a:path extrusionOk="0" h="1069" w="2067">
                  <a:moveTo>
                    <a:pt x="0" y="1"/>
                  </a:moveTo>
                  <a:lnTo>
                    <a:pt x="0" y="1069"/>
                  </a:lnTo>
                  <a:lnTo>
                    <a:pt x="2066" y="1069"/>
                  </a:lnTo>
                  <a:lnTo>
                    <a:pt x="20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77" name="Google Shape;17877;p50"/>
          <p:cNvSpPr/>
          <p:nvPr/>
        </p:nvSpPr>
        <p:spPr>
          <a:xfrm>
            <a:off x="1725925" y="2265625"/>
            <a:ext cx="1432500" cy="9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C4926"/>
                </a:solidFill>
                <a:latin typeface="Kavoon"/>
                <a:ea typeface="Kavoon"/>
                <a:cs typeface="Kavoon"/>
                <a:sym typeface="Kavoon"/>
              </a:rPr>
              <a:t>Mental Health</a:t>
            </a:r>
            <a:endParaRPr sz="2000">
              <a:solidFill>
                <a:srgbClr val="DC4926"/>
              </a:solidFill>
              <a:latin typeface="Kavoon"/>
              <a:ea typeface="Kavoon"/>
              <a:cs typeface="Kavoon"/>
              <a:sym typeface="Kavoon"/>
            </a:endParaRPr>
          </a:p>
        </p:txBody>
      </p:sp>
      <p:sp>
        <p:nvSpPr>
          <p:cNvPr id="17878" name="Google Shape;17878;p50"/>
          <p:cNvSpPr/>
          <p:nvPr/>
        </p:nvSpPr>
        <p:spPr>
          <a:xfrm>
            <a:off x="3234625" y="2471100"/>
            <a:ext cx="3589200" cy="1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What did you learn about Mental Health?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7879" name="Google Shape;17879;p50"/>
          <p:cNvSpPr/>
          <p:nvPr/>
        </p:nvSpPr>
        <p:spPr>
          <a:xfrm>
            <a:off x="3285025" y="2730038"/>
            <a:ext cx="35892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There is no clear correlation between the green space of a city and its  self reporting mental health</a:t>
            </a:r>
            <a:endParaRPr sz="1200"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17880" name="Google Shape;17880;p50"/>
          <p:cNvGrpSpPr/>
          <p:nvPr/>
        </p:nvGrpSpPr>
        <p:grpSpPr>
          <a:xfrm>
            <a:off x="796198" y="2282972"/>
            <a:ext cx="929719" cy="994383"/>
            <a:chOff x="-408368" y="957394"/>
            <a:chExt cx="714893" cy="764616"/>
          </a:xfrm>
        </p:grpSpPr>
        <p:sp>
          <p:nvSpPr>
            <p:cNvPr id="17881" name="Google Shape;17881;p50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882" name="Google Shape;17882;p50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7883" name="Google Shape;17883;p50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4" name="Google Shape;17884;p50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5" name="Google Shape;17885;p50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6" name="Google Shape;17886;p50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7" name="Google Shape;17887;p50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8" name="Google Shape;17888;p50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9" name="Google Shape;17889;p50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0" name="Google Shape;17890;p50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1" name="Google Shape;17891;p50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2" name="Google Shape;17892;p50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3" name="Google Shape;17893;p50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4" name="Google Shape;17894;p50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5" name="Google Shape;17895;p50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6" name="Google Shape;17896;p50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7" name="Google Shape;17897;p50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8" name="Google Shape;17898;p50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9" name="Google Shape;17899;p50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0" name="Google Shape;17900;p50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1" name="Google Shape;17901;p50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2" name="Google Shape;17902;p50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3" name="Google Shape;17903;p50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4" name="Google Shape;17904;p50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5" name="Google Shape;17905;p50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6" name="Google Shape;17906;p50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7" name="Google Shape;17907;p50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8" name="Google Shape;17908;p50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9" name="Google Shape;17909;p50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0" name="Google Shape;17910;p50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1" name="Google Shape;17911;p50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2" name="Google Shape;17912;p50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3" name="Google Shape;17913;p50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4" name="Google Shape;17914;p50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5" name="Google Shape;17915;p50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6" name="Google Shape;17916;p50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7" name="Google Shape;17917;p50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8" name="Google Shape;17918;p50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9" name="Google Shape;17919;p50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0" name="Google Shape;17920;p50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1" name="Google Shape;17921;p50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2" name="Google Shape;17922;p50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23" name="Google Shape;17923;p50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7924" name="Google Shape;17924;p50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5" name="Google Shape;17925;p50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6" name="Google Shape;17926;p50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7" name="Google Shape;17927;p50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8" name="Google Shape;17928;p50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9" name="Google Shape;17929;p50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0" name="Google Shape;17930;p50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1" name="Google Shape;17931;p50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2" name="Google Shape;17932;p50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3" name="Google Shape;17933;p50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4" name="Google Shape;17934;p50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5" name="Google Shape;17935;p50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6" name="Google Shape;17936;p50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7" name="Google Shape;17937;p50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8" name="Google Shape;17938;p50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9" name="Google Shape;17939;p50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0" name="Google Shape;17940;p50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1" name="Google Shape;17941;p50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2" name="Google Shape;17942;p50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3" name="Google Shape;17943;p50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4" name="Google Shape;17944;p50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5" name="Google Shape;17945;p50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6" name="Google Shape;17946;p50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7" name="Google Shape;17947;p50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8" name="Google Shape;17948;p50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9" name="Google Shape;17949;p50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0" name="Google Shape;17950;p50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1" name="Google Shape;17951;p50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2" name="Google Shape;17952;p50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3" name="Google Shape;17953;p50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4" name="Google Shape;17954;p50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5" name="Google Shape;17955;p50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6" name="Google Shape;17956;p50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7" name="Google Shape;17957;p50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958" name="Google Shape;17958;p50"/>
          <p:cNvSpPr/>
          <p:nvPr/>
        </p:nvSpPr>
        <p:spPr>
          <a:xfrm>
            <a:off x="3208250" y="3289220"/>
            <a:ext cx="35892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What did you learn about routine Dr. visits?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7959" name="Google Shape;17959;p50"/>
          <p:cNvSpPr/>
          <p:nvPr/>
        </p:nvSpPr>
        <p:spPr>
          <a:xfrm>
            <a:off x="3234625" y="3828550"/>
            <a:ext cx="35892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There is no clear correlation between the green space of a city and its adherence to routine check-ups</a:t>
            </a:r>
            <a:endParaRPr sz="1200"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25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17960" name="Google Shape;17960;p50"/>
          <p:cNvGrpSpPr/>
          <p:nvPr/>
        </p:nvGrpSpPr>
        <p:grpSpPr>
          <a:xfrm>
            <a:off x="796198" y="3336172"/>
            <a:ext cx="929719" cy="994383"/>
            <a:chOff x="-408368" y="957394"/>
            <a:chExt cx="714893" cy="764616"/>
          </a:xfrm>
        </p:grpSpPr>
        <p:sp>
          <p:nvSpPr>
            <p:cNvPr id="17961" name="Google Shape;17961;p50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962" name="Google Shape;17962;p50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7963" name="Google Shape;17963;p50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4" name="Google Shape;17964;p50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5" name="Google Shape;17965;p50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6" name="Google Shape;17966;p50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7" name="Google Shape;17967;p50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8" name="Google Shape;17968;p50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9" name="Google Shape;17969;p50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0" name="Google Shape;17970;p50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1" name="Google Shape;17971;p50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2" name="Google Shape;17972;p50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3" name="Google Shape;17973;p50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4" name="Google Shape;17974;p50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5" name="Google Shape;17975;p50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6" name="Google Shape;17976;p50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7" name="Google Shape;17977;p50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8" name="Google Shape;17978;p50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9" name="Google Shape;17979;p50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0" name="Google Shape;17980;p50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1" name="Google Shape;17981;p50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2" name="Google Shape;17982;p50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3" name="Google Shape;17983;p50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4" name="Google Shape;17984;p50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5" name="Google Shape;17985;p50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6" name="Google Shape;17986;p50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7" name="Google Shape;17987;p50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8" name="Google Shape;17988;p50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9" name="Google Shape;17989;p50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0" name="Google Shape;17990;p50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1" name="Google Shape;17991;p50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2" name="Google Shape;17992;p50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3" name="Google Shape;17993;p50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4" name="Google Shape;17994;p50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5" name="Google Shape;17995;p50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6" name="Google Shape;17996;p50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7" name="Google Shape;17997;p50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8" name="Google Shape;17998;p50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9" name="Google Shape;17999;p50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0" name="Google Shape;18000;p50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1" name="Google Shape;18001;p50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2" name="Google Shape;18002;p50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03" name="Google Shape;18003;p50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8004" name="Google Shape;18004;p50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5" name="Google Shape;18005;p50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6" name="Google Shape;18006;p50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7" name="Google Shape;18007;p50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8" name="Google Shape;18008;p50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9" name="Google Shape;18009;p50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0" name="Google Shape;18010;p50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1" name="Google Shape;18011;p50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2" name="Google Shape;18012;p50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3" name="Google Shape;18013;p50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4" name="Google Shape;18014;p50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5" name="Google Shape;18015;p50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6" name="Google Shape;18016;p50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7" name="Google Shape;18017;p50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8" name="Google Shape;18018;p50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9" name="Google Shape;18019;p50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0" name="Google Shape;18020;p50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1" name="Google Shape;18021;p50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2" name="Google Shape;18022;p50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3" name="Google Shape;18023;p50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4" name="Google Shape;18024;p50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5" name="Google Shape;18025;p50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6" name="Google Shape;18026;p50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7" name="Google Shape;18027;p50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8" name="Google Shape;18028;p50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9" name="Google Shape;18029;p50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0" name="Google Shape;18030;p50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1" name="Google Shape;18031;p50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2" name="Google Shape;18032;p50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3" name="Google Shape;18033;p50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4" name="Google Shape;18034;p50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5" name="Google Shape;18035;p50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6" name="Google Shape;18036;p50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7" name="Google Shape;18037;p50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038" name="Google Shape;18038;p50"/>
          <p:cNvGrpSpPr/>
          <p:nvPr/>
        </p:nvGrpSpPr>
        <p:grpSpPr>
          <a:xfrm>
            <a:off x="1011404" y="2524985"/>
            <a:ext cx="499305" cy="396000"/>
            <a:chOff x="5373429" y="1103442"/>
            <a:chExt cx="566299" cy="449132"/>
          </a:xfrm>
        </p:grpSpPr>
        <p:sp>
          <p:nvSpPr>
            <p:cNvPr id="18039" name="Google Shape;18039;p50"/>
            <p:cNvSpPr/>
            <p:nvPr/>
          </p:nvSpPr>
          <p:spPr>
            <a:xfrm>
              <a:off x="5373429" y="1364602"/>
              <a:ext cx="566299" cy="16786"/>
            </a:xfrm>
            <a:custGeom>
              <a:rect b="b" l="l" r="r" t="t"/>
              <a:pathLst>
                <a:path extrusionOk="0" h="550" w="18555">
                  <a:moveTo>
                    <a:pt x="280" y="0"/>
                  </a:moveTo>
                  <a:cubicBezTo>
                    <a:pt x="120" y="0"/>
                    <a:pt x="0" y="120"/>
                    <a:pt x="0" y="270"/>
                  </a:cubicBezTo>
                  <a:cubicBezTo>
                    <a:pt x="0" y="419"/>
                    <a:pt x="120" y="549"/>
                    <a:pt x="280" y="549"/>
                  </a:cubicBezTo>
                  <a:lnTo>
                    <a:pt x="18285" y="549"/>
                  </a:lnTo>
                  <a:cubicBezTo>
                    <a:pt x="18435" y="549"/>
                    <a:pt x="18555" y="419"/>
                    <a:pt x="18555" y="270"/>
                  </a:cubicBezTo>
                  <a:cubicBezTo>
                    <a:pt x="18555" y="120"/>
                    <a:pt x="18435" y="0"/>
                    <a:pt x="18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0" name="Google Shape;18040;p50"/>
            <p:cNvSpPr/>
            <p:nvPr/>
          </p:nvSpPr>
          <p:spPr>
            <a:xfrm>
              <a:off x="5781298" y="1420332"/>
              <a:ext cx="109384" cy="17091"/>
            </a:xfrm>
            <a:custGeom>
              <a:rect b="b" l="l" r="r" t="t"/>
              <a:pathLst>
                <a:path extrusionOk="0" h="560" w="3584">
                  <a:moveTo>
                    <a:pt x="280" y="1"/>
                  </a:moveTo>
                  <a:cubicBezTo>
                    <a:pt x="130" y="1"/>
                    <a:pt x="1" y="130"/>
                    <a:pt x="1" y="280"/>
                  </a:cubicBezTo>
                  <a:cubicBezTo>
                    <a:pt x="1" y="430"/>
                    <a:pt x="130" y="560"/>
                    <a:pt x="280" y="560"/>
                  </a:cubicBezTo>
                  <a:lnTo>
                    <a:pt x="3314" y="560"/>
                  </a:lnTo>
                  <a:cubicBezTo>
                    <a:pt x="3464" y="560"/>
                    <a:pt x="3584" y="430"/>
                    <a:pt x="3584" y="280"/>
                  </a:cubicBezTo>
                  <a:cubicBezTo>
                    <a:pt x="3584" y="130"/>
                    <a:pt x="3464" y="1"/>
                    <a:pt x="3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1" name="Google Shape;18041;p50"/>
            <p:cNvSpPr/>
            <p:nvPr/>
          </p:nvSpPr>
          <p:spPr>
            <a:xfrm>
              <a:off x="5422474" y="1420332"/>
              <a:ext cx="342099" cy="17091"/>
            </a:xfrm>
            <a:custGeom>
              <a:rect b="b" l="l" r="r" t="t"/>
              <a:pathLst>
                <a:path extrusionOk="0" h="560" w="11209">
                  <a:moveTo>
                    <a:pt x="280" y="1"/>
                  </a:moveTo>
                  <a:cubicBezTo>
                    <a:pt x="130" y="1"/>
                    <a:pt x="0" y="130"/>
                    <a:pt x="0" y="280"/>
                  </a:cubicBezTo>
                  <a:cubicBezTo>
                    <a:pt x="0" y="430"/>
                    <a:pt x="130" y="560"/>
                    <a:pt x="280" y="560"/>
                  </a:cubicBezTo>
                  <a:lnTo>
                    <a:pt x="10939" y="560"/>
                  </a:lnTo>
                  <a:cubicBezTo>
                    <a:pt x="11089" y="560"/>
                    <a:pt x="11209" y="430"/>
                    <a:pt x="11209" y="280"/>
                  </a:cubicBezTo>
                  <a:cubicBezTo>
                    <a:pt x="11209" y="130"/>
                    <a:pt x="11089" y="1"/>
                    <a:pt x="109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2" name="Google Shape;18042;p50"/>
            <p:cNvSpPr/>
            <p:nvPr/>
          </p:nvSpPr>
          <p:spPr>
            <a:xfrm>
              <a:off x="5490076" y="1476397"/>
              <a:ext cx="142284" cy="16786"/>
            </a:xfrm>
            <a:custGeom>
              <a:rect b="b" l="l" r="r" t="t"/>
              <a:pathLst>
                <a:path extrusionOk="0" h="550" w="4662">
                  <a:moveTo>
                    <a:pt x="280" y="0"/>
                  </a:moveTo>
                  <a:cubicBezTo>
                    <a:pt x="131" y="0"/>
                    <a:pt x="1" y="120"/>
                    <a:pt x="1" y="280"/>
                  </a:cubicBezTo>
                  <a:cubicBezTo>
                    <a:pt x="1" y="429"/>
                    <a:pt x="131" y="549"/>
                    <a:pt x="280" y="549"/>
                  </a:cubicBezTo>
                  <a:lnTo>
                    <a:pt x="4393" y="549"/>
                  </a:lnTo>
                  <a:cubicBezTo>
                    <a:pt x="4542" y="549"/>
                    <a:pt x="4662" y="429"/>
                    <a:pt x="4662" y="280"/>
                  </a:cubicBezTo>
                  <a:cubicBezTo>
                    <a:pt x="4662" y="120"/>
                    <a:pt x="4542" y="0"/>
                    <a:pt x="4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3" name="Google Shape;18043;p50"/>
            <p:cNvSpPr/>
            <p:nvPr/>
          </p:nvSpPr>
          <p:spPr>
            <a:xfrm>
              <a:off x="5649391" y="1476397"/>
              <a:ext cx="173659" cy="16786"/>
            </a:xfrm>
            <a:custGeom>
              <a:rect b="b" l="l" r="r" t="t"/>
              <a:pathLst>
                <a:path extrusionOk="0" h="550" w="5690">
                  <a:moveTo>
                    <a:pt x="270" y="0"/>
                  </a:moveTo>
                  <a:cubicBezTo>
                    <a:pt x="121" y="0"/>
                    <a:pt x="1" y="120"/>
                    <a:pt x="1" y="280"/>
                  </a:cubicBezTo>
                  <a:cubicBezTo>
                    <a:pt x="1" y="429"/>
                    <a:pt x="121" y="549"/>
                    <a:pt x="270" y="549"/>
                  </a:cubicBezTo>
                  <a:lnTo>
                    <a:pt x="5421" y="549"/>
                  </a:lnTo>
                  <a:cubicBezTo>
                    <a:pt x="5570" y="549"/>
                    <a:pt x="5690" y="429"/>
                    <a:pt x="5690" y="280"/>
                  </a:cubicBezTo>
                  <a:cubicBezTo>
                    <a:pt x="5690" y="120"/>
                    <a:pt x="5570" y="0"/>
                    <a:pt x="5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4" name="Google Shape;18044;p50"/>
            <p:cNvSpPr/>
            <p:nvPr/>
          </p:nvSpPr>
          <p:spPr>
            <a:xfrm>
              <a:off x="5600070" y="1535789"/>
              <a:ext cx="162672" cy="16786"/>
            </a:xfrm>
            <a:custGeom>
              <a:rect b="b" l="l" r="r" t="t"/>
              <a:pathLst>
                <a:path extrusionOk="0" h="550" w="5330">
                  <a:moveTo>
                    <a:pt x="280" y="0"/>
                  </a:moveTo>
                  <a:cubicBezTo>
                    <a:pt x="130" y="0"/>
                    <a:pt x="0" y="120"/>
                    <a:pt x="0" y="270"/>
                  </a:cubicBezTo>
                  <a:cubicBezTo>
                    <a:pt x="0" y="430"/>
                    <a:pt x="130" y="549"/>
                    <a:pt x="280" y="549"/>
                  </a:cubicBezTo>
                  <a:lnTo>
                    <a:pt x="5060" y="549"/>
                  </a:lnTo>
                  <a:cubicBezTo>
                    <a:pt x="5210" y="549"/>
                    <a:pt x="5330" y="430"/>
                    <a:pt x="5330" y="270"/>
                  </a:cubicBezTo>
                  <a:cubicBezTo>
                    <a:pt x="5330" y="120"/>
                    <a:pt x="5210" y="0"/>
                    <a:pt x="50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5" name="Google Shape;18045;p50"/>
            <p:cNvSpPr/>
            <p:nvPr/>
          </p:nvSpPr>
          <p:spPr>
            <a:xfrm>
              <a:off x="5550414" y="1535789"/>
              <a:ext cx="32931" cy="16786"/>
            </a:xfrm>
            <a:custGeom>
              <a:rect b="b" l="l" r="r" t="t"/>
              <a:pathLst>
                <a:path extrusionOk="0" h="550" w="1079">
                  <a:moveTo>
                    <a:pt x="280" y="0"/>
                  </a:moveTo>
                  <a:cubicBezTo>
                    <a:pt x="120" y="0"/>
                    <a:pt x="0" y="120"/>
                    <a:pt x="0" y="270"/>
                  </a:cubicBezTo>
                  <a:cubicBezTo>
                    <a:pt x="0" y="430"/>
                    <a:pt x="120" y="549"/>
                    <a:pt x="280" y="549"/>
                  </a:cubicBezTo>
                  <a:lnTo>
                    <a:pt x="809" y="549"/>
                  </a:lnTo>
                  <a:cubicBezTo>
                    <a:pt x="958" y="549"/>
                    <a:pt x="1078" y="430"/>
                    <a:pt x="1078" y="270"/>
                  </a:cubicBezTo>
                  <a:cubicBezTo>
                    <a:pt x="1078" y="120"/>
                    <a:pt x="958" y="0"/>
                    <a:pt x="8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6" name="Google Shape;18046;p50"/>
            <p:cNvSpPr/>
            <p:nvPr/>
          </p:nvSpPr>
          <p:spPr>
            <a:xfrm>
              <a:off x="5375870" y="1145591"/>
              <a:ext cx="104806" cy="42057"/>
            </a:xfrm>
            <a:custGeom>
              <a:rect b="b" l="l" r="r" t="t"/>
              <a:pathLst>
                <a:path extrusionOk="0" h="1378" w="3434">
                  <a:moveTo>
                    <a:pt x="2106" y="0"/>
                  </a:moveTo>
                  <a:lnTo>
                    <a:pt x="160" y="1058"/>
                  </a:lnTo>
                  <a:cubicBezTo>
                    <a:pt x="0" y="1148"/>
                    <a:pt x="60" y="1377"/>
                    <a:pt x="230" y="1377"/>
                  </a:cubicBezTo>
                  <a:lnTo>
                    <a:pt x="3434" y="1377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7" name="Google Shape;18047;p50"/>
            <p:cNvSpPr/>
            <p:nvPr/>
          </p:nvSpPr>
          <p:spPr>
            <a:xfrm>
              <a:off x="5413929" y="1103442"/>
              <a:ext cx="521526" cy="261190"/>
            </a:xfrm>
            <a:custGeom>
              <a:rect b="b" l="l" r="r" t="t"/>
              <a:pathLst>
                <a:path extrusionOk="0" h="8558" w="17088">
                  <a:moveTo>
                    <a:pt x="2922" y="0"/>
                  </a:moveTo>
                  <a:cubicBezTo>
                    <a:pt x="2883" y="0"/>
                    <a:pt x="2844" y="1"/>
                    <a:pt x="2805" y="4"/>
                  </a:cubicBezTo>
                  <a:cubicBezTo>
                    <a:pt x="600" y="134"/>
                    <a:pt x="1" y="2758"/>
                    <a:pt x="2197" y="2758"/>
                  </a:cubicBezTo>
                  <a:cubicBezTo>
                    <a:pt x="3206" y="2758"/>
                    <a:pt x="3466" y="2199"/>
                    <a:pt x="3653" y="2199"/>
                  </a:cubicBezTo>
                  <a:cubicBezTo>
                    <a:pt x="3727" y="2199"/>
                    <a:pt x="3790" y="2286"/>
                    <a:pt x="3883" y="2529"/>
                  </a:cubicBezTo>
                  <a:cubicBezTo>
                    <a:pt x="4143" y="3188"/>
                    <a:pt x="3744" y="3367"/>
                    <a:pt x="1997" y="4984"/>
                  </a:cubicBezTo>
                  <a:cubicBezTo>
                    <a:pt x="669" y="6212"/>
                    <a:pt x="1448" y="8418"/>
                    <a:pt x="3245" y="8557"/>
                  </a:cubicBezTo>
                  <a:lnTo>
                    <a:pt x="12038" y="8557"/>
                  </a:lnTo>
                  <a:cubicBezTo>
                    <a:pt x="15601" y="8547"/>
                    <a:pt x="17088" y="5314"/>
                    <a:pt x="17088" y="5314"/>
                  </a:cubicBezTo>
                  <a:lnTo>
                    <a:pt x="17088" y="5314"/>
                  </a:lnTo>
                  <a:cubicBezTo>
                    <a:pt x="16014" y="6476"/>
                    <a:pt x="14424" y="6771"/>
                    <a:pt x="13089" y="6771"/>
                  </a:cubicBezTo>
                  <a:cubicBezTo>
                    <a:pt x="11720" y="6771"/>
                    <a:pt x="10620" y="6461"/>
                    <a:pt x="10620" y="6461"/>
                  </a:cubicBezTo>
                  <a:cubicBezTo>
                    <a:pt x="13854" y="6092"/>
                    <a:pt x="14772" y="5254"/>
                    <a:pt x="14772" y="5254"/>
                  </a:cubicBezTo>
                  <a:lnTo>
                    <a:pt x="14772" y="5254"/>
                  </a:lnTo>
                  <a:cubicBezTo>
                    <a:pt x="14696" y="5266"/>
                    <a:pt x="14617" y="5271"/>
                    <a:pt x="14535" y="5271"/>
                  </a:cubicBezTo>
                  <a:cubicBezTo>
                    <a:pt x="13934" y="5271"/>
                    <a:pt x="13207" y="4963"/>
                    <a:pt x="12626" y="4585"/>
                  </a:cubicBezTo>
                  <a:cubicBezTo>
                    <a:pt x="12098" y="4246"/>
                    <a:pt x="11509" y="3976"/>
                    <a:pt x="10910" y="3786"/>
                  </a:cubicBezTo>
                  <a:cubicBezTo>
                    <a:pt x="10221" y="3576"/>
                    <a:pt x="9509" y="3471"/>
                    <a:pt x="8799" y="3471"/>
                  </a:cubicBezTo>
                  <a:cubicBezTo>
                    <a:pt x="7822" y="3471"/>
                    <a:pt x="6847" y="3671"/>
                    <a:pt x="5939" y="4076"/>
                  </a:cubicBezTo>
                  <a:cubicBezTo>
                    <a:pt x="3973" y="4944"/>
                    <a:pt x="2576" y="6361"/>
                    <a:pt x="2576" y="6361"/>
                  </a:cubicBezTo>
                  <a:cubicBezTo>
                    <a:pt x="2666" y="5942"/>
                    <a:pt x="3215" y="5553"/>
                    <a:pt x="4522" y="4345"/>
                  </a:cubicBezTo>
                  <a:cubicBezTo>
                    <a:pt x="6564" y="2460"/>
                    <a:pt x="4733" y="0"/>
                    <a:pt x="2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8" name="Google Shape;18048;p50"/>
            <p:cNvSpPr/>
            <p:nvPr/>
          </p:nvSpPr>
          <p:spPr>
            <a:xfrm>
              <a:off x="5413929" y="1103473"/>
              <a:ext cx="108163" cy="84174"/>
            </a:xfrm>
            <a:custGeom>
              <a:rect b="b" l="l" r="r" t="t"/>
              <a:pathLst>
                <a:path extrusionOk="0" h="2758" w="3544">
                  <a:moveTo>
                    <a:pt x="2899" y="1"/>
                  </a:moveTo>
                  <a:cubicBezTo>
                    <a:pt x="2868" y="1"/>
                    <a:pt x="2837" y="2"/>
                    <a:pt x="2805" y="3"/>
                  </a:cubicBezTo>
                  <a:cubicBezTo>
                    <a:pt x="600" y="133"/>
                    <a:pt x="1" y="2757"/>
                    <a:pt x="2207" y="2757"/>
                  </a:cubicBezTo>
                  <a:cubicBezTo>
                    <a:pt x="2466" y="2757"/>
                    <a:pt x="2676" y="2718"/>
                    <a:pt x="2845" y="2658"/>
                  </a:cubicBezTo>
                  <a:cubicBezTo>
                    <a:pt x="1578" y="2238"/>
                    <a:pt x="2017" y="522"/>
                    <a:pt x="3544" y="93"/>
                  </a:cubicBezTo>
                  <a:cubicBezTo>
                    <a:pt x="3334" y="31"/>
                    <a:pt x="3117" y="1"/>
                    <a:pt x="28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9" name="Google Shape;18049;p50"/>
            <p:cNvSpPr/>
            <p:nvPr/>
          </p:nvSpPr>
          <p:spPr>
            <a:xfrm>
              <a:off x="5434347" y="1170586"/>
              <a:ext cx="145336" cy="194046"/>
            </a:xfrm>
            <a:custGeom>
              <a:rect b="b" l="l" r="r" t="t"/>
              <a:pathLst>
                <a:path extrusionOk="0" h="6358" w="4762">
                  <a:moveTo>
                    <a:pt x="4270" y="0"/>
                  </a:moveTo>
                  <a:cubicBezTo>
                    <a:pt x="4114" y="0"/>
                    <a:pt x="3909" y="380"/>
                    <a:pt x="3274" y="509"/>
                  </a:cubicBezTo>
                  <a:cubicBezTo>
                    <a:pt x="3384" y="1038"/>
                    <a:pt x="2905" y="1327"/>
                    <a:pt x="1328" y="2784"/>
                  </a:cubicBezTo>
                  <a:cubicBezTo>
                    <a:pt x="0" y="4012"/>
                    <a:pt x="779" y="6218"/>
                    <a:pt x="2576" y="6357"/>
                  </a:cubicBezTo>
                  <a:lnTo>
                    <a:pt x="3863" y="6357"/>
                  </a:lnTo>
                  <a:cubicBezTo>
                    <a:pt x="2625" y="6257"/>
                    <a:pt x="1867" y="5180"/>
                    <a:pt x="1957" y="4112"/>
                  </a:cubicBezTo>
                  <a:lnTo>
                    <a:pt x="1957" y="4112"/>
                  </a:lnTo>
                  <a:cubicBezTo>
                    <a:pt x="1927" y="4142"/>
                    <a:pt x="1907" y="4161"/>
                    <a:pt x="1907" y="4161"/>
                  </a:cubicBezTo>
                  <a:cubicBezTo>
                    <a:pt x="1917" y="4102"/>
                    <a:pt x="1937" y="4042"/>
                    <a:pt x="1967" y="3982"/>
                  </a:cubicBezTo>
                  <a:cubicBezTo>
                    <a:pt x="2037" y="3553"/>
                    <a:pt x="2246" y="3123"/>
                    <a:pt x="2615" y="2784"/>
                  </a:cubicBezTo>
                  <a:cubicBezTo>
                    <a:pt x="4362" y="1167"/>
                    <a:pt x="4761" y="988"/>
                    <a:pt x="4502" y="329"/>
                  </a:cubicBezTo>
                  <a:cubicBezTo>
                    <a:pt x="4408" y="87"/>
                    <a:pt x="4345" y="0"/>
                    <a:pt x="42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0" name="Google Shape;18050;p50"/>
            <p:cNvSpPr/>
            <p:nvPr/>
          </p:nvSpPr>
          <p:spPr>
            <a:xfrm>
              <a:off x="5467247" y="1128225"/>
              <a:ext cx="21974" cy="21944"/>
            </a:xfrm>
            <a:custGeom>
              <a:rect b="b" l="l" r="r" t="t"/>
              <a:pathLst>
                <a:path extrusionOk="0" h="719" w="720">
                  <a:moveTo>
                    <a:pt x="360" y="0"/>
                  </a:moveTo>
                  <a:cubicBezTo>
                    <a:pt x="160" y="0"/>
                    <a:pt x="0" y="160"/>
                    <a:pt x="0" y="360"/>
                  </a:cubicBezTo>
                  <a:cubicBezTo>
                    <a:pt x="0" y="559"/>
                    <a:pt x="160" y="719"/>
                    <a:pt x="360" y="719"/>
                  </a:cubicBezTo>
                  <a:cubicBezTo>
                    <a:pt x="559" y="719"/>
                    <a:pt x="719" y="559"/>
                    <a:pt x="719" y="360"/>
                  </a:cubicBezTo>
                  <a:cubicBezTo>
                    <a:pt x="719" y="160"/>
                    <a:pt x="559" y="0"/>
                    <a:pt x="3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51" name="Google Shape;18051;p50"/>
          <p:cNvGrpSpPr/>
          <p:nvPr/>
        </p:nvGrpSpPr>
        <p:grpSpPr>
          <a:xfrm>
            <a:off x="1062983" y="3577333"/>
            <a:ext cx="396147" cy="390754"/>
            <a:chOff x="6808449" y="3971773"/>
            <a:chExt cx="566329" cy="558699"/>
          </a:xfrm>
        </p:grpSpPr>
        <p:sp>
          <p:nvSpPr>
            <p:cNvPr id="18052" name="Google Shape;18052;p50"/>
            <p:cNvSpPr/>
            <p:nvPr/>
          </p:nvSpPr>
          <p:spPr>
            <a:xfrm>
              <a:off x="7068601" y="4303190"/>
              <a:ext cx="45719" cy="227282"/>
            </a:xfrm>
            <a:custGeom>
              <a:rect b="b" l="l" r="r" t="t"/>
              <a:pathLst>
                <a:path extrusionOk="0" h="7447" w="1498">
                  <a:moveTo>
                    <a:pt x="0" y="0"/>
                  </a:moveTo>
                  <a:lnTo>
                    <a:pt x="0" y="7266"/>
                  </a:lnTo>
                  <a:cubicBezTo>
                    <a:pt x="0" y="7366"/>
                    <a:pt x="90" y="7446"/>
                    <a:pt x="190" y="7446"/>
                  </a:cubicBezTo>
                  <a:lnTo>
                    <a:pt x="1308" y="7446"/>
                  </a:lnTo>
                  <a:cubicBezTo>
                    <a:pt x="1408" y="7446"/>
                    <a:pt x="1498" y="7366"/>
                    <a:pt x="1498" y="7266"/>
                  </a:cubicBezTo>
                  <a:lnTo>
                    <a:pt x="1498" y="0"/>
                  </a:lnTo>
                  <a:close/>
                </a:path>
              </a:pathLst>
            </a:custGeom>
            <a:solidFill>
              <a:srgbClr val="C069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3" name="Google Shape;18053;p50"/>
            <p:cNvSpPr/>
            <p:nvPr/>
          </p:nvSpPr>
          <p:spPr>
            <a:xfrm>
              <a:off x="6898940" y="3979983"/>
              <a:ext cx="385040" cy="375030"/>
            </a:xfrm>
            <a:custGeom>
              <a:rect b="b" l="l" r="r" t="t"/>
              <a:pathLst>
                <a:path extrusionOk="0" h="12288" w="12616">
                  <a:moveTo>
                    <a:pt x="7386" y="1"/>
                  </a:moveTo>
                  <a:cubicBezTo>
                    <a:pt x="6458" y="1"/>
                    <a:pt x="5669" y="550"/>
                    <a:pt x="5320" y="1348"/>
                  </a:cubicBezTo>
                  <a:cubicBezTo>
                    <a:pt x="5090" y="1268"/>
                    <a:pt x="4851" y="1228"/>
                    <a:pt x="4601" y="1228"/>
                  </a:cubicBezTo>
                  <a:cubicBezTo>
                    <a:pt x="3354" y="1228"/>
                    <a:pt x="2346" y="2237"/>
                    <a:pt x="2346" y="3484"/>
                  </a:cubicBezTo>
                  <a:cubicBezTo>
                    <a:pt x="2346" y="3983"/>
                    <a:pt x="2515" y="4452"/>
                    <a:pt x="2795" y="4832"/>
                  </a:cubicBezTo>
                  <a:cubicBezTo>
                    <a:pt x="2645" y="4802"/>
                    <a:pt x="2495" y="4782"/>
                    <a:pt x="2346" y="4782"/>
                  </a:cubicBezTo>
                  <a:cubicBezTo>
                    <a:pt x="1048" y="4782"/>
                    <a:pt x="0" y="5840"/>
                    <a:pt x="0" y="7127"/>
                  </a:cubicBezTo>
                  <a:cubicBezTo>
                    <a:pt x="0" y="8165"/>
                    <a:pt x="679" y="9053"/>
                    <a:pt x="1617" y="9353"/>
                  </a:cubicBezTo>
                  <a:cubicBezTo>
                    <a:pt x="1597" y="9463"/>
                    <a:pt x="1587" y="9582"/>
                    <a:pt x="1587" y="9692"/>
                  </a:cubicBezTo>
                  <a:cubicBezTo>
                    <a:pt x="1587" y="11129"/>
                    <a:pt x="2745" y="12287"/>
                    <a:pt x="4182" y="12287"/>
                  </a:cubicBezTo>
                  <a:cubicBezTo>
                    <a:pt x="5060" y="12287"/>
                    <a:pt x="5839" y="11848"/>
                    <a:pt x="6308" y="11169"/>
                  </a:cubicBezTo>
                  <a:cubicBezTo>
                    <a:pt x="6777" y="11848"/>
                    <a:pt x="7556" y="12287"/>
                    <a:pt x="8434" y="12287"/>
                  </a:cubicBezTo>
                  <a:cubicBezTo>
                    <a:pt x="9871" y="12287"/>
                    <a:pt x="11029" y="11129"/>
                    <a:pt x="11029" y="9692"/>
                  </a:cubicBezTo>
                  <a:cubicBezTo>
                    <a:pt x="11029" y="9582"/>
                    <a:pt x="11019" y="9473"/>
                    <a:pt x="10999" y="9363"/>
                  </a:cubicBezTo>
                  <a:cubicBezTo>
                    <a:pt x="11937" y="9053"/>
                    <a:pt x="12616" y="8175"/>
                    <a:pt x="12616" y="7137"/>
                  </a:cubicBezTo>
                  <a:cubicBezTo>
                    <a:pt x="12616" y="5919"/>
                    <a:pt x="11698" y="4931"/>
                    <a:pt x="10520" y="4802"/>
                  </a:cubicBezTo>
                  <a:cubicBezTo>
                    <a:pt x="10530" y="4712"/>
                    <a:pt x="10540" y="4612"/>
                    <a:pt x="10540" y="4502"/>
                  </a:cubicBezTo>
                  <a:cubicBezTo>
                    <a:pt x="10540" y="3754"/>
                    <a:pt x="10161" y="3085"/>
                    <a:pt x="9592" y="2676"/>
                  </a:cubicBezTo>
                  <a:cubicBezTo>
                    <a:pt x="9622" y="2536"/>
                    <a:pt x="9632" y="2396"/>
                    <a:pt x="9632" y="2257"/>
                  </a:cubicBezTo>
                  <a:cubicBezTo>
                    <a:pt x="9632" y="1009"/>
                    <a:pt x="8624" y="1"/>
                    <a:pt x="7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4" name="Google Shape;18054;p50"/>
            <p:cNvSpPr/>
            <p:nvPr/>
          </p:nvSpPr>
          <p:spPr>
            <a:xfrm>
              <a:off x="6816384" y="4409796"/>
              <a:ext cx="381103" cy="120676"/>
            </a:xfrm>
            <a:custGeom>
              <a:rect b="b" l="l" r="r" t="t"/>
              <a:pathLst>
                <a:path extrusionOk="0" h="3954" w="12487">
                  <a:moveTo>
                    <a:pt x="3993" y="1"/>
                  </a:moveTo>
                  <a:cubicBezTo>
                    <a:pt x="3164" y="1"/>
                    <a:pt x="2476" y="600"/>
                    <a:pt x="2336" y="1388"/>
                  </a:cubicBezTo>
                  <a:cubicBezTo>
                    <a:pt x="2166" y="1278"/>
                    <a:pt x="1977" y="1218"/>
                    <a:pt x="1757" y="1218"/>
                  </a:cubicBezTo>
                  <a:cubicBezTo>
                    <a:pt x="1168" y="1218"/>
                    <a:pt x="689" y="1697"/>
                    <a:pt x="689" y="2286"/>
                  </a:cubicBezTo>
                  <a:cubicBezTo>
                    <a:pt x="689" y="2406"/>
                    <a:pt x="709" y="2516"/>
                    <a:pt x="749" y="2626"/>
                  </a:cubicBezTo>
                  <a:lnTo>
                    <a:pt x="659" y="2626"/>
                  </a:lnTo>
                  <a:cubicBezTo>
                    <a:pt x="290" y="2626"/>
                    <a:pt x="0" y="2925"/>
                    <a:pt x="0" y="3284"/>
                  </a:cubicBezTo>
                  <a:cubicBezTo>
                    <a:pt x="0" y="3654"/>
                    <a:pt x="290" y="3953"/>
                    <a:pt x="659" y="3953"/>
                  </a:cubicBezTo>
                  <a:lnTo>
                    <a:pt x="11818" y="3953"/>
                  </a:lnTo>
                  <a:cubicBezTo>
                    <a:pt x="12187" y="3953"/>
                    <a:pt x="12486" y="3654"/>
                    <a:pt x="12486" y="3284"/>
                  </a:cubicBezTo>
                  <a:cubicBezTo>
                    <a:pt x="12486" y="2925"/>
                    <a:pt x="12187" y="2626"/>
                    <a:pt x="11818" y="2626"/>
                  </a:cubicBezTo>
                  <a:lnTo>
                    <a:pt x="7226" y="2626"/>
                  </a:lnTo>
                  <a:cubicBezTo>
                    <a:pt x="7266" y="2516"/>
                    <a:pt x="7286" y="2406"/>
                    <a:pt x="7286" y="2286"/>
                  </a:cubicBezTo>
                  <a:cubicBezTo>
                    <a:pt x="7286" y="1697"/>
                    <a:pt x="6807" y="1218"/>
                    <a:pt x="6218" y="1218"/>
                  </a:cubicBezTo>
                  <a:cubicBezTo>
                    <a:pt x="6009" y="1218"/>
                    <a:pt x="5809" y="1278"/>
                    <a:pt x="5639" y="1388"/>
                  </a:cubicBezTo>
                  <a:cubicBezTo>
                    <a:pt x="5500" y="600"/>
                    <a:pt x="4811" y="1"/>
                    <a:pt x="39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5" name="Google Shape;18055;p50"/>
            <p:cNvSpPr/>
            <p:nvPr/>
          </p:nvSpPr>
          <p:spPr>
            <a:xfrm>
              <a:off x="6942187" y="4188953"/>
              <a:ext cx="62169" cy="35678"/>
            </a:xfrm>
            <a:custGeom>
              <a:rect b="b" l="l" r="r" t="t"/>
              <a:pathLst>
                <a:path extrusionOk="0" h="1169" w="2037">
                  <a:moveTo>
                    <a:pt x="270" y="1"/>
                  </a:moveTo>
                  <a:cubicBezTo>
                    <a:pt x="120" y="1"/>
                    <a:pt x="0" y="120"/>
                    <a:pt x="0" y="280"/>
                  </a:cubicBezTo>
                  <a:cubicBezTo>
                    <a:pt x="0" y="769"/>
                    <a:pt x="390" y="1168"/>
                    <a:pt x="889" y="1168"/>
                  </a:cubicBezTo>
                  <a:cubicBezTo>
                    <a:pt x="1757" y="1168"/>
                    <a:pt x="2036" y="1"/>
                    <a:pt x="1498" y="1"/>
                  </a:cubicBezTo>
                  <a:cubicBezTo>
                    <a:pt x="1348" y="1"/>
                    <a:pt x="1228" y="120"/>
                    <a:pt x="1228" y="280"/>
                  </a:cubicBezTo>
                  <a:cubicBezTo>
                    <a:pt x="1228" y="470"/>
                    <a:pt x="1078" y="619"/>
                    <a:pt x="889" y="619"/>
                  </a:cubicBezTo>
                  <a:cubicBezTo>
                    <a:pt x="699" y="619"/>
                    <a:pt x="539" y="470"/>
                    <a:pt x="539" y="280"/>
                  </a:cubicBezTo>
                  <a:cubicBezTo>
                    <a:pt x="539" y="120"/>
                    <a:pt x="420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6" name="Google Shape;18056;p50"/>
            <p:cNvSpPr/>
            <p:nvPr/>
          </p:nvSpPr>
          <p:spPr>
            <a:xfrm>
              <a:off x="6984519" y="4237389"/>
              <a:ext cx="70410" cy="35678"/>
            </a:xfrm>
            <a:custGeom>
              <a:rect b="b" l="l" r="r" t="t"/>
              <a:pathLst>
                <a:path extrusionOk="0" h="1169" w="2307">
                  <a:moveTo>
                    <a:pt x="540" y="1"/>
                  </a:moveTo>
                  <a:cubicBezTo>
                    <a:pt x="1" y="1"/>
                    <a:pt x="290" y="1168"/>
                    <a:pt x="1159" y="1168"/>
                  </a:cubicBezTo>
                  <a:cubicBezTo>
                    <a:pt x="2027" y="1168"/>
                    <a:pt x="2306" y="1"/>
                    <a:pt x="1767" y="1"/>
                  </a:cubicBezTo>
                  <a:cubicBezTo>
                    <a:pt x="1618" y="1"/>
                    <a:pt x="1498" y="120"/>
                    <a:pt x="1498" y="270"/>
                  </a:cubicBezTo>
                  <a:cubicBezTo>
                    <a:pt x="1498" y="470"/>
                    <a:pt x="1348" y="619"/>
                    <a:pt x="1159" y="619"/>
                  </a:cubicBezTo>
                  <a:cubicBezTo>
                    <a:pt x="959" y="619"/>
                    <a:pt x="809" y="470"/>
                    <a:pt x="809" y="270"/>
                  </a:cubicBezTo>
                  <a:cubicBezTo>
                    <a:pt x="809" y="120"/>
                    <a:pt x="689" y="1"/>
                    <a:pt x="5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7" name="Google Shape;18057;p50"/>
            <p:cNvSpPr/>
            <p:nvPr/>
          </p:nvSpPr>
          <p:spPr>
            <a:xfrm>
              <a:off x="7097839" y="4055245"/>
              <a:ext cx="70410" cy="35342"/>
            </a:xfrm>
            <a:custGeom>
              <a:rect b="b" l="l" r="r" t="t"/>
              <a:pathLst>
                <a:path extrusionOk="0" h="1158" w="2307">
                  <a:moveTo>
                    <a:pt x="530" y="0"/>
                  </a:moveTo>
                  <a:cubicBezTo>
                    <a:pt x="1" y="0"/>
                    <a:pt x="280" y="1158"/>
                    <a:pt x="1148" y="1158"/>
                  </a:cubicBezTo>
                  <a:cubicBezTo>
                    <a:pt x="2017" y="1158"/>
                    <a:pt x="2306" y="0"/>
                    <a:pt x="1767" y="0"/>
                  </a:cubicBezTo>
                  <a:cubicBezTo>
                    <a:pt x="1617" y="0"/>
                    <a:pt x="1498" y="120"/>
                    <a:pt x="1498" y="270"/>
                  </a:cubicBezTo>
                  <a:cubicBezTo>
                    <a:pt x="1498" y="459"/>
                    <a:pt x="1338" y="609"/>
                    <a:pt x="1148" y="609"/>
                  </a:cubicBezTo>
                  <a:cubicBezTo>
                    <a:pt x="959" y="609"/>
                    <a:pt x="809" y="459"/>
                    <a:pt x="809" y="270"/>
                  </a:cubicBezTo>
                  <a:cubicBezTo>
                    <a:pt x="809" y="120"/>
                    <a:pt x="689" y="0"/>
                    <a:pt x="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8" name="Google Shape;18058;p50"/>
            <p:cNvSpPr/>
            <p:nvPr/>
          </p:nvSpPr>
          <p:spPr>
            <a:xfrm>
              <a:off x="7128298" y="4263880"/>
              <a:ext cx="70410" cy="35373"/>
            </a:xfrm>
            <a:custGeom>
              <a:rect b="b" l="l" r="r" t="t"/>
              <a:pathLst>
                <a:path extrusionOk="0" h="1159" w="2307">
                  <a:moveTo>
                    <a:pt x="540" y="1"/>
                  </a:moveTo>
                  <a:cubicBezTo>
                    <a:pt x="1" y="1"/>
                    <a:pt x="280" y="1159"/>
                    <a:pt x="1148" y="1159"/>
                  </a:cubicBezTo>
                  <a:cubicBezTo>
                    <a:pt x="2027" y="1159"/>
                    <a:pt x="2306" y="1"/>
                    <a:pt x="1767" y="1"/>
                  </a:cubicBezTo>
                  <a:cubicBezTo>
                    <a:pt x="1618" y="1"/>
                    <a:pt x="1498" y="121"/>
                    <a:pt x="1498" y="270"/>
                  </a:cubicBezTo>
                  <a:cubicBezTo>
                    <a:pt x="1498" y="460"/>
                    <a:pt x="1338" y="620"/>
                    <a:pt x="1148" y="620"/>
                  </a:cubicBezTo>
                  <a:cubicBezTo>
                    <a:pt x="959" y="620"/>
                    <a:pt x="809" y="460"/>
                    <a:pt x="809" y="270"/>
                  </a:cubicBezTo>
                  <a:cubicBezTo>
                    <a:pt x="809" y="121"/>
                    <a:pt x="689" y="1"/>
                    <a:pt x="5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9" name="Google Shape;18059;p50"/>
            <p:cNvSpPr/>
            <p:nvPr/>
          </p:nvSpPr>
          <p:spPr>
            <a:xfrm>
              <a:off x="7176123" y="4177081"/>
              <a:ext cx="70410" cy="35373"/>
            </a:xfrm>
            <a:custGeom>
              <a:rect b="b" l="l" r="r" t="t"/>
              <a:pathLst>
                <a:path extrusionOk="0" h="1159" w="2307">
                  <a:moveTo>
                    <a:pt x="540" y="0"/>
                  </a:moveTo>
                  <a:cubicBezTo>
                    <a:pt x="1" y="0"/>
                    <a:pt x="290" y="1158"/>
                    <a:pt x="1158" y="1158"/>
                  </a:cubicBezTo>
                  <a:cubicBezTo>
                    <a:pt x="2027" y="1158"/>
                    <a:pt x="2306" y="0"/>
                    <a:pt x="1777" y="0"/>
                  </a:cubicBezTo>
                  <a:cubicBezTo>
                    <a:pt x="1628" y="0"/>
                    <a:pt x="1508" y="120"/>
                    <a:pt x="1508" y="270"/>
                  </a:cubicBezTo>
                  <a:cubicBezTo>
                    <a:pt x="1508" y="460"/>
                    <a:pt x="1348" y="609"/>
                    <a:pt x="1158" y="609"/>
                  </a:cubicBezTo>
                  <a:cubicBezTo>
                    <a:pt x="969" y="609"/>
                    <a:pt x="809" y="460"/>
                    <a:pt x="809" y="270"/>
                  </a:cubicBezTo>
                  <a:cubicBezTo>
                    <a:pt x="809" y="120"/>
                    <a:pt x="689" y="0"/>
                    <a:pt x="5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0" name="Google Shape;18060;p50"/>
            <p:cNvSpPr/>
            <p:nvPr/>
          </p:nvSpPr>
          <p:spPr>
            <a:xfrm>
              <a:off x="7055813" y="4107618"/>
              <a:ext cx="70379" cy="35373"/>
            </a:xfrm>
            <a:custGeom>
              <a:rect b="b" l="l" r="r" t="t"/>
              <a:pathLst>
                <a:path extrusionOk="0" h="1159" w="2306">
                  <a:moveTo>
                    <a:pt x="529" y="1"/>
                  </a:moveTo>
                  <a:cubicBezTo>
                    <a:pt x="0" y="1"/>
                    <a:pt x="280" y="1159"/>
                    <a:pt x="1148" y="1159"/>
                  </a:cubicBezTo>
                  <a:cubicBezTo>
                    <a:pt x="2016" y="1159"/>
                    <a:pt x="2306" y="1"/>
                    <a:pt x="1767" y="1"/>
                  </a:cubicBezTo>
                  <a:cubicBezTo>
                    <a:pt x="1617" y="1"/>
                    <a:pt x="1497" y="121"/>
                    <a:pt x="1497" y="270"/>
                  </a:cubicBezTo>
                  <a:cubicBezTo>
                    <a:pt x="1497" y="460"/>
                    <a:pt x="1338" y="620"/>
                    <a:pt x="1148" y="620"/>
                  </a:cubicBezTo>
                  <a:cubicBezTo>
                    <a:pt x="958" y="620"/>
                    <a:pt x="809" y="460"/>
                    <a:pt x="809" y="270"/>
                  </a:cubicBezTo>
                  <a:cubicBezTo>
                    <a:pt x="809" y="121"/>
                    <a:pt x="679" y="1"/>
                    <a:pt x="5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1" name="Google Shape;18061;p50"/>
            <p:cNvSpPr/>
            <p:nvPr/>
          </p:nvSpPr>
          <p:spPr>
            <a:xfrm>
              <a:off x="6950397" y="4409796"/>
              <a:ext cx="416140" cy="120676"/>
            </a:xfrm>
            <a:custGeom>
              <a:rect b="b" l="l" r="r" t="t"/>
              <a:pathLst>
                <a:path extrusionOk="0" h="3954" w="13635">
                  <a:moveTo>
                    <a:pt x="9642" y="1"/>
                  </a:moveTo>
                  <a:cubicBezTo>
                    <a:pt x="8824" y="1"/>
                    <a:pt x="8135" y="600"/>
                    <a:pt x="7996" y="1388"/>
                  </a:cubicBezTo>
                  <a:cubicBezTo>
                    <a:pt x="7826" y="1278"/>
                    <a:pt x="7626" y="1218"/>
                    <a:pt x="7417" y="1218"/>
                  </a:cubicBezTo>
                  <a:cubicBezTo>
                    <a:pt x="6828" y="1218"/>
                    <a:pt x="6349" y="1697"/>
                    <a:pt x="6349" y="2286"/>
                  </a:cubicBezTo>
                  <a:cubicBezTo>
                    <a:pt x="6349" y="2406"/>
                    <a:pt x="6369" y="2516"/>
                    <a:pt x="6399" y="2626"/>
                  </a:cubicBezTo>
                  <a:lnTo>
                    <a:pt x="660" y="2626"/>
                  </a:lnTo>
                  <a:cubicBezTo>
                    <a:pt x="300" y="2626"/>
                    <a:pt x="1" y="2925"/>
                    <a:pt x="1" y="3284"/>
                  </a:cubicBezTo>
                  <a:cubicBezTo>
                    <a:pt x="1" y="3654"/>
                    <a:pt x="300" y="3953"/>
                    <a:pt x="660" y="3953"/>
                  </a:cubicBezTo>
                  <a:lnTo>
                    <a:pt x="12976" y="3953"/>
                  </a:lnTo>
                  <a:cubicBezTo>
                    <a:pt x="13345" y="3953"/>
                    <a:pt x="13635" y="3654"/>
                    <a:pt x="13635" y="3284"/>
                  </a:cubicBezTo>
                  <a:cubicBezTo>
                    <a:pt x="13635" y="2925"/>
                    <a:pt x="13345" y="2626"/>
                    <a:pt x="12976" y="2626"/>
                  </a:cubicBezTo>
                  <a:lnTo>
                    <a:pt x="12886" y="2626"/>
                  </a:lnTo>
                  <a:cubicBezTo>
                    <a:pt x="12926" y="2516"/>
                    <a:pt x="12946" y="2406"/>
                    <a:pt x="12946" y="2286"/>
                  </a:cubicBezTo>
                  <a:cubicBezTo>
                    <a:pt x="12946" y="1697"/>
                    <a:pt x="12467" y="1218"/>
                    <a:pt x="11878" y="1218"/>
                  </a:cubicBezTo>
                  <a:cubicBezTo>
                    <a:pt x="11658" y="1218"/>
                    <a:pt x="11469" y="1278"/>
                    <a:pt x="11299" y="1388"/>
                  </a:cubicBezTo>
                  <a:cubicBezTo>
                    <a:pt x="11159" y="600"/>
                    <a:pt x="10471" y="1"/>
                    <a:pt x="9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2" name="Google Shape;18062;p50"/>
            <p:cNvSpPr/>
            <p:nvPr/>
          </p:nvSpPr>
          <p:spPr>
            <a:xfrm>
              <a:off x="6898940" y="4017431"/>
              <a:ext cx="159955" cy="337582"/>
            </a:xfrm>
            <a:custGeom>
              <a:rect b="b" l="l" r="r" t="t"/>
              <a:pathLst>
                <a:path extrusionOk="0" h="11061" w="5241">
                  <a:moveTo>
                    <a:pt x="4631" y="0"/>
                  </a:moveTo>
                  <a:cubicBezTo>
                    <a:pt x="4559" y="0"/>
                    <a:pt x="4486" y="4"/>
                    <a:pt x="4412" y="11"/>
                  </a:cubicBezTo>
                  <a:cubicBezTo>
                    <a:pt x="3314" y="101"/>
                    <a:pt x="2435" y="980"/>
                    <a:pt x="2356" y="2077"/>
                  </a:cubicBezTo>
                  <a:cubicBezTo>
                    <a:pt x="2316" y="2656"/>
                    <a:pt x="2485" y="3185"/>
                    <a:pt x="2795" y="3605"/>
                  </a:cubicBezTo>
                  <a:cubicBezTo>
                    <a:pt x="2645" y="3575"/>
                    <a:pt x="2495" y="3555"/>
                    <a:pt x="2346" y="3555"/>
                  </a:cubicBezTo>
                  <a:cubicBezTo>
                    <a:pt x="1048" y="3555"/>
                    <a:pt x="0" y="4613"/>
                    <a:pt x="0" y="5900"/>
                  </a:cubicBezTo>
                  <a:cubicBezTo>
                    <a:pt x="0" y="6938"/>
                    <a:pt x="679" y="7816"/>
                    <a:pt x="1617" y="8126"/>
                  </a:cubicBezTo>
                  <a:cubicBezTo>
                    <a:pt x="1597" y="8236"/>
                    <a:pt x="1587" y="8355"/>
                    <a:pt x="1587" y="8465"/>
                  </a:cubicBezTo>
                  <a:cubicBezTo>
                    <a:pt x="1587" y="9902"/>
                    <a:pt x="2745" y="11060"/>
                    <a:pt x="4182" y="11060"/>
                  </a:cubicBezTo>
                  <a:cubicBezTo>
                    <a:pt x="4402" y="11060"/>
                    <a:pt x="4611" y="11030"/>
                    <a:pt x="4811" y="10980"/>
                  </a:cubicBezTo>
                  <a:cubicBezTo>
                    <a:pt x="3693" y="10701"/>
                    <a:pt x="2865" y="9683"/>
                    <a:pt x="2865" y="8465"/>
                  </a:cubicBezTo>
                  <a:cubicBezTo>
                    <a:pt x="2865" y="8266"/>
                    <a:pt x="2755" y="8086"/>
                    <a:pt x="2575" y="8006"/>
                  </a:cubicBezTo>
                  <a:cubicBezTo>
                    <a:pt x="1807" y="7617"/>
                    <a:pt x="1268" y="6828"/>
                    <a:pt x="1268" y="5900"/>
                  </a:cubicBezTo>
                  <a:cubicBezTo>
                    <a:pt x="1268" y="4613"/>
                    <a:pt x="2316" y="3555"/>
                    <a:pt x="3613" y="3555"/>
                  </a:cubicBezTo>
                  <a:cubicBezTo>
                    <a:pt x="3793" y="3555"/>
                    <a:pt x="3913" y="3375"/>
                    <a:pt x="3833" y="3215"/>
                  </a:cubicBezTo>
                  <a:cubicBezTo>
                    <a:pt x="3693" y="2926"/>
                    <a:pt x="3623" y="2596"/>
                    <a:pt x="3623" y="2257"/>
                  </a:cubicBezTo>
                  <a:cubicBezTo>
                    <a:pt x="3623" y="1229"/>
                    <a:pt x="4302" y="371"/>
                    <a:pt x="5240" y="91"/>
                  </a:cubicBezTo>
                  <a:cubicBezTo>
                    <a:pt x="5047" y="32"/>
                    <a:pt x="4843" y="0"/>
                    <a:pt x="4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3" name="Google Shape;18063;p50"/>
            <p:cNvSpPr/>
            <p:nvPr/>
          </p:nvSpPr>
          <p:spPr>
            <a:xfrm>
              <a:off x="7061887" y="3979983"/>
              <a:ext cx="81672" cy="39615"/>
            </a:xfrm>
            <a:custGeom>
              <a:rect b="b" l="l" r="r" t="t"/>
              <a:pathLst>
                <a:path extrusionOk="0" h="1298" w="2676">
                  <a:moveTo>
                    <a:pt x="2047" y="1"/>
                  </a:moveTo>
                  <a:cubicBezTo>
                    <a:pt x="1139" y="1"/>
                    <a:pt x="370" y="530"/>
                    <a:pt x="1" y="1288"/>
                  </a:cubicBezTo>
                  <a:cubicBezTo>
                    <a:pt x="171" y="1248"/>
                    <a:pt x="350" y="1228"/>
                    <a:pt x="530" y="1228"/>
                  </a:cubicBezTo>
                  <a:cubicBezTo>
                    <a:pt x="719" y="1228"/>
                    <a:pt x="899" y="1248"/>
                    <a:pt x="1069" y="1288"/>
                  </a:cubicBezTo>
                  <a:cubicBezTo>
                    <a:pt x="1088" y="1294"/>
                    <a:pt x="1109" y="1297"/>
                    <a:pt x="1129" y="1297"/>
                  </a:cubicBezTo>
                  <a:cubicBezTo>
                    <a:pt x="1210" y="1297"/>
                    <a:pt x="1290" y="1251"/>
                    <a:pt x="1338" y="1179"/>
                  </a:cubicBezTo>
                  <a:cubicBezTo>
                    <a:pt x="1618" y="660"/>
                    <a:pt x="2097" y="260"/>
                    <a:pt x="2676" y="91"/>
                  </a:cubicBezTo>
                  <a:cubicBezTo>
                    <a:pt x="2476" y="31"/>
                    <a:pt x="2266" y="1"/>
                    <a:pt x="20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4" name="Google Shape;18064;p50"/>
            <p:cNvSpPr/>
            <p:nvPr/>
          </p:nvSpPr>
          <p:spPr>
            <a:xfrm>
              <a:off x="6816384" y="4409796"/>
              <a:ext cx="141063" cy="120676"/>
            </a:xfrm>
            <a:custGeom>
              <a:rect b="b" l="l" r="r" t="t"/>
              <a:pathLst>
                <a:path extrusionOk="0" h="3954" w="4622">
                  <a:moveTo>
                    <a:pt x="3993" y="1"/>
                  </a:moveTo>
                  <a:cubicBezTo>
                    <a:pt x="3164" y="1"/>
                    <a:pt x="2476" y="600"/>
                    <a:pt x="2336" y="1388"/>
                  </a:cubicBezTo>
                  <a:cubicBezTo>
                    <a:pt x="2166" y="1278"/>
                    <a:pt x="1967" y="1218"/>
                    <a:pt x="1757" y="1218"/>
                  </a:cubicBezTo>
                  <a:cubicBezTo>
                    <a:pt x="1168" y="1218"/>
                    <a:pt x="689" y="1697"/>
                    <a:pt x="689" y="2286"/>
                  </a:cubicBezTo>
                  <a:cubicBezTo>
                    <a:pt x="689" y="2406"/>
                    <a:pt x="709" y="2516"/>
                    <a:pt x="749" y="2626"/>
                  </a:cubicBezTo>
                  <a:lnTo>
                    <a:pt x="659" y="2626"/>
                  </a:lnTo>
                  <a:cubicBezTo>
                    <a:pt x="290" y="2626"/>
                    <a:pt x="0" y="2925"/>
                    <a:pt x="0" y="3284"/>
                  </a:cubicBezTo>
                  <a:cubicBezTo>
                    <a:pt x="0" y="3474"/>
                    <a:pt x="70" y="3634"/>
                    <a:pt x="190" y="3753"/>
                  </a:cubicBezTo>
                  <a:cubicBezTo>
                    <a:pt x="310" y="3873"/>
                    <a:pt x="479" y="3953"/>
                    <a:pt x="659" y="3953"/>
                  </a:cubicBezTo>
                  <a:lnTo>
                    <a:pt x="1927" y="3953"/>
                  </a:lnTo>
                  <a:cubicBezTo>
                    <a:pt x="1747" y="3953"/>
                    <a:pt x="1577" y="3873"/>
                    <a:pt x="1458" y="3753"/>
                  </a:cubicBezTo>
                  <a:cubicBezTo>
                    <a:pt x="1338" y="3634"/>
                    <a:pt x="1268" y="3474"/>
                    <a:pt x="1268" y="3284"/>
                  </a:cubicBezTo>
                  <a:cubicBezTo>
                    <a:pt x="1268" y="2925"/>
                    <a:pt x="1567" y="2626"/>
                    <a:pt x="1927" y="2626"/>
                  </a:cubicBezTo>
                  <a:cubicBezTo>
                    <a:pt x="1967" y="2626"/>
                    <a:pt x="2006" y="2586"/>
                    <a:pt x="1987" y="2546"/>
                  </a:cubicBezTo>
                  <a:cubicBezTo>
                    <a:pt x="1967" y="2456"/>
                    <a:pt x="1957" y="2376"/>
                    <a:pt x="1957" y="2286"/>
                  </a:cubicBezTo>
                  <a:cubicBezTo>
                    <a:pt x="1957" y="1697"/>
                    <a:pt x="2436" y="1218"/>
                    <a:pt x="3025" y="1218"/>
                  </a:cubicBezTo>
                  <a:cubicBezTo>
                    <a:pt x="3214" y="1218"/>
                    <a:pt x="3384" y="1258"/>
                    <a:pt x="3534" y="1338"/>
                  </a:cubicBezTo>
                  <a:cubicBezTo>
                    <a:pt x="3544" y="1343"/>
                    <a:pt x="3555" y="1346"/>
                    <a:pt x="3565" y="1346"/>
                  </a:cubicBezTo>
                  <a:cubicBezTo>
                    <a:pt x="3593" y="1346"/>
                    <a:pt x="3616" y="1327"/>
                    <a:pt x="3623" y="1298"/>
                  </a:cubicBezTo>
                  <a:cubicBezTo>
                    <a:pt x="3753" y="769"/>
                    <a:pt x="4122" y="330"/>
                    <a:pt x="4621" y="120"/>
                  </a:cubicBezTo>
                  <a:cubicBezTo>
                    <a:pt x="4432" y="41"/>
                    <a:pt x="4212" y="1"/>
                    <a:pt x="3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5" name="Google Shape;18065;p50"/>
            <p:cNvSpPr/>
            <p:nvPr/>
          </p:nvSpPr>
          <p:spPr>
            <a:xfrm>
              <a:off x="6950397" y="4489911"/>
              <a:ext cx="59148" cy="40561"/>
            </a:xfrm>
            <a:custGeom>
              <a:rect b="b" l="l" r="r" t="t"/>
              <a:pathLst>
                <a:path extrusionOk="0" h="1329" w="1938">
                  <a:moveTo>
                    <a:pt x="660" y="1"/>
                  </a:moveTo>
                  <a:cubicBezTo>
                    <a:pt x="480" y="1"/>
                    <a:pt x="310" y="70"/>
                    <a:pt x="191" y="190"/>
                  </a:cubicBezTo>
                  <a:cubicBezTo>
                    <a:pt x="71" y="310"/>
                    <a:pt x="1" y="480"/>
                    <a:pt x="1" y="659"/>
                  </a:cubicBezTo>
                  <a:cubicBezTo>
                    <a:pt x="1" y="1029"/>
                    <a:pt x="300" y="1328"/>
                    <a:pt x="660" y="1328"/>
                  </a:cubicBezTo>
                  <a:lnTo>
                    <a:pt x="1937" y="1328"/>
                  </a:lnTo>
                  <a:cubicBezTo>
                    <a:pt x="1568" y="1328"/>
                    <a:pt x="1268" y="1029"/>
                    <a:pt x="1268" y="659"/>
                  </a:cubicBezTo>
                  <a:cubicBezTo>
                    <a:pt x="1268" y="480"/>
                    <a:pt x="1338" y="310"/>
                    <a:pt x="1468" y="190"/>
                  </a:cubicBezTo>
                  <a:cubicBezTo>
                    <a:pt x="1588" y="70"/>
                    <a:pt x="1748" y="1"/>
                    <a:pt x="1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6" name="Google Shape;18066;p50"/>
            <p:cNvSpPr/>
            <p:nvPr/>
          </p:nvSpPr>
          <p:spPr>
            <a:xfrm>
              <a:off x="7144138" y="4409796"/>
              <a:ext cx="120066" cy="80146"/>
            </a:xfrm>
            <a:custGeom>
              <a:rect b="b" l="l" r="r" t="t"/>
              <a:pathLst>
                <a:path extrusionOk="0" h="2626" w="3934">
                  <a:moveTo>
                    <a:pt x="3294" y="1"/>
                  </a:moveTo>
                  <a:cubicBezTo>
                    <a:pt x="2476" y="1"/>
                    <a:pt x="1787" y="600"/>
                    <a:pt x="1648" y="1388"/>
                  </a:cubicBezTo>
                  <a:cubicBezTo>
                    <a:pt x="1478" y="1278"/>
                    <a:pt x="1278" y="1218"/>
                    <a:pt x="1069" y="1218"/>
                  </a:cubicBezTo>
                  <a:cubicBezTo>
                    <a:pt x="480" y="1218"/>
                    <a:pt x="1" y="1697"/>
                    <a:pt x="1" y="2286"/>
                  </a:cubicBezTo>
                  <a:cubicBezTo>
                    <a:pt x="1" y="2406"/>
                    <a:pt x="21" y="2516"/>
                    <a:pt x="51" y="2626"/>
                  </a:cubicBezTo>
                  <a:lnTo>
                    <a:pt x="1099" y="2626"/>
                  </a:lnTo>
                  <a:cubicBezTo>
                    <a:pt x="1208" y="2626"/>
                    <a:pt x="1298" y="2536"/>
                    <a:pt x="1278" y="2426"/>
                  </a:cubicBezTo>
                  <a:cubicBezTo>
                    <a:pt x="1268" y="2376"/>
                    <a:pt x="1268" y="2336"/>
                    <a:pt x="1268" y="2286"/>
                  </a:cubicBezTo>
                  <a:cubicBezTo>
                    <a:pt x="1268" y="1697"/>
                    <a:pt x="1747" y="1218"/>
                    <a:pt x="2336" y="1218"/>
                  </a:cubicBezTo>
                  <a:cubicBezTo>
                    <a:pt x="2476" y="1218"/>
                    <a:pt x="2616" y="1238"/>
                    <a:pt x="2735" y="1288"/>
                  </a:cubicBezTo>
                  <a:cubicBezTo>
                    <a:pt x="2759" y="1298"/>
                    <a:pt x="2782" y="1302"/>
                    <a:pt x="2805" y="1302"/>
                  </a:cubicBezTo>
                  <a:cubicBezTo>
                    <a:pt x="2878" y="1302"/>
                    <a:pt x="2942" y="1255"/>
                    <a:pt x="2965" y="1178"/>
                  </a:cubicBezTo>
                  <a:cubicBezTo>
                    <a:pt x="3115" y="699"/>
                    <a:pt x="3474" y="310"/>
                    <a:pt x="3933" y="120"/>
                  </a:cubicBezTo>
                  <a:cubicBezTo>
                    <a:pt x="3733" y="41"/>
                    <a:pt x="3524" y="1"/>
                    <a:pt x="3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7" name="Google Shape;18067;p50"/>
            <p:cNvSpPr/>
            <p:nvPr/>
          </p:nvSpPr>
          <p:spPr>
            <a:xfrm>
              <a:off x="7280013" y="3971773"/>
              <a:ext cx="94765" cy="45414"/>
            </a:xfrm>
            <a:custGeom>
              <a:rect b="b" l="l" r="r" t="t"/>
              <a:pathLst>
                <a:path extrusionOk="0" h="1488" w="3105">
                  <a:moveTo>
                    <a:pt x="280" y="0"/>
                  </a:moveTo>
                  <a:cubicBezTo>
                    <a:pt x="130" y="0"/>
                    <a:pt x="0" y="120"/>
                    <a:pt x="0" y="270"/>
                  </a:cubicBezTo>
                  <a:cubicBezTo>
                    <a:pt x="0" y="420"/>
                    <a:pt x="130" y="539"/>
                    <a:pt x="280" y="539"/>
                  </a:cubicBezTo>
                  <a:lnTo>
                    <a:pt x="609" y="539"/>
                  </a:lnTo>
                  <a:cubicBezTo>
                    <a:pt x="888" y="539"/>
                    <a:pt x="1118" y="709"/>
                    <a:pt x="1228" y="949"/>
                  </a:cubicBezTo>
                  <a:lnTo>
                    <a:pt x="1208" y="949"/>
                  </a:lnTo>
                  <a:cubicBezTo>
                    <a:pt x="1058" y="949"/>
                    <a:pt x="938" y="1068"/>
                    <a:pt x="938" y="1218"/>
                  </a:cubicBezTo>
                  <a:cubicBezTo>
                    <a:pt x="938" y="1368"/>
                    <a:pt x="1058" y="1488"/>
                    <a:pt x="1208" y="1488"/>
                  </a:cubicBezTo>
                  <a:lnTo>
                    <a:pt x="1896" y="1488"/>
                  </a:lnTo>
                  <a:cubicBezTo>
                    <a:pt x="2056" y="1488"/>
                    <a:pt x="2176" y="1368"/>
                    <a:pt x="2176" y="1218"/>
                  </a:cubicBezTo>
                  <a:cubicBezTo>
                    <a:pt x="2176" y="1068"/>
                    <a:pt x="2056" y="949"/>
                    <a:pt x="1896" y="949"/>
                  </a:cubicBezTo>
                  <a:lnTo>
                    <a:pt x="1886" y="949"/>
                  </a:lnTo>
                  <a:cubicBezTo>
                    <a:pt x="1996" y="709"/>
                    <a:pt x="2226" y="539"/>
                    <a:pt x="2505" y="539"/>
                  </a:cubicBezTo>
                  <a:lnTo>
                    <a:pt x="2835" y="539"/>
                  </a:lnTo>
                  <a:cubicBezTo>
                    <a:pt x="2984" y="539"/>
                    <a:pt x="3104" y="420"/>
                    <a:pt x="3104" y="270"/>
                  </a:cubicBezTo>
                  <a:cubicBezTo>
                    <a:pt x="3104" y="120"/>
                    <a:pt x="2984" y="0"/>
                    <a:pt x="2835" y="0"/>
                  </a:cubicBezTo>
                  <a:lnTo>
                    <a:pt x="2505" y="0"/>
                  </a:lnTo>
                  <a:cubicBezTo>
                    <a:pt x="2126" y="0"/>
                    <a:pt x="1777" y="170"/>
                    <a:pt x="1557" y="450"/>
                  </a:cubicBezTo>
                  <a:cubicBezTo>
                    <a:pt x="1328" y="170"/>
                    <a:pt x="988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8" name="Google Shape;18068;p50"/>
            <p:cNvSpPr/>
            <p:nvPr/>
          </p:nvSpPr>
          <p:spPr>
            <a:xfrm>
              <a:off x="7221812" y="4035438"/>
              <a:ext cx="94765" cy="45719"/>
            </a:xfrm>
            <a:custGeom>
              <a:rect b="b" l="l" r="r" t="t"/>
              <a:pathLst>
                <a:path extrusionOk="0" h="1498" w="3105">
                  <a:moveTo>
                    <a:pt x="280" y="0"/>
                  </a:moveTo>
                  <a:cubicBezTo>
                    <a:pt x="131" y="0"/>
                    <a:pt x="1" y="120"/>
                    <a:pt x="1" y="270"/>
                  </a:cubicBezTo>
                  <a:cubicBezTo>
                    <a:pt x="1" y="430"/>
                    <a:pt x="131" y="549"/>
                    <a:pt x="280" y="549"/>
                  </a:cubicBezTo>
                  <a:lnTo>
                    <a:pt x="610" y="549"/>
                  </a:lnTo>
                  <a:cubicBezTo>
                    <a:pt x="889" y="549"/>
                    <a:pt x="1119" y="719"/>
                    <a:pt x="1228" y="949"/>
                  </a:cubicBezTo>
                  <a:lnTo>
                    <a:pt x="1208" y="949"/>
                  </a:lnTo>
                  <a:cubicBezTo>
                    <a:pt x="1059" y="949"/>
                    <a:pt x="939" y="1078"/>
                    <a:pt x="939" y="1228"/>
                  </a:cubicBezTo>
                  <a:cubicBezTo>
                    <a:pt x="939" y="1378"/>
                    <a:pt x="1059" y="1497"/>
                    <a:pt x="1208" y="1497"/>
                  </a:cubicBezTo>
                  <a:lnTo>
                    <a:pt x="1897" y="1497"/>
                  </a:lnTo>
                  <a:cubicBezTo>
                    <a:pt x="2057" y="1497"/>
                    <a:pt x="2177" y="1378"/>
                    <a:pt x="2177" y="1228"/>
                  </a:cubicBezTo>
                  <a:cubicBezTo>
                    <a:pt x="2177" y="1078"/>
                    <a:pt x="2057" y="949"/>
                    <a:pt x="1897" y="949"/>
                  </a:cubicBezTo>
                  <a:lnTo>
                    <a:pt x="1887" y="949"/>
                  </a:lnTo>
                  <a:cubicBezTo>
                    <a:pt x="1997" y="719"/>
                    <a:pt x="2226" y="549"/>
                    <a:pt x="2506" y="549"/>
                  </a:cubicBezTo>
                  <a:lnTo>
                    <a:pt x="2835" y="549"/>
                  </a:lnTo>
                  <a:cubicBezTo>
                    <a:pt x="2985" y="549"/>
                    <a:pt x="3105" y="430"/>
                    <a:pt x="3105" y="270"/>
                  </a:cubicBezTo>
                  <a:cubicBezTo>
                    <a:pt x="3105" y="120"/>
                    <a:pt x="2985" y="0"/>
                    <a:pt x="2835" y="0"/>
                  </a:cubicBezTo>
                  <a:lnTo>
                    <a:pt x="2506" y="0"/>
                  </a:lnTo>
                  <a:cubicBezTo>
                    <a:pt x="2127" y="0"/>
                    <a:pt x="1777" y="180"/>
                    <a:pt x="1558" y="459"/>
                  </a:cubicBezTo>
                  <a:cubicBezTo>
                    <a:pt x="1338" y="180"/>
                    <a:pt x="989" y="0"/>
                    <a:pt x="6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9" name="Google Shape;18069;p50"/>
            <p:cNvSpPr/>
            <p:nvPr/>
          </p:nvSpPr>
          <p:spPr>
            <a:xfrm>
              <a:off x="6808449" y="3971773"/>
              <a:ext cx="94765" cy="45414"/>
            </a:xfrm>
            <a:custGeom>
              <a:rect b="b" l="l" r="r" t="t"/>
              <a:pathLst>
                <a:path extrusionOk="0" h="1488" w="3105">
                  <a:moveTo>
                    <a:pt x="270" y="0"/>
                  </a:moveTo>
                  <a:cubicBezTo>
                    <a:pt x="121" y="0"/>
                    <a:pt x="1" y="120"/>
                    <a:pt x="1" y="270"/>
                  </a:cubicBezTo>
                  <a:cubicBezTo>
                    <a:pt x="1" y="420"/>
                    <a:pt x="121" y="539"/>
                    <a:pt x="270" y="539"/>
                  </a:cubicBezTo>
                  <a:lnTo>
                    <a:pt x="600" y="539"/>
                  </a:lnTo>
                  <a:cubicBezTo>
                    <a:pt x="879" y="539"/>
                    <a:pt x="1119" y="709"/>
                    <a:pt x="1228" y="949"/>
                  </a:cubicBezTo>
                  <a:lnTo>
                    <a:pt x="1209" y="949"/>
                  </a:lnTo>
                  <a:cubicBezTo>
                    <a:pt x="1059" y="949"/>
                    <a:pt x="939" y="1068"/>
                    <a:pt x="939" y="1218"/>
                  </a:cubicBezTo>
                  <a:cubicBezTo>
                    <a:pt x="939" y="1368"/>
                    <a:pt x="1059" y="1488"/>
                    <a:pt x="1209" y="1488"/>
                  </a:cubicBezTo>
                  <a:lnTo>
                    <a:pt x="1897" y="1488"/>
                  </a:lnTo>
                  <a:cubicBezTo>
                    <a:pt x="2047" y="1488"/>
                    <a:pt x="2167" y="1368"/>
                    <a:pt x="2167" y="1218"/>
                  </a:cubicBezTo>
                  <a:cubicBezTo>
                    <a:pt x="2167" y="1068"/>
                    <a:pt x="2047" y="949"/>
                    <a:pt x="1897" y="949"/>
                  </a:cubicBezTo>
                  <a:lnTo>
                    <a:pt x="1887" y="949"/>
                  </a:lnTo>
                  <a:cubicBezTo>
                    <a:pt x="1987" y="709"/>
                    <a:pt x="2227" y="539"/>
                    <a:pt x="2506" y="539"/>
                  </a:cubicBezTo>
                  <a:lnTo>
                    <a:pt x="2835" y="539"/>
                  </a:lnTo>
                  <a:cubicBezTo>
                    <a:pt x="2985" y="539"/>
                    <a:pt x="3105" y="420"/>
                    <a:pt x="3105" y="270"/>
                  </a:cubicBezTo>
                  <a:cubicBezTo>
                    <a:pt x="3105" y="120"/>
                    <a:pt x="2985" y="0"/>
                    <a:pt x="2835" y="0"/>
                  </a:cubicBezTo>
                  <a:lnTo>
                    <a:pt x="2506" y="0"/>
                  </a:lnTo>
                  <a:cubicBezTo>
                    <a:pt x="2117" y="0"/>
                    <a:pt x="1777" y="170"/>
                    <a:pt x="1558" y="450"/>
                  </a:cubicBezTo>
                  <a:cubicBezTo>
                    <a:pt x="1328" y="170"/>
                    <a:pt x="989" y="0"/>
                    <a:pt x="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0" name="Google Shape;18070;p50"/>
            <p:cNvSpPr/>
            <p:nvPr/>
          </p:nvSpPr>
          <p:spPr>
            <a:xfrm>
              <a:off x="6851421" y="4064371"/>
              <a:ext cx="94765" cy="45719"/>
            </a:xfrm>
            <a:custGeom>
              <a:rect b="b" l="l" r="r" t="t"/>
              <a:pathLst>
                <a:path extrusionOk="0" h="1498" w="3105">
                  <a:moveTo>
                    <a:pt x="280" y="1"/>
                  </a:moveTo>
                  <a:cubicBezTo>
                    <a:pt x="130" y="1"/>
                    <a:pt x="0" y="130"/>
                    <a:pt x="0" y="280"/>
                  </a:cubicBezTo>
                  <a:cubicBezTo>
                    <a:pt x="0" y="430"/>
                    <a:pt x="130" y="549"/>
                    <a:pt x="280" y="549"/>
                  </a:cubicBezTo>
                  <a:lnTo>
                    <a:pt x="609" y="549"/>
                  </a:lnTo>
                  <a:cubicBezTo>
                    <a:pt x="878" y="549"/>
                    <a:pt x="1118" y="719"/>
                    <a:pt x="1228" y="959"/>
                  </a:cubicBezTo>
                  <a:lnTo>
                    <a:pt x="1208" y="959"/>
                  </a:lnTo>
                  <a:cubicBezTo>
                    <a:pt x="1058" y="959"/>
                    <a:pt x="938" y="1078"/>
                    <a:pt x="938" y="1228"/>
                  </a:cubicBezTo>
                  <a:cubicBezTo>
                    <a:pt x="938" y="1378"/>
                    <a:pt x="1058" y="1498"/>
                    <a:pt x="1208" y="1498"/>
                  </a:cubicBezTo>
                  <a:lnTo>
                    <a:pt x="1896" y="1498"/>
                  </a:lnTo>
                  <a:cubicBezTo>
                    <a:pt x="2056" y="1498"/>
                    <a:pt x="2176" y="1378"/>
                    <a:pt x="2176" y="1228"/>
                  </a:cubicBezTo>
                  <a:cubicBezTo>
                    <a:pt x="2176" y="1078"/>
                    <a:pt x="2056" y="959"/>
                    <a:pt x="1896" y="959"/>
                  </a:cubicBezTo>
                  <a:lnTo>
                    <a:pt x="1887" y="959"/>
                  </a:lnTo>
                  <a:cubicBezTo>
                    <a:pt x="1996" y="719"/>
                    <a:pt x="2226" y="549"/>
                    <a:pt x="2505" y="549"/>
                  </a:cubicBezTo>
                  <a:lnTo>
                    <a:pt x="2835" y="549"/>
                  </a:lnTo>
                  <a:cubicBezTo>
                    <a:pt x="2984" y="549"/>
                    <a:pt x="3104" y="430"/>
                    <a:pt x="3104" y="280"/>
                  </a:cubicBezTo>
                  <a:cubicBezTo>
                    <a:pt x="3104" y="130"/>
                    <a:pt x="2984" y="1"/>
                    <a:pt x="2835" y="1"/>
                  </a:cubicBezTo>
                  <a:lnTo>
                    <a:pt x="2505" y="1"/>
                  </a:lnTo>
                  <a:cubicBezTo>
                    <a:pt x="2126" y="1"/>
                    <a:pt x="1777" y="180"/>
                    <a:pt x="1557" y="460"/>
                  </a:cubicBezTo>
                  <a:cubicBezTo>
                    <a:pt x="1328" y="180"/>
                    <a:pt x="988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8071" name="Google Shape;18071;p50"/>
          <p:cNvCxnSpPr/>
          <p:nvPr/>
        </p:nvCxnSpPr>
        <p:spPr>
          <a:xfrm>
            <a:off x="3335275" y="2099650"/>
            <a:ext cx="34887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72" name="Google Shape;18072;p50"/>
          <p:cNvCxnSpPr/>
          <p:nvPr/>
        </p:nvCxnSpPr>
        <p:spPr>
          <a:xfrm>
            <a:off x="3335275" y="3149475"/>
            <a:ext cx="34887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73" name="Google Shape;18073;p50"/>
          <p:cNvCxnSpPr/>
          <p:nvPr/>
        </p:nvCxnSpPr>
        <p:spPr>
          <a:xfrm>
            <a:off x="3335275" y="4199200"/>
            <a:ext cx="34887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74" name="Google Shape;18074;p50"/>
          <p:cNvSpPr/>
          <p:nvPr/>
        </p:nvSpPr>
        <p:spPr>
          <a:xfrm>
            <a:off x="1725925" y="3336175"/>
            <a:ext cx="1432500" cy="9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C4926"/>
                </a:solidFill>
                <a:latin typeface="Kavoon"/>
                <a:ea typeface="Kavoon"/>
                <a:cs typeface="Kavoon"/>
                <a:sym typeface="Kavoon"/>
              </a:rPr>
              <a:t>Health Checkups</a:t>
            </a:r>
            <a:endParaRPr sz="2000">
              <a:solidFill>
                <a:srgbClr val="DC4926"/>
              </a:solidFill>
              <a:latin typeface="Kavoon"/>
              <a:ea typeface="Kavoon"/>
              <a:cs typeface="Kavoon"/>
              <a:sym typeface="Kavoon"/>
            </a:endParaRPr>
          </a:p>
        </p:txBody>
      </p:sp>
      <p:grpSp>
        <p:nvGrpSpPr>
          <p:cNvPr id="18075" name="Google Shape;18075;p50"/>
          <p:cNvGrpSpPr/>
          <p:nvPr/>
        </p:nvGrpSpPr>
        <p:grpSpPr>
          <a:xfrm>
            <a:off x="8039696" y="2440653"/>
            <a:ext cx="990016" cy="2468272"/>
            <a:chOff x="8268296" y="2440653"/>
            <a:chExt cx="990016" cy="2468272"/>
          </a:xfrm>
        </p:grpSpPr>
        <p:grpSp>
          <p:nvGrpSpPr>
            <p:cNvPr id="18076" name="Google Shape;18076;p50"/>
            <p:cNvGrpSpPr/>
            <p:nvPr/>
          </p:nvGrpSpPr>
          <p:grpSpPr>
            <a:xfrm>
              <a:off x="8268296" y="2440653"/>
              <a:ext cx="990016" cy="2452627"/>
              <a:chOff x="1736889" y="2219388"/>
              <a:chExt cx="579804" cy="1436217"/>
            </a:xfrm>
          </p:grpSpPr>
          <p:sp>
            <p:nvSpPr>
              <p:cNvPr id="18077" name="Google Shape;18077;p50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8" name="Google Shape;18078;p50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9" name="Google Shape;18079;p50"/>
              <p:cNvSpPr/>
              <p:nvPr/>
            </p:nvSpPr>
            <p:spPr>
              <a:xfrm>
                <a:off x="2035837" y="3253709"/>
                <a:ext cx="121558" cy="401896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0" name="Google Shape;18080;p50"/>
              <p:cNvSpPr/>
              <p:nvPr/>
            </p:nvSpPr>
            <p:spPr>
              <a:xfrm>
                <a:off x="1783899" y="2299243"/>
                <a:ext cx="46183" cy="46149"/>
              </a:xfrm>
              <a:custGeom>
                <a:rect b="b" l="l" r="r" t="t"/>
                <a:pathLst>
                  <a:path extrusionOk="0" h="1339" w="1340">
                    <a:moveTo>
                      <a:pt x="670" y="0"/>
                    </a:moveTo>
                    <a:cubicBezTo>
                      <a:pt x="310" y="0"/>
                      <a:pt x="1" y="309"/>
                      <a:pt x="1" y="669"/>
                    </a:cubicBezTo>
                    <a:cubicBezTo>
                      <a:pt x="1" y="1055"/>
                      <a:pt x="310" y="1338"/>
                      <a:pt x="670" y="1338"/>
                    </a:cubicBezTo>
                    <a:cubicBezTo>
                      <a:pt x="1030" y="1338"/>
                      <a:pt x="1339" y="1055"/>
                      <a:pt x="1339" y="669"/>
                    </a:cubicBezTo>
                    <a:cubicBezTo>
                      <a:pt x="1339" y="309"/>
                      <a:pt x="1030" y="0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1" name="Google Shape;18081;p50"/>
              <p:cNvSpPr/>
              <p:nvPr/>
            </p:nvSpPr>
            <p:spPr>
              <a:xfrm>
                <a:off x="1812298" y="2227384"/>
                <a:ext cx="116250" cy="116250"/>
              </a:xfrm>
              <a:custGeom>
                <a:rect b="b" l="l" r="r" t="t"/>
                <a:pathLst>
                  <a:path extrusionOk="0" h="3373" w="3373">
                    <a:moveTo>
                      <a:pt x="1699" y="0"/>
                    </a:moveTo>
                    <a:cubicBezTo>
                      <a:pt x="772" y="0"/>
                      <a:pt x="0" y="747"/>
                      <a:pt x="0" y="1699"/>
                    </a:cubicBezTo>
                    <a:cubicBezTo>
                      <a:pt x="0" y="2626"/>
                      <a:pt x="772" y="3372"/>
                      <a:pt x="1699" y="3372"/>
                    </a:cubicBezTo>
                    <a:cubicBezTo>
                      <a:pt x="2626" y="3372"/>
                      <a:pt x="3372" y="2626"/>
                      <a:pt x="3372" y="1699"/>
                    </a:cubicBezTo>
                    <a:cubicBezTo>
                      <a:pt x="3372" y="747"/>
                      <a:pt x="2626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2" name="Google Shape;18082;p50"/>
              <p:cNvSpPr/>
              <p:nvPr/>
            </p:nvSpPr>
            <p:spPr>
              <a:xfrm>
                <a:off x="2164460" y="2866946"/>
                <a:ext cx="63002" cy="63036"/>
              </a:xfrm>
              <a:custGeom>
                <a:rect b="b" l="l" r="r" t="t"/>
                <a:pathLst>
                  <a:path extrusionOk="0" h="1829" w="1828">
                    <a:moveTo>
                      <a:pt x="927" y="1"/>
                    </a:moveTo>
                    <a:cubicBezTo>
                      <a:pt x="412" y="1"/>
                      <a:pt x="1" y="413"/>
                      <a:pt x="1" y="902"/>
                    </a:cubicBezTo>
                    <a:cubicBezTo>
                      <a:pt x="1" y="1416"/>
                      <a:pt x="412" y="1828"/>
                      <a:pt x="927" y="1828"/>
                    </a:cubicBezTo>
                    <a:cubicBezTo>
                      <a:pt x="1416" y="1828"/>
                      <a:pt x="1828" y="1416"/>
                      <a:pt x="1828" y="902"/>
                    </a:cubicBezTo>
                    <a:cubicBezTo>
                      <a:pt x="1828" y="413"/>
                      <a:pt x="1416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3" name="Google Shape;18083;p50"/>
              <p:cNvSpPr/>
              <p:nvPr/>
            </p:nvSpPr>
            <p:spPr>
              <a:xfrm>
                <a:off x="2194616" y="2734774"/>
                <a:ext cx="92297" cy="92297"/>
              </a:xfrm>
              <a:custGeom>
                <a:rect b="b" l="l" r="r" t="t"/>
                <a:pathLst>
                  <a:path extrusionOk="0" h="2678" w="2678">
                    <a:moveTo>
                      <a:pt x="1339" y="1"/>
                    </a:moveTo>
                    <a:cubicBezTo>
                      <a:pt x="593" y="1"/>
                      <a:pt x="1" y="593"/>
                      <a:pt x="1" y="1339"/>
                    </a:cubicBezTo>
                    <a:cubicBezTo>
                      <a:pt x="1" y="2060"/>
                      <a:pt x="593" y="2678"/>
                      <a:pt x="1339" y="2678"/>
                    </a:cubicBezTo>
                    <a:cubicBezTo>
                      <a:pt x="2060" y="2678"/>
                      <a:pt x="2677" y="2060"/>
                      <a:pt x="2677" y="1339"/>
                    </a:cubicBezTo>
                    <a:cubicBezTo>
                      <a:pt x="2677" y="593"/>
                      <a:pt x="2060" y="1"/>
                      <a:pt x="1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4" name="Google Shape;18084;p50"/>
              <p:cNvSpPr/>
              <p:nvPr/>
            </p:nvSpPr>
            <p:spPr>
              <a:xfrm>
                <a:off x="2114796" y="2258437"/>
                <a:ext cx="78098" cy="78098"/>
              </a:xfrm>
              <a:custGeom>
                <a:rect b="b" l="l" r="r" t="t"/>
                <a:pathLst>
                  <a:path extrusionOk="0" h="2266" w="2266">
                    <a:moveTo>
                      <a:pt x="1133" y="0"/>
                    </a:moveTo>
                    <a:cubicBezTo>
                      <a:pt x="515" y="0"/>
                      <a:pt x="0" y="515"/>
                      <a:pt x="0" y="1133"/>
                    </a:cubicBezTo>
                    <a:cubicBezTo>
                      <a:pt x="0" y="1776"/>
                      <a:pt x="515" y="2265"/>
                      <a:pt x="1133" y="2265"/>
                    </a:cubicBezTo>
                    <a:cubicBezTo>
                      <a:pt x="1750" y="2265"/>
                      <a:pt x="2265" y="1776"/>
                      <a:pt x="2265" y="1133"/>
                    </a:cubicBezTo>
                    <a:cubicBezTo>
                      <a:pt x="2265" y="515"/>
                      <a:pt x="1750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5" name="Google Shape;18085;p50"/>
              <p:cNvSpPr/>
              <p:nvPr/>
            </p:nvSpPr>
            <p:spPr>
              <a:xfrm>
                <a:off x="2158256" y="2386163"/>
                <a:ext cx="81648" cy="80751"/>
              </a:xfrm>
              <a:custGeom>
                <a:rect b="b" l="l" r="r" t="t"/>
                <a:pathLst>
                  <a:path extrusionOk="0" h="2343" w="2369">
                    <a:moveTo>
                      <a:pt x="1184" y="0"/>
                    </a:moveTo>
                    <a:cubicBezTo>
                      <a:pt x="541" y="0"/>
                      <a:pt x="0" y="515"/>
                      <a:pt x="0" y="1184"/>
                    </a:cubicBezTo>
                    <a:cubicBezTo>
                      <a:pt x="0" y="1828"/>
                      <a:pt x="541" y="2343"/>
                      <a:pt x="1184" y="2343"/>
                    </a:cubicBezTo>
                    <a:cubicBezTo>
                      <a:pt x="1828" y="2343"/>
                      <a:pt x="2368" y="1828"/>
                      <a:pt x="2368" y="1184"/>
                    </a:cubicBezTo>
                    <a:cubicBezTo>
                      <a:pt x="2368" y="515"/>
                      <a:pt x="1828" y="0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6" name="Google Shape;18086;p50"/>
              <p:cNvSpPr/>
              <p:nvPr/>
            </p:nvSpPr>
            <p:spPr>
              <a:xfrm>
                <a:off x="1752846" y="2884695"/>
                <a:ext cx="104705" cy="104705"/>
              </a:xfrm>
              <a:custGeom>
                <a:rect b="b" l="l" r="r" t="t"/>
                <a:pathLst>
                  <a:path extrusionOk="0" h="3038" w="3038">
                    <a:moveTo>
                      <a:pt x="1519" y="1"/>
                    </a:moveTo>
                    <a:cubicBezTo>
                      <a:pt x="670" y="1"/>
                      <a:pt x="1" y="670"/>
                      <a:pt x="1" y="1519"/>
                    </a:cubicBezTo>
                    <a:cubicBezTo>
                      <a:pt x="1" y="2368"/>
                      <a:pt x="670" y="3038"/>
                      <a:pt x="1519" y="3038"/>
                    </a:cubicBezTo>
                    <a:cubicBezTo>
                      <a:pt x="2369" y="3038"/>
                      <a:pt x="3038" y="2368"/>
                      <a:pt x="3038" y="1519"/>
                    </a:cubicBezTo>
                    <a:cubicBezTo>
                      <a:pt x="3038" y="670"/>
                      <a:pt x="2369" y="1"/>
                      <a:pt x="1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7" name="Google Shape;18087;p50"/>
              <p:cNvSpPr/>
              <p:nvPr/>
            </p:nvSpPr>
            <p:spPr>
              <a:xfrm>
                <a:off x="1850451" y="2277048"/>
                <a:ext cx="466243" cy="976704"/>
              </a:xfrm>
              <a:custGeom>
                <a:rect b="b" l="l" r="r" t="t"/>
                <a:pathLst>
                  <a:path extrusionOk="0" h="28339" w="13528">
                    <a:moveTo>
                      <a:pt x="8286" y="1"/>
                    </a:moveTo>
                    <a:cubicBezTo>
                      <a:pt x="7645" y="1"/>
                      <a:pt x="6961" y="338"/>
                      <a:pt x="6358" y="979"/>
                    </a:cubicBezTo>
                    <a:cubicBezTo>
                      <a:pt x="6584" y="859"/>
                      <a:pt x="6801" y="801"/>
                      <a:pt x="7003" y="801"/>
                    </a:cubicBezTo>
                    <a:cubicBezTo>
                      <a:pt x="8851" y="801"/>
                      <a:pt x="9469" y="5697"/>
                      <a:pt x="4504" y="14002"/>
                    </a:cubicBezTo>
                    <a:cubicBezTo>
                      <a:pt x="4941" y="13566"/>
                      <a:pt x="5275" y="13403"/>
                      <a:pt x="5515" y="13403"/>
                    </a:cubicBezTo>
                    <a:cubicBezTo>
                      <a:pt x="6080" y="13403"/>
                      <a:pt x="6119" y="14310"/>
                      <a:pt x="5740" y="14672"/>
                    </a:cubicBezTo>
                    <a:cubicBezTo>
                      <a:pt x="6159" y="14428"/>
                      <a:pt x="6445" y="14334"/>
                      <a:pt x="6632" y="14334"/>
                    </a:cubicBezTo>
                    <a:cubicBezTo>
                      <a:pt x="7158" y="14334"/>
                      <a:pt x="6906" y="15075"/>
                      <a:pt x="6641" y="15341"/>
                    </a:cubicBezTo>
                    <a:cubicBezTo>
                      <a:pt x="7017" y="15079"/>
                      <a:pt x="7367" y="14958"/>
                      <a:pt x="7668" y="14958"/>
                    </a:cubicBezTo>
                    <a:cubicBezTo>
                      <a:pt x="9528" y="14958"/>
                      <a:pt x="9540" y="19545"/>
                      <a:pt x="2651" y="23732"/>
                    </a:cubicBezTo>
                    <a:cubicBezTo>
                      <a:pt x="3345" y="23462"/>
                      <a:pt x="3874" y="23350"/>
                      <a:pt x="4255" y="23350"/>
                    </a:cubicBezTo>
                    <a:cubicBezTo>
                      <a:pt x="5472" y="23350"/>
                      <a:pt x="5174" y="24492"/>
                      <a:pt x="3861" y="25276"/>
                    </a:cubicBezTo>
                    <a:cubicBezTo>
                      <a:pt x="4341" y="25082"/>
                      <a:pt x="4737" y="25000"/>
                      <a:pt x="5048" y="25000"/>
                    </a:cubicBezTo>
                    <a:cubicBezTo>
                      <a:pt x="6677" y="25000"/>
                      <a:pt x="5974" y="27239"/>
                      <a:pt x="2834" y="27239"/>
                    </a:cubicBezTo>
                    <a:cubicBezTo>
                      <a:pt x="2044" y="27239"/>
                      <a:pt x="1100" y="27098"/>
                      <a:pt x="0" y="26743"/>
                    </a:cubicBezTo>
                    <a:lnTo>
                      <a:pt x="0" y="26743"/>
                    </a:lnTo>
                    <a:cubicBezTo>
                      <a:pt x="232" y="27258"/>
                      <a:pt x="489" y="27773"/>
                      <a:pt x="746" y="28339"/>
                    </a:cubicBezTo>
                    <a:lnTo>
                      <a:pt x="8159" y="28339"/>
                    </a:lnTo>
                    <a:cubicBezTo>
                      <a:pt x="9634" y="26586"/>
                      <a:pt x="10274" y="24745"/>
                      <a:pt x="9153" y="24745"/>
                    </a:cubicBezTo>
                    <a:cubicBezTo>
                      <a:pt x="8924" y="24745"/>
                      <a:pt x="8621" y="24822"/>
                      <a:pt x="8236" y="24993"/>
                    </a:cubicBezTo>
                    <a:cubicBezTo>
                      <a:pt x="8455" y="24752"/>
                      <a:pt x="8953" y="23786"/>
                      <a:pt x="8402" y="23786"/>
                    </a:cubicBezTo>
                    <a:cubicBezTo>
                      <a:pt x="8305" y="23786"/>
                      <a:pt x="8175" y="23816"/>
                      <a:pt x="8005" y="23886"/>
                    </a:cubicBezTo>
                    <a:cubicBezTo>
                      <a:pt x="8462" y="23451"/>
                      <a:pt x="8941" y="21958"/>
                      <a:pt x="8172" y="21958"/>
                    </a:cubicBezTo>
                    <a:cubicBezTo>
                      <a:pt x="8077" y="21958"/>
                      <a:pt x="7962" y="21981"/>
                      <a:pt x="7825" y="22033"/>
                    </a:cubicBezTo>
                    <a:cubicBezTo>
                      <a:pt x="11020" y="19319"/>
                      <a:pt x="13527" y="11709"/>
                      <a:pt x="11673" y="11709"/>
                    </a:cubicBezTo>
                    <a:cubicBezTo>
                      <a:pt x="11347" y="11709"/>
                      <a:pt x="10886" y="11945"/>
                      <a:pt x="10270" y="12484"/>
                    </a:cubicBezTo>
                    <a:cubicBezTo>
                      <a:pt x="10805" y="11623"/>
                      <a:pt x="10914" y="10507"/>
                      <a:pt x="10270" y="10507"/>
                    </a:cubicBezTo>
                    <a:cubicBezTo>
                      <a:pt x="10047" y="10507"/>
                      <a:pt x="9734" y="10641"/>
                      <a:pt x="9317" y="10965"/>
                    </a:cubicBezTo>
                    <a:cubicBezTo>
                      <a:pt x="11893" y="3315"/>
                      <a:pt x="10297" y="1"/>
                      <a:pt x="8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8" name="Google Shape;18088;p50"/>
              <p:cNvSpPr/>
              <p:nvPr/>
            </p:nvSpPr>
            <p:spPr>
              <a:xfrm>
                <a:off x="1771492" y="2304275"/>
                <a:ext cx="233983" cy="638533"/>
              </a:xfrm>
              <a:custGeom>
                <a:rect b="b" l="l" r="r" t="t"/>
                <a:pathLst>
                  <a:path extrusionOk="0" h="18527" w="6789">
                    <a:moveTo>
                      <a:pt x="2160" y="1"/>
                    </a:moveTo>
                    <a:cubicBezTo>
                      <a:pt x="1404" y="1"/>
                      <a:pt x="644" y="714"/>
                      <a:pt x="129" y="2479"/>
                    </a:cubicBezTo>
                    <a:cubicBezTo>
                      <a:pt x="0" y="4410"/>
                      <a:pt x="618" y="7035"/>
                      <a:pt x="2497" y="10381"/>
                    </a:cubicBezTo>
                    <a:cubicBezTo>
                      <a:pt x="2497" y="10381"/>
                      <a:pt x="489" y="10484"/>
                      <a:pt x="1699" y="12801"/>
                    </a:cubicBezTo>
                    <a:cubicBezTo>
                      <a:pt x="1699" y="12801"/>
                      <a:pt x="232" y="13779"/>
                      <a:pt x="78" y="16790"/>
                    </a:cubicBezTo>
                    <a:lnTo>
                      <a:pt x="129" y="16790"/>
                    </a:lnTo>
                    <a:cubicBezTo>
                      <a:pt x="599" y="18055"/>
                      <a:pt x="1321" y="18526"/>
                      <a:pt x="2077" y="18526"/>
                    </a:cubicBezTo>
                    <a:cubicBezTo>
                      <a:pt x="4288" y="18526"/>
                      <a:pt x="6789" y="14499"/>
                      <a:pt x="4107" y="14499"/>
                    </a:cubicBezTo>
                    <a:cubicBezTo>
                      <a:pt x="3935" y="14499"/>
                      <a:pt x="3742" y="14516"/>
                      <a:pt x="3527" y="14551"/>
                    </a:cubicBezTo>
                    <a:cubicBezTo>
                      <a:pt x="5721" y="13120"/>
                      <a:pt x="6280" y="9854"/>
                      <a:pt x="4691" y="9854"/>
                    </a:cubicBezTo>
                    <a:cubicBezTo>
                      <a:pt x="4565" y="9854"/>
                      <a:pt x="4426" y="9874"/>
                      <a:pt x="4273" y="9918"/>
                    </a:cubicBezTo>
                    <a:cubicBezTo>
                      <a:pt x="5236" y="9238"/>
                      <a:pt x="5285" y="7907"/>
                      <a:pt x="4592" y="7907"/>
                    </a:cubicBezTo>
                    <a:cubicBezTo>
                      <a:pt x="4340" y="7907"/>
                      <a:pt x="3991" y="8082"/>
                      <a:pt x="3552" y="8528"/>
                    </a:cubicBezTo>
                    <a:cubicBezTo>
                      <a:pt x="6062" y="4828"/>
                      <a:pt x="4127" y="1"/>
                      <a:pt x="2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9" name="Google Shape;18089;p50"/>
              <p:cNvSpPr/>
              <p:nvPr/>
            </p:nvSpPr>
            <p:spPr>
              <a:xfrm>
                <a:off x="1769700" y="2244444"/>
                <a:ext cx="409548" cy="971430"/>
              </a:xfrm>
              <a:custGeom>
                <a:rect b="b" l="l" r="r" t="t"/>
                <a:pathLst>
                  <a:path extrusionOk="0" h="28186" w="11883">
                    <a:moveTo>
                      <a:pt x="3643" y="0"/>
                    </a:moveTo>
                    <a:cubicBezTo>
                      <a:pt x="2055" y="0"/>
                      <a:pt x="340" y="1370"/>
                      <a:pt x="181" y="4215"/>
                    </a:cubicBezTo>
                    <a:cubicBezTo>
                      <a:pt x="696" y="2450"/>
                      <a:pt x="1456" y="1737"/>
                      <a:pt x="2212" y="1737"/>
                    </a:cubicBezTo>
                    <a:cubicBezTo>
                      <a:pt x="4179" y="1737"/>
                      <a:pt x="6114" y="6564"/>
                      <a:pt x="3604" y="10264"/>
                    </a:cubicBezTo>
                    <a:cubicBezTo>
                      <a:pt x="4043" y="9818"/>
                      <a:pt x="4392" y="9643"/>
                      <a:pt x="4644" y="9643"/>
                    </a:cubicBezTo>
                    <a:cubicBezTo>
                      <a:pt x="5337" y="9643"/>
                      <a:pt x="5288" y="10974"/>
                      <a:pt x="4325" y="11654"/>
                    </a:cubicBezTo>
                    <a:cubicBezTo>
                      <a:pt x="4478" y="11610"/>
                      <a:pt x="4617" y="11590"/>
                      <a:pt x="4743" y="11590"/>
                    </a:cubicBezTo>
                    <a:cubicBezTo>
                      <a:pt x="6332" y="11590"/>
                      <a:pt x="5773" y="14856"/>
                      <a:pt x="3579" y="16287"/>
                    </a:cubicBezTo>
                    <a:cubicBezTo>
                      <a:pt x="3794" y="16252"/>
                      <a:pt x="3987" y="16235"/>
                      <a:pt x="4159" y="16235"/>
                    </a:cubicBezTo>
                    <a:cubicBezTo>
                      <a:pt x="6841" y="16235"/>
                      <a:pt x="4340" y="20262"/>
                      <a:pt x="2129" y="20262"/>
                    </a:cubicBezTo>
                    <a:cubicBezTo>
                      <a:pt x="1373" y="20262"/>
                      <a:pt x="651" y="19791"/>
                      <a:pt x="181" y="18526"/>
                    </a:cubicBezTo>
                    <a:lnTo>
                      <a:pt x="130" y="18526"/>
                    </a:lnTo>
                    <a:cubicBezTo>
                      <a:pt x="1" y="20559"/>
                      <a:pt x="464" y="23494"/>
                      <a:pt x="2343" y="27689"/>
                    </a:cubicBezTo>
                    <a:cubicBezTo>
                      <a:pt x="3443" y="28044"/>
                      <a:pt x="4387" y="28185"/>
                      <a:pt x="5177" y="28185"/>
                    </a:cubicBezTo>
                    <a:cubicBezTo>
                      <a:pt x="8317" y="28185"/>
                      <a:pt x="9020" y="25946"/>
                      <a:pt x="7391" y="25946"/>
                    </a:cubicBezTo>
                    <a:cubicBezTo>
                      <a:pt x="7080" y="25946"/>
                      <a:pt x="6684" y="26028"/>
                      <a:pt x="6204" y="26222"/>
                    </a:cubicBezTo>
                    <a:cubicBezTo>
                      <a:pt x="7517" y="25438"/>
                      <a:pt x="7815" y="24296"/>
                      <a:pt x="6598" y="24296"/>
                    </a:cubicBezTo>
                    <a:cubicBezTo>
                      <a:pt x="6217" y="24296"/>
                      <a:pt x="5688" y="24408"/>
                      <a:pt x="4994" y="24678"/>
                    </a:cubicBezTo>
                    <a:cubicBezTo>
                      <a:pt x="11883" y="20491"/>
                      <a:pt x="11871" y="15904"/>
                      <a:pt x="10011" y="15904"/>
                    </a:cubicBezTo>
                    <a:cubicBezTo>
                      <a:pt x="9710" y="15904"/>
                      <a:pt x="9360" y="16025"/>
                      <a:pt x="8984" y="16287"/>
                    </a:cubicBezTo>
                    <a:cubicBezTo>
                      <a:pt x="9249" y="16021"/>
                      <a:pt x="9501" y="15280"/>
                      <a:pt x="8975" y="15280"/>
                    </a:cubicBezTo>
                    <a:cubicBezTo>
                      <a:pt x="8788" y="15280"/>
                      <a:pt x="8502" y="15374"/>
                      <a:pt x="8083" y="15618"/>
                    </a:cubicBezTo>
                    <a:cubicBezTo>
                      <a:pt x="8462" y="15256"/>
                      <a:pt x="8423" y="14349"/>
                      <a:pt x="7858" y="14349"/>
                    </a:cubicBezTo>
                    <a:cubicBezTo>
                      <a:pt x="7618" y="14349"/>
                      <a:pt x="7284" y="14512"/>
                      <a:pt x="6847" y="14948"/>
                    </a:cubicBezTo>
                    <a:cubicBezTo>
                      <a:pt x="11812" y="6643"/>
                      <a:pt x="11194" y="1747"/>
                      <a:pt x="9346" y="1747"/>
                    </a:cubicBezTo>
                    <a:cubicBezTo>
                      <a:pt x="9144" y="1747"/>
                      <a:pt x="8927" y="1805"/>
                      <a:pt x="8701" y="1925"/>
                    </a:cubicBezTo>
                    <a:cubicBezTo>
                      <a:pt x="8340" y="2311"/>
                      <a:pt x="8006" y="2774"/>
                      <a:pt x="7748" y="3366"/>
                    </a:cubicBezTo>
                    <a:cubicBezTo>
                      <a:pt x="7868" y="2546"/>
                      <a:pt x="7431" y="1612"/>
                      <a:pt x="6974" y="1612"/>
                    </a:cubicBezTo>
                    <a:cubicBezTo>
                      <a:pt x="6742" y="1612"/>
                      <a:pt x="6506" y="1851"/>
                      <a:pt x="6333" y="2465"/>
                    </a:cubicBezTo>
                    <a:cubicBezTo>
                      <a:pt x="6050" y="838"/>
                      <a:pt x="4885" y="0"/>
                      <a:pt x="3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0" name="Google Shape;18090;p50"/>
              <p:cNvSpPr/>
              <p:nvPr/>
            </p:nvSpPr>
            <p:spPr>
              <a:xfrm>
                <a:off x="1830047" y="3253709"/>
                <a:ext cx="322041" cy="13338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1" name="Google Shape;18091;p50"/>
              <p:cNvSpPr/>
              <p:nvPr/>
            </p:nvSpPr>
            <p:spPr>
              <a:xfrm>
                <a:off x="1830047" y="3279454"/>
                <a:ext cx="124212" cy="49699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2" name="Google Shape;18092;p50"/>
              <p:cNvSpPr/>
              <p:nvPr/>
            </p:nvSpPr>
            <p:spPr>
              <a:xfrm>
                <a:off x="1909868" y="333887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3" name="Google Shape;18093;p50"/>
              <p:cNvSpPr/>
              <p:nvPr/>
            </p:nvSpPr>
            <p:spPr>
              <a:xfrm>
                <a:off x="1995031" y="3306061"/>
                <a:ext cx="62140" cy="13338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4" name="Google Shape;18094;p50"/>
              <p:cNvSpPr/>
              <p:nvPr/>
            </p:nvSpPr>
            <p:spPr>
              <a:xfrm>
                <a:off x="1861962" y="339653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5" name="Google Shape;18095;p50"/>
              <p:cNvSpPr/>
              <p:nvPr/>
            </p:nvSpPr>
            <p:spPr>
              <a:xfrm>
                <a:off x="2115657" y="2293901"/>
                <a:ext cx="24884" cy="31984"/>
              </a:xfrm>
              <a:custGeom>
                <a:rect b="b" l="l" r="r" t="t"/>
                <a:pathLst>
                  <a:path extrusionOk="0" h="928" w="722">
                    <a:moveTo>
                      <a:pt x="619" y="1"/>
                    </a:moveTo>
                    <a:lnTo>
                      <a:pt x="619" y="1"/>
                    </a:lnTo>
                    <a:cubicBezTo>
                      <a:pt x="438" y="26"/>
                      <a:pt x="207" y="232"/>
                      <a:pt x="104" y="438"/>
                    </a:cubicBezTo>
                    <a:cubicBezTo>
                      <a:pt x="1" y="618"/>
                      <a:pt x="27" y="773"/>
                      <a:pt x="130" y="927"/>
                    </a:cubicBezTo>
                    <a:cubicBezTo>
                      <a:pt x="310" y="902"/>
                      <a:pt x="438" y="876"/>
                      <a:pt x="567" y="696"/>
                    </a:cubicBezTo>
                    <a:cubicBezTo>
                      <a:pt x="670" y="490"/>
                      <a:pt x="722" y="181"/>
                      <a:pt x="6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6" name="Google Shape;18096;p50"/>
              <p:cNvSpPr/>
              <p:nvPr/>
            </p:nvSpPr>
            <p:spPr>
              <a:xfrm>
                <a:off x="2121000" y="2320508"/>
                <a:ext cx="25745" cy="12683"/>
              </a:xfrm>
              <a:custGeom>
                <a:rect b="b" l="l" r="r" t="t"/>
                <a:pathLst>
                  <a:path extrusionOk="0" h="368" w="747">
                    <a:moveTo>
                      <a:pt x="283" y="1"/>
                    </a:moveTo>
                    <a:cubicBezTo>
                      <a:pt x="129" y="27"/>
                      <a:pt x="78" y="104"/>
                      <a:pt x="0" y="232"/>
                    </a:cubicBezTo>
                    <a:cubicBezTo>
                      <a:pt x="86" y="318"/>
                      <a:pt x="153" y="368"/>
                      <a:pt x="262" y="368"/>
                    </a:cubicBezTo>
                    <a:cubicBezTo>
                      <a:pt x="284" y="368"/>
                      <a:pt x="308" y="366"/>
                      <a:pt x="335" y="361"/>
                    </a:cubicBezTo>
                    <a:cubicBezTo>
                      <a:pt x="489" y="361"/>
                      <a:pt x="695" y="258"/>
                      <a:pt x="747" y="130"/>
                    </a:cubicBezTo>
                    <a:cubicBezTo>
                      <a:pt x="670" y="27"/>
                      <a:pt x="438" y="1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7" name="Google Shape;18097;p50"/>
              <p:cNvSpPr/>
              <p:nvPr/>
            </p:nvSpPr>
            <p:spPr>
              <a:xfrm>
                <a:off x="2137853" y="2334501"/>
                <a:ext cx="24884" cy="12890"/>
              </a:xfrm>
              <a:custGeom>
                <a:rect b="b" l="l" r="r" t="t"/>
                <a:pathLst>
                  <a:path extrusionOk="0" h="374" w="722">
                    <a:moveTo>
                      <a:pt x="236" y="0"/>
                    </a:moveTo>
                    <a:cubicBezTo>
                      <a:pt x="128" y="0"/>
                      <a:pt x="64" y="50"/>
                      <a:pt x="0" y="135"/>
                    </a:cubicBezTo>
                    <a:cubicBezTo>
                      <a:pt x="52" y="264"/>
                      <a:pt x="103" y="341"/>
                      <a:pt x="258" y="367"/>
                    </a:cubicBezTo>
                    <a:cubicBezTo>
                      <a:pt x="285" y="372"/>
                      <a:pt x="315" y="374"/>
                      <a:pt x="346" y="374"/>
                    </a:cubicBezTo>
                    <a:cubicBezTo>
                      <a:pt x="489" y="374"/>
                      <a:pt x="658" y="328"/>
                      <a:pt x="721" y="264"/>
                    </a:cubicBezTo>
                    <a:cubicBezTo>
                      <a:pt x="670" y="135"/>
                      <a:pt x="464" y="32"/>
                      <a:pt x="309" y="7"/>
                    </a:cubicBezTo>
                    <a:cubicBezTo>
                      <a:pt x="283" y="2"/>
                      <a:pt x="259" y="0"/>
                      <a:pt x="2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8" name="Google Shape;18098;p50"/>
              <p:cNvSpPr/>
              <p:nvPr/>
            </p:nvSpPr>
            <p:spPr>
              <a:xfrm>
                <a:off x="2152052" y="2322955"/>
                <a:ext cx="17749" cy="8478"/>
              </a:xfrm>
              <a:custGeom>
                <a:rect b="b" l="l" r="r" t="t"/>
                <a:pathLst>
                  <a:path extrusionOk="0" h="246" w="515">
                    <a:moveTo>
                      <a:pt x="263" y="0"/>
                    </a:moveTo>
                    <a:cubicBezTo>
                      <a:pt x="243" y="0"/>
                      <a:pt x="224" y="2"/>
                      <a:pt x="206" y="7"/>
                    </a:cubicBezTo>
                    <a:cubicBezTo>
                      <a:pt x="103" y="7"/>
                      <a:pt x="52" y="59"/>
                      <a:pt x="0" y="136"/>
                    </a:cubicBezTo>
                    <a:cubicBezTo>
                      <a:pt x="43" y="199"/>
                      <a:pt x="85" y="245"/>
                      <a:pt x="156" y="245"/>
                    </a:cubicBezTo>
                    <a:cubicBezTo>
                      <a:pt x="171" y="245"/>
                      <a:pt x="188" y="243"/>
                      <a:pt x="206" y="239"/>
                    </a:cubicBezTo>
                    <a:cubicBezTo>
                      <a:pt x="335" y="239"/>
                      <a:pt x="463" y="187"/>
                      <a:pt x="515" y="110"/>
                    </a:cubicBezTo>
                    <a:cubicBezTo>
                      <a:pt x="451" y="46"/>
                      <a:pt x="353" y="0"/>
                      <a:pt x="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9" name="Google Shape;18099;p50"/>
              <p:cNvSpPr/>
              <p:nvPr/>
            </p:nvSpPr>
            <p:spPr>
              <a:xfrm>
                <a:off x="2144953" y="2293901"/>
                <a:ext cx="13338" cy="13338"/>
              </a:xfrm>
              <a:custGeom>
                <a:rect b="b" l="l" r="r" t="t"/>
                <a:pathLst>
                  <a:path extrusionOk="0" h="387" w="387">
                    <a:moveTo>
                      <a:pt x="361" y="1"/>
                    </a:moveTo>
                    <a:cubicBezTo>
                      <a:pt x="283" y="1"/>
                      <a:pt x="155" y="78"/>
                      <a:pt x="77" y="155"/>
                    </a:cubicBezTo>
                    <a:cubicBezTo>
                      <a:pt x="0" y="232"/>
                      <a:pt x="0" y="284"/>
                      <a:pt x="26" y="387"/>
                    </a:cubicBezTo>
                    <a:cubicBezTo>
                      <a:pt x="129" y="387"/>
                      <a:pt x="180" y="387"/>
                      <a:pt x="258" y="310"/>
                    </a:cubicBezTo>
                    <a:cubicBezTo>
                      <a:pt x="335" y="232"/>
                      <a:pt x="386" y="104"/>
                      <a:pt x="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0" name="Google Shape;18100;p50"/>
              <p:cNvSpPr/>
              <p:nvPr/>
            </p:nvSpPr>
            <p:spPr>
              <a:xfrm>
                <a:off x="1842455" y="2280598"/>
                <a:ext cx="18646" cy="36395"/>
              </a:xfrm>
              <a:custGeom>
                <a:rect b="b" l="l" r="r" t="t"/>
                <a:pathLst>
                  <a:path extrusionOk="0" h="1056" w="541">
                    <a:moveTo>
                      <a:pt x="258" y="1"/>
                    </a:moveTo>
                    <a:cubicBezTo>
                      <a:pt x="103" y="104"/>
                      <a:pt x="0" y="412"/>
                      <a:pt x="26" y="618"/>
                    </a:cubicBezTo>
                    <a:cubicBezTo>
                      <a:pt x="26" y="850"/>
                      <a:pt x="129" y="953"/>
                      <a:pt x="284" y="1056"/>
                    </a:cubicBezTo>
                    <a:cubicBezTo>
                      <a:pt x="438" y="927"/>
                      <a:pt x="541" y="824"/>
                      <a:pt x="541" y="618"/>
                    </a:cubicBezTo>
                    <a:cubicBezTo>
                      <a:pt x="515" y="387"/>
                      <a:pt x="412" y="104"/>
                      <a:pt x="2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1" name="Google Shape;18101;p50"/>
              <p:cNvSpPr/>
              <p:nvPr/>
            </p:nvSpPr>
            <p:spPr>
              <a:xfrm>
                <a:off x="1854862" y="2301656"/>
                <a:ext cx="20438" cy="17026"/>
              </a:xfrm>
              <a:custGeom>
                <a:rect b="b" l="l" r="r" t="t"/>
                <a:pathLst>
                  <a:path extrusionOk="0" h="494" w="593">
                    <a:moveTo>
                      <a:pt x="520" y="1"/>
                    </a:moveTo>
                    <a:cubicBezTo>
                      <a:pt x="396" y="1"/>
                      <a:pt x="236" y="51"/>
                      <a:pt x="129" y="136"/>
                    </a:cubicBezTo>
                    <a:cubicBezTo>
                      <a:pt x="1" y="239"/>
                      <a:pt x="1" y="342"/>
                      <a:pt x="1" y="471"/>
                    </a:cubicBezTo>
                    <a:cubicBezTo>
                      <a:pt x="58" y="482"/>
                      <a:pt x="111" y="494"/>
                      <a:pt x="163" y="494"/>
                    </a:cubicBezTo>
                    <a:cubicBezTo>
                      <a:pt x="227" y="494"/>
                      <a:pt x="290" y="476"/>
                      <a:pt x="361" y="419"/>
                    </a:cubicBezTo>
                    <a:cubicBezTo>
                      <a:pt x="464" y="342"/>
                      <a:pt x="593" y="136"/>
                      <a:pt x="593" y="7"/>
                    </a:cubicBezTo>
                    <a:cubicBezTo>
                      <a:pt x="571" y="3"/>
                      <a:pt x="546" y="1"/>
                      <a:pt x="5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2" name="Google Shape;18102;p50"/>
              <p:cNvSpPr/>
              <p:nvPr/>
            </p:nvSpPr>
            <p:spPr>
              <a:xfrm>
                <a:off x="1874404" y="2307308"/>
                <a:ext cx="23953" cy="14544"/>
              </a:xfrm>
              <a:custGeom>
                <a:rect b="b" l="l" r="r" t="t"/>
                <a:pathLst>
                  <a:path extrusionOk="0" h="422" w="695">
                    <a:moveTo>
                      <a:pt x="485" y="0"/>
                    </a:moveTo>
                    <a:cubicBezTo>
                      <a:pt x="391" y="0"/>
                      <a:pt x="291" y="21"/>
                      <a:pt x="206" y="49"/>
                    </a:cubicBezTo>
                    <a:cubicBezTo>
                      <a:pt x="51" y="126"/>
                      <a:pt x="26" y="204"/>
                      <a:pt x="0" y="332"/>
                    </a:cubicBezTo>
                    <a:cubicBezTo>
                      <a:pt x="67" y="383"/>
                      <a:pt x="134" y="422"/>
                      <a:pt x="215" y="422"/>
                    </a:cubicBezTo>
                    <a:cubicBezTo>
                      <a:pt x="259" y="422"/>
                      <a:pt x="307" y="411"/>
                      <a:pt x="360" y="384"/>
                    </a:cubicBezTo>
                    <a:cubicBezTo>
                      <a:pt x="489" y="332"/>
                      <a:pt x="669" y="178"/>
                      <a:pt x="695" y="49"/>
                    </a:cubicBezTo>
                    <a:cubicBezTo>
                      <a:pt x="637" y="14"/>
                      <a:pt x="563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3" name="Google Shape;18103;p50"/>
              <p:cNvSpPr/>
              <p:nvPr/>
            </p:nvSpPr>
            <p:spPr>
              <a:xfrm>
                <a:off x="1881469" y="2291006"/>
                <a:ext cx="13338" cy="11511"/>
              </a:xfrm>
              <a:custGeom>
                <a:rect b="b" l="l" r="r" t="t"/>
                <a:pathLst>
                  <a:path extrusionOk="0" h="334" w="387">
                    <a:moveTo>
                      <a:pt x="338" y="1"/>
                    </a:moveTo>
                    <a:cubicBezTo>
                      <a:pt x="256" y="1"/>
                      <a:pt x="141" y="43"/>
                      <a:pt x="78" y="85"/>
                    </a:cubicBezTo>
                    <a:cubicBezTo>
                      <a:pt x="1" y="162"/>
                      <a:pt x="1" y="213"/>
                      <a:pt x="1" y="316"/>
                    </a:cubicBezTo>
                    <a:cubicBezTo>
                      <a:pt x="33" y="327"/>
                      <a:pt x="60" y="333"/>
                      <a:pt x="89" y="333"/>
                    </a:cubicBezTo>
                    <a:cubicBezTo>
                      <a:pt x="130" y="333"/>
                      <a:pt x="172" y="321"/>
                      <a:pt x="233" y="291"/>
                    </a:cubicBezTo>
                    <a:cubicBezTo>
                      <a:pt x="310" y="239"/>
                      <a:pt x="387" y="110"/>
                      <a:pt x="387" y="7"/>
                    </a:cubicBezTo>
                    <a:cubicBezTo>
                      <a:pt x="373" y="3"/>
                      <a:pt x="356" y="1"/>
                      <a:pt x="3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4" name="Google Shape;18104;p50"/>
              <p:cNvSpPr/>
              <p:nvPr/>
            </p:nvSpPr>
            <p:spPr>
              <a:xfrm>
                <a:off x="1861066" y="2269948"/>
                <a:ext cx="9823" cy="16888"/>
              </a:xfrm>
              <a:custGeom>
                <a:rect b="b" l="l" r="r" t="t"/>
                <a:pathLst>
                  <a:path extrusionOk="0" h="490" w="285">
                    <a:moveTo>
                      <a:pt x="207" y="1"/>
                    </a:moveTo>
                    <a:cubicBezTo>
                      <a:pt x="130" y="26"/>
                      <a:pt x="52" y="155"/>
                      <a:pt x="27" y="258"/>
                    </a:cubicBezTo>
                    <a:cubicBezTo>
                      <a:pt x="1" y="361"/>
                      <a:pt x="52" y="438"/>
                      <a:pt x="104" y="490"/>
                    </a:cubicBezTo>
                    <a:cubicBezTo>
                      <a:pt x="207" y="464"/>
                      <a:pt x="258" y="413"/>
                      <a:pt x="284" y="310"/>
                    </a:cubicBezTo>
                    <a:cubicBezTo>
                      <a:pt x="284" y="207"/>
                      <a:pt x="284" y="78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5" name="Google Shape;18105;p50"/>
              <p:cNvSpPr/>
              <p:nvPr/>
            </p:nvSpPr>
            <p:spPr>
              <a:xfrm>
                <a:off x="1929375" y="2219388"/>
                <a:ext cx="23988" cy="46183"/>
              </a:xfrm>
              <a:custGeom>
                <a:rect b="b" l="l" r="r" t="t"/>
                <a:pathLst>
                  <a:path extrusionOk="0" h="1340" w="696">
                    <a:moveTo>
                      <a:pt x="310" y="1"/>
                    </a:moveTo>
                    <a:cubicBezTo>
                      <a:pt x="129" y="129"/>
                      <a:pt x="1" y="515"/>
                      <a:pt x="1" y="799"/>
                    </a:cubicBezTo>
                    <a:cubicBezTo>
                      <a:pt x="27" y="1082"/>
                      <a:pt x="155" y="1210"/>
                      <a:pt x="361" y="1339"/>
                    </a:cubicBezTo>
                    <a:cubicBezTo>
                      <a:pt x="567" y="1185"/>
                      <a:pt x="696" y="1056"/>
                      <a:pt x="670" y="773"/>
                    </a:cubicBezTo>
                    <a:cubicBezTo>
                      <a:pt x="670" y="490"/>
                      <a:pt x="516" y="129"/>
                      <a:pt x="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6" name="Google Shape;18106;p50"/>
              <p:cNvSpPr/>
              <p:nvPr/>
            </p:nvSpPr>
            <p:spPr>
              <a:xfrm>
                <a:off x="1944471" y="2246340"/>
                <a:ext cx="26641" cy="21541"/>
              </a:xfrm>
              <a:custGeom>
                <a:rect b="b" l="l" r="r" t="t"/>
                <a:pathLst>
                  <a:path extrusionOk="0" h="625" w="773">
                    <a:moveTo>
                      <a:pt x="648" y="0"/>
                    </a:moveTo>
                    <a:cubicBezTo>
                      <a:pt x="487" y="0"/>
                      <a:pt x="302" y="70"/>
                      <a:pt x="181" y="171"/>
                    </a:cubicBezTo>
                    <a:cubicBezTo>
                      <a:pt x="26" y="300"/>
                      <a:pt x="0" y="428"/>
                      <a:pt x="0" y="583"/>
                    </a:cubicBezTo>
                    <a:cubicBezTo>
                      <a:pt x="84" y="607"/>
                      <a:pt x="156" y="625"/>
                      <a:pt x="225" y="625"/>
                    </a:cubicBezTo>
                    <a:cubicBezTo>
                      <a:pt x="305" y="625"/>
                      <a:pt x="381" y="600"/>
                      <a:pt x="464" y="531"/>
                    </a:cubicBezTo>
                    <a:cubicBezTo>
                      <a:pt x="618" y="428"/>
                      <a:pt x="773" y="171"/>
                      <a:pt x="773" y="17"/>
                    </a:cubicBezTo>
                    <a:cubicBezTo>
                      <a:pt x="734" y="6"/>
                      <a:pt x="692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7" name="Google Shape;18107;p50"/>
              <p:cNvSpPr/>
              <p:nvPr/>
            </p:nvSpPr>
            <p:spPr>
              <a:xfrm>
                <a:off x="2018088" y="2297244"/>
                <a:ext cx="30191" cy="18370"/>
              </a:xfrm>
              <a:custGeom>
                <a:rect b="b" l="l" r="r" t="t"/>
                <a:pathLst>
                  <a:path extrusionOk="0" h="533" w="876">
                    <a:moveTo>
                      <a:pt x="586" y="0"/>
                    </a:moveTo>
                    <a:cubicBezTo>
                      <a:pt x="477" y="0"/>
                      <a:pt x="361" y="19"/>
                      <a:pt x="258" y="58"/>
                    </a:cubicBezTo>
                    <a:cubicBezTo>
                      <a:pt x="78" y="135"/>
                      <a:pt x="26" y="264"/>
                      <a:pt x="1" y="418"/>
                    </a:cubicBezTo>
                    <a:cubicBezTo>
                      <a:pt x="104" y="487"/>
                      <a:pt x="184" y="533"/>
                      <a:pt x="279" y="533"/>
                    </a:cubicBezTo>
                    <a:cubicBezTo>
                      <a:pt x="327" y="533"/>
                      <a:pt x="378" y="521"/>
                      <a:pt x="438" y="496"/>
                    </a:cubicBezTo>
                    <a:cubicBezTo>
                      <a:pt x="618" y="418"/>
                      <a:pt x="850" y="238"/>
                      <a:pt x="876" y="58"/>
                    </a:cubicBezTo>
                    <a:cubicBezTo>
                      <a:pt x="799" y="19"/>
                      <a:pt x="696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8" name="Google Shape;18108;p50"/>
              <p:cNvSpPr/>
              <p:nvPr/>
            </p:nvSpPr>
            <p:spPr>
              <a:xfrm>
                <a:off x="1968424" y="2280770"/>
                <a:ext cx="18646" cy="14406"/>
              </a:xfrm>
              <a:custGeom>
                <a:rect b="b" l="l" r="r" t="t"/>
                <a:pathLst>
                  <a:path extrusionOk="0" h="418" w="541">
                    <a:moveTo>
                      <a:pt x="424" y="1"/>
                    </a:moveTo>
                    <a:cubicBezTo>
                      <a:pt x="318" y="1"/>
                      <a:pt x="203" y="43"/>
                      <a:pt x="129" y="99"/>
                    </a:cubicBezTo>
                    <a:cubicBezTo>
                      <a:pt x="26" y="176"/>
                      <a:pt x="0" y="279"/>
                      <a:pt x="26" y="382"/>
                    </a:cubicBezTo>
                    <a:cubicBezTo>
                      <a:pt x="72" y="405"/>
                      <a:pt x="113" y="418"/>
                      <a:pt x="154" y="418"/>
                    </a:cubicBezTo>
                    <a:cubicBezTo>
                      <a:pt x="204" y="418"/>
                      <a:pt x="252" y="398"/>
                      <a:pt x="309" y="356"/>
                    </a:cubicBezTo>
                    <a:cubicBezTo>
                      <a:pt x="412" y="279"/>
                      <a:pt x="541" y="124"/>
                      <a:pt x="541" y="21"/>
                    </a:cubicBezTo>
                    <a:cubicBezTo>
                      <a:pt x="505" y="7"/>
                      <a:pt x="465" y="1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9" name="Google Shape;18109;p50"/>
              <p:cNvSpPr/>
              <p:nvPr/>
            </p:nvSpPr>
            <p:spPr>
              <a:xfrm>
                <a:off x="2003888" y="2282390"/>
                <a:ext cx="12476" cy="21299"/>
              </a:xfrm>
              <a:custGeom>
                <a:rect b="b" l="l" r="r" t="t"/>
                <a:pathLst>
                  <a:path extrusionOk="0" h="618" w="362">
                    <a:moveTo>
                      <a:pt x="258" y="0"/>
                    </a:moveTo>
                    <a:cubicBezTo>
                      <a:pt x="155" y="26"/>
                      <a:pt x="52" y="206"/>
                      <a:pt x="27" y="335"/>
                    </a:cubicBezTo>
                    <a:cubicBezTo>
                      <a:pt x="1" y="463"/>
                      <a:pt x="52" y="541"/>
                      <a:pt x="130" y="618"/>
                    </a:cubicBezTo>
                    <a:cubicBezTo>
                      <a:pt x="232" y="566"/>
                      <a:pt x="310" y="515"/>
                      <a:pt x="335" y="386"/>
                    </a:cubicBezTo>
                    <a:cubicBezTo>
                      <a:pt x="361" y="257"/>
                      <a:pt x="335" y="77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0" name="Google Shape;18110;p50"/>
              <p:cNvSpPr/>
              <p:nvPr/>
            </p:nvSpPr>
            <p:spPr>
              <a:xfrm>
                <a:off x="1751089" y="2456437"/>
                <a:ext cx="34637" cy="19094"/>
              </a:xfrm>
              <a:custGeom>
                <a:rect b="b" l="l" r="r" t="t"/>
                <a:pathLst>
                  <a:path extrusionOk="0" h="554" w="1005">
                    <a:moveTo>
                      <a:pt x="686" y="1"/>
                    </a:moveTo>
                    <a:cubicBezTo>
                      <a:pt x="642" y="1"/>
                      <a:pt x="594" y="7"/>
                      <a:pt x="541" y="21"/>
                    </a:cubicBezTo>
                    <a:cubicBezTo>
                      <a:pt x="309" y="72"/>
                      <a:pt x="52" y="252"/>
                      <a:pt x="0" y="432"/>
                    </a:cubicBezTo>
                    <a:cubicBezTo>
                      <a:pt x="97" y="513"/>
                      <a:pt x="254" y="553"/>
                      <a:pt x="408" y="553"/>
                    </a:cubicBezTo>
                    <a:cubicBezTo>
                      <a:pt x="501" y="553"/>
                      <a:pt x="592" y="539"/>
                      <a:pt x="670" y="510"/>
                    </a:cubicBezTo>
                    <a:cubicBezTo>
                      <a:pt x="875" y="458"/>
                      <a:pt x="953" y="329"/>
                      <a:pt x="1004" y="149"/>
                    </a:cubicBezTo>
                    <a:cubicBezTo>
                      <a:pt x="909" y="54"/>
                      <a:pt x="813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1" name="Google Shape;18111;p50"/>
              <p:cNvSpPr/>
              <p:nvPr/>
            </p:nvSpPr>
            <p:spPr>
              <a:xfrm>
                <a:off x="1766150" y="2442754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82" y="1"/>
                    </a:moveTo>
                    <a:cubicBezTo>
                      <a:pt x="63" y="1"/>
                      <a:pt x="44" y="2"/>
                      <a:pt x="27" y="6"/>
                    </a:cubicBezTo>
                    <a:cubicBezTo>
                      <a:pt x="1" y="134"/>
                      <a:pt x="130" y="340"/>
                      <a:pt x="258" y="443"/>
                    </a:cubicBezTo>
                    <a:cubicBezTo>
                      <a:pt x="315" y="486"/>
                      <a:pt x="372" y="505"/>
                      <a:pt x="433" y="505"/>
                    </a:cubicBezTo>
                    <a:cubicBezTo>
                      <a:pt x="482" y="505"/>
                      <a:pt x="535" y="492"/>
                      <a:pt x="593" y="469"/>
                    </a:cubicBezTo>
                    <a:cubicBezTo>
                      <a:pt x="593" y="340"/>
                      <a:pt x="593" y="237"/>
                      <a:pt x="490" y="134"/>
                    </a:cubicBezTo>
                    <a:cubicBezTo>
                      <a:pt x="378" y="68"/>
                      <a:pt x="209" y="1"/>
                      <a:pt x="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2" name="Google Shape;18112;p50"/>
              <p:cNvSpPr/>
              <p:nvPr/>
            </p:nvSpPr>
            <p:spPr>
              <a:xfrm>
                <a:off x="1767046" y="2418974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52" y="1"/>
                    </a:moveTo>
                    <a:cubicBezTo>
                      <a:pt x="1" y="129"/>
                      <a:pt x="52" y="335"/>
                      <a:pt x="155" y="464"/>
                    </a:cubicBezTo>
                    <a:cubicBezTo>
                      <a:pt x="232" y="593"/>
                      <a:pt x="335" y="619"/>
                      <a:pt x="464" y="619"/>
                    </a:cubicBezTo>
                    <a:cubicBezTo>
                      <a:pt x="515" y="490"/>
                      <a:pt x="541" y="387"/>
                      <a:pt x="464" y="258"/>
                    </a:cubicBezTo>
                    <a:cubicBezTo>
                      <a:pt x="361" y="129"/>
                      <a:pt x="181" y="1"/>
                      <a:pt x="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3" name="Google Shape;18113;p50"/>
              <p:cNvSpPr/>
              <p:nvPr/>
            </p:nvSpPr>
            <p:spPr>
              <a:xfrm>
                <a:off x="1751985" y="2425867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2"/>
                      <a:pt x="0" y="7"/>
                    </a:cubicBezTo>
                    <a:cubicBezTo>
                      <a:pt x="0" y="84"/>
                      <a:pt x="52" y="213"/>
                      <a:pt x="155" y="290"/>
                    </a:cubicBezTo>
                    <a:cubicBezTo>
                      <a:pt x="201" y="336"/>
                      <a:pt x="238" y="345"/>
                      <a:pt x="282" y="345"/>
                    </a:cubicBezTo>
                    <a:cubicBezTo>
                      <a:pt x="312" y="345"/>
                      <a:pt x="345" y="341"/>
                      <a:pt x="386" y="341"/>
                    </a:cubicBezTo>
                    <a:cubicBezTo>
                      <a:pt x="386" y="238"/>
                      <a:pt x="386" y="187"/>
                      <a:pt x="309" y="110"/>
                    </a:cubicBezTo>
                    <a:cubicBezTo>
                      <a:pt x="245" y="46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4" name="Google Shape;18114;p50"/>
              <p:cNvSpPr/>
              <p:nvPr/>
            </p:nvSpPr>
            <p:spPr>
              <a:xfrm>
                <a:off x="1736889" y="2451818"/>
                <a:ext cx="17784" cy="8892"/>
              </a:xfrm>
              <a:custGeom>
                <a:rect b="b" l="l" r="r" t="t"/>
                <a:pathLst>
                  <a:path extrusionOk="0" h="258" w="516">
                    <a:moveTo>
                      <a:pt x="309" y="0"/>
                    </a:moveTo>
                    <a:cubicBezTo>
                      <a:pt x="181" y="26"/>
                      <a:pt x="52" y="77"/>
                      <a:pt x="1" y="155"/>
                    </a:cubicBezTo>
                    <a:cubicBezTo>
                      <a:pt x="52" y="232"/>
                      <a:pt x="206" y="258"/>
                      <a:pt x="309" y="258"/>
                    </a:cubicBezTo>
                    <a:cubicBezTo>
                      <a:pt x="412" y="258"/>
                      <a:pt x="464" y="206"/>
                      <a:pt x="515" y="129"/>
                    </a:cubicBezTo>
                    <a:cubicBezTo>
                      <a:pt x="438" y="52"/>
                      <a:pt x="412" y="0"/>
                      <a:pt x="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5" name="Google Shape;18115;p50"/>
              <p:cNvSpPr/>
              <p:nvPr/>
            </p:nvSpPr>
            <p:spPr>
              <a:xfrm>
                <a:off x="1755535" y="2838409"/>
                <a:ext cx="35499" cy="19438"/>
              </a:xfrm>
              <a:custGeom>
                <a:rect b="b" l="l" r="r" t="t"/>
                <a:pathLst>
                  <a:path extrusionOk="0" h="564" w="1030">
                    <a:moveTo>
                      <a:pt x="695" y="0"/>
                    </a:moveTo>
                    <a:cubicBezTo>
                      <a:pt x="648" y="0"/>
                      <a:pt x="597" y="10"/>
                      <a:pt x="541" y="31"/>
                    </a:cubicBezTo>
                    <a:cubicBezTo>
                      <a:pt x="335" y="82"/>
                      <a:pt x="77" y="263"/>
                      <a:pt x="0" y="443"/>
                    </a:cubicBezTo>
                    <a:cubicBezTo>
                      <a:pt x="97" y="523"/>
                      <a:pt x="253" y="563"/>
                      <a:pt x="408" y="563"/>
                    </a:cubicBezTo>
                    <a:cubicBezTo>
                      <a:pt x="500" y="563"/>
                      <a:pt x="592" y="549"/>
                      <a:pt x="669" y="520"/>
                    </a:cubicBezTo>
                    <a:cubicBezTo>
                      <a:pt x="901" y="468"/>
                      <a:pt x="952" y="340"/>
                      <a:pt x="1030" y="160"/>
                    </a:cubicBezTo>
                    <a:cubicBezTo>
                      <a:pt x="918" y="66"/>
                      <a:pt x="819" y="0"/>
                      <a:pt x="6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6" name="Google Shape;18116;p50"/>
              <p:cNvSpPr/>
              <p:nvPr/>
            </p:nvSpPr>
            <p:spPr>
              <a:xfrm>
                <a:off x="1771492" y="2825037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73" y="0"/>
                    </a:moveTo>
                    <a:cubicBezTo>
                      <a:pt x="47" y="0"/>
                      <a:pt x="22" y="3"/>
                      <a:pt x="0" y="7"/>
                    </a:cubicBezTo>
                    <a:cubicBezTo>
                      <a:pt x="0" y="136"/>
                      <a:pt x="103" y="342"/>
                      <a:pt x="232" y="419"/>
                    </a:cubicBezTo>
                    <a:cubicBezTo>
                      <a:pt x="307" y="479"/>
                      <a:pt x="365" y="504"/>
                      <a:pt x="426" y="504"/>
                    </a:cubicBezTo>
                    <a:cubicBezTo>
                      <a:pt x="469" y="504"/>
                      <a:pt x="513" y="492"/>
                      <a:pt x="567" y="470"/>
                    </a:cubicBezTo>
                    <a:cubicBezTo>
                      <a:pt x="592" y="342"/>
                      <a:pt x="592" y="239"/>
                      <a:pt x="464" y="136"/>
                    </a:cubicBezTo>
                    <a:cubicBezTo>
                      <a:pt x="357" y="50"/>
                      <a:pt x="197" y="0"/>
                      <a:pt x="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7" name="Google Shape;18117;p50"/>
              <p:cNvSpPr/>
              <p:nvPr/>
            </p:nvSpPr>
            <p:spPr>
              <a:xfrm>
                <a:off x="1771492" y="2801325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0" y="129"/>
                      <a:pt x="78" y="335"/>
                      <a:pt x="155" y="463"/>
                    </a:cubicBezTo>
                    <a:cubicBezTo>
                      <a:pt x="258" y="592"/>
                      <a:pt x="361" y="592"/>
                      <a:pt x="489" y="592"/>
                    </a:cubicBezTo>
                    <a:cubicBezTo>
                      <a:pt x="541" y="489"/>
                      <a:pt x="541" y="386"/>
                      <a:pt x="464" y="257"/>
                    </a:cubicBezTo>
                    <a:cubicBezTo>
                      <a:pt x="361" y="129"/>
                      <a:pt x="180" y="0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8" name="Google Shape;18118;p50"/>
              <p:cNvSpPr/>
              <p:nvPr/>
            </p:nvSpPr>
            <p:spPr>
              <a:xfrm>
                <a:off x="1817606" y="2663811"/>
                <a:ext cx="13338" cy="12166"/>
              </a:xfrm>
              <a:custGeom>
                <a:rect b="b" l="l" r="r" t="t"/>
                <a:pathLst>
                  <a:path extrusionOk="0" h="353" w="387">
                    <a:moveTo>
                      <a:pt x="1" y="1"/>
                    </a:moveTo>
                    <a:cubicBezTo>
                      <a:pt x="1" y="104"/>
                      <a:pt x="78" y="232"/>
                      <a:pt x="155" y="309"/>
                    </a:cubicBezTo>
                    <a:cubicBezTo>
                      <a:pt x="200" y="340"/>
                      <a:pt x="246" y="352"/>
                      <a:pt x="291" y="352"/>
                    </a:cubicBezTo>
                    <a:cubicBezTo>
                      <a:pt x="323" y="352"/>
                      <a:pt x="355" y="346"/>
                      <a:pt x="387" y="335"/>
                    </a:cubicBezTo>
                    <a:cubicBezTo>
                      <a:pt x="387" y="258"/>
                      <a:pt x="387" y="181"/>
                      <a:pt x="310" y="129"/>
                    </a:cubicBezTo>
                    <a:cubicBezTo>
                      <a:pt x="232" y="52"/>
                      <a:pt x="10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9" name="Google Shape;18119;p50"/>
              <p:cNvSpPr/>
              <p:nvPr/>
            </p:nvSpPr>
            <p:spPr>
              <a:xfrm>
                <a:off x="1806094" y="2740116"/>
                <a:ext cx="16888" cy="8892"/>
              </a:xfrm>
              <a:custGeom>
                <a:rect b="b" l="l" r="r" t="t"/>
                <a:pathLst>
                  <a:path extrusionOk="0" h="258" w="490">
                    <a:moveTo>
                      <a:pt x="283" y="0"/>
                    </a:moveTo>
                    <a:cubicBezTo>
                      <a:pt x="180" y="0"/>
                      <a:pt x="52" y="52"/>
                      <a:pt x="0" y="129"/>
                    </a:cubicBezTo>
                    <a:cubicBezTo>
                      <a:pt x="52" y="206"/>
                      <a:pt x="206" y="258"/>
                      <a:pt x="309" y="258"/>
                    </a:cubicBezTo>
                    <a:cubicBezTo>
                      <a:pt x="412" y="232"/>
                      <a:pt x="463" y="180"/>
                      <a:pt x="489" y="129"/>
                    </a:cubicBezTo>
                    <a:cubicBezTo>
                      <a:pt x="438" y="52"/>
                      <a:pt x="412" y="0"/>
                      <a:pt x="2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0" name="Google Shape;18120;p50"/>
              <p:cNvSpPr/>
              <p:nvPr/>
            </p:nvSpPr>
            <p:spPr>
              <a:xfrm>
                <a:off x="2127203" y="2763173"/>
                <a:ext cx="31087" cy="40841"/>
              </a:xfrm>
              <a:custGeom>
                <a:rect b="b" l="l" r="r" t="t"/>
                <a:pathLst>
                  <a:path extrusionOk="0" h="1185" w="902">
                    <a:moveTo>
                      <a:pt x="798" y="0"/>
                    </a:moveTo>
                    <a:lnTo>
                      <a:pt x="798" y="0"/>
                    </a:lnTo>
                    <a:cubicBezTo>
                      <a:pt x="567" y="26"/>
                      <a:pt x="258" y="309"/>
                      <a:pt x="129" y="541"/>
                    </a:cubicBezTo>
                    <a:cubicBezTo>
                      <a:pt x="1" y="798"/>
                      <a:pt x="52" y="953"/>
                      <a:pt x="155" y="1184"/>
                    </a:cubicBezTo>
                    <a:cubicBezTo>
                      <a:pt x="387" y="1159"/>
                      <a:pt x="567" y="1107"/>
                      <a:pt x="721" y="850"/>
                    </a:cubicBezTo>
                    <a:cubicBezTo>
                      <a:pt x="850" y="618"/>
                      <a:pt x="901" y="232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1" name="Google Shape;18121;p50"/>
              <p:cNvSpPr/>
              <p:nvPr/>
            </p:nvSpPr>
            <p:spPr>
              <a:xfrm>
                <a:off x="2134303" y="2796707"/>
                <a:ext cx="32845" cy="16336"/>
              </a:xfrm>
              <a:custGeom>
                <a:rect b="b" l="l" r="r" t="t"/>
                <a:pathLst>
                  <a:path extrusionOk="0" h="474" w="953">
                    <a:moveTo>
                      <a:pt x="444" y="0"/>
                    </a:moveTo>
                    <a:cubicBezTo>
                      <a:pt x="416" y="0"/>
                      <a:pt x="388" y="2"/>
                      <a:pt x="361" y="5"/>
                    </a:cubicBezTo>
                    <a:cubicBezTo>
                      <a:pt x="155" y="31"/>
                      <a:pt x="78" y="134"/>
                      <a:pt x="0" y="289"/>
                    </a:cubicBezTo>
                    <a:cubicBezTo>
                      <a:pt x="112" y="401"/>
                      <a:pt x="186" y="474"/>
                      <a:pt x="338" y="474"/>
                    </a:cubicBezTo>
                    <a:cubicBezTo>
                      <a:pt x="361" y="474"/>
                      <a:pt x="386" y="472"/>
                      <a:pt x="412" y="469"/>
                    </a:cubicBezTo>
                    <a:cubicBezTo>
                      <a:pt x="618" y="443"/>
                      <a:pt x="850" y="314"/>
                      <a:pt x="953" y="160"/>
                    </a:cubicBezTo>
                    <a:cubicBezTo>
                      <a:pt x="841" y="70"/>
                      <a:pt x="632" y="0"/>
                      <a:pt x="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2" name="Google Shape;18122;p50"/>
              <p:cNvSpPr/>
              <p:nvPr/>
            </p:nvSpPr>
            <p:spPr>
              <a:xfrm>
                <a:off x="2154706" y="2814456"/>
                <a:ext cx="32845" cy="16371"/>
              </a:xfrm>
              <a:custGeom>
                <a:rect b="b" l="l" r="r" t="t"/>
                <a:pathLst>
                  <a:path extrusionOk="0" h="475" w="953">
                    <a:moveTo>
                      <a:pt x="346" y="0"/>
                    </a:moveTo>
                    <a:cubicBezTo>
                      <a:pt x="205" y="0"/>
                      <a:pt x="112" y="73"/>
                      <a:pt x="0" y="185"/>
                    </a:cubicBezTo>
                    <a:cubicBezTo>
                      <a:pt x="78" y="340"/>
                      <a:pt x="155" y="443"/>
                      <a:pt x="361" y="468"/>
                    </a:cubicBezTo>
                    <a:cubicBezTo>
                      <a:pt x="391" y="473"/>
                      <a:pt x="424" y="475"/>
                      <a:pt x="458" y="475"/>
                    </a:cubicBezTo>
                    <a:cubicBezTo>
                      <a:pt x="631" y="475"/>
                      <a:pt x="845" y="421"/>
                      <a:pt x="953" y="314"/>
                    </a:cubicBezTo>
                    <a:cubicBezTo>
                      <a:pt x="876" y="160"/>
                      <a:pt x="618" y="31"/>
                      <a:pt x="412" y="5"/>
                    </a:cubicBezTo>
                    <a:cubicBezTo>
                      <a:pt x="389" y="2"/>
                      <a:pt x="367" y="0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3" name="Google Shape;18123;p50"/>
              <p:cNvSpPr/>
              <p:nvPr/>
            </p:nvSpPr>
            <p:spPr>
              <a:xfrm>
                <a:off x="2173317" y="2799533"/>
                <a:ext cx="22230" cy="11580"/>
              </a:xfrm>
              <a:custGeom>
                <a:rect b="b" l="l" r="r" t="t"/>
                <a:pathLst>
                  <a:path extrusionOk="0" h="336" w="645">
                    <a:moveTo>
                      <a:pt x="258" y="1"/>
                    </a:moveTo>
                    <a:cubicBezTo>
                      <a:pt x="130" y="26"/>
                      <a:pt x="78" y="78"/>
                      <a:pt x="1" y="181"/>
                    </a:cubicBezTo>
                    <a:cubicBezTo>
                      <a:pt x="78" y="284"/>
                      <a:pt x="155" y="335"/>
                      <a:pt x="284" y="335"/>
                    </a:cubicBezTo>
                    <a:cubicBezTo>
                      <a:pt x="413" y="309"/>
                      <a:pt x="593" y="232"/>
                      <a:pt x="644" y="129"/>
                    </a:cubicBezTo>
                    <a:cubicBezTo>
                      <a:pt x="567" y="52"/>
                      <a:pt x="387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4" name="Google Shape;18124;p50"/>
              <p:cNvSpPr/>
              <p:nvPr/>
            </p:nvSpPr>
            <p:spPr>
              <a:xfrm>
                <a:off x="2164460" y="2763173"/>
                <a:ext cx="16888" cy="16888"/>
              </a:xfrm>
              <a:custGeom>
                <a:rect b="b" l="l" r="r" t="t"/>
                <a:pathLst>
                  <a:path extrusionOk="0" h="490" w="490">
                    <a:moveTo>
                      <a:pt x="464" y="0"/>
                    </a:moveTo>
                    <a:cubicBezTo>
                      <a:pt x="335" y="0"/>
                      <a:pt x="181" y="78"/>
                      <a:pt x="103" y="181"/>
                    </a:cubicBezTo>
                    <a:cubicBezTo>
                      <a:pt x="1" y="283"/>
                      <a:pt x="1" y="361"/>
                      <a:pt x="26" y="489"/>
                    </a:cubicBezTo>
                    <a:cubicBezTo>
                      <a:pt x="155" y="489"/>
                      <a:pt x="232" y="489"/>
                      <a:pt x="335" y="386"/>
                    </a:cubicBezTo>
                    <a:cubicBezTo>
                      <a:pt x="412" y="283"/>
                      <a:pt x="490" y="103"/>
                      <a:pt x="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5" name="Google Shape;18125;p50"/>
              <p:cNvSpPr/>
              <p:nvPr/>
            </p:nvSpPr>
            <p:spPr>
              <a:xfrm>
                <a:off x="2112108" y="2518335"/>
                <a:ext cx="36430" cy="17784"/>
              </a:xfrm>
              <a:custGeom>
                <a:rect b="b" l="l" r="r" t="t"/>
                <a:pathLst>
                  <a:path extrusionOk="0" h="516" w="1057">
                    <a:moveTo>
                      <a:pt x="439" y="1"/>
                    </a:moveTo>
                    <a:cubicBezTo>
                      <a:pt x="207" y="1"/>
                      <a:pt x="130" y="103"/>
                      <a:pt x="1" y="258"/>
                    </a:cubicBezTo>
                    <a:cubicBezTo>
                      <a:pt x="130" y="412"/>
                      <a:pt x="207" y="515"/>
                      <a:pt x="439" y="515"/>
                    </a:cubicBezTo>
                    <a:cubicBezTo>
                      <a:pt x="644" y="515"/>
                      <a:pt x="953" y="412"/>
                      <a:pt x="1056" y="258"/>
                    </a:cubicBezTo>
                    <a:cubicBezTo>
                      <a:pt x="953" y="103"/>
                      <a:pt x="670" y="1"/>
                      <a:pt x="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6" name="Google Shape;18126;p50"/>
              <p:cNvSpPr/>
              <p:nvPr/>
            </p:nvSpPr>
            <p:spPr>
              <a:xfrm>
                <a:off x="2108558" y="2528985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0"/>
                    </a:moveTo>
                    <a:cubicBezTo>
                      <a:pt x="27" y="129"/>
                      <a:pt x="1" y="232"/>
                      <a:pt x="104" y="361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2" y="489"/>
                      <a:pt x="490" y="283"/>
                      <a:pt x="387" y="155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7" name="Google Shape;18127;p50"/>
              <p:cNvSpPr/>
              <p:nvPr/>
            </p:nvSpPr>
            <p:spPr>
              <a:xfrm>
                <a:off x="2114796" y="2499793"/>
                <a:ext cx="23988" cy="14579"/>
              </a:xfrm>
              <a:custGeom>
                <a:rect b="b" l="l" r="r" t="t"/>
                <a:pathLst>
                  <a:path extrusionOk="0" h="423" w="696">
                    <a:moveTo>
                      <a:pt x="485" y="1"/>
                    </a:moveTo>
                    <a:cubicBezTo>
                      <a:pt x="391" y="1"/>
                      <a:pt x="291" y="21"/>
                      <a:pt x="206" y="49"/>
                    </a:cubicBezTo>
                    <a:cubicBezTo>
                      <a:pt x="52" y="127"/>
                      <a:pt x="26" y="204"/>
                      <a:pt x="0" y="333"/>
                    </a:cubicBezTo>
                    <a:cubicBezTo>
                      <a:pt x="84" y="383"/>
                      <a:pt x="146" y="422"/>
                      <a:pt x="222" y="422"/>
                    </a:cubicBezTo>
                    <a:cubicBezTo>
                      <a:pt x="262" y="422"/>
                      <a:pt x="307" y="411"/>
                      <a:pt x="361" y="384"/>
                    </a:cubicBezTo>
                    <a:cubicBezTo>
                      <a:pt x="489" y="333"/>
                      <a:pt x="669" y="178"/>
                      <a:pt x="695" y="49"/>
                    </a:cubicBezTo>
                    <a:cubicBezTo>
                      <a:pt x="637" y="15"/>
                      <a:pt x="563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8" name="Google Shape;18128;p50"/>
              <p:cNvSpPr/>
              <p:nvPr/>
            </p:nvSpPr>
            <p:spPr>
              <a:xfrm>
                <a:off x="2131649" y="2539600"/>
                <a:ext cx="23988" cy="14475"/>
              </a:xfrm>
              <a:custGeom>
                <a:rect b="b" l="l" r="r" t="t"/>
                <a:pathLst>
                  <a:path extrusionOk="0" h="420" w="696">
                    <a:moveTo>
                      <a:pt x="220" y="0"/>
                    </a:moveTo>
                    <a:cubicBezTo>
                      <a:pt x="145" y="0"/>
                      <a:pt x="83" y="29"/>
                      <a:pt x="0" y="78"/>
                    </a:cubicBezTo>
                    <a:cubicBezTo>
                      <a:pt x="52" y="207"/>
                      <a:pt x="77" y="310"/>
                      <a:pt x="232" y="362"/>
                    </a:cubicBezTo>
                    <a:cubicBezTo>
                      <a:pt x="296" y="400"/>
                      <a:pt x="386" y="419"/>
                      <a:pt x="473" y="419"/>
                    </a:cubicBezTo>
                    <a:cubicBezTo>
                      <a:pt x="560" y="419"/>
                      <a:pt x="644" y="400"/>
                      <a:pt x="695" y="362"/>
                    </a:cubicBezTo>
                    <a:cubicBezTo>
                      <a:pt x="669" y="233"/>
                      <a:pt x="515" y="104"/>
                      <a:pt x="361" y="27"/>
                    </a:cubicBezTo>
                    <a:cubicBezTo>
                      <a:pt x="306" y="9"/>
                      <a:pt x="261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9" name="Google Shape;18129;p50"/>
              <p:cNvSpPr/>
              <p:nvPr/>
            </p:nvSpPr>
            <p:spPr>
              <a:xfrm>
                <a:off x="2107696" y="2561072"/>
                <a:ext cx="20438" cy="18646"/>
              </a:xfrm>
              <a:custGeom>
                <a:rect b="b" l="l" r="r" t="t"/>
                <a:pathLst>
                  <a:path extrusionOk="0" h="541" w="593">
                    <a:moveTo>
                      <a:pt x="172" y="1"/>
                    </a:moveTo>
                    <a:cubicBezTo>
                      <a:pt x="127" y="1"/>
                      <a:pt x="79" y="11"/>
                      <a:pt x="26" y="22"/>
                    </a:cubicBezTo>
                    <a:cubicBezTo>
                      <a:pt x="0" y="150"/>
                      <a:pt x="0" y="253"/>
                      <a:pt x="129" y="356"/>
                    </a:cubicBezTo>
                    <a:cubicBezTo>
                      <a:pt x="221" y="448"/>
                      <a:pt x="395" y="540"/>
                      <a:pt x="523" y="540"/>
                    </a:cubicBezTo>
                    <a:cubicBezTo>
                      <a:pt x="538" y="540"/>
                      <a:pt x="553" y="539"/>
                      <a:pt x="567" y="536"/>
                    </a:cubicBezTo>
                    <a:cubicBezTo>
                      <a:pt x="592" y="382"/>
                      <a:pt x="489" y="202"/>
                      <a:pt x="361" y="99"/>
                    </a:cubicBezTo>
                    <a:cubicBezTo>
                      <a:pt x="300" y="23"/>
                      <a:pt x="239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0" name="Google Shape;18130;p50"/>
              <p:cNvSpPr/>
              <p:nvPr/>
            </p:nvSpPr>
            <p:spPr>
              <a:xfrm>
                <a:off x="2070440" y="2571549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436" y="518"/>
                      <a:pt x="460" y="520"/>
                      <a:pt x="485" y="520"/>
                    </a:cubicBezTo>
                    <a:cubicBezTo>
                      <a:pt x="700" y="520"/>
                      <a:pt x="940" y="422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1" name="Google Shape;18131;p50"/>
              <p:cNvSpPr/>
              <p:nvPr/>
            </p:nvSpPr>
            <p:spPr>
              <a:xfrm>
                <a:off x="2063340" y="2588402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8" y="1"/>
                    </a:moveTo>
                    <a:cubicBezTo>
                      <a:pt x="26" y="130"/>
                      <a:pt x="0" y="207"/>
                      <a:pt x="78" y="335"/>
                    </a:cubicBezTo>
                    <a:cubicBezTo>
                      <a:pt x="181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2" name="Google Shape;18132;p50"/>
              <p:cNvSpPr/>
              <p:nvPr/>
            </p:nvSpPr>
            <p:spPr>
              <a:xfrm>
                <a:off x="2073093" y="2553041"/>
                <a:ext cx="23092" cy="14854"/>
              </a:xfrm>
              <a:custGeom>
                <a:rect b="b" l="l" r="r" t="t"/>
                <a:pathLst>
                  <a:path extrusionOk="0" h="431" w="670">
                    <a:moveTo>
                      <a:pt x="473" y="0"/>
                    </a:moveTo>
                    <a:cubicBezTo>
                      <a:pt x="379" y="0"/>
                      <a:pt x="277" y="21"/>
                      <a:pt x="206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73" y="394"/>
                      <a:pt x="146" y="430"/>
                      <a:pt x="228" y="430"/>
                    </a:cubicBezTo>
                    <a:cubicBezTo>
                      <a:pt x="262" y="430"/>
                      <a:pt x="297" y="424"/>
                      <a:pt x="335" y="409"/>
                    </a:cubicBezTo>
                    <a:cubicBezTo>
                      <a:pt x="489" y="332"/>
                      <a:pt x="644" y="177"/>
                      <a:pt x="670" y="49"/>
                    </a:cubicBezTo>
                    <a:cubicBezTo>
                      <a:pt x="623" y="14"/>
                      <a:pt x="550" y="0"/>
                      <a:pt x="4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3" name="Google Shape;18133;p50"/>
              <p:cNvSpPr/>
              <p:nvPr/>
            </p:nvSpPr>
            <p:spPr>
              <a:xfrm>
                <a:off x="2110350" y="2478253"/>
                <a:ext cx="20438" cy="17577"/>
              </a:xfrm>
              <a:custGeom>
                <a:rect b="b" l="l" r="r" t="t"/>
                <a:pathLst>
                  <a:path extrusionOk="0" h="510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0" y="237"/>
                      <a:pt x="0" y="340"/>
                      <a:pt x="26" y="494"/>
                    </a:cubicBezTo>
                    <a:cubicBezTo>
                      <a:pt x="73" y="504"/>
                      <a:pt x="117" y="510"/>
                      <a:pt x="158" y="510"/>
                    </a:cubicBezTo>
                    <a:cubicBezTo>
                      <a:pt x="230" y="510"/>
                      <a:pt x="296" y="492"/>
                      <a:pt x="361" y="443"/>
                    </a:cubicBezTo>
                    <a:cubicBezTo>
                      <a:pt x="490" y="340"/>
                      <a:pt x="592" y="134"/>
                      <a:pt x="592" y="5"/>
                    </a:cubicBezTo>
                    <a:cubicBezTo>
                      <a:pt x="576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4" name="Google Shape;18134;p50"/>
              <p:cNvSpPr/>
              <p:nvPr/>
            </p:nvSpPr>
            <p:spPr>
              <a:xfrm>
                <a:off x="2065994" y="2614526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1"/>
                    </a:moveTo>
                    <a:cubicBezTo>
                      <a:pt x="109" y="1"/>
                      <a:pt x="69" y="6"/>
                      <a:pt x="26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9" y="442"/>
                      <a:pt x="375" y="534"/>
                      <a:pt x="517" y="534"/>
                    </a:cubicBezTo>
                    <a:cubicBezTo>
                      <a:pt x="534" y="534"/>
                      <a:pt x="550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2" y="24"/>
                      <a:pt x="224" y="1"/>
                      <a:pt x="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5" name="Google Shape;18135;p50"/>
              <p:cNvSpPr/>
              <p:nvPr/>
            </p:nvSpPr>
            <p:spPr>
              <a:xfrm>
                <a:off x="2196409" y="2526331"/>
                <a:ext cx="36395" cy="17749"/>
              </a:xfrm>
              <a:custGeom>
                <a:rect b="b" l="l" r="r" t="t"/>
                <a:pathLst>
                  <a:path extrusionOk="0" h="515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180" y="515"/>
                      <a:pt x="412" y="515"/>
                    </a:cubicBezTo>
                    <a:cubicBezTo>
                      <a:pt x="644" y="515"/>
                      <a:pt x="927" y="438"/>
                      <a:pt x="1055" y="283"/>
                    </a:cubicBezTo>
                    <a:cubicBezTo>
                      <a:pt x="952" y="129"/>
                      <a:pt x="644" y="0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6" name="Google Shape;18136;p50"/>
              <p:cNvSpPr/>
              <p:nvPr/>
            </p:nvSpPr>
            <p:spPr>
              <a:xfrm>
                <a:off x="2189309" y="2543184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26" y="129"/>
                      <a:pt x="0" y="206"/>
                      <a:pt x="77" y="335"/>
                    </a:cubicBezTo>
                    <a:cubicBezTo>
                      <a:pt x="180" y="463"/>
                      <a:pt x="361" y="592"/>
                      <a:pt x="489" y="592"/>
                    </a:cubicBezTo>
                    <a:cubicBezTo>
                      <a:pt x="541" y="489"/>
                      <a:pt x="464" y="258"/>
                      <a:pt x="386" y="129"/>
                    </a:cubicBezTo>
                    <a:cubicBezTo>
                      <a:pt x="309" y="0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7" name="Google Shape;18137;p50"/>
              <p:cNvSpPr/>
              <p:nvPr/>
            </p:nvSpPr>
            <p:spPr>
              <a:xfrm>
                <a:off x="2199062" y="2507789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5" y="391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4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8" name="Google Shape;18138;p50"/>
              <p:cNvSpPr/>
              <p:nvPr/>
            </p:nvSpPr>
            <p:spPr>
              <a:xfrm>
                <a:off x="2191963" y="2569309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0"/>
                    </a:moveTo>
                    <a:cubicBezTo>
                      <a:pt x="95" y="0"/>
                      <a:pt x="52" y="6"/>
                      <a:pt x="0" y="14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195" y="441"/>
                      <a:pt x="370" y="533"/>
                      <a:pt x="498" y="533"/>
                    </a:cubicBezTo>
                    <a:cubicBezTo>
                      <a:pt x="513" y="533"/>
                      <a:pt x="527" y="532"/>
                      <a:pt x="541" y="529"/>
                    </a:cubicBezTo>
                    <a:cubicBezTo>
                      <a:pt x="567" y="400"/>
                      <a:pt x="464" y="195"/>
                      <a:pt x="361" y="92"/>
                    </a:cubicBezTo>
                    <a:cubicBezTo>
                      <a:pt x="275" y="23"/>
                      <a:pt x="212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9" name="Google Shape;18139;p50"/>
              <p:cNvSpPr/>
              <p:nvPr/>
            </p:nvSpPr>
            <p:spPr>
              <a:xfrm>
                <a:off x="2172455" y="3164997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644" y="516"/>
                      <a:pt x="927" y="438"/>
                      <a:pt x="1055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0" name="Google Shape;18140;p50"/>
              <p:cNvSpPr/>
              <p:nvPr/>
            </p:nvSpPr>
            <p:spPr>
              <a:xfrm>
                <a:off x="2165356" y="3181850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7" y="1"/>
                    </a:moveTo>
                    <a:cubicBezTo>
                      <a:pt x="26" y="104"/>
                      <a:pt x="0" y="207"/>
                      <a:pt x="77" y="336"/>
                    </a:cubicBezTo>
                    <a:cubicBezTo>
                      <a:pt x="180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1" name="Google Shape;18141;p50"/>
              <p:cNvSpPr/>
              <p:nvPr/>
            </p:nvSpPr>
            <p:spPr>
              <a:xfrm>
                <a:off x="2175109" y="3146489"/>
                <a:ext cx="23092" cy="14579"/>
              </a:xfrm>
              <a:custGeom>
                <a:rect b="b" l="l" r="r" t="t"/>
                <a:pathLst>
                  <a:path extrusionOk="0" h="423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6" y="390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3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2" name="Google Shape;18142;p50"/>
              <p:cNvSpPr/>
              <p:nvPr/>
            </p:nvSpPr>
            <p:spPr>
              <a:xfrm>
                <a:off x="2143160" y="3072597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6" y="70"/>
                      <a:pt x="104" y="160"/>
                    </a:cubicBezTo>
                    <a:cubicBezTo>
                      <a:pt x="1" y="262"/>
                      <a:pt x="1" y="340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64" y="340"/>
                      <a:pt x="593" y="134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3" name="Google Shape;18143;p50"/>
              <p:cNvSpPr/>
              <p:nvPr/>
            </p:nvSpPr>
            <p:spPr>
              <a:xfrm>
                <a:off x="2168010" y="3207974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1"/>
                    </a:moveTo>
                    <a:cubicBezTo>
                      <a:pt x="95" y="1"/>
                      <a:pt x="52" y="7"/>
                      <a:pt x="0" y="15"/>
                    </a:cubicBezTo>
                    <a:cubicBezTo>
                      <a:pt x="0" y="144"/>
                      <a:pt x="0" y="247"/>
                      <a:pt x="103" y="350"/>
                    </a:cubicBezTo>
                    <a:cubicBezTo>
                      <a:pt x="196" y="442"/>
                      <a:pt x="370" y="534"/>
                      <a:pt x="498" y="534"/>
                    </a:cubicBezTo>
                    <a:cubicBezTo>
                      <a:pt x="513" y="534"/>
                      <a:pt x="527" y="533"/>
                      <a:pt x="541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75" y="24"/>
                      <a:pt x="212" y="1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4" name="Google Shape;18144;p50"/>
              <p:cNvSpPr/>
              <p:nvPr/>
            </p:nvSpPr>
            <p:spPr>
              <a:xfrm>
                <a:off x="2019880" y="3008734"/>
                <a:ext cx="28399" cy="26090"/>
              </a:xfrm>
              <a:custGeom>
                <a:rect b="b" l="l" r="r" t="t"/>
                <a:pathLst>
                  <a:path extrusionOk="0" h="757" w="824">
                    <a:moveTo>
                      <a:pt x="739" y="1"/>
                    </a:moveTo>
                    <a:cubicBezTo>
                      <a:pt x="561" y="1"/>
                      <a:pt x="319" y="98"/>
                      <a:pt x="180" y="237"/>
                    </a:cubicBezTo>
                    <a:cubicBezTo>
                      <a:pt x="0" y="391"/>
                      <a:pt x="0" y="545"/>
                      <a:pt x="26" y="726"/>
                    </a:cubicBezTo>
                    <a:cubicBezTo>
                      <a:pt x="101" y="744"/>
                      <a:pt x="166" y="756"/>
                      <a:pt x="226" y="756"/>
                    </a:cubicBezTo>
                    <a:cubicBezTo>
                      <a:pt x="329" y="756"/>
                      <a:pt x="417" y="721"/>
                      <a:pt x="515" y="623"/>
                    </a:cubicBezTo>
                    <a:cubicBezTo>
                      <a:pt x="695" y="468"/>
                      <a:pt x="824" y="185"/>
                      <a:pt x="798" y="5"/>
                    </a:cubicBezTo>
                    <a:cubicBezTo>
                      <a:pt x="779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5" name="Google Shape;18145;p50"/>
              <p:cNvSpPr/>
              <p:nvPr/>
            </p:nvSpPr>
            <p:spPr>
              <a:xfrm>
                <a:off x="2004784" y="3180885"/>
                <a:ext cx="23092" cy="14785"/>
              </a:xfrm>
              <a:custGeom>
                <a:rect b="b" l="l" r="r" t="t"/>
                <a:pathLst>
                  <a:path extrusionOk="0" h="429" w="670">
                    <a:moveTo>
                      <a:pt x="496" y="1"/>
                    </a:moveTo>
                    <a:cubicBezTo>
                      <a:pt x="391" y="1"/>
                      <a:pt x="276" y="23"/>
                      <a:pt x="181" y="55"/>
                    </a:cubicBezTo>
                    <a:cubicBezTo>
                      <a:pt x="52" y="132"/>
                      <a:pt x="26" y="235"/>
                      <a:pt x="1" y="364"/>
                    </a:cubicBezTo>
                    <a:cubicBezTo>
                      <a:pt x="82" y="396"/>
                      <a:pt x="143" y="429"/>
                      <a:pt x="216" y="429"/>
                    </a:cubicBezTo>
                    <a:cubicBezTo>
                      <a:pt x="258" y="429"/>
                      <a:pt x="304" y="418"/>
                      <a:pt x="361" y="389"/>
                    </a:cubicBezTo>
                    <a:cubicBezTo>
                      <a:pt x="490" y="312"/>
                      <a:pt x="644" y="158"/>
                      <a:pt x="670" y="29"/>
                    </a:cubicBezTo>
                    <a:cubicBezTo>
                      <a:pt x="621" y="9"/>
                      <a:pt x="560" y="1"/>
                      <a:pt x="4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6" name="Google Shape;18146;p50"/>
              <p:cNvSpPr/>
              <p:nvPr/>
            </p:nvSpPr>
            <p:spPr>
              <a:xfrm>
                <a:off x="2008334" y="2997360"/>
                <a:ext cx="15992" cy="23988"/>
              </a:xfrm>
              <a:custGeom>
                <a:rect b="b" l="l" r="r" t="t"/>
                <a:pathLst>
                  <a:path extrusionOk="0" h="696" w="464">
                    <a:moveTo>
                      <a:pt x="387" y="0"/>
                    </a:moveTo>
                    <a:cubicBezTo>
                      <a:pt x="258" y="26"/>
                      <a:pt x="103" y="206"/>
                      <a:pt x="52" y="335"/>
                    </a:cubicBezTo>
                    <a:cubicBezTo>
                      <a:pt x="1" y="489"/>
                      <a:pt x="52" y="567"/>
                      <a:pt x="129" y="695"/>
                    </a:cubicBezTo>
                    <a:cubicBezTo>
                      <a:pt x="258" y="670"/>
                      <a:pt x="335" y="618"/>
                      <a:pt x="387" y="464"/>
                    </a:cubicBezTo>
                    <a:cubicBezTo>
                      <a:pt x="464" y="335"/>
                      <a:pt x="464" y="103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7" name="Google Shape;18147;p50"/>
              <p:cNvSpPr/>
              <p:nvPr/>
            </p:nvSpPr>
            <p:spPr>
              <a:xfrm>
                <a:off x="2100596" y="2886487"/>
                <a:ext cx="15992" cy="23953"/>
              </a:xfrm>
              <a:custGeom>
                <a:rect b="b" l="l" r="r" t="t"/>
                <a:pathLst>
                  <a:path extrusionOk="0" h="695" w="464">
                    <a:moveTo>
                      <a:pt x="412" y="0"/>
                    </a:moveTo>
                    <a:cubicBezTo>
                      <a:pt x="258" y="26"/>
                      <a:pt x="129" y="180"/>
                      <a:pt x="78" y="335"/>
                    </a:cubicBezTo>
                    <a:cubicBezTo>
                      <a:pt x="0" y="489"/>
                      <a:pt x="52" y="566"/>
                      <a:pt x="129" y="695"/>
                    </a:cubicBezTo>
                    <a:cubicBezTo>
                      <a:pt x="258" y="643"/>
                      <a:pt x="361" y="618"/>
                      <a:pt x="412" y="463"/>
                    </a:cubicBezTo>
                    <a:cubicBezTo>
                      <a:pt x="464" y="335"/>
                      <a:pt x="464" y="103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8" name="Google Shape;18148;p50"/>
              <p:cNvSpPr/>
              <p:nvPr/>
            </p:nvSpPr>
            <p:spPr>
              <a:xfrm>
                <a:off x="2023430" y="3149040"/>
                <a:ext cx="25745" cy="12442"/>
              </a:xfrm>
              <a:custGeom>
                <a:rect b="b" l="l" r="r" t="t"/>
                <a:pathLst>
                  <a:path extrusionOk="0" h="361" w="747">
                    <a:moveTo>
                      <a:pt x="283" y="1"/>
                    </a:moveTo>
                    <a:cubicBezTo>
                      <a:pt x="129" y="1"/>
                      <a:pt x="77" y="78"/>
                      <a:pt x="0" y="181"/>
                    </a:cubicBezTo>
                    <a:cubicBezTo>
                      <a:pt x="77" y="309"/>
                      <a:pt x="129" y="361"/>
                      <a:pt x="283" y="361"/>
                    </a:cubicBezTo>
                    <a:cubicBezTo>
                      <a:pt x="463" y="361"/>
                      <a:pt x="669" y="284"/>
                      <a:pt x="747" y="181"/>
                    </a:cubicBezTo>
                    <a:cubicBezTo>
                      <a:pt x="669" y="78"/>
                      <a:pt x="463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9" name="Google Shape;18149;p50"/>
              <p:cNvSpPr/>
              <p:nvPr/>
            </p:nvSpPr>
            <p:spPr>
              <a:xfrm>
                <a:off x="1926721" y="2483595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370" y="1"/>
                    </a:moveTo>
                    <a:cubicBezTo>
                      <a:pt x="185" y="1"/>
                      <a:pt x="93" y="98"/>
                      <a:pt x="1" y="236"/>
                    </a:cubicBezTo>
                    <a:cubicBezTo>
                      <a:pt x="104" y="391"/>
                      <a:pt x="206" y="519"/>
                      <a:pt x="412" y="519"/>
                    </a:cubicBezTo>
                    <a:cubicBezTo>
                      <a:pt x="644" y="519"/>
                      <a:pt x="953" y="417"/>
                      <a:pt x="1056" y="262"/>
                    </a:cubicBezTo>
                    <a:cubicBezTo>
                      <a:pt x="953" y="108"/>
                      <a:pt x="644" y="5"/>
                      <a:pt x="438" y="5"/>
                    </a:cubicBezTo>
                    <a:cubicBezTo>
                      <a:pt x="414" y="2"/>
                      <a:pt x="392" y="1"/>
                      <a:pt x="3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0" name="Google Shape;18150;p50"/>
              <p:cNvSpPr/>
              <p:nvPr/>
            </p:nvSpPr>
            <p:spPr>
              <a:xfrm>
                <a:off x="1919622" y="2499724"/>
                <a:ext cx="18680" cy="21299"/>
              </a:xfrm>
              <a:custGeom>
                <a:rect b="b" l="l" r="r" t="t"/>
                <a:pathLst>
                  <a:path extrusionOk="0" h="618" w="542">
                    <a:moveTo>
                      <a:pt x="78" y="0"/>
                    </a:moveTo>
                    <a:cubicBezTo>
                      <a:pt x="26" y="129"/>
                      <a:pt x="1" y="232"/>
                      <a:pt x="104" y="360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1" y="489"/>
                      <a:pt x="490" y="283"/>
                      <a:pt x="387" y="154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1" name="Google Shape;18151;p50"/>
              <p:cNvSpPr/>
              <p:nvPr/>
            </p:nvSpPr>
            <p:spPr>
              <a:xfrm>
                <a:off x="1929375" y="2464777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4" y="0"/>
                    </a:moveTo>
                    <a:cubicBezTo>
                      <a:pt x="380" y="0"/>
                      <a:pt x="278" y="19"/>
                      <a:pt x="207" y="62"/>
                    </a:cubicBezTo>
                    <a:cubicBezTo>
                      <a:pt x="52" y="113"/>
                      <a:pt x="27" y="216"/>
                      <a:pt x="1" y="345"/>
                    </a:cubicBezTo>
                    <a:cubicBezTo>
                      <a:pt x="67" y="395"/>
                      <a:pt x="134" y="423"/>
                      <a:pt x="214" y="423"/>
                    </a:cubicBezTo>
                    <a:cubicBezTo>
                      <a:pt x="258" y="423"/>
                      <a:pt x="306" y="415"/>
                      <a:pt x="361" y="396"/>
                    </a:cubicBezTo>
                    <a:cubicBezTo>
                      <a:pt x="490" y="319"/>
                      <a:pt x="644" y="190"/>
                      <a:pt x="670" y="36"/>
                    </a:cubicBezTo>
                    <a:cubicBezTo>
                      <a:pt x="624" y="13"/>
                      <a:pt x="551" y="0"/>
                      <a:pt x="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2" name="Google Shape;18152;p50"/>
              <p:cNvSpPr/>
              <p:nvPr/>
            </p:nvSpPr>
            <p:spPr>
              <a:xfrm>
                <a:off x="1927617" y="243479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26" y="262"/>
                      <a:pt x="0" y="365"/>
                      <a:pt x="26" y="494"/>
                    </a:cubicBezTo>
                    <a:cubicBezTo>
                      <a:pt x="84" y="506"/>
                      <a:pt x="136" y="517"/>
                      <a:pt x="186" y="517"/>
                    </a:cubicBezTo>
                    <a:cubicBezTo>
                      <a:pt x="247" y="517"/>
                      <a:pt x="304" y="500"/>
                      <a:pt x="361" y="443"/>
                    </a:cubicBezTo>
                    <a:cubicBezTo>
                      <a:pt x="489" y="340"/>
                      <a:pt x="592" y="160"/>
                      <a:pt x="592" y="5"/>
                    </a:cubicBezTo>
                    <a:cubicBezTo>
                      <a:pt x="575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3" name="Google Shape;18153;p50"/>
              <p:cNvSpPr/>
              <p:nvPr/>
            </p:nvSpPr>
            <p:spPr>
              <a:xfrm>
                <a:off x="1922275" y="2525814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10" y="1"/>
                      <a:pt x="70" y="7"/>
                      <a:pt x="27" y="15"/>
                    </a:cubicBezTo>
                    <a:cubicBezTo>
                      <a:pt x="1" y="170"/>
                      <a:pt x="1" y="247"/>
                      <a:pt x="104" y="375"/>
                    </a:cubicBezTo>
                    <a:cubicBezTo>
                      <a:pt x="216" y="465"/>
                      <a:pt x="386" y="535"/>
                      <a:pt x="513" y="535"/>
                    </a:cubicBezTo>
                    <a:cubicBezTo>
                      <a:pt x="532" y="535"/>
                      <a:pt x="550" y="533"/>
                      <a:pt x="567" y="530"/>
                    </a:cubicBezTo>
                    <a:cubicBezTo>
                      <a:pt x="567" y="401"/>
                      <a:pt x="490" y="221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4" name="Google Shape;18154;p50"/>
              <p:cNvSpPr/>
              <p:nvPr/>
            </p:nvSpPr>
            <p:spPr>
              <a:xfrm>
                <a:off x="1952467" y="2694864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206" y="515"/>
                      <a:pt x="412" y="515"/>
                    </a:cubicBezTo>
                    <a:cubicBezTo>
                      <a:pt x="643" y="515"/>
                      <a:pt x="952" y="438"/>
                      <a:pt x="1055" y="284"/>
                    </a:cubicBezTo>
                    <a:cubicBezTo>
                      <a:pt x="952" y="103"/>
                      <a:pt x="643" y="0"/>
                      <a:pt x="4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5" name="Google Shape;18155;p50"/>
              <p:cNvSpPr/>
              <p:nvPr/>
            </p:nvSpPr>
            <p:spPr>
              <a:xfrm>
                <a:off x="1945367" y="2710821"/>
                <a:ext cx="18646" cy="21334"/>
              </a:xfrm>
              <a:custGeom>
                <a:rect b="b" l="l" r="r" t="t"/>
                <a:pathLst>
                  <a:path extrusionOk="0" h="619" w="541">
                    <a:moveTo>
                      <a:pt x="77" y="1"/>
                    </a:moveTo>
                    <a:cubicBezTo>
                      <a:pt x="26" y="129"/>
                      <a:pt x="0" y="232"/>
                      <a:pt x="77" y="361"/>
                    </a:cubicBezTo>
                    <a:cubicBezTo>
                      <a:pt x="180" y="490"/>
                      <a:pt x="360" y="619"/>
                      <a:pt x="489" y="619"/>
                    </a:cubicBezTo>
                    <a:cubicBezTo>
                      <a:pt x="541" y="490"/>
                      <a:pt x="489" y="284"/>
                      <a:pt x="386" y="155"/>
                    </a:cubicBezTo>
                    <a:cubicBezTo>
                      <a:pt x="309" y="27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6" name="Google Shape;18156;p50"/>
              <p:cNvSpPr/>
              <p:nvPr/>
            </p:nvSpPr>
            <p:spPr>
              <a:xfrm>
                <a:off x="1955120" y="2676322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3" y="1"/>
                    </a:moveTo>
                    <a:cubicBezTo>
                      <a:pt x="378" y="1"/>
                      <a:pt x="277" y="21"/>
                      <a:pt x="206" y="49"/>
                    </a:cubicBezTo>
                    <a:cubicBezTo>
                      <a:pt x="52" y="127"/>
                      <a:pt x="26" y="204"/>
                      <a:pt x="0" y="358"/>
                    </a:cubicBezTo>
                    <a:cubicBezTo>
                      <a:pt x="65" y="391"/>
                      <a:pt x="130" y="423"/>
                      <a:pt x="209" y="423"/>
                    </a:cubicBezTo>
                    <a:cubicBezTo>
                      <a:pt x="254" y="423"/>
                      <a:pt x="304" y="412"/>
                      <a:pt x="361" y="384"/>
                    </a:cubicBezTo>
                    <a:cubicBezTo>
                      <a:pt x="489" y="333"/>
                      <a:pt x="644" y="178"/>
                      <a:pt x="669" y="49"/>
                    </a:cubicBezTo>
                    <a:cubicBezTo>
                      <a:pt x="623" y="15"/>
                      <a:pt x="550" y="1"/>
                      <a:pt x="4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7" name="Google Shape;18157;p50"/>
              <p:cNvSpPr/>
              <p:nvPr/>
            </p:nvSpPr>
            <p:spPr>
              <a:xfrm>
                <a:off x="1953328" y="2646406"/>
                <a:ext cx="20438" cy="17715"/>
              </a:xfrm>
              <a:custGeom>
                <a:rect b="b" l="l" r="r" t="t"/>
                <a:pathLst>
                  <a:path extrusionOk="0" h="514" w="593">
                    <a:moveTo>
                      <a:pt x="499" y="0"/>
                    </a:moveTo>
                    <a:cubicBezTo>
                      <a:pt x="377" y="0"/>
                      <a:pt x="230" y="65"/>
                      <a:pt x="129" y="145"/>
                    </a:cubicBezTo>
                    <a:cubicBezTo>
                      <a:pt x="26" y="248"/>
                      <a:pt x="1" y="351"/>
                      <a:pt x="26" y="480"/>
                    </a:cubicBezTo>
                    <a:cubicBezTo>
                      <a:pt x="80" y="501"/>
                      <a:pt x="129" y="514"/>
                      <a:pt x="175" y="514"/>
                    </a:cubicBezTo>
                    <a:cubicBezTo>
                      <a:pt x="240" y="514"/>
                      <a:pt x="301" y="489"/>
                      <a:pt x="361" y="428"/>
                    </a:cubicBezTo>
                    <a:cubicBezTo>
                      <a:pt x="490" y="325"/>
                      <a:pt x="593" y="145"/>
                      <a:pt x="593" y="17"/>
                    </a:cubicBezTo>
                    <a:cubicBezTo>
                      <a:pt x="565" y="5"/>
                      <a:pt x="533" y="0"/>
                      <a:pt x="4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8" name="Google Shape;18158;p50"/>
              <p:cNvSpPr/>
              <p:nvPr/>
            </p:nvSpPr>
            <p:spPr>
              <a:xfrm>
                <a:off x="1948021" y="2737841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0"/>
                    </a:moveTo>
                    <a:cubicBezTo>
                      <a:pt x="109" y="0"/>
                      <a:pt x="69" y="6"/>
                      <a:pt x="26" y="15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218" y="441"/>
                      <a:pt x="375" y="533"/>
                      <a:pt x="517" y="533"/>
                    </a:cubicBezTo>
                    <a:cubicBezTo>
                      <a:pt x="534" y="533"/>
                      <a:pt x="550" y="532"/>
                      <a:pt x="567" y="529"/>
                    </a:cubicBezTo>
                    <a:cubicBezTo>
                      <a:pt x="567" y="401"/>
                      <a:pt x="489" y="195"/>
                      <a:pt x="361" y="92"/>
                    </a:cubicBezTo>
                    <a:cubicBezTo>
                      <a:pt x="292" y="23"/>
                      <a:pt x="223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9" name="Google Shape;18159;p50"/>
              <p:cNvSpPr/>
              <p:nvPr/>
            </p:nvSpPr>
            <p:spPr>
              <a:xfrm>
                <a:off x="1789241" y="2573789"/>
                <a:ext cx="32845" cy="21093"/>
              </a:xfrm>
              <a:custGeom>
                <a:rect b="b" l="l" r="r" t="t"/>
                <a:pathLst>
                  <a:path extrusionOk="0" h="612" w="953">
                    <a:moveTo>
                      <a:pt x="655" y="1"/>
                    </a:moveTo>
                    <a:cubicBezTo>
                      <a:pt x="598" y="1"/>
                      <a:pt x="535" y="12"/>
                      <a:pt x="463" y="39"/>
                    </a:cubicBezTo>
                    <a:cubicBezTo>
                      <a:pt x="257" y="142"/>
                      <a:pt x="52" y="373"/>
                      <a:pt x="0" y="554"/>
                    </a:cubicBezTo>
                    <a:cubicBezTo>
                      <a:pt x="72" y="595"/>
                      <a:pt x="165" y="611"/>
                      <a:pt x="263" y="611"/>
                    </a:cubicBezTo>
                    <a:cubicBezTo>
                      <a:pt x="411" y="611"/>
                      <a:pt x="571" y="574"/>
                      <a:pt x="695" y="528"/>
                    </a:cubicBezTo>
                    <a:cubicBezTo>
                      <a:pt x="901" y="425"/>
                      <a:pt x="927" y="270"/>
                      <a:pt x="952" y="90"/>
                    </a:cubicBezTo>
                    <a:cubicBezTo>
                      <a:pt x="852" y="40"/>
                      <a:pt x="762" y="1"/>
                      <a:pt x="6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0" name="Google Shape;18160;p50"/>
              <p:cNvSpPr/>
              <p:nvPr/>
            </p:nvSpPr>
            <p:spPr>
              <a:xfrm>
                <a:off x="1799856" y="2554661"/>
                <a:ext cx="23126" cy="15613"/>
              </a:xfrm>
              <a:custGeom>
                <a:rect b="b" l="l" r="r" t="t"/>
                <a:pathLst>
                  <a:path extrusionOk="0" h="453" w="671">
                    <a:moveTo>
                      <a:pt x="161" y="1"/>
                    </a:moveTo>
                    <a:cubicBezTo>
                      <a:pt x="102" y="1"/>
                      <a:pt x="47" y="9"/>
                      <a:pt x="1" y="28"/>
                    </a:cubicBezTo>
                    <a:cubicBezTo>
                      <a:pt x="27" y="182"/>
                      <a:pt x="181" y="336"/>
                      <a:pt x="310" y="414"/>
                    </a:cubicBezTo>
                    <a:cubicBezTo>
                      <a:pt x="357" y="442"/>
                      <a:pt x="401" y="453"/>
                      <a:pt x="444" y="453"/>
                    </a:cubicBezTo>
                    <a:cubicBezTo>
                      <a:pt x="518" y="453"/>
                      <a:pt x="589" y="420"/>
                      <a:pt x="670" y="388"/>
                    </a:cubicBezTo>
                    <a:cubicBezTo>
                      <a:pt x="644" y="259"/>
                      <a:pt x="619" y="156"/>
                      <a:pt x="490" y="79"/>
                    </a:cubicBezTo>
                    <a:cubicBezTo>
                      <a:pt x="390" y="29"/>
                      <a:pt x="269" y="1"/>
                      <a:pt x="1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1" name="Google Shape;18161;p50"/>
              <p:cNvSpPr/>
              <p:nvPr/>
            </p:nvSpPr>
            <p:spPr>
              <a:xfrm>
                <a:off x="1809644" y="2591642"/>
                <a:ext cx="19542" cy="19990"/>
              </a:xfrm>
              <a:custGeom>
                <a:rect b="b" l="l" r="r" t="t"/>
                <a:pathLst>
                  <a:path extrusionOk="0" h="580" w="567">
                    <a:moveTo>
                      <a:pt x="402" y="1"/>
                    </a:moveTo>
                    <a:cubicBezTo>
                      <a:pt x="313" y="1"/>
                      <a:pt x="239" y="34"/>
                      <a:pt x="180" y="113"/>
                    </a:cubicBezTo>
                    <a:cubicBezTo>
                      <a:pt x="77" y="241"/>
                      <a:pt x="0" y="447"/>
                      <a:pt x="52" y="576"/>
                    </a:cubicBezTo>
                    <a:cubicBezTo>
                      <a:pt x="63" y="578"/>
                      <a:pt x="74" y="579"/>
                      <a:pt x="86" y="579"/>
                    </a:cubicBezTo>
                    <a:cubicBezTo>
                      <a:pt x="211" y="579"/>
                      <a:pt x="369" y="462"/>
                      <a:pt x="463" y="344"/>
                    </a:cubicBezTo>
                    <a:cubicBezTo>
                      <a:pt x="566" y="216"/>
                      <a:pt x="541" y="139"/>
                      <a:pt x="489" y="10"/>
                    </a:cubicBezTo>
                    <a:cubicBezTo>
                      <a:pt x="459" y="4"/>
                      <a:pt x="43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2" name="Google Shape;18162;p50"/>
              <p:cNvSpPr/>
              <p:nvPr/>
            </p:nvSpPr>
            <p:spPr>
              <a:xfrm>
                <a:off x="1827359" y="2613251"/>
                <a:ext cx="16026" cy="23988"/>
              </a:xfrm>
              <a:custGeom>
                <a:rect b="b" l="l" r="r" t="t"/>
                <a:pathLst>
                  <a:path extrusionOk="0" h="696" w="465">
                    <a:moveTo>
                      <a:pt x="361" y="1"/>
                    </a:moveTo>
                    <a:cubicBezTo>
                      <a:pt x="207" y="26"/>
                      <a:pt x="130" y="78"/>
                      <a:pt x="52" y="206"/>
                    </a:cubicBezTo>
                    <a:cubicBezTo>
                      <a:pt x="1" y="361"/>
                      <a:pt x="1" y="567"/>
                      <a:pt x="52" y="695"/>
                    </a:cubicBezTo>
                    <a:cubicBezTo>
                      <a:pt x="207" y="670"/>
                      <a:pt x="335" y="490"/>
                      <a:pt x="413" y="361"/>
                    </a:cubicBezTo>
                    <a:cubicBezTo>
                      <a:pt x="464" y="206"/>
                      <a:pt x="413" y="129"/>
                      <a:pt x="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3" name="Google Shape;18163;p50"/>
              <p:cNvSpPr/>
              <p:nvPr/>
            </p:nvSpPr>
            <p:spPr>
              <a:xfrm>
                <a:off x="1784795" y="2534672"/>
                <a:ext cx="24884" cy="13683"/>
              </a:xfrm>
              <a:custGeom>
                <a:rect b="b" l="l" r="r" t="t"/>
                <a:pathLst>
                  <a:path extrusionOk="0" h="397" w="722">
                    <a:moveTo>
                      <a:pt x="299" y="0"/>
                    </a:moveTo>
                    <a:cubicBezTo>
                      <a:pt x="183" y="0"/>
                      <a:pt x="66" y="18"/>
                      <a:pt x="0" y="67"/>
                    </a:cubicBezTo>
                    <a:cubicBezTo>
                      <a:pt x="52" y="196"/>
                      <a:pt x="232" y="324"/>
                      <a:pt x="386" y="376"/>
                    </a:cubicBezTo>
                    <a:cubicBezTo>
                      <a:pt x="421" y="390"/>
                      <a:pt x="454" y="396"/>
                      <a:pt x="485" y="396"/>
                    </a:cubicBezTo>
                    <a:cubicBezTo>
                      <a:pt x="570" y="396"/>
                      <a:pt x="646" y="348"/>
                      <a:pt x="721" y="273"/>
                    </a:cubicBezTo>
                    <a:cubicBezTo>
                      <a:pt x="670" y="170"/>
                      <a:pt x="618" y="67"/>
                      <a:pt x="489" y="16"/>
                    </a:cubicBezTo>
                    <a:cubicBezTo>
                      <a:pt x="433" y="6"/>
                      <a:pt x="366" y="0"/>
                      <a:pt x="2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4" name="Google Shape;18164;p50"/>
              <p:cNvSpPr/>
              <p:nvPr/>
            </p:nvSpPr>
            <p:spPr>
              <a:xfrm>
                <a:off x="2144056" y="2467948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6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84" y="406"/>
                      <a:pt x="145" y="434"/>
                      <a:pt x="220" y="434"/>
                    </a:cubicBezTo>
                    <a:cubicBezTo>
                      <a:pt x="261" y="434"/>
                      <a:pt x="306" y="425"/>
                      <a:pt x="361" y="407"/>
                    </a:cubicBezTo>
                    <a:cubicBezTo>
                      <a:pt x="490" y="330"/>
                      <a:pt x="670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5" name="Google Shape;18165;p50"/>
              <p:cNvSpPr/>
              <p:nvPr/>
            </p:nvSpPr>
            <p:spPr>
              <a:xfrm>
                <a:off x="2108558" y="2609357"/>
                <a:ext cx="23988" cy="14613"/>
              </a:xfrm>
              <a:custGeom>
                <a:rect b="b" l="l" r="r" t="t"/>
                <a:pathLst>
                  <a:path extrusionOk="0" h="424" w="696">
                    <a:moveTo>
                      <a:pt x="487" y="0"/>
                    </a:moveTo>
                    <a:cubicBezTo>
                      <a:pt x="393" y="0"/>
                      <a:pt x="292" y="20"/>
                      <a:pt x="207" y="62"/>
                    </a:cubicBezTo>
                    <a:cubicBezTo>
                      <a:pt x="52" y="114"/>
                      <a:pt x="27" y="216"/>
                      <a:pt x="1" y="345"/>
                    </a:cubicBezTo>
                    <a:cubicBezTo>
                      <a:pt x="84" y="395"/>
                      <a:pt x="146" y="423"/>
                      <a:pt x="221" y="423"/>
                    </a:cubicBezTo>
                    <a:cubicBezTo>
                      <a:pt x="262" y="423"/>
                      <a:pt x="307" y="415"/>
                      <a:pt x="361" y="397"/>
                    </a:cubicBezTo>
                    <a:cubicBezTo>
                      <a:pt x="490" y="319"/>
                      <a:pt x="670" y="165"/>
                      <a:pt x="696" y="36"/>
                    </a:cubicBezTo>
                    <a:cubicBezTo>
                      <a:pt x="638" y="13"/>
                      <a:pt x="565" y="0"/>
                      <a:pt x="4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6" name="Google Shape;18166;p50"/>
              <p:cNvSpPr/>
              <p:nvPr/>
            </p:nvSpPr>
            <p:spPr>
              <a:xfrm>
                <a:off x="1954224" y="2386163"/>
                <a:ext cx="27538" cy="30191"/>
              </a:xfrm>
              <a:custGeom>
                <a:rect b="b" l="l" r="r" t="t"/>
                <a:pathLst>
                  <a:path extrusionOk="0" h="876" w="799">
                    <a:moveTo>
                      <a:pt x="747" y="0"/>
                    </a:moveTo>
                    <a:cubicBezTo>
                      <a:pt x="541" y="0"/>
                      <a:pt x="284" y="181"/>
                      <a:pt x="129" y="361"/>
                    </a:cubicBezTo>
                    <a:cubicBezTo>
                      <a:pt x="0" y="541"/>
                      <a:pt x="26" y="695"/>
                      <a:pt x="78" y="876"/>
                    </a:cubicBezTo>
                    <a:cubicBezTo>
                      <a:pt x="284" y="876"/>
                      <a:pt x="438" y="876"/>
                      <a:pt x="567" y="695"/>
                    </a:cubicBezTo>
                    <a:cubicBezTo>
                      <a:pt x="695" y="515"/>
                      <a:pt x="798" y="181"/>
                      <a:pt x="7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7" name="Google Shape;18167;p50"/>
              <p:cNvSpPr/>
              <p:nvPr/>
            </p:nvSpPr>
            <p:spPr>
              <a:xfrm>
                <a:off x="2072197" y="2664673"/>
                <a:ext cx="39083" cy="22402"/>
              </a:xfrm>
              <a:custGeom>
                <a:rect b="b" l="l" r="r" t="t"/>
                <a:pathLst>
                  <a:path extrusionOk="0" h="650" w="1134">
                    <a:moveTo>
                      <a:pt x="712" y="0"/>
                    </a:moveTo>
                    <a:cubicBezTo>
                      <a:pt x="588" y="0"/>
                      <a:pt x="462" y="19"/>
                      <a:pt x="361" y="53"/>
                    </a:cubicBezTo>
                    <a:cubicBezTo>
                      <a:pt x="129" y="130"/>
                      <a:pt x="52" y="284"/>
                      <a:pt x="1" y="490"/>
                    </a:cubicBezTo>
                    <a:cubicBezTo>
                      <a:pt x="131" y="584"/>
                      <a:pt x="235" y="650"/>
                      <a:pt x="370" y="650"/>
                    </a:cubicBezTo>
                    <a:cubicBezTo>
                      <a:pt x="422" y="650"/>
                      <a:pt x="477" y="640"/>
                      <a:pt x="541" y="619"/>
                    </a:cubicBezTo>
                    <a:cubicBezTo>
                      <a:pt x="799" y="516"/>
                      <a:pt x="1056" y="310"/>
                      <a:pt x="1133" y="104"/>
                    </a:cubicBezTo>
                    <a:cubicBezTo>
                      <a:pt x="1032" y="32"/>
                      <a:pt x="873" y="0"/>
                      <a:pt x="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8" name="Google Shape;18168;p50"/>
              <p:cNvSpPr/>
              <p:nvPr/>
            </p:nvSpPr>
            <p:spPr>
              <a:xfrm>
                <a:off x="1938267" y="2627416"/>
                <a:ext cx="24849" cy="14096"/>
              </a:xfrm>
              <a:custGeom>
                <a:rect b="b" l="l" r="r" t="t"/>
                <a:pathLst>
                  <a:path extrusionOk="0" h="409" w="721">
                    <a:moveTo>
                      <a:pt x="410" y="0"/>
                    </a:moveTo>
                    <a:cubicBezTo>
                      <a:pt x="348" y="0"/>
                      <a:pt x="287" y="9"/>
                      <a:pt x="232" y="27"/>
                    </a:cubicBezTo>
                    <a:cubicBezTo>
                      <a:pt x="77" y="79"/>
                      <a:pt x="52" y="182"/>
                      <a:pt x="0" y="310"/>
                    </a:cubicBezTo>
                    <a:cubicBezTo>
                      <a:pt x="74" y="366"/>
                      <a:pt x="149" y="408"/>
                      <a:pt x="232" y="408"/>
                    </a:cubicBezTo>
                    <a:cubicBezTo>
                      <a:pt x="265" y="408"/>
                      <a:pt x="299" y="402"/>
                      <a:pt x="335" y="387"/>
                    </a:cubicBezTo>
                    <a:cubicBezTo>
                      <a:pt x="489" y="336"/>
                      <a:pt x="669" y="207"/>
                      <a:pt x="721" y="79"/>
                    </a:cubicBezTo>
                    <a:cubicBezTo>
                      <a:pt x="638" y="29"/>
                      <a:pt x="522" y="0"/>
                      <a:pt x="4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9" name="Google Shape;18169;p50"/>
              <p:cNvSpPr/>
              <p:nvPr/>
            </p:nvSpPr>
            <p:spPr>
              <a:xfrm>
                <a:off x="1949778" y="2388817"/>
                <a:ext cx="12476" cy="21334"/>
              </a:xfrm>
              <a:custGeom>
                <a:rect b="b" l="l" r="r" t="t"/>
                <a:pathLst>
                  <a:path extrusionOk="0" h="619" w="362">
                    <a:moveTo>
                      <a:pt x="284" y="1"/>
                    </a:moveTo>
                    <a:cubicBezTo>
                      <a:pt x="181" y="52"/>
                      <a:pt x="78" y="207"/>
                      <a:pt x="27" y="335"/>
                    </a:cubicBezTo>
                    <a:cubicBezTo>
                      <a:pt x="1" y="464"/>
                      <a:pt x="27" y="515"/>
                      <a:pt x="104" y="618"/>
                    </a:cubicBezTo>
                    <a:cubicBezTo>
                      <a:pt x="207" y="593"/>
                      <a:pt x="284" y="541"/>
                      <a:pt x="335" y="412"/>
                    </a:cubicBezTo>
                    <a:cubicBezTo>
                      <a:pt x="361" y="284"/>
                      <a:pt x="361" y="104"/>
                      <a:pt x="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0" name="Google Shape;18170;p50"/>
              <p:cNvSpPr/>
              <p:nvPr/>
            </p:nvSpPr>
            <p:spPr>
              <a:xfrm>
                <a:off x="1971078" y="2535189"/>
                <a:ext cx="19542" cy="19542"/>
              </a:xfrm>
              <a:custGeom>
                <a:rect b="b" l="l" r="r" t="t"/>
                <a:pathLst>
                  <a:path extrusionOk="0" h="567" w="567">
                    <a:moveTo>
                      <a:pt x="541" y="1"/>
                    </a:moveTo>
                    <a:cubicBezTo>
                      <a:pt x="412" y="1"/>
                      <a:pt x="206" y="103"/>
                      <a:pt x="103" y="206"/>
                    </a:cubicBezTo>
                    <a:cubicBezTo>
                      <a:pt x="1" y="335"/>
                      <a:pt x="1" y="438"/>
                      <a:pt x="26" y="567"/>
                    </a:cubicBezTo>
                    <a:cubicBezTo>
                      <a:pt x="181" y="567"/>
                      <a:pt x="258" y="567"/>
                      <a:pt x="387" y="464"/>
                    </a:cubicBezTo>
                    <a:cubicBezTo>
                      <a:pt x="490" y="335"/>
                      <a:pt x="567" y="129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1" name="Google Shape;18171;p50"/>
              <p:cNvSpPr/>
              <p:nvPr/>
            </p:nvSpPr>
            <p:spPr>
              <a:xfrm>
                <a:off x="1969320" y="2571549"/>
                <a:ext cx="19542" cy="20024"/>
              </a:xfrm>
              <a:custGeom>
                <a:rect b="b" l="l" r="r" t="t"/>
                <a:pathLst>
                  <a:path extrusionOk="0" h="581" w="567">
                    <a:moveTo>
                      <a:pt x="541" y="1"/>
                    </a:moveTo>
                    <a:cubicBezTo>
                      <a:pt x="412" y="1"/>
                      <a:pt x="206" y="104"/>
                      <a:pt x="103" y="207"/>
                    </a:cubicBezTo>
                    <a:cubicBezTo>
                      <a:pt x="0" y="335"/>
                      <a:pt x="0" y="438"/>
                      <a:pt x="26" y="567"/>
                    </a:cubicBezTo>
                    <a:cubicBezTo>
                      <a:pt x="73" y="575"/>
                      <a:pt x="116" y="581"/>
                      <a:pt x="156" y="581"/>
                    </a:cubicBezTo>
                    <a:cubicBezTo>
                      <a:pt x="244" y="581"/>
                      <a:pt x="315" y="553"/>
                      <a:pt x="386" y="464"/>
                    </a:cubicBezTo>
                    <a:cubicBezTo>
                      <a:pt x="489" y="335"/>
                      <a:pt x="566" y="155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2" name="Google Shape;18172;p50"/>
              <p:cNvSpPr/>
              <p:nvPr/>
            </p:nvSpPr>
            <p:spPr>
              <a:xfrm>
                <a:off x="1880607" y="2353353"/>
                <a:ext cx="15096" cy="24849"/>
              </a:xfrm>
              <a:custGeom>
                <a:rect b="b" l="l" r="r" t="t"/>
                <a:pathLst>
                  <a:path extrusionOk="0" h="721" w="438">
                    <a:moveTo>
                      <a:pt x="335" y="0"/>
                    </a:moveTo>
                    <a:cubicBezTo>
                      <a:pt x="206" y="52"/>
                      <a:pt x="77" y="232"/>
                      <a:pt x="52" y="360"/>
                    </a:cubicBezTo>
                    <a:cubicBezTo>
                      <a:pt x="0" y="515"/>
                      <a:pt x="52" y="618"/>
                      <a:pt x="129" y="721"/>
                    </a:cubicBezTo>
                    <a:cubicBezTo>
                      <a:pt x="258" y="669"/>
                      <a:pt x="361" y="618"/>
                      <a:pt x="386" y="463"/>
                    </a:cubicBezTo>
                    <a:cubicBezTo>
                      <a:pt x="438" y="309"/>
                      <a:pt x="412" y="10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3" name="Google Shape;18173;p50"/>
              <p:cNvSpPr/>
              <p:nvPr/>
            </p:nvSpPr>
            <p:spPr>
              <a:xfrm>
                <a:off x="1971974" y="2800946"/>
                <a:ext cx="24849" cy="13752"/>
              </a:xfrm>
              <a:custGeom>
                <a:rect b="b" l="l" r="r" t="t"/>
                <a:pathLst>
                  <a:path extrusionOk="0" h="399" w="721">
                    <a:moveTo>
                      <a:pt x="468" y="1"/>
                    </a:moveTo>
                    <a:cubicBezTo>
                      <a:pt x="386" y="1"/>
                      <a:pt x="301" y="14"/>
                      <a:pt x="232" y="37"/>
                    </a:cubicBezTo>
                    <a:cubicBezTo>
                      <a:pt x="77" y="88"/>
                      <a:pt x="52" y="166"/>
                      <a:pt x="0" y="320"/>
                    </a:cubicBezTo>
                    <a:cubicBezTo>
                      <a:pt x="83" y="370"/>
                      <a:pt x="145" y="398"/>
                      <a:pt x="220" y="398"/>
                    </a:cubicBezTo>
                    <a:cubicBezTo>
                      <a:pt x="261" y="398"/>
                      <a:pt x="306" y="390"/>
                      <a:pt x="361" y="371"/>
                    </a:cubicBezTo>
                    <a:cubicBezTo>
                      <a:pt x="515" y="346"/>
                      <a:pt x="669" y="191"/>
                      <a:pt x="721" y="63"/>
                    </a:cubicBezTo>
                    <a:cubicBezTo>
                      <a:pt x="664" y="20"/>
                      <a:pt x="569" y="1"/>
                      <a:pt x="4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4" name="Google Shape;18174;p50"/>
              <p:cNvSpPr/>
              <p:nvPr/>
            </p:nvSpPr>
            <p:spPr>
              <a:xfrm>
                <a:off x="1963082" y="2763173"/>
                <a:ext cx="23988" cy="32845"/>
              </a:xfrm>
              <a:custGeom>
                <a:rect b="b" l="l" r="r" t="t"/>
                <a:pathLst>
                  <a:path extrusionOk="0" h="953" w="696">
                    <a:moveTo>
                      <a:pt x="593" y="0"/>
                    </a:moveTo>
                    <a:lnTo>
                      <a:pt x="593" y="0"/>
                    </a:lnTo>
                    <a:cubicBezTo>
                      <a:pt x="413" y="26"/>
                      <a:pt x="181" y="258"/>
                      <a:pt x="104" y="464"/>
                    </a:cubicBezTo>
                    <a:cubicBezTo>
                      <a:pt x="1" y="670"/>
                      <a:pt x="52" y="798"/>
                      <a:pt x="155" y="953"/>
                    </a:cubicBezTo>
                    <a:cubicBezTo>
                      <a:pt x="335" y="927"/>
                      <a:pt x="464" y="901"/>
                      <a:pt x="567" y="695"/>
                    </a:cubicBezTo>
                    <a:cubicBezTo>
                      <a:pt x="670" y="489"/>
                      <a:pt x="696" y="181"/>
                      <a:pt x="5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5" name="Google Shape;18175;p50"/>
              <p:cNvSpPr/>
              <p:nvPr/>
            </p:nvSpPr>
            <p:spPr>
              <a:xfrm>
                <a:off x="1901872" y="2761932"/>
                <a:ext cx="23988" cy="14406"/>
              </a:xfrm>
              <a:custGeom>
                <a:rect b="b" l="l" r="r" t="t"/>
                <a:pathLst>
                  <a:path extrusionOk="0" h="418" w="696">
                    <a:moveTo>
                      <a:pt x="443" y="0"/>
                    </a:moveTo>
                    <a:cubicBezTo>
                      <a:pt x="361" y="0"/>
                      <a:pt x="276" y="13"/>
                      <a:pt x="207" y="36"/>
                    </a:cubicBezTo>
                    <a:cubicBezTo>
                      <a:pt x="78" y="88"/>
                      <a:pt x="27" y="191"/>
                      <a:pt x="1" y="319"/>
                    </a:cubicBezTo>
                    <a:cubicBezTo>
                      <a:pt x="75" y="375"/>
                      <a:pt x="136" y="417"/>
                      <a:pt x="222" y="417"/>
                    </a:cubicBezTo>
                    <a:cubicBezTo>
                      <a:pt x="255" y="417"/>
                      <a:pt x="292" y="411"/>
                      <a:pt x="336" y="397"/>
                    </a:cubicBezTo>
                    <a:cubicBezTo>
                      <a:pt x="490" y="345"/>
                      <a:pt x="670" y="191"/>
                      <a:pt x="696" y="62"/>
                    </a:cubicBezTo>
                    <a:cubicBezTo>
                      <a:pt x="639" y="20"/>
                      <a:pt x="543" y="0"/>
                      <a:pt x="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6" name="Google Shape;18176;p50"/>
              <p:cNvSpPr/>
              <p:nvPr/>
            </p:nvSpPr>
            <p:spPr>
              <a:xfrm>
                <a:off x="1933821" y="2837892"/>
                <a:ext cx="35533" cy="18611"/>
              </a:xfrm>
              <a:custGeom>
                <a:rect b="b" l="l" r="r" t="t"/>
                <a:pathLst>
                  <a:path extrusionOk="0" h="540" w="1031">
                    <a:moveTo>
                      <a:pt x="545" y="1"/>
                    </a:moveTo>
                    <a:cubicBezTo>
                      <a:pt x="481" y="1"/>
                      <a:pt x="419" y="7"/>
                      <a:pt x="361" y="20"/>
                    </a:cubicBezTo>
                    <a:cubicBezTo>
                      <a:pt x="155" y="46"/>
                      <a:pt x="78" y="175"/>
                      <a:pt x="0" y="355"/>
                    </a:cubicBezTo>
                    <a:cubicBezTo>
                      <a:pt x="113" y="467"/>
                      <a:pt x="205" y="540"/>
                      <a:pt x="380" y="540"/>
                    </a:cubicBezTo>
                    <a:cubicBezTo>
                      <a:pt x="406" y="540"/>
                      <a:pt x="434" y="538"/>
                      <a:pt x="464" y="535"/>
                    </a:cubicBezTo>
                    <a:cubicBezTo>
                      <a:pt x="670" y="483"/>
                      <a:pt x="953" y="329"/>
                      <a:pt x="1030" y="175"/>
                    </a:cubicBezTo>
                    <a:cubicBezTo>
                      <a:pt x="934" y="59"/>
                      <a:pt x="736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7" name="Google Shape;18177;p50"/>
              <p:cNvSpPr/>
              <p:nvPr/>
            </p:nvSpPr>
            <p:spPr>
              <a:xfrm>
                <a:off x="2141403" y="2855297"/>
                <a:ext cx="36395" cy="17887"/>
              </a:xfrm>
              <a:custGeom>
                <a:rect b="b" l="l" r="r" t="t"/>
                <a:pathLst>
                  <a:path extrusionOk="0" h="519" w="1056">
                    <a:moveTo>
                      <a:pt x="370" y="0"/>
                    </a:moveTo>
                    <a:cubicBezTo>
                      <a:pt x="185" y="0"/>
                      <a:pt x="93" y="97"/>
                      <a:pt x="0" y="236"/>
                    </a:cubicBezTo>
                    <a:cubicBezTo>
                      <a:pt x="103" y="416"/>
                      <a:pt x="206" y="519"/>
                      <a:pt x="412" y="519"/>
                    </a:cubicBezTo>
                    <a:cubicBezTo>
                      <a:pt x="644" y="519"/>
                      <a:pt x="927" y="416"/>
                      <a:pt x="1056" y="262"/>
                    </a:cubicBezTo>
                    <a:cubicBezTo>
                      <a:pt x="953" y="107"/>
                      <a:pt x="644" y="4"/>
                      <a:pt x="438" y="4"/>
                    </a:cubicBezTo>
                    <a:cubicBezTo>
                      <a:pt x="414" y="2"/>
                      <a:pt x="391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8" name="Google Shape;18178;p50"/>
              <p:cNvSpPr/>
              <p:nvPr/>
            </p:nvSpPr>
            <p:spPr>
              <a:xfrm>
                <a:off x="2137853" y="2866084"/>
                <a:ext cx="18646" cy="21299"/>
              </a:xfrm>
              <a:custGeom>
                <a:rect b="b" l="l" r="r" t="t"/>
                <a:pathLst>
                  <a:path extrusionOk="0" h="618" w="541">
                    <a:moveTo>
                      <a:pt x="52" y="0"/>
                    </a:moveTo>
                    <a:cubicBezTo>
                      <a:pt x="26" y="129"/>
                      <a:pt x="0" y="232"/>
                      <a:pt x="78" y="360"/>
                    </a:cubicBezTo>
                    <a:cubicBezTo>
                      <a:pt x="181" y="489"/>
                      <a:pt x="361" y="618"/>
                      <a:pt x="489" y="618"/>
                    </a:cubicBezTo>
                    <a:cubicBezTo>
                      <a:pt x="541" y="489"/>
                      <a:pt x="464" y="283"/>
                      <a:pt x="386" y="154"/>
                    </a:cubicBezTo>
                    <a:cubicBezTo>
                      <a:pt x="309" y="26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9" name="Google Shape;18179;p50"/>
              <p:cNvSpPr/>
              <p:nvPr/>
            </p:nvSpPr>
            <p:spPr>
              <a:xfrm>
                <a:off x="2144056" y="2836445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74" y="1"/>
                    </a:moveTo>
                    <a:cubicBezTo>
                      <a:pt x="379" y="1"/>
                      <a:pt x="277" y="20"/>
                      <a:pt x="206" y="62"/>
                    </a:cubicBezTo>
                    <a:cubicBezTo>
                      <a:pt x="52" y="139"/>
                      <a:pt x="26" y="217"/>
                      <a:pt x="1" y="345"/>
                    </a:cubicBezTo>
                    <a:cubicBezTo>
                      <a:pt x="68" y="396"/>
                      <a:pt x="135" y="435"/>
                      <a:pt x="209" y="435"/>
                    </a:cubicBezTo>
                    <a:cubicBezTo>
                      <a:pt x="249" y="435"/>
                      <a:pt x="290" y="424"/>
                      <a:pt x="335" y="397"/>
                    </a:cubicBezTo>
                    <a:cubicBezTo>
                      <a:pt x="490" y="345"/>
                      <a:pt x="644" y="191"/>
                      <a:pt x="670" y="36"/>
                    </a:cubicBezTo>
                    <a:cubicBezTo>
                      <a:pt x="623" y="13"/>
                      <a:pt x="551" y="1"/>
                      <a:pt x="4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0" name="Google Shape;18180;p50"/>
              <p:cNvSpPr/>
              <p:nvPr/>
            </p:nvSpPr>
            <p:spPr>
              <a:xfrm>
                <a:off x="2160910" y="2876665"/>
                <a:ext cx="23988" cy="14510"/>
              </a:xfrm>
              <a:custGeom>
                <a:rect b="b" l="l" r="r" t="t"/>
                <a:pathLst>
                  <a:path extrusionOk="0" h="421" w="696">
                    <a:moveTo>
                      <a:pt x="214" y="1"/>
                    </a:moveTo>
                    <a:cubicBezTo>
                      <a:pt x="134" y="1"/>
                      <a:pt x="67" y="29"/>
                      <a:pt x="1" y="79"/>
                    </a:cubicBezTo>
                    <a:cubicBezTo>
                      <a:pt x="26" y="208"/>
                      <a:pt x="52" y="311"/>
                      <a:pt x="206" y="362"/>
                    </a:cubicBezTo>
                    <a:cubicBezTo>
                      <a:pt x="284" y="401"/>
                      <a:pt x="374" y="420"/>
                      <a:pt x="461" y="420"/>
                    </a:cubicBezTo>
                    <a:cubicBezTo>
                      <a:pt x="548" y="420"/>
                      <a:pt x="631" y="401"/>
                      <a:pt x="696" y="362"/>
                    </a:cubicBezTo>
                    <a:cubicBezTo>
                      <a:pt x="670" y="234"/>
                      <a:pt x="490" y="79"/>
                      <a:pt x="361" y="28"/>
                    </a:cubicBezTo>
                    <a:cubicBezTo>
                      <a:pt x="306" y="9"/>
                      <a:pt x="258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1" name="Google Shape;18181;p50"/>
              <p:cNvSpPr/>
              <p:nvPr/>
            </p:nvSpPr>
            <p:spPr>
              <a:xfrm>
                <a:off x="2040283" y="2717920"/>
                <a:ext cx="27538" cy="36395"/>
              </a:xfrm>
              <a:custGeom>
                <a:rect b="b" l="l" r="r" t="t"/>
                <a:pathLst>
                  <a:path extrusionOk="0" h="1056" w="799">
                    <a:moveTo>
                      <a:pt x="721" y="1"/>
                    </a:moveTo>
                    <a:lnTo>
                      <a:pt x="721" y="1"/>
                    </a:lnTo>
                    <a:cubicBezTo>
                      <a:pt x="489" y="26"/>
                      <a:pt x="232" y="258"/>
                      <a:pt x="129" y="490"/>
                    </a:cubicBezTo>
                    <a:cubicBezTo>
                      <a:pt x="0" y="696"/>
                      <a:pt x="52" y="850"/>
                      <a:pt x="155" y="1056"/>
                    </a:cubicBezTo>
                    <a:cubicBezTo>
                      <a:pt x="360" y="1004"/>
                      <a:pt x="515" y="979"/>
                      <a:pt x="644" y="747"/>
                    </a:cubicBezTo>
                    <a:cubicBezTo>
                      <a:pt x="747" y="541"/>
                      <a:pt x="798" y="207"/>
                      <a:pt x="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2" name="Google Shape;18182;p50"/>
              <p:cNvSpPr/>
              <p:nvPr/>
            </p:nvSpPr>
            <p:spPr>
              <a:xfrm>
                <a:off x="2047383" y="2747870"/>
                <a:ext cx="28399" cy="13786"/>
              </a:xfrm>
              <a:custGeom>
                <a:rect b="b" l="l" r="r" t="t"/>
                <a:pathLst>
                  <a:path extrusionOk="0" h="400" w="824">
                    <a:moveTo>
                      <a:pt x="405" y="0"/>
                    </a:moveTo>
                    <a:cubicBezTo>
                      <a:pt x="372" y="0"/>
                      <a:pt x="340" y="2"/>
                      <a:pt x="309" y="7"/>
                    </a:cubicBezTo>
                    <a:cubicBezTo>
                      <a:pt x="129" y="33"/>
                      <a:pt x="77" y="110"/>
                      <a:pt x="0" y="238"/>
                    </a:cubicBezTo>
                    <a:cubicBezTo>
                      <a:pt x="86" y="346"/>
                      <a:pt x="154" y="399"/>
                      <a:pt x="278" y="399"/>
                    </a:cubicBezTo>
                    <a:cubicBezTo>
                      <a:pt x="303" y="399"/>
                      <a:pt x="330" y="397"/>
                      <a:pt x="360" y="393"/>
                    </a:cubicBezTo>
                    <a:cubicBezTo>
                      <a:pt x="541" y="367"/>
                      <a:pt x="746" y="264"/>
                      <a:pt x="824" y="135"/>
                    </a:cubicBezTo>
                    <a:cubicBezTo>
                      <a:pt x="738" y="50"/>
                      <a:pt x="565" y="0"/>
                      <a:pt x="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3" name="Google Shape;18183;p50"/>
              <p:cNvSpPr/>
              <p:nvPr/>
            </p:nvSpPr>
            <p:spPr>
              <a:xfrm>
                <a:off x="2034941" y="2713475"/>
                <a:ext cx="14234" cy="29330"/>
              </a:xfrm>
              <a:custGeom>
                <a:rect b="b" l="l" r="r" t="t"/>
                <a:pathLst>
                  <a:path extrusionOk="0" h="851" w="413">
                    <a:moveTo>
                      <a:pt x="232" y="1"/>
                    </a:moveTo>
                    <a:cubicBezTo>
                      <a:pt x="104" y="78"/>
                      <a:pt x="1" y="310"/>
                      <a:pt x="1" y="490"/>
                    </a:cubicBezTo>
                    <a:cubicBezTo>
                      <a:pt x="1" y="670"/>
                      <a:pt x="78" y="747"/>
                      <a:pt x="181" y="850"/>
                    </a:cubicBezTo>
                    <a:cubicBezTo>
                      <a:pt x="310" y="747"/>
                      <a:pt x="387" y="696"/>
                      <a:pt x="413" y="516"/>
                    </a:cubicBezTo>
                    <a:cubicBezTo>
                      <a:pt x="413" y="336"/>
                      <a:pt x="335" y="104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4" name="Google Shape;18184;p50"/>
              <p:cNvSpPr/>
              <p:nvPr/>
            </p:nvSpPr>
            <p:spPr>
              <a:xfrm>
                <a:off x="2070440" y="2723090"/>
                <a:ext cx="23092" cy="19990"/>
              </a:xfrm>
              <a:custGeom>
                <a:rect b="b" l="l" r="r" t="t"/>
                <a:pathLst>
                  <a:path extrusionOk="0" h="580" w="670">
                    <a:moveTo>
                      <a:pt x="606" y="0"/>
                    </a:moveTo>
                    <a:cubicBezTo>
                      <a:pt x="457" y="0"/>
                      <a:pt x="267" y="73"/>
                      <a:pt x="155" y="185"/>
                    </a:cubicBezTo>
                    <a:cubicBezTo>
                      <a:pt x="26" y="288"/>
                      <a:pt x="0" y="417"/>
                      <a:pt x="26" y="546"/>
                    </a:cubicBezTo>
                    <a:cubicBezTo>
                      <a:pt x="90" y="567"/>
                      <a:pt x="145" y="579"/>
                      <a:pt x="197" y="579"/>
                    </a:cubicBezTo>
                    <a:cubicBezTo>
                      <a:pt x="270" y="579"/>
                      <a:pt x="337" y="554"/>
                      <a:pt x="412" y="494"/>
                    </a:cubicBezTo>
                    <a:cubicBezTo>
                      <a:pt x="541" y="391"/>
                      <a:pt x="669" y="160"/>
                      <a:pt x="669" y="5"/>
                    </a:cubicBezTo>
                    <a:cubicBezTo>
                      <a:pt x="649" y="2"/>
                      <a:pt x="628" y="0"/>
                      <a:pt x="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5" name="Google Shape;18185;p50"/>
              <p:cNvSpPr/>
              <p:nvPr/>
            </p:nvSpPr>
            <p:spPr>
              <a:xfrm>
                <a:off x="1775042" y="3082385"/>
                <a:ext cx="39945" cy="19783"/>
              </a:xfrm>
              <a:custGeom>
                <a:rect b="b" l="l" r="r" t="t"/>
                <a:pathLst>
                  <a:path extrusionOk="0" h="574" w="1159">
                    <a:moveTo>
                      <a:pt x="639" y="0"/>
                    </a:moveTo>
                    <a:cubicBezTo>
                      <a:pt x="397" y="0"/>
                      <a:pt x="116" y="97"/>
                      <a:pt x="0" y="236"/>
                    </a:cubicBezTo>
                    <a:cubicBezTo>
                      <a:pt x="103" y="416"/>
                      <a:pt x="438" y="545"/>
                      <a:pt x="669" y="570"/>
                    </a:cubicBezTo>
                    <a:cubicBezTo>
                      <a:pt x="692" y="573"/>
                      <a:pt x="713" y="574"/>
                      <a:pt x="733" y="574"/>
                    </a:cubicBezTo>
                    <a:cubicBezTo>
                      <a:pt x="945" y="574"/>
                      <a:pt x="1041" y="454"/>
                      <a:pt x="1159" y="313"/>
                    </a:cubicBezTo>
                    <a:cubicBezTo>
                      <a:pt x="1056" y="133"/>
                      <a:pt x="953" y="4"/>
                      <a:pt x="721" y="4"/>
                    </a:cubicBezTo>
                    <a:cubicBezTo>
                      <a:pt x="694" y="2"/>
                      <a:pt x="667" y="0"/>
                      <a:pt x="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6" name="Google Shape;18186;p50"/>
              <p:cNvSpPr/>
              <p:nvPr/>
            </p:nvSpPr>
            <p:spPr>
              <a:xfrm>
                <a:off x="1783899" y="3063533"/>
                <a:ext cx="27538" cy="15268"/>
              </a:xfrm>
              <a:custGeom>
                <a:rect b="b" l="l" r="r" t="t"/>
                <a:pathLst>
                  <a:path extrusionOk="0" h="443" w="799">
                    <a:moveTo>
                      <a:pt x="281" y="1"/>
                    </a:moveTo>
                    <a:cubicBezTo>
                      <a:pt x="174" y="1"/>
                      <a:pt x="72" y="20"/>
                      <a:pt x="1" y="62"/>
                    </a:cubicBezTo>
                    <a:cubicBezTo>
                      <a:pt x="52" y="217"/>
                      <a:pt x="232" y="371"/>
                      <a:pt x="412" y="423"/>
                    </a:cubicBezTo>
                    <a:cubicBezTo>
                      <a:pt x="454" y="436"/>
                      <a:pt x="492" y="443"/>
                      <a:pt x="527" y="443"/>
                    </a:cubicBezTo>
                    <a:cubicBezTo>
                      <a:pt x="624" y="443"/>
                      <a:pt x="704" y="395"/>
                      <a:pt x="799" y="320"/>
                    </a:cubicBezTo>
                    <a:cubicBezTo>
                      <a:pt x="747" y="191"/>
                      <a:pt x="696" y="88"/>
                      <a:pt x="541" y="36"/>
                    </a:cubicBezTo>
                    <a:cubicBezTo>
                      <a:pt x="460" y="13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7" name="Google Shape;18187;p50"/>
              <p:cNvSpPr/>
              <p:nvPr/>
            </p:nvSpPr>
            <p:spPr>
              <a:xfrm>
                <a:off x="1796341" y="3103960"/>
                <a:ext cx="26641" cy="16061"/>
              </a:xfrm>
              <a:custGeom>
                <a:rect b="b" l="l" r="r" t="t"/>
                <a:pathLst>
                  <a:path extrusionOk="0" h="466" w="773">
                    <a:moveTo>
                      <a:pt x="495" y="1"/>
                    </a:moveTo>
                    <a:cubicBezTo>
                      <a:pt x="455" y="1"/>
                      <a:pt x="411" y="7"/>
                      <a:pt x="360" y="22"/>
                    </a:cubicBezTo>
                    <a:cubicBezTo>
                      <a:pt x="206" y="99"/>
                      <a:pt x="26" y="253"/>
                      <a:pt x="0" y="408"/>
                    </a:cubicBezTo>
                    <a:cubicBezTo>
                      <a:pt x="51" y="446"/>
                      <a:pt x="142" y="466"/>
                      <a:pt x="238" y="466"/>
                    </a:cubicBezTo>
                    <a:cubicBezTo>
                      <a:pt x="335" y="466"/>
                      <a:pt x="438" y="446"/>
                      <a:pt x="515" y="408"/>
                    </a:cubicBezTo>
                    <a:cubicBezTo>
                      <a:pt x="695" y="356"/>
                      <a:pt x="721" y="253"/>
                      <a:pt x="772" y="99"/>
                    </a:cubicBezTo>
                    <a:cubicBezTo>
                      <a:pt x="679" y="43"/>
                      <a:pt x="600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8" name="Google Shape;18188;p50"/>
              <p:cNvSpPr/>
              <p:nvPr/>
            </p:nvSpPr>
            <p:spPr>
              <a:xfrm>
                <a:off x="1768838" y="3015248"/>
                <a:ext cx="25745" cy="16267"/>
              </a:xfrm>
              <a:custGeom>
                <a:rect b="b" l="l" r="r" t="t"/>
                <a:pathLst>
                  <a:path extrusionOk="0" h="472" w="747">
                    <a:moveTo>
                      <a:pt x="205" y="1"/>
                    </a:moveTo>
                    <a:cubicBezTo>
                      <a:pt x="126" y="1"/>
                      <a:pt x="54" y="15"/>
                      <a:pt x="0" y="48"/>
                    </a:cubicBezTo>
                    <a:cubicBezTo>
                      <a:pt x="26" y="176"/>
                      <a:pt x="206" y="356"/>
                      <a:pt x="360" y="434"/>
                    </a:cubicBezTo>
                    <a:cubicBezTo>
                      <a:pt x="414" y="461"/>
                      <a:pt x="462" y="472"/>
                      <a:pt x="506" y="472"/>
                    </a:cubicBezTo>
                    <a:cubicBezTo>
                      <a:pt x="590" y="472"/>
                      <a:pt x="663" y="432"/>
                      <a:pt x="747" y="382"/>
                    </a:cubicBezTo>
                    <a:cubicBezTo>
                      <a:pt x="721" y="253"/>
                      <a:pt x="695" y="125"/>
                      <a:pt x="541" y="73"/>
                    </a:cubicBezTo>
                    <a:cubicBezTo>
                      <a:pt x="436" y="28"/>
                      <a:pt x="314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9" name="Google Shape;18189;p50"/>
              <p:cNvSpPr/>
              <p:nvPr/>
            </p:nvSpPr>
            <p:spPr>
              <a:xfrm>
                <a:off x="2080193" y="2761380"/>
                <a:ext cx="19542" cy="23126"/>
              </a:xfrm>
              <a:custGeom>
                <a:rect b="b" l="l" r="r" t="t"/>
                <a:pathLst>
                  <a:path extrusionOk="0" h="671" w="567">
                    <a:moveTo>
                      <a:pt x="515" y="1"/>
                    </a:moveTo>
                    <a:cubicBezTo>
                      <a:pt x="386" y="1"/>
                      <a:pt x="181" y="155"/>
                      <a:pt x="78" y="284"/>
                    </a:cubicBezTo>
                    <a:cubicBezTo>
                      <a:pt x="0" y="438"/>
                      <a:pt x="26" y="541"/>
                      <a:pt x="78" y="670"/>
                    </a:cubicBezTo>
                    <a:cubicBezTo>
                      <a:pt x="206" y="670"/>
                      <a:pt x="335" y="644"/>
                      <a:pt x="412" y="516"/>
                    </a:cubicBezTo>
                    <a:cubicBezTo>
                      <a:pt x="515" y="361"/>
                      <a:pt x="567" y="130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0" name="Google Shape;18190;p50"/>
              <p:cNvSpPr/>
              <p:nvPr/>
            </p:nvSpPr>
            <p:spPr>
              <a:xfrm>
                <a:off x="2083743" y="2780922"/>
                <a:ext cx="19542" cy="9788"/>
              </a:xfrm>
              <a:custGeom>
                <a:rect b="b" l="l" r="r" t="t"/>
                <a:pathLst>
                  <a:path extrusionOk="0" h="284" w="567">
                    <a:moveTo>
                      <a:pt x="232" y="0"/>
                    </a:moveTo>
                    <a:cubicBezTo>
                      <a:pt x="103" y="26"/>
                      <a:pt x="52" y="77"/>
                      <a:pt x="0" y="155"/>
                    </a:cubicBezTo>
                    <a:cubicBezTo>
                      <a:pt x="52" y="232"/>
                      <a:pt x="103" y="283"/>
                      <a:pt x="232" y="283"/>
                    </a:cubicBezTo>
                    <a:cubicBezTo>
                      <a:pt x="361" y="283"/>
                      <a:pt x="515" y="232"/>
                      <a:pt x="567" y="129"/>
                    </a:cubicBezTo>
                    <a:cubicBezTo>
                      <a:pt x="515" y="52"/>
                      <a:pt x="335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1" name="Google Shape;18191;p50"/>
              <p:cNvSpPr/>
              <p:nvPr/>
            </p:nvSpPr>
            <p:spPr>
              <a:xfrm>
                <a:off x="2069544" y="2756969"/>
                <a:ext cx="10684" cy="19542"/>
              </a:xfrm>
              <a:custGeom>
                <a:rect b="b" l="l" r="r" t="t"/>
                <a:pathLst>
                  <a:path extrusionOk="0" h="567" w="310">
                    <a:moveTo>
                      <a:pt x="206" y="0"/>
                    </a:moveTo>
                    <a:cubicBezTo>
                      <a:pt x="129" y="52"/>
                      <a:pt x="52" y="206"/>
                      <a:pt x="26" y="309"/>
                    </a:cubicBezTo>
                    <a:cubicBezTo>
                      <a:pt x="1" y="438"/>
                      <a:pt x="52" y="489"/>
                      <a:pt x="129" y="566"/>
                    </a:cubicBezTo>
                    <a:cubicBezTo>
                      <a:pt x="232" y="515"/>
                      <a:pt x="284" y="489"/>
                      <a:pt x="309" y="361"/>
                    </a:cubicBezTo>
                    <a:cubicBezTo>
                      <a:pt x="309" y="232"/>
                      <a:pt x="284" y="77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2" name="Google Shape;18192;p50"/>
              <p:cNvSpPr/>
              <p:nvPr/>
            </p:nvSpPr>
            <p:spPr>
              <a:xfrm>
                <a:off x="2082847" y="2745561"/>
                <a:ext cx="15992" cy="12304"/>
              </a:xfrm>
              <a:custGeom>
                <a:rect b="b" l="l" r="r" t="t"/>
                <a:pathLst>
                  <a:path extrusionOk="0" h="357" w="464">
                    <a:moveTo>
                      <a:pt x="363" y="1"/>
                    </a:moveTo>
                    <a:cubicBezTo>
                      <a:pt x="275" y="1"/>
                      <a:pt x="176" y="37"/>
                      <a:pt x="104" y="74"/>
                    </a:cubicBezTo>
                    <a:cubicBezTo>
                      <a:pt x="1" y="151"/>
                      <a:pt x="1" y="228"/>
                      <a:pt x="1" y="331"/>
                    </a:cubicBezTo>
                    <a:cubicBezTo>
                      <a:pt x="39" y="344"/>
                      <a:pt x="78" y="357"/>
                      <a:pt x="120" y="357"/>
                    </a:cubicBezTo>
                    <a:cubicBezTo>
                      <a:pt x="161" y="357"/>
                      <a:pt x="206" y="344"/>
                      <a:pt x="258" y="305"/>
                    </a:cubicBezTo>
                    <a:cubicBezTo>
                      <a:pt x="361" y="254"/>
                      <a:pt x="464" y="125"/>
                      <a:pt x="464" y="22"/>
                    </a:cubicBezTo>
                    <a:cubicBezTo>
                      <a:pt x="434" y="7"/>
                      <a:pt x="399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3" name="Google Shape;18193;p50"/>
              <p:cNvSpPr/>
              <p:nvPr/>
            </p:nvSpPr>
            <p:spPr>
              <a:xfrm>
                <a:off x="1893015" y="2503240"/>
                <a:ext cx="36395" cy="18680"/>
              </a:xfrm>
              <a:custGeom>
                <a:rect b="b" l="l" r="r" t="t"/>
                <a:pathLst>
                  <a:path extrusionOk="0" h="542" w="1056">
                    <a:moveTo>
                      <a:pt x="438" y="1"/>
                    </a:moveTo>
                    <a:cubicBezTo>
                      <a:pt x="206" y="1"/>
                      <a:pt x="103" y="104"/>
                      <a:pt x="1" y="258"/>
                    </a:cubicBezTo>
                    <a:cubicBezTo>
                      <a:pt x="103" y="413"/>
                      <a:pt x="206" y="516"/>
                      <a:pt x="412" y="541"/>
                    </a:cubicBezTo>
                    <a:cubicBezTo>
                      <a:pt x="644" y="541"/>
                      <a:pt x="927" y="439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4" name="Google Shape;18194;p50"/>
              <p:cNvSpPr/>
              <p:nvPr/>
            </p:nvSpPr>
            <p:spPr>
              <a:xfrm>
                <a:off x="1885915" y="2520093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1"/>
                    </a:moveTo>
                    <a:cubicBezTo>
                      <a:pt x="26" y="130"/>
                      <a:pt x="1" y="207"/>
                      <a:pt x="78" y="361"/>
                    </a:cubicBezTo>
                    <a:cubicBezTo>
                      <a:pt x="181" y="490"/>
                      <a:pt x="361" y="619"/>
                      <a:pt x="490" y="619"/>
                    </a:cubicBezTo>
                    <a:cubicBezTo>
                      <a:pt x="541" y="490"/>
                      <a:pt x="490" y="258"/>
                      <a:pt x="387" y="130"/>
                    </a:cubicBezTo>
                    <a:cubicBezTo>
                      <a:pt x="309" y="1"/>
                      <a:pt x="207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5" name="Google Shape;18195;p50"/>
              <p:cNvSpPr/>
              <p:nvPr/>
            </p:nvSpPr>
            <p:spPr>
              <a:xfrm>
                <a:off x="1895669" y="2484801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7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67" y="406"/>
                      <a:pt x="134" y="434"/>
                      <a:pt x="207" y="434"/>
                    </a:cubicBezTo>
                    <a:cubicBezTo>
                      <a:pt x="247" y="434"/>
                      <a:pt x="290" y="425"/>
                      <a:pt x="335" y="407"/>
                    </a:cubicBezTo>
                    <a:cubicBezTo>
                      <a:pt x="490" y="330"/>
                      <a:pt x="644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6" name="Google Shape;18196;p50"/>
              <p:cNvSpPr/>
              <p:nvPr/>
            </p:nvSpPr>
            <p:spPr>
              <a:xfrm>
                <a:off x="1912522" y="238068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9" y="70"/>
                      <a:pt x="129" y="159"/>
                    </a:cubicBezTo>
                    <a:cubicBezTo>
                      <a:pt x="1" y="262"/>
                      <a:pt x="1" y="365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90" y="340"/>
                      <a:pt x="593" y="159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7" name="Google Shape;18197;p50"/>
              <p:cNvSpPr/>
              <p:nvPr/>
            </p:nvSpPr>
            <p:spPr>
              <a:xfrm>
                <a:off x="1888569" y="2546217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09" y="1"/>
                      <a:pt x="69" y="7"/>
                      <a:pt x="27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6" y="462"/>
                      <a:pt x="367" y="535"/>
                      <a:pt x="506" y="535"/>
                    </a:cubicBezTo>
                    <a:cubicBezTo>
                      <a:pt x="527" y="535"/>
                      <a:pt x="547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8" name="Google Shape;18198;p50"/>
              <p:cNvSpPr/>
              <p:nvPr/>
            </p:nvSpPr>
            <p:spPr>
              <a:xfrm>
                <a:off x="1823809" y="3134840"/>
                <a:ext cx="45287" cy="46183"/>
              </a:xfrm>
              <a:custGeom>
                <a:rect b="b" l="l" r="r" t="t"/>
                <a:pathLst>
                  <a:path extrusionOk="0" h="1340" w="1314">
                    <a:moveTo>
                      <a:pt x="670" y="1"/>
                    </a:moveTo>
                    <a:cubicBezTo>
                      <a:pt x="284" y="1"/>
                      <a:pt x="1" y="310"/>
                      <a:pt x="1" y="670"/>
                    </a:cubicBezTo>
                    <a:cubicBezTo>
                      <a:pt x="1" y="1030"/>
                      <a:pt x="284" y="1339"/>
                      <a:pt x="670" y="1339"/>
                    </a:cubicBezTo>
                    <a:cubicBezTo>
                      <a:pt x="1030" y="1339"/>
                      <a:pt x="1314" y="1030"/>
                      <a:pt x="1314" y="670"/>
                    </a:cubicBezTo>
                    <a:cubicBezTo>
                      <a:pt x="1314" y="310"/>
                      <a:pt x="1030" y="1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9" name="Google Shape;18199;p50"/>
              <p:cNvSpPr/>
              <p:nvPr/>
            </p:nvSpPr>
            <p:spPr>
              <a:xfrm>
                <a:off x="2055344" y="2929051"/>
                <a:ext cx="61244" cy="61244"/>
              </a:xfrm>
              <a:custGeom>
                <a:rect b="b" l="l" r="r" t="t"/>
                <a:pathLst>
                  <a:path extrusionOk="0" h="1777" w="1777">
                    <a:moveTo>
                      <a:pt x="902" y="0"/>
                    </a:moveTo>
                    <a:cubicBezTo>
                      <a:pt x="413" y="0"/>
                      <a:pt x="1" y="412"/>
                      <a:pt x="1" y="901"/>
                    </a:cubicBezTo>
                    <a:cubicBezTo>
                      <a:pt x="1" y="1390"/>
                      <a:pt x="413" y="1776"/>
                      <a:pt x="902" y="1776"/>
                    </a:cubicBezTo>
                    <a:cubicBezTo>
                      <a:pt x="1391" y="1776"/>
                      <a:pt x="1777" y="1390"/>
                      <a:pt x="1777" y="901"/>
                    </a:cubicBezTo>
                    <a:cubicBezTo>
                      <a:pt x="1777" y="412"/>
                      <a:pt x="1391" y="0"/>
                      <a:pt x="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0" name="Google Shape;18200;p50"/>
              <p:cNvSpPr/>
              <p:nvPr/>
            </p:nvSpPr>
            <p:spPr>
              <a:xfrm>
                <a:off x="2092601" y="2373756"/>
                <a:ext cx="73686" cy="72756"/>
              </a:xfrm>
              <a:custGeom>
                <a:rect b="b" l="l" r="r" t="t"/>
                <a:pathLst>
                  <a:path extrusionOk="0" h="2111" w="2138">
                    <a:moveTo>
                      <a:pt x="1056" y="0"/>
                    </a:moveTo>
                    <a:cubicBezTo>
                      <a:pt x="490" y="0"/>
                      <a:pt x="1" y="463"/>
                      <a:pt x="1" y="1055"/>
                    </a:cubicBezTo>
                    <a:cubicBezTo>
                      <a:pt x="1" y="1647"/>
                      <a:pt x="490" y="2111"/>
                      <a:pt x="1056" y="2111"/>
                    </a:cubicBezTo>
                    <a:cubicBezTo>
                      <a:pt x="1648" y="2111"/>
                      <a:pt x="2137" y="1647"/>
                      <a:pt x="2137" y="1055"/>
                    </a:cubicBezTo>
                    <a:cubicBezTo>
                      <a:pt x="2137" y="463"/>
                      <a:pt x="1648" y="0"/>
                      <a:pt x="10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1" name="Google Shape;18201;p50"/>
              <p:cNvSpPr/>
              <p:nvPr/>
            </p:nvSpPr>
            <p:spPr>
              <a:xfrm>
                <a:off x="2005680" y="2635446"/>
                <a:ext cx="61244" cy="62106"/>
              </a:xfrm>
              <a:custGeom>
                <a:rect b="b" l="l" r="r" t="t"/>
                <a:pathLst>
                  <a:path extrusionOk="0" h="1802" w="1777">
                    <a:moveTo>
                      <a:pt x="901" y="0"/>
                    </a:moveTo>
                    <a:cubicBezTo>
                      <a:pt x="386" y="0"/>
                      <a:pt x="0" y="412"/>
                      <a:pt x="0" y="901"/>
                    </a:cubicBezTo>
                    <a:cubicBezTo>
                      <a:pt x="0" y="1390"/>
                      <a:pt x="386" y="1802"/>
                      <a:pt x="901" y="1802"/>
                    </a:cubicBezTo>
                    <a:cubicBezTo>
                      <a:pt x="1390" y="1802"/>
                      <a:pt x="1776" y="1390"/>
                      <a:pt x="1776" y="901"/>
                    </a:cubicBezTo>
                    <a:cubicBezTo>
                      <a:pt x="1776" y="412"/>
                      <a:pt x="1390" y="0"/>
                      <a:pt x="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2" name="Google Shape;18202;p50"/>
              <p:cNvSpPr/>
              <p:nvPr/>
            </p:nvSpPr>
            <p:spPr>
              <a:xfrm>
                <a:off x="2193720" y="2449130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33"/>
                      <a:pt x="1" y="490"/>
                    </a:cubicBezTo>
                    <a:cubicBezTo>
                      <a:pt x="1" y="773"/>
                      <a:pt x="233" y="1005"/>
                      <a:pt x="516" y="1005"/>
                    </a:cubicBezTo>
                    <a:cubicBezTo>
                      <a:pt x="799" y="1005"/>
                      <a:pt x="1030" y="773"/>
                      <a:pt x="1030" y="490"/>
                    </a:cubicBezTo>
                    <a:cubicBezTo>
                      <a:pt x="1030" y="233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3" name="Google Shape;18203;p50"/>
              <p:cNvSpPr/>
              <p:nvPr/>
            </p:nvSpPr>
            <p:spPr>
              <a:xfrm>
                <a:off x="2145849" y="2893553"/>
                <a:ext cx="78959" cy="78994"/>
              </a:xfrm>
              <a:custGeom>
                <a:rect b="b" l="l" r="r" t="t"/>
                <a:pathLst>
                  <a:path extrusionOk="0" h="2292" w="2291">
                    <a:moveTo>
                      <a:pt x="1158" y="1"/>
                    </a:moveTo>
                    <a:cubicBezTo>
                      <a:pt x="515" y="1"/>
                      <a:pt x="0" y="516"/>
                      <a:pt x="0" y="1159"/>
                    </a:cubicBezTo>
                    <a:cubicBezTo>
                      <a:pt x="0" y="1777"/>
                      <a:pt x="515" y="2292"/>
                      <a:pt x="1158" y="2292"/>
                    </a:cubicBezTo>
                    <a:cubicBezTo>
                      <a:pt x="1776" y="2292"/>
                      <a:pt x="2291" y="1777"/>
                      <a:pt x="2291" y="1159"/>
                    </a:cubicBezTo>
                    <a:cubicBezTo>
                      <a:pt x="2291" y="516"/>
                      <a:pt x="17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4" name="Google Shape;18204;p50"/>
              <p:cNvSpPr/>
              <p:nvPr/>
            </p:nvSpPr>
            <p:spPr>
              <a:xfrm>
                <a:off x="1851312" y="2858088"/>
                <a:ext cx="92297" cy="93159"/>
              </a:xfrm>
              <a:custGeom>
                <a:rect b="b" l="l" r="r" t="t"/>
                <a:pathLst>
                  <a:path extrusionOk="0" h="2703" w="2678">
                    <a:moveTo>
                      <a:pt x="1339" y="0"/>
                    </a:moveTo>
                    <a:cubicBezTo>
                      <a:pt x="593" y="0"/>
                      <a:pt x="1" y="618"/>
                      <a:pt x="1" y="1339"/>
                    </a:cubicBezTo>
                    <a:cubicBezTo>
                      <a:pt x="1" y="2085"/>
                      <a:pt x="593" y="2703"/>
                      <a:pt x="1339" y="2703"/>
                    </a:cubicBezTo>
                    <a:cubicBezTo>
                      <a:pt x="2086" y="2703"/>
                      <a:pt x="2678" y="2085"/>
                      <a:pt x="2678" y="1339"/>
                    </a:cubicBezTo>
                    <a:cubicBezTo>
                      <a:pt x="2678" y="618"/>
                      <a:pt x="2086" y="0"/>
                      <a:pt x="1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5" name="Google Shape;18205;p50"/>
              <p:cNvSpPr/>
              <p:nvPr/>
            </p:nvSpPr>
            <p:spPr>
              <a:xfrm>
                <a:off x="1821156" y="2891795"/>
                <a:ext cx="69240" cy="70102"/>
              </a:xfrm>
              <a:custGeom>
                <a:rect b="b" l="l" r="r" t="t"/>
                <a:pathLst>
                  <a:path extrusionOk="0" h="2034" w="2009">
                    <a:moveTo>
                      <a:pt x="1004" y="0"/>
                    </a:moveTo>
                    <a:cubicBezTo>
                      <a:pt x="438" y="0"/>
                      <a:pt x="1" y="464"/>
                      <a:pt x="1" y="1030"/>
                    </a:cubicBezTo>
                    <a:cubicBezTo>
                      <a:pt x="1" y="1570"/>
                      <a:pt x="438" y="2034"/>
                      <a:pt x="1004" y="2034"/>
                    </a:cubicBezTo>
                    <a:cubicBezTo>
                      <a:pt x="1571" y="2034"/>
                      <a:pt x="2008" y="1570"/>
                      <a:pt x="2008" y="1030"/>
                    </a:cubicBezTo>
                    <a:cubicBezTo>
                      <a:pt x="2008" y="464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6" name="Google Shape;18206;p50"/>
              <p:cNvSpPr/>
              <p:nvPr/>
            </p:nvSpPr>
            <p:spPr>
              <a:xfrm flipH="1">
                <a:off x="1861962" y="343912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7" name="Google Shape;18207;p50"/>
              <p:cNvSpPr/>
              <p:nvPr/>
            </p:nvSpPr>
            <p:spPr>
              <a:xfrm flipH="1">
                <a:off x="1916072" y="349678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208" name="Google Shape;18208;p50"/>
            <p:cNvSpPr/>
            <p:nvPr/>
          </p:nvSpPr>
          <p:spPr>
            <a:xfrm>
              <a:off x="8358100" y="4853800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12" name="Shape 18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3" name="Google Shape;18213;p51"/>
          <p:cNvSpPr txBox="1"/>
          <p:nvPr>
            <p:ph type="title"/>
          </p:nvPr>
        </p:nvSpPr>
        <p:spPr>
          <a:xfrm>
            <a:off x="720000" y="539475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of the study</a:t>
            </a:r>
            <a:endParaRPr/>
          </a:p>
        </p:txBody>
      </p:sp>
      <p:sp>
        <p:nvSpPr>
          <p:cNvPr id="18214" name="Google Shape;18214;p51"/>
          <p:cNvSpPr txBox="1"/>
          <p:nvPr>
            <p:ph idx="1" type="body"/>
          </p:nvPr>
        </p:nvSpPr>
        <p:spPr>
          <a:xfrm>
            <a:off x="720000" y="1181875"/>
            <a:ext cx="7704000" cy="1982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/>
              <a:t>Size of the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/>
              <a:t>Mental Health measure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18" name="Shape 18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19" name="Google Shape;18219;p52"/>
          <p:cNvGrpSpPr/>
          <p:nvPr/>
        </p:nvGrpSpPr>
        <p:grpSpPr>
          <a:xfrm>
            <a:off x="-112841" y="1998463"/>
            <a:ext cx="3231416" cy="2618301"/>
            <a:chOff x="-112841" y="1998463"/>
            <a:chExt cx="3231416" cy="2618301"/>
          </a:xfrm>
        </p:grpSpPr>
        <p:grpSp>
          <p:nvGrpSpPr>
            <p:cNvPr id="18220" name="Google Shape;18220;p52"/>
            <p:cNvGrpSpPr/>
            <p:nvPr/>
          </p:nvGrpSpPr>
          <p:grpSpPr>
            <a:xfrm flipH="1">
              <a:off x="-112841" y="1998463"/>
              <a:ext cx="990016" cy="2452627"/>
              <a:chOff x="1736889" y="2219388"/>
              <a:chExt cx="579804" cy="1436217"/>
            </a:xfrm>
          </p:grpSpPr>
          <p:sp>
            <p:nvSpPr>
              <p:cNvPr id="18221" name="Google Shape;18221;p52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2" name="Google Shape;18222;p52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3" name="Google Shape;18223;p52"/>
              <p:cNvSpPr/>
              <p:nvPr/>
            </p:nvSpPr>
            <p:spPr>
              <a:xfrm>
                <a:off x="2035837" y="3253709"/>
                <a:ext cx="121558" cy="401896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4" name="Google Shape;18224;p52"/>
              <p:cNvSpPr/>
              <p:nvPr/>
            </p:nvSpPr>
            <p:spPr>
              <a:xfrm>
                <a:off x="1783899" y="2299243"/>
                <a:ext cx="46183" cy="46149"/>
              </a:xfrm>
              <a:custGeom>
                <a:rect b="b" l="l" r="r" t="t"/>
                <a:pathLst>
                  <a:path extrusionOk="0" h="1339" w="1340">
                    <a:moveTo>
                      <a:pt x="670" y="0"/>
                    </a:moveTo>
                    <a:cubicBezTo>
                      <a:pt x="310" y="0"/>
                      <a:pt x="1" y="309"/>
                      <a:pt x="1" y="669"/>
                    </a:cubicBezTo>
                    <a:cubicBezTo>
                      <a:pt x="1" y="1055"/>
                      <a:pt x="310" y="1338"/>
                      <a:pt x="670" y="1338"/>
                    </a:cubicBezTo>
                    <a:cubicBezTo>
                      <a:pt x="1030" y="1338"/>
                      <a:pt x="1339" y="1055"/>
                      <a:pt x="1339" y="669"/>
                    </a:cubicBezTo>
                    <a:cubicBezTo>
                      <a:pt x="1339" y="309"/>
                      <a:pt x="1030" y="0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5" name="Google Shape;18225;p52"/>
              <p:cNvSpPr/>
              <p:nvPr/>
            </p:nvSpPr>
            <p:spPr>
              <a:xfrm>
                <a:off x="1812298" y="2227384"/>
                <a:ext cx="116250" cy="116250"/>
              </a:xfrm>
              <a:custGeom>
                <a:rect b="b" l="l" r="r" t="t"/>
                <a:pathLst>
                  <a:path extrusionOk="0" h="3373" w="3373">
                    <a:moveTo>
                      <a:pt x="1699" y="0"/>
                    </a:moveTo>
                    <a:cubicBezTo>
                      <a:pt x="772" y="0"/>
                      <a:pt x="0" y="747"/>
                      <a:pt x="0" y="1699"/>
                    </a:cubicBezTo>
                    <a:cubicBezTo>
                      <a:pt x="0" y="2626"/>
                      <a:pt x="772" y="3372"/>
                      <a:pt x="1699" y="3372"/>
                    </a:cubicBezTo>
                    <a:cubicBezTo>
                      <a:pt x="2626" y="3372"/>
                      <a:pt x="3372" y="2626"/>
                      <a:pt x="3372" y="1699"/>
                    </a:cubicBezTo>
                    <a:cubicBezTo>
                      <a:pt x="3372" y="747"/>
                      <a:pt x="2626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6" name="Google Shape;18226;p52"/>
              <p:cNvSpPr/>
              <p:nvPr/>
            </p:nvSpPr>
            <p:spPr>
              <a:xfrm>
                <a:off x="2164460" y="2866946"/>
                <a:ext cx="63002" cy="63036"/>
              </a:xfrm>
              <a:custGeom>
                <a:rect b="b" l="l" r="r" t="t"/>
                <a:pathLst>
                  <a:path extrusionOk="0" h="1829" w="1828">
                    <a:moveTo>
                      <a:pt x="927" y="1"/>
                    </a:moveTo>
                    <a:cubicBezTo>
                      <a:pt x="412" y="1"/>
                      <a:pt x="1" y="413"/>
                      <a:pt x="1" y="902"/>
                    </a:cubicBezTo>
                    <a:cubicBezTo>
                      <a:pt x="1" y="1416"/>
                      <a:pt x="412" y="1828"/>
                      <a:pt x="927" y="1828"/>
                    </a:cubicBezTo>
                    <a:cubicBezTo>
                      <a:pt x="1416" y="1828"/>
                      <a:pt x="1828" y="1416"/>
                      <a:pt x="1828" y="902"/>
                    </a:cubicBezTo>
                    <a:cubicBezTo>
                      <a:pt x="1828" y="413"/>
                      <a:pt x="1416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7" name="Google Shape;18227;p52"/>
              <p:cNvSpPr/>
              <p:nvPr/>
            </p:nvSpPr>
            <p:spPr>
              <a:xfrm>
                <a:off x="2194616" y="2734774"/>
                <a:ext cx="92297" cy="92297"/>
              </a:xfrm>
              <a:custGeom>
                <a:rect b="b" l="l" r="r" t="t"/>
                <a:pathLst>
                  <a:path extrusionOk="0" h="2678" w="2678">
                    <a:moveTo>
                      <a:pt x="1339" y="1"/>
                    </a:moveTo>
                    <a:cubicBezTo>
                      <a:pt x="593" y="1"/>
                      <a:pt x="1" y="593"/>
                      <a:pt x="1" y="1339"/>
                    </a:cubicBezTo>
                    <a:cubicBezTo>
                      <a:pt x="1" y="2060"/>
                      <a:pt x="593" y="2678"/>
                      <a:pt x="1339" y="2678"/>
                    </a:cubicBezTo>
                    <a:cubicBezTo>
                      <a:pt x="2060" y="2678"/>
                      <a:pt x="2677" y="2060"/>
                      <a:pt x="2677" y="1339"/>
                    </a:cubicBezTo>
                    <a:cubicBezTo>
                      <a:pt x="2677" y="593"/>
                      <a:pt x="2060" y="1"/>
                      <a:pt x="1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8" name="Google Shape;18228;p52"/>
              <p:cNvSpPr/>
              <p:nvPr/>
            </p:nvSpPr>
            <p:spPr>
              <a:xfrm>
                <a:off x="2114796" y="2258437"/>
                <a:ext cx="78098" cy="78098"/>
              </a:xfrm>
              <a:custGeom>
                <a:rect b="b" l="l" r="r" t="t"/>
                <a:pathLst>
                  <a:path extrusionOk="0" h="2266" w="2266">
                    <a:moveTo>
                      <a:pt x="1133" y="0"/>
                    </a:moveTo>
                    <a:cubicBezTo>
                      <a:pt x="515" y="0"/>
                      <a:pt x="0" y="515"/>
                      <a:pt x="0" y="1133"/>
                    </a:cubicBezTo>
                    <a:cubicBezTo>
                      <a:pt x="0" y="1776"/>
                      <a:pt x="515" y="2265"/>
                      <a:pt x="1133" y="2265"/>
                    </a:cubicBezTo>
                    <a:cubicBezTo>
                      <a:pt x="1750" y="2265"/>
                      <a:pt x="2265" y="1776"/>
                      <a:pt x="2265" y="1133"/>
                    </a:cubicBezTo>
                    <a:cubicBezTo>
                      <a:pt x="2265" y="515"/>
                      <a:pt x="1750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9" name="Google Shape;18229;p52"/>
              <p:cNvSpPr/>
              <p:nvPr/>
            </p:nvSpPr>
            <p:spPr>
              <a:xfrm>
                <a:off x="2158256" y="2386163"/>
                <a:ext cx="81648" cy="80751"/>
              </a:xfrm>
              <a:custGeom>
                <a:rect b="b" l="l" r="r" t="t"/>
                <a:pathLst>
                  <a:path extrusionOk="0" h="2343" w="2369">
                    <a:moveTo>
                      <a:pt x="1184" y="0"/>
                    </a:moveTo>
                    <a:cubicBezTo>
                      <a:pt x="541" y="0"/>
                      <a:pt x="0" y="515"/>
                      <a:pt x="0" y="1184"/>
                    </a:cubicBezTo>
                    <a:cubicBezTo>
                      <a:pt x="0" y="1828"/>
                      <a:pt x="541" y="2343"/>
                      <a:pt x="1184" y="2343"/>
                    </a:cubicBezTo>
                    <a:cubicBezTo>
                      <a:pt x="1828" y="2343"/>
                      <a:pt x="2368" y="1828"/>
                      <a:pt x="2368" y="1184"/>
                    </a:cubicBezTo>
                    <a:cubicBezTo>
                      <a:pt x="2368" y="515"/>
                      <a:pt x="1828" y="0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0" name="Google Shape;18230;p52"/>
              <p:cNvSpPr/>
              <p:nvPr/>
            </p:nvSpPr>
            <p:spPr>
              <a:xfrm>
                <a:off x="1752846" y="2884695"/>
                <a:ext cx="104705" cy="104705"/>
              </a:xfrm>
              <a:custGeom>
                <a:rect b="b" l="l" r="r" t="t"/>
                <a:pathLst>
                  <a:path extrusionOk="0" h="3038" w="3038">
                    <a:moveTo>
                      <a:pt x="1519" y="1"/>
                    </a:moveTo>
                    <a:cubicBezTo>
                      <a:pt x="670" y="1"/>
                      <a:pt x="1" y="670"/>
                      <a:pt x="1" y="1519"/>
                    </a:cubicBezTo>
                    <a:cubicBezTo>
                      <a:pt x="1" y="2368"/>
                      <a:pt x="670" y="3038"/>
                      <a:pt x="1519" y="3038"/>
                    </a:cubicBezTo>
                    <a:cubicBezTo>
                      <a:pt x="2369" y="3038"/>
                      <a:pt x="3038" y="2368"/>
                      <a:pt x="3038" y="1519"/>
                    </a:cubicBezTo>
                    <a:cubicBezTo>
                      <a:pt x="3038" y="670"/>
                      <a:pt x="2369" y="1"/>
                      <a:pt x="1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1" name="Google Shape;18231;p52"/>
              <p:cNvSpPr/>
              <p:nvPr/>
            </p:nvSpPr>
            <p:spPr>
              <a:xfrm>
                <a:off x="1850451" y="2277048"/>
                <a:ext cx="466243" cy="976704"/>
              </a:xfrm>
              <a:custGeom>
                <a:rect b="b" l="l" r="r" t="t"/>
                <a:pathLst>
                  <a:path extrusionOk="0" h="28339" w="13528">
                    <a:moveTo>
                      <a:pt x="8286" y="1"/>
                    </a:moveTo>
                    <a:cubicBezTo>
                      <a:pt x="7645" y="1"/>
                      <a:pt x="6961" y="338"/>
                      <a:pt x="6358" y="979"/>
                    </a:cubicBezTo>
                    <a:cubicBezTo>
                      <a:pt x="6584" y="859"/>
                      <a:pt x="6801" y="801"/>
                      <a:pt x="7003" y="801"/>
                    </a:cubicBezTo>
                    <a:cubicBezTo>
                      <a:pt x="8851" y="801"/>
                      <a:pt x="9469" y="5697"/>
                      <a:pt x="4504" y="14002"/>
                    </a:cubicBezTo>
                    <a:cubicBezTo>
                      <a:pt x="4941" y="13566"/>
                      <a:pt x="5275" y="13403"/>
                      <a:pt x="5515" y="13403"/>
                    </a:cubicBezTo>
                    <a:cubicBezTo>
                      <a:pt x="6080" y="13403"/>
                      <a:pt x="6119" y="14310"/>
                      <a:pt x="5740" y="14672"/>
                    </a:cubicBezTo>
                    <a:cubicBezTo>
                      <a:pt x="6159" y="14428"/>
                      <a:pt x="6445" y="14334"/>
                      <a:pt x="6632" y="14334"/>
                    </a:cubicBezTo>
                    <a:cubicBezTo>
                      <a:pt x="7158" y="14334"/>
                      <a:pt x="6906" y="15075"/>
                      <a:pt x="6641" y="15341"/>
                    </a:cubicBezTo>
                    <a:cubicBezTo>
                      <a:pt x="7017" y="15079"/>
                      <a:pt x="7367" y="14958"/>
                      <a:pt x="7668" y="14958"/>
                    </a:cubicBezTo>
                    <a:cubicBezTo>
                      <a:pt x="9528" y="14958"/>
                      <a:pt x="9540" y="19545"/>
                      <a:pt x="2651" y="23732"/>
                    </a:cubicBezTo>
                    <a:cubicBezTo>
                      <a:pt x="3345" y="23462"/>
                      <a:pt x="3874" y="23350"/>
                      <a:pt x="4255" y="23350"/>
                    </a:cubicBezTo>
                    <a:cubicBezTo>
                      <a:pt x="5472" y="23350"/>
                      <a:pt x="5174" y="24492"/>
                      <a:pt x="3861" y="25276"/>
                    </a:cubicBezTo>
                    <a:cubicBezTo>
                      <a:pt x="4341" y="25082"/>
                      <a:pt x="4737" y="25000"/>
                      <a:pt x="5048" y="25000"/>
                    </a:cubicBezTo>
                    <a:cubicBezTo>
                      <a:pt x="6677" y="25000"/>
                      <a:pt x="5974" y="27239"/>
                      <a:pt x="2834" y="27239"/>
                    </a:cubicBezTo>
                    <a:cubicBezTo>
                      <a:pt x="2044" y="27239"/>
                      <a:pt x="1100" y="27098"/>
                      <a:pt x="0" y="26743"/>
                    </a:cubicBezTo>
                    <a:lnTo>
                      <a:pt x="0" y="26743"/>
                    </a:lnTo>
                    <a:cubicBezTo>
                      <a:pt x="232" y="27258"/>
                      <a:pt x="489" y="27773"/>
                      <a:pt x="746" y="28339"/>
                    </a:cubicBezTo>
                    <a:lnTo>
                      <a:pt x="8159" y="28339"/>
                    </a:lnTo>
                    <a:cubicBezTo>
                      <a:pt x="9634" y="26586"/>
                      <a:pt x="10274" y="24745"/>
                      <a:pt x="9153" y="24745"/>
                    </a:cubicBezTo>
                    <a:cubicBezTo>
                      <a:pt x="8924" y="24745"/>
                      <a:pt x="8621" y="24822"/>
                      <a:pt x="8236" y="24993"/>
                    </a:cubicBezTo>
                    <a:cubicBezTo>
                      <a:pt x="8455" y="24752"/>
                      <a:pt x="8953" y="23786"/>
                      <a:pt x="8402" y="23786"/>
                    </a:cubicBezTo>
                    <a:cubicBezTo>
                      <a:pt x="8305" y="23786"/>
                      <a:pt x="8175" y="23816"/>
                      <a:pt x="8005" y="23886"/>
                    </a:cubicBezTo>
                    <a:cubicBezTo>
                      <a:pt x="8462" y="23451"/>
                      <a:pt x="8941" y="21958"/>
                      <a:pt x="8172" y="21958"/>
                    </a:cubicBezTo>
                    <a:cubicBezTo>
                      <a:pt x="8077" y="21958"/>
                      <a:pt x="7962" y="21981"/>
                      <a:pt x="7825" y="22033"/>
                    </a:cubicBezTo>
                    <a:cubicBezTo>
                      <a:pt x="11020" y="19319"/>
                      <a:pt x="13527" y="11709"/>
                      <a:pt x="11673" y="11709"/>
                    </a:cubicBezTo>
                    <a:cubicBezTo>
                      <a:pt x="11347" y="11709"/>
                      <a:pt x="10886" y="11945"/>
                      <a:pt x="10270" y="12484"/>
                    </a:cubicBezTo>
                    <a:cubicBezTo>
                      <a:pt x="10805" y="11623"/>
                      <a:pt x="10914" y="10507"/>
                      <a:pt x="10270" y="10507"/>
                    </a:cubicBezTo>
                    <a:cubicBezTo>
                      <a:pt x="10047" y="10507"/>
                      <a:pt x="9734" y="10641"/>
                      <a:pt x="9317" y="10965"/>
                    </a:cubicBezTo>
                    <a:cubicBezTo>
                      <a:pt x="11893" y="3315"/>
                      <a:pt x="10297" y="1"/>
                      <a:pt x="8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2" name="Google Shape;18232;p52"/>
              <p:cNvSpPr/>
              <p:nvPr/>
            </p:nvSpPr>
            <p:spPr>
              <a:xfrm>
                <a:off x="1771492" y="2304275"/>
                <a:ext cx="233983" cy="638533"/>
              </a:xfrm>
              <a:custGeom>
                <a:rect b="b" l="l" r="r" t="t"/>
                <a:pathLst>
                  <a:path extrusionOk="0" h="18527" w="6789">
                    <a:moveTo>
                      <a:pt x="2160" y="1"/>
                    </a:moveTo>
                    <a:cubicBezTo>
                      <a:pt x="1404" y="1"/>
                      <a:pt x="644" y="714"/>
                      <a:pt x="129" y="2479"/>
                    </a:cubicBezTo>
                    <a:cubicBezTo>
                      <a:pt x="0" y="4410"/>
                      <a:pt x="618" y="7035"/>
                      <a:pt x="2497" y="10381"/>
                    </a:cubicBezTo>
                    <a:cubicBezTo>
                      <a:pt x="2497" y="10381"/>
                      <a:pt x="489" y="10484"/>
                      <a:pt x="1699" y="12801"/>
                    </a:cubicBezTo>
                    <a:cubicBezTo>
                      <a:pt x="1699" y="12801"/>
                      <a:pt x="232" y="13779"/>
                      <a:pt x="78" y="16790"/>
                    </a:cubicBezTo>
                    <a:lnTo>
                      <a:pt x="129" y="16790"/>
                    </a:lnTo>
                    <a:cubicBezTo>
                      <a:pt x="599" y="18055"/>
                      <a:pt x="1321" y="18526"/>
                      <a:pt x="2077" y="18526"/>
                    </a:cubicBezTo>
                    <a:cubicBezTo>
                      <a:pt x="4288" y="18526"/>
                      <a:pt x="6789" y="14499"/>
                      <a:pt x="4107" y="14499"/>
                    </a:cubicBezTo>
                    <a:cubicBezTo>
                      <a:pt x="3935" y="14499"/>
                      <a:pt x="3742" y="14516"/>
                      <a:pt x="3527" y="14551"/>
                    </a:cubicBezTo>
                    <a:cubicBezTo>
                      <a:pt x="5721" y="13120"/>
                      <a:pt x="6280" y="9854"/>
                      <a:pt x="4691" y="9854"/>
                    </a:cubicBezTo>
                    <a:cubicBezTo>
                      <a:pt x="4565" y="9854"/>
                      <a:pt x="4426" y="9874"/>
                      <a:pt x="4273" y="9918"/>
                    </a:cubicBezTo>
                    <a:cubicBezTo>
                      <a:pt x="5236" y="9238"/>
                      <a:pt x="5285" y="7907"/>
                      <a:pt x="4592" y="7907"/>
                    </a:cubicBezTo>
                    <a:cubicBezTo>
                      <a:pt x="4340" y="7907"/>
                      <a:pt x="3991" y="8082"/>
                      <a:pt x="3552" y="8528"/>
                    </a:cubicBezTo>
                    <a:cubicBezTo>
                      <a:pt x="6062" y="4828"/>
                      <a:pt x="4127" y="1"/>
                      <a:pt x="2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3" name="Google Shape;18233;p52"/>
              <p:cNvSpPr/>
              <p:nvPr/>
            </p:nvSpPr>
            <p:spPr>
              <a:xfrm>
                <a:off x="1769700" y="2244444"/>
                <a:ext cx="409548" cy="971430"/>
              </a:xfrm>
              <a:custGeom>
                <a:rect b="b" l="l" r="r" t="t"/>
                <a:pathLst>
                  <a:path extrusionOk="0" h="28186" w="11883">
                    <a:moveTo>
                      <a:pt x="3643" y="0"/>
                    </a:moveTo>
                    <a:cubicBezTo>
                      <a:pt x="2055" y="0"/>
                      <a:pt x="340" y="1370"/>
                      <a:pt x="181" y="4215"/>
                    </a:cubicBezTo>
                    <a:cubicBezTo>
                      <a:pt x="696" y="2450"/>
                      <a:pt x="1456" y="1737"/>
                      <a:pt x="2212" y="1737"/>
                    </a:cubicBezTo>
                    <a:cubicBezTo>
                      <a:pt x="4179" y="1737"/>
                      <a:pt x="6114" y="6564"/>
                      <a:pt x="3604" y="10264"/>
                    </a:cubicBezTo>
                    <a:cubicBezTo>
                      <a:pt x="4043" y="9818"/>
                      <a:pt x="4392" y="9643"/>
                      <a:pt x="4644" y="9643"/>
                    </a:cubicBezTo>
                    <a:cubicBezTo>
                      <a:pt x="5337" y="9643"/>
                      <a:pt x="5288" y="10974"/>
                      <a:pt x="4325" y="11654"/>
                    </a:cubicBezTo>
                    <a:cubicBezTo>
                      <a:pt x="4478" y="11610"/>
                      <a:pt x="4617" y="11590"/>
                      <a:pt x="4743" y="11590"/>
                    </a:cubicBezTo>
                    <a:cubicBezTo>
                      <a:pt x="6332" y="11590"/>
                      <a:pt x="5773" y="14856"/>
                      <a:pt x="3579" y="16287"/>
                    </a:cubicBezTo>
                    <a:cubicBezTo>
                      <a:pt x="3794" y="16252"/>
                      <a:pt x="3987" y="16235"/>
                      <a:pt x="4159" y="16235"/>
                    </a:cubicBezTo>
                    <a:cubicBezTo>
                      <a:pt x="6841" y="16235"/>
                      <a:pt x="4340" y="20262"/>
                      <a:pt x="2129" y="20262"/>
                    </a:cubicBezTo>
                    <a:cubicBezTo>
                      <a:pt x="1373" y="20262"/>
                      <a:pt x="651" y="19791"/>
                      <a:pt x="181" y="18526"/>
                    </a:cubicBezTo>
                    <a:lnTo>
                      <a:pt x="130" y="18526"/>
                    </a:lnTo>
                    <a:cubicBezTo>
                      <a:pt x="1" y="20559"/>
                      <a:pt x="464" y="23494"/>
                      <a:pt x="2343" y="27689"/>
                    </a:cubicBezTo>
                    <a:cubicBezTo>
                      <a:pt x="3443" y="28044"/>
                      <a:pt x="4387" y="28185"/>
                      <a:pt x="5177" y="28185"/>
                    </a:cubicBezTo>
                    <a:cubicBezTo>
                      <a:pt x="8317" y="28185"/>
                      <a:pt x="9020" y="25946"/>
                      <a:pt x="7391" y="25946"/>
                    </a:cubicBezTo>
                    <a:cubicBezTo>
                      <a:pt x="7080" y="25946"/>
                      <a:pt x="6684" y="26028"/>
                      <a:pt x="6204" y="26222"/>
                    </a:cubicBezTo>
                    <a:cubicBezTo>
                      <a:pt x="7517" y="25438"/>
                      <a:pt x="7815" y="24296"/>
                      <a:pt x="6598" y="24296"/>
                    </a:cubicBezTo>
                    <a:cubicBezTo>
                      <a:pt x="6217" y="24296"/>
                      <a:pt x="5688" y="24408"/>
                      <a:pt x="4994" y="24678"/>
                    </a:cubicBezTo>
                    <a:cubicBezTo>
                      <a:pt x="11883" y="20491"/>
                      <a:pt x="11871" y="15904"/>
                      <a:pt x="10011" y="15904"/>
                    </a:cubicBezTo>
                    <a:cubicBezTo>
                      <a:pt x="9710" y="15904"/>
                      <a:pt x="9360" y="16025"/>
                      <a:pt x="8984" y="16287"/>
                    </a:cubicBezTo>
                    <a:cubicBezTo>
                      <a:pt x="9249" y="16021"/>
                      <a:pt x="9501" y="15280"/>
                      <a:pt x="8975" y="15280"/>
                    </a:cubicBezTo>
                    <a:cubicBezTo>
                      <a:pt x="8788" y="15280"/>
                      <a:pt x="8502" y="15374"/>
                      <a:pt x="8083" y="15618"/>
                    </a:cubicBezTo>
                    <a:cubicBezTo>
                      <a:pt x="8462" y="15256"/>
                      <a:pt x="8423" y="14349"/>
                      <a:pt x="7858" y="14349"/>
                    </a:cubicBezTo>
                    <a:cubicBezTo>
                      <a:pt x="7618" y="14349"/>
                      <a:pt x="7284" y="14512"/>
                      <a:pt x="6847" y="14948"/>
                    </a:cubicBezTo>
                    <a:cubicBezTo>
                      <a:pt x="11812" y="6643"/>
                      <a:pt x="11194" y="1747"/>
                      <a:pt x="9346" y="1747"/>
                    </a:cubicBezTo>
                    <a:cubicBezTo>
                      <a:pt x="9144" y="1747"/>
                      <a:pt x="8927" y="1805"/>
                      <a:pt x="8701" y="1925"/>
                    </a:cubicBezTo>
                    <a:cubicBezTo>
                      <a:pt x="8340" y="2311"/>
                      <a:pt x="8006" y="2774"/>
                      <a:pt x="7748" y="3366"/>
                    </a:cubicBezTo>
                    <a:cubicBezTo>
                      <a:pt x="7868" y="2546"/>
                      <a:pt x="7431" y="1612"/>
                      <a:pt x="6974" y="1612"/>
                    </a:cubicBezTo>
                    <a:cubicBezTo>
                      <a:pt x="6742" y="1612"/>
                      <a:pt x="6506" y="1851"/>
                      <a:pt x="6333" y="2465"/>
                    </a:cubicBezTo>
                    <a:cubicBezTo>
                      <a:pt x="6050" y="838"/>
                      <a:pt x="4885" y="0"/>
                      <a:pt x="3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4" name="Google Shape;18234;p52"/>
              <p:cNvSpPr/>
              <p:nvPr/>
            </p:nvSpPr>
            <p:spPr>
              <a:xfrm>
                <a:off x="1830047" y="3253709"/>
                <a:ext cx="322041" cy="13338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5" name="Google Shape;18235;p52"/>
              <p:cNvSpPr/>
              <p:nvPr/>
            </p:nvSpPr>
            <p:spPr>
              <a:xfrm>
                <a:off x="1830047" y="3279454"/>
                <a:ext cx="124212" cy="49699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6" name="Google Shape;18236;p52"/>
              <p:cNvSpPr/>
              <p:nvPr/>
            </p:nvSpPr>
            <p:spPr>
              <a:xfrm>
                <a:off x="1909868" y="333887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7" name="Google Shape;18237;p52"/>
              <p:cNvSpPr/>
              <p:nvPr/>
            </p:nvSpPr>
            <p:spPr>
              <a:xfrm>
                <a:off x="1995031" y="3306061"/>
                <a:ext cx="62140" cy="13338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8" name="Google Shape;18238;p52"/>
              <p:cNvSpPr/>
              <p:nvPr/>
            </p:nvSpPr>
            <p:spPr>
              <a:xfrm>
                <a:off x="1861962" y="339653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9" name="Google Shape;18239;p52"/>
              <p:cNvSpPr/>
              <p:nvPr/>
            </p:nvSpPr>
            <p:spPr>
              <a:xfrm>
                <a:off x="2115657" y="2293901"/>
                <a:ext cx="24884" cy="31984"/>
              </a:xfrm>
              <a:custGeom>
                <a:rect b="b" l="l" r="r" t="t"/>
                <a:pathLst>
                  <a:path extrusionOk="0" h="928" w="722">
                    <a:moveTo>
                      <a:pt x="619" y="1"/>
                    </a:moveTo>
                    <a:lnTo>
                      <a:pt x="619" y="1"/>
                    </a:lnTo>
                    <a:cubicBezTo>
                      <a:pt x="438" y="26"/>
                      <a:pt x="207" y="232"/>
                      <a:pt x="104" y="438"/>
                    </a:cubicBezTo>
                    <a:cubicBezTo>
                      <a:pt x="1" y="618"/>
                      <a:pt x="27" y="773"/>
                      <a:pt x="130" y="927"/>
                    </a:cubicBezTo>
                    <a:cubicBezTo>
                      <a:pt x="310" y="902"/>
                      <a:pt x="438" y="876"/>
                      <a:pt x="567" y="696"/>
                    </a:cubicBezTo>
                    <a:cubicBezTo>
                      <a:pt x="670" y="490"/>
                      <a:pt x="722" y="181"/>
                      <a:pt x="6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0" name="Google Shape;18240;p52"/>
              <p:cNvSpPr/>
              <p:nvPr/>
            </p:nvSpPr>
            <p:spPr>
              <a:xfrm>
                <a:off x="2121000" y="2320508"/>
                <a:ext cx="25745" cy="12683"/>
              </a:xfrm>
              <a:custGeom>
                <a:rect b="b" l="l" r="r" t="t"/>
                <a:pathLst>
                  <a:path extrusionOk="0" h="368" w="747">
                    <a:moveTo>
                      <a:pt x="283" y="1"/>
                    </a:moveTo>
                    <a:cubicBezTo>
                      <a:pt x="129" y="27"/>
                      <a:pt x="78" y="104"/>
                      <a:pt x="0" y="232"/>
                    </a:cubicBezTo>
                    <a:cubicBezTo>
                      <a:pt x="86" y="318"/>
                      <a:pt x="153" y="368"/>
                      <a:pt x="262" y="368"/>
                    </a:cubicBezTo>
                    <a:cubicBezTo>
                      <a:pt x="284" y="368"/>
                      <a:pt x="308" y="366"/>
                      <a:pt x="335" y="361"/>
                    </a:cubicBezTo>
                    <a:cubicBezTo>
                      <a:pt x="489" y="361"/>
                      <a:pt x="695" y="258"/>
                      <a:pt x="747" y="130"/>
                    </a:cubicBezTo>
                    <a:cubicBezTo>
                      <a:pt x="670" y="27"/>
                      <a:pt x="438" y="1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1" name="Google Shape;18241;p52"/>
              <p:cNvSpPr/>
              <p:nvPr/>
            </p:nvSpPr>
            <p:spPr>
              <a:xfrm>
                <a:off x="2137853" y="2334501"/>
                <a:ext cx="24884" cy="12890"/>
              </a:xfrm>
              <a:custGeom>
                <a:rect b="b" l="l" r="r" t="t"/>
                <a:pathLst>
                  <a:path extrusionOk="0" h="374" w="722">
                    <a:moveTo>
                      <a:pt x="236" y="0"/>
                    </a:moveTo>
                    <a:cubicBezTo>
                      <a:pt x="128" y="0"/>
                      <a:pt x="64" y="50"/>
                      <a:pt x="0" y="135"/>
                    </a:cubicBezTo>
                    <a:cubicBezTo>
                      <a:pt x="52" y="264"/>
                      <a:pt x="103" y="341"/>
                      <a:pt x="258" y="367"/>
                    </a:cubicBezTo>
                    <a:cubicBezTo>
                      <a:pt x="285" y="372"/>
                      <a:pt x="315" y="374"/>
                      <a:pt x="346" y="374"/>
                    </a:cubicBezTo>
                    <a:cubicBezTo>
                      <a:pt x="489" y="374"/>
                      <a:pt x="658" y="328"/>
                      <a:pt x="721" y="264"/>
                    </a:cubicBezTo>
                    <a:cubicBezTo>
                      <a:pt x="670" y="135"/>
                      <a:pt x="464" y="32"/>
                      <a:pt x="309" y="7"/>
                    </a:cubicBezTo>
                    <a:cubicBezTo>
                      <a:pt x="283" y="2"/>
                      <a:pt x="259" y="0"/>
                      <a:pt x="2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2" name="Google Shape;18242;p52"/>
              <p:cNvSpPr/>
              <p:nvPr/>
            </p:nvSpPr>
            <p:spPr>
              <a:xfrm>
                <a:off x="2152052" y="2322955"/>
                <a:ext cx="17749" cy="8478"/>
              </a:xfrm>
              <a:custGeom>
                <a:rect b="b" l="l" r="r" t="t"/>
                <a:pathLst>
                  <a:path extrusionOk="0" h="246" w="515">
                    <a:moveTo>
                      <a:pt x="263" y="0"/>
                    </a:moveTo>
                    <a:cubicBezTo>
                      <a:pt x="243" y="0"/>
                      <a:pt x="224" y="2"/>
                      <a:pt x="206" y="7"/>
                    </a:cubicBezTo>
                    <a:cubicBezTo>
                      <a:pt x="103" y="7"/>
                      <a:pt x="52" y="59"/>
                      <a:pt x="0" y="136"/>
                    </a:cubicBezTo>
                    <a:cubicBezTo>
                      <a:pt x="43" y="199"/>
                      <a:pt x="85" y="245"/>
                      <a:pt x="156" y="245"/>
                    </a:cubicBezTo>
                    <a:cubicBezTo>
                      <a:pt x="171" y="245"/>
                      <a:pt x="188" y="243"/>
                      <a:pt x="206" y="239"/>
                    </a:cubicBezTo>
                    <a:cubicBezTo>
                      <a:pt x="335" y="239"/>
                      <a:pt x="463" y="187"/>
                      <a:pt x="515" y="110"/>
                    </a:cubicBezTo>
                    <a:cubicBezTo>
                      <a:pt x="451" y="46"/>
                      <a:pt x="353" y="0"/>
                      <a:pt x="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3" name="Google Shape;18243;p52"/>
              <p:cNvSpPr/>
              <p:nvPr/>
            </p:nvSpPr>
            <p:spPr>
              <a:xfrm>
                <a:off x="2144953" y="2293901"/>
                <a:ext cx="13338" cy="13338"/>
              </a:xfrm>
              <a:custGeom>
                <a:rect b="b" l="l" r="r" t="t"/>
                <a:pathLst>
                  <a:path extrusionOk="0" h="387" w="387">
                    <a:moveTo>
                      <a:pt x="361" y="1"/>
                    </a:moveTo>
                    <a:cubicBezTo>
                      <a:pt x="283" y="1"/>
                      <a:pt x="155" y="78"/>
                      <a:pt x="77" y="155"/>
                    </a:cubicBezTo>
                    <a:cubicBezTo>
                      <a:pt x="0" y="232"/>
                      <a:pt x="0" y="284"/>
                      <a:pt x="26" y="387"/>
                    </a:cubicBezTo>
                    <a:cubicBezTo>
                      <a:pt x="129" y="387"/>
                      <a:pt x="180" y="387"/>
                      <a:pt x="258" y="310"/>
                    </a:cubicBezTo>
                    <a:cubicBezTo>
                      <a:pt x="335" y="232"/>
                      <a:pt x="386" y="104"/>
                      <a:pt x="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4" name="Google Shape;18244;p52"/>
              <p:cNvSpPr/>
              <p:nvPr/>
            </p:nvSpPr>
            <p:spPr>
              <a:xfrm>
                <a:off x="1842455" y="2280598"/>
                <a:ext cx="18646" cy="36395"/>
              </a:xfrm>
              <a:custGeom>
                <a:rect b="b" l="l" r="r" t="t"/>
                <a:pathLst>
                  <a:path extrusionOk="0" h="1056" w="541">
                    <a:moveTo>
                      <a:pt x="258" y="1"/>
                    </a:moveTo>
                    <a:cubicBezTo>
                      <a:pt x="103" y="104"/>
                      <a:pt x="0" y="412"/>
                      <a:pt x="26" y="618"/>
                    </a:cubicBezTo>
                    <a:cubicBezTo>
                      <a:pt x="26" y="850"/>
                      <a:pt x="129" y="953"/>
                      <a:pt x="284" y="1056"/>
                    </a:cubicBezTo>
                    <a:cubicBezTo>
                      <a:pt x="438" y="927"/>
                      <a:pt x="541" y="824"/>
                      <a:pt x="541" y="618"/>
                    </a:cubicBezTo>
                    <a:cubicBezTo>
                      <a:pt x="515" y="387"/>
                      <a:pt x="412" y="104"/>
                      <a:pt x="2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5" name="Google Shape;18245;p52"/>
              <p:cNvSpPr/>
              <p:nvPr/>
            </p:nvSpPr>
            <p:spPr>
              <a:xfrm>
                <a:off x="1854862" y="2301656"/>
                <a:ext cx="20438" cy="17026"/>
              </a:xfrm>
              <a:custGeom>
                <a:rect b="b" l="l" r="r" t="t"/>
                <a:pathLst>
                  <a:path extrusionOk="0" h="494" w="593">
                    <a:moveTo>
                      <a:pt x="520" y="1"/>
                    </a:moveTo>
                    <a:cubicBezTo>
                      <a:pt x="396" y="1"/>
                      <a:pt x="236" y="51"/>
                      <a:pt x="129" y="136"/>
                    </a:cubicBezTo>
                    <a:cubicBezTo>
                      <a:pt x="1" y="239"/>
                      <a:pt x="1" y="342"/>
                      <a:pt x="1" y="471"/>
                    </a:cubicBezTo>
                    <a:cubicBezTo>
                      <a:pt x="58" y="482"/>
                      <a:pt x="111" y="494"/>
                      <a:pt x="163" y="494"/>
                    </a:cubicBezTo>
                    <a:cubicBezTo>
                      <a:pt x="227" y="494"/>
                      <a:pt x="290" y="476"/>
                      <a:pt x="361" y="419"/>
                    </a:cubicBezTo>
                    <a:cubicBezTo>
                      <a:pt x="464" y="342"/>
                      <a:pt x="593" y="136"/>
                      <a:pt x="593" y="7"/>
                    </a:cubicBezTo>
                    <a:cubicBezTo>
                      <a:pt x="571" y="3"/>
                      <a:pt x="546" y="1"/>
                      <a:pt x="5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6" name="Google Shape;18246;p52"/>
              <p:cNvSpPr/>
              <p:nvPr/>
            </p:nvSpPr>
            <p:spPr>
              <a:xfrm>
                <a:off x="1874404" y="2307308"/>
                <a:ext cx="23953" cy="14544"/>
              </a:xfrm>
              <a:custGeom>
                <a:rect b="b" l="l" r="r" t="t"/>
                <a:pathLst>
                  <a:path extrusionOk="0" h="422" w="695">
                    <a:moveTo>
                      <a:pt x="485" y="0"/>
                    </a:moveTo>
                    <a:cubicBezTo>
                      <a:pt x="391" y="0"/>
                      <a:pt x="291" y="21"/>
                      <a:pt x="206" y="49"/>
                    </a:cubicBezTo>
                    <a:cubicBezTo>
                      <a:pt x="51" y="126"/>
                      <a:pt x="26" y="204"/>
                      <a:pt x="0" y="332"/>
                    </a:cubicBezTo>
                    <a:cubicBezTo>
                      <a:pt x="67" y="383"/>
                      <a:pt x="134" y="422"/>
                      <a:pt x="215" y="422"/>
                    </a:cubicBezTo>
                    <a:cubicBezTo>
                      <a:pt x="259" y="422"/>
                      <a:pt x="307" y="411"/>
                      <a:pt x="360" y="384"/>
                    </a:cubicBezTo>
                    <a:cubicBezTo>
                      <a:pt x="489" y="332"/>
                      <a:pt x="669" y="178"/>
                      <a:pt x="695" y="49"/>
                    </a:cubicBezTo>
                    <a:cubicBezTo>
                      <a:pt x="637" y="14"/>
                      <a:pt x="563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7" name="Google Shape;18247;p52"/>
              <p:cNvSpPr/>
              <p:nvPr/>
            </p:nvSpPr>
            <p:spPr>
              <a:xfrm>
                <a:off x="1881469" y="2291006"/>
                <a:ext cx="13338" cy="11511"/>
              </a:xfrm>
              <a:custGeom>
                <a:rect b="b" l="l" r="r" t="t"/>
                <a:pathLst>
                  <a:path extrusionOk="0" h="334" w="387">
                    <a:moveTo>
                      <a:pt x="338" y="1"/>
                    </a:moveTo>
                    <a:cubicBezTo>
                      <a:pt x="256" y="1"/>
                      <a:pt x="141" y="43"/>
                      <a:pt x="78" y="85"/>
                    </a:cubicBezTo>
                    <a:cubicBezTo>
                      <a:pt x="1" y="162"/>
                      <a:pt x="1" y="213"/>
                      <a:pt x="1" y="316"/>
                    </a:cubicBezTo>
                    <a:cubicBezTo>
                      <a:pt x="33" y="327"/>
                      <a:pt x="60" y="333"/>
                      <a:pt x="89" y="333"/>
                    </a:cubicBezTo>
                    <a:cubicBezTo>
                      <a:pt x="130" y="333"/>
                      <a:pt x="172" y="321"/>
                      <a:pt x="233" y="291"/>
                    </a:cubicBezTo>
                    <a:cubicBezTo>
                      <a:pt x="310" y="239"/>
                      <a:pt x="387" y="110"/>
                      <a:pt x="387" y="7"/>
                    </a:cubicBezTo>
                    <a:cubicBezTo>
                      <a:pt x="373" y="3"/>
                      <a:pt x="356" y="1"/>
                      <a:pt x="3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8" name="Google Shape;18248;p52"/>
              <p:cNvSpPr/>
              <p:nvPr/>
            </p:nvSpPr>
            <p:spPr>
              <a:xfrm>
                <a:off x="1861066" y="2269948"/>
                <a:ext cx="9823" cy="16888"/>
              </a:xfrm>
              <a:custGeom>
                <a:rect b="b" l="l" r="r" t="t"/>
                <a:pathLst>
                  <a:path extrusionOk="0" h="490" w="285">
                    <a:moveTo>
                      <a:pt x="207" y="1"/>
                    </a:moveTo>
                    <a:cubicBezTo>
                      <a:pt x="130" y="26"/>
                      <a:pt x="52" y="155"/>
                      <a:pt x="27" y="258"/>
                    </a:cubicBezTo>
                    <a:cubicBezTo>
                      <a:pt x="1" y="361"/>
                      <a:pt x="52" y="438"/>
                      <a:pt x="104" y="490"/>
                    </a:cubicBezTo>
                    <a:cubicBezTo>
                      <a:pt x="207" y="464"/>
                      <a:pt x="258" y="413"/>
                      <a:pt x="284" y="310"/>
                    </a:cubicBezTo>
                    <a:cubicBezTo>
                      <a:pt x="284" y="207"/>
                      <a:pt x="284" y="78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9" name="Google Shape;18249;p52"/>
              <p:cNvSpPr/>
              <p:nvPr/>
            </p:nvSpPr>
            <p:spPr>
              <a:xfrm>
                <a:off x="1929375" y="2219388"/>
                <a:ext cx="23988" cy="46183"/>
              </a:xfrm>
              <a:custGeom>
                <a:rect b="b" l="l" r="r" t="t"/>
                <a:pathLst>
                  <a:path extrusionOk="0" h="1340" w="696">
                    <a:moveTo>
                      <a:pt x="310" y="1"/>
                    </a:moveTo>
                    <a:cubicBezTo>
                      <a:pt x="129" y="129"/>
                      <a:pt x="1" y="515"/>
                      <a:pt x="1" y="799"/>
                    </a:cubicBezTo>
                    <a:cubicBezTo>
                      <a:pt x="27" y="1082"/>
                      <a:pt x="155" y="1210"/>
                      <a:pt x="361" y="1339"/>
                    </a:cubicBezTo>
                    <a:cubicBezTo>
                      <a:pt x="567" y="1185"/>
                      <a:pt x="696" y="1056"/>
                      <a:pt x="670" y="773"/>
                    </a:cubicBezTo>
                    <a:cubicBezTo>
                      <a:pt x="670" y="490"/>
                      <a:pt x="516" y="129"/>
                      <a:pt x="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0" name="Google Shape;18250;p52"/>
              <p:cNvSpPr/>
              <p:nvPr/>
            </p:nvSpPr>
            <p:spPr>
              <a:xfrm>
                <a:off x="1944471" y="2246340"/>
                <a:ext cx="26641" cy="21541"/>
              </a:xfrm>
              <a:custGeom>
                <a:rect b="b" l="l" r="r" t="t"/>
                <a:pathLst>
                  <a:path extrusionOk="0" h="625" w="773">
                    <a:moveTo>
                      <a:pt x="648" y="0"/>
                    </a:moveTo>
                    <a:cubicBezTo>
                      <a:pt x="487" y="0"/>
                      <a:pt x="302" y="70"/>
                      <a:pt x="181" y="171"/>
                    </a:cubicBezTo>
                    <a:cubicBezTo>
                      <a:pt x="26" y="300"/>
                      <a:pt x="0" y="428"/>
                      <a:pt x="0" y="583"/>
                    </a:cubicBezTo>
                    <a:cubicBezTo>
                      <a:pt x="84" y="607"/>
                      <a:pt x="156" y="625"/>
                      <a:pt x="225" y="625"/>
                    </a:cubicBezTo>
                    <a:cubicBezTo>
                      <a:pt x="305" y="625"/>
                      <a:pt x="381" y="600"/>
                      <a:pt x="464" y="531"/>
                    </a:cubicBezTo>
                    <a:cubicBezTo>
                      <a:pt x="618" y="428"/>
                      <a:pt x="773" y="171"/>
                      <a:pt x="773" y="17"/>
                    </a:cubicBezTo>
                    <a:cubicBezTo>
                      <a:pt x="734" y="6"/>
                      <a:pt x="692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1" name="Google Shape;18251;p52"/>
              <p:cNvSpPr/>
              <p:nvPr/>
            </p:nvSpPr>
            <p:spPr>
              <a:xfrm>
                <a:off x="2018088" y="2297244"/>
                <a:ext cx="30191" cy="18370"/>
              </a:xfrm>
              <a:custGeom>
                <a:rect b="b" l="l" r="r" t="t"/>
                <a:pathLst>
                  <a:path extrusionOk="0" h="533" w="876">
                    <a:moveTo>
                      <a:pt x="586" y="0"/>
                    </a:moveTo>
                    <a:cubicBezTo>
                      <a:pt x="477" y="0"/>
                      <a:pt x="361" y="19"/>
                      <a:pt x="258" y="58"/>
                    </a:cubicBezTo>
                    <a:cubicBezTo>
                      <a:pt x="78" y="135"/>
                      <a:pt x="26" y="264"/>
                      <a:pt x="1" y="418"/>
                    </a:cubicBezTo>
                    <a:cubicBezTo>
                      <a:pt x="104" y="487"/>
                      <a:pt x="184" y="533"/>
                      <a:pt x="279" y="533"/>
                    </a:cubicBezTo>
                    <a:cubicBezTo>
                      <a:pt x="327" y="533"/>
                      <a:pt x="378" y="521"/>
                      <a:pt x="438" y="496"/>
                    </a:cubicBezTo>
                    <a:cubicBezTo>
                      <a:pt x="618" y="418"/>
                      <a:pt x="850" y="238"/>
                      <a:pt x="876" y="58"/>
                    </a:cubicBezTo>
                    <a:cubicBezTo>
                      <a:pt x="799" y="19"/>
                      <a:pt x="696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2" name="Google Shape;18252;p52"/>
              <p:cNvSpPr/>
              <p:nvPr/>
            </p:nvSpPr>
            <p:spPr>
              <a:xfrm>
                <a:off x="1968424" y="2280770"/>
                <a:ext cx="18646" cy="14406"/>
              </a:xfrm>
              <a:custGeom>
                <a:rect b="b" l="l" r="r" t="t"/>
                <a:pathLst>
                  <a:path extrusionOk="0" h="418" w="541">
                    <a:moveTo>
                      <a:pt x="424" y="1"/>
                    </a:moveTo>
                    <a:cubicBezTo>
                      <a:pt x="318" y="1"/>
                      <a:pt x="203" y="43"/>
                      <a:pt x="129" y="99"/>
                    </a:cubicBezTo>
                    <a:cubicBezTo>
                      <a:pt x="26" y="176"/>
                      <a:pt x="0" y="279"/>
                      <a:pt x="26" y="382"/>
                    </a:cubicBezTo>
                    <a:cubicBezTo>
                      <a:pt x="72" y="405"/>
                      <a:pt x="113" y="418"/>
                      <a:pt x="154" y="418"/>
                    </a:cubicBezTo>
                    <a:cubicBezTo>
                      <a:pt x="204" y="418"/>
                      <a:pt x="252" y="398"/>
                      <a:pt x="309" y="356"/>
                    </a:cubicBezTo>
                    <a:cubicBezTo>
                      <a:pt x="412" y="279"/>
                      <a:pt x="541" y="124"/>
                      <a:pt x="541" y="21"/>
                    </a:cubicBezTo>
                    <a:cubicBezTo>
                      <a:pt x="505" y="7"/>
                      <a:pt x="465" y="1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3" name="Google Shape;18253;p52"/>
              <p:cNvSpPr/>
              <p:nvPr/>
            </p:nvSpPr>
            <p:spPr>
              <a:xfrm>
                <a:off x="2003888" y="2282390"/>
                <a:ext cx="12476" cy="21299"/>
              </a:xfrm>
              <a:custGeom>
                <a:rect b="b" l="l" r="r" t="t"/>
                <a:pathLst>
                  <a:path extrusionOk="0" h="618" w="362">
                    <a:moveTo>
                      <a:pt x="258" y="0"/>
                    </a:moveTo>
                    <a:cubicBezTo>
                      <a:pt x="155" y="26"/>
                      <a:pt x="52" y="206"/>
                      <a:pt x="27" y="335"/>
                    </a:cubicBezTo>
                    <a:cubicBezTo>
                      <a:pt x="1" y="463"/>
                      <a:pt x="52" y="541"/>
                      <a:pt x="130" y="618"/>
                    </a:cubicBezTo>
                    <a:cubicBezTo>
                      <a:pt x="232" y="566"/>
                      <a:pt x="310" y="515"/>
                      <a:pt x="335" y="386"/>
                    </a:cubicBezTo>
                    <a:cubicBezTo>
                      <a:pt x="361" y="257"/>
                      <a:pt x="335" y="77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4" name="Google Shape;18254;p52"/>
              <p:cNvSpPr/>
              <p:nvPr/>
            </p:nvSpPr>
            <p:spPr>
              <a:xfrm>
                <a:off x="1751089" y="2456437"/>
                <a:ext cx="34637" cy="19094"/>
              </a:xfrm>
              <a:custGeom>
                <a:rect b="b" l="l" r="r" t="t"/>
                <a:pathLst>
                  <a:path extrusionOk="0" h="554" w="1005">
                    <a:moveTo>
                      <a:pt x="686" y="1"/>
                    </a:moveTo>
                    <a:cubicBezTo>
                      <a:pt x="642" y="1"/>
                      <a:pt x="594" y="7"/>
                      <a:pt x="541" y="21"/>
                    </a:cubicBezTo>
                    <a:cubicBezTo>
                      <a:pt x="309" y="72"/>
                      <a:pt x="52" y="252"/>
                      <a:pt x="0" y="432"/>
                    </a:cubicBezTo>
                    <a:cubicBezTo>
                      <a:pt x="97" y="513"/>
                      <a:pt x="254" y="553"/>
                      <a:pt x="408" y="553"/>
                    </a:cubicBezTo>
                    <a:cubicBezTo>
                      <a:pt x="501" y="553"/>
                      <a:pt x="592" y="539"/>
                      <a:pt x="670" y="510"/>
                    </a:cubicBezTo>
                    <a:cubicBezTo>
                      <a:pt x="875" y="458"/>
                      <a:pt x="953" y="329"/>
                      <a:pt x="1004" y="149"/>
                    </a:cubicBezTo>
                    <a:cubicBezTo>
                      <a:pt x="909" y="54"/>
                      <a:pt x="813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5" name="Google Shape;18255;p52"/>
              <p:cNvSpPr/>
              <p:nvPr/>
            </p:nvSpPr>
            <p:spPr>
              <a:xfrm>
                <a:off x="1766150" y="2442754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82" y="1"/>
                    </a:moveTo>
                    <a:cubicBezTo>
                      <a:pt x="63" y="1"/>
                      <a:pt x="44" y="2"/>
                      <a:pt x="27" y="6"/>
                    </a:cubicBezTo>
                    <a:cubicBezTo>
                      <a:pt x="1" y="134"/>
                      <a:pt x="130" y="340"/>
                      <a:pt x="258" y="443"/>
                    </a:cubicBezTo>
                    <a:cubicBezTo>
                      <a:pt x="315" y="486"/>
                      <a:pt x="372" y="505"/>
                      <a:pt x="433" y="505"/>
                    </a:cubicBezTo>
                    <a:cubicBezTo>
                      <a:pt x="482" y="505"/>
                      <a:pt x="535" y="492"/>
                      <a:pt x="593" y="469"/>
                    </a:cubicBezTo>
                    <a:cubicBezTo>
                      <a:pt x="593" y="340"/>
                      <a:pt x="593" y="237"/>
                      <a:pt x="490" y="134"/>
                    </a:cubicBezTo>
                    <a:cubicBezTo>
                      <a:pt x="378" y="68"/>
                      <a:pt x="209" y="1"/>
                      <a:pt x="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6" name="Google Shape;18256;p52"/>
              <p:cNvSpPr/>
              <p:nvPr/>
            </p:nvSpPr>
            <p:spPr>
              <a:xfrm>
                <a:off x="1767046" y="2418974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52" y="1"/>
                    </a:moveTo>
                    <a:cubicBezTo>
                      <a:pt x="1" y="129"/>
                      <a:pt x="52" y="335"/>
                      <a:pt x="155" y="464"/>
                    </a:cubicBezTo>
                    <a:cubicBezTo>
                      <a:pt x="232" y="593"/>
                      <a:pt x="335" y="619"/>
                      <a:pt x="464" y="619"/>
                    </a:cubicBezTo>
                    <a:cubicBezTo>
                      <a:pt x="515" y="490"/>
                      <a:pt x="541" y="387"/>
                      <a:pt x="464" y="258"/>
                    </a:cubicBezTo>
                    <a:cubicBezTo>
                      <a:pt x="361" y="129"/>
                      <a:pt x="181" y="1"/>
                      <a:pt x="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7" name="Google Shape;18257;p52"/>
              <p:cNvSpPr/>
              <p:nvPr/>
            </p:nvSpPr>
            <p:spPr>
              <a:xfrm>
                <a:off x="1751985" y="2425867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2"/>
                      <a:pt x="0" y="7"/>
                    </a:cubicBezTo>
                    <a:cubicBezTo>
                      <a:pt x="0" y="84"/>
                      <a:pt x="52" y="213"/>
                      <a:pt x="155" y="290"/>
                    </a:cubicBezTo>
                    <a:cubicBezTo>
                      <a:pt x="201" y="336"/>
                      <a:pt x="238" y="345"/>
                      <a:pt x="282" y="345"/>
                    </a:cubicBezTo>
                    <a:cubicBezTo>
                      <a:pt x="312" y="345"/>
                      <a:pt x="345" y="341"/>
                      <a:pt x="386" y="341"/>
                    </a:cubicBezTo>
                    <a:cubicBezTo>
                      <a:pt x="386" y="238"/>
                      <a:pt x="386" y="187"/>
                      <a:pt x="309" y="110"/>
                    </a:cubicBezTo>
                    <a:cubicBezTo>
                      <a:pt x="245" y="46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8" name="Google Shape;18258;p52"/>
              <p:cNvSpPr/>
              <p:nvPr/>
            </p:nvSpPr>
            <p:spPr>
              <a:xfrm>
                <a:off x="1736889" y="2451818"/>
                <a:ext cx="17784" cy="8892"/>
              </a:xfrm>
              <a:custGeom>
                <a:rect b="b" l="l" r="r" t="t"/>
                <a:pathLst>
                  <a:path extrusionOk="0" h="258" w="516">
                    <a:moveTo>
                      <a:pt x="309" y="0"/>
                    </a:moveTo>
                    <a:cubicBezTo>
                      <a:pt x="181" y="26"/>
                      <a:pt x="52" y="77"/>
                      <a:pt x="1" y="155"/>
                    </a:cubicBezTo>
                    <a:cubicBezTo>
                      <a:pt x="52" y="232"/>
                      <a:pt x="206" y="258"/>
                      <a:pt x="309" y="258"/>
                    </a:cubicBezTo>
                    <a:cubicBezTo>
                      <a:pt x="412" y="258"/>
                      <a:pt x="464" y="206"/>
                      <a:pt x="515" y="129"/>
                    </a:cubicBezTo>
                    <a:cubicBezTo>
                      <a:pt x="438" y="52"/>
                      <a:pt x="412" y="0"/>
                      <a:pt x="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9" name="Google Shape;18259;p52"/>
              <p:cNvSpPr/>
              <p:nvPr/>
            </p:nvSpPr>
            <p:spPr>
              <a:xfrm>
                <a:off x="1755535" y="2838409"/>
                <a:ext cx="35499" cy="19438"/>
              </a:xfrm>
              <a:custGeom>
                <a:rect b="b" l="l" r="r" t="t"/>
                <a:pathLst>
                  <a:path extrusionOk="0" h="564" w="1030">
                    <a:moveTo>
                      <a:pt x="695" y="0"/>
                    </a:moveTo>
                    <a:cubicBezTo>
                      <a:pt x="648" y="0"/>
                      <a:pt x="597" y="10"/>
                      <a:pt x="541" y="31"/>
                    </a:cubicBezTo>
                    <a:cubicBezTo>
                      <a:pt x="335" y="82"/>
                      <a:pt x="77" y="263"/>
                      <a:pt x="0" y="443"/>
                    </a:cubicBezTo>
                    <a:cubicBezTo>
                      <a:pt x="97" y="523"/>
                      <a:pt x="253" y="563"/>
                      <a:pt x="408" y="563"/>
                    </a:cubicBezTo>
                    <a:cubicBezTo>
                      <a:pt x="500" y="563"/>
                      <a:pt x="592" y="549"/>
                      <a:pt x="669" y="520"/>
                    </a:cubicBezTo>
                    <a:cubicBezTo>
                      <a:pt x="901" y="468"/>
                      <a:pt x="952" y="340"/>
                      <a:pt x="1030" y="160"/>
                    </a:cubicBezTo>
                    <a:cubicBezTo>
                      <a:pt x="918" y="66"/>
                      <a:pt x="819" y="0"/>
                      <a:pt x="6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0" name="Google Shape;18260;p52"/>
              <p:cNvSpPr/>
              <p:nvPr/>
            </p:nvSpPr>
            <p:spPr>
              <a:xfrm>
                <a:off x="1771492" y="2825037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73" y="0"/>
                    </a:moveTo>
                    <a:cubicBezTo>
                      <a:pt x="47" y="0"/>
                      <a:pt x="22" y="3"/>
                      <a:pt x="0" y="7"/>
                    </a:cubicBezTo>
                    <a:cubicBezTo>
                      <a:pt x="0" y="136"/>
                      <a:pt x="103" y="342"/>
                      <a:pt x="232" y="419"/>
                    </a:cubicBezTo>
                    <a:cubicBezTo>
                      <a:pt x="307" y="479"/>
                      <a:pt x="365" y="504"/>
                      <a:pt x="426" y="504"/>
                    </a:cubicBezTo>
                    <a:cubicBezTo>
                      <a:pt x="469" y="504"/>
                      <a:pt x="513" y="492"/>
                      <a:pt x="567" y="470"/>
                    </a:cubicBezTo>
                    <a:cubicBezTo>
                      <a:pt x="592" y="342"/>
                      <a:pt x="592" y="239"/>
                      <a:pt x="464" y="136"/>
                    </a:cubicBezTo>
                    <a:cubicBezTo>
                      <a:pt x="357" y="50"/>
                      <a:pt x="197" y="0"/>
                      <a:pt x="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1" name="Google Shape;18261;p52"/>
              <p:cNvSpPr/>
              <p:nvPr/>
            </p:nvSpPr>
            <p:spPr>
              <a:xfrm>
                <a:off x="1771492" y="2801325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0" y="129"/>
                      <a:pt x="78" y="335"/>
                      <a:pt x="155" y="463"/>
                    </a:cubicBezTo>
                    <a:cubicBezTo>
                      <a:pt x="258" y="592"/>
                      <a:pt x="361" y="592"/>
                      <a:pt x="489" y="592"/>
                    </a:cubicBezTo>
                    <a:cubicBezTo>
                      <a:pt x="541" y="489"/>
                      <a:pt x="541" y="386"/>
                      <a:pt x="464" y="257"/>
                    </a:cubicBezTo>
                    <a:cubicBezTo>
                      <a:pt x="361" y="129"/>
                      <a:pt x="180" y="0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2" name="Google Shape;18262;p52"/>
              <p:cNvSpPr/>
              <p:nvPr/>
            </p:nvSpPr>
            <p:spPr>
              <a:xfrm>
                <a:off x="1817606" y="2663811"/>
                <a:ext cx="13338" cy="12166"/>
              </a:xfrm>
              <a:custGeom>
                <a:rect b="b" l="l" r="r" t="t"/>
                <a:pathLst>
                  <a:path extrusionOk="0" h="353" w="387">
                    <a:moveTo>
                      <a:pt x="1" y="1"/>
                    </a:moveTo>
                    <a:cubicBezTo>
                      <a:pt x="1" y="104"/>
                      <a:pt x="78" y="232"/>
                      <a:pt x="155" y="309"/>
                    </a:cubicBezTo>
                    <a:cubicBezTo>
                      <a:pt x="200" y="340"/>
                      <a:pt x="246" y="352"/>
                      <a:pt x="291" y="352"/>
                    </a:cubicBezTo>
                    <a:cubicBezTo>
                      <a:pt x="323" y="352"/>
                      <a:pt x="355" y="346"/>
                      <a:pt x="387" y="335"/>
                    </a:cubicBezTo>
                    <a:cubicBezTo>
                      <a:pt x="387" y="258"/>
                      <a:pt x="387" y="181"/>
                      <a:pt x="310" y="129"/>
                    </a:cubicBezTo>
                    <a:cubicBezTo>
                      <a:pt x="232" y="52"/>
                      <a:pt x="10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3" name="Google Shape;18263;p52"/>
              <p:cNvSpPr/>
              <p:nvPr/>
            </p:nvSpPr>
            <p:spPr>
              <a:xfrm>
                <a:off x="1806094" y="2740116"/>
                <a:ext cx="16888" cy="8892"/>
              </a:xfrm>
              <a:custGeom>
                <a:rect b="b" l="l" r="r" t="t"/>
                <a:pathLst>
                  <a:path extrusionOk="0" h="258" w="490">
                    <a:moveTo>
                      <a:pt x="283" y="0"/>
                    </a:moveTo>
                    <a:cubicBezTo>
                      <a:pt x="180" y="0"/>
                      <a:pt x="52" y="52"/>
                      <a:pt x="0" y="129"/>
                    </a:cubicBezTo>
                    <a:cubicBezTo>
                      <a:pt x="52" y="206"/>
                      <a:pt x="206" y="258"/>
                      <a:pt x="309" y="258"/>
                    </a:cubicBezTo>
                    <a:cubicBezTo>
                      <a:pt x="412" y="232"/>
                      <a:pt x="463" y="180"/>
                      <a:pt x="489" y="129"/>
                    </a:cubicBezTo>
                    <a:cubicBezTo>
                      <a:pt x="438" y="52"/>
                      <a:pt x="412" y="0"/>
                      <a:pt x="2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4" name="Google Shape;18264;p52"/>
              <p:cNvSpPr/>
              <p:nvPr/>
            </p:nvSpPr>
            <p:spPr>
              <a:xfrm>
                <a:off x="2127203" y="2763173"/>
                <a:ext cx="31087" cy="40841"/>
              </a:xfrm>
              <a:custGeom>
                <a:rect b="b" l="l" r="r" t="t"/>
                <a:pathLst>
                  <a:path extrusionOk="0" h="1185" w="902">
                    <a:moveTo>
                      <a:pt x="798" y="0"/>
                    </a:moveTo>
                    <a:lnTo>
                      <a:pt x="798" y="0"/>
                    </a:lnTo>
                    <a:cubicBezTo>
                      <a:pt x="567" y="26"/>
                      <a:pt x="258" y="309"/>
                      <a:pt x="129" y="541"/>
                    </a:cubicBezTo>
                    <a:cubicBezTo>
                      <a:pt x="1" y="798"/>
                      <a:pt x="52" y="953"/>
                      <a:pt x="155" y="1184"/>
                    </a:cubicBezTo>
                    <a:cubicBezTo>
                      <a:pt x="387" y="1159"/>
                      <a:pt x="567" y="1107"/>
                      <a:pt x="721" y="850"/>
                    </a:cubicBezTo>
                    <a:cubicBezTo>
                      <a:pt x="850" y="618"/>
                      <a:pt x="901" y="232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5" name="Google Shape;18265;p52"/>
              <p:cNvSpPr/>
              <p:nvPr/>
            </p:nvSpPr>
            <p:spPr>
              <a:xfrm>
                <a:off x="2134303" y="2796707"/>
                <a:ext cx="32845" cy="16336"/>
              </a:xfrm>
              <a:custGeom>
                <a:rect b="b" l="l" r="r" t="t"/>
                <a:pathLst>
                  <a:path extrusionOk="0" h="474" w="953">
                    <a:moveTo>
                      <a:pt x="444" y="0"/>
                    </a:moveTo>
                    <a:cubicBezTo>
                      <a:pt x="416" y="0"/>
                      <a:pt x="388" y="2"/>
                      <a:pt x="361" y="5"/>
                    </a:cubicBezTo>
                    <a:cubicBezTo>
                      <a:pt x="155" y="31"/>
                      <a:pt x="78" y="134"/>
                      <a:pt x="0" y="289"/>
                    </a:cubicBezTo>
                    <a:cubicBezTo>
                      <a:pt x="112" y="401"/>
                      <a:pt x="186" y="474"/>
                      <a:pt x="338" y="474"/>
                    </a:cubicBezTo>
                    <a:cubicBezTo>
                      <a:pt x="361" y="474"/>
                      <a:pt x="386" y="472"/>
                      <a:pt x="412" y="469"/>
                    </a:cubicBezTo>
                    <a:cubicBezTo>
                      <a:pt x="618" y="443"/>
                      <a:pt x="850" y="314"/>
                      <a:pt x="953" y="160"/>
                    </a:cubicBezTo>
                    <a:cubicBezTo>
                      <a:pt x="841" y="70"/>
                      <a:pt x="632" y="0"/>
                      <a:pt x="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6" name="Google Shape;18266;p52"/>
              <p:cNvSpPr/>
              <p:nvPr/>
            </p:nvSpPr>
            <p:spPr>
              <a:xfrm>
                <a:off x="2154706" y="2814456"/>
                <a:ext cx="32845" cy="16371"/>
              </a:xfrm>
              <a:custGeom>
                <a:rect b="b" l="l" r="r" t="t"/>
                <a:pathLst>
                  <a:path extrusionOk="0" h="475" w="953">
                    <a:moveTo>
                      <a:pt x="346" y="0"/>
                    </a:moveTo>
                    <a:cubicBezTo>
                      <a:pt x="205" y="0"/>
                      <a:pt x="112" y="73"/>
                      <a:pt x="0" y="185"/>
                    </a:cubicBezTo>
                    <a:cubicBezTo>
                      <a:pt x="78" y="340"/>
                      <a:pt x="155" y="443"/>
                      <a:pt x="361" y="468"/>
                    </a:cubicBezTo>
                    <a:cubicBezTo>
                      <a:pt x="391" y="473"/>
                      <a:pt x="424" y="475"/>
                      <a:pt x="458" y="475"/>
                    </a:cubicBezTo>
                    <a:cubicBezTo>
                      <a:pt x="631" y="475"/>
                      <a:pt x="845" y="421"/>
                      <a:pt x="953" y="314"/>
                    </a:cubicBezTo>
                    <a:cubicBezTo>
                      <a:pt x="876" y="160"/>
                      <a:pt x="618" y="31"/>
                      <a:pt x="412" y="5"/>
                    </a:cubicBezTo>
                    <a:cubicBezTo>
                      <a:pt x="389" y="2"/>
                      <a:pt x="367" y="0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7" name="Google Shape;18267;p52"/>
              <p:cNvSpPr/>
              <p:nvPr/>
            </p:nvSpPr>
            <p:spPr>
              <a:xfrm>
                <a:off x="2173317" y="2799533"/>
                <a:ext cx="22230" cy="11580"/>
              </a:xfrm>
              <a:custGeom>
                <a:rect b="b" l="l" r="r" t="t"/>
                <a:pathLst>
                  <a:path extrusionOk="0" h="336" w="645">
                    <a:moveTo>
                      <a:pt x="258" y="1"/>
                    </a:moveTo>
                    <a:cubicBezTo>
                      <a:pt x="130" y="26"/>
                      <a:pt x="78" y="78"/>
                      <a:pt x="1" y="181"/>
                    </a:cubicBezTo>
                    <a:cubicBezTo>
                      <a:pt x="78" y="284"/>
                      <a:pt x="155" y="335"/>
                      <a:pt x="284" y="335"/>
                    </a:cubicBezTo>
                    <a:cubicBezTo>
                      <a:pt x="413" y="309"/>
                      <a:pt x="593" y="232"/>
                      <a:pt x="644" y="129"/>
                    </a:cubicBezTo>
                    <a:cubicBezTo>
                      <a:pt x="567" y="52"/>
                      <a:pt x="387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8" name="Google Shape;18268;p52"/>
              <p:cNvSpPr/>
              <p:nvPr/>
            </p:nvSpPr>
            <p:spPr>
              <a:xfrm>
                <a:off x="2164460" y="2763173"/>
                <a:ext cx="16888" cy="16888"/>
              </a:xfrm>
              <a:custGeom>
                <a:rect b="b" l="l" r="r" t="t"/>
                <a:pathLst>
                  <a:path extrusionOk="0" h="490" w="490">
                    <a:moveTo>
                      <a:pt x="464" y="0"/>
                    </a:moveTo>
                    <a:cubicBezTo>
                      <a:pt x="335" y="0"/>
                      <a:pt x="181" y="78"/>
                      <a:pt x="103" y="181"/>
                    </a:cubicBezTo>
                    <a:cubicBezTo>
                      <a:pt x="1" y="283"/>
                      <a:pt x="1" y="361"/>
                      <a:pt x="26" y="489"/>
                    </a:cubicBezTo>
                    <a:cubicBezTo>
                      <a:pt x="155" y="489"/>
                      <a:pt x="232" y="489"/>
                      <a:pt x="335" y="386"/>
                    </a:cubicBezTo>
                    <a:cubicBezTo>
                      <a:pt x="412" y="283"/>
                      <a:pt x="490" y="103"/>
                      <a:pt x="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9" name="Google Shape;18269;p52"/>
              <p:cNvSpPr/>
              <p:nvPr/>
            </p:nvSpPr>
            <p:spPr>
              <a:xfrm>
                <a:off x="2112108" y="2518335"/>
                <a:ext cx="36430" cy="17784"/>
              </a:xfrm>
              <a:custGeom>
                <a:rect b="b" l="l" r="r" t="t"/>
                <a:pathLst>
                  <a:path extrusionOk="0" h="516" w="1057">
                    <a:moveTo>
                      <a:pt x="439" y="1"/>
                    </a:moveTo>
                    <a:cubicBezTo>
                      <a:pt x="207" y="1"/>
                      <a:pt x="130" y="103"/>
                      <a:pt x="1" y="258"/>
                    </a:cubicBezTo>
                    <a:cubicBezTo>
                      <a:pt x="130" y="412"/>
                      <a:pt x="207" y="515"/>
                      <a:pt x="439" y="515"/>
                    </a:cubicBezTo>
                    <a:cubicBezTo>
                      <a:pt x="644" y="515"/>
                      <a:pt x="953" y="412"/>
                      <a:pt x="1056" y="258"/>
                    </a:cubicBezTo>
                    <a:cubicBezTo>
                      <a:pt x="953" y="103"/>
                      <a:pt x="670" y="1"/>
                      <a:pt x="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0" name="Google Shape;18270;p52"/>
              <p:cNvSpPr/>
              <p:nvPr/>
            </p:nvSpPr>
            <p:spPr>
              <a:xfrm>
                <a:off x="2108558" y="2528985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0"/>
                    </a:moveTo>
                    <a:cubicBezTo>
                      <a:pt x="27" y="129"/>
                      <a:pt x="1" y="232"/>
                      <a:pt x="104" y="361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2" y="489"/>
                      <a:pt x="490" y="283"/>
                      <a:pt x="387" y="155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1" name="Google Shape;18271;p52"/>
              <p:cNvSpPr/>
              <p:nvPr/>
            </p:nvSpPr>
            <p:spPr>
              <a:xfrm>
                <a:off x="2114796" y="2499793"/>
                <a:ext cx="23988" cy="14579"/>
              </a:xfrm>
              <a:custGeom>
                <a:rect b="b" l="l" r="r" t="t"/>
                <a:pathLst>
                  <a:path extrusionOk="0" h="423" w="696">
                    <a:moveTo>
                      <a:pt x="485" y="1"/>
                    </a:moveTo>
                    <a:cubicBezTo>
                      <a:pt x="391" y="1"/>
                      <a:pt x="291" y="21"/>
                      <a:pt x="206" y="49"/>
                    </a:cubicBezTo>
                    <a:cubicBezTo>
                      <a:pt x="52" y="127"/>
                      <a:pt x="26" y="204"/>
                      <a:pt x="0" y="333"/>
                    </a:cubicBezTo>
                    <a:cubicBezTo>
                      <a:pt x="84" y="383"/>
                      <a:pt x="146" y="422"/>
                      <a:pt x="222" y="422"/>
                    </a:cubicBezTo>
                    <a:cubicBezTo>
                      <a:pt x="262" y="422"/>
                      <a:pt x="307" y="411"/>
                      <a:pt x="361" y="384"/>
                    </a:cubicBezTo>
                    <a:cubicBezTo>
                      <a:pt x="489" y="333"/>
                      <a:pt x="669" y="178"/>
                      <a:pt x="695" y="49"/>
                    </a:cubicBezTo>
                    <a:cubicBezTo>
                      <a:pt x="637" y="15"/>
                      <a:pt x="563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2" name="Google Shape;18272;p52"/>
              <p:cNvSpPr/>
              <p:nvPr/>
            </p:nvSpPr>
            <p:spPr>
              <a:xfrm>
                <a:off x="2131649" y="2539600"/>
                <a:ext cx="23988" cy="14475"/>
              </a:xfrm>
              <a:custGeom>
                <a:rect b="b" l="l" r="r" t="t"/>
                <a:pathLst>
                  <a:path extrusionOk="0" h="420" w="696">
                    <a:moveTo>
                      <a:pt x="220" y="0"/>
                    </a:moveTo>
                    <a:cubicBezTo>
                      <a:pt x="145" y="0"/>
                      <a:pt x="83" y="29"/>
                      <a:pt x="0" y="78"/>
                    </a:cubicBezTo>
                    <a:cubicBezTo>
                      <a:pt x="52" y="207"/>
                      <a:pt x="77" y="310"/>
                      <a:pt x="232" y="362"/>
                    </a:cubicBezTo>
                    <a:cubicBezTo>
                      <a:pt x="296" y="400"/>
                      <a:pt x="386" y="419"/>
                      <a:pt x="473" y="419"/>
                    </a:cubicBezTo>
                    <a:cubicBezTo>
                      <a:pt x="560" y="419"/>
                      <a:pt x="644" y="400"/>
                      <a:pt x="695" y="362"/>
                    </a:cubicBezTo>
                    <a:cubicBezTo>
                      <a:pt x="669" y="233"/>
                      <a:pt x="515" y="104"/>
                      <a:pt x="361" y="27"/>
                    </a:cubicBezTo>
                    <a:cubicBezTo>
                      <a:pt x="306" y="9"/>
                      <a:pt x="261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3" name="Google Shape;18273;p52"/>
              <p:cNvSpPr/>
              <p:nvPr/>
            </p:nvSpPr>
            <p:spPr>
              <a:xfrm>
                <a:off x="2107696" y="2561072"/>
                <a:ext cx="20438" cy="18646"/>
              </a:xfrm>
              <a:custGeom>
                <a:rect b="b" l="l" r="r" t="t"/>
                <a:pathLst>
                  <a:path extrusionOk="0" h="541" w="593">
                    <a:moveTo>
                      <a:pt x="172" y="1"/>
                    </a:moveTo>
                    <a:cubicBezTo>
                      <a:pt x="127" y="1"/>
                      <a:pt x="79" y="11"/>
                      <a:pt x="26" y="22"/>
                    </a:cubicBezTo>
                    <a:cubicBezTo>
                      <a:pt x="0" y="150"/>
                      <a:pt x="0" y="253"/>
                      <a:pt x="129" y="356"/>
                    </a:cubicBezTo>
                    <a:cubicBezTo>
                      <a:pt x="221" y="448"/>
                      <a:pt x="395" y="540"/>
                      <a:pt x="523" y="540"/>
                    </a:cubicBezTo>
                    <a:cubicBezTo>
                      <a:pt x="538" y="540"/>
                      <a:pt x="553" y="539"/>
                      <a:pt x="567" y="536"/>
                    </a:cubicBezTo>
                    <a:cubicBezTo>
                      <a:pt x="592" y="382"/>
                      <a:pt x="489" y="202"/>
                      <a:pt x="361" y="99"/>
                    </a:cubicBezTo>
                    <a:cubicBezTo>
                      <a:pt x="300" y="23"/>
                      <a:pt x="239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4" name="Google Shape;18274;p52"/>
              <p:cNvSpPr/>
              <p:nvPr/>
            </p:nvSpPr>
            <p:spPr>
              <a:xfrm>
                <a:off x="2070440" y="2571549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436" y="518"/>
                      <a:pt x="460" y="520"/>
                      <a:pt x="485" y="520"/>
                    </a:cubicBezTo>
                    <a:cubicBezTo>
                      <a:pt x="700" y="520"/>
                      <a:pt x="940" y="422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5" name="Google Shape;18275;p52"/>
              <p:cNvSpPr/>
              <p:nvPr/>
            </p:nvSpPr>
            <p:spPr>
              <a:xfrm>
                <a:off x="2063340" y="2588402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8" y="1"/>
                    </a:moveTo>
                    <a:cubicBezTo>
                      <a:pt x="26" y="130"/>
                      <a:pt x="0" y="207"/>
                      <a:pt x="78" y="335"/>
                    </a:cubicBezTo>
                    <a:cubicBezTo>
                      <a:pt x="181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6" name="Google Shape;18276;p52"/>
              <p:cNvSpPr/>
              <p:nvPr/>
            </p:nvSpPr>
            <p:spPr>
              <a:xfrm>
                <a:off x="2073093" y="2553041"/>
                <a:ext cx="23092" cy="14854"/>
              </a:xfrm>
              <a:custGeom>
                <a:rect b="b" l="l" r="r" t="t"/>
                <a:pathLst>
                  <a:path extrusionOk="0" h="431" w="670">
                    <a:moveTo>
                      <a:pt x="473" y="0"/>
                    </a:moveTo>
                    <a:cubicBezTo>
                      <a:pt x="379" y="0"/>
                      <a:pt x="277" y="21"/>
                      <a:pt x="206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73" y="394"/>
                      <a:pt x="146" y="430"/>
                      <a:pt x="228" y="430"/>
                    </a:cubicBezTo>
                    <a:cubicBezTo>
                      <a:pt x="262" y="430"/>
                      <a:pt x="297" y="424"/>
                      <a:pt x="335" y="409"/>
                    </a:cubicBezTo>
                    <a:cubicBezTo>
                      <a:pt x="489" y="332"/>
                      <a:pt x="644" y="177"/>
                      <a:pt x="670" y="49"/>
                    </a:cubicBezTo>
                    <a:cubicBezTo>
                      <a:pt x="623" y="14"/>
                      <a:pt x="550" y="0"/>
                      <a:pt x="4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7" name="Google Shape;18277;p52"/>
              <p:cNvSpPr/>
              <p:nvPr/>
            </p:nvSpPr>
            <p:spPr>
              <a:xfrm>
                <a:off x="2110350" y="2478253"/>
                <a:ext cx="20438" cy="17577"/>
              </a:xfrm>
              <a:custGeom>
                <a:rect b="b" l="l" r="r" t="t"/>
                <a:pathLst>
                  <a:path extrusionOk="0" h="510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0" y="237"/>
                      <a:pt x="0" y="340"/>
                      <a:pt x="26" y="494"/>
                    </a:cubicBezTo>
                    <a:cubicBezTo>
                      <a:pt x="73" y="504"/>
                      <a:pt x="117" y="510"/>
                      <a:pt x="158" y="510"/>
                    </a:cubicBezTo>
                    <a:cubicBezTo>
                      <a:pt x="230" y="510"/>
                      <a:pt x="296" y="492"/>
                      <a:pt x="361" y="443"/>
                    </a:cubicBezTo>
                    <a:cubicBezTo>
                      <a:pt x="490" y="340"/>
                      <a:pt x="592" y="134"/>
                      <a:pt x="592" y="5"/>
                    </a:cubicBezTo>
                    <a:cubicBezTo>
                      <a:pt x="576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8" name="Google Shape;18278;p52"/>
              <p:cNvSpPr/>
              <p:nvPr/>
            </p:nvSpPr>
            <p:spPr>
              <a:xfrm>
                <a:off x="2065994" y="2614526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1"/>
                    </a:moveTo>
                    <a:cubicBezTo>
                      <a:pt x="109" y="1"/>
                      <a:pt x="69" y="6"/>
                      <a:pt x="26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9" y="442"/>
                      <a:pt x="375" y="534"/>
                      <a:pt x="517" y="534"/>
                    </a:cubicBezTo>
                    <a:cubicBezTo>
                      <a:pt x="534" y="534"/>
                      <a:pt x="550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2" y="24"/>
                      <a:pt x="224" y="1"/>
                      <a:pt x="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9" name="Google Shape;18279;p52"/>
              <p:cNvSpPr/>
              <p:nvPr/>
            </p:nvSpPr>
            <p:spPr>
              <a:xfrm>
                <a:off x="2196409" y="2526331"/>
                <a:ext cx="36395" cy="17749"/>
              </a:xfrm>
              <a:custGeom>
                <a:rect b="b" l="l" r="r" t="t"/>
                <a:pathLst>
                  <a:path extrusionOk="0" h="515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180" y="515"/>
                      <a:pt x="412" y="515"/>
                    </a:cubicBezTo>
                    <a:cubicBezTo>
                      <a:pt x="644" y="515"/>
                      <a:pt x="927" y="438"/>
                      <a:pt x="1055" y="283"/>
                    </a:cubicBezTo>
                    <a:cubicBezTo>
                      <a:pt x="952" y="129"/>
                      <a:pt x="644" y="0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0" name="Google Shape;18280;p52"/>
              <p:cNvSpPr/>
              <p:nvPr/>
            </p:nvSpPr>
            <p:spPr>
              <a:xfrm>
                <a:off x="2189309" y="2543184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26" y="129"/>
                      <a:pt x="0" y="206"/>
                      <a:pt x="77" y="335"/>
                    </a:cubicBezTo>
                    <a:cubicBezTo>
                      <a:pt x="180" y="463"/>
                      <a:pt x="361" y="592"/>
                      <a:pt x="489" y="592"/>
                    </a:cubicBezTo>
                    <a:cubicBezTo>
                      <a:pt x="541" y="489"/>
                      <a:pt x="464" y="258"/>
                      <a:pt x="386" y="129"/>
                    </a:cubicBezTo>
                    <a:cubicBezTo>
                      <a:pt x="309" y="0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1" name="Google Shape;18281;p52"/>
              <p:cNvSpPr/>
              <p:nvPr/>
            </p:nvSpPr>
            <p:spPr>
              <a:xfrm>
                <a:off x="2199062" y="2507789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5" y="391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4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2" name="Google Shape;18282;p52"/>
              <p:cNvSpPr/>
              <p:nvPr/>
            </p:nvSpPr>
            <p:spPr>
              <a:xfrm>
                <a:off x="2191963" y="2569309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0"/>
                    </a:moveTo>
                    <a:cubicBezTo>
                      <a:pt x="95" y="0"/>
                      <a:pt x="52" y="6"/>
                      <a:pt x="0" y="14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195" y="441"/>
                      <a:pt x="370" y="533"/>
                      <a:pt x="498" y="533"/>
                    </a:cubicBezTo>
                    <a:cubicBezTo>
                      <a:pt x="513" y="533"/>
                      <a:pt x="527" y="532"/>
                      <a:pt x="541" y="529"/>
                    </a:cubicBezTo>
                    <a:cubicBezTo>
                      <a:pt x="567" y="400"/>
                      <a:pt x="464" y="195"/>
                      <a:pt x="361" y="92"/>
                    </a:cubicBezTo>
                    <a:cubicBezTo>
                      <a:pt x="275" y="23"/>
                      <a:pt x="212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3" name="Google Shape;18283;p52"/>
              <p:cNvSpPr/>
              <p:nvPr/>
            </p:nvSpPr>
            <p:spPr>
              <a:xfrm>
                <a:off x="2172455" y="3164997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644" y="516"/>
                      <a:pt x="927" y="438"/>
                      <a:pt x="1055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4" name="Google Shape;18284;p52"/>
              <p:cNvSpPr/>
              <p:nvPr/>
            </p:nvSpPr>
            <p:spPr>
              <a:xfrm>
                <a:off x="2165356" y="3181850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7" y="1"/>
                    </a:moveTo>
                    <a:cubicBezTo>
                      <a:pt x="26" y="104"/>
                      <a:pt x="0" y="207"/>
                      <a:pt x="77" y="336"/>
                    </a:cubicBezTo>
                    <a:cubicBezTo>
                      <a:pt x="180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5" name="Google Shape;18285;p52"/>
              <p:cNvSpPr/>
              <p:nvPr/>
            </p:nvSpPr>
            <p:spPr>
              <a:xfrm>
                <a:off x="2175109" y="3146489"/>
                <a:ext cx="23092" cy="14579"/>
              </a:xfrm>
              <a:custGeom>
                <a:rect b="b" l="l" r="r" t="t"/>
                <a:pathLst>
                  <a:path extrusionOk="0" h="423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6" y="390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3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6" name="Google Shape;18286;p52"/>
              <p:cNvSpPr/>
              <p:nvPr/>
            </p:nvSpPr>
            <p:spPr>
              <a:xfrm>
                <a:off x="2143160" y="3072597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6" y="70"/>
                      <a:pt x="104" y="160"/>
                    </a:cubicBezTo>
                    <a:cubicBezTo>
                      <a:pt x="1" y="262"/>
                      <a:pt x="1" y="340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64" y="340"/>
                      <a:pt x="593" y="134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7" name="Google Shape;18287;p52"/>
              <p:cNvSpPr/>
              <p:nvPr/>
            </p:nvSpPr>
            <p:spPr>
              <a:xfrm>
                <a:off x="2168010" y="3207974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1"/>
                    </a:moveTo>
                    <a:cubicBezTo>
                      <a:pt x="95" y="1"/>
                      <a:pt x="52" y="7"/>
                      <a:pt x="0" y="15"/>
                    </a:cubicBezTo>
                    <a:cubicBezTo>
                      <a:pt x="0" y="144"/>
                      <a:pt x="0" y="247"/>
                      <a:pt x="103" y="350"/>
                    </a:cubicBezTo>
                    <a:cubicBezTo>
                      <a:pt x="196" y="442"/>
                      <a:pt x="370" y="534"/>
                      <a:pt x="498" y="534"/>
                    </a:cubicBezTo>
                    <a:cubicBezTo>
                      <a:pt x="513" y="534"/>
                      <a:pt x="527" y="533"/>
                      <a:pt x="541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75" y="24"/>
                      <a:pt x="212" y="1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8" name="Google Shape;18288;p52"/>
              <p:cNvSpPr/>
              <p:nvPr/>
            </p:nvSpPr>
            <p:spPr>
              <a:xfrm>
                <a:off x="2019880" y="3008734"/>
                <a:ext cx="28399" cy="26090"/>
              </a:xfrm>
              <a:custGeom>
                <a:rect b="b" l="l" r="r" t="t"/>
                <a:pathLst>
                  <a:path extrusionOk="0" h="757" w="824">
                    <a:moveTo>
                      <a:pt x="739" y="1"/>
                    </a:moveTo>
                    <a:cubicBezTo>
                      <a:pt x="561" y="1"/>
                      <a:pt x="319" y="98"/>
                      <a:pt x="180" y="237"/>
                    </a:cubicBezTo>
                    <a:cubicBezTo>
                      <a:pt x="0" y="391"/>
                      <a:pt x="0" y="545"/>
                      <a:pt x="26" y="726"/>
                    </a:cubicBezTo>
                    <a:cubicBezTo>
                      <a:pt x="101" y="744"/>
                      <a:pt x="166" y="756"/>
                      <a:pt x="226" y="756"/>
                    </a:cubicBezTo>
                    <a:cubicBezTo>
                      <a:pt x="329" y="756"/>
                      <a:pt x="417" y="721"/>
                      <a:pt x="515" y="623"/>
                    </a:cubicBezTo>
                    <a:cubicBezTo>
                      <a:pt x="695" y="468"/>
                      <a:pt x="824" y="185"/>
                      <a:pt x="798" y="5"/>
                    </a:cubicBezTo>
                    <a:cubicBezTo>
                      <a:pt x="779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9" name="Google Shape;18289;p52"/>
              <p:cNvSpPr/>
              <p:nvPr/>
            </p:nvSpPr>
            <p:spPr>
              <a:xfrm>
                <a:off x="2004784" y="3180885"/>
                <a:ext cx="23092" cy="14785"/>
              </a:xfrm>
              <a:custGeom>
                <a:rect b="b" l="l" r="r" t="t"/>
                <a:pathLst>
                  <a:path extrusionOk="0" h="429" w="670">
                    <a:moveTo>
                      <a:pt x="496" y="1"/>
                    </a:moveTo>
                    <a:cubicBezTo>
                      <a:pt x="391" y="1"/>
                      <a:pt x="276" y="23"/>
                      <a:pt x="181" y="55"/>
                    </a:cubicBezTo>
                    <a:cubicBezTo>
                      <a:pt x="52" y="132"/>
                      <a:pt x="26" y="235"/>
                      <a:pt x="1" y="364"/>
                    </a:cubicBezTo>
                    <a:cubicBezTo>
                      <a:pt x="82" y="396"/>
                      <a:pt x="143" y="429"/>
                      <a:pt x="216" y="429"/>
                    </a:cubicBezTo>
                    <a:cubicBezTo>
                      <a:pt x="258" y="429"/>
                      <a:pt x="304" y="418"/>
                      <a:pt x="361" y="389"/>
                    </a:cubicBezTo>
                    <a:cubicBezTo>
                      <a:pt x="490" y="312"/>
                      <a:pt x="644" y="158"/>
                      <a:pt x="670" y="29"/>
                    </a:cubicBezTo>
                    <a:cubicBezTo>
                      <a:pt x="621" y="9"/>
                      <a:pt x="560" y="1"/>
                      <a:pt x="4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0" name="Google Shape;18290;p52"/>
              <p:cNvSpPr/>
              <p:nvPr/>
            </p:nvSpPr>
            <p:spPr>
              <a:xfrm>
                <a:off x="2008334" y="2997360"/>
                <a:ext cx="15992" cy="23988"/>
              </a:xfrm>
              <a:custGeom>
                <a:rect b="b" l="l" r="r" t="t"/>
                <a:pathLst>
                  <a:path extrusionOk="0" h="696" w="464">
                    <a:moveTo>
                      <a:pt x="387" y="0"/>
                    </a:moveTo>
                    <a:cubicBezTo>
                      <a:pt x="258" y="26"/>
                      <a:pt x="103" y="206"/>
                      <a:pt x="52" y="335"/>
                    </a:cubicBezTo>
                    <a:cubicBezTo>
                      <a:pt x="1" y="489"/>
                      <a:pt x="52" y="567"/>
                      <a:pt x="129" y="695"/>
                    </a:cubicBezTo>
                    <a:cubicBezTo>
                      <a:pt x="258" y="670"/>
                      <a:pt x="335" y="618"/>
                      <a:pt x="387" y="464"/>
                    </a:cubicBezTo>
                    <a:cubicBezTo>
                      <a:pt x="464" y="335"/>
                      <a:pt x="464" y="103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1" name="Google Shape;18291;p52"/>
              <p:cNvSpPr/>
              <p:nvPr/>
            </p:nvSpPr>
            <p:spPr>
              <a:xfrm>
                <a:off x="2100596" y="2886487"/>
                <a:ext cx="15992" cy="23953"/>
              </a:xfrm>
              <a:custGeom>
                <a:rect b="b" l="l" r="r" t="t"/>
                <a:pathLst>
                  <a:path extrusionOk="0" h="695" w="464">
                    <a:moveTo>
                      <a:pt x="412" y="0"/>
                    </a:moveTo>
                    <a:cubicBezTo>
                      <a:pt x="258" y="26"/>
                      <a:pt x="129" y="180"/>
                      <a:pt x="78" y="335"/>
                    </a:cubicBezTo>
                    <a:cubicBezTo>
                      <a:pt x="0" y="489"/>
                      <a:pt x="52" y="566"/>
                      <a:pt x="129" y="695"/>
                    </a:cubicBezTo>
                    <a:cubicBezTo>
                      <a:pt x="258" y="643"/>
                      <a:pt x="361" y="618"/>
                      <a:pt x="412" y="463"/>
                    </a:cubicBezTo>
                    <a:cubicBezTo>
                      <a:pt x="464" y="335"/>
                      <a:pt x="464" y="103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2" name="Google Shape;18292;p52"/>
              <p:cNvSpPr/>
              <p:nvPr/>
            </p:nvSpPr>
            <p:spPr>
              <a:xfrm>
                <a:off x="2023430" y="3149040"/>
                <a:ext cx="25745" cy="12442"/>
              </a:xfrm>
              <a:custGeom>
                <a:rect b="b" l="l" r="r" t="t"/>
                <a:pathLst>
                  <a:path extrusionOk="0" h="361" w="747">
                    <a:moveTo>
                      <a:pt x="283" y="1"/>
                    </a:moveTo>
                    <a:cubicBezTo>
                      <a:pt x="129" y="1"/>
                      <a:pt x="77" y="78"/>
                      <a:pt x="0" y="181"/>
                    </a:cubicBezTo>
                    <a:cubicBezTo>
                      <a:pt x="77" y="309"/>
                      <a:pt x="129" y="361"/>
                      <a:pt x="283" y="361"/>
                    </a:cubicBezTo>
                    <a:cubicBezTo>
                      <a:pt x="463" y="361"/>
                      <a:pt x="669" y="284"/>
                      <a:pt x="747" y="181"/>
                    </a:cubicBezTo>
                    <a:cubicBezTo>
                      <a:pt x="669" y="78"/>
                      <a:pt x="463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3" name="Google Shape;18293;p52"/>
              <p:cNvSpPr/>
              <p:nvPr/>
            </p:nvSpPr>
            <p:spPr>
              <a:xfrm>
                <a:off x="1926721" y="2483595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370" y="1"/>
                    </a:moveTo>
                    <a:cubicBezTo>
                      <a:pt x="185" y="1"/>
                      <a:pt x="93" y="98"/>
                      <a:pt x="1" y="236"/>
                    </a:cubicBezTo>
                    <a:cubicBezTo>
                      <a:pt x="104" y="391"/>
                      <a:pt x="206" y="519"/>
                      <a:pt x="412" y="519"/>
                    </a:cubicBezTo>
                    <a:cubicBezTo>
                      <a:pt x="644" y="519"/>
                      <a:pt x="953" y="417"/>
                      <a:pt x="1056" y="262"/>
                    </a:cubicBezTo>
                    <a:cubicBezTo>
                      <a:pt x="953" y="108"/>
                      <a:pt x="644" y="5"/>
                      <a:pt x="438" y="5"/>
                    </a:cubicBezTo>
                    <a:cubicBezTo>
                      <a:pt x="414" y="2"/>
                      <a:pt x="392" y="1"/>
                      <a:pt x="3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4" name="Google Shape;18294;p52"/>
              <p:cNvSpPr/>
              <p:nvPr/>
            </p:nvSpPr>
            <p:spPr>
              <a:xfrm>
                <a:off x="1919622" y="2499724"/>
                <a:ext cx="18680" cy="21299"/>
              </a:xfrm>
              <a:custGeom>
                <a:rect b="b" l="l" r="r" t="t"/>
                <a:pathLst>
                  <a:path extrusionOk="0" h="618" w="542">
                    <a:moveTo>
                      <a:pt x="78" y="0"/>
                    </a:moveTo>
                    <a:cubicBezTo>
                      <a:pt x="26" y="129"/>
                      <a:pt x="1" y="232"/>
                      <a:pt x="104" y="360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1" y="489"/>
                      <a:pt x="490" y="283"/>
                      <a:pt x="387" y="154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5" name="Google Shape;18295;p52"/>
              <p:cNvSpPr/>
              <p:nvPr/>
            </p:nvSpPr>
            <p:spPr>
              <a:xfrm>
                <a:off x="1929375" y="2464777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4" y="0"/>
                    </a:moveTo>
                    <a:cubicBezTo>
                      <a:pt x="380" y="0"/>
                      <a:pt x="278" y="19"/>
                      <a:pt x="207" y="62"/>
                    </a:cubicBezTo>
                    <a:cubicBezTo>
                      <a:pt x="52" y="113"/>
                      <a:pt x="27" y="216"/>
                      <a:pt x="1" y="345"/>
                    </a:cubicBezTo>
                    <a:cubicBezTo>
                      <a:pt x="67" y="395"/>
                      <a:pt x="134" y="423"/>
                      <a:pt x="214" y="423"/>
                    </a:cubicBezTo>
                    <a:cubicBezTo>
                      <a:pt x="258" y="423"/>
                      <a:pt x="306" y="415"/>
                      <a:pt x="361" y="396"/>
                    </a:cubicBezTo>
                    <a:cubicBezTo>
                      <a:pt x="490" y="319"/>
                      <a:pt x="644" y="190"/>
                      <a:pt x="670" y="36"/>
                    </a:cubicBezTo>
                    <a:cubicBezTo>
                      <a:pt x="624" y="13"/>
                      <a:pt x="551" y="0"/>
                      <a:pt x="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6" name="Google Shape;18296;p52"/>
              <p:cNvSpPr/>
              <p:nvPr/>
            </p:nvSpPr>
            <p:spPr>
              <a:xfrm>
                <a:off x="1927617" y="243479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26" y="262"/>
                      <a:pt x="0" y="365"/>
                      <a:pt x="26" y="494"/>
                    </a:cubicBezTo>
                    <a:cubicBezTo>
                      <a:pt x="84" y="506"/>
                      <a:pt x="136" y="517"/>
                      <a:pt x="186" y="517"/>
                    </a:cubicBezTo>
                    <a:cubicBezTo>
                      <a:pt x="247" y="517"/>
                      <a:pt x="304" y="500"/>
                      <a:pt x="361" y="443"/>
                    </a:cubicBezTo>
                    <a:cubicBezTo>
                      <a:pt x="489" y="340"/>
                      <a:pt x="592" y="160"/>
                      <a:pt x="592" y="5"/>
                    </a:cubicBezTo>
                    <a:cubicBezTo>
                      <a:pt x="575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7" name="Google Shape;18297;p52"/>
              <p:cNvSpPr/>
              <p:nvPr/>
            </p:nvSpPr>
            <p:spPr>
              <a:xfrm>
                <a:off x="1922275" y="2525814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10" y="1"/>
                      <a:pt x="70" y="7"/>
                      <a:pt x="27" y="15"/>
                    </a:cubicBezTo>
                    <a:cubicBezTo>
                      <a:pt x="1" y="170"/>
                      <a:pt x="1" y="247"/>
                      <a:pt x="104" y="375"/>
                    </a:cubicBezTo>
                    <a:cubicBezTo>
                      <a:pt x="216" y="465"/>
                      <a:pt x="386" y="535"/>
                      <a:pt x="513" y="535"/>
                    </a:cubicBezTo>
                    <a:cubicBezTo>
                      <a:pt x="532" y="535"/>
                      <a:pt x="550" y="533"/>
                      <a:pt x="567" y="530"/>
                    </a:cubicBezTo>
                    <a:cubicBezTo>
                      <a:pt x="567" y="401"/>
                      <a:pt x="490" y="221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8" name="Google Shape;18298;p52"/>
              <p:cNvSpPr/>
              <p:nvPr/>
            </p:nvSpPr>
            <p:spPr>
              <a:xfrm>
                <a:off x="1952467" y="2694864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206" y="515"/>
                      <a:pt x="412" y="515"/>
                    </a:cubicBezTo>
                    <a:cubicBezTo>
                      <a:pt x="643" y="515"/>
                      <a:pt x="952" y="438"/>
                      <a:pt x="1055" y="284"/>
                    </a:cubicBezTo>
                    <a:cubicBezTo>
                      <a:pt x="952" y="103"/>
                      <a:pt x="643" y="0"/>
                      <a:pt x="4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9" name="Google Shape;18299;p52"/>
              <p:cNvSpPr/>
              <p:nvPr/>
            </p:nvSpPr>
            <p:spPr>
              <a:xfrm>
                <a:off x="1945367" y="2710821"/>
                <a:ext cx="18646" cy="21334"/>
              </a:xfrm>
              <a:custGeom>
                <a:rect b="b" l="l" r="r" t="t"/>
                <a:pathLst>
                  <a:path extrusionOk="0" h="619" w="541">
                    <a:moveTo>
                      <a:pt x="77" y="1"/>
                    </a:moveTo>
                    <a:cubicBezTo>
                      <a:pt x="26" y="129"/>
                      <a:pt x="0" y="232"/>
                      <a:pt x="77" y="361"/>
                    </a:cubicBezTo>
                    <a:cubicBezTo>
                      <a:pt x="180" y="490"/>
                      <a:pt x="360" y="619"/>
                      <a:pt x="489" y="619"/>
                    </a:cubicBezTo>
                    <a:cubicBezTo>
                      <a:pt x="541" y="490"/>
                      <a:pt x="489" y="284"/>
                      <a:pt x="386" y="155"/>
                    </a:cubicBezTo>
                    <a:cubicBezTo>
                      <a:pt x="309" y="27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0" name="Google Shape;18300;p52"/>
              <p:cNvSpPr/>
              <p:nvPr/>
            </p:nvSpPr>
            <p:spPr>
              <a:xfrm>
                <a:off x="1955120" y="2676322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3" y="1"/>
                    </a:moveTo>
                    <a:cubicBezTo>
                      <a:pt x="378" y="1"/>
                      <a:pt x="277" y="21"/>
                      <a:pt x="206" y="49"/>
                    </a:cubicBezTo>
                    <a:cubicBezTo>
                      <a:pt x="52" y="127"/>
                      <a:pt x="26" y="204"/>
                      <a:pt x="0" y="358"/>
                    </a:cubicBezTo>
                    <a:cubicBezTo>
                      <a:pt x="65" y="391"/>
                      <a:pt x="130" y="423"/>
                      <a:pt x="209" y="423"/>
                    </a:cubicBezTo>
                    <a:cubicBezTo>
                      <a:pt x="254" y="423"/>
                      <a:pt x="304" y="412"/>
                      <a:pt x="361" y="384"/>
                    </a:cubicBezTo>
                    <a:cubicBezTo>
                      <a:pt x="489" y="333"/>
                      <a:pt x="644" y="178"/>
                      <a:pt x="669" y="49"/>
                    </a:cubicBezTo>
                    <a:cubicBezTo>
                      <a:pt x="623" y="15"/>
                      <a:pt x="550" y="1"/>
                      <a:pt x="4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1" name="Google Shape;18301;p52"/>
              <p:cNvSpPr/>
              <p:nvPr/>
            </p:nvSpPr>
            <p:spPr>
              <a:xfrm>
                <a:off x="1953328" y="2646406"/>
                <a:ext cx="20438" cy="17715"/>
              </a:xfrm>
              <a:custGeom>
                <a:rect b="b" l="l" r="r" t="t"/>
                <a:pathLst>
                  <a:path extrusionOk="0" h="514" w="593">
                    <a:moveTo>
                      <a:pt x="499" y="0"/>
                    </a:moveTo>
                    <a:cubicBezTo>
                      <a:pt x="377" y="0"/>
                      <a:pt x="230" y="65"/>
                      <a:pt x="129" y="145"/>
                    </a:cubicBezTo>
                    <a:cubicBezTo>
                      <a:pt x="26" y="248"/>
                      <a:pt x="1" y="351"/>
                      <a:pt x="26" y="480"/>
                    </a:cubicBezTo>
                    <a:cubicBezTo>
                      <a:pt x="80" y="501"/>
                      <a:pt x="129" y="514"/>
                      <a:pt x="175" y="514"/>
                    </a:cubicBezTo>
                    <a:cubicBezTo>
                      <a:pt x="240" y="514"/>
                      <a:pt x="301" y="489"/>
                      <a:pt x="361" y="428"/>
                    </a:cubicBezTo>
                    <a:cubicBezTo>
                      <a:pt x="490" y="325"/>
                      <a:pt x="593" y="145"/>
                      <a:pt x="593" y="17"/>
                    </a:cubicBezTo>
                    <a:cubicBezTo>
                      <a:pt x="565" y="5"/>
                      <a:pt x="533" y="0"/>
                      <a:pt x="4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2" name="Google Shape;18302;p52"/>
              <p:cNvSpPr/>
              <p:nvPr/>
            </p:nvSpPr>
            <p:spPr>
              <a:xfrm>
                <a:off x="1948021" y="2737841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0"/>
                    </a:moveTo>
                    <a:cubicBezTo>
                      <a:pt x="109" y="0"/>
                      <a:pt x="69" y="6"/>
                      <a:pt x="26" y="15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218" y="441"/>
                      <a:pt x="375" y="533"/>
                      <a:pt x="517" y="533"/>
                    </a:cubicBezTo>
                    <a:cubicBezTo>
                      <a:pt x="534" y="533"/>
                      <a:pt x="550" y="532"/>
                      <a:pt x="567" y="529"/>
                    </a:cubicBezTo>
                    <a:cubicBezTo>
                      <a:pt x="567" y="401"/>
                      <a:pt x="489" y="195"/>
                      <a:pt x="361" y="92"/>
                    </a:cubicBezTo>
                    <a:cubicBezTo>
                      <a:pt x="292" y="23"/>
                      <a:pt x="223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3" name="Google Shape;18303;p52"/>
              <p:cNvSpPr/>
              <p:nvPr/>
            </p:nvSpPr>
            <p:spPr>
              <a:xfrm>
                <a:off x="1789241" y="2573789"/>
                <a:ext cx="32845" cy="21093"/>
              </a:xfrm>
              <a:custGeom>
                <a:rect b="b" l="l" r="r" t="t"/>
                <a:pathLst>
                  <a:path extrusionOk="0" h="612" w="953">
                    <a:moveTo>
                      <a:pt x="655" y="1"/>
                    </a:moveTo>
                    <a:cubicBezTo>
                      <a:pt x="598" y="1"/>
                      <a:pt x="535" y="12"/>
                      <a:pt x="463" y="39"/>
                    </a:cubicBezTo>
                    <a:cubicBezTo>
                      <a:pt x="257" y="142"/>
                      <a:pt x="52" y="373"/>
                      <a:pt x="0" y="554"/>
                    </a:cubicBezTo>
                    <a:cubicBezTo>
                      <a:pt x="72" y="595"/>
                      <a:pt x="165" y="611"/>
                      <a:pt x="263" y="611"/>
                    </a:cubicBezTo>
                    <a:cubicBezTo>
                      <a:pt x="411" y="611"/>
                      <a:pt x="571" y="574"/>
                      <a:pt x="695" y="528"/>
                    </a:cubicBezTo>
                    <a:cubicBezTo>
                      <a:pt x="901" y="425"/>
                      <a:pt x="927" y="270"/>
                      <a:pt x="952" y="90"/>
                    </a:cubicBezTo>
                    <a:cubicBezTo>
                      <a:pt x="852" y="40"/>
                      <a:pt x="762" y="1"/>
                      <a:pt x="6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4" name="Google Shape;18304;p52"/>
              <p:cNvSpPr/>
              <p:nvPr/>
            </p:nvSpPr>
            <p:spPr>
              <a:xfrm>
                <a:off x="1799856" y="2554661"/>
                <a:ext cx="23126" cy="15613"/>
              </a:xfrm>
              <a:custGeom>
                <a:rect b="b" l="l" r="r" t="t"/>
                <a:pathLst>
                  <a:path extrusionOk="0" h="453" w="671">
                    <a:moveTo>
                      <a:pt x="161" y="1"/>
                    </a:moveTo>
                    <a:cubicBezTo>
                      <a:pt x="102" y="1"/>
                      <a:pt x="47" y="9"/>
                      <a:pt x="1" y="28"/>
                    </a:cubicBezTo>
                    <a:cubicBezTo>
                      <a:pt x="27" y="182"/>
                      <a:pt x="181" y="336"/>
                      <a:pt x="310" y="414"/>
                    </a:cubicBezTo>
                    <a:cubicBezTo>
                      <a:pt x="357" y="442"/>
                      <a:pt x="401" y="453"/>
                      <a:pt x="444" y="453"/>
                    </a:cubicBezTo>
                    <a:cubicBezTo>
                      <a:pt x="518" y="453"/>
                      <a:pt x="589" y="420"/>
                      <a:pt x="670" y="388"/>
                    </a:cubicBezTo>
                    <a:cubicBezTo>
                      <a:pt x="644" y="259"/>
                      <a:pt x="619" y="156"/>
                      <a:pt x="490" y="79"/>
                    </a:cubicBezTo>
                    <a:cubicBezTo>
                      <a:pt x="390" y="29"/>
                      <a:pt x="269" y="1"/>
                      <a:pt x="1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5" name="Google Shape;18305;p52"/>
              <p:cNvSpPr/>
              <p:nvPr/>
            </p:nvSpPr>
            <p:spPr>
              <a:xfrm>
                <a:off x="1809644" y="2591642"/>
                <a:ext cx="19542" cy="19990"/>
              </a:xfrm>
              <a:custGeom>
                <a:rect b="b" l="l" r="r" t="t"/>
                <a:pathLst>
                  <a:path extrusionOk="0" h="580" w="567">
                    <a:moveTo>
                      <a:pt x="402" y="1"/>
                    </a:moveTo>
                    <a:cubicBezTo>
                      <a:pt x="313" y="1"/>
                      <a:pt x="239" y="34"/>
                      <a:pt x="180" y="113"/>
                    </a:cubicBezTo>
                    <a:cubicBezTo>
                      <a:pt x="77" y="241"/>
                      <a:pt x="0" y="447"/>
                      <a:pt x="52" y="576"/>
                    </a:cubicBezTo>
                    <a:cubicBezTo>
                      <a:pt x="63" y="578"/>
                      <a:pt x="74" y="579"/>
                      <a:pt x="86" y="579"/>
                    </a:cubicBezTo>
                    <a:cubicBezTo>
                      <a:pt x="211" y="579"/>
                      <a:pt x="369" y="462"/>
                      <a:pt x="463" y="344"/>
                    </a:cubicBezTo>
                    <a:cubicBezTo>
                      <a:pt x="566" y="216"/>
                      <a:pt x="541" y="139"/>
                      <a:pt x="489" y="10"/>
                    </a:cubicBezTo>
                    <a:cubicBezTo>
                      <a:pt x="459" y="4"/>
                      <a:pt x="43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6" name="Google Shape;18306;p52"/>
              <p:cNvSpPr/>
              <p:nvPr/>
            </p:nvSpPr>
            <p:spPr>
              <a:xfrm>
                <a:off x="1827359" y="2613251"/>
                <a:ext cx="16026" cy="23988"/>
              </a:xfrm>
              <a:custGeom>
                <a:rect b="b" l="l" r="r" t="t"/>
                <a:pathLst>
                  <a:path extrusionOk="0" h="696" w="465">
                    <a:moveTo>
                      <a:pt x="361" y="1"/>
                    </a:moveTo>
                    <a:cubicBezTo>
                      <a:pt x="207" y="26"/>
                      <a:pt x="130" y="78"/>
                      <a:pt x="52" y="206"/>
                    </a:cubicBezTo>
                    <a:cubicBezTo>
                      <a:pt x="1" y="361"/>
                      <a:pt x="1" y="567"/>
                      <a:pt x="52" y="695"/>
                    </a:cubicBezTo>
                    <a:cubicBezTo>
                      <a:pt x="207" y="670"/>
                      <a:pt x="335" y="490"/>
                      <a:pt x="413" y="361"/>
                    </a:cubicBezTo>
                    <a:cubicBezTo>
                      <a:pt x="464" y="206"/>
                      <a:pt x="413" y="129"/>
                      <a:pt x="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7" name="Google Shape;18307;p52"/>
              <p:cNvSpPr/>
              <p:nvPr/>
            </p:nvSpPr>
            <p:spPr>
              <a:xfrm>
                <a:off x="1784795" y="2534672"/>
                <a:ext cx="24884" cy="13683"/>
              </a:xfrm>
              <a:custGeom>
                <a:rect b="b" l="l" r="r" t="t"/>
                <a:pathLst>
                  <a:path extrusionOk="0" h="397" w="722">
                    <a:moveTo>
                      <a:pt x="299" y="0"/>
                    </a:moveTo>
                    <a:cubicBezTo>
                      <a:pt x="183" y="0"/>
                      <a:pt x="66" y="18"/>
                      <a:pt x="0" y="67"/>
                    </a:cubicBezTo>
                    <a:cubicBezTo>
                      <a:pt x="52" y="196"/>
                      <a:pt x="232" y="324"/>
                      <a:pt x="386" y="376"/>
                    </a:cubicBezTo>
                    <a:cubicBezTo>
                      <a:pt x="421" y="390"/>
                      <a:pt x="454" y="396"/>
                      <a:pt x="485" y="396"/>
                    </a:cubicBezTo>
                    <a:cubicBezTo>
                      <a:pt x="570" y="396"/>
                      <a:pt x="646" y="348"/>
                      <a:pt x="721" y="273"/>
                    </a:cubicBezTo>
                    <a:cubicBezTo>
                      <a:pt x="670" y="170"/>
                      <a:pt x="618" y="67"/>
                      <a:pt x="489" y="16"/>
                    </a:cubicBezTo>
                    <a:cubicBezTo>
                      <a:pt x="433" y="6"/>
                      <a:pt x="366" y="0"/>
                      <a:pt x="2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8" name="Google Shape;18308;p52"/>
              <p:cNvSpPr/>
              <p:nvPr/>
            </p:nvSpPr>
            <p:spPr>
              <a:xfrm>
                <a:off x="2144056" y="2467948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6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84" y="406"/>
                      <a:pt x="145" y="434"/>
                      <a:pt x="220" y="434"/>
                    </a:cubicBezTo>
                    <a:cubicBezTo>
                      <a:pt x="261" y="434"/>
                      <a:pt x="306" y="425"/>
                      <a:pt x="361" y="407"/>
                    </a:cubicBezTo>
                    <a:cubicBezTo>
                      <a:pt x="490" y="330"/>
                      <a:pt x="670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9" name="Google Shape;18309;p52"/>
              <p:cNvSpPr/>
              <p:nvPr/>
            </p:nvSpPr>
            <p:spPr>
              <a:xfrm>
                <a:off x="2108558" y="2609357"/>
                <a:ext cx="23988" cy="14613"/>
              </a:xfrm>
              <a:custGeom>
                <a:rect b="b" l="l" r="r" t="t"/>
                <a:pathLst>
                  <a:path extrusionOk="0" h="424" w="696">
                    <a:moveTo>
                      <a:pt x="487" y="0"/>
                    </a:moveTo>
                    <a:cubicBezTo>
                      <a:pt x="393" y="0"/>
                      <a:pt x="292" y="20"/>
                      <a:pt x="207" y="62"/>
                    </a:cubicBezTo>
                    <a:cubicBezTo>
                      <a:pt x="52" y="114"/>
                      <a:pt x="27" y="216"/>
                      <a:pt x="1" y="345"/>
                    </a:cubicBezTo>
                    <a:cubicBezTo>
                      <a:pt x="84" y="395"/>
                      <a:pt x="146" y="423"/>
                      <a:pt x="221" y="423"/>
                    </a:cubicBezTo>
                    <a:cubicBezTo>
                      <a:pt x="262" y="423"/>
                      <a:pt x="307" y="415"/>
                      <a:pt x="361" y="397"/>
                    </a:cubicBezTo>
                    <a:cubicBezTo>
                      <a:pt x="490" y="319"/>
                      <a:pt x="670" y="165"/>
                      <a:pt x="696" y="36"/>
                    </a:cubicBezTo>
                    <a:cubicBezTo>
                      <a:pt x="638" y="13"/>
                      <a:pt x="565" y="0"/>
                      <a:pt x="4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0" name="Google Shape;18310;p52"/>
              <p:cNvSpPr/>
              <p:nvPr/>
            </p:nvSpPr>
            <p:spPr>
              <a:xfrm>
                <a:off x="1954224" y="2386163"/>
                <a:ext cx="27538" cy="30191"/>
              </a:xfrm>
              <a:custGeom>
                <a:rect b="b" l="l" r="r" t="t"/>
                <a:pathLst>
                  <a:path extrusionOk="0" h="876" w="799">
                    <a:moveTo>
                      <a:pt x="747" y="0"/>
                    </a:moveTo>
                    <a:cubicBezTo>
                      <a:pt x="541" y="0"/>
                      <a:pt x="284" y="181"/>
                      <a:pt x="129" y="361"/>
                    </a:cubicBezTo>
                    <a:cubicBezTo>
                      <a:pt x="0" y="541"/>
                      <a:pt x="26" y="695"/>
                      <a:pt x="78" y="876"/>
                    </a:cubicBezTo>
                    <a:cubicBezTo>
                      <a:pt x="284" y="876"/>
                      <a:pt x="438" y="876"/>
                      <a:pt x="567" y="695"/>
                    </a:cubicBezTo>
                    <a:cubicBezTo>
                      <a:pt x="695" y="515"/>
                      <a:pt x="798" y="181"/>
                      <a:pt x="7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1" name="Google Shape;18311;p52"/>
              <p:cNvSpPr/>
              <p:nvPr/>
            </p:nvSpPr>
            <p:spPr>
              <a:xfrm>
                <a:off x="2072197" y="2664673"/>
                <a:ext cx="39083" cy="22402"/>
              </a:xfrm>
              <a:custGeom>
                <a:rect b="b" l="l" r="r" t="t"/>
                <a:pathLst>
                  <a:path extrusionOk="0" h="650" w="1134">
                    <a:moveTo>
                      <a:pt x="712" y="0"/>
                    </a:moveTo>
                    <a:cubicBezTo>
                      <a:pt x="588" y="0"/>
                      <a:pt x="462" y="19"/>
                      <a:pt x="361" y="53"/>
                    </a:cubicBezTo>
                    <a:cubicBezTo>
                      <a:pt x="129" y="130"/>
                      <a:pt x="52" y="284"/>
                      <a:pt x="1" y="490"/>
                    </a:cubicBezTo>
                    <a:cubicBezTo>
                      <a:pt x="131" y="584"/>
                      <a:pt x="235" y="650"/>
                      <a:pt x="370" y="650"/>
                    </a:cubicBezTo>
                    <a:cubicBezTo>
                      <a:pt x="422" y="650"/>
                      <a:pt x="477" y="640"/>
                      <a:pt x="541" y="619"/>
                    </a:cubicBezTo>
                    <a:cubicBezTo>
                      <a:pt x="799" y="516"/>
                      <a:pt x="1056" y="310"/>
                      <a:pt x="1133" y="104"/>
                    </a:cubicBezTo>
                    <a:cubicBezTo>
                      <a:pt x="1032" y="32"/>
                      <a:pt x="873" y="0"/>
                      <a:pt x="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2" name="Google Shape;18312;p52"/>
              <p:cNvSpPr/>
              <p:nvPr/>
            </p:nvSpPr>
            <p:spPr>
              <a:xfrm>
                <a:off x="1938267" y="2627416"/>
                <a:ext cx="24849" cy="14096"/>
              </a:xfrm>
              <a:custGeom>
                <a:rect b="b" l="l" r="r" t="t"/>
                <a:pathLst>
                  <a:path extrusionOk="0" h="409" w="721">
                    <a:moveTo>
                      <a:pt x="410" y="0"/>
                    </a:moveTo>
                    <a:cubicBezTo>
                      <a:pt x="348" y="0"/>
                      <a:pt x="287" y="9"/>
                      <a:pt x="232" y="27"/>
                    </a:cubicBezTo>
                    <a:cubicBezTo>
                      <a:pt x="77" y="79"/>
                      <a:pt x="52" y="182"/>
                      <a:pt x="0" y="310"/>
                    </a:cubicBezTo>
                    <a:cubicBezTo>
                      <a:pt x="74" y="366"/>
                      <a:pt x="149" y="408"/>
                      <a:pt x="232" y="408"/>
                    </a:cubicBezTo>
                    <a:cubicBezTo>
                      <a:pt x="265" y="408"/>
                      <a:pt x="299" y="402"/>
                      <a:pt x="335" y="387"/>
                    </a:cubicBezTo>
                    <a:cubicBezTo>
                      <a:pt x="489" y="336"/>
                      <a:pt x="669" y="207"/>
                      <a:pt x="721" y="79"/>
                    </a:cubicBezTo>
                    <a:cubicBezTo>
                      <a:pt x="638" y="29"/>
                      <a:pt x="522" y="0"/>
                      <a:pt x="4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3" name="Google Shape;18313;p52"/>
              <p:cNvSpPr/>
              <p:nvPr/>
            </p:nvSpPr>
            <p:spPr>
              <a:xfrm>
                <a:off x="1949778" y="2388817"/>
                <a:ext cx="12476" cy="21334"/>
              </a:xfrm>
              <a:custGeom>
                <a:rect b="b" l="l" r="r" t="t"/>
                <a:pathLst>
                  <a:path extrusionOk="0" h="619" w="362">
                    <a:moveTo>
                      <a:pt x="284" y="1"/>
                    </a:moveTo>
                    <a:cubicBezTo>
                      <a:pt x="181" y="52"/>
                      <a:pt x="78" y="207"/>
                      <a:pt x="27" y="335"/>
                    </a:cubicBezTo>
                    <a:cubicBezTo>
                      <a:pt x="1" y="464"/>
                      <a:pt x="27" y="515"/>
                      <a:pt x="104" y="618"/>
                    </a:cubicBezTo>
                    <a:cubicBezTo>
                      <a:pt x="207" y="593"/>
                      <a:pt x="284" y="541"/>
                      <a:pt x="335" y="412"/>
                    </a:cubicBezTo>
                    <a:cubicBezTo>
                      <a:pt x="361" y="284"/>
                      <a:pt x="361" y="104"/>
                      <a:pt x="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4" name="Google Shape;18314;p52"/>
              <p:cNvSpPr/>
              <p:nvPr/>
            </p:nvSpPr>
            <p:spPr>
              <a:xfrm>
                <a:off x="1971078" y="2535189"/>
                <a:ext cx="19542" cy="19542"/>
              </a:xfrm>
              <a:custGeom>
                <a:rect b="b" l="l" r="r" t="t"/>
                <a:pathLst>
                  <a:path extrusionOk="0" h="567" w="567">
                    <a:moveTo>
                      <a:pt x="541" y="1"/>
                    </a:moveTo>
                    <a:cubicBezTo>
                      <a:pt x="412" y="1"/>
                      <a:pt x="206" y="103"/>
                      <a:pt x="103" y="206"/>
                    </a:cubicBezTo>
                    <a:cubicBezTo>
                      <a:pt x="1" y="335"/>
                      <a:pt x="1" y="438"/>
                      <a:pt x="26" y="567"/>
                    </a:cubicBezTo>
                    <a:cubicBezTo>
                      <a:pt x="181" y="567"/>
                      <a:pt x="258" y="567"/>
                      <a:pt x="387" y="464"/>
                    </a:cubicBezTo>
                    <a:cubicBezTo>
                      <a:pt x="490" y="335"/>
                      <a:pt x="567" y="129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5" name="Google Shape;18315;p52"/>
              <p:cNvSpPr/>
              <p:nvPr/>
            </p:nvSpPr>
            <p:spPr>
              <a:xfrm>
                <a:off x="1969320" y="2571549"/>
                <a:ext cx="19542" cy="20024"/>
              </a:xfrm>
              <a:custGeom>
                <a:rect b="b" l="l" r="r" t="t"/>
                <a:pathLst>
                  <a:path extrusionOk="0" h="581" w="567">
                    <a:moveTo>
                      <a:pt x="541" y="1"/>
                    </a:moveTo>
                    <a:cubicBezTo>
                      <a:pt x="412" y="1"/>
                      <a:pt x="206" y="104"/>
                      <a:pt x="103" y="207"/>
                    </a:cubicBezTo>
                    <a:cubicBezTo>
                      <a:pt x="0" y="335"/>
                      <a:pt x="0" y="438"/>
                      <a:pt x="26" y="567"/>
                    </a:cubicBezTo>
                    <a:cubicBezTo>
                      <a:pt x="73" y="575"/>
                      <a:pt x="116" y="581"/>
                      <a:pt x="156" y="581"/>
                    </a:cubicBezTo>
                    <a:cubicBezTo>
                      <a:pt x="244" y="581"/>
                      <a:pt x="315" y="553"/>
                      <a:pt x="386" y="464"/>
                    </a:cubicBezTo>
                    <a:cubicBezTo>
                      <a:pt x="489" y="335"/>
                      <a:pt x="566" y="155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6" name="Google Shape;18316;p52"/>
              <p:cNvSpPr/>
              <p:nvPr/>
            </p:nvSpPr>
            <p:spPr>
              <a:xfrm>
                <a:off x="1880607" y="2353353"/>
                <a:ext cx="15096" cy="24849"/>
              </a:xfrm>
              <a:custGeom>
                <a:rect b="b" l="l" r="r" t="t"/>
                <a:pathLst>
                  <a:path extrusionOk="0" h="721" w="438">
                    <a:moveTo>
                      <a:pt x="335" y="0"/>
                    </a:moveTo>
                    <a:cubicBezTo>
                      <a:pt x="206" y="52"/>
                      <a:pt x="77" y="232"/>
                      <a:pt x="52" y="360"/>
                    </a:cubicBezTo>
                    <a:cubicBezTo>
                      <a:pt x="0" y="515"/>
                      <a:pt x="52" y="618"/>
                      <a:pt x="129" y="721"/>
                    </a:cubicBezTo>
                    <a:cubicBezTo>
                      <a:pt x="258" y="669"/>
                      <a:pt x="361" y="618"/>
                      <a:pt x="386" y="463"/>
                    </a:cubicBezTo>
                    <a:cubicBezTo>
                      <a:pt x="438" y="309"/>
                      <a:pt x="412" y="10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7" name="Google Shape;18317;p52"/>
              <p:cNvSpPr/>
              <p:nvPr/>
            </p:nvSpPr>
            <p:spPr>
              <a:xfrm>
                <a:off x="1971974" y="2800946"/>
                <a:ext cx="24849" cy="13752"/>
              </a:xfrm>
              <a:custGeom>
                <a:rect b="b" l="l" r="r" t="t"/>
                <a:pathLst>
                  <a:path extrusionOk="0" h="399" w="721">
                    <a:moveTo>
                      <a:pt x="468" y="1"/>
                    </a:moveTo>
                    <a:cubicBezTo>
                      <a:pt x="386" y="1"/>
                      <a:pt x="301" y="14"/>
                      <a:pt x="232" y="37"/>
                    </a:cubicBezTo>
                    <a:cubicBezTo>
                      <a:pt x="77" y="88"/>
                      <a:pt x="52" y="166"/>
                      <a:pt x="0" y="320"/>
                    </a:cubicBezTo>
                    <a:cubicBezTo>
                      <a:pt x="83" y="370"/>
                      <a:pt x="145" y="398"/>
                      <a:pt x="220" y="398"/>
                    </a:cubicBezTo>
                    <a:cubicBezTo>
                      <a:pt x="261" y="398"/>
                      <a:pt x="306" y="390"/>
                      <a:pt x="361" y="371"/>
                    </a:cubicBezTo>
                    <a:cubicBezTo>
                      <a:pt x="515" y="346"/>
                      <a:pt x="669" y="191"/>
                      <a:pt x="721" y="63"/>
                    </a:cubicBezTo>
                    <a:cubicBezTo>
                      <a:pt x="664" y="20"/>
                      <a:pt x="569" y="1"/>
                      <a:pt x="4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8" name="Google Shape;18318;p52"/>
              <p:cNvSpPr/>
              <p:nvPr/>
            </p:nvSpPr>
            <p:spPr>
              <a:xfrm>
                <a:off x="1963082" y="2763173"/>
                <a:ext cx="23988" cy="32845"/>
              </a:xfrm>
              <a:custGeom>
                <a:rect b="b" l="l" r="r" t="t"/>
                <a:pathLst>
                  <a:path extrusionOk="0" h="953" w="696">
                    <a:moveTo>
                      <a:pt x="593" y="0"/>
                    </a:moveTo>
                    <a:lnTo>
                      <a:pt x="593" y="0"/>
                    </a:lnTo>
                    <a:cubicBezTo>
                      <a:pt x="413" y="26"/>
                      <a:pt x="181" y="258"/>
                      <a:pt x="104" y="464"/>
                    </a:cubicBezTo>
                    <a:cubicBezTo>
                      <a:pt x="1" y="670"/>
                      <a:pt x="52" y="798"/>
                      <a:pt x="155" y="953"/>
                    </a:cubicBezTo>
                    <a:cubicBezTo>
                      <a:pt x="335" y="927"/>
                      <a:pt x="464" y="901"/>
                      <a:pt x="567" y="695"/>
                    </a:cubicBezTo>
                    <a:cubicBezTo>
                      <a:pt x="670" y="489"/>
                      <a:pt x="696" y="181"/>
                      <a:pt x="5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9" name="Google Shape;18319;p52"/>
              <p:cNvSpPr/>
              <p:nvPr/>
            </p:nvSpPr>
            <p:spPr>
              <a:xfrm>
                <a:off x="1901872" y="2761932"/>
                <a:ext cx="23988" cy="14406"/>
              </a:xfrm>
              <a:custGeom>
                <a:rect b="b" l="l" r="r" t="t"/>
                <a:pathLst>
                  <a:path extrusionOk="0" h="418" w="696">
                    <a:moveTo>
                      <a:pt x="443" y="0"/>
                    </a:moveTo>
                    <a:cubicBezTo>
                      <a:pt x="361" y="0"/>
                      <a:pt x="276" y="13"/>
                      <a:pt x="207" y="36"/>
                    </a:cubicBezTo>
                    <a:cubicBezTo>
                      <a:pt x="78" y="88"/>
                      <a:pt x="27" y="191"/>
                      <a:pt x="1" y="319"/>
                    </a:cubicBezTo>
                    <a:cubicBezTo>
                      <a:pt x="75" y="375"/>
                      <a:pt x="136" y="417"/>
                      <a:pt x="222" y="417"/>
                    </a:cubicBezTo>
                    <a:cubicBezTo>
                      <a:pt x="255" y="417"/>
                      <a:pt x="292" y="411"/>
                      <a:pt x="336" y="397"/>
                    </a:cubicBezTo>
                    <a:cubicBezTo>
                      <a:pt x="490" y="345"/>
                      <a:pt x="670" y="191"/>
                      <a:pt x="696" y="62"/>
                    </a:cubicBezTo>
                    <a:cubicBezTo>
                      <a:pt x="639" y="20"/>
                      <a:pt x="543" y="0"/>
                      <a:pt x="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0" name="Google Shape;18320;p52"/>
              <p:cNvSpPr/>
              <p:nvPr/>
            </p:nvSpPr>
            <p:spPr>
              <a:xfrm>
                <a:off x="1933821" y="2837892"/>
                <a:ext cx="35533" cy="18611"/>
              </a:xfrm>
              <a:custGeom>
                <a:rect b="b" l="l" r="r" t="t"/>
                <a:pathLst>
                  <a:path extrusionOk="0" h="540" w="1031">
                    <a:moveTo>
                      <a:pt x="545" y="1"/>
                    </a:moveTo>
                    <a:cubicBezTo>
                      <a:pt x="481" y="1"/>
                      <a:pt x="419" y="7"/>
                      <a:pt x="361" y="20"/>
                    </a:cubicBezTo>
                    <a:cubicBezTo>
                      <a:pt x="155" y="46"/>
                      <a:pt x="78" y="175"/>
                      <a:pt x="0" y="355"/>
                    </a:cubicBezTo>
                    <a:cubicBezTo>
                      <a:pt x="113" y="467"/>
                      <a:pt x="205" y="540"/>
                      <a:pt x="380" y="540"/>
                    </a:cubicBezTo>
                    <a:cubicBezTo>
                      <a:pt x="406" y="540"/>
                      <a:pt x="434" y="538"/>
                      <a:pt x="464" y="535"/>
                    </a:cubicBezTo>
                    <a:cubicBezTo>
                      <a:pt x="670" y="483"/>
                      <a:pt x="953" y="329"/>
                      <a:pt x="1030" y="175"/>
                    </a:cubicBezTo>
                    <a:cubicBezTo>
                      <a:pt x="934" y="59"/>
                      <a:pt x="736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1" name="Google Shape;18321;p52"/>
              <p:cNvSpPr/>
              <p:nvPr/>
            </p:nvSpPr>
            <p:spPr>
              <a:xfrm>
                <a:off x="2141403" y="2855297"/>
                <a:ext cx="36395" cy="17887"/>
              </a:xfrm>
              <a:custGeom>
                <a:rect b="b" l="l" r="r" t="t"/>
                <a:pathLst>
                  <a:path extrusionOk="0" h="519" w="1056">
                    <a:moveTo>
                      <a:pt x="370" y="0"/>
                    </a:moveTo>
                    <a:cubicBezTo>
                      <a:pt x="185" y="0"/>
                      <a:pt x="93" y="97"/>
                      <a:pt x="0" y="236"/>
                    </a:cubicBezTo>
                    <a:cubicBezTo>
                      <a:pt x="103" y="416"/>
                      <a:pt x="206" y="519"/>
                      <a:pt x="412" y="519"/>
                    </a:cubicBezTo>
                    <a:cubicBezTo>
                      <a:pt x="644" y="519"/>
                      <a:pt x="927" y="416"/>
                      <a:pt x="1056" y="262"/>
                    </a:cubicBezTo>
                    <a:cubicBezTo>
                      <a:pt x="953" y="107"/>
                      <a:pt x="644" y="4"/>
                      <a:pt x="438" y="4"/>
                    </a:cubicBezTo>
                    <a:cubicBezTo>
                      <a:pt x="414" y="2"/>
                      <a:pt x="391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2" name="Google Shape;18322;p52"/>
              <p:cNvSpPr/>
              <p:nvPr/>
            </p:nvSpPr>
            <p:spPr>
              <a:xfrm>
                <a:off x="2137853" y="2866084"/>
                <a:ext cx="18646" cy="21299"/>
              </a:xfrm>
              <a:custGeom>
                <a:rect b="b" l="l" r="r" t="t"/>
                <a:pathLst>
                  <a:path extrusionOk="0" h="618" w="541">
                    <a:moveTo>
                      <a:pt x="52" y="0"/>
                    </a:moveTo>
                    <a:cubicBezTo>
                      <a:pt x="26" y="129"/>
                      <a:pt x="0" y="232"/>
                      <a:pt x="78" y="360"/>
                    </a:cubicBezTo>
                    <a:cubicBezTo>
                      <a:pt x="181" y="489"/>
                      <a:pt x="361" y="618"/>
                      <a:pt x="489" y="618"/>
                    </a:cubicBezTo>
                    <a:cubicBezTo>
                      <a:pt x="541" y="489"/>
                      <a:pt x="464" y="283"/>
                      <a:pt x="386" y="154"/>
                    </a:cubicBezTo>
                    <a:cubicBezTo>
                      <a:pt x="309" y="26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3" name="Google Shape;18323;p52"/>
              <p:cNvSpPr/>
              <p:nvPr/>
            </p:nvSpPr>
            <p:spPr>
              <a:xfrm>
                <a:off x="2144056" y="2836445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74" y="1"/>
                    </a:moveTo>
                    <a:cubicBezTo>
                      <a:pt x="379" y="1"/>
                      <a:pt x="277" y="20"/>
                      <a:pt x="206" y="62"/>
                    </a:cubicBezTo>
                    <a:cubicBezTo>
                      <a:pt x="52" y="139"/>
                      <a:pt x="26" y="217"/>
                      <a:pt x="1" y="345"/>
                    </a:cubicBezTo>
                    <a:cubicBezTo>
                      <a:pt x="68" y="396"/>
                      <a:pt x="135" y="435"/>
                      <a:pt x="209" y="435"/>
                    </a:cubicBezTo>
                    <a:cubicBezTo>
                      <a:pt x="249" y="435"/>
                      <a:pt x="290" y="424"/>
                      <a:pt x="335" y="397"/>
                    </a:cubicBezTo>
                    <a:cubicBezTo>
                      <a:pt x="490" y="345"/>
                      <a:pt x="644" y="191"/>
                      <a:pt x="670" y="36"/>
                    </a:cubicBezTo>
                    <a:cubicBezTo>
                      <a:pt x="623" y="13"/>
                      <a:pt x="551" y="1"/>
                      <a:pt x="4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4" name="Google Shape;18324;p52"/>
              <p:cNvSpPr/>
              <p:nvPr/>
            </p:nvSpPr>
            <p:spPr>
              <a:xfrm>
                <a:off x="2160910" y="2876665"/>
                <a:ext cx="23988" cy="14510"/>
              </a:xfrm>
              <a:custGeom>
                <a:rect b="b" l="l" r="r" t="t"/>
                <a:pathLst>
                  <a:path extrusionOk="0" h="421" w="696">
                    <a:moveTo>
                      <a:pt x="214" y="1"/>
                    </a:moveTo>
                    <a:cubicBezTo>
                      <a:pt x="134" y="1"/>
                      <a:pt x="67" y="29"/>
                      <a:pt x="1" y="79"/>
                    </a:cubicBezTo>
                    <a:cubicBezTo>
                      <a:pt x="26" y="208"/>
                      <a:pt x="52" y="311"/>
                      <a:pt x="206" y="362"/>
                    </a:cubicBezTo>
                    <a:cubicBezTo>
                      <a:pt x="284" y="401"/>
                      <a:pt x="374" y="420"/>
                      <a:pt x="461" y="420"/>
                    </a:cubicBezTo>
                    <a:cubicBezTo>
                      <a:pt x="548" y="420"/>
                      <a:pt x="631" y="401"/>
                      <a:pt x="696" y="362"/>
                    </a:cubicBezTo>
                    <a:cubicBezTo>
                      <a:pt x="670" y="234"/>
                      <a:pt x="490" y="79"/>
                      <a:pt x="361" y="28"/>
                    </a:cubicBezTo>
                    <a:cubicBezTo>
                      <a:pt x="306" y="9"/>
                      <a:pt x="258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5" name="Google Shape;18325;p52"/>
              <p:cNvSpPr/>
              <p:nvPr/>
            </p:nvSpPr>
            <p:spPr>
              <a:xfrm>
                <a:off x="2040283" y="2717920"/>
                <a:ext cx="27538" cy="36395"/>
              </a:xfrm>
              <a:custGeom>
                <a:rect b="b" l="l" r="r" t="t"/>
                <a:pathLst>
                  <a:path extrusionOk="0" h="1056" w="799">
                    <a:moveTo>
                      <a:pt x="721" y="1"/>
                    </a:moveTo>
                    <a:lnTo>
                      <a:pt x="721" y="1"/>
                    </a:lnTo>
                    <a:cubicBezTo>
                      <a:pt x="489" y="26"/>
                      <a:pt x="232" y="258"/>
                      <a:pt x="129" y="490"/>
                    </a:cubicBezTo>
                    <a:cubicBezTo>
                      <a:pt x="0" y="696"/>
                      <a:pt x="52" y="850"/>
                      <a:pt x="155" y="1056"/>
                    </a:cubicBezTo>
                    <a:cubicBezTo>
                      <a:pt x="360" y="1004"/>
                      <a:pt x="515" y="979"/>
                      <a:pt x="644" y="747"/>
                    </a:cubicBezTo>
                    <a:cubicBezTo>
                      <a:pt x="747" y="541"/>
                      <a:pt x="798" y="207"/>
                      <a:pt x="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6" name="Google Shape;18326;p52"/>
              <p:cNvSpPr/>
              <p:nvPr/>
            </p:nvSpPr>
            <p:spPr>
              <a:xfrm>
                <a:off x="2047383" y="2747870"/>
                <a:ext cx="28399" cy="13786"/>
              </a:xfrm>
              <a:custGeom>
                <a:rect b="b" l="l" r="r" t="t"/>
                <a:pathLst>
                  <a:path extrusionOk="0" h="400" w="824">
                    <a:moveTo>
                      <a:pt x="405" y="0"/>
                    </a:moveTo>
                    <a:cubicBezTo>
                      <a:pt x="372" y="0"/>
                      <a:pt x="340" y="2"/>
                      <a:pt x="309" y="7"/>
                    </a:cubicBezTo>
                    <a:cubicBezTo>
                      <a:pt x="129" y="33"/>
                      <a:pt x="77" y="110"/>
                      <a:pt x="0" y="238"/>
                    </a:cubicBezTo>
                    <a:cubicBezTo>
                      <a:pt x="86" y="346"/>
                      <a:pt x="154" y="399"/>
                      <a:pt x="278" y="399"/>
                    </a:cubicBezTo>
                    <a:cubicBezTo>
                      <a:pt x="303" y="399"/>
                      <a:pt x="330" y="397"/>
                      <a:pt x="360" y="393"/>
                    </a:cubicBezTo>
                    <a:cubicBezTo>
                      <a:pt x="541" y="367"/>
                      <a:pt x="746" y="264"/>
                      <a:pt x="824" y="135"/>
                    </a:cubicBezTo>
                    <a:cubicBezTo>
                      <a:pt x="738" y="50"/>
                      <a:pt x="565" y="0"/>
                      <a:pt x="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7" name="Google Shape;18327;p52"/>
              <p:cNvSpPr/>
              <p:nvPr/>
            </p:nvSpPr>
            <p:spPr>
              <a:xfrm>
                <a:off x="2034941" y="2713475"/>
                <a:ext cx="14234" cy="29330"/>
              </a:xfrm>
              <a:custGeom>
                <a:rect b="b" l="l" r="r" t="t"/>
                <a:pathLst>
                  <a:path extrusionOk="0" h="851" w="413">
                    <a:moveTo>
                      <a:pt x="232" y="1"/>
                    </a:moveTo>
                    <a:cubicBezTo>
                      <a:pt x="104" y="78"/>
                      <a:pt x="1" y="310"/>
                      <a:pt x="1" y="490"/>
                    </a:cubicBezTo>
                    <a:cubicBezTo>
                      <a:pt x="1" y="670"/>
                      <a:pt x="78" y="747"/>
                      <a:pt x="181" y="850"/>
                    </a:cubicBezTo>
                    <a:cubicBezTo>
                      <a:pt x="310" y="747"/>
                      <a:pt x="387" y="696"/>
                      <a:pt x="413" y="516"/>
                    </a:cubicBezTo>
                    <a:cubicBezTo>
                      <a:pt x="413" y="336"/>
                      <a:pt x="335" y="104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8" name="Google Shape;18328;p52"/>
              <p:cNvSpPr/>
              <p:nvPr/>
            </p:nvSpPr>
            <p:spPr>
              <a:xfrm>
                <a:off x="2070440" y="2723090"/>
                <a:ext cx="23092" cy="19990"/>
              </a:xfrm>
              <a:custGeom>
                <a:rect b="b" l="l" r="r" t="t"/>
                <a:pathLst>
                  <a:path extrusionOk="0" h="580" w="670">
                    <a:moveTo>
                      <a:pt x="606" y="0"/>
                    </a:moveTo>
                    <a:cubicBezTo>
                      <a:pt x="457" y="0"/>
                      <a:pt x="267" y="73"/>
                      <a:pt x="155" y="185"/>
                    </a:cubicBezTo>
                    <a:cubicBezTo>
                      <a:pt x="26" y="288"/>
                      <a:pt x="0" y="417"/>
                      <a:pt x="26" y="546"/>
                    </a:cubicBezTo>
                    <a:cubicBezTo>
                      <a:pt x="90" y="567"/>
                      <a:pt x="145" y="579"/>
                      <a:pt x="197" y="579"/>
                    </a:cubicBezTo>
                    <a:cubicBezTo>
                      <a:pt x="270" y="579"/>
                      <a:pt x="337" y="554"/>
                      <a:pt x="412" y="494"/>
                    </a:cubicBezTo>
                    <a:cubicBezTo>
                      <a:pt x="541" y="391"/>
                      <a:pt x="669" y="160"/>
                      <a:pt x="669" y="5"/>
                    </a:cubicBezTo>
                    <a:cubicBezTo>
                      <a:pt x="649" y="2"/>
                      <a:pt x="628" y="0"/>
                      <a:pt x="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9" name="Google Shape;18329;p52"/>
              <p:cNvSpPr/>
              <p:nvPr/>
            </p:nvSpPr>
            <p:spPr>
              <a:xfrm>
                <a:off x="1775042" y="3082385"/>
                <a:ext cx="39945" cy="19783"/>
              </a:xfrm>
              <a:custGeom>
                <a:rect b="b" l="l" r="r" t="t"/>
                <a:pathLst>
                  <a:path extrusionOk="0" h="574" w="1159">
                    <a:moveTo>
                      <a:pt x="639" y="0"/>
                    </a:moveTo>
                    <a:cubicBezTo>
                      <a:pt x="397" y="0"/>
                      <a:pt x="116" y="97"/>
                      <a:pt x="0" y="236"/>
                    </a:cubicBezTo>
                    <a:cubicBezTo>
                      <a:pt x="103" y="416"/>
                      <a:pt x="438" y="545"/>
                      <a:pt x="669" y="570"/>
                    </a:cubicBezTo>
                    <a:cubicBezTo>
                      <a:pt x="692" y="573"/>
                      <a:pt x="713" y="574"/>
                      <a:pt x="733" y="574"/>
                    </a:cubicBezTo>
                    <a:cubicBezTo>
                      <a:pt x="945" y="574"/>
                      <a:pt x="1041" y="454"/>
                      <a:pt x="1159" y="313"/>
                    </a:cubicBezTo>
                    <a:cubicBezTo>
                      <a:pt x="1056" y="133"/>
                      <a:pt x="953" y="4"/>
                      <a:pt x="721" y="4"/>
                    </a:cubicBezTo>
                    <a:cubicBezTo>
                      <a:pt x="694" y="2"/>
                      <a:pt x="667" y="0"/>
                      <a:pt x="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0" name="Google Shape;18330;p52"/>
              <p:cNvSpPr/>
              <p:nvPr/>
            </p:nvSpPr>
            <p:spPr>
              <a:xfrm>
                <a:off x="1783899" y="3063533"/>
                <a:ext cx="27538" cy="15268"/>
              </a:xfrm>
              <a:custGeom>
                <a:rect b="b" l="l" r="r" t="t"/>
                <a:pathLst>
                  <a:path extrusionOk="0" h="443" w="799">
                    <a:moveTo>
                      <a:pt x="281" y="1"/>
                    </a:moveTo>
                    <a:cubicBezTo>
                      <a:pt x="174" y="1"/>
                      <a:pt x="72" y="20"/>
                      <a:pt x="1" y="62"/>
                    </a:cubicBezTo>
                    <a:cubicBezTo>
                      <a:pt x="52" y="217"/>
                      <a:pt x="232" y="371"/>
                      <a:pt x="412" y="423"/>
                    </a:cubicBezTo>
                    <a:cubicBezTo>
                      <a:pt x="454" y="436"/>
                      <a:pt x="492" y="443"/>
                      <a:pt x="527" y="443"/>
                    </a:cubicBezTo>
                    <a:cubicBezTo>
                      <a:pt x="624" y="443"/>
                      <a:pt x="704" y="395"/>
                      <a:pt x="799" y="320"/>
                    </a:cubicBezTo>
                    <a:cubicBezTo>
                      <a:pt x="747" y="191"/>
                      <a:pt x="696" y="88"/>
                      <a:pt x="541" y="36"/>
                    </a:cubicBezTo>
                    <a:cubicBezTo>
                      <a:pt x="460" y="13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1" name="Google Shape;18331;p52"/>
              <p:cNvSpPr/>
              <p:nvPr/>
            </p:nvSpPr>
            <p:spPr>
              <a:xfrm>
                <a:off x="1796341" y="3103960"/>
                <a:ext cx="26641" cy="16061"/>
              </a:xfrm>
              <a:custGeom>
                <a:rect b="b" l="l" r="r" t="t"/>
                <a:pathLst>
                  <a:path extrusionOk="0" h="466" w="773">
                    <a:moveTo>
                      <a:pt x="495" y="1"/>
                    </a:moveTo>
                    <a:cubicBezTo>
                      <a:pt x="455" y="1"/>
                      <a:pt x="411" y="7"/>
                      <a:pt x="360" y="22"/>
                    </a:cubicBezTo>
                    <a:cubicBezTo>
                      <a:pt x="206" y="99"/>
                      <a:pt x="26" y="253"/>
                      <a:pt x="0" y="408"/>
                    </a:cubicBezTo>
                    <a:cubicBezTo>
                      <a:pt x="51" y="446"/>
                      <a:pt x="142" y="466"/>
                      <a:pt x="238" y="466"/>
                    </a:cubicBezTo>
                    <a:cubicBezTo>
                      <a:pt x="335" y="466"/>
                      <a:pt x="438" y="446"/>
                      <a:pt x="515" y="408"/>
                    </a:cubicBezTo>
                    <a:cubicBezTo>
                      <a:pt x="695" y="356"/>
                      <a:pt x="721" y="253"/>
                      <a:pt x="772" y="99"/>
                    </a:cubicBezTo>
                    <a:cubicBezTo>
                      <a:pt x="679" y="43"/>
                      <a:pt x="600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2" name="Google Shape;18332;p52"/>
              <p:cNvSpPr/>
              <p:nvPr/>
            </p:nvSpPr>
            <p:spPr>
              <a:xfrm>
                <a:off x="1768838" y="3015248"/>
                <a:ext cx="25745" cy="16267"/>
              </a:xfrm>
              <a:custGeom>
                <a:rect b="b" l="l" r="r" t="t"/>
                <a:pathLst>
                  <a:path extrusionOk="0" h="472" w="747">
                    <a:moveTo>
                      <a:pt x="205" y="1"/>
                    </a:moveTo>
                    <a:cubicBezTo>
                      <a:pt x="126" y="1"/>
                      <a:pt x="54" y="15"/>
                      <a:pt x="0" y="48"/>
                    </a:cubicBezTo>
                    <a:cubicBezTo>
                      <a:pt x="26" y="176"/>
                      <a:pt x="206" y="356"/>
                      <a:pt x="360" y="434"/>
                    </a:cubicBezTo>
                    <a:cubicBezTo>
                      <a:pt x="414" y="461"/>
                      <a:pt x="462" y="472"/>
                      <a:pt x="506" y="472"/>
                    </a:cubicBezTo>
                    <a:cubicBezTo>
                      <a:pt x="590" y="472"/>
                      <a:pt x="663" y="432"/>
                      <a:pt x="747" y="382"/>
                    </a:cubicBezTo>
                    <a:cubicBezTo>
                      <a:pt x="721" y="253"/>
                      <a:pt x="695" y="125"/>
                      <a:pt x="541" y="73"/>
                    </a:cubicBezTo>
                    <a:cubicBezTo>
                      <a:pt x="436" y="28"/>
                      <a:pt x="314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3" name="Google Shape;18333;p52"/>
              <p:cNvSpPr/>
              <p:nvPr/>
            </p:nvSpPr>
            <p:spPr>
              <a:xfrm>
                <a:off x="2080193" y="2761380"/>
                <a:ext cx="19542" cy="23126"/>
              </a:xfrm>
              <a:custGeom>
                <a:rect b="b" l="l" r="r" t="t"/>
                <a:pathLst>
                  <a:path extrusionOk="0" h="671" w="567">
                    <a:moveTo>
                      <a:pt x="515" y="1"/>
                    </a:moveTo>
                    <a:cubicBezTo>
                      <a:pt x="386" y="1"/>
                      <a:pt x="181" y="155"/>
                      <a:pt x="78" y="284"/>
                    </a:cubicBezTo>
                    <a:cubicBezTo>
                      <a:pt x="0" y="438"/>
                      <a:pt x="26" y="541"/>
                      <a:pt x="78" y="670"/>
                    </a:cubicBezTo>
                    <a:cubicBezTo>
                      <a:pt x="206" y="670"/>
                      <a:pt x="335" y="644"/>
                      <a:pt x="412" y="516"/>
                    </a:cubicBezTo>
                    <a:cubicBezTo>
                      <a:pt x="515" y="361"/>
                      <a:pt x="567" y="130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4" name="Google Shape;18334;p52"/>
              <p:cNvSpPr/>
              <p:nvPr/>
            </p:nvSpPr>
            <p:spPr>
              <a:xfrm>
                <a:off x="2083743" y="2780922"/>
                <a:ext cx="19542" cy="9788"/>
              </a:xfrm>
              <a:custGeom>
                <a:rect b="b" l="l" r="r" t="t"/>
                <a:pathLst>
                  <a:path extrusionOk="0" h="284" w="567">
                    <a:moveTo>
                      <a:pt x="232" y="0"/>
                    </a:moveTo>
                    <a:cubicBezTo>
                      <a:pt x="103" y="26"/>
                      <a:pt x="52" y="77"/>
                      <a:pt x="0" y="155"/>
                    </a:cubicBezTo>
                    <a:cubicBezTo>
                      <a:pt x="52" y="232"/>
                      <a:pt x="103" y="283"/>
                      <a:pt x="232" y="283"/>
                    </a:cubicBezTo>
                    <a:cubicBezTo>
                      <a:pt x="361" y="283"/>
                      <a:pt x="515" y="232"/>
                      <a:pt x="567" y="129"/>
                    </a:cubicBezTo>
                    <a:cubicBezTo>
                      <a:pt x="515" y="52"/>
                      <a:pt x="335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5" name="Google Shape;18335;p52"/>
              <p:cNvSpPr/>
              <p:nvPr/>
            </p:nvSpPr>
            <p:spPr>
              <a:xfrm>
                <a:off x="2069544" y="2756969"/>
                <a:ext cx="10684" cy="19542"/>
              </a:xfrm>
              <a:custGeom>
                <a:rect b="b" l="l" r="r" t="t"/>
                <a:pathLst>
                  <a:path extrusionOk="0" h="567" w="310">
                    <a:moveTo>
                      <a:pt x="206" y="0"/>
                    </a:moveTo>
                    <a:cubicBezTo>
                      <a:pt x="129" y="52"/>
                      <a:pt x="52" y="206"/>
                      <a:pt x="26" y="309"/>
                    </a:cubicBezTo>
                    <a:cubicBezTo>
                      <a:pt x="1" y="438"/>
                      <a:pt x="52" y="489"/>
                      <a:pt x="129" y="566"/>
                    </a:cubicBezTo>
                    <a:cubicBezTo>
                      <a:pt x="232" y="515"/>
                      <a:pt x="284" y="489"/>
                      <a:pt x="309" y="361"/>
                    </a:cubicBezTo>
                    <a:cubicBezTo>
                      <a:pt x="309" y="232"/>
                      <a:pt x="284" y="77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6" name="Google Shape;18336;p52"/>
              <p:cNvSpPr/>
              <p:nvPr/>
            </p:nvSpPr>
            <p:spPr>
              <a:xfrm>
                <a:off x="2082847" y="2745561"/>
                <a:ext cx="15992" cy="12304"/>
              </a:xfrm>
              <a:custGeom>
                <a:rect b="b" l="l" r="r" t="t"/>
                <a:pathLst>
                  <a:path extrusionOk="0" h="357" w="464">
                    <a:moveTo>
                      <a:pt x="363" y="1"/>
                    </a:moveTo>
                    <a:cubicBezTo>
                      <a:pt x="275" y="1"/>
                      <a:pt x="176" y="37"/>
                      <a:pt x="104" y="74"/>
                    </a:cubicBezTo>
                    <a:cubicBezTo>
                      <a:pt x="1" y="151"/>
                      <a:pt x="1" y="228"/>
                      <a:pt x="1" y="331"/>
                    </a:cubicBezTo>
                    <a:cubicBezTo>
                      <a:pt x="39" y="344"/>
                      <a:pt x="78" y="357"/>
                      <a:pt x="120" y="357"/>
                    </a:cubicBezTo>
                    <a:cubicBezTo>
                      <a:pt x="161" y="357"/>
                      <a:pt x="206" y="344"/>
                      <a:pt x="258" y="305"/>
                    </a:cubicBezTo>
                    <a:cubicBezTo>
                      <a:pt x="361" y="254"/>
                      <a:pt x="464" y="125"/>
                      <a:pt x="464" y="22"/>
                    </a:cubicBezTo>
                    <a:cubicBezTo>
                      <a:pt x="434" y="7"/>
                      <a:pt x="399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7" name="Google Shape;18337;p52"/>
              <p:cNvSpPr/>
              <p:nvPr/>
            </p:nvSpPr>
            <p:spPr>
              <a:xfrm>
                <a:off x="1893015" y="2503240"/>
                <a:ext cx="36395" cy="18680"/>
              </a:xfrm>
              <a:custGeom>
                <a:rect b="b" l="l" r="r" t="t"/>
                <a:pathLst>
                  <a:path extrusionOk="0" h="542" w="1056">
                    <a:moveTo>
                      <a:pt x="438" y="1"/>
                    </a:moveTo>
                    <a:cubicBezTo>
                      <a:pt x="206" y="1"/>
                      <a:pt x="103" y="104"/>
                      <a:pt x="1" y="258"/>
                    </a:cubicBezTo>
                    <a:cubicBezTo>
                      <a:pt x="103" y="413"/>
                      <a:pt x="206" y="516"/>
                      <a:pt x="412" y="541"/>
                    </a:cubicBezTo>
                    <a:cubicBezTo>
                      <a:pt x="644" y="541"/>
                      <a:pt x="927" y="439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8" name="Google Shape;18338;p52"/>
              <p:cNvSpPr/>
              <p:nvPr/>
            </p:nvSpPr>
            <p:spPr>
              <a:xfrm>
                <a:off x="1885915" y="2520093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1"/>
                    </a:moveTo>
                    <a:cubicBezTo>
                      <a:pt x="26" y="130"/>
                      <a:pt x="1" y="207"/>
                      <a:pt x="78" y="361"/>
                    </a:cubicBezTo>
                    <a:cubicBezTo>
                      <a:pt x="181" y="490"/>
                      <a:pt x="361" y="619"/>
                      <a:pt x="490" y="619"/>
                    </a:cubicBezTo>
                    <a:cubicBezTo>
                      <a:pt x="541" y="490"/>
                      <a:pt x="490" y="258"/>
                      <a:pt x="387" y="130"/>
                    </a:cubicBezTo>
                    <a:cubicBezTo>
                      <a:pt x="309" y="1"/>
                      <a:pt x="207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9" name="Google Shape;18339;p52"/>
              <p:cNvSpPr/>
              <p:nvPr/>
            </p:nvSpPr>
            <p:spPr>
              <a:xfrm>
                <a:off x="1895669" y="2484801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7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67" y="406"/>
                      <a:pt x="134" y="434"/>
                      <a:pt x="207" y="434"/>
                    </a:cubicBezTo>
                    <a:cubicBezTo>
                      <a:pt x="247" y="434"/>
                      <a:pt x="290" y="425"/>
                      <a:pt x="335" y="407"/>
                    </a:cubicBezTo>
                    <a:cubicBezTo>
                      <a:pt x="490" y="330"/>
                      <a:pt x="644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0" name="Google Shape;18340;p52"/>
              <p:cNvSpPr/>
              <p:nvPr/>
            </p:nvSpPr>
            <p:spPr>
              <a:xfrm>
                <a:off x="1912522" y="238068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9" y="70"/>
                      <a:pt x="129" y="159"/>
                    </a:cubicBezTo>
                    <a:cubicBezTo>
                      <a:pt x="1" y="262"/>
                      <a:pt x="1" y="365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90" y="340"/>
                      <a:pt x="593" y="159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1" name="Google Shape;18341;p52"/>
              <p:cNvSpPr/>
              <p:nvPr/>
            </p:nvSpPr>
            <p:spPr>
              <a:xfrm>
                <a:off x="1888569" y="2546217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09" y="1"/>
                      <a:pt x="69" y="7"/>
                      <a:pt x="27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6" y="462"/>
                      <a:pt x="367" y="535"/>
                      <a:pt x="506" y="535"/>
                    </a:cubicBezTo>
                    <a:cubicBezTo>
                      <a:pt x="527" y="535"/>
                      <a:pt x="547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2" name="Google Shape;18342;p52"/>
              <p:cNvSpPr/>
              <p:nvPr/>
            </p:nvSpPr>
            <p:spPr>
              <a:xfrm>
                <a:off x="1823809" y="3134840"/>
                <a:ext cx="45287" cy="46183"/>
              </a:xfrm>
              <a:custGeom>
                <a:rect b="b" l="l" r="r" t="t"/>
                <a:pathLst>
                  <a:path extrusionOk="0" h="1340" w="1314">
                    <a:moveTo>
                      <a:pt x="670" y="1"/>
                    </a:moveTo>
                    <a:cubicBezTo>
                      <a:pt x="284" y="1"/>
                      <a:pt x="1" y="310"/>
                      <a:pt x="1" y="670"/>
                    </a:cubicBezTo>
                    <a:cubicBezTo>
                      <a:pt x="1" y="1030"/>
                      <a:pt x="284" y="1339"/>
                      <a:pt x="670" y="1339"/>
                    </a:cubicBezTo>
                    <a:cubicBezTo>
                      <a:pt x="1030" y="1339"/>
                      <a:pt x="1314" y="1030"/>
                      <a:pt x="1314" y="670"/>
                    </a:cubicBezTo>
                    <a:cubicBezTo>
                      <a:pt x="1314" y="310"/>
                      <a:pt x="1030" y="1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3" name="Google Shape;18343;p52"/>
              <p:cNvSpPr/>
              <p:nvPr/>
            </p:nvSpPr>
            <p:spPr>
              <a:xfrm>
                <a:off x="2055344" y="2929051"/>
                <a:ext cx="61244" cy="61244"/>
              </a:xfrm>
              <a:custGeom>
                <a:rect b="b" l="l" r="r" t="t"/>
                <a:pathLst>
                  <a:path extrusionOk="0" h="1777" w="1777">
                    <a:moveTo>
                      <a:pt x="902" y="0"/>
                    </a:moveTo>
                    <a:cubicBezTo>
                      <a:pt x="413" y="0"/>
                      <a:pt x="1" y="412"/>
                      <a:pt x="1" y="901"/>
                    </a:cubicBezTo>
                    <a:cubicBezTo>
                      <a:pt x="1" y="1390"/>
                      <a:pt x="413" y="1776"/>
                      <a:pt x="902" y="1776"/>
                    </a:cubicBezTo>
                    <a:cubicBezTo>
                      <a:pt x="1391" y="1776"/>
                      <a:pt x="1777" y="1390"/>
                      <a:pt x="1777" y="901"/>
                    </a:cubicBezTo>
                    <a:cubicBezTo>
                      <a:pt x="1777" y="412"/>
                      <a:pt x="1391" y="0"/>
                      <a:pt x="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4" name="Google Shape;18344;p52"/>
              <p:cNvSpPr/>
              <p:nvPr/>
            </p:nvSpPr>
            <p:spPr>
              <a:xfrm>
                <a:off x="2092601" y="2373756"/>
                <a:ext cx="73686" cy="72756"/>
              </a:xfrm>
              <a:custGeom>
                <a:rect b="b" l="l" r="r" t="t"/>
                <a:pathLst>
                  <a:path extrusionOk="0" h="2111" w="2138">
                    <a:moveTo>
                      <a:pt x="1056" y="0"/>
                    </a:moveTo>
                    <a:cubicBezTo>
                      <a:pt x="490" y="0"/>
                      <a:pt x="1" y="463"/>
                      <a:pt x="1" y="1055"/>
                    </a:cubicBezTo>
                    <a:cubicBezTo>
                      <a:pt x="1" y="1647"/>
                      <a:pt x="490" y="2111"/>
                      <a:pt x="1056" y="2111"/>
                    </a:cubicBezTo>
                    <a:cubicBezTo>
                      <a:pt x="1648" y="2111"/>
                      <a:pt x="2137" y="1647"/>
                      <a:pt x="2137" y="1055"/>
                    </a:cubicBezTo>
                    <a:cubicBezTo>
                      <a:pt x="2137" y="463"/>
                      <a:pt x="1648" y="0"/>
                      <a:pt x="10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5" name="Google Shape;18345;p52"/>
              <p:cNvSpPr/>
              <p:nvPr/>
            </p:nvSpPr>
            <p:spPr>
              <a:xfrm>
                <a:off x="2005680" y="2635446"/>
                <a:ext cx="61244" cy="62106"/>
              </a:xfrm>
              <a:custGeom>
                <a:rect b="b" l="l" r="r" t="t"/>
                <a:pathLst>
                  <a:path extrusionOk="0" h="1802" w="1777">
                    <a:moveTo>
                      <a:pt x="901" y="0"/>
                    </a:moveTo>
                    <a:cubicBezTo>
                      <a:pt x="386" y="0"/>
                      <a:pt x="0" y="412"/>
                      <a:pt x="0" y="901"/>
                    </a:cubicBezTo>
                    <a:cubicBezTo>
                      <a:pt x="0" y="1390"/>
                      <a:pt x="386" y="1802"/>
                      <a:pt x="901" y="1802"/>
                    </a:cubicBezTo>
                    <a:cubicBezTo>
                      <a:pt x="1390" y="1802"/>
                      <a:pt x="1776" y="1390"/>
                      <a:pt x="1776" y="901"/>
                    </a:cubicBezTo>
                    <a:cubicBezTo>
                      <a:pt x="1776" y="412"/>
                      <a:pt x="1390" y="0"/>
                      <a:pt x="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6" name="Google Shape;18346;p52"/>
              <p:cNvSpPr/>
              <p:nvPr/>
            </p:nvSpPr>
            <p:spPr>
              <a:xfrm>
                <a:off x="2193720" y="2449130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33"/>
                      <a:pt x="1" y="490"/>
                    </a:cubicBezTo>
                    <a:cubicBezTo>
                      <a:pt x="1" y="773"/>
                      <a:pt x="233" y="1005"/>
                      <a:pt x="516" y="1005"/>
                    </a:cubicBezTo>
                    <a:cubicBezTo>
                      <a:pt x="799" y="1005"/>
                      <a:pt x="1030" y="773"/>
                      <a:pt x="1030" y="490"/>
                    </a:cubicBezTo>
                    <a:cubicBezTo>
                      <a:pt x="1030" y="233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7" name="Google Shape;18347;p52"/>
              <p:cNvSpPr/>
              <p:nvPr/>
            </p:nvSpPr>
            <p:spPr>
              <a:xfrm>
                <a:off x="2145849" y="2893553"/>
                <a:ext cx="78959" cy="78994"/>
              </a:xfrm>
              <a:custGeom>
                <a:rect b="b" l="l" r="r" t="t"/>
                <a:pathLst>
                  <a:path extrusionOk="0" h="2292" w="2291">
                    <a:moveTo>
                      <a:pt x="1158" y="1"/>
                    </a:moveTo>
                    <a:cubicBezTo>
                      <a:pt x="515" y="1"/>
                      <a:pt x="0" y="516"/>
                      <a:pt x="0" y="1159"/>
                    </a:cubicBezTo>
                    <a:cubicBezTo>
                      <a:pt x="0" y="1777"/>
                      <a:pt x="515" y="2292"/>
                      <a:pt x="1158" y="2292"/>
                    </a:cubicBezTo>
                    <a:cubicBezTo>
                      <a:pt x="1776" y="2292"/>
                      <a:pt x="2291" y="1777"/>
                      <a:pt x="2291" y="1159"/>
                    </a:cubicBezTo>
                    <a:cubicBezTo>
                      <a:pt x="2291" y="516"/>
                      <a:pt x="17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8" name="Google Shape;18348;p52"/>
              <p:cNvSpPr/>
              <p:nvPr/>
            </p:nvSpPr>
            <p:spPr>
              <a:xfrm>
                <a:off x="1851312" y="2858088"/>
                <a:ext cx="92297" cy="93159"/>
              </a:xfrm>
              <a:custGeom>
                <a:rect b="b" l="l" r="r" t="t"/>
                <a:pathLst>
                  <a:path extrusionOk="0" h="2703" w="2678">
                    <a:moveTo>
                      <a:pt x="1339" y="0"/>
                    </a:moveTo>
                    <a:cubicBezTo>
                      <a:pt x="593" y="0"/>
                      <a:pt x="1" y="618"/>
                      <a:pt x="1" y="1339"/>
                    </a:cubicBezTo>
                    <a:cubicBezTo>
                      <a:pt x="1" y="2085"/>
                      <a:pt x="593" y="2703"/>
                      <a:pt x="1339" y="2703"/>
                    </a:cubicBezTo>
                    <a:cubicBezTo>
                      <a:pt x="2086" y="2703"/>
                      <a:pt x="2678" y="2085"/>
                      <a:pt x="2678" y="1339"/>
                    </a:cubicBezTo>
                    <a:cubicBezTo>
                      <a:pt x="2678" y="618"/>
                      <a:pt x="2086" y="0"/>
                      <a:pt x="1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9" name="Google Shape;18349;p52"/>
              <p:cNvSpPr/>
              <p:nvPr/>
            </p:nvSpPr>
            <p:spPr>
              <a:xfrm>
                <a:off x="1821156" y="2891795"/>
                <a:ext cx="69240" cy="70102"/>
              </a:xfrm>
              <a:custGeom>
                <a:rect b="b" l="l" r="r" t="t"/>
                <a:pathLst>
                  <a:path extrusionOk="0" h="2034" w="2009">
                    <a:moveTo>
                      <a:pt x="1004" y="0"/>
                    </a:moveTo>
                    <a:cubicBezTo>
                      <a:pt x="438" y="0"/>
                      <a:pt x="1" y="464"/>
                      <a:pt x="1" y="1030"/>
                    </a:cubicBezTo>
                    <a:cubicBezTo>
                      <a:pt x="1" y="1570"/>
                      <a:pt x="438" y="2034"/>
                      <a:pt x="1004" y="2034"/>
                    </a:cubicBezTo>
                    <a:cubicBezTo>
                      <a:pt x="1571" y="2034"/>
                      <a:pt x="2008" y="1570"/>
                      <a:pt x="2008" y="1030"/>
                    </a:cubicBezTo>
                    <a:cubicBezTo>
                      <a:pt x="2008" y="464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0" name="Google Shape;18350;p52"/>
              <p:cNvSpPr/>
              <p:nvPr/>
            </p:nvSpPr>
            <p:spPr>
              <a:xfrm flipH="1">
                <a:off x="1861962" y="343912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1" name="Google Shape;18351;p52"/>
              <p:cNvSpPr/>
              <p:nvPr/>
            </p:nvSpPr>
            <p:spPr>
              <a:xfrm flipH="1">
                <a:off x="1916072" y="349678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52" name="Google Shape;18352;p52"/>
            <p:cNvGrpSpPr/>
            <p:nvPr/>
          </p:nvGrpSpPr>
          <p:grpSpPr>
            <a:xfrm>
              <a:off x="1076085" y="3184363"/>
              <a:ext cx="625399" cy="848988"/>
              <a:chOff x="981110" y="3031963"/>
              <a:chExt cx="625399" cy="848988"/>
            </a:xfrm>
          </p:grpSpPr>
          <p:sp>
            <p:nvSpPr>
              <p:cNvPr id="18353" name="Google Shape;18353;p52"/>
              <p:cNvSpPr/>
              <p:nvPr/>
            </p:nvSpPr>
            <p:spPr>
              <a:xfrm>
                <a:off x="1420996" y="3373904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4" name="Google Shape;18354;p52"/>
              <p:cNvSpPr/>
              <p:nvPr/>
            </p:nvSpPr>
            <p:spPr>
              <a:xfrm>
                <a:off x="1005925" y="3055020"/>
                <a:ext cx="562469" cy="563330"/>
              </a:xfrm>
              <a:custGeom>
                <a:rect b="b" l="l" r="r" t="t"/>
                <a:pathLst>
                  <a:path extrusionOk="0" h="16345" w="16320">
                    <a:moveTo>
                      <a:pt x="8160" y="0"/>
                    </a:moveTo>
                    <a:cubicBezTo>
                      <a:pt x="3656" y="0"/>
                      <a:pt x="1" y="4247"/>
                      <a:pt x="1" y="9472"/>
                    </a:cubicBezTo>
                    <a:cubicBezTo>
                      <a:pt x="1" y="11917"/>
                      <a:pt x="773" y="14131"/>
                      <a:pt x="2060" y="15804"/>
                    </a:cubicBezTo>
                    <a:cubicBezTo>
                      <a:pt x="2343" y="16138"/>
                      <a:pt x="2755" y="16344"/>
                      <a:pt x="3218" y="16344"/>
                    </a:cubicBezTo>
                    <a:lnTo>
                      <a:pt x="13102" y="16344"/>
                    </a:lnTo>
                    <a:cubicBezTo>
                      <a:pt x="13539" y="16344"/>
                      <a:pt x="13977" y="16138"/>
                      <a:pt x="14234" y="15804"/>
                    </a:cubicBezTo>
                    <a:cubicBezTo>
                      <a:pt x="15521" y="14131"/>
                      <a:pt x="16319" y="11917"/>
                      <a:pt x="16319" y="9472"/>
                    </a:cubicBezTo>
                    <a:cubicBezTo>
                      <a:pt x="16319" y="7876"/>
                      <a:pt x="15959" y="6358"/>
                      <a:pt x="15367" y="5019"/>
                    </a:cubicBezTo>
                    <a:cubicBezTo>
                      <a:pt x="14826" y="3887"/>
                      <a:pt x="14106" y="2883"/>
                      <a:pt x="13256" y="2085"/>
                    </a:cubicBezTo>
                    <a:cubicBezTo>
                      <a:pt x="11866" y="772"/>
                      <a:pt x="10090" y="0"/>
                      <a:pt x="8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5" name="Google Shape;18355;p52"/>
              <p:cNvSpPr/>
              <p:nvPr/>
            </p:nvSpPr>
            <p:spPr>
              <a:xfrm>
                <a:off x="1005925" y="3055020"/>
                <a:ext cx="456903" cy="563330"/>
              </a:xfrm>
              <a:custGeom>
                <a:rect b="b" l="l" r="r" t="t"/>
                <a:pathLst>
                  <a:path extrusionOk="0" h="16345" w="13257">
                    <a:moveTo>
                      <a:pt x="8160" y="0"/>
                    </a:moveTo>
                    <a:cubicBezTo>
                      <a:pt x="3656" y="0"/>
                      <a:pt x="1" y="4247"/>
                      <a:pt x="1" y="9472"/>
                    </a:cubicBezTo>
                    <a:cubicBezTo>
                      <a:pt x="1" y="11917"/>
                      <a:pt x="773" y="14131"/>
                      <a:pt x="2060" y="15804"/>
                    </a:cubicBezTo>
                    <a:cubicBezTo>
                      <a:pt x="2343" y="16138"/>
                      <a:pt x="2755" y="16344"/>
                      <a:pt x="3218" y="16344"/>
                    </a:cubicBezTo>
                    <a:lnTo>
                      <a:pt x="3604" y="16344"/>
                    </a:lnTo>
                    <a:cubicBezTo>
                      <a:pt x="1494" y="13230"/>
                      <a:pt x="1519" y="10553"/>
                      <a:pt x="3553" y="9163"/>
                    </a:cubicBezTo>
                    <a:cubicBezTo>
                      <a:pt x="5663" y="7722"/>
                      <a:pt x="1828" y="5766"/>
                      <a:pt x="5046" y="3321"/>
                    </a:cubicBezTo>
                    <a:cubicBezTo>
                      <a:pt x="6733" y="2039"/>
                      <a:pt x="8328" y="1340"/>
                      <a:pt x="10050" y="1340"/>
                    </a:cubicBezTo>
                    <a:cubicBezTo>
                      <a:pt x="11060" y="1340"/>
                      <a:pt x="12114" y="1581"/>
                      <a:pt x="13256" y="2085"/>
                    </a:cubicBezTo>
                    <a:cubicBezTo>
                      <a:pt x="11866" y="772"/>
                      <a:pt x="10090" y="0"/>
                      <a:pt x="81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6" name="Google Shape;18356;p52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7" name="Google Shape;18357;p52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8" name="Google Shape;18358;p52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9" name="Google Shape;18359;p52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0" name="Google Shape;18360;p52"/>
              <p:cNvSpPr/>
              <p:nvPr/>
            </p:nvSpPr>
            <p:spPr>
              <a:xfrm>
                <a:off x="1210853" y="3227998"/>
                <a:ext cx="357540" cy="390351"/>
              </a:xfrm>
              <a:custGeom>
                <a:rect b="b" l="l" r="r" t="t"/>
                <a:pathLst>
                  <a:path extrusionOk="0" h="11326" w="10374">
                    <a:moveTo>
                      <a:pt x="9421" y="0"/>
                    </a:moveTo>
                    <a:cubicBezTo>
                      <a:pt x="9163" y="4119"/>
                      <a:pt x="181" y="1030"/>
                      <a:pt x="2137" y="3990"/>
                    </a:cubicBezTo>
                    <a:cubicBezTo>
                      <a:pt x="4325" y="7233"/>
                      <a:pt x="3552" y="10630"/>
                      <a:pt x="1" y="11325"/>
                    </a:cubicBezTo>
                    <a:lnTo>
                      <a:pt x="7156" y="11325"/>
                    </a:lnTo>
                    <a:cubicBezTo>
                      <a:pt x="7593" y="11325"/>
                      <a:pt x="8031" y="11119"/>
                      <a:pt x="8288" y="10785"/>
                    </a:cubicBezTo>
                    <a:cubicBezTo>
                      <a:pt x="9575" y="9112"/>
                      <a:pt x="10373" y="6898"/>
                      <a:pt x="10373" y="4453"/>
                    </a:cubicBezTo>
                    <a:cubicBezTo>
                      <a:pt x="10373" y="2857"/>
                      <a:pt x="10013" y="1339"/>
                      <a:pt x="94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1" name="Google Shape;18361;p52"/>
              <p:cNvSpPr/>
              <p:nvPr/>
            </p:nvSpPr>
            <p:spPr>
              <a:xfrm>
                <a:off x="1378524" y="3298961"/>
                <a:ext cx="12442" cy="13338"/>
              </a:xfrm>
              <a:custGeom>
                <a:rect b="b" l="l" r="r" t="t"/>
                <a:pathLst>
                  <a:path extrusionOk="0" h="387" w="361">
                    <a:moveTo>
                      <a:pt x="335" y="0"/>
                    </a:moveTo>
                    <a:cubicBezTo>
                      <a:pt x="232" y="0"/>
                      <a:pt x="129" y="78"/>
                      <a:pt x="52" y="155"/>
                    </a:cubicBezTo>
                    <a:cubicBezTo>
                      <a:pt x="0" y="258"/>
                      <a:pt x="26" y="309"/>
                      <a:pt x="52" y="387"/>
                    </a:cubicBezTo>
                    <a:cubicBezTo>
                      <a:pt x="129" y="387"/>
                      <a:pt x="206" y="387"/>
                      <a:pt x="258" y="309"/>
                    </a:cubicBezTo>
                    <a:cubicBezTo>
                      <a:pt x="309" y="206"/>
                      <a:pt x="360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2" name="Google Shape;18362;p52"/>
              <p:cNvSpPr/>
              <p:nvPr/>
            </p:nvSpPr>
            <p:spPr>
              <a:xfrm>
                <a:off x="1390931" y="3518949"/>
                <a:ext cx="98501" cy="76340"/>
              </a:xfrm>
              <a:custGeom>
                <a:rect b="b" l="l" r="r" t="t"/>
                <a:pathLst>
                  <a:path extrusionOk="0" h="2215" w="2858">
                    <a:moveTo>
                      <a:pt x="2780" y="1"/>
                    </a:moveTo>
                    <a:lnTo>
                      <a:pt x="2780" y="1"/>
                    </a:lnTo>
                    <a:cubicBezTo>
                      <a:pt x="2626" y="309"/>
                      <a:pt x="2497" y="593"/>
                      <a:pt x="2343" y="850"/>
                    </a:cubicBezTo>
                    <a:cubicBezTo>
                      <a:pt x="2163" y="1082"/>
                      <a:pt x="1982" y="1288"/>
                      <a:pt x="1751" y="1442"/>
                    </a:cubicBezTo>
                    <a:cubicBezTo>
                      <a:pt x="1519" y="1571"/>
                      <a:pt x="1262" y="1674"/>
                      <a:pt x="953" y="1751"/>
                    </a:cubicBezTo>
                    <a:cubicBezTo>
                      <a:pt x="670" y="1828"/>
                      <a:pt x="335" y="1880"/>
                      <a:pt x="0" y="1957"/>
                    </a:cubicBezTo>
                    <a:cubicBezTo>
                      <a:pt x="309" y="2111"/>
                      <a:pt x="644" y="2188"/>
                      <a:pt x="1004" y="2214"/>
                    </a:cubicBezTo>
                    <a:cubicBezTo>
                      <a:pt x="1365" y="2214"/>
                      <a:pt x="1751" y="2137"/>
                      <a:pt x="2060" y="1931"/>
                    </a:cubicBezTo>
                    <a:cubicBezTo>
                      <a:pt x="2394" y="1725"/>
                      <a:pt x="2626" y="1390"/>
                      <a:pt x="2754" y="1030"/>
                    </a:cubicBezTo>
                    <a:cubicBezTo>
                      <a:pt x="2857" y="696"/>
                      <a:pt x="2857" y="335"/>
                      <a:pt x="27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3" name="Google Shape;18363;p52"/>
              <p:cNvSpPr/>
              <p:nvPr/>
            </p:nvSpPr>
            <p:spPr>
              <a:xfrm>
                <a:off x="1406888" y="3440887"/>
                <a:ext cx="122454" cy="101155"/>
              </a:xfrm>
              <a:custGeom>
                <a:rect b="b" l="l" r="r" t="t"/>
                <a:pathLst>
                  <a:path extrusionOk="0" h="2935" w="3553">
                    <a:moveTo>
                      <a:pt x="3450" y="1"/>
                    </a:moveTo>
                    <a:lnTo>
                      <a:pt x="3450" y="1"/>
                    </a:lnTo>
                    <a:cubicBezTo>
                      <a:pt x="3295" y="412"/>
                      <a:pt x="3167" y="824"/>
                      <a:pt x="3012" y="1159"/>
                    </a:cubicBezTo>
                    <a:cubicBezTo>
                      <a:pt x="2832" y="1519"/>
                      <a:pt x="2600" y="1828"/>
                      <a:pt x="2291" y="2034"/>
                    </a:cubicBezTo>
                    <a:cubicBezTo>
                      <a:pt x="2008" y="2266"/>
                      <a:pt x="1648" y="2394"/>
                      <a:pt x="1262" y="2497"/>
                    </a:cubicBezTo>
                    <a:cubicBezTo>
                      <a:pt x="876" y="2574"/>
                      <a:pt x="438" y="2600"/>
                      <a:pt x="1" y="2652"/>
                    </a:cubicBezTo>
                    <a:cubicBezTo>
                      <a:pt x="413" y="2832"/>
                      <a:pt x="850" y="2935"/>
                      <a:pt x="1313" y="2935"/>
                    </a:cubicBezTo>
                    <a:cubicBezTo>
                      <a:pt x="1751" y="2935"/>
                      <a:pt x="2240" y="2806"/>
                      <a:pt x="2652" y="2497"/>
                    </a:cubicBezTo>
                    <a:cubicBezTo>
                      <a:pt x="3038" y="2214"/>
                      <a:pt x="3295" y="1777"/>
                      <a:pt x="3424" y="1339"/>
                    </a:cubicBezTo>
                    <a:cubicBezTo>
                      <a:pt x="3553" y="876"/>
                      <a:pt x="3553" y="412"/>
                      <a:pt x="3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4" name="Google Shape;18364;p52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5" name="Google Shape;18365;p52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6" name="Google Shape;18366;p52"/>
              <p:cNvSpPr/>
              <p:nvPr/>
            </p:nvSpPr>
            <p:spPr>
              <a:xfrm>
                <a:off x="1349229" y="3290104"/>
                <a:ext cx="13338" cy="23953"/>
              </a:xfrm>
              <a:custGeom>
                <a:rect b="b" l="l" r="r" t="t"/>
                <a:pathLst>
                  <a:path extrusionOk="0" h="695" w="387">
                    <a:moveTo>
                      <a:pt x="129" y="0"/>
                    </a:moveTo>
                    <a:cubicBezTo>
                      <a:pt x="52" y="103"/>
                      <a:pt x="1" y="309"/>
                      <a:pt x="26" y="438"/>
                    </a:cubicBezTo>
                    <a:cubicBezTo>
                      <a:pt x="52" y="592"/>
                      <a:pt x="129" y="644"/>
                      <a:pt x="232" y="695"/>
                    </a:cubicBezTo>
                    <a:cubicBezTo>
                      <a:pt x="335" y="618"/>
                      <a:pt x="387" y="541"/>
                      <a:pt x="361" y="386"/>
                    </a:cubicBezTo>
                    <a:cubicBezTo>
                      <a:pt x="335" y="257"/>
                      <a:pt x="232" y="77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7" name="Google Shape;18367;p52"/>
              <p:cNvSpPr/>
              <p:nvPr/>
            </p:nvSpPr>
            <p:spPr>
              <a:xfrm>
                <a:off x="1362532" y="3304269"/>
                <a:ext cx="13338" cy="12097"/>
              </a:xfrm>
              <a:custGeom>
                <a:rect b="b" l="l" r="r" t="t"/>
                <a:pathLst>
                  <a:path extrusionOk="0" h="351" w="387">
                    <a:moveTo>
                      <a:pt x="361" y="1"/>
                    </a:moveTo>
                    <a:cubicBezTo>
                      <a:pt x="284" y="1"/>
                      <a:pt x="155" y="52"/>
                      <a:pt x="78" y="130"/>
                    </a:cubicBezTo>
                    <a:cubicBezTo>
                      <a:pt x="1" y="207"/>
                      <a:pt x="1" y="258"/>
                      <a:pt x="1" y="335"/>
                    </a:cubicBezTo>
                    <a:cubicBezTo>
                      <a:pt x="39" y="345"/>
                      <a:pt x="69" y="351"/>
                      <a:pt x="97" y="351"/>
                    </a:cubicBezTo>
                    <a:cubicBezTo>
                      <a:pt x="145" y="351"/>
                      <a:pt x="184" y="333"/>
                      <a:pt x="232" y="284"/>
                    </a:cubicBezTo>
                    <a:cubicBezTo>
                      <a:pt x="310" y="233"/>
                      <a:pt x="387" y="104"/>
                      <a:pt x="3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8" name="Google Shape;18368;p52"/>
              <p:cNvSpPr/>
              <p:nvPr/>
            </p:nvSpPr>
            <p:spPr>
              <a:xfrm>
                <a:off x="1336821" y="3299857"/>
                <a:ext cx="12442" cy="14200"/>
              </a:xfrm>
              <a:custGeom>
                <a:rect b="b" l="l" r="r" t="t"/>
                <a:pathLst>
                  <a:path extrusionOk="0" h="412" w="361">
                    <a:moveTo>
                      <a:pt x="26" y="0"/>
                    </a:moveTo>
                    <a:cubicBezTo>
                      <a:pt x="0" y="103"/>
                      <a:pt x="26" y="232"/>
                      <a:pt x="103" y="309"/>
                    </a:cubicBezTo>
                    <a:cubicBezTo>
                      <a:pt x="155" y="412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0"/>
                    </a:cubicBezTo>
                    <a:cubicBezTo>
                      <a:pt x="232" y="103"/>
                      <a:pt x="129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9" name="Google Shape;18369;p52"/>
              <p:cNvSpPr/>
              <p:nvPr/>
            </p:nvSpPr>
            <p:spPr>
              <a:xfrm>
                <a:off x="1302219" y="3306716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3"/>
                      <a:pt x="1" y="7"/>
                    </a:cubicBezTo>
                    <a:cubicBezTo>
                      <a:pt x="1" y="110"/>
                      <a:pt x="52" y="239"/>
                      <a:pt x="155" y="290"/>
                    </a:cubicBezTo>
                    <a:cubicBezTo>
                      <a:pt x="201" y="337"/>
                      <a:pt x="238" y="346"/>
                      <a:pt x="283" y="346"/>
                    </a:cubicBezTo>
                    <a:cubicBezTo>
                      <a:pt x="313" y="346"/>
                      <a:pt x="346" y="342"/>
                      <a:pt x="387" y="342"/>
                    </a:cubicBezTo>
                    <a:cubicBezTo>
                      <a:pt x="387" y="239"/>
                      <a:pt x="387" y="187"/>
                      <a:pt x="309" y="110"/>
                    </a:cubicBezTo>
                    <a:cubicBezTo>
                      <a:pt x="246" y="47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0" name="Google Shape;18370;p52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1" name="Google Shape;18371;p52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2" name="Google Shape;18372;p52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3" name="Google Shape;18373;p52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4" name="Google Shape;18374;p52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5" name="Google Shape;18375;p52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6" name="Google Shape;18376;p52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7" name="Google Shape;18377;p52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8" name="Google Shape;18378;p52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9" name="Google Shape;18379;p52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0" name="Google Shape;18380;p52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1" name="Google Shape;18381;p52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2" name="Google Shape;18382;p52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3" name="Google Shape;18383;p52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4" name="Google Shape;18384;p52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5" name="Google Shape;18385;p52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6" name="Google Shape;18386;p52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7" name="Google Shape;18387;p52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8" name="Google Shape;18388;p52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9" name="Google Shape;18389;p52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0" name="Google Shape;18390;p52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1" name="Google Shape;18391;p52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2" name="Google Shape;18392;p52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3" name="Google Shape;18393;p52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4" name="Google Shape;18394;p52"/>
              <p:cNvSpPr/>
              <p:nvPr/>
            </p:nvSpPr>
            <p:spPr>
              <a:xfrm>
                <a:off x="1288915" y="3364789"/>
                <a:ext cx="19542" cy="15578"/>
              </a:xfrm>
              <a:custGeom>
                <a:rect b="b" l="l" r="r" t="t"/>
                <a:pathLst>
                  <a:path extrusionOk="0" h="452" w="567">
                    <a:moveTo>
                      <a:pt x="454" y="1"/>
                    </a:moveTo>
                    <a:cubicBezTo>
                      <a:pt x="345" y="1"/>
                      <a:pt x="223" y="48"/>
                      <a:pt x="129" y="124"/>
                    </a:cubicBezTo>
                    <a:cubicBezTo>
                      <a:pt x="26" y="201"/>
                      <a:pt x="1" y="278"/>
                      <a:pt x="1" y="407"/>
                    </a:cubicBezTo>
                    <a:cubicBezTo>
                      <a:pt x="65" y="433"/>
                      <a:pt x="116" y="452"/>
                      <a:pt x="168" y="452"/>
                    </a:cubicBezTo>
                    <a:cubicBezTo>
                      <a:pt x="219" y="452"/>
                      <a:pt x="271" y="433"/>
                      <a:pt x="335" y="381"/>
                    </a:cubicBezTo>
                    <a:cubicBezTo>
                      <a:pt x="464" y="304"/>
                      <a:pt x="567" y="150"/>
                      <a:pt x="567" y="21"/>
                    </a:cubicBezTo>
                    <a:cubicBezTo>
                      <a:pt x="532" y="7"/>
                      <a:pt x="494" y="1"/>
                      <a:pt x="4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5" name="Google Shape;18395;p52"/>
              <p:cNvSpPr/>
              <p:nvPr/>
            </p:nvSpPr>
            <p:spPr>
              <a:xfrm>
                <a:off x="1288915" y="3378437"/>
                <a:ext cx="15992" cy="8961"/>
              </a:xfrm>
              <a:custGeom>
                <a:rect b="b" l="l" r="r" t="t"/>
                <a:pathLst>
                  <a:path extrusionOk="0" h="260" w="464">
                    <a:moveTo>
                      <a:pt x="159" y="1"/>
                    </a:moveTo>
                    <a:cubicBezTo>
                      <a:pt x="100" y="1"/>
                      <a:pt x="57" y="25"/>
                      <a:pt x="1" y="62"/>
                    </a:cubicBezTo>
                    <a:cubicBezTo>
                      <a:pt x="26" y="165"/>
                      <a:pt x="52" y="217"/>
                      <a:pt x="155" y="243"/>
                    </a:cubicBezTo>
                    <a:cubicBezTo>
                      <a:pt x="198" y="253"/>
                      <a:pt x="249" y="259"/>
                      <a:pt x="298" y="259"/>
                    </a:cubicBezTo>
                    <a:cubicBezTo>
                      <a:pt x="368" y="259"/>
                      <a:pt x="434" y="247"/>
                      <a:pt x="464" y="217"/>
                    </a:cubicBezTo>
                    <a:cubicBezTo>
                      <a:pt x="438" y="140"/>
                      <a:pt x="335" y="62"/>
                      <a:pt x="232" y="11"/>
                    </a:cubicBezTo>
                    <a:cubicBezTo>
                      <a:pt x="205" y="4"/>
                      <a:pt x="181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6" name="Google Shape;18396;p52"/>
              <p:cNvSpPr/>
              <p:nvPr/>
            </p:nvSpPr>
            <p:spPr>
              <a:xfrm>
                <a:off x="1282712" y="3355724"/>
                <a:ext cx="11546" cy="14234"/>
              </a:xfrm>
              <a:custGeom>
                <a:rect b="b" l="l" r="r" t="t"/>
                <a:pathLst>
                  <a:path extrusionOk="0" h="413" w="335">
                    <a:moveTo>
                      <a:pt x="283" y="1"/>
                    </a:moveTo>
                    <a:cubicBezTo>
                      <a:pt x="206" y="1"/>
                      <a:pt x="103" y="104"/>
                      <a:pt x="52" y="181"/>
                    </a:cubicBezTo>
                    <a:cubicBezTo>
                      <a:pt x="0" y="284"/>
                      <a:pt x="26" y="335"/>
                      <a:pt x="52" y="413"/>
                    </a:cubicBezTo>
                    <a:cubicBezTo>
                      <a:pt x="129" y="413"/>
                      <a:pt x="206" y="387"/>
                      <a:pt x="258" y="310"/>
                    </a:cubicBezTo>
                    <a:cubicBezTo>
                      <a:pt x="309" y="207"/>
                      <a:pt x="335" y="78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7" name="Google Shape;18397;p52"/>
              <p:cNvSpPr/>
              <p:nvPr/>
            </p:nvSpPr>
            <p:spPr>
              <a:xfrm>
                <a:off x="1305769" y="3373784"/>
                <a:ext cx="15992" cy="8823"/>
              </a:xfrm>
              <a:custGeom>
                <a:rect b="b" l="l" r="r" t="t"/>
                <a:pathLst>
                  <a:path extrusionOk="0" h="256" w="464">
                    <a:moveTo>
                      <a:pt x="298" y="0"/>
                    </a:moveTo>
                    <a:cubicBezTo>
                      <a:pt x="249" y="0"/>
                      <a:pt x="198" y="7"/>
                      <a:pt x="155" y="17"/>
                    </a:cubicBezTo>
                    <a:cubicBezTo>
                      <a:pt x="52" y="17"/>
                      <a:pt x="26" y="94"/>
                      <a:pt x="1" y="172"/>
                    </a:cubicBezTo>
                    <a:cubicBezTo>
                      <a:pt x="43" y="214"/>
                      <a:pt x="85" y="256"/>
                      <a:pt x="155" y="256"/>
                    </a:cubicBezTo>
                    <a:cubicBezTo>
                      <a:pt x="170" y="256"/>
                      <a:pt x="188" y="254"/>
                      <a:pt x="206" y="249"/>
                    </a:cubicBezTo>
                    <a:cubicBezTo>
                      <a:pt x="309" y="223"/>
                      <a:pt x="438" y="146"/>
                      <a:pt x="464" y="43"/>
                    </a:cubicBezTo>
                    <a:cubicBezTo>
                      <a:pt x="434" y="13"/>
                      <a:pt x="368" y="0"/>
                      <a:pt x="2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8" name="Google Shape;18398;p52"/>
              <p:cNvSpPr/>
              <p:nvPr/>
            </p:nvSpPr>
            <p:spPr>
              <a:xfrm>
                <a:off x="1300461" y="3395428"/>
                <a:ext cx="16888" cy="8478"/>
              </a:xfrm>
              <a:custGeom>
                <a:rect b="b" l="l" r="r" t="t"/>
                <a:pathLst>
                  <a:path extrusionOk="0" h="246" w="490">
                    <a:moveTo>
                      <a:pt x="181" y="0"/>
                    </a:moveTo>
                    <a:cubicBezTo>
                      <a:pt x="110" y="0"/>
                      <a:pt x="64" y="46"/>
                      <a:pt x="0" y="110"/>
                    </a:cubicBezTo>
                    <a:cubicBezTo>
                      <a:pt x="52" y="187"/>
                      <a:pt x="77" y="239"/>
                      <a:pt x="180" y="239"/>
                    </a:cubicBezTo>
                    <a:cubicBezTo>
                      <a:pt x="199" y="243"/>
                      <a:pt x="220" y="245"/>
                      <a:pt x="241" y="245"/>
                    </a:cubicBezTo>
                    <a:cubicBezTo>
                      <a:pt x="336" y="245"/>
                      <a:pt x="447" y="203"/>
                      <a:pt x="489" y="161"/>
                    </a:cubicBezTo>
                    <a:cubicBezTo>
                      <a:pt x="463" y="84"/>
                      <a:pt x="309" y="7"/>
                      <a:pt x="232" y="7"/>
                    </a:cubicBezTo>
                    <a:cubicBezTo>
                      <a:pt x="214" y="2"/>
                      <a:pt x="197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9" name="Google Shape;18399;p52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0" name="Google Shape;18400;p52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1" name="Google Shape;18401;p52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2" name="Google Shape;18402;p52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3" name="Google Shape;18403;p52"/>
              <p:cNvSpPr/>
              <p:nvPr/>
            </p:nvSpPr>
            <p:spPr>
              <a:xfrm>
                <a:off x="1319968" y="3453087"/>
                <a:ext cx="23988" cy="11959"/>
              </a:xfrm>
              <a:custGeom>
                <a:rect b="b" l="l" r="r" t="t"/>
                <a:pathLst>
                  <a:path extrusionOk="0" h="347" w="696">
                    <a:moveTo>
                      <a:pt x="341" y="0"/>
                    </a:moveTo>
                    <a:cubicBezTo>
                      <a:pt x="312" y="0"/>
                      <a:pt x="284" y="3"/>
                      <a:pt x="258" y="7"/>
                    </a:cubicBezTo>
                    <a:cubicBezTo>
                      <a:pt x="103" y="7"/>
                      <a:pt x="52" y="84"/>
                      <a:pt x="0" y="187"/>
                    </a:cubicBezTo>
                    <a:cubicBezTo>
                      <a:pt x="67" y="277"/>
                      <a:pt x="135" y="347"/>
                      <a:pt x="235" y="347"/>
                    </a:cubicBezTo>
                    <a:cubicBezTo>
                      <a:pt x="251" y="347"/>
                      <a:pt x="267" y="345"/>
                      <a:pt x="284" y="342"/>
                    </a:cubicBezTo>
                    <a:cubicBezTo>
                      <a:pt x="438" y="316"/>
                      <a:pt x="618" y="239"/>
                      <a:pt x="695" y="136"/>
                    </a:cubicBezTo>
                    <a:cubicBezTo>
                      <a:pt x="631" y="50"/>
                      <a:pt x="479" y="0"/>
                      <a:pt x="3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4" name="Google Shape;18404;p52"/>
              <p:cNvSpPr/>
              <p:nvPr/>
            </p:nvSpPr>
            <p:spPr>
              <a:xfrm>
                <a:off x="1320864" y="3440542"/>
                <a:ext cx="14200" cy="10271"/>
              </a:xfrm>
              <a:custGeom>
                <a:rect b="b" l="l" r="r" t="t"/>
                <a:pathLst>
                  <a:path extrusionOk="0" h="298" w="412">
                    <a:moveTo>
                      <a:pt x="336" y="1"/>
                    </a:moveTo>
                    <a:cubicBezTo>
                      <a:pt x="258" y="1"/>
                      <a:pt x="160" y="24"/>
                      <a:pt x="103" y="62"/>
                    </a:cubicBezTo>
                    <a:cubicBezTo>
                      <a:pt x="0" y="114"/>
                      <a:pt x="0" y="191"/>
                      <a:pt x="0" y="268"/>
                    </a:cubicBezTo>
                    <a:cubicBezTo>
                      <a:pt x="45" y="283"/>
                      <a:pt x="81" y="298"/>
                      <a:pt x="123" y="298"/>
                    </a:cubicBezTo>
                    <a:cubicBezTo>
                      <a:pt x="154" y="298"/>
                      <a:pt x="188" y="290"/>
                      <a:pt x="232" y="268"/>
                    </a:cubicBezTo>
                    <a:cubicBezTo>
                      <a:pt x="309" y="217"/>
                      <a:pt x="412" y="114"/>
                      <a:pt x="412" y="11"/>
                    </a:cubicBezTo>
                    <a:cubicBezTo>
                      <a:pt x="391" y="4"/>
                      <a:pt x="365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5" name="Google Shape;18405;p52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6" name="Google Shape;18406;p52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7" name="Google Shape;18407;p52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8" name="Google Shape;18408;p52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9" name="Google Shape;18409;p52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0" name="Google Shape;18410;p52"/>
              <p:cNvSpPr/>
              <p:nvPr/>
            </p:nvSpPr>
            <p:spPr>
              <a:xfrm>
                <a:off x="1142543" y="3203149"/>
                <a:ext cx="26641" cy="16233"/>
              </a:xfrm>
              <a:custGeom>
                <a:rect b="b" l="l" r="r" t="t"/>
                <a:pathLst>
                  <a:path extrusionOk="0" h="471" w="773">
                    <a:moveTo>
                      <a:pt x="247" y="1"/>
                    </a:moveTo>
                    <a:cubicBezTo>
                      <a:pt x="161" y="1"/>
                      <a:pt x="86" y="35"/>
                      <a:pt x="1" y="104"/>
                    </a:cubicBezTo>
                    <a:cubicBezTo>
                      <a:pt x="26" y="258"/>
                      <a:pt x="78" y="361"/>
                      <a:pt x="232" y="413"/>
                    </a:cubicBezTo>
                    <a:cubicBezTo>
                      <a:pt x="310" y="451"/>
                      <a:pt x="412" y="470"/>
                      <a:pt x="512" y="470"/>
                    </a:cubicBezTo>
                    <a:cubicBezTo>
                      <a:pt x="612" y="470"/>
                      <a:pt x="708" y="451"/>
                      <a:pt x="773" y="413"/>
                    </a:cubicBezTo>
                    <a:cubicBezTo>
                      <a:pt x="747" y="258"/>
                      <a:pt x="567" y="104"/>
                      <a:pt x="387" y="26"/>
                    </a:cubicBezTo>
                    <a:cubicBezTo>
                      <a:pt x="335" y="9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1" name="Google Shape;18411;p52"/>
              <p:cNvSpPr/>
              <p:nvPr/>
            </p:nvSpPr>
            <p:spPr>
              <a:xfrm>
                <a:off x="1132790" y="3211145"/>
                <a:ext cx="11580" cy="19542"/>
              </a:xfrm>
              <a:custGeom>
                <a:rect b="b" l="l" r="r" t="t"/>
                <a:pathLst>
                  <a:path extrusionOk="0" h="567" w="336">
                    <a:moveTo>
                      <a:pt x="103" y="0"/>
                    </a:moveTo>
                    <a:cubicBezTo>
                      <a:pt x="26" y="78"/>
                      <a:pt x="1" y="129"/>
                      <a:pt x="26" y="258"/>
                    </a:cubicBezTo>
                    <a:cubicBezTo>
                      <a:pt x="52" y="386"/>
                      <a:pt x="155" y="541"/>
                      <a:pt x="258" y="567"/>
                    </a:cubicBezTo>
                    <a:cubicBezTo>
                      <a:pt x="309" y="489"/>
                      <a:pt x="335" y="309"/>
                      <a:pt x="309" y="206"/>
                    </a:cubicBezTo>
                    <a:cubicBezTo>
                      <a:pt x="284" y="78"/>
                      <a:pt x="206" y="26"/>
                      <a:pt x="1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2" name="Google Shape;18412;p52"/>
              <p:cNvSpPr/>
              <p:nvPr/>
            </p:nvSpPr>
            <p:spPr>
              <a:xfrm>
                <a:off x="1148747" y="3189846"/>
                <a:ext cx="20438" cy="10684"/>
              </a:xfrm>
              <a:custGeom>
                <a:rect b="b" l="l" r="r" t="t"/>
                <a:pathLst>
                  <a:path extrusionOk="0" h="310" w="593">
                    <a:moveTo>
                      <a:pt x="232" y="1"/>
                    </a:moveTo>
                    <a:cubicBezTo>
                      <a:pt x="104" y="26"/>
                      <a:pt x="52" y="78"/>
                      <a:pt x="1" y="181"/>
                    </a:cubicBezTo>
                    <a:cubicBezTo>
                      <a:pt x="78" y="258"/>
                      <a:pt x="130" y="309"/>
                      <a:pt x="258" y="309"/>
                    </a:cubicBezTo>
                    <a:cubicBezTo>
                      <a:pt x="387" y="309"/>
                      <a:pt x="541" y="232"/>
                      <a:pt x="593" y="129"/>
                    </a:cubicBezTo>
                    <a:cubicBezTo>
                      <a:pt x="541" y="52"/>
                      <a:pt x="361" y="1"/>
                      <a:pt x="2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3" name="Google Shape;18413;p52"/>
              <p:cNvSpPr/>
              <p:nvPr/>
            </p:nvSpPr>
            <p:spPr>
              <a:xfrm>
                <a:off x="1162946" y="3174026"/>
                <a:ext cx="19542" cy="11132"/>
              </a:xfrm>
              <a:custGeom>
                <a:rect b="b" l="l" r="r" t="t"/>
                <a:pathLst>
                  <a:path extrusionOk="0" h="323" w="567">
                    <a:moveTo>
                      <a:pt x="183" y="1"/>
                    </a:moveTo>
                    <a:cubicBezTo>
                      <a:pt x="110" y="1"/>
                      <a:pt x="55" y="37"/>
                      <a:pt x="1" y="74"/>
                    </a:cubicBezTo>
                    <a:cubicBezTo>
                      <a:pt x="26" y="176"/>
                      <a:pt x="52" y="254"/>
                      <a:pt x="181" y="305"/>
                    </a:cubicBezTo>
                    <a:cubicBezTo>
                      <a:pt x="234" y="316"/>
                      <a:pt x="292" y="322"/>
                      <a:pt x="348" y="322"/>
                    </a:cubicBezTo>
                    <a:cubicBezTo>
                      <a:pt x="429" y="322"/>
                      <a:pt x="507" y="310"/>
                      <a:pt x="567" y="279"/>
                    </a:cubicBezTo>
                    <a:cubicBezTo>
                      <a:pt x="541" y="176"/>
                      <a:pt x="387" y="48"/>
                      <a:pt x="284" y="22"/>
                    </a:cubicBezTo>
                    <a:cubicBezTo>
                      <a:pt x="246" y="7"/>
                      <a:pt x="213" y="1"/>
                      <a:pt x="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4" name="Google Shape;18414;p52"/>
              <p:cNvSpPr/>
              <p:nvPr/>
            </p:nvSpPr>
            <p:spPr>
              <a:xfrm>
                <a:off x="1126586" y="3231548"/>
                <a:ext cx="13338" cy="18646"/>
              </a:xfrm>
              <a:custGeom>
                <a:rect b="b" l="l" r="r" t="t"/>
                <a:pathLst>
                  <a:path extrusionOk="0" h="541" w="387">
                    <a:moveTo>
                      <a:pt x="78" y="0"/>
                    </a:moveTo>
                    <a:cubicBezTo>
                      <a:pt x="26" y="78"/>
                      <a:pt x="0" y="155"/>
                      <a:pt x="52" y="283"/>
                    </a:cubicBezTo>
                    <a:cubicBezTo>
                      <a:pt x="103" y="386"/>
                      <a:pt x="232" y="515"/>
                      <a:pt x="335" y="541"/>
                    </a:cubicBezTo>
                    <a:cubicBezTo>
                      <a:pt x="386" y="438"/>
                      <a:pt x="361" y="258"/>
                      <a:pt x="309" y="155"/>
                    </a:cubicBezTo>
                    <a:cubicBezTo>
                      <a:pt x="258" y="26"/>
                      <a:pt x="181" y="26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5" name="Google Shape;18415;p52"/>
              <p:cNvSpPr/>
              <p:nvPr/>
            </p:nvSpPr>
            <p:spPr>
              <a:xfrm>
                <a:off x="1232152" y="3142216"/>
                <a:ext cx="110908" cy="59211"/>
              </a:xfrm>
              <a:custGeom>
                <a:rect b="b" l="l" r="r" t="t"/>
                <a:pathLst>
                  <a:path extrusionOk="0" h="1718" w="3218">
                    <a:moveTo>
                      <a:pt x="1924" y="1"/>
                    </a:moveTo>
                    <a:cubicBezTo>
                      <a:pt x="1700" y="1"/>
                      <a:pt x="1471" y="41"/>
                      <a:pt x="1261" y="121"/>
                    </a:cubicBezTo>
                    <a:cubicBezTo>
                      <a:pt x="901" y="224"/>
                      <a:pt x="592" y="430"/>
                      <a:pt x="361" y="713"/>
                    </a:cubicBezTo>
                    <a:cubicBezTo>
                      <a:pt x="129" y="1022"/>
                      <a:pt x="0" y="1383"/>
                      <a:pt x="52" y="1717"/>
                    </a:cubicBezTo>
                    <a:cubicBezTo>
                      <a:pt x="232" y="1434"/>
                      <a:pt x="438" y="1202"/>
                      <a:pt x="669" y="1048"/>
                    </a:cubicBezTo>
                    <a:cubicBezTo>
                      <a:pt x="901" y="868"/>
                      <a:pt x="1158" y="739"/>
                      <a:pt x="1442" y="662"/>
                    </a:cubicBezTo>
                    <a:cubicBezTo>
                      <a:pt x="1699" y="559"/>
                      <a:pt x="1982" y="507"/>
                      <a:pt x="2291" y="482"/>
                    </a:cubicBezTo>
                    <a:cubicBezTo>
                      <a:pt x="2574" y="482"/>
                      <a:pt x="2883" y="507"/>
                      <a:pt x="3218" y="559"/>
                    </a:cubicBezTo>
                    <a:cubicBezTo>
                      <a:pt x="3012" y="302"/>
                      <a:pt x="2677" y="121"/>
                      <a:pt x="2317" y="44"/>
                    </a:cubicBezTo>
                    <a:cubicBezTo>
                      <a:pt x="2191" y="15"/>
                      <a:pt x="2059" y="1"/>
                      <a:pt x="19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6" name="Google Shape;18416;p52"/>
              <p:cNvSpPr/>
              <p:nvPr/>
            </p:nvSpPr>
            <p:spPr>
              <a:xfrm>
                <a:off x="1326172" y="3140148"/>
                <a:ext cx="78098" cy="35533"/>
              </a:xfrm>
              <a:custGeom>
                <a:rect b="b" l="l" r="r" t="t"/>
                <a:pathLst>
                  <a:path extrusionOk="0" h="1031" w="2266">
                    <a:moveTo>
                      <a:pt x="1232" y="0"/>
                    </a:moveTo>
                    <a:cubicBezTo>
                      <a:pt x="1146" y="0"/>
                      <a:pt x="1061" y="9"/>
                      <a:pt x="979" y="27"/>
                    </a:cubicBezTo>
                    <a:cubicBezTo>
                      <a:pt x="721" y="78"/>
                      <a:pt x="490" y="181"/>
                      <a:pt x="284" y="362"/>
                    </a:cubicBezTo>
                    <a:cubicBezTo>
                      <a:pt x="104" y="542"/>
                      <a:pt x="1" y="773"/>
                      <a:pt x="1" y="1031"/>
                    </a:cubicBezTo>
                    <a:cubicBezTo>
                      <a:pt x="206" y="902"/>
                      <a:pt x="387" y="799"/>
                      <a:pt x="567" y="722"/>
                    </a:cubicBezTo>
                    <a:cubicBezTo>
                      <a:pt x="721" y="670"/>
                      <a:pt x="901" y="619"/>
                      <a:pt x="1056" y="593"/>
                    </a:cubicBezTo>
                    <a:cubicBezTo>
                      <a:pt x="1236" y="567"/>
                      <a:pt x="1442" y="542"/>
                      <a:pt x="1622" y="516"/>
                    </a:cubicBezTo>
                    <a:lnTo>
                      <a:pt x="2266" y="490"/>
                    </a:lnTo>
                    <a:cubicBezTo>
                      <a:pt x="2137" y="284"/>
                      <a:pt x="1905" y="156"/>
                      <a:pt x="1699" y="78"/>
                    </a:cubicBezTo>
                    <a:cubicBezTo>
                      <a:pt x="1550" y="29"/>
                      <a:pt x="1389" y="0"/>
                      <a:pt x="12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7" name="Google Shape;18417;p52"/>
              <p:cNvSpPr/>
              <p:nvPr/>
            </p:nvSpPr>
            <p:spPr>
              <a:xfrm>
                <a:off x="1073372" y="3154244"/>
                <a:ext cx="55006" cy="94193"/>
              </a:xfrm>
              <a:custGeom>
                <a:rect b="b" l="l" r="r" t="t"/>
                <a:pathLst>
                  <a:path extrusionOk="0" h="2733" w="1596">
                    <a:moveTo>
                      <a:pt x="1523" y="1"/>
                    </a:moveTo>
                    <a:cubicBezTo>
                      <a:pt x="1261" y="1"/>
                      <a:pt x="984" y="125"/>
                      <a:pt x="772" y="313"/>
                    </a:cubicBezTo>
                    <a:cubicBezTo>
                      <a:pt x="515" y="493"/>
                      <a:pt x="335" y="725"/>
                      <a:pt x="206" y="1008"/>
                    </a:cubicBezTo>
                    <a:cubicBezTo>
                      <a:pt x="77" y="1291"/>
                      <a:pt x="0" y="1574"/>
                      <a:pt x="0" y="1883"/>
                    </a:cubicBezTo>
                    <a:cubicBezTo>
                      <a:pt x="26" y="2192"/>
                      <a:pt x="77" y="2501"/>
                      <a:pt x="257" y="2732"/>
                    </a:cubicBezTo>
                    <a:cubicBezTo>
                      <a:pt x="335" y="2449"/>
                      <a:pt x="386" y="2192"/>
                      <a:pt x="463" y="1934"/>
                    </a:cubicBezTo>
                    <a:cubicBezTo>
                      <a:pt x="541" y="1703"/>
                      <a:pt x="618" y="1471"/>
                      <a:pt x="721" y="1265"/>
                    </a:cubicBezTo>
                    <a:cubicBezTo>
                      <a:pt x="824" y="1034"/>
                      <a:pt x="952" y="828"/>
                      <a:pt x="1081" y="622"/>
                    </a:cubicBezTo>
                    <a:cubicBezTo>
                      <a:pt x="1235" y="416"/>
                      <a:pt x="1390" y="210"/>
                      <a:pt x="1596" y="4"/>
                    </a:cubicBezTo>
                    <a:cubicBezTo>
                      <a:pt x="1572" y="2"/>
                      <a:pt x="1547" y="1"/>
                      <a:pt x="15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8" name="Google Shape;18418;p52"/>
              <p:cNvSpPr/>
              <p:nvPr/>
            </p:nvSpPr>
            <p:spPr>
              <a:xfrm>
                <a:off x="1108825" y="3618375"/>
                <a:ext cx="351755" cy="262577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19" name="Google Shape;18419;p52"/>
              <p:cNvSpPr/>
              <p:nvPr/>
            </p:nvSpPr>
            <p:spPr>
              <a:xfrm>
                <a:off x="1108825" y="3618375"/>
                <a:ext cx="351755" cy="262577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0" name="Google Shape;18420;p52"/>
              <p:cNvSpPr/>
              <p:nvPr/>
            </p:nvSpPr>
            <p:spPr>
              <a:xfrm>
                <a:off x="1333601" y="3618375"/>
                <a:ext cx="132774" cy="262577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1" name="Google Shape;18421;p52"/>
              <p:cNvSpPr/>
              <p:nvPr/>
            </p:nvSpPr>
            <p:spPr>
              <a:xfrm>
                <a:off x="1108824" y="3618387"/>
                <a:ext cx="351755" cy="14569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2" name="Google Shape;18422;p52"/>
              <p:cNvSpPr/>
              <p:nvPr/>
            </p:nvSpPr>
            <p:spPr>
              <a:xfrm>
                <a:off x="1108824" y="3646507"/>
                <a:ext cx="135673" cy="54284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3" name="Google Shape;18423;p52"/>
              <p:cNvSpPr/>
              <p:nvPr/>
            </p:nvSpPr>
            <p:spPr>
              <a:xfrm>
                <a:off x="1196009" y="3711406"/>
                <a:ext cx="123099" cy="44609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4" name="Google Shape;18424;p52"/>
              <p:cNvSpPr/>
              <p:nvPr/>
            </p:nvSpPr>
            <p:spPr>
              <a:xfrm>
                <a:off x="1289029" y="3675569"/>
                <a:ext cx="67874" cy="14569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25" name="Google Shape;18425;p52"/>
              <p:cNvSpPr/>
              <p:nvPr/>
            </p:nvSpPr>
            <p:spPr>
              <a:xfrm>
                <a:off x="1143683" y="3774386"/>
                <a:ext cx="116323" cy="21345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26" name="Google Shape;18426;p52"/>
            <p:cNvGrpSpPr/>
            <p:nvPr/>
          </p:nvGrpSpPr>
          <p:grpSpPr>
            <a:xfrm>
              <a:off x="-57086" y="3818153"/>
              <a:ext cx="3175661" cy="798610"/>
              <a:chOff x="-57086" y="3804880"/>
              <a:chExt cx="3175661" cy="798610"/>
            </a:xfrm>
          </p:grpSpPr>
          <p:grpSp>
            <p:nvGrpSpPr>
              <p:cNvPr id="18427" name="Google Shape;18427;p52"/>
              <p:cNvGrpSpPr/>
              <p:nvPr/>
            </p:nvGrpSpPr>
            <p:grpSpPr>
              <a:xfrm>
                <a:off x="-57086" y="3804880"/>
                <a:ext cx="3175661" cy="798610"/>
                <a:chOff x="3574014" y="3281530"/>
                <a:chExt cx="3175661" cy="798610"/>
              </a:xfrm>
            </p:grpSpPr>
            <p:grpSp>
              <p:nvGrpSpPr>
                <p:cNvPr id="18428" name="Google Shape;18428;p52"/>
                <p:cNvGrpSpPr/>
                <p:nvPr/>
              </p:nvGrpSpPr>
              <p:grpSpPr>
                <a:xfrm>
                  <a:off x="4196026" y="3302816"/>
                  <a:ext cx="381492" cy="262589"/>
                  <a:chOff x="227089" y="3364616"/>
                  <a:chExt cx="381492" cy="262589"/>
                </a:xfrm>
              </p:grpSpPr>
              <p:sp>
                <p:nvSpPr>
                  <p:cNvPr id="18429" name="Google Shape;18429;p52"/>
                  <p:cNvSpPr/>
                  <p:nvPr/>
                </p:nvSpPr>
                <p:spPr>
                  <a:xfrm>
                    <a:off x="379664" y="3367270"/>
                    <a:ext cx="228917" cy="228882"/>
                  </a:xfrm>
                  <a:custGeom>
                    <a:rect b="b" l="l" r="r" t="t"/>
                    <a:pathLst>
                      <a:path extrusionOk="0" h="6641" w="6642">
                        <a:moveTo>
                          <a:pt x="3321" y="0"/>
                        </a:moveTo>
                        <a:cubicBezTo>
                          <a:pt x="1468" y="0"/>
                          <a:pt x="0" y="1493"/>
                          <a:pt x="0" y="3321"/>
                        </a:cubicBezTo>
                        <a:cubicBezTo>
                          <a:pt x="0" y="5148"/>
                          <a:pt x="1468" y="6641"/>
                          <a:pt x="3321" y="6641"/>
                        </a:cubicBezTo>
                        <a:cubicBezTo>
                          <a:pt x="5148" y="6641"/>
                          <a:pt x="6641" y="5148"/>
                          <a:pt x="6641" y="3321"/>
                        </a:cubicBezTo>
                        <a:cubicBezTo>
                          <a:pt x="6641" y="1493"/>
                          <a:pt x="5148" y="0"/>
                          <a:pt x="33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30" name="Google Shape;18430;p52"/>
                  <p:cNvSpPr/>
                  <p:nvPr/>
                </p:nvSpPr>
                <p:spPr>
                  <a:xfrm>
                    <a:off x="227089" y="3364616"/>
                    <a:ext cx="263485" cy="262589"/>
                  </a:xfrm>
                  <a:custGeom>
                    <a:rect b="b" l="l" r="r" t="t"/>
                    <a:pathLst>
                      <a:path extrusionOk="0" h="7619" w="7645">
                        <a:moveTo>
                          <a:pt x="3835" y="0"/>
                        </a:moveTo>
                        <a:cubicBezTo>
                          <a:pt x="1725" y="0"/>
                          <a:pt x="0" y="1699"/>
                          <a:pt x="0" y="3809"/>
                        </a:cubicBezTo>
                        <a:cubicBezTo>
                          <a:pt x="0" y="5920"/>
                          <a:pt x="1725" y="7619"/>
                          <a:pt x="3835" y="7619"/>
                        </a:cubicBezTo>
                        <a:cubicBezTo>
                          <a:pt x="5920" y="7619"/>
                          <a:pt x="7645" y="5920"/>
                          <a:pt x="7645" y="3809"/>
                        </a:cubicBezTo>
                        <a:cubicBezTo>
                          <a:pt x="7645" y="1699"/>
                          <a:pt x="5920" y="0"/>
                          <a:pt x="383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431" name="Google Shape;18431;p52"/>
                <p:cNvSpPr/>
                <p:nvPr/>
              </p:nvSpPr>
              <p:spPr>
                <a:xfrm>
                  <a:off x="4384091" y="3285079"/>
                  <a:ext cx="14234" cy="23092"/>
                </a:xfrm>
                <a:custGeom>
                  <a:rect b="b" l="l" r="r" t="t"/>
                  <a:pathLst>
                    <a:path extrusionOk="0" h="670" w="413">
                      <a:moveTo>
                        <a:pt x="336" y="0"/>
                      </a:moveTo>
                      <a:cubicBezTo>
                        <a:pt x="207" y="26"/>
                        <a:pt x="78" y="206"/>
                        <a:pt x="27" y="335"/>
                      </a:cubicBezTo>
                      <a:cubicBezTo>
                        <a:pt x="1" y="489"/>
                        <a:pt x="27" y="567"/>
                        <a:pt x="104" y="670"/>
                      </a:cubicBezTo>
                      <a:cubicBezTo>
                        <a:pt x="233" y="618"/>
                        <a:pt x="310" y="592"/>
                        <a:pt x="361" y="464"/>
                      </a:cubicBezTo>
                      <a:cubicBezTo>
                        <a:pt x="413" y="309"/>
                        <a:pt x="413" y="103"/>
                        <a:pt x="336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32" name="Google Shape;18432;p52"/>
                <p:cNvSpPr/>
                <p:nvPr/>
              </p:nvSpPr>
              <p:spPr>
                <a:xfrm>
                  <a:off x="4273218" y="3281530"/>
                  <a:ext cx="15992" cy="22195"/>
                </a:xfrm>
                <a:custGeom>
                  <a:rect b="b" l="l" r="r" t="t"/>
                  <a:pathLst>
                    <a:path extrusionOk="0" h="644" w="464">
                      <a:moveTo>
                        <a:pt x="52" y="0"/>
                      </a:moveTo>
                      <a:cubicBezTo>
                        <a:pt x="1" y="103"/>
                        <a:pt x="26" y="309"/>
                        <a:pt x="78" y="438"/>
                      </a:cubicBezTo>
                      <a:cubicBezTo>
                        <a:pt x="129" y="592"/>
                        <a:pt x="232" y="618"/>
                        <a:pt x="361" y="644"/>
                      </a:cubicBezTo>
                      <a:cubicBezTo>
                        <a:pt x="412" y="541"/>
                        <a:pt x="464" y="438"/>
                        <a:pt x="387" y="309"/>
                      </a:cubicBezTo>
                      <a:cubicBezTo>
                        <a:pt x="335" y="181"/>
                        <a:pt x="181" y="26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8433" name="Google Shape;18433;p52"/>
                <p:cNvGrpSpPr/>
                <p:nvPr/>
              </p:nvGrpSpPr>
              <p:grpSpPr>
                <a:xfrm>
                  <a:off x="3574014" y="3283865"/>
                  <a:ext cx="3175661" cy="796274"/>
                  <a:chOff x="3574014" y="3283865"/>
                  <a:chExt cx="3175661" cy="796274"/>
                </a:xfrm>
              </p:grpSpPr>
              <p:sp>
                <p:nvSpPr>
                  <p:cNvPr id="18434" name="Google Shape;18434;p52"/>
                  <p:cNvSpPr/>
                  <p:nvPr/>
                </p:nvSpPr>
                <p:spPr>
                  <a:xfrm>
                    <a:off x="3610310" y="3352687"/>
                    <a:ext cx="3078207" cy="727453"/>
                  </a:xfrm>
                  <a:custGeom>
                    <a:rect b="b" l="l" r="r" t="t"/>
                    <a:pathLst>
                      <a:path extrusionOk="0" h="21107" w="89314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109" y="335"/>
                          <a:pt x="35262" y="696"/>
                          <a:pt x="27489" y="953"/>
                        </a:cubicBezTo>
                        <a:cubicBezTo>
                          <a:pt x="27077" y="979"/>
                          <a:pt x="26666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386" y="20386"/>
                          <a:pt x="1210" y="21106"/>
                          <a:pt x="2214" y="21106"/>
                        </a:cubicBezTo>
                        <a:lnTo>
                          <a:pt x="86405" y="21106"/>
                        </a:lnTo>
                        <a:cubicBezTo>
                          <a:pt x="87537" y="21106"/>
                          <a:pt x="88438" y="20206"/>
                          <a:pt x="88438" y="19073"/>
                        </a:cubicBezTo>
                        <a:cubicBezTo>
                          <a:pt x="88927" y="12844"/>
                          <a:pt x="89313" y="6899"/>
                          <a:pt x="88438" y="3501"/>
                        </a:cubicBezTo>
                        <a:cubicBezTo>
                          <a:pt x="88438" y="2832"/>
                          <a:pt x="88129" y="224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2721" y="1105"/>
                          <a:pt x="82693" y="1103"/>
                          <a:pt x="82665" y="1103"/>
                        </a:cubicBezTo>
                        <a:cubicBezTo>
                          <a:pt x="81960" y="1103"/>
                          <a:pt x="81378" y="1961"/>
                          <a:pt x="80673" y="1961"/>
                        </a:cubicBezTo>
                        <a:cubicBezTo>
                          <a:pt x="80645" y="1961"/>
                          <a:pt x="80617" y="1960"/>
                          <a:pt x="80588" y="1957"/>
                        </a:cubicBezTo>
                        <a:cubicBezTo>
                          <a:pt x="79867" y="1905"/>
                          <a:pt x="79044" y="1674"/>
                          <a:pt x="78349" y="1622"/>
                        </a:cubicBezTo>
                        <a:cubicBezTo>
                          <a:pt x="76804" y="1519"/>
                          <a:pt x="75183" y="516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35" name="Google Shape;18435;p52"/>
                  <p:cNvSpPr/>
                  <p:nvPr/>
                </p:nvSpPr>
                <p:spPr>
                  <a:xfrm>
                    <a:off x="3617474" y="3355724"/>
                    <a:ext cx="3072899" cy="720353"/>
                  </a:xfrm>
                  <a:custGeom>
                    <a:rect b="b" l="l" r="r" t="t"/>
                    <a:pathLst>
                      <a:path extrusionOk="0" h="20901" w="89160">
                        <a:moveTo>
                          <a:pt x="68311" y="1"/>
                        </a:moveTo>
                        <a:lnTo>
                          <a:pt x="68311" y="1"/>
                        </a:lnTo>
                        <a:cubicBezTo>
                          <a:pt x="69212" y="1571"/>
                          <a:pt x="70808" y="2626"/>
                          <a:pt x="73690" y="2729"/>
                        </a:cubicBezTo>
                        <a:cubicBezTo>
                          <a:pt x="85968" y="3167"/>
                          <a:pt x="81669" y="10914"/>
                          <a:pt x="82261" y="16165"/>
                        </a:cubicBezTo>
                        <a:cubicBezTo>
                          <a:pt x="82611" y="19275"/>
                          <a:pt x="77353" y="20214"/>
                          <a:pt x="71072" y="20214"/>
                        </a:cubicBezTo>
                        <a:cubicBezTo>
                          <a:pt x="68570" y="20214"/>
                          <a:pt x="65906" y="20065"/>
                          <a:pt x="63369" y="19845"/>
                        </a:cubicBezTo>
                        <a:cubicBezTo>
                          <a:pt x="61465" y="19691"/>
                          <a:pt x="59817" y="18378"/>
                          <a:pt x="59251" y="16551"/>
                        </a:cubicBezTo>
                        <a:cubicBezTo>
                          <a:pt x="57784" y="11609"/>
                          <a:pt x="58402" y="3192"/>
                          <a:pt x="60718" y="2266"/>
                        </a:cubicBezTo>
                        <a:lnTo>
                          <a:pt x="57578" y="1957"/>
                        </a:lnTo>
                        <a:lnTo>
                          <a:pt x="57578" y="1957"/>
                        </a:lnTo>
                        <a:cubicBezTo>
                          <a:pt x="57578" y="1957"/>
                          <a:pt x="58556" y="6461"/>
                          <a:pt x="57630" y="8803"/>
                        </a:cubicBezTo>
                        <a:cubicBezTo>
                          <a:pt x="56909" y="10631"/>
                          <a:pt x="57990" y="13668"/>
                          <a:pt x="57990" y="16293"/>
                        </a:cubicBezTo>
                        <a:cubicBezTo>
                          <a:pt x="58015" y="17817"/>
                          <a:pt x="56730" y="19051"/>
                          <a:pt x="55218" y="19051"/>
                        </a:cubicBezTo>
                        <a:cubicBezTo>
                          <a:pt x="55173" y="19051"/>
                          <a:pt x="55127" y="19050"/>
                          <a:pt x="55081" y="19047"/>
                        </a:cubicBezTo>
                        <a:cubicBezTo>
                          <a:pt x="53035" y="18947"/>
                          <a:pt x="50547" y="18906"/>
                          <a:pt x="47804" y="18906"/>
                        </a:cubicBezTo>
                        <a:cubicBezTo>
                          <a:pt x="42129" y="18906"/>
                          <a:pt x="35366" y="19080"/>
                          <a:pt x="29188" y="19253"/>
                        </a:cubicBezTo>
                        <a:cubicBezTo>
                          <a:pt x="29157" y="19254"/>
                          <a:pt x="29125" y="19255"/>
                          <a:pt x="29094" y="19255"/>
                        </a:cubicBezTo>
                        <a:cubicBezTo>
                          <a:pt x="27695" y="19255"/>
                          <a:pt x="26536" y="18141"/>
                          <a:pt x="26460" y="16731"/>
                        </a:cubicBezTo>
                        <a:cubicBezTo>
                          <a:pt x="26383" y="15495"/>
                          <a:pt x="26434" y="14157"/>
                          <a:pt x="26820" y="13179"/>
                        </a:cubicBezTo>
                        <a:cubicBezTo>
                          <a:pt x="27747" y="10837"/>
                          <a:pt x="25431" y="4737"/>
                          <a:pt x="27001" y="3012"/>
                        </a:cubicBezTo>
                        <a:cubicBezTo>
                          <a:pt x="27768" y="2169"/>
                          <a:pt x="26880" y="1953"/>
                          <a:pt x="25772" y="1953"/>
                        </a:cubicBezTo>
                        <a:cubicBezTo>
                          <a:pt x="24615" y="1953"/>
                          <a:pt x="23217" y="2188"/>
                          <a:pt x="23217" y="2188"/>
                        </a:cubicBezTo>
                        <a:cubicBezTo>
                          <a:pt x="25920" y="3862"/>
                          <a:pt x="26563" y="11789"/>
                          <a:pt x="25534" y="16396"/>
                        </a:cubicBezTo>
                        <a:cubicBezTo>
                          <a:pt x="25147" y="18172"/>
                          <a:pt x="23629" y="19433"/>
                          <a:pt x="21853" y="19485"/>
                        </a:cubicBezTo>
                        <a:cubicBezTo>
                          <a:pt x="18217" y="19596"/>
                          <a:pt x="15169" y="19681"/>
                          <a:pt x="13211" y="19681"/>
                        </a:cubicBezTo>
                        <a:cubicBezTo>
                          <a:pt x="12452" y="19681"/>
                          <a:pt x="11857" y="19668"/>
                          <a:pt x="11455" y="19639"/>
                        </a:cubicBezTo>
                        <a:cubicBezTo>
                          <a:pt x="7671" y="19382"/>
                          <a:pt x="2163" y="19665"/>
                          <a:pt x="1" y="18146"/>
                        </a:cubicBezTo>
                        <a:lnTo>
                          <a:pt x="1" y="18146"/>
                        </a:lnTo>
                        <a:cubicBezTo>
                          <a:pt x="1" y="18378"/>
                          <a:pt x="27" y="18635"/>
                          <a:pt x="27" y="18867"/>
                        </a:cubicBezTo>
                        <a:cubicBezTo>
                          <a:pt x="27" y="20000"/>
                          <a:pt x="927" y="20900"/>
                          <a:pt x="2060" y="20900"/>
                        </a:cubicBezTo>
                        <a:lnTo>
                          <a:pt x="86251" y="20900"/>
                        </a:lnTo>
                        <a:cubicBezTo>
                          <a:pt x="87383" y="20900"/>
                          <a:pt x="88284" y="20000"/>
                          <a:pt x="88284" y="18867"/>
                        </a:cubicBezTo>
                        <a:cubicBezTo>
                          <a:pt x="88773" y="12638"/>
                          <a:pt x="89159" y="6693"/>
                          <a:pt x="88284" y="3295"/>
                        </a:cubicBezTo>
                        <a:cubicBezTo>
                          <a:pt x="88284" y="2626"/>
                          <a:pt x="87975" y="2034"/>
                          <a:pt x="87461" y="1648"/>
                        </a:cubicBezTo>
                        <a:cubicBezTo>
                          <a:pt x="87126" y="1391"/>
                          <a:pt x="86714" y="1262"/>
                          <a:pt x="86251" y="1262"/>
                        </a:cubicBezTo>
                        <a:cubicBezTo>
                          <a:pt x="79636" y="593"/>
                          <a:pt x="74102" y="927"/>
                          <a:pt x="6831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36" name="Google Shape;18436;p52"/>
                  <p:cNvSpPr/>
                  <p:nvPr/>
                </p:nvSpPr>
                <p:spPr>
                  <a:xfrm>
                    <a:off x="5304699" y="3985567"/>
                    <a:ext cx="24884" cy="31053"/>
                  </a:xfrm>
                  <a:custGeom>
                    <a:rect b="b" l="l" r="r" t="t"/>
                    <a:pathLst>
                      <a:path extrusionOk="0" h="901" w="722">
                        <a:moveTo>
                          <a:pt x="104" y="0"/>
                        </a:moveTo>
                        <a:cubicBezTo>
                          <a:pt x="1" y="180"/>
                          <a:pt x="78" y="489"/>
                          <a:pt x="181" y="669"/>
                        </a:cubicBezTo>
                        <a:cubicBezTo>
                          <a:pt x="284" y="875"/>
                          <a:pt x="412" y="901"/>
                          <a:pt x="593" y="901"/>
                        </a:cubicBezTo>
                        <a:cubicBezTo>
                          <a:pt x="696" y="747"/>
                          <a:pt x="721" y="618"/>
                          <a:pt x="618" y="412"/>
                        </a:cubicBezTo>
                        <a:cubicBezTo>
                          <a:pt x="515" y="232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37" name="Google Shape;18437;p52"/>
                  <p:cNvSpPr/>
                  <p:nvPr/>
                </p:nvSpPr>
                <p:spPr>
                  <a:xfrm>
                    <a:off x="5339302" y="3969575"/>
                    <a:ext cx="18646" cy="36430"/>
                  </a:xfrm>
                  <a:custGeom>
                    <a:rect b="b" l="l" r="r" t="t"/>
                    <a:pathLst>
                      <a:path extrusionOk="0" h="1057" w="541">
                        <a:moveTo>
                          <a:pt x="232" y="1"/>
                        </a:moveTo>
                        <a:cubicBezTo>
                          <a:pt x="103" y="130"/>
                          <a:pt x="0" y="413"/>
                          <a:pt x="26" y="644"/>
                        </a:cubicBezTo>
                        <a:cubicBezTo>
                          <a:pt x="26" y="850"/>
                          <a:pt x="129" y="953"/>
                          <a:pt x="309" y="1056"/>
                        </a:cubicBezTo>
                        <a:cubicBezTo>
                          <a:pt x="438" y="927"/>
                          <a:pt x="541" y="824"/>
                          <a:pt x="541" y="619"/>
                        </a:cubicBezTo>
                        <a:cubicBezTo>
                          <a:pt x="515" y="387"/>
                          <a:pt x="412" y="104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8438" name="Google Shape;18438;p52"/>
                  <p:cNvGrpSpPr/>
                  <p:nvPr/>
                </p:nvGrpSpPr>
                <p:grpSpPr>
                  <a:xfrm>
                    <a:off x="4039737" y="3511402"/>
                    <a:ext cx="2205301" cy="547403"/>
                    <a:chOff x="518937" y="3511402"/>
                    <a:chExt cx="2205301" cy="547403"/>
                  </a:xfrm>
                </p:grpSpPr>
                <p:sp>
                  <p:nvSpPr>
                    <p:cNvPr id="18439" name="Google Shape;18439;p52"/>
                    <p:cNvSpPr/>
                    <p:nvPr/>
                  </p:nvSpPr>
                  <p:spPr>
                    <a:xfrm>
                      <a:off x="1016574" y="3647399"/>
                      <a:ext cx="45287" cy="22781"/>
                    </a:xfrm>
                    <a:custGeom>
                      <a:rect b="b" l="l" r="r" t="t"/>
                      <a:pathLst>
                        <a:path extrusionOk="0" h="661" w="1314">
                          <a:moveTo>
                            <a:pt x="599" y="1"/>
                          </a:moveTo>
                          <a:cubicBezTo>
                            <a:pt x="562" y="1"/>
                            <a:pt x="525" y="2"/>
                            <a:pt x="490" y="6"/>
                          </a:cubicBezTo>
                          <a:cubicBezTo>
                            <a:pt x="207" y="57"/>
                            <a:pt x="104" y="186"/>
                            <a:pt x="1" y="392"/>
                          </a:cubicBezTo>
                          <a:cubicBezTo>
                            <a:pt x="132" y="545"/>
                            <a:pt x="244" y="661"/>
                            <a:pt x="449" y="661"/>
                          </a:cubicBezTo>
                          <a:cubicBezTo>
                            <a:pt x="485" y="661"/>
                            <a:pt x="524" y="657"/>
                            <a:pt x="567" y="649"/>
                          </a:cubicBezTo>
                          <a:cubicBezTo>
                            <a:pt x="850" y="623"/>
                            <a:pt x="1185" y="443"/>
                            <a:pt x="1313" y="237"/>
                          </a:cubicBezTo>
                          <a:cubicBezTo>
                            <a:pt x="1156" y="80"/>
                            <a:pt x="860" y="1"/>
                            <a:pt x="5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0" name="Google Shape;18440;p52"/>
                    <p:cNvSpPr/>
                    <p:nvPr/>
                  </p:nvSpPr>
                  <p:spPr>
                    <a:xfrm>
                      <a:off x="1029878" y="3702164"/>
                      <a:ext cx="45287" cy="23160"/>
                    </a:xfrm>
                    <a:custGeom>
                      <a:rect b="b" l="l" r="r" t="t"/>
                      <a:pathLst>
                        <a:path extrusionOk="0" h="672" w="1314">
                          <a:moveTo>
                            <a:pt x="447" y="1"/>
                          </a:moveTo>
                          <a:cubicBezTo>
                            <a:pt x="244" y="1"/>
                            <a:pt x="132" y="113"/>
                            <a:pt x="1" y="244"/>
                          </a:cubicBezTo>
                          <a:cubicBezTo>
                            <a:pt x="104" y="476"/>
                            <a:pt x="207" y="604"/>
                            <a:pt x="464" y="656"/>
                          </a:cubicBezTo>
                          <a:cubicBezTo>
                            <a:pt x="522" y="666"/>
                            <a:pt x="584" y="672"/>
                            <a:pt x="648" y="672"/>
                          </a:cubicBezTo>
                          <a:cubicBezTo>
                            <a:pt x="896" y="672"/>
                            <a:pt x="1170" y="593"/>
                            <a:pt x="1314" y="450"/>
                          </a:cubicBezTo>
                          <a:cubicBezTo>
                            <a:pt x="1211" y="244"/>
                            <a:pt x="850" y="64"/>
                            <a:pt x="567" y="12"/>
                          </a:cubicBezTo>
                          <a:cubicBezTo>
                            <a:pt x="524" y="5"/>
                            <a:pt x="484" y="1"/>
                            <a:pt x="44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1" name="Google Shape;18441;p52"/>
                    <p:cNvSpPr/>
                    <p:nvPr/>
                  </p:nvSpPr>
                  <p:spPr>
                    <a:xfrm>
                      <a:off x="2126307" y="3867836"/>
                      <a:ext cx="48837" cy="27779"/>
                    </a:xfrm>
                    <a:custGeom>
                      <a:rect b="b" l="l" r="r" t="t"/>
                      <a:pathLst>
                        <a:path extrusionOk="0" h="806" w="1417">
                          <a:moveTo>
                            <a:pt x="887" y="1"/>
                          </a:moveTo>
                          <a:cubicBezTo>
                            <a:pt x="736" y="1"/>
                            <a:pt x="586" y="26"/>
                            <a:pt x="464" y="70"/>
                          </a:cubicBezTo>
                          <a:cubicBezTo>
                            <a:pt x="155" y="173"/>
                            <a:pt x="78" y="353"/>
                            <a:pt x="1" y="585"/>
                          </a:cubicBezTo>
                          <a:cubicBezTo>
                            <a:pt x="150" y="716"/>
                            <a:pt x="286" y="806"/>
                            <a:pt x="458" y="806"/>
                          </a:cubicBezTo>
                          <a:cubicBezTo>
                            <a:pt x="523" y="806"/>
                            <a:pt x="593" y="793"/>
                            <a:pt x="670" y="765"/>
                          </a:cubicBezTo>
                          <a:cubicBezTo>
                            <a:pt x="979" y="662"/>
                            <a:pt x="1339" y="405"/>
                            <a:pt x="1416" y="147"/>
                          </a:cubicBezTo>
                          <a:cubicBezTo>
                            <a:pt x="1284" y="45"/>
                            <a:pt x="1086" y="1"/>
                            <a:pt x="88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2" name="Google Shape;18442;p52"/>
                    <p:cNvSpPr/>
                    <p:nvPr/>
                  </p:nvSpPr>
                  <p:spPr>
                    <a:xfrm>
                      <a:off x="2123653" y="3898957"/>
                      <a:ext cx="29295" cy="24125"/>
                    </a:xfrm>
                    <a:custGeom>
                      <a:rect b="b" l="l" r="r" t="t"/>
                      <a:pathLst>
                        <a:path extrusionOk="0" h="700" w="850">
                          <a:moveTo>
                            <a:pt x="228" y="0"/>
                          </a:moveTo>
                          <a:cubicBezTo>
                            <a:pt x="156" y="0"/>
                            <a:pt x="84" y="18"/>
                            <a:pt x="1" y="42"/>
                          </a:cubicBezTo>
                          <a:cubicBezTo>
                            <a:pt x="1" y="248"/>
                            <a:pt x="1" y="377"/>
                            <a:pt x="181" y="505"/>
                          </a:cubicBezTo>
                          <a:cubicBezTo>
                            <a:pt x="328" y="611"/>
                            <a:pt x="563" y="699"/>
                            <a:pt x="742" y="699"/>
                          </a:cubicBezTo>
                          <a:cubicBezTo>
                            <a:pt x="781" y="699"/>
                            <a:pt x="817" y="695"/>
                            <a:pt x="850" y="686"/>
                          </a:cubicBezTo>
                          <a:cubicBezTo>
                            <a:pt x="850" y="480"/>
                            <a:pt x="670" y="222"/>
                            <a:pt x="490" y="94"/>
                          </a:cubicBezTo>
                          <a:cubicBezTo>
                            <a:pt x="393" y="25"/>
                            <a:pt x="311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3" name="Google Shape;18443;p52"/>
                    <p:cNvSpPr/>
                    <p:nvPr/>
                  </p:nvSpPr>
                  <p:spPr>
                    <a:xfrm>
                      <a:off x="2121896" y="3842332"/>
                      <a:ext cx="28399" cy="25435"/>
                    </a:xfrm>
                    <a:custGeom>
                      <a:rect b="b" l="l" r="r" t="t"/>
                      <a:pathLst>
                        <a:path extrusionOk="0" h="738" w="824">
                          <a:moveTo>
                            <a:pt x="699" y="1"/>
                          </a:moveTo>
                          <a:cubicBezTo>
                            <a:pt x="509" y="1"/>
                            <a:pt x="285" y="113"/>
                            <a:pt x="155" y="244"/>
                          </a:cubicBezTo>
                          <a:cubicBezTo>
                            <a:pt x="0" y="398"/>
                            <a:pt x="0" y="527"/>
                            <a:pt x="26" y="707"/>
                          </a:cubicBezTo>
                          <a:cubicBezTo>
                            <a:pt x="92" y="726"/>
                            <a:pt x="154" y="738"/>
                            <a:pt x="215" y="738"/>
                          </a:cubicBezTo>
                          <a:cubicBezTo>
                            <a:pt x="319" y="738"/>
                            <a:pt x="417" y="702"/>
                            <a:pt x="515" y="604"/>
                          </a:cubicBezTo>
                          <a:cubicBezTo>
                            <a:pt x="669" y="475"/>
                            <a:pt x="824" y="192"/>
                            <a:pt x="798" y="12"/>
                          </a:cubicBezTo>
                          <a:cubicBezTo>
                            <a:pt x="766" y="4"/>
                            <a:pt x="733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4" name="Google Shape;18444;p52"/>
                    <p:cNvSpPr/>
                    <p:nvPr/>
                  </p:nvSpPr>
                  <p:spPr>
                    <a:xfrm>
                      <a:off x="2070440" y="3560962"/>
                      <a:ext cx="29295" cy="23229"/>
                    </a:xfrm>
                    <a:custGeom>
                      <a:rect b="b" l="l" r="r" t="t"/>
                      <a:pathLst>
                        <a:path extrusionOk="0" h="674" w="850">
                          <a:moveTo>
                            <a:pt x="128" y="1"/>
                          </a:moveTo>
                          <a:cubicBezTo>
                            <a:pt x="82" y="1"/>
                            <a:pt x="39" y="6"/>
                            <a:pt x="0" y="17"/>
                          </a:cubicBezTo>
                          <a:cubicBezTo>
                            <a:pt x="0" y="223"/>
                            <a:pt x="180" y="480"/>
                            <a:pt x="361" y="583"/>
                          </a:cubicBezTo>
                          <a:cubicBezTo>
                            <a:pt x="451" y="648"/>
                            <a:pt x="528" y="673"/>
                            <a:pt x="605" y="673"/>
                          </a:cubicBezTo>
                          <a:cubicBezTo>
                            <a:pt x="682" y="673"/>
                            <a:pt x="760" y="648"/>
                            <a:pt x="850" y="609"/>
                          </a:cubicBezTo>
                          <a:cubicBezTo>
                            <a:pt x="850" y="429"/>
                            <a:pt x="824" y="300"/>
                            <a:pt x="644" y="171"/>
                          </a:cubicBezTo>
                          <a:cubicBezTo>
                            <a:pt x="502" y="70"/>
                            <a:pt x="297" y="1"/>
                            <a:pt x="128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5" name="Google Shape;18445;p52"/>
                    <p:cNvSpPr/>
                    <p:nvPr/>
                  </p:nvSpPr>
                  <p:spPr>
                    <a:xfrm>
                      <a:off x="2136957" y="3932388"/>
                      <a:ext cx="32845" cy="20851"/>
                    </a:xfrm>
                    <a:custGeom>
                      <a:rect b="b" l="l" r="r" t="t"/>
                      <a:pathLst>
                        <a:path extrusionOk="0" h="605" w="953">
                          <a:moveTo>
                            <a:pt x="317" y="1"/>
                          </a:moveTo>
                          <a:cubicBezTo>
                            <a:pt x="214" y="1"/>
                            <a:pt x="119" y="51"/>
                            <a:pt x="1" y="102"/>
                          </a:cubicBezTo>
                          <a:cubicBezTo>
                            <a:pt x="52" y="282"/>
                            <a:pt x="78" y="436"/>
                            <a:pt x="284" y="514"/>
                          </a:cubicBezTo>
                          <a:cubicBezTo>
                            <a:pt x="399" y="571"/>
                            <a:pt x="547" y="605"/>
                            <a:pt x="682" y="605"/>
                          </a:cubicBezTo>
                          <a:cubicBezTo>
                            <a:pt x="788" y="605"/>
                            <a:pt x="885" y="584"/>
                            <a:pt x="953" y="539"/>
                          </a:cubicBezTo>
                          <a:cubicBezTo>
                            <a:pt x="927" y="359"/>
                            <a:pt x="696" y="153"/>
                            <a:pt x="490" y="50"/>
                          </a:cubicBezTo>
                          <a:cubicBezTo>
                            <a:pt x="427" y="15"/>
                            <a:pt x="371" y="1"/>
                            <a:pt x="31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6" name="Google Shape;18446;p52"/>
                    <p:cNvSpPr/>
                    <p:nvPr/>
                  </p:nvSpPr>
                  <p:spPr>
                    <a:xfrm>
                      <a:off x="2635490" y="3998870"/>
                      <a:ext cx="28434" cy="49699"/>
                    </a:xfrm>
                    <a:custGeom>
                      <a:rect b="b" l="l" r="r" t="t"/>
                      <a:pathLst>
                        <a:path extrusionOk="0" h="1442" w="825">
                          <a:moveTo>
                            <a:pt x="284" y="0"/>
                          </a:moveTo>
                          <a:cubicBezTo>
                            <a:pt x="78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42"/>
                          </a:cubicBezTo>
                          <a:cubicBezTo>
                            <a:pt x="696" y="1261"/>
                            <a:pt x="824" y="1107"/>
                            <a:pt x="773" y="798"/>
                          </a:cubicBezTo>
                          <a:cubicBezTo>
                            <a:pt x="721" y="489"/>
                            <a:pt x="516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7" name="Google Shape;18447;p52"/>
                    <p:cNvSpPr/>
                    <p:nvPr/>
                  </p:nvSpPr>
                  <p:spPr>
                    <a:xfrm>
                      <a:off x="2662993" y="402802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750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1" y="415"/>
                            <a:pt x="26" y="544"/>
                            <a:pt x="52" y="750"/>
                          </a:cubicBezTo>
                          <a:cubicBezTo>
                            <a:pt x="104" y="757"/>
                            <a:pt x="154" y="763"/>
                            <a:pt x="203" y="763"/>
                          </a:cubicBezTo>
                          <a:cubicBezTo>
                            <a:pt x="322" y="763"/>
                            <a:pt x="431" y="731"/>
                            <a:pt x="541" y="621"/>
                          </a:cubicBezTo>
                          <a:cubicBezTo>
                            <a:pt x="696" y="467"/>
                            <a:pt x="824" y="184"/>
                            <a:pt x="799" y="4"/>
                          </a:cubicBezTo>
                          <a:cubicBezTo>
                            <a:pt x="783" y="1"/>
                            <a:pt x="767" y="0"/>
                            <a:pt x="750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8" name="Google Shape;18448;p52"/>
                    <p:cNvSpPr/>
                    <p:nvPr/>
                  </p:nvSpPr>
                  <p:spPr>
                    <a:xfrm>
                      <a:off x="2608884" y="4019273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52" y="0"/>
                          </a:moveTo>
                          <a:cubicBezTo>
                            <a:pt x="1" y="180"/>
                            <a:pt x="78" y="489"/>
                            <a:pt x="206" y="669"/>
                          </a:cubicBezTo>
                          <a:cubicBezTo>
                            <a:pt x="335" y="850"/>
                            <a:pt x="464" y="850"/>
                            <a:pt x="644" y="875"/>
                          </a:cubicBezTo>
                          <a:cubicBezTo>
                            <a:pt x="721" y="695"/>
                            <a:pt x="747" y="541"/>
                            <a:pt x="618" y="361"/>
                          </a:cubicBezTo>
                          <a:cubicBezTo>
                            <a:pt x="490" y="180"/>
                            <a:pt x="258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49" name="Google Shape;18449;p52"/>
                    <p:cNvSpPr/>
                    <p:nvPr/>
                  </p:nvSpPr>
                  <p:spPr>
                    <a:xfrm>
                      <a:off x="2534371" y="4033887"/>
                      <a:ext cx="28434" cy="24918"/>
                    </a:xfrm>
                    <a:custGeom>
                      <a:rect b="b" l="l" r="r" t="t"/>
                      <a:pathLst>
                        <a:path extrusionOk="0" h="723" w="825">
                          <a:moveTo>
                            <a:pt x="131" y="0"/>
                          </a:moveTo>
                          <a:cubicBezTo>
                            <a:pt x="93" y="0"/>
                            <a:pt x="58" y="5"/>
                            <a:pt x="26" y="14"/>
                          </a:cubicBezTo>
                          <a:cubicBezTo>
                            <a:pt x="1" y="194"/>
                            <a:pt x="155" y="451"/>
                            <a:pt x="335" y="606"/>
                          </a:cubicBezTo>
                          <a:cubicBezTo>
                            <a:pt x="423" y="693"/>
                            <a:pt x="510" y="723"/>
                            <a:pt x="602" y="723"/>
                          </a:cubicBezTo>
                          <a:cubicBezTo>
                            <a:pt x="673" y="723"/>
                            <a:pt x="746" y="705"/>
                            <a:pt x="824" y="683"/>
                          </a:cubicBezTo>
                          <a:cubicBezTo>
                            <a:pt x="824" y="503"/>
                            <a:pt x="824" y="348"/>
                            <a:pt x="670" y="220"/>
                          </a:cubicBezTo>
                          <a:cubicBezTo>
                            <a:pt x="521" y="93"/>
                            <a:pt x="304" y="0"/>
                            <a:pt x="13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0" name="Google Shape;18450;p52"/>
                    <p:cNvSpPr/>
                    <p:nvPr/>
                  </p:nvSpPr>
                  <p:spPr>
                    <a:xfrm>
                      <a:off x="2698492" y="4015724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03" y="386"/>
                          </a:cubicBezTo>
                          <a:cubicBezTo>
                            <a:pt x="0" y="566"/>
                            <a:pt x="26" y="695"/>
                            <a:pt x="103" y="875"/>
                          </a:cubicBezTo>
                          <a:cubicBezTo>
                            <a:pt x="283" y="875"/>
                            <a:pt x="412" y="850"/>
                            <a:pt x="541" y="669"/>
                          </a:cubicBezTo>
                          <a:cubicBezTo>
                            <a:pt x="669" y="464"/>
                            <a:pt x="747" y="180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1" name="Google Shape;18451;p52"/>
                    <p:cNvSpPr/>
                    <p:nvPr/>
                  </p:nvSpPr>
                  <p:spPr>
                    <a:xfrm>
                      <a:off x="2106800" y="3678245"/>
                      <a:ext cx="50595" cy="25366"/>
                    </a:xfrm>
                    <a:custGeom>
                      <a:rect b="b" l="l" r="r" t="t"/>
                      <a:pathLst>
                        <a:path extrusionOk="0" h="736" w="1468">
                          <a:moveTo>
                            <a:pt x="713" y="0"/>
                          </a:moveTo>
                          <a:cubicBezTo>
                            <a:pt x="662" y="0"/>
                            <a:pt x="613" y="4"/>
                            <a:pt x="567" y="12"/>
                          </a:cubicBezTo>
                          <a:cubicBezTo>
                            <a:pt x="258" y="37"/>
                            <a:pt x="129" y="192"/>
                            <a:pt x="1" y="423"/>
                          </a:cubicBezTo>
                          <a:cubicBezTo>
                            <a:pt x="165" y="612"/>
                            <a:pt x="287" y="736"/>
                            <a:pt x="543" y="736"/>
                          </a:cubicBezTo>
                          <a:cubicBezTo>
                            <a:pt x="567" y="736"/>
                            <a:pt x="592" y="734"/>
                            <a:pt x="618" y="732"/>
                          </a:cubicBezTo>
                          <a:cubicBezTo>
                            <a:pt x="953" y="706"/>
                            <a:pt x="1339" y="501"/>
                            <a:pt x="1468" y="269"/>
                          </a:cubicBezTo>
                          <a:cubicBezTo>
                            <a:pt x="1315" y="116"/>
                            <a:pt x="995" y="0"/>
                            <a:pt x="71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2" name="Google Shape;18452;p52"/>
                    <p:cNvSpPr/>
                    <p:nvPr/>
                  </p:nvSpPr>
                  <p:spPr>
                    <a:xfrm>
                      <a:off x="2105904" y="3786706"/>
                      <a:ext cx="31984" cy="21024"/>
                    </a:xfrm>
                    <a:custGeom>
                      <a:rect b="b" l="l" r="r" t="t"/>
                      <a:pathLst>
                        <a:path extrusionOk="0" h="610" w="928">
                          <a:moveTo>
                            <a:pt x="697" y="0"/>
                          </a:moveTo>
                          <a:cubicBezTo>
                            <a:pt x="552" y="0"/>
                            <a:pt x="385" y="44"/>
                            <a:pt x="258" y="108"/>
                          </a:cubicBezTo>
                          <a:cubicBezTo>
                            <a:pt x="78" y="185"/>
                            <a:pt x="27" y="339"/>
                            <a:pt x="1" y="519"/>
                          </a:cubicBezTo>
                          <a:cubicBezTo>
                            <a:pt x="118" y="570"/>
                            <a:pt x="214" y="609"/>
                            <a:pt x="316" y="609"/>
                          </a:cubicBezTo>
                          <a:cubicBezTo>
                            <a:pt x="370" y="609"/>
                            <a:pt x="427" y="598"/>
                            <a:pt x="490" y="571"/>
                          </a:cubicBezTo>
                          <a:cubicBezTo>
                            <a:pt x="696" y="468"/>
                            <a:pt x="902" y="236"/>
                            <a:pt x="927" y="56"/>
                          </a:cubicBezTo>
                          <a:cubicBezTo>
                            <a:pt x="868" y="17"/>
                            <a:pt x="787" y="0"/>
                            <a:pt x="697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3" name="Google Shape;18453;p52"/>
                    <p:cNvSpPr/>
                    <p:nvPr/>
                  </p:nvSpPr>
                  <p:spPr>
                    <a:xfrm>
                      <a:off x="2107696" y="3651638"/>
                      <a:ext cx="31087" cy="22264"/>
                    </a:xfrm>
                    <a:custGeom>
                      <a:rect b="b" l="l" r="r" t="t"/>
                      <a:pathLst>
                        <a:path extrusionOk="0" h="646" w="902">
                          <a:moveTo>
                            <a:pt x="713" y="1"/>
                          </a:moveTo>
                          <a:cubicBezTo>
                            <a:pt x="559" y="1"/>
                            <a:pt x="372" y="53"/>
                            <a:pt x="232" y="140"/>
                          </a:cubicBezTo>
                          <a:cubicBezTo>
                            <a:pt x="52" y="243"/>
                            <a:pt x="26" y="372"/>
                            <a:pt x="0" y="578"/>
                          </a:cubicBezTo>
                          <a:cubicBezTo>
                            <a:pt x="97" y="619"/>
                            <a:pt x="178" y="646"/>
                            <a:pt x="265" y="646"/>
                          </a:cubicBezTo>
                          <a:cubicBezTo>
                            <a:pt x="340" y="646"/>
                            <a:pt x="419" y="626"/>
                            <a:pt x="515" y="578"/>
                          </a:cubicBezTo>
                          <a:cubicBezTo>
                            <a:pt x="695" y="449"/>
                            <a:pt x="901" y="217"/>
                            <a:pt x="901" y="37"/>
                          </a:cubicBezTo>
                          <a:cubicBezTo>
                            <a:pt x="852" y="12"/>
                            <a:pt x="786" y="1"/>
                            <a:pt x="71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4" name="Google Shape;18454;p52"/>
                    <p:cNvSpPr/>
                    <p:nvPr/>
                  </p:nvSpPr>
                  <p:spPr>
                    <a:xfrm>
                      <a:off x="2116554" y="3819654"/>
                      <a:ext cx="35533" cy="18680"/>
                    </a:xfrm>
                    <a:custGeom>
                      <a:rect b="b" l="l" r="r" t="t"/>
                      <a:pathLst>
                        <a:path extrusionOk="0" h="542" w="1031">
                          <a:moveTo>
                            <a:pt x="412" y="1"/>
                          </a:moveTo>
                          <a:cubicBezTo>
                            <a:pt x="181" y="27"/>
                            <a:pt x="104" y="130"/>
                            <a:pt x="1" y="284"/>
                          </a:cubicBezTo>
                          <a:cubicBezTo>
                            <a:pt x="104" y="439"/>
                            <a:pt x="207" y="542"/>
                            <a:pt x="412" y="542"/>
                          </a:cubicBezTo>
                          <a:cubicBezTo>
                            <a:pt x="644" y="516"/>
                            <a:pt x="927" y="413"/>
                            <a:pt x="1030" y="258"/>
                          </a:cubicBezTo>
                          <a:cubicBezTo>
                            <a:pt x="927" y="104"/>
                            <a:pt x="644" y="1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5" name="Google Shape;18455;p52"/>
                    <p:cNvSpPr/>
                    <p:nvPr/>
                  </p:nvSpPr>
                  <p:spPr>
                    <a:xfrm>
                      <a:off x="1442387" y="3997836"/>
                      <a:ext cx="34637" cy="19473"/>
                    </a:xfrm>
                    <a:custGeom>
                      <a:rect b="b" l="l" r="r" t="t"/>
                      <a:pathLst>
                        <a:path extrusionOk="0" h="565" w="1005">
                          <a:moveTo>
                            <a:pt x="342" y="1"/>
                          </a:moveTo>
                          <a:cubicBezTo>
                            <a:pt x="210" y="1"/>
                            <a:pt x="83" y="26"/>
                            <a:pt x="0" y="82"/>
                          </a:cubicBezTo>
                          <a:cubicBezTo>
                            <a:pt x="52" y="262"/>
                            <a:pt x="309" y="468"/>
                            <a:pt x="515" y="545"/>
                          </a:cubicBezTo>
                          <a:cubicBezTo>
                            <a:pt x="568" y="558"/>
                            <a:pt x="616" y="565"/>
                            <a:pt x="661" y="565"/>
                          </a:cubicBezTo>
                          <a:cubicBezTo>
                            <a:pt x="789" y="565"/>
                            <a:pt x="890" y="512"/>
                            <a:pt x="1004" y="416"/>
                          </a:cubicBezTo>
                          <a:cubicBezTo>
                            <a:pt x="953" y="236"/>
                            <a:pt x="875" y="107"/>
                            <a:pt x="670" y="56"/>
                          </a:cubicBezTo>
                          <a:cubicBezTo>
                            <a:pt x="574" y="20"/>
                            <a:pt x="456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6" name="Google Shape;18456;p52"/>
                    <p:cNvSpPr/>
                    <p:nvPr/>
                  </p:nvSpPr>
                  <p:spPr>
                    <a:xfrm>
                      <a:off x="1013921" y="3787636"/>
                      <a:ext cx="51491" cy="24987"/>
                    </a:xfrm>
                    <a:custGeom>
                      <a:rect b="b" l="l" r="r" t="t"/>
                      <a:pathLst>
                        <a:path extrusionOk="0" h="725" w="1494">
                          <a:moveTo>
                            <a:pt x="553" y="1"/>
                          </a:moveTo>
                          <a:cubicBezTo>
                            <a:pt x="290" y="1"/>
                            <a:pt x="168" y="147"/>
                            <a:pt x="1" y="338"/>
                          </a:cubicBezTo>
                          <a:cubicBezTo>
                            <a:pt x="155" y="570"/>
                            <a:pt x="284" y="724"/>
                            <a:pt x="593" y="724"/>
                          </a:cubicBezTo>
                          <a:cubicBezTo>
                            <a:pt x="927" y="724"/>
                            <a:pt x="1339" y="595"/>
                            <a:pt x="1493" y="389"/>
                          </a:cubicBezTo>
                          <a:cubicBezTo>
                            <a:pt x="1339" y="158"/>
                            <a:pt x="927" y="3"/>
                            <a:pt x="618" y="3"/>
                          </a:cubicBezTo>
                          <a:cubicBezTo>
                            <a:pt x="596" y="2"/>
                            <a:pt x="574" y="1"/>
                            <a:pt x="55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7" name="Google Shape;18457;p52"/>
                    <p:cNvSpPr/>
                    <p:nvPr/>
                  </p:nvSpPr>
                  <p:spPr>
                    <a:xfrm>
                      <a:off x="1004167" y="3810796"/>
                      <a:ext cx="26641" cy="29295"/>
                    </a:xfrm>
                    <a:custGeom>
                      <a:rect b="b" l="l" r="r" t="t"/>
                      <a:pathLst>
                        <a:path extrusionOk="0" h="850" w="773">
                          <a:moveTo>
                            <a:pt x="103" y="1"/>
                          </a:moveTo>
                          <a:cubicBezTo>
                            <a:pt x="26" y="181"/>
                            <a:pt x="0" y="309"/>
                            <a:pt x="129" y="490"/>
                          </a:cubicBezTo>
                          <a:cubicBezTo>
                            <a:pt x="258" y="670"/>
                            <a:pt x="515" y="850"/>
                            <a:pt x="695" y="850"/>
                          </a:cubicBezTo>
                          <a:cubicBezTo>
                            <a:pt x="773" y="670"/>
                            <a:pt x="670" y="387"/>
                            <a:pt x="567" y="181"/>
                          </a:cubicBezTo>
                          <a:cubicBezTo>
                            <a:pt x="438" y="1"/>
                            <a:pt x="284" y="1"/>
                            <a:pt x="10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8" name="Google Shape;18458;p52"/>
                    <p:cNvSpPr/>
                    <p:nvPr/>
                  </p:nvSpPr>
                  <p:spPr>
                    <a:xfrm>
                      <a:off x="1018367" y="3761512"/>
                      <a:ext cx="32845" cy="20438"/>
                    </a:xfrm>
                    <a:custGeom>
                      <a:rect b="b" l="l" r="r" t="t"/>
                      <a:pathLst>
                        <a:path extrusionOk="0" h="593" w="953">
                          <a:moveTo>
                            <a:pt x="661" y="1"/>
                          </a:moveTo>
                          <a:cubicBezTo>
                            <a:pt x="521" y="1"/>
                            <a:pt x="373" y="34"/>
                            <a:pt x="258" y="92"/>
                          </a:cubicBezTo>
                          <a:cubicBezTo>
                            <a:pt x="77" y="169"/>
                            <a:pt x="26" y="298"/>
                            <a:pt x="0" y="478"/>
                          </a:cubicBezTo>
                          <a:cubicBezTo>
                            <a:pt x="103" y="547"/>
                            <a:pt x="195" y="593"/>
                            <a:pt x="305" y="593"/>
                          </a:cubicBezTo>
                          <a:cubicBezTo>
                            <a:pt x="361" y="593"/>
                            <a:pt x="421" y="581"/>
                            <a:pt x="489" y="555"/>
                          </a:cubicBezTo>
                          <a:cubicBezTo>
                            <a:pt x="669" y="453"/>
                            <a:pt x="901" y="247"/>
                            <a:pt x="953" y="66"/>
                          </a:cubicBezTo>
                          <a:cubicBezTo>
                            <a:pt x="874" y="21"/>
                            <a:pt x="770" y="1"/>
                            <a:pt x="661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59" name="Google Shape;18459;p52"/>
                    <p:cNvSpPr/>
                    <p:nvPr/>
                  </p:nvSpPr>
                  <p:spPr>
                    <a:xfrm>
                      <a:off x="1005925" y="3600562"/>
                      <a:ext cx="44391" cy="56798"/>
                    </a:xfrm>
                    <a:custGeom>
                      <a:rect b="b" l="l" r="r" t="t"/>
                      <a:pathLst>
                        <a:path extrusionOk="0" h="1648" w="1288">
                          <a:moveTo>
                            <a:pt x="1133" y="1"/>
                          </a:moveTo>
                          <a:lnTo>
                            <a:pt x="1133" y="1"/>
                          </a:lnTo>
                          <a:cubicBezTo>
                            <a:pt x="799" y="26"/>
                            <a:pt x="361" y="412"/>
                            <a:pt x="181" y="747"/>
                          </a:cubicBezTo>
                          <a:cubicBezTo>
                            <a:pt x="1" y="1107"/>
                            <a:pt x="78" y="1339"/>
                            <a:pt x="233" y="1648"/>
                          </a:cubicBezTo>
                          <a:cubicBezTo>
                            <a:pt x="567" y="1596"/>
                            <a:pt x="799" y="1545"/>
                            <a:pt x="1005" y="1210"/>
                          </a:cubicBezTo>
                          <a:cubicBezTo>
                            <a:pt x="1185" y="850"/>
                            <a:pt x="1288" y="309"/>
                            <a:pt x="113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60" name="Google Shape;18460;p52"/>
                    <p:cNvSpPr/>
                    <p:nvPr/>
                  </p:nvSpPr>
                  <p:spPr>
                    <a:xfrm>
                      <a:off x="950057" y="3586087"/>
                      <a:ext cx="30191" cy="16095"/>
                    </a:xfrm>
                    <a:custGeom>
                      <a:rect b="b" l="l" r="r" t="t"/>
                      <a:pathLst>
                        <a:path extrusionOk="0" h="467" w="876">
                          <a:moveTo>
                            <a:pt x="334" y="1"/>
                          </a:moveTo>
                          <a:cubicBezTo>
                            <a:pt x="204" y="1"/>
                            <a:pt x="76" y="26"/>
                            <a:pt x="0" y="86"/>
                          </a:cubicBezTo>
                          <a:cubicBezTo>
                            <a:pt x="78" y="240"/>
                            <a:pt x="284" y="395"/>
                            <a:pt x="464" y="446"/>
                          </a:cubicBezTo>
                          <a:cubicBezTo>
                            <a:pt x="512" y="460"/>
                            <a:pt x="555" y="466"/>
                            <a:pt x="594" y="466"/>
                          </a:cubicBezTo>
                          <a:cubicBezTo>
                            <a:pt x="701" y="466"/>
                            <a:pt x="781" y="419"/>
                            <a:pt x="875" y="343"/>
                          </a:cubicBezTo>
                          <a:cubicBezTo>
                            <a:pt x="824" y="189"/>
                            <a:pt x="773" y="86"/>
                            <a:pt x="592" y="34"/>
                          </a:cubicBezTo>
                          <a:cubicBezTo>
                            <a:pt x="518" y="13"/>
                            <a:pt x="42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61" name="Google Shape;18461;p52"/>
                    <p:cNvSpPr/>
                    <p:nvPr/>
                  </p:nvSpPr>
                  <p:spPr>
                    <a:xfrm>
                      <a:off x="1058277" y="3600458"/>
                      <a:ext cx="23092" cy="23195"/>
                    </a:xfrm>
                    <a:custGeom>
                      <a:rect b="b" l="l" r="r" t="t"/>
                      <a:pathLst>
                        <a:path extrusionOk="0" h="673" w="670">
                          <a:moveTo>
                            <a:pt x="602" y="0"/>
                          </a:moveTo>
                          <a:cubicBezTo>
                            <a:pt x="450" y="0"/>
                            <a:pt x="247" y="120"/>
                            <a:pt x="129" y="261"/>
                          </a:cubicBezTo>
                          <a:cubicBezTo>
                            <a:pt x="0" y="390"/>
                            <a:pt x="26" y="518"/>
                            <a:pt x="52" y="673"/>
                          </a:cubicBezTo>
                          <a:cubicBezTo>
                            <a:pt x="206" y="673"/>
                            <a:pt x="335" y="673"/>
                            <a:pt x="464" y="544"/>
                          </a:cubicBezTo>
                          <a:cubicBezTo>
                            <a:pt x="592" y="390"/>
                            <a:pt x="670" y="158"/>
                            <a:pt x="644" y="4"/>
                          </a:cubicBezTo>
                          <a:cubicBezTo>
                            <a:pt x="631" y="1"/>
                            <a:pt x="617" y="0"/>
                            <a:pt x="60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62" name="Google Shape;18462;p52"/>
                    <p:cNvSpPr/>
                    <p:nvPr/>
                  </p:nvSpPr>
                  <p:spPr>
                    <a:xfrm>
                      <a:off x="1004167" y="3511402"/>
                      <a:ext cx="29295" cy="24918"/>
                    </a:xfrm>
                    <a:custGeom>
                      <a:rect b="b" l="l" r="r" t="t"/>
                      <a:pathLst>
                        <a:path extrusionOk="0" h="723" w="850">
                          <a:moveTo>
                            <a:pt x="720" y="0"/>
                          </a:moveTo>
                          <a:cubicBezTo>
                            <a:pt x="547" y="0"/>
                            <a:pt x="329" y="93"/>
                            <a:pt x="181" y="220"/>
                          </a:cubicBezTo>
                          <a:cubicBezTo>
                            <a:pt x="0" y="348"/>
                            <a:pt x="0" y="503"/>
                            <a:pt x="26" y="683"/>
                          </a:cubicBezTo>
                          <a:cubicBezTo>
                            <a:pt x="104" y="705"/>
                            <a:pt x="173" y="723"/>
                            <a:pt x="240" y="723"/>
                          </a:cubicBezTo>
                          <a:cubicBezTo>
                            <a:pt x="328" y="723"/>
                            <a:pt x="413" y="693"/>
                            <a:pt x="515" y="606"/>
                          </a:cubicBezTo>
                          <a:cubicBezTo>
                            <a:pt x="670" y="477"/>
                            <a:pt x="850" y="194"/>
                            <a:pt x="824" y="14"/>
                          </a:cubicBezTo>
                          <a:cubicBezTo>
                            <a:pt x="792" y="5"/>
                            <a:pt x="757" y="0"/>
                            <a:pt x="720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63" name="Google Shape;18463;p52"/>
                    <p:cNvSpPr/>
                    <p:nvPr/>
                  </p:nvSpPr>
                  <p:spPr>
                    <a:xfrm>
                      <a:off x="1007717" y="3847398"/>
                      <a:ext cx="28434" cy="25918"/>
                    </a:xfrm>
                    <a:custGeom>
                      <a:rect b="b" l="l" r="r" t="t"/>
                      <a:pathLst>
                        <a:path extrusionOk="0" h="752" w="825">
                          <a:moveTo>
                            <a:pt x="232" y="0"/>
                          </a:moveTo>
                          <a:cubicBezTo>
                            <a:pt x="171" y="0"/>
                            <a:pt x="104" y="10"/>
                            <a:pt x="26" y="20"/>
                          </a:cubicBezTo>
                          <a:cubicBezTo>
                            <a:pt x="0" y="226"/>
                            <a:pt x="0" y="354"/>
                            <a:pt x="155" y="509"/>
                          </a:cubicBezTo>
                          <a:cubicBezTo>
                            <a:pt x="307" y="639"/>
                            <a:pt x="534" y="752"/>
                            <a:pt x="709" y="752"/>
                          </a:cubicBezTo>
                          <a:cubicBezTo>
                            <a:pt x="741" y="752"/>
                            <a:pt x="771" y="748"/>
                            <a:pt x="798" y="740"/>
                          </a:cubicBezTo>
                          <a:cubicBezTo>
                            <a:pt x="824" y="560"/>
                            <a:pt x="670" y="277"/>
                            <a:pt x="515" y="123"/>
                          </a:cubicBezTo>
                          <a:cubicBezTo>
                            <a:pt x="419" y="27"/>
                            <a:pt x="333" y="0"/>
                            <a:pt x="23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64" name="Google Shape;18464;p52"/>
                    <p:cNvSpPr/>
                    <p:nvPr/>
                  </p:nvSpPr>
                  <p:spPr>
                    <a:xfrm>
                      <a:off x="596104" y="3990875"/>
                      <a:ext cx="27538" cy="50595"/>
                    </a:xfrm>
                    <a:custGeom>
                      <a:rect b="b" l="l" r="r" t="t"/>
                      <a:pathLst>
                        <a:path extrusionOk="0" h="1468" w="799">
                          <a:moveTo>
                            <a:pt x="310" y="1"/>
                          </a:moveTo>
                          <a:cubicBezTo>
                            <a:pt x="104" y="181"/>
                            <a:pt x="1" y="593"/>
                            <a:pt x="52" y="901"/>
                          </a:cubicBezTo>
                          <a:cubicBezTo>
                            <a:pt x="78" y="1210"/>
                            <a:pt x="232" y="1339"/>
                            <a:pt x="490" y="1468"/>
                          </a:cubicBezTo>
                          <a:cubicBezTo>
                            <a:pt x="670" y="1287"/>
                            <a:pt x="799" y="1133"/>
                            <a:pt x="773" y="824"/>
                          </a:cubicBezTo>
                          <a:cubicBezTo>
                            <a:pt x="721" y="515"/>
                            <a:pt x="541" y="129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65" name="Google Shape;18465;p52"/>
                    <p:cNvSpPr/>
                    <p:nvPr/>
                  </p:nvSpPr>
                  <p:spPr>
                    <a:xfrm>
                      <a:off x="623606" y="4021514"/>
                      <a:ext cx="28434" cy="25504"/>
                    </a:xfrm>
                    <a:custGeom>
                      <a:rect b="b" l="l" r="r" t="t"/>
                      <a:pathLst>
                        <a:path extrusionOk="0" h="740" w="825">
                          <a:moveTo>
                            <a:pt x="699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1" y="398"/>
                            <a:pt x="1" y="527"/>
                            <a:pt x="26" y="707"/>
                          </a:cubicBezTo>
                          <a:cubicBezTo>
                            <a:pt x="96" y="727"/>
                            <a:pt x="158" y="739"/>
                            <a:pt x="219" y="739"/>
                          </a:cubicBezTo>
                          <a:cubicBezTo>
                            <a:pt x="314" y="739"/>
                            <a:pt x="405" y="709"/>
                            <a:pt x="515" y="630"/>
                          </a:cubicBezTo>
                          <a:cubicBezTo>
                            <a:pt x="670" y="476"/>
                            <a:pt x="824" y="193"/>
                            <a:pt x="798" y="12"/>
                          </a:cubicBezTo>
                          <a:cubicBezTo>
                            <a:pt x="767" y="5"/>
                            <a:pt x="734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66" name="Google Shape;18466;p52"/>
                    <p:cNvSpPr/>
                    <p:nvPr/>
                  </p:nvSpPr>
                  <p:spPr>
                    <a:xfrm>
                      <a:off x="569497" y="4010382"/>
                      <a:ext cx="24884" cy="30191"/>
                    </a:xfrm>
                    <a:custGeom>
                      <a:rect b="b" l="l" r="r" t="t"/>
                      <a:pathLst>
                        <a:path extrusionOk="0" h="876" w="722">
                          <a:moveTo>
                            <a:pt x="52" y="1"/>
                          </a:moveTo>
                          <a:cubicBezTo>
                            <a:pt x="1" y="181"/>
                            <a:pt x="52" y="464"/>
                            <a:pt x="181" y="670"/>
                          </a:cubicBezTo>
                          <a:cubicBezTo>
                            <a:pt x="309" y="850"/>
                            <a:pt x="438" y="876"/>
                            <a:pt x="618" y="876"/>
                          </a:cubicBezTo>
                          <a:cubicBezTo>
                            <a:pt x="695" y="696"/>
                            <a:pt x="721" y="567"/>
                            <a:pt x="618" y="387"/>
                          </a:cubicBezTo>
                          <a:cubicBezTo>
                            <a:pt x="490" y="207"/>
                            <a:pt x="258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67" name="Google Shape;18467;p52"/>
                    <p:cNvSpPr/>
                    <p:nvPr/>
                  </p:nvSpPr>
                  <p:spPr>
                    <a:xfrm>
                      <a:off x="518937" y="4014414"/>
                      <a:ext cx="28434" cy="25056"/>
                    </a:xfrm>
                    <a:custGeom>
                      <a:rect b="b" l="l" r="r" t="t"/>
                      <a:pathLst>
                        <a:path extrusionOk="0" h="727" w="825">
                          <a:moveTo>
                            <a:pt x="116" y="1"/>
                          </a:moveTo>
                          <a:cubicBezTo>
                            <a:pt x="84" y="1"/>
                            <a:pt x="54" y="5"/>
                            <a:pt x="26" y="12"/>
                          </a:cubicBezTo>
                          <a:cubicBezTo>
                            <a:pt x="0" y="193"/>
                            <a:pt x="155" y="476"/>
                            <a:pt x="309" y="604"/>
                          </a:cubicBezTo>
                          <a:cubicBezTo>
                            <a:pt x="421" y="701"/>
                            <a:pt x="514" y="727"/>
                            <a:pt x="611" y="727"/>
                          </a:cubicBezTo>
                          <a:cubicBezTo>
                            <a:pt x="669" y="727"/>
                            <a:pt x="730" y="717"/>
                            <a:pt x="798" y="707"/>
                          </a:cubicBezTo>
                          <a:cubicBezTo>
                            <a:pt x="824" y="527"/>
                            <a:pt x="824" y="373"/>
                            <a:pt x="670" y="218"/>
                          </a:cubicBezTo>
                          <a:cubicBezTo>
                            <a:pt x="517" y="110"/>
                            <a:pt x="292" y="1"/>
                            <a:pt x="116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68" name="Google Shape;18468;p52"/>
                    <p:cNvSpPr/>
                    <p:nvPr/>
                  </p:nvSpPr>
                  <p:spPr>
                    <a:xfrm>
                      <a:off x="658209" y="4010382"/>
                      <a:ext cx="26641" cy="29330"/>
                    </a:xfrm>
                    <a:custGeom>
                      <a:rect b="b" l="l" r="r" t="t"/>
                      <a:pathLst>
                        <a:path extrusionOk="0" h="851" w="773">
                          <a:moveTo>
                            <a:pt x="695" y="1"/>
                          </a:moveTo>
                          <a:cubicBezTo>
                            <a:pt x="515" y="1"/>
                            <a:pt x="258" y="181"/>
                            <a:pt x="129" y="361"/>
                          </a:cubicBezTo>
                          <a:cubicBezTo>
                            <a:pt x="0" y="541"/>
                            <a:pt x="26" y="670"/>
                            <a:pt x="103" y="850"/>
                          </a:cubicBezTo>
                          <a:cubicBezTo>
                            <a:pt x="284" y="850"/>
                            <a:pt x="412" y="824"/>
                            <a:pt x="541" y="644"/>
                          </a:cubicBezTo>
                          <a:cubicBezTo>
                            <a:pt x="670" y="464"/>
                            <a:pt x="773" y="181"/>
                            <a:pt x="695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469" name="Google Shape;18469;p52"/>
                  <p:cNvGrpSpPr/>
                  <p:nvPr/>
                </p:nvGrpSpPr>
                <p:grpSpPr>
                  <a:xfrm>
                    <a:off x="3574014" y="3283865"/>
                    <a:ext cx="3057804" cy="734552"/>
                    <a:chOff x="53214" y="3283865"/>
                    <a:chExt cx="3057804" cy="734552"/>
                  </a:xfrm>
                </p:grpSpPr>
                <p:sp>
                  <p:nvSpPr>
                    <p:cNvPr id="18470" name="Google Shape;18470;p52"/>
                    <p:cNvSpPr/>
                    <p:nvPr/>
                  </p:nvSpPr>
                  <p:spPr>
                    <a:xfrm>
                      <a:off x="1585209" y="3366822"/>
                      <a:ext cx="15096" cy="10305"/>
                    </a:xfrm>
                    <a:custGeom>
                      <a:rect b="b" l="l" r="r" t="t"/>
                      <a:pathLst>
                        <a:path extrusionOk="0" h="299" w="438">
                          <a:moveTo>
                            <a:pt x="126" y="0"/>
                          </a:moveTo>
                          <a:cubicBezTo>
                            <a:pt x="90" y="0"/>
                            <a:pt x="52" y="13"/>
                            <a:pt x="0" y="39"/>
                          </a:cubicBezTo>
                          <a:cubicBezTo>
                            <a:pt x="26" y="116"/>
                            <a:pt x="26" y="193"/>
                            <a:pt x="129" y="245"/>
                          </a:cubicBezTo>
                          <a:cubicBezTo>
                            <a:pt x="177" y="277"/>
                            <a:pt x="254" y="299"/>
                            <a:pt x="324" y="299"/>
                          </a:cubicBezTo>
                          <a:cubicBezTo>
                            <a:pt x="368" y="299"/>
                            <a:pt x="408" y="290"/>
                            <a:pt x="438" y="271"/>
                          </a:cubicBezTo>
                          <a:cubicBezTo>
                            <a:pt x="438" y="193"/>
                            <a:pt x="335" y="91"/>
                            <a:pt x="232" y="39"/>
                          </a:cubicBezTo>
                          <a:cubicBezTo>
                            <a:pt x="193" y="13"/>
                            <a:pt x="161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71" name="Google Shape;18471;p52"/>
                    <p:cNvSpPr/>
                    <p:nvPr/>
                  </p:nvSpPr>
                  <p:spPr>
                    <a:xfrm>
                      <a:off x="938512" y="3381470"/>
                      <a:ext cx="95847" cy="106462"/>
                    </a:xfrm>
                    <a:custGeom>
                      <a:rect b="b" l="l" r="r" t="t"/>
                      <a:pathLst>
                        <a:path extrusionOk="0" h="3089" w="2781">
                          <a:moveTo>
                            <a:pt x="2781" y="0"/>
                          </a:moveTo>
                          <a:lnTo>
                            <a:pt x="2781" y="0"/>
                          </a:lnTo>
                          <a:cubicBezTo>
                            <a:pt x="1854" y="52"/>
                            <a:pt x="927" y="77"/>
                            <a:pt x="1" y="103"/>
                          </a:cubicBezTo>
                          <a:cubicBezTo>
                            <a:pt x="207" y="824"/>
                            <a:pt x="438" y="2033"/>
                            <a:pt x="129" y="3037"/>
                          </a:cubicBezTo>
                          <a:cubicBezTo>
                            <a:pt x="799" y="3063"/>
                            <a:pt x="1468" y="3063"/>
                            <a:pt x="2163" y="3089"/>
                          </a:cubicBezTo>
                          <a:cubicBezTo>
                            <a:pt x="1854" y="2033"/>
                            <a:pt x="2369" y="772"/>
                            <a:pt x="278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72" name="Google Shape;18472;p52"/>
                    <p:cNvSpPr/>
                    <p:nvPr/>
                  </p:nvSpPr>
                  <p:spPr>
                    <a:xfrm>
                      <a:off x="1583417" y="3454190"/>
                      <a:ext cx="23988" cy="12476"/>
                    </a:xfrm>
                    <a:custGeom>
                      <a:rect b="b" l="l" r="r" t="t"/>
                      <a:pathLst>
                        <a:path extrusionOk="0" h="362" w="696">
                          <a:moveTo>
                            <a:pt x="284" y="1"/>
                          </a:moveTo>
                          <a:cubicBezTo>
                            <a:pt x="129" y="1"/>
                            <a:pt x="78" y="78"/>
                            <a:pt x="1" y="181"/>
                          </a:cubicBezTo>
                          <a:cubicBezTo>
                            <a:pt x="78" y="284"/>
                            <a:pt x="129" y="361"/>
                            <a:pt x="284" y="361"/>
                          </a:cubicBezTo>
                          <a:cubicBezTo>
                            <a:pt x="438" y="361"/>
                            <a:pt x="618" y="284"/>
                            <a:pt x="696" y="181"/>
                          </a:cubicBezTo>
                          <a:cubicBezTo>
                            <a:pt x="618" y="78"/>
                            <a:pt x="438" y="1"/>
                            <a:pt x="284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73" name="Google Shape;18473;p52"/>
                    <p:cNvSpPr/>
                    <p:nvPr/>
                  </p:nvSpPr>
                  <p:spPr>
                    <a:xfrm>
                      <a:off x="1579006" y="3464840"/>
                      <a:ext cx="12442" cy="14234"/>
                    </a:xfrm>
                    <a:custGeom>
                      <a:rect b="b" l="l" r="r" t="t"/>
                      <a:pathLst>
                        <a:path extrusionOk="0" h="413" w="361">
                          <a:moveTo>
                            <a:pt x="52" y="1"/>
                          </a:moveTo>
                          <a:cubicBezTo>
                            <a:pt x="0" y="104"/>
                            <a:pt x="0" y="155"/>
                            <a:pt x="52" y="232"/>
                          </a:cubicBezTo>
                          <a:cubicBezTo>
                            <a:pt x="103" y="335"/>
                            <a:pt x="232" y="412"/>
                            <a:pt x="309" y="412"/>
                          </a:cubicBezTo>
                          <a:cubicBezTo>
                            <a:pt x="360" y="335"/>
                            <a:pt x="309" y="181"/>
                            <a:pt x="257" y="104"/>
                          </a:cubicBezTo>
                          <a:cubicBezTo>
                            <a:pt x="206" y="26"/>
                            <a:pt x="129" y="26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74" name="Google Shape;18474;p52"/>
                    <p:cNvSpPr/>
                    <p:nvPr/>
                  </p:nvSpPr>
                  <p:spPr>
                    <a:xfrm>
                      <a:off x="1585209" y="3442231"/>
                      <a:ext cx="15096" cy="9719"/>
                    </a:xfrm>
                    <a:custGeom>
                      <a:rect b="b" l="l" r="r" t="t"/>
                      <a:pathLst>
                        <a:path extrusionOk="0" h="282" w="438">
                          <a:moveTo>
                            <a:pt x="293" y="0"/>
                          </a:moveTo>
                          <a:cubicBezTo>
                            <a:pt x="238" y="0"/>
                            <a:pt x="180" y="13"/>
                            <a:pt x="129" y="39"/>
                          </a:cubicBezTo>
                          <a:cubicBezTo>
                            <a:pt x="26" y="90"/>
                            <a:pt x="26" y="142"/>
                            <a:pt x="0" y="245"/>
                          </a:cubicBezTo>
                          <a:cubicBezTo>
                            <a:pt x="55" y="263"/>
                            <a:pt x="97" y="281"/>
                            <a:pt x="153" y="281"/>
                          </a:cubicBezTo>
                          <a:cubicBezTo>
                            <a:pt x="176" y="281"/>
                            <a:pt x="202" y="278"/>
                            <a:pt x="232" y="270"/>
                          </a:cubicBezTo>
                          <a:cubicBezTo>
                            <a:pt x="335" y="219"/>
                            <a:pt x="438" y="116"/>
                            <a:pt x="438" y="39"/>
                          </a:cubicBezTo>
                          <a:cubicBezTo>
                            <a:pt x="399" y="13"/>
                            <a:pt x="348" y="0"/>
                            <a:pt x="293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75" name="Google Shape;18475;p52"/>
                    <p:cNvSpPr/>
                    <p:nvPr/>
                  </p:nvSpPr>
                  <p:spPr>
                    <a:xfrm>
                      <a:off x="1579867" y="3396289"/>
                      <a:ext cx="14234" cy="11821"/>
                    </a:xfrm>
                    <a:custGeom>
                      <a:rect b="b" l="l" r="r" t="t"/>
                      <a:pathLst>
                        <a:path extrusionOk="0" h="343" w="413">
                          <a:moveTo>
                            <a:pt x="342" y="1"/>
                          </a:moveTo>
                          <a:cubicBezTo>
                            <a:pt x="266" y="1"/>
                            <a:pt x="167" y="47"/>
                            <a:pt x="104" y="111"/>
                          </a:cubicBezTo>
                          <a:cubicBezTo>
                            <a:pt x="27" y="162"/>
                            <a:pt x="1" y="239"/>
                            <a:pt x="27" y="317"/>
                          </a:cubicBezTo>
                          <a:cubicBezTo>
                            <a:pt x="65" y="329"/>
                            <a:pt x="104" y="342"/>
                            <a:pt x="142" y="342"/>
                          </a:cubicBezTo>
                          <a:cubicBezTo>
                            <a:pt x="181" y="342"/>
                            <a:pt x="220" y="329"/>
                            <a:pt x="258" y="291"/>
                          </a:cubicBezTo>
                          <a:cubicBezTo>
                            <a:pt x="335" y="239"/>
                            <a:pt x="413" y="111"/>
                            <a:pt x="387" y="8"/>
                          </a:cubicBezTo>
                          <a:cubicBezTo>
                            <a:pt x="373" y="3"/>
                            <a:pt x="358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76" name="Google Shape;18476;p52"/>
                    <p:cNvSpPr/>
                    <p:nvPr/>
                  </p:nvSpPr>
                  <p:spPr>
                    <a:xfrm>
                      <a:off x="1580763" y="3482589"/>
                      <a:ext cx="13338" cy="12442"/>
                    </a:xfrm>
                    <a:custGeom>
                      <a:rect b="b" l="l" r="r" t="t"/>
                      <a:pathLst>
                        <a:path extrusionOk="0" h="361" w="387">
                          <a:moveTo>
                            <a:pt x="1" y="0"/>
                          </a:moveTo>
                          <a:cubicBezTo>
                            <a:pt x="1" y="103"/>
                            <a:pt x="1" y="155"/>
                            <a:pt x="78" y="232"/>
                          </a:cubicBezTo>
                          <a:cubicBezTo>
                            <a:pt x="129" y="309"/>
                            <a:pt x="284" y="361"/>
                            <a:pt x="361" y="361"/>
                          </a:cubicBezTo>
                          <a:cubicBezTo>
                            <a:pt x="387" y="258"/>
                            <a:pt x="309" y="129"/>
                            <a:pt x="232" y="52"/>
                          </a:cubicBezTo>
                          <a:cubicBezTo>
                            <a:pt x="155" y="0"/>
                            <a:pt x="103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77" name="Google Shape;18477;p52"/>
                    <p:cNvSpPr/>
                    <p:nvPr/>
                  </p:nvSpPr>
                  <p:spPr>
                    <a:xfrm>
                      <a:off x="989967" y="3411626"/>
                      <a:ext cx="49699" cy="49699"/>
                    </a:xfrm>
                    <a:custGeom>
                      <a:rect b="b" l="l" r="r" t="t"/>
                      <a:pathLst>
                        <a:path extrusionOk="0" h="1442" w="1442">
                          <a:moveTo>
                            <a:pt x="721" y="0"/>
                          </a:moveTo>
                          <a:cubicBezTo>
                            <a:pt x="335" y="0"/>
                            <a:pt x="1" y="335"/>
                            <a:pt x="1" y="721"/>
                          </a:cubicBezTo>
                          <a:cubicBezTo>
                            <a:pt x="1" y="1133"/>
                            <a:pt x="335" y="1442"/>
                            <a:pt x="721" y="1442"/>
                          </a:cubicBezTo>
                          <a:cubicBezTo>
                            <a:pt x="1133" y="1442"/>
                            <a:pt x="1442" y="1133"/>
                            <a:pt x="1442" y="721"/>
                          </a:cubicBezTo>
                          <a:cubicBezTo>
                            <a:pt x="1442" y="335"/>
                            <a:pt x="1133" y="0"/>
                            <a:pt x="721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78" name="Google Shape;18478;p52"/>
                    <p:cNvSpPr/>
                    <p:nvPr/>
                  </p:nvSpPr>
                  <p:spPr>
                    <a:xfrm>
                      <a:off x="91366" y="3348625"/>
                      <a:ext cx="3019651" cy="669793"/>
                    </a:xfrm>
                    <a:custGeom>
                      <a:rect b="b" l="l" r="r" t="t"/>
                      <a:pathLst>
                        <a:path extrusionOk="0" h="19434" w="87615">
                          <a:moveTo>
                            <a:pt x="58968" y="1"/>
                          </a:moveTo>
                          <a:cubicBezTo>
                            <a:pt x="55570" y="1"/>
                            <a:pt x="52276" y="52"/>
                            <a:pt x="48955" y="155"/>
                          </a:cubicBezTo>
                          <a:cubicBezTo>
                            <a:pt x="42083" y="335"/>
                            <a:pt x="35159" y="696"/>
                            <a:pt x="27361" y="953"/>
                          </a:cubicBezTo>
                          <a:cubicBezTo>
                            <a:pt x="27000" y="979"/>
                            <a:pt x="26640" y="979"/>
                            <a:pt x="26254" y="1005"/>
                          </a:cubicBezTo>
                          <a:cubicBezTo>
                            <a:pt x="25713" y="1030"/>
                            <a:pt x="25147" y="1056"/>
                            <a:pt x="24581" y="1056"/>
                          </a:cubicBezTo>
                          <a:cubicBezTo>
                            <a:pt x="23500" y="1082"/>
                            <a:pt x="22393" y="1133"/>
                            <a:pt x="21286" y="1159"/>
                          </a:cubicBezTo>
                          <a:cubicBezTo>
                            <a:pt x="20540" y="1185"/>
                            <a:pt x="19793" y="1185"/>
                            <a:pt x="19021" y="1211"/>
                          </a:cubicBezTo>
                          <a:cubicBezTo>
                            <a:pt x="18404" y="1236"/>
                            <a:pt x="17786" y="1236"/>
                            <a:pt x="17142" y="1262"/>
                          </a:cubicBezTo>
                          <a:cubicBezTo>
                            <a:pt x="16679" y="1262"/>
                            <a:pt x="16216" y="1288"/>
                            <a:pt x="15752" y="1288"/>
                          </a:cubicBezTo>
                          <a:cubicBezTo>
                            <a:pt x="12722" y="1346"/>
                            <a:pt x="9546" y="1375"/>
                            <a:pt x="6172" y="1375"/>
                          </a:cubicBezTo>
                          <a:cubicBezTo>
                            <a:pt x="5047" y="1375"/>
                            <a:pt x="3900" y="1371"/>
                            <a:pt x="2729" y="1365"/>
                          </a:cubicBezTo>
                          <a:cubicBezTo>
                            <a:pt x="1596" y="1365"/>
                            <a:pt x="695" y="2292"/>
                            <a:pt x="695" y="3398"/>
                          </a:cubicBezTo>
                          <a:cubicBezTo>
                            <a:pt x="232" y="5869"/>
                            <a:pt x="52" y="8752"/>
                            <a:pt x="26" y="11866"/>
                          </a:cubicBezTo>
                          <a:cubicBezTo>
                            <a:pt x="0" y="13925"/>
                            <a:pt x="52" y="16113"/>
                            <a:pt x="155" y="18352"/>
                          </a:cubicBezTo>
                          <a:cubicBezTo>
                            <a:pt x="155" y="18584"/>
                            <a:pt x="181" y="18841"/>
                            <a:pt x="181" y="19073"/>
                          </a:cubicBezTo>
                          <a:cubicBezTo>
                            <a:pt x="181" y="19202"/>
                            <a:pt x="206" y="19330"/>
                            <a:pt x="206" y="19433"/>
                          </a:cubicBezTo>
                          <a:cubicBezTo>
                            <a:pt x="206" y="7722"/>
                            <a:pt x="1570" y="3578"/>
                            <a:pt x="4170" y="3578"/>
                          </a:cubicBezTo>
                          <a:cubicBezTo>
                            <a:pt x="5560" y="3578"/>
                            <a:pt x="14388" y="3759"/>
                            <a:pt x="24709" y="3990"/>
                          </a:cubicBezTo>
                          <a:cubicBezTo>
                            <a:pt x="25379" y="4016"/>
                            <a:pt x="26048" y="4016"/>
                            <a:pt x="26743" y="4042"/>
                          </a:cubicBezTo>
                          <a:cubicBezTo>
                            <a:pt x="31556" y="4148"/>
                            <a:pt x="36609" y="4227"/>
                            <a:pt x="41327" y="4227"/>
                          </a:cubicBezTo>
                          <a:cubicBezTo>
                            <a:pt x="48088" y="4227"/>
                            <a:pt x="54162" y="4064"/>
                            <a:pt x="57861" y="3578"/>
                          </a:cubicBezTo>
                          <a:cubicBezTo>
                            <a:pt x="58556" y="3476"/>
                            <a:pt x="59251" y="3424"/>
                            <a:pt x="59946" y="3347"/>
                          </a:cubicBezTo>
                          <a:cubicBezTo>
                            <a:pt x="61732" y="3193"/>
                            <a:pt x="63556" y="3128"/>
                            <a:pt x="65365" y="3128"/>
                          </a:cubicBezTo>
                          <a:cubicBezTo>
                            <a:pt x="72338" y="3128"/>
                            <a:pt x="79091" y="4098"/>
                            <a:pt x="82647" y="4711"/>
                          </a:cubicBezTo>
                          <a:cubicBezTo>
                            <a:pt x="82901" y="4754"/>
                            <a:pt x="83154" y="4775"/>
                            <a:pt x="83405" y="4775"/>
                          </a:cubicBezTo>
                          <a:cubicBezTo>
                            <a:pt x="85240" y="4775"/>
                            <a:pt x="86935" y="3649"/>
                            <a:pt x="87615" y="1905"/>
                          </a:cubicBezTo>
                          <a:cubicBezTo>
                            <a:pt x="87615" y="1880"/>
                            <a:pt x="87615" y="1880"/>
                            <a:pt x="87615" y="1854"/>
                          </a:cubicBezTo>
                          <a:cubicBezTo>
                            <a:pt x="87280" y="1597"/>
                            <a:pt x="86868" y="1468"/>
                            <a:pt x="86405" y="1468"/>
                          </a:cubicBezTo>
                          <a:cubicBezTo>
                            <a:pt x="85787" y="1391"/>
                            <a:pt x="85195" y="1339"/>
                            <a:pt x="84603" y="1288"/>
                          </a:cubicBezTo>
                          <a:cubicBezTo>
                            <a:pt x="84088" y="1236"/>
                            <a:pt x="83574" y="1185"/>
                            <a:pt x="83059" y="1133"/>
                          </a:cubicBezTo>
                          <a:cubicBezTo>
                            <a:pt x="82956" y="1133"/>
                            <a:pt x="82853" y="1133"/>
                            <a:pt x="82750" y="1108"/>
                          </a:cubicBezTo>
                          <a:cubicBezTo>
                            <a:pt x="81978" y="1056"/>
                            <a:pt x="81180" y="979"/>
                            <a:pt x="80408" y="902"/>
                          </a:cubicBezTo>
                          <a:cubicBezTo>
                            <a:pt x="79687" y="850"/>
                            <a:pt x="78966" y="799"/>
                            <a:pt x="78272" y="747"/>
                          </a:cubicBezTo>
                          <a:cubicBezTo>
                            <a:pt x="76701" y="644"/>
                            <a:pt x="75183" y="541"/>
                            <a:pt x="73716" y="438"/>
                          </a:cubicBezTo>
                          <a:cubicBezTo>
                            <a:pt x="70987" y="284"/>
                            <a:pt x="68388" y="181"/>
                            <a:pt x="65891" y="104"/>
                          </a:cubicBezTo>
                          <a:cubicBezTo>
                            <a:pt x="65196" y="104"/>
                            <a:pt x="64527" y="78"/>
                            <a:pt x="63832" y="52"/>
                          </a:cubicBezTo>
                          <a:lnTo>
                            <a:pt x="62494" y="52"/>
                          </a:lnTo>
                          <a:cubicBezTo>
                            <a:pt x="62314" y="52"/>
                            <a:pt x="62133" y="27"/>
                            <a:pt x="61953" y="27"/>
                          </a:cubicBezTo>
                          <a:cubicBezTo>
                            <a:pt x="60949" y="27"/>
                            <a:pt x="59971" y="1"/>
                            <a:pt x="5896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79" name="Google Shape;18479;p52"/>
                    <p:cNvSpPr/>
                    <p:nvPr/>
                  </p:nvSpPr>
                  <p:spPr>
                    <a:xfrm>
                      <a:off x="1319968" y="3503785"/>
                      <a:ext cx="15096" cy="9960"/>
                    </a:xfrm>
                    <a:custGeom>
                      <a:rect b="b" l="l" r="r" t="t"/>
                      <a:pathLst>
                        <a:path extrusionOk="0" h="289" w="438">
                          <a:moveTo>
                            <a:pt x="323" y="1"/>
                          </a:moveTo>
                          <a:cubicBezTo>
                            <a:pt x="250" y="1"/>
                            <a:pt x="167" y="23"/>
                            <a:pt x="103" y="55"/>
                          </a:cubicBezTo>
                          <a:cubicBezTo>
                            <a:pt x="26" y="106"/>
                            <a:pt x="0" y="157"/>
                            <a:pt x="0" y="235"/>
                          </a:cubicBezTo>
                          <a:cubicBezTo>
                            <a:pt x="48" y="267"/>
                            <a:pt x="86" y="289"/>
                            <a:pt x="132" y="289"/>
                          </a:cubicBezTo>
                          <a:cubicBezTo>
                            <a:pt x="161" y="289"/>
                            <a:pt x="193" y="280"/>
                            <a:pt x="232" y="260"/>
                          </a:cubicBezTo>
                          <a:cubicBezTo>
                            <a:pt x="309" y="209"/>
                            <a:pt x="412" y="106"/>
                            <a:pt x="438" y="29"/>
                          </a:cubicBezTo>
                          <a:cubicBezTo>
                            <a:pt x="408" y="9"/>
                            <a:pt x="368" y="1"/>
                            <a:pt x="32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0" name="Google Shape;18480;p52"/>
                    <p:cNvSpPr/>
                    <p:nvPr/>
                  </p:nvSpPr>
                  <p:spPr>
                    <a:xfrm>
                      <a:off x="1324414" y="3519845"/>
                      <a:ext cx="16888" cy="7996"/>
                    </a:xfrm>
                    <a:custGeom>
                      <a:rect b="b" l="l" r="r" t="t"/>
                      <a:pathLst>
                        <a:path extrusionOk="0" h="232" w="490">
                          <a:moveTo>
                            <a:pt x="206" y="0"/>
                          </a:moveTo>
                          <a:cubicBezTo>
                            <a:pt x="103" y="0"/>
                            <a:pt x="52" y="52"/>
                            <a:pt x="0" y="103"/>
                          </a:cubicBezTo>
                          <a:cubicBezTo>
                            <a:pt x="52" y="181"/>
                            <a:pt x="103" y="232"/>
                            <a:pt x="206" y="232"/>
                          </a:cubicBezTo>
                          <a:cubicBezTo>
                            <a:pt x="309" y="232"/>
                            <a:pt x="438" y="181"/>
                            <a:pt x="489" y="103"/>
                          </a:cubicBezTo>
                          <a:cubicBezTo>
                            <a:pt x="438" y="26"/>
                            <a:pt x="309" y="0"/>
                            <a:pt x="206" y="0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1" name="Google Shape;18481;p52"/>
                    <p:cNvSpPr/>
                    <p:nvPr/>
                  </p:nvSpPr>
                  <p:spPr>
                    <a:xfrm>
                      <a:off x="1124794" y="3513642"/>
                      <a:ext cx="53283" cy="63002"/>
                    </a:xfrm>
                    <a:custGeom>
                      <a:rect b="b" l="l" r="r" t="t"/>
                      <a:pathLst>
                        <a:path extrusionOk="0" h="1828" w="1546">
                          <a:moveTo>
                            <a:pt x="438" y="0"/>
                          </a:moveTo>
                          <a:cubicBezTo>
                            <a:pt x="258" y="155"/>
                            <a:pt x="130" y="361"/>
                            <a:pt x="78" y="618"/>
                          </a:cubicBezTo>
                          <a:cubicBezTo>
                            <a:pt x="1" y="850"/>
                            <a:pt x="52" y="1158"/>
                            <a:pt x="207" y="1390"/>
                          </a:cubicBezTo>
                          <a:cubicBezTo>
                            <a:pt x="361" y="1622"/>
                            <a:pt x="619" y="1750"/>
                            <a:pt x="850" y="1802"/>
                          </a:cubicBezTo>
                          <a:cubicBezTo>
                            <a:pt x="936" y="1819"/>
                            <a:pt x="1019" y="1828"/>
                            <a:pt x="1099" y="1828"/>
                          </a:cubicBezTo>
                          <a:cubicBezTo>
                            <a:pt x="1259" y="1828"/>
                            <a:pt x="1408" y="1793"/>
                            <a:pt x="1545" y="1725"/>
                          </a:cubicBezTo>
                          <a:cubicBezTo>
                            <a:pt x="1339" y="1596"/>
                            <a:pt x="1159" y="1493"/>
                            <a:pt x="1030" y="1390"/>
                          </a:cubicBezTo>
                          <a:cubicBezTo>
                            <a:pt x="876" y="1287"/>
                            <a:pt x="773" y="1184"/>
                            <a:pt x="696" y="1055"/>
                          </a:cubicBezTo>
                          <a:cubicBezTo>
                            <a:pt x="593" y="953"/>
                            <a:pt x="541" y="798"/>
                            <a:pt x="516" y="644"/>
                          </a:cubicBezTo>
                          <a:cubicBezTo>
                            <a:pt x="490" y="463"/>
                            <a:pt x="490" y="258"/>
                            <a:pt x="43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2" name="Google Shape;18482;p52"/>
                    <p:cNvSpPr/>
                    <p:nvPr/>
                  </p:nvSpPr>
                  <p:spPr>
                    <a:xfrm>
                      <a:off x="92262" y="3453294"/>
                      <a:ext cx="60348" cy="85197"/>
                    </a:xfrm>
                    <a:custGeom>
                      <a:rect b="b" l="l" r="r" t="t"/>
                      <a:pathLst>
                        <a:path extrusionOk="0" h="2472" w="1751">
                          <a:moveTo>
                            <a:pt x="875" y="1"/>
                          </a:moveTo>
                          <a:cubicBezTo>
                            <a:pt x="386" y="1"/>
                            <a:pt x="0" y="541"/>
                            <a:pt x="0" y="1236"/>
                          </a:cubicBezTo>
                          <a:cubicBezTo>
                            <a:pt x="0" y="1931"/>
                            <a:pt x="386" y="2472"/>
                            <a:pt x="875" y="2472"/>
                          </a:cubicBezTo>
                          <a:cubicBezTo>
                            <a:pt x="1364" y="2472"/>
                            <a:pt x="1750" y="1931"/>
                            <a:pt x="1750" y="1236"/>
                          </a:cubicBezTo>
                          <a:cubicBezTo>
                            <a:pt x="1750" y="541"/>
                            <a:pt x="1364" y="1"/>
                            <a:pt x="87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3" name="Google Shape;18483;p52"/>
                    <p:cNvSpPr/>
                    <p:nvPr/>
                  </p:nvSpPr>
                  <p:spPr>
                    <a:xfrm>
                      <a:off x="2798716" y="3298065"/>
                      <a:ext cx="25780" cy="51491"/>
                    </a:xfrm>
                    <a:custGeom>
                      <a:rect b="b" l="l" r="r" t="t"/>
                      <a:pathLst>
                        <a:path extrusionOk="0" h="1494" w="748">
                          <a:moveTo>
                            <a:pt x="335" y="1"/>
                          </a:moveTo>
                          <a:cubicBezTo>
                            <a:pt x="129" y="155"/>
                            <a:pt x="1" y="593"/>
                            <a:pt x="1" y="902"/>
                          </a:cubicBezTo>
                          <a:cubicBezTo>
                            <a:pt x="26" y="1210"/>
                            <a:pt x="181" y="1339"/>
                            <a:pt x="387" y="1494"/>
                          </a:cubicBezTo>
                          <a:cubicBezTo>
                            <a:pt x="618" y="1313"/>
                            <a:pt x="747" y="1185"/>
                            <a:pt x="747" y="876"/>
                          </a:cubicBezTo>
                          <a:cubicBezTo>
                            <a:pt x="721" y="567"/>
                            <a:pt x="567" y="155"/>
                            <a:pt x="33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4" name="Google Shape;18484;p52"/>
                    <p:cNvSpPr/>
                    <p:nvPr/>
                  </p:nvSpPr>
                  <p:spPr>
                    <a:xfrm>
                      <a:off x="2815569" y="3327774"/>
                      <a:ext cx="28434" cy="24470"/>
                    </a:xfrm>
                    <a:custGeom>
                      <a:rect b="b" l="l" r="r" t="t"/>
                      <a:pathLst>
                        <a:path extrusionOk="0" h="710" w="825">
                          <a:moveTo>
                            <a:pt x="718" y="0"/>
                          </a:moveTo>
                          <a:cubicBezTo>
                            <a:pt x="545" y="0"/>
                            <a:pt x="329" y="88"/>
                            <a:pt x="181" y="194"/>
                          </a:cubicBezTo>
                          <a:cubicBezTo>
                            <a:pt x="1" y="348"/>
                            <a:pt x="1" y="477"/>
                            <a:pt x="1" y="657"/>
                          </a:cubicBezTo>
                          <a:cubicBezTo>
                            <a:pt x="79" y="691"/>
                            <a:pt x="148" y="710"/>
                            <a:pt x="216" y="710"/>
                          </a:cubicBezTo>
                          <a:cubicBezTo>
                            <a:pt x="303" y="710"/>
                            <a:pt x="388" y="678"/>
                            <a:pt x="490" y="606"/>
                          </a:cubicBezTo>
                          <a:cubicBezTo>
                            <a:pt x="670" y="477"/>
                            <a:pt x="824" y="220"/>
                            <a:pt x="824" y="14"/>
                          </a:cubicBezTo>
                          <a:cubicBezTo>
                            <a:pt x="792" y="5"/>
                            <a:pt x="756" y="0"/>
                            <a:pt x="71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5" name="Google Shape;18485;p52"/>
                    <p:cNvSpPr/>
                    <p:nvPr/>
                  </p:nvSpPr>
                  <p:spPr>
                    <a:xfrm>
                      <a:off x="2843072" y="3336528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667" y="1"/>
                          </a:moveTo>
                          <a:cubicBezTo>
                            <a:pt x="534" y="1"/>
                            <a:pt x="394" y="27"/>
                            <a:pt x="284" y="69"/>
                          </a:cubicBezTo>
                          <a:cubicBezTo>
                            <a:pt x="78" y="146"/>
                            <a:pt x="52" y="275"/>
                            <a:pt x="1" y="455"/>
                          </a:cubicBezTo>
                          <a:cubicBezTo>
                            <a:pt x="104" y="523"/>
                            <a:pt x="195" y="581"/>
                            <a:pt x="306" y="581"/>
                          </a:cubicBezTo>
                          <a:cubicBezTo>
                            <a:pt x="361" y="581"/>
                            <a:pt x="421" y="566"/>
                            <a:pt x="490" y="532"/>
                          </a:cubicBezTo>
                          <a:cubicBezTo>
                            <a:pt x="696" y="455"/>
                            <a:pt x="927" y="249"/>
                            <a:pt x="979" y="69"/>
                          </a:cubicBezTo>
                          <a:cubicBezTo>
                            <a:pt x="895" y="21"/>
                            <a:pt x="783" y="1"/>
                            <a:pt x="667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6" name="Google Shape;18486;p52"/>
                    <p:cNvSpPr/>
                    <p:nvPr/>
                  </p:nvSpPr>
                  <p:spPr>
                    <a:xfrm>
                      <a:off x="2852826" y="3313333"/>
                      <a:ext cx="19542" cy="15819"/>
                    </a:xfrm>
                    <a:custGeom>
                      <a:rect b="b" l="l" r="r" t="t"/>
                      <a:pathLst>
                        <a:path extrusionOk="0" h="459" w="567">
                          <a:moveTo>
                            <a:pt x="450" y="1"/>
                          </a:moveTo>
                          <a:cubicBezTo>
                            <a:pt x="335" y="1"/>
                            <a:pt x="205" y="49"/>
                            <a:pt x="129" y="124"/>
                          </a:cubicBezTo>
                          <a:cubicBezTo>
                            <a:pt x="1" y="201"/>
                            <a:pt x="1" y="304"/>
                            <a:pt x="1" y="433"/>
                          </a:cubicBezTo>
                          <a:cubicBezTo>
                            <a:pt x="52" y="446"/>
                            <a:pt x="104" y="459"/>
                            <a:pt x="158" y="459"/>
                          </a:cubicBezTo>
                          <a:cubicBezTo>
                            <a:pt x="213" y="459"/>
                            <a:pt x="271" y="446"/>
                            <a:pt x="335" y="407"/>
                          </a:cubicBezTo>
                          <a:cubicBezTo>
                            <a:pt x="438" y="304"/>
                            <a:pt x="567" y="150"/>
                            <a:pt x="567" y="21"/>
                          </a:cubicBezTo>
                          <a:cubicBezTo>
                            <a:pt x="532" y="7"/>
                            <a:pt x="492" y="1"/>
                            <a:pt x="45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7" name="Google Shape;18487;p52"/>
                    <p:cNvSpPr/>
                    <p:nvPr/>
                  </p:nvSpPr>
                  <p:spPr>
                    <a:xfrm>
                      <a:off x="2825323" y="3283865"/>
                      <a:ext cx="13338" cy="23988"/>
                    </a:xfrm>
                    <a:custGeom>
                      <a:rect b="b" l="l" r="r" t="t"/>
                      <a:pathLst>
                        <a:path extrusionOk="0" h="696" w="387">
                          <a:moveTo>
                            <a:pt x="258" y="1"/>
                          </a:moveTo>
                          <a:cubicBezTo>
                            <a:pt x="155" y="52"/>
                            <a:pt x="52" y="233"/>
                            <a:pt x="27" y="361"/>
                          </a:cubicBezTo>
                          <a:cubicBezTo>
                            <a:pt x="1" y="516"/>
                            <a:pt x="52" y="593"/>
                            <a:pt x="129" y="696"/>
                          </a:cubicBezTo>
                          <a:cubicBezTo>
                            <a:pt x="258" y="619"/>
                            <a:pt x="335" y="593"/>
                            <a:pt x="361" y="438"/>
                          </a:cubicBezTo>
                          <a:cubicBezTo>
                            <a:pt x="387" y="284"/>
                            <a:pt x="361" y="78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8" name="Google Shape;18488;p52"/>
                    <p:cNvSpPr/>
                    <p:nvPr/>
                  </p:nvSpPr>
                  <p:spPr>
                    <a:xfrm>
                      <a:off x="1725343" y="3304269"/>
                      <a:ext cx="27538" cy="49733"/>
                    </a:xfrm>
                    <a:custGeom>
                      <a:rect b="b" l="l" r="r" t="t"/>
                      <a:pathLst>
                        <a:path extrusionOk="0" h="1443" w="799">
                          <a:moveTo>
                            <a:pt x="258" y="1"/>
                          </a:moveTo>
                          <a:cubicBezTo>
                            <a:pt x="78" y="181"/>
                            <a:pt x="1" y="619"/>
                            <a:pt x="27" y="927"/>
                          </a:cubicBezTo>
                          <a:cubicBezTo>
                            <a:pt x="78" y="1236"/>
                            <a:pt x="258" y="1339"/>
                            <a:pt x="490" y="1442"/>
                          </a:cubicBezTo>
                          <a:cubicBezTo>
                            <a:pt x="670" y="1262"/>
                            <a:pt x="799" y="1108"/>
                            <a:pt x="747" y="799"/>
                          </a:cubicBezTo>
                          <a:cubicBezTo>
                            <a:pt x="722" y="490"/>
                            <a:pt x="516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89" name="Google Shape;18489;p52"/>
                    <p:cNvSpPr/>
                    <p:nvPr/>
                  </p:nvSpPr>
                  <p:spPr>
                    <a:xfrm>
                      <a:off x="1743989" y="3329910"/>
                      <a:ext cx="28434" cy="26538"/>
                    </a:xfrm>
                    <a:custGeom>
                      <a:rect b="b" l="l" r="r" t="t"/>
                      <a:pathLst>
                        <a:path extrusionOk="0" h="770" w="825">
                          <a:moveTo>
                            <a:pt x="749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0" y="415"/>
                            <a:pt x="26" y="570"/>
                            <a:pt x="52" y="750"/>
                          </a:cubicBezTo>
                          <a:cubicBezTo>
                            <a:pt x="120" y="759"/>
                            <a:pt x="184" y="769"/>
                            <a:pt x="247" y="769"/>
                          </a:cubicBezTo>
                          <a:cubicBezTo>
                            <a:pt x="349" y="769"/>
                            <a:pt x="445" y="743"/>
                            <a:pt x="541" y="647"/>
                          </a:cubicBezTo>
                          <a:cubicBezTo>
                            <a:pt x="695" y="492"/>
                            <a:pt x="824" y="209"/>
                            <a:pt x="798" y="3"/>
                          </a:cubicBezTo>
                          <a:cubicBezTo>
                            <a:pt x="783" y="1"/>
                            <a:pt x="766" y="0"/>
                            <a:pt x="74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0" name="Google Shape;18490;p52"/>
                    <p:cNvSpPr/>
                    <p:nvPr/>
                  </p:nvSpPr>
                  <p:spPr>
                    <a:xfrm>
                      <a:off x="1773249" y="3335218"/>
                      <a:ext cx="31087" cy="21644"/>
                    </a:xfrm>
                    <a:custGeom>
                      <a:rect b="b" l="l" r="r" t="t"/>
                      <a:pathLst>
                        <a:path extrusionOk="0" h="628" w="902">
                          <a:moveTo>
                            <a:pt x="682" y="0"/>
                          </a:moveTo>
                          <a:cubicBezTo>
                            <a:pt x="534" y="0"/>
                            <a:pt x="363" y="51"/>
                            <a:pt x="232" y="132"/>
                          </a:cubicBezTo>
                          <a:cubicBezTo>
                            <a:pt x="52" y="235"/>
                            <a:pt x="27" y="364"/>
                            <a:pt x="1" y="544"/>
                          </a:cubicBezTo>
                          <a:cubicBezTo>
                            <a:pt x="93" y="591"/>
                            <a:pt x="186" y="628"/>
                            <a:pt x="284" y="628"/>
                          </a:cubicBezTo>
                          <a:cubicBezTo>
                            <a:pt x="350" y="628"/>
                            <a:pt x="418" y="611"/>
                            <a:pt x="490" y="570"/>
                          </a:cubicBezTo>
                          <a:cubicBezTo>
                            <a:pt x="696" y="467"/>
                            <a:pt x="902" y="235"/>
                            <a:pt x="902" y="55"/>
                          </a:cubicBezTo>
                          <a:cubicBezTo>
                            <a:pt x="845" y="17"/>
                            <a:pt x="768" y="0"/>
                            <a:pt x="68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1" name="Google Shape;18491;p52"/>
                    <p:cNvSpPr/>
                    <p:nvPr/>
                  </p:nvSpPr>
                  <p:spPr>
                    <a:xfrm>
                      <a:off x="1779453" y="3312092"/>
                      <a:ext cx="18680" cy="17543"/>
                    </a:xfrm>
                    <a:custGeom>
                      <a:rect b="b" l="l" r="r" t="t"/>
                      <a:pathLst>
                        <a:path extrusionOk="0" h="509" w="542">
                          <a:moveTo>
                            <a:pt x="470" y="1"/>
                          </a:moveTo>
                          <a:cubicBezTo>
                            <a:pt x="360" y="1"/>
                            <a:pt x="193" y="71"/>
                            <a:pt x="104" y="160"/>
                          </a:cubicBezTo>
                          <a:cubicBezTo>
                            <a:pt x="1" y="263"/>
                            <a:pt x="1" y="366"/>
                            <a:pt x="1" y="495"/>
                          </a:cubicBezTo>
                          <a:cubicBezTo>
                            <a:pt x="44" y="503"/>
                            <a:pt x="84" y="509"/>
                            <a:pt x="122" y="509"/>
                          </a:cubicBezTo>
                          <a:cubicBezTo>
                            <a:pt x="198" y="509"/>
                            <a:pt x="267" y="486"/>
                            <a:pt x="336" y="417"/>
                          </a:cubicBezTo>
                          <a:cubicBezTo>
                            <a:pt x="439" y="314"/>
                            <a:pt x="541" y="134"/>
                            <a:pt x="516" y="6"/>
                          </a:cubicBezTo>
                          <a:cubicBezTo>
                            <a:pt x="502" y="2"/>
                            <a:pt x="487" y="1"/>
                            <a:pt x="47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2" name="Google Shape;18492;p52"/>
                    <p:cNvSpPr/>
                    <p:nvPr/>
                  </p:nvSpPr>
                  <p:spPr>
                    <a:xfrm>
                      <a:off x="1749296" y="3286554"/>
                      <a:ext cx="12476" cy="24849"/>
                    </a:xfrm>
                    <a:custGeom>
                      <a:rect b="b" l="l" r="r" t="t"/>
                      <a:pathLst>
                        <a:path extrusionOk="0" h="721" w="362">
                          <a:moveTo>
                            <a:pt x="207" y="0"/>
                          </a:moveTo>
                          <a:cubicBezTo>
                            <a:pt x="104" y="77"/>
                            <a:pt x="27" y="257"/>
                            <a:pt x="1" y="412"/>
                          </a:cubicBezTo>
                          <a:cubicBezTo>
                            <a:pt x="1" y="566"/>
                            <a:pt x="78" y="618"/>
                            <a:pt x="155" y="721"/>
                          </a:cubicBezTo>
                          <a:cubicBezTo>
                            <a:pt x="284" y="644"/>
                            <a:pt x="335" y="592"/>
                            <a:pt x="361" y="438"/>
                          </a:cubicBezTo>
                          <a:cubicBezTo>
                            <a:pt x="361" y="283"/>
                            <a:pt x="310" y="77"/>
                            <a:pt x="207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3" name="Google Shape;18493;p52"/>
                    <p:cNvSpPr/>
                    <p:nvPr/>
                  </p:nvSpPr>
                  <p:spPr>
                    <a:xfrm>
                      <a:off x="2437697" y="3330634"/>
                      <a:ext cx="39049" cy="37636"/>
                    </a:xfrm>
                    <a:custGeom>
                      <a:rect b="b" l="l" r="r" t="t"/>
                      <a:pathLst>
                        <a:path extrusionOk="0" h="1092" w="1133">
                          <a:moveTo>
                            <a:pt x="136" y="0"/>
                          </a:moveTo>
                          <a:cubicBezTo>
                            <a:pt x="107" y="0"/>
                            <a:pt x="79" y="3"/>
                            <a:pt x="51" y="8"/>
                          </a:cubicBezTo>
                          <a:cubicBezTo>
                            <a:pt x="0" y="265"/>
                            <a:pt x="154" y="652"/>
                            <a:pt x="386" y="883"/>
                          </a:cubicBezTo>
                          <a:cubicBezTo>
                            <a:pt x="526" y="1041"/>
                            <a:pt x="666" y="1091"/>
                            <a:pt x="822" y="1091"/>
                          </a:cubicBezTo>
                          <a:cubicBezTo>
                            <a:pt x="896" y="1091"/>
                            <a:pt x="973" y="1080"/>
                            <a:pt x="1055" y="1063"/>
                          </a:cubicBezTo>
                          <a:cubicBezTo>
                            <a:pt x="1107" y="806"/>
                            <a:pt x="1133" y="626"/>
                            <a:pt x="901" y="394"/>
                          </a:cubicBezTo>
                          <a:cubicBezTo>
                            <a:pt x="717" y="187"/>
                            <a:pt x="388" y="0"/>
                            <a:pt x="136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4" name="Google Shape;18494;p52"/>
                    <p:cNvSpPr/>
                    <p:nvPr/>
                  </p:nvSpPr>
                  <p:spPr>
                    <a:xfrm>
                      <a:off x="2470507" y="3331771"/>
                      <a:ext cx="20438" cy="34637"/>
                    </a:xfrm>
                    <a:custGeom>
                      <a:rect b="b" l="l" r="r" t="t"/>
                      <a:pathLst>
                        <a:path extrusionOk="0" h="1005" w="593">
                          <a:moveTo>
                            <a:pt x="412" y="1"/>
                          </a:moveTo>
                          <a:cubicBezTo>
                            <a:pt x="232" y="78"/>
                            <a:pt x="78" y="335"/>
                            <a:pt x="26" y="541"/>
                          </a:cubicBezTo>
                          <a:cubicBezTo>
                            <a:pt x="0" y="773"/>
                            <a:pt x="78" y="876"/>
                            <a:pt x="206" y="1005"/>
                          </a:cubicBezTo>
                          <a:cubicBezTo>
                            <a:pt x="386" y="927"/>
                            <a:pt x="489" y="876"/>
                            <a:pt x="541" y="644"/>
                          </a:cubicBezTo>
                          <a:cubicBezTo>
                            <a:pt x="592" y="438"/>
                            <a:pt x="541" y="129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5" name="Google Shape;18495;p52"/>
                    <p:cNvSpPr/>
                    <p:nvPr/>
                  </p:nvSpPr>
                  <p:spPr>
                    <a:xfrm>
                      <a:off x="2494460" y="3317572"/>
                      <a:ext cx="23988" cy="32880"/>
                    </a:xfrm>
                    <a:custGeom>
                      <a:rect b="b" l="l" r="r" t="t"/>
                      <a:pathLst>
                        <a:path extrusionOk="0" h="954" w="696">
                          <a:moveTo>
                            <a:pt x="618" y="1"/>
                          </a:moveTo>
                          <a:lnTo>
                            <a:pt x="618" y="1"/>
                          </a:lnTo>
                          <a:cubicBezTo>
                            <a:pt x="438" y="27"/>
                            <a:pt x="206" y="258"/>
                            <a:pt x="103" y="439"/>
                          </a:cubicBezTo>
                          <a:cubicBezTo>
                            <a:pt x="0" y="644"/>
                            <a:pt x="52" y="773"/>
                            <a:pt x="155" y="953"/>
                          </a:cubicBezTo>
                          <a:cubicBezTo>
                            <a:pt x="335" y="902"/>
                            <a:pt x="464" y="876"/>
                            <a:pt x="567" y="670"/>
                          </a:cubicBezTo>
                          <a:cubicBezTo>
                            <a:pt x="669" y="490"/>
                            <a:pt x="695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6" name="Google Shape;18496;p52"/>
                    <p:cNvSpPr/>
                    <p:nvPr/>
                  </p:nvSpPr>
                  <p:spPr>
                    <a:xfrm>
                      <a:off x="2485568" y="3301615"/>
                      <a:ext cx="14234" cy="23988"/>
                    </a:xfrm>
                    <a:custGeom>
                      <a:rect b="b" l="l" r="r" t="t"/>
                      <a:pathLst>
                        <a:path extrusionOk="0" h="696" w="413">
                          <a:moveTo>
                            <a:pt x="310" y="1"/>
                          </a:moveTo>
                          <a:cubicBezTo>
                            <a:pt x="181" y="52"/>
                            <a:pt x="78" y="232"/>
                            <a:pt x="27" y="361"/>
                          </a:cubicBezTo>
                          <a:cubicBezTo>
                            <a:pt x="1" y="515"/>
                            <a:pt x="52" y="593"/>
                            <a:pt x="130" y="696"/>
                          </a:cubicBezTo>
                          <a:cubicBezTo>
                            <a:pt x="258" y="644"/>
                            <a:pt x="336" y="593"/>
                            <a:pt x="387" y="464"/>
                          </a:cubicBezTo>
                          <a:cubicBezTo>
                            <a:pt x="413" y="310"/>
                            <a:pt x="387" y="104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7" name="Google Shape;18497;p52"/>
                    <p:cNvSpPr/>
                    <p:nvPr/>
                  </p:nvSpPr>
                  <p:spPr>
                    <a:xfrm>
                      <a:off x="2445658" y="3303407"/>
                      <a:ext cx="16888" cy="21299"/>
                    </a:xfrm>
                    <a:custGeom>
                      <a:rect b="b" l="l" r="r" t="t"/>
                      <a:pathLst>
                        <a:path extrusionOk="0" h="618" w="490">
                          <a:moveTo>
                            <a:pt x="52" y="0"/>
                          </a:moveTo>
                          <a:lnTo>
                            <a:pt x="52" y="0"/>
                          </a:lnTo>
                          <a:cubicBezTo>
                            <a:pt x="1" y="129"/>
                            <a:pt x="52" y="335"/>
                            <a:pt x="129" y="463"/>
                          </a:cubicBezTo>
                          <a:cubicBezTo>
                            <a:pt x="207" y="592"/>
                            <a:pt x="284" y="618"/>
                            <a:pt x="412" y="618"/>
                          </a:cubicBezTo>
                          <a:cubicBezTo>
                            <a:pt x="464" y="489"/>
                            <a:pt x="490" y="412"/>
                            <a:pt x="412" y="283"/>
                          </a:cubicBezTo>
                          <a:cubicBezTo>
                            <a:pt x="335" y="155"/>
                            <a:pt x="181" y="26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8" name="Google Shape;18498;p52"/>
                    <p:cNvSpPr/>
                    <p:nvPr/>
                  </p:nvSpPr>
                  <p:spPr>
                    <a:xfrm>
                      <a:off x="152576" y="3365478"/>
                      <a:ext cx="37291" cy="40841"/>
                    </a:xfrm>
                    <a:custGeom>
                      <a:rect b="b" l="l" r="r" t="t"/>
                      <a:pathLst>
                        <a:path extrusionOk="0" h="1185" w="1082">
                          <a:moveTo>
                            <a:pt x="78" y="1"/>
                          </a:moveTo>
                          <a:cubicBezTo>
                            <a:pt x="0" y="258"/>
                            <a:pt x="129" y="670"/>
                            <a:pt x="309" y="927"/>
                          </a:cubicBezTo>
                          <a:cubicBezTo>
                            <a:pt x="489" y="1159"/>
                            <a:pt x="695" y="1185"/>
                            <a:pt x="953" y="1185"/>
                          </a:cubicBezTo>
                          <a:cubicBezTo>
                            <a:pt x="1056" y="927"/>
                            <a:pt x="1081" y="722"/>
                            <a:pt x="901" y="490"/>
                          </a:cubicBezTo>
                          <a:cubicBezTo>
                            <a:pt x="695" y="232"/>
                            <a:pt x="335" y="1"/>
                            <a:pt x="7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499" name="Google Shape;18499;p52"/>
                    <p:cNvSpPr/>
                    <p:nvPr/>
                  </p:nvSpPr>
                  <p:spPr>
                    <a:xfrm>
                      <a:off x="182732" y="3370820"/>
                      <a:ext cx="21334" cy="34637"/>
                    </a:xfrm>
                    <a:custGeom>
                      <a:rect b="b" l="l" r="r" t="t"/>
                      <a:pathLst>
                        <a:path extrusionOk="0" h="1005" w="619">
                          <a:moveTo>
                            <a:pt x="490" y="0"/>
                          </a:moveTo>
                          <a:cubicBezTo>
                            <a:pt x="309" y="77"/>
                            <a:pt x="129" y="309"/>
                            <a:pt x="78" y="515"/>
                          </a:cubicBezTo>
                          <a:cubicBezTo>
                            <a:pt x="0" y="747"/>
                            <a:pt x="78" y="850"/>
                            <a:pt x="181" y="1004"/>
                          </a:cubicBezTo>
                          <a:cubicBezTo>
                            <a:pt x="361" y="953"/>
                            <a:pt x="490" y="901"/>
                            <a:pt x="567" y="669"/>
                          </a:cubicBezTo>
                          <a:cubicBezTo>
                            <a:pt x="618" y="464"/>
                            <a:pt x="618" y="155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0" name="Google Shape;18500;p52"/>
                    <p:cNvSpPr/>
                    <p:nvPr/>
                  </p:nvSpPr>
                  <p:spPr>
                    <a:xfrm>
                      <a:off x="209339" y="3361066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670" y="0"/>
                          </a:moveTo>
                          <a:cubicBezTo>
                            <a:pt x="490" y="0"/>
                            <a:pt x="232" y="180"/>
                            <a:pt x="104" y="386"/>
                          </a:cubicBezTo>
                          <a:cubicBezTo>
                            <a:pt x="1" y="566"/>
                            <a:pt x="26" y="695"/>
                            <a:pt x="104" y="875"/>
                          </a:cubicBezTo>
                          <a:cubicBezTo>
                            <a:pt x="284" y="875"/>
                            <a:pt x="438" y="850"/>
                            <a:pt x="541" y="644"/>
                          </a:cubicBezTo>
                          <a:cubicBezTo>
                            <a:pt x="670" y="463"/>
                            <a:pt x="747" y="180"/>
                            <a:pt x="67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1" name="Google Shape;18501;p52"/>
                    <p:cNvSpPr/>
                    <p:nvPr/>
                  </p:nvSpPr>
                  <p:spPr>
                    <a:xfrm>
                      <a:off x="524244" y="3329118"/>
                      <a:ext cx="26676" cy="51491"/>
                    </a:xfrm>
                    <a:custGeom>
                      <a:rect b="b" l="l" r="r" t="t"/>
                      <a:pathLst>
                        <a:path extrusionOk="0" h="1494" w="774">
                          <a:moveTo>
                            <a:pt x="438" y="1"/>
                          </a:moveTo>
                          <a:cubicBezTo>
                            <a:pt x="207" y="155"/>
                            <a:pt x="27" y="541"/>
                            <a:pt x="1" y="876"/>
                          </a:cubicBezTo>
                          <a:cubicBezTo>
                            <a:pt x="1" y="1185"/>
                            <a:pt x="130" y="1313"/>
                            <a:pt x="335" y="1493"/>
                          </a:cubicBezTo>
                          <a:cubicBezTo>
                            <a:pt x="567" y="1339"/>
                            <a:pt x="722" y="1236"/>
                            <a:pt x="747" y="927"/>
                          </a:cubicBezTo>
                          <a:cubicBezTo>
                            <a:pt x="773" y="593"/>
                            <a:pt x="644" y="181"/>
                            <a:pt x="43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2" name="Google Shape;18502;p52"/>
                    <p:cNvSpPr/>
                    <p:nvPr/>
                  </p:nvSpPr>
                  <p:spPr>
                    <a:xfrm>
                      <a:off x="546440" y="3367477"/>
                      <a:ext cx="30191" cy="22575"/>
                    </a:xfrm>
                    <a:custGeom>
                      <a:rect b="b" l="l" r="r" t="t"/>
                      <a:pathLst>
                        <a:path extrusionOk="0" h="655" w="876">
                          <a:moveTo>
                            <a:pt x="730" y="0"/>
                          </a:moveTo>
                          <a:cubicBezTo>
                            <a:pt x="570" y="0"/>
                            <a:pt x="366" y="53"/>
                            <a:pt x="232" y="149"/>
                          </a:cubicBezTo>
                          <a:cubicBezTo>
                            <a:pt x="26" y="252"/>
                            <a:pt x="0" y="380"/>
                            <a:pt x="0" y="586"/>
                          </a:cubicBezTo>
                          <a:cubicBezTo>
                            <a:pt x="97" y="628"/>
                            <a:pt x="178" y="654"/>
                            <a:pt x="261" y="654"/>
                          </a:cubicBezTo>
                          <a:cubicBezTo>
                            <a:pt x="333" y="654"/>
                            <a:pt x="406" y="634"/>
                            <a:pt x="489" y="586"/>
                          </a:cubicBezTo>
                          <a:cubicBezTo>
                            <a:pt x="670" y="458"/>
                            <a:pt x="875" y="226"/>
                            <a:pt x="875" y="20"/>
                          </a:cubicBezTo>
                          <a:cubicBezTo>
                            <a:pt x="836" y="7"/>
                            <a:pt x="785" y="0"/>
                            <a:pt x="73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3" name="Google Shape;18503;p52"/>
                    <p:cNvSpPr/>
                    <p:nvPr/>
                  </p:nvSpPr>
                  <p:spPr>
                    <a:xfrm>
                      <a:off x="497638" y="3342421"/>
                      <a:ext cx="23092" cy="33741"/>
                    </a:xfrm>
                    <a:custGeom>
                      <a:rect b="b" l="l" r="r" t="t"/>
                      <a:pathLst>
                        <a:path extrusionOk="0" h="979" w="670">
                          <a:moveTo>
                            <a:pt x="104" y="1"/>
                          </a:moveTo>
                          <a:cubicBezTo>
                            <a:pt x="1" y="155"/>
                            <a:pt x="26" y="464"/>
                            <a:pt x="104" y="670"/>
                          </a:cubicBezTo>
                          <a:cubicBezTo>
                            <a:pt x="181" y="876"/>
                            <a:pt x="310" y="927"/>
                            <a:pt x="490" y="979"/>
                          </a:cubicBezTo>
                          <a:cubicBezTo>
                            <a:pt x="593" y="799"/>
                            <a:pt x="670" y="696"/>
                            <a:pt x="593" y="464"/>
                          </a:cubicBezTo>
                          <a:cubicBezTo>
                            <a:pt x="490" y="284"/>
                            <a:pt x="310" y="26"/>
                            <a:pt x="10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4" name="Google Shape;18504;p52"/>
                    <p:cNvSpPr/>
                    <p:nvPr/>
                  </p:nvSpPr>
                  <p:spPr>
                    <a:xfrm>
                      <a:off x="455935" y="3346764"/>
                      <a:ext cx="26676" cy="28503"/>
                    </a:xfrm>
                    <a:custGeom>
                      <a:rect b="b" l="l" r="r" t="t"/>
                      <a:pathLst>
                        <a:path extrusionOk="0" h="827" w="774">
                          <a:moveTo>
                            <a:pt x="93" y="1"/>
                          </a:moveTo>
                          <a:cubicBezTo>
                            <a:pt x="79" y="1"/>
                            <a:pt x="66" y="2"/>
                            <a:pt x="52" y="3"/>
                          </a:cubicBezTo>
                          <a:cubicBezTo>
                            <a:pt x="1" y="184"/>
                            <a:pt x="104" y="467"/>
                            <a:pt x="233" y="647"/>
                          </a:cubicBezTo>
                          <a:cubicBezTo>
                            <a:pt x="361" y="827"/>
                            <a:pt x="490" y="827"/>
                            <a:pt x="696" y="827"/>
                          </a:cubicBezTo>
                          <a:cubicBezTo>
                            <a:pt x="747" y="647"/>
                            <a:pt x="773" y="518"/>
                            <a:pt x="644" y="338"/>
                          </a:cubicBezTo>
                          <a:cubicBezTo>
                            <a:pt x="524" y="169"/>
                            <a:pt x="291" y="1"/>
                            <a:pt x="93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5" name="Google Shape;18505;p52"/>
                    <p:cNvSpPr/>
                    <p:nvPr/>
                  </p:nvSpPr>
                  <p:spPr>
                    <a:xfrm>
                      <a:off x="582800" y="3363307"/>
                      <a:ext cx="28434" cy="25711"/>
                    </a:xfrm>
                    <a:custGeom>
                      <a:rect b="b" l="l" r="r" t="t"/>
                      <a:pathLst>
                        <a:path extrusionOk="0" h="746" w="825">
                          <a:moveTo>
                            <a:pt x="709" y="1"/>
                          </a:moveTo>
                          <a:cubicBezTo>
                            <a:pt x="535" y="1"/>
                            <a:pt x="312" y="113"/>
                            <a:pt x="181" y="244"/>
                          </a:cubicBezTo>
                          <a:cubicBezTo>
                            <a:pt x="1" y="398"/>
                            <a:pt x="1" y="527"/>
                            <a:pt x="26" y="733"/>
                          </a:cubicBezTo>
                          <a:cubicBezTo>
                            <a:pt x="86" y="741"/>
                            <a:pt x="139" y="746"/>
                            <a:pt x="188" y="746"/>
                          </a:cubicBezTo>
                          <a:cubicBezTo>
                            <a:pt x="309" y="746"/>
                            <a:pt x="406" y="714"/>
                            <a:pt x="515" y="604"/>
                          </a:cubicBezTo>
                          <a:cubicBezTo>
                            <a:pt x="696" y="476"/>
                            <a:pt x="824" y="193"/>
                            <a:pt x="798" y="12"/>
                          </a:cubicBezTo>
                          <a:cubicBezTo>
                            <a:pt x="771" y="4"/>
                            <a:pt x="741" y="1"/>
                            <a:pt x="7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6" name="Google Shape;18506;p52"/>
                    <p:cNvSpPr/>
                    <p:nvPr/>
                  </p:nvSpPr>
                  <p:spPr>
                    <a:xfrm>
                      <a:off x="1169150" y="3333564"/>
                      <a:ext cx="28434" cy="50595"/>
                    </a:xfrm>
                    <a:custGeom>
                      <a:rect b="b" l="l" r="r" t="t"/>
                      <a:pathLst>
                        <a:path extrusionOk="0" h="1468" w="825">
                          <a:moveTo>
                            <a:pt x="284" y="0"/>
                          </a:moveTo>
                          <a:cubicBezTo>
                            <a:pt x="104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67"/>
                          </a:cubicBezTo>
                          <a:cubicBezTo>
                            <a:pt x="696" y="1261"/>
                            <a:pt x="824" y="1133"/>
                            <a:pt x="773" y="824"/>
                          </a:cubicBezTo>
                          <a:cubicBezTo>
                            <a:pt x="721" y="515"/>
                            <a:pt x="516" y="129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7" name="Google Shape;18507;p52"/>
                    <p:cNvSpPr/>
                    <p:nvPr/>
                  </p:nvSpPr>
                  <p:spPr>
                    <a:xfrm>
                      <a:off x="1197549" y="3363307"/>
                      <a:ext cx="27538" cy="25952"/>
                    </a:xfrm>
                    <a:custGeom>
                      <a:rect b="b" l="l" r="r" t="t"/>
                      <a:pathLst>
                        <a:path extrusionOk="0" h="753" w="799">
                          <a:moveTo>
                            <a:pt x="684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0" y="398"/>
                            <a:pt x="0" y="553"/>
                            <a:pt x="26" y="733"/>
                          </a:cubicBezTo>
                          <a:cubicBezTo>
                            <a:pt x="94" y="743"/>
                            <a:pt x="159" y="753"/>
                            <a:pt x="221" y="753"/>
                          </a:cubicBezTo>
                          <a:cubicBezTo>
                            <a:pt x="323" y="753"/>
                            <a:pt x="419" y="726"/>
                            <a:pt x="515" y="630"/>
                          </a:cubicBezTo>
                          <a:cubicBezTo>
                            <a:pt x="670" y="476"/>
                            <a:pt x="798" y="193"/>
                            <a:pt x="773" y="12"/>
                          </a:cubicBezTo>
                          <a:cubicBezTo>
                            <a:pt x="745" y="4"/>
                            <a:pt x="715" y="1"/>
                            <a:pt x="68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8" name="Google Shape;18508;p52"/>
                    <p:cNvSpPr/>
                    <p:nvPr/>
                  </p:nvSpPr>
                  <p:spPr>
                    <a:xfrm>
                      <a:off x="1142543" y="3353967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78" y="0"/>
                          </a:moveTo>
                          <a:cubicBezTo>
                            <a:pt x="1" y="180"/>
                            <a:pt x="78" y="489"/>
                            <a:pt x="207" y="669"/>
                          </a:cubicBezTo>
                          <a:cubicBezTo>
                            <a:pt x="335" y="850"/>
                            <a:pt x="464" y="875"/>
                            <a:pt x="644" y="875"/>
                          </a:cubicBezTo>
                          <a:cubicBezTo>
                            <a:pt x="721" y="695"/>
                            <a:pt x="747" y="566"/>
                            <a:pt x="644" y="361"/>
                          </a:cubicBezTo>
                          <a:cubicBezTo>
                            <a:pt x="515" y="180"/>
                            <a:pt x="258" y="0"/>
                            <a:pt x="7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09" name="Google Shape;18509;p52"/>
                    <p:cNvSpPr/>
                    <p:nvPr/>
                  </p:nvSpPr>
                  <p:spPr>
                    <a:xfrm>
                      <a:off x="1102633" y="3367684"/>
                      <a:ext cx="28434" cy="24953"/>
                    </a:xfrm>
                    <a:custGeom>
                      <a:rect b="b" l="l" r="r" t="t"/>
                      <a:pathLst>
                        <a:path extrusionOk="0" h="724" w="825">
                          <a:moveTo>
                            <a:pt x="130" y="1"/>
                          </a:moveTo>
                          <a:cubicBezTo>
                            <a:pt x="93" y="1"/>
                            <a:pt x="58" y="5"/>
                            <a:pt x="26" y="14"/>
                          </a:cubicBezTo>
                          <a:cubicBezTo>
                            <a:pt x="0" y="194"/>
                            <a:pt x="155" y="452"/>
                            <a:pt x="335" y="606"/>
                          </a:cubicBezTo>
                          <a:cubicBezTo>
                            <a:pt x="422" y="693"/>
                            <a:pt x="510" y="723"/>
                            <a:pt x="602" y="723"/>
                          </a:cubicBezTo>
                          <a:cubicBezTo>
                            <a:pt x="672" y="723"/>
                            <a:pt x="746" y="706"/>
                            <a:pt x="824" y="683"/>
                          </a:cubicBezTo>
                          <a:cubicBezTo>
                            <a:pt x="824" y="503"/>
                            <a:pt x="824" y="349"/>
                            <a:pt x="670" y="220"/>
                          </a:cubicBezTo>
                          <a:cubicBezTo>
                            <a:pt x="521" y="93"/>
                            <a:pt x="303" y="1"/>
                            <a:pt x="13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0" name="Google Shape;18510;p52"/>
                    <p:cNvSpPr/>
                    <p:nvPr/>
                  </p:nvSpPr>
                  <p:spPr>
                    <a:xfrm>
                      <a:off x="1232152" y="3351313"/>
                      <a:ext cx="25745" cy="29295"/>
                    </a:xfrm>
                    <a:custGeom>
                      <a:rect b="b" l="l" r="r" t="t"/>
                      <a:pathLst>
                        <a:path extrusionOk="0" h="850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29" y="360"/>
                          </a:cubicBezTo>
                          <a:cubicBezTo>
                            <a:pt x="0" y="541"/>
                            <a:pt x="26" y="669"/>
                            <a:pt x="103" y="849"/>
                          </a:cubicBezTo>
                          <a:cubicBezTo>
                            <a:pt x="283" y="849"/>
                            <a:pt x="438" y="824"/>
                            <a:pt x="541" y="643"/>
                          </a:cubicBezTo>
                          <a:cubicBezTo>
                            <a:pt x="669" y="463"/>
                            <a:pt x="747" y="154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1" name="Google Shape;18511;p52"/>
                    <p:cNvSpPr/>
                    <p:nvPr/>
                  </p:nvSpPr>
                  <p:spPr>
                    <a:xfrm>
                      <a:off x="1568356" y="3291861"/>
                      <a:ext cx="33741" cy="46149"/>
                    </a:xfrm>
                    <a:custGeom>
                      <a:rect b="b" l="l" r="r" t="t"/>
                      <a:pathLst>
                        <a:path extrusionOk="0" h="1339" w="979">
                          <a:moveTo>
                            <a:pt x="129" y="1"/>
                          </a:moveTo>
                          <a:cubicBezTo>
                            <a:pt x="0" y="232"/>
                            <a:pt x="26" y="670"/>
                            <a:pt x="180" y="953"/>
                          </a:cubicBezTo>
                          <a:cubicBezTo>
                            <a:pt x="309" y="1236"/>
                            <a:pt x="489" y="1287"/>
                            <a:pt x="772" y="1339"/>
                          </a:cubicBezTo>
                          <a:cubicBezTo>
                            <a:pt x="901" y="1107"/>
                            <a:pt x="978" y="927"/>
                            <a:pt x="824" y="644"/>
                          </a:cubicBezTo>
                          <a:cubicBezTo>
                            <a:pt x="695" y="361"/>
                            <a:pt x="386" y="52"/>
                            <a:pt x="12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2" name="Google Shape;18512;p52"/>
                    <p:cNvSpPr/>
                    <p:nvPr/>
                  </p:nvSpPr>
                  <p:spPr>
                    <a:xfrm>
                      <a:off x="1602924" y="3306957"/>
                      <a:ext cx="23988" cy="31949"/>
                    </a:xfrm>
                    <a:custGeom>
                      <a:rect b="b" l="l" r="r" t="t"/>
                      <a:pathLst>
                        <a:path extrusionOk="0" h="927" w="696">
                          <a:moveTo>
                            <a:pt x="619" y="0"/>
                          </a:moveTo>
                          <a:lnTo>
                            <a:pt x="619" y="0"/>
                          </a:lnTo>
                          <a:cubicBezTo>
                            <a:pt x="439" y="26"/>
                            <a:pt x="207" y="232"/>
                            <a:pt x="104" y="438"/>
                          </a:cubicBezTo>
                          <a:cubicBezTo>
                            <a:pt x="1" y="618"/>
                            <a:pt x="52" y="747"/>
                            <a:pt x="130" y="927"/>
                          </a:cubicBezTo>
                          <a:cubicBezTo>
                            <a:pt x="310" y="901"/>
                            <a:pt x="439" y="875"/>
                            <a:pt x="567" y="669"/>
                          </a:cubicBezTo>
                          <a:cubicBezTo>
                            <a:pt x="670" y="489"/>
                            <a:pt x="696" y="180"/>
                            <a:pt x="61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3" name="Google Shape;18513;p52"/>
                    <p:cNvSpPr/>
                    <p:nvPr/>
                  </p:nvSpPr>
                  <p:spPr>
                    <a:xfrm>
                      <a:off x="1545265" y="3321570"/>
                      <a:ext cx="29330" cy="24125"/>
                    </a:xfrm>
                    <a:custGeom>
                      <a:rect b="b" l="l" r="r" t="t"/>
                      <a:pathLst>
                        <a:path extrusionOk="0" h="700" w="851">
                          <a:moveTo>
                            <a:pt x="133" y="0"/>
                          </a:moveTo>
                          <a:cubicBezTo>
                            <a:pt x="95" y="0"/>
                            <a:pt x="59" y="4"/>
                            <a:pt x="27" y="14"/>
                          </a:cubicBezTo>
                          <a:cubicBezTo>
                            <a:pt x="1" y="194"/>
                            <a:pt x="181" y="451"/>
                            <a:pt x="336" y="606"/>
                          </a:cubicBezTo>
                          <a:cubicBezTo>
                            <a:pt x="432" y="675"/>
                            <a:pt x="514" y="699"/>
                            <a:pt x="597" y="699"/>
                          </a:cubicBezTo>
                          <a:cubicBezTo>
                            <a:pt x="669" y="699"/>
                            <a:pt x="741" y="681"/>
                            <a:pt x="825" y="657"/>
                          </a:cubicBezTo>
                          <a:cubicBezTo>
                            <a:pt x="850" y="477"/>
                            <a:pt x="850" y="323"/>
                            <a:pt x="670" y="194"/>
                          </a:cubicBezTo>
                          <a:cubicBezTo>
                            <a:pt x="522" y="88"/>
                            <a:pt x="306" y="0"/>
                            <a:pt x="133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4" name="Google Shape;18514;p52"/>
                    <p:cNvSpPr/>
                    <p:nvPr/>
                  </p:nvSpPr>
                  <p:spPr>
                    <a:xfrm>
                      <a:off x="1509800" y="3345419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312" y="0"/>
                          </a:moveTo>
                          <a:cubicBezTo>
                            <a:pt x="196" y="0"/>
                            <a:pt x="84" y="20"/>
                            <a:pt x="0" y="68"/>
                          </a:cubicBezTo>
                          <a:cubicBezTo>
                            <a:pt x="52" y="248"/>
                            <a:pt x="284" y="454"/>
                            <a:pt x="489" y="531"/>
                          </a:cubicBezTo>
                          <a:cubicBezTo>
                            <a:pt x="561" y="567"/>
                            <a:pt x="622" y="581"/>
                            <a:pt x="679" y="581"/>
                          </a:cubicBezTo>
                          <a:cubicBezTo>
                            <a:pt x="787" y="581"/>
                            <a:pt x="877" y="530"/>
                            <a:pt x="979" y="480"/>
                          </a:cubicBezTo>
                          <a:cubicBezTo>
                            <a:pt x="927" y="274"/>
                            <a:pt x="876" y="145"/>
                            <a:pt x="695" y="68"/>
                          </a:cubicBezTo>
                          <a:cubicBezTo>
                            <a:pt x="585" y="27"/>
                            <a:pt x="445" y="0"/>
                            <a:pt x="31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5" name="Google Shape;18515;p52"/>
                    <p:cNvSpPr/>
                    <p:nvPr/>
                  </p:nvSpPr>
                  <p:spPr>
                    <a:xfrm>
                      <a:off x="1633977" y="3286554"/>
                      <a:ext cx="21334" cy="34603"/>
                    </a:xfrm>
                    <a:custGeom>
                      <a:rect b="b" l="l" r="r" t="t"/>
                      <a:pathLst>
                        <a:path extrusionOk="0" h="1004" w="619">
                          <a:moveTo>
                            <a:pt x="490" y="0"/>
                          </a:moveTo>
                          <a:cubicBezTo>
                            <a:pt x="310" y="52"/>
                            <a:pt x="130" y="309"/>
                            <a:pt x="52" y="515"/>
                          </a:cubicBezTo>
                          <a:cubicBezTo>
                            <a:pt x="1" y="721"/>
                            <a:pt x="78" y="849"/>
                            <a:pt x="181" y="1004"/>
                          </a:cubicBezTo>
                          <a:cubicBezTo>
                            <a:pt x="361" y="927"/>
                            <a:pt x="490" y="875"/>
                            <a:pt x="567" y="669"/>
                          </a:cubicBezTo>
                          <a:cubicBezTo>
                            <a:pt x="619" y="438"/>
                            <a:pt x="593" y="129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6" name="Google Shape;18516;p52"/>
                    <p:cNvSpPr/>
                    <p:nvPr/>
                  </p:nvSpPr>
                  <p:spPr>
                    <a:xfrm>
                      <a:off x="53214" y="3569406"/>
                      <a:ext cx="50595" cy="25091"/>
                    </a:xfrm>
                    <a:custGeom>
                      <a:rect b="b" l="l" r="r" t="t"/>
                      <a:pathLst>
                        <a:path extrusionOk="0" h="728" w="1468">
                          <a:moveTo>
                            <a:pt x="925" y="0"/>
                          </a:moveTo>
                          <a:cubicBezTo>
                            <a:pt x="901" y="0"/>
                            <a:pt x="876" y="2"/>
                            <a:pt x="850" y="4"/>
                          </a:cubicBezTo>
                          <a:cubicBezTo>
                            <a:pt x="541" y="29"/>
                            <a:pt x="129" y="184"/>
                            <a:pt x="1" y="416"/>
                          </a:cubicBezTo>
                          <a:cubicBezTo>
                            <a:pt x="142" y="604"/>
                            <a:pt x="520" y="728"/>
                            <a:pt x="820" y="728"/>
                          </a:cubicBezTo>
                          <a:cubicBezTo>
                            <a:pt x="848" y="728"/>
                            <a:pt x="875" y="727"/>
                            <a:pt x="901" y="724"/>
                          </a:cubicBezTo>
                          <a:cubicBezTo>
                            <a:pt x="1210" y="699"/>
                            <a:pt x="1339" y="544"/>
                            <a:pt x="1468" y="338"/>
                          </a:cubicBezTo>
                          <a:cubicBezTo>
                            <a:pt x="1326" y="126"/>
                            <a:pt x="1185" y="0"/>
                            <a:pt x="925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7" name="Google Shape;18517;p52"/>
                    <p:cNvSpPr/>
                    <p:nvPr/>
                  </p:nvSpPr>
                  <p:spPr>
                    <a:xfrm>
                      <a:off x="85163" y="3541145"/>
                      <a:ext cx="26641" cy="28399"/>
                    </a:xfrm>
                    <a:custGeom>
                      <a:rect b="b" l="l" r="r" t="t"/>
                      <a:pathLst>
                        <a:path extrusionOk="0" h="824" w="773">
                          <a:moveTo>
                            <a:pt x="52" y="0"/>
                          </a:moveTo>
                          <a:cubicBezTo>
                            <a:pt x="0" y="180"/>
                            <a:pt x="103" y="489"/>
                            <a:pt x="232" y="644"/>
                          </a:cubicBezTo>
                          <a:cubicBezTo>
                            <a:pt x="386" y="824"/>
                            <a:pt x="515" y="824"/>
                            <a:pt x="721" y="824"/>
                          </a:cubicBezTo>
                          <a:cubicBezTo>
                            <a:pt x="772" y="644"/>
                            <a:pt x="772" y="489"/>
                            <a:pt x="644" y="335"/>
                          </a:cubicBezTo>
                          <a:cubicBezTo>
                            <a:pt x="515" y="155"/>
                            <a:pt x="232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8" name="Google Shape;18518;p52"/>
                    <p:cNvSpPr/>
                    <p:nvPr/>
                  </p:nvSpPr>
                  <p:spPr>
                    <a:xfrm>
                      <a:off x="70963" y="3599459"/>
                      <a:ext cx="31087" cy="21920"/>
                    </a:xfrm>
                    <a:custGeom>
                      <a:rect b="b" l="l" r="r" t="t"/>
                      <a:pathLst>
                        <a:path extrusionOk="0" h="636" w="902">
                          <a:moveTo>
                            <a:pt x="618" y="1"/>
                          </a:moveTo>
                          <a:cubicBezTo>
                            <a:pt x="552" y="1"/>
                            <a:pt x="484" y="17"/>
                            <a:pt x="412" y="58"/>
                          </a:cubicBezTo>
                          <a:cubicBezTo>
                            <a:pt x="206" y="161"/>
                            <a:pt x="0" y="393"/>
                            <a:pt x="0" y="599"/>
                          </a:cubicBezTo>
                          <a:cubicBezTo>
                            <a:pt x="52" y="625"/>
                            <a:pt x="121" y="636"/>
                            <a:pt x="197" y="636"/>
                          </a:cubicBezTo>
                          <a:cubicBezTo>
                            <a:pt x="349" y="636"/>
                            <a:pt x="532" y="590"/>
                            <a:pt x="670" y="522"/>
                          </a:cubicBezTo>
                          <a:cubicBezTo>
                            <a:pt x="850" y="393"/>
                            <a:pt x="876" y="264"/>
                            <a:pt x="901" y="84"/>
                          </a:cubicBezTo>
                          <a:cubicBezTo>
                            <a:pt x="809" y="38"/>
                            <a:pt x="716" y="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19" name="Google Shape;18519;p52"/>
                    <p:cNvSpPr/>
                    <p:nvPr/>
                  </p:nvSpPr>
                  <p:spPr>
                    <a:xfrm>
                      <a:off x="79820" y="363650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622" y="0"/>
                          </a:moveTo>
                          <a:cubicBezTo>
                            <a:pt x="503" y="0"/>
                            <a:pt x="394" y="32"/>
                            <a:pt x="284" y="142"/>
                          </a:cubicBezTo>
                          <a:cubicBezTo>
                            <a:pt x="129" y="296"/>
                            <a:pt x="1" y="553"/>
                            <a:pt x="27" y="759"/>
                          </a:cubicBezTo>
                          <a:cubicBezTo>
                            <a:pt x="42" y="761"/>
                            <a:pt x="58" y="763"/>
                            <a:pt x="75" y="763"/>
                          </a:cubicBezTo>
                          <a:cubicBezTo>
                            <a:pt x="255" y="763"/>
                            <a:pt x="503" y="643"/>
                            <a:pt x="644" y="502"/>
                          </a:cubicBezTo>
                          <a:cubicBezTo>
                            <a:pt x="824" y="347"/>
                            <a:pt x="799" y="193"/>
                            <a:pt x="773" y="13"/>
                          </a:cubicBezTo>
                          <a:cubicBezTo>
                            <a:pt x="721" y="5"/>
                            <a:pt x="671" y="0"/>
                            <a:pt x="62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20" name="Google Shape;18520;p52"/>
                    <p:cNvSpPr/>
                    <p:nvPr/>
                  </p:nvSpPr>
                  <p:spPr>
                    <a:xfrm>
                      <a:off x="77167" y="3508713"/>
                      <a:ext cx="28434" cy="24160"/>
                    </a:xfrm>
                    <a:custGeom>
                      <a:rect b="b" l="l" r="r" t="t"/>
                      <a:pathLst>
                        <a:path extrusionOk="0" h="701" w="825">
                          <a:moveTo>
                            <a:pt x="109" y="1"/>
                          </a:moveTo>
                          <a:cubicBezTo>
                            <a:pt x="70" y="1"/>
                            <a:pt x="33" y="5"/>
                            <a:pt x="1" y="14"/>
                          </a:cubicBezTo>
                          <a:cubicBezTo>
                            <a:pt x="1" y="195"/>
                            <a:pt x="155" y="478"/>
                            <a:pt x="335" y="606"/>
                          </a:cubicBezTo>
                          <a:cubicBezTo>
                            <a:pt x="418" y="676"/>
                            <a:pt x="501" y="700"/>
                            <a:pt x="588" y="700"/>
                          </a:cubicBezTo>
                          <a:cubicBezTo>
                            <a:pt x="663" y="700"/>
                            <a:pt x="741" y="682"/>
                            <a:pt x="824" y="658"/>
                          </a:cubicBezTo>
                          <a:cubicBezTo>
                            <a:pt x="824" y="478"/>
                            <a:pt x="824" y="349"/>
                            <a:pt x="644" y="195"/>
                          </a:cubicBezTo>
                          <a:cubicBezTo>
                            <a:pt x="517" y="89"/>
                            <a:pt x="287" y="1"/>
                            <a:pt x="1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8521" name="Google Shape;18521;p52"/>
                  <p:cNvGrpSpPr/>
                  <p:nvPr/>
                </p:nvGrpSpPr>
                <p:grpSpPr>
                  <a:xfrm>
                    <a:off x="3906668" y="3378781"/>
                    <a:ext cx="2588515" cy="296293"/>
                    <a:chOff x="385868" y="3378781"/>
                    <a:chExt cx="2588515" cy="296293"/>
                  </a:xfrm>
                </p:grpSpPr>
                <p:sp>
                  <p:nvSpPr>
                    <p:cNvPr id="18522" name="Google Shape;18522;p52"/>
                    <p:cNvSpPr/>
                    <p:nvPr/>
                  </p:nvSpPr>
                  <p:spPr>
                    <a:xfrm>
                      <a:off x="2884774" y="3486966"/>
                      <a:ext cx="47941" cy="51525"/>
                    </a:xfrm>
                    <a:custGeom>
                      <a:rect b="b" l="l" r="r" t="t"/>
                      <a:pathLst>
                        <a:path extrusionOk="0" h="1495" w="1391">
                          <a:moveTo>
                            <a:pt x="1247" y="1"/>
                          </a:moveTo>
                          <a:cubicBezTo>
                            <a:pt x="917" y="1"/>
                            <a:pt x="480" y="297"/>
                            <a:pt x="258" y="594"/>
                          </a:cubicBezTo>
                          <a:cubicBezTo>
                            <a:pt x="0" y="929"/>
                            <a:pt x="52" y="1160"/>
                            <a:pt x="155" y="1495"/>
                          </a:cubicBezTo>
                          <a:cubicBezTo>
                            <a:pt x="489" y="1495"/>
                            <a:pt x="747" y="1495"/>
                            <a:pt x="978" y="1160"/>
                          </a:cubicBezTo>
                          <a:cubicBezTo>
                            <a:pt x="1236" y="851"/>
                            <a:pt x="1390" y="337"/>
                            <a:pt x="1287" y="2"/>
                          </a:cubicBezTo>
                          <a:cubicBezTo>
                            <a:pt x="1274" y="1"/>
                            <a:pt x="1261" y="1"/>
                            <a:pt x="124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23" name="Google Shape;18523;p52"/>
                    <p:cNvSpPr/>
                    <p:nvPr/>
                  </p:nvSpPr>
                  <p:spPr>
                    <a:xfrm>
                      <a:off x="2891874" y="3532149"/>
                      <a:ext cx="46149" cy="22333"/>
                    </a:xfrm>
                    <a:custGeom>
                      <a:rect b="b" l="l" r="r" t="t"/>
                      <a:pathLst>
                        <a:path extrusionOk="0" h="648" w="1339">
                          <a:moveTo>
                            <a:pt x="472" y="0"/>
                          </a:moveTo>
                          <a:cubicBezTo>
                            <a:pt x="240" y="0"/>
                            <a:pt x="141" y="124"/>
                            <a:pt x="0" y="313"/>
                          </a:cubicBezTo>
                          <a:cubicBezTo>
                            <a:pt x="129" y="493"/>
                            <a:pt x="258" y="647"/>
                            <a:pt x="515" y="647"/>
                          </a:cubicBezTo>
                          <a:cubicBezTo>
                            <a:pt x="798" y="647"/>
                            <a:pt x="1184" y="544"/>
                            <a:pt x="1339" y="338"/>
                          </a:cubicBezTo>
                          <a:cubicBezTo>
                            <a:pt x="1184" y="158"/>
                            <a:pt x="824" y="4"/>
                            <a:pt x="541" y="4"/>
                          </a:cubicBezTo>
                          <a:cubicBezTo>
                            <a:pt x="517" y="2"/>
                            <a:pt x="494" y="0"/>
                            <a:pt x="4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24" name="Google Shape;18524;p52"/>
                    <p:cNvSpPr/>
                    <p:nvPr/>
                  </p:nvSpPr>
                  <p:spPr>
                    <a:xfrm>
                      <a:off x="2929992" y="3650984"/>
                      <a:ext cx="44391" cy="24091"/>
                    </a:xfrm>
                    <a:custGeom>
                      <a:rect b="b" l="l" r="r" t="t"/>
                      <a:pathLst>
                        <a:path extrusionOk="0" h="699" w="1288">
                          <a:moveTo>
                            <a:pt x="431" y="0"/>
                          </a:moveTo>
                          <a:cubicBezTo>
                            <a:pt x="275" y="0"/>
                            <a:pt x="152" y="72"/>
                            <a:pt x="1" y="185"/>
                          </a:cubicBezTo>
                          <a:cubicBezTo>
                            <a:pt x="78" y="416"/>
                            <a:pt x="155" y="571"/>
                            <a:pt x="439" y="648"/>
                          </a:cubicBezTo>
                          <a:cubicBezTo>
                            <a:pt x="545" y="680"/>
                            <a:pt x="674" y="699"/>
                            <a:pt x="803" y="699"/>
                          </a:cubicBezTo>
                          <a:cubicBezTo>
                            <a:pt x="985" y="699"/>
                            <a:pt x="1167" y="661"/>
                            <a:pt x="1288" y="571"/>
                          </a:cubicBezTo>
                          <a:cubicBezTo>
                            <a:pt x="1211" y="339"/>
                            <a:pt x="902" y="108"/>
                            <a:pt x="619" y="30"/>
                          </a:cubicBezTo>
                          <a:cubicBezTo>
                            <a:pt x="550" y="10"/>
                            <a:pt x="488" y="0"/>
                            <a:pt x="4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25" name="Google Shape;18525;p52"/>
                    <p:cNvSpPr/>
                    <p:nvPr/>
                  </p:nvSpPr>
                  <p:spPr>
                    <a:xfrm>
                      <a:off x="2914931" y="3564960"/>
                      <a:ext cx="30191" cy="15234"/>
                    </a:xfrm>
                    <a:custGeom>
                      <a:rect b="b" l="l" r="r" t="t"/>
                      <a:pathLst>
                        <a:path extrusionOk="0" h="442" w="876">
                          <a:moveTo>
                            <a:pt x="307" y="0"/>
                          </a:moveTo>
                          <a:cubicBezTo>
                            <a:pt x="164" y="0"/>
                            <a:pt x="92" y="92"/>
                            <a:pt x="0" y="184"/>
                          </a:cubicBezTo>
                          <a:cubicBezTo>
                            <a:pt x="78" y="339"/>
                            <a:pt x="155" y="416"/>
                            <a:pt x="335" y="442"/>
                          </a:cubicBezTo>
                          <a:cubicBezTo>
                            <a:pt x="515" y="442"/>
                            <a:pt x="773" y="390"/>
                            <a:pt x="876" y="261"/>
                          </a:cubicBezTo>
                          <a:cubicBezTo>
                            <a:pt x="798" y="107"/>
                            <a:pt x="541" y="4"/>
                            <a:pt x="361" y="4"/>
                          </a:cubicBezTo>
                          <a:cubicBezTo>
                            <a:pt x="342" y="1"/>
                            <a:pt x="324" y="0"/>
                            <a:pt x="30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26" name="Google Shape;18526;p52"/>
                    <p:cNvSpPr/>
                    <p:nvPr/>
                  </p:nvSpPr>
                  <p:spPr>
                    <a:xfrm>
                      <a:off x="2927338" y="3619035"/>
                      <a:ext cx="23988" cy="21162"/>
                    </a:xfrm>
                    <a:custGeom>
                      <a:rect b="b" l="l" r="r" t="t"/>
                      <a:pathLst>
                        <a:path extrusionOk="0" h="614" w="696">
                          <a:moveTo>
                            <a:pt x="631" y="0"/>
                          </a:moveTo>
                          <a:cubicBezTo>
                            <a:pt x="477" y="0"/>
                            <a:pt x="267" y="73"/>
                            <a:pt x="155" y="185"/>
                          </a:cubicBezTo>
                          <a:cubicBezTo>
                            <a:pt x="1" y="314"/>
                            <a:pt x="1" y="417"/>
                            <a:pt x="1" y="571"/>
                          </a:cubicBezTo>
                          <a:cubicBezTo>
                            <a:pt x="72" y="595"/>
                            <a:pt x="138" y="613"/>
                            <a:pt x="201" y="613"/>
                          </a:cubicBezTo>
                          <a:cubicBezTo>
                            <a:pt x="274" y="613"/>
                            <a:pt x="343" y="589"/>
                            <a:pt x="413" y="520"/>
                          </a:cubicBezTo>
                          <a:cubicBezTo>
                            <a:pt x="567" y="417"/>
                            <a:pt x="696" y="185"/>
                            <a:pt x="696" y="5"/>
                          </a:cubicBezTo>
                          <a:cubicBezTo>
                            <a:pt x="676" y="2"/>
                            <a:pt x="654" y="0"/>
                            <a:pt x="6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27" name="Google Shape;18527;p52"/>
                    <p:cNvSpPr/>
                    <p:nvPr/>
                  </p:nvSpPr>
                  <p:spPr>
                    <a:xfrm>
                      <a:off x="2273575" y="3401873"/>
                      <a:ext cx="36395" cy="63898"/>
                    </a:xfrm>
                    <a:custGeom>
                      <a:rect b="b" l="l" r="r" t="t"/>
                      <a:pathLst>
                        <a:path extrusionOk="0" h="1854" w="1056">
                          <a:moveTo>
                            <a:pt x="335" y="0"/>
                          </a:moveTo>
                          <a:cubicBezTo>
                            <a:pt x="78" y="232"/>
                            <a:pt x="0" y="798"/>
                            <a:pt x="78" y="1184"/>
                          </a:cubicBezTo>
                          <a:cubicBezTo>
                            <a:pt x="155" y="1570"/>
                            <a:pt x="361" y="1699"/>
                            <a:pt x="670" y="1853"/>
                          </a:cubicBezTo>
                          <a:cubicBezTo>
                            <a:pt x="901" y="1596"/>
                            <a:pt x="1056" y="1416"/>
                            <a:pt x="978" y="1004"/>
                          </a:cubicBezTo>
                          <a:cubicBezTo>
                            <a:pt x="901" y="618"/>
                            <a:pt x="644" y="155"/>
                            <a:pt x="33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28" name="Google Shape;18528;p52"/>
                    <p:cNvSpPr/>
                    <p:nvPr/>
                  </p:nvSpPr>
                  <p:spPr>
                    <a:xfrm>
                      <a:off x="2299286" y="3433718"/>
                      <a:ext cx="34637" cy="33914"/>
                    </a:xfrm>
                    <a:custGeom>
                      <a:rect b="b" l="l" r="r" t="t"/>
                      <a:pathLst>
                        <a:path extrusionOk="0" h="984" w="1005">
                          <a:moveTo>
                            <a:pt x="928" y="0"/>
                          </a:moveTo>
                          <a:cubicBezTo>
                            <a:pt x="679" y="0"/>
                            <a:pt x="374" y="170"/>
                            <a:pt x="181" y="363"/>
                          </a:cubicBezTo>
                          <a:cubicBezTo>
                            <a:pt x="1" y="543"/>
                            <a:pt x="1" y="723"/>
                            <a:pt x="52" y="955"/>
                          </a:cubicBezTo>
                          <a:cubicBezTo>
                            <a:pt x="129" y="972"/>
                            <a:pt x="201" y="984"/>
                            <a:pt x="269" y="984"/>
                          </a:cubicBezTo>
                          <a:cubicBezTo>
                            <a:pt x="404" y="984"/>
                            <a:pt x="524" y="938"/>
                            <a:pt x="644" y="801"/>
                          </a:cubicBezTo>
                          <a:cubicBezTo>
                            <a:pt x="850" y="595"/>
                            <a:pt x="1005" y="234"/>
                            <a:pt x="979" y="3"/>
                          </a:cubicBezTo>
                          <a:cubicBezTo>
                            <a:pt x="962" y="1"/>
                            <a:pt x="945" y="0"/>
                            <a:pt x="92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29" name="Google Shape;18529;p52"/>
                    <p:cNvSpPr/>
                    <p:nvPr/>
                  </p:nvSpPr>
                  <p:spPr>
                    <a:xfrm>
                      <a:off x="2335681" y="3439267"/>
                      <a:ext cx="39049" cy="28089"/>
                    </a:xfrm>
                    <a:custGeom>
                      <a:rect b="b" l="l" r="r" t="t"/>
                      <a:pathLst>
                        <a:path extrusionOk="0" h="815" w="1133">
                          <a:moveTo>
                            <a:pt x="896" y="1"/>
                          </a:moveTo>
                          <a:cubicBezTo>
                            <a:pt x="700" y="1"/>
                            <a:pt x="468" y="70"/>
                            <a:pt x="309" y="176"/>
                          </a:cubicBezTo>
                          <a:cubicBezTo>
                            <a:pt x="52" y="305"/>
                            <a:pt x="26" y="485"/>
                            <a:pt x="0" y="717"/>
                          </a:cubicBezTo>
                          <a:cubicBezTo>
                            <a:pt x="127" y="773"/>
                            <a:pt x="231" y="814"/>
                            <a:pt x="341" y="814"/>
                          </a:cubicBezTo>
                          <a:cubicBezTo>
                            <a:pt x="432" y="814"/>
                            <a:pt x="527" y="787"/>
                            <a:pt x="644" y="717"/>
                          </a:cubicBezTo>
                          <a:cubicBezTo>
                            <a:pt x="875" y="588"/>
                            <a:pt x="1133" y="279"/>
                            <a:pt x="1133" y="48"/>
                          </a:cubicBezTo>
                          <a:cubicBezTo>
                            <a:pt x="1068" y="15"/>
                            <a:pt x="986" y="1"/>
                            <a:pt x="89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0" name="Google Shape;18530;p52"/>
                    <p:cNvSpPr/>
                    <p:nvPr/>
                  </p:nvSpPr>
                  <p:spPr>
                    <a:xfrm>
                      <a:off x="2341885" y="3410317"/>
                      <a:ext cx="23988" cy="22195"/>
                    </a:xfrm>
                    <a:custGeom>
                      <a:rect b="b" l="l" r="r" t="t"/>
                      <a:pathLst>
                        <a:path extrusionOk="0" h="644" w="696">
                          <a:moveTo>
                            <a:pt x="593" y="1"/>
                          </a:moveTo>
                          <a:cubicBezTo>
                            <a:pt x="445" y="1"/>
                            <a:pt x="259" y="110"/>
                            <a:pt x="129" y="218"/>
                          </a:cubicBezTo>
                          <a:cubicBezTo>
                            <a:pt x="0" y="347"/>
                            <a:pt x="0" y="450"/>
                            <a:pt x="26" y="630"/>
                          </a:cubicBezTo>
                          <a:cubicBezTo>
                            <a:pt x="74" y="638"/>
                            <a:pt x="119" y="644"/>
                            <a:pt x="163" y="644"/>
                          </a:cubicBezTo>
                          <a:cubicBezTo>
                            <a:pt x="260" y="644"/>
                            <a:pt x="349" y="616"/>
                            <a:pt x="438" y="527"/>
                          </a:cubicBezTo>
                          <a:cubicBezTo>
                            <a:pt x="592" y="399"/>
                            <a:pt x="695" y="167"/>
                            <a:pt x="669" y="13"/>
                          </a:cubicBezTo>
                          <a:cubicBezTo>
                            <a:pt x="646" y="5"/>
                            <a:pt x="620" y="1"/>
                            <a:pt x="59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1" name="Google Shape;18531;p52"/>
                    <p:cNvSpPr/>
                    <p:nvPr/>
                  </p:nvSpPr>
                  <p:spPr>
                    <a:xfrm>
                      <a:off x="2303732" y="3378781"/>
                      <a:ext cx="15992" cy="31087"/>
                    </a:xfrm>
                    <a:custGeom>
                      <a:rect b="b" l="l" r="r" t="t"/>
                      <a:pathLst>
                        <a:path extrusionOk="0" h="902" w="464">
                          <a:moveTo>
                            <a:pt x="258" y="1"/>
                          </a:moveTo>
                          <a:cubicBezTo>
                            <a:pt x="103" y="104"/>
                            <a:pt x="26" y="336"/>
                            <a:pt x="0" y="541"/>
                          </a:cubicBezTo>
                          <a:cubicBezTo>
                            <a:pt x="0" y="722"/>
                            <a:pt x="78" y="799"/>
                            <a:pt x="206" y="902"/>
                          </a:cubicBezTo>
                          <a:cubicBezTo>
                            <a:pt x="335" y="825"/>
                            <a:pt x="438" y="747"/>
                            <a:pt x="438" y="541"/>
                          </a:cubicBezTo>
                          <a:cubicBezTo>
                            <a:pt x="464" y="361"/>
                            <a:pt x="387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2" name="Google Shape;18532;p52"/>
                    <p:cNvSpPr/>
                    <p:nvPr/>
                  </p:nvSpPr>
                  <p:spPr>
                    <a:xfrm>
                      <a:off x="2714449" y="3439991"/>
                      <a:ext cx="30191" cy="48837"/>
                    </a:xfrm>
                    <a:custGeom>
                      <a:rect b="b" l="l" r="r" t="t"/>
                      <a:pathLst>
                        <a:path extrusionOk="0" h="1417" w="876">
                          <a:moveTo>
                            <a:pt x="206" y="1"/>
                          </a:moveTo>
                          <a:cubicBezTo>
                            <a:pt x="52" y="207"/>
                            <a:pt x="0" y="644"/>
                            <a:pt x="103" y="927"/>
                          </a:cubicBezTo>
                          <a:cubicBezTo>
                            <a:pt x="181" y="1236"/>
                            <a:pt x="361" y="1339"/>
                            <a:pt x="618" y="1417"/>
                          </a:cubicBezTo>
                          <a:cubicBezTo>
                            <a:pt x="773" y="1211"/>
                            <a:pt x="876" y="1056"/>
                            <a:pt x="798" y="747"/>
                          </a:cubicBezTo>
                          <a:cubicBezTo>
                            <a:pt x="721" y="438"/>
                            <a:pt x="464" y="78"/>
                            <a:pt x="20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3" name="Google Shape;18533;p52"/>
                    <p:cNvSpPr/>
                    <p:nvPr/>
                  </p:nvSpPr>
                  <p:spPr>
                    <a:xfrm>
                      <a:off x="2736610" y="3461290"/>
                      <a:ext cx="26676" cy="28434"/>
                    </a:xfrm>
                    <a:custGeom>
                      <a:rect b="b" l="l" r="r" t="t"/>
                      <a:pathLst>
                        <a:path extrusionOk="0" h="825" w="774">
                          <a:moveTo>
                            <a:pt x="722" y="1"/>
                          </a:moveTo>
                          <a:cubicBezTo>
                            <a:pt x="541" y="1"/>
                            <a:pt x="258" y="155"/>
                            <a:pt x="130" y="335"/>
                          </a:cubicBezTo>
                          <a:cubicBezTo>
                            <a:pt x="1" y="515"/>
                            <a:pt x="27" y="644"/>
                            <a:pt x="52" y="824"/>
                          </a:cubicBezTo>
                          <a:cubicBezTo>
                            <a:pt x="258" y="824"/>
                            <a:pt x="387" y="824"/>
                            <a:pt x="541" y="670"/>
                          </a:cubicBezTo>
                          <a:cubicBezTo>
                            <a:pt x="670" y="490"/>
                            <a:pt x="773" y="181"/>
                            <a:pt x="7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4" name="Google Shape;18534;p52"/>
                    <p:cNvSpPr/>
                    <p:nvPr/>
                  </p:nvSpPr>
                  <p:spPr>
                    <a:xfrm>
                      <a:off x="2688739" y="3463944"/>
                      <a:ext cx="27503" cy="27951"/>
                    </a:xfrm>
                    <a:custGeom>
                      <a:rect b="b" l="l" r="r" t="t"/>
                      <a:pathLst>
                        <a:path extrusionOk="0" h="811" w="798">
                          <a:moveTo>
                            <a:pt x="52" y="1"/>
                          </a:moveTo>
                          <a:cubicBezTo>
                            <a:pt x="0" y="181"/>
                            <a:pt x="103" y="490"/>
                            <a:pt x="257" y="644"/>
                          </a:cubicBezTo>
                          <a:cubicBezTo>
                            <a:pt x="370" y="775"/>
                            <a:pt x="468" y="811"/>
                            <a:pt x="582" y="811"/>
                          </a:cubicBezTo>
                          <a:cubicBezTo>
                            <a:pt x="626" y="811"/>
                            <a:pt x="671" y="806"/>
                            <a:pt x="721" y="799"/>
                          </a:cubicBezTo>
                          <a:cubicBezTo>
                            <a:pt x="772" y="619"/>
                            <a:pt x="798" y="464"/>
                            <a:pt x="644" y="310"/>
                          </a:cubicBezTo>
                          <a:cubicBezTo>
                            <a:pt x="515" y="130"/>
                            <a:pt x="232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5" name="Google Shape;18535;p52"/>
                    <p:cNvSpPr/>
                    <p:nvPr/>
                  </p:nvSpPr>
                  <p:spPr>
                    <a:xfrm>
                      <a:off x="2740160" y="3420484"/>
                      <a:ext cx="19576" cy="35533"/>
                    </a:xfrm>
                    <a:custGeom>
                      <a:rect b="b" l="l" r="r" t="t"/>
                      <a:pathLst>
                        <a:path extrusionOk="0" h="1031" w="568">
                          <a:moveTo>
                            <a:pt x="361" y="1"/>
                          </a:moveTo>
                          <a:cubicBezTo>
                            <a:pt x="181" y="78"/>
                            <a:pt x="52" y="361"/>
                            <a:pt x="27" y="593"/>
                          </a:cubicBezTo>
                          <a:cubicBezTo>
                            <a:pt x="1" y="799"/>
                            <a:pt x="104" y="901"/>
                            <a:pt x="233" y="1030"/>
                          </a:cubicBezTo>
                          <a:cubicBezTo>
                            <a:pt x="413" y="953"/>
                            <a:pt x="516" y="876"/>
                            <a:pt x="541" y="644"/>
                          </a:cubicBezTo>
                          <a:cubicBezTo>
                            <a:pt x="567" y="412"/>
                            <a:pt x="490" y="129"/>
                            <a:pt x="36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6" name="Google Shape;18536;p52"/>
                    <p:cNvSpPr/>
                    <p:nvPr/>
                  </p:nvSpPr>
                  <p:spPr>
                    <a:xfrm>
                      <a:off x="2778313" y="3447986"/>
                      <a:ext cx="24884" cy="31984"/>
                    </a:xfrm>
                    <a:custGeom>
                      <a:rect b="b" l="l" r="r" t="t"/>
                      <a:pathLst>
                        <a:path extrusionOk="0" h="928" w="722">
                          <a:moveTo>
                            <a:pt x="618" y="1"/>
                          </a:moveTo>
                          <a:cubicBezTo>
                            <a:pt x="438" y="26"/>
                            <a:pt x="207" y="232"/>
                            <a:pt x="104" y="438"/>
                          </a:cubicBezTo>
                          <a:cubicBezTo>
                            <a:pt x="1" y="644"/>
                            <a:pt x="52" y="773"/>
                            <a:pt x="155" y="927"/>
                          </a:cubicBezTo>
                          <a:cubicBezTo>
                            <a:pt x="335" y="901"/>
                            <a:pt x="464" y="876"/>
                            <a:pt x="567" y="670"/>
                          </a:cubicBezTo>
                          <a:cubicBezTo>
                            <a:pt x="670" y="490"/>
                            <a:pt x="721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7" name="Google Shape;18537;p52"/>
                    <p:cNvSpPr/>
                    <p:nvPr/>
                  </p:nvSpPr>
                  <p:spPr>
                    <a:xfrm>
                      <a:off x="1033428" y="3443540"/>
                      <a:ext cx="36430" cy="53283"/>
                    </a:xfrm>
                    <a:custGeom>
                      <a:rect b="b" l="l" r="r" t="t"/>
                      <a:pathLst>
                        <a:path extrusionOk="0" h="1546" w="1057">
                          <a:moveTo>
                            <a:pt x="181" y="1"/>
                          </a:moveTo>
                          <a:cubicBezTo>
                            <a:pt x="1" y="258"/>
                            <a:pt x="27" y="747"/>
                            <a:pt x="155" y="1082"/>
                          </a:cubicBezTo>
                          <a:cubicBezTo>
                            <a:pt x="284" y="1391"/>
                            <a:pt x="490" y="1468"/>
                            <a:pt x="799" y="1545"/>
                          </a:cubicBezTo>
                          <a:cubicBezTo>
                            <a:pt x="953" y="1288"/>
                            <a:pt x="1056" y="1082"/>
                            <a:pt x="902" y="773"/>
                          </a:cubicBezTo>
                          <a:cubicBezTo>
                            <a:pt x="773" y="438"/>
                            <a:pt x="464" y="78"/>
                            <a:pt x="18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8" name="Google Shape;18538;p52"/>
                    <p:cNvSpPr/>
                    <p:nvPr/>
                  </p:nvSpPr>
                  <p:spPr>
                    <a:xfrm>
                      <a:off x="1060034" y="3463082"/>
                      <a:ext cx="28434" cy="33741"/>
                    </a:xfrm>
                    <a:custGeom>
                      <a:rect b="b" l="l" r="r" t="t"/>
                      <a:pathLst>
                        <a:path extrusionOk="0" h="979" w="825">
                          <a:moveTo>
                            <a:pt x="747" y="0"/>
                          </a:moveTo>
                          <a:cubicBezTo>
                            <a:pt x="541" y="0"/>
                            <a:pt x="284" y="232"/>
                            <a:pt x="130" y="438"/>
                          </a:cubicBezTo>
                          <a:cubicBezTo>
                            <a:pt x="1" y="644"/>
                            <a:pt x="52" y="798"/>
                            <a:pt x="130" y="978"/>
                          </a:cubicBezTo>
                          <a:cubicBezTo>
                            <a:pt x="336" y="978"/>
                            <a:pt x="490" y="952"/>
                            <a:pt x="619" y="747"/>
                          </a:cubicBezTo>
                          <a:cubicBezTo>
                            <a:pt x="747" y="541"/>
                            <a:pt x="825" y="206"/>
                            <a:pt x="7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39" name="Google Shape;18539;p52"/>
                    <p:cNvSpPr/>
                    <p:nvPr/>
                  </p:nvSpPr>
                  <p:spPr>
                    <a:xfrm>
                      <a:off x="1013921" y="3463564"/>
                      <a:ext cx="31087" cy="28330"/>
                    </a:xfrm>
                    <a:custGeom>
                      <a:rect b="b" l="l" r="r" t="t"/>
                      <a:pathLst>
                        <a:path extrusionOk="0" h="822" w="902">
                          <a:moveTo>
                            <a:pt x="126" y="0"/>
                          </a:moveTo>
                          <a:cubicBezTo>
                            <a:pt x="91" y="0"/>
                            <a:pt x="57" y="4"/>
                            <a:pt x="26" y="12"/>
                          </a:cubicBezTo>
                          <a:cubicBezTo>
                            <a:pt x="1" y="218"/>
                            <a:pt x="155" y="527"/>
                            <a:pt x="335" y="681"/>
                          </a:cubicBezTo>
                          <a:cubicBezTo>
                            <a:pt x="441" y="787"/>
                            <a:pt x="539" y="822"/>
                            <a:pt x="643" y="822"/>
                          </a:cubicBezTo>
                          <a:cubicBezTo>
                            <a:pt x="715" y="822"/>
                            <a:pt x="791" y="805"/>
                            <a:pt x="876" y="784"/>
                          </a:cubicBezTo>
                          <a:cubicBezTo>
                            <a:pt x="901" y="578"/>
                            <a:pt x="901" y="424"/>
                            <a:pt x="721" y="269"/>
                          </a:cubicBezTo>
                          <a:cubicBezTo>
                            <a:pt x="568" y="116"/>
                            <a:pt x="323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0" name="Google Shape;18540;p52"/>
                    <p:cNvSpPr/>
                    <p:nvPr/>
                  </p:nvSpPr>
                  <p:spPr>
                    <a:xfrm>
                      <a:off x="1060931" y="3418726"/>
                      <a:ext cx="19542" cy="39945"/>
                    </a:xfrm>
                    <a:custGeom>
                      <a:rect b="b" l="l" r="r" t="t"/>
                      <a:pathLst>
                        <a:path extrusionOk="0" h="1159" w="567">
                          <a:moveTo>
                            <a:pt x="284" y="0"/>
                          </a:moveTo>
                          <a:cubicBezTo>
                            <a:pt x="104" y="103"/>
                            <a:pt x="1" y="438"/>
                            <a:pt x="1" y="695"/>
                          </a:cubicBezTo>
                          <a:cubicBezTo>
                            <a:pt x="1" y="927"/>
                            <a:pt x="129" y="1030"/>
                            <a:pt x="284" y="1158"/>
                          </a:cubicBezTo>
                          <a:cubicBezTo>
                            <a:pt x="464" y="1030"/>
                            <a:pt x="567" y="927"/>
                            <a:pt x="567" y="695"/>
                          </a:cubicBezTo>
                          <a:cubicBezTo>
                            <a:pt x="567" y="438"/>
                            <a:pt x="464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1" name="Google Shape;18541;p52"/>
                    <p:cNvSpPr/>
                    <p:nvPr/>
                  </p:nvSpPr>
                  <p:spPr>
                    <a:xfrm>
                      <a:off x="733618" y="3434683"/>
                      <a:ext cx="36395" cy="52387"/>
                    </a:xfrm>
                    <a:custGeom>
                      <a:rect b="b" l="l" r="r" t="t"/>
                      <a:pathLst>
                        <a:path extrusionOk="0" h="1520" w="1056">
                          <a:moveTo>
                            <a:pt x="875" y="0"/>
                          </a:moveTo>
                          <a:cubicBezTo>
                            <a:pt x="592" y="52"/>
                            <a:pt x="258" y="438"/>
                            <a:pt x="129" y="747"/>
                          </a:cubicBezTo>
                          <a:cubicBezTo>
                            <a:pt x="0" y="1081"/>
                            <a:pt x="103" y="1262"/>
                            <a:pt x="258" y="1519"/>
                          </a:cubicBezTo>
                          <a:cubicBezTo>
                            <a:pt x="566" y="1468"/>
                            <a:pt x="772" y="1390"/>
                            <a:pt x="901" y="1056"/>
                          </a:cubicBezTo>
                          <a:cubicBezTo>
                            <a:pt x="1030" y="747"/>
                            <a:pt x="1055" y="258"/>
                            <a:pt x="87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2" name="Google Shape;18542;p52"/>
                    <p:cNvSpPr/>
                    <p:nvPr/>
                  </p:nvSpPr>
                  <p:spPr>
                    <a:xfrm>
                      <a:off x="765533" y="3457740"/>
                      <a:ext cx="29330" cy="31984"/>
                    </a:xfrm>
                    <a:custGeom>
                      <a:rect b="b" l="l" r="r" t="t"/>
                      <a:pathLst>
                        <a:path extrusionOk="0" h="928" w="851">
                          <a:moveTo>
                            <a:pt x="799" y="1"/>
                          </a:moveTo>
                          <a:cubicBezTo>
                            <a:pt x="567" y="1"/>
                            <a:pt x="284" y="181"/>
                            <a:pt x="155" y="387"/>
                          </a:cubicBezTo>
                          <a:cubicBezTo>
                            <a:pt x="1" y="593"/>
                            <a:pt x="26" y="747"/>
                            <a:pt x="104" y="927"/>
                          </a:cubicBezTo>
                          <a:cubicBezTo>
                            <a:pt x="310" y="927"/>
                            <a:pt x="464" y="927"/>
                            <a:pt x="618" y="721"/>
                          </a:cubicBezTo>
                          <a:cubicBezTo>
                            <a:pt x="747" y="515"/>
                            <a:pt x="850" y="181"/>
                            <a:pt x="79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3" name="Google Shape;18543;p52"/>
                    <p:cNvSpPr/>
                    <p:nvPr/>
                  </p:nvSpPr>
                  <p:spPr>
                    <a:xfrm>
                      <a:off x="708769" y="3450640"/>
                      <a:ext cx="21334" cy="39945"/>
                    </a:xfrm>
                    <a:custGeom>
                      <a:rect b="b" l="l" r="r" t="t"/>
                      <a:pathLst>
                        <a:path extrusionOk="0" h="1159" w="619">
                          <a:moveTo>
                            <a:pt x="258" y="1"/>
                          </a:moveTo>
                          <a:cubicBezTo>
                            <a:pt x="103" y="129"/>
                            <a:pt x="0" y="464"/>
                            <a:pt x="26" y="696"/>
                          </a:cubicBezTo>
                          <a:cubicBezTo>
                            <a:pt x="26" y="953"/>
                            <a:pt x="155" y="1056"/>
                            <a:pt x="335" y="1159"/>
                          </a:cubicBezTo>
                          <a:cubicBezTo>
                            <a:pt x="515" y="1030"/>
                            <a:pt x="618" y="927"/>
                            <a:pt x="592" y="670"/>
                          </a:cubicBezTo>
                          <a:cubicBezTo>
                            <a:pt x="592" y="413"/>
                            <a:pt x="438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4" name="Google Shape;18544;p52"/>
                    <p:cNvSpPr/>
                    <p:nvPr/>
                  </p:nvSpPr>
                  <p:spPr>
                    <a:xfrm>
                      <a:off x="835634" y="3459187"/>
                      <a:ext cx="31053" cy="29778"/>
                    </a:xfrm>
                    <a:custGeom>
                      <a:rect b="b" l="l" r="r" t="t"/>
                      <a:pathLst>
                        <a:path extrusionOk="0" h="864" w="901">
                          <a:moveTo>
                            <a:pt x="779" y="0"/>
                          </a:moveTo>
                          <a:cubicBezTo>
                            <a:pt x="564" y="0"/>
                            <a:pt x="314" y="137"/>
                            <a:pt x="180" y="293"/>
                          </a:cubicBezTo>
                          <a:cubicBezTo>
                            <a:pt x="0" y="473"/>
                            <a:pt x="26" y="628"/>
                            <a:pt x="52" y="834"/>
                          </a:cubicBezTo>
                          <a:cubicBezTo>
                            <a:pt x="123" y="852"/>
                            <a:pt x="189" y="863"/>
                            <a:pt x="251" y="863"/>
                          </a:cubicBezTo>
                          <a:cubicBezTo>
                            <a:pt x="368" y="863"/>
                            <a:pt x="475" y="822"/>
                            <a:pt x="592" y="705"/>
                          </a:cubicBezTo>
                          <a:cubicBezTo>
                            <a:pt x="772" y="525"/>
                            <a:pt x="901" y="216"/>
                            <a:pt x="875" y="10"/>
                          </a:cubicBezTo>
                          <a:cubicBezTo>
                            <a:pt x="844" y="3"/>
                            <a:pt x="812" y="0"/>
                            <a:pt x="77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5" name="Google Shape;18545;p52"/>
                    <p:cNvSpPr/>
                    <p:nvPr/>
                  </p:nvSpPr>
                  <p:spPr>
                    <a:xfrm>
                      <a:off x="410717" y="3439991"/>
                      <a:ext cx="203171" cy="203206"/>
                    </a:xfrm>
                    <a:custGeom>
                      <a:rect b="b" l="l" r="r" t="t"/>
                      <a:pathLst>
                        <a:path extrusionOk="0" h="5896" w="5895">
                          <a:moveTo>
                            <a:pt x="2935" y="1"/>
                          </a:moveTo>
                          <a:cubicBezTo>
                            <a:pt x="1313" y="1"/>
                            <a:pt x="0" y="1314"/>
                            <a:pt x="0" y="2961"/>
                          </a:cubicBezTo>
                          <a:cubicBezTo>
                            <a:pt x="0" y="4582"/>
                            <a:pt x="1313" y="5895"/>
                            <a:pt x="2935" y="5895"/>
                          </a:cubicBezTo>
                          <a:cubicBezTo>
                            <a:pt x="4582" y="5895"/>
                            <a:pt x="5894" y="4582"/>
                            <a:pt x="5894" y="2961"/>
                          </a:cubicBezTo>
                          <a:cubicBezTo>
                            <a:pt x="5894" y="1314"/>
                            <a:pt x="4582" y="1"/>
                            <a:pt x="293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6" name="Google Shape;18546;p52"/>
                    <p:cNvSpPr/>
                    <p:nvPr/>
                  </p:nvSpPr>
                  <p:spPr>
                    <a:xfrm>
                      <a:off x="385868" y="3455982"/>
                      <a:ext cx="120696" cy="120662"/>
                    </a:xfrm>
                    <a:custGeom>
                      <a:rect b="b" l="l" r="r" t="t"/>
                      <a:pathLst>
                        <a:path extrusionOk="0" h="3501" w="3502">
                          <a:moveTo>
                            <a:pt x="1751" y="0"/>
                          </a:moveTo>
                          <a:cubicBezTo>
                            <a:pt x="799" y="0"/>
                            <a:pt x="1" y="798"/>
                            <a:pt x="1" y="1750"/>
                          </a:cubicBezTo>
                          <a:cubicBezTo>
                            <a:pt x="1" y="2728"/>
                            <a:pt x="799" y="3501"/>
                            <a:pt x="1751" y="3501"/>
                          </a:cubicBezTo>
                          <a:cubicBezTo>
                            <a:pt x="2729" y="3501"/>
                            <a:pt x="3501" y="2728"/>
                            <a:pt x="3501" y="1750"/>
                          </a:cubicBezTo>
                          <a:cubicBezTo>
                            <a:pt x="3501" y="798"/>
                            <a:pt x="2729" y="0"/>
                            <a:pt x="175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7" name="Google Shape;18547;p52"/>
                    <p:cNvSpPr/>
                    <p:nvPr/>
                  </p:nvSpPr>
                  <p:spPr>
                    <a:xfrm>
                      <a:off x="1118590" y="3455086"/>
                      <a:ext cx="218267" cy="218267"/>
                    </a:xfrm>
                    <a:custGeom>
                      <a:rect b="b" l="l" r="r" t="t"/>
                      <a:pathLst>
                        <a:path extrusionOk="0" h="6333" w="6333">
                          <a:moveTo>
                            <a:pt x="3167" y="0"/>
                          </a:moveTo>
                          <a:cubicBezTo>
                            <a:pt x="1416" y="0"/>
                            <a:pt x="1" y="1416"/>
                            <a:pt x="1" y="3166"/>
                          </a:cubicBezTo>
                          <a:cubicBezTo>
                            <a:pt x="1" y="4917"/>
                            <a:pt x="1416" y="6332"/>
                            <a:pt x="3167" y="6332"/>
                          </a:cubicBezTo>
                          <a:cubicBezTo>
                            <a:pt x="4917" y="6332"/>
                            <a:pt x="6332" y="4917"/>
                            <a:pt x="6332" y="3166"/>
                          </a:cubicBezTo>
                          <a:cubicBezTo>
                            <a:pt x="6332" y="1416"/>
                            <a:pt x="4917" y="0"/>
                            <a:pt x="316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8" name="Google Shape;18548;p52"/>
                    <p:cNvSpPr/>
                    <p:nvPr/>
                  </p:nvSpPr>
                  <p:spPr>
                    <a:xfrm>
                      <a:off x="1276508" y="3475489"/>
                      <a:ext cx="113562" cy="114458"/>
                    </a:xfrm>
                    <a:custGeom>
                      <a:rect b="b" l="l" r="r" t="t"/>
                      <a:pathLst>
                        <a:path extrusionOk="0" h="3321" w="3295">
                          <a:moveTo>
                            <a:pt x="1647" y="0"/>
                          </a:moveTo>
                          <a:cubicBezTo>
                            <a:pt x="721" y="0"/>
                            <a:pt x="0" y="747"/>
                            <a:pt x="0" y="1673"/>
                          </a:cubicBezTo>
                          <a:cubicBezTo>
                            <a:pt x="0" y="2574"/>
                            <a:pt x="721" y="3321"/>
                            <a:pt x="1647" y="3321"/>
                          </a:cubicBezTo>
                          <a:cubicBezTo>
                            <a:pt x="2548" y="3321"/>
                            <a:pt x="3295" y="2574"/>
                            <a:pt x="3295" y="1673"/>
                          </a:cubicBezTo>
                          <a:cubicBezTo>
                            <a:pt x="3295" y="747"/>
                            <a:pt x="2548" y="0"/>
                            <a:pt x="16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49" name="Google Shape;18549;p52"/>
                    <p:cNvSpPr/>
                    <p:nvPr/>
                  </p:nvSpPr>
                  <p:spPr>
                    <a:xfrm>
                      <a:off x="1819398" y="3426687"/>
                      <a:ext cx="238636" cy="238670"/>
                    </a:xfrm>
                    <a:custGeom>
                      <a:rect b="b" l="l" r="r" t="t"/>
                      <a:pathLst>
                        <a:path extrusionOk="0" h="6925" w="6924">
                          <a:moveTo>
                            <a:pt x="3449" y="1"/>
                          </a:moveTo>
                          <a:cubicBezTo>
                            <a:pt x="1545" y="1"/>
                            <a:pt x="0" y="1545"/>
                            <a:pt x="0" y="3450"/>
                          </a:cubicBezTo>
                          <a:cubicBezTo>
                            <a:pt x="0" y="5380"/>
                            <a:pt x="1545" y="6924"/>
                            <a:pt x="3449" y="6924"/>
                          </a:cubicBezTo>
                          <a:cubicBezTo>
                            <a:pt x="5380" y="6924"/>
                            <a:pt x="6924" y="5380"/>
                            <a:pt x="6924" y="3450"/>
                          </a:cubicBezTo>
                          <a:cubicBezTo>
                            <a:pt x="6924" y="1545"/>
                            <a:pt x="5380" y="1"/>
                            <a:pt x="344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50" name="Google Shape;18550;p52"/>
                    <p:cNvSpPr/>
                    <p:nvPr/>
                  </p:nvSpPr>
                  <p:spPr>
                    <a:xfrm>
                      <a:off x="2005680" y="3453294"/>
                      <a:ext cx="63898" cy="63933"/>
                    </a:xfrm>
                    <a:custGeom>
                      <a:rect b="b" l="l" r="r" t="t"/>
                      <a:pathLst>
                        <a:path extrusionOk="0" h="1855" w="1854">
                          <a:moveTo>
                            <a:pt x="927" y="1"/>
                          </a:moveTo>
                          <a:cubicBezTo>
                            <a:pt x="412" y="1"/>
                            <a:pt x="0" y="413"/>
                            <a:pt x="0" y="928"/>
                          </a:cubicBezTo>
                          <a:cubicBezTo>
                            <a:pt x="0" y="1442"/>
                            <a:pt x="412" y="1854"/>
                            <a:pt x="927" y="1854"/>
                          </a:cubicBezTo>
                          <a:cubicBezTo>
                            <a:pt x="1442" y="1854"/>
                            <a:pt x="1854" y="1442"/>
                            <a:pt x="1854" y="928"/>
                          </a:cubicBezTo>
                          <a:cubicBezTo>
                            <a:pt x="1854" y="413"/>
                            <a:pt x="1442" y="1"/>
                            <a:pt x="92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51" name="Google Shape;18551;p52"/>
                    <p:cNvSpPr/>
                    <p:nvPr/>
                  </p:nvSpPr>
                  <p:spPr>
                    <a:xfrm>
                      <a:off x="1711178" y="3475489"/>
                      <a:ext cx="84301" cy="84301"/>
                    </a:xfrm>
                    <a:custGeom>
                      <a:rect b="b" l="l" r="r" t="t"/>
                      <a:pathLst>
                        <a:path extrusionOk="0" h="2446" w="2446">
                          <a:moveTo>
                            <a:pt x="1210" y="0"/>
                          </a:moveTo>
                          <a:cubicBezTo>
                            <a:pt x="541" y="0"/>
                            <a:pt x="0" y="567"/>
                            <a:pt x="0" y="1236"/>
                          </a:cubicBezTo>
                          <a:cubicBezTo>
                            <a:pt x="0" y="1905"/>
                            <a:pt x="541" y="2446"/>
                            <a:pt x="1210" y="2446"/>
                          </a:cubicBezTo>
                          <a:cubicBezTo>
                            <a:pt x="1879" y="2446"/>
                            <a:pt x="2445" y="1905"/>
                            <a:pt x="2445" y="1236"/>
                          </a:cubicBezTo>
                          <a:cubicBezTo>
                            <a:pt x="2445" y="567"/>
                            <a:pt x="1879" y="0"/>
                            <a:pt x="121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52" name="Google Shape;18552;p52"/>
                    <p:cNvSpPr/>
                    <p:nvPr/>
                  </p:nvSpPr>
                  <p:spPr>
                    <a:xfrm>
                      <a:off x="2552120" y="3431133"/>
                      <a:ext cx="115354" cy="115354"/>
                    </a:xfrm>
                    <a:custGeom>
                      <a:rect b="b" l="l" r="r" t="t"/>
                      <a:pathLst>
                        <a:path extrusionOk="0" h="3347" w="3347">
                          <a:moveTo>
                            <a:pt x="1673" y="0"/>
                          </a:moveTo>
                          <a:cubicBezTo>
                            <a:pt x="747" y="0"/>
                            <a:pt x="0" y="747"/>
                            <a:pt x="0" y="1674"/>
                          </a:cubicBezTo>
                          <a:cubicBezTo>
                            <a:pt x="0" y="2600"/>
                            <a:pt x="747" y="3347"/>
                            <a:pt x="1673" y="3347"/>
                          </a:cubicBezTo>
                          <a:cubicBezTo>
                            <a:pt x="2600" y="3347"/>
                            <a:pt x="3346" y="2600"/>
                            <a:pt x="3346" y="1674"/>
                          </a:cubicBezTo>
                          <a:cubicBezTo>
                            <a:pt x="3346" y="747"/>
                            <a:pt x="2600" y="0"/>
                            <a:pt x="1673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8553" name="Google Shape;18553;p52"/>
                    <p:cNvSpPr/>
                    <p:nvPr/>
                  </p:nvSpPr>
                  <p:spPr>
                    <a:xfrm>
                      <a:off x="2487361" y="3443540"/>
                      <a:ext cx="53248" cy="53283"/>
                    </a:xfrm>
                    <a:custGeom>
                      <a:rect b="b" l="l" r="r" t="t"/>
                      <a:pathLst>
                        <a:path extrusionOk="0" h="1546" w="1545">
                          <a:moveTo>
                            <a:pt x="773" y="1"/>
                          </a:moveTo>
                          <a:cubicBezTo>
                            <a:pt x="361" y="1"/>
                            <a:pt x="0" y="335"/>
                            <a:pt x="0" y="773"/>
                          </a:cubicBezTo>
                          <a:cubicBezTo>
                            <a:pt x="0" y="1185"/>
                            <a:pt x="361" y="1545"/>
                            <a:pt x="773" y="1545"/>
                          </a:cubicBezTo>
                          <a:cubicBezTo>
                            <a:pt x="1210" y="1545"/>
                            <a:pt x="1545" y="1185"/>
                            <a:pt x="1545" y="773"/>
                          </a:cubicBezTo>
                          <a:cubicBezTo>
                            <a:pt x="1545" y="335"/>
                            <a:pt x="1210" y="1"/>
                            <a:pt x="77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8554" name="Google Shape;18554;p52"/>
                  <p:cNvSpPr/>
                  <p:nvPr/>
                </p:nvSpPr>
                <p:spPr>
                  <a:xfrm>
                    <a:off x="6602407" y="3479039"/>
                    <a:ext cx="98501" cy="200517"/>
                  </a:xfrm>
                  <a:custGeom>
                    <a:rect b="b" l="l" r="r" t="t"/>
                    <a:pathLst>
                      <a:path extrusionOk="0" h="5818" w="2858">
                        <a:moveTo>
                          <a:pt x="1442" y="0"/>
                        </a:moveTo>
                        <a:cubicBezTo>
                          <a:pt x="644" y="0"/>
                          <a:pt x="0" y="1313"/>
                          <a:pt x="0" y="2909"/>
                        </a:cubicBezTo>
                        <a:cubicBezTo>
                          <a:pt x="0" y="4505"/>
                          <a:pt x="644" y="5817"/>
                          <a:pt x="1442" y="5817"/>
                        </a:cubicBezTo>
                        <a:cubicBezTo>
                          <a:pt x="2214" y="5817"/>
                          <a:pt x="2857" y="4505"/>
                          <a:pt x="2857" y="2909"/>
                        </a:cubicBezTo>
                        <a:cubicBezTo>
                          <a:pt x="2857" y="1313"/>
                          <a:pt x="2214" y="0"/>
                          <a:pt x="144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55" name="Google Shape;18555;p52"/>
                  <p:cNvSpPr/>
                  <p:nvPr/>
                </p:nvSpPr>
                <p:spPr>
                  <a:xfrm>
                    <a:off x="6521690" y="3679520"/>
                    <a:ext cx="179218" cy="178322"/>
                  </a:xfrm>
                  <a:custGeom>
                    <a:rect b="b" l="l" r="r" t="t"/>
                    <a:pathLst>
                      <a:path extrusionOk="0" h="5174" w="5200">
                        <a:moveTo>
                          <a:pt x="2600" y="0"/>
                        </a:moveTo>
                        <a:cubicBezTo>
                          <a:pt x="1158" y="0"/>
                          <a:pt x="0" y="1159"/>
                          <a:pt x="0" y="2574"/>
                        </a:cubicBezTo>
                        <a:cubicBezTo>
                          <a:pt x="0" y="4016"/>
                          <a:pt x="1158" y="5174"/>
                          <a:pt x="2600" y="5174"/>
                        </a:cubicBezTo>
                        <a:cubicBezTo>
                          <a:pt x="4041" y="5174"/>
                          <a:pt x="5199" y="4016"/>
                          <a:pt x="5199" y="2574"/>
                        </a:cubicBezTo>
                        <a:cubicBezTo>
                          <a:pt x="5199" y="1159"/>
                          <a:pt x="4041" y="0"/>
                          <a:pt x="260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56" name="Google Shape;18556;p52"/>
                  <p:cNvSpPr/>
                  <p:nvPr/>
                </p:nvSpPr>
                <p:spPr>
                  <a:xfrm>
                    <a:off x="6689327" y="3760133"/>
                    <a:ext cx="50595" cy="24987"/>
                  </a:xfrm>
                  <a:custGeom>
                    <a:rect b="b" l="l" r="r" t="t"/>
                    <a:pathLst>
                      <a:path extrusionOk="0" h="725" w="1468">
                        <a:moveTo>
                          <a:pt x="528" y="1"/>
                        </a:moveTo>
                        <a:cubicBezTo>
                          <a:pt x="265" y="1"/>
                          <a:pt x="144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02" y="724"/>
                          <a:pt x="1313" y="595"/>
                          <a:pt x="1468" y="364"/>
                        </a:cubicBezTo>
                        <a:cubicBezTo>
                          <a:pt x="1313" y="158"/>
                          <a:pt x="902" y="4"/>
                          <a:pt x="593" y="4"/>
                        </a:cubicBezTo>
                        <a:cubicBezTo>
                          <a:pt x="570" y="2"/>
                          <a:pt x="548" y="1"/>
                          <a:pt x="52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57" name="Google Shape;18557;p52"/>
                  <p:cNvSpPr/>
                  <p:nvPr/>
                </p:nvSpPr>
                <p:spPr>
                  <a:xfrm>
                    <a:off x="6678677" y="3782398"/>
                    <a:ext cx="26641" cy="30226"/>
                  </a:xfrm>
                  <a:custGeom>
                    <a:rect b="b" l="l" r="r" t="t"/>
                    <a:pathLst>
                      <a:path extrusionOk="0" h="877" w="773">
                        <a:moveTo>
                          <a:pt x="104" y="1"/>
                        </a:moveTo>
                        <a:cubicBezTo>
                          <a:pt x="52" y="181"/>
                          <a:pt x="1" y="336"/>
                          <a:pt x="130" y="516"/>
                        </a:cubicBezTo>
                        <a:cubicBezTo>
                          <a:pt x="258" y="696"/>
                          <a:pt x="516" y="876"/>
                          <a:pt x="696" y="876"/>
                        </a:cubicBezTo>
                        <a:cubicBezTo>
                          <a:pt x="773" y="696"/>
                          <a:pt x="696" y="387"/>
                          <a:pt x="567" y="207"/>
                        </a:cubicBezTo>
                        <a:cubicBezTo>
                          <a:pt x="438" y="27"/>
                          <a:pt x="310" y="27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58" name="Google Shape;18558;p52"/>
                  <p:cNvSpPr/>
                  <p:nvPr/>
                </p:nvSpPr>
                <p:spPr>
                  <a:xfrm>
                    <a:off x="6692877" y="3733940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44" y="1"/>
                        </a:moveTo>
                        <a:cubicBezTo>
                          <a:pt x="513" y="1"/>
                          <a:pt x="380" y="27"/>
                          <a:pt x="284" y="69"/>
                        </a:cubicBezTo>
                        <a:cubicBezTo>
                          <a:pt x="78" y="172"/>
                          <a:pt x="26" y="300"/>
                          <a:pt x="1" y="480"/>
                        </a:cubicBezTo>
                        <a:cubicBezTo>
                          <a:pt x="104" y="549"/>
                          <a:pt x="195" y="595"/>
                          <a:pt x="306" y="595"/>
                        </a:cubicBezTo>
                        <a:cubicBezTo>
                          <a:pt x="361" y="595"/>
                          <a:pt x="421" y="583"/>
                          <a:pt x="490" y="558"/>
                        </a:cubicBezTo>
                        <a:cubicBezTo>
                          <a:pt x="696" y="455"/>
                          <a:pt x="901" y="249"/>
                          <a:pt x="953" y="69"/>
                        </a:cubicBezTo>
                        <a:cubicBezTo>
                          <a:pt x="869" y="21"/>
                          <a:pt x="758" y="1"/>
                          <a:pt x="64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59" name="Google Shape;18559;p52"/>
                  <p:cNvSpPr/>
                  <p:nvPr/>
                </p:nvSpPr>
                <p:spPr>
                  <a:xfrm>
                    <a:off x="6703526" y="3511712"/>
                    <a:ext cx="28434" cy="24849"/>
                  </a:xfrm>
                  <a:custGeom>
                    <a:rect b="b" l="l" r="r" t="t"/>
                    <a:pathLst>
                      <a:path extrusionOk="0" h="721" w="825">
                        <a:moveTo>
                          <a:pt x="739" y="1"/>
                        </a:moveTo>
                        <a:cubicBezTo>
                          <a:pt x="560" y="1"/>
                          <a:pt x="316" y="95"/>
                          <a:pt x="155" y="211"/>
                        </a:cubicBezTo>
                        <a:cubicBezTo>
                          <a:pt x="0" y="365"/>
                          <a:pt x="0" y="494"/>
                          <a:pt x="0" y="700"/>
                        </a:cubicBezTo>
                        <a:cubicBezTo>
                          <a:pt x="74" y="710"/>
                          <a:pt x="143" y="721"/>
                          <a:pt x="210" y="721"/>
                        </a:cubicBezTo>
                        <a:cubicBezTo>
                          <a:pt x="307" y="721"/>
                          <a:pt x="398" y="699"/>
                          <a:pt x="490" y="622"/>
                        </a:cubicBezTo>
                        <a:cubicBezTo>
                          <a:pt x="670" y="468"/>
                          <a:pt x="824" y="211"/>
                          <a:pt x="798" y="5"/>
                        </a:cubicBezTo>
                        <a:cubicBezTo>
                          <a:pt x="780" y="2"/>
                          <a:pt x="760" y="1"/>
                          <a:pt x="739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0" name="Google Shape;18560;p52"/>
                  <p:cNvSpPr/>
                  <p:nvPr/>
                </p:nvSpPr>
                <p:spPr>
                  <a:xfrm>
                    <a:off x="6682227" y="3819895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9" y="0"/>
                        </a:moveTo>
                        <a:cubicBezTo>
                          <a:pt x="181" y="0"/>
                          <a:pt x="120" y="10"/>
                          <a:pt x="52" y="20"/>
                        </a:cubicBezTo>
                        <a:cubicBezTo>
                          <a:pt x="27" y="200"/>
                          <a:pt x="1" y="354"/>
                          <a:pt x="181" y="509"/>
                        </a:cubicBezTo>
                        <a:cubicBezTo>
                          <a:pt x="312" y="640"/>
                          <a:pt x="535" y="752"/>
                          <a:pt x="710" y="752"/>
                        </a:cubicBezTo>
                        <a:cubicBezTo>
                          <a:pt x="741" y="752"/>
                          <a:pt x="771" y="748"/>
                          <a:pt x="799" y="740"/>
                        </a:cubicBezTo>
                        <a:cubicBezTo>
                          <a:pt x="824" y="560"/>
                          <a:pt x="696" y="277"/>
                          <a:pt x="516" y="123"/>
                        </a:cubicBezTo>
                        <a:cubicBezTo>
                          <a:pt x="419" y="27"/>
                          <a:pt x="333" y="0"/>
                          <a:pt x="23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1" name="Google Shape;18561;p52"/>
                  <p:cNvSpPr/>
                  <p:nvPr/>
                </p:nvSpPr>
                <p:spPr>
                  <a:xfrm>
                    <a:off x="6698219" y="3575713"/>
                    <a:ext cx="51456" cy="25780"/>
                  </a:xfrm>
                  <a:custGeom>
                    <a:rect b="b" l="l" r="r" t="t"/>
                    <a:pathLst>
                      <a:path extrusionOk="0" h="748" w="1493">
                        <a:moveTo>
                          <a:pt x="618" y="1"/>
                        </a:moveTo>
                        <a:cubicBezTo>
                          <a:pt x="309" y="1"/>
                          <a:pt x="154" y="155"/>
                          <a:pt x="0" y="361"/>
                        </a:cubicBezTo>
                        <a:cubicBezTo>
                          <a:pt x="154" y="593"/>
                          <a:pt x="283" y="747"/>
                          <a:pt x="592" y="747"/>
                        </a:cubicBezTo>
                        <a:cubicBezTo>
                          <a:pt x="901" y="747"/>
                          <a:pt x="1338" y="619"/>
                          <a:pt x="1493" y="387"/>
                        </a:cubicBezTo>
                        <a:cubicBezTo>
                          <a:pt x="1338" y="181"/>
                          <a:pt x="927" y="27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2" name="Google Shape;18562;p52"/>
                  <p:cNvSpPr/>
                  <p:nvPr/>
                </p:nvSpPr>
                <p:spPr>
                  <a:xfrm>
                    <a:off x="6688431" y="3598804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104" y="0"/>
                        </a:moveTo>
                        <a:cubicBezTo>
                          <a:pt x="27" y="180"/>
                          <a:pt x="1" y="335"/>
                          <a:pt x="130" y="515"/>
                        </a:cubicBezTo>
                        <a:cubicBezTo>
                          <a:pt x="258" y="695"/>
                          <a:pt x="516" y="875"/>
                          <a:pt x="696" y="875"/>
                        </a:cubicBezTo>
                        <a:cubicBezTo>
                          <a:pt x="747" y="695"/>
                          <a:pt x="670" y="386"/>
                          <a:pt x="541" y="206"/>
                        </a:cubicBezTo>
                        <a:cubicBezTo>
                          <a:pt x="438" y="26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3" name="Google Shape;18563;p52"/>
                  <p:cNvSpPr/>
                  <p:nvPr/>
                </p:nvSpPr>
                <p:spPr>
                  <a:xfrm>
                    <a:off x="6701769" y="3550312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63" y="1"/>
                        </a:moveTo>
                        <a:cubicBezTo>
                          <a:pt x="533" y="1"/>
                          <a:pt x="393" y="27"/>
                          <a:pt x="283" y="69"/>
                        </a:cubicBezTo>
                        <a:cubicBezTo>
                          <a:pt x="77" y="172"/>
                          <a:pt x="51" y="300"/>
                          <a:pt x="0" y="480"/>
                        </a:cubicBezTo>
                        <a:cubicBezTo>
                          <a:pt x="120" y="549"/>
                          <a:pt x="217" y="595"/>
                          <a:pt x="322" y="595"/>
                        </a:cubicBezTo>
                        <a:cubicBezTo>
                          <a:pt x="375" y="595"/>
                          <a:pt x="429" y="583"/>
                          <a:pt x="489" y="558"/>
                        </a:cubicBezTo>
                        <a:cubicBezTo>
                          <a:pt x="695" y="455"/>
                          <a:pt x="927" y="249"/>
                          <a:pt x="952" y="69"/>
                        </a:cubicBezTo>
                        <a:cubicBezTo>
                          <a:pt x="881" y="21"/>
                          <a:pt x="775" y="1"/>
                          <a:pt x="663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4" name="Google Shape;18564;p52"/>
                  <p:cNvSpPr/>
                  <p:nvPr/>
                </p:nvSpPr>
                <p:spPr>
                  <a:xfrm>
                    <a:off x="6657412" y="3446642"/>
                    <a:ext cx="28399" cy="24677"/>
                  </a:xfrm>
                  <a:custGeom>
                    <a:rect b="b" l="l" r="r" t="t"/>
                    <a:pathLst>
                      <a:path extrusionOk="0" h="716" w="824">
                        <a:moveTo>
                          <a:pt x="692" y="0"/>
                        </a:moveTo>
                        <a:cubicBezTo>
                          <a:pt x="519" y="0"/>
                          <a:pt x="302" y="88"/>
                          <a:pt x="155" y="194"/>
                        </a:cubicBezTo>
                        <a:cubicBezTo>
                          <a:pt x="0" y="348"/>
                          <a:pt x="0" y="477"/>
                          <a:pt x="0" y="683"/>
                        </a:cubicBezTo>
                        <a:cubicBezTo>
                          <a:pt x="70" y="703"/>
                          <a:pt x="136" y="715"/>
                          <a:pt x="199" y="715"/>
                        </a:cubicBezTo>
                        <a:cubicBezTo>
                          <a:pt x="300" y="715"/>
                          <a:pt x="395" y="685"/>
                          <a:pt x="489" y="606"/>
                        </a:cubicBezTo>
                        <a:cubicBezTo>
                          <a:pt x="669" y="451"/>
                          <a:pt x="824" y="194"/>
                          <a:pt x="798" y="14"/>
                        </a:cubicBezTo>
                        <a:cubicBezTo>
                          <a:pt x="766" y="5"/>
                          <a:pt x="730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5" name="Google Shape;18565;p52"/>
                  <p:cNvSpPr/>
                  <p:nvPr/>
                </p:nvSpPr>
                <p:spPr>
                  <a:xfrm>
                    <a:off x="6691981" y="3636267"/>
                    <a:ext cx="28434" cy="25952"/>
                  </a:xfrm>
                  <a:custGeom>
                    <a:rect b="b" l="l" r="r" t="t"/>
                    <a:pathLst>
                      <a:path extrusionOk="0" h="753" w="825">
                        <a:moveTo>
                          <a:pt x="221" y="0"/>
                        </a:moveTo>
                        <a:cubicBezTo>
                          <a:pt x="159" y="0"/>
                          <a:pt x="95" y="10"/>
                          <a:pt x="27" y="20"/>
                        </a:cubicBezTo>
                        <a:cubicBezTo>
                          <a:pt x="1" y="200"/>
                          <a:pt x="1" y="354"/>
                          <a:pt x="155" y="509"/>
                        </a:cubicBezTo>
                        <a:cubicBezTo>
                          <a:pt x="286" y="640"/>
                          <a:pt x="509" y="752"/>
                          <a:pt x="700" y="752"/>
                        </a:cubicBezTo>
                        <a:cubicBezTo>
                          <a:pt x="734" y="752"/>
                          <a:pt x="767" y="748"/>
                          <a:pt x="799" y="741"/>
                        </a:cubicBezTo>
                        <a:cubicBezTo>
                          <a:pt x="825" y="560"/>
                          <a:pt x="670" y="277"/>
                          <a:pt x="516" y="123"/>
                        </a:cubicBezTo>
                        <a:cubicBezTo>
                          <a:pt x="420" y="27"/>
                          <a:pt x="324" y="0"/>
                          <a:pt x="22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566" name="Google Shape;18566;p52"/>
                <p:cNvSpPr/>
                <p:nvPr/>
              </p:nvSpPr>
              <p:spPr>
                <a:xfrm>
                  <a:off x="6647701" y="3410749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67" name="Google Shape;18567;p52"/>
                <p:cNvSpPr/>
                <p:nvPr/>
              </p:nvSpPr>
              <p:spPr>
                <a:xfrm rot="-1980980">
                  <a:off x="6630104" y="3398328"/>
                  <a:ext cx="37413" cy="42881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8568" name="Google Shape;18568;p52"/>
              <p:cNvSpPr/>
              <p:nvPr/>
            </p:nvSpPr>
            <p:spPr>
              <a:xfrm>
                <a:off x="1973638" y="3873806"/>
                <a:ext cx="158796" cy="122643"/>
              </a:xfrm>
              <a:custGeom>
                <a:rect b="b" l="l" r="r" t="t"/>
                <a:pathLst>
                  <a:path extrusionOk="0" h="3579" w="4634">
                    <a:moveTo>
                      <a:pt x="1108" y="1"/>
                    </a:moveTo>
                    <a:cubicBezTo>
                      <a:pt x="1159" y="902"/>
                      <a:pt x="1056" y="2549"/>
                      <a:pt x="1" y="3578"/>
                    </a:cubicBezTo>
                    <a:cubicBezTo>
                      <a:pt x="696" y="3476"/>
                      <a:pt x="1391" y="3424"/>
                      <a:pt x="2086" y="3347"/>
                    </a:cubicBezTo>
                    <a:cubicBezTo>
                      <a:pt x="2858" y="1828"/>
                      <a:pt x="3476" y="747"/>
                      <a:pt x="4634" y="52"/>
                    </a:cubicBezTo>
                    <a:cubicBezTo>
                      <a:pt x="3450" y="27"/>
                      <a:pt x="2266" y="1"/>
                      <a:pt x="1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9" name="Google Shape;18569;p52"/>
              <p:cNvSpPr/>
              <p:nvPr/>
            </p:nvSpPr>
            <p:spPr>
              <a:xfrm>
                <a:off x="828426" y="3908350"/>
                <a:ext cx="93177" cy="103497"/>
              </a:xfrm>
              <a:custGeom>
                <a:rect b="b" l="l" r="r" t="t"/>
                <a:pathLst>
                  <a:path extrusionOk="0" h="3089" w="2781">
                    <a:moveTo>
                      <a:pt x="2781" y="0"/>
                    </a:moveTo>
                    <a:lnTo>
                      <a:pt x="2781" y="0"/>
                    </a:lnTo>
                    <a:cubicBezTo>
                      <a:pt x="1854" y="52"/>
                      <a:pt x="927" y="77"/>
                      <a:pt x="1" y="103"/>
                    </a:cubicBezTo>
                    <a:cubicBezTo>
                      <a:pt x="207" y="824"/>
                      <a:pt x="438" y="2033"/>
                      <a:pt x="129" y="3037"/>
                    </a:cubicBezTo>
                    <a:cubicBezTo>
                      <a:pt x="799" y="3063"/>
                      <a:pt x="1468" y="3063"/>
                      <a:pt x="2163" y="3089"/>
                    </a:cubicBezTo>
                    <a:cubicBezTo>
                      <a:pt x="1854" y="2033"/>
                      <a:pt x="2369" y="772"/>
                      <a:pt x="2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570" name="Google Shape;18570;p52"/>
          <p:cNvGrpSpPr/>
          <p:nvPr/>
        </p:nvGrpSpPr>
        <p:grpSpPr>
          <a:xfrm>
            <a:off x="1129621" y="4077114"/>
            <a:ext cx="690191" cy="842059"/>
            <a:chOff x="994413" y="3774436"/>
            <a:chExt cx="399208" cy="487021"/>
          </a:xfrm>
        </p:grpSpPr>
        <p:sp>
          <p:nvSpPr>
            <p:cNvPr id="18571" name="Google Shape;18571;p52"/>
            <p:cNvSpPr/>
            <p:nvPr/>
          </p:nvSpPr>
          <p:spPr>
            <a:xfrm>
              <a:off x="1007717" y="4227716"/>
              <a:ext cx="378805" cy="33741"/>
            </a:xfrm>
            <a:custGeom>
              <a:rect b="b" l="l" r="r" t="t"/>
              <a:pathLst>
                <a:path extrusionOk="0" h="979" w="10991">
                  <a:moveTo>
                    <a:pt x="489" y="1"/>
                  </a:moveTo>
                  <a:cubicBezTo>
                    <a:pt x="206" y="1"/>
                    <a:pt x="0" y="207"/>
                    <a:pt x="0" y="490"/>
                  </a:cubicBezTo>
                  <a:cubicBezTo>
                    <a:pt x="0" y="747"/>
                    <a:pt x="206" y="979"/>
                    <a:pt x="489" y="979"/>
                  </a:cubicBezTo>
                  <a:lnTo>
                    <a:pt x="10502" y="979"/>
                  </a:lnTo>
                  <a:cubicBezTo>
                    <a:pt x="10759" y="979"/>
                    <a:pt x="10991" y="747"/>
                    <a:pt x="10991" y="490"/>
                  </a:cubicBezTo>
                  <a:cubicBezTo>
                    <a:pt x="10991" y="207"/>
                    <a:pt x="10759" y="1"/>
                    <a:pt x="10502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2" name="Google Shape;18572;p52"/>
            <p:cNvSpPr/>
            <p:nvPr/>
          </p:nvSpPr>
          <p:spPr>
            <a:xfrm>
              <a:off x="1323518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493" y="0"/>
                  </a:moveTo>
                  <a:cubicBezTo>
                    <a:pt x="592" y="464"/>
                    <a:pt x="0" y="1467"/>
                    <a:pt x="26" y="2574"/>
                  </a:cubicBezTo>
                  <a:lnTo>
                    <a:pt x="283" y="2548"/>
                  </a:lnTo>
                  <a:cubicBezTo>
                    <a:pt x="283" y="1570"/>
                    <a:pt x="798" y="669"/>
                    <a:pt x="1596" y="232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3" name="Google Shape;18573;p52"/>
            <p:cNvSpPr/>
            <p:nvPr/>
          </p:nvSpPr>
          <p:spPr>
            <a:xfrm>
              <a:off x="1009475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30" y="0"/>
                  </a:moveTo>
                  <a:lnTo>
                    <a:pt x="1" y="232"/>
                  </a:lnTo>
                  <a:cubicBezTo>
                    <a:pt x="825" y="669"/>
                    <a:pt x="1339" y="1570"/>
                    <a:pt x="1314" y="2548"/>
                  </a:cubicBezTo>
                  <a:lnTo>
                    <a:pt x="1597" y="2574"/>
                  </a:lnTo>
                  <a:cubicBezTo>
                    <a:pt x="1597" y="1467"/>
                    <a:pt x="1030" y="464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4" name="Google Shape;18574;p52"/>
            <p:cNvSpPr/>
            <p:nvPr/>
          </p:nvSpPr>
          <p:spPr>
            <a:xfrm>
              <a:off x="1272958" y="3782398"/>
              <a:ext cx="38153" cy="87886"/>
            </a:xfrm>
            <a:custGeom>
              <a:rect b="b" l="l" r="r" t="t"/>
              <a:pathLst>
                <a:path extrusionOk="0" h="2550" w="1107">
                  <a:moveTo>
                    <a:pt x="927" y="1"/>
                  </a:moveTo>
                  <a:cubicBezTo>
                    <a:pt x="361" y="464"/>
                    <a:pt x="0" y="1468"/>
                    <a:pt x="0" y="2549"/>
                  </a:cubicBezTo>
                  <a:lnTo>
                    <a:pt x="283" y="2523"/>
                  </a:lnTo>
                  <a:cubicBezTo>
                    <a:pt x="258" y="1545"/>
                    <a:pt x="592" y="619"/>
                    <a:pt x="1107" y="207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5" name="Google Shape;18575;p52"/>
            <p:cNvSpPr/>
            <p:nvPr/>
          </p:nvSpPr>
          <p:spPr>
            <a:xfrm>
              <a:off x="1077784" y="3782398"/>
              <a:ext cx="37291" cy="87886"/>
            </a:xfrm>
            <a:custGeom>
              <a:rect b="b" l="l" r="r" t="t"/>
              <a:pathLst>
                <a:path extrusionOk="0" h="2550" w="1082">
                  <a:moveTo>
                    <a:pt x="155" y="1"/>
                  </a:moveTo>
                  <a:lnTo>
                    <a:pt x="1" y="207"/>
                  </a:lnTo>
                  <a:cubicBezTo>
                    <a:pt x="490" y="619"/>
                    <a:pt x="824" y="1545"/>
                    <a:pt x="824" y="2523"/>
                  </a:cubicBezTo>
                  <a:lnTo>
                    <a:pt x="1082" y="2549"/>
                  </a:lnTo>
                  <a:cubicBezTo>
                    <a:pt x="1082" y="1468"/>
                    <a:pt x="721" y="464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6" name="Google Shape;18576;p52"/>
            <p:cNvSpPr/>
            <p:nvPr/>
          </p:nvSpPr>
          <p:spPr>
            <a:xfrm>
              <a:off x="1222398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83" y="0"/>
                  </a:moveTo>
                  <a:cubicBezTo>
                    <a:pt x="103" y="464"/>
                    <a:pt x="0" y="1442"/>
                    <a:pt x="0" y="2497"/>
                  </a:cubicBezTo>
                  <a:lnTo>
                    <a:pt x="283" y="2497"/>
                  </a:lnTo>
                  <a:cubicBezTo>
                    <a:pt x="283" y="1468"/>
                    <a:pt x="386" y="515"/>
                    <a:pt x="515" y="103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7" name="Google Shape;18577;p52"/>
            <p:cNvSpPr/>
            <p:nvPr/>
          </p:nvSpPr>
          <p:spPr>
            <a:xfrm>
              <a:off x="1147885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57" y="0"/>
                  </a:moveTo>
                  <a:lnTo>
                    <a:pt x="0" y="103"/>
                  </a:lnTo>
                  <a:cubicBezTo>
                    <a:pt x="155" y="515"/>
                    <a:pt x="257" y="1468"/>
                    <a:pt x="232" y="2497"/>
                  </a:cubicBezTo>
                  <a:lnTo>
                    <a:pt x="515" y="2497"/>
                  </a:lnTo>
                  <a:cubicBezTo>
                    <a:pt x="515" y="1442"/>
                    <a:pt x="412" y="464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8" name="Google Shape;18578;p52"/>
            <p:cNvSpPr/>
            <p:nvPr/>
          </p:nvSpPr>
          <p:spPr>
            <a:xfrm>
              <a:off x="1052969" y="3869352"/>
              <a:ext cx="282096" cy="53248"/>
            </a:xfrm>
            <a:custGeom>
              <a:rect b="b" l="l" r="r" t="t"/>
              <a:pathLst>
                <a:path extrusionOk="0" h="1545" w="8185">
                  <a:moveTo>
                    <a:pt x="0" y="0"/>
                  </a:moveTo>
                  <a:lnTo>
                    <a:pt x="0" y="1545"/>
                  </a:lnTo>
                  <a:lnTo>
                    <a:pt x="8185" y="1545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9" name="Google Shape;18579;p52"/>
            <p:cNvSpPr/>
            <p:nvPr/>
          </p:nvSpPr>
          <p:spPr>
            <a:xfrm>
              <a:off x="105296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59" y="926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0" name="Google Shape;18580;p52"/>
            <p:cNvSpPr/>
            <p:nvPr/>
          </p:nvSpPr>
          <p:spPr>
            <a:xfrm>
              <a:off x="1104391" y="3922565"/>
              <a:ext cx="19576" cy="319387"/>
            </a:xfrm>
            <a:custGeom>
              <a:rect b="b" l="l" r="r" t="t"/>
              <a:pathLst>
                <a:path extrusionOk="0" h="9267" w="568">
                  <a:moveTo>
                    <a:pt x="233" y="1"/>
                  </a:moveTo>
                  <a:lnTo>
                    <a:pt x="1" y="9267"/>
                  </a:lnTo>
                  <a:lnTo>
                    <a:pt x="567" y="926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1" name="Google Shape;18581;p52"/>
            <p:cNvSpPr/>
            <p:nvPr/>
          </p:nvSpPr>
          <p:spPr>
            <a:xfrm>
              <a:off x="112393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0" y="1"/>
                  </a:moveTo>
                  <a:lnTo>
                    <a:pt x="0" y="9267"/>
                  </a:lnTo>
                  <a:lnTo>
                    <a:pt x="2033" y="9267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2" name="Google Shape;18582;p52"/>
            <p:cNvSpPr/>
            <p:nvPr/>
          </p:nvSpPr>
          <p:spPr>
            <a:xfrm>
              <a:off x="1175354" y="3922565"/>
              <a:ext cx="18680" cy="319387"/>
            </a:xfrm>
            <a:custGeom>
              <a:rect b="b" l="l" r="r" t="t"/>
              <a:pathLst>
                <a:path extrusionOk="0" h="9267" w="542">
                  <a:moveTo>
                    <a:pt x="207" y="1"/>
                  </a:moveTo>
                  <a:lnTo>
                    <a:pt x="1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3" name="Google Shape;18583;p52"/>
            <p:cNvSpPr/>
            <p:nvPr/>
          </p:nvSpPr>
          <p:spPr>
            <a:xfrm>
              <a:off x="119399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60" y="9267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4" name="Google Shape;18584;p52"/>
            <p:cNvSpPr/>
            <p:nvPr/>
          </p:nvSpPr>
          <p:spPr>
            <a:xfrm>
              <a:off x="1246351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06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5" name="Google Shape;18585;p52"/>
            <p:cNvSpPr/>
            <p:nvPr/>
          </p:nvSpPr>
          <p:spPr>
            <a:xfrm>
              <a:off x="126496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1" y="1"/>
                  </a:moveTo>
                  <a:lnTo>
                    <a:pt x="1" y="9267"/>
                  </a:lnTo>
                  <a:lnTo>
                    <a:pt x="2034" y="9267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6" name="Google Shape;18586;p52"/>
            <p:cNvSpPr/>
            <p:nvPr/>
          </p:nvSpPr>
          <p:spPr>
            <a:xfrm>
              <a:off x="1316418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32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7" name="Google Shape;18587;p52"/>
            <p:cNvSpPr/>
            <p:nvPr/>
          </p:nvSpPr>
          <p:spPr>
            <a:xfrm>
              <a:off x="1083126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77" y="1"/>
                    <a:pt x="0" y="52"/>
                    <a:pt x="0" y="129"/>
                  </a:cubicBezTo>
                  <a:cubicBezTo>
                    <a:pt x="0" y="207"/>
                    <a:pt x="77" y="284"/>
                    <a:pt x="155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8" name="Google Shape;18588;p52"/>
            <p:cNvSpPr/>
            <p:nvPr/>
          </p:nvSpPr>
          <p:spPr>
            <a:xfrm>
              <a:off x="115408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29" y="1"/>
                  </a:moveTo>
                  <a:cubicBezTo>
                    <a:pt x="52" y="1"/>
                    <a:pt x="0" y="52"/>
                    <a:pt x="0" y="129"/>
                  </a:cubicBezTo>
                  <a:cubicBezTo>
                    <a:pt x="0" y="207"/>
                    <a:pt x="52" y="284"/>
                    <a:pt x="129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9" name="Google Shape;18589;p52"/>
            <p:cNvSpPr/>
            <p:nvPr/>
          </p:nvSpPr>
          <p:spPr>
            <a:xfrm>
              <a:off x="1224156" y="3939419"/>
              <a:ext cx="10684" cy="9788"/>
            </a:xfrm>
            <a:custGeom>
              <a:rect b="b" l="l" r="r" t="t"/>
              <a:pathLst>
                <a:path extrusionOk="0" h="284" w="310">
                  <a:moveTo>
                    <a:pt x="155" y="1"/>
                  </a:moveTo>
                  <a:cubicBezTo>
                    <a:pt x="78" y="1"/>
                    <a:pt x="1" y="52"/>
                    <a:pt x="1" y="129"/>
                  </a:cubicBezTo>
                  <a:cubicBezTo>
                    <a:pt x="1" y="207"/>
                    <a:pt x="78" y="284"/>
                    <a:pt x="155" y="284"/>
                  </a:cubicBezTo>
                  <a:cubicBezTo>
                    <a:pt x="232" y="284"/>
                    <a:pt x="309" y="207"/>
                    <a:pt x="309" y="129"/>
                  </a:cubicBezTo>
                  <a:cubicBezTo>
                    <a:pt x="309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0" name="Google Shape;18590;p52"/>
            <p:cNvSpPr/>
            <p:nvPr/>
          </p:nvSpPr>
          <p:spPr>
            <a:xfrm>
              <a:off x="129511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52" y="1"/>
                    <a:pt x="1" y="52"/>
                    <a:pt x="1" y="129"/>
                  </a:cubicBezTo>
                  <a:cubicBezTo>
                    <a:pt x="1" y="207"/>
                    <a:pt x="52" y="284"/>
                    <a:pt x="155" y="284"/>
                  </a:cubicBezTo>
                  <a:cubicBezTo>
                    <a:pt x="232" y="284"/>
                    <a:pt x="284" y="207"/>
                    <a:pt x="284" y="129"/>
                  </a:cubicBezTo>
                  <a:cubicBezTo>
                    <a:pt x="284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1" name="Google Shape;18591;p52"/>
            <p:cNvSpPr/>
            <p:nvPr/>
          </p:nvSpPr>
          <p:spPr>
            <a:xfrm>
              <a:off x="1083126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77" y="1"/>
                    <a:pt x="0" y="78"/>
                    <a:pt x="0" y="155"/>
                  </a:cubicBezTo>
                  <a:cubicBezTo>
                    <a:pt x="0" y="233"/>
                    <a:pt x="77" y="284"/>
                    <a:pt x="155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2" name="Google Shape;18592;p52"/>
            <p:cNvSpPr/>
            <p:nvPr/>
          </p:nvSpPr>
          <p:spPr>
            <a:xfrm>
              <a:off x="115408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29" y="1"/>
                  </a:moveTo>
                  <a:cubicBezTo>
                    <a:pt x="52" y="1"/>
                    <a:pt x="0" y="78"/>
                    <a:pt x="0" y="155"/>
                  </a:cubicBezTo>
                  <a:cubicBezTo>
                    <a:pt x="0" y="233"/>
                    <a:pt x="52" y="284"/>
                    <a:pt x="129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3" name="Google Shape;18593;p52"/>
            <p:cNvSpPr/>
            <p:nvPr/>
          </p:nvSpPr>
          <p:spPr>
            <a:xfrm>
              <a:off x="1224156" y="4213517"/>
              <a:ext cx="10684" cy="9823"/>
            </a:xfrm>
            <a:custGeom>
              <a:rect b="b" l="l" r="r" t="t"/>
              <a:pathLst>
                <a:path extrusionOk="0" h="285" w="310">
                  <a:moveTo>
                    <a:pt x="155" y="1"/>
                  </a:moveTo>
                  <a:cubicBezTo>
                    <a:pt x="78" y="1"/>
                    <a:pt x="1" y="78"/>
                    <a:pt x="1" y="155"/>
                  </a:cubicBezTo>
                  <a:cubicBezTo>
                    <a:pt x="1" y="233"/>
                    <a:pt x="78" y="284"/>
                    <a:pt x="155" y="284"/>
                  </a:cubicBezTo>
                  <a:cubicBezTo>
                    <a:pt x="232" y="284"/>
                    <a:pt x="309" y="233"/>
                    <a:pt x="309" y="155"/>
                  </a:cubicBezTo>
                  <a:cubicBezTo>
                    <a:pt x="309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4" name="Google Shape;18594;p52"/>
            <p:cNvSpPr/>
            <p:nvPr/>
          </p:nvSpPr>
          <p:spPr>
            <a:xfrm>
              <a:off x="129511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52" y="1"/>
                    <a:pt x="1" y="78"/>
                    <a:pt x="1" y="155"/>
                  </a:cubicBezTo>
                  <a:cubicBezTo>
                    <a:pt x="1" y="233"/>
                    <a:pt x="52" y="284"/>
                    <a:pt x="155" y="284"/>
                  </a:cubicBezTo>
                  <a:cubicBezTo>
                    <a:pt x="232" y="284"/>
                    <a:pt x="284" y="233"/>
                    <a:pt x="284" y="155"/>
                  </a:cubicBezTo>
                  <a:cubicBezTo>
                    <a:pt x="284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5" name="Google Shape;18595;p52"/>
            <p:cNvSpPr/>
            <p:nvPr/>
          </p:nvSpPr>
          <p:spPr>
            <a:xfrm>
              <a:off x="1076026" y="4241916"/>
              <a:ext cx="235982" cy="12442"/>
            </a:xfrm>
            <a:custGeom>
              <a:rect b="b" l="l" r="r" t="t"/>
              <a:pathLst>
                <a:path extrusionOk="0" h="361" w="6847">
                  <a:moveTo>
                    <a:pt x="0" y="1"/>
                  </a:moveTo>
                  <a:lnTo>
                    <a:pt x="386" y="361"/>
                  </a:lnTo>
                  <a:lnTo>
                    <a:pt x="6461" y="361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6" name="Google Shape;18596;p52"/>
            <p:cNvSpPr/>
            <p:nvPr/>
          </p:nvSpPr>
          <p:spPr>
            <a:xfrm>
              <a:off x="994413" y="3774436"/>
              <a:ext cx="399208" cy="18646"/>
            </a:xfrm>
            <a:custGeom>
              <a:rect b="b" l="l" r="r" t="t"/>
              <a:pathLst>
                <a:path extrusionOk="0" h="541" w="11583">
                  <a:moveTo>
                    <a:pt x="0" y="0"/>
                  </a:moveTo>
                  <a:lnTo>
                    <a:pt x="0" y="541"/>
                  </a:lnTo>
                  <a:lnTo>
                    <a:pt x="11583" y="541"/>
                  </a:lnTo>
                  <a:lnTo>
                    <a:pt x="11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7" name="Google Shape;18597;p52"/>
            <p:cNvSpPr/>
            <p:nvPr/>
          </p:nvSpPr>
          <p:spPr>
            <a:xfrm>
              <a:off x="1150539" y="3869352"/>
              <a:ext cx="184526" cy="53248"/>
            </a:xfrm>
            <a:custGeom>
              <a:rect b="b" l="l" r="r" t="t"/>
              <a:pathLst>
                <a:path extrusionOk="0" h="1545" w="5354">
                  <a:moveTo>
                    <a:pt x="2780" y="0"/>
                  </a:moveTo>
                  <a:cubicBezTo>
                    <a:pt x="2368" y="386"/>
                    <a:pt x="1545" y="901"/>
                    <a:pt x="0" y="1545"/>
                  </a:cubicBezTo>
                  <a:lnTo>
                    <a:pt x="5354" y="1545"/>
                  </a:lnTo>
                  <a:lnTo>
                    <a:pt x="5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8" name="Google Shape;18598;p52"/>
            <p:cNvSpPr/>
            <p:nvPr/>
          </p:nvSpPr>
          <p:spPr>
            <a:xfrm>
              <a:off x="1280058" y="3869352"/>
              <a:ext cx="55006" cy="53248"/>
            </a:xfrm>
            <a:custGeom>
              <a:rect b="b" l="l" r="r" t="t"/>
              <a:pathLst>
                <a:path extrusionOk="0" h="1545" w="1596">
                  <a:moveTo>
                    <a:pt x="824" y="0"/>
                  </a:moveTo>
                  <a:cubicBezTo>
                    <a:pt x="695" y="386"/>
                    <a:pt x="463" y="901"/>
                    <a:pt x="0" y="1545"/>
                  </a:cubicBezTo>
                  <a:lnTo>
                    <a:pt x="1596" y="1545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9" name="Google Shape;18599;p52"/>
            <p:cNvSpPr/>
            <p:nvPr/>
          </p:nvSpPr>
          <p:spPr>
            <a:xfrm>
              <a:off x="1060034" y="3959822"/>
              <a:ext cx="33776" cy="262623"/>
            </a:xfrm>
            <a:custGeom>
              <a:rect b="b" l="l" r="r" t="t"/>
              <a:pathLst>
                <a:path extrusionOk="0" h="7620" w="980">
                  <a:moveTo>
                    <a:pt x="567" y="1"/>
                  </a:moveTo>
                  <a:lnTo>
                    <a:pt x="567" y="26"/>
                  </a:lnTo>
                  <a:cubicBezTo>
                    <a:pt x="850" y="593"/>
                    <a:pt x="902" y="1262"/>
                    <a:pt x="876" y="1880"/>
                  </a:cubicBezTo>
                  <a:cubicBezTo>
                    <a:pt x="850" y="2523"/>
                    <a:pt x="747" y="3167"/>
                    <a:pt x="619" y="3810"/>
                  </a:cubicBezTo>
                  <a:cubicBezTo>
                    <a:pt x="516" y="4428"/>
                    <a:pt x="336" y="5071"/>
                    <a:pt x="207" y="5689"/>
                  </a:cubicBezTo>
                  <a:cubicBezTo>
                    <a:pt x="78" y="6332"/>
                    <a:pt x="1" y="6976"/>
                    <a:pt x="104" y="7619"/>
                  </a:cubicBezTo>
                  <a:cubicBezTo>
                    <a:pt x="52" y="6976"/>
                    <a:pt x="155" y="6332"/>
                    <a:pt x="284" y="5715"/>
                  </a:cubicBezTo>
                  <a:cubicBezTo>
                    <a:pt x="387" y="5071"/>
                    <a:pt x="516" y="4428"/>
                    <a:pt x="670" y="3810"/>
                  </a:cubicBezTo>
                  <a:cubicBezTo>
                    <a:pt x="825" y="3192"/>
                    <a:pt x="928" y="2549"/>
                    <a:pt x="953" y="1905"/>
                  </a:cubicBezTo>
                  <a:cubicBezTo>
                    <a:pt x="979" y="1262"/>
                    <a:pt x="902" y="567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0" name="Google Shape;18600;p52"/>
            <p:cNvSpPr/>
            <p:nvPr/>
          </p:nvSpPr>
          <p:spPr>
            <a:xfrm>
              <a:off x="1142543" y="3979329"/>
              <a:ext cx="22230" cy="213304"/>
            </a:xfrm>
            <a:custGeom>
              <a:rect b="b" l="l" r="r" t="t"/>
              <a:pathLst>
                <a:path extrusionOk="0" h="6189" w="645">
                  <a:moveTo>
                    <a:pt x="536" y="3825"/>
                  </a:moveTo>
                  <a:cubicBezTo>
                    <a:pt x="538" y="3825"/>
                    <a:pt x="540" y="3827"/>
                    <a:pt x="541" y="3832"/>
                  </a:cubicBezTo>
                  <a:lnTo>
                    <a:pt x="541" y="3832"/>
                  </a:lnTo>
                  <a:cubicBezTo>
                    <a:pt x="533" y="3829"/>
                    <a:pt x="534" y="3825"/>
                    <a:pt x="536" y="3825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61" y="773"/>
                    <a:pt x="335" y="1648"/>
                    <a:pt x="258" y="2498"/>
                  </a:cubicBezTo>
                  <a:cubicBezTo>
                    <a:pt x="207" y="3347"/>
                    <a:pt x="52" y="4196"/>
                    <a:pt x="1" y="5046"/>
                  </a:cubicBezTo>
                  <a:cubicBezTo>
                    <a:pt x="1" y="5252"/>
                    <a:pt x="1" y="5458"/>
                    <a:pt x="52" y="5689"/>
                  </a:cubicBezTo>
                  <a:cubicBezTo>
                    <a:pt x="52" y="5792"/>
                    <a:pt x="78" y="5895"/>
                    <a:pt x="129" y="5998"/>
                  </a:cubicBezTo>
                  <a:cubicBezTo>
                    <a:pt x="155" y="6049"/>
                    <a:pt x="155" y="6101"/>
                    <a:pt x="207" y="6152"/>
                  </a:cubicBezTo>
                  <a:cubicBezTo>
                    <a:pt x="225" y="6171"/>
                    <a:pt x="256" y="6189"/>
                    <a:pt x="291" y="6189"/>
                  </a:cubicBezTo>
                  <a:cubicBezTo>
                    <a:pt x="305" y="6189"/>
                    <a:pt x="320" y="6186"/>
                    <a:pt x="335" y="6178"/>
                  </a:cubicBezTo>
                  <a:cubicBezTo>
                    <a:pt x="361" y="6152"/>
                    <a:pt x="387" y="6127"/>
                    <a:pt x="387" y="6101"/>
                  </a:cubicBezTo>
                  <a:cubicBezTo>
                    <a:pt x="490" y="5895"/>
                    <a:pt x="515" y="5663"/>
                    <a:pt x="541" y="5458"/>
                  </a:cubicBezTo>
                  <a:cubicBezTo>
                    <a:pt x="567" y="5252"/>
                    <a:pt x="593" y="5046"/>
                    <a:pt x="618" y="4814"/>
                  </a:cubicBezTo>
                  <a:cubicBezTo>
                    <a:pt x="618" y="4608"/>
                    <a:pt x="644" y="4402"/>
                    <a:pt x="618" y="4196"/>
                  </a:cubicBezTo>
                  <a:cubicBezTo>
                    <a:pt x="618" y="4068"/>
                    <a:pt x="618" y="3965"/>
                    <a:pt x="618" y="3862"/>
                  </a:cubicBezTo>
                  <a:cubicBezTo>
                    <a:pt x="618" y="3836"/>
                    <a:pt x="618" y="3836"/>
                    <a:pt x="593" y="3810"/>
                  </a:cubicBezTo>
                  <a:cubicBezTo>
                    <a:pt x="593" y="3810"/>
                    <a:pt x="593" y="3810"/>
                    <a:pt x="593" y="3785"/>
                  </a:cubicBezTo>
                  <a:cubicBezTo>
                    <a:pt x="593" y="3785"/>
                    <a:pt x="567" y="3785"/>
                    <a:pt x="567" y="3759"/>
                  </a:cubicBezTo>
                  <a:cubicBezTo>
                    <a:pt x="541" y="3759"/>
                    <a:pt x="515" y="3785"/>
                    <a:pt x="515" y="3785"/>
                  </a:cubicBezTo>
                  <a:cubicBezTo>
                    <a:pt x="490" y="3810"/>
                    <a:pt x="490" y="3836"/>
                    <a:pt x="490" y="3862"/>
                  </a:cubicBezTo>
                  <a:cubicBezTo>
                    <a:pt x="464" y="3913"/>
                    <a:pt x="464" y="3965"/>
                    <a:pt x="438" y="4016"/>
                  </a:cubicBezTo>
                  <a:cubicBezTo>
                    <a:pt x="361" y="4454"/>
                    <a:pt x="310" y="4866"/>
                    <a:pt x="258" y="5303"/>
                  </a:cubicBezTo>
                  <a:lnTo>
                    <a:pt x="284" y="5303"/>
                  </a:lnTo>
                  <a:cubicBezTo>
                    <a:pt x="361" y="4866"/>
                    <a:pt x="412" y="4454"/>
                    <a:pt x="490" y="4042"/>
                  </a:cubicBezTo>
                  <a:cubicBezTo>
                    <a:pt x="515" y="3990"/>
                    <a:pt x="515" y="3939"/>
                    <a:pt x="541" y="3887"/>
                  </a:cubicBezTo>
                  <a:cubicBezTo>
                    <a:pt x="541" y="3982"/>
                    <a:pt x="541" y="4078"/>
                    <a:pt x="541" y="4196"/>
                  </a:cubicBezTo>
                  <a:cubicBezTo>
                    <a:pt x="541" y="4402"/>
                    <a:pt x="541" y="4608"/>
                    <a:pt x="515" y="4814"/>
                  </a:cubicBezTo>
                  <a:cubicBezTo>
                    <a:pt x="515" y="5020"/>
                    <a:pt x="490" y="5252"/>
                    <a:pt x="464" y="5458"/>
                  </a:cubicBezTo>
                  <a:cubicBezTo>
                    <a:pt x="438" y="5663"/>
                    <a:pt x="412" y="5869"/>
                    <a:pt x="335" y="6049"/>
                  </a:cubicBezTo>
                  <a:cubicBezTo>
                    <a:pt x="310" y="6075"/>
                    <a:pt x="310" y="6101"/>
                    <a:pt x="284" y="6101"/>
                  </a:cubicBezTo>
                  <a:lnTo>
                    <a:pt x="258" y="6101"/>
                  </a:lnTo>
                  <a:cubicBezTo>
                    <a:pt x="232" y="6049"/>
                    <a:pt x="207" y="6024"/>
                    <a:pt x="207" y="5972"/>
                  </a:cubicBezTo>
                  <a:cubicBezTo>
                    <a:pt x="155" y="5869"/>
                    <a:pt x="129" y="5766"/>
                    <a:pt x="104" y="5663"/>
                  </a:cubicBezTo>
                  <a:cubicBezTo>
                    <a:pt x="52" y="5458"/>
                    <a:pt x="52" y="5252"/>
                    <a:pt x="52" y="5046"/>
                  </a:cubicBezTo>
                  <a:cubicBezTo>
                    <a:pt x="52" y="4196"/>
                    <a:pt x="258" y="3347"/>
                    <a:pt x="335" y="2498"/>
                  </a:cubicBezTo>
                  <a:cubicBezTo>
                    <a:pt x="387" y="2086"/>
                    <a:pt x="387" y="1648"/>
                    <a:pt x="335" y="1211"/>
                  </a:cubicBezTo>
                  <a:cubicBezTo>
                    <a:pt x="310" y="799"/>
                    <a:pt x="207" y="36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1" name="Google Shape;18601;p52"/>
            <p:cNvSpPr/>
            <p:nvPr/>
          </p:nvSpPr>
          <p:spPr>
            <a:xfrm>
              <a:off x="1154089" y="3971368"/>
              <a:ext cx="15992" cy="104705"/>
            </a:xfrm>
            <a:custGeom>
              <a:rect b="b" l="l" r="r" t="t"/>
              <a:pathLst>
                <a:path extrusionOk="0" h="3038" w="464">
                  <a:moveTo>
                    <a:pt x="0" y="0"/>
                  </a:moveTo>
                  <a:lnTo>
                    <a:pt x="0" y="26"/>
                  </a:lnTo>
                  <a:cubicBezTo>
                    <a:pt x="77" y="258"/>
                    <a:pt x="155" y="515"/>
                    <a:pt x="206" y="747"/>
                  </a:cubicBezTo>
                  <a:cubicBezTo>
                    <a:pt x="283" y="1004"/>
                    <a:pt x="335" y="1261"/>
                    <a:pt x="335" y="1519"/>
                  </a:cubicBezTo>
                  <a:cubicBezTo>
                    <a:pt x="361" y="2008"/>
                    <a:pt x="335" y="2523"/>
                    <a:pt x="258" y="3037"/>
                  </a:cubicBezTo>
                  <a:cubicBezTo>
                    <a:pt x="438" y="2548"/>
                    <a:pt x="464" y="2008"/>
                    <a:pt x="386" y="1493"/>
                  </a:cubicBezTo>
                  <a:cubicBezTo>
                    <a:pt x="361" y="1236"/>
                    <a:pt x="335" y="978"/>
                    <a:pt x="283" y="747"/>
                  </a:cubicBezTo>
                  <a:cubicBezTo>
                    <a:pt x="232" y="489"/>
                    <a:pt x="129" y="2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2" name="Google Shape;18602;p52"/>
            <p:cNvSpPr/>
            <p:nvPr/>
          </p:nvSpPr>
          <p:spPr>
            <a:xfrm>
              <a:off x="1084884" y="4133696"/>
              <a:ext cx="8030" cy="61244"/>
            </a:xfrm>
            <a:custGeom>
              <a:rect b="b" l="l" r="r" t="t"/>
              <a:pathLst>
                <a:path extrusionOk="0" h="1777" w="233">
                  <a:moveTo>
                    <a:pt x="52" y="0"/>
                  </a:moveTo>
                  <a:cubicBezTo>
                    <a:pt x="1" y="129"/>
                    <a:pt x="1" y="284"/>
                    <a:pt x="1" y="438"/>
                  </a:cubicBezTo>
                  <a:cubicBezTo>
                    <a:pt x="26" y="592"/>
                    <a:pt x="52" y="747"/>
                    <a:pt x="52" y="901"/>
                  </a:cubicBezTo>
                  <a:cubicBezTo>
                    <a:pt x="52" y="1184"/>
                    <a:pt x="104" y="1493"/>
                    <a:pt x="232" y="1776"/>
                  </a:cubicBezTo>
                  <a:lnTo>
                    <a:pt x="232" y="1751"/>
                  </a:lnTo>
                  <a:cubicBezTo>
                    <a:pt x="207" y="1468"/>
                    <a:pt x="155" y="1184"/>
                    <a:pt x="78" y="876"/>
                  </a:cubicBezTo>
                  <a:cubicBezTo>
                    <a:pt x="52" y="747"/>
                    <a:pt x="52" y="592"/>
                    <a:pt x="78" y="438"/>
                  </a:cubicBezTo>
                  <a:cubicBezTo>
                    <a:pt x="78" y="284"/>
                    <a:pt x="78" y="155"/>
                    <a:pt x="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3" name="Google Shape;18603;p52"/>
            <p:cNvSpPr/>
            <p:nvPr/>
          </p:nvSpPr>
          <p:spPr>
            <a:xfrm>
              <a:off x="1207303" y="3970471"/>
              <a:ext cx="34637" cy="225367"/>
            </a:xfrm>
            <a:custGeom>
              <a:rect b="b" l="l" r="r" t="t"/>
              <a:pathLst>
                <a:path extrusionOk="0" h="6539" w="1005">
                  <a:moveTo>
                    <a:pt x="1" y="1"/>
                  </a:moveTo>
                  <a:cubicBezTo>
                    <a:pt x="104" y="206"/>
                    <a:pt x="155" y="464"/>
                    <a:pt x="206" y="695"/>
                  </a:cubicBezTo>
                  <a:cubicBezTo>
                    <a:pt x="232" y="953"/>
                    <a:pt x="258" y="1185"/>
                    <a:pt x="258" y="1442"/>
                  </a:cubicBezTo>
                  <a:cubicBezTo>
                    <a:pt x="284" y="1931"/>
                    <a:pt x="258" y="2420"/>
                    <a:pt x="258" y="2909"/>
                  </a:cubicBezTo>
                  <a:lnTo>
                    <a:pt x="232" y="4402"/>
                  </a:lnTo>
                  <a:cubicBezTo>
                    <a:pt x="206" y="4891"/>
                    <a:pt x="181" y="5380"/>
                    <a:pt x="232" y="5895"/>
                  </a:cubicBezTo>
                  <a:cubicBezTo>
                    <a:pt x="258" y="5998"/>
                    <a:pt x="284" y="6126"/>
                    <a:pt x="309" y="6255"/>
                  </a:cubicBezTo>
                  <a:cubicBezTo>
                    <a:pt x="361" y="6358"/>
                    <a:pt x="412" y="6512"/>
                    <a:pt x="567" y="6538"/>
                  </a:cubicBezTo>
                  <a:cubicBezTo>
                    <a:pt x="670" y="6538"/>
                    <a:pt x="721" y="6487"/>
                    <a:pt x="747" y="6435"/>
                  </a:cubicBezTo>
                  <a:cubicBezTo>
                    <a:pt x="773" y="6358"/>
                    <a:pt x="798" y="6306"/>
                    <a:pt x="824" y="6255"/>
                  </a:cubicBezTo>
                  <a:cubicBezTo>
                    <a:pt x="850" y="6126"/>
                    <a:pt x="876" y="5998"/>
                    <a:pt x="901" y="5869"/>
                  </a:cubicBezTo>
                  <a:cubicBezTo>
                    <a:pt x="979" y="5380"/>
                    <a:pt x="1004" y="4891"/>
                    <a:pt x="1004" y="4402"/>
                  </a:cubicBezTo>
                  <a:cubicBezTo>
                    <a:pt x="1004" y="4144"/>
                    <a:pt x="1004" y="3887"/>
                    <a:pt x="979" y="3655"/>
                  </a:cubicBezTo>
                  <a:cubicBezTo>
                    <a:pt x="953" y="3578"/>
                    <a:pt x="953" y="3527"/>
                    <a:pt x="927" y="3450"/>
                  </a:cubicBezTo>
                  <a:cubicBezTo>
                    <a:pt x="927" y="3450"/>
                    <a:pt x="927" y="3424"/>
                    <a:pt x="927" y="3424"/>
                  </a:cubicBezTo>
                  <a:cubicBezTo>
                    <a:pt x="901" y="3398"/>
                    <a:pt x="927" y="3372"/>
                    <a:pt x="850" y="3372"/>
                  </a:cubicBezTo>
                  <a:cubicBezTo>
                    <a:pt x="773" y="3398"/>
                    <a:pt x="798" y="3424"/>
                    <a:pt x="773" y="3475"/>
                  </a:cubicBezTo>
                  <a:cubicBezTo>
                    <a:pt x="747" y="3604"/>
                    <a:pt x="721" y="3707"/>
                    <a:pt x="721" y="3836"/>
                  </a:cubicBezTo>
                  <a:cubicBezTo>
                    <a:pt x="644" y="4325"/>
                    <a:pt x="567" y="4814"/>
                    <a:pt x="567" y="5303"/>
                  </a:cubicBezTo>
                  <a:lnTo>
                    <a:pt x="593" y="5303"/>
                  </a:lnTo>
                  <a:cubicBezTo>
                    <a:pt x="618" y="4814"/>
                    <a:pt x="670" y="4325"/>
                    <a:pt x="773" y="3836"/>
                  </a:cubicBezTo>
                  <a:cubicBezTo>
                    <a:pt x="798" y="3733"/>
                    <a:pt x="824" y="3604"/>
                    <a:pt x="850" y="3475"/>
                  </a:cubicBezTo>
                  <a:cubicBezTo>
                    <a:pt x="876" y="3527"/>
                    <a:pt x="876" y="3604"/>
                    <a:pt x="876" y="3655"/>
                  </a:cubicBezTo>
                  <a:cubicBezTo>
                    <a:pt x="901" y="3913"/>
                    <a:pt x="927" y="4144"/>
                    <a:pt x="927" y="4402"/>
                  </a:cubicBezTo>
                  <a:cubicBezTo>
                    <a:pt x="927" y="4891"/>
                    <a:pt x="901" y="5380"/>
                    <a:pt x="824" y="5869"/>
                  </a:cubicBezTo>
                  <a:cubicBezTo>
                    <a:pt x="824" y="5998"/>
                    <a:pt x="798" y="6101"/>
                    <a:pt x="747" y="6229"/>
                  </a:cubicBezTo>
                  <a:cubicBezTo>
                    <a:pt x="721" y="6332"/>
                    <a:pt x="670" y="6487"/>
                    <a:pt x="567" y="6487"/>
                  </a:cubicBezTo>
                  <a:cubicBezTo>
                    <a:pt x="490" y="6461"/>
                    <a:pt x="412" y="6332"/>
                    <a:pt x="361" y="6229"/>
                  </a:cubicBezTo>
                  <a:cubicBezTo>
                    <a:pt x="335" y="6126"/>
                    <a:pt x="309" y="5998"/>
                    <a:pt x="284" y="5869"/>
                  </a:cubicBezTo>
                  <a:cubicBezTo>
                    <a:pt x="181" y="4891"/>
                    <a:pt x="284" y="3913"/>
                    <a:pt x="335" y="2909"/>
                  </a:cubicBezTo>
                  <a:cubicBezTo>
                    <a:pt x="361" y="2420"/>
                    <a:pt x="361" y="1931"/>
                    <a:pt x="335" y="1442"/>
                  </a:cubicBezTo>
                  <a:cubicBezTo>
                    <a:pt x="284" y="953"/>
                    <a:pt x="258" y="43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4" name="Google Shape;18604;p52"/>
            <p:cNvSpPr/>
            <p:nvPr/>
          </p:nvSpPr>
          <p:spPr>
            <a:xfrm>
              <a:off x="1233013" y="3976296"/>
              <a:ext cx="12476" cy="74927"/>
            </a:xfrm>
            <a:custGeom>
              <a:rect b="b" l="l" r="r" t="t"/>
              <a:pathLst>
                <a:path extrusionOk="0" h="2174" w="362">
                  <a:moveTo>
                    <a:pt x="258" y="63"/>
                  </a:moveTo>
                  <a:lnTo>
                    <a:pt x="258" y="63"/>
                  </a:lnTo>
                  <a:cubicBezTo>
                    <a:pt x="263" y="72"/>
                    <a:pt x="266" y="80"/>
                    <a:pt x="269" y="89"/>
                  </a:cubicBezTo>
                  <a:lnTo>
                    <a:pt x="269" y="89"/>
                  </a:lnTo>
                  <a:cubicBezTo>
                    <a:pt x="258" y="87"/>
                    <a:pt x="258" y="82"/>
                    <a:pt x="258" y="63"/>
                  </a:cubicBezTo>
                  <a:close/>
                  <a:moveTo>
                    <a:pt x="273" y="0"/>
                  </a:moveTo>
                  <a:cubicBezTo>
                    <a:pt x="256" y="0"/>
                    <a:pt x="250" y="12"/>
                    <a:pt x="233" y="12"/>
                  </a:cubicBezTo>
                  <a:cubicBezTo>
                    <a:pt x="233" y="37"/>
                    <a:pt x="207" y="37"/>
                    <a:pt x="207" y="63"/>
                  </a:cubicBezTo>
                  <a:cubicBezTo>
                    <a:pt x="181" y="89"/>
                    <a:pt x="181" y="115"/>
                    <a:pt x="181" y="140"/>
                  </a:cubicBezTo>
                  <a:cubicBezTo>
                    <a:pt x="104" y="372"/>
                    <a:pt x="78" y="604"/>
                    <a:pt x="52" y="835"/>
                  </a:cubicBezTo>
                  <a:cubicBezTo>
                    <a:pt x="52" y="1041"/>
                    <a:pt x="27" y="1273"/>
                    <a:pt x="1" y="1505"/>
                  </a:cubicBezTo>
                  <a:cubicBezTo>
                    <a:pt x="1" y="1736"/>
                    <a:pt x="1" y="1968"/>
                    <a:pt x="78" y="2174"/>
                  </a:cubicBezTo>
                  <a:lnTo>
                    <a:pt x="78" y="1505"/>
                  </a:lnTo>
                  <a:cubicBezTo>
                    <a:pt x="52" y="1273"/>
                    <a:pt x="52" y="1041"/>
                    <a:pt x="104" y="835"/>
                  </a:cubicBezTo>
                  <a:cubicBezTo>
                    <a:pt x="155" y="604"/>
                    <a:pt x="181" y="398"/>
                    <a:pt x="258" y="166"/>
                  </a:cubicBezTo>
                  <a:cubicBezTo>
                    <a:pt x="258" y="143"/>
                    <a:pt x="258" y="119"/>
                    <a:pt x="278" y="115"/>
                  </a:cubicBezTo>
                  <a:lnTo>
                    <a:pt x="278" y="115"/>
                  </a:lnTo>
                  <a:cubicBezTo>
                    <a:pt x="287" y="149"/>
                    <a:pt x="293" y="184"/>
                    <a:pt x="310" y="218"/>
                  </a:cubicBezTo>
                  <a:cubicBezTo>
                    <a:pt x="310" y="346"/>
                    <a:pt x="310" y="449"/>
                    <a:pt x="336" y="552"/>
                  </a:cubicBezTo>
                  <a:cubicBezTo>
                    <a:pt x="361" y="449"/>
                    <a:pt x="361" y="346"/>
                    <a:pt x="361" y="218"/>
                  </a:cubicBezTo>
                  <a:cubicBezTo>
                    <a:pt x="361" y="166"/>
                    <a:pt x="361" y="115"/>
                    <a:pt x="336" y="37"/>
                  </a:cubicBezTo>
                  <a:cubicBezTo>
                    <a:pt x="336" y="12"/>
                    <a:pt x="310" y="12"/>
                    <a:pt x="310" y="12"/>
                  </a:cubicBezTo>
                  <a:cubicBezTo>
                    <a:pt x="293" y="3"/>
                    <a:pt x="281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5" name="Google Shape;18605;p52"/>
            <p:cNvSpPr/>
            <p:nvPr/>
          </p:nvSpPr>
          <p:spPr>
            <a:xfrm>
              <a:off x="1274716" y="3964233"/>
              <a:ext cx="32880" cy="232604"/>
            </a:xfrm>
            <a:custGeom>
              <a:rect b="b" l="l" r="r" t="t"/>
              <a:pathLst>
                <a:path extrusionOk="0" h="6749" w="954">
                  <a:moveTo>
                    <a:pt x="155" y="4300"/>
                  </a:moveTo>
                  <a:cubicBezTo>
                    <a:pt x="181" y="4351"/>
                    <a:pt x="207" y="4428"/>
                    <a:pt x="207" y="4506"/>
                  </a:cubicBezTo>
                  <a:lnTo>
                    <a:pt x="232" y="4506"/>
                  </a:lnTo>
                  <a:cubicBezTo>
                    <a:pt x="207" y="4428"/>
                    <a:pt x="207" y="4351"/>
                    <a:pt x="155" y="4300"/>
                  </a:cubicBezTo>
                  <a:close/>
                  <a:moveTo>
                    <a:pt x="471" y="1"/>
                  </a:moveTo>
                  <a:cubicBezTo>
                    <a:pt x="435" y="1"/>
                    <a:pt x="398" y="9"/>
                    <a:pt x="361" y="27"/>
                  </a:cubicBezTo>
                  <a:cubicBezTo>
                    <a:pt x="207" y="104"/>
                    <a:pt x="129" y="233"/>
                    <a:pt x="104" y="362"/>
                  </a:cubicBezTo>
                  <a:cubicBezTo>
                    <a:pt x="1" y="645"/>
                    <a:pt x="1" y="928"/>
                    <a:pt x="1" y="1211"/>
                  </a:cubicBezTo>
                  <a:cubicBezTo>
                    <a:pt x="26" y="1777"/>
                    <a:pt x="129" y="2344"/>
                    <a:pt x="232" y="2884"/>
                  </a:cubicBezTo>
                  <a:lnTo>
                    <a:pt x="541" y="4557"/>
                  </a:lnTo>
                  <a:cubicBezTo>
                    <a:pt x="593" y="4814"/>
                    <a:pt x="618" y="5098"/>
                    <a:pt x="670" y="5381"/>
                  </a:cubicBezTo>
                  <a:cubicBezTo>
                    <a:pt x="696" y="5664"/>
                    <a:pt x="696" y="5947"/>
                    <a:pt x="644" y="6204"/>
                  </a:cubicBezTo>
                  <a:cubicBezTo>
                    <a:pt x="618" y="6333"/>
                    <a:pt x="541" y="6462"/>
                    <a:pt x="464" y="6565"/>
                  </a:cubicBezTo>
                  <a:cubicBezTo>
                    <a:pt x="442" y="6609"/>
                    <a:pt x="400" y="6673"/>
                    <a:pt x="373" y="6673"/>
                  </a:cubicBezTo>
                  <a:cubicBezTo>
                    <a:pt x="369" y="6673"/>
                    <a:pt x="365" y="6671"/>
                    <a:pt x="361" y="6668"/>
                  </a:cubicBezTo>
                  <a:cubicBezTo>
                    <a:pt x="310" y="6668"/>
                    <a:pt x="284" y="6590"/>
                    <a:pt x="258" y="6539"/>
                  </a:cubicBezTo>
                  <a:cubicBezTo>
                    <a:pt x="155" y="6282"/>
                    <a:pt x="129" y="5998"/>
                    <a:pt x="104" y="5715"/>
                  </a:cubicBezTo>
                  <a:cubicBezTo>
                    <a:pt x="78" y="5432"/>
                    <a:pt x="78" y="5149"/>
                    <a:pt x="78" y="4866"/>
                  </a:cubicBezTo>
                  <a:cubicBezTo>
                    <a:pt x="78" y="4737"/>
                    <a:pt x="78" y="4583"/>
                    <a:pt x="78" y="4454"/>
                  </a:cubicBezTo>
                  <a:cubicBezTo>
                    <a:pt x="104" y="4428"/>
                    <a:pt x="104" y="4377"/>
                    <a:pt x="104" y="4351"/>
                  </a:cubicBezTo>
                  <a:cubicBezTo>
                    <a:pt x="104" y="4330"/>
                    <a:pt x="121" y="4293"/>
                    <a:pt x="141" y="4293"/>
                  </a:cubicBezTo>
                  <a:cubicBezTo>
                    <a:pt x="145" y="4293"/>
                    <a:pt x="150" y="4295"/>
                    <a:pt x="155" y="4300"/>
                  </a:cubicBezTo>
                  <a:cubicBezTo>
                    <a:pt x="155" y="4287"/>
                    <a:pt x="142" y="4280"/>
                    <a:pt x="129" y="4280"/>
                  </a:cubicBezTo>
                  <a:cubicBezTo>
                    <a:pt x="117" y="4280"/>
                    <a:pt x="104" y="4287"/>
                    <a:pt x="104" y="4300"/>
                  </a:cubicBezTo>
                  <a:cubicBezTo>
                    <a:pt x="104" y="4325"/>
                    <a:pt x="78" y="4325"/>
                    <a:pt x="78" y="4351"/>
                  </a:cubicBezTo>
                  <a:cubicBezTo>
                    <a:pt x="78" y="4377"/>
                    <a:pt x="78" y="4428"/>
                    <a:pt x="52" y="4454"/>
                  </a:cubicBezTo>
                  <a:cubicBezTo>
                    <a:pt x="52" y="4583"/>
                    <a:pt x="26" y="4737"/>
                    <a:pt x="26" y="4866"/>
                  </a:cubicBezTo>
                  <a:cubicBezTo>
                    <a:pt x="26" y="5149"/>
                    <a:pt x="26" y="5432"/>
                    <a:pt x="52" y="5715"/>
                  </a:cubicBezTo>
                  <a:cubicBezTo>
                    <a:pt x="78" y="5998"/>
                    <a:pt x="104" y="6282"/>
                    <a:pt x="181" y="6565"/>
                  </a:cubicBezTo>
                  <a:cubicBezTo>
                    <a:pt x="207" y="6616"/>
                    <a:pt x="232" y="6719"/>
                    <a:pt x="335" y="6745"/>
                  </a:cubicBezTo>
                  <a:cubicBezTo>
                    <a:pt x="349" y="6748"/>
                    <a:pt x="362" y="6749"/>
                    <a:pt x="374" y="6749"/>
                  </a:cubicBezTo>
                  <a:cubicBezTo>
                    <a:pt x="470" y="6749"/>
                    <a:pt x="495" y="6662"/>
                    <a:pt x="541" y="6616"/>
                  </a:cubicBezTo>
                  <a:cubicBezTo>
                    <a:pt x="618" y="6513"/>
                    <a:pt x="696" y="6359"/>
                    <a:pt x="721" y="6230"/>
                  </a:cubicBezTo>
                  <a:cubicBezTo>
                    <a:pt x="799" y="5947"/>
                    <a:pt x="773" y="5664"/>
                    <a:pt x="747" y="5381"/>
                  </a:cubicBezTo>
                  <a:cubicBezTo>
                    <a:pt x="696" y="5098"/>
                    <a:pt x="670" y="4814"/>
                    <a:pt x="618" y="4531"/>
                  </a:cubicBezTo>
                  <a:cubicBezTo>
                    <a:pt x="515" y="3991"/>
                    <a:pt x="387" y="3425"/>
                    <a:pt x="284" y="2884"/>
                  </a:cubicBezTo>
                  <a:cubicBezTo>
                    <a:pt x="155" y="2318"/>
                    <a:pt x="52" y="1777"/>
                    <a:pt x="26" y="1211"/>
                  </a:cubicBezTo>
                  <a:cubicBezTo>
                    <a:pt x="26" y="928"/>
                    <a:pt x="52" y="645"/>
                    <a:pt x="129" y="387"/>
                  </a:cubicBezTo>
                  <a:cubicBezTo>
                    <a:pt x="181" y="259"/>
                    <a:pt x="258" y="130"/>
                    <a:pt x="361" y="79"/>
                  </a:cubicBezTo>
                  <a:cubicBezTo>
                    <a:pt x="389" y="67"/>
                    <a:pt x="417" y="62"/>
                    <a:pt x="445" y="62"/>
                  </a:cubicBezTo>
                  <a:cubicBezTo>
                    <a:pt x="544" y="62"/>
                    <a:pt x="635" y="127"/>
                    <a:pt x="696" y="207"/>
                  </a:cubicBezTo>
                  <a:cubicBezTo>
                    <a:pt x="850" y="439"/>
                    <a:pt x="824" y="722"/>
                    <a:pt x="850" y="1005"/>
                  </a:cubicBezTo>
                  <a:cubicBezTo>
                    <a:pt x="876" y="1288"/>
                    <a:pt x="902" y="1571"/>
                    <a:pt x="876" y="1855"/>
                  </a:cubicBezTo>
                  <a:cubicBezTo>
                    <a:pt x="876" y="1983"/>
                    <a:pt x="876" y="2138"/>
                    <a:pt x="850" y="2266"/>
                  </a:cubicBezTo>
                  <a:cubicBezTo>
                    <a:pt x="824" y="2318"/>
                    <a:pt x="799" y="2421"/>
                    <a:pt x="773" y="2421"/>
                  </a:cubicBezTo>
                  <a:cubicBezTo>
                    <a:pt x="721" y="2421"/>
                    <a:pt x="670" y="2369"/>
                    <a:pt x="644" y="2292"/>
                  </a:cubicBezTo>
                  <a:cubicBezTo>
                    <a:pt x="490" y="2060"/>
                    <a:pt x="387" y="1803"/>
                    <a:pt x="284" y="1546"/>
                  </a:cubicBezTo>
                  <a:lnTo>
                    <a:pt x="284" y="1546"/>
                  </a:lnTo>
                  <a:cubicBezTo>
                    <a:pt x="361" y="1803"/>
                    <a:pt x="438" y="2086"/>
                    <a:pt x="593" y="2318"/>
                  </a:cubicBezTo>
                  <a:cubicBezTo>
                    <a:pt x="644" y="2369"/>
                    <a:pt x="670" y="2472"/>
                    <a:pt x="773" y="2472"/>
                  </a:cubicBezTo>
                  <a:cubicBezTo>
                    <a:pt x="876" y="2421"/>
                    <a:pt x="876" y="2344"/>
                    <a:pt x="902" y="2292"/>
                  </a:cubicBezTo>
                  <a:cubicBezTo>
                    <a:pt x="927" y="2138"/>
                    <a:pt x="927" y="2009"/>
                    <a:pt x="953" y="1855"/>
                  </a:cubicBezTo>
                  <a:cubicBezTo>
                    <a:pt x="953" y="1571"/>
                    <a:pt x="953" y="1288"/>
                    <a:pt x="927" y="1005"/>
                  </a:cubicBezTo>
                  <a:cubicBezTo>
                    <a:pt x="902" y="722"/>
                    <a:pt x="927" y="439"/>
                    <a:pt x="747" y="182"/>
                  </a:cubicBezTo>
                  <a:cubicBezTo>
                    <a:pt x="688" y="84"/>
                    <a:pt x="585" y="1"/>
                    <a:pt x="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06" name="Google Shape;18606;p52"/>
          <p:cNvGrpSpPr/>
          <p:nvPr/>
        </p:nvGrpSpPr>
        <p:grpSpPr>
          <a:xfrm>
            <a:off x="110377" y="91665"/>
            <a:ext cx="1659267" cy="1774749"/>
            <a:chOff x="-408368" y="957394"/>
            <a:chExt cx="714893" cy="764616"/>
          </a:xfrm>
        </p:grpSpPr>
        <p:sp>
          <p:nvSpPr>
            <p:cNvPr id="18607" name="Google Shape;18607;p52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08" name="Google Shape;18608;p52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8609" name="Google Shape;18609;p52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0" name="Google Shape;18610;p52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1" name="Google Shape;18611;p52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2" name="Google Shape;18612;p52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3" name="Google Shape;18613;p52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4" name="Google Shape;18614;p52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5" name="Google Shape;18615;p52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6" name="Google Shape;18616;p52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7" name="Google Shape;18617;p52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8" name="Google Shape;18618;p52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9" name="Google Shape;18619;p52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0" name="Google Shape;18620;p52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1" name="Google Shape;18621;p52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2" name="Google Shape;18622;p52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3" name="Google Shape;18623;p52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4" name="Google Shape;18624;p52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5" name="Google Shape;18625;p52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6" name="Google Shape;18626;p52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7" name="Google Shape;18627;p52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8" name="Google Shape;18628;p52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9" name="Google Shape;18629;p52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0" name="Google Shape;18630;p52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1" name="Google Shape;18631;p52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2" name="Google Shape;18632;p52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3" name="Google Shape;18633;p52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4" name="Google Shape;18634;p52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5" name="Google Shape;18635;p52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6" name="Google Shape;18636;p52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7" name="Google Shape;18637;p52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8" name="Google Shape;18638;p52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9" name="Google Shape;18639;p52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0" name="Google Shape;18640;p52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1" name="Google Shape;18641;p52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2" name="Google Shape;18642;p52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3" name="Google Shape;18643;p52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4" name="Google Shape;18644;p52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5" name="Google Shape;18645;p52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6" name="Google Shape;18646;p52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7" name="Google Shape;18647;p52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8" name="Google Shape;18648;p52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49" name="Google Shape;18649;p52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8650" name="Google Shape;18650;p52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1" name="Google Shape;18651;p52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2" name="Google Shape;18652;p52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3" name="Google Shape;18653;p52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4" name="Google Shape;18654;p52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5" name="Google Shape;18655;p52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6" name="Google Shape;18656;p52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7" name="Google Shape;18657;p52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8" name="Google Shape;18658;p52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9" name="Google Shape;18659;p52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0" name="Google Shape;18660;p52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1" name="Google Shape;18661;p52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2" name="Google Shape;18662;p52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3" name="Google Shape;18663;p52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4" name="Google Shape;18664;p52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5" name="Google Shape;18665;p52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6" name="Google Shape;18666;p52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7" name="Google Shape;18667;p52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8" name="Google Shape;18668;p52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9" name="Google Shape;18669;p52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0" name="Google Shape;18670;p52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1" name="Google Shape;18671;p52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2" name="Google Shape;18672;p52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3" name="Google Shape;18673;p52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4" name="Google Shape;18674;p52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5" name="Google Shape;18675;p52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6" name="Google Shape;18676;p52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7" name="Google Shape;18677;p52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8" name="Google Shape;18678;p52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9" name="Google Shape;18679;p52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0" name="Google Shape;18680;p52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1" name="Google Shape;18681;p52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2" name="Google Shape;18682;p52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3" name="Google Shape;18683;p52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684" name="Google Shape;18684;p52"/>
          <p:cNvSpPr txBox="1"/>
          <p:nvPr>
            <p:ph type="title"/>
          </p:nvPr>
        </p:nvSpPr>
        <p:spPr>
          <a:xfrm>
            <a:off x="3737450" y="175925"/>
            <a:ext cx="3296700" cy="1054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dk2"/>
                </a:solidFill>
              </a:rPr>
              <a:t>Next Steps </a:t>
            </a:r>
            <a:endParaRPr/>
          </a:p>
        </p:txBody>
      </p:sp>
      <p:sp>
        <p:nvSpPr>
          <p:cNvPr id="18685" name="Google Shape;18685;p52"/>
          <p:cNvSpPr txBox="1"/>
          <p:nvPr>
            <p:ph idx="1" type="subTitle"/>
          </p:nvPr>
        </p:nvSpPr>
        <p:spPr>
          <a:xfrm>
            <a:off x="1515000" y="1066800"/>
            <a:ext cx="5522700" cy="2552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</a:t>
            </a:r>
            <a:r>
              <a:rPr lang="en"/>
              <a:t>xplore the park!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 /maintain park activity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Maintain Health / Wellness Checkups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Businesses Incentives /enhancements in wellness programs specifically pertaining to green spaces, regular wellness checkups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6" name="Google Shape;18686;p52"/>
          <p:cNvSpPr txBox="1"/>
          <p:nvPr>
            <p:ph idx="2" type="title"/>
          </p:nvPr>
        </p:nvSpPr>
        <p:spPr>
          <a:xfrm>
            <a:off x="255519" y="454850"/>
            <a:ext cx="1425000" cy="865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8687" name="Google Shape;18687;p52"/>
          <p:cNvGrpSpPr/>
          <p:nvPr/>
        </p:nvGrpSpPr>
        <p:grpSpPr>
          <a:xfrm>
            <a:off x="5105525" y="2179936"/>
            <a:ext cx="4047925" cy="2430714"/>
            <a:chOff x="5105525" y="2179936"/>
            <a:chExt cx="4047925" cy="2430714"/>
          </a:xfrm>
        </p:grpSpPr>
        <p:grpSp>
          <p:nvGrpSpPr>
            <p:cNvPr id="18688" name="Google Shape;18688;p52"/>
            <p:cNvGrpSpPr/>
            <p:nvPr/>
          </p:nvGrpSpPr>
          <p:grpSpPr>
            <a:xfrm>
              <a:off x="8382952" y="2179936"/>
              <a:ext cx="731260" cy="2418267"/>
              <a:chOff x="168533" y="1971897"/>
              <a:chExt cx="690194" cy="2282460"/>
            </a:xfrm>
          </p:grpSpPr>
          <p:sp>
            <p:nvSpPr>
              <p:cNvPr id="18689" name="Google Shape;18689;p52"/>
              <p:cNvSpPr/>
              <p:nvPr/>
            </p:nvSpPr>
            <p:spPr>
              <a:xfrm>
                <a:off x="488780" y="2057956"/>
                <a:ext cx="49699" cy="20438"/>
              </a:xfrm>
              <a:custGeom>
                <a:rect b="b" l="l" r="r" t="t"/>
                <a:pathLst>
                  <a:path extrusionOk="0" h="593" w="1442">
                    <a:moveTo>
                      <a:pt x="721" y="0"/>
                    </a:moveTo>
                    <a:lnTo>
                      <a:pt x="0" y="592"/>
                    </a:lnTo>
                    <a:lnTo>
                      <a:pt x="1442" y="592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0" name="Google Shape;18690;p52"/>
              <p:cNvSpPr/>
              <p:nvPr/>
            </p:nvSpPr>
            <p:spPr>
              <a:xfrm>
                <a:off x="501187" y="2017150"/>
                <a:ext cx="24884" cy="53248"/>
              </a:xfrm>
              <a:custGeom>
                <a:rect b="b" l="l" r="r" t="t"/>
                <a:pathLst>
                  <a:path extrusionOk="0" h="1545" w="722">
                    <a:moveTo>
                      <a:pt x="361" y="0"/>
                    </a:moveTo>
                    <a:lnTo>
                      <a:pt x="1" y="618"/>
                    </a:lnTo>
                    <a:lnTo>
                      <a:pt x="258" y="901"/>
                    </a:lnTo>
                    <a:lnTo>
                      <a:pt x="258" y="1545"/>
                    </a:lnTo>
                    <a:lnTo>
                      <a:pt x="464" y="1545"/>
                    </a:lnTo>
                    <a:lnTo>
                      <a:pt x="464" y="901"/>
                    </a:lnTo>
                    <a:lnTo>
                      <a:pt x="721" y="618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691" name="Google Shape;18691;p52"/>
              <p:cNvGrpSpPr/>
              <p:nvPr/>
            </p:nvGrpSpPr>
            <p:grpSpPr>
              <a:xfrm>
                <a:off x="168533" y="1971897"/>
                <a:ext cx="690194" cy="2282460"/>
                <a:chOff x="168533" y="1971897"/>
                <a:chExt cx="690194" cy="2282460"/>
              </a:xfrm>
            </p:grpSpPr>
            <p:sp>
              <p:nvSpPr>
                <p:cNvPr id="18692" name="Google Shape;18692;p52"/>
                <p:cNvSpPr/>
                <p:nvPr/>
              </p:nvSpPr>
              <p:spPr>
                <a:xfrm>
                  <a:off x="488780" y="2078359"/>
                  <a:ext cx="49699" cy="901294"/>
                </a:xfrm>
                <a:custGeom>
                  <a:rect b="b" l="l" r="r" t="t"/>
                  <a:pathLst>
                    <a:path extrusionOk="0" h="26151" w="1442">
                      <a:moveTo>
                        <a:pt x="0" y="0"/>
                      </a:moveTo>
                      <a:lnTo>
                        <a:pt x="0" y="26151"/>
                      </a:lnTo>
                      <a:lnTo>
                        <a:pt x="1442" y="26151"/>
                      </a:lnTo>
                      <a:lnTo>
                        <a:pt x="14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3" name="Google Shape;18693;p52"/>
                <p:cNvSpPr/>
                <p:nvPr/>
              </p:nvSpPr>
              <p:spPr>
                <a:xfrm>
                  <a:off x="465723" y="2979611"/>
                  <a:ext cx="95813" cy="408996"/>
                </a:xfrm>
                <a:custGeom>
                  <a:rect b="b" l="l" r="r" t="t"/>
                  <a:pathLst>
                    <a:path extrusionOk="0" h="11867" w="2780">
                      <a:moveTo>
                        <a:pt x="515" y="1"/>
                      </a:moveTo>
                      <a:lnTo>
                        <a:pt x="0" y="11866"/>
                      </a:lnTo>
                      <a:lnTo>
                        <a:pt x="2780" y="11866"/>
                      </a:lnTo>
                      <a:lnTo>
                        <a:pt x="22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4" name="Google Shape;18694;p52"/>
                <p:cNvSpPr/>
                <p:nvPr/>
              </p:nvSpPr>
              <p:spPr>
                <a:xfrm>
                  <a:off x="420471" y="3388569"/>
                  <a:ext cx="186318" cy="776221"/>
                </a:xfrm>
                <a:custGeom>
                  <a:rect b="b" l="l" r="r" t="t"/>
                  <a:pathLst>
                    <a:path extrusionOk="0" h="22522" w="5406">
                      <a:moveTo>
                        <a:pt x="927" y="0"/>
                      </a:moveTo>
                      <a:lnTo>
                        <a:pt x="0" y="22521"/>
                      </a:lnTo>
                      <a:lnTo>
                        <a:pt x="5406" y="22521"/>
                      </a:lnTo>
                      <a:lnTo>
                        <a:pt x="44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5" name="Google Shape;18695;p52"/>
                <p:cNvSpPr/>
                <p:nvPr/>
              </p:nvSpPr>
              <p:spPr>
                <a:xfrm>
                  <a:off x="357469" y="4164749"/>
                  <a:ext cx="312287" cy="36395"/>
                </a:xfrm>
                <a:custGeom>
                  <a:rect b="b" l="l" r="r" t="t"/>
                  <a:pathLst>
                    <a:path extrusionOk="0" h="1056" w="9061">
                      <a:moveTo>
                        <a:pt x="1031" y="0"/>
                      </a:moveTo>
                      <a:cubicBezTo>
                        <a:pt x="464" y="0"/>
                        <a:pt x="1" y="464"/>
                        <a:pt x="1" y="1056"/>
                      </a:cubicBezTo>
                      <a:lnTo>
                        <a:pt x="9061" y="1056"/>
                      </a:lnTo>
                      <a:cubicBezTo>
                        <a:pt x="9061" y="464"/>
                        <a:pt x="8598" y="0"/>
                        <a:pt x="803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6" name="Google Shape;18696;p52"/>
                <p:cNvSpPr/>
                <p:nvPr/>
              </p:nvSpPr>
              <p:spPr>
                <a:xfrm>
                  <a:off x="279406" y="4201109"/>
                  <a:ext cx="468414" cy="53248"/>
                </a:xfrm>
                <a:custGeom>
                  <a:rect b="b" l="l" r="r" t="t"/>
                  <a:pathLst>
                    <a:path extrusionOk="0" h="1545" w="13591">
                      <a:moveTo>
                        <a:pt x="1571" y="1"/>
                      </a:moveTo>
                      <a:cubicBezTo>
                        <a:pt x="696" y="1"/>
                        <a:pt x="1" y="696"/>
                        <a:pt x="1" y="1545"/>
                      </a:cubicBezTo>
                      <a:lnTo>
                        <a:pt x="13591" y="1545"/>
                      </a:lnTo>
                      <a:cubicBezTo>
                        <a:pt x="13591" y="696"/>
                        <a:pt x="12896" y="1"/>
                        <a:pt x="1202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7" name="Google Shape;18697;p52"/>
                <p:cNvSpPr/>
                <p:nvPr/>
              </p:nvSpPr>
              <p:spPr>
                <a:xfrm>
                  <a:off x="473684" y="2628347"/>
                  <a:ext cx="79890" cy="10650"/>
                </a:xfrm>
                <a:custGeom>
                  <a:rect b="b" l="l" r="r" t="t"/>
                  <a:pathLst>
                    <a:path extrusionOk="0" h="309" w="2318">
                      <a:moveTo>
                        <a:pt x="155" y="0"/>
                      </a:moveTo>
                      <a:cubicBezTo>
                        <a:pt x="78" y="0"/>
                        <a:pt x="1" y="52"/>
                        <a:pt x="1" y="155"/>
                      </a:cubicBezTo>
                      <a:cubicBezTo>
                        <a:pt x="1" y="232"/>
                        <a:pt x="78" y="309"/>
                        <a:pt x="155" y="309"/>
                      </a:cubicBezTo>
                      <a:lnTo>
                        <a:pt x="2163" y="309"/>
                      </a:lnTo>
                      <a:cubicBezTo>
                        <a:pt x="2240" y="309"/>
                        <a:pt x="2317" y="232"/>
                        <a:pt x="2317" y="155"/>
                      </a:cubicBezTo>
                      <a:cubicBezTo>
                        <a:pt x="2317" y="52"/>
                        <a:pt x="2240" y="0"/>
                        <a:pt x="21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8" name="Google Shape;18698;p52"/>
                <p:cNvSpPr/>
                <p:nvPr/>
              </p:nvSpPr>
              <p:spPr>
                <a:xfrm>
                  <a:off x="473684" y="2653161"/>
                  <a:ext cx="79890" cy="10684"/>
                </a:xfrm>
                <a:custGeom>
                  <a:rect b="b" l="l" r="r" t="t"/>
                  <a:pathLst>
                    <a:path extrusionOk="0" h="310" w="2318">
                      <a:moveTo>
                        <a:pt x="155" y="1"/>
                      </a:moveTo>
                      <a:cubicBezTo>
                        <a:pt x="78" y="1"/>
                        <a:pt x="1" y="78"/>
                        <a:pt x="1" y="155"/>
                      </a:cubicBezTo>
                      <a:cubicBezTo>
                        <a:pt x="1" y="232"/>
                        <a:pt x="78" y="310"/>
                        <a:pt x="155" y="310"/>
                      </a:cubicBezTo>
                      <a:lnTo>
                        <a:pt x="2163" y="310"/>
                      </a:lnTo>
                      <a:cubicBezTo>
                        <a:pt x="2240" y="310"/>
                        <a:pt x="2317" y="232"/>
                        <a:pt x="2317" y="155"/>
                      </a:cubicBezTo>
                      <a:cubicBezTo>
                        <a:pt x="2317" y="78"/>
                        <a:pt x="2240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9" name="Google Shape;18699;p52"/>
                <p:cNvSpPr/>
                <p:nvPr/>
              </p:nvSpPr>
              <p:spPr>
                <a:xfrm>
                  <a:off x="473684" y="2678010"/>
                  <a:ext cx="79890" cy="10684"/>
                </a:xfrm>
                <a:custGeom>
                  <a:rect b="b" l="l" r="r" t="t"/>
                  <a:pathLst>
                    <a:path extrusionOk="0" h="310" w="2318">
                      <a:moveTo>
                        <a:pt x="155" y="0"/>
                      </a:moveTo>
                      <a:cubicBezTo>
                        <a:pt x="78" y="0"/>
                        <a:pt x="1" y="78"/>
                        <a:pt x="1" y="155"/>
                      </a:cubicBezTo>
                      <a:cubicBezTo>
                        <a:pt x="1" y="258"/>
                        <a:pt x="78" y="309"/>
                        <a:pt x="155" y="309"/>
                      </a:cubicBezTo>
                      <a:lnTo>
                        <a:pt x="2163" y="309"/>
                      </a:lnTo>
                      <a:cubicBezTo>
                        <a:pt x="2240" y="309"/>
                        <a:pt x="2317" y="258"/>
                        <a:pt x="2317" y="155"/>
                      </a:cubicBezTo>
                      <a:cubicBezTo>
                        <a:pt x="2317" y="78"/>
                        <a:pt x="2240" y="0"/>
                        <a:pt x="21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0" name="Google Shape;18700;p52"/>
                <p:cNvSpPr/>
                <p:nvPr/>
              </p:nvSpPr>
              <p:spPr>
                <a:xfrm>
                  <a:off x="559743" y="2017150"/>
                  <a:ext cx="189868" cy="429365"/>
                </a:xfrm>
                <a:custGeom>
                  <a:rect b="b" l="l" r="r" t="t"/>
                  <a:pathLst>
                    <a:path extrusionOk="0" h="12458" w="5509">
                      <a:moveTo>
                        <a:pt x="284" y="0"/>
                      </a:moveTo>
                      <a:cubicBezTo>
                        <a:pt x="129" y="0"/>
                        <a:pt x="0" y="129"/>
                        <a:pt x="0" y="283"/>
                      </a:cubicBezTo>
                      <a:lnTo>
                        <a:pt x="0" y="12175"/>
                      </a:lnTo>
                      <a:cubicBezTo>
                        <a:pt x="0" y="12329"/>
                        <a:pt x="129" y="12458"/>
                        <a:pt x="284" y="12458"/>
                      </a:cubicBezTo>
                      <a:lnTo>
                        <a:pt x="2574" y="12458"/>
                      </a:lnTo>
                      <a:cubicBezTo>
                        <a:pt x="2651" y="12458"/>
                        <a:pt x="2729" y="12432"/>
                        <a:pt x="2780" y="12355"/>
                      </a:cubicBezTo>
                      <a:lnTo>
                        <a:pt x="5405" y="9729"/>
                      </a:lnTo>
                      <a:cubicBezTo>
                        <a:pt x="5483" y="9678"/>
                        <a:pt x="5508" y="9601"/>
                        <a:pt x="5508" y="9523"/>
                      </a:cubicBezTo>
                      <a:lnTo>
                        <a:pt x="5508" y="6229"/>
                      </a:lnTo>
                      <a:cubicBezTo>
                        <a:pt x="5508" y="6075"/>
                        <a:pt x="5380" y="5946"/>
                        <a:pt x="5225" y="5946"/>
                      </a:cubicBezTo>
                      <a:cubicBezTo>
                        <a:pt x="5045" y="5946"/>
                        <a:pt x="4916" y="6075"/>
                        <a:pt x="4916" y="6229"/>
                      </a:cubicBezTo>
                      <a:lnTo>
                        <a:pt x="4916" y="9395"/>
                      </a:lnTo>
                      <a:lnTo>
                        <a:pt x="2446" y="11866"/>
                      </a:lnTo>
                      <a:lnTo>
                        <a:pt x="567" y="11866"/>
                      </a:lnTo>
                      <a:lnTo>
                        <a:pt x="567" y="283"/>
                      </a:lnTo>
                      <a:cubicBezTo>
                        <a:pt x="567" y="129"/>
                        <a:pt x="438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1" name="Google Shape;18701;p52"/>
                <p:cNvSpPr/>
                <p:nvPr/>
              </p:nvSpPr>
              <p:spPr>
                <a:xfrm>
                  <a:off x="277649" y="2017150"/>
                  <a:ext cx="189868" cy="429365"/>
                </a:xfrm>
                <a:custGeom>
                  <a:rect b="b" l="l" r="r" t="t"/>
                  <a:pathLst>
                    <a:path extrusionOk="0" h="12458" w="5509">
                      <a:moveTo>
                        <a:pt x="5225" y="0"/>
                      </a:moveTo>
                      <a:cubicBezTo>
                        <a:pt x="5071" y="0"/>
                        <a:pt x="4942" y="129"/>
                        <a:pt x="4942" y="283"/>
                      </a:cubicBezTo>
                      <a:lnTo>
                        <a:pt x="4942" y="11866"/>
                      </a:lnTo>
                      <a:lnTo>
                        <a:pt x="3063" y="11866"/>
                      </a:lnTo>
                      <a:lnTo>
                        <a:pt x="593" y="9395"/>
                      </a:lnTo>
                      <a:lnTo>
                        <a:pt x="593" y="6229"/>
                      </a:lnTo>
                      <a:cubicBezTo>
                        <a:pt x="593" y="6075"/>
                        <a:pt x="464" y="5946"/>
                        <a:pt x="284" y="5946"/>
                      </a:cubicBezTo>
                      <a:cubicBezTo>
                        <a:pt x="129" y="5946"/>
                        <a:pt x="1" y="6075"/>
                        <a:pt x="1" y="6229"/>
                      </a:cubicBezTo>
                      <a:lnTo>
                        <a:pt x="1" y="9523"/>
                      </a:lnTo>
                      <a:cubicBezTo>
                        <a:pt x="1" y="9601"/>
                        <a:pt x="26" y="9678"/>
                        <a:pt x="103" y="9729"/>
                      </a:cubicBezTo>
                      <a:lnTo>
                        <a:pt x="2729" y="12355"/>
                      </a:lnTo>
                      <a:cubicBezTo>
                        <a:pt x="2780" y="12432"/>
                        <a:pt x="2857" y="12458"/>
                        <a:pt x="2935" y="12458"/>
                      </a:cubicBezTo>
                      <a:lnTo>
                        <a:pt x="5225" y="12458"/>
                      </a:lnTo>
                      <a:cubicBezTo>
                        <a:pt x="5380" y="12458"/>
                        <a:pt x="5509" y="12329"/>
                        <a:pt x="5509" y="12175"/>
                      </a:cubicBezTo>
                      <a:lnTo>
                        <a:pt x="5509" y="283"/>
                      </a:lnTo>
                      <a:cubicBezTo>
                        <a:pt x="5509" y="129"/>
                        <a:pt x="5380" y="0"/>
                        <a:pt x="5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2" name="Google Shape;18702;p52"/>
                <p:cNvSpPr/>
                <p:nvPr/>
              </p:nvSpPr>
              <p:spPr>
                <a:xfrm>
                  <a:off x="552643" y="2010946"/>
                  <a:ext cx="33741" cy="32845"/>
                </a:xfrm>
                <a:custGeom>
                  <a:rect b="b" l="l" r="r" t="t"/>
                  <a:pathLst>
                    <a:path extrusionOk="0" h="953" w="979">
                      <a:moveTo>
                        <a:pt x="490" y="0"/>
                      </a:moveTo>
                      <a:cubicBezTo>
                        <a:pt x="206" y="0"/>
                        <a:pt x="0" y="206"/>
                        <a:pt x="0" y="463"/>
                      </a:cubicBezTo>
                      <a:cubicBezTo>
                        <a:pt x="0" y="746"/>
                        <a:pt x="206" y="952"/>
                        <a:pt x="490" y="952"/>
                      </a:cubicBezTo>
                      <a:cubicBezTo>
                        <a:pt x="747" y="952"/>
                        <a:pt x="979" y="746"/>
                        <a:pt x="979" y="463"/>
                      </a:cubicBezTo>
                      <a:cubicBezTo>
                        <a:pt x="979" y="206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3" name="Google Shape;18703;p52"/>
                <p:cNvSpPr/>
                <p:nvPr/>
              </p:nvSpPr>
              <p:spPr>
                <a:xfrm>
                  <a:off x="440874" y="2010946"/>
                  <a:ext cx="33741" cy="32845"/>
                </a:xfrm>
                <a:custGeom>
                  <a:rect b="b" l="l" r="r" t="t"/>
                  <a:pathLst>
                    <a:path extrusionOk="0" h="953" w="979">
                      <a:moveTo>
                        <a:pt x="489" y="0"/>
                      </a:moveTo>
                      <a:cubicBezTo>
                        <a:pt x="232" y="0"/>
                        <a:pt x="0" y="206"/>
                        <a:pt x="0" y="463"/>
                      </a:cubicBezTo>
                      <a:cubicBezTo>
                        <a:pt x="0" y="746"/>
                        <a:pt x="232" y="952"/>
                        <a:pt x="489" y="952"/>
                      </a:cubicBezTo>
                      <a:cubicBezTo>
                        <a:pt x="773" y="952"/>
                        <a:pt x="978" y="746"/>
                        <a:pt x="978" y="463"/>
                      </a:cubicBezTo>
                      <a:cubicBezTo>
                        <a:pt x="978" y="206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4" name="Google Shape;18704;p52"/>
                <p:cNvSpPr/>
                <p:nvPr/>
              </p:nvSpPr>
              <p:spPr>
                <a:xfrm>
                  <a:off x="552643" y="2073913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90" y="0"/>
                      </a:moveTo>
                      <a:cubicBezTo>
                        <a:pt x="206" y="0"/>
                        <a:pt x="0" y="206"/>
                        <a:pt x="0" y="490"/>
                      </a:cubicBezTo>
                      <a:cubicBezTo>
                        <a:pt x="0" y="747"/>
                        <a:pt x="206" y="979"/>
                        <a:pt x="490" y="979"/>
                      </a:cubicBezTo>
                      <a:cubicBezTo>
                        <a:pt x="747" y="979"/>
                        <a:pt x="979" y="747"/>
                        <a:pt x="979" y="490"/>
                      </a:cubicBezTo>
                      <a:cubicBezTo>
                        <a:pt x="979" y="206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5" name="Google Shape;18705;p52"/>
                <p:cNvSpPr/>
                <p:nvPr/>
              </p:nvSpPr>
              <p:spPr>
                <a:xfrm>
                  <a:off x="538444" y="2082770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1" y="1"/>
                      </a:moveTo>
                      <a:lnTo>
                        <a:pt x="1" y="438"/>
                      </a:lnTo>
                      <a:lnTo>
                        <a:pt x="902" y="438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6" name="Google Shape;18706;p52"/>
                <p:cNvSpPr/>
                <p:nvPr/>
              </p:nvSpPr>
              <p:spPr>
                <a:xfrm>
                  <a:off x="440874" y="2073913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0"/>
                      </a:moveTo>
                      <a:cubicBezTo>
                        <a:pt x="232" y="0"/>
                        <a:pt x="0" y="206"/>
                        <a:pt x="0" y="490"/>
                      </a:cubicBezTo>
                      <a:cubicBezTo>
                        <a:pt x="0" y="747"/>
                        <a:pt x="232" y="979"/>
                        <a:pt x="489" y="979"/>
                      </a:cubicBezTo>
                      <a:cubicBezTo>
                        <a:pt x="773" y="979"/>
                        <a:pt x="978" y="747"/>
                        <a:pt x="978" y="490"/>
                      </a:cubicBezTo>
                      <a:cubicBezTo>
                        <a:pt x="978" y="206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7" name="Google Shape;18707;p52"/>
                <p:cNvSpPr/>
                <p:nvPr/>
              </p:nvSpPr>
              <p:spPr>
                <a:xfrm>
                  <a:off x="457727" y="2082770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0" y="1"/>
                      </a:moveTo>
                      <a:lnTo>
                        <a:pt x="0" y="438"/>
                      </a:lnTo>
                      <a:lnTo>
                        <a:pt x="901" y="438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8" name="Google Shape;18708;p52"/>
                <p:cNvSpPr/>
                <p:nvPr/>
              </p:nvSpPr>
              <p:spPr>
                <a:xfrm>
                  <a:off x="552643" y="2148426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90" y="1"/>
                      </a:moveTo>
                      <a:cubicBezTo>
                        <a:pt x="206" y="1"/>
                        <a:pt x="0" y="232"/>
                        <a:pt x="0" y="490"/>
                      </a:cubicBezTo>
                      <a:cubicBezTo>
                        <a:pt x="0" y="773"/>
                        <a:pt x="206" y="979"/>
                        <a:pt x="490" y="979"/>
                      </a:cubicBezTo>
                      <a:cubicBezTo>
                        <a:pt x="747" y="979"/>
                        <a:pt x="979" y="773"/>
                        <a:pt x="979" y="490"/>
                      </a:cubicBezTo>
                      <a:cubicBezTo>
                        <a:pt x="979" y="232"/>
                        <a:pt x="747" y="1"/>
                        <a:pt x="4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9" name="Google Shape;18709;p52"/>
                <p:cNvSpPr/>
                <p:nvPr/>
              </p:nvSpPr>
              <p:spPr>
                <a:xfrm>
                  <a:off x="538444" y="2158179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1" y="1"/>
                      </a:moveTo>
                      <a:lnTo>
                        <a:pt x="1" y="438"/>
                      </a:lnTo>
                      <a:lnTo>
                        <a:pt x="902" y="438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0" name="Google Shape;18710;p52"/>
                <p:cNvSpPr/>
                <p:nvPr/>
              </p:nvSpPr>
              <p:spPr>
                <a:xfrm>
                  <a:off x="440874" y="2148426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1"/>
                      </a:moveTo>
                      <a:cubicBezTo>
                        <a:pt x="232" y="1"/>
                        <a:pt x="0" y="232"/>
                        <a:pt x="0" y="490"/>
                      </a:cubicBezTo>
                      <a:cubicBezTo>
                        <a:pt x="0" y="773"/>
                        <a:pt x="232" y="979"/>
                        <a:pt x="489" y="979"/>
                      </a:cubicBezTo>
                      <a:cubicBezTo>
                        <a:pt x="773" y="979"/>
                        <a:pt x="978" y="773"/>
                        <a:pt x="978" y="490"/>
                      </a:cubicBezTo>
                      <a:cubicBezTo>
                        <a:pt x="978" y="232"/>
                        <a:pt x="773" y="1"/>
                        <a:pt x="4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1" name="Google Shape;18711;p52"/>
                <p:cNvSpPr/>
                <p:nvPr/>
              </p:nvSpPr>
              <p:spPr>
                <a:xfrm>
                  <a:off x="457727" y="2158179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0" y="1"/>
                      </a:moveTo>
                      <a:lnTo>
                        <a:pt x="0" y="438"/>
                      </a:lnTo>
                      <a:lnTo>
                        <a:pt x="901" y="438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2" name="Google Shape;18712;p52"/>
                <p:cNvSpPr/>
                <p:nvPr/>
              </p:nvSpPr>
              <p:spPr>
                <a:xfrm>
                  <a:off x="552643" y="2223834"/>
                  <a:ext cx="33741" cy="32845"/>
                </a:xfrm>
                <a:custGeom>
                  <a:rect b="b" l="l" r="r" t="t"/>
                  <a:pathLst>
                    <a:path extrusionOk="0" h="953" w="979">
                      <a:moveTo>
                        <a:pt x="490" y="0"/>
                      </a:moveTo>
                      <a:cubicBezTo>
                        <a:pt x="206" y="0"/>
                        <a:pt x="0" y="206"/>
                        <a:pt x="0" y="464"/>
                      </a:cubicBezTo>
                      <a:cubicBezTo>
                        <a:pt x="0" y="747"/>
                        <a:pt x="206" y="953"/>
                        <a:pt x="490" y="953"/>
                      </a:cubicBezTo>
                      <a:cubicBezTo>
                        <a:pt x="747" y="953"/>
                        <a:pt x="979" y="747"/>
                        <a:pt x="979" y="464"/>
                      </a:cubicBezTo>
                      <a:cubicBezTo>
                        <a:pt x="979" y="206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3" name="Google Shape;18713;p52"/>
                <p:cNvSpPr/>
                <p:nvPr/>
              </p:nvSpPr>
              <p:spPr>
                <a:xfrm>
                  <a:off x="538444" y="2232692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1" y="1"/>
                      </a:moveTo>
                      <a:lnTo>
                        <a:pt x="1" y="438"/>
                      </a:lnTo>
                      <a:lnTo>
                        <a:pt x="902" y="438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4" name="Google Shape;18714;p52"/>
                <p:cNvSpPr/>
                <p:nvPr/>
              </p:nvSpPr>
              <p:spPr>
                <a:xfrm>
                  <a:off x="440874" y="2223834"/>
                  <a:ext cx="33741" cy="32845"/>
                </a:xfrm>
                <a:custGeom>
                  <a:rect b="b" l="l" r="r" t="t"/>
                  <a:pathLst>
                    <a:path extrusionOk="0" h="953" w="979">
                      <a:moveTo>
                        <a:pt x="489" y="0"/>
                      </a:moveTo>
                      <a:cubicBezTo>
                        <a:pt x="232" y="0"/>
                        <a:pt x="0" y="206"/>
                        <a:pt x="0" y="464"/>
                      </a:cubicBezTo>
                      <a:cubicBezTo>
                        <a:pt x="0" y="747"/>
                        <a:pt x="232" y="953"/>
                        <a:pt x="489" y="953"/>
                      </a:cubicBezTo>
                      <a:cubicBezTo>
                        <a:pt x="773" y="953"/>
                        <a:pt x="978" y="747"/>
                        <a:pt x="978" y="464"/>
                      </a:cubicBezTo>
                      <a:cubicBezTo>
                        <a:pt x="978" y="206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5" name="Google Shape;18715;p52"/>
                <p:cNvSpPr/>
                <p:nvPr/>
              </p:nvSpPr>
              <p:spPr>
                <a:xfrm>
                  <a:off x="457727" y="2232692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0" y="1"/>
                      </a:moveTo>
                      <a:lnTo>
                        <a:pt x="0" y="438"/>
                      </a:lnTo>
                      <a:lnTo>
                        <a:pt x="901" y="438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6" name="Google Shape;18716;p52"/>
                <p:cNvSpPr/>
                <p:nvPr/>
              </p:nvSpPr>
              <p:spPr>
                <a:xfrm>
                  <a:off x="552643" y="2298347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90" y="0"/>
                      </a:moveTo>
                      <a:cubicBezTo>
                        <a:pt x="206" y="0"/>
                        <a:pt x="0" y="206"/>
                        <a:pt x="0" y="489"/>
                      </a:cubicBezTo>
                      <a:cubicBezTo>
                        <a:pt x="0" y="747"/>
                        <a:pt x="206" y="978"/>
                        <a:pt x="490" y="978"/>
                      </a:cubicBezTo>
                      <a:cubicBezTo>
                        <a:pt x="747" y="978"/>
                        <a:pt x="979" y="747"/>
                        <a:pt x="979" y="489"/>
                      </a:cubicBezTo>
                      <a:cubicBezTo>
                        <a:pt x="979" y="206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7" name="Google Shape;18717;p52"/>
                <p:cNvSpPr/>
                <p:nvPr/>
              </p:nvSpPr>
              <p:spPr>
                <a:xfrm>
                  <a:off x="538444" y="2307205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1" y="1"/>
                      </a:moveTo>
                      <a:lnTo>
                        <a:pt x="1" y="438"/>
                      </a:lnTo>
                      <a:lnTo>
                        <a:pt x="902" y="438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8" name="Google Shape;18718;p52"/>
                <p:cNvSpPr/>
                <p:nvPr/>
              </p:nvSpPr>
              <p:spPr>
                <a:xfrm>
                  <a:off x="440874" y="2298347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0"/>
                      </a:moveTo>
                      <a:cubicBezTo>
                        <a:pt x="232" y="0"/>
                        <a:pt x="0" y="206"/>
                        <a:pt x="0" y="489"/>
                      </a:cubicBezTo>
                      <a:cubicBezTo>
                        <a:pt x="0" y="747"/>
                        <a:pt x="232" y="978"/>
                        <a:pt x="489" y="978"/>
                      </a:cubicBezTo>
                      <a:cubicBezTo>
                        <a:pt x="773" y="978"/>
                        <a:pt x="978" y="747"/>
                        <a:pt x="978" y="489"/>
                      </a:cubicBezTo>
                      <a:cubicBezTo>
                        <a:pt x="978" y="206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9" name="Google Shape;18719;p52"/>
                <p:cNvSpPr/>
                <p:nvPr/>
              </p:nvSpPr>
              <p:spPr>
                <a:xfrm>
                  <a:off x="457727" y="2307205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0" y="1"/>
                      </a:moveTo>
                      <a:lnTo>
                        <a:pt x="0" y="438"/>
                      </a:lnTo>
                      <a:lnTo>
                        <a:pt x="901" y="438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0" name="Google Shape;18720;p52"/>
                <p:cNvSpPr/>
                <p:nvPr/>
              </p:nvSpPr>
              <p:spPr>
                <a:xfrm>
                  <a:off x="552643" y="2372860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90" y="0"/>
                      </a:moveTo>
                      <a:cubicBezTo>
                        <a:pt x="206" y="0"/>
                        <a:pt x="0" y="232"/>
                        <a:pt x="0" y="489"/>
                      </a:cubicBezTo>
                      <a:cubicBezTo>
                        <a:pt x="0" y="773"/>
                        <a:pt x="206" y="978"/>
                        <a:pt x="490" y="978"/>
                      </a:cubicBezTo>
                      <a:cubicBezTo>
                        <a:pt x="747" y="978"/>
                        <a:pt x="979" y="773"/>
                        <a:pt x="979" y="489"/>
                      </a:cubicBezTo>
                      <a:cubicBezTo>
                        <a:pt x="979" y="232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1" name="Google Shape;18721;p52"/>
                <p:cNvSpPr/>
                <p:nvPr/>
              </p:nvSpPr>
              <p:spPr>
                <a:xfrm>
                  <a:off x="538444" y="2382613"/>
                  <a:ext cx="31087" cy="14234"/>
                </a:xfrm>
                <a:custGeom>
                  <a:rect b="b" l="l" r="r" t="t"/>
                  <a:pathLst>
                    <a:path extrusionOk="0" h="413" w="902">
                      <a:moveTo>
                        <a:pt x="1" y="1"/>
                      </a:moveTo>
                      <a:lnTo>
                        <a:pt x="1" y="412"/>
                      </a:lnTo>
                      <a:lnTo>
                        <a:pt x="902" y="412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2" name="Google Shape;18722;p52"/>
                <p:cNvSpPr/>
                <p:nvPr/>
              </p:nvSpPr>
              <p:spPr>
                <a:xfrm>
                  <a:off x="440874" y="2372860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0"/>
                      </a:moveTo>
                      <a:cubicBezTo>
                        <a:pt x="232" y="0"/>
                        <a:pt x="0" y="232"/>
                        <a:pt x="0" y="489"/>
                      </a:cubicBezTo>
                      <a:cubicBezTo>
                        <a:pt x="0" y="773"/>
                        <a:pt x="232" y="978"/>
                        <a:pt x="489" y="978"/>
                      </a:cubicBezTo>
                      <a:cubicBezTo>
                        <a:pt x="773" y="978"/>
                        <a:pt x="978" y="773"/>
                        <a:pt x="978" y="489"/>
                      </a:cubicBezTo>
                      <a:cubicBezTo>
                        <a:pt x="978" y="232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3" name="Google Shape;18723;p52"/>
                <p:cNvSpPr/>
                <p:nvPr/>
              </p:nvSpPr>
              <p:spPr>
                <a:xfrm>
                  <a:off x="457727" y="2382613"/>
                  <a:ext cx="31087" cy="14234"/>
                </a:xfrm>
                <a:custGeom>
                  <a:rect b="b" l="l" r="r" t="t"/>
                  <a:pathLst>
                    <a:path extrusionOk="0" h="413" w="902">
                      <a:moveTo>
                        <a:pt x="0" y="1"/>
                      </a:moveTo>
                      <a:lnTo>
                        <a:pt x="0" y="412"/>
                      </a:lnTo>
                      <a:lnTo>
                        <a:pt x="901" y="412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4" name="Google Shape;18724;p52"/>
                <p:cNvSpPr/>
                <p:nvPr/>
              </p:nvSpPr>
              <p:spPr>
                <a:xfrm>
                  <a:off x="620057" y="2001158"/>
                  <a:ext cx="238670" cy="238670"/>
                </a:xfrm>
                <a:custGeom>
                  <a:rect b="b" l="l" r="r" t="t"/>
                  <a:pathLst>
                    <a:path extrusionOk="0" h="6925" w="6925">
                      <a:moveTo>
                        <a:pt x="3475" y="1"/>
                      </a:moveTo>
                      <a:cubicBezTo>
                        <a:pt x="1545" y="1"/>
                        <a:pt x="1" y="1571"/>
                        <a:pt x="1" y="3476"/>
                      </a:cubicBezTo>
                      <a:cubicBezTo>
                        <a:pt x="1" y="5380"/>
                        <a:pt x="1545" y="6925"/>
                        <a:pt x="3475" y="6925"/>
                      </a:cubicBezTo>
                      <a:cubicBezTo>
                        <a:pt x="5380" y="6925"/>
                        <a:pt x="6924" y="5380"/>
                        <a:pt x="6924" y="3476"/>
                      </a:cubicBezTo>
                      <a:cubicBezTo>
                        <a:pt x="6924" y="1571"/>
                        <a:pt x="5380" y="1"/>
                        <a:pt x="34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5" name="Google Shape;18725;p52"/>
                <p:cNvSpPr/>
                <p:nvPr/>
              </p:nvSpPr>
              <p:spPr>
                <a:xfrm>
                  <a:off x="641356" y="2076567"/>
                  <a:ext cx="217371" cy="163261"/>
                </a:xfrm>
                <a:custGeom>
                  <a:rect b="b" l="l" r="r" t="t"/>
                  <a:pathLst>
                    <a:path extrusionOk="0" h="4737" w="6307">
                      <a:moveTo>
                        <a:pt x="6049" y="1"/>
                      </a:moveTo>
                      <a:cubicBezTo>
                        <a:pt x="5636" y="1632"/>
                        <a:pt x="4376" y="3466"/>
                        <a:pt x="1649" y="3466"/>
                      </a:cubicBezTo>
                      <a:cubicBezTo>
                        <a:pt x="1150" y="3466"/>
                        <a:pt x="602" y="3405"/>
                        <a:pt x="0" y="3270"/>
                      </a:cubicBezTo>
                      <a:lnTo>
                        <a:pt x="0" y="3270"/>
                      </a:lnTo>
                      <a:cubicBezTo>
                        <a:pt x="644" y="4170"/>
                        <a:pt x="1673" y="4737"/>
                        <a:pt x="2832" y="4737"/>
                      </a:cubicBezTo>
                      <a:cubicBezTo>
                        <a:pt x="4762" y="4737"/>
                        <a:pt x="6306" y="3192"/>
                        <a:pt x="6306" y="1288"/>
                      </a:cubicBezTo>
                      <a:cubicBezTo>
                        <a:pt x="6306" y="824"/>
                        <a:pt x="6229" y="387"/>
                        <a:pt x="60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6" name="Google Shape;18726;p52"/>
                <p:cNvSpPr/>
                <p:nvPr/>
              </p:nvSpPr>
              <p:spPr>
                <a:xfrm>
                  <a:off x="168533" y="2001158"/>
                  <a:ext cx="238670" cy="238670"/>
                </a:xfrm>
                <a:custGeom>
                  <a:rect b="b" l="l" r="r" t="t"/>
                  <a:pathLst>
                    <a:path extrusionOk="0" h="6925" w="6925">
                      <a:moveTo>
                        <a:pt x="3450" y="1"/>
                      </a:moveTo>
                      <a:cubicBezTo>
                        <a:pt x="1545" y="1"/>
                        <a:pt x="1" y="1571"/>
                        <a:pt x="1" y="3476"/>
                      </a:cubicBezTo>
                      <a:cubicBezTo>
                        <a:pt x="1" y="5380"/>
                        <a:pt x="1545" y="6925"/>
                        <a:pt x="3450" y="6925"/>
                      </a:cubicBezTo>
                      <a:cubicBezTo>
                        <a:pt x="5380" y="6925"/>
                        <a:pt x="6924" y="5380"/>
                        <a:pt x="6924" y="3476"/>
                      </a:cubicBezTo>
                      <a:cubicBezTo>
                        <a:pt x="6924" y="1571"/>
                        <a:pt x="5380" y="1"/>
                        <a:pt x="34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7" name="Google Shape;18727;p52"/>
                <p:cNvSpPr/>
                <p:nvPr/>
              </p:nvSpPr>
              <p:spPr>
                <a:xfrm>
                  <a:off x="665309" y="2210531"/>
                  <a:ext cx="148165" cy="64794"/>
                </a:xfrm>
                <a:custGeom>
                  <a:rect b="b" l="l" r="r" t="t"/>
                  <a:pathLst>
                    <a:path extrusionOk="0" h="1880" w="4299">
                      <a:moveTo>
                        <a:pt x="0" y="0"/>
                      </a:moveTo>
                      <a:cubicBezTo>
                        <a:pt x="155" y="1056"/>
                        <a:pt x="1056" y="1879"/>
                        <a:pt x="2162" y="1879"/>
                      </a:cubicBezTo>
                      <a:cubicBezTo>
                        <a:pt x="3243" y="1879"/>
                        <a:pt x="4144" y="1056"/>
                        <a:pt x="42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8" name="Google Shape;18728;p52"/>
                <p:cNvSpPr/>
                <p:nvPr/>
              </p:nvSpPr>
              <p:spPr>
                <a:xfrm>
                  <a:off x="189832" y="2076567"/>
                  <a:ext cx="217371" cy="163261"/>
                </a:xfrm>
                <a:custGeom>
                  <a:rect b="b" l="l" r="r" t="t"/>
                  <a:pathLst>
                    <a:path extrusionOk="0" h="4737" w="6307">
                      <a:moveTo>
                        <a:pt x="6049" y="1"/>
                      </a:moveTo>
                      <a:cubicBezTo>
                        <a:pt x="5636" y="1632"/>
                        <a:pt x="4376" y="3466"/>
                        <a:pt x="1649" y="3466"/>
                      </a:cubicBezTo>
                      <a:cubicBezTo>
                        <a:pt x="1150" y="3466"/>
                        <a:pt x="602" y="3405"/>
                        <a:pt x="0" y="3270"/>
                      </a:cubicBezTo>
                      <a:lnTo>
                        <a:pt x="0" y="3270"/>
                      </a:lnTo>
                      <a:cubicBezTo>
                        <a:pt x="618" y="4170"/>
                        <a:pt x="1673" y="4737"/>
                        <a:pt x="2832" y="4737"/>
                      </a:cubicBezTo>
                      <a:cubicBezTo>
                        <a:pt x="4762" y="4737"/>
                        <a:pt x="6306" y="3192"/>
                        <a:pt x="6306" y="1288"/>
                      </a:cubicBezTo>
                      <a:cubicBezTo>
                        <a:pt x="6306" y="824"/>
                        <a:pt x="6229" y="387"/>
                        <a:pt x="60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9" name="Google Shape;18729;p52"/>
                <p:cNvSpPr/>
                <p:nvPr/>
              </p:nvSpPr>
              <p:spPr>
                <a:xfrm>
                  <a:off x="213785" y="2210531"/>
                  <a:ext cx="148165" cy="64794"/>
                </a:xfrm>
                <a:custGeom>
                  <a:rect b="b" l="l" r="r" t="t"/>
                  <a:pathLst>
                    <a:path extrusionOk="0" h="1880" w="4299">
                      <a:moveTo>
                        <a:pt x="0" y="0"/>
                      </a:moveTo>
                      <a:cubicBezTo>
                        <a:pt x="155" y="1056"/>
                        <a:pt x="1056" y="1879"/>
                        <a:pt x="2137" y="1879"/>
                      </a:cubicBezTo>
                      <a:cubicBezTo>
                        <a:pt x="3243" y="1879"/>
                        <a:pt x="4144" y="1056"/>
                        <a:pt x="42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0" name="Google Shape;18730;p52"/>
                <p:cNvSpPr/>
                <p:nvPr/>
              </p:nvSpPr>
              <p:spPr>
                <a:xfrm>
                  <a:off x="644906" y="1994954"/>
                  <a:ext cx="188972" cy="42633"/>
                </a:xfrm>
                <a:custGeom>
                  <a:rect b="b" l="l" r="r" t="t"/>
                  <a:pathLst>
                    <a:path extrusionOk="0" h="1237" w="5483">
                      <a:moveTo>
                        <a:pt x="2754" y="1"/>
                      </a:moveTo>
                      <a:cubicBezTo>
                        <a:pt x="1673" y="1"/>
                        <a:pt x="695" y="464"/>
                        <a:pt x="0" y="1236"/>
                      </a:cubicBezTo>
                      <a:lnTo>
                        <a:pt x="5483" y="1236"/>
                      </a:lnTo>
                      <a:cubicBezTo>
                        <a:pt x="4788" y="464"/>
                        <a:pt x="3810" y="1"/>
                        <a:pt x="275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1" name="Google Shape;18731;p52"/>
                <p:cNvSpPr/>
                <p:nvPr/>
              </p:nvSpPr>
              <p:spPr>
                <a:xfrm>
                  <a:off x="193382" y="1994954"/>
                  <a:ext cx="188972" cy="42633"/>
                </a:xfrm>
                <a:custGeom>
                  <a:rect b="b" l="l" r="r" t="t"/>
                  <a:pathLst>
                    <a:path extrusionOk="0" h="1237" w="5483">
                      <a:moveTo>
                        <a:pt x="2729" y="1"/>
                      </a:moveTo>
                      <a:cubicBezTo>
                        <a:pt x="1673" y="1"/>
                        <a:pt x="695" y="464"/>
                        <a:pt x="0" y="1236"/>
                      </a:cubicBezTo>
                      <a:lnTo>
                        <a:pt x="5483" y="1236"/>
                      </a:lnTo>
                      <a:cubicBezTo>
                        <a:pt x="4788" y="464"/>
                        <a:pt x="3810" y="1"/>
                        <a:pt x="27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2" name="Google Shape;18732;p52"/>
                <p:cNvSpPr/>
                <p:nvPr/>
              </p:nvSpPr>
              <p:spPr>
                <a:xfrm>
                  <a:off x="722072" y="1971897"/>
                  <a:ext cx="34637" cy="34637"/>
                </a:xfrm>
                <a:custGeom>
                  <a:rect b="b" l="l" r="r" t="t"/>
                  <a:pathLst>
                    <a:path extrusionOk="0" h="1005" w="1005">
                      <a:moveTo>
                        <a:pt x="515" y="1"/>
                      </a:moveTo>
                      <a:cubicBezTo>
                        <a:pt x="232" y="1"/>
                        <a:pt x="1" y="206"/>
                        <a:pt x="1" y="490"/>
                      </a:cubicBezTo>
                      <a:cubicBezTo>
                        <a:pt x="1" y="773"/>
                        <a:pt x="232" y="1004"/>
                        <a:pt x="515" y="1004"/>
                      </a:cubicBezTo>
                      <a:cubicBezTo>
                        <a:pt x="798" y="1004"/>
                        <a:pt x="1004" y="773"/>
                        <a:pt x="1004" y="490"/>
                      </a:cubicBezTo>
                      <a:cubicBezTo>
                        <a:pt x="1004" y="206"/>
                        <a:pt x="798" y="1"/>
                        <a:pt x="51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3" name="Google Shape;18733;p52"/>
                <p:cNvSpPr/>
                <p:nvPr/>
              </p:nvSpPr>
              <p:spPr>
                <a:xfrm>
                  <a:off x="269653" y="1971897"/>
                  <a:ext cx="35533" cy="34637"/>
                </a:xfrm>
                <a:custGeom>
                  <a:rect b="b" l="l" r="r" t="t"/>
                  <a:pathLst>
                    <a:path extrusionOk="0" h="1005" w="1031">
                      <a:moveTo>
                        <a:pt x="516" y="1"/>
                      </a:moveTo>
                      <a:cubicBezTo>
                        <a:pt x="233" y="1"/>
                        <a:pt x="1" y="206"/>
                        <a:pt x="1" y="490"/>
                      </a:cubicBezTo>
                      <a:cubicBezTo>
                        <a:pt x="1" y="773"/>
                        <a:pt x="233" y="1004"/>
                        <a:pt x="516" y="1004"/>
                      </a:cubicBezTo>
                      <a:cubicBezTo>
                        <a:pt x="799" y="1004"/>
                        <a:pt x="1030" y="773"/>
                        <a:pt x="1030" y="490"/>
                      </a:cubicBezTo>
                      <a:cubicBezTo>
                        <a:pt x="1030" y="206"/>
                        <a:pt x="799" y="1"/>
                        <a:pt x="5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4" name="Google Shape;18734;p52"/>
                <p:cNvSpPr/>
                <p:nvPr/>
              </p:nvSpPr>
              <p:spPr>
                <a:xfrm>
                  <a:off x="648456" y="2057956"/>
                  <a:ext cx="59452" cy="107358"/>
                </a:xfrm>
                <a:custGeom>
                  <a:rect b="b" l="l" r="r" t="t"/>
                  <a:pathLst>
                    <a:path extrusionOk="0" h="3115" w="1725">
                      <a:moveTo>
                        <a:pt x="875" y="0"/>
                      </a:moveTo>
                      <a:cubicBezTo>
                        <a:pt x="386" y="0"/>
                        <a:pt x="0" y="695"/>
                        <a:pt x="0" y="1570"/>
                      </a:cubicBezTo>
                      <a:cubicBezTo>
                        <a:pt x="0" y="2420"/>
                        <a:pt x="386" y="3115"/>
                        <a:pt x="875" y="3115"/>
                      </a:cubicBezTo>
                      <a:cubicBezTo>
                        <a:pt x="1339" y="3115"/>
                        <a:pt x="1725" y="2420"/>
                        <a:pt x="1725" y="1570"/>
                      </a:cubicBezTo>
                      <a:cubicBezTo>
                        <a:pt x="1725" y="695"/>
                        <a:pt x="1339" y="0"/>
                        <a:pt x="87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5" name="Google Shape;18735;p52"/>
                <p:cNvSpPr/>
                <p:nvPr/>
              </p:nvSpPr>
              <p:spPr>
                <a:xfrm>
                  <a:off x="193382" y="2057956"/>
                  <a:ext cx="59452" cy="107358"/>
                </a:xfrm>
                <a:custGeom>
                  <a:rect b="b" l="l" r="r" t="t"/>
                  <a:pathLst>
                    <a:path extrusionOk="0" h="3115" w="1725">
                      <a:moveTo>
                        <a:pt x="850" y="0"/>
                      </a:moveTo>
                      <a:cubicBezTo>
                        <a:pt x="386" y="0"/>
                        <a:pt x="0" y="695"/>
                        <a:pt x="0" y="1570"/>
                      </a:cubicBezTo>
                      <a:cubicBezTo>
                        <a:pt x="0" y="2420"/>
                        <a:pt x="386" y="3115"/>
                        <a:pt x="850" y="3115"/>
                      </a:cubicBezTo>
                      <a:cubicBezTo>
                        <a:pt x="1339" y="3115"/>
                        <a:pt x="1725" y="2420"/>
                        <a:pt x="1725" y="1570"/>
                      </a:cubicBezTo>
                      <a:cubicBezTo>
                        <a:pt x="1725" y="695"/>
                        <a:pt x="1339" y="0"/>
                        <a:pt x="8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6" name="Google Shape;18736;p52"/>
                <p:cNvSpPr/>
                <p:nvPr/>
              </p:nvSpPr>
              <p:spPr>
                <a:xfrm>
                  <a:off x="474581" y="3388569"/>
                  <a:ext cx="164157" cy="776221"/>
                </a:xfrm>
                <a:custGeom>
                  <a:rect b="b" l="l" r="r" t="t"/>
                  <a:pathLst>
                    <a:path extrusionOk="0" h="22522" w="4763">
                      <a:moveTo>
                        <a:pt x="1082" y="0"/>
                      </a:moveTo>
                      <a:cubicBezTo>
                        <a:pt x="2394" y="4144"/>
                        <a:pt x="4762" y="14259"/>
                        <a:pt x="0" y="22521"/>
                      </a:cubicBezTo>
                      <a:lnTo>
                        <a:pt x="3836" y="22521"/>
                      </a:lnTo>
                      <a:lnTo>
                        <a:pt x="290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7" name="Google Shape;18737;p52"/>
                <p:cNvSpPr/>
                <p:nvPr/>
              </p:nvSpPr>
              <p:spPr>
                <a:xfrm>
                  <a:off x="435532" y="3411626"/>
                  <a:ext cx="29330" cy="720318"/>
                </a:xfrm>
                <a:custGeom>
                  <a:rect b="b" l="l" r="r" t="t"/>
                  <a:pathLst>
                    <a:path extrusionOk="0" h="20900" w="851">
                      <a:moveTo>
                        <a:pt x="850" y="0"/>
                      </a:moveTo>
                      <a:lnTo>
                        <a:pt x="850" y="0"/>
                      </a:lnTo>
                      <a:cubicBezTo>
                        <a:pt x="722" y="1750"/>
                        <a:pt x="619" y="3475"/>
                        <a:pt x="541" y="5225"/>
                      </a:cubicBezTo>
                      <a:lnTo>
                        <a:pt x="284" y="10450"/>
                      </a:lnTo>
                      <a:lnTo>
                        <a:pt x="104" y="15675"/>
                      </a:lnTo>
                      <a:cubicBezTo>
                        <a:pt x="52" y="17425"/>
                        <a:pt x="27" y="19175"/>
                        <a:pt x="1" y="20900"/>
                      </a:cubicBezTo>
                      <a:cubicBezTo>
                        <a:pt x="130" y="19175"/>
                        <a:pt x="233" y="17425"/>
                        <a:pt x="310" y="15675"/>
                      </a:cubicBezTo>
                      <a:lnTo>
                        <a:pt x="567" y="10450"/>
                      </a:lnTo>
                      <a:lnTo>
                        <a:pt x="747" y="5225"/>
                      </a:lnTo>
                      <a:cubicBezTo>
                        <a:pt x="799" y="3475"/>
                        <a:pt x="825" y="1750"/>
                        <a:pt x="8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8738" name="Google Shape;18738;p52"/>
            <p:cNvGrpSpPr/>
            <p:nvPr/>
          </p:nvGrpSpPr>
          <p:grpSpPr>
            <a:xfrm>
              <a:off x="5105525" y="3015900"/>
              <a:ext cx="4047925" cy="1594750"/>
              <a:chOff x="5172275" y="3015900"/>
              <a:chExt cx="4047925" cy="1594750"/>
            </a:xfrm>
          </p:grpSpPr>
          <p:sp>
            <p:nvSpPr>
              <p:cNvPr id="18739" name="Google Shape;18739;p52"/>
              <p:cNvSpPr/>
              <p:nvPr/>
            </p:nvSpPr>
            <p:spPr>
              <a:xfrm>
                <a:off x="5207150" y="3752250"/>
                <a:ext cx="828625" cy="858400"/>
              </a:xfrm>
              <a:custGeom>
                <a:rect b="b" l="l" r="r" t="t"/>
                <a:pathLst>
                  <a:path extrusionOk="0" h="34336" w="33145">
                    <a:moveTo>
                      <a:pt x="28254" y="1"/>
                    </a:moveTo>
                    <a:cubicBezTo>
                      <a:pt x="25513" y="1"/>
                      <a:pt x="22794" y="981"/>
                      <a:pt x="20674" y="2921"/>
                    </a:cubicBezTo>
                    <a:cubicBezTo>
                      <a:pt x="17047" y="6213"/>
                      <a:pt x="15987" y="11486"/>
                      <a:pt x="18051" y="15922"/>
                    </a:cubicBezTo>
                    <a:cubicBezTo>
                      <a:pt x="17741" y="15811"/>
                      <a:pt x="17418" y="15757"/>
                      <a:pt x="17094" y="15757"/>
                    </a:cubicBezTo>
                    <a:cubicBezTo>
                      <a:pt x="16602" y="15757"/>
                      <a:pt x="16106" y="15881"/>
                      <a:pt x="15652" y="16117"/>
                    </a:cubicBezTo>
                    <a:cubicBezTo>
                      <a:pt x="14927" y="16508"/>
                      <a:pt x="14369" y="17205"/>
                      <a:pt x="14173" y="18014"/>
                    </a:cubicBezTo>
                    <a:cubicBezTo>
                      <a:pt x="12983" y="17502"/>
                      <a:pt x="11740" y="17258"/>
                      <a:pt x="10514" y="17258"/>
                    </a:cubicBezTo>
                    <a:cubicBezTo>
                      <a:pt x="7199" y="17258"/>
                      <a:pt x="4007" y="19040"/>
                      <a:pt x="2316" y="22115"/>
                    </a:cubicBezTo>
                    <a:cubicBezTo>
                      <a:pt x="1" y="26328"/>
                      <a:pt x="1284" y="31629"/>
                      <a:pt x="5246" y="34335"/>
                    </a:cubicBezTo>
                    <a:lnTo>
                      <a:pt x="18581" y="34335"/>
                    </a:lnTo>
                    <a:cubicBezTo>
                      <a:pt x="13499" y="30163"/>
                      <a:pt x="15524" y="22634"/>
                      <a:pt x="24710" y="22634"/>
                    </a:cubicBezTo>
                    <a:cubicBezTo>
                      <a:pt x="26213" y="22634"/>
                      <a:pt x="27909" y="22836"/>
                      <a:pt x="29797" y="23287"/>
                    </a:cubicBezTo>
                    <a:cubicBezTo>
                      <a:pt x="26449" y="19074"/>
                      <a:pt x="31387" y="17512"/>
                      <a:pt x="33145" y="17121"/>
                    </a:cubicBezTo>
                    <a:cubicBezTo>
                      <a:pt x="18275" y="17121"/>
                      <a:pt x="19084" y="968"/>
                      <a:pt x="28904" y="47"/>
                    </a:cubicBezTo>
                    <a:lnTo>
                      <a:pt x="28904" y="19"/>
                    </a:lnTo>
                    <a:cubicBezTo>
                      <a:pt x="28688" y="7"/>
                      <a:pt x="28471" y="1"/>
                      <a:pt x="282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0" name="Google Shape;18740;p52"/>
              <p:cNvSpPr/>
              <p:nvPr/>
            </p:nvSpPr>
            <p:spPr>
              <a:xfrm>
                <a:off x="7559750" y="3142475"/>
                <a:ext cx="45350" cy="28525"/>
              </a:xfrm>
              <a:custGeom>
                <a:rect b="b" l="l" r="r" t="t"/>
                <a:pathLst>
                  <a:path extrusionOk="0" h="1141" w="1814">
                    <a:moveTo>
                      <a:pt x="1283" y="0"/>
                    </a:moveTo>
                    <a:cubicBezTo>
                      <a:pt x="1026" y="0"/>
                      <a:pt x="748" y="57"/>
                      <a:pt x="530" y="166"/>
                    </a:cubicBezTo>
                    <a:cubicBezTo>
                      <a:pt x="168" y="333"/>
                      <a:pt x="84" y="584"/>
                      <a:pt x="0" y="919"/>
                    </a:cubicBezTo>
                    <a:cubicBezTo>
                      <a:pt x="221" y="1048"/>
                      <a:pt x="393" y="1140"/>
                      <a:pt x="597" y="1140"/>
                    </a:cubicBezTo>
                    <a:cubicBezTo>
                      <a:pt x="702" y="1140"/>
                      <a:pt x="816" y="1116"/>
                      <a:pt x="949" y="1059"/>
                    </a:cubicBezTo>
                    <a:cubicBezTo>
                      <a:pt x="1339" y="863"/>
                      <a:pt x="1758" y="473"/>
                      <a:pt x="1814" y="110"/>
                    </a:cubicBezTo>
                    <a:cubicBezTo>
                      <a:pt x="1678" y="36"/>
                      <a:pt x="1487" y="0"/>
                      <a:pt x="1283" y="0"/>
                    </a:cubicBezTo>
                    <a:close/>
                  </a:path>
                </a:pathLst>
              </a:custGeom>
              <a:solidFill>
                <a:srgbClr val="ABC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1" name="Google Shape;18741;p52"/>
              <p:cNvSpPr/>
              <p:nvPr/>
            </p:nvSpPr>
            <p:spPr>
              <a:xfrm>
                <a:off x="7545800" y="3261000"/>
                <a:ext cx="39075" cy="35800"/>
              </a:xfrm>
              <a:custGeom>
                <a:rect b="b" l="l" r="r" t="t"/>
                <a:pathLst>
                  <a:path extrusionOk="0" h="1432" w="1563">
                    <a:moveTo>
                      <a:pt x="449" y="0"/>
                    </a:moveTo>
                    <a:cubicBezTo>
                      <a:pt x="332" y="0"/>
                      <a:pt x="212" y="24"/>
                      <a:pt x="84" y="56"/>
                    </a:cubicBezTo>
                    <a:cubicBezTo>
                      <a:pt x="28" y="391"/>
                      <a:pt x="0" y="670"/>
                      <a:pt x="307" y="949"/>
                    </a:cubicBezTo>
                    <a:cubicBezTo>
                      <a:pt x="582" y="1224"/>
                      <a:pt x="1036" y="1432"/>
                      <a:pt x="1389" y="1432"/>
                    </a:cubicBezTo>
                    <a:cubicBezTo>
                      <a:pt x="1430" y="1432"/>
                      <a:pt x="1469" y="1429"/>
                      <a:pt x="1507" y="1423"/>
                    </a:cubicBezTo>
                    <a:cubicBezTo>
                      <a:pt x="1563" y="1060"/>
                      <a:pt x="1311" y="530"/>
                      <a:pt x="1005" y="251"/>
                    </a:cubicBezTo>
                    <a:cubicBezTo>
                      <a:pt x="815" y="62"/>
                      <a:pt x="637" y="0"/>
                      <a:pt x="449" y="0"/>
                    </a:cubicBezTo>
                    <a:close/>
                  </a:path>
                </a:pathLst>
              </a:custGeom>
              <a:solidFill>
                <a:srgbClr val="ABC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2" name="Google Shape;18742;p52"/>
              <p:cNvSpPr/>
              <p:nvPr/>
            </p:nvSpPr>
            <p:spPr>
              <a:xfrm>
                <a:off x="7856050" y="3358150"/>
                <a:ext cx="1038000" cy="933750"/>
              </a:xfrm>
              <a:custGeom>
                <a:rect b="b" l="l" r="r" t="t"/>
                <a:pathLst>
                  <a:path extrusionOk="0" h="37350" w="41520">
                    <a:moveTo>
                      <a:pt x="27556" y="1"/>
                    </a:moveTo>
                    <a:cubicBezTo>
                      <a:pt x="21511" y="1"/>
                      <a:pt x="15198" y="9537"/>
                      <a:pt x="18726" y="16592"/>
                    </a:cubicBezTo>
                    <a:cubicBezTo>
                      <a:pt x="17584" y="15568"/>
                      <a:pt x="16599" y="15090"/>
                      <a:pt x="15801" y="15090"/>
                    </a:cubicBezTo>
                    <a:cubicBezTo>
                      <a:pt x="14122" y="15090"/>
                      <a:pt x="13272" y="17203"/>
                      <a:pt x="13536" y="20777"/>
                    </a:cubicBezTo>
                    <a:cubicBezTo>
                      <a:pt x="11672" y="15969"/>
                      <a:pt x="9406" y="14111"/>
                      <a:pt x="7705" y="14111"/>
                    </a:cubicBezTo>
                    <a:cubicBezTo>
                      <a:pt x="5715" y="14111"/>
                      <a:pt x="4500" y="16656"/>
                      <a:pt x="5613" y="19996"/>
                    </a:cubicBezTo>
                    <a:cubicBezTo>
                      <a:pt x="4969" y="19489"/>
                      <a:pt x="4265" y="19250"/>
                      <a:pt x="3619" y="19250"/>
                    </a:cubicBezTo>
                    <a:cubicBezTo>
                      <a:pt x="1493" y="19250"/>
                      <a:pt x="0" y="21837"/>
                      <a:pt x="3381" y="25966"/>
                    </a:cubicBezTo>
                    <a:lnTo>
                      <a:pt x="17833" y="35564"/>
                    </a:lnTo>
                    <a:cubicBezTo>
                      <a:pt x="18757" y="36713"/>
                      <a:pt x="20164" y="37349"/>
                      <a:pt x="21599" y="37349"/>
                    </a:cubicBezTo>
                    <a:cubicBezTo>
                      <a:pt x="22114" y="37349"/>
                      <a:pt x="22633" y="37268"/>
                      <a:pt x="23134" y="37098"/>
                    </a:cubicBezTo>
                    <a:cubicBezTo>
                      <a:pt x="25059" y="36428"/>
                      <a:pt x="26370" y="34671"/>
                      <a:pt x="26426" y="32606"/>
                    </a:cubicBezTo>
                    <a:cubicBezTo>
                      <a:pt x="27125" y="32732"/>
                      <a:pt x="27821" y="32793"/>
                      <a:pt x="28510" y="32793"/>
                    </a:cubicBezTo>
                    <a:cubicBezTo>
                      <a:pt x="33481" y="32793"/>
                      <a:pt x="38008" y="29622"/>
                      <a:pt x="39650" y="24795"/>
                    </a:cubicBezTo>
                    <a:cubicBezTo>
                      <a:pt x="41519" y="19271"/>
                      <a:pt x="39092" y="13216"/>
                      <a:pt x="33903" y="10510"/>
                    </a:cubicBezTo>
                    <a:cubicBezTo>
                      <a:pt x="34656" y="7665"/>
                      <a:pt x="34014" y="4735"/>
                      <a:pt x="32368" y="2531"/>
                    </a:cubicBezTo>
                    <a:cubicBezTo>
                      <a:pt x="30935" y="755"/>
                      <a:pt x="29256" y="1"/>
                      <a:pt x="27556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3" name="Google Shape;18743;p52"/>
              <p:cNvSpPr/>
              <p:nvPr/>
            </p:nvSpPr>
            <p:spPr>
              <a:xfrm>
                <a:off x="7578725" y="3305150"/>
                <a:ext cx="1086550" cy="702175"/>
              </a:xfrm>
              <a:custGeom>
                <a:rect b="b" l="l" r="r" t="t"/>
                <a:pathLst>
                  <a:path extrusionOk="0" h="28087" w="43462">
                    <a:moveTo>
                      <a:pt x="18227" y="1"/>
                    </a:moveTo>
                    <a:cubicBezTo>
                      <a:pt x="13420" y="1"/>
                      <a:pt x="8517" y="7622"/>
                      <a:pt x="12465" y="15922"/>
                    </a:cubicBezTo>
                    <a:cubicBezTo>
                      <a:pt x="11263" y="14119"/>
                      <a:pt x="10425" y="13432"/>
                      <a:pt x="9893" y="13432"/>
                    </a:cubicBezTo>
                    <a:cubicBezTo>
                      <a:pt x="9142" y="13432"/>
                      <a:pt x="9002" y="14805"/>
                      <a:pt x="9313" y="16341"/>
                    </a:cubicBezTo>
                    <a:cubicBezTo>
                      <a:pt x="6935" y="13541"/>
                      <a:pt x="5011" y="12487"/>
                      <a:pt x="3602" y="12487"/>
                    </a:cubicBezTo>
                    <a:cubicBezTo>
                      <a:pt x="729" y="12487"/>
                      <a:pt x="1" y="16871"/>
                      <a:pt x="1947" y="19772"/>
                    </a:cubicBezTo>
                    <a:lnTo>
                      <a:pt x="14474" y="28086"/>
                    </a:lnTo>
                    <a:cubicBezTo>
                      <a:pt x="11093" y="23957"/>
                      <a:pt x="12586" y="21370"/>
                      <a:pt x="14712" y="21370"/>
                    </a:cubicBezTo>
                    <a:cubicBezTo>
                      <a:pt x="15358" y="21370"/>
                      <a:pt x="16062" y="21609"/>
                      <a:pt x="16706" y="22116"/>
                    </a:cubicBezTo>
                    <a:cubicBezTo>
                      <a:pt x="15593" y="18776"/>
                      <a:pt x="16808" y="16231"/>
                      <a:pt x="18798" y="16231"/>
                    </a:cubicBezTo>
                    <a:cubicBezTo>
                      <a:pt x="20499" y="16231"/>
                      <a:pt x="22765" y="18089"/>
                      <a:pt x="24629" y="22897"/>
                    </a:cubicBezTo>
                    <a:cubicBezTo>
                      <a:pt x="24365" y="19323"/>
                      <a:pt x="25215" y="17210"/>
                      <a:pt x="26894" y="17210"/>
                    </a:cubicBezTo>
                    <a:cubicBezTo>
                      <a:pt x="27692" y="17210"/>
                      <a:pt x="28677" y="17688"/>
                      <a:pt x="29819" y="18712"/>
                    </a:cubicBezTo>
                    <a:cubicBezTo>
                      <a:pt x="26291" y="11657"/>
                      <a:pt x="32604" y="2121"/>
                      <a:pt x="38649" y="2121"/>
                    </a:cubicBezTo>
                    <a:cubicBezTo>
                      <a:pt x="40349" y="2121"/>
                      <a:pt x="42028" y="2875"/>
                      <a:pt x="43461" y="4651"/>
                    </a:cubicBezTo>
                    <a:cubicBezTo>
                      <a:pt x="42317" y="3089"/>
                      <a:pt x="40699" y="1889"/>
                      <a:pt x="38746" y="1275"/>
                    </a:cubicBezTo>
                    <a:cubicBezTo>
                      <a:pt x="37793" y="971"/>
                      <a:pt x="36827" y="825"/>
                      <a:pt x="35876" y="825"/>
                    </a:cubicBezTo>
                    <a:cubicBezTo>
                      <a:pt x="32041" y="825"/>
                      <a:pt x="28465" y="3188"/>
                      <a:pt x="27057" y="6967"/>
                    </a:cubicBezTo>
                    <a:cubicBezTo>
                      <a:pt x="26750" y="6381"/>
                      <a:pt x="26136" y="6046"/>
                      <a:pt x="25466" y="6046"/>
                    </a:cubicBezTo>
                    <a:cubicBezTo>
                      <a:pt x="24825" y="6046"/>
                      <a:pt x="24211" y="6437"/>
                      <a:pt x="23932" y="7023"/>
                    </a:cubicBezTo>
                    <a:cubicBezTo>
                      <a:pt x="23876" y="5349"/>
                      <a:pt x="23346" y="3786"/>
                      <a:pt x="22453" y="2475"/>
                    </a:cubicBezTo>
                    <a:cubicBezTo>
                      <a:pt x="21239" y="754"/>
                      <a:pt x="19738" y="1"/>
                      <a:pt x="18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4" name="Google Shape;18744;p52"/>
              <p:cNvSpPr/>
              <p:nvPr/>
            </p:nvSpPr>
            <p:spPr>
              <a:xfrm>
                <a:off x="7352600" y="3270550"/>
                <a:ext cx="787475" cy="528925"/>
              </a:xfrm>
              <a:custGeom>
                <a:rect b="b" l="l" r="r" t="t"/>
                <a:pathLst>
                  <a:path extrusionOk="0" h="21157" w="31499">
                    <a:moveTo>
                      <a:pt x="24213" y="1"/>
                    </a:moveTo>
                    <a:cubicBezTo>
                      <a:pt x="20504" y="1"/>
                      <a:pt x="17135" y="2392"/>
                      <a:pt x="15931" y="5979"/>
                    </a:cubicBezTo>
                    <a:cubicBezTo>
                      <a:pt x="15689" y="5689"/>
                      <a:pt x="15335" y="5539"/>
                      <a:pt x="14983" y="5539"/>
                    </a:cubicBezTo>
                    <a:cubicBezTo>
                      <a:pt x="14725" y="5539"/>
                      <a:pt x="14469" y="5619"/>
                      <a:pt x="14257" y="5784"/>
                    </a:cubicBezTo>
                    <a:cubicBezTo>
                      <a:pt x="13699" y="6147"/>
                      <a:pt x="13587" y="6900"/>
                      <a:pt x="13922" y="7458"/>
                    </a:cubicBezTo>
                    <a:cubicBezTo>
                      <a:pt x="12545" y="5463"/>
                      <a:pt x="10318" y="4384"/>
                      <a:pt x="8049" y="4384"/>
                    </a:cubicBezTo>
                    <a:cubicBezTo>
                      <a:pt x="6732" y="4384"/>
                      <a:pt x="5401" y="4747"/>
                      <a:pt x="4213" y="5505"/>
                    </a:cubicBezTo>
                    <a:cubicBezTo>
                      <a:pt x="977" y="7625"/>
                      <a:pt x="0" y="11894"/>
                      <a:pt x="1981" y="15186"/>
                    </a:cubicBezTo>
                    <a:lnTo>
                      <a:pt x="10992" y="21156"/>
                    </a:lnTo>
                    <a:cubicBezTo>
                      <a:pt x="9046" y="18255"/>
                      <a:pt x="9774" y="13871"/>
                      <a:pt x="12647" y="13871"/>
                    </a:cubicBezTo>
                    <a:cubicBezTo>
                      <a:pt x="14056" y="13871"/>
                      <a:pt x="15980" y="14925"/>
                      <a:pt x="18358" y="17725"/>
                    </a:cubicBezTo>
                    <a:cubicBezTo>
                      <a:pt x="18047" y="16189"/>
                      <a:pt x="18187" y="14816"/>
                      <a:pt x="18938" y="14816"/>
                    </a:cubicBezTo>
                    <a:cubicBezTo>
                      <a:pt x="19470" y="14816"/>
                      <a:pt x="20308" y="15503"/>
                      <a:pt x="21510" y="17306"/>
                    </a:cubicBezTo>
                    <a:cubicBezTo>
                      <a:pt x="17562" y="9006"/>
                      <a:pt x="22465" y="1385"/>
                      <a:pt x="27272" y="1385"/>
                    </a:cubicBezTo>
                    <a:cubicBezTo>
                      <a:pt x="28783" y="1385"/>
                      <a:pt x="30284" y="2138"/>
                      <a:pt x="31498" y="3859"/>
                    </a:cubicBezTo>
                    <a:cubicBezTo>
                      <a:pt x="30159" y="1850"/>
                      <a:pt x="27983" y="427"/>
                      <a:pt x="25472" y="93"/>
                    </a:cubicBezTo>
                    <a:cubicBezTo>
                      <a:pt x="25050" y="31"/>
                      <a:pt x="24629" y="1"/>
                      <a:pt x="242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5" name="Google Shape;18745;p52"/>
              <p:cNvSpPr/>
              <p:nvPr/>
            </p:nvSpPr>
            <p:spPr>
              <a:xfrm>
                <a:off x="7840825" y="3533000"/>
                <a:ext cx="62800" cy="76050"/>
              </a:xfrm>
              <a:custGeom>
                <a:rect b="b" l="l" r="r" t="t"/>
                <a:pathLst>
                  <a:path extrusionOk="0" h="3042" w="2512">
                    <a:moveTo>
                      <a:pt x="2260" y="1"/>
                    </a:moveTo>
                    <a:lnTo>
                      <a:pt x="2260" y="1"/>
                    </a:lnTo>
                    <a:cubicBezTo>
                      <a:pt x="1591" y="29"/>
                      <a:pt x="782" y="698"/>
                      <a:pt x="391" y="1340"/>
                    </a:cubicBezTo>
                    <a:cubicBezTo>
                      <a:pt x="0" y="2010"/>
                      <a:pt x="112" y="2456"/>
                      <a:pt x="391" y="3042"/>
                    </a:cubicBezTo>
                    <a:cubicBezTo>
                      <a:pt x="1033" y="3014"/>
                      <a:pt x="1507" y="2930"/>
                      <a:pt x="1898" y="2261"/>
                    </a:cubicBezTo>
                    <a:cubicBezTo>
                      <a:pt x="2288" y="1619"/>
                      <a:pt x="2511" y="587"/>
                      <a:pt x="22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6" name="Google Shape;18746;p52"/>
              <p:cNvSpPr/>
              <p:nvPr/>
            </p:nvSpPr>
            <p:spPr>
              <a:xfrm>
                <a:off x="7853375" y="3597125"/>
                <a:ext cx="63500" cy="31525"/>
              </a:xfrm>
              <a:custGeom>
                <a:rect b="b" l="l" r="r" t="t"/>
                <a:pathLst>
                  <a:path extrusionOk="0" h="1261" w="2540">
                    <a:moveTo>
                      <a:pt x="1080" y="0"/>
                    </a:moveTo>
                    <a:cubicBezTo>
                      <a:pt x="1045" y="0"/>
                      <a:pt x="1011" y="1"/>
                      <a:pt x="977" y="3"/>
                    </a:cubicBezTo>
                    <a:cubicBezTo>
                      <a:pt x="447" y="58"/>
                      <a:pt x="252" y="310"/>
                      <a:pt x="1" y="700"/>
                    </a:cubicBezTo>
                    <a:cubicBezTo>
                      <a:pt x="290" y="1042"/>
                      <a:pt x="505" y="1260"/>
                      <a:pt x="998" y="1260"/>
                    </a:cubicBezTo>
                    <a:cubicBezTo>
                      <a:pt x="1027" y="1260"/>
                      <a:pt x="1057" y="1260"/>
                      <a:pt x="1089" y="1258"/>
                    </a:cubicBezTo>
                    <a:cubicBezTo>
                      <a:pt x="1619" y="1202"/>
                      <a:pt x="2288" y="923"/>
                      <a:pt x="2539" y="505"/>
                    </a:cubicBezTo>
                    <a:cubicBezTo>
                      <a:pt x="2252" y="191"/>
                      <a:pt x="1597" y="0"/>
                      <a:pt x="10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7" name="Google Shape;18747;p52"/>
              <p:cNvSpPr/>
              <p:nvPr/>
            </p:nvSpPr>
            <p:spPr>
              <a:xfrm>
                <a:off x="7891750" y="3632725"/>
                <a:ext cx="62100" cy="32500"/>
              </a:xfrm>
              <a:custGeom>
                <a:rect b="b" l="l" r="r" t="t"/>
                <a:pathLst>
                  <a:path extrusionOk="0" h="1300" w="2484">
                    <a:moveTo>
                      <a:pt x="882" y="0"/>
                    </a:moveTo>
                    <a:cubicBezTo>
                      <a:pt x="512" y="0"/>
                      <a:pt x="275" y="196"/>
                      <a:pt x="0" y="448"/>
                    </a:cubicBezTo>
                    <a:cubicBezTo>
                      <a:pt x="195" y="866"/>
                      <a:pt x="363" y="1145"/>
                      <a:pt x="893" y="1257"/>
                    </a:cubicBezTo>
                    <a:cubicBezTo>
                      <a:pt x="1028" y="1285"/>
                      <a:pt x="1175" y="1299"/>
                      <a:pt x="1325" y="1299"/>
                    </a:cubicBezTo>
                    <a:cubicBezTo>
                      <a:pt x="1766" y="1299"/>
                      <a:pt x="2233" y="1179"/>
                      <a:pt x="2483" y="950"/>
                    </a:cubicBezTo>
                    <a:cubicBezTo>
                      <a:pt x="2316" y="532"/>
                      <a:pt x="1674" y="141"/>
                      <a:pt x="1144" y="29"/>
                    </a:cubicBezTo>
                    <a:cubicBezTo>
                      <a:pt x="1049" y="9"/>
                      <a:pt x="963" y="0"/>
                      <a:pt x="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8" name="Google Shape;18748;p52"/>
              <p:cNvSpPr/>
              <p:nvPr/>
            </p:nvSpPr>
            <p:spPr>
              <a:xfrm>
                <a:off x="7929400" y="3606175"/>
                <a:ext cx="42575" cy="21025"/>
              </a:xfrm>
              <a:custGeom>
                <a:rect b="b" l="l" r="r" t="t"/>
                <a:pathLst>
                  <a:path extrusionOk="0" h="841" w="1703">
                    <a:moveTo>
                      <a:pt x="751" y="0"/>
                    </a:moveTo>
                    <a:cubicBezTo>
                      <a:pt x="724" y="0"/>
                      <a:pt x="697" y="1"/>
                      <a:pt x="670" y="3"/>
                    </a:cubicBezTo>
                    <a:cubicBezTo>
                      <a:pt x="308" y="3"/>
                      <a:pt x="168" y="199"/>
                      <a:pt x="1" y="450"/>
                    </a:cubicBezTo>
                    <a:cubicBezTo>
                      <a:pt x="196" y="701"/>
                      <a:pt x="363" y="840"/>
                      <a:pt x="698" y="840"/>
                    </a:cubicBezTo>
                    <a:cubicBezTo>
                      <a:pt x="1061" y="812"/>
                      <a:pt x="1535" y="645"/>
                      <a:pt x="1703" y="394"/>
                    </a:cubicBezTo>
                    <a:cubicBezTo>
                      <a:pt x="1521" y="161"/>
                      <a:pt x="1101" y="0"/>
                      <a:pt x="7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9" name="Google Shape;18749;p52"/>
              <p:cNvSpPr/>
              <p:nvPr/>
            </p:nvSpPr>
            <p:spPr>
              <a:xfrm>
                <a:off x="7914750" y="3534900"/>
                <a:ext cx="32825" cy="30975"/>
              </a:xfrm>
              <a:custGeom>
                <a:rect b="b" l="l" r="r" t="t"/>
                <a:pathLst>
                  <a:path extrusionOk="0" h="1239" w="1313">
                    <a:moveTo>
                      <a:pt x="1155" y="0"/>
                    </a:moveTo>
                    <a:cubicBezTo>
                      <a:pt x="858" y="0"/>
                      <a:pt x="477" y="202"/>
                      <a:pt x="252" y="427"/>
                    </a:cubicBezTo>
                    <a:cubicBezTo>
                      <a:pt x="1" y="678"/>
                      <a:pt x="29" y="929"/>
                      <a:pt x="84" y="1208"/>
                    </a:cubicBezTo>
                    <a:cubicBezTo>
                      <a:pt x="183" y="1226"/>
                      <a:pt x="273" y="1238"/>
                      <a:pt x="357" y="1238"/>
                    </a:cubicBezTo>
                    <a:cubicBezTo>
                      <a:pt x="537" y="1238"/>
                      <a:pt x="695" y="1184"/>
                      <a:pt x="866" y="1013"/>
                    </a:cubicBezTo>
                    <a:cubicBezTo>
                      <a:pt x="1117" y="762"/>
                      <a:pt x="1312" y="316"/>
                      <a:pt x="1256" y="9"/>
                    </a:cubicBezTo>
                    <a:cubicBezTo>
                      <a:pt x="1224" y="3"/>
                      <a:pt x="1190" y="0"/>
                      <a:pt x="11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0" name="Google Shape;18750;p52"/>
              <p:cNvSpPr/>
              <p:nvPr/>
            </p:nvSpPr>
            <p:spPr>
              <a:xfrm>
                <a:off x="8046575" y="3643900"/>
                <a:ext cx="43975" cy="85825"/>
              </a:xfrm>
              <a:custGeom>
                <a:rect b="b" l="l" r="r" t="t"/>
                <a:pathLst>
                  <a:path extrusionOk="0" h="3433" w="1759">
                    <a:moveTo>
                      <a:pt x="810" y="1"/>
                    </a:moveTo>
                    <a:cubicBezTo>
                      <a:pt x="308" y="364"/>
                      <a:pt x="1" y="1340"/>
                      <a:pt x="29" y="2065"/>
                    </a:cubicBezTo>
                    <a:cubicBezTo>
                      <a:pt x="57" y="2791"/>
                      <a:pt x="391" y="3098"/>
                      <a:pt x="921" y="3432"/>
                    </a:cubicBezTo>
                    <a:cubicBezTo>
                      <a:pt x="1424" y="3070"/>
                      <a:pt x="1758" y="2735"/>
                      <a:pt x="1730" y="2010"/>
                    </a:cubicBezTo>
                    <a:cubicBezTo>
                      <a:pt x="1703" y="1284"/>
                      <a:pt x="1340" y="336"/>
                      <a:pt x="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1" name="Google Shape;18751;p52"/>
              <p:cNvSpPr/>
              <p:nvPr/>
            </p:nvSpPr>
            <p:spPr>
              <a:xfrm>
                <a:off x="8074475" y="3694450"/>
                <a:ext cx="49550" cy="40875"/>
              </a:xfrm>
              <a:custGeom>
                <a:rect b="b" l="l" r="r" t="t"/>
                <a:pathLst>
                  <a:path extrusionOk="0" h="1635" w="1982">
                    <a:moveTo>
                      <a:pt x="1663" y="1"/>
                    </a:moveTo>
                    <a:cubicBezTo>
                      <a:pt x="1266" y="1"/>
                      <a:pt x="778" y="191"/>
                      <a:pt x="447" y="434"/>
                    </a:cubicBezTo>
                    <a:cubicBezTo>
                      <a:pt x="29" y="769"/>
                      <a:pt x="1" y="1076"/>
                      <a:pt x="29" y="1522"/>
                    </a:cubicBezTo>
                    <a:cubicBezTo>
                      <a:pt x="224" y="1587"/>
                      <a:pt x="402" y="1634"/>
                      <a:pt x="576" y="1634"/>
                    </a:cubicBezTo>
                    <a:cubicBezTo>
                      <a:pt x="773" y="1634"/>
                      <a:pt x="965" y="1574"/>
                      <a:pt x="1172" y="1410"/>
                    </a:cubicBezTo>
                    <a:cubicBezTo>
                      <a:pt x="1591" y="1076"/>
                      <a:pt x="1982" y="490"/>
                      <a:pt x="1954" y="43"/>
                    </a:cubicBezTo>
                    <a:cubicBezTo>
                      <a:pt x="1866" y="14"/>
                      <a:pt x="1768" y="1"/>
                      <a:pt x="16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2" name="Google Shape;18752;p52"/>
              <p:cNvSpPr/>
              <p:nvPr/>
            </p:nvSpPr>
            <p:spPr>
              <a:xfrm>
                <a:off x="7983800" y="3685050"/>
                <a:ext cx="31425" cy="60725"/>
              </a:xfrm>
              <a:custGeom>
                <a:rect b="b" l="l" r="r" t="t"/>
                <a:pathLst>
                  <a:path extrusionOk="0" h="2429" w="1257">
                    <a:moveTo>
                      <a:pt x="503" y="1"/>
                    </a:moveTo>
                    <a:cubicBezTo>
                      <a:pt x="168" y="280"/>
                      <a:pt x="1" y="977"/>
                      <a:pt x="29" y="1508"/>
                    </a:cubicBezTo>
                    <a:cubicBezTo>
                      <a:pt x="85" y="2010"/>
                      <a:pt x="336" y="2205"/>
                      <a:pt x="698" y="2428"/>
                    </a:cubicBezTo>
                    <a:cubicBezTo>
                      <a:pt x="1033" y="2149"/>
                      <a:pt x="1256" y="1926"/>
                      <a:pt x="1228" y="1396"/>
                    </a:cubicBezTo>
                    <a:cubicBezTo>
                      <a:pt x="1173" y="894"/>
                      <a:pt x="894" y="224"/>
                      <a:pt x="5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3" name="Google Shape;18753;p52"/>
              <p:cNvSpPr/>
              <p:nvPr/>
            </p:nvSpPr>
            <p:spPr>
              <a:xfrm>
                <a:off x="8125400" y="3717850"/>
                <a:ext cx="32800" cy="26625"/>
              </a:xfrm>
              <a:custGeom>
                <a:rect b="b" l="l" r="r" t="t"/>
                <a:pathLst>
                  <a:path extrusionOk="0" h="1065" w="1312">
                    <a:moveTo>
                      <a:pt x="1101" y="0"/>
                    </a:moveTo>
                    <a:cubicBezTo>
                      <a:pt x="840" y="0"/>
                      <a:pt x="523" y="106"/>
                      <a:pt x="307" y="279"/>
                    </a:cubicBezTo>
                    <a:cubicBezTo>
                      <a:pt x="28" y="474"/>
                      <a:pt x="0" y="698"/>
                      <a:pt x="0" y="977"/>
                    </a:cubicBezTo>
                    <a:cubicBezTo>
                      <a:pt x="133" y="1030"/>
                      <a:pt x="247" y="1064"/>
                      <a:pt x="361" y="1064"/>
                    </a:cubicBezTo>
                    <a:cubicBezTo>
                      <a:pt x="485" y="1064"/>
                      <a:pt x="608" y="1023"/>
                      <a:pt x="754" y="921"/>
                    </a:cubicBezTo>
                    <a:cubicBezTo>
                      <a:pt x="1033" y="726"/>
                      <a:pt x="1312" y="335"/>
                      <a:pt x="1312" y="28"/>
                    </a:cubicBezTo>
                    <a:cubicBezTo>
                      <a:pt x="1249" y="9"/>
                      <a:pt x="1177" y="0"/>
                      <a:pt x="1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4" name="Google Shape;18754;p52"/>
              <p:cNvSpPr/>
              <p:nvPr/>
            </p:nvSpPr>
            <p:spPr>
              <a:xfrm>
                <a:off x="7944750" y="3737000"/>
                <a:ext cx="36300" cy="24600"/>
              </a:xfrm>
              <a:custGeom>
                <a:rect b="b" l="l" r="r" t="t"/>
                <a:pathLst>
                  <a:path extrusionOk="0" h="984" w="1452">
                    <a:moveTo>
                      <a:pt x="351" y="1"/>
                    </a:moveTo>
                    <a:cubicBezTo>
                      <a:pt x="220" y="1"/>
                      <a:pt x="98" y="22"/>
                      <a:pt x="0" y="71"/>
                    </a:cubicBezTo>
                    <a:cubicBezTo>
                      <a:pt x="56" y="378"/>
                      <a:pt x="363" y="741"/>
                      <a:pt x="670" y="880"/>
                    </a:cubicBezTo>
                    <a:cubicBezTo>
                      <a:pt x="803" y="953"/>
                      <a:pt x="915" y="983"/>
                      <a:pt x="1022" y="983"/>
                    </a:cubicBezTo>
                    <a:cubicBezTo>
                      <a:pt x="1162" y="983"/>
                      <a:pt x="1293" y="931"/>
                      <a:pt x="1451" y="852"/>
                    </a:cubicBezTo>
                    <a:cubicBezTo>
                      <a:pt x="1395" y="573"/>
                      <a:pt x="1368" y="350"/>
                      <a:pt x="1061" y="183"/>
                    </a:cubicBezTo>
                    <a:cubicBezTo>
                      <a:pt x="861" y="74"/>
                      <a:pt x="592" y="1"/>
                      <a:pt x="3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5" name="Google Shape;18755;p52"/>
              <p:cNvSpPr/>
              <p:nvPr/>
            </p:nvSpPr>
            <p:spPr>
              <a:xfrm>
                <a:off x="7651800" y="3555325"/>
                <a:ext cx="43975" cy="86525"/>
              </a:xfrm>
              <a:custGeom>
                <a:rect b="b" l="l" r="r" t="t"/>
                <a:pathLst>
                  <a:path extrusionOk="0" h="3461" w="1759">
                    <a:moveTo>
                      <a:pt x="810" y="1"/>
                    </a:moveTo>
                    <a:cubicBezTo>
                      <a:pt x="308" y="391"/>
                      <a:pt x="1" y="1340"/>
                      <a:pt x="29" y="2093"/>
                    </a:cubicBezTo>
                    <a:cubicBezTo>
                      <a:pt x="57" y="2819"/>
                      <a:pt x="419" y="3098"/>
                      <a:pt x="922" y="3460"/>
                    </a:cubicBezTo>
                    <a:cubicBezTo>
                      <a:pt x="1424" y="3070"/>
                      <a:pt x="1758" y="2763"/>
                      <a:pt x="1731" y="2037"/>
                    </a:cubicBezTo>
                    <a:cubicBezTo>
                      <a:pt x="1703" y="1312"/>
                      <a:pt x="1340" y="336"/>
                      <a:pt x="810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6" name="Google Shape;18756;p52"/>
              <p:cNvSpPr/>
              <p:nvPr/>
            </p:nvSpPr>
            <p:spPr>
              <a:xfrm>
                <a:off x="7679700" y="3606225"/>
                <a:ext cx="49550" cy="40525"/>
              </a:xfrm>
              <a:custGeom>
                <a:rect b="b" l="l" r="r" t="t"/>
                <a:pathLst>
                  <a:path extrusionOk="0" h="1621" w="1982">
                    <a:moveTo>
                      <a:pt x="1708" y="0"/>
                    </a:moveTo>
                    <a:cubicBezTo>
                      <a:pt x="1304" y="0"/>
                      <a:pt x="791" y="196"/>
                      <a:pt x="447" y="448"/>
                    </a:cubicBezTo>
                    <a:cubicBezTo>
                      <a:pt x="29" y="755"/>
                      <a:pt x="1" y="1089"/>
                      <a:pt x="29" y="1508"/>
                    </a:cubicBezTo>
                    <a:cubicBezTo>
                      <a:pt x="225" y="1573"/>
                      <a:pt x="402" y="1620"/>
                      <a:pt x="576" y="1620"/>
                    </a:cubicBezTo>
                    <a:cubicBezTo>
                      <a:pt x="773" y="1620"/>
                      <a:pt x="965" y="1560"/>
                      <a:pt x="1173" y="1396"/>
                    </a:cubicBezTo>
                    <a:cubicBezTo>
                      <a:pt x="1591" y="1089"/>
                      <a:pt x="1982" y="476"/>
                      <a:pt x="1954" y="29"/>
                    </a:cubicBezTo>
                    <a:cubicBezTo>
                      <a:pt x="1879" y="9"/>
                      <a:pt x="1796" y="0"/>
                      <a:pt x="1708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7" name="Google Shape;18757;p52"/>
              <p:cNvSpPr/>
              <p:nvPr/>
            </p:nvSpPr>
            <p:spPr>
              <a:xfrm>
                <a:off x="7612750" y="3588075"/>
                <a:ext cx="46050" cy="47675"/>
              </a:xfrm>
              <a:custGeom>
                <a:rect b="b" l="l" r="r" t="t"/>
                <a:pathLst>
                  <a:path extrusionOk="0" h="1907" w="1842">
                    <a:moveTo>
                      <a:pt x="158" y="1"/>
                    </a:moveTo>
                    <a:cubicBezTo>
                      <a:pt x="143" y="1"/>
                      <a:pt x="127" y="1"/>
                      <a:pt x="112" y="2"/>
                    </a:cubicBezTo>
                    <a:cubicBezTo>
                      <a:pt x="1" y="448"/>
                      <a:pt x="252" y="1118"/>
                      <a:pt x="586" y="1509"/>
                    </a:cubicBezTo>
                    <a:cubicBezTo>
                      <a:pt x="841" y="1833"/>
                      <a:pt x="1115" y="1907"/>
                      <a:pt x="1456" y="1907"/>
                    </a:cubicBezTo>
                    <a:cubicBezTo>
                      <a:pt x="1526" y="1907"/>
                      <a:pt x="1598" y="1904"/>
                      <a:pt x="1674" y="1899"/>
                    </a:cubicBezTo>
                    <a:cubicBezTo>
                      <a:pt x="1786" y="1481"/>
                      <a:pt x="1842" y="1146"/>
                      <a:pt x="1507" y="755"/>
                    </a:cubicBezTo>
                    <a:cubicBezTo>
                      <a:pt x="1184" y="378"/>
                      <a:pt x="600" y="1"/>
                      <a:pt x="158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8" name="Google Shape;18758;p52"/>
              <p:cNvSpPr/>
              <p:nvPr/>
            </p:nvSpPr>
            <p:spPr>
              <a:xfrm>
                <a:off x="7730625" y="3629675"/>
                <a:ext cx="33500" cy="26650"/>
              </a:xfrm>
              <a:custGeom>
                <a:rect b="b" l="l" r="r" t="t"/>
                <a:pathLst>
                  <a:path extrusionOk="0" h="1066" w="1340">
                    <a:moveTo>
                      <a:pt x="1104" y="0"/>
                    </a:moveTo>
                    <a:cubicBezTo>
                      <a:pt x="839" y="0"/>
                      <a:pt x="518" y="116"/>
                      <a:pt x="307" y="263"/>
                    </a:cubicBezTo>
                    <a:cubicBezTo>
                      <a:pt x="28" y="458"/>
                      <a:pt x="0" y="682"/>
                      <a:pt x="0" y="988"/>
                    </a:cubicBezTo>
                    <a:cubicBezTo>
                      <a:pt x="140" y="1030"/>
                      <a:pt x="259" y="1065"/>
                      <a:pt x="381" y="1065"/>
                    </a:cubicBezTo>
                    <a:cubicBezTo>
                      <a:pt x="503" y="1065"/>
                      <a:pt x="628" y="1030"/>
                      <a:pt x="782" y="933"/>
                    </a:cubicBezTo>
                    <a:cubicBezTo>
                      <a:pt x="1061" y="709"/>
                      <a:pt x="1340" y="319"/>
                      <a:pt x="1340" y="40"/>
                    </a:cubicBezTo>
                    <a:cubicBezTo>
                      <a:pt x="1271" y="12"/>
                      <a:pt x="1191" y="0"/>
                      <a:pt x="1104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9" name="Google Shape;18759;p52"/>
              <p:cNvSpPr/>
              <p:nvPr/>
            </p:nvSpPr>
            <p:spPr>
              <a:xfrm>
                <a:off x="7568100" y="3625025"/>
                <a:ext cx="36300" cy="24725"/>
              </a:xfrm>
              <a:custGeom>
                <a:rect b="b" l="l" r="r" t="t"/>
                <a:pathLst>
                  <a:path extrusionOk="0" h="989" w="1452">
                    <a:moveTo>
                      <a:pt x="355" y="0"/>
                    </a:moveTo>
                    <a:cubicBezTo>
                      <a:pt x="223" y="0"/>
                      <a:pt x="100" y="19"/>
                      <a:pt x="1" y="58"/>
                    </a:cubicBezTo>
                    <a:cubicBezTo>
                      <a:pt x="29" y="365"/>
                      <a:pt x="364" y="728"/>
                      <a:pt x="671" y="895"/>
                    </a:cubicBezTo>
                    <a:cubicBezTo>
                      <a:pt x="791" y="961"/>
                      <a:pt x="895" y="988"/>
                      <a:pt x="993" y="988"/>
                    </a:cubicBezTo>
                    <a:cubicBezTo>
                      <a:pt x="1144" y="988"/>
                      <a:pt x="1283" y="924"/>
                      <a:pt x="1452" y="840"/>
                    </a:cubicBezTo>
                    <a:cubicBezTo>
                      <a:pt x="1396" y="561"/>
                      <a:pt x="1368" y="337"/>
                      <a:pt x="1061" y="170"/>
                    </a:cubicBezTo>
                    <a:cubicBezTo>
                      <a:pt x="863" y="62"/>
                      <a:pt x="595" y="0"/>
                      <a:pt x="355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0" name="Google Shape;18760;p52"/>
              <p:cNvSpPr/>
              <p:nvPr/>
            </p:nvSpPr>
            <p:spPr>
              <a:xfrm>
                <a:off x="7793400" y="3282050"/>
                <a:ext cx="85125" cy="48150"/>
              </a:xfrm>
              <a:custGeom>
                <a:rect b="b" l="l" r="r" t="t"/>
                <a:pathLst>
                  <a:path extrusionOk="0" h="1926" w="3405">
                    <a:moveTo>
                      <a:pt x="1281" y="0"/>
                    </a:moveTo>
                    <a:cubicBezTo>
                      <a:pt x="788" y="0"/>
                      <a:pt x="306" y="105"/>
                      <a:pt x="0" y="330"/>
                    </a:cubicBezTo>
                    <a:cubicBezTo>
                      <a:pt x="196" y="944"/>
                      <a:pt x="1033" y="1586"/>
                      <a:pt x="1758" y="1837"/>
                    </a:cubicBezTo>
                    <a:cubicBezTo>
                      <a:pt x="1956" y="1898"/>
                      <a:pt x="2132" y="1925"/>
                      <a:pt x="2292" y="1925"/>
                    </a:cubicBezTo>
                    <a:cubicBezTo>
                      <a:pt x="2718" y="1925"/>
                      <a:pt x="3039" y="1730"/>
                      <a:pt x="3404" y="1446"/>
                    </a:cubicBezTo>
                    <a:cubicBezTo>
                      <a:pt x="3237" y="832"/>
                      <a:pt x="3041" y="386"/>
                      <a:pt x="2316" y="163"/>
                    </a:cubicBezTo>
                    <a:cubicBezTo>
                      <a:pt x="2009" y="56"/>
                      <a:pt x="1642" y="0"/>
                      <a:pt x="12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1" name="Google Shape;18761;p52"/>
              <p:cNvSpPr/>
              <p:nvPr/>
            </p:nvSpPr>
            <p:spPr>
              <a:xfrm>
                <a:off x="7856875" y="3253325"/>
                <a:ext cx="37675" cy="60700"/>
              </a:xfrm>
              <a:custGeom>
                <a:rect b="b" l="l" r="r" t="t"/>
                <a:pathLst>
                  <a:path extrusionOk="0" h="2428" w="1507">
                    <a:moveTo>
                      <a:pt x="307" y="0"/>
                    </a:moveTo>
                    <a:cubicBezTo>
                      <a:pt x="28" y="363"/>
                      <a:pt x="0" y="1116"/>
                      <a:pt x="168" y="1619"/>
                    </a:cubicBezTo>
                    <a:cubicBezTo>
                      <a:pt x="307" y="2149"/>
                      <a:pt x="614" y="2288"/>
                      <a:pt x="1060" y="2428"/>
                    </a:cubicBezTo>
                    <a:cubicBezTo>
                      <a:pt x="1339" y="2065"/>
                      <a:pt x="1507" y="1758"/>
                      <a:pt x="1339" y="1256"/>
                    </a:cubicBezTo>
                    <a:cubicBezTo>
                      <a:pt x="1200" y="754"/>
                      <a:pt x="753" y="140"/>
                      <a:pt x="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2" name="Google Shape;18762;p52"/>
              <p:cNvSpPr/>
              <p:nvPr/>
            </p:nvSpPr>
            <p:spPr>
              <a:xfrm>
                <a:off x="7886150" y="3206600"/>
                <a:ext cx="32125" cy="63475"/>
              </a:xfrm>
              <a:custGeom>
                <a:rect b="b" l="l" r="r" t="t"/>
                <a:pathLst>
                  <a:path extrusionOk="0" h="2539" w="1285">
                    <a:moveTo>
                      <a:pt x="587" y="0"/>
                    </a:moveTo>
                    <a:cubicBezTo>
                      <a:pt x="224" y="279"/>
                      <a:pt x="1" y="977"/>
                      <a:pt x="29" y="1535"/>
                    </a:cubicBezTo>
                    <a:cubicBezTo>
                      <a:pt x="29" y="2065"/>
                      <a:pt x="308" y="2260"/>
                      <a:pt x="671" y="2539"/>
                    </a:cubicBezTo>
                    <a:cubicBezTo>
                      <a:pt x="1033" y="2260"/>
                      <a:pt x="1284" y="2009"/>
                      <a:pt x="1256" y="1479"/>
                    </a:cubicBezTo>
                    <a:cubicBezTo>
                      <a:pt x="1256" y="949"/>
                      <a:pt x="977" y="251"/>
                      <a:pt x="5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3" name="Google Shape;18763;p52"/>
              <p:cNvSpPr/>
              <p:nvPr/>
            </p:nvSpPr>
            <p:spPr>
              <a:xfrm>
                <a:off x="7851975" y="3198225"/>
                <a:ext cx="24450" cy="41175"/>
              </a:xfrm>
              <a:custGeom>
                <a:rect b="b" l="l" r="r" t="t"/>
                <a:pathLst>
                  <a:path extrusionOk="0" h="1647" w="978">
                    <a:moveTo>
                      <a:pt x="224" y="0"/>
                    </a:moveTo>
                    <a:cubicBezTo>
                      <a:pt x="29" y="251"/>
                      <a:pt x="1" y="754"/>
                      <a:pt x="85" y="1088"/>
                    </a:cubicBezTo>
                    <a:cubicBezTo>
                      <a:pt x="168" y="1423"/>
                      <a:pt x="391" y="1535"/>
                      <a:pt x="670" y="1646"/>
                    </a:cubicBezTo>
                    <a:cubicBezTo>
                      <a:pt x="866" y="1395"/>
                      <a:pt x="977" y="1200"/>
                      <a:pt x="894" y="865"/>
                    </a:cubicBezTo>
                    <a:cubicBezTo>
                      <a:pt x="810" y="530"/>
                      <a:pt x="503" y="112"/>
                      <a:pt x="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4" name="Google Shape;18764;p52"/>
              <p:cNvSpPr/>
              <p:nvPr/>
            </p:nvSpPr>
            <p:spPr>
              <a:xfrm>
                <a:off x="7785025" y="3240225"/>
                <a:ext cx="36300" cy="26225"/>
              </a:xfrm>
              <a:custGeom>
                <a:rect b="b" l="l" r="r" t="t"/>
                <a:pathLst>
                  <a:path extrusionOk="0" h="1049" w="1452">
                    <a:moveTo>
                      <a:pt x="301" y="0"/>
                    </a:moveTo>
                    <a:cubicBezTo>
                      <a:pt x="189" y="0"/>
                      <a:pt x="86" y="16"/>
                      <a:pt x="1" y="50"/>
                    </a:cubicBezTo>
                    <a:cubicBezTo>
                      <a:pt x="1" y="357"/>
                      <a:pt x="335" y="748"/>
                      <a:pt x="642" y="943"/>
                    </a:cubicBezTo>
                    <a:cubicBezTo>
                      <a:pt x="781" y="1018"/>
                      <a:pt x="897" y="1049"/>
                      <a:pt x="1010" y="1049"/>
                    </a:cubicBezTo>
                    <a:cubicBezTo>
                      <a:pt x="1148" y="1049"/>
                      <a:pt x="1283" y="1004"/>
                      <a:pt x="1451" y="943"/>
                    </a:cubicBezTo>
                    <a:cubicBezTo>
                      <a:pt x="1423" y="636"/>
                      <a:pt x="1368" y="413"/>
                      <a:pt x="1061" y="218"/>
                    </a:cubicBezTo>
                    <a:cubicBezTo>
                      <a:pt x="848" y="82"/>
                      <a:pt x="554" y="0"/>
                      <a:pt x="3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5" name="Google Shape;18765;p52"/>
              <p:cNvSpPr/>
              <p:nvPr/>
            </p:nvSpPr>
            <p:spPr>
              <a:xfrm>
                <a:off x="7329575" y="3437575"/>
                <a:ext cx="85125" cy="48150"/>
              </a:xfrm>
              <a:custGeom>
                <a:rect b="b" l="l" r="r" t="t"/>
                <a:pathLst>
                  <a:path extrusionOk="0" h="1926" w="3405">
                    <a:moveTo>
                      <a:pt x="1281" y="1"/>
                    </a:moveTo>
                    <a:cubicBezTo>
                      <a:pt x="788" y="1"/>
                      <a:pt x="306" y="105"/>
                      <a:pt x="0" y="331"/>
                    </a:cubicBezTo>
                    <a:cubicBezTo>
                      <a:pt x="196" y="944"/>
                      <a:pt x="1033" y="1586"/>
                      <a:pt x="1758" y="1837"/>
                    </a:cubicBezTo>
                    <a:cubicBezTo>
                      <a:pt x="1956" y="1898"/>
                      <a:pt x="2132" y="1926"/>
                      <a:pt x="2292" y="1926"/>
                    </a:cubicBezTo>
                    <a:cubicBezTo>
                      <a:pt x="2719" y="1926"/>
                      <a:pt x="3039" y="1730"/>
                      <a:pt x="3404" y="1447"/>
                    </a:cubicBezTo>
                    <a:cubicBezTo>
                      <a:pt x="3237" y="833"/>
                      <a:pt x="3041" y="386"/>
                      <a:pt x="2316" y="163"/>
                    </a:cubicBezTo>
                    <a:cubicBezTo>
                      <a:pt x="2009" y="57"/>
                      <a:pt x="1642" y="1"/>
                      <a:pt x="1281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6" name="Google Shape;18766;p52"/>
              <p:cNvSpPr/>
              <p:nvPr/>
            </p:nvSpPr>
            <p:spPr>
              <a:xfrm>
                <a:off x="7393050" y="3408850"/>
                <a:ext cx="37675" cy="60725"/>
              </a:xfrm>
              <a:custGeom>
                <a:rect b="b" l="l" r="r" t="t"/>
                <a:pathLst>
                  <a:path extrusionOk="0" h="2429" w="1507">
                    <a:moveTo>
                      <a:pt x="307" y="1"/>
                    </a:moveTo>
                    <a:cubicBezTo>
                      <a:pt x="28" y="364"/>
                      <a:pt x="0" y="1117"/>
                      <a:pt x="168" y="1619"/>
                    </a:cubicBezTo>
                    <a:cubicBezTo>
                      <a:pt x="307" y="2149"/>
                      <a:pt x="614" y="2289"/>
                      <a:pt x="1060" y="2428"/>
                    </a:cubicBezTo>
                    <a:cubicBezTo>
                      <a:pt x="1339" y="2065"/>
                      <a:pt x="1507" y="1759"/>
                      <a:pt x="1339" y="1256"/>
                    </a:cubicBezTo>
                    <a:cubicBezTo>
                      <a:pt x="1200" y="754"/>
                      <a:pt x="754" y="140"/>
                      <a:pt x="307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7" name="Google Shape;18767;p52"/>
              <p:cNvSpPr/>
              <p:nvPr/>
            </p:nvSpPr>
            <p:spPr>
              <a:xfrm>
                <a:off x="7422350" y="3362125"/>
                <a:ext cx="32100" cy="63500"/>
              </a:xfrm>
              <a:custGeom>
                <a:rect b="b" l="l" r="r" t="t"/>
                <a:pathLst>
                  <a:path extrusionOk="0" h="2540" w="1284">
                    <a:moveTo>
                      <a:pt x="586" y="1"/>
                    </a:moveTo>
                    <a:cubicBezTo>
                      <a:pt x="223" y="280"/>
                      <a:pt x="0" y="977"/>
                      <a:pt x="28" y="1535"/>
                    </a:cubicBezTo>
                    <a:cubicBezTo>
                      <a:pt x="28" y="2065"/>
                      <a:pt x="307" y="2288"/>
                      <a:pt x="670" y="2539"/>
                    </a:cubicBezTo>
                    <a:cubicBezTo>
                      <a:pt x="1032" y="2261"/>
                      <a:pt x="1283" y="2009"/>
                      <a:pt x="1256" y="1479"/>
                    </a:cubicBezTo>
                    <a:cubicBezTo>
                      <a:pt x="1256" y="949"/>
                      <a:pt x="977" y="252"/>
                      <a:pt x="586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8" name="Google Shape;18768;p52"/>
              <p:cNvSpPr/>
              <p:nvPr/>
            </p:nvSpPr>
            <p:spPr>
              <a:xfrm>
                <a:off x="7728525" y="3355850"/>
                <a:ext cx="25150" cy="41175"/>
              </a:xfrm>
              <a:custGeom>
                <a:rect b="b" l="l" r="r" t="t"/>
                <a:pathLst>
                  <a:path extrusionOk="0" h="1647" w="1006">
                    <a:moveTo>
                      <a:pt x="224" y="1"/>
                    </a:moveTo>
                    <a:cubicBezTo>
                      <a:pt x="29" y="252"/>
                      <a:pt x="1" y="754"/>
                      <a:pt x="112" y="1089"/>
                    </a:cubicBezTo>
                    <a:cubicBezTo>
                      <a:pt x="196" y="1451"/>
                      <a:pt x="391" y="1535"/>
                      <a:pt x="670" y="1647"/>
                    </a:cubicBezTo>
                    <a:cubicBezTo>
                      <a:pt x="866" y="1423"/>
                      <a:pt x="1005" y="1228"/>
                      <a:pt x="921" y="865"/>
                    </a:cubicBezTo>
                    <a:cubicBezTo>
                      <a:pt x="810" y="531"/>
                      <a:pt x="531" y="112"/>
                      <a:pt x="2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9" name="Google Shape;18769;p52"/>
              <p:cNvSpPr/>
              <p:nvPr/>
            </p:nvSpPr>
            <p:spPr>
              <a:xfrm>
                <a:off x="7658775" y="3387250"/>
                <a:ext cx="30725" cy="35575"/>
              </a:xfrm>
              <a:custGeom>
                <a:rect b="b" l="l" r="r" t="t"/>
                <a:pathLst>
                  <a:path extrusionOk="0" h="1423" w="1229">
                    <a:moveTo>
                      <a:pt x="112" y="0"/>
                    </a:moveTo>
                    <a:cubicBezTo>
                      <a:pt x="1" y="307"/>
                      <a:pt x="140" y="781"/>
                      <a:pt x="336" y="1088"/>
                    </a:cubicBezTo>
                    <a:cubicBezTo>
                      <a:pt x="531" y="1395"/>
                      <a:pt x="754" y="1423"/>
                      <a:pt x="1061" y="1423"/>
                    </a:cubicBezTo>
                    <a:cubicBezTo>
                      <a:pt x="1173" y="1144"/>
                      <a:pt x="1228" y="921"/>
                      <a:pt x="1033" y="614"/>
                    </a:cubicBezTo>
                    <a:cubicBezTo>
                      <a:pt x="838" y="335"/>
                      <a:pt x="419" y="28"/>
                      <a:pt x="1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0" name="Google Shape;18770;p52"/>
              <p:cNvSpPr/>
              <p:nvPr/>
            </p:nvSpPr>
            <p:spPr>
              <a:xfrm>
                <a:off x="8236300" y="3558850"/>
                <a:ext cx="88600" cy="44975"/>
              </a:xfrm>
              <a:custGeom>
                <a:rect b="b" l="l" r="r" t="t"/>
                <a:pathLst>
                  <a:path extrusionOk="0" h="1799" w="3544">
                    <a:moveTo>
                      <a:pt x="1828" y="1"/>
                    </a:moveTo>
                    <a:cubicBezTo>
                      <a:pt x="1139" y="1"/>
                      <a:pt x="352" y="242"/>
                      <a:pt x="0" y="641"/>
                    </a:cubicBezTo>
                    <a:cubicBezTo>
                      <a:pt x="307" y="1199"/>
                      <a:pt x="1256" y="1673"/>
                      <a:pt x="1981" y="1785"/>
                    </a:cubicBezTo>
                    <a:cubicBezTo>
                      <a:pt x="2064" y="1794"/>
                      <a:pt x="2143" y="1799"/>
                      <a:pt x="2217" y="1799"/>
                    </a:cubicBezTo>
                    <a:cubicBezTo>
                      <a:pt x="2816" y="1799"/>
                      <a:pt x="3146" y="1509"/>
                      <a:pt x="3543" y="1087"/>
                    </a:cubicBezTo>
                    <a:cubicBezTo>
                      <a:pt x="3237" y="501"/>
                      <a:pt x="2958" y="111"/>
                      <a:pt x="2204" y="27"/>
                    </a:cubicBezTo>
                    <a:cubicBezTo>
                      <a:pt x="2085" y="9"/>
                      <a:pt x="1958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1" name="Google Shape;18771;p52"/>
              <p:cNvSpPr/>
              <p:nvPr/>
            </p:nvSpPr>
            <p:spPr>
              <a:xfrm>
                <a:off x="8303250" y="3512075"/>
                <a:ext cx="42575" cy="55825"/>
              </a:xfrm>
              <a:custGeom>
                <a:rect b="b" l="l" r="r" t="t"/>
                <a:pathLst>
                  <a:path extrusionOk="0" h="2233" w="1703">
                    <a:moveTo>
                      <a:pt x="196" y="1"/>
                    </a:moveTo>
                    <a:lnTo>
                      <a:pt x="196" y="1"/>
                    </a:lnTo>
                    <a:cubicBezTo>
                      <a:pt x="1" y="419"/>
                      <a:pt x="112" y="1173"/>
                      <a:pt x="363" y="1647"/>
                    </a:cubicBezTo>
                    <a:cubicBezTo>
                      <a:pt x="614" y="2093"/>
                      <a:pt x="949" y="2177"/>
                      <a:pt x="1396" y="2233"/>
                    </a:cubicBezTo>
                    <a:cubicBezTo>
                      <a:pt x="1591" y="1814"/>
                      <a:pt x="1702" y="1508"/>
                      <a:pt x="1451" y="1033"/>
                    </a:cubicBezTo>
                    <a:cubicBezTo>
                      <a:pt x="1200" y="559"/>
                      <a:pt x="642" y="57"/>
                      <a:pt x="1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2" name="Google Shape;18772;p52"/>
              <p:cNvSpPr/>
              <p:nvPr/>
            </p:nvSpPr>
            <p:spPr>
              <a:xfrm>
                <a:off x="8254425" y="3613650"/>
                <a:ext cx="60000" cy="34275"/>
              </a:xfrm>
              <a:custGeom>
                <a:rect b="b" l="l" r="r" t="t"/>
                <a:pathLst>
                  <a:path extrusionOk="0" h="1371" w="2400">
                    <a:moveTo>
                      <a:pt x="1604" y="0"/>
                    </a:moveTo>
                    <a:cubicBezTo>
                      <a:pt x="1490" y="0"/>
                      <a:pt x="1366" y="21"/>
                      <a:pt x="1228" y="67"/>
                    </a:cubicBezTo>
                    <a:cubicBezTo>
                      <a:pt x="726" y="234"/>
                      <a:pt x="140" y="709"/>
                      <a:pt x="1" y="1127"/>
                    </a:cubicBezTo>
                    <a:cubicBezTo>
                      <a:pt x="216" y="1293"/>
                      <a:pt x="570" y="1370"/>
                      <a:pt x="927" y="1370"/>
                    </a:cubicBezTo>
                    <a:cubicBezTo>
                      <a:pt x="1171" y="1370"/>
                      <a:pt x="1415" y="1335"/>
                      <a:pt x="1619" y="1267"/>
                    </a:cubicBezTo>
                    <a:cubicBezTo>
                      <a:pt x="2149" y="1099"/>
                      <a:pt x="2260" y="765"/>
                      <a:pt x="2400" y="346"/>
                    </a:cubicBezTo>
                    <a:cubicBezTo>
                      <a:pt x="2137" y="144"/>
                      <a:pt x="1904" y="0"/>
                      <a:pt x="16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3" name="Google Shape;18773;p52"/>
              <p:cNvSpPr/>
              <p:nvPr/>
            </p:nvSpPr>
            <p:spPr>
              <a:xfrm>
                <a:off x="8257925" y="3679925"/>
                <a:ext cx="53025" cy="40575"/>
              </a:xfrm>
              <a:custGeom>
                <a:rect b="b" l="l" r="r" t="t"/>
                <a:pathLst>
                  <a:path extrusionOk="0" h="1623" w="2121">
                    <a:moveTo>
                      <a:pt x="1493" y="0"/>
                    </a:moveTo>
                    <a:cubicBezTo>
                      <a:pt x="1307" y="0"/>
                      <a:pt x="1124" y="57"/>
                      <a:pt x="921" y="206"/>
                    </a:cubicBezTo>
                    <a:cubicBezTo>
                      <a:pt x="474" y="513"/>
                      <a:pt x="28" y="1099"/>
                      <a:pt x="0" y="1573"/>
                    </a:cubicBezTo>
                    <a:cubicBezTo>
                      <a:pt x="109" y="1607"/>
                      <a:pt x="234" y="1623"/>
                      <a:pt x="368" y="1623"/>
                    </a:cubicBezTo>
                    <a:cubicBezTo>
                      <a:pt x="783" y="1623"/>
                      <a:pt x="1281" y="1470"/>
                      <a:pt x="1618" y="1238"/>
                    </a:cubicBezTo>
                    <a:cubicBezTo>
                      <a:pt x="2037" y="931"/>
                      <a:pt x="2093" y="597"/>
                      <a:pt x="2120" y="150"/>
                    </a:cubicBezTo>
                    <a:cubicBezTo>
                      <a:pt x="1891" y="64"/>
                      <a:pt x="1691" y="0"/>
                      <a:pt x="14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4" name="Google Shape;18774;p52"/>
              <p:cNvSpPr/>
              <p:nvPr/>
            </p:nvSpPr>
            <p:spPr>
              <a:xfrm>
                <a:off x="8299075" y="3453450"/>
                <a:ext cx="48150" cy="48750"/>
              </a:xfrm>
              <a:custGeom>
                <a:rect b="b" l="l" r="r" t="t"/>
                <a:pathLst>
                  <a:path extrusionOk="0" h="1950" w="1926">
                    <a:moveTo>
                      <a:pt x="164" y="1"/>
                    </a:moveTo>
                    <a:cubicBezTo>
                      <a:pt x="146" y="1"/>
                      <a:pt x="129" y="1"/>
                      <a:pt x="112" y="2"/>
                    </a:cubicBezTo>
                    <a:cubicBezTo>
                      <a:pt x="0" y="449"/>
                      <a:pt x="279" y="1146"/>
                      <a:pt x="614" y="1565"/>
                    </a:cubicBezTo>
                    <a:cubicBezTo>
                      <a:pt x="890" y="1862"/>
                      <a:pt x="1150" y="1949"/>
                      <a:pt x="1456" y="1949"/>
                    </a:cubicBezTo>
                    <a:cubicBezTo>
                      <a:pt x="1551" y="1949"/>
                      <a:pt x="1651" y="1941"/>
                      <a:pt x="1758" y="1927"/>
                    </a:cubicBezTo>
                    <a:cubicBezTo>
                      <a:pt x="1869" y="1481"/>
                      <a:pt x="1925" y="1146"/>
                      <a:pt x="1563" y="756"/>
                    </a:cubicBezTo>
                    <a:cubicBezTo>
                      <a:pt x="1240" y="352"/>
                      <a:pt x="632" y="1"/>
                      <a:pt x="1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5" name="Google Shape;18775;p52"/>
              <p:cNvSpPr/>
              <p:nvPr/>
            </p:nvSpPr>
            <p:spPr>
              <a:xfrm>
                <a:off x="8307425" y="3637325"/>
                <a:ext cx="57925" cy="29175"/>
              </a:xfrm>
              <a:custGeom>
                <a:rect b="b" l="l" r="r" t="t"/>
                <a:pathLst>
                  <a:path extrusionOk="0" h="1167" w="2317">
                    <a:moveTo>
                      <a:pt x="1225" y="1"/>
                    </a:moveTo>
                    <a:cubicBezTo>
                      <a:pt x="764" y="1"/>
                      <a:pt x="240" y="141"/>
                      <a:pt x="1" y="403"/>
                    </a:cubicBezTo>
                    <a:cubicBezTo>
                      <a:pt x="196" y="794"/>
                      <a:pt x="810" y="1101"/>
                      <a:pt x="1312" y="1157"/>
                    </a:cubicBezTo>
                    <a:cubicBezTo>
                      <a:pt x="1370" y="1163"/>
                      <a:pt x="1424" y="1166"/>
                      <a:pt x="1475" y="1166"/>
                    </a:cubicBezTo>
                    <a:cubicBezTo>
                      <a:pt x="1866" y="1166"/>
                      <a:pt x="2070" y="982"/>
                      <a:pt x="2317" y="710"/>
                    </a:cubicBezTo>
                    <a:cubicBezTo>
                      <a:pt x="2121" y="320"/>
                      <a:pt x="1954" y="69"/>
                      <a:pt x="1452" y="13"/>
                    </a:cubicBezTo>
                    <a:cubicBezTo>
                      <a:pt x="1379" y="5"/>
                      <a:pt x="1303" y="1"/>
                      <a:pt x="1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6" name="Google Shape;18776;p52"/>
              <p:cNvSpPr/>
              <p:nvPr/>
            </p:nvSpPr>
            <p:spPr>
              <a:xfrm>
                <a:off x="8351375" y="3606950"/>
                <a:ext cx="27925" cy="36275"/>
              </a:xfrm>
              <a:custGeom>
                <a:rect b="b" l="l" r="r" t="t"/>
                <a:pathLst>
                  <a:path extrusionOk="0" h="1451" w="1117">
                    <a:moveTo>
                      <a:pt x="140" y="0"/>
                    </a:moveTo>
                    <a:cubicBezTo>
                      <a:pt x="1" y="251"/>
                      <a:pt x="84" y="754"/>
                      <a:pt x="252" y="1060"/>
                    </a:cubicBezTo>
                    <a:cubicBezTo>
                      <a:pt x="419" y="1367"/>
                      <a:pt x="614" y="1423"/>
                      <a:pt x="921" y="1451"/>
                    </a:cubicBezTo>
                    <a:cubicBezTo>
                      <a:pt x="1061" y="1172"/>
                      <a:pt x="1117" y="977"/>
                      <a:pt x="949" y="670"/>
                    </a:cubicBezTo>
                    <a:cubicBezTo>
                      <a:pt x="782" y="363"/>
                      <a:pt x="419" y="28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7" name="Google Shape;18777;p52"/>
              <p:cNvSpPr/>
              <p:nvPr/>
            </p:nvSpPr>
            <p:spPr>
              <a:xfrm>
                <a:off x="8319300" y="3673475"/>
                <a:ext cx="39775" cy="22050"/>
              </a:xfrm>
              <a:custGeom>
                <a:rect b="b" l="l" r="r" t="t"/>
                <a:pathLst>
                  <a:path extrusionOk="0" h="882" w="1591">
                    <a:moveTo>
                      <a:pt x="1061" y="1"/>
                    </a:moveTo>
                    <a:cubicBezTo>
                      <a:pt x="985" y="1"/>
                      <a:pt x="903" y="14"/>
                      <a:pt x="809" y="45"/>
                    </a:cubicBezTo>
                    <a:cubicBezTo>
                      <a:pt x="475" y="157"/>
                      <a:pt x="84" y="436"/>
                      <a:pt x="0" y="743"/>
                    </a:cubicBezTo>
                    <a:cubicBezTo>
                      <a:pt x="147" y="841"/>
                      <a:pt x="381" y="882"/>
                      <a:pt x="610" y="882"/>
                    </a:cubicBezTo>
                    <a:cubicBezTo>
                      <a:pt x="773" y="882"/>
                      <a:pt x="933" y="861"/>
                      <a:pt x="1060" y="827"/>
                    </a:cubicBezTo>
                    <a:cubicBezTo>
                      <a:pt x="1395" y="715"/>
                      <a:pt x="1507" y="492"/>
                      <a:pt x="1590" y="213"/>
                    </a:cubicBezTo>
                    <a:cubicBezTo>
                      <a:pt x="1410" y="92"/>
                      <a:pt x="1258" y="1"/>
                      <a:pt x="10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8" name="Google Shape;18778;p52"/>
              <p:cNvSpPr/>
              <p:nvPr/>
            </p:nvSpPr>
            <p:spPr>
              <a:xfrm>
                <a:off x="8362525" y="3736225"/>
                <a:ext cx="34225" cy="26575"/>
              </a:xfrm>
              <a:custGeom>
                <a:rect b="b" l="l" r="r" t="t"/>
                <a:pathLst>
                  <a:path extrusionOk="0" h="1063" w="1369">
                    <a:moveTo>
                      <a:pt x="961" y="1"/>
                    </a:moveTo>
                    <a:cubicBezTo>
                      <a:pt x="841" y="1"/>
                      <a:pt x="720" y="37"/>
                      <a:pt x="587" y="130"/>
                    </a:cubicBezTo>
                    <a:cubicBezTo>
                      <a:pt x="280" y="325"/>
                      <a:pt x="1" y="716"/>
                      <a:pt x="1" y="1023"/>
                    </a:cubicBezTo>
                    <a:cubicBezTo>
                      <a:pt x="70" y="1050"/>
                      <a:pt x="150" y="1063"/>
                      <a:pt x="236" y="1063"/>
                    </a:cubicBezTo>
                    <a:cubicBezTo>
                      <a:pt x="501" y="1063"/>
                      <a:pt x="823" y="947"/>
                      <a:pt x="1033" y="800"/>
                    </a:cubicBezTo>
                    <a:cubicBezTo>
                      <a:pt x="1340" y="604"/>
                      <a:pt x="1368" y="381"/>
                      <a:pt x="1368" y="102"/>
                    </a:cubicBezTo>
                    <a:cubicBezTo>
                      <a:pt x="1222" y="44"/>
                      <a:pt x="1092" y="1"/>
                      <a:pt x="9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9" name="Google Shape;18779;p52"/>
              <p:cNvSpPr/>
              <p:nvPr/>
            </p:nvSpPr>
            <p:spPr>
              <a:xfrm>
                <a:off x="8373700" y="3482050"/>
                <a:ext cx="31400" cy="31750"/>
              </a:xfrm>
              <a:custGeom>
                <a:rect b="b" l="l" r="r" t="t"/>
                <a:pathLst>
                  <a:path extrusionOk="0" h="1270" w="1256">
                    <a:moveTo>
                      <a:pt x="132" y="0"/>
                    </a:moveTo>
                    <a:cubicBezTo>
                      <a:pt x="116" y="0"/>
                      <a:pt x="100" y="1"/>
                      <a:pt x="84" y="2"/>
                    </a:cubicBezTo>
                    <a:cubicBezTo>
                      <a:pt x="0" y="281"/>
                      <a:pt x="168" y="756"/>
                      <a:pt x="419" y="1007"/>
                    </a:cubicBezTo>
                    <a:cubicBezTo>
                      <a:pt x="588" y="1219"/>
                      <a:pt x="758" y="1270"/>
                      <a:pt x="952" y="1270"/>
                    </a:cubicBezTo>
                    <a:cubicBezTo>
                      <a:pt x="1013" y="1270"/>
                      <a:pt x="1077" y="1264"/>
                      <a:pt x="1144" y="1258"/>
                    </a:cubicBezTo>
                    <a:cubicBezTo>
                      <a:pt x="1228" y="979"/>
                      <a:pt x="1256" y="756"/>
                      <a:pt x="1033" y="477"/>
                    </a:cubicBezTo>
                    <a:cubicBezTo>
                      <a:pt x="821" y="238"/>
                      <a:pt x="433" y="0"/>
                      <a:pt x="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0" name="Google Shape;18780;p52"/>
              <p:cNvSpPr/>
              <p:nvPr/>
            </p:nvSpPr>
            <p:spPr>
              <a:xfrm>
                <a:off x="7884075" y="3452075"/>
                <a:ext cx="43250" cy="37150"/>
              </a:xfrm>
              <a:custGeom>
                <a:rect b="b" l="l" r="r" t="t"/>
                <a:pathLst>
                  <a:path extrusionOk="0" h="1486" w="1730">
                    <a:moveTo>
                      <a:pt x="1474" y="0"/>
                    </a:moveTo>
                    <a:cubicBezTo>
                      <a:pt x="1108" y="0"/>
                      <a:pt x="660" y="191"/>
                      <a:pt x="363" y="420"/>
                    </a:cubicBezTo>
                    <a:cubicBezTo>
                      <a:pt x="0" y="727"/>
                      <a:pt x="0" y="1006"/>
                      <a:pt x="28" y="1397"/>
                    </a:cubicBezTo>
                    <a:cubicBezTo>
                      <a:pt x="203" y="1447"/>
                      <a:pt x="356" y="1485"/>
                      <a:pt x="503" y="1485"/>
                    </a:cubicBezTo>
                    <a:cubicBezTo>
                      <a:pt x="686" y="1485"/>
                      <a:pt x="860" y="1427"/>
                      <a:pt x="1060" y="1257"/>
                    </a:cubicBezTo>
                    <a:cubicBezTo>
                      <a:pt x="1395" y="978"/>
                      <a:pt x="1730" y="420"/>
                      <a:pt x="1702" y="30"/>
                    </a:cubicBezTo>
                    <a:cubicBezTo>
                      <a:pt x="1632" y="9"/>
                      <a:pt x="1555" y="0"/>
                      <a:pt x="1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1" name="Google Shape;18781;p52"/>
              <p:cNvSpPr/>
              <p:nvPr/>
            </p:nvSpPr>
            <p:spPr>
              <a:xfrm>
                <a:off x="8282325" y="3316800"/>
                <a:ext cx="60000" cy="95575"/>
              </a:xfrm>
              <a:custGeom>
                <a:rect b="b" l="l" r="r" t="t"/>
                <a:pathLst>
                  <a:path extrusionOk="0" h="3823" w="2400">
                    <a:moveTo>
                      <a:pt x="503" y="0"/>
                    </a:moveTo>
                    <a:cubicBezTo>
                      <a:pt x="56" y="586"/>
                      <a:pt x="1" y="1758"/>
                      <a:pt x="252" y="2567"/>
                    </a:cubicBezTo>
                    <a:cubicBezTo>
                      <a:pt x="503" y="3376"/>
                      <a:pt x="977" y="3599"/>
                      <a:pt x="1675" y="3822"/>
                    </a:cubicBezTo>
                    <a:cubicBezTo>
                      <a:pt x="2121" y="3264"/>
                      <a:pt x="2400" y="2818"/>
                      <a:pt x="2149" y="2009"/>
                    </a:cubicBezTo>
                    <a:cubicBezTo>
                      <a:pt x="1898" y="1200"/>
                      <a:pt x="1200" y="251"/>
                      <a:pt x="5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2" name="Google Shape;18782;p52"/>
              <p:cNvSpPr/>
              <p:nvPr/>
            </p:nvSpPr>
            <p:spPr>
              <a:xfrm>
                <a:off x="8343700" y="3316800"/>
                <a:ext cx="36300" cy="70475"/>
              </a:xfrm>
              <a:custGeom>
                <a:rect b="b" l="l" r="r" t="t"/>
                <a:pathLst>
                  <a:path extrusionOk="0" h="2819" w="1452">
                    <a:moveTo>
                      <a:pt x="614" y="0"/>
                    </a:moveTo>
                    <a:cubicBezTo>
                      <a:pt x="224" y="307"/>
                      <a:pt x="1" y="1116"/>
                      <a:pt x="29" y="1702"/>
                    </a:cubicBezTo>
                    <a:cubicBezTo>
                      <a:pt x="57" y="2316"/>
                      <a:pt x="336" y="2539"/>
                      <a:pt x="782" y="2818"/>
                    </a:cubicBezTo>
                    <a:cubicBezTo>
                      <a:pt x="1172" y="2511"/>
                      <a:pt x="1451" y="2232"/>
                      <a:pt x="1424" y="1646"/>
                    </a:cubicBezTo>
                    <a:cubicBezTo>
                      <a:pt x="1368" y="1033"/>
                      <a:pt x="1061" y="279"/>
                      <a:pt x="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3" name="Google Shape;18783;p52"/>
              <p:cNvSpPr/>
              <p:nvPr/>
            </p:nvSpPr>
            <p:spPr>
              <a:xfrm>
                <a:off x="8247450" y="3389200"/>
                <a:ext cx="53725" cy="53125"/>
              </a:xfrm>
              <a:custGeom>
                <a:rect b="b" l="l" r="r" t="t"/>
                <a:pathLst>
                  <a:path extrusionOk="0" h="2125" w="2149">
                    <a:moveTo>
                      <a:pt x="212" y="0"/>
                    </a:moveTo>
                    <a:cubicBezTo>
                      <a:pt x="178" y="0"/>
                      <a:pt x="145" y="2"/>
                      <a:pt x="112" y="6"/>
                    </a:cubicBezTo>
                    <a:cubicBezTo>
                      <a:pt x="1" y="508"/>
                      <a:pt x="308" y="1289"/>
                      <a:pt x="726" y="1735"/>
                    </a:cubicBezTo>
                    <a:cubicBezTo>
                      <a:pt x="1012" y="2042"/>
                      <a:pt x="1298" y="2124"/>
                      <a:pt x="1628" y="2124"/>
                    </a:cubicBezTo>
                    <a:cubicBezTo>
                      <a:pt x="1749" y="2124"/>
                      <a:pt x="1875" y="2113"/>
                      <a:pt x="2009" y="2098"/>
                    </a:cubicBezTo>
                    <a:cubicBezTo>
                      <a:pt x="2121" y="1596"/>
                      <a:pt x="2149" y="1233"/>
                      <a:pt x="1758" y="787"/>
                    </a:cubicBezTo>
                    <a:cubicBezTo>
                      <a:pt x="1367" y="369"/>
                      <a:pt x="706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4" name="Google Shape;18784;p52"/>
              <p:cNvSpPr/>
              <p:nvPr/>
            </p:nvSpPr>
            <p:spPr>
              <a:xfrm>
                <a:off x="8438550" y="3238675"/>
                <a:ext cx="37000" cy="70475"/>
              </a:xfrm>
              <a:custGeom>
                <a:rect b="b" l="l" r="r" t="t"/>
                <a:pathLst>
                  <a:path extrusionOk="0" h="2819" w="1480">
                    <a:moveTo>
                      <a:pt x="866" y="1"/>
                    </a:moveTo>
                    <a:cubicBezTo>
                      <a:pt x="447" y="280"/>
                      <a:pt x="85" y="1033"/>
                      <a:pt x="57" y="1619"/>
                    </a:cubicBezTo>
                    <a:cubicBezTo>
                      <a:pt x="1" y="2205"/>
                      <a:pt x="252" y="2484"/>
                      <a:pt x="643" y="2818"/>
                    </a:cubicBezTo>
                    <a:cubicBezTo>
                      <a:pt x="1089" y="2567"/>
                      <a:pt x="1396" y="2344"/>
                      <a:pt x="1424" y="1730"/>
                    </a:cubicBezTo>
                    <a:cubicBezTo>
                      <a:pt x="1480" y="1144"/>
                      <a:pt x="1256" y="335"/>
                      <a:pt x="8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5" name="Google Shape;18785;p52"/>
              <p:cNvSpPr/>
              <p:nvPr/>
            </p:nvSpPr>
            <p:spPr>
              <a:xfrm>
                <a:off x="8627575" y="3358650"/>
                <a:ext cx="83725" cy="63075"/>
              </a:xfrm>
              <a:custGeom>
                <a:rect b="b" l="l" r="r" t="t"/>
                <a:pathLst>
                  <a:path extrusionOk="0" h="2523" w="3349">
                    <a:moveTo>
                      <a:pt x="2702" y="0"/>
                    </a:moveTo>
                    <a:cubicBezTo>
                      <a:pt x="2078" y="0"/>
                      <a:pt x="1334" y="235"/>
                      <a:pt x="810" y="558"/>
                    </a:cubicBezTo>
                    <a:cubicBezTo>
                      <a:pt x="112" y="1032"/>
                      <a:pt x="29" y="1563"/>
                      <a:pt x="1" y="2288"/>
                    </a:cubicBezTo>
                    <a:cubicBezTo>
                      <a:pt x="355" y="2421"/>
                      <a:pt x="670" y="2522"/>
                      <a:pt x="992" y="2522"/>
                    </a:cubicBezTo>
                    <a:cubicBezTo>
                      <a:pt x="1278" y="2522"/>
                      <a:pt x="1570" y="2442"/>
                      <a:pt x="1898" y="2232"/>
                    </a:cubicBezTo>
                    <a:cubicBezTo>
                      <a:pt x="2595" y="1758"/>
                      <a:pt x="3321" y="809"/>
                      <a:pt x="3349" y="112"/>
                    </a:cubicBezTo>
                    <a:cubicBezTo>
                      <a:pt x="3163" y="35"/>
                      <a:pt x="2941" y="0"/>
                      <a:pt x="27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6" name="Google Shape;18786;p52"/>
              <p:cNvSpPr/>
              <p:nvPr/>
            </p:nvSpPr>
            <p:spPr>
              <a:xfrm>
                <a:off x="8663150" y="3416650"/>
                <a:ext cx="66275" cy="38575"/>
              </a:xfrm>
              <a:custGeom>
                <a:rect b="b" l="l" r="r" t="t"/>
                <a:pathLst>
                  <a:path extrusionOk="0" h="1543" w="2651">
                    <a:moveTo>
                      <a:pt x="1684" y="0"/>
                    </a:moveTo>
                    <a:cubicBezTo>
                      <a:pt x="1388" y="0"/>
                      <a:pt x="1085" y="49"/>
                      <a:pt x="837" y="135"/>
                    </a:cubicBezTo>
                    <a:cubicBezTo>
                      <a:pt x="279" y="331"/>
                      <a:pt x="140" y="693"/>
                      <a:pt x="0" y="1168"/>
                    </a:cubicBezTo>
                    <a:cubicBezTo>
                      <a:pt x="294" y="1383"/>
                      <a:pt x="532" y="1543"/>
                      <a:pt x="850" y="1543"/>
                    </a:cubicBezTo>
                    <a:cubicBezTo>
                      <a:pt x="986" y="1543"/>
                      <a:pt x="1136" y="1513"/>
                      <a:pt x="1312" y="1447"/>
                    </a:cubicBezTo>
                    <a:cubicBezTo>
                      <a:pt x="1870" y="1251"/>
                      <a:pt x="2511" y="749"/>
                      <a:pt x="2651" y="247"/>
                    </a:cubicBezTo>
                    <a:cubicBezTo>
                      <a:pt x="2418" y="76"/>
                      <a:pt x="2056" y="0"/>
                      <a:pt x="16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7" name="Google Shape;18787;p52"/>
              <p:cNvSpPr/>
              <p:nvPr/>
            </p:nvSpPr>
            <p:spPr>
              <a:xfrm>
                <a:off x="8584325" y="3337725"/>
                <a:ext cx="50250" cy="60700"/>
              </a:xfrm>
              <a:custGeom>
                <a:rect b="b" l="l" r="r" t="t"/>
                <a:pathLst>
                  <a:path extrusionOk="0" h="2428" w="2010">
                    <a:moveTo>
                      <a:pt x="1786" y="0"/>
                    </a:moveTo>
                    <a:lnTo>
                      <a:pt x="1786" y="0"/>
                    </a:lnTo>
                    <a:cubicBezTo>
                      <a:pt x="1284" y="56"/>
                      <a:pt x="643" y="558"/>
                      <a:pt x="336" y="1088"/>
                    </a:cubicBezTo>
                    <a:cubicBezTo>
                      <a:pt x="1" y="1590"/>
                      <a:pt x="112" y="1953"/>
                      <a:pt x="308" y="2427"/>
                    </a:cubicBezTo>
                    <a:cubicBezTo>
                      <a:pt x="838" y="2372"/>
                      <a:pt x="1201" y="2316"/>
                      <a:pt x="1507" y="1814"/>
                    </a:cubicBezTo>
                    <a:cubicBezTo>
                      <a:pt x="1814" y="1311"/>
                      <a:pt x="2010" y="474"/>
                      <a:pt x="17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8" name="Google Shape;18788;p52"/>
              <p:cNvSpPr/>
              <p:nvPr/>
            </p:nvSpPr>
            <p:spPr>
              <a:xfrm>
                <a:off x="7803850" y="3382475"/>
                <a:ext cx="73975" cy="57875"/>
              </a:xfrm>
              <a:custGeom>
                <a:rect b="b" l="l" r="r" t="t"/>
                <a:pathLst>
                  <a:path extrusionOk="0" h="2315" w="2959">
                    <a:moveTo>
                      <a:pt x="507" y="1"/>
                    </a:moveTo>
                    <a:cubicBezTo>
                      <a:pt x="322" y="1"/>
                      <a:pt x="149" y="26"/>
                      <a:pt x="1" y="79"/>
                    </a:cubicBezTo>
                    <a:cubicBezTo>
                      <a:pt x="29" y="721"/>
                      <a:pt x="643" y="1586"/>
                      <a:pt x="1256" y="2032"/>
                    </a:cubicBezTo>
                    <a:cubicBezTo>
                      <a:pt x="1557" y="2237"/>
                      <a:pt x="1823" y="2315"/>
                      <a:pt x="2090" y="2315"/>
                    </a:cubicBezTo>
                    <a:cubicBezTo>
                      <a:pt x="2368" y="2315"/>
                      <a:pt x="2645" y="2230"/>
                      <a:pt x="2958" y="2116"/>
                    </a:cubicBezTo>
                    <a:cubicBezTo>
                      <a:pt x="2958" y="1474"/>
                      <a:pt x="2874" y="1000"/>
                      <a:pt x="2261" y="582"/>
                    </a:cubicBezTo>
                    <a:cubicBezTo>
                      <a:pt x="1795" y="243"/>
                      <a:pt x="1089" y="1"/>
                      <a:pt x="5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9" name="Google Shape;18789;p52"/>
              <p:cNvSpPr/>
              <p:nvPr/>
            </p:nvSpPr>
            <p:spPr>
              <a:xfrm>
                <a:off x="7881275" y="3362825"/>
                <a:ext cx="32100" cy="63500"/>
              </a:xfrm>
              <a:custGeom>
                <a:rect b="b" l="l" r="r" t="t"/>
                <a:pathLst>
                  <a:path extrusionOk="0" h="2540" w="1284">
                    <a:moveTo>
                      <a:pt x="614" y="1"/>
                    </a:moveTo>
                    <a:cubicBezTo>
                      <a:pt x="252" y="280"/>
                      <a:pt x="1" y="977"/>
                      <a:pt x="29" y="1507"/>
                    </a:cubicBezTo>
                    <a:cubicBezTo>
                      <a:pt x="29" y="2037"/>
                      <a:pt x="280" y="2260"/>
                      <a:pt x="670" y="2539"/>
                    </a:cubicBezTo>
                    <a:cubicBezTo>
                      <a:pt x="1033" y="2260"/>
                      <a:pt x="1284" y="2037"/>
                      <a:pt x="1256" y="1507"/>
                    </a:cubicBezTo>
                    <a:cubicBezTo>
                      <a:pt x="1256" y="949"/>
                      <a:pt x="1005" y="252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0" name="Google Shape;18790;p52"/>
              <p:cNvSpPr/>
              <p:nvPr/>
            </p:nvSpPr>
            <p:spPr>
              <a:xfrm>
                <a:off x="7789200" y="3443075"/>
                <a:ext cx="62800" cy="31825"/>
              </a:xfrm>
              <a:custGeom>
                <a:rect b="b" l="l" r="r" t="t"/>
                <a:pathLst>
                  <a:path extrusionOk="0" h="1273" w="2512">
                    <a:moveTo>
                      <a:pt x="1235" y="0"/>
                    </a:moveTo>
                    <a:cubicBezTo>
                      <a:pt x="772" y="0"/>
                      <a:pt x="265" y="125"/>
                      <a:pt x="1" y="390"/>
                    </a:cubicBezTo>
                    <a:cubicBezTo>
                      <a:pt x="196" y="808"/>
                      <a:pt x="866" y="1171"/>
                      <a:pt x="1396" y="1254"/>
                    </a:cubicBezTo>
                    <a:cubicBezTo>
                      <a:pt x="1472" y="1266"/>
                      <a:pt x="1543" y="1272"/>
                      <a:pt x="1608" y="1272"/>
                    </a:cubicBezTo>
                    <a:cubicBezTo>
                      <a:pt x="2000" y="1272"/>
                      <a:pt x="2225" y="1071"/>
                      <a:pt x="2512" y="808"/>
                    </a:cubicBezTo>
                    <a:cubicBezTo>
                      <a:pt x="2289" y="390"/>
                      <a:pt x="2121" y="111"/>
                      <a:pt x="1591" y="27"/>
                    </a:cubicBezTo>
                    <a:cubicBezTo>
                      <a:pt x="1479" y="9"/>
                      <a:pt x="1359" y="0"/>
                      <a:pt x="1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1" name="Google Shape;18791;p52"/>
              <p:cNvSpPr/>
              <p:nvPr/>
            </p:nvSpPr>
            <p:spPr>
              <a:xfrm>
                <a:off x="7531150" y="3662525"/>
                <a:ext cx="62800" cy="31200"/>
              </a:xfrm>
              <a:custGeom>
                <a:rect b="b" l="l" r="r" t="t"/>
                <a:pathLst>
                  <a:path extrusionOk="0" h="1248" w="2512">
                    <a:moveTo>
                      <a:pt x="1579" y="1"/>
                    </a:moveTo>
                    <a:cubicBezTo>
                      <a:pt x="1530" y="1"/>
                      <a:pt x="1478" y="3"/>
                      <a:pt x="1423" y="9"/>
                    </a:cubicBezTo>
                    <a:cubicBezTo>
                      <a:pt x="893" y="65"/>
                      <a:pt x="224" y="400"/>
                      <a:pt x="0" y="790"/>
                    </a:cubicBezTo>
                    <a:cubicBezTo>
                      <a:pt x="268" y="1083"/>
                      <a:pt x="855" y="1247"/>
                      <a:pt x="1352" y="1247"/>
                    </a:cubicBezTo>
                    <a:cubicBezTo>
                      <a:pt x="1425" y="1247"/>
                      <a:pt x="1495" y="1244"/>
                      <a:pt x="1563" y="1237"/>
                    </a:cubicBezTo>
                    <a:cubicBezTo>
                      <a:pt x="2093" y="1181"/>
                      <a:pt x="2288" y="902"/>
                      <a:pt x="2511" y="511"/>
                    </a:cubicBezTo>
                    <a:cubicBezTo>
                      <a:pt x="2236" y="211"/>
                      <a:pt x="2006" y="1"/>
                      <a:pt x="1579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2" name="Google Shape;18792;p52"/>
              <p:cNvSpPr/>
              <p:nvPr/>
            </p:nvSpPr>
            <p:spPr>
              <a:xfrm>
                <a:off x="7909175" y="3307725"/>
                <a:ext cx="36300" cy="62100"/>
              </a:xfrm>
              <a:custGeom>
                <a:rect b="b" l="l" r="r" t="t"/>
                <a:pathLst>
                  <a:path extrusionOk="0" h="2484" w="1452">
                    <a:moveTo>
                      <a:pt x="391" y="1"/>
                    </a:moveTo>
                    <a:cubicBezTo>
                      <a:pt x="84" y="335"/>
                      <a:pt x="1" y="1089"/>
                      <a:pt x="112" y="1619"/>
                    </a:cubicBezTo>
                    <a:cubicBezTo>
                      <a:pt x="224" y="2149"/>
                      <a:pt x="531" y="2288"/>
                      <a:pt x="949" y="2484"/>
                    </a:cubicBezTo>
                    <a:cubicBezTo>
                      <a:pt x="1256" y="2149"/>
                      <a:pt x="1451" y="1870"/>
                      <a:pt x="1312" y="1340"/>
                    </a:cubicBezTo>
                    <a:cubicBezTo>
                      <a:pt x="1200" y="810"/>
                      <a:pt x="810" y="196"/>
                      <a:pt x="3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3" name="Google Shape;18793;p52"/>
              <p:cNvSpPr/>
              <p:nvPr/>
            </p:nvSpPr>
            <p:spPr>
              <a:xfrm>
                <a:off x="7457900" y="3334675"/>
                <a:ext cx="201600" cy="176950"/>
              </a:xfrm>
              <a:custGeom>
                <a:rect b="b" l="l" r="r" t="t"/>
                <a:pathLst>
                  <a:path extrusionOk="0" h="7078" w="8064">
                    <a:moveTo>
                      <a:pt x="4018" y="1"/>
                    </a:moveTo>
                    <a:cubicBezTo>
                      <a:pt x="2876" y="1"/>
                      <a:pt x="1756" y="555"/>
                      <a:pt x="1089" y="1573"/>
                    </a:cubicBezTo>
                    <a:cubicBezTo>
                      <a:pt x="1" y="3219"/>
                      <a:pt x="447" y="5395"/>
                      <a:pt x="2065" y="6483"/>
                    </a:cubicBezTo>
                    <a:cubicBezTo>
                      <a:pt x="2674" y="6885"/>
                      <a:pt x="3354" y="7078"/>
                      <a:pt x="4025" y="7078"/>
                    </a:cubicBezTo>
                    <a:cubicBezTo>
                      <a:pt x="5171" y="7078"/>
                      <a:pt x="6290" y="6517"/>
                      <a:pt x="6976" y="5479"/>
                    </a:cubicBezTo>
                    <a:cubicBezTo>
                      <a:pt x="8064" y="3861"/>
                      <a:pt x="7617" y="1657"/>
                      <a:pt x="5971" y="596"/>
                    </a:cubicBezTo>
                    <a:cubicBezTo>
                      <a:pt x="5371" y="193"/>
                      <a:pt x="4691" y="1"/>
                      <a:pt x="4018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4" name="Google Shape;18794;p52"/>
              <p:cNvSpPr/>
              <p:nvPr/>
            </p:nvSpPr>
            <p:spPr>
              <a:xfrm>
                <a:off x="7358875" y="3517975"/>
                <a:ext cx="63500" cy="55675"/>
              </a:xfrm>
              <a:custGeom>
                <a:rect b="b" l="l" r="r" t="t"/>
                <a:pathLst>
                  <a:path extrusionOk="0" h="2227" w="2540">
                    <a:moveTo>
                      <a:pt x="1276" y="1"/>
                    </a:moveTo>
                    <a:cubicBezTo>
                      <a:pt x="915" y="1"/>
                      <a:pt x="564" y="173"/>
                      <a:pt x="335" y="490"/>
                    </a:cubicBezTo>
                    <a:cubicBezTo>
                      <a:pt x="0" y="993"/>
                      <a:pt x="140" y="1690"/>
                      <a:pt x="670" y="2025"/>
                    </a:cubicBezTo>
                    <a:cubicBezTo>
                      <a:pt x="859" y="2162"/>
                      <a:pt x="1076" y="2227"/>
                      <a:pt x="1291" y="2227"/>
                    </a:cubicBezTo>
                    <a:cubicBezTo>
                      <a:pt x="1646" y="2227"/>
                      <a:pt x="1996" y="2048"/>
                      <a:pt x="2204" y="1718"/>
                    </a:cubicBezTo>
                    <a:cubicBezTo>
                      <a:pt x="2539" y="1216"/>
                      <a:pt x="2400" y="518"/>
                      <a:pt x="1897" y="183"/>
                    </a:cubicBezTo>
                    <a:cubicBezTo>
                      <a:pt x="1702" y="60"/>
                      <a:pt x="1487" y="1"/>
                      <a:pt x="1276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5" name="Google Shape;18795;p52"/>
              <p:cNvSpPr/>
              <p:nvPr/>
            </p:nvSpPr>
            <p:spPr>
              <a:xfrm>
                <a:off x="7649025" y="3860125"/>
                <a:ext cx="356425" cy="356450"/>
              </a:xfrm>
              <a:custGeom>
                <a:rect b="b" l="l" r="r" t="t"/>
                <a:pathLst>
                  <a:path extrusionOk="0" h="14258" w="14257">
                    <a:moveTo>
                      <a:pt x="7142" y="1"/>
                    </a:moveTo>
                    <a:cubicBezTo>
                      <a:pt x="3209" y="1"/>
                      <a:pt x="0" y="3209"/>
                      <a:pt x="0" y="7143"/>
                    </a:cubicBezTo>
                    <a:cubicBezTo>
                      <a:pt x="0" y="11077"/>
                      <a:pt x="3209" y="14257"/>
                      <a:pt x="7142" y="14257"/>
                    </a:cubicBezTo>
                    <a:cubicBezTo>
                      <a:pt x="11048" y="14257"/>
                      <a:pt x="14257" y="11077"/>
                      <a:pt x="14257" y="7143"/>
                    </a:cubicBezTo>
                    <a:cubicBezTo>
                      <a:pt x="14257" y="3209"/>
                      <a:pt x="11048" y="1"/>
                      <a:pt x="7142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6" name="Google Shape;18796;p52"/>
              <p:cNvSpPr/>
              <p:nvPr/>
            </p:nvSpPr>
            <p:spPr>
              <a:xfrm>
                <a:off x="8117725" y="3856650"/>
                <a:ext cx="186250" cy="186950"/>
              </a:xfrm>
              <a:custGeom>
                <a:rect b="b" l="l" r="r" t="t"/>
                <a:pathLst>
                  <a:path extrusionOk="0" h="7478" w="7450">
                    <a:moveTo>
                      <a:pt x="3711" y="0"/>
                    </a:moveTo>
                    <a:cubicBezTo>
                      <a:pt x="1674" y="0"/>
                      <a:pt x="0" y="1674"/>
                      <a:pt x="0" y="3739"/>
                    </a:cubicBezTo>
                    <a:cubicBezTo>
                      <a:pt x="0" y="5803"/>
                      <a:pt x="1674" y="7477"/>
                      <a:pt x="3711" y="7477"/>
                    </a:cubicBezTo>
                    <a:cubicBezTo>
                      <a:pt x="5776" y="7477"/>
                      <a:pt x="7449" y="5803"/>
                      <a:pt x="7449" y="3739"/>
                    </a:cubicBezTo>
                    <a:cubicBezTo>
                      <a:pt x="7449" y="1674"/>
                      <a:pt x="5776" y="0"/>
                      <a:pt x="37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7" name="Google Shape;18797;p52"/>
              <p:cNvSpPr/>
              <p:nvPr/>
            </p:nvSpPr>
            <p:spPr>
              <a:xfrm>
                <a:off x="8556425" y="3976775"/>
                <a:ext cx="663775" cy="633875"/>
              </a:xfrm>
              <a:custGeom>
                <a:rect b="b" l="l" r="r" t="t"/>
                <a:pathLst>
                  <a:path extrusionOk="0" h="25355" w="26551">
                    <a:moveTo>
                      <a:pt x="6877" y="1"/>
                    </a:moveTo>
                    <a:cubicBezTo>
                      <a:pt x="4549" y="1"/>
                      <a:pt x="2077" y="1282"/>
                      <a:pt x="1" y="4541"/>
                    </a:cubicBezTo>
                    <a:cubicBezTo>
                      <a:pt x="1737" y="2513"/>
                      <a:pt x="3442" y="1689"/>
                      <a:pt x="4914" y="1689"/>
                    </a:cubicBezTo>
                    <a:cubicBezTo>
                      <a:pt x="10043" y="1689"/>
                      <a:pt x="12342" y="11694"/>
                      <a:pt x="3237" y="15617"/>
                    </a:cubicBezTo>
                    <a:cubicBezTo>
                      <a:pt x="3723" y="15579"/>
                      <a:pt x="4152" y="15561"/>
                      <a:pt x="4531" y="15561"/>
                    </a:cubicBezTo>
                    <a:cubicBezTo>
                      <a:pt x="9135" y="15561"/>
                      <a:pt x="6150" y="18204"/>
                      <a:pt x="3237" y="19133"/>
                    </a:cubicBezTo>
                    <a:cubicBezTo>
                      <a:pt x="4202" y="18968"/>
                      <a:pt x="5007" y="18896"/>
                      <a:pt x="5675" y="18896"/>
                    </a:cubicBezTo>
                    <a:cubicBezTo>
                      <a:pt x="9882" y="18896"/>
                      <a:pt x="8710" y="21751"/>
                      <a:pt x="8036" y="22425"/>
                    </a:cubicBezTo>
                    <a:cubicBezTo>
                      <a:pt x="8383" y="22306"/>
                      <a:pt x="8669" y="22253"/>
                      <a:pt x="8902" y="22253"/>
                    </a:cubicBezTo>
                    <a:cubicBezTo>
                      <a:pt x="10691" y="22253"/>
                      <a:pt x="9403" y="25354"/>
                      <a:pt x="9403" y="25354"/>
                    </a:cubicBezTo>
                    <a:lnTo>
                      <a:pt x="19307" y="25354"/>
                    </a:lnTo>
                    <a:cubicBezTo>
                      <a:pt x="26550" y="21810"/>
                      <a:pt x="23752" y="16528"/>
                      <a:pt x="18740" y="16528"/>
                    </a:cubicBezTo>
                    <a:cubicBezTo>
                      <a:pt x="17401" y="16528"/>
                      <a:pt x="15903" y="16905"/>
                      <a:pt x="14397" y="17793"/>
                    </a:cubicBezTo>
                    <a:cubicBezTo>
                      <a:pt x="14793" y="16846"/>
                      <a:pt x="16268" y="14559"/>
                      <a:pt x="13754" y="14559"/>
                    </a:cubicBezTo>
                    <a:cubicBezTo>
                      <a:pt x="13084" y="14559"/>
                      <a:pt x="12130" y="14722"/>
                      <a:pt x="10798" y="15115"/>
                    </a:cubicBezTo>
                    <a:cubicBezTo>
                      <a:pt x="18951" y="10368"/>
                      <a:pt x="13498" y="1"/>
                      <a:pt x="68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8" name="Google Shape;18798;p52"/>
              <p:cNvSpPr/>
              <p:nvPr/>
            </p:nvSpPr>
            <p:spPr>
              <a:xfrm>
                <a:off x="7910575" y="3901675"/>
                <a:ext cx="954400" cy="708975"/>
              </a:xfrm>
              <a:custGeom>
                <a:rect b="b" l="l" r="r" t="t"/>
                <a:pathLst>
                  <a:path extrusionOk="0" h="28359" w="38176">
                    <a:moveTo>
                      <a:pt x="9980" y="1"/>
                    </a:moveTo>
                    <a:cubicBezTo>
                      <a:pt x="7290" y="1"/>
                      <a:pt x="3943" y="1300"/>
                      <a:pt x="0" y="4672"/>
                    </a:cubicBezTo>
                    <a:cubicBezTo>
                      <a:pt x="3323" y="2637"/>
                      <a:pt x="5737" y="1776"/>
                      <a:pt x="7327" y="1776"/>
                    </a:cubicBezTo>
                    <a:cubicBezTo>
                      <a:pt x="11799" y="1776"/>
                      <a:pt x="9751" y="8592"/>
                      <a:pt x="3041" y="15301"/>
                    </a:cubicBezTo>
                    <a:cubicBezTo>
                      <a:pt x="6069" y="13355"/>
                      <a:pt x="7566" y="12660"/>
                      <a:pt x="8154" y="12660"/>
                    </a:cubicBezTo>
                    <a:cubicBezTo>
                      <a:pt x="9387" y="12660"/>
                      <a:pt x="6628" y="15714"/>
                      <a:pt x="5608" y="16696"/>
                    </a:cubicBezTo>
                    <a:cubicBezTo>
                      <a:pt x="6496" y="16507"/>
                      <a:pt x="7191" y="16425"/>
                      <a:pt x="7726" y="16425"/>
                    </a:cubicBezTo>
                    <a:cubicBezTo>
                      <a:pt x="10822" y="16425"/>
                      <a:pt x="8521" y="19170"/>
                      <a:pt x="6808" y="19765"/>
                    </a:cubicBezTo>
                    <a:cubicBezTo>
                      <a:pt x="8282" y="19316"/>
                      <a:pt x="9482" y="19120"/>
                      <a:pt x="10441" y="19120"/>
                    </a:cubicBezTo>
                    <a:cubicBezTo>
                      <a:pt x="16161" y="19120"/>
                      <a:pt x="13345" y="26112"/>
                      <a:pt x="9402" y="28358"/>
                    </a:cubicBezTo>
                    <a:lnTo>
                      <a:pt x="35237" y="28358"/>
                    </a:lnTo>
                    <a:cubicBezTo>
                      <a:pt x="35237" y="28358"/>
                      <a:pt x="36525" y="25257"/>
                      <a:pt x="34736" y="25257"/>
                    </a:cubicBezTo>
                    <a:cubicBezTo>
                      <a:pt x="34503" y="25257"/>
                      <a:pt x="34217" y="25310"/>
                      <a:pt x="33870" y="25429"/>
                    </a:cubicBezTo>
                    <a:cubicBezTo>
                      <a:pt x="34544" y="24755"/>
                      <a:pt x="35716" y="21900"/>
                      <a:pt x="31509" y="21900"/>
                    </a:cubicBezTo>
                    <a:cubicBezTo>
                      <a:pt x="30841" y="21900"/>
                      <a:pt x="30036" y="21972"/>
                      <a:pt x="29071" y="22137"/>
                    </a:cubicBezTo>
                    <a:cubicBezTo>
                      <a:pt x="31984" y="21208"/>
                      <a:pt x="34969" y="18565"/>
                      <a:pt x="30365" y="18565"/>
                    </a:cubicBezTo>
                    <a:cubicBezTo>
                      <a:pt x="29986" y="18565"/>
                      <a:pt x="29557" y="18583"/>
                      <a:pt x="29071" y="18621"/>
                    </a:cubicBezTo>
                    <a:cubicBezTo>
                      <a:pt x="38176" y="14698"/>
                      <a:pt x="35877" y="4693"/>
                      <a:pt x="30748" y="4693"/>
                    </a:cubicBezTo>
                    <a:cubicBezTo>
                      <a:pt x="29276" y="4693"/>
                      <a:pt x="27571" y="5517"/>
                      <a:pt x="25835" y="7545"/>
                    </a:cubicBezTo>
                    <a:cubicBezTo>
                      <a:pt x="25361" y="8271"/>
                      <a:pt x="24914" y="9108"/>
                      <a:pt x="24496" y="10028"/>
                    </a:cubicBezTo>
                    <a:cubicBezTo>
                      <a:pt x="24496" y="8802"/>
                      <a:pt x="23519" y="7290"/>
                      <a:pt x="21983" y="7290"/>
                    </a:cubicBezTo>
                    <a:cubicBezTo>
                      <a:pt x="20722" y="7290"/>
                      <a:pt x="19084" y="8309"/>
                      <a:pt x="17298" y="11340"/>
                    </a:cubicBezTo>
                    <a:cubicBezTo>
                      <a:pt x="18937" y="7028"/>
                      <a:pt x="16237" y="1"/>
                      <a:pt x="99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9" name="Google Shape;18799;p52"/>
              <p:cNvSpPr/>
              <p:nvPr/>
            </p:nvSpPr>
            <p:spPr>
              <a:xfrm>
                <a:off x="7761325" y="3946050"/>
                <a:ext cx="553300" cy="664600"/>
              </a:xfrm>
              <a:custGeom>
                <a:rect b="b" l="l" r="r" t="t"/>
                <a:pathLst>
                  <a:path extrusionOk="0" h="26584" w="22132">
                    <a:moveTo>
                      <a:pt x="13297" y="1"/>
                    </a:moveTo>
                    <a:cubicBezTo>
                      <a:pt x="11707" y="1"/>
                      <a:pt x="9293" y="862"/>
                      <a:pt x="5970" y="2897"/>
                    </a:cubicBezTo>
                    <a:cubicBezTo>
                      <a:pt x="4101" y="4487"/>
                      <a:pt x="2120" y="6551"/>
                      <a:pt x="0" y="9174"/>
                    </a:cubicBezTo>
                    <a:lnTo>
                      <a:pt x="0" y="26583"/>
                    </a:lnTo>
                    <a:lnTo>
                      <a:pt x="15372" y="26583"/>
                    </a:lnTo>
                    <a:cubicBezTo>
                      <a:pt x="19315" y="24337"/>
                      <a:pt x="22131" y="17345"/>
                      <a:pt x="16411" y="17345"/>
                    </a:cubicBezTo>
                    <a:cubicBezTo>
                      <a:pt x="15452" y="17345"/>
                      <a:pt x="14252" y="17541"/>
                      <a:pt x="12778" y="17990"/>
                    </a:cubicBezTo>
                    <a:cubicBezTo>
                      <a:pt x="14491" y="17395"/>
                      <a:pt x="16792" y="14650"/>
                      <a:pt x="13696" y="14650"/>
                    </a:cubicBezTo>
                    <a:cubicBezTo>
                      <a:pt x="13161" y="14650"/>
                      <a:pt x="12466" y="14732"/>
                      <a:pt x="11578" y="14921"/>
                    </a:cubicBezTo>
                    <a:cubicBezTo>
                      <a:pt x="12598" y="13939"/>
                      <a:pt x="15357" y="10885"/>
                      <a:pt x="14124" y="10885"/>
                    </a:cubicBezTo>
                    <a:cubicBezTo>
                      <a:pt x="13536" y="10885"/>
                      <a:pt x="12039" y="11580"/>
                      <a:pt x="9011" y="13526"/>
                    </a:cubicBezTo>
                    <a:cubicBezTo>
                      <a:pt x="15721" y="6817"/>
                      <a:pt x="17769" y="1"/>
                      <a:pt x="13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0" name="Google Shape;18800;p52"/>
              <p:cNvSpPr/>
              <p:nvPr/>
            </p:nvSpPr>
            <p:spPr>
              <a:xfrm>
                <a:off x="8710575" y="4128650"/>
                <a:ext cx="105350" cy="52375"/>
              </a:xfrm>
              <a:custGeom>
                <a:rect b="b" l="l" r="r" t="t"/>
                <a:pathLst>
                  <a:path extrusionOk="0" h="2095" w="4214">
                    <a:moveTo>
                      <a:pt x="1730" y="1"/>
                    </a:moveTo>
                    <a:cubicBezTo>
                      <a:pt x="838" y="1"/>
                      <a:pt x="447" y="391"/>
                      <a:pt x="1" y="1033"/>
                    </a:cubicBezTo>
                    <a:cubicBezTo>
                      <a:pt x="419" y="1647"/>
                      <a:pt x="782" y="2093"/>
                      <a:pt x="1675" y="2093"/>
                    </a:cubicBezTo>
                    <a:cubicBezTo>
                      <a:pt x="1705" y="2094"/>
                      <a:pt x="1735" y="2095"/>
                      <a:pt x="1766" y="2095"/>
                    </a:cubicBezTo>
                    <a:cubicBezTo>
                      <a:pt x="2647" y="2095"/>
                      <a:pt x="3782" y="1710"/>
                      <a:pt x="4213" y="1117"/>
                    </a:cubicBezTo>
                    <a:cubicBezTo>
                      <a:pt x="3795" y="475"/>
                      <a:pt x="2623" y="29"/>
                      <a:pt x="17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1" name="Google Shape;18801;p52"/>
              <p:cNvSpPr/>
              <p:nvPr/>
            </p:nvSpPr>
            <p:spPr>
              <a:xfrm>
                <a:off x="8689650" y="4176775"/>
                <a:ext cx="54425" cy="61400"/>
              </a:xfrm>
              <a:custGeom>
                <a:rect b="b" l="l" r="r" t="t"/>
                <a:pathLst>
                  <a:path extrusionOk="0" h="2456" w="2177">
                    <a:moveTo>
                      <a:pt x="280" y="1"/>
                    </a:moveTo>
                    <a:cubicBezTo>
                      <a:pt x="84" y="503"/>
                      <a:pt x="1" y="894"/>
                      <a:pt x="363" y="1424"/>
                    </a:cubicBezTo>
                    <a:cubicBezTo>
                      <a:pt x="726" y="1926"/>
                      <a:pt x="1424" y="2456"/>
                      <a:pt x="1981" y="2456"/>
                    </a:cubicBezTo>
                    <a:cubicBezTo>
                      <a:pt x="2177" y="1954"/>
                      <a:pt x="1926" y="1089"/>
                      <a:pt x="1591" y="587"/>
                    </a:cubicBezTo>
                    <a:cubicBezTo>
                      <a:pt x="1228" y="57"/>
                      <a:pt x="838" y="1"/>
                      <a:pt x="2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2" name="Google Shape;18802;p52"/>
              <p:cNvSpPr/>
              <p:nvPr/>
            </p:nvSpPr>
            <p:spPr>
              <a:xfrm>
                <a:off x="8717550" y="4074775"/>
                <a:ext cx="68375" cy="42850"/>
              </a:xfrm>
              <a:custGeom>
                <a:rect b="b" l="l" r="r" t="t"/>
                <a:pathLst>
                  <a:path extrusionOk="0" h="1714" w="2735">
                    <a:moveTo>
                      <a:pt x="1959" y="1"/>
                    </a:moveTo>
                    <a:cubicBezTo>
                      <a:pt x="1569" y="1"/>
                      <a:pt x="1140" y="89"/>
                      <a:pt x="810" y="231"/>
                    </a:cubicBezTo>
                    <a:cubicBezTo>
                      <a:pt x="252" y="510"/>
                      <a:pt x="112" y="872"/>
                      <a:pt x="1" y="1402"/>
                    </a:cubicBezTo>
                    <a:cubicBezTo>
                      <a:pt x="303" y="1581"/>
                      <a:pt x="561" y="1713"/>
                      <a:pt x="860" y="1713"/>
                    </a:cubicBezTo>
                    <a:cubicBezTo>
                      <a:pt x="1029" y="1713"/>
                      <a:pt x="1212" y="1671"/>
                      <a:pt x="1423" y="1570"/>
                    </a:cubicBezTo>
                    <a:cubicBezTo>
                      <a:pt x="2009" y="1319"/>
                      <a:pt x="2651" y="705"/>
                      <a:pt x="2735" y="175"/>
                    </a:cubicBezTo>
                    <a:cubicBezTo>
                      <a:pt x="2540" y="53"/>
                      <a:pt x="2261" y="1"/>
                      <a:pt x="19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3" name="Google Shape;18803;p52"/>
              <p:cNvSpPr/>
              <p:nvPr/>
            </p:nvSpPr>
            <p:spPr>
              <a:xfrm>
                <a:off x="8333250" y="4056650"/>
                <a:ext cx="60000" cy="50925"/>
              </a:xfrm>
              <a:custGeom>
                <a:rect b="b" l="l" r="r" t="t"/>
                <a:pathLst>
                  <a:path extrusionOk="0" h="2037" w="2400">
                    <a:moveTo>
                      <a:pt x="2056" y="1"/>
                    </a:moveTo>
                    <a:cubicBezTo>
                      <a:pt x="1551" y="1"/>
                      <a:pt x="920" y="268"/>
                      <a:pt x="502" y="593"/>
                    </a:cubicBezTo>
                    <a:cubicBezTo>
                      <a:pt x="28" y="1012"/>
                      <a:pt x="0" y="1402"/>
                      <a:pt x="56" y="1932"/>
                    </a:cubicBezTo>
                    <a:cubicBezTo>
                      <a:pt x="284" y="1992"/>
                      <a:pt x="487" y="2037"/>
                      <a:pt x="681" y="2037"/>
                    </a:cubicBezTo>
                    <a:cubicBezTo>
                      <a:pt x="938" y="2037"/>
                      <a:pt x="1181" y="1959"/>
                      <a:pt x="1451" y="1737"/>
                    </a:cubicBezTo>
                    <a:cubicBezTo>
                      <a:pt x="1953" y="1318"/>
                      <a:pt x="2400" y="565"/>
                      <a:pt x="2344" y="35"/>
                    </a:cubicBezTo>
                    <a:cubicBezTo>
                      <a:pt x="2255" y="12"/>
                      <a:pt x="2158" y="1"/>
                      <a:pt x="20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4" name="Google Shape;18804;p52"/>
              <p:cNvSpPr/>
              <p:nvPr/>
            </p:nvSpPr>
            <p:spPr>
              <a:xfrm>
                <a:off x="8696625" y="4253625"/>
                <a:ext cx="58625" cy="53925"/>
              </a:xfrm>
              <a:custGeom>
                <a:rect b="b" l="l" r="r" t="t"/>
                <a:pathLst>
                  <a:path extrusionOk="0" h="2157" w="2345">
                    <a:moveTo>
                      <a:pt x="614" y="1"/>
                    </a:moveTo>
                    <a:cubicBezTo>
                      <a:pt x="458" y="1"/>
                      <a:pt x="293" y="23"/>
                      <a:pt x="112" y="52"/>
                    </a:cubicBezTo>
                    <a:cubicBezTo>
                      <a:pt x="29" y="609"/>
                      <a:pt x="1" y="1000"/>
                      <a:pt x="475" y="1446"/>
                    </a:cubicBezTo>
                    <a:cubicBezTo>
                      <a:pt x="878" y="1824"/>
                      <a:pt x="1575" y="2156"/>
                      <a:pt x="2097" y="2156"/>
                    </a:cubicBezTo>
                    <a:cubicBezTo>
                      <a:pt x="2154" y="2156"/>
                      <a:pt x="2209" y="2152"/>
                      <a:pt x="2260" y="2144"/>
                    </a:cubicBezTo>
                    <a:cubicBezTo>
                      <a:pt x="2344" y="1586"/>
                      <a:pt x="1954" y="805"/>
                      <a:pt x="1479" y="358"/>
                    </a:cubicBezTo>
                    <a:cubicBezTo>
                      <a:pt x="1185" y="83"/>
                      <a:pt x="916" y="1"/>
                      <a:pt x="6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5" name="Google Shape;18805;p52"/>
              <p:cNvSpPr/>
              <p:nvPr/>
            </p:nvSpPr>
            <p:spPr>
              <a:xfrm>
                <a:off x="8898900" y="4120975"/>
                <a:ext cx="106050" cy="52375"/>
              </a:xfrm>
              <a:custGeom>
                <a:rect b="b" l="l" r="r" t="t"/>
                <a:pathLst>
                  <a:path extrusionOk="0" h="2095" w="4242">
                    <a:moveTo>
                      <a:pt x="1730" y="1"/>
                    </a:moveTo>
                    <a:cubicBezTo>
                      <a:pt x="837" y="1"/>
                      <a:pt x="447" y="419"/>
                      <a:pt x="0" y="1033"/>
                    </a:cubicBezTo>
                    <a:cubicBezTo>
                      <a:pt x="447" y="1647"/>
                      <a:pt x="809" y="2093"/>
                      <a:pt x="1702" y="2093"/>
                    </a:cubicBezTo>
                    <a:cubicBezTo>
                      <a:pt x="1732" y="2094"/>
                      <a:pt x="1763" y="2095"/>
                      <a:pt x="1793" y="2095"/>
                    </a:cubicBezTo>
                    <a:cubicBezTo>
                      <a:pt x="2675" y="2095"/>
                      <a:pt x="3810" y="1710"/>
                      <a:pt x="4241" y="1117"/>
                    </a:cubicBezTo>
                    <a:cubicBezTo>
                      <a:pt x="3823" y="475"/>
                      <a:pt x="2623" y="29"/>
                      <a:pt x="17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6" name="Google Shape;18806;p52"/>
              <p:cNvSpPr/>
              <p:nvPr/>
            </p:nvSpPr>
            <p:spPr>
              <a:xfrm>
                <a:off x="8907975" y="4190025"/>
                <a:ext cx="54425" cy="62100"/>
              </a:xfrm>
              <a:custGeom>
                <a:rect b="b" l="l" r="r" t="t"/>
                <a:pathLst>
                  <a:path extrusionOk="0" h="2484" w="2177">
                    <a:moveTo>
                      <a:pt x="279" y="1"/>
                    </a:moveTo>
                    <a:lnTo>
                      <a:pt x="279" y="1"/>
                    </a:lnTo>
                    <a:cubicBezTo>
                      <a:pt x="84" y="531"/>
                      <a:pt x="0" y="894"/>
                      <a:pt x="363" y="1424"/>
                    </a:cubicBezTo>
                    <a:cubicBezTo>
                      <a:pt x="725" y="1954"/>
                      <a:pt x="1423" y="2484"/>
                      <a:pt x="1981" y="2484"/>
                    </a:cubicBezTo>
                    <a:cubicBezTo>
                      <a:pt x="2176" y="1982"/>
                      <a:pt x="1925" y="1117"/>
                      <a:pt x="1562" y="587"/>
                    </a:cubicBezTo>
                    <a:cubicBezTo>
                      <a:pt x="1228" y="57"/>
                      <a:pt x="809" y="29"/>
                      <a:pt x="2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7" name="Google Shape;18807;p52"/>
              <p:cNvSpPr/>
              <p:nvPr/>
            </p:nvSpPr>
            <p:spPr>
              <a:xfrm>
                <a:off x="8896800" y="4091525"/>
                <a:ext cx="68375" cy="42825"/>
              </a:xfrm>
              <a:custGeom>
                <a:rect b="b" l="l" r="r" t="t"/>
                <a:pathLst>
                  <a:path extrusionOk="0" h="1713" w="2735">
                    <a:moveTo>
                      <a:pt x="1939" y="0"/>
                    </a:moveTo>
                    <a:cubicBezTo>
                      <a:pt x="1546" y="0"/>
                      <a:pt x="1125" y="89"/>
                      <a:pt x="810" y="230"/>
                    </a:cubicBezTo>
                    <a:cubicBezTo>
                      <a:pt x="224" y="481"/>
                      <a:pt x="112" y="872"/>
                      <a:pt x="1" y="1402"/>
                    </a:cubicBezTo>
                    <a:cubicBezTo>
                      <a:pt x="303" y="1580"/>
                      <a:pt x="561" y="1713"/>
                      <a:pt x="853" y="1713"/>
                    </a:cubicBezTo>
                    <a:cubicBezTo>
                      <a:pt x="1018" y="1713"/>
                      <a:pt x="1194" y="1670"/>
                      <a:pt x="1396" y="1569"/>
                    </a:cubicBezTo>
                    <a:cubicBezTo>
                      <a:pt x="1982" y="1318"/>
                      <a:pt x="2623" y="705"/>
                      <a:pt x="2735" y="175"/>
                    </a:cubicBezTo>
                    <a:cubicBezTo>
                      <a:pt x="2528" y="53"/>
                      <a:pt x="2242" y="0"/>
                      <a:pt x="19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8" name="Google Shape;18808;p52"/>
              <p:cNvSpPr/>
              <p:nvPr/>
            </p:nvSpPr>
            <p:spPr>
              <a:xfrm>
                <a:off x="8747550" y="3939475"/>
                <a:ext cx="59300" cy="51575"/>
              </a:xfrm>
              <a:custGeom>
                <a:rect b="b" l="l" r="r" t="t"/>
                <a:pathLst>
                  <a:path extrusionOk="0" h="2063" w="2372">
                    <a:moveTo>
                      <a:pt x="2056" y="1"/>
                    </a:moveTo>
                    <a:cubicBezTo>
                      <a:pt x="1544" y="1"/>
                      <a:pt x="893" y="272"/>
                      <a:pt x="475" y="621"/>
                    </a:cubicBezTo>
                    <a:cubicBezTo>
                      <a:pt x="0" y="1011"/>
                      <a:pt x="0" y="1430"/>
                      <a:pt x="28" y="1960"/>
                    </a:cubicBezTo>
                    <a:cubicBezTo>
                      <a:pt x="251" y="2019"/>
                      <a:pt x="449" y="2063"/>
                      <a:pt x="640" y="2063"/>
                    </a:cubicBezTo>
                    <a:cubicBezTo>
                      <a:pt x="902" y="2063"/>
                      <a:pt x="1148" y="1979"/>
                      <a:pt x="1423" y="1737"/>
                    </a:cubicBezTo>
                    <a:cubicBezTo>
                      <a:pt x="1925" y="1346"/>
                      <a:pt x="2372" y="593"/>
                      <a:pt x="2344" y="35"/>
                    </a:cubicBezTo>
                    <a:cubicBezTo>
                      <a:pt x="2255" y="12"/>
                      <a:pt x="2159" y="1"/>
                      <a:pt x="20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9" name="Google Shape;18809;p52"/>
              <p:cNvSpPr/>
              <p:nvPr/>
            </p:nvSpPr>
            <p:spPr>
              <a:xfrm>
                <a:off x="8885650" y="4245950"/>
                <a:ext cx="58600" cy="53925"/>
              </a:xfrm>
              <a:custGeom>
                <a:rect b="b" l="l" r="r" t="t"/>
                <a:pathLst>
                  <a:path extrusionOk="0" h="2157" w="2344">
                    <a:moveTo>
                      <a:pt x="594" y="1"/>
                    </a:moveTo>
                    <a:cubicBezTo>
                      <a:pt x="433" y="1"/>
                      <a:pt x="265" y="23"/>
                      <a:pt x="84" y="52"/>
                    </a:cubicBezTo>
                    <a:cubicBezTo>
                      <a:pt x="0" y="610"/>
                      <a:pt x="0" y="1000"/>
                      <a:pt x="447" y="1447"/>
                    </a:cubicBezTo>
                    <a:cubicBezTo>
                      <a:pt x="874" y="1824"/>
                      <a:pt x="1575" y="2156"/>
                      <a:pt x="2097" y="2156"/>
                    </a:cubicBezTo>
                    <a:cubicBezTo>
                      <a:pt x="2154" y="2156"/>
                      <a:pt x="2208" y="2152"/>
                      <a:pt x="2260" y="2144"/>
                    </a:cubicBezTo>
                    <a:cubicBezTo>
                      <a:pt x="2344" y="1586"/>
                      <a:pt x="1925" y="805"/>
                      <a:pt x="1479" y="359"/>
                    </a:cubicBezTo>
                    <a:cubicBezTo>
                      <a:pt x="1185" y="83"/>
                      <a:pt x="903" y="1"/>
                      <a:pt x="5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0" name="Google Shape;18810;p52"/>
              <p:cNvSpPr/>
              <p:nvPr/>
            </p:nvSpPr>
            <p:spPr>
              <a:xfrm>
                <a:off x="9069075" y="4379625"/>
                <a:ext cx="83025" cy="75475"/>
              </a:xfrm>
              <a:custGeom>
                <a:rect b="b" l="l" r="r" t="t"/>
                <a:pathLst>
                  <a:path extrusionOk="0" h="3019" w="3321">
                    <a:moveTo>
                      <a:pt x="2918" y="1"/>
                    </a:moveTo>
                    <a:cubicBezTo>
                      <a:pt x="2183" y="1"/>
                      <a:pt x="1227" y="449"/>
                      <a:pt x="670" y="982"/>
                    </a:cubicBezTo>
                    <a:cubicBezTo>
                      <a:pt x="1" y="1596"/>
                      <a:pt x="29" y="2154"/>
                      <a:pt x="112" y="2907"/>
                    </a:cubicBezTo>
                    <a:cubicBezTo>
                      <a:pt x="401" y="2971"/>
                      <a:pt x="661" y="3019"/>
                      <a:pt x="909" y="3019"/>
                    </a:cubicBezTo>
                    <a:cubicBezTo>
                      <a:pt x="1310" y="3019"/>
                      <a:pt x="1680" y="2895"/>
                      <a:pt x="2093" y="2516"/>
                    </a:cubicBezTo>
                    <a:cubicBezTo>
                      <a:pt x="2735" y="1903"/>
                      <a:pt x="3321" y="787"/>
                      <a:pt x="3237" y="33"/>
                    </a:cubicBezTo>
                    <a:cubicBezTo>
                      <a:pt x="3137" y="11"/>
                      <a:pt x="3030" y="1"/>
                      <a:pt x="29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1" name="Google Shape;18811;p52"/>
              <p:cNvSpPr/>
              <p:nvPr/>
            </p:nvSpPr>
            <p:spPr>
              <a:xfrm>
                <a:off x="8179800" y="3958475"/>
                <a:ext cx="66975" cy="44275"/>
              </a:xfrm>
              <a:custGeom>
                <a:rect b="b" l="l" r="r" t="t"/>
                <a:pathLst>
                  <a:path extrusionOk="0" h="1771" w="2679">
                    <a:moveTo>
                      <a:pt x="1993" y="0"/>
                    </a:moveTo>
                    <a:cubicBezTo>
                      <a:pt x="1578" y="0"/>
                      <a:pt x="1113" y="108"/>
                      <a:pt x="754" y="279"/>
                    </a:cubicBezTo>
                    <a:cubicBezTo>
                      <a:pt x="196" y="558"/>
                      <a:pt x="84" y="949"/>
                      <a:pt x="0" y="1479"/>
                    </a:cubicBezTo>
                    <a:cubicBezTo>
                      <a:pt x="294" y="1651"/>
                      <a:pt x="555" y="1771"/>
                      <a:pt x="843" y="1771"/>
                    </a:cubicBezTo>
                    <a:cubicBezTo>
                      <a:pt x="1021" y="1771"/>
                      <a:pt x="1210" y="1725"/>
                      <a:pt x="1423" y="1619"/>
                    </a:cubicBezTo>
                    <a:cubicBezTo>
                      <a:pt x="1981" y="1340"/>
                      <a:pt x="2595" y="698"/>
                      <a:pt x="2679" y="140"/>
                    </a:cubicBezTo>
                    <a:cubicBezTo>
                      <a:pt x="2496" y="43"/>
                      <a:pt x="2254" y="0"/>
                      <a:pt x="19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2" name="Google Shape;18812;p52"/>
              <p:cNvSpPr/>
              <p:nvPr/>
            </p:nvSpPr>
            <p:spPr>
              <a:xfrm>
                <a:off x="9034900" y="4345575"/>
                <a:ext cx="46750" cy="69775"/>
              </a:xfrm>
              <a:custGeom>
                <a:rect b="b" l="l" r="r" t="t"/>
                <a:pathLst>
                  <a:path extrusionOk="0" h="2791" w="1870">
                    <a:moveTo>
                      <a:pt x="1591" y="0"/>
                    </a:moveTo>
                    <a:cubicBezTo>
                      <a:pt x="1061" y="140"/>
                      <a:pt x="475" y="809"/>
                      <a:pt x="252" y="1395"/>
                    </a:cubicBezTo>
                    <a:cubicBezTo>
                      <a:pt x="1" y="1981"/>
                      <a:pt x="196" y="2344"/>
                      <a:pt x="475" y="2790"/>
                    </a:cubicBezTo>
                    <a:cubicBezTo>
                      <a:pt x="1005" y="2679"/>
                      <a:pt x="1368" y="2539"/>
                      <a:pt x="1619" y="1953"/>
                    </a:cubicBezTo>
                    <a:cubicBezTo>
                      <a:pt x="1842" y="1367"/>
                      <a:pt x="1870" y="475"/>
                      <a:pt x="15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3" name="Google Shape;18813;p52"/>
              <p:cNvSpPr/>
              <p:nvPr/>
            </p:nvSpPr>
            <p:spPr>
              <a:xfrm>
                <a:off x="8151200" y="4323525"/>
                <a:ext cx="62800" cy="47550"/>
              </a:xfrm>
              <a:custGeom>
                <a:rect b="b" l="l" r="r" t="t"/>
                <a:pathLst>
                  <a:path extrusionOk="0" h="1902" w="2512">
                    <a:moveTo>
                      <a:pt x="2063" y="0"/>
                    </a:moveTo>
                    <a:cubicBezTo>
                      <a:pt x="1586" y="0"/>
                      <a:pt x="1008" y="187"/>
                      <a:pt x="614" y="436"/>
                    </a:cubicBezTo>
                    <a:cubicBezTo>
                      <a:pt x="84" y="771"/>
                      <a:pt x="28" y="1161"/>
                      <a:pt x="1" y="1719"/>
                    </a:cubicBezTo>
                    <a:cubicBezTo>
                      <a:pt x="264" y="1822"/>
                      <a:pt x="497" y="1901"/>
                      <a:pt x="735" y="1901"/>
                    </a:cubicBezTo>
                    <a:cubicBezTo>
                      <a:pt x="951" y="1901"/>
                      <a:pt x="1171" y="1836"/>
                      <a:pt x="1423" y="1664"/>
                    </a:cubicBezTo>
                    <a:cubicBezTo>
                      <a:pt x="1954" y="1329"/>
                      <a:pt x="2484" y="631"/>
                      <a:pt x="2511" y="73"/>
                    </a:cubicBezTo>
                    <a:cubicBezTo>
                      <a:pt x="2382" y="23"/>
                      <a:pt x="2229" y="0"/>
                      <a:pt x="20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4" name="Google Shape;18814;p52"/>
              <p:cNvSpPr/>
              <p:nvPr/>
            </p:nvSpPr>
            <p:spPr>
              <a:xfrm>
                <a:off x="8221650" y="4346975"/>
                <a:ext cx="74650" cy="37025"/>
              </a:xfrm>
              <a:custGeom>
                <a:rect b="b" l="l" r="r" t="t"/>
                <a:pathLst>
                  <a:path extrusionOk="0" h="1481" w="2986">
                    <a:moveTo>
                      <a:pt x="1200" y="0"/>
                    </a:moveTo>
                    <a:cubicBezTo>
                      <a:pt x="558" y="28"/>
                      <a:pt x="307" y="307"/>
                      <a:pt x="0" y="753"/>
                    </a:cubicBezTo>
                    <a:cubicBezTo>
                      <a:pt x="294" y="1181"/>
                      <a:pt x="563" y="1481"/>
                      <a:pt x="1124" y="1481"/>
                    </a:cubicBezTo>
                    <a:cubicBezTo>
                      <a:pt x="1149" y="1481"/>
                      <a:pt x="1174" y="1480"/>
                      <a:pt x="1200" y="1479"/>
                    </a:cubicBezTo>
                    <a:cubicBezTo>
                      <a:pt x="1842" y="1479"/>
                      <a:pt x="2679" y="1172"/>
                      <a:pt x="2986" y="753"/>
                    </a:cubicBezTo>
                    <a:cubicBezTo>
                      <a:pt x="2679" y="307"/>
                      <a:pt x="1842" y="0"/>
                      <a:pt x="12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5" name="Google Shape;18815;p52"/>
              <p:cNvSpPr/>
              <p:nvPr/>
            </p:nvSpPr>
            <p:spPr>
              <a:xfrm>
                <a:off x="8756600" y="4497600"/>
                <a:ext cx="99075" cy="52400"/>
              </a:xfrm>
              <a:custGeom>
                <a:rect b="b" l="l" r="r" t="t"/>
                <a:pathLst>
                  <a:path extrusionOk="0" h="2096" w="3963">
                    <a:moveTo>
                      <a:pt x="1541" y="0"/>
                    </a:moveTo>
                    <a:cubicBezTo>
                      <a:pt x="759" y="0"/>
                      <a:pt x="406" y="411"/>
                      <a:pt x="1" y="1006"/>
                    </a:cubicBezTo>
                    <a:cubicBezTo>
                      <a:pt x="392" y="1647"/>
                      <a:pt x="754" y="2066"/>
                      <a:pt x="1591" y="2094"/>
                    </a:cubicBezTo>
                    <a:cubicBezTo>
                      <a:pt x="1618" y="2095"/>
                      <a:pt x="1644" y="2095"/>
                      <a:pt x="1671" y="2095"/>
                    </a:cubicBezTo>
                    <a:cubicBezTo>
                      <a:pt x="2498" y="2095"/>
                      <a:pt x="3557" y="1684"/>
                      <a:pt x="3963" y="1089"/>
                    </a:cubicBezTo>
                    <a:cubicBezTo>
                      <a:pt x="3572" y="448"/>
                      <a:pt x="2456" y="29"/>
                      <a:pt x="1619" y="1"/>
                    </a:cubicBezTo>
                    <a:cubicBezTo>
                      <a:pt x="1593" y="1"/>
                      <a:pt x="1567" y="0"/>
                      <a:pt x="15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6" name="Google Shape;18816;p52"/>
              <p:cNvSpPr/>
              <p:nvPr/>
            </p:nvSpPr>
            <p:spPr>
              <a:xfrm>
                <a:off x="8859150" y="4535275"/>
                <a:ext cx="50925" cy="62100"/>
              </a:xfrm>
              <a:custGeom>
                <a:rect b="b" l="l" r="r" t="t"/>
                <a:pathLst>
                  <a:path extrusionOk="0" h="2484" w="2037">
                    <a:moveTo>
                      <a:pt x="279" y="1"/>
                    </a:moveTo>
                    <a:cubicBezTo>
                      <a:pt x="84" y="531"/>
                      <a:pt x="0" y="894"/>
                      <a:pt x="335" y="1424"/>
                    </a:cubicBezTo>
                    <a:cubicBezTo>
                      <a:pt x="670" y="1954"/>
                      <a:pt x="1367" y="2484"/>
                      <a:pt x="1869" y="2484"/>
                    </a:cubicBezTo>
                    <a:cubicBezTo>
                      <a:pt x="2037" y="1982"/>
                      <a:pt x="1814" y="1117"/>
                      <a:pt x="1479" y="587"/>
                    </a:cubicBezTo>
                    <a:cubicBezTo>
                      <a:pt x="1144" y="57"/>
                      <a:pt x="781" y="29"/>
                      <a:pt x="2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7" name="Google Shape;18817;p52"/>
              <p:cNvSpPr/>
              <p:nvPr/>
            </p:nvSpPr>
            <p:spPr>
              <a:xfrm>
                <a:off x="8763575" y="4443750"/>
                <a:ext cx="64200" cy="42525"/>
              </a:xfrm>
              <a:custGeom>
                <a:rect b="b" l="l" r="r" t="t"/>
                <a:pathLst>
                  <a:path extrusionOk="0" h="1701" w="2568">
                    <a:moveTo>
                      <a:pt x="1819" y="0"/>
                    </a:moveTo>
                    <a:cubicBezTo>
                      <a:pt x="1450" y="0"/>
                      <a:pt x="1053" y="89"/>
                      <a:pt x="754" y="230"/>
                    </a:cubicBezTo>
                    <a:cubicBezTo>
                      <a:pt x="224" y="481"/>
                      <a:pt x="113" y="872"/>
                      <a:pt x="1" y="1402"/>
                    </a:cubicBezTo>
                    <a:cubicBezTo>
                      <a:pt x="285" y="1580"/>
                      <a:pt x="524" y="1701"/>
                      <a:pt x="803" y="1701"/>
                    </a:cubicBezTo>
                    <a:cubicBezTo>
                      <a:pt x="963" y="1701"/>
                      <a:pt x="1137" y="1661"/>
                      <a:pt x="1340" y="1570"/>
                    </a:cubicBezTo>
                    <a:cubicBezTo>
                      <a:pt x="1870" y="1318"/>
                      <a:pt x="2456" y="705"/>
                      <a:pt x="2568" y="175"/>
                    </a:cubicBezTo>
                    <a:cubicBezTo>
                      <a:pt x="2373" y="53"/>
                      <a:pt x="2104" y="0"/>
                      <a:pt x="18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8" name="Google Shape;18818;p52"/>
              <p:cNvSpPr/>
              <p:nvPr/>
            </p:nvSpPr>
            <p:spPr>
              <a:xfrm>
                <a:off x="8810325" y="4560125"/>
                <a:ext cx="64875" cy="42500"/>
              </a:xfrm>
              <a:custGeom>
                <a:rect b="b" l="l" r="r" t="t"/>
                <a:pathLst>
                  <a:path extrusionOk="0" h="1700" w="2595">
                    <a:moveTo>
                      <a:pt x="823" y="1"/>
                    </a:moveTo>
                    <a:cubicBezTo>
                      <a:pt x="530" y="1"/>
                      <a:pt x="277" y="143"/>
                      <a:pt x="0" y="346"/>
                    </a:cubicBezTo>
                    <a:cubicBezTo>
                      <a:pt x="112" y="876"/>
                      <a:pt x="223" y="1239"/>
                      <a:pt x="781" y="1490"/>
                    </a:cubicBezTo>
                    <a:cubicBezTo>
                      <a:pt x="1060" y="1622"/>
                      <a:pt x="1422" y="1700"/>
                      <a:pt x="1769" y="1700"/>
                    </a:cubicBezTo>
                    <a:cubicBezTo>
                      <a:pt x="2082" y="1700"/>
                      <a:pt x="2383" y="1636"/>
                      <a:pt x="2595" y="1490"/>
                    </a:cubicBezTo>
                    <a:cubicBezTo>
                      <a:pt x="2483" y="960"/>
                      <a:pt x="1869" y="374"/>
                      <a:pt x="1311" y="123"/>
                    </a:cubicBezTo>
                    <a:cubicBezTo>
                      <a:pt x="1132" y="38"/>
                      <a:pt x="972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19" name="Google Shape;18819;p52"/>
              <p:cNvSpPr/>
              <p:nvPr/>
            </p:nvSpPr>
            <p:spPr>
              <a:xfrm>
                <a:off x="8078675" y="4424375"/>
                <a:ext cx="80225" cy="104650"/>
              </a:xfrm>
              <a:custGeom>
                <a:rect b="b" l="l" r="r" t="t"/>
                <a:pathLst>
                  <a:path extrusionOk="0" h="4186" w="3209">
                    <a:moveTo>
                      <a:pt x="2818" y="1"/>
                    </a:moveTo>
                    <a:lnTo>
                      <a:pt x="2818" y="1"/>
                    </a:lnTo>
                    <a:cubicBezTo>
                      <a:pt x="1981" y="113"/>
                      <a:pt x="949" y="1061"/>
                      <a:pt x="474" y="1954"/>
                    </a:cubicBezTo>
                    <a:cubicBezTo>
                      <a:pt x="0" y="2847"/>
                      <a:pt x="223" y="3433"/>
                      <a:pt x="614" y="4186"/>
                    </a:cubicBezTo>
                    <a:cubicBezTo>
                      <a:pt x="1451" y="4074"/>
                      <a:pt x="2065" y="3935"/>
                      <a:pt x="2539" y="3042"/>
                    </a:cubicBezTo>
                    <a:cubicBezTo>
                      <a:pt x="3013" y="2149"/>
                      <a:pt x="3208" y="782"/>
                      <a:pt x="2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0" name="Google Shape;18820;p52"/>
              <p:cNvSpPr/>
              <p:nvPr/>
            </p:nvSpPr>
            <p:spPr>
              <a:xfrm>
                <a:off x="8100975" y="4528525"/>
                <a:ext cx="83025" cy="42025"/>
              </a:xfrm>
              <a:custGeom>
                <a:rect b="b" l="l" r="r" t="t"/>
                <a:pathLst>
                  <a:path extrusionOk="0" h="1681" w="3321">
                    <a:moveTo>
                      <a:pt x="1561" y="1"/>
                    </a:moveTo>
                    <a:cubicBezTo>
                      <a:pt x="1446" y="1"/>
                      <a:pt x="1334" y="7"/>
                      <a:pt x="1228" y="20"/>
                    </a:cubicBezTo>
                    <a:cubicBezTo>
                      <a:pt x="531" y="131"/>
                      <a:pt x="280" y="494"/>
                      <a:pt x="1" y="1024"/>
                    </a:cubicBezTo>
                    <a:cubicBezTo>
                      <a:pt x="369" y="1417"/>
                      <a:pt x="673" y="1681"/>
                      <a:pt x="1217" y="1681"/>
                    </a:cubicBezTo>
                    <a:cubicBezTo>
                      <a:pt x="1290" y="1681"/>
                      <a:pt x="1368" y="1676"/>
                      <a:pt x="1452" y="1666"/>
                    </a:cubicBezTo>
                    <a:cubicBezTo>
                      <a:pt x="2149" y="1582"/>
                      <a:pt x="3042" y="1108"/>
                      <a:pt x="3321" y="578"/>
                    </a:cubicBezTo>
                    <a:cubicBezTo>
                      <a:pt x="2966" y="199"/>
                      <a:pt x="2208" y="1"/>
                      <a:pt x="1561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1" name="Google Shape;18821;p52"/>
              <p:cNvSpPr/>
              <p:nvPr/>
            </p:nvSpPr>
            <p:spPr>
              <a:xfrm>
                <a:off x="8034025" y="4424375"/>
                <a:ext cx="42575" cy="83725"/>
              </a:xfrm>
              <a:custGeom>
                <a:rect b="b" l="l" r="r" t="t"/>
                <a:pathLst>
                  <a:path extrusionOk="0" h="3349" w="1703">
                    <a:moveTo>
                      <a:pt x="921" y="1"/>
                    </a:moveTo>
                    <a:cubicBezTo>
                      <a:pt x="419" y="336"/>
                      <a:pt x="56" y="1256"/>
                      <a:pt x="28" y="1954"/>
                    </a:cubicBezTo>
                    <a:cubicBezTo>
                      <a:pt x="1" y="2651"/>
                      <a:pt x="307" y="2958"/>
                      <a:pt x="782" y="3349"/>
                    </a:cubicBezTo>
                    <a:cubicBezTo>
                      <a:pt x="1312" y="3014"/>
                      <a:pt x="1647" y="2735"/>
                      <a:pt x="1674" y="2038"/>
                    </a:cubicBezTo>
                    <a:cubicBezTo>
                      <a:pt x="1702" y="1312"/>
                      <a:pt x="1423" y="364"/>
                      <a:pt x="921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2" name="Google Shape;18822;p52"/>
              <p:cNvSpPr/>
              <p:nvPr/>
            </p:nvSpPr>
            <p:spPr>
              <a:xfrm>
                <a:off x="8166550" y="4440075"/>
                <a:ext cx="66275" cy="57800"/>
              </a:xfrm>
              <a:custGeom>
                <a:rect b="b" l="l" r="r" t="t"/>
                <a:pathLst>
                  <a:path extrusionOk="0" h="2312" w="2651">
                    <a:moveTo>
                      <a:pt x="2271" y="1"/>
                    </a:moveTo>
                    <a:cubicBezTo>
                      <a:pt x="1707" y="1"/>
                      <a:pt x="998" y="314"/>
                      <a:pt x="558" y="684"/>
                    </a:cubicBezTo>
                    <a:cubicBezTo>
                      <a:pt x="28" y="1159"/>
                      <a:pt x="0" y="1605"/>
                      <a:pt x="56" y="2191"/>
                    </a:cubicBezTo>
                    <a:cubicBezTo>
                      <a:pt x="302" y="2261"/>
                      <a:pt x="523" y="2312"/>
                      <a:pt x="737" y="2312"/>
                    </a:cubicBezTo>
                    <a:cubicBezTo>
                      <a:pt x="1031" y="2312"/>
                      <a:pt x="1311" y="2215"/>
                      <a:pt x="1619" y="1940"/>
                    </a:cubicBezTo>
                    <a:cubicBezTo>
                      <a:pt x="2176" y="1493"/>
                      <a:pt x="2651" y="628"/>
                      <a:pt x="2595" y="43"/>
                    </a:cubicBezTo>
                    <a:cubicBezTo>
                      <a:pt x="2495" y="14"/>
                      <a:pt x="2386" y="1"/>
                      <a:pt x="2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3" name="Google Shape;18823;p52"/>
              <p:cNvSpPr/>
              <p:nvPr/>
            </p:nvSpPr>
            <p:spPr>
              <a:xfrm>
                <a:off x="6852500" y="3044775"/>
                <a:ext cx="136725" cy="136725"/>
              </a:xfrm>
              <a:custGeom>
                <a:rect b="b" l="l" r="r" t="t"/>
                <a:pathLst>
                  <a:path extrusionOk="0" h="5469" w="5469">
                    <a:moveTo>
                      <a:pt x="2735" y="1"/>
                    </a:moveTo>
                    <a:cubicBezTo>
                      <a:pt x="1228" y="1"/>
                      <a:pt x="1" y="1228"/>
                      <a:pt x="1" y="2735"/>
                    </a:cubicBezTo>
                    <a:cubicBezTo>
                      <a:pt x="1" y="4241"/>
                      <a:pt x="1228" y="5469"/>
                      <a:pt x="2735" y="5469"/>
                    </a:cubicBezTo>
                    <a:cubicBezTo>
                      <a:pt x="4241" y="5469"/>
                      <a:pt x="5469" y="4241"/>
                      <a:pt x="5469" y="2735"/>
                    </a:cubicBezTo>
                    <a:cubicBezTo>
                      <a:pt x="5469" y="1228"/>
                      <a:pt x="4241" y="1"/>
                      <a:pt x="27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4" name="Google Shape;18824;p52"/>
              <p:cNvSpPr/>
              <p:nvPr/>
            </p:nvSpPr>
            <p:spPr>
              <a:xfrm>
                <a:off x="7279350" y="3172700"/>
                <a:ext cx="499425" cy="669325"/>
              </a:xfrm>
              <a:custGeom>
                <a:rect b="b" l="l" r="r" t="t"/>
                <a:pathLst>
                  <a:path extrusionOk="0" h="26773" w="19977">
                    <a:moveTo>
                      <a:pt x="8813" y="0"/>
                    </a:moveTo>
                    <a:cubicBezTo>
                      <a:pt x="7799" y="0"/>
                      <a:pt x="6790" y="212"/>
                      <a:pt x="5860" y="631"/>
                    </a:cubicBezTo>
                    <a:cubicBezTo>
                      <a:pt x="6215" y="550"/>
                      <a:pt x="6557" y="511"/>
                      <a:pt x="6884" y="511"/>
                    </a:cubicBezTo>
                    <a:cubicBezTo>
                      <a:pt x="12967" y="511"/>
                      <a:pt x="13893" y="13877"/>
                      <a:pt x="3488" y="15334"/>
                    </a:cubicBezTo>
                    <a:cubicBezTo>
                      <a:pt x="9403" y="15334"/>
                      <a:pt x="9570" y="23954"/>
                      <a:pt x="1703" y="23954"/>
                    </a:cubicBezTo>
                    <a:cubicBezTo>
                      <a:pt x="4018" y="25628"/>
                      <a:pt x="1" y="26772"/>
                      <a:pt x="1" y="26772"/>
                    </a:cubicBezTo>
                    <a:lnTo>
                      <a:pt x="9459" y="26772"/>
                    </a:lnTo>
                    <a:cubicBezTo>
                      <a:pt x="15624" y="25238"/>
                      <a:pt x="19976" y="18235"/>
                      <a:pt x="13392" y="18235"/>
                    </a:cubicBezTo>
                    <a:cubicBezTo>
                      <a:pt x="14425" y="17761"/>
                      <a:pt x="15010" y="16673"/>
                      <a:pt x="14899" y="15557"/>
                    </a:cubicBezTo>
                    <a:cubicBezTo>
                      <a:pt x="14759" y="14413"/>
                      <a:pt x="13894" y="13520"/>
                      <a:pt x="12779" y="13325"/>
                    </a:cubicBezTo>
                    <a:cubicBezTo>
                      <a:pt x="15094" y="11790"/>
                      <a:pt x="16350" y="9112"/>
                      <a:pt x="15987" y="6378"/>
                    </a:cubicBezTo>
                    <a:cubicBezTo>
                      <a:pt x="15652" y="3644"/>
                      <a:pt x="13811" y="1328"/>
                      <a:pt x="11216" y="408"/>
                    </a:cubicBezTo>
                    <a:cubicBezTo>
                      <a:pt x="10436" y="135"/>
                      <a:pt x="9623" y="0"/>
                      <a:pt x="88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5" name="Google Shape;18825;p52"/>
              <p:cNvSpPr/>
              <p:nvPr/>
            </p:nvSpPr>
            <p:spPr>
              <a:xfrm>
                <a:off x="6791125" y="3080175"/>
                <a:ext cx="835575" cy="761850"/>
              </a:xfrm>
              <a:custGeom>
                <a:rect b="b" l="l" r="r" t="t"/>
                <a:pathLst>
                  <a:path extrusionOk="0" h="30474" w="33423">
                    <a:moveTo>
                      <a:pt x="6315" y="0"/>
                    </a:moveTo>
                    <a:cubicBezTo>
                      <a:pt x="4120" y="0"/>
                      <a:pt x="1922" y="614"/>
                      <a:pt x="0" y="1849"/>
                    </a:cubicBezTo>
                    <a:cubicBezTo>
                      <a:pt x="1302" y="1549"/>
                      <a:pt x="2530" y="1410"/>
                      <a:pt x="3673" y="1410"/>
                    </a:cubicBezTo>
                    <a:cubicBezTo>
                      <a:pt x="12846" y="1410"/>
                      <a:pt x="16566" y="10350"/>
                      <a:pt x="9123" y="16775"/>
                    </a:cubicBezTo>
                    <a:cubicBezTo>
                      <a:pt x="9556" y="16724"/>
                      <a:pt x="9967" y="16699"/>
                      <a:pt x="10356" y="16699"/>
                    </a:cubicBezTo>
                    <a:cubicBezTo>
                      <a:pt x="18040" y="16699"/>
                      <a:pt x="17314" y="26171"/>
                      <a:pt x="8358" y="26171"/>
                    </a:cubicBezTo>
                    <a:cubicBezTo>
                      <a:pt x="8108" y="26171"/>
                      <a:pt x="7852" y="26164"/>
                      <a:pt x="7589" y="26149"/>
                    </a:cubicBezTo>
                    <a:lnTo>
                      <a:pt x="7589" y="26149"/>
                    </a:lnTo>
                    <a:cubicBezTo>
                      <a:pt x="9988" y="28548"/>
                      <a:pt x="7394" y="30417"/>
                      <a:pt x="5329" y="30473"/>
                    </a:cubicBezTo>
                    <a:lnTo>
                      <a:pt x="19530" y="30473"/>
                    </a:lnTo>
                    <a:cubicBezTo>
                      <a:pt x="19530" y="30473"/>
                      <a:pt x="23547" y="29329"/>
                      <a:pt x="21232" y="27655"/>
                    </a:cubicBezTo>
                    <a:cubicBezTo>
                      <a:pt x="29099" y="27655"/>
                      <a:pt x="28932" y="19035"/>
                      <a:pt x="23017" y="19035"/>
                    </a:cubicBezTo>
                    <a:cubicBezTo>
                      <a:pt x="33422" y="17578"/>
                      <a:pt x="32496" y="4212"/>
                      <a:pt x="26413" y="4212"/>
                    </a:cubicBezTo>
                    <a:cubicBezTo>
                      <a:pt x="26086" y="4212"/>
                      <a:pt x="25744" y="4251"/>
                      <a:pt x="25389" y="4332"/>
                    </a:cubicBezTo>
                    <a:lnTo>
                      <a:pt x="25361" y="4332"/>
                    </a:lnTo>
                    <a:cubicBezTo>
                      <a:pt x="24607" y="4667"/>
                      <a:pt x="23910" y="5141"/>
                      <a:pt x="23268" y="5727"/>
                    </a:cubicBezTo>
                    <a:cubicBezTo>
                      <a:pt x="23436" y="4053"/>
                      <a:pt x="22459" y="2463"/>
                      <a:pt x="20897" y="1793"/>
                    </a:cubicBezTo>
                    <a:cubicBezTo>
                      <a:pt x="20410" y="1593"/>
                      <a:pt x="19899" y="1496"/>
                      <a:pt x="19393" y="1496"/>
                    </a:cubicBezTo>
                    <a:cubicBezTo>
                      <a:pt x="18275" y="1496"/>
                      <a:pt x="17182" y="1970"/>
                      <a:pt x="16433" y="2853"/>
                    </a:cubicBezTo>
                    <a:cubicBezTo>
                      <a:pt x="16210" y="2407"/>
                      <a:pt x="15791" y="2100"/>
                      <a:pt x="15289" y="2016"/>
                    </a:cubicBezTo>
                    <a:cubicBezTo>
                      <a:pt x="15255" y="2014"/>
                      <a:pt x="15222" y="2013"/>
                      <a:pt x="15188" y="2013"/>
                    </a:cubicBezTo>
                    <a:cubicBezTo>
                      <a:pt x="14744" y="2013"/>
                      <a:pt x="14291" y="2183"/>
                      <a:pt x="14006" y="2546"/>
                    </a:cubicBezTo>
                    <a:cubicBezTo>
                      <a:pt x="14201" y="2156"/>
                      <a:pt x="14034" y="1681"/>
                      <a:pt x="13671" y="1458"/>
                    </a:cubicBezTo>
                    <a:cubicBezTo>
                      <a:pt x="13544" y="1399"/>
                      <a:pt x="13412" y="1371"/>
                      <a:pt x="13284" y="1371"/>
                    </a:cubicBezTo>
                    <a:cubicBezTo>
                      <a:pt x="12988" y="1371"/>
                      <a:pt x="12711" y="1521"/>
                      <a:pt x="12555" y="1793"/>
                    </a:cubicBezTo>
                    <a:cubicBezTo>
                      <a:pt x="10655" y="600"/>
                      <a:pt x="8486" y="0"/>
                      <a:pt x="63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6" name="Google Shape;18826;p52"/>
              <p:cNvSpPr/>
              <p:nvPr/>
            </p:nvSpPr>
            <p:spPr>
              <a:xfrm>
                <a:off x="6491200" y="3487375"/>
                <a:ext cx="360975" cy="354650"/>
              </a:xfrm>
              <a:custGeom>
                <a:rect b="b" l="l" r="r" t="t"/>
                <a:pathLst>
                  <a:path extrusionOk="0" h="14186" w="14439">
                    <a:moveTo>
                      <a:pt x="6021" y="0"/>
                    </a:moveTo>
                    <a:cubicBezTo>
                      <a:pt x="4934" y="0"/>
                      <a:pt x="3750" y="316"/>
                      <a:pt x="2512" y="1045"/>
                    </a:cubicBezTo>
                    <a:lnTo>
                      <a:pt x="2456" y="1045"/>
                    </a:lnTo>
                    <a:cubicBezTo>
                      <a:pt x="1228" y="2412"/>
                      <a:pt x="419" y="4169"/>
                      <a:pt x="280" y="6095"/>
                    </a:cubicBezTo>
                    <a:cubicBezTo>
                      <a:pt x="1" y="9415"/>
                      <a:pt x="1731" y="12595"/>
                      <a:pt x="4660" y="14185"/>
                    </a:cubicBezTo>
                    <a:lnTo>
                      <a:pt x="10323" y="14185"/>
                    </a:lnTo>
                    <a:cubicBezTo>
                      <a:pt x="10658" y="13767"/>
                      <a:pt x="12416" y="11451"/>
                      <a:pt x="9793" y="11451"/>
                    </a:cubicBezTo>
                    <a:cubicBezTo>
                      <a:pt x="14439" y="7804"/>
                      <a:pt x="11427" y="0"/>
                      <a:pt x="6021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7" name="Google Shape;18827;p52"/>
              <p:cNvSpPr/>
              <p:nvPr/>
            </p:nvSpPr>
            <p:spPr>
              <a:xfrm>
                <a:off x="6553975" y="3115425"/>
                <a:ext cx="688150" cy="726600"/>
              </a:xfrm>
              <a:custGeom>
                <a:rect b="b" l="l" r="r" t="t"/>
                <a:pathLst>
                  <a:path extrusionOk="0" h="29064" w="27526">
                    <a:moveTo>
                      <a:pt x="13159" y="0"/>
                    </a:moveTo>
                    <a:cubicBezTo>
                      <a:pt x="12016" y="0"/>
                      <a:pt x="10788" y="139"/>
                      <a:pt x="9486" y="439"/>
                    </a:cubicBezTo>
                    <a:cubicBezTo>
                      <a:pt x="5636" y="2866"/>
                      <a:pt x="3572" y="7330"/>
                      <a:pt x="4158" y="11822"/>
                    </a:cubicBezTo>
                    <a:cubicBezTo>
                      <a:pt x="4037" y="11775"/>
                      <a:pt x="3911" y="11752"/>
                      <a:pt x="3786" y="11752"/>
                    </a:cubicBezTo>
                    <a:cubicBezTo>
                      <a:pt x="3394" y="11752"/>
                      <a:pt x="3016" y="11977"/>
                      <a:pt x="2846" y="12380"/>
                    </a:cubicBezTo>
                    <a:cubicBezTo>
                      <a:pt x="2651" y="12882"/>
                      <a:pt x="2874" y="13468"/>
                      <a:pt x="3404" y="13691"/>
                    </a:cubicBezTo>
                    <a:cubicBezTo>
                      <a:pt x="2065" y="14137"/>
                      <a:pt x="894" y="14918"/>
                      <a:pt x="1" y="15923"/>
                    </a:cubicBezTo>
                    <a:cubicBezTo>
                      <a:pt x="1239" y="15194"/>
                      <a:pt x="2423" y="14878"/>
                      <a:pt x="3510" y="14878"/>
                    </a:cubicBezTo>
                    <a:cubicBezTo>
                      <a:pt x="8916" y="14878"/>
                      <a:pt x="11928" y="22682"/>
                      <a:pt x="7282" y="26329"/>
                    </a:cubicBezTo>
                    <a:cubicBezTo>
                      <a:pt x="9905" y="26329"/>
                      <a:pt x="8147" y="28645"/>
                      <a:pt x="7812" y="29063"/>
                    </a:cubicBezTo>
                    <a:lnTo>
                      <a:pt x="14815" y="29063"/>
                    </a:lnTo>
                    <a:cubicBezTo>
                      <a:pt x="16880" y="29007"/>
                      <a:pt x="19474" y="27138"/>
                      <a:pt x="17075" y="24739"/>
                    </a:cubicBezTo>
                    <a:lnTo>
                      <a:pt x="17075" y="24739"/>
                    </a:lnTo>
                    <a:cubicBezTo>
                      <a:pt x="17338" y="24754"/>
                      <a:pt x="17594" y="24761"/>
                      <a:pt x="17844" y="24761"/>
                    </a:cubicBezTo>
                    <a:cubicBezTo>
                      <a:pt x="26800" y="24761"/>
                      <a:pt x="27526" y="15289"/>
                      <a:pt x="19842" y="15289"/>
                    </a:cubicBezTo>
                    <a:cubicBezTo>
                      <a:pt x="19453" y="15289"/>
                      <a:pt x="19042" y="15314"/>
                      <a:pt x="18609" y="15365"/>
                    </a:cubicBezTo>
                    <a:cubicBezTo>
                      <a:pt x="26052" y="8940"/>
                      <a:pt x="22332" y="0"/>
                      <a:pt x="131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8" name="Google Shape;18828;p52"/>
              <p:cNvSpPr/>
              <p:nvPr/>
            </p:nvSpPr>
            <p:spPr>
              <a:xfrm>
                <a:off x="7522775" y="3235875"/>
                <a:ext cx="57925" cy="74675"/>
              </a:xfrm>
              <a:custGeom>
                <a:rect b="b" l="l" r="r" t="t"/>
                <a:pathLst>
                  <a:path extrusionOk="0" h="2987" w="2317">
                    <a:moveTo>
                      <a:pt x="2037" y="1"/>
                    </a:moveTo>
                    <a:lnTo>
                      <a:pt x="2037" y="1"/>
                    </a:lnTo>
                    <a:cubicBezTo>
                      <a:pt x="1423" y="57"/>
                      <a:pt x="698" y="726"/>
                      <a:pt x="335" y="1368"/>
                    </a:cubicBezTo>
                    <a:cubicBezTo>
                      <a:pt x="1" y="1982"/>
                      <a:pt x="140" y="2428"/>
                      <a:pt x="419" y="2986"/>
                    </a:cubicBezTo>
                    <a:cubicBezTo>
                      <a:pt x="1033" y="2902"/>
                      <a:pt x="1479" y="2791"/>
                      <a:pt x="1814" y="2177"/>
                    </a:cubicBezTo>
                    <a:cubicBezTo>
                      <a:pt x="2149" y="1535"/>
                      <a:pt x="2316" y="559"/>
                      <a:pt x="2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29" name="Google Shape;18829;p52"/>
              <p:cNvSpPr/>
              <p:nvPr/>
            </p:nvSpPr>
            <p:spPr>
              <a:xfrm>
                <a:off x="7536725" y="3297425"/>
                <a:ext cx="59300" cy="30075"/>
              </a:xfrm>
              <a:custGeom>
                <a:rect b="b" l="l" r="r" t="t"/>
                <a:pathLst>
                  <a:path extrusionOk="0" h="1203" w="2372">
                    <a:moveTo>
                      <a:pt x="1167" y="0"/>
                    </a:moveTo>
                    <a:cubicBezTo>
                      <a:pt x="1072" y="0"/>
                      <a:pt x="980" y="7"/>
                      <a:pt x="893" y="22"/>
                    </a:cubicBezTo>
                    <a:cubicBezTo>
                      <a:pt x="391" y="78"/>
                      <a:pt x="196" y="329"/>
                      <a:pt x="1" y="719"/>
                    </a:cubicBezTo>
                    <a:cubicBezTo>
                      <a:pt x="251" y="994"/>
                      <a:pt x="478" y="1202"/>
                      <a:pt x="884" y="1202"/>
                    </a:cubicBezTo>
                    <a:cubicBezTo>
                      <a:pt x="931" y="1202"/>
                      <a:pt x="981" y="1200"/>
                      <a:pt x="1033" y="1194"/>
                    </a:cubicBezTo>
                    <a:cubicBezTo>
                      <a:pt x="1535" y="1110"/>
                      <a:pt x="2177" y="803"/>
                      <a:pt x="2372" y="413"/>
                    </a:cubicBezTo>
                    <a:cubicBezTo>
                      <a:pt x="2118" y="159"/>
                      <a:pt x="1617" y="0"/>
                      <a:pt x="1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0" name="Google Shape;18830;p52"/>
              <p:cNvSpPr/>
              <p:nvPr/>
            </p:nvSpPr>
            <p:spPr>
              <a:xfrm>
                <a:off x="7574400" y="3329600"/>
                <a:ext cx="59300" cy="30350"/>
              </a:xfrm>
              <a:custGeom>
                <a:rect b="b" l="l" r="r" t="t"/>
                <a:pathLst>
                  <a:path extrusionOk="0" h="1214" w="2372">
                    <a:moveTo>
                      <a:pt x="832" y="1"/>
                    </a:moveTo>
                    <a:cubicBezTo>
                      <a:pt x="464" y="1"/>
                      <a:pt x="263" y="202"/>
                      <a:pt x="0" y="465"/>
                    </a:cubicBezTo>
                    <a:cubicBezTo>
                      <a:pt x="195" y="855"/>
                      <a:pt x="363" y="1106"/>
                      <a:pt x="865" y="1190"/>
                    </a:cubicBezTo>
                    <a:cubicBezTo>
                      <a:pt x="961" y="1206"/>
                      <a:pt x="1065" y="1214"/>
                      <a:pt x="1172" y="1214"/>
                    </a:cubicBezTo>
                    <a:cubicBezTo>
                      <a:pt x="1621" y="1214"/>
                      <a:pt x="2124" y="1075"/>
                      <a:pt x="2371" y="827"/>
                    </a:cubicBezTo>
                    <a:cubicBezTo>
                      <a:pt x="2176" y="437"/>
                      <a:pt x="1535" y="102"/>
                      <a:pt x="1032" y="18"/>
                    </a:cubicBezTo>
                    <a:cubicBezTo>
                      <a:pt x="960" y="6"/>
                      <a:pt x="894" y="1"/>
                      <a:pt x="8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1" name="Google Shape;18831;p52"/>
              <p:cNvSpPr/>
              <p:nvPr/>
            </p:nvSpPr>
            <p:spPr>
              <a:xfrm>
                <a:off x="7608575" y="3302750"/>
                <a:ext cx="39775" cy="20425"/>
              </a:xfrm>
              <a:custGeom>
                <a:rect b="b" l="l" r="r" t="t"/>
                <a:pathLst>
                  <a:path extrusionOk="0" h="817" w="1591">
                    <a:moveTo>
                      <a:pt x="702" y="1"/>
                    </a:moveTo>
                    <a:cubicBezTo>
                      <a:pt x="672" y="1"/>
                      <a:pt x="642" y="2"/>
                      <a:pt x="614" y="4"/>
                    </a:cubicBezTo>
                    <a:cubicBezTo>
                      <a:pt x="279" y="32"/>
                      <a:pt x="140" y="200"/>
                      <a:pt x="0" y="451"/>
                    </a:cubicBezTo>
                    <a:cubicBezTo>
                      <a:pt x="181" y="657"/>
                      <a:pt x="314" y="816"/>
                      <a:pt x="599" y="816"/>
                    </a:cubicBezTo>
                    <a:cubicBezTo>
                      <a:pt x="622" y="816"/>
                      <a:pt x="645" y="815"/>
                      <a:pt x="670" y="813"/>
                    </a:cubicBezTo>
                    <a:cubicBezTo>
                      <a:pt x="1032" y="785"/>
                      <a:pt x="1451" y="590"/>
                      <a:pt x="1590" y="339"/>
                    </a:cubicBezTo>
                    <a:cubicBezTo>
                      <a:pt x="1437" y="135"/>
                      <a:pt x="1027" y="1"/>
                      <a:pt x="7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2" name="Google Shape;18832;p52"/>
              <p:cNvSpPr/>
              <p:nvPr/>
            </p:nvSpPr>
            <p:spPr>
              <a:xfrm>
                <a:off x="7591825" y="3235825"/>
                <a:ext cx="30725" cy="30375"/>
              </a:xfrm>
              <a:custGeom>
                <a:rect b="b" l="l" r="r" t="t"/>
                <a:pathLst>
                  <a:path extrusionOk="0" h="1215" w="1229">
                    <a:moveTo>
                      <a:pt x="1095" y="1"/>
                    </a:moveTo>
                    <a:cubicBezTo>
                      <a:pt x="818" y="1"/>
                      <a:pt x="434" y="213"/>
                      <a:pt x="224" y="449"/>
                    </a:cubicBezTo>
                    <a:cubicBezTo>
                      <a:pt x="1" y="700"/>
                      <a:pt x="28" y="924"/>
                      <a:pt x="84" y="1203"/>
                    </a:cubicBezTo>
                    <a:cubicBezTo>
                      <a:pt x="154" y="1210"/>
                      <a:pt x="220" y="1215"/>
                      <a:pt x="284" y="1215"/>
                    </a:cubicBezTo>
                    <a:cubicBezTo>
                      <a:pt x="475" y="1215"/>
                      <a:pt x="642" y="1168"/>
                      <a:pt x="810" y="979"/>
                    </a:cubicBezTo>
                    <a:cubicBezTo>
                      <a:pt x="1033" y="728"/>
                      <a:pt x="1228" y="282"/>
                      <a:pt x="1144" y="3"/>
                    </a:cubicBezTo>
                    <a:cubicBezTo>
                      <a:pt x="1128" y="1"/>
                      <a:pt x="1112" y="1"/>
                      <a:pt x="10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3" name="Google Shape;18833;p52"/>
              <p:cNvSpPr/>
              <p:nvPr/>
            </p:nvSpPr>
            <p:spPr>
              <a:xfrm>
                <a:off x="7247275" y="3043375"/>
                <a:ext cx="54425" cy="107450"/>
              </a:xfrm>
              <a:custGeom>
                <a:rect b="b" l="l" r="r" t="t"/>
                <a:pathLst>
                  <a:path extrusionOk="0" h="4298" w="2177">
                    <a:moveTo>
                      <a:pt x="1172" y="1"/>
                    </a:moveTo>
                    <a:cubicBezTo>
                      <a:pt x="530" y="419"/>
                      <a:pt x="56" y="1619"/>
                      <a:pt x="28" y="2512"/>
                    </a:cubicBezTo>
                    <a:cubicBezTo>
                      <a:pt x="0" y="3432"/>
                      <a:pt x="419" y="3823"/>
                      <a:pt x="1033" y="4297"/>
                    </a:cubicBezTo>
                    <a:cubicBezTo>
                      <a:pt x="1674" y="3879"/>
                      <a:pt x="2121" y="3488"/>
                      <a:pt x="2149" y="2595"/>
                    </a:cubicBezTo>
                    <a:cubicBezTo>
                      <a:pt x="2177" y="1675"/>
                      <a:pt x="1786" y="475"/>
                      <a:pt x="1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4" name="Google Shape;18834;p52"/>
              <p:cNvSpPr/>
              <p:nvPr/>
            </p:nvSpPr>
            <p:spPr>
              <a:xfrm>
                <a:off x="7280050" y="3110625"/>
                <a:ext cx="62800" cy="48575"/>
              </a:xfrm>
              <a:custGeom>
                <a:rect b="b" l="l" r="r" t="t"/>
                <a:pathLst>
                  <a:path extrusionOk="0" h="1943" w="2512">
                    <a:moveTo>
                      <a:pt x="2064" y="0"/>
                    </a:moveTo>
                    <a:cubicBezTo>
                      <a:pt x="1578" y="0"/>
                      <a:pt x="981" y="193"/>
                      <a:pt x="587" y="463"/>
                    </a:cubicBezTo>
                    <a:cubicBezTo>
                      <a:pt x="56" y="798"/>
                      <a:pt x="1" y="1217"/>
                      <a:pt x="1" y="1775"/>
                    </a:cubicBezTo>
                    <a:cubicBezTo>
                      <a:pt x="252" y="1872"/>
                      <a:pt x="475" y="1942"/>
                      <a:pt x="702" y="1942"/>
                    </a:cubicBezTo>
                    <a:cubicBezTo>
                      <a:pt x="928" y="1942"/>
                      <a:pt x="1158" y="1872"/>
                      <a:pt x="1424" y="1691"/>
                    </a:cubicBezTo>
                    <a:cubicBezTo>
                      <a:pt x="1954" y="1328"/>
                      <a:pt x="2512" y="631"/>
                      <a:pt x="2512" y="73"/>
                    </a:cubicBezTo>
                    <a:cubicBezTo>
                      <a:pt x="2384" y="23"/>
                      <a:pt x="2230" y="0"/>
                      <a:pt x="20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5" name="Google Shape;18835;p52"/>
              <p:cNvSpPr/>
              <p:nvPr/>
            </p:nvSpPr>
            <p:spPr>
              <a:xfrm>
                <a:off x="7337250" y="3131450"/>
                <a:ext cx="72550" cy="40850"/>
              </a:xfrm>
              <a:custGeom>
                <a:rect b="b" l="l" r="r" t="t"/>
                <a:pathLst>
                  <a:path extrusionOk="0" h="1634" w="2902">
                    <a:moveTo>
                      <a:pt x="1833" y="0"/>
                    </a:moveTo>
                    <a:cubicBezTo>
                      <a:pt x="1519" y="0"/>
                      <a:pt x="1203" y="48"/>
                      <a:pt x="949" y="133"/>
                    </a:cubicBezTo>
                    <a:cubicBezTo>
                      <a:pt x="335" y="328"/>
                      <a:pt x="168" y="718"/>
                      <a:pt x="0" y="1249"/>
                    </a:cubicBezTo>
                    <a:cubicBezTo>
                      <a:pt x="323" y="1470"/>
                      <a:pt x="602" y="1634"/>
                      <a:pt x="963" y="1634"/>
                    </a:cubicBezTo>
                    <a:cubicBezTo>
                      <a:pt x="1102" y="1634"/>
                      <a:pt x="1253" y="1610"/>
                      <a:pt x="1423" y="1555"/>
                    </a:cubicBezTo>
                    <a:cubicBezTo>
                      <a:pt x="2009" y="1360"/>
                      <a:pt x="2734" y="802"/>
                      <a:pt x="2902" y="272"/>
                    </a:cubicBezTo>
                    <a:cubicBezTo>
                      <a:pt x="2649" y="82"/>
                      <a:pt x="2243" y="0"/>
                      <a:pt x="18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6" name="Google Shape;18836;p52"/>
              <p:cNvSpPr/>
              <p:nvPr/>
            </p:nvSpPr>
            <p:spPr>
              <a:xfrm>
                <a:off x="7360950" y="3083700"/>
                <a:ext cx="43275" cy="31825"/>
              </a:xfrm>
              <a:custGeom>
                <a:rect b="b" l="l" r="r" t="t"/>
                <a:pathLst>
                  <a:path extrusionOk="0" h="1273" w="1731">
                    <a:moveTo>
                      <a:pt x="1377" y="1"/>
                    </a:moveTo>
                    <a:cubicBezTo>
                      <a:pt x="1065" y="1"/>
                      <a:pt x="694" y="109"/>
                      <a:pt x="419" y="285"/>
                    </a:cubicBezTo>
                    <a:cubicBezTo>
                      <a:pt x="57" y="508"/>
                      <a:pt x="1" y="759"/>
                      <a:pt x="1" y="1150"/>
                    </a:cubicBezTo>
                    <a:cubicBezTo>
                      <a:pt x="175" y="1222"/>
                      <a:pt x="326" y="1272"/>
                      <a:pt x="482" y="1272"/>
                    </a:cubicBezTo>
                    <a:cubicBezTo>
                      <a:pt x="626" y="1272"/>
                      <a:pt x="775" y="1229"/>
                      <a:pt x="950" y="1122"/>
                    </a:cubicBezTo>
                    <a:cubicBezTo>
                      <a:pt x="1340" y="899"/>
                      <a:pt x="1703" y="424"/>
                      <a:pt x="1731" y="62"/>
                    </a:cubicBezTo>
                    <a:cubicBezTo>
                      <a:pt x="1631" y="20"/>
                      <a:pt x="1509" y="1"/>
                      <a:pt x="13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7" name="Google Shape;18837;p52"/>
              <p:cNvSpPr/>
              <p:nvPr/>
            </p:nvSpPr>
            <p:spPr>
              <a:xfrm>
                <a:off x="7306550" y="3016175"/>
                <a:ext cx="30025" cy="49550"/>
              </a:xfrm>
              <a:custGeom>
                <a:rect b="b" l="l" r="r" t="t"/>
                <a:pathLst>
                  <a:path extrusionOk="0" h="1982" w="1201">
                    <a:moveTo>
                      <a:pt x="921" y="1"/>
                    </a:moveTo>
                    <a:cubicBezTo>
                      <a:pt x="559" y="140"/>
                      <a:pt x="224" y="615"/>
                      <a:pt x="112" y="1033"/>
                    </a:cubicBezTo>
                    <a:cubicBezTo>
                      <a:pt x="1" y="1451"/>
                      <a:pt x="140" y="1703"/>
                      <a:pt x="391" y="1982"/>
                    </a:cubicBezTo>
                    <a:cubicBezTo>
                      <a:pt x="726" y="1842"/>
                      <a:pt x="977" y="1730"/>
                      <a:pt x="1089" y="1312"/>
                    </a:cubicBezTo>
                    <a:cubicBezTo>
                      <a:pt x="1200" y="894"/>
                      <a:pt x="1145" y="280"/>
                      <a:pt x="9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8" name="Google Shape;18838;p52"/>
              <p:cNvSpPr/>
              <p:nvPr/>
            </p:nvSpPr>
            <p:spPr>
              <a:xfrm>
                <a:off x="7627400" y="3174500"/>
                <a:ext cx="73250" cy="94200"/>
              </a:xfrm>
              <a:custGeom>
                <a:rect b="b" l="l" r="r" t="t"/>
                <a:pathLst>
                  <a:path extrusionOk="0" h="3768" w="2930">
                    <a:moveTo>
                      <a:pt x="2595" y="1"/>
                    </a:moveTo>
                    <a:lnTo>
                      <a:pt x="2595" y="1"/>
                    </a:lnTo>
                    <a:cubicBezTo>
                      <a:pt x="1814" y="85"/>
                      <a:pt x="865" y="921"/>
                      <a:pt x="419" y="1731"/>
                    </a:cubicBezTo>
                    <a:cubicBezTo>
                      <a:pt x="0" y="2512"/>
                      <a:pt x="168" y="3070"/>
                      <a:pt x="530" y="3767"/>
                    </a:cubicBezTo>
                    <a:cubicBezTo>
                      <a:pt x="1284" y="3684"/>
                      <a:pt x="1842" y="3544"/>
                      <a:pt x="2288" y="2735"/>
                    </a:cubicBezTo>
                    <a:cubicBezTo>
                      <a:pt x="2734" y="1954"/>
                      <a:pt x="2930" y="698"/>
                      <a:pt x="25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9" name="Google Shape;18839;p52"/>
              <p:cNvSpPr/>
              <p:nvPr/>
            </p:nvSpPr>
            <p:spPr>
              <a:xfrm>
                <a:off x="7644825" y="3252150"/>
                <a:ext cx="75350" cy="38350"/>
              </a:xfrm>
              <a:custGeom>
                <a:rect b="b" l="l" r="r" t="t"/>
                <a:pathLst>
                  <a:path extrusionOk="0" h="1534" w="3014">
                    <a:moveTo>
                      <a:pt x="1425" y="0"/>
                    </a:moveTo>
                    <a:cubicBezTo>
                      <a:pt x="1318" y="0"/>
                      <a:pt x="1215" y="7"/>
                      <a:pt x="1117" y="20"/>
                    </a:cubicBezTo>
                    <a:cubicBezTo>
                      <a:pt x="475" y="103"/>
                      <a:pt x="252" y="438"/>
                      <a:pt x="1" y="912"/>
                    </a:cubicBezTo>
                    <a:cubicBezTo>
                      <a:pt x="330" y="1292"/>
                      <a:pt x="613" y="1534"/>
                      <a:pt x="1142" y="1534"/>
                    </a:cubicBezTo>
                    <a:cubicBezTo>
                      <a:pt x="1196" y="1534"/>
                      <a:pt x="1253" y="1531"/>
                      <a:pt x="1312" y="1526"/>
                    </a:cubicBezTo>
                    <a:cubicBezTo>
                      <a:pt x="1954" y="1442"/>
                      <a:pt x="2763" y="1024"/>
                      <a:pt x="3014" y="550"/>
                    </a:cubicBezTo>
                    <a:cubicBezTo>
                      <a:pt x="2707" y="195"/>
                      <a:pt x="2018" y="0"/>
                      <a:pt x="14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0" name="Google Shape;18840;p52"/>
              <p:cNvSpPr/>
              <p:nvPr/>
            </p:nvSpPr>
            <p:spPr>
              <a:xfrm>
                <a:off x="7667150" y="3343325"/>
                <a:ext cx="75350" cy="38175"/>
              </a:xfrm>
              <a:custGeom>
                <a:rect b="b" l="l" r="r" t="t"/>
                <a:pathLst>
                  <a:path extrusionOk="0" h="1527" w="3014">
                    <a:moveTo>
                      <a:pt x="1036" y="1"/>
                    </a:moveTo>
                    <a:cubicBezTo>
                      <a:pt x="590" y="1"/>
                      <a:pt x="305" y="234"/>
                      <a:pt x="1" y="585"/>
                    </a:cubicBezTo>
                    <a:cubicBezTo>
                      <a:pt x="252" y="1060"/>
                      <a:pt x="475" y="1422"/>
                      <a:pt x="1089" y="1506"/>
                    </a:cubicBezTo>
                    <a:cubicBezTo>
                      <a:pt x="1197" y="1520"/>
                      <a:pt x="1312" y="1527"/>
                      <a:pt x="1430" y="1527"/>
                    </a:cubicBezTo>
                    <a:cubicBezTo>
                      <a:pt x="2017" y="1527"/>
                      <a:pt x="2689" y="1357"/>
                      <a:pt x="3014" y="1032"/>
                    </a:cubicBezTo>
                    <a:cubicBezTo>
                      <a:pt x="2763" y="529"/>
                      <a:pt x="1954" y="111"/>
                      <a:pt x="1312" y="27"/>
                    </a:cubicBezTo>
                    <a:cubicBezTo>
                      <a:pt x="1213" y="9"/>
                      <a:pt x="1122" y="1"/>
                      <a:pt x="1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1" name="Google Shape;18841;p52"/>
              <p:cNvSpPr/>
              <p:nvPr/>
            </p:nvSpPr>
            <p:spPr>
              <a:xfrm>
                <a:off x="7540225" y="3144800"/>
                <a:ext cx="39775" cy="36525"/>
              </a:xfrm>
              <a:custGeom>
                <a:rect b="b" l="l" r="r" t="t"/>
                <a:pathLst>
                  <a:path extrusionOk="0" h="1461" w="1591">
                    <a:moveTo>
                      <a:pt x="1380" y="1"/>
                    </a:moveTo>
                    <a:cubicBezTo>
                      <a:pt x="1028" y="1"/>
                      <a:pt x="573" y="222"/>
                      <a:pt x="307" y="463"/>
                    </a:cubicBezTo>
                    <a:cubicBezTo>
                      <a:pt x="0" y="770"/>
                      <a:pt x="0" y="1049"/>
                      <a:pt x="56" y="1412"/>
                    </a:cubicBezTo>
                    <a:cubicBezTo>
                      <a:pt x="184" y="1442"/>
                      <a:pt x="299" y="1461"/>
                      <a:pt x="408" y="1461"/>
                    </a:cubicBezTo>
                    <a:cubicBezTo>
                      <a:pt x="607" y="1461"/>
                      <a:pt x="788" y="1397"/>
                      <a:pt x="1004" y="1217"/>
                    </a:cubicBezTo>
                    <a:cubicBezTo>
                      <a:pt x="1311" y="910"/>
                      <a:pt x="1590" y="380"/>
                      <a:pt x="1534" y="17"/>
                    </a:cubicBezTo>
                    <a:cubicBezTo>
                      <a:pt x="1486" y="6"/>
                      <a:pt x="1434" y="1"/>
                      <a:pt x="13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2" name="Google Shape;18842;p52"/>
              <p:cNvSpPr/>
              <p:nvPr/>
            </p:nvSpPr>
            <p:spPr>
              <a:xfrm>
                <a:off x="7714575" y="3173750"/>
                <a:ext cx="39100" cy="39025"/>
              </a:xfrm>
              <a:custGeom>
                <a:rect b="b" l="l" r="r" t="t"/>
                <a:pathLst>
                  <a:path extrusionOk="0" h="1561" w="1564">
                    <a:moveTo>
                      <a:pt x="1428" y="1"/>
                    </a:moveTo>
                    <a:cubicBezTo>
                      <a:pt x="1068" y="1"/>
                      <a:pt x="572" y="270"/>
                      <a:pt x="280" y="589"/>
                    </a:cubicBezTo>
                    <a:cubicBezTo>
                      <a:pt x="1" y="896"/>
                      <a:pt x="29" y="1175"/>
                      <a:pt x="112" y="1537"/>
                    </a:cubicBezTo>
                    <a:cubicBezTo>
                      <a:pt x="205" y="1552"/>
                      <a:pt x="293" y="1560"/>
                      <a:pt x="376" y="1560"/>
                    </a:cubicBezTo>
                    <a:cubicBezTo>
                      <a:pt x="618" y="1560"/>
                      <a:pt x="826" y="1487"/>
                      <a:pt x="1033" y="1258"/>
                    </a:cubicBezTo>
                    <a:cubicBezTo>
                      <a:pt x="1340" y="924"/>
                      <a:pt x="1563" y="366"/>
                      <a:pt x="1479" y="3"/>
                    </a:cubicBezTo>
                    <a:cubicBezTo>
                      <a:pt x="1463" y="2"/>
                      <a:pt x="1445" y="1"/>
                      <a:pt x="14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3" name="Google Shape;18843;p52"/>
              <p:cNvSpPr/>
              <p:nvPr/>
            </p:nvSpPr>
            <p:spPr>
              <a:xfrm>
                <a:off x="7452325" y="3621600"/>
                <a:ext cx="85125" cy="41900"/>
              </a:xfrm>
              <a:custGeom>
                <a:rect b="b" l="l" r="r" t="t"/>
                <a:pathLst>
                  <a:path extrusionOk="0" h="1676" w="3405">
                    <a:moveTo>
                      <a:pt x="1396" y="0"/>
                    </a:moveTo>
                    <a:cubicBezTo>
                      <a:pt x="698" y="0"/>
                      <a:pt x="363" y="307"/>
                      <a:pt x="1" y="809"/>
                    </a:cubicBezTo>
                    <a:cubicBezTo>
                      <a:pt x="363" y="1311"/>
                      <a:pt x="642" y="1674"/>
                      <a:pt x="1368" y="1674"/>
                    </a:cubicBezTo>
                    <a:cubicBezTo>
                      <a:pt x="1396" y="1675"/>
                      <a:pt x="1425" y="1676"/>
                      <a:pt x="1453" y="1676"/>
                    </a:cubicBezTo>
                    <a:cubicBezTo>
                      <a:pt x="2166" y="1676"/>
                      <a:pt x="3056" y="1349"/>
                      <a:pt x="3404" y="893"/>
                    </a:cubicBezTo>
                    <a:cubicBezTo>
                      <a:pt x="3070" y="363"/>
                      <a:pt x="2121" y="28"/>
                      <a:pt x="1396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4" name="Google Shape;18844;p52"/>
              <p:cNvSpPr/>
              <p:nvPr/>
            </p:nvSpPr>
            <p:spPr>
              <a:xfrm>
                <a:off x="7443950" y="3647400"/>
                <a:ext cx="43275" cy="49550"/>
              </a:xfrm>
              <a:custGeom>
                <a:rect b="b" l="l" r="r" t="t"/>
                <a:pathLst>
                  <a:path extrusionOk="0" h="1982" w="1731">
                    <a:moveTo>
                      <a:pt x="224" y="0"/>
                    </a:moveTo>
                    <a:cubicBezTo>
                      <a:pt x="85" y="391"/>
                      <a:pt x="1" y="698"/>
                      <a:pt x="280" y="1116"/>
                    </a:cubicBezTo>
                    <a:cubicBezTo>
                      <a:pt x="587" y="1535"/>
                      <a:pt x="1145" y="1953"/>
                      <a:pt x="1591" y="1981"/>
                    </a:cubicBezTo>
                    <a:cubicBezTo>
                      <a:pt x="1731" y="1563"/>
                      <a:pt x="1563" y="865"/>
                      <a:pt x="1256" y="447"/>
                    </a:cubicBezTo>
                    <a:cubicBezTo>
                      <a:pt x="977" y="28"/>
                      <a:pt x="671" y="0"/>
                      <a:pt x="224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5" name="Google Shape;18845;p52"/>
              <p:cNvSpPr/>
              <p:nvPr/>
            </p:nvSpPr>
            <p:spPr>
              <a:xfrm>
                <a:off x="7458600" y="3578275"/>
                <a:ext cx="54425" cy="34300"/>
              </a:xfrm>
              <a:custGeom>
                <a:rect b="b" l="l" r="r" t="t"/>
                <a:pathLst>
                  <a:path extrusionOk="0" h="1372" w="2177">
                    <a:moveTo>
                      <a:pt x="1554" y="1"/>
                    </a:moveTo>
                    <a:cubicBezTo>
                      <a:pt x="1246" y="1"/>
                      <a:pt x="909" y="73"/>
                      <a:pt x="642" y="199"/>
                    </a:cubicBezTo>
                    <a:cubicBezTo>
                      <a:pt x="196" y="394"/>
                      <a:pt x="85" y="701"/>
                      <a:pt x="1" y="1119"/>
                    </a:cubicBezTo>
                    <a:cubicBezTo>
                      <a:pt x="234" y="1263"/>
                      <a:pt x="444" y="1372"/>
                      <a:pt x="691" y="1372"/>
                    </a:cubicBezTo>
                    <a:cubicBezTo>
                      <a:pt x="828" y="1372"/>
                      <a:pt x="976" y="1338"/>
                      <a:pt x="1145" y="1259"/>
                    </a:cubicBezTo>
                    <a:cubicBezTo>
                      <a:pt x="1591" y="1064"/>
                      <a:pt x="2093" y="561"/>
                      <a:pt x="2177" y="143"/>
                    </a:cubicBezTo>
                    <a:cubicBezTo>
                      <a:pt x="2018" y="45"/>
                      <a:pt x="1795" y="1"/>
                      <a:pt x="1554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6" name="Google Shape;18846;p52"/>
              <p:cNvSpPr/>
              <p:nvPr/>
            </p:nvSpPr>
            <p:spPr>
              <a:xfrm>
                <a:off x="7498375" y="3671600"/>
                <a:ext cx="55125" cy="34150"/>
              </a:xfrm>
              <a:custGeom>
                <a:rect b="b" l="l" r="r" t="t"/>
                <a:pathLst>
                  <a:path extrusionOk="0" h="1366" w="2205">
                    <a:moveTo>
                      <a:pt x="716" y="1"/>
                    </a:moveTo>
                    <a:cubicBezTo>
                      <a:pt x="463" y="1"/>
                      <a:pt x="244" y="119"/>
                      <a:pt x="0" y="288"/>
                    </a:cubicBezTo>
                    <a:cubicBezTo>
                      <a:pt x="84" y="706"/>
                      <a:pt x="195" y="1013"/>
                      <a:pt x="670" y="1209"/>
                    </a:cubicBezTo>
                    <a:cubicBezTo>
                      <a:pt x="915" y="1309"/>
                      <a:pt x="1219" y="1366"/>
                      <a:pt x="1506" y="1366"/>
                    </a:cubicBezTo>
                    <a:cubicBezTo>
                      <a:pt x="1775" y="1366"/>
                      <a:pt x="2029" y="1316"/>
                      <a:pt x="2204" y="1209"/>
                    </a:cubicBezTo>
                    <a:cubicBezTo>
                      <a:pt x="2120" y="790"/>
                      <a:pt x="1590" y="316"/>
                      <a:pt x="1116" y="93"/>
                    </a:cubicBezTo>
                    <a:cubicBezTo>
                      <a:pt x="970" y="29"/>
                      <a:pt x="839" y="1"/>
                      <a:pt x="716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7" name="Google Shape;18847;p52"/>
              <p:cNvSpPr/>
              <p:nvPr/>
            </p:nvSpPr>
            <p:spPr>
              <a:xfrm>
                <a:off x="7441875" y="3721400"/>
                <a:ext cx="46750" cy="42875"/>
              </a:xfrm>
              <a:custGeom>
                <a:rect b="b" l="l" r="r" t="t"/>
                <a:pathLst>
                  <a:path extrusionOk="0" h="1715" w="1870">
                    <a:moveTo>
                      <a:pt x="501" y="0"/>
                    </a:moveTo>
                    <a:cubicBezTo>
                      <a:pt x="371" y="0"/>
                      <a:pt x="235" y="23"/>
                      <a:pt x="84" y="54"/>
                    </a:cubicBezTo>
                    <a:cubicBezTo>
                      <a:pt x="0" y="472"/>
                      <a:pt x="0" y="807"/>
                      <a:pt x="363" y="1142"/>
                    </a:cubicBezTo>
                    <a:cubicBezTo>
                      <a:pt x="682" y="1460"/>
                      <a:pt x="1216" y="1714"/>
                      <a:pt x="1644" y="1714"/>
                    </a:cubicBezTo>
                    <a:cubicBezTo>
                      <a:pt x="1703" y="1714"/>
                      <a:pt x="1760" y="1710"/>
                      <a:pt x="1814" y="1700"/>
                    </a:cubicBezTo>
                    <a:cubicBezTo>
                      <a:pt x="1869" y="1281"/>
                      <a:pt x="1563" y="639"/>
                      <a:pt x="1172" y="305"/>
                    </a:cubicBezTo>
                    <a:cubicBezTo>
                      <a:pt x="940" y="73"/>
                      <a:pt x="731" y="0"/>
                      <a:pt x="501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8" name="Google Shape;18848;p52"/>
              <p:cNvSpPr/>
              <p:nvPr/>
            </p:nvSpPr>
            <p:spPr>
              <a:xfrm>
                <a:off x="7473950" y="3371200"/>
                <a:ext cx="85125" cy="41925"/>
              </a:xfrm>
              <a:custGeom>
                <a:rect b="b" l="l" r="r" t="t"/>
                <a:pathLst>
                  <a:path extrusionOk="0" h="1677" w="3405">
                    <a:moveTo>
                      <a:pt x="1396" y="0"/>
                    </a:moveTo>
                    <a:cubicBezTo>
                      <a:pt x="670" y="0"/>
                      <a:pt x="363" y="335"/>
                      <a:pt x="1" y="809"/>
                    </a:cubicBezTo>
                    <a:cubicBezTo>
                      <a:pt x="335" y="1340"/>
                      <a:pt x="642" y="1674"/>
                      <a:pt x="1368" y="1674"/>
                    </a:cubicBezTo>
                    <a:cubicBezTo>
                      <a:pt x="1397" y="1675"/>
                      <a:pt x="1427" y="1676"/>
                      <a:pt x="1457" y="1676"/>
                    </a:cubicBezTo>
                    <a:cubicBezTo>
                      <a:pt x="2146" y="1676"/>
                      <a:pt x="3057" y="1374"/>
                      <a:pt x="3404" y="893"/>
                    </a:cubicBezTo>
                    <a:cubicBezTo>
                      <a:pt x="3042" y="391"/>
                      <a:pt x="2121" y="28"/>
                      <a:pt x="13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49" name="Google Shape;18849;p52"/>
              <p:cNvSpPr/>
              <p:nvPr/>
            </p:nvSpPr>
            <p:spPr>
              <a:xfrm>
                <a:off x="7457225" y="3409550"/>
                <a:ext cx="43250" cy="49550"/>
              </a:xfrm>
              <a:custGeom>
                <a:rect b="b" l="l" r="r" t="t"/>
                <a:pathLst>
                  <a:path extrusionOk="0" h="1982" w="1730">
                    <a:moveTo>
                      <a:pt x="223" y="1"/>
                    </a:moveTo>
                    <a:cubicBezTo>
                      <a:pt x="84" y="419"/>
                      <a:pt x="0" y="726"/>
                      <a:pt x="307" y="1145"/>
                    </a:cubicBezTo>
                    <a:cubicBezTo>
                      <a:pt x="586" y="1563"/>
                      <a:pt x="1172" y="1982"/>
                      <a:pt x="1590" y="1982"/>
                    </a:cubicBezTo>
                    <a:cubicBezTo>
                      <a:pt x="1730" y="1591"/>
                      <a:pt x="1562" y="894"/>
                      <a:pt x="1283" y="475"/>
                    </a:cubicBezTo>
                    <a:cubicBezTo>
                      <a:pt x="976" y="57"/>
                      <a:pt x="670" y="29"/>
                      <a:pt x="223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0" name="Google Shape;18850;p52"/>
              <p:cNvSpPr/>
              <p:nvPr/>
            </p:nvSpPr>
            <p:spPr>
              <a:xfrm>
                <a:off x="7480225" y="3328400"/>
                <a:ext cx="54425" cy="34175"/>
              </a:xfrm>
              <a:custGeom>
                <a:rect b="b" l="l" r="r" t="t"/>
                <a:pathLst>
                  <a:path extrusionOk="0" h="1367" w="2177">
                    <a:moveTo>
                      <a:pt x="1559" y="1"/>
                    </a:moveTo>
                    <a:cubicBezTo>
                      <a:pt x="1242" y="1"/>
                      <a:pt x="897" y="67"/>
                      <a:pt x="642" y="178"/>
                    </a:cubicBezTo>
                    <a:cubicBezTo>
                      <a:pt x="168" y="401"/>
                      <a:pt x="84" y="708"/>
                      <a:pt x="1" y="1126"/>
                    </a:cubicBezTo>
                    <a:cubicBezTo>
                      <a:pt x="233" y="1270"/>
                      <a:pt x="443" y="1367"/>
                      <a:pt x="681" y="1367"/>
                    </a:cubicBezTo>
                    <a:cubicBezTo>
                      <a:pt x="814" y="1367"/>
                      <a:pt x="956" y="1336"/>
                      <a:pt x="1117" y="1266"/>
                    </a:cubicBezTo>
                    <a:cubicBezTo>
                      <a:pt x="1591" y="1043"/>
                      <a:pt x="2093" y="569"/>
                      <a:pt x="2177" y="122"/>
                    </a:cubicBezTo>
                    <a:cubicBezTo>
                      <a:pt x="2021" y="38"/>
                      <a:pt x="1798" y="1"/>
                      <a:pt x="15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1" name="Google Shape;18851;p52"/>
              <p:cNvSpPr/>
              <p:nvPr/>
            </p:nvSpPr>
            <p:spPr>
              <a:xfrm>
                <a:off x="7657400" y="3565825"/>
                <a:ext cx="48150" cy="41000"/>
              </a:xfrm>
              <a:custGeom>
                <a:rect b="b" l="l" r="r" t="t"/>
                <a:pathLst>
                  <a:path extrusionOk="0" h="1640" w="1926">
                    <a:moveTo>
                      <a:pt x="1643" y="0"/>
                    </a:moveTo>
                    <a:cubicBezTo>
                      <a:pt x="1237" y="0"/>
                      <a:pt x="717" y="217"/>
                      <a:pt x="391" y="473"/>
                    </a:cubicBezTo>
                    <a:cubicBezTo>
                      <a:pt x="0" y="808"/>
                      <a:pt x="0" y="1115"/>
                      <a:pt x="28" y="1562"/>
                    </a:cubicBezTo>
                    <a:cubicBezTo>
                      <a:pt x="200" y="1608"/>
                      <a:pt x="359" y="1639"/>
                      <a:pt x="512" y="1639"/>
                    </a:cubicBezTo>
                    <a:cubicBezTo>
                      <a:pt x="732" y="1639"/>
                      <a:pt x="942" y="1575"/>
                      <a:pt x="1172" y="1394"/>
                    </a:cubicBezTo>
                    <a:cubicBezTo>
                      <a:pt x="1562" y="1059"/>
                      <a:pt x="1925" y="446"/>
                      <a:pt x="1869" y="27"/>
                    </a:cubicBezTo>
                    <a:cubicBezTo>
                      <a:pt x="1800" y="9"/>
                      <a:pt x="1724" y="0"/>
                      <a:pt x="1643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2" name="Google Shape;18852;p52"/>
              <p:cNvSpPr/>
              <p:nvPr/>
            </p:nvSpPr>
            <p:spPr>
              <a:xfrm>
                <a:off x="7463500" y="3471175"/>
                <a:ext cx="46750" cy="43375"/>
              </a:xfrm>
              <a:custGeom>
                <a:rect b="b" l="l" r="r" t="t"/>
                <a:pathLst>
                  <a:path extrusionOk="0" h="1735" w="1870">
                    <a:moveTo>
                      <a:pt x="463" y="0"/>
                    </a:moveTo>
                    <a:cubicBezTo>
                      <a:pt x="338" y="0"/>
                      <a:pt x="205" y="19"/>
                      <a:pt x="56" y="47"/>
                    </a:cubicBezTo>
                    <a:cubicBezTo>
                      <a:pt x="0" y="493"/>
                      <a:pt x="0" y="800"/>
                      <a:pt x="363" y="1163"/>
                    </a:cubicBezTo>
                    <a:cubicBezTo>
                      <a:pt x="684" y="1460"/>
                      <a:pt x="1226" y="1735"/>
                      <a:pt x="1636" y="1735"/>
                    </a:cubicBezTo>
                    <a:cubicBezTo>
                      <a:pt x="1688" y="1735"/>
                      <a:pt x="1738" y="1730"/>
                      <a:pt x="1786" y="1721"/>
                    </a:cubicBezTo>
                    <a:cubicBezTo>
                      <a:pt x="1869" y="1274"/>
                      <a:pt x="1535" y="661"/>
                      <a:pt x="1172" y="298"/>
                    </a:cubicBezTo>
                    <a:cubicBezTo>
                      <a:pt x="930" y="75"/>
                      <a:pt x="713" y="0"/>
                      <a:pt x="463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3" name="Google Shape;18853;p52"/>
              <p:cNvSpPr/>
              <p:nvPr/>
            </p:nvSpPr>
            <p:spPr>
              <a:xfrm>
                <a:off x="7149625" y="3589500"/>
                <a:ext cx="84425" cy="41925"/>
              </a:xfrm>
              <a:custGeom>
                <a:rect b="b" l="l" r="r" t="t"/>
                <a:pathLst>
                  <a:path extrusionOk="0" h="1677" w="3377">
                    <a:moveTo>
                      <a:pt x="1395" y="1"/>
                    </a:moveTo>
                    <a:cubicBezTo>
                      <a:pt x="670" y="1"/>
                      <a:pt x="363" y="308"/>
                      <a:pt x="1" y="810"/>
                    </a:cubicBezTo>
                    <a:cubicBezTo>
                      <a:pt x="335" y="1312"/>
                      <a:pt x="642" y="1675"/>
                      <a:pt x="1340" y="1675"/>
                    </a:cubicBezTo>
                    <a:cubicBezTo>
                      <a:pt x="1368" y="1676"/>
                      <a:pt x="1397" y="1676"/>
                      <a:pt x="1425" y="1676"/>
                    </a:cubicBezTo>
                    <a:cubicBezTo>
                      <a:pt x="2138" y="1676"/>
                      <a:pt x="3028" y="1349"/>
                      <a:pt x="3376" y="894"/>
                    </a:cubicBezTo>
                    <a:cubicBezTo>
                      <a:pt x="3042" y="363"/>
                      <a:pt x="2093" y="29"/>
                      <a:pt x="13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4" name="Google Shape;18854;p52"/>
              <p:cNvSpPr/>
              <p:nvPr/>
            </p:nvSpPr>
            <p:spPr>
              <a:xfrm>
                <a:off x="7132875" y="3627875"/>
                <a:ext cx="43275" cy="49550"/>
              </a:xfrm>
              <a:custGeom>
                <a:rect b="b" l="l" r="r" t="t"/>
                <a:pathLst>
                  <a:path extrusionOk="0" h="1982" w="1731">
                    <a:moveTo>
                      <a:pt x="224" y="0"/>
                    </a:moveTo>
                    <a:cubicBezTo>
                      <a:pt x="85" y="419"/>
                      <a:pt x="1" y="726"/>
                      <a:pt x="280" y="1144"/>
                    </a:cubicBezTo>
                    <a:cubicBezTo>
                      <a:pt x="587" y="1563"/>
                      <a:pt x="1145" y="1981"/>
                      <a:pt x="1591" y="1981"/>
                    </a:cubicBezTo>
                    <a:cubicBezTo>
                      <a:pt x="1731" y="1563"/>
                      <a:pt x="1563" y="893"/>
                      <a:pt x="1256" y="475"/>
                    </a:cubicBezTo>
                    <a:cubicBezTo>
                      <a:pt x="977" y="56"/>
                      <a:pt x="671" y="0"/>
                      <a:pt x="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5" name="Google Shape;18855;p52"/>
              <p:cNvSpPr/>
              <p:nvPr/>
            </p:nvSpPr>
            <p:spPr>
              <a:xfrm>
                <a:off x="7155900" y="3546200"/>
                <a:ext cx="54425" cy="34300"/>
              </a:xfrm>
              <a:custGeom>
                <a:rect b="b" l="l" r="r" t="t"/>
                <a:pathLst>
                  <a:path extrusionOk="0" h="1372" w="2177">
                    <a:moveTo>
                      <a:pt x="1533" y="0"/>
                    </a:moveTo>
                    <a:cubicBezTo>
                      <a:pt x="1223" y="0"/>
                      <a:pt x="893" y="73"/>
                      <a:pt x="642" y="198"/>
                    </a:cubicBezTo>
                    <a:cubicBezTo>
                      <a:pt x="168" y="394"/>
                      <a:pt x="84" y="701"/>
                      <a:pt x="1" y="1119"/>
                    </a:cubicBezTo>
                    <a:cubicBezTo>
                      <a:pt x="234" y="1263"/>
                      <a:pt x="433" y="1372"/>
                      <a:pt x="671" y="1372"/>
                    </a:cubicBezTo>
                    <a:cubicBezTo>
                      <a:pt x="803" y="1372"/>
                      <a:pt x="947" y="1338"/>
                      <a:pt x="1117" y="1258"/>
                    </a:cubicBezTo>
                    <a:cubicBezTo>
                      <a:pt x="1591" y="1063"/>
                      <a:pt x="2093" y="561"/>
                      <a:pt x="2177" y="143"/>
                    </a:cubicBezTo>
                    <a:cubicBezTo>
                      <a:pt x="2006" y="45"/>
                      <a:pt x="1775" y="0"/>
                      <a:pt x="15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6" name="Google Shape;18856;p52"/>
              <p:cNvSpPr/>
              <p:nvPr/>
            </p:nvSpPr>
            <p:spPr>
              <a:xfrm>
                <a:off x="7152425" y="3477175"/>
                <a:ext cx="47450" cy="41075"/>
              </a:xfrm>
              <a:custGeom>
                <a:rect b="b" l="l" r="r" t="t"/>
                <a:pathLst>
                  <a:path extrusionOk="0" h="1643" w="1898">
                    <a:moveTo>
                      <a:pt x="1626" y="1"/>
                    </a:moveTo>
                    <a:cubicBezTo>
                      <a:pt x="1222" y="1"/>
                      <a:pt x="712" y="201"/>
                      <a:pt x="391" y="476"/>
                    </a:cubicBezTo>
                    <a:cubicBezTo>
                      <a:pt x="0" y="811"/>
                      <a:pt x="0" y="1118"/>
                      <a:pt x="28" y="1564"/>
                    </a:cubicBezTo>
                    <a:cubicBezTo>
                      <a:pt x="200" y="1610"/>
                      <a:pt x="359" y="1642"/>
                      <a:pt x="512" y="1642"/>
                    </a:cubicBezTo>
                    <a:cubicBezTo>
                      <a:pt x="732" y="1642"/>
                      <a:pt x="942" y="1577"/>
                      <a:pt x="1172" y="1397"/>
                    </a:cubicBezTo>
                    <a:cubicBezTo>
                      <a:pt x="1535" y="1062"/>
                      <a:pt x="1897" y="448"/>
                      <a:pt x="1869" y="30"/>
                    </a:cubicBezTo>
                    <a:cubicBezTo>
                      <a:pt x="1795" y="10"/>
                      <a:pt x="1713" y="1"/>
                      <a:pt x="1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7" name="Google Shape;18857;p52"/>
              <p:cNvSpPr/>
              <p:nvPr/>
            </p:nvSpPr>
            <p:spPr>
              <a:xfrm>
                <a:off x="7138475" y="3689325"/>
                <a:ext cx="46750" cy="43375"/>
              </a:xfrm>
              <a:custGeom>
                <a:rect b="b" l="l" r="r" t="t"/>
                <a:pathLst>
                  <a:path extrusionOk="0" h="1735" w="1870">
                    <a:moveTo>
                      <a:pt x="509" y="0"/>
                    </a:moveTo>
                    <a:cubicBezTo>
                      <a:pt x="375" y="0"/>
                      <a:pt x="235" y="23"/>
                      <a:pt x="84" y="53"/>
                    </a:cubicBezTo>
                    <a:cubicBezTo>
                      <a:pt x="28" y="500"/>
                      <a:pt x="0" y="806"/>
                      <a:pt x="391" y="1141"/>
                    </a:cubicBezTo>
                    <a:cubicBezTo>
                      <a:pt x="722" y="1473"/>
                      <a:pt x="1287" y="1734"/>
                      <a:pt x="1701" y="1734"/>
                    </a:cubicBezTo>
                    <a:cubicBezTo>
                      <a:pt x="1740" y="1734"/>
                      <a:pt x="1778" y="1732"/>
                      <a:pt x="1814" y="1727"/>
                    </a:cubicBezTo>
                    <a:cubicBezTo>
                      <a:pt x="1869" y="1281"/>
                      <a:pt x="1562" y="639"/>
                      <a:pt x="1200" y="304"/>
                    </a:cubicBezTo>
                    <a:cubicBezTo>
                      <a:pt x="968" y="72"/>
                      <a:pt x="747" y="0"/>
                      <a:pt x="5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8" name="Google Shape;18858;p52"/>
              <p:cNvSpPr/>
              <p:nvPr/>
            </p:nvSpPr>
            <p:spPr>
              <a:xfrm>
                <a:off x="7095225" y="3323775"/>
                <a:ext cx="84425" cy="41900"/>
              </a:xfrm>
              <a:custGeom>
                <a:rect b="b" l="l" r="r" t="t"/>
                <a:pathLst>
                  <a:path extrusionOk="0" h="1676" w="3377">
                    <a:moveTo>
                      <a:pt x="1367" y="0"/>
                    </a:moveTo>
                    <a:cubicBezTo>
                      <a:pt x="670" y="0"/>
                      <a:pt x="363" y="307"/>
                      <a:pt x="0" y="809"/>
                    </a:cubicBezTo>
                    <a:cubicBezTo>
                      <a:pt x="335" y="1311"/>
                      <a:pt x="614" y="1674"/>
                      <a:pt x="1340" y="1674"/>
                    </a:cubicBezTo>
                    <a:cubicBezTo>
                      <a:pt x="1368" y="1675"/>
                      <a:pt x="1396" y="1676"/>
                      <a:pt x="1425" y="1676"/>
                    </a:cubicBezTo>
                    <a:cubicBezTo>
                      <a:pt x="2138" y="1676"/>
                      <a:pt x="3028" y="1349"/>
                      <a:pt x="3376" y="893"/>
                    </a:cubicBezTo>
                    <a:cubicBezTo>
                      <a:pt x="3041" y="363"/>
                      <a:pt x="2093" y="28"/>
                      <a:pt x="13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59" name="Google Shape;18859;p52"/>
              <p:cNvSpPr/>
              <p:nvPr/>
            </p:nvSpPr>
            <p:spPr>
              <a:xfrm>
                <a:off x="7078475" y="3362125"/>
                <a:ext cx="43275" cy="49550"/>
              </a:xfrm>
              <a:custGeom>
                <a:rect b="b" l="l" r="r" t="t"/>
                <a:pathLst>
                  <a:path extrusionOk="0" h="1982" w="1731">
                    <a:moveTo>
                      <a:pt x="224" y="1"/>
                    </a:moveTo>
                    <a:cubicBezTo>
                      <a:pt x="85" y="419"/>
                      <a:pt x="1" y="726"/>
                      <a:pt x="280" y="1145"/>
                    </a:cubicBezTo>
                    <a:cubicBezTo>
                      <a:pt x="559" y="1563"/>
                      <a:pt x="1145" y="1982"/>
                      <a:pt x="1591" y="1982"/>
                    </a:cubicBezTo>
                    <a:cubicBezTo>
                      <a:pt x="1731" y="1563"/>
                      <a:pt x="1535" y="893"/>
                      <a:pt x="1256" y="475"/>
                    </a:cubicBezTo>
                    <a:cubicBezTo>
                      <a:pt x="977" y="56"/>
                      <a:pt x="670" y="1"/>
                      <a:pt x="2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0" name="Google Shape;18860;p52"/>
              <p:cNvSpPr/>
              <p:nvPr/>
            </p:nvSpPr>
            <p:spPr>
              <a:xfrm>
                <a:off x="7100800" y="3280450"/>
                <a:ext cx="55125" cy="34300"/>
              </a:xfrm>
              <a:custGeom>
                <a:rect b="b" l="l" r="r" t="t"/>
                <a:pathLst>
                  <a:path extrusionOk="0" h="1372" w="2205">
                    <a:moveTo>
                      <a:pt x="1559" y="1"/>
                    </a:moveTo>
                    <a:cubicBezTo>
                      <a:pt x="1245" y="1"/>
                      <a:pt x="909" y="73"/>
                      <a:pt x="642" y="199"/>
                    </a:cubicBezTo>
                    <a:cubicBezTo>
                      <a:pt x="196" y="394"/>
                      <a:pt x="84" y="701"/>
                      <a:pt x="1" y="1119"/>
                    </a:cubicBezTo>
                    <a:cubicBezTo>
                      <a:pt x="252" y="1263"/>
                      <a:pt x="457" y="1372"/>
                      <a:pt x="698" y="1372"/>
                    </a:cubicBezTo>
                    <a:cubicBezTo>
                      <a:pt x="831" y="1372"/>
                      <a:pt x="975" y="1339"/>
                      <a:pt x="1144" y="1259"/>
                    </a:cubicBezTo>
                    <a:cubicBezTo>
                      <a:pt x="1591" y="1064"/>
                      <a:pt x="2121" y="561"/>
                      <a:pt x="2205" y="143"/>
                    </a:cubicBezTo>
                    <a:cubicBezTo>
                      <a:pt x="2033" y="45"/>
                      <a:pt x="1803" y="1"/>
                      <a:pt x="15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1" name="Google Shape;18861;p52"/>
              <p:cNvSpPr/>
              <p:nvPr/>
            </p:nvSpPr>
            <p:spPr>
              <a:xfrm>
                <a:off x="7098025" y="3211450"/>
                <a:ext cx="47450" cy="41050"/>
              </a:xfrm>
              <a:custGeom>
                <a:rect b="b" l="l" r="r" t="t"/>
                <a:pathLst>
                  <a:path extrusionOk="0" h="1642" w="1898">
                    <a:moveTo>
                      <a:pt x="1626" y="0"/>
                    </a:moveTo>
                    <a:cubicBezTo>
                      <a:pt x="1222" y="0"/>
                      <a:pt x="712" y="200"/>
                      <a:pt x="391" y="476"/>
                    </a:cubicBezTo>
                    <a:cubicBezTo>
                      <a:pt x="0" y="811"/>
                      <a:pt x="0" y="1117"/>
                      <a:pt x="28" y="1564"/>
                    </a:cubicBezTo>
                    <a:cubicBezTo>
                      <a:pt x="200" y="1610"/>
                      <a:pt x="354" y="1642"/>
                      <a:pt x="502" y="1642"/>
                    </a:cubicBezTo>
                    <a:cubicBezTo>
                      <a:pt x="713" y="1642"/>
                      <a:pt x="914" y="1577"/>
                      <a:pt x="1144" y="1396"/>
                    </a:cubicBezTo>
                    <a:cubicBezTo>
                      <a:pt x="1534" y="1062"/>
                      <a:pt x="1897" y="448"/>
                      <a:pt x="1869" y="29"/>
                    </a:cubicBezTo>
                    <a:cubicBezTo>
                      <a:pt x="1795" y="10"/>
                      <a:pt x="1713" y="0"/>
                      <a:pt x="16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2" name="Google Shape;18862;p52"/>
              <p:cNvSpPr/>
              <p:nvPr/>
            </p:nvSpPr>
            <p:spPr>
              <a:xfrm>
                <a:off x="7084075" y="3423575"/>
                <a:ext cx="46750" cy="42875"/>
              </a:xfrm>
              <a:custGeom>
                <a:rect b="b" l="l" r="r" t="t"/>
                <a:pathLst>
                  <a:path extrusionOk="0" h="1715" w="1870">
                    <a:moveTo>
                      <a:pt x="502" y="1"/>
                    </a:moveTo>
                    <a:cubicBezTo>
                      <a:pt x="371" y="1"/>
                      <a:pt x="235" y="23"/>
                      <a:pt x="84" y="54"/>
                    </a:cubicBezTo>
                    <a:cubicBezTo>
                      <a:pt x="28" y="472"/>
                      <a:pt x="0" y="807"/>
                      <a:pt x="363" y="1142"/>
                    </a:cubicBezTo>
                    <a:cubicBezTo>
                      <a:pt x="682" y="1460"/>
                      <a:pt x="1237" y="1715"/>
                      <a:pt x="1651" y="1715"/>
                    </a:cubicBezTo>
                    <a:cubicBezTo>
                      <a:pt x="1708" y="1715"/>
                      <a:pt x="1763" y="1710"/>
                      <a:pt x="1813" y="1700"/>
                    </a:cubicBezTo>
                    <a:cubicBezTo>
                      <a:pt x="1869" y="1281"/>
                      <a:pt x="1562" y="639"/>
                      <a:pt x="1200" y="305"/>
                    </a:cubicBezTo>
                    <a:cubicBezTo>
                      <a:pt x="950" y="73"/>
                      <a:pt x="734" y="1"/>
                      <a:pt x="5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3" name="Google Shape;18863;p52"/>
              <p:cNvSpPr/>
              <p:nvPr/>
            </p:nvSpPr>
            <p:spPr>
              <a:xfrm>
                <a:off x="7006650" y="3150950"/>
                <a:ext cx="54425" cy="34475"/>
              </a:xfrm>
              <a:custGeom>
                <a:rect b="b" l="l" r="r" t="t"/>
                <a:pathLst>
                  <a:path extrusionOk="0" h="1379" w="2177">
                    <a:moveTo>
                      <a:pt x="1576" y="0"/>
                    </a:moveTo>
                    <a:cubicBezTo>
                      <a:pt x="1254" y="0"/>
                      <a:pt x="901" y="76"/>
                      <a:pt x="642" y="190"/>
                    </a:cubicBezTo>
                    <a:cubicBezTo>
                      <a:pt x="168" y="385"/>
                      <a:pt x="84" y="692"/>
                      <a:pt x="0" y="1138"/>
                    </a:cubicBezTo>
                    <a:cubicBezTo>
                      <a:pt x="233" y="1281"/>
                      <a:pt x="442" y="1378"/>
                      <a:pt x="680" y="1378"/>
                    </a:cubicBezTo>
                    <a:cubicBezTo>
                      <a:pt x="813" y="1378"/>
                      <a:pt x="956" y="1348"/>
                      <a:pt x="1116" y="1278"/>
                    </a:cubicBezTo>
                    <a:cubicBezTo>
                      <a:pt x="1590" y="1054"/>
                      <a:pt x="2093" y="580"/>
                      <a:pt x="2176" y="134"/>
                    </a:cubicBezTo>
                    <a:cubicBezTo>
                      <a:pt x="2024" y="40"/>
                      <a:pt x="1808" y="0"/>
                      <a:pt x="15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4" name="Google Shape;18864;p52"/>
              <p:cNvSpPr/>
              <p:nvPr/>
            </p:nvSpPr>
            <p:spPr>
              <a:xfrm>
                <a:off x="7002450" y="3200200"/>
                <a:ext cx="53750" cy="30825"/>
              </a:xfrm>
              <a:custGeom>
                <a:rect b="b" l="l" r="r" t="t"/>
                <a:pathLst>
                  <a:path extrusionOk="0" h="1233" w="2150">
                    <a:moveTo>
                      <a:pt x="1385" y="0"/>
                    </a:moveTo>
                    <a:cubicBezTo>
                      <a:pt x="1145" y="0"/>
                      <a:pt x="899" y="41"/>
                      <a:pt x="698" y="117"/>
                    </a:cubicBezTo>
                    <a:cubicBezTo>
                      <a:pt x="252" y="256"/>
                      <a:pt x="112" y="535"/>
                      <a:pt x="1" y="926"/>
                    </a:cubicBezTo>
                    <a:cubicBezTo>
                      <a:pt x="244" y="1108"/>
                      <a:pt x="459" y="1232"/>
                      <a:pt x="729" y="1232"/>
                    </a:cubicBezTo>
                    <a:cubicBezTo>
                      <a:pt x="830" y="1232"/>
                      <a:pt x="939" y="1215"/>
                      <a:pt x="1061" y="1177"/>
                    </a:cubicBezTo>
                    <a:cubicBezTo>
                      <a:pt x="1507" y="1009"/>
                      <a:pt x="2037" y="591"/>
                      <a:pt x="2149" y="200"/>
                    </a:cubicBezTo>
                    <a:cubicBezTo>
                      <a:pt x="1965" y="62"/>
                      <a:pt x="1679" y="0"/>
                      <a:pt x="13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5" name="Google Shape;18865;p52"/>
              <p:cNvSpPr/>
              <p:nvPr/>
            </p:nvSpPr>
            <p:spPr>
              <a:xfrm>
                <a:off x="6710225" y="3578925"/>
                <a:ext cx="57200" cy="32525"/>
              </a:xfrm>
              <a:custGeom>
                <a:rect b="b" l="l" r="r" t="t"/>
                <a:pathLst>
                  <a:path extrusionOk="0" h="1301" w="2288">
                    <a:moveTo>
                      <a:pt x="1478" y="0"/>
                    </a:moveTo>
                    <a:cubicBezTo>
                      <a:pt x="1225" y="0"/>
                      <a:pt x="967" y="42"/>
                      <a:pt x="753" y="117"/>
                    </a:cubicBezTo>
                    <a:cubicBezTo>
                      <a:pt x="251" y="284"/>
                      <a:pt x="140" y="563"/>
                      <a:pt x="0" y="982"/>
                    </a:cubicBezTo>
                    <a:cubicBezTo>
                      <a:pt x="262" y="1163"/>
                      <a:pt x="479" y="1300"/>
                      <a:pt x="758" y="1300"/>
                    </a:cubicBezTo>
                    <a:cubicBezTo>
                      <a:pt x="866" y="1300"/>
                      <a:pt x="984" y="1280"/>
                      <a:pt x="1116" y="1233"/>
                    </a:cubicBezTo>
                    <a:cubicBezTo>
                      <a:pt x="1590" y="1065"/>
                      <a:pt x="2148" y="619"/>
                      <a:pt x="2288" y="201"/>
                    </a:cubicBezTo>
                    <a:cubicBezTo>
                      <a:pt x="2088" y="62"/>
                      <a:pt x="1787" y="0"/>
                      <a:pt x="1478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6" name="Google Shape;18866;p52"/>
              <p:cNvSpPr/>
              <p:nvPr/>
            </p:nvSpPr>
            <p:spPr>
              <a:xfrm>
                <a:off x="6611175" y="3510550"/>
                <a:ext cx="45350" cy="44775"/>
              </a:xfrm>
              <a:custGeom>
                <a:rect b="b" l="l" r="r" t="t"/>
                <a:pathLst>
                  <a:path extrusionOk="0" h="1791" w="1814">
                    <a:moveTo>
                      <a:pt x="1634" y="0"/>
                    </a:moveTo>
                    <a:cubicBezTo>
                      <a:pt x="1218" y="0"/>
                      <a:pt x="645" y="312"/>
                      <a:pt x="335" y="648"/>
                    </a:cubicBezTo>
                    <a:cubicBezTo>
                      <a:pt x="0" y="1038"/>
                      <a:pt x="28" y="1345"/>
                      <a:pt x="112" y="1764"/>
                    </a:cubicBezTo>
                    <a:cubicBezTo>
                      <a:pt x="238" y="1780"/>
                      <a:pt x="353" y="1791"/>
                      <a:pt x="460" y="1791"/>
                    </a:cubicBezTo>
                    <a:cubicBezTo>
                      <a:pt x="734" y="1791"/>
                      <a:pt x="960" y="1717"/>
                      <a:pt x="1200" y="1457"/>
                    </a:cubicBezTo>
                    <a:cubicBezTo>
                      <a:pt x="1563" y="1066"/>
                      <a:pt x="1814" y="425"/>
                      <a:pt x="1730" y="6"/>
                    </a:cubicBezTo>
                    <a:cubicBezTo>
                      <a:pt x="1699" y="2"/>
                      <a:pt x="1667" y="0"/>
                      <a:pt x="1634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7" name="Google Shape;18867;p52"/>
              <p:cNvSpPr/>
              <p:nvPr/>
            </p:nvSpPr>
            <p:spPr>
              <a:xfrm>
                <a:off x="7236125" y="3411800"/>
                <a:ext cx="57200" cy="32400"/>
              </a:xfrm>
              <a:custGeom>
                <a:rect b="b" l="l" r="r" t="t"/>
                <a:pathLst>
                  <a:path extrusionOk="0" h="1296" w="2288">
                    <a:moveTo>
                      <a:pt x="1416" y="1"/>
                    </a:moveTo>
                    <a:cubicBezTo>
                      <a:pt x="1177" y="1"/>
                      <a:pt x="934" y="36"/>
                      <a:pt x="725" y="106"/>
                    </a:cubicBezTo>
                    <a:cubicBezTo>
                      <a:pt x="251" y="274"/>
                      <a:pt x="140" y="580"/>
                      <a:pt x="0" y="999"/>
                    </a:cubicBezTo>
                    <a:cubicBezTo>
                      <a:pt x="253" y="1174"/>
                      <a:pt x="466" y="1295"/>
                      <a:pt x="732" y="1295"/>
                    </a:cubicBezTo>
                    <a:cubicBezTo>
                      <a:pt x="848" y="1295"/>
                      <a:pt x="973" y="1273"/>
                      <a:pt x="1116" y="1222"/>
                    </a:cubicBezTo>
                    <a:cubicBezTo>
                      <a:pt x="1590" y="1083"/>
                      <a:pt x="2148" y="636"/>
                      <a:pt x="2288" y="218"/>
                    </a:cubicBezTo>
                    <a:cubicBezTo>
                      <a:pt x="2076" y="71"/>
                      <a:pt x="1750" y="1"/>
                      <a:pt x="14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8" name="Google Shape;18868;p52"/>
              <p:cNvSpPr/>
              <p:nvPr/>
            </p:nvSpPr>
            <p:spPr>
              <a:xfrm>
                <a:off x="7214500" y="3323775"/>
                <a:ext cx="55825" cy="77450"/>
              </a:xfrm>
              <a:custGeom>
                <a:rect b="b" l="l" r="r" t="t"/>
                <a:pathLst>
                  <a:path extrusionOk="0" h="3098" w="2233">
                    <a:moveTo>
                      <a:pt x="1953" y="0"/>
                    </a:moveTo>
                    <a:cubicBezTo>
                      <a:pt x="1339" y="112"/>
                      <a:pt x="614" y="837"/>
                      <a:pt x="307" y="1479"/>
                    </a:cubicBezTo>
                    <a:cubicBezTo>
                      <a:pt x="0" y="2148"/>
                      <a:pt x="168" y="2567"/>
                      <a:pt x="474" y="3097"/>
                    </a:cubicBezTo>
                    <a:cubicBezTo>
                      <a:pt x="1088" y="2985"/>
                      <a:pt x="1535" y="2846"/>
                      <a:pt x="1841" y="2204"/>
                    </a:cubicBezTo>
                    <a:cubicBezTo>
                      <a:pt x="2148" y="1563"/>
                      <a:pt x="2232" y="558"/>
                      <a:pt x="19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9" name="Google Shape;18869;p52"/>
              <p:cNvSpPr/>
              <p:nvPr/>
            </p:nvSpPr>
            <p:spPr>
              <a:xfrm>
                <a:off x="6785550" y="3643900"/>
                <a:ext cx="84400" cy="41925"/>
              </a:xfrm>
              <a:custGeom>
                <a:rect b="b" l="l" r="r" t="t"/>
                <a:pathLst>
                  <a:path extrusionOk="0" h="1677" w="3376">
                    <a:moveTo>
                      <a:pt x="1395" y="1"/>
                    </a:moveTo>
                    <a:cubicBezTo>
                      <a:pt x="670" y="1"/>
                      <a:pt x="363" y="336"/>
                      <a:pt x="0" y="810"/>
                    </a:cubicBezTo>
                    <a:cubicBezTo>
                      <a:pt x="335" y="1340"/>
                      <a:pt x="642" y="1675"/>
                      <a:pt x="1367" y="1675"/>
                    </a:cubicBezTo>
                    <a:cubicBezTo>
                      <a:pt x="1397" y="1676"/>
                      <a:pt x="1426" y="1677"/>
                      <a:pt x="1457" y="1677"/>
                    </a:cubicBezTo>
                    <a:cubicBezTo>
                      <a:pt x="2143" y="1677"/>
                      <a:pt x="3029" y="1375"/>
                      <a:pt x="3376" y="894"/>
                    </a:cubicBezTo>
                    <a:cubicBezTo>
                      <a:pt x="3041" y="391"/>
                      <a:pt x="2093" y="29"/>
                      <a:pt x="1395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0" name="Google Shape;18870;p52"/>
              <p:cNvSpPr/>
              <p:nvPr/>
            </p:nvSpPr>
            <p:spPr>
              <a:xfrm>
                <a:off x="6777175" y="3669725"/>
                <a:ext cx="43275" cy="49525"/>
              </a:xfrm>
              <a:custGeom>
                <a:rect b="b" l="l" r="r" t="t"/>
                <a:pathLst>
                  <a:path extrusionOk="0" h="1981" w="1731">
                    <a:moveTo>
                      <a:pt x="224" y="0"/>
                    </a:moveTo>
                    <a:cubicBezTo>
                      <a:pt x="56" y="419"/>
                      <a:pt x="0" y="726"/>
                      <a:pt x="279" y="1144"/>
                    </a:cubicBezTo>
                    <a:cubicBezTo>
                      <a:pt x="558" y="1563"/>
                      <a:pt x="1144" y="1981"/>
                      <a:pt x="1563" y="1981"/>
                    </a:cubicBezTo>
                    <a:cubicBezTo>
                      <a:pt x="1730" y="1563"/>
                      <a:pt x="1535" y="893"/>
                      <a:pt x="1256" y="474"/>
                    </a:cubicBezTo>
                    <a:cubicBezTo>
                      <a:pt x="949" y="56"/>
                      <a:pt x="642" y="0"/>
                      <a:pt x="224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1" name="Google Shape;18871;p52"/>
              <p:cNvSpPr/>
              <p:nvPr/>
            </p:nvSpPr>
            <p:spPr>
              <a:xfrm>
                <a:off x="6791825" y="3601125"/>
                <a:ext cx="54425" cy="34175"/>
              </a:xfrm>
              <a:custGeom>
                <a:rect b="b" l="l" r="r" t="t"/>
                <a:pathLst>
                  <a:path extrusionOk="0" h="1367" w="2177">
                    <a:moveTo>
                      <a:pt x="1558" y="0"/>
                    </a:moveTo>
                    <a:cubicBezTo>
                      <a:pt x="1242" y="0"/>
                      <a:pt x="896" y="66"/>
                      <a:pt x="642" y="177"/>
                    </a:cubicBezTo>
                    <a:cubicBezTo>
                      <a:pt x="168" y="401"/>
                      <a:pt x="84" y="680"/>
                      <a:pt x="0" y="1126"/>
                    </a:cubicBezTo>
                    <a:cubicBezTo>
                      <a:pt x="233" y="1269"/>
                      <a:pt x="431" y="1366"/>
                      <a:pt x="668" y="1366"/>
                    </a:cubicBezTo>
                    <a:cubicBezTo>
                      <a:pt x="801" y="1366"/>
                      <a:pt x="946" y="1336"/>
                      <a:pt x="1116" y="1266"/>
                    </a:cubicBezTo>
                    <a:cubicBezTo>
                      <a:pt x="1591" y="1042"/>
                      <a:pt x="2093" y="568"/>
                      <a:pt x="2176" y="122"/>
                    </a:cubicBezTo>
                    <a:cubicBezTo>
                      <a:pt x="2020" y="38"/>
                      <a:pt x="1798" y="0"/>
                      <a:pt x="1558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2" name="Google Shape;18872;p52"/>
              <p:cNvSpPr/>
              <p:nvPr/>
            </p:nvSpPr>
            <p:spPr>
              <a:xfrm>
                <a:off x="6831575" y="3694600"/>
                <a:ext cx="55125" cy="33475"/>
              </a:xfrm>
              <a:custGeom>
                <a:rect b="b" l="l" r="r" t="t"/>
                <a:pathLst>
                  <a:path extrusionOk="0" h="1339" w="2205">
                    <a:moveTo>
                      <a:pt x="697" y="0"/>
                    </a:moveTo>
                    <a:cubicBezTo>
                      <a:pt x="447" y="0"/>
                      <a:pt x="242" y="112"/>
                      <a:pt x="1" y="261"/>
                    </a:cubicBezTo>
                    <a:cubicBezTo>
                      <a:pt x="84" y="679"/>
                      <a:pt x="196" y="986"/>
                      <a:pt x="642" y="1181"/>
                    </a:cubicBezTo>
                    <a:cubicBezTo>
                      <a:pt x="887" y="1282"/>
                      <a:pt x="1199" y="1338"/>
                      <a:pt x="1494" y="1338"/>
                    </a:cubicBezTo>
                    <a:cubicBezTo>
                      <a:pt x="1769" y="1338"/>
                      <a:pt x="2029" y="1289"/>
                      <a:pt x="2205" y="1181"/>
                    </a:cubicBezTo>
                    <a:cubicBezTo>
                      <a:pt x="2093" y="763"/>
                      <a:pt x="1591" y="289"/>
                      <a:pt x="1117" y="93"/>
                    </a:cubicBezTo>
                    <a:cubicBezTo>
                      <a:pt x="958" y="28"/>
                      <a:pt x="822" y="0"/>
                      <a:pt x="697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3" name="Google Shape;18873;p52"/>
              <p:cNvSpPr/>
              <p:nvPr/>
            </p:nvSpPr>
            <p:spPr>
              <a:xfrm>
                <a:off x="6701850" y="3467450"/>
                <a:ext cx="64200" cy="83725"/>
              </a:xfrm>
              <a:custGeom>
                <a:rect b="b" l="l" r="r" t="t"/>
                <a:pathLst>
                  <a:path extrusionOk="0" h="3349" w="2568">
                    <a:moveTo>
                      <a:pt x="2260" y="0"/>
                    </a:moveTo>
                    <a:lnTo>
                      <a:pt x="2260" y="0"/>
                    </a:lnTo>
                    <a:cubicBezTo>
                      <a:pt x="1591" y="84"/>
                      <a:pt x="754" y="865"/>
                      <a:pt x="391" y="1563"/>
                    </a:cubicBezTo>
                    <a:cubicBezTo>
                      <a:pt x="0" y="2260"/>
                      <a:pt x="196" y="2735"/>
                      <a:pt x="503" y="3348"/>
                    </a:cubicBezTo>
                    <a:cubicBezTo>
                      <a:pt x="1172" y="3265"/>
                      <a:pt x="1646" y="3153"/>
                      <a:pt x="2037" y="2428"/>
                    </a:cubicBezTo>
                    <a:cubicBezTo>
                      <a:pt x="2400" y="1730"/>
                      <a:pt x="2567" y="614"/>
                      <a:pt x="2260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4" name="Google Shape;18874;p52"/>
              <p:cNvSpPr/>
              <p:nvPr/>
            </p:nvSpPr>
            <p:spPr>
              <a:xfrm>
                <a:off x="6717900" y="3536675"/>
                <a:ext cx="66275" cy="33075"/>
              </a:xfrm>
              <a:custGeom>
                <a:rect b="b" l="l" r="r" t="t"/>
                <a:pathLst>
                  <a:path extrusionOk="0" h="1323" w="2651">
                    <a:moveTo>
                      <a:pt x="1280" y="0"/>
                    </a:moveTo>
                    <a:cubicBezTo>
                      <a:pt x="1175" y="0"/>
                      <a:pt x="1072" y="7"/>
                      <a:pt x="976" y="21"/>
                    </a:cubicBezTo>
                    <a:cubicBezTo>
                      <a:pt x="419" y="77"/>
                      <a:pt x="223" y="384"/>
                      <a:pt x="0" y="803"/>
                    </a:cubicBezTo>
                    <a:cubicBezTo>
                      <a:pt x="287" y="1114"/>
                      <a:pt x="534" y="1322"/>
                      <a:pt x="950" y="1322"/>
                    </a:cubicBezTo>
                    <a:cubicBezTo>
                      <a:pt x="1019" y="1322"/>
                      <a:pt x="1093" y="1317"/>
                      <a:pt x="1172" y="1305"/>
                    </a:cubicBezTo>
                    <a:cubicBezTo>
                      <a:pt x="1730" y="1249"/>
                      <a:pt x="2427" y="886"/>
                      <a:pt x="2650" y="440"/>
                    </a:cubicBezTo>
                    <a:cubicBezTo>
                      <a:pt x="2373" y="162"/>
                      <a:pt x="1789" y="0"/>
                      <a:pt x="1280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5" name="Google Shape;18875;p52"/>
              <p:cNvSpPr/>
              <p:nvPr/>
            </p:nvSpPr>
            <p:spPr>
              <a:xfrm>
                <a:off x="6687900" y="3457675"/>
                <a:ext cx="34200" cy="66300"/>
              </a:xfrm>
              <a:custGeom>
                <a:rect b="b" l="l" r="r" t="t"/>
                <a:pathLst>
                  <a:path extrusionOk="0" h="2652" w="1368">
                    <a:moveTo>
                      <a:pt x="754" y="1"/>
                    </a:moveTo>
                    <a:cubicBezTo>
                      <a:pt x="335" y="252"/>
                      <a:pt x="56" y="977"/>
                      <a:pt x="28" y="1563"/>
                    </a:cubicBezTo>
                    <a:cubicBezTo>
                      <a:pt x="0" y="2121"/>
                      <a:pt x="251" y="2372"/>
                      <a:pt x="642" y="2651"/>
                    </a:cubicBezTo>
                    <a:cubicBezTo>
                      <a:pt x="1033" y="2400"/>
                      <a:pt x="1312" y="2177"/>
                      <a:pt x="1340" y="1619"/>
                    </a:cubicBezTo>
                    <a:cubicBezTo>
                      <a:pt x="1367" y="1033"/>
                      <a:pt x="1144" y="280"/>
                      <a:pt x="754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6" name="Google Shape;18876;p52"/>
              <p:cNvSpPr/>
              <p:nvPr/>
            </p:nvSpPr>
            <p:spPr>
              <a:xfrm>
                <a:off x="6772300" y="3480075"/>
                <a:ext cx="53025" cy="46000"/>
              </a:xfrm>
              <a:custGeom>
                <a:rect b="b" l="l" r="r" t="t"/>
                <a:pathLst>
                  <a:path extrusionOk="0" h="1840" w="2121">
                    <a:moveTo>
                      <a:pt x="1859" y="1"/>
                    </a:moveTo>
                    <a:cubicBezTo>
                      <a:pt x="1397" y="1"/>
                      <a:pt x="801" y="248"/>
                      <a:pt x="447" y="556"/>
                    </a:cubicBezTo>
                    <a:cubicBezTo>
                      <a:pt x="28" y="918"/>
                      <a:pt x="0" y="1281"/>
                      <a:pt x="56" y="1755"/>
                    </a:cubicBezTo>
                    <a:cubicBezTo>
                      <a:pt x="256" y="1802"/>
                      <a:pt x="431" y="1839"/>
                      <a:pt x="600" y="1839"/>
                    </a:cubicBezTo>
                    <a:cubicBezTo>
                      <a:pt x="833" y="1839"/>
                      <a:pt x="1053" y="1770"/>
                      <a:pt x="1311" y="1560"/>
                    </a:cubicBezTo>
                    <a:cubicBezTo>
                      <a:pt x="1730" y="1197"/>
                      <a:pt x="2120" y="500"/>
                      <a:pt x="2093" y="26"/>
                    </a:cubicBezTo>
                    <a:cubicBezTo>
                      <a:pt x="2021" y="9"/>
                      <a:pt x="1942" y="1"/>
                      <a:pt x="1859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7" name="Google Shape;18877;p52"/>
              <p:cNvSpPr/>
              <p:nvPr/>
            </p:nvSpPr>
            <p:spPr>
              <a:xfrm>
                <a:off x="7019900" y="3053150"/>
                <a:ext cx="46750" cy="54425"/>
              </a:xfrm>
              <a:custGeom>
                <a:rect b="b" l="l" r="r" t="t"/>
                <a:pathLst>
                  <a:path extrusionOk="0" h="2177" w="1870">
                    <a:moveTo>
                      <a:pt x="1702" y="0"/>
                    </a:moveTo>
                    <a:lnTo>
                      <a:pt x="1702" y="0"/>
                    </a:lnTo>
                    <a:cubicBezTo>
                      <a:pt x="1228" y="28"/>
                      <a:pt x="614" y="475"/>
                      <a:pt x="307" y="921"/>
                    </a:cubicBezTo>
                    <a:cubicBezTo>
                      <a:pt x="0" y="1395"/>
                      <a:pt x="84" y="1730"/>
                      <a:pt x="251" y="2177"/>
                    </a:cubicBezTo>
                    <a:cubicBezTo>
                      <a:pt x="726" y="2149"/>
                      <a:pt x="1060" y="2093"/>
                      <a:pt x="1367" y="1646"/>
                    </a:cubicBezTo>
                    <a:cubicBezTo>
                      <a:pt x="1674" y="1200"/>
                      <a:pt x="1870" y="447"/>
                      <a:pt x="1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8" name="Google Shape;18878;p52"/>
              <p:cNvSpPr/>
              <p:nvPr/>
            </p:nvSpPr>
            <p:spPr>
              <a:xfrm>
                <a:off x="7028275" y="3099175"/>
                <a:ext cx="46050" cy="23050"/>
              </a:xfrm>
              <a:custGeom>
                <a:rect b="b" l="l" r="r" t="t"/>
                <a:pathLst>
                  <a:path extrusionOk="0" h="922" w="1842">
                    <a:moveTo>
                      <a:pt x="725" y="1"/>
                    </a:moveTo>
                    <a:cubicBezTo>
                      <a:pt x="335" y="29"/>
                      <a:pt x="195" y="224"/>
                      <a:pt x="0" y="475"/>
                    </a:cubicBezTo>
                    <a:cubicBezTo>
                      <a:pt x="195" y="754"/>
                      <a:pt x="363" y="921"/>
                      <a:pt x="753" y="921"/>
                    </a:cubicBezTo>
                    <a:cubicBezTo>
                      <a:pt x="1144" y="921"/>
                      <a:pt x="1646" y="726"/>
                      <a:pt x="1841" y="447"/>
                    </a:cubicBezTo>
                    <a:cubicBezTo>
                      <a:pt x="1646" y="168"/>
                      <a:pt x="1116" y="1"/>
                      <a:pt x="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79" name="Google Shape;18879;p52"/>
              <p:cNvSpPr/>
              <p:nvPr/>
            </p:nvSpPr>
            <p:spPr>
              <a:xfrm>
                <a:off x="6996175" y="3043375"/>
                <a:ext cx="25150" cy="45375"/>
              </a:xfrm>
              <a:custGeom>
                <a:rect b="b" l="l" r="r" t="t"/>
                <a:pathLst>
                  <a:path extrusionOk="0" h="1815" w="1006">
                    <a:moveTo>
                      <a:pt x="670" y="1"/>
                    </a:moveTo>
                    <a:cubicBezTo>
                      <a:pt x="363" y="140"/>
                      <a:pt x="112" y="615"/>
                      <a:pt x="57" y="1005"/>
                    </a:cubicBezTo>
                    <a:cubicBezTo>
                      <a:pt x="1" y="1396"/>
                      <a:pt x="140" y="1591"/>
                      <a:pt x="391" y="1814"/>
                    </a:cubicBezTo>
                    <a:cubicBezTo>
                      <a:pt x="698" y="1675"/>
                      <a:pt x="894" y="1535"/>
                      <a:pt x="949" y="1145"/>
                    </a:cubicBezTo>
                    <a:cubicBezTo>
                      <a:pt x="1005" y="754"/>
                      <a:pt x="894" y="224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0" name="Google Shape;18880;p52"/>
              <p:cNvSpPr/>
              <p:nvPr/>
            </p:nvSpPr>
            <p:spPr>
              <a:xfrm>
                <a:off x="7026175" y="3015900"/>
                <a:ext cx="37675" cy="29625"/>
              </a:xfrm>
              <a:custGeom>
                <a:rect b="b" l="l" r="r" t="t"/>
                <a:pathLst>
                  <a:path extrusionOk="0" h="1185" w="1507">
                    <a:moveTo>
                      <a:pt x="1252" y="0"/>
                    </a:moveTo>
                    <a:cubicBezTo>
                      <a:pt x="957" y="0"/>
                      <a:pt x="596" y="121"/>
                      <a:pt x="363" y="291"/>
                    </a:cubicBezTo>
                    <a:cubicBezTo>
                      <a:pt x="28" y="514"/>
                      <a:pt x="0" y="737"/>
                      <a:pt x="0" y="1072"/>
                    </a:cubicBezTo>
                    <a:cubicBezTo>
                      <a:pt x="166" y="1132"/>
                      <a:pt x="316" y="1184"/>
                      <a:pt x="467" y="1184"/>
                    </a:cubicBezTo>
                    <a:cubicBezTo>
                      <a:pt x="595" y="1184"/>
                      <a:pt x="724" y="1147"/>
                      <a:pt x="865" y="1044"/>
                    </a:cubicBezTo>
                    <a:cubicBezTo>
                      <a:pt x="1172" y="821"/>
                      <a:pt x="1507" y="374"/>
                      <a:pt x="1507" y="40"/>
                    </a:cubicBezTo>
                    <a:cubicBezTo>
                      <a:pt x="1433" y="13"/>
                      <a:pt x="1346" y="0"/>
                      <a:pt x="1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1" name="Google Shape;18881;p52"/>
              <p:cNvSpPr/>
              <p:nvPr/>
            </p:nvSpPr>
            <p:spPr>
              <a:xfrm>
                <a:off x="6612575" y="3161250"/>
                <a:ext cx="221825" cy="221825"/>
              </a:xfrm>
              <a:custGeom>
                <a:rect b="b" l="l" r="r" t="t"/>
                <a:pathLst>
                  <a:path extrusionOk="0" h="8873" w="8873">
                    <a:moveTo>
                      <a:pt x="4436" y="1"/>
                    </a:moveTo>
                    <a:cubicBezTo>
                      <a:pt x="1981" y="1"/>
                      <a:pt x="0" y="1982"/>
                      <a:pt x="0" y="4437"/>
                    </a:cubicBezTo>
                    <a:cubicBezTo>
                      <a:pt x="0" y="6892"/>
                      <a:pt x="1981" y="8873"/>
                      <a:pt x="4436" y="8873"/>
                    </a:cubicBezTo>
                    <a:cubicBezTo>
                      <a:pt x="6891" y="8873"/>
                      <a:pt x="8872" y="6892"/>
                      <a:pt x="8872" y="4437"/>
                    </a:cubicBezTo>
                    <a:cubicBezTo>
                      <a:pt x="8872" y="1982"/>
                      <a:pt x="6891" y="1"/>
                      <a:pt x="44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2" name="Google Shape;18882;p52"/>
              <p:cNvSpPr/>
              <p:nvPr/>
            </p:nvSpPr>
            <p:spPr>
              <a:xfrm>
                <a:off x="6719275" y="3120800"/>
                <a:ext cx="78850" cy="78850"/>
              </a:xfrm>
              <a:custGeom>
                <a:rect b="b" l="l" r="r" t="t"/>
                <a:pathLst>
                  <a:path extrusionOk="0" h="3154" w="3154">
                    <a:moveTo>
                      <a:pt x="1591" y="1"/>
                    </a:moveTo>
                    <a:cubicBezTo>
                      <a:pt x="726" y="1"/>
                      <a:pt x="1" y="726"/>
                      <a:pt x="1" y="1591"/>
                    </a:cubicBezTo>
                    <a:cubicBezTo>
                      <a:pt x="1" y="2456"/>
                      <a:pt x="726" y="3153"/>
                      <a:pt x="1591" y="3153"/>
                    </a:cubicBezTo>
                    <a:cubicBezTo>
                      <a:pt x="2456" y="3153"/>
                      <a:pt x="3153" y="2456"/>
                      <a:pt x="3153" y="1591"/>
                    </a:cubicBezTo>
                    <a:cubicBezTo>
                      <a:pt x="3153" y="726"/>
                      <a:pt x="2456" y="1"/>
                      <a:pt x="15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3" name="Google Shape;18883;p52"/>
              <p:cNvSpPr/>
              <p:nvPr/>
            </p:nvSpPr>
            <p:spPr>
              <a:xfrm>
                <a:off x="6452150" y="3620200"/>
                <a:ext cx="152775" cy="152775"/>
              </a:xfrm>
              <a:custGeom>
                <a:rect b="b" l="l" r="r" t="t"/>
                <a:pathLst>
                  <a:path extrusionOk="0" h="6111" w="6111">
                    <a:moveTo>
                      <a:pt x="3041" y="0"/>
                    </a:moveTo>
                    <a:cubicBezTo>
                      <a:pt x="1368" y="0"/>
                      <a:pt x="0" y="1367"/>
                      <a:pt x="0" y="3041"/>
                    </a:cubicBezTo>
                    <a:cubicBezTo>
                      <a:pt x="0" y="4743"/>
                      <a:pt x="1368" y="6110"/>
                      <a:pt x="3041" y="6110"/>
                    </a:cubicBezTo>
                    <a:cubicBezTo>
                      <a:pt x="4743" y="6110"/>
                      <a:pt x="6110" y="4743"/>
                      <a:pt x="6110" y="3041"/>
                    </a:cubicBezTo>
                    <a:cubicBezTo>
                      <a:pt x="6110" y="1367"/>
                      <a:pt x="4743" y="0"/>
                      <a:pt x="3041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4" name="Google Shape;18884;p52"/>
              <p:cNvSpPr/>
              <p:nvPr/>
            </p:nvSpPr>
            <p:spPr>
              <a:xfrm>
                <a:off x="6588150" y="3355850"/>
                <a:ext cx="122800" cy="122775"/>
              </a:xfrm>
              <a:custGeom>
                <a:rect b="b" l="l" r="r" t="t"/>
                <a:pathLst>
                  <a:path extrusionOk="0" h="4911" w="4912">
                    <a:moveTo>
                      <a:pt x="2456" y="1"/>
                    </a:moveTo>
                    <a:cubicBezTo>
                      <a:pt x="1089" y="1"/>
                      <a:pt x="1" y="1089"/>
                      <a:pt x="1" y="2456"/>
                    </a:cubicBezTo>
                    <a:cubicBezTo>
                      <a:pt x="1" y="3795"/>
                      <a:pt x="1089" y="4911"/>
                      <a:pt x="2456" y="4911"/>
                    </a:cubicBezTo>
                    <a:cubicBezTo>
                      <a:pt x="3823" y="4911"/>
                      <a:pt x="4911" y="3795"/>
                      <a:pt x="4911" y="2456"/>
                    </a:cubicBezTo>
                    <a:cubicBezTo>
                      <a:pt x="4911" y="1089"/>
                      <a:pt x="3823" y="1"/>
                      <a:pt x="24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5" name="Google Shape;18885;p52"/>
              <p:cNvSpPr/>
              <p:nvPr/>
            </p:nvSpPr>
            <p:spPr>
              <a:xfrm>
                <a:off x="7359575" y="3477225"/>
                <a:ext cx="877100" cy="1133425"/>
              </a:xfrm>
              <a:custGeom>
                <a:rect b="b" l="l" r="r" t="t"/>
                <a:pathLst>
                  <a:path extrusionOk="0" h="45337" w="35084">
                    <a:moveTo>
                      <a:pt x="12973" y="0"/>
                    </a:moveTo>
                    <a:lnTo>
                      <a:pt x="12973" y="0"/>
                    </a:lnTo>
                    <a:cubicBezTo>
                      <a:pt x="23073" y="7505"/>
                      <a:pt x="9123" y="22431"/>
                      <a:pt x="0" y="26644"/>
                    </a:cubicBezTo>
                    <a:cubicBezTo>
                      <a:pt x="1253" y="26437"/>
                      <a:pt x="2262" y="26346"/>
                      <a:pt x="3066" y="26346"/>
                    </a:cubicBezTo>
                    <a:cubicBezTo>
                      <a:pt x="8027" y="26346"/>
                      <a:pt x="5172" y="29838"/>
                      <a:pt x="3515" y="31470"/>
                    </a:cubicBezTo>
                    <a:cubicBezTo>
                      <a:pt x="4677" y="31004"/>
                      <a:pt x="5527" y="30813"/>
                      <a:pt x="6140" y="30813"/>
                    </a:cubicBezTo>
                    <a:cubicBezTo>
                      <a:pt x="8899" y="30813"/>
                      <a:pt x="6863" y="34679"/>
                      <a:pt x="6863" y="34679"/>
                    </a:cubicBezTo>
                    <a:cubicBezTo>
                      <a:pt x="7560" y="34361"/>
                      <a:pt x="8401" y="34209"/>
                      <a:pt x="9281" y="34209"/>
                    </a:cubicBezTo>
                    <a:cubicBezTo>
                      <a:pt x="14036" y="34209"/>
                      <a:pt x="19920" y="38650"/>
                      <a:pt x="10267" y="45336"/>
                    </a:cubicBezTo>
                    <a:lnTo>
                      <a:pt x="34093" y="45336"/>
                    </a:lnTo>
                    <a:cubicBezTo>
                      <a:pt x="34093" y="45336"/>
                      <a:pt x="35083" y="40307"/>
                      <a:pt x="31965" y="40307"/>
                    </a:cubicBezTo>
                    <a:cubicBezTo>
                      <a:pt x="31309" y="40307"/>
                      <a:pt x="30472" y="40530"/>
                      <a:pt x="29406" y="41067"/>
                    </a:cubicBezTo>
                    <a:cubicBezTo>
                      <a:pt x="29406" y="41067"/>
                      <a:pt x="29977" y="36556"/>
                      <a:pt x="28289" y="36556"/>
                    </a:cubicBezTo>
                    <a:cubicBezTo>
                      <a:pt x="27968" y="36556"/>
                      <a:pt x="27565" y="36718"/>
                      <a:pt x="27062" y="37106"/>
                    </a:cubicBezTo>
                    <a:cubicBezTo>
                      <a:pt x="27446" y="35005"/>
                      <a:pt x="27812" y="29391"/>
                      <a:pt x="24056" y="29391"/>
                    </a:cubicBezTo>
                    <a:cubicBezTo>
                      <a:pt x="23173" y="29391"/>
                      <a:pt x="22064" y="29700"/>
                      <a:pt x="20673" y="30438"/>
                    </a:cubicBezTo>
                    <a:cubicBezTo>
                      <a:pt x="22689" y="27193"/>
                      <a:pt x="21499" y="23472"/>
                      <a:pt x="18860" y="23472"/>
                    </a:cubicBezTo>
                    <a:cubicBezTo>
                      <a:pt x="18504" y="23472"/>
                      <a:pt x="18121" y="23540"/>
                      <a:pt x="17716" y="23686"/>
                    </a:cubicBezTo>
                    <a:cubicBezTo>
                      <a:pt x="22208" y="18916"/>
                      <a:pt x="23045" y="11746"/>
                      <a:pt x="19753" y="6054"/>
                    </a:cubicBezTo>
                    <a:cubicBezTo>
                      <a:pt x="18135" y="3292"/>
                      <a:pt x="15735" y="1228"/>
                      <a:pt x="129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6" name="Google Shape;18886;p52"/>
              <p:cNvSpPr/>
              <p:nvPr/>
            </p:nvSpPr>
            <p:spPr>
              <a:xfrm>
                <a:off x="7003150" y="3444650"/>
                <a:ext cx="933250" cy="1166000"/>
              </a:xfrm>
              <a:custGeom>
                <a:rect b="b" l="l" r="r" t="t"/>
                <a:pathLst>
                  <a:path extrusionOk="0" h="46640" w="37330">
                    <a:moveTo>
                      <a:pt x="21144" y="1"/>
                    </a:moveTo>
                    <a:cubicBezTo>
                      <a:pt x="19993" y="1"/>
                      <a:pt x="18825" y="134"/>
                      <a:pt x="17661" y="410"/>
                    </a:cubicBezTo>
                    <a:cubicBezTo>
                      <a:pt x="12360" y="1722"/>
                      <a:pt x="8287" y="5795"/>
                      <a:pt x="6920" y="10928"/>
                    </a:cubicBezTo>
                    <a:cubicBezTo>
                      <a:pt x="8784" y="9521"/>
                      <a:pt x="10395" y="8906"/>
                      <a:pt x="11671" y="8906"/>
                    </a:cubicBezTo>
                    <a:cubicBezTo>
                      <a:pt x="17557" y="8906"/>
                      <a:pt x="16325" y="21983"/>
                      <a:pt x="1" y="30764"/>
                    </a:cubicBezTo>
                    <a:cubicBezTo>
                      <a:pt x="1003" y="30650"/>
                      <a:pt x="1874" y="30598"/>
                      <a:pt x="2628" y="30598"/>
                    </a:cubicBezTo>
                    <a:cubicBezTo>
                      <a:pt x="9622" y="30598"/>
                      <a:pt x="6544" y="35067"/>
                      <a:pt x="4353" y="35898"/>
                    </a:cubicBezTo>
                    <a:cubicBezTo>
                      <a:pt x="5398" y="35599"/>
                      <a:pt x="6198" y="35475"/>
                      <a:pt x="6808" y="35475"/>
                    </a:cubicBezTo>
                    <a:cubicBezTo>
                      <a:pt x="9669" y="35475"/>
                      <a:pt x="8343" y="38186"/>
                      <a:pt x="8343" y="38186"/>
                    </a:cubicBezTo>
                    <a:cubicBezTo>
                      <a:pt x="8343" y="38186"/>
                      <a:pt x="9703" y="37926"/>
                      <a:pt x="11298" y="37926"/>
                    </a:cubicBezTo>
                    <a:cubicBezTo>
                      <a:pt x="14721" y="37926"/>
                      <a:pt x="19220" y="39121"/>
                      <a:pt x="13643" y="46639"/>
                    </a:cubicBezTo>
                    <a:lnTo>
                      <a:pt x="24524" y="46639"/>
                    </a:lnTo>
                    <a:cubicBezTo>
                      <a:pt x="34177" y="39953"/>
                      <a:pt x="28293" y="35512"/>
                      <a:pt x="23538" y="35512"/>
                    </a:cubicBezTo>
                    <a:cubicBezTo>
                      <a:pt x="22658" y="35512"/>
                      <a:pt x="21817" y="35664"/>
                      <a:pt x="21120" y="35982"/>
                    </a:cubicBezTo>
                    <a:cubicBezTo>
                      <a:pt x="21120" y="35982"/>
                      <a:pt x="23156" y="32116"/>
                      <a:pt x="20397" y="32116"/>
                    </a:cubicBezTo>
                    <a:cubicBezTo>
                      <a:pt x="19784" y="32116"/>
                      <a:pt x="18934" y="32307"/>
                      <a:pt x="17772" y="32773"/>
                    </a:cubicBezTo>
                    <a:cubicBezTo>
                      <a:pt x="19429" y="31141"/>
                      <a:pt x="22284" y="27649"/>
                      <a:pt x="17323" y="27649"/>
                    </a:cubicBezTo>
                    <a:cubicBezTo>
                      <a:pt x="16519" y="27649"/>
                      <a:pt x="15510" y="27740"/>
                      <a:pt x="14257" y="27947"/>
                    </a:cubicBezTo>
                    <a:cubicBezTo>
                      <a:pt x="23380" y="23734"/>
                      <a:pt x="37330" y="8808"/>
                      <a:pt x="27230" y="1303"/>
                    </a:cubicBezTo>
                    <a:lnTo>
                      <a:pt x="27174" y="1275"/>
                    </a:lnTo>
                    <a:cubicBezTo>
                      <a:pt x="25299" y="446"/>
                      <a:pt x="23249" y="1"/>
                      <a:pt x="21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7" name="Google Shape;18887;p52"/>
              <p:cNvSpPr/>
              <p:nvPr/>
            </p:nvSpPr>
            <p:spPr>
              <a:xfrm>
                <a:off x="6074350" y="3508250"/>
                <a:ext cx="1409325" cy="1102400"/>
              </a:xfrm>
              <a:custGeom>
                <a:rect b="b" l="l" r="r" t="t"/>
                <a:pathLst>
                  <a:path extrusionOk="0" h="44096" w="56373">
                    <a:moveTo>
                      <a:pt x="25067" y="0"/>
                    </a:moveTo>
                    <a:cubicBezTo>
                      <a:pt x="15476" y="0"/>
                      <a:pt x="5856" y="13923"/>
                      <a:pt x="22004" y="28527"/>
                    </a:cubicBezTo>
                    <a:cubicBezTo>
                      <a:pt x="20582" y="27780"/>
                      <a:pt x="19463" y="27480"/>
                      <a:pt x="18593" y="27480"/>
                    </a:cubicBezTo>
                    <a:cubicBezTo>
                      <a:pt x="16119" y="27480"/>
                      <a:pt x="15676" y="29914"/>
                      <a:pt x="16089" y="31401"/>
                    </a:cubicBezTo>
                    <a:cubicBezTo>
                      <a:pt x="15034" y="29577"/>
                      <a:pt x="14025" y="28847"/>
                      <a:pt x="13349" y="28847"/>
                    </a:cubicBezTo>
                    <a:cubicBezTo>
                      <a:pt x="12381" y="28847"/>
                      <a:pt x="12095" y="30344"/>
                      <a:pt x="13327" y="32266"/>
                    </a:cubicBezTo>
                    <a:cubicBezTo>
                      <a:pt x="11154" y="31123"/>
                      <a:pt x="9289" y="30640"/>
                      <a:pt x="7735" y="30640"/>
                    </a:cubicBezTo>
                    <a:cubicBezTo>
                      <a:pt x="490" y="30640"/>
                      <a:pt x="0" y="41132"/>
                      <a:pt x="6547" y="44095"/>
                    </a:cubicBezTo>
                    <a:lnTo>
                      <a:pt x="15754" y="44095"/>
                    </a:lnTo>
                    <a:cubicBezTo>
                      <a:pt x="16787" y="37391"/>
                      <a:pt x="20243" y="34886"/>
                      <a:pt x="23474" y="34886"/>
                    </a:cubicBezTo>
                    <a:cubicBezTo>
                      <a:pt x="27141" y="34886"/>
                      <a:pt x="30518" y="38112"/>
                      <a:pt x="29732" y="42086"/>
                    </a:cubicBezTo>
                    <a:cubicBezTo>
                      <a:pt x="31114" y="40210"/>
                      <a:pt x="32217" y="39563"/>
                      <a:pt x="33025" y="39563"/>
                    </a:cubicBezTo>
                    <a:cubicBezTo>
                      <a:pt x="34091" y="39563"/>
                      <a:pt x="34642" y="40691"/>
                      <a:pt x="34642" y="41612"/>
                    </a:cubicBezTo>
                    <a:cubicBezTo>
                      <a:pt x="35451" y="40811"/>
                      <a:pt x="36176" y="40493"/>
                      <a:pt x="36785" y="40493"/>
                    </a:cubicBezTo>
                    <a:cubicBezTo>
                      <a:pt x="38382" y="40493"/>
                      <a:pt x="39174" y="42681"/>
                      <a:pt x="38548" y="44095"/>
                    </a:cubicBezTo>
                    <a:lnTo>
                      <a:pt x="50795" y="44095"/>
                    </a:lnTo>
                    <a:cubicBezTo>
                      <a:pt x="56372" y="36577"/>
                      <a:pt x="51873" y="35382"/>
                      <a:pt x="48450" y="35382"/>
                    </a:cubicBezTo>
                    <a:cubicBezTo>
                      <a:pt x="46855" y="35382"/>
                      <a:pt x="45495" y="35642"/>
                      <a:pt x="45495" y="35642"/>
                    </a:cubicBezTo>
                    <a:cubicBezTo>
                      <a:pt x="45495" y="35642"/>
                      <a:pt x="46821" y="32931"/>
                      <a:pt x="43960" y="32931"/>
                    </a:cubicBezTo>
                    <a:cubicBezTo>
                      <a:pt x="43350" y="32931"/>
                      <a:pt x="42550" y="33055"/>
                      <a:pt x="41505" y="33354"/>
                    </a:cubicBezTo>
                    <a:cubicBezTo>
                      <a:pt x="43696" y="32523"/>
                      <a:pt x="46774" y="28054"/>
                      <a:pt x="39780" y="28054"/>
                    </a:cubicBezTo>
                    <a:cubicBezTo>
                      <a:pt x="39026" y="28054"/>
                      <a:pt x="38155" y="28106"/>
                      <a:pt x="37153" y="28220"/>
                    </a:cubicBezTo>
                    <a:cubicBezTo>
                      <a:pt x="53477" y="19439"/>
                      <a:pt x="54709" y="6362"/>
                      <a:pt x="48823" y="6362"/>
                    </a:cubicBezTo>
                    <a:cubicBezTo>
                      <a:pt x="47547" y="6362"/>
                      <a:pt x="45936" y="6977"/>
                      <a:pt x="44072" y="8384"/>
                    </a:cubicBezTo>
                    <a:cubicBezTo>
                      <a:pt x="43765" y="9416"/>
                      <a:pt x="43597" y="10477"/>
                      <a:pt x="43542" y="11565"/>
                    </a:cubicBezTo>
                    <a:cubicBezTo>
                      <a:pt x="43249" y="11425"/>
                      <a:pt x="42942" y="11355"/>
                      <a:pt x="42635" y="11355"/>
                    </a:cubicBezTo>
                    <a:cubicBezTo>
                      <a:pt x="42328" y="11355"/>
                      <a:pt x="42021" y="11425"/>
                      <a:pt x="41728" y="11565"/>
                    </a:cubicBezTo>
                    <a:cubicBezTo>
                      <a:pt x="41170" y="11816"/>
                      <a:pt x="40752" y="12346"/>
                      <a:pt x="40584" y="12960"/>
                    </a:cubicBezTo>
                    <a:cubicBezTo>
                      <a:pt x="40500" y="11804"/>
                      <a:pt x="40028" y="11443"/>
                      <a:pt x="39472" y="11443"/>
                    </a:cubicBezTo>
                    <a:cubicBezTo>
                      <a:pt x="38553" y="11443"/>
                      <a:pt x="37404" y="12430"/>
                      <a:pt x="37404" y="12430"/>
                    </a:cubicBezTo>
                    <a:cubicBezTo>
                      <a:pt x="37404" y="12430"/>
                      <a:pt x="37327" y="10229"/>
                      <a:pt x="36039" y="10229"/>
                    </a:cubicBezTo>
                    <a:cubicBezTo>
                      <a:pt x="35424" y="10229"/>
                      <a:pt x="34535" y="10729"/>
                      <a:pt x="33247" y="12206"/>
                    </a:cubicBezTo>
                    <a:cubicBezTo>
                      <a:pt x="34056" y="9863"/>
                      <a:pt x="34307" y="7770"/>
                      <a:pt x="34140" y="5901"/>
                    </a:cubicBezTo>
                    <a:cubicBezTo>
                      <a:pt x="31897" y="1768"/>
                      <a:pt x="28484" y="0"/>
                      <a:pt x="250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8" name="Google Shape;18888;p52"/>
              <p:cNvSpPr/>
              <p:nvPr/>
            </p:nvSpPr>
            <p:spPr>
              <a:xfrm>
                <a:off x="6468200" y="4380400"/>
                <a:ext cx="585500" cy="230250"/>
              </a:xfrm>
              <a:custGeom>
                <a:rect b="b" l="l" r="r" t="t"/>
                <a:pathLst>
                  <a:path extrusionOk="0" h="9210" w="23420">
                    <a:moveTo>
                      <a:pt x="7720" y="0"/>
                    </a:moveTo>
                    <a:cubicBezTo>
                      <a:pt x="4489" y="0"/>
                      <a:pt x="1033" y="2505"/>
                      <a:pt x="0" y="9209"/>
                    </a:cubicBezTo>
                    <a:lnTo>
                      <a:pt x="22794" y="9209"/>
                    </a:lnTo>
                    <a:cubicBezTo>
                      <a:pt x="23420" y="7795"/>
                      <a:pt x="22628" y="5607"/>
                      <a:pt x="21031" y="5607"/>
                    </a:cubicBezTo>
                    <a:cubicBezTo>
                      <a:pt x="20422" y="5607"/>
                      <a:pt x="19697" y="5925"/>
                      <a:pt x="18888" y="6726"/>
                    </a:cubicBezTo>
                    <a:cubicBezTo>
                      <a:pt x="18888" y="5805"/>
                      <a:pt x="18337" y="4677"/>
                      <a:pt x="17271" y="4677"/>
                    </a:cubicBezTo>
                    <a:cubicBezTo>
                      <a:pt x="16463" y="4677"/>
                      <a:pt x="15360" y="5324"/>
                      <a:pt x="13978" y="7200"/>
                    </a:cubicBezTo>
                    <a:cubicBezTo>
                      <a:pt x="14764" y="3226"/>
                      <a:pt x="11387" y="0"/>
                      <a:pt x="77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89" name="Google Shape;18889;p52"/>
              <p:cNvSpPr/>
              <p:nvPr/>
            </p:nvSpPr>
            <p:spPr>
              <a:xfrm>
                <a:off x="5544600" y="3389525"/>
                <a:ext cx="1383250" cy="1221125"/>
              </a:xfrm>
              <a:custGeom>
                <a:rect b="b" l="l" r="r" t="t"/>
                <a:pathLst>
                  <a:path extrusionOk="0" h="48845" w="55330">
                    <a:moveTo>
                      <a:pt x="40851" y="1"/>
                    </a:moveTo>
                    <a:cubicBezTo>
                      <a:pt x="32107" y="1"/>
                      <a:pt x="22301" y="5202"/>
                      <a:pt x="20372" y="16091"/>
                    </a:cubicBezTo>
                    <a:cubicBezTo>
                      <a:pt x="18810" y="15170"/>
                      <a:pt x="17108" y="14668"/>
                      <a:pt x="15406" y="14528"/>
                    </a:cubicBezTo>
                    <a:lnTo>
                      <a:pt x="15406" y="14556"/>
                    </a:lnTo>
                    <a:cubicBezTo>
                      <a:pt x="5586" y="15477"/>
                      <a:pt x="4777" y="31630"/>
                      <a:pt x="19647" y="31630"/>
                    </a:cubicBezTo>
                    <a:cubicBezTo>
                      <a:pt x="17889" y="32021"/>
                      <a:pt x="12951" y="33583"/>
                      <a:pt x="16299" y="37796"/>
                    </a:cubicBezTo>
                    <a:cubicBezTo>
                      <a:pt x="14411" y="37345"/>
                      <a:pt x="12715" y="37143"/>
                      <a:pt x="11212" y="37143"/>
                    </a:cubicBezTo>
                    <a:cubicBezTo>
                      <a:pt x="2026" y="37143"/>
                      <a:pt x="1" y="44672"/>
                      <a:pt x="5083" y="48844"/>
                    </a:cubicBezTo>
                    <a:lnTo>
                      <a:pt x="27737" y="48844"/>
                    </a:lnTo>
                    <a:cubicBezTo>
                      <a:pt x="21190" y="45881"/>
                      <a:pt x="21680" y="35389"/>
                      <a:pt x="28925" y="35389"/>
                    </a:cubicBezTo>
                    <a:cubicBezTo>
                      <a:pt x="30479" y="35389"/>
                      <a:pt x="32344" y="35872"/>
                      <a:pt x="34517" y="37015"/>
                    </a:cubicBezTo>
                    <a:cubicBezTo>
                      <a:pt x="33285" y="35093"/>
                      <a:pt x="33571" y="33596"/>
                      <a:pt x="34539" y="33596"/>
                    </a:cubicBezTo>
                    <a:cubicBezTo>
                      <a:pt x="35215" y="33596"/>
                      <a:pt x="36224" y="34326"/>
                      <a:pt x="37279" y="36150"/>
                    </a:cubicBezTo>
                    <a:cubicBezTo>
                      <a:pt x="36866" y="34663"/>
                      <a:pt x="37309" y="32229"/>
                      <a:pt x="39783" y="32229"/>
                    </a:cubicBezTo>
                    <a:cubicBezTo>
                      <a:pt x="40653" y="32229"/>
                      <a:pt x="41772" y="32529"/>
                      <a:pt x="43194" y="33276"/>
                    </a:cubicBezTo>
                    <a:cubicBezTo>
                      <a:pt x="27046" y="18672"/>
                      <a:pt x="36666" y="4749"/>
                      <a:pt x="46257" y="4749"/>
                    </a:cubicBezTo>
                    <a:cubicBezTo>
                      <a:pt x="49674" y="4749"/>
                      <a:pt x="53087" y="6517"/>
                      <a:pt x="55330" y="10650"/>
                    </a:cubicBezTo>
                    <a:cubicBezTo>
                      <a:pt x="54745" y="3645"/>
                      <a:pt x="48170" y="1"/>
                      <a:pt x="408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0" name="Google Shape;18890;p52"/>
              <p:cNvSpPr/>
              <p:nvPr/>
            </p:nvSpPr>
            <p:spPr>
              <a:xfrm>
                <a:off x="7513700" y="4121675"/>
                <a:ext cx="59325" cy="75350"/>
              </a:xfrm>
              <a:custGeom>
                <a:rect b="b" l="l" r="r" t="t"/>
                <a:pathLst>
                  <a:path extrusionOk="0" h="3014" w="2373">
                    <a:moveTo>
                      <a:pt x="2093" y="1"/>
                    </a:moveTo>
                    <a:cubicBezTo>
                      <a:pt x="1479" y="84"/>
                      <a:pt x="698" y="754"/>
                      <a:pt x="364" y="1396"/>
                    </a:cubicBezTo>
                    <a:cubicBezTo>
                      <a:pt x="1" y="2037"/>
                      <a:pt x="168" y="2456"/>
                      <a:pt x="447" y="3014"/>
                    </a:cubicBezTo>
                    <a:cubicBezTo>
                      <a:pt x="1061" y="2958"/>
                      <a:pt x="1507" y="2846"/>
                      <a:pt x="1842" y="2205"/>
                    </a:cubicBezTo>
                    <a:cubicBezTo>
                      <a:pt x="2205" y="1563"/>
                      <a:pt x="2372" y="559"/>
                      <a:pt x="20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1" name="Google Shape;18891;p52"/>
              <p:cNvSpPr/>
              <p:nvPr/>
            </p:nvSpPr>
            <p:spPr>
              <a:xfrm>
                <a:off x="7527650" y="4184200"/>
                <a:ext cx="60725" cy="30475"/>
              </a:xfrm>
              <a:custGeom>
                <a:rect b="b" l="l" r="r" t="t"/>
                <a:pathLst>
                  <a:path extrusionOk="0" h="1219" w="2429">
                    <a:moveTo>
                      <a:pt x="1123" y="0"/>
                    </a:moveTo>
                    <a:cubicBezTo>
                      <a:pt x="1053" y="0"/>
                      <a:pt x="986" y="4"/>
                      <a:pt x="921" y="11"/>
                    </a:cubicBezTo>
                    <a:cubicBezTo>
                      <a:pt x="419" y="66"/>
                      <a:pt x="224" y="345"/>
                      <a:pt x="1" y="736"/>
                    </a:cubicBezTo>
                    <a:cubicBezTo>
                      <a:pt x="276" y="1011"/>
                      <a:pt x="506" y="1219"/>
                      <a:pt x="912" y="1219"/>
                    </a:cubicBezTo>
                    <a:cubicBezTo>
                      <a:pt x="959" y="1219"/>
                      <a:pt x="1009" y="1216"/>
                      <a:pt x="1061" y="1210"/>
                    </a:cubicBezTo>
                    <a:cubicBezTo>
                      <a:pt x="1563" y="1155"/>
                      <a:pt x="2205" y="820"/>
                      <a:pt x="2428" y="429"/>
                    </a:cubicBezTo>
                    <a:cubicBezTo>
                      <a:pt x="2160" y="162"/>
                      <a:pt x="1596" y="0"/>
                      <a:pt x="1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2" name="Google Shape;18892;p52"/>
              <p:cNvSpPr/>
              <p:nvPr/>
            </p:nvSpPr>
            <p:spPr>
              <a:xfrm>
                <a:off x="7566025" y="4217000"/>
                <a:ext cx="60000" cy="30850"/>
              </a:xfrm>
              <a:custGeom>
                <a:rect b="b" l="l" r="r" t="t"/>
                <a:pathLst>
                  <a:path extrusionOk="0" h="1234" w="2400">
                    <a:moveTo>
                      <a:pt x="897" y="0"/>
                    </a:moveTo>
                    <a:cubicBezTo>
                      <a:pt x="500" y="0"/>
                      <a:pt x="272" y="185"/>
                      <a:pt x="0" y="456"/>
                    </a:cubicBezTo>
                    <a:cubicBezTo>
                      <a:pt x="196" y="847"/>
                      <a:pt x="391" y="1126"/>
                      <a:pt x="893" y="1210"/>
                    </a:cubicBezTo>
                    <a:cubicBezTo>
                      <a:pt x="988" y="1225"/>
                      <a:pt x="1092" y="1233"/>
                      <a:pt x="1198" y="1233"/>
                    </a:cubicBezTo>
                    <a:cubicBezTo>
                      <a:pt x="1654" y="1233"/>
                      <a:pt x="2174" y="1090"/>
                      <a:pt x="2400" y="819"/>
                    </a:cubicBezTo>
                    <a:cubicBezTo>
                      <a:pt x="2204" y="428"/>
                      <a:pt x="1591" y="94"/>
                      <a:pt x="1060" y="10"/>
                    </a:cubicBezTo>
                    <a:cubicBezTo>
                      <a:pt x="1003" y="4"/>
                      <a:pt x="948" y="0"/>
                      <a:pt x="8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3" name="Google Shape;18893;p52"/>
              <p:cNvSpPr/>
              <p:nvPr/>
            </p:nvSpPr>
            <p:spPr>
              <a:xfrm>
                <a:off x="7600900" y="4189925"/>
                <a:ext cx="40475" cy="20425"/>
              </a:xfrm>
              <a:custGeom>
                <a:rect b="b" l="l" r="r" t="t"/>
                <a:pathLst>
                  <a:path extrusionOk="0" h="817" w="1619">
                    <a:moveTo>
                      <a:pt x="747" y="1"/>
                    </a:moveTo>
                    <a:cubicBezTo>
                      <a:pt x="711" y="1"/>
                      <a:pt x="676" y="2"/>
                      <a:pt x="642" y="5"/>
                    </a:cubicBezTo>
                    <a:cubicBezTo>
                      <a:pt x="279" y="33"/>
                      <a:pt x="168" y="200"/>
                      <a:pt x="0" y="451"/>
                    </a:cubicBezTo>
                    <a:cubicBezTo>
                      <a:pt x="181" y="658"/>
                      <a:pt x="338" y="817"/>
                      <a:pt x="627" y="817"/>
                    </a:cubicBezTo>
                    <a:cubicBezTo>
                      <a:pt x="649" y="817"/>
                      <a:pt x="673" y="816"/>
                      <a:pt x="698" y="814"/>
                    </a:cubicBezTo>
                    <a:cubicBezTo>
                      <a:pt x="1032" y="786"/>
                      <a:pt x="1479" y="563"/>
                      <a:pt x="1618" y="312"/>
                    </a:cubicBezTo>
                    <a:cubicBezTo>
                      <a:pt x="1468" y="111"/>
                      <a:pt x="1069" y="1"/>
                      <a:pt x="7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4" name="Google Shape;18894;p52"/>
              <p:cNvSpPr/>
              <p:nvPr/>
            </p:nvSpPr>
            <p:spPr>
              <a:xfrm>
                <a:off x="7584150" y="4121625"/>
                <a:ext cx="30725" cy="31075"/>
              </a:xfrm>
              <a:custGeom>
                <a:rect b="b" l="l" r="r" t="t"/>
                <a:pathLst>
                  <a:path extrusionOk="0" h="1243" w="1229">
                    <a:moveTo>
                      <a:pt x="1119" y="0"/>
                    </a:moveTo>
                    <a:cubicBezTo>
                      <a:pt x="818" y="0"/>
                      <a:pt x="434" y="212"/>
                      <a:pt x="224" y="449"/>
                    </a:cubicBezTo>
                    <a:cubicBezTo>
                      <a:pt x="1" y="728"/>
                      <a:pt x="29" y="923"/>
                      <a:pt x="84" y="1230"/>
                    </a:cubicBezTo>
                    <a:cubicBezTo>
                      <a:pt x="154" y="1237"/>
                      <a:pt x="220" y="1243"/>
                      <a:pt x="284" y="1243"/>
                    </a:cubicBezTo>
                    <a:cubicBezTo>
                      <a:pt x="475" y="1243"/>
                      <a:pt x="642" y="1195"/>
                      <a:pt x="810" y="1007"/>
                    </a:cubicBezTo>
                    <a:cubicBezTo>
                      <a:pt x="1061" y="728"/>
                      <a:pt x="1228" y="282"/>
                      <a:pt x="1172" y="3"/>
                    </a:cubicBezTo>
                    <a:cubicBezTo>
                      <a:pt x="1155" y="1"/>
                      <a:pt x="1137" y="0"/>
                      <a:pt x="1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5" name="Google Shape;18895;p52"/>
              <p:cNvSpPr/>
              <p:nvPr/>
            </p:nvSpPr>
            <p:spPr>
              <a:xfrm>
                <a:off x="5756775" y="3729300"/>
                <a:ext cx="69075" cy="58200"/>
              </a:xfrm>
              <a:custGeom>
                <a:rect b="b" l="l" r="r" t="t"/>
                <a:pathLst>
                  <a:path extrusionOk="0" h="2328" w="2763">
                    <a:moveTo>
                      <a:pt x="402" y="1"/>
                    </a:moveTo>
                    <a:cubicBezTo>
                      <a:pt x="277" y="1"/>
                      <a:pt x="161" y="14"/>
                      <a:pt x="56" y="44"/>
                    </a:cubicBezTo>
                    <a:cubicBezTo>
                      <a:pt x="0" y="658"/>
                      <a:pt x="530" y="1523"/>
                      <a:pt x="1116" y="1997"/>
                    </a:cubicBezTo>
                    <a:cubicBezTo>
                      <a:pt x="1421" y="2242"/>
                      <a:pt x="1693" y="2327"/>
                      <a:pt x="1977" y="2327"/>
                    </a:cubicBezTo>
                    <a:cubicBezTo>
                      <a:pt x="2213" y="2327"/>
                      <a:pt x="2456" y="2268"/>
                      <a:pt x="2734" y="2193"/>
                    </a:cubicBezTo>
                    <a:cubicBezTo>
                      <a:pt x="2762" y="1579"/>
                      <a:pt x="2734" y="1132"/>
                      <a:pt x="2176" y="658"/>
                    </a:cubicBezTo>
                    <a:cubicBezTo>
                      <a:pt x="1695" y="292"/>
                      <a:pt x="97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6" name="Google Shape;18896;p52"/>
              <p:cNvSpPr/>
              <p:nvPr/>
            </p:nvSpPr>
            <p:spPr>
              <a:xfrm>
                <a:off x="5816050" y="3721325"/>
                <a:ext cx="31400" cy="60700"/>
              </a:xfrm>
              <a:custGeom>
                <a:rect b="b" l="l" r="r" t="t"/>
                <a:pathLst>
                  <a:path extrusionOk="0" h="2428" w="1256">
                    <a:moveTo>
                      <a:pt x="726" y="1"/>
                    </a:moveTo>
                    <a:cubicBezTo>
                      <a:pt x="335" y="224"/>
                      <a:pt x="56" y="893"/>
                      <a:pt x="28" y="1396"/>
                    </a:cubicBezTo>
                    <a:cubicBezTo>
                      <a:pt x="1" y="1926"/>
                      <a:pt x="224" y="2149"/>
                      <a:pt x="586" y="2428"/>
                    </a:cubicBezTo>
                    <a:cubicBezTo>
                      <a:pt x="949" y="2205"/>
                      <a:pt x="1200" y="1982"/>
                      <a:pt x="1228" y="1479"/>
                    </a:cubicBezTo>
                    <a:cubicBezTo>
                      <a:pt x="1256" y="949"/>
                      <a:pt x="1061" y="280"/>
                      <a:pt x="7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7" name="Google Shape;18897;p52"/>
              <p:cNvSpPr/>
              <p:nvPr/>
            </p:nvSpPr>
            <p:spPr>
              <a:xfrm>
                <a:off x="5852325" y="3691350"/>
                <a:ext cx="36975" cy="57900"/>
              </a:xfrm>
              <a:custGeom>
                <a:rect b="b" l="l" r="r" t="t"/>
                <a:pathLst>
                  <a:path extrusionOk="0" h="2316" w="1479">
                    <a:moveTo>
                      <a:pt x="1200" y="0"/>
                    </a:moveTo>
                    <a:cubicBezTo>
                      <a:pt x="781" y="112"/>
                      <a:pt x="335" y="698"/>
                      <a:pt x="168" y="1172"/>
                    </a:cubicBezTo>
                    <a:cubicBezTo>
                      <a:pt x="0" y="1674"/>
                      <a:pt x="168" y="1953"/>
                      <a:pt x="419" y="2316"/>
                    </a:cubicBezTo>
                    <a:cubicBezTo>
                      <a:pt x="865" y="2176"/>
                      <a:pt x="1144" y="2037"/>
                      <a:pt x="1312" y="1562"/>
                    </a:cubicBezTo>
                    <a:cubicBezTo>
                      <a:pt x="1479" y="1088"/>
                      <a:pt x="1479" y="363"/>
                      <a:pt x="12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8" name="Google Shape;18898;p52"/>
              <p:cNvSpPr/>
              <p:nvPr/>
            </p:nvSpPr>
            <p:spPr>
              <a:xfrm>
                <a:off x="5832800" y="3669025"/>
                <a:ext cx="21625" cy="41175"/>
              </a:xfrm>
              <a:custGeom>
                <a:rect b="b" l="l" r="r" t="t"/>
                <a:pathLst>
                  <a:path extrusionOk="0" h="1647" w="865">
                    <a:moveTo>
                      <a:pt x="530" y="0"/>
                    </a:moveTo>
                    <a:cubicBezTo>
                      <a:pt x="279" y="168"/>
                      <a:pt x="84" y="586"/>
                      <a:pt x="56" y="949"/>
                    </a:cubicBezTo>
                    <a:cubicBezTo>
                      <a:pt x="0" y="1284"/>
                      <a:pt x="168" y="1451"/>
                      <a:pt x="391" y="1646"/>
                    </a:cubicBezTo>
                    <a:cubicBezTo>
                      <a:pt x="642" y="1479"/>
                      <a:pt x="809" y="1367"/>
                      <a:pt x="837" y="1005"/>
                    </a:cubicBezTo>
                    <a:cubicBezTo>
                      <a:pt x="865" y="670"/>
                      <a:pt x="753" y="196"/>
                      <a:pt x="5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99" name="Google Shape;18899;p52"/>
              <p:cNvSpPr/>
              <p:nvPr/>
            </p:nvSpPr>
            <p:spPr>
              <a:xfrm>
                <a:off x="5763750" y="3683625"/>
                <a:ext cx="30700" cy="32375"/>
              </a:xfrm>
              <a:custGeom>
                <a:rect b="b" l="l" r="r" t="t"/>
                <a:pathLst>
                  <a:path extrusionOk="0" h="1295" w="1228">
                    <a:moveTo>
                      <a:pt x="127" y="0"/>
                    </a:moveTo>
                    <a:cubicBezTo>
                      <a:pt x="113" y="0"/>
                      <a:pt x="98" y="1"/>
                      <a:pt x="84" y="2"/>
                    </a:cubicBezTo>
                    <a:cubicBezTo>
                      <a:pt x="0" y="281"/>
                      <a:pt x="168" y="755"/>
                      <a:pt x="363" y="1007"/>
                    </a:cubicBezTo>
                    <a:cubicBezTo>
                      <a:pt x="544" y="1233"/>
                      <a:pt x="725" y="1294"/>
                      <a:pt x="936" y="1294"/>
                    </a:cubicBezTo>
                    <a:cubicBezTo>
                      <a:pt x="985" y="1294"/>
                      <a:pt x="1036" y="1291"/>
                      <a:pt x="1088" y="1286"/>
                    </a:cubicBezTo>
                    <a:cubicBezTo>
                      <a:pt x="1172" y="1007"/>
                      <a:pt x="1228" y="783"/>
                      <a:pt x="1004" y="504"/>
                    </a:cubicBezTo>
                    <a:cubicBezTo>
                      <a:pt x="818" y="265"/>
                      <a:pt x="429" y="0"/>
                      <a:pt x="1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0" name="Google Shape;18900;p52"/>
              <p:cNvSpPr/>
              <p:nvPr/>
            </p:nvSpPr>
            <p:spPr>
              <a:xfrm>
                <a:off x="6148750" y="4240950"/>
                <a:ext cx="60000" cy="66975"/>
              </a:xfrm>
              <a:custGeom>
                <a:rect b="b" l="l" r="r" t="t"/>
                <a:pathLst>
                  <a:path extrusionOk="0" h="2679" w="2400">
                    <a:moveTo>
                      <a:pt x="196" y="1"/>
                    </a:moveTo>
                    <a:cubicBezTo>
                      <a:pt x="0" y="559"/>
                      <a:pt x="251" y="1507"/>
                      <a:pt x="670" y="2065"/>
                    </a:cubicBezTo>
                    <a:cubicBezTo>
                      <a:pt x="1061" y="2651"/>
                      <a:pt x="1507" y="2679"/>
                      <a:pt x="2121" y="2679"/>
                    </a:cubicBezTo>
                    <a:cubicBezTo>
                      <a:pt x="2316" y="2121"/>
                      <a:pt x="2400" y="1702"/>
                      <a:pt x="2009" y="1116"/>
                    </a:cubicBezTo>
                    <a:cubicBezTo>
                      <a:pt x="1591" y="559"/>
                      <a:pt x="782" y="1"/>
                      <a:pt x="1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1" name="Google Shape;18901;p52"/>
              <p:cNvSpPr/>
              <p:nvPr/>
            </p:nvSpPr>
            <p:spPr>
              <a:xfrm>
                <a:off x="6197575" y="4252100"/>
                <a:ext cx="34900" cy="55125"/>
              </a:xfrm>
              <a:custGeom>
                <a:rect b="b" l="l" r="r" t="t"/>
                <a:pathLst>
                  <a:path extrusionOk="0" h="2205" w="1396">
                    <a:moveTo>
                      <a:pt x="1144" y="1"/>
                    </a:moveTo>
                    <a:cubicBezTo>
                      <a:pt x="754" y="113"/>
                      <a:pt x="307" y="670"/>
                      <a:pt x="140" y="1145"/>
                    </a:cubicBezTo>
                    <a:cubicBezTo>
                      <a:pt x="0" y="1591"/>
                      <a:pt x="140" y="1870"/>
                      <a:pt x="391" y="2205"/>
                    </a:cubicBezTo>
                    <a:cubicBezTo>
                      <a:pt x="781" y="2093"/>
                      <a:pt x="1088" y="1982"/>
                      <a:pt x="1256" y="1507"/>
                    </a:cubicBezTo>
                    <a:cubicBezTo>
                      <a:pt x="1395" y="1033"/>
                      <a:pt x="1395" y="336"/>
                      <a:pt x="11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2" name="Google Shape;18902;p52"/>
              <p:cNvSpPr/>
              <p:nvPr/>
            </p:nvSpPr>
            <p:spPr>
              <a:xfrm>
                <a:off x="6115975" y="4311350"/>
                <a:ext cx="43950" cy="46300"/>
              </a:xfrm>
              <a:custGeom>
                <a:rect b="b" l="l" r="r" t="t"/>
                <a:pathLst>
                  <a:path extrusionOk="0" h="1852" w="1758">
                    <a:moveTo>
                      <a:pt x="186" y="1"/>
                    </a:moveTo>
                    <a:cubicBezTo>
                      <a:pt x="170" y="1"/>
                      <a:pt x="155" y="1"/>
                      <a:pt x="140" y="2"/>
                    </a:cubicBezTo>
                    <a:cubicBezTo>
                      <a:pt x="0" y="421"/>
                      <a:pt x="223" y="1062"/>
                      <a:pt x="530" y="1453"/>
                    </a:cubicBezTo>
                    <a:cubicBezTo>
                      <a:pt x="785" y="1777"/>
                      <a:pt x="1039" y="1852"/>
                      <a:pt x="1358" y="1852"/>
                    </a:cubicBezTo>
                    <a:cubicBezTo>
                      <a:pt x="1423" y="1852"/>
                      <a:pt x="1491" y="1848"/>
                      <a:pt x="1562" y="1844"/>
                    </a:cubicBezTo>
                    <a:cubicBezTo>
                      <a:pt x="1702" y="1425"/>
                      <a:pt x="1758" y="1118"/>
                      <a:pt x="1451" y="728"/>
                    </a:cubicBezTo>
                    <a:cubicBezTo>
                      <a:pt x="1155" y="351"/>
                      <a:pt x="600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3" name="Google Shape;18903;p52"/>
              <p:cNvSpPr/>
              <p:nvPr/>
            </p:nvSpPr>
            <p:spPr>
              <a:xfrm>
                <a:off x="6246400" y="4252100"/>
                <a:ext cx="24425" cy="37000"/>
              </a:xfrm>
              <a:custGeom>
                <a:rect b="b" l="l" r="r" t="t"/>
                <a:pathLst>
                  <a:path extrusionOk="0" h="1480" w="977">
                    <a:moveTo>
                      <a:pt x="809" y="1"/>
                    </a:moveTo>
                    <a:cubicBezTo>
                      <a:pt x="530" y="85"/>
                      <a:pt x="223" y="419"/>
                      <a:pt x="112" y="726"/>
                    </a:cubicBezTo>
                    <a:cubicBezTo>
                      <a:pt x="0" y="1033"/>
                      <a:pt x="84" y="1228"/>
                      <a:pt x="251" y="1480"/>
                    </a:cubicBezTo>
                    <a:cubicBezTo>
                      <a:pt x="530" y="1396"/>
                      <a:pt x="726" y="1312"/>
                      <a:pt x="837" y="1005"/>
                    </a:cubicBezTo>
                    <a:cubicBezTo>
                      <a:pt x="949" y="698"/>
                      <a:pt x="977" y="252"/>
                      <a:pt x="8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4" name="Google Shape;18904;p52"/>
              <p:cNvSpPr/>
              <p:nvPr/>
            </p:nvSpPr>
            <p:spPr>
              <a:xfrm>
                <a:off x="6106200" y="4369900"/>
                <a:ext cx="39075" cy="19750"/>
              </a:xfrm>
              <a:custGeom>
                <a:rect b="b" l="l" r="r" t="t"/>
                <a:pathLst>
                  <a:path extrusionOk="0" h="790" w="1563">
                    <a:moveTo>
                      <a:pt x="975" y="0"/>
                    </a:moveTo>
                    <a:cubicBezTo>
                      <a:pt x="949" y="0"/>
                      <a:pt x="922" y="1"/>
                      <a:pt x="893" y="4"/>
                    </a:cubicBezTo>
                    <a:cubicBezTo>
                      <a:pt x="586" y="32"/>
                      <a:pt x="140" y="227"/>
                      <a:pt x="1" y="478"/>
                    </a:cubicBezTo>
                    <a:cubicBezTo>
                      <a:pt x="176" y="679"/>
                      <a:pt x="555" y="789"/>
                      <a:pt x="873" y="789"/>
                    </a:cubicBezTo>
                    <a:cubicBezTo>
                      <a:pt x="908" y="789"/>
                      <a:pt x="943" y="788"/>
                      <a:pt x="977" y="785"/>
                    </a:cubicBezTo>
                    <a:cubicBezTo>
                      <a:pt x="1312" y="757"/>
                      <a:pt x="1423" y="590"/>
                      <a:pt x="1563" y="339"/>
                    </a:cubicBezTo>
                    <a:cubicBezTo>
                      <a:pt x="1410" y="134"/>
                      <a:pt x="1257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5" name="Google Shape;18905;p52"/>
              <p:cNvSpPr/>
              <p:nvPr/>
            </p:nvSpPr>
            <p:spPr>
              <a:xfrm>
                <a:off x="6228250" y="3405375"/>
                <a:ext cx="60725" cy="67125"/>
              </a:xfrm>
              <a:custGeom>
                <a:rect b="b" l="l" r="r" t="t"/>
                <a:pathLst>
                  <a:path extrusionOk="0" h="2685" w="2429">
                    <a:moveTo>
                      <a:pt x="196" y="0"/>
                    </a:moveTo>
                    <a:cubicBezTo>
                      <a:pt x="1" y="558"/>
                      <a:pt x="280" y="1507"/>
                      <a:pt x="670" y="2065"/>
                    </a:cubicBezTo>
                    <a:cubicBezTo>
                      <a:pt x="1037" y="2578"/>
                      <a:pt x="1424" y="2684"/>
                      <a:pt x="1908" y="2684"/>
                    </a:cubicBezTo>
                    <a:cubicBezTo>
                      <a:pt x="1977" y="2684"/>
                      <a:pt x="2048" y="2682"/>
                      <a:pt x="2121" y="2679"/>
                    </a:cubicBezTo>
                    <a:cubicBezTo>
                      <a:pt x="2317" y="2121"/>
                      <a:pt x="2428" y="1702"/>
                      <a:pt x="2010" y="1116"/>
                    </a:cubicBezTo>
                    <a:cubicBezTo>
                      <a:pt x="1619" y="558"/>
                      <a:pt x="810" y="0"/>
                      <a:pt x="1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6" name="Google Shape;18906;p52"/>
              <p:cNvSpPr/>
              <p:nvPr/>
            </p:nvSpPr>
            <p:spPr>
              <a:xfrm>
                <a:off x="6277075" y="3416525"/>
                <a:ext cx="35600" cy="55125"/>
              </a:xfrm>
              <a:custGeom>
                <a:rect b="b" l="l" r="r" t="t"/>
                <a:pathLst>
                  <a:path extrusionOk="0" h="2205" w="1424">
                    <a:moveTo>
                      <a:pt x="1173" y="1"/>
                    </a:moveTo>
                    <a:cubicBezTo>
                      <a:pt x="754" y="112"/>
                      <a:pt x="336" y="670"/>
                      <a:pt x="168" y="1145"/>
                    </a:cubicBezTo>
                    <a:cubicBezTo>
                      <a:pt x="1" y="1591"/>
                      <a:pt x="168" y="1870"/>
                      <a:pt x="419" y="2205"/>
                    </a:cubicBezTo>
                    <a:cubicBezTo>
                      <a:pt x="810" y="2093"/>
                      <a:pt x="1089" y="1982"/>
                      <a:pt x="1256" y="1507"/>
                    </a:cubicBezTo>
                    <a:cubicBezTo>
                      <a:pt x="1424" y="1033"/>
                      <a:pt x="1424" y="336"/>
                      <a:pt x="1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7" name="Google Shape;18907;p52"/>
              <p:cNvSpPr/>
              <p:nvPr/>
            </p:nvSpPr>
            <p:spPr>
              <a:xfrm>
                <a:off x="6205950" y="3455625"/>
                <a:ext cx="55825" cy="31250"/>
              </a:xfrm>
              <a:custGeom>
                <a:rect b="b" l="l" r="r" t="t"/>
                <a:pathLst>
                  <a:path extrusionOk="0" h="1250" w="2233">
                    <a:moveTo>
                      <a:pt x="901" y="1"/>
                    </a:moveTo>
                    <a:cubicBezTo>
                      <a:pt x="554" y="1"/>
                      <a:pt x="208" y="77"/>
                      <a:pt x="0" y="250"/>
                    </a:cubicBezTo>
                    <a:cubicBezTo>
                      <a:pt x="140" y="641"/>
                      <a:pt x="698" y="1059"/>
                      <a:pt x="1172" y="1199"/>
                    </a:cubicBezTo>
                    <a:cubicBezTo>
                      <a:pt x="1283" y="1234"/>
                      <a:pt x="1385" y="1249"/>
                      <a:pt x="1479" y="1249"/>
                    </a:cubicBezTo>
                    <a:cubicBezTo>
                      <a:pt x="1761" y="1249"/>
                      <a:pt x="1981" y="1108"/>
                      <a:pt x="2232" y="920"/>
                    </a:cubicBezTo>
                    <a:cubicBezTo>
                      <a:pt x="2093" y="529"/>
                      <a:pt x="1981" y="250"/>
                      <a:pt x="1507" y="83"/>
                    </a:cubicBezTo>
                    <a:cubicBezTo>
                      <a:pt x="1326" y="30"/>
                      <a:pt x="1113" y="1"/>
                      <a:pt x="9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8" name="Google Shape;18908;p52"/>
              <p:cNvSpPr/>
              <p:nvPr/>
            </p:nvSpPr>
            <p:spPr>
              <a:xfrm>
                <a:off x="6325900" y="3416525"/>
                <a:ext cx="24450" cy="37000"/>
              </a:xfrm>
              <a:custGeom>
                <a:rect b="b" l="l" r="r" t="t"/>
                <a:pathLst>
                  <a:path extrusionOk="0" h="1480" w="978">
                    <a:moveTo>
                      <a:pt x="838" y="1"/>
                    </a:moveTo>
                    <a:cubicBezTo>
                      <a:pt x="559" y="85"/>
                      <a:pt x="252" y="419"/>
                      <a:pt x="140" y="726"/>
                    </a:cubicBezTo>
                    <a:cubicBezTo>
                      <a:pt x="1" y="1033"/>
                      <a:pt x="112" y="1228"/>
                      <a:pt x="280" y="1479"/>
                    </a:cubicBezTo>
                    <a:cubicBezTo>
                      <a:pt x="531" y="1396"/>
                      <a:pt x="726" y="1312"/>
                      <a:pt x="866" y="1005"/>
                    </a:cubicBezTo>
                    <a:cubicBezTo>
                      <a:pt x="977" y="698"/>
                      <a:pt x="977" y="252"/>
                      <a:pt x="8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9" name="Google Shape;18909;p52"/>
              <p:cNvSpPr/>
              <p:nvPr/>
            </p:nvSpPr>
            <p:spPr>
              <a:xfrm>
                <a:off x="6187800" y="3505725"/>
                <a:ext cx="39100" cy="19750"/>
              </a:xfrm>
              <a:custGeom>
                <a:rect b="b" l="l" r="r" t="t"/>
                <a:pathLst>
                  <a:path extrusionOk="0" h="790" w="1564">
                    <a:moveTo>
                      <a:pt x="975" y="0"/>
                    </a:moveTo>
                    <a:cubicBezTo>
                      <a:pt x="949" y="0"/>
                      <a:pt x="922" y="2"/>
                      <a:pt x="894" y="4"/>
                    </a:cubicBezTo>
                    <a:cubicBezTo>
                      <a:pt x="587" y="32"/>
                      <a:pt x="140" y="227"/>
                      <a:pt x="1" y="478"/>
                    </a:cubicBezTo>
                    <a:cubicBezTo>
                      <a:pt x="176" y="679"/>
                      <a:pt x="555" y="789"/>
                      <a:pt x="873" y="789"/>
                    </a:cubicBezTo>
                    <a:cubicBezTo>
                      <a:pt x="908" y="789"/>
                      <a:pt x="943" y="788"/>
                      <a:pt x="977" y="785"/>
                    </a:cubicBezTo>
                    <a:cubicBezTo>
                      <a:pt x="1312" y="757"/>
                      <a:pt x="1424" y="590"/>
                      <a:pt x="1563" y="339"/>
                    </a:cubicBezTo>
                    <a:cubicBezTo>
                      <a:pt x="1410" y="134"/>
                      <a:pt x="1257" y="0"/>
                      <a:pt x="9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0" name="Google Shape;18910;p52"/>
              <p:cNvSpPr/>
              <p:nvPr/>
            </p:nvSpPr>
            <p:spPr>
              <a:xfrm>
                <a:off x="5563575" y="3970725"/>
                <a:ext cx="83025" cy="44700"/>
              </a:xfrm>
              <a:custGeom>
                <a:rect b="b" l="l" r="r" t="t"/>
                <a:pathLst>
                  <a:path extrusionOk="0" h="1788" w="3321">
                    <a:moveTo>
                      <a:pt x="2193" y="1"/>
                    </a:moveTo>
                    <a:cubicBezTo>
                      <a:pt x="2055" y="1"/>
                      <a:pt x="1903" y="22"/>
                      <a:pt x="1730" y="68"/>
                    </a:cubicBezTo>
                    <a:cubicBezTo>
                      <a:pt x="1032" y="236"/>
                      <a:pt x="195" y="822"/>
                      <a:pt x="0" y="1408"/>
                    </a:cubicBezTo>
                    <a:cubicBezTo>
                      <a:pt x="311" y="1664"/>
                      <a:pt x="850" y="1788"/>
                      <a:pt x="1381" y="1788"/>
                    </a:cubicBezTo>
                    <a:cubicBezTo>
                      <a:pt x="1660" y="1788"/>
                      <a:pt x="1936" y="1754"/>
                      <a:pt x="2176" y="1687"/>
                    </a:cubicBezTo>
                    <a:cubicBezTo>
                      <a:pt x="2902" y="1491"/>
                      <a:pt x="3097" y="1101"/>
                      <a:pt x="3320" y="515"/>
                    </a:cubicBezTo>
                    <a:cubicBezTo>
                      <a:pt x="2938" y="217"/>
                      <a:pt x="2636" y="1"/>
                      <a:pt x="21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1" name="Google Shape;18911;p52"/>
              <p:cNvSpPr/>
              <p:nvPr/>
            </p:nvSpPr>
            <p:spPr>
              <a:xfrm>
                <a:off x="5599825" y="3938275"/>
                <a:ext cx="48850" cy="41275"/>
              </a:xfrm>
              <a:custGeom>
                <a:rect b="b" l="l" r="r" t="t"/>
                <a:pathLst>
                  <a:path extrusionOk="0" h="1651" w="1954">
                    <a:moveTo>
                      <a:pt x="257" y="0"/>
                    </a:moveTo>
                    <a:cubicBezTo>
                      <a:pt x="175" y="0"/>
                      <a:pt x="98" y="9"/>
                      <a:pt x="29" y="27"/>
                    </a:cubicBezTo>
                    <a:cubicBezTo>
                      <a:pt x="1" y="474"/>
                      <a:pt x="364" y="1087"/>
                      <a:pt x="782" y="1422"/>
                    </a:cubicBezTo>
                    <a:cubicBezTo>
                      <a:pt x="998" y="1592"/>
                      <a:pt x="1188" y="1650"/>
                      <a:pt x="1390" y="1650"/>
                    </a:cubicBezTo>
                    <a:cubicBezTo>
                      <a:pt x="1554" y="1650"/>
                      <a:pt x="1726" y="1612"/>
                      <a:pt x="1926" y="1562"/>
                    </a:cubicBezTo>
                    <a:cubicBezTo>
                      <a:pt x="1954" y="1115"/>
                      <a:pt x="1926" y="808"/>
                      <a:pt x="1535" y="474"/>
                    </a:cubicBezTo>
                    <a:cubicBezTo>
                      <a:pt x="1209" y="217"/>
                      <a:pt x="670" y="0"/>
                      <a:pt x="2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2" name="Google Shape;18912;p52"/>
              <p:cNvSpPr/>
              <p:nvPr/>
            </p:nvSpPr>
            <p:spPr>
              <a:xfrm>
                <a:off x="5601225" y="3882450"/>
                <a:ext cx="43975" cy="49550"/>
              </a:xfrm>
              <a:custGeom>
                <a:rect b="b" l="l" r="r" t="t"/>
                <a:pathLst>
                  <a:path extrusionOk="0" h="1982" w="1759">
                    <a:moveTo>
                      <a:pt x="140" y="0"/>
                    </a:moveTo>
                    <a:cubicBezTo>
                      <a:pt x="1" y="391"/>
                      <a:pt x="196" y="1088"/>
                      <a:pt x="503" y="1507"/>
                    </a:cubicBezTo>
                    <a:cubicBezTo>
                      <a:pt x="782" y="1925"/>
                      <a:pt x="1117" y="1981"/>
                      <a:pt x="1563" y="1981"/>
                    </a:cubicBezTo>
                    <a:cubicBezTo>
                      <a:pt x="1702" y="1563"/>
                      <a:pt x="1758" y="1228"/>
                      <a:pt x="1479" y="809"/>
                    </a:cubicBezTo>
                    <a:cubicBezTo>
                      <a:pt x="1172" y="391"/>
                      <a:pt x="587" y="0"/>
                      <a:pt x="1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3" name="Google Shape;18913;p52"/>
              <p:cNvSpPr/>
              <p:nvPr/>
            </p:nvSpPr>
            <p:spPr>
              <a:xfrm>
                <a:off x="5564950" y="3898225"/>
                <a:ext cx="32125" cy="28475"/>
              </a:xfrm>
              <a:custGeom>
                <a:rect b="b" l="l" r="r" t="t"/>
                <a:pathLst>
                  <a:path extrusionOk="0" h="1139" w="1285">
                    <a:moveTo>
                      <a:pt x="147" y="0"/>
                    </a:moveTo>
                    <a:cubicBezTo>
                      <a:pt x="105" y="0"/>
                      <a:pt x="65" y="4"/>
                      <a:pt x="29" y="11"/>
                    </a:cubicBezTo>
                    <a:cubicBezTo>
                      <a:pt x="1" y="318"/>
                      <a:pt x="224" y="736"/>
                      <a:pt x="503" y="960"/>
                    </a:cubicBezTo>
                    <a:cubicBezTo>
                      <a:pt x="656" y="1096"/>
                      <a:pt x="799" y="1138"/>
                      <a:pt x="950" y="1138"/>
                    </a:cubicBezTo>
                    <a:cubicBezTo>
                      <a:pt x="1047" y="1138"/>
                      <a:pt x="1147" y="1121"/>
                      <a:pt x="1256" y="1099"/>
                    </a:cubicBezTo>
                    <a:cubicBezTo>
                      <a:pt x="1284" y="792"/>
                      <a:pt x="1284" y="569"/>
                      <a:pt x="1033" y="346"/>
                    </a:cubicBezTo>
                    <a:cubicBezTo>
                      <a:pt x="791" y="152"/>
                      <a:pt x="422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4" name="Google Shape;18914;p52"/>
              <p:cNvSpPr/>
              <p:nvPr/>
            </p:nvSpPr>
            <p:spPr>
              <a:xfrm>
                <a:off x="5530075" y="3961175"/>
                <a:ext cx="41175" cy="19725"/>
              </a:xfrm>
              <a:custGeom>
                <a:rect b="b" l="l" r="r" t="t"/>
                <a:pathLst>
                  <a:path extrusionOk="0" h="789" w="1647">
                    <a:moveTo>
                      <a:pt x="1048" y="1"/>
                    </a:moveTo>
                    <a:cubicBezTo>
                      <a:pt x="1025" y="1"/>
                      <a:pt x="1002" y="2"/>
                      <a:pt x="977" y="4"/>
                    </a:cubicBezTo>
                    <a:cubicBezTo>
                      <a:pt x="615" y="4"/>
                      <a:pt x="168" y="171"/>
                      <a:pt x="1" y="422"/>
                    </a:cubicBezTo>
                    <a:cubicBezTo>
                      <a:pt x="180" y="652"/>
                      <a:pt x="569" y="789"/>
                      <a:pt x="912" y="789"/>
                    </a:cubicBezTo>
                    <a:cubicBezTo>
                      <a:pt x="943" y="789"/>
                      <a:pt x="975" y="788"/>
                      <a:pt x="1005" y="785"/>
                    </a:cubicBezTo>
                    <a:cubicBezTo>
                      <a:pt x="1340" y="785"/>
                      <a:pt x="1480" y="618"/>
                      <a:pt x="1647" y="367"/>
                    </a:cubicBezTo>
                    <a:cubicBezTo>
                      <a:pt x="1466" y="160"/>
                      <a:pt x="1333" y="1"/>
                      <a:pt x="10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5" name="Google Shape;18915;p52"/>
              <p:cNvSpPr/>
              <p:nvPr/>
            </p:nvSpPr>
            <p:spPr>
              <a:xfrm>
                <a:off x="5172275" y="4366900"/>
                <a:ext cx="83025" cy="44875"/>
              </a:xfrm>
              <a:custGeom>
                <a:rect b="b" l="l" r="r" t="t"/>
                <a:pathLst>
                  <a:path extrusionOk="0" h="1795" w="3321">
                    <a:moveTo>
                      <a:pt x="2194" y="0"/>
                    </a:moveTo>
                    <a:cubicBezTo>
                      <a:pt x="2056" y="0"/>
                      <a:pt x="1903" y="22"/>
                      <a:pt x="1730" y="68"/>
                    </a:cubicBezTo>
                    <a:cubicBezTo>
                      <a:pt x="1033" y="263"/>
                      <a:pt x="196" y="821"/>
                      <a:pt x="1" y="1407"/>
                    </a:cubicBezTo>
                    <a:cubicBezTo>
                      <a:pt x="304" y="1675"/>
                      <a:pt x="825" y="1794"/>
                      <a:pt x="1343" y="1794"/>
                    </a:cubicBezTo>
                    <a:cubicBezTo>
                      <a:pt x="1635" y="1794"/>
                      <a:pt x="1926" y="1757"/>
                      <a:pt x="2177" y="1686"/>
                    </a:cubicBezTo>
                    <a:cubicBezTo>
                      <a:pt x="2902" y="1519"/>
                      <a:pt x="3098" y="1100"/>
                      <a:pt x="3321" y="514"/>
                    </a:cubicBezTo>
                    <a:cubicBezTo>
                      <a:pt x="2938" y="217"/>
                      <a:pt x="2637" y="0"/>
                      <a:pt x="21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6" name="Google Shape;18916;p52"/>
              <p:cNvSpPr/>
              <p:nvPr/>
            </p:nvSpPr>
            <p:spPr>
              <a:xfrm>
                <a:off x="5208550" y="4334425"/>
                <a:ext cx="48850" cy="41575"/>
              </a:xfrm>
              <a:custGeom>
                <a:rect b="b" l="l" r="r" t="t"/>
                <a:pathLst>
                  <a:path extrusionOk="0" h="1663" w="1954">
                    <a:moveTo>
                      <a:pt x="254" y="1"/>
                    </a:moveTo>
                    <a:cubicBezTo>
                      <a:pt x="174" y="1"/>
                      <a:pt x="98" y="9"/>
                      <a:pt x="28" y="28"/>
                    </a:cubicBezTo>
                    <a:cubicBezTo>
                      <a:pt x="0" y="474"/>
                      <a:pt x="363" y="1088"/>
                      <a:pt x="782" y="1423"/>
                    </a:cubicBezTo>
                    <a:cubicBezTo>
                      <a:pt x="1002" y="1596"/>
                      <a:pt x="1196" y="1663"/>
                      <a:pt x="1403" y="1663"/>
                    </a:cubicBezTo>
                    <a:cubicBezTo>
                      <a:pt x="1563" y="1663"/>
                      <a:pt x="1731" y="1623"/>
                      <a:pt x="1925" y="1562"/>
                    </a:cubicBezTo>
                    <a:cubicBezTo>
                      <a:pt x="1953" y="1144"/>
                      <a:pt x="1925" y="809"/>
                      <a:pt x="1535" y="474"/>
                    </a:cubicBezTo>
                    <a:cubicBezTo>
                      <a:pt x="1186" y="218"/>
                      <a:pt x="662" y="1"/>
                      <a:pt x="2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7" name="Google Shape;18917;p52"/>
              <p:cNvSpPr/>
              <p:nvPr/>
            </p:nvSpPr>
            <p:spPr>
              <a:xfrm>
                <a:off x="5209950" y="4278625"/>
                <a:ext cx="43950" cy="49525"/>
              </a:xfrm>
              <a:custGeom>
                <a:rect b="b" l="l" r="r" t="t"/>
                <a:pathLst>
                  <a:path extrusionOk="0" h="1981" w="1758">
                    <a:moveTo>
                      <a:pt x="140" y="0"/>
                    </a:moveTo>
                    <a:cubicBezTo>
                      <a:pt x="0" y="419"/>
                      <a:pt x="196" y="1088"/>
                      <a:pt x="502" y="1507"/>
                    </a:cubicBezTo>
                    <a:cubicBezTo>
                      <a:pt x="781" y="1925"/>
                      <a:pt x="1116" y="1981"/>
                      <a:pt x="1563" y="1981"/>
                    </a:cubicBezTo>
                    <a:cubicBezTo>
                      <a:pt x="1702" y="1562"/>
                      <a:pt x="1758" y="1228"/>
                      <a:pt x="1479" y="809"/>
                    </a:cubicBezTo>
                    <a:cubicBezTo>
                      <a:pt x="1172" y="391"/>
                      <a:pt x="586" y="0"/>
                      <a:pt x="1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8" name="Google Shape;18918;p52"/>
              <p:cNvSpPr/>
              <p:nvPr/>
            </p:nvSpPr>
            <p:spPr>
              <a:xfrm>
                <a:off x="5472200" y="4148875"/>
                <a:ext cx="20950" cy="40475"/>
              </a:xfrm>
              <a:custGeom>
                <a:rect b="b" l="l" r="r" t="t"/>
                <a:pathLst>
                  <a:path extrusionOk="0" h="1619" w="838">
                    <a:moveTo>
                      <a:pt x="363" y="1"/>
                    </a:moveTo>
                    <a:cubicBezTo>
                      <a:pt x="140" y="168"/>
                      <a:pt x="0" y="643"/>
                      <a:pt x="0" y="977"/>
                    </a:cubicBezTo>
                    <a:cubicBezTo>
                      <a:pt x="28" y="1340"/>
                      <a:pt x="196" y="1479"/>
                      <a:pt x="447" y="1619"/>
                    </a:cubicBezTo>
                    <a:cubicBezTo>
                      <a:pt x="670" y="1452"/>
                      <a:pt x="837" y="1284"/>
                      <a:pt x="809" y="949"/>
                    </a:cubicBezTo>
                    <a:cubicBezTo>
                      <a:pt x="809" y="615"/>
                      <a:pt x="614" y="168"/>
                      <a:pt x="3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9" name="Google Shape;18919;p52"/>
              <p:cNvSpPr/>
              <p:nvPr/>
            </p:nvSpPr>
            <p:spPr>
              <a:xfrm>
                <a:off x="5402450" y="4163525"/>
                <a:ext cx="25825" cy="37700"/>
              </a:xfrm>
              <a:custGeom>
                <a:rect b="b" l="l" r="r" t="t"/>
                <a:pathLst>
                  <a:path extrusionOk="0" h="1508" w="1033">
                    <a:moveTo>
                      <a:pt x="168" y="1"/>
                    </a:moveTo>
                    <a:cubicBezTo>
                      <a:pt x="0" y="252"/>
                      <a:pt x="28" y="726"/>
                      <a:pt x="140" y="1061"/>
                    </a:cubicBezTo>
                    <a:cubicBezTo>
                      <a:pt x="279" y="1368"/>
                      <a:pt x="475" y="1451"/>
                      <a:pt x="754" y="1507"/>
                    </a:cubicBezTo>
                    <a:cubicBezTo>
                      <a:pt x="921" y="1284"/>
                      <a:pt x="1033" y="1089"/>
                      <a:pt x="893" y="754"/>
                    </a:cubicBezTo>
                    <a:cubicBezTo>
                      <a:pt x="782" y="447"/>
                      <a:pt x="447" y="57"/>
                      <a:pt x="1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0" name="Google Shape;18920;p52"/>
              <p:cNvSpPr/>
              <p:nvPr/>
            </p:nvSpPr>
            <p:spPr>
              <a:xfrm>
                <a:off x="6690675" y="3479300"/>
                <a:ext cx="55125" cy="108825"/>
              </a:xfrm>
              <a:custGeom>
                <a:rect b="b" l="l" r="r" t="t"/>
                <a:pathLst>
                  <a:path extrusionOk="0" h="4353" w="2205">
                    <a:moveTo>
                      <a:pt x="1173" y="1"/>
                    </a:moveTo>
                    <a:cubicBezTo>
                      <a:pt x="503" y="419"/>
                      <a:pt x="57" y="1647"/>
                      <a:pt x="29" y="2567"/>
                    </a:cubicBezTo>
                    <a:cubicBezTo>
                      <a:pt x="1" y="3488"/>
                      <a:pt x="419" y="3879"/>
                      <a:pt x="1033" y="4353"/>
                    </a:cubicBezTo>
                    <a:cubicBezTo>
                      <a:pt x="1703" y="3934"/>
                      <a:pt x="2149" y="3544"/>
                      <a:pt x="2177" y="2623"/>
                    </a:cubicBezTo>
                    <a:cubicBezTo>
                      <a:pt x="2205" y="1703"/>
                      <a:pt x="1814" y="475"/>
                      <a:pt x="1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1" name="Google Shape;18921;p52"/>
              <p:cNvSpPr/>
              <p:nvPr/>
            </p:nvSpPr>
            <p:spPr>
              <a:xfrm>
                <a:off x="6766700" y="3543750"/>
                <a:ext cx="64200" cy="49175"/>
              </a:xfrm>
              <a:custGeom>
                <a:rect b="b" l="l" r="r" t="t"/>
                <a:pathLst>
                  <a:path extrusionOk="0" h="1967" w="2568">
                    <a:moveTo>
                      <a:pt x="2103" y="1"/>
                    </a:moveTo>
                    <a:cubicBezTo>
                      <a:pt x="1606" y="1"/>
                      <a:pt x="1010" y="194"/>
                      <a:pt x="615" y="464"/>
                    </a:cubicBezTo>
                    <a:cubicBezTo>
                      <a:pt x="57" y="826"/>
                      <a:pt x="1" y="1217"/>
                      <a:pt x="1" y="1775"/>
                    </a:cubicBezTo>
                    <a:cubicBezTo>
                      <a:pt x="272" y="1889"/>
                      <a:pt x="507" y="1967"/>
                      <a:pt x="743" y="1967"/>
                    </a:cubicBezTo>
                    <a:cubicBezTo>
                      <a:pt x="967" y="1967"/>
                      <a:pt x="1193" y="1896"/>
                      <a:pt x="1452" y="1719"/>
                    </a:cubicBezTo>
                    <a:cubicBezTo>
                      <a:pt x="2010" y="1356"/>
                      <a:pt x="2540" y="631"/>
                      <a:pt x="2568" y="73"/>
                    </a:cubicBezTo>
                    <a:cubicBezTo>
                      <a:pt x="2432" y="23"/>
                      <a:pt x="2274" y="1"/>
                      <a:pt x="21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2" name="Google Shape;18922;p52"/>
              <p:cNvSpPr/>
              <p:nvPr/>
            </p:nvSpPr>
            <p:spPr>
              <a:xfrm>
                <a:off x="6784150" y="3622725"/>
                <a:ext cx="73250" cy="41600"/>
              </a:xfrm>
              <a:custGeom>
                <a:rect b="b" l="l" r="r" t="t"/>
                <a:pathLst>
                  <a:path extrusionOk="0" h="1664" w="2930">
                    <a:moveTo>
                      <a:pt x="1797" y="1"/>
                    </a:moveTo>
                    <a:cubicBezTo>
                      <a:pt x="1499" y="1"/>
                      <a:pt x="1199" y="43"/>
                      <a:pt x="949" y="123"/>
                    </a:cubicBezTo>
                    <a:cubicBezTo>
                      <a:pt x="335" y="346"/>
                      <a:pt x="168" y="708"/>
                      <a:pt x="0" y="1238"/>
                    </a:cubicBezTo>
                    <a:cubicBezTo>
                      <a:pt x="342" y="1480"/>
                      <a:pt x="612" y="1663"/>
                      <a:pt x="976" y="1663"/>
                    </a:cubicBezTo>
                    <a:cubicBezTo>
                      <a:pt x="1117" y="1663"/>
                      <a:pt x="1272" y="1636"/>
                      <a:pt x="1451" y="1573"/>
                    </a:cubicBezTo>
                    <a:cubicBezTo>
                      <a:pt x="2065" y="1378"/>
                      <a:pt x="2790" y="820"/>
                      <a:pt x="2930" y="290"/>
                    </a:cubicBezTo>
                    <a:cubicBezTo>
                      <a:pt x="2665" y="91"/>
                      <a:pt x="2233" y="1"/>
                      <a:pt x="17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3" name="Google Shape;18923;p52"/>
              <p:cNvSpPr/>
              <p:nvPr/>
            </p:nvSpPr>
            <p:spPr>
              <a:xfrm>
                <a:off x="6807850" y="3574150"/>
                <a:ext cx="44675" cy="32675"/>
              </a:xfrm>
              <a:custGeom>
                <a:rect b="b" l="l" r="r" t="t"/>
                <a:pathLst>
                  <a:path extrusionOk="0" h="1307" w="1787">
                    <a:moveTo>
                      <a:pt x="1443" y="1"/>
                    </a:moveTo>
                    <a:cubicBezTo>
                      <a:pt x="1114" y="1"/>
                      <a:pt x="730" y="119"/>
                      <a:pt x="447" y="280"/>
                    </a:cubicBezTo>
                    <a:cubicBezTo>
                      <a:pt x="85" y="503"/>
                      <a:pt x="29" y="782"/>
                      <a:pt x="1" y="1173"/>
                    </a:cubicBezTo>
                    <a:cubicBezTo>
                      <a:pt x="195" y="1247"/>
                      <a:pt x="357" y="1306"/>
                      <a:pt x="526" y="1306"/>
                    </a:cubicBezTo>
                    <a:cubicBezTo>
                      <a:pt x="672" y="1306"/>
                      <a:pt x="824" y="1262"/>
                      <a:pt x="1005" y="1145"/>
                    </a:cubicBezTo>
                    <a:cubicBezTo>
                      <a:pt x="1368" y="922"/>
                      <a:pt x="1759" y="447"/>
                      <a:pt x="1787" y="57"/>
                    </a:cubicBezTo>
                    <a:cubicBezTo>
                      <a:pt x="1686" y="18"/>
                      <a:pt x="1569" y="1"/>
                      <a:pt x="14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4" name="Google Shape;18924;p52"/>
              <p:cNvSpPr/>
              <p:nvPr/>
            </p:nvSpPr>
            <p:spPr>
              <a:xfrm>
                <a:off x="6753450" y="3505800"/>
                <a:ext cx="30025" cy="50250"/>
              </a:xfrm>
              <a:custGeom>
                <a:rect b="b" l="l" r="r" t="t"/>
                <a:pathLst>
                  <a:path extrusionOk="0" h="2010" w="1201">
                    <a:moveTo>
                      <a:pt x="922" y="1"/>
                    </a:moveTo>
                    <a:cubicBezTo>
                      <a:pt x="559" y="140"/>
                      <a:pt x="224" y="643"/>
                      <a:pt x="112" y="1061"/>
                    </a:cubicBezTo>
                    <a:cubicBezTo>
                      <a:pt x="1" y="1480"/>
                      <a:pt x="140" y="1703"/>
                      <a:pt x="391" y="2010"/>
                    </a:cubicBezTo>
                    <a:cubicBezTo>
                      <a:pt x="726" y="1870"/>
                      <a:pt x="977" y="1759"/>
                      <a:pt x="1089" y="1312"/>
                    </a:cubicBezTo>
                    <a:cubicBezTo>
                      <a:pt x="1201" y="894"/>
                      <a:pt x="1173" y="280"/>
                      <a:pt x="9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5" name="Google Shape;18925;p52"/>
              <p:cNvSpPr/>
              <p:nvPr/>
            </p:nvSpPr>
            <p:spPr>
              <a:xfrm>
                <a:off x="6139675" y="4058725"/>
                <a:ext cx="108150" cy="54625"/>
              </a:xfrm>
              <a:custGeom>
                <a:rect b="b" l="l" r="r" t="t"/>
                <a:pathLst>
                  <a:path extrusionOk="0" h="2185" w="4326">
                    <a:moveTo>
                      <a:pt x="2212" y="0"/>
                    </a:moveTo>
                    <a:cubicBezTo>
                      <a:pt x="1379" y="0"/>
                      <a:pt x="440" y="275"/>
                      <a:pt x="1" y="761"/>
                    </a:cubicBezTo>
                    <a:cubicBezTo>
                      <a:pt x="363" y="1459"/>
                      <a:pt x="1507" y="2044"/>
                      <a:pt x="2428" y="2156"/>
                    </a:cubicBezTo>
                    <a:cubicBezTo>
                      <a:pt x="2555" y="2175"/>
                      <a:pt x="2672" y="2184"/>
                      <a:pt x="2782" y="2184"/>
                    </a:cubicBezTo>
                    <a:cubicBezTo>
                      <a:pt x="3473" y="2184"/>
                      <a:pt x="3868" y="1824"/>
                      <a:pt x="4325" y="1319"/>
                    </a:cubicBezTo>
                    <a:cubicBezTo>
                      <a:pt x="3962" y="622"/>
                      <a:pt x="3628" y="147"/>
                      <a:pt x="2707" y="36"/>
                    </a:cubicBezTo>
                    <a:cubicBezTo>
                      <a:pt x="2550" y="12"/>
                      <a:pt x="2383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6" name="Google Shape;18926;p52"/>
              <p:cNvSpPr/>
              <p:nvPr/>
            </p:nvSpPr>
            <p:spPr>
              <a:xfrm>
                <a:off x="6209425" y="4017750"/>
                <a:ext cx="53025" cy="67700"/>
              </a:xfrm>
              <a:custGeom>
                <a:rect b="b" l="l" r="r" t="t"/>
                <a:pathLst>
                  <a:path extrusionOk="0" h="2708" w="2121">
                    <a:moveTo>
                      <a:pt x="252" y="1"/>
                    </a:moveTo>
                    <a:cubicBezTo>
                      <a:pt x="1" y="503"/>
                      <a:pt x="140" y="1396"/>
                      <a:pt x="447" y="1982"/>
                    </a:cubicBezTo>
                    <a:cubicBezTo>
                      <a:pt x="754" y="2540"/>
                      <a:pt x="1172" y="2651"/>
                      <a:pt x="1730" y="2707"/>
                    </a:cubicBezTo>
                    <a:cubicBezTo>
                      <a:pt x="1981" y="2205"/>
                      <a:pt x="2121" y="1842"/>
                      <a:pt x="1814" y="1256"/>
                    </a:cubicBezTo>
                    <a:cubicBezTo>
                      <a:pt x="1507" y="670"/>
                      <a:pt x="810" y="57"/>
                      <a:pt x="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7" name="Google Shape;18927;p52"/>
              <p:cNvSpPr/>
              <p:nvPr/>
            </p:nvSpPr>
            <p:spPr>
              <a:xfrm>
                <a:off x="6293125" y="3959175"/>
                <a:ext cx="44675" cy="75350"/>
              </a:xfrm>
              <a:custGeom>
                <a:rect b="b" l="l" r="r" t="t"/>
                <a:pathLst>
                  <a:path extrusionOk="0" h="3014" w="1787">
                    <a:moveTo>
                      <a:pt x="503" y="0"/>
                    </a:moveTo>
                    <a:cubicBezTo>
                      <a:pt x="112" y="419"/>
                      <a:pt x="0" y="1312"/>
                      <a:pt x="140" y="1953"/>
                    </a:cubicBezTo>
                    <a:cubicBezTo>
                      <a:pt x="307" y="2595"/>
                      <a:pt x="642" y="2790"/>
                      <a:pt x="1172" y="3013"/>
                    </a:cubicBezTo>
                    <a:cubicBezTo>
                      <a:pt x="1535" y="2595"/>
                      <a:pt x="1786" y="2260"/>
                      <a:pt x="1647" y="1618"/>
                    </a:cubicBezTo>
                    <a:cubicBezTo>
                      <a:pt x="1507" y="977"/>
                      <a:pt x="1005" y="196"/>
                      <a:pt x="5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8" name="Google Shape;18928;p52"/>
              <p:cNvSpPr/>
              <p:nvPr/>
            </p:nvSpPr>
            <p:spPr>
              <a:xfrm>
                <a:off x="6153625" y="4193125"/>
                <a:ext cx="46750" cy="29875"/>
              </a:xfrm>
              <a:custGeom>
                <a:rect b="b" l="l" r="r" t="t"/>
                <a:pathLst>
                  <a:path extrusionOk="0" h="1195" w="1870">
                    <a:moveTo>
                      <a:pt x="491" y="1"/>
                    </a:moveTo>
                    <a:cubicBezTo>
                      <a:pt x="300" y="1"/>
                      <a:pt x="125" y="32"/>
                      <a:pt x="1" y="100"/>
                    </a:cubicBezTo>
                    <a:cubicBezTo>
                      <a:pt x="56" y="463"/>
                      <a:pt x="503" y="909"/>
                      <a:pt x="893" y="1104"/>
                    </a:cubicBezTo>
                    <a:cubicBezTo>
                      <a:pt x="1039" y="1167"/>
                      <a:pt x="1165" y="1194"/>
                      <a:pt x="1283" y="1194"/>
                    </a:cubicBezTo>
                    <a:cubicBezTo>
                      <a:pt x="1482" y="1194"/>
                      <a:pt x="1660" y="1116"/>
                      <a:pt x="1870" y="993"/>
                    </a:cubicBezTo>
                    <a:cubicBezTo>
                      <a:pt x="1786" y="630"/>
                      <a:pt x="1730" y="351"/>
                      <a:pt x="1312" y="184"/>
                    </a:cubicBezTo>
                    <a:cubicBezTo>
                      <a:pt x="1080" y="68"/>
                      <a:pt x="769" y="1"/>
                      <a:pt x="4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29" name="Google Shape;18929;p52"/>
              <p:cNvSpPr/>
              <p:nvPr/>
            </p:nvSpPr>
            <p:spPr>
              <a:xfrm>
                <a:off x="6117350" y="4017500"/>
                <a:ext cx="48850" cy="28650"/>
              </a:xfrm>
              <a:custGeom>
                <a:rect b="b" l="l" r="r" t="t"/>
                <a:pathLst>
                  <a:path extrusionOk="0" h="1146" w="1954">
                    <a:moveTo>
                      <a:pt x="678" y="0"/>
                    </a:moveTo>
                    <a:cubicBezTo>
                      <a:pt x="424" y="0"/>
                      <a:pt x="175" y="49"/>
                      <a:pt x="1" y="150"/>
                    </a:cubicBezTo>
                    <a:cubicBezTo>
                      <a:pt x="113" y="513"/>
                      <a:pt x="587" y="931"/>
                      <a:pt x="977" y="1071"/>
                    </a:cubicBezTo>
                    <a:cubicBezTo>
                      <a:pt x="1108" y="1123"/>
                      <a:pt x="1223" y="1146"/>
                      <a:pt x="1328" y="1146"/>
                    </a:cubicBezTo>
                    <a:cubicBezTo>
                      <a:pt x="1558" y="1146"/>
                      <a:pt x="1743" y="1038"/>
                      <a:pt x="1954" y="904"/>
                    </a:cubicBezTo>
                    <a:cubicBezTo>
                      <a:pt x="1870" y="541"/>
                      <a:pt x="1759" y="262"/>
                      <a:pt x="1340" y="122"/>
                    </a:cubicBezTo>
                    <a:cubicBezTo>
                      <a:pt x="1152" y="42"/>
                      <a:pt x="913" y="0"/>
                      <a:pt x="6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0" name="Google Shape;18930;p52"/>
              <p:cNvSpPr/>
              <p:nvPr/>
            </p:nvSpPr>
            <p:spPr>
              <a:xfrm>
                <a:off x="7252850" y="3828000"/>
                <a:ext cx="85825" cy="42625"/>
              </a:xfrm>
              <a:custGeom>
                <a:rect b="b" l="l" r="r" t="t"/>
                <a:pathLst>
                  <a:path extrusionOk="0" h="1705" w="3433">
                    <a:moveTo>
                      <a:pt x="1341" y="1"/>
                    </a:moveTo>
                    <a:cubicBezTo>
                      <a:pt x="672" y="1"/>
                      <a:pt x="349" y="329"/>
                      <a:pt x="1" y="811"/>
                    </a:cubicBezTo>
                    <a:cubicBezTo>
                      <a:pt x="363" y="1341"/>
                      <a:pt x="642" y="1676"/>
                      <a:pt x="1368" y="1704"/>
                    </a:cubicBezTo>
                    <a:cubicBezTo>
                      <a:pt x="2121" y="1704"/>
                      <a:pt x="3069" y="1397"/>
                      <a:pt x="3432" y="895"/>
                    </a:cubicBezTo>
                    <a:cubicBezTo>
                      <a:pt x="3097" y="365"/>
                      <a:pt x="2149" y="2"/>
                      <a:pt x="1423" y="2"/>
                    </a:cubicBezTo>
                    <a:cubicBezTo>
                      <a:pt x="1395" y="1"/>
                      <a:pt x="1368" y="1"/>
                      <a:pt x="1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1" name="Google Shape;18931;p52"/>
              <p:cNvSpPr/>
              <p:nvPr/>
            </p:nvSpPr>
            <p:spPr>
              <a:xfrm>
                <a:off x="7244475" y="3853850"/>
                <a:ext cx="43975" cy="50250"/>
              </a:xfrm>
              <a:custGeom>
                <a:rect b="b" l="l" r="r" t="t"/>
                <a:pathLst>
                  <a:path extrusionOk="0" h="2010" w="1759">
                    <a:moveTo>
                      <a:pt x="224" y="1"/>
                    </a:moveTo>
                    <a:cubicBezTo>
                      <a:pt x="57" y="419"/>
                      <a:pt x="1" y="726"/>
                      <a:pt x="280" y="1144"/>
                    </a:cubicBezTo>
                    <a:cubicBezTo>
                      <a:pt x="559" y="1563"/>
                      <a:pt x="1145" y="1981"/>
                      <a:pt x="1591" y="2009"/>
                    </a:cubicBezTo>
                    <a:cubicBezTo>
                      <a:pt x="1758" y="1591"/>
                      <a:pt x="1563" y="893"/>
                      <a:pt x="1284" y="475"/>
                    </a:cubicBezTo>
                    <a:cubicBezTo>
                      <a:pt x="977" y="56"/>
                      <a:pt x="670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2" name="Google Shape;18932;p52"/>
              <p:cNvSpPr/>
              <p:nvPr/>
            </p:nvSpPr>
            <p:spPr>
              <a:xfrm>
                <a:off x="7259125" y="3784050"/>
                <a:ext cx="55125" cy="34675"/>
              </a:xfrm>
              <a:custGeom>
                <a:rect b="b" l="l" r="r" t="t"/>
                <a:pathLst>
                  <a:path extrusionOk="0" h="1387" w="2205">
                    <a:moveTo>
                      <a:pt x="1570" y="0"/>
                    </a:moveTo>
                    <a:cubicBezTo>
                      <a:pt x="1254" y="0"/>
                      <a:pt x="909" y="73"/>
                      <a:pt x="642" y="198"/>
                    </a:cubicBezTo>
                    <a:cubicBezTo>
                      <a:pt x="196" y="393"/>
                      <a:pt x="84" y="700"/>
                      <a:pt x="1" y="1146"/>
                    </a:cubicBezTo>
                    <a:cubicBezTo>
                      <a:pt x="251" y="1289"/>
                      <a:pt x="455" y="1387"/>
                      <a:pt x="695" y="1387"/>
                    </a:cubicBezTo>
                    <a:cubicBezTo>
                      <a:pt x="829" y="1387"/>
                      <a:pt x="974" y="1356"/>
                      <a:pt x="1145" y="1286"/>
                    </a:cubicBezTo>
                    <a:cubicBezTo>
                      <a:pt x="1619" y="1063"/>
                      <a:pt x="2121" y="561"/>
                      <a:pt x="2205" y="142"/>
                    </a:cubicBezTo>
                    <a:cubicBezTo>
                      <a:pt x="2046" y="44"/>
                      <a:pt x="1817" y="0"/>
                      <a:pt x="15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3" name="Google Shape;18933;p52"/>
              <p:cNvSpPr/>
              <p:nvPr/>
            </p:nvSpPr>
            <p:spPr>
              <a:xfrm>
                <a:off x="7299575" y="3878725"/>
                <a:ext cx="55825" cy="34175"/>
              </a:xfrm>
              <a:custGeom>
                <a:rect b="b" l="l" r="r" t="t"/>
                <a:pathLst>
                  <a:path extrusionOk="0" h="1367" w="2233">
                    <a:moveTo>
                      <a:pt x="718" y="1"/>
                    </a:moveTo>
                    <a:cubicBezTo>
                      <a:pt x="460" y="1"/>
                      <a:pt x="243" y="112"/>
                      <a:pt x="1" y="261"/>
                    </a:cubicBezTo>
                    <a:cubicBezTo>
                      <a:pt x="85" y="707"/>
                      <a:pt x="196" y="1014"/>
                      <a:pt x="670" y="1210"/>
                    </a:cubicBezTo>
                    <a:cubicBezTo>
                      <a:pt x="915" y="1310"/>
                      <a:pt x="1227" y="1367"/>
                      <a:pt x="1522" y="1367"/>
                    </a:cubicBezTo>
                    <a:cubicBezTo>
                      <a:pt x="1797" y="1367"/>
                      <a:pt x="2057" y="1317"/>
                      <a:pt x="2233" y="1210"/>
                    </a:cubicBezTo>
                    <a:cubicBezTo>
                      <a:pt x="2149" y="791"/>
                      <a:pt x="1619" y="289"/>
                      <a:pt x="1145" y="94"/>
                    </a:cubicBezTo>
                    <a:cubicBezTo>
                      <a:pt x="987" y="29"/>
                      <a:pt x="847" y="1"/>
                      <a:pt x="7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4" name="Google Shape;18934;p52"/>
              <p:cNvSpPr/>
              <p:nvPr/>
            </p:nvSpPr>
            <p:spPr>
              <a:xfrm>
                <a:off x="7242400" y="3929250"/>
                <a:ext cx="47450" cy="43550"/>
              </a:xfrm>
              <a:custGeom>
                <a:rect b="b" l="l" r="r" t="t"/>
                <a:pathLst>
                  <a:path extrusionOk="0" h="1742" w="1898">
                    <a:moveTo>
                      <a:pt x="495" y="0"/>
                    </a:moveTo>
                    <a:cubicBezTo>
                      <a:pt x="360" y="0"/>
                      <a:pt x="217" y="23"/>
                      <a:pt x="56" y="53"/>
                    </a:cubicBezTo>
                    <a:cubicBezTo>
                      <a:pt x="0" y="472"/>
                      <a:pt x="0" y="807"/>
                      <a:pt x="363" y="1169"/>
                    </a:cubicBezTo>
                    <a:cubicBezTo>
                      <a:pt x="684" y="1466"/>
                      <a:pt x="1248" y="1741"/>
                      <a:pt x="1663" y="1741"/>
                    </a:cubicBezTo>
                    <a:cubicBezTo>
                      <a:pt x="1716" y="1741"/>
                      <a:pt x="1766" y="1737"/>
                      <a:pt x="1814" y="1727"/>
                    </a:cubicBezTo>
                    <a:cubicBezTo>
                      <a:pt x="1897" y="1281"/>
                      <a:pt x="1562" y="639"/>
                      <a:pt x="1200" y="305"/>
                    </a:cubicBezTo>
                    <a:cubicBezTo>
                      <a:pt x="950" y="73"/>
                      <a:pt x="734" y="0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5" name="Google Shape;18935;p52"/>
              <p:cNvSpPr/>
              <p:nvPr/>
            </p:nvSpPr>
            <p:spPr>
              <a:xfrm>
                <a:off x="8012400" y="4214675"/>
                <a:ext cx="69075" cy="57450"/>
              </a:xfrm>
              <a:custGeom>
                <a:rect b="b" l="l" r="r" t="t"/>
                <a:pathLst>
                  <a:path extrusionOk="0" h="2298" w="2763">
                    <a:moveTo>
                      <a:pt x="2381" y="1"/>
                    </a:moveTo>
                    <a:cubicBezTo>
                      <a:pt x="1801" y="1"/>
                      <a:pt x="1089" y="266"/>
                      <a:pt x="614" y="605"/>
                    </a:cubicBezTo>
                    <a:cubicBezTo>
                      <a:pt x="29" y="1052"/>
                      <a:pt x="1" y="1498"/>
                      <a:pt x="1" y="2140"/>
                    </a:cubicBezTo>
                    <a:cubicBezTo>
                      <a:pt x="287" y="2231"/>
                      <a:pt x="537" y="2298"/>
                      <a:pt x="782" y="2298"/>
                    </a:cubicBezTo>
                    <a:cubicBezTo>
                      <a:pt x="1061" y="2298"/>
                      <a:pt x="1334" y="2210"/>
                      <a:pt x="1647" y="1972"/>
                    </a:cubicBezTo>
                    <a:cubicBezTo>
                      <a:pt x="2205" y="1526"/>
                      <a:pt x="2763" y="689"/>
                      <a:pt x="2763" y="47"/>
                    </a:cubicBezTo>
                    <a:cubicBezTo>
                      <a:pt x="2646" y="15"/>
                      <a:pt x="2517" y="1"/>
                      <a:pt x="23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6" name="Google Shape;18936;p52"/>
              <p:cNvSpPr/>
              <p:nvPr/>
            </p:nvSpPr>
            <p:spPr>
              <a:xfrm>
                <a:off x="8015200" y="4280850"/>
                <a:ext cx="58600" cy="32450"/>
              </a:xfrm>
              <a:custGeom>
                <a:rect b="b" l="l" r="r" t="t"/>
                <a:pathLst>
                  <a:path extrusionOk="0" h="1298" w="2344">
                    <a:moveTo>
                      <a:pt x="793" y="0"/>
                    </a:moveTo>
                    <a:cubicBezTo>
                      <a:pt x="497" y="0"/>
                      <a:pt x="272" y="141"/>
                      <a:pt x="0" y="330"/>
                    </a:cubicBezTo>
                    <a:cubicBezTo>
                      <a:pt x="140" y="748"/>
                      <a:pt x="279" y="1055"/>
                      <a:pt x="781" y="1194"/>
                    </a:cubicBezTo>
                    <a:cubicBezTo>
                      <a:pt x="974" y="1262"/>
                      <a:pt x="1207" y="1298"/>
                      <a:pt x="1441" y="1298"/>
                    </a:cubicBezTo>
                    <a:cubicBezTo>
                      <a:pt x="1784" y="1298"/>
                      <a:pt x="2128" y="1221"/>
                      <a:pt x="2344" y="1055"/>
                    </a:cubicBezTo>
                    <a:cubicBezTo>
                      <a:pt x="2204" y="636"/>
                      <a:pt x="1618" y="190"/>
                      <a:pt x="1116" y="51"/>
                    </a:cubicBezTo>
                    <a:cubicBezTo>
                      <a:pt x="998" y="16"/>
                      <a:pt x="891" y="0"/>
                      <a:pt x="7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7" name="Google Shape;18937;p52"/>
              <p:cNvSpPr/>
              <p:nvPr/>
            </p:nvSpPr>
            <p:spPr>
              <a:xfrm>
                <a:off x="7987300" y="4182375"/>
                <a:ext cx="41175" cy="53725"/>
              </a:xfrm>
              <a:custGeom>
                <a:rect b="b" l="l" r="r" t="t"/>
                <a:pathLst>
                  <a:path extrusionOk="0" h="2149" w="1647">
                    <a:moveTo>
                      <a:pt x="1451" y="0"/>
                    </a:moveTo>
                    <a:lnTo>
                      <a:pt x="1451" y="0"/>
                    </a:lnTo>
                    <a:cubicBezTo>
                      <a:pt x="1005" y="56"/>
                      <a:pt x="475" y="530"/>
                      <a:pt x="251" y="1004"/>
                    </a:cubicBezTo>
                    <a:cubicBezTo>
                      <a:pt x="0" y="1451"/>
                      <a:pt x="112" y="1758"/>
                      <a:pt x="307" y="2148"/>
                    </a:cubicBezTo>
                    <a:cubicBezTo>
                      <a:pt x="754" y="2092"/>
                      <a:pt x="1060" y="2009"/>
                      <a:pt x="1312" y="1562"/>
                    </a:cubicBezTo>
                    <a:cubicBezTo>
                      <a:pt x="1535" y="1088"/>
                      <a:pt x="1646" y="391"/>
                      <a:pt x="1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8" name="Google Shape;18938;p52"/>
              <p:cNvSpPr/>
              <p:nvPr/>
            </p:nvSpPr>
            <p:spPr>
              <a:xfrm>
                <a:off x="7706200" y="4333725"/>
                <a:ext cx="34225" cy="59300"/>
              </a:xfrm>
              <a:custGeom>
                <a:rect b="b" l="l" r="r" t="t"/>
                <a:pathLst>
                  <a:path extrusionOk="0" h="2372" w="1369">
                    <a:moveTo>
                      <a:pt x="977" y="0"/>
                    </a:moveTo>
                    <a:cubicBezTo>
                      <a:pt x="587" y="167"/>
                      <a:pt x="196" y="781"/>
                      <a:pt x="85" y="1283"/>
                    </a:cubicBezTo>
                    <a:cubicBezTo>
                      <a:pt x="1" y="1786"/>
                      <a:pt x="168" y="2065"/>
                      <a:pt x="475" y="2372"/>
                    </a:cubicBezTo>
                    <a:cubicBezTo>
                      <a:pt x="894" y="2204"/>
                      <a:pt x="1173" y="2037"/>
                      <a:pt x="1256" y="1535"/>
                    </a:cubicBezTo>
                    <a:cubicBezTo>
                      <a:pt x="1368" y="1032"/>
                      <a:pt x="1284" y="335"/>
                      <a:pt x="9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39" name="Google Shape;18939;p52"/>
              <p:cNvSpPr/>
              <p:nvPr/>
            </p:nvSpPr>
            <p:spPr>
              <a:xfrm>
                <a:off x="8056350" y="4325125"/>
                <a:ext cx="60700" cy="30475"/>
              </a:xfrm>
              <a:custGeom>
                <a:rect b="b" l="l" r="r" t="t"/>
                <a:pathLst>
                  <a:path extrusionOk="0" h="1219" w="2428">
                    <a:moveTo>
                      <a:pt x="885" y="1"/>
                    </a:moveTo>
                    <a:cubicBezTo>
                      <a:pt x="478" y="1"/>
                      <a:pt x="251" y="211"/>
                      <a:pt x="0" y="511"/>
                    </a:cubicBezTo>
                    <a:cubicBezTo>
                      <a:pt x="223" y="902"/>
                      <a:pt x="419" y="1153"/>
                      <a:pt x="921" y="1209"/>
                    </a:cubicBezTo>
                    <a:cubicBezTo>
                      <a:pt x="981" y="1215"/>
                      <a:pt x="1044" y="1218"/>
                      <a:pt x="1108" y="1218"/>
                    </a:cubicBezTo>
                    <a:cubicBezTo>
                      <a:pt x="1605" y="1218"/>
                      <a:pt x="2180" y="1031"/>
                      <a:pt x="2428" y="735"/>
                    </a:cubicBezTo>
                    <a:cubicBezTo>
                      <a:pt x="2204" y="372"/>
                      <a:pt x="1563" y="65"/>
                      <a:pt x="1033" y="9"/>
                    </a:cubicBezTo>
                    <a:cubicBezTo>
                      <a:pt x="981" y="4"/>
                      <a:pt x="932" y="1"/>
                      <a:pt x="885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0" name="Google Shape;18940;p52"/>
              <p:cNvSpPr/>
              <p:nvPr/>
            </p:nvSpPr>
            <p:spPr>
              <a:xfrm>
                <a:off x="7223550" y="4049325"/>
                <a:ext cx="68375" cy="59225"/>
              </a:xfrm>
              <a:custGeom>
                <a:rect b="b" l="l" r="r" t="t"/>
                <a:pathLst>
                  <a:path extrusionOk="0" h="2369" w="2735">
                    <a:moveTo>
                      <a:pt x="771" y="1"/>
                    </a:moveTo>
                    <a:cubicBezTo>
                      <a:pt x="540" y="1"/>
                      <a:pt x="301" y="59"/>
                      <a:pt x="29" y="133"/>
                    </a:cubicBezTo>
                    <a:cubicBezTo>
                      <a:pt x="1" y="747"/>
                      <a:pt x="1" y="1193"/>
                      <a:pt x="559" y="1667"/>
                    </a:cubicBezTo>
                    <a:cubicBezTo>
                      <a:pt x="1030" y="2068"/>
                      <a:pt x="1780" y="2369"/>
                      <a:pt x="2371" y="2369"/>
                    </a:cubicBezTo>
                    <a:cubicBezTo>
                      <a:pt x="2480" y="2369"/>
                      <a:pt x="2584" y="2359"/>
                      <a:pt x="2679" y="2337"/>
                    </a:cubicBezTo>
                    <a:cubicBezTo>
                      <a:pt x="2735" y="1695"/>
                      <a:pt x="2205" y="830"/>
                      <a:pt x="1647" y="356"/>
                    </a:cubicBezTo>
                    <a:cubicBezTo>
                      <a:pt x="1336" y="92"/>
                      <a:pt x="1060" y="1"/>
                      <a:pt x="7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1" name="Google Shape;18941;p52"/>
              <p:cNvSpPr/>
              <p:nvPr/>
            </p:nvSpPr>
            <p:spPr>
              <a:xfrm>
                <a:off x="7186600" y="4059600"/>
                <a:ext cx="32100" cy="60700"/>
              </a:xfrm>
              <a:custGeom>
                <a:rect b="b" l="l" r="r" t="t"/>
                <a:pathLst>
                  <a:path extrusionOk="0" h="2428" w="1284">
                    <a:moveTo>
                      <a:pt x="726" y="1"/>
                    </a:moveTo>
                    <a:cubicBezTo>
                      <a:pt x="335" y="224"/>
                      <a:pt x="84" y="419"/>
                      <a:pt x="56" y="949"/>
                    </a:cubicBezTo>
                    <a:cubicBezTo>
                      <a:pt x="0" y="1452"/>
                      <a:pt x="195" y="2149"/>
                      <a:pt x="530" y="2428"/>
                    </a:cubicBezTo>
                    <a:cubicBezTo>
                      <a:pt x="921" y="2205"/>
                      <a:pt x="1200" y="1535"/>
                      <a:pt x="1256" y="1033"/>
                    </a:cubicBezTo>
                    <a:cubicBezTo>
                      <a:pt x="1284" y="503"/>
                      <a:pt x="1060" y="280"/>
                      <a:pt x="7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2" name="Google Shape;18942;p52"/>
              <p:cNvSpPr/>
              <p:nvPr/>
            </p:nvSpPr>
            <p:spPr>
              <a:xfrm>
                <a:off x="7251450" y="4018700"/>
                <a:ext cx="59325" cy="31825"/>
              </a:xfrm>
              <a:custGeom>
                <a:rect b="b" l="l" r="r" t="t"/>
                <a:pathLst>
                  <a:path extrusionOk="0" h="1273" w="2373">
                    <a:moveTo>
                      <a:pt x="805" y="0"/>
                    </a:moveTo>
                    <a:cubicBezTo>
                      <a:pt x="485" y="0"/>
                      <a:pt x="259" y="166"/>
                      <a:pt x="1" y="381"/>
                    </a:cubicBezTo>
                    <a:cubicBezTo>
                      <a:pt x="168" y="800"/>
                      <a:pt x="308" y="1079"/>
                      <a:pt x="810" y="1218"/>
                    </a:cubicBezTo>
                    <a:cubicBezTo>
                      <a:pt x="969" y="1254"/>
                      <a:pt x="1150" y="1272"/>
                      <a:pt x="1335" y="1272"/>
                    </a:cubicBezTo>
                    <a:cubicBezTo>
                      <a:pt x="1732" y="1272"/>
                      <a:pt x="2143" y="1186"/>
                      <a:pt x="2372" y="995"/>
                    </a:cubicBezTo>
                    <a:cubicBezTo>
                      <a:pt x="2205" y="577"/>
                      <a:pt x="1619" y="186"/>
                      <a:pt x="1117" y="47"/>
                    </a:cubicBezTo>
                    <a:cubicBezTo>
                      <a:pt x="1002" y="15"/>
                      <a:pt x="900" y="0"/>
                      <a:pt x="8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3" name="Google Shape;18943;p52"/>
              <p:cNvSpPr/>
              <p:nvPr/>
            </p:nvSpPr>
            <p:spPr>
              <a:xfrm>
                <a:off x="7235425" y="4321850"/>
                <a:ext cx="60700" cy="30075"/>
              </a:xfrm>
              <a:custGeom>
                <a:rect b="b" l="l" r="r" t="t"/>
                <a:pathLst>
                  <a:path extrusionOk="0" h="1203" w="2428">
                    <a:moveTo>
                      <a:pt x="977" y="1"/>
                    </a:moveTo>
                    <a:cubicBezTo>
                      <a:pt x="447" y="29"/>
                      <a:pt x="251" y="280"/>
                      <a:pt x="0" y="642"/>
                    </a:cubicBezTo>
                    <a:cubicBezTo>
                      <a:pt x="238" y="960"/>
                      <a:pt x="452" y="1203"/>
                      <a:pt x="926" y="1203"/>
                    </a:cubicBezTo>
                    <a:cubicBezTo>
                      <a:pt x="951" y="1203"/>
                      <a:pt x="977" y="1202"/>
                      <a:pt x="1004" y="1200"/>
                    </a:cubicBezTo>
                    <a:cubicBezTo>
                      <a:pt x="1507" y="1200"/>
                      <a:pt x="2176" y="949"/>
                      <a:pt x="2427" y="587"/>
                    </a:cubicBezTo>
                    <a:cubicBezTo>
                      <a:pt x="2176" y="224"/>
                      <a:pt x="1479" y="1"/>
                      <a:pt x="9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4" name="Google Shape;18944;p52"/>
              <p:cNvSpPr/>
              <p:nvPr/>
            </p:nvSpPr>
            <p:spPr>
              <a:xfrm>
                <a:off x="7153125" y="4110525"/>
                <a:ext cx="32800" cy="60700"/>
              </a:xfrm>
              <a:custGeom>
                <a:rect b="b" l="l" r="r" t="t"/>
                <a:pathLst>
                  <a:path extrusionOk="0" h="2428" w="1312">
                    <a:moveTo>
                      <a:pt x="530" y="0"/>
                    </a:moveTo>
                    <a:cubicBezTo>
                      <a:pt x="195" y="307"/>
                      <a:pt x="0" y="558"/>
                      <a:pt x="56" y="1061"/>
                    </a:cubicBezTo>
                    <a:cubicBezTo>
                      <a:pt x="140" y="1563"/>
                      <a:pt x="446" y="2204"/>
                      <a:pt x="837" y="2428"/>
                    </a:cubicBezTo>
                    <a:cubicBezTo>
                      <a:pt x="1172" y="2121"/>
                      <a:pt x="1311" y="1423"/>
                      <a:pt x="1255" y="893"/>
                    </a:cubicBezTo>
                    <a:cubicBezTo>
                      <a:pt x="1172" y="391"/>
                      <a:pt x="921" y="224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5" name="Google Shape;18945;p52"/>
              <p:cNvSpPr/>
              <p:nvPr/>
            </p:nvSpPr>
            <p:spPr>
              <a:xfrm>
                <a:off x="7883375" y="3783375"/>
                <a:ext cx="86500" cy="42600"/>
              </a:xfrm>
              <a:custGeom>
                <a:rect b="b" l="l" r="r" t="t"/>
                <a:pathLst>
                  <a:path extrusionOk="0" h="1704" w="3460">
                    <a:moveTo>
                      <a:pt x="1340" y="0"/>
                    </a:moveTo>
                    <a:cubicBezTo>
                      <a:pt x="672" y="0"/>
                      <a:pt x="349" y="328"/>
                      <a:pt x="0" y="811"/>
                    </a:cubicBezTo>
                    <a:cubicBezTo>
                      <a:pt x="363" y="1341"/>
                      <a:pt x="670" y="1676"/>
                      <a:pt x="1395" y="1704"/>
                    </a:cubicBezTo>
                    <a:cubicBezTo>
                      <a:pt x="2121" y="1704"/>
                      <a:pt x="3069" y="1397"/>
                      <a:pt x="3460" y="894"/>
                    </a:cubicBezTo>
                    <a:cubicBezTo>
                      <a:pt x="3097" y="364"/>
                      <a:pt x="2149" y="2"/>
                      <a:pt x="1423" y="2"/>
                    </a:cubicBezTo>
                    <a:cubicBezTo>
                      <a:pt x="1395" y="1"/>
                      <a:pt x="1367" y="0"/>
                      <a:pt x="1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6" name="Google Shape;18946;p52"/>
              <p:cNvSpPr/>
              <p:nvPr/>
            </p:nvSpPr>
            <p:spPr>
              <a:xfrm>
                <a:off x="7891050" y="3839200"/>
                <a:ext cx="43950" cy="50250"/>
              </a:xfrm>
              <a:custGeom>
                <a:rect b="b" l="l" r="r" t="t"/>
                <a:pathLst>
                  <a:path extrusionOk="0" h="2010" w="1758">
                    <a:moveTo>
                      <a:pt x="223" y="1"/>
                    </a:moveTo>
                    <a:cubicBezTo>
                      <a:pt x="56" y="419"/>
                      <a:pt x="0" y="726"/>
                      <a:pt x="279" y="1145"/>
                    </a:cubicBezTo>
                    <a:cubicBezTo>
                      <a:pt x="586" y="1591"/>
                      <a:pt x="1144" y="2009"/>
                      <a:pt x="1590" y="2009"/>
                    </a:cubicBezTo>
                    <a:cubicBezTo>
                      <a:pt x="1758" y="1591"/>
                      <a:pt x="1563" y="893"/>
                      <a:pt x="1284" y="475"/>
                    </a:cubicBezTo>
                    <a:cubicBezTo>
                      <a:pt x="977" y="56"/>
                      <a:pt x="670" y="1"/>
                      <a:pt x="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7" name="Google Shape;18947;p52"/>
              <p:cNvSpPr/>
              <p:nvPr/>
            </p:nvSpPr>
            <p:spPr>
              <a:xfrm>
                <a:off x="7881975" y="3758925"/>
                <a:ext cx="55125" cy="35000"/>
              </a:xfrm>
              <a:custGeom>
                <a:rect b="b" l="l" r="r" t="t"/>
                <a:pathLst>
                  <a:path extrusionOk="0" h="1400" w="2205">
                    <a:moveTo>
                      <a:pt x="1559" y="1"/>
                    </a:moveTo>
                    <a:cubicBezTo>
                      <a:pt x="1245" y="1"/>
                      <a:pt x="909" y="73"/>
                      <a:pt x="642" y="199"/>
                    </a:cubicBezTo>
                    <a:cubicBezTo>
                      <a:pt x="168" y="422"/>
                      <a:pt x="84" y="729"/>
                      <a:pt x="1" y="1147"/>
                    </a:cubicBezTo>
                    <a:cubicBezTo>
                      <a:pt x="234" y="1291"/>
                      <a:pt x="444" y="1400"/>
                      <a:pt x="691" y="1400"/>
                    </a:cubicBezTo>
                    <a:cubicBezTo>
                      <a:pt x="827" y="1400"/>
                      <a:pt x="975" y="1366"/>
                      <a:pt x="1144" y="1287"/>
                    </a:cubicBezTo>
                    <a:cubicBezTo>
                      <a:pt x="1591" y="1091"/>
                      <a:pt x="2121" y="589"/>
                      <a:pt x="2205" y="143"/>
                    </a:cubicBezTo>
                    <a:cubicBezTo>
                      <a:pt x="2033" y="45"/>
                      <a:pt x="1803" y="1"/>
                      <a:pt x="15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8" name="Google Shape;18948;p52"/>
              <p:cNvSpPr/>
              <p:nvPr/>
            </p:nvSpPr>
            <p:spPr>
              <a:xfrm>
                <a:off x="7741075" y="3611850"/>
                <a:ext cx="48150" cy="41700"/>
              </a:xfrm>
              <a:custGeom>
                <a:rect b="b" l="l" r="r" t="t"/>
                <a:pathLst>
                  <a:path extrusionOk="0" h="1668" w="1926">
                    <a:moveTo>
                      <a:pt x="1672" y="1"/>
                    </a:moveTo>
                    <a:cubicBezTo>
                      <a:pt x="1259" y="1"/>
                      <a:pt x="718" y="222"/>
                      <a:pt x="392" y="502"/>
                    </a:cubicBezTo>
                    <a:cubicBezTo>
                      <a:pt x="1" y="809"/>
                      <a:pt x="1" y="1143"/>
                      <a:pt x="29" y="1590"/>
                    </a:cubicBezTo>
                    <a:cubicBezTo>
                      <a:pt x="201" y="1636"/>
                      <a:pt x="359" y="1668"/>
                      <a:pt x="513" y="1668"/>
                    </a:cubicBezTo>
                    <a:cubicBezTo>
                      <a:pt x="733" y="1668"/>
                      <a:pt x="943" y="1603"/>
                      <a:pt x="1173" y="1422"/>
                    </a:cubicBezTo>
                    <a:cubicBezTo>
                      <a:pt x="1563" y="1088"/>
                      <a:pt x="1926" y="474"/>
                      <a:pt x="1898" y="27"/>
                    </a:cubicBezTo>
                    <a:cubicBezTo>
                      <a:pt x="1829" y="9"/>
                      <a:pt x="1753" y="1"/>
                      <a:pt x="16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49" name="Google Shape;18949;p52"/>
              <p:cNvSpPr/>
              <p:nvPr/>
            </p:nvSpPr>
            <p:spPr>
              <a:xfrm>
                <a:off x="7872900" y="3884600"/>
                <a:ext cx="47450" cy="43575"/>
              </a:xfrm>
              <a:custGeom>
                <a:rect b="b" l="l" r="r" t="t"/>
                <a:pathLst>
                  <a:path extrusionOk="0" h="1743" w="1898">
                    <a:moveTo>
                      <a:pt x="495" y="1"/>
                    </a:moveTo>
                    <a:cubicBezTo>
                      <a:pt x="360" y="1"/>
                      <a:pt x="218" y="24"/>
                      <a:pt x="57" y="54"/>
                    </a:cubicBezTo>
                    <a:cubicBezTo>
                      <a:pt x="1" y="500"/>
                      <a:pt x="1" y="807"/>
                      <a:pt x="364" y="1170"/>
                    </a:cubicBezTo>
                    <a:cubicBezTo>
                      <a:pt x="682" y="1489"/>
                      <a:pt x="1238" y="1743"/>
                      <a:pt x="1652" y="1743"/>
                    </a:cubicBezTo>
                    <a:cubicBezTo>
                      <a:pt x="1709" y="1743"/>
                      <a:pt x="1764" y="1738"/>
                      <a:pt x="1814" y="1728"/>
                    </a:cubicBezTo>
                    <a:cubicBezTo>
                      <a:pt x="1898" y="1309"/>
                      <a:pt x="1563" y="640"/>
                      <a:pt x="1201" y="305"/>
                    </a:cubicBezTo>
                    <a:cubicBezTo>
                      <a:pt x="951" y="73"/>
                      <a:pt x="735" y="1"/>
                      <a:pt x="4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0" name="Google Shape;18950;p52"/>
              <p:cNvSpPr/>
              <p:nvPr/>
            </p:nvSpPr>
            <p:spPr>
              <a:xfrm>
                <a:off x="7676925" y="3699725"/>
                <a:ext cx="67675" cy="61175"/>
              </a:xfrm>
              <a:custGeom>
                <a:rect b="b" l="l" r="r" t="t"/>
                <a:pathLst>
                  <a:path extrusionOk="0" h="2447" w="2707">
                    <a:moveTo>
                      <a:pt x="2363" y="1"/>
                    </a:moveTo>
                    <a:cubicBezTo>
                      <a:pt x="1765" y="1"/>
                      <a:pt x="990" y="373"/>
                      <a:pt x="530" y="809"/>
                    </a:cubicBezTo>
                    <a:cubicBezTo>
                      <a:pt x="0" y="1283"/>
                      <a:pt x="0" y="1757"/>
                      <a:pt x="84" y="2371"/>
                    </a:cubicBezTo>
                    <a:cubicBezTo>
                      <a:pt x="313" y="2413"/>
                      <a:pt x="523" y="2447"/>
                      <a:pt x="723" y="2447"/>
                    </a:cubicBezTo>
                    <a:cubicBezTo>
                      <a:pt x="1059" y="2447"/>
                      <a:pt x="1370" y="2351"/>
                      <a:pt x="1702" y="2036"/>
                    </a:cubicBezTo>
                    <a:cubicBezTo>
                      <a:pt x="2232" y="1534"/>
                      <a:pt x="2706" y="642"/>
                      <a:pt x="2623" y="28"/>
                    </a:cubicBezTo>
                    <a:cubicBezTo>
                      <a:pt x="2541" y="9"/>
                      <a:pt x="2454" y="1"/>
                      <a:pt x="2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1" name="Google Shape;18951;p52"/>
              <p:cNvSpPr/>
              <p:nvPr/>
            </p:nvSpPr>
            <p:spPr>
              <a:xfrm>
                <a:off x="7383275" y="3672550"/>
                <a:ext cx="54425" cy="35800"/>
              </a:xfrm>
              <a:custGeom>
                <a:rect b="b" l="l" r="r" t="t"/>
                <a:pathLst>
                  <a:path extrusionOk="0" h="1432" w="2177">
                    <a:moveTo>
                      <a:pt x="1608" y="1"/>
                    </a:moveTo>
                    <a:cubicBezTo>
                      <a:pt x="1266" y="1"/>
                      <a:pt x="888" y="85"/>
                      <a:pt x="614" y="222"/>
                    </a:cubicBezTo>
                    <a:cubicBezTo>
                      <a:pt x="140" y="445"/>
                      <a:pt x="57" y="780"/>
                      <a:pt x="1" y="1198"/>
                    </a:cubicBezTo>
                    <a:cubicBezTo>
                      <a:pt x="242" y="1336"/>
                      <a:pt x="452" y="1432"/>
                      <a:pt x="682" y="1432"/>
                    </a:cubicBezTo>
                    <a:cubicBezTo>
                      <a:pt x="824" y="1432"/>
                      <a:pt x="974" y="1395"/>
                      <a:pt x="1145" y="1310"/>
                    </a:cubicBezTo>
                    <a:cubicBezTo>
                      <a:pt x="1591" y="1059"/>
                      <a:pt x="2093" y="557"/>
                      <a:pt x="2177" y="110"/>
                    </a:cubicBezTo>
                    <a:cubicBezTo>
                      <a:pt x="2025" y="35"/>
                      <a:pt x="1824" y="1"/>
                      <a:pt x="16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2" name="Google Shape;18952;p52"/>
              <p:cNvSpPr/>
              <p:nvPr/>
            </p:nvSpPr>
            <p:spPr>
              <a:xfrm>
                <a:off x="7649025" y="3672500"/>
                <a:ext cx="38375" cy="56525"/>
              </a:xfrm>
              <a:custGeom>
                <a:rect b="b" l="l" r="r" t="t"/>
                <a:pathLst>
                  <a:path extrusionOk="0" h="2261" w="1535">
                    <a:moveTo>
                      <a:pt x="1284" y="1"/>
                    </a:moveTo>
                    <a:cubicBezTo>
                      <a:pt x="865" y="84"/>
                      <a:pt x="391" y="642"/>
                      <a:pt x="196" y="1117"/>
                    </a:cubicBezTo>
                    <a:cubicBezTo>
                      <a:pt x="0" y="1591"/>
                      <a:pt x="140" y="1898"/>
                      <a:pt x="391" y="2261"/>
                    </a:cubicBezTo>
                    <a:cubicBezTo>
                      <a:pt x="809" y="2149"/>
                      <a:pt x="1116" y="2037"/>
                      <a:pt x="1312" y="1563"/>
                    </a:cubicBezTo>
                    <a:cubicBezTo>
                      <a:pt x="1507" y="1089"/>
                      <a:pt x="1535" y="363"/>
                      <a:pt x="12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3" name="Google Shape;18953;p52"/>
              <p:cNvSpPr/>
              <p:nvPr/>
            </p:nvSpPr>
            <p:spPr>
              <a:xfrm>
                <a:off x="7331675" y="3675025"/>
                <a:ext cx="50925" cy="38400"/>
              </a:xfrm>
              <a:custGeom>
                <a:rect b="b" l="l" r="r" t="t"/>
                <a:pathLst>
                  <a:path extrusionOk="0" h="1536" w="2037">
                    <a:moveTo>
                      <a:pt x="1639" y="0"/>
                    </a:moveTo>
                    <a:cubicBezTo>
                      <a:pt x="1256" y="0"/>
                      <a:pt x="806" y="144"/>
                      <a:pt x="502" y="346"/>
                    </a:cubicBezTo>
                    <a:cubicBezTo>
                      <a:pt x="56" y="625"/>
                      <a:pt x="0" y="960"/>
                      <a:pt x="0" y="1406"/>
                    </a:cubicBezTo>
                    <a:cubicBezTo>
                      <a:pt x="202" y="1478"/>
                      <a:pt x="389" y="1536"/>
                      <a:pt x="580" y="1536"/>
                    </a:cubicBezTo>
                    <a:cubicBezTo>
                      <a:pt x="759" y="1536"/>
                      <a:pt x="942" y="1485"/>
                      <a:pt x="1144" y="1351"/>
                    </a:cubicBezTo>
                    <a:cubicBezTo>
                      <a:pt x="1590" y="1072"/>
                      <a:pt x="2009" y="514"/>
                      <a:pt x="2037" y="67"/>
                    </a:cubicBezTo>
                    <a:cubicBezTo>
                      <a:pt x="1922" y="21"/>
                      <a:pt x="1785" y="0"/>
                      <a:pt x="16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4" name="Google Shape;18954;p52"/>
              <p:cNvSpPr/>
              <p:nvPr/>
            </p:nvSpPr>
            <p:spPr>
              <a:xfrm>
                <a:off x="7353975" y="3724125"/>
                <a:ext cx="60725" cy="30000"/>
              </a:xfrm>
              <a:custGeom>
                <a:rect b="b" l="l" r="r" t="t"/>
                <a:pathLst>
                  <a:path extrusionOk="0" h="1200" w="2429">
                    <a:moveTo>
                      <a:pt x="977" y="0"/>
                    </a:moveTo>
                    <a:cubicBezTo>
                      <a:pt x="475" y="0"/>
                      <a:pt x="252" y="251"/>
                      <a:pt x="1" y="586"/>
                    </a:cubicBezTo>
                    <a:cubicBezTo>
                      <a:pt x="252" y="949"/>
                      <a:pt x="475" y="1200"/>
                      <a:pt x="1005" y="1200"/>
                    </a:cubicBezTo>
                    <a:cubicBezTo>
                      <a:pt x="1508" y="1200"/>
                      <a:pt x="2177" y="949"/>
                      <a:pt x="2428" y="586"/>
                    </a:cubicBezTo>
                    <a:cubicBezTo>
                      <a:pt x="2177" y="223"/>
                      <a:pt x="1508" y="0"/>
                      <a:pt x="9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5" name="Google Shape;18955;p52"/>
              <p:cNvSpPr/>
              <p:nvPr/>
            </p:nvSpPr>
            <p:spPr>
              <a:xfrm>
                <a:off x="5790950" y="4012350"/>
                <a:ext cx="84400" cy="43700"/>
              </a:xfrm>
              <a:custGeom>
                <a:rect b="b" l="l" r="r" t="t"/>
                <a:pathLst>
                  <a:path extrusionOk="0" h="1748" w="3376">
                    <a:moveTo>
                      <a:pt x="2239" y="0"/>
                    </a:moveTo>
                    <a:cubicBezTo>
                      <a:pt x="2119" y="0"/>
                      <a:pt x="1988" y="16"/>
                      <a:pt x="1842" y="49"/>
                    </a:cubicBezTo>
                    <a:cubicBezTo>
                      <a:pt x="1144" y="189"/>
                      <a:pt x="251" y="719"/>
                      <a:pt x="0" y="1277"/>
                    </a:cubicBezTo>
                    <a:cubicBezTo>
                      <a:pt x="356" y="1591"/>
                      <a:pt x="1010" y="1748"/>
                      <a:pt x="1609" y="1748"/>
                    </a:cubicBezTo>
                    <a:cubicBezTo>
                      <a:pt x="1808" y="1748"/>
                      <a:pt x="2002" y="1730"/>
                      <a:pt x="2176" y="1695"/>
                    </a:cubicBezTo>
                    <a:cubicBezTo>
                      <a:pt x="2902" y="1556"/>
                      <a:pt x="3125" y="1165"/>
                      <a:pt x="3376" y="580"/>
                    </a:cubicBezTo>
                    <a:cubicBezTo>
                      <a:pt x="3019" y="245"/>
                      <a:pt x="2716" y="0"/>
                      <a:pt x="22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6" name="Google Shape;18956;p52"/>
              <p:cNvSpPr/>
              <p:nvPr/>
            </p:nvSpPr>
            <p:spPr>
              <a:xfrm>
                <a:off x="5836275" y="3965075"/>
                <a:ext cx="47450" cy="43400"/>
              </a:xfrm>
              <a:custGeom>
                <a:rect b="b" l="l" r="r" t="t"/>
                <a:pathLst>
                  <a:path extrusionOk="0" h="1736" w="1898">
                    <a:moveTo>
                      <a:pt x="218" y="0"/>
                    </a:moveTo>
                    <a:cubicBezTo>
                      <a:pt x="161" y="0"/>
                      <a:pt x="107" y="5"/>
                      <a:pt x="56" y="15"/>
                    </a:cubicBezTo>
                    <a:cubicBezTo>
                      <a:pt x="1" y="462"/>
                      <a:pt x="335" y="1103"/>
                      <a:pt x="698" y="1438"/>
                    </a:cubicBezTo>
                    <a:cubicBezTo>
                      <a:pt x="937" y="1660"/>
                      <a:pt x="1144" y="1736"/>
                      <a:pt x="1371" y="1736"/>
                    </a:cubicBezTo>
                    <a:cubicBezTo>
                      <a:pt x="1516" y="1736"/>
                      <a:pt x="1668" y="1705"/>
                      <a:pt x="1842" y="1661"/>
                    </a:cubicBezTo>
                    <a:cubicBezTo>
                      <a:pt x="1898" y="1243"/>
                      <a:pt x="1898" y="908"/>
                      <a:pt x="1507" y="573"/>
                    </a:cubicBezTo>
                    <a:cubicBezTo>
                      <a:pt x="1188" y="255"/>
                      <a:pt x="632" y="0"/>
                      <a:pt x="2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7" name="Google Shape;18957;p52"/>
              <p:cNvSpPr/>
              <p:nvPr/>
            </p:nvSpPr>
            <p:spPr>
              <a:xfrm>
                <a:off x="5828600" y="4060625"/>
                <a:ext cx="48850" cy="40525"/>
              </a:xfrm>
              <a:custGeom>
                <a:rect b="b" l="l" r="r" t="t"/>
                <a:pathLst>
                  <a:path extrusionOk="0" h="1621" w="1954">
                    <a:moveTo>
                      <a:pt x="1407" y="1"/>
                    </a:moveTo>
                    <a:cubicBezTo>
                      <a:pt x="1210" y="1"/>
                      <a:pt x="1018" y="61"/>
                      <a:pt x="810" y="239"/>
                    </a:cubicBezTo>
                    <a:cubicBezTo>
                      <a:pt x="391" y="546"/>
                      <a:pt x="1" y="1132"/>
                      <a:pt x="1" y="1578"/>
                    </a:cubicBezTo>
                    <a:cubicBezTo>
                      <a:pt x="88" y="1607"/>
                      <a:pt x="188" y="1620"/>
                      <a:pt x="295" y="1620"/>
                    </a:cubicBezTo>
                    <a:cubicBezTo>
                      <a:pt x="699" y="1620"/>
                      <a:pt x="1204" y="1430"/>
                      <a:pt x="1535" y="1187"/>
                    </a:cubicBezTo>
                    <a:cubicBezTo>
                      <a:pt x="1926" y="880"/>
                      <a:pt x="1954" y="546"/>
                      <a:pt x="1954" y="99"/>
                    </a:cubicBezTo>
                    <a:cubicBezTo>
                      <a:pt x="1758" y="47"/>
                      <a:pt x="1580" y="1"/>
                      <a:pt x="14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8" name="Google Shape;18958;p52"/>
              <p:cNvSpPr/>
              <p:nvPr/>
            </p:nvSpPr>
            <p:spPr>
              <a:xfrm>
                <a:off x="5852325" y="4120800"/>
                <a:ext cx="45350" cy="48325"/>
              </a:xfrm>
              <a:custGeom>
                <a:rect b="b" l="l" r="r" t="t"/>
                <a:pathLst>
                  <a:path extrusionOk="0" h="1933" w="1814">
                    <a:moveTo>
                      <a:pt x="1406" y="0"/>
                    </a:moveTo>
                    <a:cubicBezTo>
                      <a:pt x="1069" y="0"/>
                      <a:pt x="809" y="78"/>
                      <a:pt x="530" y="426"/>
                    </a:cubicBezTo>
                    <a:cubicBezTo>
                      <a:pt x="223" y="817"/>
                      <a:pt x="0" y="1514"/>
                      <a:pt x="140" y="1933"/>
                    </a:cubicBezTo>
                    <a:cubicBezTo>
                      <a:pt x="586" y="1933"/>
                      <a:pt x="1172" y="1542"/>
                      <a:pt x="1507" y="1152"/>
                    </a:cubicBezTo>
                    <a:cubicBezTo>
                      <a:pt x="1814" y="733"/>
                      <a:pt x="1758" y="426"/>
                      <a:pt x="1618" y="8"/>
                    </a:cubicBezTo>
                    <a:cubicBezTo>
                      <a:pt x="1544" y="3"/>
                      <a:pt x="1474" y="0"/>
                      <a:pt x="14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59" name="Google Shape;18959;p52"/>
              <p:cNvSpPr/>
              <p:nvPr/>
            </p:nvSpPr>
            <p:spPr>
              <a:xfrm>
                <a:off x="5813950" y="3912000"/>
                <a:ext cx="52350" cy="37500"/>
              </a:xfrm>
              <a:custGeom>
                <a:rect b="b" l="l" r="r" t="t"/>
                <a:pathLst>
                  <a:path extrusionOk="0" h="1500" w="2094">
                    <a:moveTo>
                      <a:pt x="441" y="1"/>
                    </a:moveTo>
                    <a:cubicBezTo>
                      <a:pt x="279" y="1"/>
                      <a:pt x="127" y="23"/>
                      <a:pt x="1" y="74"/>
                    </a:cubicBezTo>
                    <a:cubicBezTo>
                      <a:pt x="29" y="520"/>
                      <a:pt x="503" y="1078"/>
                      <a:pt x="922" y="1329"/>
                    </a:cubicBezTo>
                    <a:cubicBezTo>
                      <a:pt x="1118" y="1452"/>
                      <a:pt x="1287" y="1499"/>
                      <a:pt x="1451" y="1499"/>
                    </a:cubicBezTo>
                    <a:cubicBezTo>
                      <a:pt x="1660" y="1499"/>
                      <a:pt x="1859" y="1423"/>
                      <a:pt x="2093" y="1329"/>
                    </a:cubicBezTo>
                    <a:cubicBezTo>
                      <a:pt x="2065" y="883"/>
                      <a:pt x="1982" y="576"/>
                      <a:pt x="1563" y="297"/>
                    </a:cubicBezTo>
                    <a:cubicBezTo>
                      <a:pt x="1251" y="122"/>
                      <a:pt x="817" y="1"/>
                      <a:pt x="4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0" name="Google Shape;18960;p52"/>
              <p:cNvSpPr/>
              <p:nvPr/>
            </p:nvSpPr>
            <p:spPr>
              <a:xfrm>
                <a:off x="5730950" y="4318375"/>
                <a:ext cx="55825" cy="78150"/>
              </a:xfrm>
              <a:custGeom>
                <a:rect b="b" l="l" r="r" t="t"/>
                <a:pathLst>
                  <a:path extrusionOk="0" h="3126" w="2233">
                    <a:moveTo>
                      <a:pt x="308" y="0"/>
                    </a:moveTo>
                    <a:cubicBezTo>
                      <a:pt x="1" y="558"/>
                      <a:pt x="85" y="1563"/>
                      <a:pt x="391" y="2232"/>
                    </a:cubicBezTo>
                    <a:cubicBezTo>
                      <a:pt x="698" y="2874"/>
                      <a:pt x="1145" y="3013"/>
                      <a:pt x="1758" y="3125"/>
                    </a:cubicBezTo>
                    <a:cubicBezTo>
                      <a:pt x="2065" y="2595"/>
                      <a:pt x="2233" y="2176"/>
                      <a:pt x="1926" y="1507"/>
                    </a:cubicBezTo>
                    <a:cubicBezTo>
                      <a:pt x="1647" y="865"/>
                      <a:pt x="922" y="112"/>
                      <a:pt x="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1" name="Google Shape;18961;p52"/>
              <p:cNvSpPr/>
              <p:nvPr/>
            </p:nvSpPr>
            <p:spPr>
              <a:xfrm>
                <a:off x="5788850" y="4345575"/>
                <a:ext cx="41875" cy="53025"/>
              </a:xfrm>
              <a:custGeom>
                <a:rect b="b" l="l" r="r" t="t"/>
                <a:pathLst>
                  <a:path extrusionOk="0" h="2121" w="1675">
                    <a:moveTo>
                      <a:pt x="1479" y="0"/>
                    </a:moveTo>
                    <a:lnTo>
                      <a:pt x="1479" y="0"/>
                    </a:lnTo>
                    <a:cubicBezTo>
                      <a:pt x="1061" y="56"/>
                      <a:pt x="503" y="530"/>
                      <a:pt x="252" y="977"/>
                    </a:cubicBezTo>
                    <a:cubicBezTo>
                      <a:pt x="0" y="1423"/>
                      <a:pt x="112" y="1730"/>
                      <a:pt x="279" y="2121"/>
                    </a:cubicBezTo>
                    <a:cubicBezTo>
                      <a:pt x="726" y="2093"/>
                      <a:pt x="1033" y="2009"/>
                      <a:pt x="1284" y="1563"/>
                    </a:cubicBezTo>
                    <a:cubicBezTo>
                      <a:pt x="1535" y="1116"/>
                      <a:pt x="1674" y="419"/>
                      <a:pt x="14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2" name="Google Shape;18962;p52"/>
              <p:cNvSpPr/>
              <p:nvPr/>
            </p:nvSpPr>
            <p:spPr>
              <a:xfrm>
                <a:off x="5691900" y="4367225"/>
                <a:ext cx="48850" cy="41900"/>
              </a:xfrm>
              <a:custGeom>
                <a:rect b="b" l="l" r="r" t="t"/>
                <a:pathLst>
                  <a:path extrusionOk="0" h="1676" w="1954">
                    <a:moveTo>
                      <a:pt x="280" y="0"/>
                    </a:moveTo>
                    <a:cubicBezTo>
                      <a:pt x="201" y="0"/>
                      <a:pt x="125" y="9"/>
                      <a:pt x="56" y="27"/>
                    </a:cubicBezTo>
                    <a:cubicBezTo>
                      <a:pt x="1" y="474"/>
                      <a:pt x="391" y="1087"/>
                      <a:pt x="782" y="1422"/>
                    </a:cubicBezTo>
                    <a:cubicBezTo>
                      <a:pt x="1003" y="1612"/>
                      <a:pt x="1197" y="1676"/>
                      <a:pt x="1405" y="1676"/>
                    </a:cubicBezTo>
                    <a:cubicBezTo>
                      <a:pt x="1564" y="1676"/>
                      <a:pt x="1732" y="1638"/>
                      <a:pt x="1926" y="1590"/>
                    </a:cubicBezTo>
                    <a:cubicBezTo>
                      <a:pt x="1953" y="1143"/>
                      <a:pt x="1926" y="836"/>
                      <a:pt x="1535" y="501"/>
                    </a:cubicBezTo>
                    <a:cubicBezTo>
                      <a:pt x="1209" y="222"/>
                      <a:pt x="687" y="0"/>
                      <a:pt x="2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3" name="Google Shape;18963;p52"/>
              <p:cNvSpPr/>
              <p:nvPr/>
            </p:nvSpPr>
            <p:spPr>
              <a:xfrm>
                <a:off x="5631925" y="4406200"/>
                <a:ext cx="55825" cy="35000"/>
              </a:xfrm>
              <a:custGeom>
                <a:rect b="b" l="l" r="r" t="t"/>
                <a:pathLst>
                  <a:path extrusionOk="0" h="1400" w="2233">
                    <a:moveTo>
                      <a:pt x="655" y="0"/>
                    </a:moveTo>
                    <a:cubicBezTo>
                      <a:pt x="407" y="0"/>
                      <a:pt x="171" y="44"/>
                      <a:pt x="0" y="142"/>
                    </a:cubicBezTo>
                    <a:cubicBezTo>
                      <a:pt x="84" y="588"/>
                      <a:pt x="614" y="1091"/>
                      <a:pt x="1088" y="1286"/>
                    </a:cubicBezTo>
                    <a:cubicBezTo>
                      <a:pt x="1257" y="1366"/>
                      <a:pt x="1402" y="1399"/>
                      <a:pt x="1535" y="1399"/>
                    </a:cubicBezTo>
                    <a:cubicBezTo>
                      <a:pt x="1776" y="1399"/>
                      <a:pt x="1981" y="1290"/>
                      <a:pt x="2232" y="1146"/>
                    </a:cubicBezTo>
                    <a:cubicBezTo>
                      <a:pt x="2148" y="728"/>
                      <a:pt x="2037" y="421"/>
                      <a:pt x="1563" y="198"/>
                    </a:cubicBezTo>
                    <a:cubicBezTo>
                      <a:pt x="1312" y="73"/>
                      <a:pt x="973" y="0"/>
                      <a:pt x="6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4" name="Google Shape;18964;p52"/>
              <p:cNvSpPr/>
              <p:nvPr/>
            </p:nvSpPr>
            <p:spPr>
              <a:xfrm>
                <a:off x="5841850" y="4311400"/>
                <a:ext cx="36300" cy="57900"/>
              </a:xfrm>
              <a:custGeom>
                <a:rect b="b" l="l" r="r" t="t"/>
                <a:pathLst>
                  <a:path extrusionOk="0" h="2316" w="1452">
                    <a:moveTo>
                      <a:pt x="1173" y="0"/>
                    </a:moveTo>
                    <a:cubicBezTo>
                      <a:pt x="754" y="112"/>
                      <a:pt x="308" y="698"/>
                      <a:pt x="140" y="1172"/>
                    </a:cubicBezTo>
                    <a:cubicBezTo>
                      <a:pt x="1" y="1674"/>
                      <a:pt x="168" y="1953"/>
                      <a:pt x="419" y="2316"/>
                    </a:cubicBezTo>
                    <a:cubicBezTo>
                      <a:pt x="838" y="2176"/>
                      <a:pt x="1145" y="2037"/>
                      <a:pt x="1284" y="1563"/>
                    </a:cubicBezTo>
                    <a:cubicBezTo>
                      <a:pt x="1452" y="1060"/>
                      <a:pt x="1424" y="335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5" name="Google Shape;18965;p52"/>
              <p:cNvSpPr/>
              <p:nvPr/>
            </p:nvSpPr>
            <p:spPr>
              <a:xfrm>
                <a:off x="6367750" y="3955275"/>
                <a:ext cx="76750" cy="50425"/>
              </a:xfrm>
              <a:custGeom>
                <a:rect b="b" l="l" r="r" t="t"/>
                <a:pathLst>
                  <a:path extrusionOk="0" h="2017" w="3070">
                    <a:moveTo>
                      <a:pt x="2126" y="0"/>
                    </a:moveTo>
                    <a:cubicBezTo>
                      <a:pt x="1920" y="0"/>
                      <a:pt x="1700" y="54"/>
                      <a:pt x="1451" y="184"/>
                    </a:cubicBezTo>
                    <a:cubicBezTo>
                      <a:pt x="810" y="519"/>
                      <a:pt x="84" y="1244"/>
                      <a:pt x="1" y="1858"/>
                    </a:cubicBezTo>
                    <a:cubicBezTo>
                      <a:pt x="218" y="1967"/>
                      <a:pt x="503" y="2016"/>
                      <a:pt x="808" y="2016"/>
                    </a:cubicBezTo>
                    <a:cubicBezTo>
                      <a:pt x="1286" y="2016"/>
                      <a:pt x="1813" y="1895"/>
                      <a:pt x="2205" y="1691"/>
                    </a:cubicBezTo>
                    <a:cubicBezTo>
                      <a:pt x="2846" y="1384"/>
                      <a:pt x="2986" y="937"/>
                      <a:pt x="3070" y="324"/>
                    </a:cubicBezTo>
                    <a:cubicBezTo>
                      <a:pt x="2745" y="136"/>
                      <a:pt x="2452" y="0"/>
                      <a:pt x="2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6" name="Google Shape;18966;p52"/>
              <p:cNvSpPr/>
              <p:nvPr/>
            </p:nvSpPr>
            <p:spPr>
              <a:xfrm>
                <a:off x="6392175" y="3910825"/>
                <a:ext cx="53725" cy="36100"/>
              </a:xfrm>
              <a:custGeom>
                <a:rect b="b" l="l" r="r" t="t"/>
                <a:pathLst>
                  <a:path extrusionOk="0" h="1444" w="2149">
                    <a:moveTo>
                      <a:pt x="547" y="1"/>
                    </a:moveTo>
                    <a:cubicBezTo>
                      <a:pt x="339" y="1"/>
                      <a:pt x="146" y="37"/>
                      <a:pt x="0" y="121"/>
                    </a:cubicBezTo>
                    <a:cubicBezTo>
                      <a:pt x="56" y="539"/>
                      <a:pt x="558" y="1069"/>
                      <a:pt x="1005" y="1321"/>
                    </a:cubicBezTo>
                    <a:cubicBezTo>
                      <a:pt x="1179" y="1408"/>
                      <a:pt x="1332" y="1444"/>
                      <a:pt x="1477" y="1444"/>
                    </a:cubicBezTo>
                    <a:cubicBezTo>
                      <a:pt x="1703" y="1444"/>
                      <a:pt x="1910" y="1356"/>
                      <a:pt x="2148" y="1237"/>
                    </a:cubicBezTo>
                    <a:cubicBezTo>
                      <a:pt x="2093" y="818"/>
                      <a:pt x="2009" y="484"/>
                      <a:pt x="1563" y="260"/>
                    </a:cubicBezTo>
                    <a:cubicBezTo>
                      <a:pt x="1283" y="103"/>
                      <a:pt x="895" y="1"/>
                      <a:pt x="5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7" name="Google Shape;18967;p52"/>
              <p:cNvSpPr/>
              <p:nvPr/>
            </p:nvSpPr>
            <p:spPr>
              <a:xfrm>
                <a:off x="6415175" y="3998025"/>
                <a:ext cx="45375" cy="47700"/>
              </a:xfrm>
              <a:custGeom>
                <a:rect b="b" l="l" r="r" t="t"/>
                <a:pathLst>
                  <a:path extrusionOk="0" h="1908" w="1815">
                    <a:moveTo>
                      <a:pt x="1402" y="1"/>
                    </a:moveTo>
                    <a:cubicBezTo>
                      <a:pt x="1068" y="1"/>
                      <a:pt x="813" y="75"/>
                      <a:pt x="559" y="399"/>
                    </a:cubicBezTo>
                    <a:cubicBezTo>
                      <a:pt x="224" y="818"/>
                      <a:pt x="1" y="1487"/>
                      <a:pt x="112" y="1906"/>
                    </a:cubicBezTo>
                    <a:cubicBezTo>
                      <a:pt x="128" y="1907"/>
                      <a:pt x="143" y="1907"/>
                      <a:pt x="158" y="1907"/>
                    </a:cubicBezTo>
                    <a:cubicBezTo>
                      <a:pt x="600" y="1907"/>
                      <a:pt x="1183" y="1530"/>
                      <a:pt x="1479" y="1153"/>
                    </a:cubicBezTo>
                    <a:cubicBezTo>
                      <a:pt x="1814" y="734"/>
                      <a:pt x="1758" y="427"/>
                      <a:pt x="1619" y="9"/>
                    </a:cubicBezTo>
                    <a:cubicBezTo>
                      <a:pt x="1543" y="4"/>
                      <a:pt x="1471" y="1"/>
                      <a:pt x="14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8" name="Google Shape;18968;p52"/>
              <p:cNvSpPr/>
              <p:nvPr/>
            </p:nvSpPr>
            <p:spPr>
              <a:xfrm>
                <a:off x="6456325" y="4049150"/>
                <a:ext cx="38400" cy="56525"/>
              </a:xfrm>
              <a:custGeom>
                <a:rect b="b" l="l" r="r" t="t"/>
                <a:pathLst>
                  <a:path extrusionOk="0" h="2261" w="1536">
                    <a:moveTo>
                      <a:pt x="1173" y="0"/>
                    </a:moveTo>
                    <a:cubicBezTo>
                      <a:pt x="726" y="112"/>
                      <a:pt x="419" y="223"/>
                      <a:pt x="224" y="698"/>
                    </a:cubicBezTo>
                    <a:cubicBezTo>
                      <a:pt x="29" y="1172"/>
                      <a:pt x="1" y="1870"/>
                      <a:pt x="224" y="2260"/>
                    </a:cubicBezTo>
                    <a:cubicBezTo>
                      <a:pt x="670" y="2149"/>
                      <a:pt x="1145" y="1618"/>
                      <a:pt x="1340" y="1144"/>
                    </a:cubicBezTo>
                    <a:cubicBezTo>
                      <a:pt x="1535" y="670"/>
                      <a:pt x="1396" y="391"/>
                      <a:pt x="1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69" name="Google Shape;18969;p52"/>
              <p:cNvSpPr/>
              <p:nvPr/>
            </p:nvSpPr>
            <p:spPr>
              <a:xfrm>
                <a:off x="6355900" y="3863175"/>
                <a:ext cx="58600" cy="32400"/>
              </a:xfrm>
              <a:custGeom>
                <a:rect b="b" l="l" r="r" t="t"/>
                <a:pathLst>
                  <a:path extrusionOk="0" h="1296" w="2344">
                    <a:moveTo>
                      <a:pt x="1001" y="0"/>
                    </a:moveTo>
                    <a:cubicBezTo>
                      <a:pt x="627" y="0"/>
                      <a:pt x="237" y="87"/>
                      <a:pt x="0" y="269"/>
                    </a:cubicBezTo>
                    <a:cubicBezTo>
                      <a:pt x="168" y="660"/>
                      <a:pt x="754" y="1078"/>
                      <a:pt x="1228" y="1246"/>
                    </a:cubicBezTo>
                    <a:cubicBezTo>
                      <a:pt x="1352" y="1280"/>
                      <a:pt x="1462" y="1296"/>
                      <a:pt x="1563" y="1296"/>
                    </a:cubicBezTo>
                    <a:cubicBezTo>
                      <a:pt x="1871" y="1296"/>
                      <a:pt x="2092" y="1149"/>
                      <a:pt x="2344" y="939"/>
                    </a:cubicBezTo>
                    <a:cubicBezTo>
                      <a:pt x="2204" y="520"/>
                      <a:pt x="2065" y="213"/>
                      <a:pt x="1563" y="74"/>
                    </a:cubicBezTo>
                    <a:cubicBezTo>
                      <a:pt x="1397" y="25"/>
                      <a:pt x="1202" y="0"/>
                      <a:pt x="10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0" name="Google Shape;18970;p52"/>
              <p:cNvSpPr/>
              <p:nvPr/>
            </p:nvSpPr>
            <p:spPr>
              <a:xfrm>
                <a:off x="6182925" y="4501525"/>
                <a:ext cx="50950" cy="33075"/>
              </a:xfrm>
              <a:custGeom>
                <a:rect b="b" l="l" r="r" t="t"/>
                <a:pathLst>
                  <a:path extrusionOk="0" h="1323" w="2038">
                    <a:moveTo>
                      <a:pt x="1417" y="0"/>
                    </a:moveTo>
                    <a:cubicBezTo>
                      <a:pt x="1282" y="0"/>
                      <a:pt x="1140" y="36"/>
                      <a:pt x="977" y="123"/>
                    </a:cubicBezTo>
                    <a:cubicBezTo>
                      <a:pt x="531" y="347"/>
                      <a:pt x="84" y="821"/>
                      <a:pt x="0" y="1211"/>
                    </a:cubicBezTo>
                    <a:cubicBezTo>
                      <a:pt x="145" y="1289"/>
                      <a:pt x="337" y="1323"/>
                      <a:pt x="543" y="1323"/>
                    </a:cubicBezTo>
                    <a:cubicBezTo>
                      <a:pt x="856" y="1323"/>
                      <a:pt x="1199" y="1245"/>
                      <a:pt x="1451" y="1128"/>
                    </a:cubicBezTo>
                    <a:cubicBezTo>
                      <a:pt x="1898" y="905"/>
                      <a:pt x="1981" y="626"/>
                      <a:pt x="2037" y="207"/>
                    </a:cubicBezTo>
                    <a:cubicBezTo>
                      <a:pt x="1816" y="88"/>
                      <a:pt x="1626" y="0"/>
                      <a:pt x="1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1" name="Google Shape;18971;p52"/>
              <p:cNvSpPr/>
              <p:nvPr/>
            </p:nvSpPr>
            <p:spPr>
              <a:xfrm>
                <a:off x="6198975" y="4472450"/>
                <a:ext cx="35575" cy="23725"/>
              </a:xfrm>
              <a:custGeom>
                <a:rect b="b" l="l" r="r" t="t"/>
                <a:pathLst>
                  <a:path extrusionOk="0" h="949" w="1423">
                    <a:moveTo>
                      <a:pt x="346" y="1"/>
                    </a:moveTo>
                    <a:cubicBezTo>
                      <a:pt x="219" y="1"/>
                      <a:pt x="99" y="19"/>
                      <a:pt x="0" y="59"/>
                    </a:cubicBezTo>
                    <a:cubicBezTo>
                      <a:pt x="56" y="366"/>
                      <a:pt x="363" y="700"/>
                      <a:pt x="670" y="868"/>
                    </a:cubicBezTo>
                    <a:cubicBezTo>
                      <a:pt x="794" y="924"/>
                      <a:pt x="899" y="949"/>
                      <a:pt x="998" y="949"/>
                    </a:cubicBezTo>
                    <a:cubicBezTo>
                      <a:pt x="1143" y="949"/>
                      <a:pt x="1273" y="895"/>
                      <a:pt x="1423" y="812"/>
                    </a:cubicBezTo>
                    <a:cubicBezTo>
                      <a:pt x="1395" y="533"/>
                      <a:pt x="1339" y="338"/>
                      <a:pt x="1032" y="170"/>
                    </a:cubicBezTo>
                    <a:cubicBezTo>
                      <a:pt x="834" y="62"/>
                      <a:pt x="578" y="1"/>
                      <a:pt x="3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2" name="Google Shape;18972;p52"/>
              <p:cNvSpPr/>
              <p:nvPr/>
            </p:nvSpPr>
            <p:spPr>
              <a:xfrm>
                <a:off x="6214300" y="4529500"/>
                <a:ext cx="30025" cy="31625"/>
              </a:xfrm>
              <a:custGeom>
                <a:rect b="b" l="l" r="r" t="t"/>
                <a:pathLst>
                  <a:path extrusionOk="0" h="1265" w="1201">
                    <a:moveTo>
                      <a:pt x="905" y="0"/>
                    </a:moveTo>
                    <a:cubicBezTo>
                      <a:pt x="697" y="0"/>
                      <a:pt x="521" y="57"/>
                      <a:pt x="364" y="260"/>
                    </a:cubicBezTo>
                    <a:cubicBezTo>
                      <a:pt x="140" y="539"/>
                      <a:pt x="1" y="985"/>
                      <a:pt x="85" y="1264"/>
                    </a:cubicBezTo>
                    <a:cubicBezTo>
                      <a:pt x="364" y="1264"/>
                      <a:pt x="782" y="1013"/>
                      <a:pt x="977" y="762"/>
                    </a:cubicBezTo>
                    <a:cubicBezTo>
                      <a:pt x="1201" y="483"/>
                      <a:pt x="1145" y="288"/>
                      <a:pt x="1061" y="9"/>
                    </a:cubicBezTo>
                    <a:cubicBezTo>
                      <a:pt x="1007" y="3"/>
                      <a:pt x="955" y="0"/>
                      <a:pt x="9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3" name="Google Shape;18973;p52"/>
              <p:cNvSpPr/>
              <p:nvPr/>
            </p:nvSpPr>
            <p:spPr>
              <a:xfrm>
                <a:off x="6284050" y="4557600"/>
                <a:ext cx="25150" cy="36300"/>
              </a:xfrm>
              <a:custGeom>
                <a:rect b="b" l="l" r="r" t="t"/>
                <a:pathLst>
                  <a:path extrusionOk="0" h="1452" w="1006">
                    <a:moveTo>
                      <a:pt x="754" y="1"/>
                    </a:moveTo>
                    <a:cubicBezTo>
                      <a:pt x="475" y="57"/>
                      <a:pt x="280" y="112"/>
                      <a:pt x="140" y="447"/>
                    </a:cubicBezTo>
                    <a:cubicBezTo>
                      <a:pt x="29" y="754"/>
                      <a:pt x="1" y="1228"/>
                      <a:pt x="140" y="1451"/>
                    </a:cubicBezTo>
                    <a:cubicBezTo>
                      <a:pt x="419" y="1396"/>
                      <a:pt x="754" y="1033"/>
                      <a:pt x="866" y="726"/>
                    </a:cubicBezTo>
                    <a:cubicBezTo>
                      <a:pt x="1005" y="419"/>
                      <a:pt x="921" y="224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4" name="Google Shape;18974;p52"/>
              <p:cNvSpPr/>
              <p:nvPr/>
            </p:nvSpPr>
            <p:spPr>
              <a:xfrm>
                <a:off x="6150150" y="4358575"/>
                <a:ext cx="38375" cy="21200"/>
              </a:xfrm>
              <a:custGeom>
                <a:rect b="b" l="l" r="r" t="t"/>
                <a:pathLst>
                  <a:path extrusionOk="0" h="848" w="1535">
                    <a:moveTo>
                      <a:pt x="599" y="1"/>
                    </a:moveTo>
                    <a:cubicBezTo>
                      <a:pt x="370" y="1"/>
                      <a:pt x="137" y="58"/>
                      <a:pt x="0" y="178"/>
                    </a:cubicBezTo>
                    <a:cubicBezTo>
                      <a:pt x="84" y="457"/>
                      <a:pt x="474" y="736"/>
                      <a:pt x="781" y="820"/>
                    </a:cubicBezTo>
                    <a:cubicBezTo>
                      <a:pt x="860" y="839"/>
                      <a:pt x="929" y="848"/>
                      <a:pt x="992" y="848"/>
                    </a:cubicBezTo>
                    <a:cubicBezTo>
                      <a:pt x="1199" y="848"/>
                      <a:pt x="1342" y="753"/>
                      <a:pt x="1535" y="624"/>
                    </a:cubicBezTo>
                    <a:cubicBezTo>
                      <a:pt x="1423" y="345"/>
                      <a:pt x="1339" y="150"/>
                      <a:pt x="1005" y="66"/>
                    </a:cubicBezTo>
                    <a:cubicBezTo>
                      <a:pt x="886" y="23"/>
                      <a:pt x="743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5" name="Google Shape;18975;p52"/>
              <p:cNvSpPr/>
              <p:nvPr/>
            </p:nvSpPr>
            <p:spPr>
              <a:xfrm>
                <a:off x="5622850" y="4545200"/>
                <a:ext cx="57925" cy="32950"/>
              </a:xfrm>
              <a:custGeom>
                <a:rect b="b" l="l" r="r" t="t"/>
                <a:pathLst>
                  <a:path extrusionOk="0" h="1318" w="2317">
                    <a:moveTo>
                      <a:pt x="1432" y="1"/>
                    </a:moveTo>
                    <a:cubicBezTo>
                      <a:pt x="1192" y="1"/>
                      <a:pt x="951" y="36"/>
                      <a:pt x="754" y="106"/>
                    </a:cubicBezTo>
                    <a:cubicBezTo>
                      <a:pt x="252" y="274"/>
                      <a:pt x="140" y="580"/>
                      <a:pt x="0" y="999"/>
                    </a:cubicBezTo>
                    <a:cubicBezTo>
                      <a:pt x="262" y="1180"/>
                      <a:pt x="480" y="1317"/>
                      <a:pt x="769" y="1317"/>
                    </a:cubicBezTo>
                    <a:cubicBezTo>
                      <a:pt x="881" y="1317"/>
                      <a:pt x="1004" y="1297"/>
                      <a:pt x="1144" y="1250"/>
                    </a:cubicBezTo>
                    <a:cubicBezTo>
                      <a:pt x="1619" y="1083"/>
                      <a:pt x="2177" y="636"/>
                      <a:pt x="2316" y="218"/>
                    </a:cubicBezTo>
                    <a:cubicBezTo>
                      <a:pt x="2104" y="71"/>
                      <a:pt x="1769" y="1"/>
                      <a:pt x="14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6" name="Google Shape;18976;p52"/>
              <p:cNvSpPr/>
              <p:nvPr/>
            </p:nvSpPr>
            <p:spPr>
              <a:xfrm>
                <a:off x="5530075" y="4114700"/>
                <a:ext cx="30725" cy="50250"/>
              </a:xfrm>
              <a:custGeom>
                <a:rect b="b" l="l" r="r" t="t"/>
                <a:pathLst>
                  <a:path extrusionOk="0" h="2010" w="1229">
                    <a:moveTo>
                      <a:pt x="977" y="1"/>
                    </a:moveTo>
                    <a:cubicBezTo>
                      <a:pt x="615" y="140"/>
                      <a:pt x="252" y="615"/>
                      <a:pt x="113" y="1061"/>
                    </a:cubicBezTo>
                    <a:cubicBezTo>
                      <a:pt x="1" y="1479"/>
                      <a:pt x="140" y="1703"/>
                      <a:pt x="364" y="2010"/>
                    </a:cubicBezTo>
                    <a:cubicBezTo>
                      <a:pt x="726" y="1898"/>
                      <a:pt x="977" y="1758"/>
                      <a:pt x="1089" y="1340"/>
                    </a:cubicBezTo>
                    <a:cubicBezTo>
                      <a:pt x="1228" y="921"/>
                      <a:pt x="1201" y="308"/>
                      <a:pt x="9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7" name="Google Shape;18977;p52"/>
              <p:cNvSpPr/>
              <p:nvPr/>
            </p:nvSpPr>
            <p:spPr>
              <a:xfrm>
                <a:off x="5613075" y="4495375"/>
                <a:ext cx="46075" cy="46175"/>
              </a:xfrm>
              <a:custGeom>
                <a:rect b="b" l="l" r="r" t="t"/>
                <a:pathLst>
                  <a:path extrusionOk="0" h="1847" w="1843">
                    <a:moveTo>
                      <a:pt x="1664" y="1"/>
                    </a:moveTo>
                    <a:cubicBezTo>
                      <a:pt x="1229" y="1"/>
                      <a:pt x="673" y="339"/>
                      <a:pt x="336" y="676"/>
                    </a:cubicBezTo>
                    <a:cubicBezTo>
                      <a:pt x="1" y="1067"/>
                      <a:pt x="29" y="1402"/>
                      <a:pt x="113" y="1820"/>
                    </a:cubicBezTo>
                    <a:cubicBezTo>
                      <a:pt x="235" y="1835"/>
                      <a:pt x="349" y="1847"/>
                      <a:pt x="457" y="1847"/>
                    </a:cubicBezTo>
                    <a:cubicBezTo>
                      <a:pt x="743" y="1847"/>
                      <a:pt x="986" y="1769"/>
                      <a:pt x="1228" y="1485"/>
                    </a:cubicBezTo>
                    <a:cubicBezTo>
                      <a:pt x="1563" y="1123"/>
                      <a:pt x="1842" y="453"/>
                      <a:pt x="1759" y="7"/>
                    </a:cubicBezTo>
                    <a:cubicBezTo>
                      <a:pt x="1728" y="3"/>
                      <a:pt x="1696" y="1"/>
                      <a:pt x="16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8" name="Google Shape;18978;p52"/>
              <p:cNvSpPr/>
              <p:nvPr/>
            </p:nvSpPr>
            <p:spPr>
              <a:xfrm>
                <a:off x="5945775" y="3778675"/>
                <a:ext cx="57225" cy="32950"/>
              </a:xfrm>
              <a:custGeom>
                <a:rect b="b" l="l" r="r" t="t"/>
                <a:pathLst>
                  <a:path extrusionOk="0" h="1318" w="2289">
                    <a:moveTo>
                      <a:pt x="1425" y="1"/>
                    </a:moveTo>
                    <a:cubicBezTo>
                      <a:pt x="1183" y="1"/>
                      <a:pt x="935" y="36"/>
                      <a:pt x="726" y="106"/>
                    </a:cubicBezTo>
                    <a:cubicBezTo>
                      <a:pt x="252" y="273"/>
                      <a:pt x="112" y="580"/>
                      <a:pt x="1" y="999"/>
                    </a:cubicBezTo>
                    <a:cubicBezTo>
                      <a:pt x="262" y="1180"/>
                      <a:pt x="480" y="1317"/>
                      <a:pt x="759" y="1317"/>
                    </a:cubicBezTo>
                    <a:cubicBezTo>
                      <a:pt x="867" y="1317"/>
                      <a:pt x="984" y="1297"/>
                      <a:pt x="1117" y="1250"/>
                    </a:cubicBezTo>
                    <a:cubicBezTo>
                      <a:pt x="1619" y="1082"/>
                      <a:pt x="2177" y="636"/>
                      <a:pt x="2288" y="218"/>
                    </a:cubicBezTo>
                    <a:cubicBezTo>
                      <a:pt x="2093" y="71"/>
                      <a:pt x="1764" y="1"/>
                      <a:pt x="14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79" name="Google Shape;18979;p52"/>
              <p:cNvSpPr/>
              <p:nvPr/>
            </p:nvSpPr>
            <p:spPr>
              <a:xfrm>
                <a:off x="5923450" y="3689950"/>
                <a:ext cx="57225" cy="78125"/>
              </a:xfrm>
              <a:custGeom>
                <a:rect b="b" l="l" r="r" t="t"/>
                <a:pathLst>
                  <a:path extrusionOk="0" h="3125" w="2289">
                    <a:moveTo>
                      <a:pt x="1982" y="0"/>
                    </a:moveTo>
                    <a:lnTo>
                      <a:pt x="1982" y="0"/>
                    </a:lnTo>
                    <a:cubicBezTo>
                      <a:pt x="1368" y="84"/>
                      <a:pt x="643" y="809"/>
                      <a:pt x="308" y="1479"/>
                    </a:cubicBezTo>
                    <a:cubicBezTo>
                      <a:pt x="1" y="2148"/>
                      <a:pt x="168" y="2567"/>
                      <a:pt x="475" y="3125"/>
                    </a:cubicBezTo>
                    <a:cubicBezTo>
                      <a:pt x="1117" y="3013"/>
                      <a:pt x="1535" y="2874"/>
                      <a:pt x="1870" y="2204"/>
                    </a:cubicBezTo>
                    <a:cubicBezTo>
                      <a:pt x="2177" y="1563"/>
                      <a:pt x="2289" y="530"/>
                      <a:pt x="19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0" name="Google Shape;18980;p52"/>
              <p:cNvSpPr/>
              <p:nvPr/>
            </p:nvSpPr>
            <p:spPr>
              <a:xfrm>
                <a:off x="7067325" y="4344175"/>
                <a:ext cx="86500" cy="42625"/>
              </a:xfrm>
              <a:custGeom>
                <a:rect b="b" l="l" r="r" t="t"/>
                <a:pathLst>
                  <a:path extrusionOk="0" h="1705" w="3460">
                    <a:moveTo>
                      <a:pt x="1423" y="1"/>
                    </a:moveTo>
                    <a:cubicBezTo>
                      <a:pt x="698" y="1"/>
                      <a:pt x="391" y="335"/>
                      <a:pt x="0" y="838"/>
                    </a:cubicBezTo>
                    <a:cubicBezTo>
                      <a:pt x="363" y="1340"/>
                      <a:pt x="670" y="1702"/>
                      <a:pt x="1395" y="1702"/>
                    </a:cubicBezTo>
                    <a:cubicBezTo>
                      <a:pt x="1424" y="1704"/>
                      <a:pt x="1452" y="1704"/>
                      <a:pt x="1481" y="1704"/>
                    </a:cubicBezTo>
                    <a:cubicBezTo>
                      <a:pt x="2194" y="1704"/>
                      <a:pt x="3085" y="1376"/>
                      <a:pt x="3460" y="893"/>
                    </a:cubicBezTo>
                    <a:cubicBezTo>
                      <a:pt x="3097" y="391"/>
                      <a:pt x="2149" y="28"/>
                      <a:pt x="1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1" name="Google Shape;18981;p52"/>
              <p:cNvSpPr/>
              <p:nvPr/>
            </p:nvSpPr>
            <p:spPr>
              <a:xfrm>
                <a:off x="7058950" y="4369975"/>
                <a:ext cx="43975" cy="50250"/>
              </a:xfrm>
              <a:custGeom>
                <a:rect b="b" l="l" r="r" t="t"/>
                <a:pathLst>
                  <a:path extrusionOk="0" h="2010" w="1759">
                    <a:moveTo>
                      <a:pt x="224" y="1"/>
                    </a:moveTo>
                    <a:lnTo>
                      <a:pt x="224" y="1"/>
                    </a:lnTo>
                    <a:cubicBezTo>
                      <a:pt x="84" y="419"/>
                      <a:pt x="1" y="754"/>
                      <a:pt x="280" y="1173"/>
                    </a:cubicBezTo>
                    <a:cubicBezTo>
                      <a:pt x="587" y="1591"/>
                      <a:pt x="1172" y="2010"/>
                      <a:pt x="1591" y="2010"/>
                    </a:cubicBezTo>
                    <a:cubicBezTo>
                      <a:pt x="1758" y="1591"/>
                      <a:pt x="1563" y="922"/>
                      <a:pt x="1284" y="475"/>
                    </a:cubicBezTo>
                    <a:cubicBezTo>
                      <a:pt x="977" y="57"/>
                      <a:pt x="670" y="29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2" name="Google Shape;18982;p52"/>
              <p:cNvSpPr/>
              <p:nvPr/>
            </p:nvSpPr>
            <p:spPr>
              <a:xfrm>
                <a:off x="7073600" y="4300800"/>
                <a:ext cx="55825" cy="34375"/>
              </a:xfrm>
              <a:custGeom>
                <a:rect b="b" l="l" r="r" t="t"/>
                <a:pathLst>
                  <a:path extrusionOk="0" h="1375" w="2233">
                    <a:moveTo>
                      <a:pt x="1556" y="1"/>
                    </a:moveTo>
                    <a:cubicBezTo>
                      <a:pt x="1245" y="1"/>
                      <a:pt x="915" y="66"/>
                      <a:pt x="670" y="173"/>
                    </a:cubicBezTo>
                    <a:cubicBezTo>
                      <a:pt x="196" y="396"/>
                      <a:pt x="84" y="703"/>
                      <a:pt x="1" y="1122"/>
                    </a:cubicBezTo>
                    <a:cubicBezTo>
                      <a:pt x="252" y="1265"/>
                      <a:pt x="457" y="1374"/>
                      <a:pt x="698" y="1374"/>
                    </a:cubicBezTo>
                    <a:cubicBezTo>
                      <a:pt x="831" y="1374"/>
                      <a:pt x="975" y="1341"/>
                      <a:pt x="1144" y="1261"/>
                    </a:cubicBezTo>
                    <a:cubicBezTo>
                      <a:pt x="1619" y="1066"/>
                      <a:pt x="2149" y="564"/>
                      <a:pt x="2232" y="145"/>
                    </a:cubicBezTo>
                    <a:cubicBezTo>
                      <a:pt x="2056" y="45"/>
                      <a:pt x="1812" y="1"/>
                      <a:pt x="15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3" name="Google Shape;18983;p52"/>
              <p:cNvSpPr/>
              <p:nvPr/>
            </p:nvSpPr>
            <p:spPr>
              <a:xfrm>
                <a:off x="7114050" y="4395550"/>
                <a:ext cx="55825" cy="34100"/>
              </a:xfrm>
              <a:custGeom>
                <a:rect b="b" l="l" r="r" t="t"/>
                <a:pathLst>
                  <a:path extrusionOk="0" h="1364" w="2233">
                    <a:moveTo>
                      <a:pt x="718" y="1"/>
                    </a:moveTo>
                    <a:cubicBezTo>
                      <a:pt x="459" y="1"/>
                      <a:pt x="242" y="112"/>
                      <a:pt x="1" y="261"/>
                    </a:cubicBezTo>
                    <a:cubicBezTo>
                      <a:pt x="84" y="680"/>
                      <a:pt x="196" y="987"/>
                      <a:pt x="670" y="1182"/>
                    </a:cubicBezTo>
                    <a:cubicBezTo>
                      <a:pt x="922" y="1300"/>
                      <a:pt x="1245" y="1364"/>
                      <a:pt x="1547" y="1364"/>
                    </a:cubicBezTo>
                    <a:cubicBezTo>
                      <a:pt x="1813" y="1364"/>
                      <a:pt x="2063" y="1314"/>
                      <a:pt x="2233" y="1210"/>
                    </a:cubicBezTo>
                    <a:cubicBezTo>
                      <a:pt x="2149" y="763"/>
                      <a:pt x="1619" y="289"/>
                      <a:pt x="1145" y="94"/>
                    </a:cubicBezTo>
                    <a:cubicBezTo>
                      <a:pt x="986" y="29"/>
                      <a:pt x="847" y="1"/>
                      <a:pt x="7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4" name="Google Shape;18984;p52"/>
              <p:cNvSpPr/>
              <p:nvPr/>
            </p:nvSpPr>
            <p:spPr>
              <a:xfrm>
                <a:off x="7733425" y="4443225"/>
                <a:ext cx="80925" cy="42575"/>
              </a:xfrm>
              <a:custGeom>
                <a:rect b="b" l="l" r="r" t="t"/>
                <a:pathLst>
                  <a:path extrusionOk="0" h="1703" w="3237">
                    <a:moveTo>
                      <a:pt x="1311" y="0"/>
                    </a:moveTo>
                    <a:cubicBezTo>
                      <a:pt x="642" y="0"/>
                      <a:pt x="335" y="335"/>
                      <a:pt x="0" y="837"/>
                    </a:cubicBezTo>
                    <a:cubicBezTo>
                      <a:pt x="335" y="1339"/>
                      <a:pt x="614" y="1674"/>
                      <a:pt x="1283" y="1702"/>
                    </a:cubicBezTo>
                    <a:cubicBezTo>
                      <a:pt x="1981" y="1702"/>
                      <a:pt x="2874" y="1395"/>
                      <a:pt x="3236" y="893"/>
                    </a:cubicBezTo>
                    <a:cubicBezTo>
                      <a:pt x="2902" y="363"/>
                      <a:pt x="2009" y="28"/>
                      <a:pt x="1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5" name="Google Shape;18985;p52"/>
              <p:cNvSpPr/>
              <p:nvPr/>
            </p:nvSpPr>
            <p:spPr>
              <a:xfrm>
                <a:off x="7737600" y="4494125"/>
                <a:ext cx="41175" cy="50250"/>
              </a:xfrm>
              <a:custGeom>
                <a:rect b="b" l="l" r="r" t="t"/>
                <a:pathLst>
                  <a:path extrusionOk="0" h="2010" w="1647">
                    <a:moveTo>
                      <a:pt x="224" y="1"/>
                    </a:moveTo>
                    <a:lnTo>
                      <a:pt x="224" y="1"/>
                    </a:lnTo>
                    <a:cubicBezTo>
                      <a:pt x="56" y="419"/>
                      <a:pt x="0" y="726"/>
                      <a:pt x="279" y="1173"/>
                    </a:cubicBezTo>
                    <a:cubicBezTo>
                      <a:pt x="558" y="1591"/>
                      <a:pt x="1089" y="2010"/>
                      <a:pt x="1507" y="2010"/>
                    </a:cubicBezTo>
                    <a:cubicBezTo>
                      <a:pt x="1646" y="1591"/>
                      <a:pt x="1479" y="894"/>
                      <a:pt x="1200" y="475"/>
                    </a:cubicBezTo>
                    <a:cubicBezTo>
                      <a:pt x="921" y="57"/>
                      <a:pt x="614" y="29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6" name="Google Shape;18986;p52"/>
              <p:cNvSpPr/>
              <p:nvPr/>
            </p:nvSpPr>
            <p:spPr>
              <a:xfrm>
                <a:off x="7739000" y="4399225"/>
                <a:ext cx="52325" cy="35000"/>
              </a:xfrm>
              <a:custGeom>
                <a:rect b="b" l="l" r="r" t="t"/>
                <a:pathLst>
                  <a:path extrusionOk="0" h="1400" w="2093">
                    <a:moveTo>
                      <a:pt x="1483" y="0"/>
                    </a:moveTo>
                    <a:cubicBezTo>
                      <a:pt x="1186" y="0"/>
                      <a:pt x="865" y="73"/>
                      <a:pt x="614" y="198"/>
                    </a:cubicBezTo>
                    <a:cubicBezTo>
                      <a:pt x="168" y="421"/>
                      <a:pt x="84" y="728"/>
                      <a:pt x="0" y="1146"/>
                    </a:cubicBezTo>
                    <a:cubicBezTo>
                      <a:pt x="234" y="1290"/>
                      <a:pt x="432" y="1399"/>
                      <a:pt x="663" y="1399"/>
                    </a:cubicBezTo>
                    <a:cubicBezTo>
                      <a:pt x="791" y="1399"/>
                      <a:pt x="929" y="1366"/>
                      <a:pt x="1088" y="1286"/>
                    </a:cubicBezTo>
                    <a:cubicBezTo>
                      <a:pt x="1535" y="1091"/>
                      <a:pt x="2009" y="588"/>
                      <a:pt x="2093" y="142"/>
                    </a:cubicBezTo>
                    <a:cubicBezTo>
                      <a:pt x="1934" y="44"/>
                      <a:pt x="1716" y="0"/>
                      <a:pt x="14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7" name="Google Shape;18987;p52"/>
              <p:cNvSpPr/>
              <p:nvPr/>
            </p:nvSpPr>
            <p:spPr>
              <a:xfrm>
                <a:off x="7697850" y="4514350"/>
                <a:ext cx="52325" cy="34350"/>
              </a:xfrm>
              <a:custGeom>
                <a:rect b="b" l="l" r="r" t="t"/>
                <a:pathLst>
                  <a:path extrusionOk="0" h="1374" w="2093">
                    <a:moveTo>
                      <a:pt x="643" y="1"/>
                    </a:moveTo>
                    <a:cubicBezTo>
                      <a:pt x="412" y="1"/>
                      <a:pt x="218" y="117"/>
                      <a:pt x="0" y="280"/>
                    </a:cubicBezTo>
                    <a:cubicBezTo>
                      <a:pt x="84" y="698"/>
                      <a:pt x="195" y="1005"/>
                      <a:pt x="614" y="1201"/>
                    </a:cubicBezTo>
                    <a:cubicBezTo>
                      <a:pt x="859" y="1308"/>
                      <a:pt x="1180" y="1373"/>
                      <a:pt x="1475" y="1373"/>
                    </a:cubicBezTo>
                    <a:cubicBezTo>
                      <a:pt x="1717" y="1373"/>
                      <a:pt x="1942" y="1329"/>
                      <a:pt x="2093" y="1229"/>
                    </a:cubicBezTo>
                    <a:cubicBezTo>
                      <a:pt x="2009" y="782"/>
                      <a:pt x="1507" y="308"/>
                      <a:pt x="1060" y="113"/>
                    </a:cubicBezTo>
                    <a:cubicBezTo>
                      <a:pt x="904" y="34"/>
                      <a:pt x="768" y="1"/>
                      <a:pt x="6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8" name="Google Shape;18988;p52"/>
              <p:cNvSpPr/>
              <p:nvPr/>
            </p:nvSpPr>
            <p:spPr>
              <a:xfrm>
                <a:off x="7268900" y="4402075"/>
                <a:ext cx="65575" cy="85100"/>
              </a:xfrm>
              <a:custGeom>
                <a:rect b="b" l="l" r="r" t="t"/>
                <a:pathLst>
                  <a:path extrusionOk="0" h="3404" w="2623">
                    <a:moveTo>
                      <a:pt x="2288" y="0"/>
                    </a:moveTo>
                    <a:cubicBezTo>
                      <a:pt x="1618" y="112"/>
                      <a:pt x="781" y="865"/>
                      <a:pt x="391" y="1590"/>
                    </a:cubicBezTo>
                    <a:cubicBezTo>
                      <a:pt x="0" y="2316"/>
                      <a:pt x="196" y="2790"/>
                      <a:pt x="502" y="3404"/>
                    </a:cubicBezTo>
                    <a:cubicBezTo>
                      <a:pt x="1200" y="3320"/>
                      <a:pt x="1674" y="3181"/>
                      <a:pt x="2065" y="2483"/>
                    </a:cubicBezTo>
                    <a:cubicBezTo>
                      <a:pt x="2455" y="1758"/>
                      <a:pt x="2623" y="642"/>
                      <a:pt x="2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89" name="Google Shape;18989;p52"/>
              <p:cNvSpPr/>
              <p:nvPr/>
            </p:nvSpPr>
            <p:spPr>
              <a:xfrm>
                <a:off x="7284925" y="4471975"/>
                <a:ext cx="67700" cy="34250"/>
              </a:xfrm>
              <a:custGeom>
                <a:rect b="b" l="l" r="r" t="t"/>
                <a:pathLst>
                  <a:path extrusionOk="0" h="1370" w="2708">
                    <a:moveTo>
                      <a:pt x="1318" y="1"/>
                    </a:moveTo>
                    <a:cubicBezTo>
                      <a:pt x="1210" y="1"/>
                      <a:pt x="1105" y="8"/>
                      <a:pt x="1005" y="22"/>
                    </a:cubicBezTo>
                    <a:cubicBezTo>
                      <a:pt x="447" y="106"/>
                      <a:pt x="252" y="413"/>
                      <a:pt x="1" y="831"/>
                    </a:cubicBezTo>
                    <a:cubicBezTo>
                      <a:pt x="326" y="1157"/>
                      <a:pt x="562" y="1370"/>
                      <a:pt x="1030" y="1370"/>
                    </a:cubicBezTo>
                    <a:cubicBezTo>
                      <a:pt x="1084" y="1370"/>
                      <a:pt x="1140" y="1367"/>
                      <a:pt x="1201" y="1361"/>
                    </a:cubicBezTo>
                    <a:cubicBezTo>
                      <a:pt x="1759" y="1277"/>
                      <a:pt x="2484" y="915"/>
                      <a:pt x="2707" y="468"/>
                    </a:cubicBezTo>
                    <a:cubicBezTo>
                      <a:pt x="2429" y="167"/>
                      <a:pt x="1844" y="1"/>
                      <a:pt x="1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0" name="Google Shape;18990;p52"/>
              <p:cNvSpPr/>
              <p:nvPr/>
            </p:nvSpPr>
            <p:spPr>
              <a:xfrm>
                <a:off x="7254950" y="4392300"/>
                <a:ext cx="34900" cy="67675"/>
              </a:xfrm>
              <a:custGeom>
                <a:rect b="b" l="l" r="r" t="t"/>
                <a:pathLst>
                  <a:path extrusionOk="0" h="2707" w="1396">
                    <a:moveTo>
                      <a:pt x="754" y="1"/>
                    </a:moveTo>
                    <a:cubicBezTo>
                      <a:pt x="335" y="252"/>
                      <a:pt x="56" y="1005"/>
                      <a:pt x="28" y="1563"/>
                    </a:cubicBezTo>
                    <a:cubicBezTo>
                      <a:pt x="0" y="2149"/>
                      <a:pt x="251" y="2400"/>
                      <a:pt x="642" y="2707"/>
                    </a:cubicBezTo>
                    <a:cubicBezTo>
                      <a:pt x="1060" y="2428"/>
                      <a:pt x="1339" y="2205"/>
                      <a:pt x="1367" y="1619"/>
                    </a:cubicBezTo>
                    <a:cubicBezTo>
                      <a:pt x="1395" y="1061"/>
                      <a:pt x="1144" y="280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1" name="Google Shape;18991;p52"/>
              <p:cNvSpPr/>
              <p:nvPr/>
            </p:nvSpPr>
            <p:spPr>
              <a:xfrm>
                <a:off x="7340725" y="4414700"/>
                <a:ext cx="53750" cy="46975"/>
              </a:xfrm>
              <a:custGeom>
                <a:rect b="b" l="l" r="r" t="t"/>
                <a:pathLst>
                  <a:path extrusionOk="0" h="1879" w="2150">
                    <a:moveTo>
                      <a:pt x="1860" y="0"/>
                    </a:moveTo>
                    <a:cubicBezTo>
                      <a:pt x="1398" y="0"/>
                      <a:pt x="802" y="248"/>
                      <a:pt x="447" y="555"/>
                    </a:cubicBezTo>
                    <a:cubicBezTo>
                      <a:pt x="1" y="946"/>
                      <a:pt x="1" y="1309"/>
                      <a:pt x="29" y="1783"/>
                    </a:cubicBezTo>
                    <a:cubicBezTo>
                      <a:pt x="224" y="1840"/>
                      <a:pt x="401" y="1879"/>
                      <a:pt x="572" y="1879"/>
                    </a:cubicBezTo>
                    <a:cubicBezTo>
                      <a:pt x="816" y="1879"/>
                      <a:pt x="1050" y="1801"/>
                      <a:pt x="1312" y="1588"/>
                    </a:cubicBezTo>
                    <a:cubicBezTo>
                      <a:pt x="1759" y="1225"/>
                      <a:pt x="2149" y="527"/>
                      <a:pt x="2093" y="25"/>
                    </a:cubicBezTo>
                    <a:cubicBezTo>
                      <a:pt x="2021" y="8"/>
                      <a:pt x="1943" y="0"/>
                      <a:pt x="18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2" name="Google Shape;18992;p52"/>
              <p:cNvSpPr/>
              <p:nvPr/>
            </p:nvSpPr>
            <p:spPr>
              <a:xfrm>
                <a:off x="6825300" y="3399100"/>
                <a:ext cx="64900" cy="84425"/>
              </a:xfrm>
              <a:custGeom>
                <a:rect b="b" l="l" r="r" t="t"/>
                <a:pathLst>
                  <a:path extrusionOk="0" h="3377" w="2596">
                    <a:moveTo>
                      <a:pt x="2288" y="0"/>
                    </a:moveTo>
                    <a:lnTo>
                      <a:pt x="2288" y="0"/>
                    </a:lnTo>
                    <a:cubicBezTo>
                      <a:pt x="1591" y="84"/>
                      <a:pt x="754" y="865"/>
                      <a:pt x="363" y="1563"/>
                    </a:cubicBezTo>
                    <a:cubicBezTo>
                      <a:pt x="0" y="2288"/>
                      <a:pt x="168" y="2762"/>
                      <a:pt x="475" y="3376"/>
                    </a:cubicBezTo>
                    <a:cubicBezTo>
                      <a:pt x="1172" y="3292"/>
                      <a:pt x="1674" y="3181"/>
                      <a:pt x="2037" y="2455"/>
                    </a:cubicBezTo>
                    <a:cubicBezTo>
                      <a:pt x="2428" y="1730"/>
                      <a:pt x="2595" y="614"/>
                      <a:pt x="2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3" name="Google Shape;18993;p52"/>
              <p:cNvSpPr/>
              <p:nvPr/>
            </p:nvSpPr>
            <p:spPr>
              <a:xfrm>
                <a:off x="6842725" y="3483650"/>
                <a:ext cx="67700" cy="33775"/>
              </a:xfrm>
              <a:custGeom>
                <a:rect b="b" l="l" r="r" t="t"/>
                <a:pathLst>
                  <a:path extrusionOk="0" h="1351" w="2708">
                    <a:moveTo>
                      <a:pt x="1318" y="1"/>
                    </a:moveTo>
                    <a:cubicBezTo>
                      <a:pt x="1210" y="1"/>
                      <a:pt x="1105" y="8"/>
                      <a:pt x="1005" y="22"/>
                    </a:cubicBezTo>
                    <a:cubicBezTo>
                      <a:pt x="447" y="78"/>
                      <a:pt x="252" y="385"/>
                      <a:pt x="1" y="831"/>
                    </a:cubicBezTo>
                    <a:cubicBezTo>
                      <a:pt x="288" y="1142"/>
                      <a:pt x="534" y="1351"/>
                      <a:pt x="969" y="1351"/>
                    </a:cubicBezTo>
                    <a:cubicBezTo>
                      <a:pt x="1041" y="1351"/>
                      <a:pt x="1118" y="1345"/>
                      <a:pt x="1201" y="1333"/>
                    </a:cubicBezTo>
                    <a:cubicBezTo>
                      <a:pt x="1759" y="1250"/>
                      <a:pt x="2484" y="887"/>
                      <a:pt x="2707" y="468"/>
                    </a:cubicBezTo>
                    <a:cubicBezTo>
                      <a:pt x="2429" y="167"/>
                      <a:pt x="1844" y="1"/>
                      <a:pt x="1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4" name="Google Shape;18994;p52"/>
              <p:cNvSpPr/>
              <p:nvPr/>
            </p:nvSpPr>
            <p:spPr>
              <a:xfrm>
                <a:off x="6788325" y="3399100"/>
                <a:ext cx="34900" cy="67675"/>
              </a:xfrm>
              <a:custGeom>
                <a:rect b="b" l="l" r="r" t="t"/>
                <a:pathLst>
                  <a:path extrusionOk="0" h="2707" w="1396">
                    <a:moveTo>
                      <a:pt x="782" y="0"/>
                    </a:moveTo>
                    <a:cubicBezTo>
                      <a:pt x="364" y="251"/>
                      <a:pt x="57" y="1005"/>
                      <a:pt x="29" y="1563"/>
                    </a:cubicBezTo>
                    <a:cubicBezTo>
                      <a:pt x="1" y="2149"/>
                      <a:pt x="280" y="2400"/>
                      <a:pt x="670" y="2707"/>
                    </a:cubicBezTo>
                    <a:cubicBezTo>
                      <a:pt x="1061" y="2428"/>
                      <a:pt x="1340" y="2204"/>
                      <a:pt x="1368" y="1618"/>
                    </a:cubicBezTo>
                    <a:cubicBezTo>
                      <a:pt x="1396" y="1060"/>
                      <a:pt x="1173" y="279"/>
                      <a:pt x="7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5" name="Google Shape;18995;p52"/>
              <p:cNvSpPr/>
              <p:nvPr/>
            </p:nvSpPr>
            <p:spPr>
              <a:xfrm>
                <a:off x="6896450" y="3411500"/>
                <a:ext cx="53725" cy="46875"/>
              </a:xfrm>
              <a:custGeom>
                <a:rect b="b" l="l" r="r" t="t"/>
                <a:pathLst>
                  <a:path extrusionOk="0" h="1875" w="2149">
                    <a:moveTo>
                      <a:pt x="1859" y="0"/>
                    </a:moveTo>
                    <a:cubicBezTo>
                      <a:pt x="1401" y="0"/>
                      <a:pt x="818" y="263"/>
                      <a:pt x="447" y="564"/>
                    </a:cubicBezTo>
                    <a:cubicBezTo>
                      <a:pt x="0" y="927"/>
                      <a:pt x="0" y="1290"/>
                      <a:pt x="56" y="1792"/>
                    </a:cubicBezTo>
                    <a:cubicBezTo>
                      <a:pt x="251" y="1838"/>
                      <a:pt x="426" y="1874"/>
                      <a:pt x="595" y="1874"/>
                    </a:cubicBezTo>
                    <a:cubicBezTo>
                      <a:pt x="837" y="1874"/>
                      <a:pt x="1065" y="1799"/>
                      <a:pt x="1311" y="1569"/>
                    </a:cubicBezTo>
                    <a:cubicBezTo>
                      <a:pt x="1758" y="1206"/>
                      <a:pt x="2148" y="509"/>
                      <a:pt x="2121" y="34"/>
                    </a:cubicBezTo>
                    <a:cubicBezTo>
                      <a:pt x="2040" y="11"/>
                      <a:pt x="1953" y="0"/>
                      <a:pt x="1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6" name="Google Shape;18996;p52"/>
              <p:cNvSpPr/>
              <p:nvPr/>
            </p:nvSpPr>
            <p:spPr>
              <a:xfrm>
                <a:off x="6417275" y="3790500"/>
                <a:ext cx="76750" cy="65525"/>
              </a:xfrm>
              <a:custGeom>
                <a:rect b="b" l="l" r="r" t="t"/>
                <a:pathLst>
                  <a:path extrusionOk="0" h="2621" w="3070">
                    <a:moveTo>
                      <a:pt x="448" y="0"/>
                    </a:moveTo>
                    <a:cubicBezTo>
                      <a:pt x="308" y="0"/>
                      <a:pt x="176" y="17"/>
                      <a:pt x="56" y="52"/>
                    </a:cubicBezTo>
                    <a:cubicBezTo>
                      <a:pt x="1" y="749"/>
                      <a:pt x="586" y="1698"/>
                      <a:pt x="1200" y="2228"/>
                    </a:cubicBezTo>
                    <a:cubicBezTo>
                      <a:pt x="1568" y="2516"/>
                      <a:pt x="1890" y="2620"/>
                      <a:pt x="2224" y="2620"/>
                    </a:cubicBezTo>
                    <a:cubicBezTo>
                      <a:pt x="2473" y="2620"/>
                      <a:pt x="2728" y="2562"/>
                      <a:pt x="3014" y="2479"/>
                    </a:cubicBezTo>
                    <a:cubicBezTo>
                      <a:pt x="3069" y="1781"/>
                      <a:pt x="3042" y="1279"/>
                      <a:pt x="2400" y="777"/>
                    </a:cubicBezTo>
                    <a:cubicBezTo>
                      <a:pt x="1896" y="342"/>
                      <a:pt x="1091" y="0"/>
                      <a:pt x="4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7" name="Google Shape;18997;p52"/>
              <p:cNvSpPr/>
              <p:nvPr/>
            </p:nvSpPr>
            <p:spPr>
              <a:xfrm>
                <a:off x="6466100" y="3756900"/>
                <a:ext cx="49550" cy="54575"/>
              </a:xfrm>
              <a:custGeom>
                <a:rect b="b" l="l" r="r" t="t"/>
                <a:pathLst>
                  <a:path extrusionOk="0" h="2183" w="1982">
                    <a:moveTo>
                      <a:pt x="140" y="1"/>
                    </a:moveTo>
                    <a:cubicBezTo>
                      <a:pt x="0" y="475"/>
                      <a:pt x="224" y="1228"/>
                      <a:pt x="586" y="1702"/>
                    </a:cubicBezTo>
                    <a:cubicBezTo>
                      <a:pt x="876" y="2089"/>
                      <a:pt x="1187" y="2183"/>
                      <a:pt x="1573" y="2183"/>
                    </a:cubicBezTo>
                    <a:cubicBezTo>
                      <a:pt x="1633" y="2183"/>
                      <a:pt x="1695" y="2180"/>
                      <a:pt x="1758" y="2177"/>
                    </a:cubicBezTo>
                    <a:cubicBezTo>
                      <a:pt x="1925" y="1702"/>
                      <a:pt x="1981" y="1368"/>
                      <a:pt x="1647" y="893"/>
                    </a:cubicBezTo>
                    <a:cubicBezTo>
                      <a:pt x="1312" y="447"/>
                      <a:pt x="642" y="1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8" name="Google Shape;18998;p52"/>
              <p:cNvSpPr/>
              <p:nvPr/>
            </p:nvSpPr>
            <p:spPr>
              <a:xfrm>
                <a:off x="6420775" y="3865475"/>
                <a:ext cx="66275" cy="35225"/>
              </a:xfrm>
              <a:custGeom>
                <a:rect b="b" l="l" r="r" t="t"/>
                <a:pathLst>
                  <a:path extrusionOk="0" h="1409" w="2651">
                    <a:moveTo>
                      <a:pt x="1160" y="0"/>
                    </a:moveTo>
                    <a:cubicBezTo>
                      <a:pt x="722" y="0"/>
                      <a:pt x="269" y="106"/>
                      <a:pt x="0" y="317"/>
                    </a:cubicBezTo>
                    <a:cubicBezTo>
                      <a:pt x="195" y="791"/>
                      <a:pt x="865" y="1237"/>
                      <a:pt x="1423" y="1377"/>
                    </a:cubicBezTo>
                    <a:cubicBezTo>
                      <a:pt x="1526" y="1398"/>
                      <a:pt x="1620" y="1409"/>
                      <a:pt x="1708" y="1409"/>
                    </a:cubicBezTo>
                    <a:cubicBezTo>
                      <a:pt x="2075" y="1409"/>
                      <a:pt x="2336" y="1234"/>
                      <a:pt x="2650" y="986"/>
                    </a:cubicBezTo>
                    <a:cubicBezTo>
                      <a:pt x="2455" y="512"/>
                      <a:pt x="2288" y="205"/>
                      <a:pt x="1730" y="66"/>
                    </a:cubicBezTo>
                    <a:cubicBezTo>
                      <a:pt x="1555" y="22"/>
                      <a:pt x="1359" y="0"/>
                      <a:pt x="1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99" name="Google Shape;18999;p52"/>
              <p:cNvSpPr/>
              <p:nvPr/>
            </p:nvSpPr>
            <p:spPr>
              <a:xfrm>
                <a:off x="6503775" y="3641125"/>
                <a:ext cx="46750" cy="59300"/>
              </a:xfrm>
              <a:custGeom>
                <a:rect b="b" l="l" r="r" t="t"/>
                <a:pathLst>
                  <a:path extrusionOk="0" h="2372" w="1870">
                    <a:moveTo>
                      <a:pt x="223" y="0"/>
                    </a:moveTo>
                    <a:cubicBezTo>
                      <a:pt x="0" y="447"/>
                      <a:pt x="140" y="1228"/>
                      <a:pt x="418" y="1730"/>
                    </a:cubicBezTo>
                    <a:cubicBezTo>
                      <a:pt x="697" y="2232"/>
                      <a:pt x="1032" y="2316"/>
                      <a:pt x="1534" y="2372"/>
                    </a:cubicBezTo>
                    <a:cubicBezTo>
                      <a:pt x="1758" y="1925"/>
                      <a:pt x="1869" y="1591"/>
                      <a:pt x="1590" y="1088"/>
                    </a:cubicBezTo>
                    <a:cubicBezTo>
                      <a:pt x="1311" y="586"/>
                      <a:pt x="725" y="56"/>
                      <a:pt x="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0" name="Google Shape;19000;p52"/>
              <p:cNvSpPr/>
              <p:nvPr/>
            </p:nvSpPr>
            <p:spPr>
              <a:xfrm>
                <a:off x="6583975" y="3445825"/>
                <a:ext cx="50250" cy="95575"/>
              </a:xfrm>
              <a:custGeom>
                <a:rect b="b" l="l" r="r" t="t"/>
                <a:pathLst>
                  <a:path extrusionOk="0" h="3823" w="2010">
                    <a:moveTo>
                      <a:pt x="1200" y="1"/>
                    </a:moveTo>
                    <a:cubicBezTo>
                      <a:pt x="586" y="363"/>
                      <a:pt x="140" y="1396"/>
                      <a:pt x="56" y="2205"/>
                    </a:cubicBezTo>
                    <a:cubicBezTo>
                      <a:pt x="0" y="3014"/>
                      <a:pt x="363" y="3376"/>
                      <a:pt x="893" y="3823"/>
                    </a:cubicBezTo>
                    <a:cubicBezTo>
                      <a:pt x="1479" y="3460"/>
                      <a:pt x="1898" y="3153"/>
                      <a:pt x="1953" y="2344"/>
                    </a:cubicBezTo>
                    <a:cubicBezTo>
                      <a:pt x="2009" y="1535"/>
                      <a:pt x="1730" y="447"/>
                      <a:pt x="12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1" name="Google Shape;19001;p52"/>
              <p:cNvSpPr/>
              <p:nvPr/>
            </p:nvSpPr>
            <p:spPr>
              <a:xfrm>
                <a:off x="6638375" y="3468150"/>
                <a:ext cx="40475" cy="64200"/>
              </a:xfrm>
              <a:custGeom>
                <a:rect b="b" l="l" r="r" t="t"/>
                <a:pathLst>
                  <a:path extrusionOk="0" h="2568" w="1619">
                    <a:moveTo>
                      <a:pt x="1340" y="0"/>
                    </a:moveTo>
                    <a:cubicBezTo>
                      <a:pt x="865" y="140"/>
                      <a:pt x="363" y="782"/>
                      <a:pt x="168" y="1312"/>
                    </a:cubicBezTo>
                    <a:cubicBezTo>
                      <a:pt x="1" y="1870"/>
                      <a:pt x="168" y="2176"/>
                      <a:pt x="475" y="2567"/>
                    </a:cubicBezTo>
                    <a:cubicBezTo>
                      <a:pt x="921" y="2428"/>
                      <a:pt x="1256" y="2288"/>
                      <a:pt x="1451" y="1758"/>
                    </a:cubicBezTo>
                    <a:cubicBezTo>
                      <a:pt x="1619" y="1200"/>
                      <a:pt x="1619" y="391"/>
                      <a:pt x="1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2" name="Google Shape;19002;p52"/>
              <p:cNvSpPr/>
              <p:nvPr/>
            </p:nvSpPr>
            <p:spPr>
              <a:xfrm>
                <a:off x="6541425" y="3494650"/>
                <a:ext cx="41875" cy="63500"/>
              </a:xfrm>
              <a:custGeom>
                <a:rect b="b" l="l" r="r" t="t"/>
                <a:pathLst>
                  <a:path extrusionOk="0" h="2540" w="1675">
                    <a:moveTo>
                      <a:pt x="252" y="1"/>
                    </a:moveTo>
                    <a:cubicBezTo>
                      <a:pt x="1" y="391"/>
                      <a:pt x="1" y="1200"/>
                      <a:pt x="196" y="1730"/>
                    </a:cubicBezTo>
                    <a:cubicBezTo>
                      <a:pt x="419" y="2288"/>
                      <a:pt x="754" y="2400"/>
                      <a:pt x="1228" y="2539"/>
                    </a:cubicBezTo>
                    <a:cubicBezTo>
                      <a:pt x="1507" y="2121"/>
                      <a:pt x="1674" y="1814"/>
                      <a:pt x="1451" y="1256"/>
                    </a:cubicBezTo>
                    <a:cubicBezTo>
                      <a:pt x="1256" y="726"/>
                      <a:pt x="726" y="112"/>
                      <a:pt x="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3" name="Google Shape;19003;p52"/>
              <p:cNvSpPr/>
              <p:nvPr/>
            </p:nvSpPr>
            <p:spPr>
              <a:xfrm>
                <a:off x="7612750" y="4295350"/>
                <a:ext cx="47450" cy="55125"/>
              </a:xfrm>
              <a:custGeom>
                <a:rect b="b" l="l" r="r" t="t"/>
                <a:pathLst>
                  <a:path extrusionOk="0" h="2205" w="1898">
                    <a:moveTo>
                      <a:pt x="1730" y="1"/>
                    </a:moveTo>
                    <a:lnTo>
                      <a:pt x="1730" y="1"/>
                    </a:lnTo>
                    <a:cubicBezTo>
                      <a:pt x="1256" y="29"/>
                      <a:pt x="614" y="475"/>
                      <a:pt x="307" y="949"/>
                    </a:cubicBezTo>
                    <a:cubicBezTo>
                      <a:pt x="1" y="1396"/>
                      <a:pt x="84" y="1758"/>
                      <a:pt x="252" y="2205"/>
                    </a:cubicBezTo>
                    <a:cubicBezTo>
                      <a:pt x="726" y="2177"/>
                      <a:pt x="1061" y="2149"/>
                      <a:pt x="1395" y="1675"/>
                    </a:cubicBezTo>
                    <a:cubicBezTo>
                      <a:pt x="1702" y="1200"/>
                      <a:pt x="1898" y="447"/>
                      <a:pt x="1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4" name="Google Shape;19004;p52"/>
              <p:cNvSpPr/>
              <p:nvPr/>
            </p:nvSpPr>
            <p:spPr>
              <a:xfrm>
                <a:off x="7621125" y="4342075"/>
                <a:ext cx="46750" cy="23125"/>
              </a:xfrm>
              <a:custGeom>
                <a:rect b="b" l="l" r="r" t="t"/>
                <a:pathLst>
                  <a:path extrusionOk="0" h="925" w="1870">
                    <a:moveTo>
                      <a:pt x="754" y="1"/>
                    </a:moveTo>
                    <a:cubicBezTo>
                      <a:pt x="335" y="29"/>
                      <a:pt x="196" y="224"/>
                      <a:pt x="0" y="503"/>
                    </a:cubicBezTo>
                    <a:cubicBezTo>
                      <a:pt x="183" y="738"/>
                      <a:pt x="341" y="924"/>
                      <a:pt x="704" y="924"/>
                    </a:cubicBezTo>
                    <a:cubicBezTo>
                      <a:pt x="729" y="924"/>
                      <a:pt x="755" y="923"/>
                      <a:pt x="781" y="922"/>
                    </a:cubicBezTo>
                    <a:cubicBezTo>
                      <a:pt x="1172" y="922"/>
                      <a:pt x="1674" y="726"/>
                      <a:pt x="1870" y="447"/>
                    </a:cubicBezTo>
                    <a:cubicBezTo>
                      <a:pt x="1646" y="168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5" name="Google Shape;19005;p52"/>
              <p:cNvSpPr/>
              <p:nvPr/>
            </p:nvSpPr>
            <p:spPr>
              <a:xfrm>
                <a:off x="7588350" y="4285600"/>
                <a:ext cx="25825" cy="46050"/>
              </a:xfrm>
              <a:custGeom>
                <a:rect b="b" l="l" r="r" t="t"/>
                <a:pathLst>
                  <a:path extrusionOk="0" h="1842" w="1033">
                    <a:moveTo>
                      <a:pt x="670" y="0"/>
                    </a:moveTo>
                    <a:cubicBezTo>
                      <a:pt x="391" y="140"/>
                      <a:pt x="112" y="614"/>
                      <a:pt x="56" y="1004"/>
                    </a:cubicBezTo>
                    <a:cubicBezTo>
                      <a:pt x="0" y="1395"/>
                      <a:pt x="167" y="1590"/>
                      <a:pt x="391" y="1841"/>
                    </a:cubicBezTo>
                    <a:cubicBezTo>
                      <a:pt x="698" y="1674"/>
                      <a:pt x="921" y="1535"/>
                      <a:pt x="977" y="1144"/>
                    </a:cubicBezTo>
                    <a:cubicBezTo>
                      <a:pt x="1032" y="753"/>
                      <a:pt x="921" y="223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6" name="Google Shape;19006;p52"/>
              <p:cNvSpPr/>
              <p:nvPr/>
            </p:nvSpPr>
            <p:spPr>
              <a:xfrm>
                <a:off x="7619025" y="4257400"/>
                <a:ext cx="38400" cy="29950"/>
              </a:xfrm>
              <a:custGeom>
                <a:rect b="b" l="l" r="r" t="t"/>
                <a:pathLst>
                  <a:path extrusionOk="0" h="1198" w="1536">
                    <a:moveTo>
                      <a:pt x="1264" y="1"/>
                    </a:moveTo>
                    <a:cubicBezTo>
                      <a:pt x="957" y="1"/>
                      <a:pt x="596" y="122"/>
                      <a:pt x="363" y="291"/>
                    </a:cubicBezTo>
                    <a:cubicBezTo>
                      <a:pt x="28" y="514"/>
                      <a:pt x="1" y="765"/>
                      <a:pt x="1" y="1100"/>
                    </a:cubicBezTo>
                    <a:cubicBezTo>
                      <a:pt x="154" y="1156"/>
                      <a:pt x="294" y="1198"/>
                      <a:pt x="433" y="1198"/>
                    </a:cubicBezTo>
                    <a:cubicBezTo>
                      <a:pt x="573" y="1198"/>
                      <a:pt x="712" y="1156"/>
                      <a:pt x="865" y="1044"/>
                    </a:cubicBezTo>
                    <a:cubicBezTo>
                      <a:pt x="1200" y="849"/>
                      <a:pt x="1535" y="403"/>
                      <a:pt x="1535" y="40"/>
                    </a:cubicBezTo>
                    <a:cubicBezTo>
                      <a:pt x="1454" y="13"/>
                      <a:pt x="1362" y="1"/>
                      <a:pt x="1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7" name="Google Shape;19007;p52"/>
              <p:cNvSpPr/>
              <p:nvPr/>
            </p:nvSpPr>
            <p:spPr>
              <a:xfrm>
                <a:off x="5677250" y="3948675"/>
                <a:ext cx="85825" cy="41950"/>
              </a:xfrm>
              <a:custGeom>
                <a:rect b="b" l="l" r="r" t="t"/>
                <a:pathLst>
                  <a:path extrusionOk="0" h="1678" w="3433">
                    <a:moveTo>
                      <a:pt x="1979" y="0"/>
                    </a:moveTo>
                    <a:cubicBezTo>
                      <a:pt x="1265" y="0"/>
                      <a:pt x="349" y="328"/>
                      <a:pt x="1" y="811"/>
                    </a:cubicBezTo>
                    <a:cubicBezTo>
                      <a:pt x="363" y="1313"/>
                      <a:pt x="1312" y="1676"/>
                      <a:pt x="2037" y="1676"/>
                    </a:cubicBezTo>
                    <a:cubicBezTo>
                      <a:pt x="2065" y="1677"/>
                      <a:pt x="2093" y="1677"/>
                      <a:pt x="2120" y="1677"/>
                    </a:cubicBezTo>
                    <a:cubicBezTo>
                      <a:pt x="2787" y="1677"/>
                      <a:pt x="3084" y="1349"/>
                      <a:pt x="3432" y="867"/>
                    </a:cubicBezTo>
                    <a:cubicBezTo>
                      <a:pt x="3097" y="337"/>
                      <a:pt x="2791" y="2"/>
                      <a:pt x="2065" y="2"/>
                    </a:cubicBezTo>
                    <a:cubicBezTo>
                      <a:pt x="2037" y="1"/>
                      <a:pt x="2008" y="0"/>
                      <a:pt x="19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8" name="Google Shape;19008;p52"/>
              <p:cNvSpPr/>
              <p:nvPr/>
            </p:nvSpPr>
            <p:spPr>
              <a:xfrm>
                <a:off x="5735850" y="3901975"/>
                <a:ext cx="43950" cy="50250"/>
              </a:xfrm>
              <a:custGeom>
                <a:rect b="b" l="l" r="r" t="t"/>
                <a:pathLst>
                  <a:path extrusionOk="0" h="2010" w="1758">
                    <a:moveTo>
                      <a:pt x="168" y="1"/>
                    </a:moveTo>
                    <a:cubicBezTo>
                      <a:pt x="0" y="419"/>
                      <a:pt x="195" y="1117"/>
                      <a:pt x="502" y="1535"/>
                    </a:cubicBezTo>
                    <a:cubicBezTo>
                      <a:pt x="781" y="1954"/>
                      <a:pt x="1088" y="2009"/>
                      <a:pt x="1535" y="2009"/>
                    </a:cubicBezTo>
                    <a:cubicBezTo>
                      <a:pt x="1702" y="1591"/>
                      <a:pt x="1758" y="1284"/>
                      <a:pt x="1479" y="838"/>
                    </a:cubicBezTo>
                    <a:cubicBezTo>
                      <a:pt x="1200" y="419"/>
                      <a:pt x="614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09" name="Google Shape;19009;p52"/>
              <p:cNvSpPr/>
              <p:nvPr/>
            </p:nvSpPr>
            <p:spPr>
              <a:xfrm>
                <a:off x="5701675" y="3999900"/>
                <a:ext cx="55825" cy="34675"/>
              </a:xfrm>
              <a:custGeom>
                <a:rect b="b" l="l" r="r" t="t"/>
                <a:pathLst>
                  <a:path extrusionOk="0" h="1387" w="2233">
                    <a:moveTo>
                      <a:pt x="1526" y="0"/>
                    </a:moveTo>
                    <a:cubicBezTo>
                      <a:pt x="1391" y="0"/>
                      <a:pt x="1249" y="31"/>
                      <a:pt x="1088" y="101"/>
                    </a:cubicBezTo>
                    <a:cubicBezTo>
                      <a:pt x="614" y="324"/>
                      <a:pt x="84" y="826"/>
                      <a:pt x="0" y="1245"/>
                    </a:cubicBezTo>
                    <a:cubicBezTo>
                      <a:pt x="171" y="1343"/>
                      <a:pt x="402" y="1387"/>
                      <a:pt x="646" y="1387"/>
                    </a:cubicBezTo>
                    <a:cubicBezTo>
                      <a:pt x="959" y="1387"/>
                      <a:pt x="1296" y="1314"/>
                      <a:pt x="1562" y="1189"/>
                    </a:cubicBezTo>
                    <a:cubicBezTo>
                      <a:pt x="2037" y="994"/>
                      <a:pt x="2148" y="687"/>
                      <a:pt x="2232" y="241"/>
                    </a:cubicBezTo>
                    <a:cubicBezTo>
                      <a:pt x="1982" y="98"/>
                      <a:pt x="1766" y="0"/>
                      <a:pt x="15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0" name="Google Shape;19010;p52"/>
              <p:cNvSpPr/>
              <p:nvPr/>
            </p:nvSpPr>
            <p:spPr>
              <a:xfrm>
                <a:off x="5800000" y="4109050"/>
                <a:ext cx="48150" cy="41925"/>
              </a:xfrm>
              <a:custGeom>
                <a:rect b="b" l="l" r="r" t="t"/>
                <a:pathLst>
                  <a:path extrusionOk="0" h="1677" w="1926">
                    <a:moveTo>
                      <a:pt x="1389" y="1"/>
                    </a:moveTo>
                    <a:cubicBezTo>
                      <a:pt x="1178" y="1"/>
                      <a:pt x="975" y="65"/>
                      <a:pt x="754" y="255"/>
                    </a:cubicBezTo>
                    <a:cubicBezTo>
                      <a:pt x="364" y="589"/>
                      <a:pt x="1" y="1203"/>
                      <a:pt x="29" y="1650"/>
                    </a:cubicBezTo>
                    <a:cubicBezTo>
                      <a:pt x="97" y="1668"/>
                      <a:pt x="174" y="1677"/>
                      <a:pt x="255" y="1677"/>
                    </a:cubicBezTo>
                    <a:cubicBezTo>
                      <a:pt x="668" y="1677"/>
                      <a:pt x="1209" y="1455"/>
                      <a:pt x="1535" y="1175"/>
                    </a:cubicBezTo>
                    <a:cubicBezTo>
                      <a:pt x="1926" y="841"/>
                      <a:pt x="1926" y="534"/>
                      <a:pt x="1898" y="87"/>
                    </a:cubicBezTo>
                    <a:cubicBezTo>
                      <a:pt x="1716" y="39"/>
                      <a:pt x="1550" y="1"/>
                      <a:pt x="13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1" name="Google Shape;19011;p52"/>
              <p:cNvSpPr/>
              <p:nvPr/>
            </p:nvSpPr>
            <p:spPr>
              <a:xfrm>
                <a:off x="5726775" y="3845825"/>
                <a:ext cx="47450" cy="43600"/>
              </a:xfrm>
              <a:custGeom>
                <a:rect b="b" l="l" r="r" t="t"/>
                <a:pathLst>
                  <a:path extrusionOk="0" h="1744" w="1898">
                    <a:moveTo>
                      <a:pt x="215" y="1"/>
                    </a:moveTo>
                    <a:cubicBezTo>
                      <a:pt x="160" y="1"/>
                      <a:pt x="107" y="5"/>
                      <a:pt x="56" y="15"/>
                    </a:cubicBezTo>
                    <a:cubicBezTo>
                      <a:pt x="0" y="461"/>
                      <a:pt x="335" y="1103"/>
                      <a:pt x="698" y="1465"/>
                    </a:cubicBezTo>
                    <a:cubicBezTo>
                      <a:pt x="926" y="1676"/>
                      <a:pt x="1143" y="1743"/>
                      <a:pt x="1377" y="1743"/>
                    </a:cubicBezTo>
                    <a:cubicBezTo>
                      <a:pt x="1515" y="1743"/>
                      <a:pt x="1659" y="1720"/>
                      <a:pt x="1814" y="1689"/>
                    </a:cubicBezTo>
                    <a:cubicBezTo>
                      <a:pt x="1898" y="1270"/>
                      <a:pt x="1898" y="935"/>
                      <a:pt x="1535" y="573"/>
                    </a:cubicBezTo>
                    <a:cubicBezTo>
                      <a:pt x="1188" y="276"/>
                      <a:pt x="645" y="1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2" name="Google Shape;19012;p52"/>
              <p:cNvSpPr/>
              <p:nvPr/>
            </p:nvSpPr>
            <p:spPr>
              <a:xfrm>
                <a:off x="7250750" y="3424900"/>
                <a:ext cx="186950" cy="186950"/>
              </a:xfrm>
              <a:custGeom>
                <a:rect b="b" l="l" r="r" t="t"/>
                <a:pathLst>
                  <a:path extrusionOk="0" h="7478" w="7478">
                    <a:moveTo>
                      <a:pt x="3739" y="1"/>
                    </a:moveTo>
                    <a:cubicBezTo>
                      <a:pt x="1675" y="1"/>
                      <a:pt x="1" y="1675"/>
                      <a:pt x="1" y="3739"/>
                    </a:cubicBezTo>
                    <a:cubicBezTo>
                      <a:pt x="1" y="5804"/>
                      <a:pt x="1675" y="7478"/>
                      <a:pt x="3739" y="7478"/>
                    </a:cubicBezTo>
                    <a:cubicBezTo>
                      <a:pt x="5804" y="7478"/>
                      <a:pt x="7478" y="5804"/>
                      <a:pt x="7478" y="3739"/>
                    </a:cubicBezTo>
                    <a:cubicBezTo>
                      <a:pt x="7478" y="1675"/>
                      <a:pt x="5804" y="1"/>
                      <a:pt x="3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3" name="Google Shape;19013;p52"/>
              <p:cNvSpPr/>
              <p:nvPr/>
            </p:nvSpPr>
            <p:spPr>
              <a:xfrm>
                <a:off x="7408400" y="3397700"/>
                <a:ext cx="90675" cy="91400"/>
              </a:xfrm>
              <a:custGeom>
                <a:rect b="b" l="l" r="r" t="t"/>
                <a:pathLst>
                  <a:path extrusionOk="0" h="3656" w="3627">
                    <a:moveTo>
                      <a:pt x="1814" y="1"/>
                    </a:moveTo>
                    <a:cubicBezTo>
                      <a:pt x="809" y="1"/>
                      <a:pt x="0" y="810"/>
                      <a:pt x="0" y="1814"/>
                    </a:cubicBezTo>
                    <a:cubicBezTo>
                      <a:pt x="0" y="2818"/>
                      <a:pt x="809" y="3655"/>
                      <a:pt x="1814" y="3655"/>
                    </a:cubicBezTo>
                    <a:cubicBezTo>
                      <a:pt x="2818" y="3655"/>
                      <a:pt x="3627" y="2818"/>
                      <a:pt x="3627" y="1814"/>
                    </a:cubicBezTo>
                    <a:cubicBezTo>
                      <a:pt x="3627" y="810"/>
                      <a:pt x="2818" y="1"/>
                      <a:pt x="1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4" name="Google Shape;19014;p52"/>
              <p:cNvSpPr/>
              <p:nvPr/>
            </p:nvSpPr>
            <p:spPr>
              <a:xfrm>
                <a:off x="7217275" y="3510000"/>
                <a:ext cx="82325" cy="82325"/>
              </a:xfrm>
              <a:custGeom>
                <a:rect b="b" l="l" r="r" t="t"/>
                <a:pathLst>
                  <a:path extrusionOk="0" h="3293" w="3293">
                    <a:moveTo>
                      <a:pt x="1647" y="0"/>
                    </a:moveTo>
                    <a:cubicBezTo>
                      <a:pt x="726" y="0"/>
                      <a:pt x="1" y="726"/>
                      <a:pt x="1" y="1646"/>
                    </a:cubicBezTo>
                    <a:cubicBezTo>
                      <a:pt x="1" y="2539"/>
                      <a:pt x="726" y="3292"/>
                      <a:pt x="1647" y="3292"/>
                    </a:cubicBezTo>
                    <a:cubicBezTo>
                      <a:pt x="2540" y="3292"/>
                      <a:pt x="3293" y="2539"/>
                      <a:pt x="3293" y="1646"/>
                    </a:cubicBezTo>
                    <a:cubicBezTo>
                      <a:pt x="3293" y="726"/>
                      <a:pt x="2540" y="0"/>
                      <a:pt x="16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5" name="Google Shape;19015;p52"/>
              <p:cNvSpPr/>
              <p:nvPr/>
            </p:nvSpPr>
            <p:spPr>
              <a:xfrm>
                <a:off x="6898525" y="3560225"/>
                <a:ext cx="54425" cy="53725"/>
              </a:xfrm>
              <a:custGeom>
                <a:rect b="b" l="l" r="r" t="t"/>
                <a:pathLst>
                  <a:path extrusionOk="0" h="2149" w="2177">
                    <a:moveTo>
                      <a:pt x="1089" y="0"/>
                    </a:moveTo>
                    <a:cubicBezTo>
                      <a:pt x="503" y="0"/>
                      <a:pt x="1" y="474"/>
                      <a:pt x="1" y="1088"/>
                    </a:cubicBezTo>
                    <a:cubicBezTo>
                      <a:pt x="1" y="1674"/>
                      <a:pt x="503" y="2148"/>
                      <a:pt x="1089" y="2148"/>
                    </a:cubicBezTo>
                    <a:cubicBezTo>
                      <a:pt x="1703" y="2148"/>
                      <a:pt x="2177" y="1674"/>
                      <a:pt x="2177" y="1088"/>
                    </a:cubicBezTo>
                    <a:cubicBezTo>
                      <a:pt x="2177" y="474"/>
                      <a:pt x="1703" y="0"/>
                      <a:pt x="10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6" name="Google Shape;19016;p52"/>
              <p:cNvSpPr/>
              <p:nvPr/>
            </p:nvSpPr>
            <p:spPr>
              <a:xfrm>
                <a:off x="6387275" y="3346100"/>
                <a:ext cx="117900" cy="117875"/>
              </a:xfrm>
              <a:custGeom>
                <a:rect b="b" l="l" r="r" t="t"/>
                <a:pathLst>
                  <a:path extrusionOk="0" h="4715" w="4716">
                    <a:moveTo>
                      <a:pt x="2344" y="0"/>
                    </a:moveTo>
                    <a:cubicBezTo>
                      <a:pt x="1033" y="0"/>
                      <a:pt x="1" y="1060"/>
                      <a:pt x="1" y="2371"/>
                    </a:cubicBezTo>
                    <a:cubicBezTo>
                      <a:pt x="1" y="3655"/>
                      <a:pt x="1033" y="4715"/>
                      <a:pt x="2344" y="4715"/>
                    </a:cubicBezTo>
                    <a:cubicBezTo>
                      <a:pt x="3656" y="4715"/>
                      <a:pt x="4716" y="3655"/>
                      <a:pt x="4716" y="2371"/>
                    </a:cubicBezTo>
                    <a:cubicBezTo>
                      <a:pt x="4716" y="1060"/>
                      <a:pt x="3656" y="0"/>
                      <a:pt x="23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7" name="Google Shape;19017;p52"/>
              <p:cNvSpPr/>
              <p:nvPr/>
            </p:nvSpPr>
            <p:spPr>
              <a:xfrm>
                <a:off x="6530975" y="4365100"/>
                <a:ext cx="117875" cy="117900"/>
              </a:xfrm>
              <a:custGeom>
                <a:rect b="b" l="l" r="r" t="t"/>
                <a:pathLst>
                  <a:path extrusionOk="0" h="4716" w="4715">
                    <a:moveTo>
                      <a:pt x="2371" y="1"/>
                    </a:moveTo>
                    <a:cubicBezTo>
                      <a:pt x="1060" y="1"/>
                      <a:pt x="0" y="1061"/>
                      <a:pt x="0" y="2344"/>
                    </a:cubicBezTo>
                    <a:cubicBezTo>
                      <a:pt x="0" y="3655"/>
                      <a:pt x="1060" y="4716"/>
                      <a:pt x="2371" y="4716"/>
                    </a:cubicBezTo>
                    <a:cubicBezTo>
                      <a:pt x="3655" y="4716"/>
                      <a:pt x="4715" y="3655"/>
                      <a:pt x="4715" y="2344"/>
                    </a:cubicBezTo>
                    <a:cubicBezTo>
                      <a:pt x="4715" y="1061"/>
                      <a:pt x="3655" y="1"/>
                      <a:pt x="23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8" name="Google Shape;19018;p52"/>
              <p:cNvSpPr/>
              <p:nvPr/>
            </p:nvSpPr>
            <p:spPr>
              <a:xfrm>
                <a:off x="6020400" y="3721325"/>
                <a:ext cx="117900" cy="117900"/>
              </a:xfrm>
              <a:custGeom>
                <a:rect b="b" l="l" r="r" t="t"/>
                <a:pathLst>
                  <a:path extrusionOk="0" h="4716" w="4716">
                    <a:moveTo>
                      <a:pt x="2344" y="1"/>
                    </a:moveTo>
                    <a:cubicBezTo>
                      <a:pt x="1061" y="1"/>
                      <a:pt x="1" y="1061"/>
                      <a:pt x="1" y="2372"/>
                    </a:cubicBezTo>
                    <a:cubicBezTo>
                      <a:pt x="1" y="3655"/>
                      <a:pt x="1061" y="4716"/>
                      <a:pt x="2344" y="4716"/>
                    </a:cubicBezTo>
                    <a:cubicBezTo>
                      <a:pt x="3656" y="4716"/>
                      <a:pt x="4716" y="3655"/>
                      <a:pt x="4716" y="2372"/>
                    </a:cubicBezTo>
                    <a:cubicBezTo>
                      <a:pt x="4716" y="1061"/>
                      <a:pt x="3656" y="1"/>
                      <a:pt x="2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19" name="Google Shape;19019;p52"/>
              <p:cNvSpPr/>
              <p:nvPr/>
            </p:nvSpPr>
            <p:spPr>
              <a:xfrm>
                <a:off x="6099925" y="3577650"/>
                <a:ext cx="57225" cy="57225"/>
              </a:xfrm>
              <a:custGeom>
                <a:rect b="b" l="l" r="r" t="t"/>
                <a:pathLst>
                  <a:path extrusionOk="0" h="2289" w="2289">
                    <a:moveTo>
                      <a:pt x="1144" y="0"/>
                    </a:moveTo>
                    <a:cubicBezTo>
                      <a:pt x="503" y="0"/>
                      <a:pt x="0" y="503"/>
                      <a:pt x="0" y="1144"/>
                    </a:cubicBezTo>
                    <a:cubicBezTo>
                      <a:pt x="0" y="1758"/>
                      <a:pt x="503" y="2288"/>
                      <a:pt x="1144" y="2288"/>
                    </a:cubicBezTo>
                    <a:cubicBezTo>
                      <a:pt x="1786" y="2288"/>
                      <a:pt x="2288" y="1758"/>
                      <a:pt x="2288" y="1144"/>
                    </a:cubicBezTo>
                    <a:cubicBezTo>
                      <a:pt x="2288" y="503"/>
                      <a:pt x="1786" y="0"/>
                      <a:pt x="11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0" name="Google Shape;19020;p52"/>
              <p:cNvSpPr/>
              <p:nvPr/>
            </p:nvSpPr>
            <p:spPr>
              <a:xfrm>
                <a:off x="6998975" y="4515050"/>
                <a:ext cx="57225" cy="57225"/>
              </a:xfrm>
              <a:custGeom>
                <a:rect b="b" l="l" r="r" t="t"/>
                <a:pathLst>
                  <a:path extrusionOk="0" h="2289" w="2289">
                    <a:moveTo>
                      <a:pt x="1144" y="1"/>
                    </a:moveTo>
                    <a:cubicBezTo>
                      <a:pt x="503" y="1"/>
                      <a:pt x="0" y="503"/>
                      <a:pt x="0" y="1145"/>
                    </a:cubicBezTo>
                    <a:cubicBezTo>
                      <a:pt x="0" y="1786"/>
                      <a:pt x="503" y="2289"/>
                      <a:pt x="1144" y="2289"/>
                    </a:cubicBezTo>
                    <a:cubicBezTo>
                      <a:pt x="1786" y="2289"/>
                      <a:pt x="2288" y="1786"/>
                      <a:pt x="2288" y="1145"/>
                    </a:cubicBezTo>
                    <a:cubicBezTo>
                      <a:pt x="2288" y="503"/>
                      <a:pt x="1786" y="1"/>
                      <a:pt x="1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1" name="Google Shape;19021;p52"/>
              <p:cNvSpPr/>
              <p:nvPr/>
            </p:nvSpPr>
            <p:spPr>
              <a:xfrm>
                <a:off x="6488425" y="3373975"/>
                <a:ext cx="42575" cy="42575"/>
              </a:xfrm>
              <a:custGeom>
                <a:rect b="b" l="l" r="r" t="t"/>
                <a:pathLst>
                  <a:path extrusionOk="0" h="1703" w="1703">
                    <a:moveTo>
                      <a:pt x="865" y="1"/>
                    </a:moveTo>
                    <a:cubicBezTo>
                      <a:pt x="391" y="1"/>
                      <a:pt x="0" y="392"/>
                      <a:pt x="0" y="838"/>
                    </a:cubicBezTo>
                    <a:cubicBezTo>
                      <a:pt x="0" y="1312"/>
                      <a:pt x="391" y="1703"/>
                      <a:pt x="865" y="1703"/>
                    </a:cubicBezTo>
                    <a:cubicBezTo>
                      <a:pt x="1311" y="1703"/>
                      <a:pt x="1702" y="1312"/>
                      <a:pt x="1702" y="838"/>
                    </a:cubicBezTo>
                    <a:cubicBezTo>
                      <a:pt x="1702" y="392"/>
                      <a:pt x="1311" y="1"/>
                      <a:pt x="8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2" name="Google Shape;19022;p52"/>
              <p:cNvSpPr/>
              <p:nvPr/>
            </p:nvSpPr>
            <p:spPr>
              <a:xfrm>
                <a:off x="6510050" y="4438325"/>
                <a:ext cx="41875" cy="41875"/>
              </a:xfrm>
              <a:custGeom>
                <a:rect b="b" l="l" r="r" t="t"/>
                <a:pathLst>
                  <a:path extrusionOk="0" h="1675" w="1675">
                    <a:moveTo>
                      <a:pt x="837" y="1"/>
                    </a:moveTo>
                    <a:cubicBezTo>
                      <a:pt x="363" y="1"/>
                      <a:pt x="0" y="364"/>
                      <a:pt x="0" y="838"/>
                    </a:cubicBezTo>
                    <a:cubicBezTo>
                      <a:pt x="0" y="1312"/>
                      <a:pt x="363" y="1675"/>
                      <a:pt x="837" y="1675"/>
                    </a:cubicBezTo>
                    <a:cubicBezTo>
                      <a:pt x="1311" y="1675"/>
                      <a:pt x="1674" y="1312"/>
                      <a:pt x="1674" y="838"/>
                    </a:cubicBezTo>
                    <a:cubicBezTo>
                      <a:pt x="1674" y="364"/>
                      <a:pt x="1311" y="1"/>
                      <a:pt x="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3" name="Google Shape;19023;p52"/>
              <p:cNvSpPr/>
              <p:nvPr/>
            </p:nvSpPr>
            <p:spPr>
              <a:xfrm>
                <a:off x="5268525" y="4188650"/>
                <a:ext cx="126975" cy="127650"/>
              </a:xfrm>
              <a:custGeom>
                <a:rect b="b" l="l" r="r" t="t"/>
                <a:pathLst>
                  <a:path extrusionOk="0" h="5106" w="5079">
                    <a:moveTo>
                      <a:pt x="2540" y="0"/>
                    </a:moveTo>
                    <a:cubicBezTo>
                      <a:pt x="1145" y="0"/>
                      <a:pt x="1" y="1144"/>
                      <a:pt x="1" y="2567"/>
                    </a:cubicBezTo>
                    <a:cubicBezTo>
                      <a:pt x="1" y="3962"/>
                      <a:pt x="1145" y="5106"/>
                      <a:pt x="2540" y="5106"/>
                    </a:cubicBezTo>
                    <a:cubicBezTo>
                      <a:pt x="3962" y="5106"/>
                      <a:pt x="5078" y="3962"/>
                      <a:pt x="5078" y="2567"/>
                    </a:cubicBezTo>
                    <a:cubicBezTo>
                      <a:pt x="5078" y="1144"/>
                      <a:pt x="3962" y="0"/>
                      <a:pt x="25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4" name="Google Shape;19024;p52"/>
              <p:cNvSpPr/>
              <p:nvPr/>
            </p:nvSpPr>
            <p:spPr>
              <a:xfrm>
                <a:off x="5212725" y="4412525"/>
                <a:ext cx="155575" cy="154875"/>
              </a:xfrm>
              <a:custGeom>
                <a:rect b="b" l="l" r="r" t="t"/>
                <a:pathLst>
                  <a:path extrusionOk="0" h="6195" w="6223">
                    <a:moveTo>
                      <a:pt x="3126" y="1"/>
                    </a:moveTo>
                    <a:cubicBezTo>
                      <a:pt x="1396" y="1"/>
                      <a:pt x="1" y="1368"/>
                      <a:pt x="1" y="3097"/>
                    </a:cubicBezTo>
                    <a:cubicBezTo>
                      <a:pt x="1" y="4799"/>
                      <a:pt x="1396" y="6194"/>
                      <a:pt x="3126" y="6194"/>
                    </a:cubicBezTo>
                    <a:cubicBezTo>
                      <a:pt x="4827" y="6194"/>
                      <a:pt x="6222" y="4799"/>
                      <a:pt x="6222" y="3097"/>
                    </a:cubicBezTo>
                    <a:cubicBezTo>
                      <a:pt x="6222" y="1368"/>
                      <a:pt x="4827" y="1"/>
                      <a:pt x="31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5" name="Google Shape;19025;p52"/>
              <p:cNvSpPr/>
              <p:nvPr/>
            </p:nvSpPr>
            <p:spPr>
              <a:xfrm>
                <a:off x="5617275" y="4042175"/>
                <a:ext cx="70475" cy="70475"/>
              </a:xfrm>
              <a:custGeom>
                <a:rect b="b" l="l" r="r" t="t"/>
                <a:pathLst>
                  <a:path extrusionOk="0" h="2819" w="2819">
                    <a:moveTo>
                      <a:pt x="1395" y="0"/>
                    </a:moveTo>
                    <a:cubicBezTo>
                      <a:pt x="642" y="0"/>
                      <a:pt x="0" y="642"/>
                      <a:pt x="0" y="1395"/>
                    </a:cubicBezTo>
                    <a:cubicBezTo>
                      <a:pt x="0" y="2176"/>
                      <a:pt x="642" y="2818"/>
                      <a:pt x="1395" y="2818"/>
                    </a:cubicBezTo>
                    <a:cubicBezTo>
                      <a:pt x="2176" y="2818"/>
                      <a:pt x="2818" y="2176"/>
                      <a:pt x="2818" y="1395"/>
                    </a:cubicBezTo>
                    <a:cubicBezTo>
                      <a:pt x="2818" y="642"/>
                      <a:pt x="2176" y="0"/>
                      <a:pt x="13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6" name="Google Shape;19026;p52"/>
              <p:cNvSpPr/>
              <p:nvPr/>
            </p:nvSpPr>
            <p:spPr>
              <a:xfrm>
                <a:off x="5662600" y="3839200"/>
                <a:ext cx="53725" cy="53725"/>
              </a:xfrm>
              <a:custGeom>
                <a:rect b="b" l="l" r="r" t="t"/>
                <a:pathLst>
                  <a:path extrusionOk="0" h="2149" w="2149">
                    <a:moveTo>
                      <a:pt x="1061" y="1"/>
                    </a:moveTo>
                    <a:cubicBezTo>
                      <a:pt x="475" y="1"/>
                      <a:pt x="1" y="475"/>
                      <a:pt x="1" y="1061"/>
                    </a:cubicBezTo>
                    <a:cubicBezTo>
                      <a:pt x="1" y="1647"/>
                      <a:pt x="475" y="2149"/>
                      <a:pt x="1061" y="2149"/>
                    </a:cubicBezTo>
                    <a:cubicBezTo>
                      <a:pt x="1647" y="2149"/>
                      <a:pt x="2149" y="1647"/>
                      <a:pt x="2149" y="1061"/>
                    </a:cubicBezTo>
                    <a:cubicBezTo>
                      <a:pt x="2149" y="475"/>
                      <a:pt x="1647" y="1"/>
                      <a:pt x="10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7" name="Google Shape;19027;p52"/>
              <p:cNvSpPr/>
              <p:nvPr/>
            </p:nvSpPr>
            <p:spPr>
              <a:xfrm>
                <a:off x="6381000" y="3621600"/>
                <a:ext cx="122775" cy="122775"/>
              </a:xfrm>
              <a:custGeom>
                <a:rect b="b" l="l" r="r" t="t"/>
                <a:pathLst>
                  <a:path extrusionOk="0" h="4911" w="4911">
                    <a:moveTo>
                      <a:pt x="2456" y="0"/>
                    </a:moveTo>
                    <a:cubicBezTo>
                      <a:pt x="1089" y="0"/>
                      <a:pt x="1" y="1116"/>
                      <a:pt x="1" y="2455"/>
                    </a:cubicBezTo>
                    <a:cubicBezTo>
                      <a:pt x="1" y="3822"/>
                      <a:pt x="1089" y="4910"/>
                      <a:pt x="2456" y="4910"/>
                    </a:cubicBezTo>
                    <a:cubicBezTo>
                      <a:pt x="3823" y="4910"/>
                      <a:pt x="4911" y="3822"/>
                      <a:pt x="4911" y="2455"/>
                    </a:cubicBezTo>
                    <a:cubicBezTo>
                      <a:pt x="4911" y="1116"/>
                      <a:pt x="3823" y="0"/>
                      <a:pt x="24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8" name="Google Shape;19028;p52"/>
              <p:cNvSpPr/>
              <p:nvPr/>
            </p:nvSpPr>
            <p:spPr>
              <a:xfrm>
                <a:off x="6444475" y="3573475"/>
                <a:ext cx="62800" cy="62800"/>
              </a:xfrm>
              <a:custGeom>
                <a:rect b="b" l="l" r="r" t="t"/>
                <a:pathLst>
                  <a:path extrusionOk="0" h="2512" w="2512">
                    <a:moveTo>
                      <a:pt x="1256" y="0"/>
                    </a:moveTo>
                    <a:cubicBezTo>
                      <a:pt x="586" y="0"/>
                      <a:pt x="1" y="558"/>
                      <a:pt x="1" y="1256"/>
                    </a:cubicBezTo>
                    <a:cubicBezTo>
                      <a:pt x="1" y="1953"/>
                      <a:pt x="586" y="2511"/>
                      <a:pt x="1256" y="2511"/>
                    </a:cubicBezTo>
                    <a:cubicBezTo>
                      <a:pt x="1954" y="2511"/>
                      <a:pt x="2512" y="1953"/>
                      <a:pt x="2512" y="1256"/>
                    </a:cubicBezTo>
                    <a:cubicBezTo>
                      <a:pt x="2512" y="558"/>
                      <a:pt x="1954" y="0"/>
                      <a:pt x="12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29" name="Google Shape;19029;p52"/>
              <p:cNvSpPr/>
              <p:nvPr/>
            </p:nvSpPr>
            <p:spPr>
              <a:xfrm>
                <a:off x="7268200" y="3637625"/>
                <a:ext cx="66275" cy="66300"/>
              </a:xfrm>
              <a:custGeom>
                <a:rect b="b" l="l" r="r" t="t"/>
                <a:pathLst>
                  <a:path extrusionOk="0" h="2652" w="2651">
                    <a:moveTo>
                      <a:pt x="1312" y="1"/>
                    </a:moveTo>
                    <a:cubicBezTo>
                      <a:pt x="586" y="1"/>
                      <a:pt x="0" y="587"/>
                      <a:pt x="0" y="1340"/>
                    </a:cubicBezTo>
                    <a:cubicBezTo>
                      <a:pt x="0" y="2065"/>
                      <a:pt x="586" y="2651"/>
                      <a:pt x="1312" y="2651"/>
                    </a:cubicBezTo>
                    <a:cubicBezTo>
                      <a:pt x="2065" y="2651"/>
                      <a:pt x="2651" y="2065"/>
                      <a:pt x="2651" y="1340"/>
                    </a:cubicBezTo>
                    <a:cubicBezTo>
                      <a:pt x="2651" y="587"/>
                      <a:pt x="2065" y="1"/>
                      <a:pt x="13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0" name="Google Shape;19030;p52"/>
              <p:cNvSpPr/>
              <p:nvPr/>
            </p:nvSpPr>
            <p:spPr>
              <a:xfrm>
                <a:off x="7551375" y="3795950"/>
                <a:ext cx="156950" cy="156975"/>
              </a:xfrm>
              <a:custGeom>
                <a:rect b="b" l="l" r="r" t="t"/>
                <a:pathLst>
                  <a:path extrusionOk="0" h="6279" w="6278">
                    <a:moveTo>
                      <a:pt x="3153" y="1"/>
                    </a:moveTo>
                    <a:cubicBezTo>
                      <a:pt x="1423" y="1"/>
                      <a:pt x="0" y="1396"/>
                      <a:pt x="0" y="3126"/>
                    </a:cubicBezTo>
                    <a:cubicBezTo>
                      <a:pt x="0" y="4855"/>
                      <a:pt x="1423" y="6278"/>
                      <a:pt x="3153" y="6278"/>
                    </a:cubicBezTo>
                    <a:cubicBezTo>
                      <a:pt x="4883" y="6278"/>
                      <a:pt x="6278" y="4855"/>
                      <a:pt x="6278" y="3126"/>
                    </a:cubicBezTo>
                    <a:cubicBezTo>
                      <a:pt x="6278" y="1396"/>
                      <a:pt x="4883" y="1"/>
                      <a:pt x="3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1" name="Google Shape;19031;p52"/>
              <p:cNvSpPr/>
              <p:nvPr/>
            </p:nvSpPr>
            <p:spPr>
              <a:xfrm>
                <a:off x="7513000" y="3901275"/>
                <a:ext cx="116525" cy="115800"/>
              </a:xfrm>
              <a:custGeom>
                <a:rect b="b" l="l" r="r" t="t"/>
                <a:pathLst>
                  <a:path extrusionOk="0" h="4632" w="4661">
                    <a:moveTo>
                      <a:pt x="2317" y="1"/>
                    </a:moveTo>
                    <a:cubicBezTo>
                      <a:pt x="1033" y="1"/>
                      <a:pt x="1" y="1033"/>
                      <a:pt x="1" y="2316"/>
                    </a:cubicBezTo>
                    <a:cubicBezTo>
                      <a:pt x="1" y="3600"/>
                      <a:pt x="1033" y="4632"/>
                      <a:pt x="2317" y="4632"/>
                    </a:cubicBezTo>
                    <a:cubicBezTo>
                      <a:pt x="3600" y="4632"/>
                      <a:pt x="4660" y="3600"/>
                      <a:pt x="4660" y="2316"/>
                    </a:cubicBezTo>
                    <a:cubicBezTo>
                      <a:pt x="4660" y="1033"/>
                      <a:pt x="3600" y="1"/>
                      <a:pt x="2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032" name="Google Shape;19032;p52"/>
              <p:cNvGrpSpPr/>
              <p:nvPr/>
            </p:nvGrpSpPr>
            <p:grpSpPr>
              <a:xfrm>
                <a:off x="6640125" y="3795750"/>
                <a:ext cx="65925" cy="59500"/>
                <a:chOff x="6640125" y="3795750"/>
                <a:chExt cx="65925" cy="59500"/>
              </a:xfrm>
            </p:grpSpPr>
            <p:sp>
              <p:nvSpPr>
                <p:cNvPr id="19033" name="Google Shape;19033;p52"/>
                <p:cNvSpPr/>
                <p:nvPr/>
              </p:nvSpPr>
              <p:spPr>
                <a:xfrm>
                  <a:off x="6657550" y="3795750"/>
                  <a:ext cx="24100" cy="29750"/>
                </a:xfrm>
                <a:custGeom>
                  <a:rect b="b" l="l" r="r" t="t"/>
                  <a:pathLst>
                    <a:path extrusionOk="0" h="1190" w="964">
                      <a:moveTo>
                        <a:pt x="630" y="0"/>
                      </a:moveTo>
                      <a:cubicBezTo>
                        <a:pt x="370" y="0"/>
                        <a:pt x="1" y="249"/>
                        <a:pt x="377" y="1153"/>
                      </a:cubicBezTo>
                      <a:cubicBezTo>
                        <a:pt x="377" y="1153"/>
                        <a:pt x="415" y="1190"/>
                        <a:pt x="448" y="1190"/>
                      </a:cubicBezTo>
                      <a:cubicBezTo>
                        <a:pt x="464" y="1190"/>
                        <a:pt x="480" y="1181"/>
                        <a:pt x="489" y="1153"/>
                      </a:cubicBezTo>
                      <a:cubicBezTo>
                        <a:pt x="880" y="567"/>
                        <a:pt x="963" y="65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34" name="Google Shape;19034;p52"/>
                <p:cNvSpPr/>
                <p:nvPr/>
              </p:nvSpPr>
              <p:spPr>
                <a:xfrm>
                  <a:off x="6641875" y="3802700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86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7" y="205"/>
                        <a:pt x="0" y="707"/>
                        <a:pt x="1060" y="1042"/>
                      </a:cubicBezTo>
                      <a:cubicBezTo>
                        <a:pt x="1060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35" name="Google Shape;19035;p52"/>
                <p:cNvSpPr/>
                <p:nvPr/>
              </p:nvSpPr>
              <p:spPr>
                <a:xfrm>
                  <a:off x="6640125" y="3821075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1" y="343"/>
                        <a:pt x="42" y="530"/>
                      </a:cubicBezTo>
                      <a:cubicBezTo>
                        <a:pt x="71" y="616"/>
                        <a:pt x="148" y="657"/>
                        <a:pt x="262" y="657"/>
                      </a:cubicBezTo>
                      <a:cubicBezTo>
                        <a:pt x="479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0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36" name="Google Shape;19036;p52"/>
                <p:cNvSpPr/>
                <p:nvPr/>
              </p:nvSpPr>
              <p:spPr>
                <a:xfrm>
                  <a:off x="6667225" y="3804550"/>
                  <a:ext cx="38825" cy="25175"/>
                </a:xfrm>
                <a:custGeom>
                  <a:rect b="b" l="l" r="r" t="t"/>
                  <a:pathLst>
                    <a:path extrusionOk="0" h="1007" w="1553">
                      <a:moveTo>
                        <a:pt x="866" y="1"/>
                      </a:moveTo>
                      <a:cubicBezTo>
                        <a:pt x="642" y="1"/>
                        <a:pt x="416" y="286"/>
                        <a:pt x="74" y="857"/>
                      </a:cubicBezTo>
                      <a:cubicBezTo>
                        <a:pt x="0" y="975"/>
                        <a:pt x="20" y="1007"/>
                        <a:pt x="101" y="1007"/>
                      </a:cubicBezTo>
                      <a:cubicBezTo>
                        <a:pt x="172" y="1007"/>
                        <a:pt x="292" y="981"/>
                        <a:pt x="437" y="968"/>
                      </a:cubicBezTo>
                      <a:cubicBezTo>
                        <a:pt x="716" y="912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37" name="Google Shape;19037;p52"/>
                <p:cNvSpPr/>
                <p:nvPr/>
              </p:nvSpPr>
              <p:spPr>
                <a:xfrm>
                  <a:off x="6666975" y="3826675"/>
                  <a:ext cx="34700" cy="21825"/>
                </a:xfrm>
                <a:custGeom>
                  <a:rect b="b" l="l" r="r" t="t"/>
                  <a:pathLst>
                    <a:path extrusionOk="0" h="873" w="1388">
                      <a:moveTo>
                        <a:pt x="692" y="1"/>
                      </a:moveTo>
                      <a:cubicBezTo>
                        <a:pt x="561" y="1"/>
                        <a:pt x="406" y="10"/>
                        <a:pt x="224" y="27"/>
                      </a:cubicBezTo>
                      <a:cubicBezTo>
                        <a:pt x="0" y="55"/>
                        <a:pt x="140" y="167"/>
                        <a:pt x="279" y="390"/>
                      </a:cubicBezTo>
                      <a:cubicBezTo>
                        <a:pt x="376" y="525"/>
                        <a:pt x="619" y="873"/>
                        <a:pt x="870" y="873"/>
                      </a:cubicBezTo>
                      <a:cubicBezTo>
                        <a:pt x="982" y="873"/>
                        <a:pt x="1097" y="803"/>
                        <a:pt x="1200" y="613"/>
                      </a:cubicBezTo>
                      <a:cubicBezTo>
                        <a:pt x="1388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38" name="Google Shape;19038;p52"/>
                <p:cNvSpPr/>
                <p:nvPr/>
              </p:nvSpPr>
              <p:spPr>
                <a:xfrm>
                  <a:off x="6643950" y="3825125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7" y="0"/>
                      </a:moveTo>
                      <a:cubicBezTo>
                        <a:pt x="1020" y="0"/>
                        <a:pt x="931" y="87"/>
                        <a:pt x="810" y="173"/>
                      </a:cubicBezTo>
                      <a:cubicBezTo>
                        <a:pt x="614" y="340"/>
                        <a:pt x="1" y="843"/>
                        <a:pt x="642" y="1122"/>
                      </a:cubicBezTo>
                      <a:cubicBezTo>
                        <a:pt x="773" y="1172"/>
                        <a:pt x="884" y="1204"/>
                        <a:pt x="974" y="1204"/>
                      </a:cubicBezTo>
                      <a:cubicBezTo>
                        <a:pt x="1230" y="1204"/>
                        <a:pt x="1310" y="944"/>
                        <a:pt x="1145" y="117"/>
                      </a:cubicBezTo>
                      <a:cubicBezTo>
                        <a:pt x="1134" y="32"/>
                        <a:pt x="1111" y="0"/>
                        <a:pt x="10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39" name="Google Shape;19039;p52"/>
                <p:cNvSpPr/>
                <p:nvPr/>
              </p:nvSpPr>
              <p:spPr>
                <a:xfrm>
                  <a:off x="6664875" y="3819675"/>
                  <a:ext cx="11200" cy="10475"/>
                </a:xfrm>
                <a:custGeom>
                  <a:rect b="b" l="l" r="r" t="t"/>
                  <a:pathLst>
                    <a:path extrusionOk="0" h="419" w="448">
                      <a:moveTo>
                        <a:pt x="224" y="0"/>
                      </a:moveTo>
                      <a:cubicBezTo>
                        <a:pt x="84" y="0"/>
                        <a:pt x="1" y="112"/>
                        <a:pt x="1" y="224"/>
                      </a:cubicBezTo>
                      <a:cubicBezTo>
                        <a:pt x="1" y="335"/>
                        <a:pt x="84" y="419"/>
                        <a:pt x="224" y="419"/>
                      </a:cubicBezTo>
                      <a:cubicBezTo>
                        <a:pt x="335" y="419"/>
                        <a:pt x="447" y="335"/>
                        <a:pt x="447" y="224"/>
                      </a:cubicBezTo>
                      <a:cubicBezTo>
                        <a:pt x="447" y="112"/>
                        <a:pt x="33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40" name="Google Shape;19040;p52"/>
              <p:cNvGrpSpPr/>
              <p:nvPr/>
            </p:nvGrpSpPr>
            <p:grpSpPr>
              <a:xfrm>
                <a:off x="7269075" y="3202600"/>
                <a:ext cx="61400" cy="59900"/>
                <a:chOff x="7269075" y="3202600"/>
                <a:chExt cx="61400" cy="59900"/>
              </a:xfrm>
            </p:grpSpPr>
            <p:grpSp>
              <p:nvGrpSpPr>
                <p:cNvPr id="19041" name="Google Shape;19041;p52"/>
                <p:cNvGrpSpPr/>
                <p:nvPr/>
              </p:nvGrpSpPr>
              <p:grpSpPr>
                <a:xfrm>
                  <a:off x="7269075" y="3202600"/>
                  <a:ext cx="61400" cy="59900"/>
                  <a:chOff x="7269075" y="3202600"/>
                  <a:chExt cx="61400" cy="59900"/>
                </a:xfrm>
              </p:grpSpPr>
              <p:sp>
                <p:nvSpPr>
                  <p:cNvPr id="19042" name="Google Shape;19042;p52"/>
                  <p:cNvSpPr/>
                  <p:nvPr/>
                </p:nvSpPr>
                <p:spPr>
                  <a:xfrm>
                    <a:off x="7297500" y="3212700"/>
                    <a:ext cx="32100" cy="17625"/>
                  </a:xfrm>
                  <a:custGeom>
                    <a:rect b="b" l="l" r="r" t="t"/>
                    <a:pathLst>
                      <a:path extrusionOk="0" h="705" w="1284">
                        <a:moveTo>
                          <a:pt x="813" y="0"/>
                        </a:moveTo>
                        <a:cubicBezTo>
                          <a:pt x="613" y="0"/>
                          <a:pt x="342" y="150"/>
                          <a:pt x="28" y="621"/>
                        </a:cubicBezTo>
                        <a:cubicBezTo>
                          <a:pt x="28" y="621"/>
                          <a:pt x="0" y="705"/>
                          <a:pt x="84" y="705"/>
                        </a:cubicBezTo>
                        <a:cubicBezTo>
                          <a:pt x="781" y="705"/>
                          <a:pt x="1283" y="509"/>
                          <a:pt x="1172" y="258"/>
                        </a:cubicBezTo>
                        <a:cubicBezTo>
                          <a:pt x="1131" y="136"/>
                          <a:pt x="1004" y="0"/>
                          <a:pt x="81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43" name="Google Shape;19043;p52"/>
                  <p:cNvSpPr/>
                  <p:nvPr/>
                </p:nvSpPr>
                <p:spPr>
                  <a:xfrm>
                    <a:off x="7288900" y="3202600"/>
                    <a:ext cx="24650" cy="29350"/>
                  </a:xfrm>
                  <a:custGeom>
                    <a:rect b="b" l="l" r="r" t="t"/>
                    <a:pathLst>
                      <a:path extrusionOk="0" h="1174" w="986">
                        <a:moveTo>
                          <a:pt x="605" y="0"/>
                        </a:moveTo>
                        <a:cubicBezTo>
                          <a:pt x="342" y="0"/>
                          <a:pt x="0" y="237"/>
                          <a:pt x="260" y="1137"/>
                        </a:cubicBezTo>
                        <a:cubicBezTo>
                          <a:pt x="260" y="1137"/>
                          <a:pt x="285" y="1174"/>
                          <a:pt x="318" y="1174"/>
                        </a:cubicBezTo>
                        <a:cubicBezTo>
                          <a:pt x="335" y="1174"/>
                          <a:pt x="353" y="1165"/>
                          <a:pt x="372" y="1137"/>
                        </a:cubicBezTo>
                        <a:cubicBezTo>
                          <a:pt x="818" y="607"/>
                          <a:pt x="986" y="104"/>
                          <a:pt x="735" y="21"/>
                        </a:cubicBezTo>
                        <a:cubicBezTo>
                          <a:pt x="697" y="8"/>
                          <a:pt x="652" y="0"/>
                          <a:pt x="60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44" name="Google Shape;19044;p52"/>
                  <p:cNvSpPr/>
                  <p:nvPr/>
                </p:nvSpPr>
                <p:spPr>
                  <a:xfrm>
                    <a:off x="7271675" y="3208100"/>
                    <a:ext cx="28625" cy="23775"/>
                  </a:xfrm>
                  <a:custGeom>
                    <a:rect b="b" l="l" r="r" t="t"/>
                    <a:pathLst>
                      <a:path extrusionOk="0" h="951" w="1145">
                        <a:moveTo>
                          <a:pt x="484" y="1"/>
                        </a:moveTo>
                        <a:cubicBezTo>
                          <a:pt x="354" y="1"/>
                          <a:pt x="239" y="65"/>
                          <a:pt x="168" y="135"/>
                        </a:cubicBezTo>
                        <a:cubicBezTo>
                          <a:pt x="1" y="331"/>
                          <a:pt x="391" y="693"/>
                          <a:pt x="1033" y="945"/>
                        </a:cubicBezTo>
                        <a:cubicBezTo>
                          <a:pt x="1049" y="949"/>
                          <a:pt x="1063" y="950"/>
                          <a:pt x="1074" y="950"/>
                        </a:cubicBezTo>
                        <a:cubicBezTo>
                          <a:pt x="1145" y="950"/>
                          <a:pt x="1145" y="889"/>
                          <a:pt x="1145" y="889"/>
                        </a:cubicBezTo>
                        <a:cubicBezTo>
                          <a:pt x="985" y="196"/>
                          <a:pt x="712" y="1"/>
                          <a:pt x="48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45" name="Google Shape;19045;p52"/>
                  <p:cNvSpPr/>
                  <p:nvPr/>
                </p:nvSpPr>
                <p:spPr>
                  <a:xfrm>
                    <a:off x="7291900" y="3229975"/>
                    <a:ext cx="38575" cy="19700"/>
                  </a:xfrm>
                  <a:custGeom>
                    <a:rect b="b" l="l" r="r" t="t"/>
                    <a:pathLst>
                      <a:path extrusionOk="0" h="788" w="1543">
                        <a:moveTo>
                          <a:pt x="652" y="1"/>
                        </a:moveTo>
                        <a:cubicBezTo>
                          <a:pt x="533" y="1"/>
                          <a:pt x="400" y="5"/>
                          <a:pt x="252" y="14"/>
                        </a:cubicBezTo>
                        <a:cubicBezTo>
                          <a:pt x="1" y="14"/>
                          <a:pt x="168" y="153"/>
                          <a:pt x="364" y="349"/>
                        </a:cubicBezTo>
                        <a:cubicBezTo>
                          <a:pt x="498" y="502"/>
                          <a:pt x="896" y="787"/>
                          <a:pt x="1168" y="787"/>
                        </a:cubicBezTo>
                        <a:cubicBezTo>
                          <a:pt x="1291" y="787"/>
                          <a:pt x="1389" y="729"/>
                          <a:pt x="1424" y="572"/>
                        </a:cubicBezTo>
                        <a:cubicBezTo>
                          <a:pt x="1542" y="146"/>
                          <a:pt x="1319" y="1"/>
                          <a:pt x="65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46" name="Google Shape;19046;p52"/>
                  <p:cNvSpPr/>
                  <p:nvPr/>
                </p:nvSpPr>
                <p:spPr>
                  <a:xfrm>
                    <a:off x="7282700" y="3232350"/>
                    <a:ext cx="34350" cy="30150"/>
                  </a:xfrm>
                  <a:custGeom>
                    <a:rect b="b" l="l" r="r" t="t"/>
                    <a:pathLst>
                      <a:path extrusionOk="0" h="1206" w="1374">
                        <a:moveTo>
                          <a:pt x="547" y="1"/>
                        </a:moveTo>
                        <a:cubicBezTo>
                          <a:pt x="486" y="1"/>
                          <a:pt x="455" y="135"/>
                          <a:pt x="397" y="309"/>
                        </a:cubicBezTo>
                        <a:cubicBezTo>
                          <a:pt x="289" y="524"/>
                          <a:pt x="1" y="1205"/>
                          <a:pt x="603" y="1205"/>
                        </a:cubicBezTo>
                        <a:cubicBezTo>
                          <a:pt x="626" y="1205"/>
                          <a:pt x="650" y="1204"/>
                          <a:pt x="676" y="1202"/>
                        </a:cubicBezTo>
                        <a:cubicBezTo>
                          <a:pt x="1206" y="1146"/>
                          <a:pt x="1373" y="951"/>
                          <a:pt x="648" y="86"/>
                        </a:cubicBezTo>
                        <a:cubicBezTo>
                          <a:pt x="605" y="27"/>
                          <a:pt x="573" y="1"/>
                          <a:pt x="54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47" name="Google Shape;19047;p52"/>
                  <p:cNvSpPr/>
                  <p:nvPr/>
                </p:nvSpPr>
                <p:spPr>
                  <a:xfrm>
                    <a:off x="7269075" y="3225625"/>
                    <a:ext cx="33325" cy="22575"/>
                  </a:xfrm>
                  <a:custGeom>
                    <a:rect b="b" l="l" r="r" t="t"/>
                    <a:pathLst>
                      <a:path extrusionOk="0" h="903" w="1333">
                        <a:moveTo>
                          <a:pt x="425" y="0"/>
                        </a:moveTo>
                        <a:cubicBezTo>
                          <a:pt x="193" y="0"/>
                          <a:pt x="0" y="99"/>
                          <a:pt x="77" y="467"/>
                        </a:cubicBezTo>
                        <a:cubicBezTo>
                          <a:pt x="119" y="735"/>
                          <a:pt x="190" y="903"/>
                          <a:pt x="354" y="903"/>
                        </a:cubicBezTo>
                        <a:cubicBezTo>
                          <a:pt x="515" y="903"/>
                          <a:pt x="765" y="742"/>
                          <a:pt x="1165" y="355"/>
                        </a:cubicBezTo>
                        <a:cubicBezTo>
                          <a:pt x="1332" y="188"/>
                          <a:pt x="1165" y="188"/>
                          <a:pt x="942" y="104"/>
                        </a:cubicBezTo>
                        <a:cubicBezTo>
                          <a:pt x="829" y="66"/>
                          <a:pt x="614" y="0"/>
                          <a:pt x="42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048" name="Google Shape;19048;p52"/>
                <p:cNvSpPr/>
                <p:nvPr/>
              </p:nvSpPr>
              <p:spPr>
                <a:xfrm>
                  <a:off x="7294000" y="3225125"/>
                  <a:ext cx="11875" cy="11125"/>
                </a:xfrm>
                <a:custGeom>
                  <a:rect b="b" l="l" r="r" t="t"/>
                  <a:pathLst>
                    <a:path extrusionOk="0" h="445" w="475">
                      <a:moveTo>
                        <a:pt x="209" y="0"/>
                      </a:moveTo>
                      <a:cubicBezTo>
                        <a:pt x="174" y="0"/>
                        <a:pt x="140" y="12"/>
                        <a:pt x="112" y="40"/>
                      </a:cubicBezTo>
                      <a:cubicBezTo>
                        <a:pt x="1" y="96"/>
                        <a:pt x="1" y="236"/>
                        <a:pt x="56" y="347"/>
                      </a:cubicBezTo>
                      <a:cubicBezTo>
                        <a:pt x="111" y="402"/>
                        <a:pt x="177" y="444"/>
                        <a:pt x="248" y="444"/>
                      </a:cubicBezTo>
                      <a:cubicBezTo>
                        <a:pt x="286" y="444"/>
                        <a:pt x="324" y="432"/>
                        <a:pt x="363" y="403"/>
                      </a:cubicBezTo>
                      <a:cubicBezTo>
                        <a:pt x="447" y="347"/>
                        <a:pt x="475" y="208"/>
                        <a:pt x="391" y="124"/>
                      </a:cubicBezTo>
                      <a:cubicBezTo>
                        <a:pt x="354" y="50"/>
                        <a:pt x="280" y="0"/>
                        <a:pt x="2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49" name="Google Shape;19049;p52"/>
              <p:cNvGrpSpPr/>
              <p:nvPr/>
            </p:nvGrpSpPr>
            <p:grpSpPr>
              <a:xfrm>
                <a:off x="8607900" y="3496225"/>
                <a:ext cx="61125" cy="59900"/>
                <a:chOff x="8607900" y="3496225"/>
                <a:chExt cx="61125" cy="59900"/>
              </a:xfrm>
            </p:grpSpPr>
            <p:grpSp>
              <p:nvGrpSpPr>
                <p:cNvPr id="19050" name="Google Shape;19050;p52"/>
                <p:cNvGrpSpPr/>
                <p:nvPr/>
              </p:nvGrpSpPr>
              <p:grpSpPr>
                <a:xfrm>
                  <a:off x="8607900" y="3496225"/>
                  <a:ext cx="61125" cy="59900"/>
                  <a:chOff x="8607900" y="3496225"/>
                  <a:chExt cx="61125" cy="59900"/>
                </a:xfrm>
              </p:grpSpPr>
              <p:sp>
                <p:nvSpPr>
                  <p:cNvPr id="19051" name="Google Shape;19051;p52"/>
                  <p:cNvSpPr/>
                  <p:nvPr/>
                </p:nvSpPr>
                <p:spPr>
                  <a:xfrm>
                    <a:off x="8636650" y="3506325"/>
                    <a:ext cx="32100" cy="17650"/>
                  </a:xfrm>
                  <a:custGeom>
                    <a:rect b="b" l="l" r="r" t="t"/>
                    <a:pathLst>
                      <a:path extrusionOk="0" h="706" w="1284">
                        <a:moveTo>
                          <a:pt x="803" y="1"/>
                        </a:moveTo>
                        <a:cubicBezTo>
                          <a:pt x="599" y="1"/>
                          <a:pt x="328" y="150"/>
                          <a:pt x="28" y="622"/>
                        </a:cubicBezTo>
                        <a:cubicBezTo>
                          <a:pt x="28" y="622"/>
                          <a:pt x="0" y="705"/>
                          <a:pt x="84" y="705"/>
                        </a:cubicBezTo>
                        <a:cubicBezTo>
                          <a:pt x="781" y="705"/>
                          <a:pt x="1284" y="510"/>
                          <a:pt x="1172" y="259"/>
                        </a:cubicBezTo>
                        <a:cubicBezTo>
                          <a:pt x="1131" y="136"/>
                          <a:pt x="997" y="1"/>
                          <a:pt x="80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52" name="Google Shape;19052;p52"/>
                  <p:cNvSpPr/>
                  <p:nvPr/>
                </p:nvSpPr>
                <p:spPr>
                  <a:xfrm>
                    <a:off x="8628050" y="3496225"/>
                    <a:ext cx="24650" cy="29625"/>
                  </a:xfrm>
                  <a:custGeom>
                    <a:rect b="b" l="l" r="r" t="t"/>
                    <a:pathLst>
                      <a:path extrusionOk="0" h="1185" w="986">
                        <a:moveTo>
                          <a:pt x="605" y="1"/>
                        </a:moveTo>
                        <a:cubicBezTo>
                          <a:pt x="342" y="1"/>
                          <a:pt x="0" y="238"/>
                          <a:pt x="261" y="1137"/>
                        </a:cubicBezTo>
                        <a:cubicBezTo>
                          <a:pt x="261" y="1137"/>
                          <a:pt x="292" y="1184"/>
                          <a:pt x="331" y="1184"/>
                        </a:cubicBezTo>
                        <a:cubicBezTo>
                          <a:pt x="344" y="1184"/>
                          <a:pt x="358" y="1179"/>
                          <a:pt x="372" y="1165"/>
                        </a:cubicBezTo>
                        <a:cubicBezTo>
                          <a:pt x="819" y="607"/>
                          <a:pt x="986" y="105"/>
                          <a:pt x="735" y="21"/>
                        </a:cubicBezTo>
                        <a:cubicBezTo>
                          <a:pt x="697" y="9"/>
                          <a:pt x="652" y="1"/>
                          <a:pt x="60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53" name="Google Shape;19053;p52"/>
                  <p:cNvSpPr/>
                  <p:nvPr/>
                </p:nvSpPr>
                <p:spPr>
                  <a:xfrm>
                    <a:off x="8610850" y="3501750"/>
                    <a:ext cx="27925" cy="23750"/>
                  </a:xfrm>
                  <a:custGeom>
                    <a:rect b="b" l="l" r="r" t="t"/>
                    <a:pathLst>
                      <a:path extrusionOk="0" h="950" w="1117">
                        <a:moveTo>
                          <a:pt x="470" y="0"/>
                        </a:moveTo>
                        <a:cubicBezTo>
                          <a:pt x="341" y="0"/>
                          <a:pt x="228" y="64"/>
                          <a:pt x="167" y="135"/>
                        </a:cubicBezTo>
                        <a:cubicBezTo>
                          <a:pt x="0" y="330"/>
                          <a:pt x="391" y="693"/>
                          <a:pt x="1032" y="944"/>
                        </a:cubicBezTo>
                        <a:cubicBezTo>
                          <a:pt x="1044" y="948"/>
                          <a:pt x="1055" y="950"/>
                          <a:pt x="1063" y="950"/>
                        </a:cubicBezTo>
                        <a:cubicBezTo>
                          <a:pt x="1116" y="950"/>
                          <a:pt x="1116" y="888"/>
                          <a:pt x="1116" y="888"/>
                        </a:cubicBezTo>
                        <a:cubicBezTo>
                          <a:pt x="974" y="196"/>
                          <a:pt x="696" y="0"/>
                          <a:pt x="47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54" name="Google Shape;19054;p52"/>
                  <p:cNvSpPr/>
                  <p:nvPr/>
                </p:nvSpPr>
                <p:spPr>
                  <a:xfrm>
                    <a:off x="8631075" y="3523625"/>
                    <a:ext cx="37950" cy="20000"/>
                  </a:xfrm>
                  <a:custGeom>
                    <a:rect b="b" l="l" r="r" t="t"/>
                    <a:pathLst>
                      <a:path extrusionOk="0" h="800" w="1518">
                        <a:moveTo>
                          <a:pt x="640" y="0"/>
                        </a:moveTo>
                        <a:cubicBezTo>
                          <a:pt x="524" y="0"/>
                          <a:pt x="395" y="5"/>
                          <a:pt x="251" y="13"/>
                        </a:cubicBezTo>
                        <a:cubicBezTo>
                          <a:pt x="0" y="13"/>
                          <a:pt x="168" y="153"/>
                          <a:pt x="363" y="348"/>
                        </a:cubicBezTo>
                        <a:cubicBezTo>
                          <a:pt x="497" y="501"/>
                          <a:pt x="894" y="799"/>
                          <a:pt x="1166" y="799"/>
                        </a:cubicBezTo>
                        <a:cubicBezTo>
                          <a:pt x="1290" y="799"/>
                          <a:pt x="1388" y="737"/>
                          <a:pt x="1423" y="571"/>
                        </a:cubicBezTo>
                        <a:cubicBezTo>
                          <a:pt x="1518" y="145"/>
                          <a:pt x="1291" y="0"/>
                          <a:pt x="64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55" name="Google Shape;19055;p52"/>
                  <p:cNvSpPr/>
                  <p:nvPr/>
                </p:nvSpPr>
                <p:spPr>
                  <a:xfrm>
                    <a:off x="8621850" y="3526000"/>
                    <a:ext cx="34350" cy="30125"/>
                  </a:xfrm>
                  <a:custGeom>
                    <a:rect b="b" l="l" r="r" t="t"/>
                    <a:pathLst>
                      <a:path extrusionOk="0" h="1205" w="1374">
                        <a:moveTo>
                          <a:pt x="546" y="0"/>
                        </a:moveTo>
                        <a:cubicBezTo>
                          <a:pt x="484" y="0"/>
                          <a:pt x="447" y="134"/>
                          <a:pt x="369" y="309"/>
                        </a:cubicBezTo>
                        <a:cubicBezTo>
                          <a:pt x="289" y="524"/>
                          <a:pt x="1" y="1205"/>
                          <a:pt x="603" y="1205"/>
                        </a:cubicBezTo>
                        <a:cubicBezTo>
                          <a:pt x="626" y="1205"/>
                          <a:pt x="650" y="1204"/>
                          <a:pt x="676" y="1202"/>
                        </a:cubicBezTo>
                        <a:cubicBezTo>
                          <a:pt x="1206" y="1146"/>
                          <a:pt x="1373" y="951"/>
                          <a:pt x="648" y="86"/>
                        </a:cubicBezTo>
                        <a:cubicBezTo>
                          <a:pt x="606" y="26"/>
                          <a:pt x="573" y="0"/>
                          <a:pt x="54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56" name="Google Shape;19056;p52"/>
                  <p:cNvSpPr/>
                  <p:nvPr/>
                </p:nvSpPr>
                <p:spPr>
                  <a:xfrm>
                    <a:off x="8607900" y="3519250"/>
                    <a:ext cx="33650" cy="22600"/>
                  </a:xfrm>
                  <a:custGeom>
                    <a:rect b="b" l="l" r="r" t="t"/>
                    <a:pathLst>
                      <a:path extrusionOk="0" h="904" w="1346">
                        <a:moveTo>
                          <a:pt x="431" y="1"/>
                        </a:moveTo>
                        <a:cubicBezTo>
                          <a:pt x="201" y="1"/>
                          <a:pt x="1" y="99"/>
                          <a:pt x="62" y="467"/>
                        </a:cubicBezTo>
                        <a:cubicBezTo>
                          <a:pt x="119" y="735"/>
                          <a:pt x="196" y="903"/>
                          <a:pt x="364" y="903"/>
                        </a:cubicBezTo>
                        <a:cubicBezTo>
                          <a:pt x="528" y="903"/>
                          <a:pt x="778" y="742"/>
                          <a:pt x="1178" y="356"/>
                        </a:cubicBezTo>
                        <a:cubicBezTo>
                          <a:pt x="1346" y="188"/>
                          <a:pt x="1178" y="188"/>
                          <a:pt x="927" y="105"/>
                        </a:cubicBezTo>
                        <a:cubicBezTo>
                          <a:pt x="827" y="67"/>
                          <a:pt x="619" y="1"/>
                          <a:pt x="43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057" name="Google Shape;19057;p52"/>
                <p:cNvSpPr/>
                <p:nvPr/>
              </p:nvSpPr>
              <p:spPr>
                <a:xfrm>
                  <a:off x="8633150" y="3519050"/>
                  <a:ext cx="11900" cy="10825"/>
                </a:xfrm>
                <a:custGeom>
                  <a:rect b="b" l="l" r="r" t="t"/>
                  <a:pathLst>
                    <a:path extrusionOk="0" h="433" w="476">
                      <a:moveTo>
                        <a:pt x="210" y="1"/>
                      </a:moveTo>
                      <a:cubicBezTo>
                        <a:pt x="174" y="1"/>
                        <a:pt x="140" y="10"/>
                        <a:pt x="112" y="29"/>
                      </a:cubicBezTo>
                      <a:cubicBezTo>
                        <a:pt x="1" y="85"/>
                        <a:pt x="1" y="224"/>
                        <a:pt x="57" y="336"/>
                      </a:cubicBezTo>
                      <a:cubicBezTo>
                        <a:pt x="111" y="390"/>
                        <a:pt x="177" y="433"/>
                        <a:pt x="248" y="433"/>
                      </a:cubicBezTo>
                      <a:cubicBezTo>
                        <a:pt x="286" y="433"/>
                        <a:pt x="325" y="421"/>
                        <a:pt x="364" y="392"/>
                      </a:cubicBezTo>
                      <a:cubicBezTo>
                        <a:pt x="447" y="336"/>
                        <a:pt x="475" y="196"/>
                        <a:pt x="391" y="113"/>
                      </a:cubicBezTo>
                      <a:cubicBezTo>
                        <a:pt x="354" y="38"/>
                        <a:pt x="280" y="1"/>
                        <a:pt x="21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58" name="Google Shape;19058;p52"/>
              <p:cNvGrpSpPr/>
              <p:nvPr/>
            </p:nvGrpSpPr>
            <p:grpSpPr>
              <a:xfrm>
                <a:off x="7069950" y="3727400"/>
                <a:ext cx="66450" cy="59500"/>
                <a:chOff x="7069950" y="3727400"/>
                <a:chExt cx="66450" cy="59500"/>
              </a:xfrm>
            </p:grpSpPr>
            <p:grpSp>
              <p:nvGrpSpPr>
                <p:cNvPr id="19059" name="Google Shape;19059;p52"/>
                <p:cNvGrpSpPr/>
                <p:nvPr/>
              </p:nvGrpSpPr>
              <p:grpSpPr>
                <a:xfrm>
                  <a:off x="7069950" y="3727400"/>
                  <a:ext cx="66450" cy="59500"/>
                  <a:chOff x="7069950" y="3727400"/>
                  <a:chExt cx="66450" cy="59500"/>
                </a:xfrm>
              </p:grpSpPr>
              <p:sp>
                <p:nvSpPr>
                  <p:cNvPr id="19060" name="Google Shape;19060;p52"/>
                  <p:cNvSpPr/>
                  <p:nvPr/>
                </p:nvSpPr>
                <p:spPr>
                  <a:xfrm>
                    <a:off x="7087275" y="3727400"/>
                    <a:ext cx="24700" cy="29750"/>
                  </a:xfrm>
                  <a:custGeom>
                    <a:rect b="b" l="l" r="r" t="t"/>
                    <a:pathLst>
                      <a:path extrusionOk="0" h="1190" w="988">
                        <a:moveTo>
                          <a:pt x="654" y="0"/>
                        </a:moveTo>
                        <a:cubicBezTo>
                          <a:pt x="390" y="0"/>
                          <a:pt x="0" y="249"/>
                          <a:pt x="402" y="1153"/>
                        </a:cubicBezTo>
                        <a:cubicBezTo>
                          <a:pt x="402" y="1153"/>
                          <a:pt x="427" y="1190"/>
                          <a:pt x="460" y="1190"/>
                        </a:cubicBezTo>
                        <a:cubicBezTo>
                          <a:pt x="477" y="1190"/>
                          <a:pt x="495" y="1181"/>
                          <a:pt x="514" y="1153"/>
                        </a:cubicBezTo>
                        <a:cubicBezTo>
                          <a:pt x="876" y="567"/>
                          <a:pt x="988" y="65"/>
                          <a:pt x="737" y="9"/>
                        </a:cubicBezTo>
                        <a:cubicBezTo>
                          <a:pt x="712" y="3"/>
                          <a:pt x="684" y="0"/>
                          <a:pt x="65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61" name="Google Shape;19061;p52"/>
                  <p:cNvSpPr/>
                  <p:nvPr/>
                </p:nvSpPr>
                <p:spPr>
                  <a:xfrm>
                    <a:off x="7072200" y="3734350"/>
                    <a:ext cx="28625" cy="26075"/>
                  </a:xfrm>
                  <a:custGeom>
                    <a:rect b="b" l="l" r="r" t="t"/>
                    <a:pathLst>
                      <a:path extrusionOk="0" h="1043" w="1145">
                        <a:moveTo>
                          <a:pt x="468" y="1"/>
                        </a:moveTo>
                        <a:cubicBezTo>
                          <a:pt x="432" y="1"/>
                          <a:pt x="397" y="13"/>
                          <a:pt x="363" y="38"/>
                        </a:cubicBezTo>
                        <a:cubicBezTo>
                          <a:pt x="168" y="205"/>
                          <a:pt x="1" y="707"/>
                          <a:pt x="1033" y="1042"/>
                        </a:cubicBezTo>
                        <a:cubicBezTo>
                          <a:pt x="1033" y="1042"/>
                          <a:pt x="1145" y="1042"/>
                          <a:pt x="1117" y="958"/>
                        </a:cubicBezTo>
                        <a:cubicBezTo>
                          <a:pt x="927" y="389"/>
                          <a:pt x="676" y="1"/>
                          <a:pt x="46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62" name="Google Shape;19062;p52"/>
                  <p:cNvSpPr/>
                  <p:nvPr/>
                </p:nvSpPr>
                <p:spPr>
                  <a:xfrm>
                    <a:off x="7069950" y="3752725"/>
                    <a:ext cx="32275" cy="16425"/>
                  </a:xfrm>
                  <a:custGeom>
                    <a:rect b="b" l="l" r="r" t="t"/>
                    <a:pathLst>
                      <a:path extrusionOk="0" h="657" w="1291">
                        <a:moveTo>
                          <a:pt x="573" y="1"/>
                        </a:moveTo>
                        <a:cubicBezTo>
                          <a:pt x="93" y="1"/>
                          <a:pt x="0" y="343"/>
                          <a:pt x="63" y="530"/>
                        </a:cubicBezTo>
                        <a:cubicBezTo>
                          <a:pt x="82" y="616"/>
                          <a:pt x="157" y="656"/>
                          <a:pt x="269" y="656"/>
                        </a:cubicBezTo>
                        <a:cubicBezTo>
                          <a:pt x="485" y="656"/>
                          <a:pt x="840" y="508"/>
                          <a:pt x="1207" y="251"/>
                        </a:cubicBezTo>
                        <a:cubicBezTo>
                          <a:pt x="1290" y="195"/>
                          <a:pt x="1207" y="140"/>
                          <a:pt x="1207" y="140"/>
                        </a:cubicBezTo>
                        <a:cubicBezTo>
                          <a:pt x="944" y="40"/>
                          <a:pt x="736" y="1"/>
                          <a:pt x="5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63" name="Google Shape;19063;p52"/>
                  <p:cNvSpPr/>
                  <p:nvPr/>
                </p:nvSpPr>
                <p:spPr>
                  <a:xfrm>
                    <a:off x="7097225" y="3736200"/>
                    <a:ext cx="39175" cy="25175"/>
                  </a:xfrm>
                  <a:custGeom>
                    <a:rect b="b" l="l" r="r" t="t"/>
                    <a:pathLst>
                      <a:path extrusionOk="0" h="1007" w="1567">
                        <a:moveTo>
                          <a:pt x="873" y="0"/>
                        </a:moveTo>
                        <a:cubicBezTo>
                          <a:pt x="641" y="0"/>
                          <a:pt x="402" y="286"/>
                          <a:pt x="60" y="856"/>
                        </a:cubicBezTo>
                        <a:cubicBezTo>
                          <a:pt x="1" y="975"/>
                          <a:pt x="28" y="1007"/>
                          <a:pt x="107" y="1007"/>
                        </a:cubicBezTo>
                        <a:cubicBezTo>
                          <a:pt x="178" y="1007"/>
                          <a:pt x="291" y="981"/>
                          <a:pt x="423" y="968"/>
                        </a:cubicBezTo>
                        <a:cubicBezTo>
                          <a:pt x="702" y="912"/>
                          <a:pt x="1566" y="550"/>
                          <a:pt x="1204" y="187"/>
                        </a:cubicBezTo>
                        <a:cubicBezTo>
                          <a:pt x="1088" y="63"/>
                          <a:pt x="981" y="0"/>
                          <a:pt x="87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64" name="Google Shape;19064;p52"/>
                  <p:cNvSpPr/>
                  <p:nvPr/>
                </p:nvSpPr>
                <p:spPr>
                  <a:xfrm>
                    <a:off x="7097325" y="3758325"/>
                    <a:ext cx="34575" cy="21825"/>
                  </a:xfrm>
                  <a:custGeom>
                    <a:rect b="b" l="l" r="r" t="t"/>
                    <a:pathLst>
                      <a:path extrusionOk="0" h="873" w="1383">
                        <a:moveTo>
                          <a:pt x="691" y="1"/>
                        </a:moveTo>
                        <a:cubicBezTo>
                          <a:pt x="561" y="1"/>
                          <a:pt x="406" y="9"/>
                          <a:pt x="223" y="27"/>
                        </a:cubicBezTo>
                        <a:cubicBezTo>
                          <a:pt x="0" y="55"/>
                          <a:pt x="112" y="167"/>
                          <a:pt x="251" y="390"/>
                        </a:cubicBezTo>
                        <a:cubicBezTo>
                          <a:pt x="348" y="525"/>
                          <a:pt x="590" y="873"/>
                          <a:pt x="842" y="873"/>
                        </a:cubicBezTo>
                        <a:cubicBezTo>
                          <a:pt x="954" y="873"/>
                          <a:pt x="1068" y="803"/>
                          <a:pt x="1172" y="613"/>
                        </a:cubicBezTo>
                        <a:cubicBezTo>
                          <a:pt x="1383" y="238"/>
                          <a:pt x="1377" y="1"/>
                          <a:pt x="69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65" name="Google Shape;19065;p52"/>
                  <p:cNvSpPr/>
                  <p:nvPr/>
                </p:nvSpPr>
                <p:spPr>
                  <a:xfrm>
                    <a:off x="7074300" y="3756750"/>
                    <a:ext cx="32225" cy="30150"/>
                  </a:xfrm>
                  <a:custGeom>
                    <a:rect b="b" l="l" r="r" t="t"/>
                    <a:pathLst>
                      <a:path extrusionOk="0" h="1206" w="1289">
                        <a:moveTo>
                          <a:pt x="1063" y="1"/>
                        </a:moveTo>
                        <a:cubicBezTo>
                          <a:pt x="1005" y="1"/>
                          <a:pt x="920" y="87"/>
                          <a:pt x="782" y="174"/>
                        </a:cubicBezTo>
                        <a:cubicBezTo>
                          <a:pt x="586" y="341"/>
                          <a:pt x="0" y="844"/>
                          <a:pt x="642" y="1123"/>
                        </a:cubicBezTo>
                        <a:cubicBezTo>
                          <a:pt x="765" y="1173"/>
                          <a:pt x="871" y="1205"/>
                          <a:pt x="957" y="1205"/>
                        </a:cubicBezTo>
                        <a:cubicBezTo>
                          <a:pt x="1204" y="1205"/>
                          <a:pt x="1289" y="945"/>
                          <a:pt x="1144" y="118"/>
                        </a:cubicBezTo>
                        <a:cubicBezTo>
                          <a:pt x="1123" y="33"/>
                          <a:pt x="1098" y="1"/>
                          <a:pt x="106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066" name="Google Shape;19066;p52"/>
                <p:cNvSpPr/>
                <p:nvPr/>
              </p:nvSpPr>
              <p:spPr>
                <a:xfrm>
                  <a:off x="7094525" y="3751325"/>
                  <a:ext cx="11875" cy="10475"/>
                </a:xfrm>
                <a:custGeom>
                  <a:rect b="b" l="l" r="r" t="t"/>
                  <a:pathLst>
                    <a:path extrusionOk="0" h="419" w="475">
                      <a:moveTo>
                        <a:pt x="224" y="0"/>
                      </a:moveTo>
                      <a:cubicBezTo>
                        <a:pt x="112" y="0"/>
                        <a:pt x="1" y="112"/>
                        <a:pt x="1" y="224"/>
                      </a:cubicBezTo>
                      <a:cubicBezTo>
                        <a:pt x="1" y="335"/>
                        <a:pt x="112" y="419"/>
                        <a:pt x="224" y="419"/>
                      </a:cubicBezTo>
                      <a:cubicBezTo>
                        <a:pt x="363" y="419"/>
                        <a:pt x="475" y="335"/>
                        <a:pt x="475" y="224"/>
                      </a:cubicBezTo>
                      <a:cubicBezTo>
                        <a:pt x="475" y="112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67" name="Google Shape;19067;p52"/>
              <p:cNvGrpSpPr/>
              <p:nvPr/>
            </p:nvGrpSpPr>
            <p:grpSpPr>
              <a:xfrm>
                <a:off x="8014150" y="3970125"/>
                <a:ext cx="65925" cy="59900"/>
                <a:chOff x="8014150" y="3970125"/>
                <a:chExt cx="65925" cy="59900"/>
              </a:xfrm>
            </p:grpSpPr>
            <p:grpSp>
              <p:nvGrpSpPr>
                <p:cNvPr id="19068" name="Google Shape;19068;p52"/>
                <p:cNvGrpSpPr/>
                <p:nvPr/>
              </p:nvGrpSpPr>
              <p:grpSpPr>
                <a:xfrm>
                  <a:off x="8014150" y="3970125"/>
                  <a:ext cx="65925" cy="59900"/>
                  <a:chOff x="8014150" y="3970125"/>
                  <a:chExt cx="65925" cy="59900"/>
                </a:xfrm>
              </p:grpSpPr>
              <p:sp>
                <p:nvSpPr>
                  <p:cNvPr id="19069" name="Google Shape;19069;p52"/>
                  <p:cNvSpPr/>
                  <p:nvPr/>
                </p:nvSpPr>
                <p:spPr>
                  <a:xfrm>
                    <a:off x="8031500" y="3970125"/>
                    <a:ext cx="24175" cy="30450"/>
                  </a:xfrm>
                  <a:custGeom>
                    <a:rect b="b" l="l" r="r" t="t"/>
                    <a:pathLst>
                      <a:path extrusionOk="0" h="1218" w="967">
                        <a:moveTo>
                          <a:pt x="640" y="1"/>
                        </a:moveTo>
                        <a:cubicBezTo>
                          <a:pt x="379" y="1"/>
                          <a:pt x="1" y="269"/>
                          <a:pt x="381" y="1180"/>
                        </a:cubicBezTo>
                        <a:cubicBezTo>
                          <a:pt x="381" y="1180"/>
                          <a:pt x="418" y="1218"/>
                          <a:pt x="451" y="1218"/>
                        </a:cubicBezTo>
                        <a:cubicBezTo>
                          <a:pt x="467" y="1218"/>
                          <a:pt x="483" y="1208"/>
                          <a:pt x="492" y="1180"/>
                        </a:cubicBezTo>
                        <a:cubicBezTo>
                          <a:pt x="883" y="595"/>
                          <a:pt x="966" y="64"/>
                          <a:pt x="715" y="9"/>
                        </a:cubicBezTo>
                        <a:cubicBezTo>
                          <a:pt x="692" y="4"/>
                          <a:pt x="667" y="1"/>
                          <a:pt x="64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70" name="Google Shape;19070;p52"/>
                  <p:cNvSpPr/>
                  <p:nvPr/>
                </p:nvSpPr>
                <p:spPr>
                  <a:xfrm>
                    <a:off x="8015900" y="3977325"/>
                    <a:ext cx="28625" cy="26500"/>
                  </a:xfrm>
                  <a:custGeom>
                    <a:rect b="b" l="l" r="r" t="t"/>
                    <a:pathLst>
                      <a:path extrusionOk="0" h="1060" w="1145">
                        <a:moveTo>
                          <a:pt x="473" y="1"/>
                        </a:moveTo>
                        <a:cubicBezTo>
                          <a:pt x="444" y="1"/>
                          <a:pt x="416" y="9"/>
                          <a:pt x="391" y="28"/>
                        </a:cubicBezTo>
                        <a:cubicBezTo>
                          <a:pt x="168" y="195"/>
                          <a:pt x="0" y="725"/>
                          <a:pt x="1060" y="1060"/>
                        </a:cubicBezTo>
                        <a:cubicBezTo>
                          <a:pt x="1060" y="1060"/>
                          <a:pt x="1144" y="1060"/>
                          <a:pt x="1116" y="976"/>
                        </a:cubicBezTo>
                        <a:cubicBezTo>
                          <a:pt x="946" y="393"/>
                          <a:pt x="670" y="1"/>
                          <a:pt x="4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71" name="Google Shape;19071;p52"/>
                  <p:cNvSpPr/>
                  <p:nvPr/>
                </p:nvSpPr>
                <p:spPr>
                  <a:xfrm>
                    <a:off x="8014150" y="3995750"/>
                    <a:ext cx="31750" cy="16800"/>
                  </a:xfrm>
                  <a:custGeom>
                    <a:rect b="b" l="l" r="r" t="t"/>
                    <a:pathLst>
                      <a:path extrusionOk="0" h="672" w="1270">
                        <a:moveTo>
                          <a:pt x="579" y="1"/>
                        </a:moveTo>
                        <a:cubicBezTo>
                          <a:pt x="100" y="1"/>
                          <a:pt x="0" y="336"/>
                          <a:pt x="42" y="546"/>
                        </a:cubicBezTo>
                        <a:cubicBezTo>
                          <a:pt x="71" y="631"/>
                          <a:pt x="147" y="671"/>
                          <a:pt x="257" y="671"/>
                        </a:cubicBezTo>
                        <a:cubicBezTo>
                          <a:pt x="475" y="671"/>
                          <a:pt x="826" y="516"/>
                          <a:pt x="1214" y="239"/>
                        </a:cubicBezTo>
                        <a:cubicBezTo>
                          <a:pt x="1270" y="183"/>
                          <a:pt x="1186" y="128"/>
                          <a:pt x="1186" y="128"/>
                        </a:cubicBezTo>
                        <a:cubicBezTo>
                          <a:pt x="937" y="37"/>
                          <a:pt x="737" y="1"/>
                          <a:pt x="57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72" name="Google Shape;19072;p52"/>
                  <p:cNvSpPr/>
                  <p:nvPr/>
                </p:nvSpPr>
                <p:spPr>
                  <a:xfrm>
                    <a:off x="8041175" y="3979375"/>
                    <a:ext cx="38900" cy="25000"/>
                  </a:xfrm>
                  <a:custGeom>
                    <a:rect b="b" l="l" r="r" t="t"/>
                    <a:pathLst>
                      <a:path extrusionOk="0" h="1000" w="1556">
                        <a:moveTo>
                          <a:pt x="878" y="0"/>
                        </a:moveTo>
                        <a:cubicBezTo>
                          <a:pt x="651" y="0"/>
                          <a:pt x="424" y="280"/>
                          <a:pt x="77" y="838"/>
                        </a:cubicBezTo>
                        <a:cubicBezTo>
                          <a:pt x="0" y="962"/>
                          <a:pt x="25" y="1000"/>
                          <a:pt x="115" y="1000"/>
                        </a:cubicBezTo>
                        <a:cubicBezTo>
                          <a:pt x="188" y="1000"/>
                          <a:pt x="303" y="975"/>
                          <a:pt x="440" y="950"/>
                        </a:cubicBezTo>
                        <a:cubicBezTo>
                          <a:pt x="719" y="922"/>
                          <a:pt x="1556" y="559"/>
                          <a:pt x="1193" y="169"/>
                        </a:cubicBezTo>
                        <a:cubicBezTo>
                          <a:pt x="1081" y="57"/>
                          <a:pt x="979" y="0"/>
                          <a:pt x="87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73" name="Google Shape;19073;p52"/>
                  <p:cNvSpPr/>
                  <p:nvPr/>
                </p:nvSpPr>
                <p:spPr>
                  <a:xfrm>
                    <a:off x="8041000" y="4001700"/>
                    <a:ext cx="34650" cy="21850"/>
                  </a:xfrm>
                  <a:custGeom>
                    <a:rect b="b" l="l" r="r" t="t"/>
                    <a:pathLst>
                      <a:path extrusionOk="0" h="874" w="1386">
                        <a:moveTo>
                          <a:pt x="717" y="1"/>
                        </a:moveTo>
                        <a:cubicBezTo>
                          <a:pt x="582" y="1"/>
                          <a:pt x="419" y="10"/>
                          <a:pt x="224" y="29"/>
                        </a:cubicBezTo>
                        <a:cubicBezTo>
                          <a:pt x="1" y="57"/>
                          <a:pt x="140" y="169"/>
                          <a:pt x="280" y="364"/>
                        </a:cubicBezTo>
                        <a:cubicBezTo>
                          <a:pt x="376" y="518"/>
                          <a:pt x="620" y="874"/>
                          <a:pt x="872" y="874"/>
                        </a:cubicBezTo>
                        <a:cubicBezTo>
                          <a:pt x="984" y="874"/>
                          <a:pt x="1097" y="804"/>
                          <a:pt x="1200" y="615"/>
                        </a:cubicBezTo>
                        <a:cubicBezTo>
                          <a:pt x="1385" y="221"/>
                          <a:pt x="1378" y="1"/>
                          <a:pt x="71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74" name="Google Shape;19074;p52"/>
                  <p:cNvSpPr/>
                  <p:nvPr/>
                </p:nvSpPr>
                <p:spPr>
                  <a:xfrm>
                    <a:off x="8017975" y="3999525"/>
                    <a:ext cx="32700" cy="30500"/>
                  </a:xfrm>
                  <a:custGeom>
                    <a:rect b="b" l="l" r="r" t="t"/>
                    <a:pathLst>
                      <a:path extrusionOk="0" h="1220" w="1308">
                        <a:moveTo>
                          <a:pt x="1079" y="0"/>
                        </a:moveTo>
                        <a:cubicBezTo>
                          <a:pt x="1022" y="0"/>
                          <a:pt x="933" y="94"/>
                          <a:pt x="810" y="200"/>
                        </a:cubicBezTo>
                        <a:cubicBezTo>
                          <a:pt x="615" y="367"/>
                          <a:pt x="1" y="841"/>
                          <a:pt x="643" y="1120"/>
                        </a:cubicBezTo>
                        <a:cubicBezTo>
                          <a:pt x="779" y="1181"/>
                          <a:pt x="896" y="1219"/>
                          <a:pt x="988" y="1219"/>
                        </a:cubicBezTo>
                        <a:cubicBezTo>
                          <a:pt x="1233" y="1219"/>
                          <a:pt x="1307" y="948"/>
                          <a:pt x="1145" y="116"/>
                        </a:cubicBezTo>
                        <a:cubicBezTo>
                          <a:pt x="1134" y="33"/>
                          <a:pt x="1112" y="0"/>
                          <a:pt x="107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075" name="Google Shape;19075;p52"/>
                <p:cNvSpPr/>
                <p:nvPr/>
              </p:nvSpPr>
              <p:spPr>
                <a:xfrm>
                  <a:off x="8038900" y="3994750"/>
                  <a:ext cx="11200" cy="9775"/>
                </a:xfrm>
                <a:custGeom>
                  <a:rect b="b" l="l" r="r" t="t"/>
                  <a:pathLst>
                    <a:path extrusionOk="0" h="391" w="448">
                      <a:moveTo>
                        <a:pt x="224" y="0"/>
                      </a:moveTo>
                      <a:cubicBezTo>
                        <a:pt x="85" y="0"/>
                        <a:pt x="1" y="84"/>
                        <a:pt x="1" y="195"/>
                      </a:cubicBezTo>
                      <a:cubicBezTo>
                        <a:pt x="1" y="307"/>
                        <a:pt x="85" y="391"/>
                        <a:pt x="224" y="391"/>
                      </a:cubicBezTo>
                      <a:cubicBezTo>
                        <a:pt x="364" y="391"/>
                        <a:pt x="447" y="307"/>
                        <a:pt x="447" y="195"/>
                      </a:cubicBezTo>
                      <a:cubicBezTo>
                        <a:pt x="447" y="84"/>
                        <a:pt x="364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76" name="Google Shape;19076;p52"/>
              <p:cNvGrpSpPr/>
              <p:nvPr/>
            </p:nvGrpSpPr>
            <p:grpSpPr>
              <a:xfrm>
                <a:off x="6265750" y="4202400"/>
                <a:ext cx="85300" cy="199675"/>
                <a:chOff x="6265750" y="4202400"/>
                <a:chExt cx="85300" cy="199675"/>
              </a:xfrm>
            </p:grpSpPr>
            <p:grpSp>
              <p:nvGrpSpPr>
                <p:cNvPr id="19077" name="Google Shape;19077;p52"/>
                <p:cNvGrpSpPr/>
                <p:nvPr/>
              </p:nvGrpSpPr>
              <p:grpSpPr>
                <a:xfrm>
                  <a:off x="6265750" y="4202400"/>
                  <a:ext cx="85300" cy="199675"/>
                  <a:chOff x="6265750" y="4202400"/>
                  <a:chExt cx="85300" cy="199675"/>
                </a:xfrm>
              </p:grpSpPr>
              <p:sp>
                <p:nvSpPr>
                  <p:cNvPr id="19078" name="Google Shape;19078;p52"/>
                  <p:cNvSpPr/>
                  <p:nvPr/>
                </p:nvSpPr>
                <p:spPr>
                  <a:xfrm>
                    <a:off x="6302450" y="4202400"/>
                    <a:ext cx="24175" cy="30450"/>
                  </a:xfrm>
                  <a:custGeom>
                    <a:rect b="b" l="l" r="r" t="t"/>
                    <a:pathLst>
                      <a:path extrusionOk="0" h="1218" w="967">
                        <a:moveTo>
                          <a:pt x="641" y="0"/>
                        </a:moveTo>
                        <a:cubicBezTo>
                          <a:pt x="380" y="0"/>
                          <a:pt x="1" y="268"/>
                          <a:pt x="381" y="1180"/>
                        </a:cubicBezTo>
                        <a:cubicBezTo>
                          <a:pt x="381" y="1180"/>
                          <a:pt x="406" y="1217"/>
                          <a:pt x="439" y="1217"/>
                        </a:cubicBezTo>
                        <a:cubicBezTo>
                          <a:pt x="455" y="1217"/>
                          <a:pt x="474" y="1208"/>
                          <a:pt x="492" y="1180"/>
                        </a:cubicBezTo>
                        <a:cubicBezTo>
                          <a:pt x="855" y="594"/>
                          <a:pt x="967" y="64"/>
                          <a:pt x="716" y="8"/>
                        </a:cubicBezTo>
                        <a:cubicBezTo>
                          <a:pt x="692" y="3"/>
                          <a:pt x="667" y="0"/>
                          <a:pt x="64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79" name="Google Shape;19079;p52"/>
                  <p:cNvSpPr/>
                  <p:nvPr/>
                </p:nvSpPr>
                <p:spPr>
                  <a:xfrm>
                    <a:off x="6286850" y="4209600"/>
                    <a:ext cx="28625" cy="26500"/>
                  </a:xfrm>
                  <a:custGeom>
                    <a:rect b="b" l="l" r="r" t="t"/>
                    <a:pathLst>
                      <a:path extrusionOk="0" h="1060" w="1145">
                        <a:moveTo>
                          <a:pt x="473" y="0"/>
                        </a:moveTo>
                        <a:cubicBezTo>
                          <a:pt x="444" y="0"/>
                          <a:pt x="416" y="9"/>
                          <a:pt x="391" y="27"/>
                        </a:cubicBezTo>
                        <a:cubicBezTo>
                          <a:pt x="168" y="194"/>
                          <a:pt x="0" y="724"/>
                          <a:pt x="1033" y="1059"/>
                        </a:cubicBezTo>
                        <a:cubicBezTo>
                          <a:pt x="1033" y="1059"/>
                          <a:pt x="1144" y="1059"/>
                          <a:pt x="1116" y="976"/>
                        </a:cubicBezTo>
                        <a:cubicBezTo>
                          <a:pt x="946" y="393"/>
                          <a:pt x="671" y="0"/>
                          <a:pt x="47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0" name="Google Shape;19080;p52"/>
                  <p:cNvSpPr/>
                  <p:nvPr/>
                </p:nvSpPr>
                <p:spPr>
                  <a:xfrm>
                    <a:off x="6285100" y="4228100"/>
                    <a:ext cx="31775" cy="16700"/>
                  </a:xfrm>
                  <a:custGeom>
                    <a:rect b="b" l="l" r="r" t="t"/>
                    <a:pathLst>
                      <a:path extrusionOk="0" h="668" w="1271">
                        <a:moveTo>
                          <a:pt x="581" y="1"/>
                        </a:moveTo>
                        <a:cubicBezTo>
                          <a:pt x="86" y="1"/>
                          <a:pt x="0" y="352"/>
                          <a:pt x="43" y="542"/>
                        </a:cubicBezTo>
                        <a:cubicBezTo>
                          <a:pt x="71" y="627"/>
                          <a:pt x="147" y="667"/>
                          <a:pt x="257" y="667"/>
                        </a:cubicBezTo>
                        <a:cubicBezTo>
                          <a:pt x="472" y="667"/>
                          <a:pt x="817" y="513"/>
                          <a:pt x="1186" y="236"/>
                        </a:cubicBezTo>
                        <a:cubicBezTo>
                          <a:pt x="1270" y="180"/>
                          <a:pt x="1186" y="124"/>
                          <a:pt x="1186" y="124"/>
                        </a:cubicBezTo>
                        <a:cubicBezTo>
                          <a:pt x="937" y="36"/>
                          <a:pt x="738" y="1"/>
                          <a:pt x="58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1" name="Google Shape;19081;p52"/>
                  <p:cNvSpPr/>
                  <p:nvPr/>
                </p:nvSpPr>
                <p:spPr>
                  <a:xfrm>
                    <a:off x="6312125" y="4211625"/>
                    <a:ext cx="38925" cy="25025"/>
                  </a:xfrm>
                  <a:custGeom>
                    <a:rect b="b" l="l" r="r" t="t"/>
                    <a:pathLst>
                      <a:path extrusionOk="0" h="1001" w="1557">
                        <a:moveTo>
                          <a:pt x="872" y="1"/>
                        </a:moveTo>
                        <a:cubicBezTo>
                          <a:pt x="639" y="1"/>
                          <a:pt x="405" y="280"/>
                          <a:pt x="77" y="839"/>
                        </a:cubicBezTo>
                        <a:cubicBezTo>
                          <a:pt x="0" y="962"/>
                          <a:pt x="26" y="1000"/>
                          <a:pt x="115" y="1000"/>
                        </a:cubicBezTo>
                        <a:cubicBezTo>
                          <a:pt x="188" y="1000"/>
                          <a:pt x="303" y="975"/>
                          <a:pt x="440" y="950"/>
                        </a:cubicBezTo>
                        <a:cubicBezTo>
                          <a:pt x="719" y="922"/>
                          <a:pt x="1556" y="560"/>
                          <a:pt x="1193" y="169"/>
                        </a:cubicBezTo>
                        <a:cubicBezTo>
                          <a:pt x="1081" y="57"/>
                          <a:pt x="977" y="1"/>
                          <a:pt x="8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2" name="Google Shape;19082;p52"/>
                  <p:cNvSpPr/>
                  <p:nvPr/>
                </p:nvSpPr>
                <p:spPr>
                  <a:xfrm>
                    <a:off x="6311950" y="4233975"/>
                    <a:ext cx="34650" cy="21850"/>
                  </a:xfrm>
                  <a:custGeom>
                    <a:rect b="b" l="l" r="r" t="t"/>
                    <a:pathLst>
                      <a:path extrusionOk="0" h="874" w="1386">
                        <a:moveTo>
                          <a:pt x="718" y="0"/>
                        </a:moveTo>
                        <a:cubicBezTo>
                          <a:pt x="582" y="0"/>
                          <a:pt x="419" y="9"/>
                          <a:pt x="224" y="28"/>
                        </a:cubicBezTo>
                        <a:cubicBezTo>
                          <a:pt x="1" y="56"/>
                          <a:pt x="140" y="168"/>
                          <a:pt x="280" y="363"/>
                        </a:cubicBezTo>
                        <a:cubicBezTo>
                          <a:pt x="376" y="518"/>
                          <a:pt x="620" y="873"/>
                          <a:pt x="872" y="873"/>
                        </a:cubicBezTo>
                        <a:cubicBezTo>
                          <a:pt x="984" y="873"/>
                          <a:pt x="1097" y="803"/>
                          <a:pt x="1200" y="614"/>
                        </a:cubicBezTo>
                        <a:cubicBezTo>
                          <a:pt x="1386" y="221"/>
                          <a:pt x="1379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3" name="Google Shape;19083;p52"/>
                  <p:cNvSpPr/>
                  <p:nvPr/>
                </p:nvSpPr>
                <p:spPr>
                  <a:xfrm>
                    <a:off x="6288950" y="4231775"/>
                    <a:ext cx="32675" cy="30500"/>
                  </a:xfrm>
                  <a:custGeom>
                    <a:rect b="b" l="l" r="r" t="t"/>
                    <a:pathLst>
                      <a:path extrusionOk="0" h="1220" w="1307">
                        <a:moveTo>
                          <a:pt x="1078" y="1"/>
                        </a:moveTo>
                        <a:cubicBezTo>
                          <a:pt x="1022" y="1"/>
                          <a:pt x="932" y="95"/>
                          <a:pt x="809" y="200"/>
                        </a:cubicBezTo>
                        <a:cubicBezTo>
                          <a:pt x="614" y="368"/>
                          <a:pt x="0" y="870"/>
                          <a:pt x="642" y="1121"/>
                        </a:cubicBezTo>
                        <a:cubicBezTo>
                          <a:pt x="779" y="1182"/>
                          <a:pt x="895" y="1220"/>
                          <a:pt x="987" y="1220"/>
                        </a:cubicBezTo>
                        <a:cubicBezTo>
                          <a:pt x="1232" y="1220"/>
                          <a:pt x="1306" y="949"/>
                          <a:pt x="1144" y="116"/>
                        </a:cubicBezTo>
                        <a:cubicBezTo>
                          <a:pt x="1134" y="34"/>
                          <a:pt x="1112" y="1"/>
                          <a:pt x="107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4" name="Google Shape;19084;p52"/>
                  <p:cNvSpPr/>
                  <p:nvPr/>
                </p:nvSpPr>
                <p:spPr>
                  <a:xfrm>
                    <a:off x="6283075" y="4342575"/>
                    <a:ext cx="24725" cy="29750"/>
                  </a:xfrm>
                  <a:custGeom>
                    <a:rect b="b" l="l" r="r" t="t"/>
                    <a:pathLst>
                      <a:path extrusionOk="0" h="1190" w="989">
                        <a:moveTo>
                          <a:pt x="655" y="0"/>
                        </a:moveTo>
                        <a:cubicBezTo>
                          <a:pt x="390" y="0"/>
                          <a:pt x="1" y="249"/>
                          <a:pt x="402" y="1153"/>
                        </a:cubicBezTo>
                        <a:cubicBezTo>
                          <a:pt x="402" y="1153"/>
                          <a:pt x="427" y="1190"/>
                          <a:pt x="460" y="1190"/>
                        </a:cubicBezTo>
                        <a:cubicBezTo>
                          <a:pt x="477" y="1190"/>
                          <a:pt x="495" y="1181"/>
                          <a:pt x="514" y="1153"/>
                        </a:cubicBezTo>
                        <a:cubicBezTo>
                          <a:pt x="877" y="567"/>
                          <a:pt x="988" y="65"/>
                          <a:pt x="737" y="9"/>
                        </a:cubicBezTo>
                        <a:cubicBezTo>
                          <a:pt x="712" y="3"/>
                          <a:pt x="684" y="0"/>
                          <a:pt x="65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5" name="Google Shape;19085;p52"/>
                  <p:cNvSpPr/>
                  <p:nvPr/>
                </p:nvSpPr>
                <p:spPr>
                  <a:xfrm>
                    <a:off x="6268025" y="4349525"/>
                    <a:ext cx="28600" cy="26075"/>
                  </a:xfrm>
                  <a:custGeom>
                    <a:rect b="b" l="l" r="r" t="t"/>
                    <a:pathLst>
                      <a:path extrusionOk="0" h="1043" w="1144">
                        <a:moveTo>
                          <a:pt x="469" y="1"/>
                        </a:moveTo>
                        <a:cubicBezTo>
                          <a:pt x="432" y="1"/>
                          <a:pt x="396" y="13"/>
                          <a:pt x="363" y="38"/>
                        </a:cubicBezTo>
                        <a:cubicBezTo>
                          <a:pt x="168" y="205"/>
                          <a:pt x="0" y="707"/>
                          <a:pt x="1032" y="1042"/>
                        </a:cubicBezTo>
                        <a:cubicBezTo>
                          <a:pt x="1032" y="1042"/>
                          <a:pt x="1144" y="1042"/>
                          <a:pt x="1116" y="958"/>
                        </a:cubicBezTo>
                        <a:cubicBezTo>
                          <a:pt x="950" y="389"/>
                          <a:pt x="683" y="1"/>
                          <a:pt x="46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6" name="Google Shape;19086;p52"/>
                  <p:cNvSpPr/>
                  <p:nvPr/>
                </p:nvSpPr>
                <p:spPr>
                  <a:xfrm>
                    <a:off x="6265750" y="4367900"/>
                    <a:ext cx="32275" cy="16425"/>
                  </a:xfrm>
                  <a:custGeom>
                    <a:rect b="b" l="l" r="r" t="t"/>
                    <a:pathLst>
                      <a:path extrusionOk="0" h="657" w="1291">
                        <a:moveTo>
                          <a:pt x="573" y="1"/>
                        </a:moveTo>
                        <a:cubicBezTo>
                          <a:pt x="94" y="1"/>
                          <a:pt x="1" y="343"/>
                          <a:pt x="63" y="530"/>
                        </a:cubicBezTo>
                        <a:cubicBezTo>
                          <a:pt x="82" y="616"/>
                          <a:pt x="157" y="656"/>
                          <a:pt x="269" y="656"/>
                        </a:cubicBezTo>
                        <a:cubicBezTo>
                          <a:pt x="485" y="656"/>
                          <a:pt x="840" y="508"/>
                          <a:pt x="1207" y="251"/>
                        </a:cubicBezTo>
                        <a:cubicBezTo>
                          <a:pt x="1291" y="195"/>
                          <a:pt x="1207" y="140"/>
                          <a:pt x="1207" y="140"/>
                        </a:cubicBezTo>
                        <a:cubicBezTo>
                          <a:pt x="945" y="40"/>
                          <a:pt x="736" y="1"/>
                          <a:pt x="5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7" name="Google Shape;19087;p52"/>
                  <p:cNvSpPr/>
                  <p:nvPr/>
                </p:nvSpPr>
                <p:spPr>
                  <a:xfrm>
                    <a:off x="6293375" y="4351375"/>
                    <a:ext cx="38825" cy="25175"/>
                  </a:xfrm>
                  <a:custGeom>
                    <a:rect b="b" l="l" r="r" t="t"/>
                    <a:pathLst>
                      <a:path extrusionOk="0" h="1007" w="1553">
                        <a:moveTo>
                          <a:pt x="860" y="0"/>
                        </a:moveTo>
                        <a:cubicBezTo>
                          <a:pt x="630" y="0"/>
                          <a:pt x="398" y="286"/>
                          <a:pt x="74" y="856"/>
                        </a:cubicBezTo>
                        <a:cubicBezTo>
                          <a:pt x="0" y="975"/>
                          <a:pt x="20" y="1007"/>
                          <a:pt x="97" y="1007"/>
                        </a:cubicBezTo>
                        <a:cubicBezTo>
                          <a:pt x="165" y="1007"/>
                          <a:pt x="278" y="981"/>
                          <a:pt x="409" y="968"/>
                        </a:cubicBezTo>
                        <a:cubicBezTo>
                          <a:pt x="688" y="912"/>
                          <a:pt x="1553" y="550"/>
                          <a:pt x="1190" y="187"/>
                        </a:cubicBezTo>
                        <a:cubicBezTo>
                          <a:pt x="1075" y="63"/>
                          <a:pt x="968" y="0"/>
                          <a:pt x="86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8" name="Google Shape;19088;p52"/>
                  <p:cNvSpPr/>
                  <p:nvPr/>
                </p:nvSpPr>
                <p:spPr>
                  <a:xfrm>
                    <a:off x="6293125" y="4373500"/>
                    <a:ext cx="34600" cy="21825"/>
                  </a:xfrm>
                  <a:custGeom>
                    <a:rect b="b" l="l" r="r" t="t"/>
                    <a:pathLst>
                      <a:path extrusionOk="0" h="873" w="1384">
                        <a:moveTo>
                          <a:pt x="692" y="1"/>
                        </a:moveTo>
                        <a:cubicBezTo>
                          <a:pt x="561" y="1"/>
                          <a:pt x="406" y="9"/>
                          <a:pt x="224" y="27"/>
                        </a:cubicBezTo>
                        <a:cubicBezTo>
                          <a:pt x="0" y="55"/>
                          <a:pt x="140" y="167"/>
                          <a:pt x="252" y="390"/>
                        </a:cubicBezTo>
                        <a:cubicBezTo>
                          <a:pt x="348" y="525"/>
                          <a:pt x="604" y="873"/>
                          <a:pt x="854" y="873"/>
                        </a:cubicBezTo>
                        <a:cubicBezTo>
                          <a:pt x="966" y="873"/>
                          <a:pt x="1077" y="803"/>
                          <a:pt x="1172" y="613"/>
                        </a:cubicBezTo>
                        <a:cubicBezTo>
                          <a:pt x="1383" y="238"/>
                          <a:pt x="1378" y="1"/>
                          <a:pt x="69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9" name="Google Shape;19089;p52"/>
                  <p:cNvSpPr/>
                  <p:nvPr/>
                </p:nvSpPr>
                <p:spPr>
                  <a:xfrm>
                    <a:off x="6270100" y="4371975"/>
                    <a:ext cx="32775" cy="30100"/>
                  </a:xfrm>
                  <a:custGeom>
                    <a:rect b="b" l="l" r="r" t="t"/>
                    <a:pathLst>
                      <a:path extrusionOk="0" h="1204" w="1311">
                        <a:moveTo>
                          <a:pt x="1067" y="0"/>
                        </a:moveTo>
                        <a:cubicBezTo>
                          <a:pt x="1011" y="0"/>
                          <a:pt x="933" y="95"/>
                          <a:pt x="810" y="200"/>
                        </a:cubicBezTo>
                        <a:cubicBezTo>
                          <a:pt x="587" y="339"/>
                          <a:pt x="1" y="842"/>
                          <a:pt x="643" y="1121"/>
                        </a:cubicBezTo>
                        <a:cubicBezTo>
                          <a:pt x="765" y="1171"/>
                          <a:pt x="873" y="1203"/>
                          <a:pt x="962" y="1203"/>
                        </a:cubicBezTo>
                        <a:cubicBezTo>
                          <a:pt x="1215" y="1203"/>
                          <a:pt x="1310" y="943"/>
                          <a:pt x="1145" y="116"/>
                        </a:cubicBezTo>
                        <a:cubicBezTo>
                          <a:pt x="1124" y="33"/>
                          <a:pt x="1099" y="0"/>
                          <a:pt x="106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090" name="Google Shape;19090;p52"/>
                <p:cNvSpPr/>
                <p:nvPr/>
              </p:nvSpPr>
              <p:spPr>
                <a:xfrm>
                  <a:off x="6290325" y="4366500"/>
                  <a:ext cx="11900" cy="10475"/>
                </a:xfrm>
                <a:custGeom>
                  <a:rect b="b" l="l" r="r" t="t"/>
                  <a:pathLst>
                    <a:path extrusionOk="0" h="419" w="476">
                      <a:moveTo>
                        <a:pt x="252" y="0"/>
                      </a:moveTo>
                      <a:cubicBezTo>
                        <a:pt x="112" y="0"/>
                        <a:pt x="1" y="112"/>
                        <a:pt x="1" y="224"/>
                      </a:cubicBezTo>
                      <a:cubicBezTo>
                        <a:pt x="1" y="335"/>
                        <a:pt x="112" y="419"/>
                        <a:pt x="252" y="419"/>
                      </a:cubicBezTo>
                      <a:cubicBezTo>
                        <a:pt x="364" y="419"/>
                        <a:pt x="475" y="335"/>
                        <a:pt x="475" y="224"/>
                      </a:cubicBezTo>
                      <a:cubicBezTo>
                        <a:pt x="475" y="112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91" name="Google Shape;19091;p52"/>
                <p:cNvSpPr/>
                <p:nvPr/>
              </p:nvSpPr>
              <p:spPr>
                <a:xfrm>
                  <a:off x="6309875" y="4227000"/>
                  <a:ext cx="11175" cy="9800"/>
                </a:xfrm>
                <a:custGeom>
                  <a:rect b="b" l="l" r="r" t="t"/>
                  <a:pathLst>
                    <a:path extrusionOk="0" h="392" w="447">
                      <a:moveTo>
                        <a:pt x="223" y="1"/>
                      </a:moveTo>
                      <a:cubicBezTo>
                        <a:pt x="84" y="1"/>
                        <a:pt x="0" y="84"/>
                        <a:pt x="0" y="196"/>
                      </a:cubicBezTo>
                      <a:cubicBezTo>
                        <a:pt x="0" y="307"/>
                        <a:pt x="84" y="391"/>
                        <a:pt x="223" y="391"/>
                      </a:cubicBezTo>
                      <a:cubicBezTo>
                        <a:pt x="335" y="391"/>
                        <a:pt x="446" y="307"/>
                        <a:pt x="446" y="196"/>
                      </a:cubicBezTo>
                      <a:cubicBezTo>
                        <a:pt x="446" y="84"/>
                        <a:pt x="335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092" name="Google Shape;19092;p52"/>
              <p:cNvGrpSpPr/>
              <p:nvPr/>
            </p:nvGrpSpPr>
            <p:grpSpPr>
              <a:xfrm>
                <a:off x="5462275" y="4244925"/>
                <a:ext cx="366350" cy="199675"/>
                <a:chOff x="5462275" y="4244925"/>
                <a:chExt cx="366350" cy="199675"/>
              </a:xfrm>
            </p:grpSpPr>
            <p:sp>
              <p:nvSpPr>
                <p:cNvPr id="19093" name="Google Shape;19093;p52"/>
                <p:cNvSpPr/>
                <p:nvPr/>
              </p:nvSpPr>
              <p:spPr>
                <a:xfrm>
                  <a:off x="5479600" y="4385100"/>
                  <a:ext cx="24700" cy="29775"/>
                </a:xfrm>
                <a:custGeom>
                  <a:rect b="b" l="l" r="r" t="t"/>
                  <a:pathLst>
                    <a:path extrusionOk="0" h="1191" w="988">
                      <a:moveTo>
                        <a:pt x="654" y="1"/>
                      </a:moveTo>
                      <a:cubicBezTo>
                        <a:pt x="389" y="1"/>
                        <a:pt x="0" y="250"/>
                        <a:pt x="402" y="1153"/>
                      </a:cubicBezTo>
                      <a:cubicBezTo>
                        <a:pt x="402" y="1153"/>
                        <a:pt x="427" y="1191"/>
                        <a:pt x="460" y="1191"/>
                      </a:cubicBezTo>
                      <a:cubicBezTo>
                        <a:pt x="476" y="1191"/>
                        <a:pt x="495" y="1181"/>
                        <a:pt x="513" y="1153"/>
                      </a:cubicBezTo>
                      <a:cubicBezTo>
                        <a:pt x="876" y="568"/>
                        <a:pt x="988" y="65"/>
                        <a:pt x="737" y="10"/>
                      </a:cubicBezTo>
                      <a:cubicBezTo>
                        <a:pt x="711" y="4"/>
                        <a:pt x="684" y="1"/>
                        <a:pt x="65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94" name="Google Shape;19094;p52"/>
                <p:cNvSpPr/>
                <p:nvPr/>
              </p:nvSpPr>
              <p:spPr>
                <a:xfrm>
                  <a:off x="5464525" y="4392075"/>
                  <a:ext cx="28625" cy="26050"/>
                </a:xfrm>
                <a:custGeom>
                  <a:rect b="b" l="l" r="r" t="t"/>
                  <a:pathLst>
                    <a:path extrusionOk="0" h="1042" w="1145">
                      <a:moveTo>
                        <a:pt x="468" y="1"/>
                      </a:moveTo>
                      <a:cubicBezTo>
                        <a:pt x="432" y="1"/>
                        <a:pt x="396" y="13"/>
                        <a:pt x="363" y="38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8"/>
                      </a:cubicBezTo>
                      <a:cubicBezTo>
                        <a:pt x="926" y="389"/>
                        <a:pt x="676" y="1"/>
                        <a:pt x="4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95" name="Google Shape;19095;p52"/>
                <p:cNvSpPr/>
                <p:nvPr/>
              </p:nvSpPr>
              <p:spPr>
                <a:xfrm>
                  <a:off x="5462275" y="441045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2" y="0"/>
                      </a:moveTo>
                      <a:cubicBezTo>
                        <a:pt x="93" y="0"/>
                        <a:pt x="0" y="343"/>
                        <a:pt x="63" y="530"/>
                      </a:cubicBezTo>
                      <a:cubicBezTo>
                        <a:pt x="82" y="616"/>
                        <a:pt x="156" y="656"/>
                        <a:pt x="269" y="656"/>
                      </a:cubicBezTo>
                      <a:cubicBezTo>
                        <a:pt x="485" y="656"/>
                        <a:pt x="839" y="508"/>
                        <a:pt x="1206" y="251"/>
                      </a:cubicBezTo>
                      <a:cubicBezTo>
                        <a:pt x="1290" y="195"/>
                        <a:pt x="1206" y="139"/>
                        <a:pt x="1206" y="139"/>
                      </a:cubicBezTo>
                      <a:cubicBezTo>
                        <a:pt x="944" y="40"/>
                        <a:pt x="736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96" name="Google Shape;19096;p52"/>
                <p:cNvSpPr/>
                <p:nvPr/>
              </p:nvSpPr>
              <p:spPr>
                <a:xfrm>
                  <a:off x="5489550" y="4393925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0"/>
                      </a:moveTo>
                      <a:cubicBezTo>
                        <a:pt x="641" y="0"/>
                        <a:pt x="402" y="286"/>
                        <a:pt x="60" y="856"/>
                      </a:cubicBezTo>
                      <a:cubicBezTo>
                        <a:pt x="1" y="974"/>
                        <a:pt x="27" y="1007"/>
                        <a:pt x="107" y="1007"/>
                      </a:cubicBezTo>
                      <a:cubicBezTo>
                        <a:pt x="178" y="1007"/>
                        <a:pt x="291" y="981"/>
                        <a:pt x="422" y="968"/>
                      </a:cubicBezTo>
                      <a:cubicBezTo>
                        <a:pt x="701" y="912"/>
                        <a:pt x="1566" y="549"/>
                        <a:pt x="1203" y="187"/>
                      </a:cubicBezTo>
                      <a:cubicBezTo>
                        <a:pt x="1088" y="62"/>
                        <a:pt x="981" y="0"/>
                        <a:pt x="8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97" name="Google Shape;19097;p52"/>
                <p:cNvSpPr/>
                <p:nvPr/>
              </p:nvSpPr>
              <p:spPr>
                <a:xfrm>
                  <a:off x="5489625" y="4416050"/>
                  <a:ext cx="34600" cy="21825"/>
                </a:xfrm>
                <a:custGeom>
                  <a:rect b="b" l="l" r="r" t="t"/>
                  <a:pathLst>
                    <a:path extrusionOk="0" h="873" w="1384">
                      <a:moveTo>
                        <a:pt x="692" y="1"/>
                      </a:moveTo>
                      <a:cubicBezTo>
                        <a:pt x="562" y="1"/>
                        <a:pt x="407" y="9"/>
                        <a:pt x="224" y="27"/>
                      </a:cubicBezTo>
                      <a:cubicBezTo>
                        <a:pt x="1" y="55"/>
                        <a:pt x="112" y="167"/>
                        <a:pt x="252" y="390"/>
                      </a:cubicBezTo>
                      <a:cubicBezTo>
                        <a:pt x="348" y="525"/>
                        <a:pt x="591" y="873"/>
                        <a:pt x="842" y="873"/>
                      </a:cubicBezTo>
                      <a:cubicBezTo>
                        <a:pt x="955" y="873"/>
                        <a:pt x="1069" y="803"/>
                        <a:pt x="1173" y="613"/>
                      </a:cubicBezTo>
                      <a:cubicBezTo>
                        <a:pt x="1384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98" name="Google Shape;19098;p52"/>
                <p:cNvSpPr/>
                <p:nvPr/>
              </p:nvSpPr>
              <p:spPr>
                <a:xfrm>
                  <a:off x="5466625" y="4414475"/>
                  <a:ext cx="32225" cy="30125"/>
                </a:xfrm>
                <a:custGeom>
                  <a:rect b="b" l="l" r="r" t="t"/>
                  <a:pathLst>
                    <a:path extrusionOk="0" h="1205" w="1289">
                      <a:moveTo>
                        <a:pt x="1062" y="1"/>
                      </a:moveTo>
                      <a:cubicBezTo>
                        <a:pt x="1004" y="1"/>
                        <a:pt x="920" y="87"/>
                        <a:pt x="781" y="174"/>
                      </a:cubicBezTo>
                      <a:cubicBezTo>
                        <a:pt x="586" y="341"/>
                        <a:pt x="0" y="843"/>
                        <a:pt x="642" y="1122"/>
                      </a:cubicBezTo>
                      <a:cubicBezTo>
                        <a:pt x="765" y="1173"/>
                        <a:pt x="871" y="1205"/>
                        <a:pt x="957" y="1205"/>
                      </a:cubicBezTo>
                      <a:cubicBezTo>
                        <a:pt x="1204" y="1205"/>
                        <a:pt x="1289" y="945"/>
                        <a:pt x="1144" y="118"/>
                      </a:cubicBezTo>
                      <a:cubicBezTo>
                        <a:pt x="1123" y="33"/>
                        <a:pt x="1098" y="1"/>
                        <a:pt x="106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99" name="Google Shape;19099;p52"/>
                <p:cNvSpPr/>
                <p:nvPr/>
              </p:nvSpPr>
              <p:spPr>
                <a:xfrm>
                  <a:off x="5486850" y="4409050"/>
                  <a:ext cx="11875" cy="10475"/>
                </a:xfrm>
                <a:custGeom>
                  <a:rect b="b" l="l" r="r" t="t"/>
                  <a:pathLst>
                    <a:path extrusionOk="0" h="419" w="475">
                      <a:moveTo>
                        <a:pt x="223" y="0"/>
                      </a:moveTo>
                      <a:cubicBezTo>
                        <a:pt x="112" y="0"/>
                        <a:pt x="0" y="112"/>
                        <a:pt x="0" y="223"/>
                      </a:cubicBezTo>
                      <a:cubicBezTo>
                        <a:pt x="0" y="335"/>
                        <a:pt x="112" y="419"/>
                        <a:pt x="223" y="419"/>
                      </a:cubicBezTo>
                      <a:cubicBezTo>
                        <a:pt x="363" y="419"/>
                        <a:pt x="474" y="335"/>
                        <a:pt x="474" y="223"/>
                      </a:cubicBezTo>
                      <a:cubicBezTo>
                        <a:pt x="474" y="112"/>
                        <a:pt x="363" y="0"/>
                        <a:pt x="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00" name="Google Shape;19100;p52"/>
                <p:cNvSpPr/>
                <p:nvPr/>
              </p:nvSpPr>
              <p:spPr>
                <a:xfrm>
                  <a:off x="5780125" y="4244925"/>
                  <a:ext cx="24100" cy="29750"/>
                </a:xfrm>
                <a:custGeom>
                  <a:rect b="b" l="l" r="r" t="t"/>
                  <a:pathLst>
                    <a:path extrusionOk="0" h="1190" w="964">
                      <a:moveTo>
                        <a:pt x="630" y="0"/>
                      </a:moveTo>
                      <a:cubicBezTo>
                        <a:pt x="370" y="0"/>
                        <a:pt x="1" y="249"/>
                        <a:pt x="377" y="1153"/>
                      </a:cubicBezTo>
                      <a:cubicBezTo>
                        <a:pt x="377" y="1153"/>
                        <a:pt x="415" y="1190"/>
                        <a:pt x="448" y="1190"/>
                      </a:cubicBezTo>
                      <a:cubicBezTo>
                        <a:pt x="464" y="1190"/>
                        <a:pt x="480" y="1181"/>
                        <a:pt x="489" y="1153"/>
                      </a:cubicBezTo>
                      <a:cubicBezTo>
                        <a:pt x="880" y="567"/>
                        <a:pt x="963" y="37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01" name="Google Shape;19101;p52"/>
                <p:cNvSpPr/>
                <p:nvPr/>
              </p:nvSpPr>
              <p:spPr>
                <a:xfrm>
                  <a:off x="5764450" y="4251875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86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7" y="177"/>
                        <a:pt x="0" y="707"/>
                        <a:pt x="1060" y="1042"/>
                      </a:cubicBezTo>
                      <a:cubicBezTo>
                        <a:pt x="1060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02" name="Google Shape;19102;p52"/>
                <p:cNvSpPr/>
                <p:nvPr/>
              </p:nvSpPr>
              <p:spPr>
                <a:xfrm>
                  <a:off x="5762700" y="4270250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0" y="343"/>
                        <a:pt x="42" y="530"/>
                      </a:cubicBezTo>
                      <a:cubicBezTo>
                        <a:pt x="71" y="616"/>
                        <a:pt x="148" y="657"/>
                        <a:pt x="262" y="657"/>
                      </a:cubicBezTo>
                      <a:cubicBezTo>
                        <a:pt x="479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0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03" name="Google Shape;19103;p52"/>
                <p:cNvSpPr/>
                <p:nvPr/>
              </p:nvSpPr>
              <p:spPr>
                <a:xfrm>
                  <a:off x="5789900" y="4253725"/>
                  <a:ext cx="38725" cy="25100"/>
                </a:xfrm>
                <a:custGeom>
                  <a:rect b="b" l="l" r="r" t="t"/>
                  <a:pathLst>
                    <a:path extrusionOk="0" h="1004" w="1549">
                      <a:moveTo>
                        <a:pt x="862" y="1"/>
                      </a:moveTo>
                      <a:cubicBezTo>
                        <a:pt x="638" y="1"/>
                        <a:pt x="412" y="286"/>
                        <a:pt x="70" y="857"/>
                      </a:cubicBezTo>
                      <a:cubicBezTo>
                        <a:pt x="0" y="968"/>
                        <a:pt x="14" y="1003"/>
                        <a:pt x="84" y="1003"/>
                      </a:cubicBezTo>
                      <a:cubicBezTo>
                        <a:pt x="154" y="1003"/>
                        <a:pt x="279" y="968"/>
                        <a:pt x="433" y="940"/>
                      </a:cubicBezTo>
                      <a:cubicBezTo>
                        <a:pt x="712" y="912"/>
                        <a:pt x="1549" y="550"/>
                        <a:pt x="1186" y="187"/>
                      </a:cubicBezTo>
                      <a:cubicBezTo>
                        <a:pt x="1071" y="63"/>
                        <a:pt x="967" y="1"/>
                        <a:pt x="86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04" name="Google Shape;19104;p52"/>
                <p:cNvSpPr/>
                <p:nvPr/>
              </p:nvSpPr>
              <p:spPr>
                <a:xfrm>
                  <a:off x="5789550" y="4275825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7" y="0"/>
                      </a:moveTo>
                      <a:cubicBezTo>
                        <a:pt x="582" y="0"/>
                        <a:pt x="418" y="9"/>
                        <a:pt x="224" y="28"/>
                      </a:cubicBezTo>
                      <a:cubicBezTo>
                        <a:pt x="0" y="56"/>
                        <a:pt x="140" y="168"/>
                        <a:pt x="279" y="391"/>
                      </a:cubicBezTo>
                      <a:cubicBezTo>
                        <a:pt x="376" y="526"/>
                        <a:pt x="618" y="874"/>
                        <a:pt x="870" y="874"/>
                      </a:cubicBezTo>
                      <a:cubicBezTo>
                        <a:pt x="982" y="874"/>
                        <a:pt x="1096" y="804"/>
                        <a:pt x="1200" y="614"/>
                      </a:cubicBezTo>
                      <a:cubicBezTo>
                        <a:pt x="1385" y="221"/>
                        <a:pt x="1378" y="0"/>
                        <a:pt x="7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05" name="Google Shape;19105;p52"/>
                <p:cNvSpPr/>
                <p:nvPr/>
              </p:nvSpPr>
              <p:spPr>
                <a:xfrm>
                  <a:off x="5766525" y="4274300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7" y="0"/>
                      </a:moveTo>
                      <a:cubicBezTo>
                        <a:pt x="1020" y="0"/>
                        <a:pt x="931" y="87"/>
                        <a:pt x="810" y="173"/>
                      </a:cubicBezTo>
                      <a:cubicBezTo>
                        <a:pt x="614" y="340"/>
                        <a:pt x="1" y="843"/>
                        <a:pt x="642" y="1122"/>
                      </a:cubicBezTo>
                      <a:cubicBezTo>
                        <a:pt x="773" y="1172"/>
                        <a:pt x="884" y="1204"/>
                        <a:pt x="974" y="1204"/>
                      </a:cubicBezTo>
                      <a:cubicBezTo>
                        <a:pt x="1230" y="1204"/>
                        <a:pt x="1310" y="944"/>
                        <a:pt x="1145" y="117"/>
                      </a:cubicBezTo>
                      <a:cubicBezTo>
                        <a:pt x="1134" y="33"/>
                        <a:pt x="1111" y="0"/>
                        <a:pt x="10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06" name="Google Shape;19106;p52"/>
                <p:cNvSpPr/>
                <p:nvPr/>
              </p:nvSpPr>
              <p:spPr>
                <a:xfrm>
                  <a:off x="5787450" y="4268850"/>
                  <a:ext cx="11200" cy="10475"/>
                </a:xfrm>
                <a:custGeom>
                  <a:rect b="b" l="l" r="r" t="t"/>
                  <a:pathLst>
                    <a:path extrusionOk="0" h="419" w="448">
                      <a:moveTo>
                        <a:pt x="224" y="0"/>
                      </a:moveTo>
                      <a:cubicBezTo>
                        <a:pt x="84" y="0"/>
                        <a:pt x="1" y="84"/>
                        <a:pt x="1" y="196"/>
                      </a:cubicBezTo>
                      <a:cubicBezTo>
                        <a:pt x="1" y="307"/>
                        <a:pt x="84" y="419"/>
                        <a:pt x="224" y="419"/>
                      </a:cubicBezTo>
                      <a:cubicBezTo>
                        <a:pt x="335" y="419"/>
                        <a:pt x="447" y="307"/>
                        <a:pt x="447" y="196"/>
                      </a:cubicBezTo>
                      <a:cubicBezTo>
                        <a:pt x="447" y="84"/>
                        <a:pt x="33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107" name="Google Shape;19107;p52"/>
              <p:cNvGrpSpPr/>
              <p:nvPr/>
            </p:nvGrpSpPr>
            <p:grpSpPr>
              <a:xfrm>
                <a:off x="6326250" y="3584425"/>
                <a:ext cx="65950" cy="59575"/>
                <a:chOff x="6326250" y="3584425"/>
                <a:chExt cx="65950" cy="59575"/>
              </a:xfrm>
            </p:grpSpPr>
            <p:grpSp>
              <p:nvGrpSpPr>
                <p:cNvPr id="19108" name="Google Shape;19108;p52"/>
                <p:cNvGrpSpPr/>
                <p:nvPr/>
              </p:nvGrpSpPr>
              <p:grpSpPr>
                <a:xfrm>
                  <a:off x="6326250" y="3584425"/>
                  <a:ext cx="65950" cy="59575"/>
                  <a:chOff x="6326250" y="3584425"/>
                  <a:chExt cx="65950" cy="59575"/>
                </a:xfrm>
              </p:grpSpPr>
              <p:sp>
                <p:nvSpPr>
                  <p:cNvPr id="19109" name="Google Shape;19109;p52"/>
                  <p:cNvSpPr/>
                  <p:nvPr/>
                </p:nvSpPr>
                <p:spPr>
                  <a:xfrm>
                    <a:off x="6342975" y="3584425"/>
                    <a:ext cx="24800" cy="30450"/>
                  </a:xfrm>
                  <a:custGeom>
                    <a:rect b="b" l="l" r="r" t="t"/>
                    <a:pathLst>
                      <a:path extrusionOk="0" h="1218" w="992">
                        <a:moveTo>
                          <a:pt x="665" y="1"/>
                        </a:moveTo>
                        <a:cubicBezTo>
                          <a:pt x="400" y="1"/>
                          <a:pt x="1" y="269"/>
                          <a:pt x="406" y="1180"/>
                        </a:cubicBezTo>
                        <a:cubicBezTo>
                          <a:pt x="406" y="1180"/>
                          <a:pt x="431" y="1217"/>
                          <a:pt x="464" y="1217"/>
                        </a:cubicBezTo>
                        <a:cubicBezTo>
                          <a:pt x="480" y="1217"/>
                          <a:pt x="499" y="1208"/>
                          <a:pt x="517" y="1180"/>
                        </a:cubicBezTo>
                        <a:cubicBezTo>
                          <a:pt x="880" y="594"/>
                          <a:pt x="992" y="64"/>
                          <a:pt x="741" y="8"/>
                        </a:cubicBezTo>
                        <a:cubicBezTo>
                          <a:pt x="717" y="3"/>
                          <a:pt x="692" y="1"/>
                          <a:pt x="6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10" name="Google Shape;19110;p52"/>
                  <p:cNvSpPr/>
                  <p:nvPr/>
                </p:nvSpPr>
                <p:spPr>
                  <a:xfrm>
                    <a:off x="6328000" y="3591400"/>
                    <a:ext cx="28625" cy="26725"/>
                  </a:xfrm>
                  <a:custGeom>
                    <a:rect b="b" l="l" r="r" t="t"/>
                    <a:pathLst>
                      <a:path extrusionOk="0" h="1069" w="1145">
                        <a:moveTo>
                          <a:pt x="465" y="1"/>
                        </a:moveTo>
                        <a:cubicBezTo>
                          <a:pt x="429" y="1"/>
                          <a:pt x="395" y="12"/>
                          <a:pt x="363" y="36"/>
                        </a:cubicBezTo>
                        <a:cubicBezTo>
                          <a:pt x="168" y="204"/>
                          <a:pt x="0" y="734"/>
                          <a:pt x="1033" y="1069"/>
                        </a:cubicBezTo>
                        <a:cubicBezTo>
                          <a:pt x="1033" y="1069"/>
                          <a:pt x="1144" y="1069"/>
                          <a:pt x="1116" y="957"/>
                        </a:cubicBezTo>
                        <a:cubicBezTo>
                          <a:pt x="949" y="407"/>
                          <a:pt x="679" y="1"/>
                          <a:pt x="4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11" name="Google Shape;19111;p52"/>
                  <p:cNvSpPr/>
                  <p:nvPr/>
                </p:nvSpPr>
                <p:spPr>
                  <a:xfrm>
                    <a:off x="6326250" y="3610050"/>
                    <a:ext cx="31775" cy="16275"/>
                  </a:xfrm>
                  <a:custGeom>
                    <a:rect b="b" l="l" r="r" t="t"/>
                    <a:pathLst>
                      <a:path extrusionOk="0" h="651" w="1271">
                        <a:moveTo>
                          <a:pt x="564" y="0"/>
                        </a:moveTo>
                        <a:cubicBezTo>
                          <a:pt x="84" y="0"/>
                          <a:pt x="1" y="330"/>
                          <a:pt x="43" y="518"/>
                        </a:cubicBezTo>
                        <a:cubicBezTo>
                          <a:pt x="62" y="607"/>
                          <a:pt x="142" y="651"/>
                          <a:pt x="262" y="651"/>
                        </a:cubicBezTo>
                        <a:cubicBezTo>
                          <a:pt x="479" y="651"/>
                          <a:pt x="827" y="508"/>
                          <a:pt x="1186" y="239"/>
                        </a:cubicBezTo>
                        <a:cubicBezTo>
                          <a:pt x="1270" y="183"/>
                          <a:pt x="1186" y="127"/>
                          <a:pt x="1186" y="127"/>
                        </a:cubicBezTo>
                        <a:cubicBezTo>
                          <a:pt x="928" y="37"/>
                          <a:pt x="724" y="0"/>
                          <a:pt x="56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12" name="Google Shape;19112;p52"/>
                  <p:cNvSpPr/>
                  <p:nvPr/>
                </p:nvSpPr>
                <p:spPr>
                  <a:xfrm>
                    <a:off x="6353350" y="3593225"/>
                    <a:ext cx="38850" cy="25175"/>
                  </a:xfrm>
                  <a:custGeom>
                    <a:rect b="b" l="l" r="r" t="t"/>
                    <a:pathLst>
                      <a:path extrusionOk="0" h="1007" w="1554">
                        <a:moveTo>
                          <a:pt x="861" y="0"/>
                        </a:moveTo>
                        <a:cubicBezTo>
                          <a:pt x="630" y="0"/>
                          <a:pt x="398" y="285"/>
                          <a:pt x="75" y="856"/>
                        </a:cubicBezTo>
                        <a:cubicBezTo>
                          <a:pt x="1" y="974"/>
                          <a:pt x="21" y="1006"/>
                          <a:pt x="97" y="1006"/>
                        </a:cubicBezTo>
                        <a:cubicBezTo>
                          <a:pt x="165" y="1006"/>
                          <a:pt x="278" y="981"/>
                          <a:pt x="409" y="968"/>
                        </a:cubicBezTo>
                        <a:cubicBezTo>
                          <a:pt x="688" y="912"/>
                          <a:pt x="1553" y="577"/>
                          <a:pt x="1190" y="187"/>
                        </a:cubicBezTo>
                        <a:cubicBezTo>
                          <a:pt x="1075" y="62"/>
                          <a:pt x="968" y="0"/>
                          <a:pt x="86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13" name="Google Shape;19113;p52"/>
                  <p:cNvSpPr/>
                  <p:nvPr/>
                </p:nvSpPr>
                <p:spPr>
                  <a:xfrm>
                    <a:off x="6353100" y="3615750"/>
                    <a:ext cx="34450" cy="21875"/>
                  </a:xfrm>
                  <a:custGeom>
                    <a:rect b="b" l="l" r="r" t="t"/>
                    <a:pathLst>
                      <a:path extrusionOk="0" h="875" w="1378">
                        <a:moveTo>
                          <a:pt x="757" y="0"/>
                        </a:moveTo>
                        <a:cubicBezTo>
                          <a:pt x="614" y="0"/>
                          <a:pt x="438" y="13"/>
                          <a:pt x="224" y="39"/>
                        </a:cubicBezTo>
                        <a:cubicBezTo>
                          <a:pt x="1" y="39"/>
                          <a:pt x="140" y="150"/>
                          <a:pt x="280" y="374"/>
                        </a:cubicBezTo>
                        <a:cubicBezTo>
                          <a:pt x="375" y="526"/>
                          <a:pt x="614" y="874"/>
                          <a:pt x="854" y="874"/>
                        </a:cubicBezTo>
                        <a:cubicBezTo>
                          <a:pt x="964" y="874"/>
                          <a:pt x="1075" y="800"/>
                          <a:pt x="1173" y="597"/>
                        </a:cubicBezTo>
                        <a:cubicBezTo>
                          <a:pt x="1377" y="234"/>
                          <a:pt x="1378" y="0"/>
                          <a:pt x="75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14" name="Google Shape;19114;p52"/>
                  <p:cNvSpPr/>
                  <p:nvPr/>
                </p:nvSpPr>
                <p:spPr>
                  <a:xfrm>
                    <a:off x="6330100" y="3613825"/>
                    <a:ext cx="32700" cy="30175"/>
                  </a:xfrm>
                  <a:custGeom>
                    <a:rect b="b" l="l" r="r" t="t"/>
                    <a:pathLst>
                      <a:path extrusionOk="0" h="1207" w="1308">
                        <a:moveTo>
                          <a:pt x="1066" y="0"/>
                        </a:moveTo>
                        <a:cubicBezTo>
                          <a:pt x="1011" y="0"/>
                          <a:pt x="932" y="94"/>
                          <a:pt x="809" y="200"/>
                        </a:cubicBezTo>
                        <a:cubicBezTo>
                          <a:pt x="586" y="339"/>
                          <a:pt x="0" y="841"/>
                          <a:pt x="642" y="1120"/>
                        </a:cubicBezTo>
                        <a:cubicBezTo>
                          <a:pt x="769" y="1173"/>
                          <a:pt x="881" y="1207"/>
                          <a:pt x="971" y="1207"/>
                        </a:cubicBezTo>
                        <a:cubicBezTo>
                          <a:pt x="1217" y="1207"/>
                          <a:pt x="1307" y="952"/>
                          <a:pt x="1144" y="116"/>
                        </a:cubicBezTo>
                        <a:cubicBezTo>
                          <a:pt x="1123" y="33"/>
                          <a:pt x="1099" y="0"/>
                          <a:pt x="106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115" name="Google Shape;19115;p52"/>
                <p:cNvSpPr/>
                <p:nvPr/>
              </p:nvSpPr>
              <p:spPr>
                <a:xfrm>
                  <a:off x="6350325" y="3609025"/>
                  <a:ext cx="11875" cy="9800"/>
                </a:xfrm>
                <a:custGeom>
                  <a:rect b="b" l="l" r="r" t="t"/>
                  <a:pathLst>
                    <a:path extrusionOk="0" h="392" w="475">
                      <a:moveTo>
                        <a:pt x="251" y="1"/>
                      </a:moveTo>
                      <a:cubicBezTo>
                        <a:pt x="112" y="1"/>
                        <a:pt x="0" y="85"/>
                        <a:pt x="0" y="196"/>
                      </a:cubicBezTo>
                      <a:cubicBezTo>
                        <a:pt x="0" y="308"/>
                        <a:pt x="112" y="392"/>
                        <a:pt x="251" y="392"/>
                      </a:cubicBezTo>
                      <a:cubicBezTo>
                        <a:pt x="363" y="392"/>
                        <a:pt x="474" y="308"/>
                        <a:pt x="474" y="196"/>
                      </a:cubicBezTo>
                      <a:cubicBezTo>
                        <a:pt x="474" y="85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116" name="Google Shape;19116;p52"/>
              <p:cNvGrpSpPr/>
              <p:nvPr/>
            </p:nvGrpSpPr>
            <p:grpSpPr>
              <a:xfrm>
                <a:off x="8149625" y="3636725"/>
                <a:ext cx="66475" cy="59600"/>
                <a:chOff x="8149625" y="3636725"/>
                <a:chExt cx="66475" cy="59600"/>
              </a:xfrm>
            </p:grpSpPr>
            <p:grpSp>
              <p:nvGrpSpPr>
                <p:cNvPr id="19117" name="Google Shape;19117;p52"/>
                <p:cNvGrpSpPr/>
                <p:nvPr/>
              </p:nvGrpSpPr>
              <p:grpSpPr>
                <a:xfrm>
                  <a:off x="8149625" y="3636725"/>
                  <a:ext cx="66475" cy="59600"/>
                  <a:chOff x="8149625" y="3636725"/>
                  <a:chExt cx="66475" cy="59600"/>
                </a:xfrm>
              </p:grpSpPr>
              <p:sp>
                <p:nvSpPr>
                  <p:cNvPr id="19118" name="Google Shape;19118;p52"/>
                  <p:cNvSpPr/>
                  <p:nvPr/>
                </p:nvSpPr>
                <p:spPr>
                  <a:xfrm>
                    <a:off x="8166825" y="3636725"/>
                    <a:ext cx="24850" cy="30450"/>
                  </a:xfrm>
                  <a:custGeom>
                    <a:rect b="b" l="l" r="r" t="t"/>
                    <a:pathLst>
                      <a:path extrusionOk="0" h="1218" w="994">
                        <a:moveTo>
                          <a:pt x="661" y="1"/>
                        </a:moveTo>
                        <a:cubicBezTo>
                          <a:pt x="379" y="1"/>
                          <a:pt x="0" y="269"/>
                          <a:pt x="380" y="1181"/>
                        </a:cubicBezTo>
                        <a:cubicBezTo>
                          <a:pt x="380" y="1181"/>
                          <a:pt x="417" y="1218"/>
                          <a:pt x="458" y="1218"/>
                        </a:cubicBezTo>
                        <a:cubicBezTo>
                          <a:pt x="479" y="1218"/>
                          <a:pt x="501" y="1209"/>
                          <a:pt x="519" y="1181"/>
                        </a:cubicBezTo>
                        <a:cubicBezTo>
                          <a:pt x="882" y="595"/>
                          <a:pt x="994" y="65"/>
                          <a:pt x="743" y="9"/>
                        </a:cubicBezTo>
                        <a:cubicBezTo>
                          <a:pt x="717" y="4"/>
                          <a:pt x="689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19" name="Google Shape;19119;p52"/>
                  <p:cNvSpPr/>
                  <p:nvPr/>
                </p:nvSpPr>
                <p:spPr>
                  <a:xfrm>
                    <a:off x="8151200" y="3643725"/>
                    <a:ext cx="29325" cy="26725"/>
                  </a:xfrm>
                  <a:custGeom>
                    <a:rect b="b" l="l" r="r" t="t"/>
                    <a:pathLst>
                      <a:path extrusionOk="0" h="1069" w="1173">
                        <a:moveTo>
                          <a:pt x="492" y="0"/>
                        </a:moveTo>
                        <a:cubicBezTo>
                          <a:pt x="457" y="0"/>
                          <a:pt x="423" y="12"/>
                          <a:pt x="391" y="36"/>
                        </a:cubicBezTo>
                        <a:cubicBezTo>
                          <a:pt x="196" y="203"/>
                          <a:pt x="1" y="733"/>
                          <a:pt x="1061" y="1068"/>
                        </a:cubicBezTo>
                        <a:cubicBezTo>
                          <a:pt x="1061" y="1068"/>
                          <a:pt x="1172" y="1068"/>
                          <a:pt x="1144" y="956"/>
                        </a:cubicBezTo>
                        <a:cubicBezTo>
                          <a:pt x="953" y="407"/>
                          <a:pt x="701" y="0"/>
                          <a:pt x="4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0" name="Google Shape;19120;p52"/>
                  <p:cNvSpPr/>
                  <p:nvPr/>
                </p:nvSpPr>
                <p:spPr>
                  <a:xfrm>
                    <a:off x="8149625" y="3662350"/>
                    <a:ext cx="32300" cy="16300"/>
                  </a:xfrm>
                  <a:custGeom>
                    <a:rect b="b" l="l" r="r" t="t"/>
                    <a:pathLst>
                      <a:path extrusionOk="0" h="652" w="1292">
                        <a:moveTo>
                          <a:pt x="581" y="0"/>
                        </a:moveTo>
                        <a:cubicBezTo>
                          <a:pt x="95" y="0"/>
                          <a:pt x="1" y="330"/>
                          <a:pt x="64" y="518"/>
                        </a:cubicBezTo>
                        <a:cubicBezTo>
                          <a:pt x="83" y="608"/>
                          <a:pt x="163" y="651"/>
                          <a:pt x="283" y="651"/>
                        </a:cubicBezTo>
                        <a:cubicBezTo>
                          <a:pt x="500" y="651"/>
                          <a:pt x="848" y="509"/>
                          <a:pt x="1207" y="239"/>
                        </a:cubicBezTo>
                        <a:cubicBezTo>
                          <a:pt x="1291" y="184"/>
                          <a:pt x="1207" y="128"/>
                          <a:pt x="1207" y="128"/>
                        </a:cubicBezTo>
                        <a:cubicBezTo>
                          <a:pt x="949" y="37"/>
                          <a:pt x="744" y="0"/>
                          <a:pt x="58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1" name="Google Shape;19121;p52"/>
                  <p:cNvSpPr/>
                  <p:nvPr/>
                </p:nvSpPr>
                <p:spPr>
                  <a:xfrm>
                    <a:off x="8176925" y="3645675"/>
                    <a:ext cx="39175" cy="25025"/>
                  </a:xfrm>
                  <a:custGeom>
                    <a:rect b="b" l="l" r="r" t="t"/>
                    <a:pathLst>
                      <a:path extrusionOk="0" h="1001" w="1567">
                        <a:moveTo>
                          <a:pt x="859" y="0"/>
                        </a:moveTo>
                        <a:cubicBezTo>
                          <a:pt x="633" y="0"/>
                          <a:pt x="406" y="293"/>
                          <a:pt x="60" y="851"/>
                        </a:cubicBezTo>
                        <a:cubicBezTo>
                          <a:pt x="1" y="969"/>
                          <a:pt x="27" y="1001"/>
                          <a:pt x="107" y="1001"/>
                        </a:cubicBezTo>
                        <a:cubicBezTo>
                          <a:pt x="178" y="1001"/>
                          <a:pt x="291" y="975"/>
                          <a:pt x="422" y="962"/>
                        </a:cubicBezTo>
                        <a:cubicBezTo>
                          <a:pt x="701" y="906"/>
                          <a:pt x="1566" y="572"/>
                          <a:pt x="1176" y="181"/>
                        </a:cubicBezTo>
                        <a:cubicBezTo>
                          <a:pt x="1063" y="60"/>
                          <a:pt x="961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2" name="Google Shape;19122;p52"/>
                  <p:cNvSpPr/>
                  <p:nvPr/>
                </p:nvSpPr>
                <p:spPr>
                  <a:xfrm>
                    <a:off x="8177000" y="3668050"/>
                    <a:ext cx="34425" cy="21875"/>
                  </a:xfrm>
                  <a:custGeom>
                    <a:rect b="b" l="l" r="r" t="t"/>
                    <a:pathLst>
                      <a:path extrusionOk="0" h="875" w="1377">
                        <a:moveTo>
                          <a:pt x="747" y="1"/>
                        </a:moveTo>
                        <a:cubicBezTo>
                          <a:pt x="606" y="1"/>
                          <a:pt x="433" y="13"/>
                          <a:pt x="224" y="39"/>
                        </a:cubicBezTo>
                        <a:cubicBezTo>
                          <a:pt x="1" y="67"/>
                          <a:pt x="112" y="151"/>
                          <a:pt x="252" y="374"/>
                        </a:cubicBezTo>
                        <a:cubicBezTo>
                          <a:pt x="347" y="527"/>
                          <a:pt x="586" y="875"/>
                          <a:pt x="835" y="875"/>
                        </a:cubicBezTo>
                        <a:cubicBezTo>
                          <a:pt x="950" y="875"/>
                          <a:pt x="1067" y="800"/>
                          <a:pt x="1173" y="597"/>
                        </a:cubicBezTo>
                        <a:cubicBezTo>
                          <a:pt x="1377" y="235"/>
                          <a:pt x="1360" y="1"/>
                          <a:pt x="74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3" name="Google Shape;19123;p52"/>
                  <p:cNvSpPr/>
                  <p:nvPr/>
                </p:nvSpPr>
                <p:spPr>
                  <a:xfrm>
                    <a:off x="8154000" y="3666125"/>
                    <a:ext cx="32000" cy="30200"/>
                  </a:xfrm>
                  <a:custGeom>
                    <a:rect b="b" l="l" r="r" t="t"/>
                    <a:pathLst>
                      <a:path extrusionOk="0" h="1208" w="1280">
                        <a:moveTo>
                          <a:pt x="1050" y="1"/>
                        </a:moveTo>
                        <a:cubicBezTo>
                          <a:pt x="994" y="1"/>
                          <a:pt x="904" y="95"/>
                          <a:pt x="781" y="200"/>
                        </a:cubicBezTo>
                        <a:cubicBezTo>
                          <a:pt x="586" y="339"/>
                          <a:pt x="0" y="842"/>
                          <a:pt x="642" y="1121"/>
                        </a:cubicBezTo>
                        <a:cubicBezTo>
                          <a:pt x="769" y="1173"/>
                          <a:pt x="879" y="1207"/>
                          <a:pt x="966" y="1207"/>
                        </a:cubicBezTo>
                        <a:cubicBezTo>
                          <a:pt x="1204" y="1207"/>
                          <a:pt x="1279" y="953"/>
                          <a:pt x="1116" y="116"/>
                        </a:cubicBezTo>
                        <a:cubicBezTo>
                          <a:pt x="1106" y="33"/>
                          <a:pt x="1084" y="1"/>
                          <a:pt x="105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124" name="Google Shape;19124;p52"/>
                <p:cNvSpPr/>
                <p:nvPr/>
              </p:nvSpPr>
              <p:spPr>
                <a:xfrm>
                  <a:off x="8174225" y="3661350"/>
                  <a:ext cx="11175" cy="9775"/>
                </a:xfrm>
                <a:custGeom>
                  <a:rect b="b" l="l" r="r" t="t"/>
                  <a:pathLst>
                    <a:path extrusionOk="0" h="391" w="447">
                      <a:moveTo>
                        <a:pt x="223" y="0"/>
                      </a:moveTo>
                      <a:cubicBezTo>
                        <a:pt x="112" y="0"/>
                        <a:pt x="0" y="84"/>
                        <a:pt x="0" y="196"/>
                      </a:cubicBezTo>
                      <a:cubicBezTo>
                        <a:pt x="0" y="307"/>
                        <a:pt x="112" y="391"/>
                        <a:pt x="223" y="391"/>
                      </a:cubicBezTo>
                      <a:cubicBezTo>
                        <a:pt x="363" y="391"/>
                        <a:pt x="447" y="307"/>
                        <a:pt x="447" y="196"/>
                      </a:cubicBezTo>
                      <a:cubicBezTo>
                        <a:pt x="447" y="84"/>
                        <a:pt x="363" y="0"/>
                        <a:pt x="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125" name="Google Shape;19125;p52"/>
              <p:cNvGrpSpPr/>
              <p:nvPr/>
            </p:nvGrpSpPr>
            <p:grpSpPr>
              <a:xfrm>
                <a:off x="8639275" y="4052425"/>
                <a:ext cx="65750" cy="59475"/>
                <a:chOff x="8639275" y="4052425"/>
                <a:chExt cx="65750" cy="59475"/>
              </a:xfrm>
            </p:grpSpPr>
            <p:grpSp>
              <p:nvGrpSpPr>
                <p:cNvPr id="19126" name="Google Shape;19126;p52"/>
                <p:cNvGrpSpPr/>
                <p:nvPr/>
              </p:nvGrpSpPr>
              <p:grpSpPr>
                <a:xfrm>
                  <a:off x="8639275" y="4052425"/>
                  <a:ext cx="65750" cy="59475"/>
                  <a:chOff x="8639275" y="4052425"/>
                  <a:chExt cx="65750" cy="59475"/>
                </a:xfrm>
              </p:grpSpPr>
              <p:sp>
                <p:nvSpPr>
                  <p:cNvPr id="19127" name="Google Shape;19127;p52"/>
                  <p:cNvSpPr/>
                  <p:nvPr/>
                </p:nvSpPr>
                <p:spPr>
                  <a:xfrm>
                    <a:off x="8656525" y="4052425"/>
                    <a:ext cx="24775" cy="29750"/>
                  </a:xfrm>
                  <a:custGeom>
                    <a:rect b="b" l="l" r="r" t="t"/>
                    <a:pathLst>
                      <a:path extrusionOk="0" h="1190" w="991">
                        <a:moveTo>
                          <a:pt x="630" y="0"/>
                        </a:moveTo>
                        <a:cubicBezTo>
                          <a:pt x="370" y="0"/>
                          <a:pt x="0" y="249"/>
                          <a:pt x="377" y="1153"/>
                        </a:cubicBezTo>
                        <a:cubicBezTo>
                          <a:pt x="377" y="1153"/>
                          <a:pt x="414" y="1190"/>
                          <a:pt x="456" y="1190"/>
                        </a:cubicBezTo>
                        <a:cubicBezTo>
                          <a:pt x="476" y="1190"/>
                          <a:pt x="498" y="1181"/>
                          <a:pt x="517" y="1153"/>
                        </a:cubicBezTo>
                        <a:cubicBezTo>
                          <a:pt x="879" y="567"/>
                          <a:pt x="991" y="65"/>
                          <a:pt x="712" y="9"/>
                        </a:cubicBezTo>
                        <a:cubicBezTo>
                          <a:pt x="687" y="3"/>
                          <a:pt x="659" y="0"/>
                          <a:pt x="63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8" name="Google Shape;19128;p52"/>
                  <p:cNvSpPr/>
                  <p:nvPr/>
                </p:nvSpPr>
                <p:spPr>
                  <a:xfrm>
                    <a:off x="8640825" y="4059375"/>
                    <a:ext cx="29325" cy="26075"/>
                  </a:xfrm>
                  <a:custGeom>
                    <a:rect b="b" l="l" r="r" t="t"/>
                    <a:pathLst>
                      <a:path extrusionOk="0" h="1043" w="1173">
                        <a:moveTo>
                          <a:pt x="496" y="1"/>
                        </a:moveTo>
                        <a:cubicBezTo>
                          <a:pt x="460" y="1"/>
                          <a:pt x="425" y="13"/>
                          <a:pt x="391" y="38"/>
                        </a:cubicBezTo>
                        <a:cubicBezTo>
                          <a:pt x="196" y="205"/>
                          <a:pt x="1" y="707"/>
                          <a:pt x="1061" y="1042"/>
                        </a:cubicBezTo>
                        <a:cubicBezTo>
                          <a:pt x="1061" y="1042"/>
                          <a:pt x="1172" y="1042"/>
                          <a:pt x="1145" y="958"/>
                        </a:cubicBezTo>
                        <a:cubicBezTo>
                          <a:pt x="955" y="389"/>
                          <a:pt x="704" y="1"/>
                          <a:pt x="49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9" name="Google Shape;19129;p52"/>
                  <p:cNvSpPr/>
                  <p:nvPr/>
                </p:nvSpPr>
                <p:spPr>
                  <a:xfrm>
                    <a:off x="8639275" y="4077750"/>
                    <a:ext cx="32275" cy="16425"/>
                  </a:xfrm>
                  <a:custGeom>
                    <a:rect b="b" l="l" r="r" t="t"/>
                    <a:pathLst>
                      <a:path extrusionOk="0" h="657" w="1291">
                        <a:moveTo>
                          <a:pt x="561" y="1"/>
                        </a:moveTo>
                        <a:cubicBezTo>
                          <a:pt x="93" y="1"/>
                          <a:pt x="0" y="343"/>
                          <a:pt x="63" y="530"/>
                        </a:cubicBezTo>
                        <a:cubicBezTo>
                          <a:pt x="82" y="616"/>
                          <a:pt x="153" y="656"/>
                          <a:pt x="262" y="656"/>
                        </a:cubicBezTo>
                        <a:cubicBezTo>
                          <a:pt x="472" y="656"/>
                          <a:pt x="821" y="508"/>
                          <a:pt x="1207" y="251"/>
                        </a:cubicBezTo>
                        <a:cubicBezTo>
                          <a:pt x="1290" y="195"/>
                          <a:pt x="1179" y="140"/>
                          <a:pt x="1179" y="140"/>
                        </a:cubicBezTo>
                        <a:cubicBezTo>
                          <a:pt x="923" y="40"/>
                          <a:pt x="720" y="1"/>
                          <a:pt x="56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0" name="Google Shape;19130;p52"/>
                  <p:cNvSpPr/>
                  <p:nvPr/>
                </p:nvSpPr>
                <p:spPr>
                  <a:xfrm>
                    <a:off x="8666175" y="4061225"/>
                    <a:ext cx="38850" cy="25175"/>
                  </a:xfrm>
                  <a:custGeom>
                    <a:rect b="b" l="l" r="r" t="t"/>
                    <a:pathLst>
                      <a:path extrusionOk="0" h="1007" w="1554">
                        <a:moveTo>
                          <a:pt x="867" y="0"/>
                        </a:moveTo>
                        <a:cubicBezTo>
                          <a:pt x="643" y="0"/>
                          <a:pt x="417" y="286"/>
                          <a:pt x="75" y="856"/>
                        </a:cubicBezTo>
                        <a:cubicBezTo>
                          <a:pt x="1" y="974"/>
                          <a:pt x="29" y="1007"/>
                          <a:pt x="112" y="1007"/>
                        </a:cubicBezTo>
                        <a:cubicBezTo>
                          <a:pt x="187" y="1007"/>
                          <a:pt x="306" y="981"/>
                          <a:pt x="437" y="968"/>
                        </a:cubicBezTo>
                        <a:cubicBezTo>
                          <a:pt x="716" y="912"/>
                          <a:pt x="1553" y="550"/>
                          <a:pt x="1191" y="187"/>
                        </a:cubicBezTo>
                        <a:cubicBezTo>
                          <a:pt x="1075" y="63"/>
                          <a:pt x="971" y="0"/>
                          <a:pt x="86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1" name="Google Shape;19131;p52"/>
                  <p:cNvSpPr/>
                  <p:nvPr/>
                </p:nvSpPr>
                <p:spPr>
                  <a:xfrm>
                    <a:off x="8665950" y="4083350"/>
                    <a:ext cx="35275" cy="21825"/>
                  </a:xfrm>
                  <a:custGeom>
                    <a:rect b="b" l="l" r="r" t="t"/>
                    <a:pathLst>
                      <a:path extrusionOk="0" h="873" w="1411">
                        <a:moveTo>
                          <a:pt x="710" y="1"/>
                        </a:moveTo>
                        <a:cubicBezTo>
                          <a:pt x="581" y="1"/>
                          <a:pt x="429" y="9"/>
                          <a:pt x="251" y="27"/>
                        </a:cubicBezTo>
                        <a:cubicBezTo>
                          <a:pt x="0" y="55"/>
                          <a:pt x="140" y="167"/>
                          <a:pt x="279" y="390"/>
                        </a:cubicBezTo>
                        <a:cubicBezTo>
                          <a:pt x="375" y="525"/>
                          <a:pt x="618" y="873"/>
                          <a:pt x="869" y="873"/>
                        </a:cubicBezTo>
                        <a:cubicBezTo>
                          <a:pt x="982" y="873"/>
                          <a:pt x="1096" y="803"/>
                          <a:pt x="1200" y="613"/>
                        </a:cubicBezTo>
                        <a:cubicBezTo>
                          <a:pt x="1411" y="238"/>
                          <a:pt x="1385" y="1"/>
                          <a:pt x="71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2" name="Google Shape;19132;p52"/>
                  <p:cNvSpPr/>
                  <p:nvPr/>
                </p:nvSpPr>
                <p:spPr>
                  <a:xfrm>
                    <a:off x="8642925" y="4081775"/>
                    <a:ext cx="32750" cy="30125"/>
                  </a:xfrm>
                  <a:custGeom>
                    <a:rect b="b" l="l" r="r" t="t"/>
                    <a:pathLst>
                      <a:path extrusionOk="0" h="1205" w="1310">
                        <a:moveTo>
                          <a:pt x="1076" y="1"/>
                        </a:moveTo>
                        <a:cubicBezTo>
                          <a:pt x="1020" y="1"/>
                          <a:pt x="931" y="87"/>
                          <a:pt x="809" y="174"/>
                        </a:cubicBezTo>
                        <a:cubicBezTo>
                          <a:pt x="614" y="341"/>
                          <a:pt x="0" y="844"/>
                          <a:pt x="670" y="1122"/>
                        </a:cubicBezTo>
                        <a:cubicBezTo>
                          <a:pt x="793" y="1173"/>
                          <a:pt x="899" y="1205"/>
                          <a:pt x="985" y="1205"/>
                        </a:cubicBezTo>
                        <a:cubicBezTo>
                          <a:pt x="1230" y="1205"/>
                          <a:pt x="1310" y="945"/>
                          <a:pt x="1144" y="118"/>
                        </a:cubicBezTo>
                        <a:cubicBezTo>
                          <a:pt x="1134" y="33"/>
                          <a:pt x="1111" y="1"/>
                          <a:pt x="107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133" name="Google Shape;19133;p52"/>
                <p:cNvSpPr/>
                <p:nvPr/>
              </p:nvSpPr>
              <p:spPr>
                <a:xfrm>
                  <a:off x="8663850" y="4076350"/>
                  <a:ext cx="11175" cy="10475"/>
                </a:xfrm>
                <a:custGeom>
                  <a:rect b="b" l="l" r="r" t="t"/>
                  <a:pathLst>
                    <a:path extrusionOk="0" h="419" w="447">
                      <a:moveTo>
                        <a:pt x="224" y="0"/>
                      </a:moveTo>
                      <a:cubicBezTo>
                        <a:pt x="112" y="0"/>
                        <a:pt x="0" y="112"/>
                        <a:pt x="0" y="224"/>
                      </a:cubicBezTo>
                      <a:cubicBezTo>
                        <a:pt x="0" y="335"/>
                        <a:pt x="112" y="419"/>
                        <a:pt x="224" y="419"/>
                      </a:cubicBezTo>
                      <a:cubicBezTo>
                        <a:pt x="363" y="419"/>
                        <a:pt x="447" y="335"/>
                        <a:pt x="447" y="224"/>
                      </a:cubicBezTo>
                      <a:cubicBezTo>
                        <a:pt x="447" y="112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134" name="Google Shape;19134;p52"/>
              <p:cNvGrpSpPr/>
              <p:nvPr/>
            </p:nvGrpSpPr>
            <p:grpSpPr>
              <a:xfrm>
                <a:off x="7540725" y="4410250"/>
                <a:ext cx="66475" cy="59475"/>
                <a:chOff x="7540725" y="4410250"/>
                <a:chExt cx="66475" cy="59475"/>
              </a:xfrm>
            </p:grpSpPr>
            <p:grpSp>
              <p:nvGrpSpPr>
                <p:cNvPr id="19135" name="Google Shape;19135;p52"/>
                <p:cNvGrpSpPr/>
                <p:nvPr/>
              </p:nvGrpSpPr>
              <p:grpSpPr>
                <a:xfrm>
                  <a:off x="7540725" y="4410250"/>
                  <a:ext cx="66475" cy="59475"/>
                  <a:chOff x="7540725" y="4410250"/>
                  <a:chExt cx="66475" cy="59475"/>
                </a:xfrm>
              </p:grpSpPr>
              <p:sp>
                <p:nvSpPr>
                  <p:cNvPr id="19136" name="Google Shape;19136;p52"/>
                  <p:cNvSpPr/>
                  <p:nvPr/>
                </p:nvSpPr>
                <p:spPr>
                  <a:xfrm>
                    <a:off x="7557975" y="4410250"/>
                    <a:ext cx="24800" cy="30275"/>
                  </a:xfrm>
                  <a:custGeom>
                    <a:rect b="b" l="l" r="r" t="t"/>
                    <a:pathLst>
                      <a:path extrusionOk="0" h="1211" w="992">
                        <a:moveTo>
                          <a:pt x="658" y="0"/>
                        </a:moveTo>
                        <a:cubicBezTo>
                          <a:pt x="377" y="0"/>
                          <a:pt x="1" y="266"/>
                          <a:pt x="406" y="1152"/>
                        </a:cubicBezTo>
                        <a:cubicBezTo>
                          <a:pt x="406" y="1152"/>
                          <a:pt x="435" y="1211"/>
                          <a:pt x="473" y="1211"/>
                        </a:cubicBezTo>
                        <a:cubicBezTo>
                          <a:pt x="487" y="1211"/>
                          <a:pt x="502" y="1203"/>
                          <a:pt x="518" y="1180"/>
                        </a:cubicBezTo>
                        <a:cubicBezTo>
                          <a:pt x="880" y="566"/>
                          <a:pt x="992" y="64"/>
                          <a:pt x="741" y="8"/>
                        </a:cubicBezTo>
                        <a:cubicBezTo>
                          <a:pt x="715" y="3"/>
                          <a:pt x="687" y="0"/>
                          <a:pt x="65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7" name="Google Shape;19137;p52"/>
                  <p:cNvSpPr/>
                  <p:nvPr/>
                </p:nvSpPr>
                <p:spPr>
                  <a:xfrm>
                    <a:off x="7543000" y="4417225"/>
                    <a:ext cx="28400" cy="26100"/>
                  </a:xfrm>
                  <a:custGeom>
                    <a:rect b="b" l="l" r="r" t="t"/>
                    <a:pathLst>
                      <a:path extrusionOk="0" h="1044" w="1136">
                        <a:moveTo>
                          <a:pt x="464" y="1"/>
                        </a:moveTo>
                        <a:cubicBezTo>
                          <a:pt x="429" y="1"/>
                          <a:pt x="395" y="12"/>
                          <a:pt x="363" y="36"/>
                        </a:cubicBezTo>
                        <a:cubicBezTo>
                          <a:pt x="168" y="203"/>
                          <a:pt x="1" y="733"/>
                          <a:pt x="1033" y="1040"/>
                        </a:cubicBezTo>
                        <a:cubicBezTo>
                          <a:pt x="1033" y="1040"/>
                          <a:pt x="1045" y="1043"/>
                          <a:pt x="1061" y="1043"/>
                        </a:cubicBezTo>
                        <a:cubicBezTo>
                          <a:pt x="1092" y="1043"/>
                          <a:pt x="1135" y="1031"/>
                          <a:pt x="1117" y="957"/>
                        </a:cubicBezTo>
                        <a:cubicBezTo>
                          <a:pt x="925" y="407"/>
                          <a:pt x="673" y="1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8" name="Google Shape;19138;p52"/>
                  <p:cNvSpPr/>
                  <p:nvPr/>
                </p:nvSpPr>
                <p:spPr>
                  <a:xfrm>
                    <a:off x="7540725" y="4435850"/>
                    <a:ext cx="32300" cy="16125"/>
                  </a:xfrm>
                  <a:custGeom>
                    <a:rect b="b" l="l" r="r" t="t"/>
                    <a:pathLst>
                      <a:path extrusionOk="0" h="645" w="1292">
                        <a:moveTo>
                          <a:pt x="582" y="1"/>
                        </a:moveTo>
                        <a:cubicBezTo>
                          <a:pt x="95" y="1"/>
                          <a:pt x="1" y="330"/>
                          <a:pt x="64" y="518"/>
                        </a:cubicBezTo>
                        <a:cubicBezTo>
                          <a:pt x="83" y="604"/>
                          <a:pt x="157" y="645"/>
                          <a:pt x="270" y="645"/>
                        </a:cubicBezTo>
                        <a:cubicBezTo>
                          <a:pt x="486" y="645"/>
                          <a:pt x="841" y="496"/>
                          <a:pt x="1208" y="239"/>
                        </a:cubicBezTo>
                        <a:cubicBezTo>
                          <a:pt x="1291" y="184"/>
                          <a:pt x="1208" y="128"/>
                          <a:pt x="1208" y="128"/>
                        </a:cubicBezTo>
                        <a:cubicBezTo>
                          <a:pt x="949" y="37"/>
                          <a:pt x="744" y="1"/>
                          <a:pt x="58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9" name="Google Shape;19139;p52"/>
                  <p:cNvSpPr/>
                  <p:nvPr/>
                </p:nvSpPr>
                <p:spPr>
                  <a:xfrm>
                    <a:off x="7568025" y="4419025"/>
                    <a:ext cx="39175" cy="25175"/>
                  </a:xfrm>
                  <a:custGeom>
                    <a:rect b="b" l="l" r="r" t="t"/>
                    <a:pathLst>
                      <a:path extrusionOk="0" h="1007" w="1567">
                        <a:moveTo>
                          <a:pt x="873" y="1"/>
                        </a:moveTo>
                        <a:cubicBezTo>
                          <a:pt x="641" y="1"/>
                          <a:pt x="402" y="286"/>
                          <a:pt x="60" y="857"/>
                        </a:cubicBezTo>
                        <a:cubicBezTo>
                          <a:pt x="1" y="975"/>
                          <a:pt x="28" y="1007"/>
                          <a:pt x="107" y="1007"/>
                        </a:cubicBezTo>
                        <a:cubicBezTo>
                          <a:pt x="178" y="1007"/>
                          <a:pt x="291" y="981"/>
                          <a:pt x="422" y="968"/>
                        </a:cubicBezTo>
                        <a:cubicBezTo>
                          <a:pt x="701" y="912"/>
                          <a:pt x="1566" y="550"/>
                          <a:pt x="1204" y="187"/>
                        </a:cubicBezTo>
                        <a:cubicBezTo>
                          <a:pt x="1088" y="63"/>
                          <a:pt x="981" y="1"/>
                          <a:pt x="8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0" name="Google Shape;19140;p52"/>
                  <p:cNvSpPr/>
                  <p:nvPr/>
                </p:nvSpPr>
                <p:spPr>
                  <a:xfrm>
                    <a:off x="7568100" y="4441175"/>
                    <a:ext cx="34600" cy="22250"/>
                  </a:xfrm>
                  <a:custGeom>
                    <a:rect b="b" l="l" r="r" t="t"/>
                    <a:pathLst>
                      <a:path extrusionOk="0" h="890" w="1384">
                        <a:moveTo>
                          <a:pt x="692" y="0"/>
                        </a:moveTo>
                        <a:cubicBezTo>
                          <a:pt x="562" y="0"/>
                          <a:pt x="407" y="9"/>
                          <a:pt x="224" y="26"/>
                        </a:cubicBezTo>
                        <a:cubicBezTo>
                          <a:pt x="1" y="54"/>
                          <a:pt x="113" y="166"/>
                          <a:pt x="252" y="389"/>
                        </a:cubicBezTo>
                        <a:cubicBezTo>
                          <a:pt x="347" y="542"/>
                          <a:pt x="586" y="890"/>
                          <a:pt x="835" y="890"/>
                        </a:cubicBezTo>
                        <a:cubicBezTo>
                          <a:pt x="950" y="890"/>
                          <a:pt x="1067" y="815"/>
                          <a:pt x="1173" y="612"/>
                        </a:cubicBezTo>
                        <a:cubicBezTo>
                          <a:pt x="1384" y="237"/>
                          <a:pt x="1378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1" name="Google Shape;19141;p52"/>
                  <p:cNvSpPr/>
                  <p:nvPr/>
                </p:nvSpPr>
                <p:spPr>
                  <a:xfrm>
                    <a:off x="7545100" y="4439625"/>
                    <a:ext cx="32225" cy="30100"/>
                  </a:xfrm>
                  <a:custGeom>
                    <a:rect b="b" l="l" r="r" t="t"/>
                    <a:pathLst>
                      <a:path extrusionOk="0" h="1204" w="1289">
                        <a:moveTo>
                          <a:pt x="1065" y="1"/>
                        </a:moveTo>
                        <a:cubicBezTo>
                          <a:pt x="1007" y="1"/>
                          <a:pt x="922" y="95"/>
                          <a:pt x="781" y="200"/>
                        </a:cubicBezTo>
                        <a:cubicBezTo>
                          <a:pt x="586" y="340"/>
                          <a:pt x="0" y="842"/>
                          <a:pt x="642" y="1121"/>
                        </a:cubicBezTo>
                        <a:cubicBezTo>
                          <a:pt x="765" y="1171"/>
                          <a:pt x="871" y="1203"/>
                          <a:pt x="957" y="1203"/>
                        </a:cubicBezTo>
                        <a:cubicBezTo>
                          <a:pt x="1204" y="1203"/>
                          <a:pt x="1289" y="943"/>
                          <a:pt x="1144" y="116"/>
                        </a:cubicBezTo>
                        <a:cubicBezTo>
                          <a:pt x="1123" y="33"/>
                          <a:pt x="1099" y="1"/>
                          <a:pt x="10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142" name="Google Shape;19142;p52"/>
                <p:cNvSpPr/>
                <p:nvPr/>
              </p:nvSpPr>
              <p:spPr>
                <a:xfrm>
                  <a:off x="7565325" y="4434150"/>
                  <a:ext cx="11875" cy="10500"/>
                </a:xfrm>
                <a:custGeom>
                  <a:rect b="b" l="l" r="r" t="t"/>
                  <a:pathLst>
                    <a:path extrusionOk="0" h="420" w="475">
                      <a:moveTo>
                        <a:pt x="224" y="1"/>
                      </a:moveTo>
                      <a:cubicBezTo>
                        <a:pt x="112" y="1"/>
                        <a:pt x="0" y="112"/>
                        <a:pt x="0" y="224"/>
                      </a:cubicBezTo>
                      <a:cubicBezTo>
                        <a:pt x="0" y="335"/>
                        <a:pt x="112" y="419"/>
                        <a:pt x="224" y="419"/>
                      </a:cubicBezTo>
                      <a:cubicBezTo>
                        <a:pt x="363" y="419"/>
                        <a:pt x="475" y="335"/>
                        <a:pt x="475" y="224"/>
                      </a:cubicBezTo>
                      <a:cubicBezTo>
                        <a:pt x="475" y="112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143" name="Google Shape;19143;p52"/>
              <p:cNvGrpSpPr/>
              <p:nvPr/>
            </p:nvGrpSpPr>
            <p:grpSpPr>
              <a:xfrm>
                <a:off x="8496800" y="4396275"/>
                <a:ext cx="65950" cy="59500"/>
                <a:chOff x="8496800" y="4396275"/>
                <a:chExt cx="65950" cy="59500"/>
              </a:xfrm>
            </p:grpSpPr>
            <p:grpSp>
              <p:nvGrpSpPr>
                <p:cNvPr id="19144" name="Google Shape;19144;p52"/>
                <p:cNvGrpSpPr/>
                <p:nvPr/>
              </p:nvGrpSpPr>
              <p:grpSpPr>
                <a:xfrm>
                  <a:off x="8496800" y="4396275"/>
                  <a:ext cx="65950" cy="59500"/>
                  <a:chOff x="8496800" y="4396275"/>
                  <a:chExt cx="65950" cy="59500"/>
                </a:xfrm>
              </p:grpSpPr>
              <p:sp>
                <p:nvSpPr>
                  <p:cNvPr id="19145" name="Google Shape;19145;p52"/>
                  <p:cNvSpPr/>
                  <p:nvPr/>
                </p:nvSpPr>
                <p:spPr>
                  <a:xfrm>
                    <a:off x="8514250" y="4396275"/>
                    <a:ext cx="24075" cy="29775"/>
                  </a:xfrm>
                  <a:custGeom>
                    <a:rect b="b" l="l" r="r" t="t"/>
                    <a:pathLst>
                      <a:path extrusionOk="0" h="1191" w="963">
                        <a:moveTo>
                          <a:pt x="630" y="0"/>
                        </a:moveTo>
                        <a:cubicBezTo>
                          <a:pt x="369" y="0"/>
                          <a:pt x="0" y="249"/>
                          <a:pt x="377" y="1153"/>
                        </a:cubicBezTo>
                        <a:cubicBezTo>
                          <a:pt x="377" y="1153"/>
                          <a:pt x="414" y="1190"/>
                          <a:pt x="447" y="1190"/>
                        </a:cubicBezTo>
                        <a:cubicBezTo>
                          <a:pt x="463" y="1190"/>
                          <a:pt x="479" y="1181"/>
                          <a:pt x="488" y="1153"/>
                        </a:cubicBezTo>
                        <a:cubicBezTo>
                          <a:pt x="851" y="567"/>
                          <a:pt x="963" y="65"/>
                          <a:pt x="711" y="9"/>
                        </a:cubicBezTo>
                        <a:cubicBezTo>
                          <a:pt x="686" y="3"/>
                          <a:pt x="659" y="0"/>
                          <a:pt x="63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6" name="Google Shape;19146;p52"/>
                  <p:cNvSpPr/>
                  <p:nvPr/>
                </p:nvSpPr>
                <p:spPr>
                  <a:xfrm>
                    <a:off x="8498550" y="4403225"/>
                    <a:ext cx="28625" cy="26075"/>
                  </a:xfrm>
                  <a:custGeom>
                    <a:rect b="b" l="l" r="r" t="t"/>
                    <a:pathLst>
                      <a:path extrusionOk="0" h="1043" w="1145">
                        <a:moveTo>
                          <a:pt x="487" y="1"/>
                        </a:moveTo>
                        <a:cubicBezTo>
                          <a:pt x="452" y="1"/>
                          <a:pt x="420" y="13"/>
                          <a:pt x="391" y="38"/>
                        </a:cubicBezTo>
                        <a:cubicBezTo>
                          <a:pt x="168" y="205"/>
                          <a:pt x="0" y="707"/>
                          <a:pt x="1033" y="1042"/>
                        </a:cubicBezTo>
                        <a:cubicBezTo>
                          <a:pt x="1033" y="1042"/>
                          <a:pt x="1144" y="1042"/>
                          <a:pt x="1116" y="959"/>
                        </a:cubicBezTo>
                        <a:cubicBezTo>
                          <a:pt x="950" y="389"/>
                          <a:pt x="683" y="1"/>
                          <a:pt x="48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7" name="Google Shape;19147;p52"/>
                  <p:cNvSpPr/>
                  <p:nvPr/>
                </p:nvSpPr>
                <p:spPr>
                  <a:xfrm>
                    <a:off x="8496800" y="4421600"/>
                    <a:ext cx="31750" cy="16425"/>
                  </a:xfrm>
                  <a:custGeom>
                    <a:rect b="b" l="l" r="r" t="t"/>
                    <a:pathLst>
                      <a:path extrusionOk="0" h="657" w="1270">
                        <a:moveTo>
                          <a:pt x="556" y="1"/>
                        </a:moveTo>
                        <a:cubicBezTo>
                          <a:pt x="83" y="1"/>
                          <a:pt x="1" y="343"/>
                          <a:pt x="42" y="530"/>
                        </a:cubicBezTo>
                        <a:cubicBezTo>
                          <a:pt x="71" y="616"/>
                          <a:pt x="149" y="657"/>
                          <a:pt x="262" y="657"/>
                        </a:cubicBezTo>
                        <a:cubicBezTo>
                          <a:pt x="480" y="657"/>
                          <a:pt x="829" y="508"/>
                          <a:pt x="1214" y="251"/>
                        </a:cubicBezTo>
                        <a:cubicBezTo>
                          <a:pt x="1270" y="196"/>
                          <a:pt x="1186" y="140"/>
                          <a:pt x="1186" y="140"/>
                        </a:cubicBezTo>
                        <a:cubicBezTo>
                          <a:pt x="924" y="41"/>
                          <a:pt x="717" y="1"/>
                          <a:pt x="55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8" name="Google Shape;19148;p52"/>
                  <p:cNvSpPr/>
                  <p:nvPr/>
                </p:nvSpPr>
                <p:spPr>
                  <a:xfrm>
                    <a:off x="8523900" y="4405075"/>
                    <a:ext cx="38850" cy="25175"/>
                  </a:xfrm>
                  <a:custGeom>
                    <a:rect b="b" l="l" r="r" t="t"/>
                    <a:pathLst>
                      <a:path extrusionOk="0" h="1007" w="1554">
                        <a:moveTo>
                          <a:pt x="866" y="1"/>
                        </a:moveTo>
                        <a:cubicBezTo>
                          <a:pt x="642" y="1"/>
                          <a:pt x="417" y="286"/>
                          <a:pt x="74" y="857"/>
                        </a:cubicBezTo>
                        <a:cubicBezTo>
                          <a:pt x="1" y="975"/>
                          <a:pt x="20" y="1007"/>
                          <a:pt x="101" y="1007"/>
                        </a:cubicBezTo>
                        <a:cubicBezTo>
                          <a:pt x="173" y="1007"/>
                          <a:pt x="293" y="981"/>
                          <a:pt x="437" y="968"/>
                        </a:cubicBezTo>
                        <a:cubicBezTo>
                          <a:pt x="716" y="912"/>
                          <a:pt x="1553" y="550"/>
                          <a:pt x="1190" y="187"/>
                        </a:cubicBezTo>
                        <a:cubicBezTo>
                          <a:pt x="1075" y="63"/>
                          <a:pt x="971" y="1"/>
                          <a:pt x="86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9" name="Google Shape;19149;p52"/>
                  <p:cNvSpPr/>
                  <p:nvPr/>
                </p:nvSpPr>
                <p:spPr>
                  <a:xfrm>
                    <a:off x="8523650" y="4427225"/>
                    <a:ext cx="34700" cy="21800"/>
                  </a:xfrm>
                  <a:custGeom>
                    <a:rect b="b" l="l" r="r" t="t"/>
                    <a:pathLst>
                      <a:path extrusionOk="0" h="872" w="1388">
                        <a:moveTo>
                          <a:pt x="692" y="0"/>
                        </a:moveTo>
                        <a:cubicBezTo>
                          <a:pt x="562" y="0"/>
                          <a:pt x="407" y="9"/>
                          <a:pt x="224" y="26"/>
                        </a:cubicBezTo>
                        <a:cubicBezTo>
                          <a:pt x="1" y="54"/>
                          <a:pt x="140" y="166"/>
                          <a:pt x="280" y="389"/>
                        </a:cubicBezTo>
                        <a:cubicBezTo>
                          <a:pt x="376" y="524"/>
                          <a:pt x="619" y="872"/>
                          <a:pt x="870" y="872"/>
                        </a:cubicBezTo>
                        <a:cubicBezTo>
                          <a:pt x="983" y="872"/>
                          <a:pt x="1097" y="802"/>
                          <a:pt x="1200" y="612"/>
                        </a:cubicBezTo>
                        <a:cubicBezTo>
                          <a:pt x="1388" y="237"/>
                          <a:pt x="1378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0" name="Google Shape;19150;p52"/>
                  <p:cNvSpPr/>
                  <p:nvPr/>
                </p:nvSpPr>
                <p:spPr>
                  <a:xfrm>
                    <a:off x="8500650" y="4425650"/>
                    <a:ext cx="32750" cy="30125"/>
                  </a:xfrm>
                  <a:custGeom>
                    <a:rect b="b" l="l" r="r" t="t"/>
                    <a:pathLst>
                      <a:path extrusionOk="0" h="1205" w="1310">
                        <a:moveTo>
                          <a:pt x="1076" y="0"/>
                        </a:moveTo>
                        <a:cubicBezTo>
                          <a:pt x="1019" y="0"/>
                          <a:pt x="930" y="87"/>
                          <a:pt x="809" y="173"/>
                        </a:cubicBezTo>
                        <a:cubicBezTo>
                          <a:pt x="614" y="341"/>
                          <a:pt x="0" y="843"/>
                          <a:pt x="642" y="1122"/>
                        </a:cubicBezTo>
                        <a:cubicBezTo>
                          <a:pt x="772" y="1172"/>
                          <a:pt x="883" y="1204"/>
                          <a:pt x="973" y="1204"/>
                        </a:cubicBezTo>
                        <a:cubicBezTo>
                          <a:pt x="1230" y="1204"/>
                          <a:pt x="1309" y="944"/>
                          <a:pt x="1144" y="117"/>
                        </a:cubicBezTo>
                        <a:cubicBezTo>
                          <a:pt x="1133" y="33"/>
                          <a:pt x="1111" y="0"/>
                          <a:pt x="107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151" name="Google Shape;19151;p52"/>
                <p:cNvSpPr/>
                <p:nvPr/>
              </p:nvSpPr>
              <p:spPr>
                <a:xfrm>
                  <a:off x="8521550" y="4420200"/>
                  <a:ext cx="11200" cy="10500"/>
                </a:xfrm>
                <a:custGeom>
                  <a:rect b="b" l="l" r="r" t="t"/>
                  <a:pathLst>
                    <a:path extrusionOk="0" h="420" w="448">
                      <a:moveTo>
                        <a:pt x="224" y="1"/>
                      </a:moveTo>
                      <a:cubicBezTo>
                        <a:pt x="85" y="1"/>
                        <a:pt x="1" y="112"/>
                        <a:pt x="1" y="224"/>
                      </a:cubicBezTo>
                      <a:cubicBezTo>
                        <a:pt x="1" y="335"/>
                        <a:pt x="85" y="419"/>
                        <a:pt x="224" y="419"/>
                      </a:cubicBezTo>
                      <a:cubicBezTo>
                        <a:pt x="336" y="419"/>
                        <a:pt x="447" y="335"/>
                        <a:pt x="447" y="224"/>
                      </a:cubicBezTo>
                      <a:cubicBezTo>
                        <a:pt x="447" y="112"/>
                        <a:pt x="336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152" name="Google Shape;19152;p52"/>
              <p:cNvGrpSpPr/>
              <p:nvPr/>
            </p:nvGrpSpPr>
            <p:grpSpPr>
              <a:xfrm>
                <a:off x="5835925" y="3799925"/>
                <a:ext cx="65950" cy="59500"/>
                <a:chOff x="5835925" y="3799925"/>
                <a:chExt cx="65950" cy="59500"/>
              </a:xfrm>
            </p:grpSpPr>
            <p:grpSp>
              <p:nvGrpSpPr>
                <p:cNvPr id="19153" name="Google Shape;19153;p52"/>
                <p:cNvGrpSpPr/>
                <p:nvPr/>
              </p:nvGrpSpPr>
              <p:grpSpPr>
                <a:xfrm>
                  <a:off x="5835925" y="3799925"/>
                  <a:ext cx="65950" cy="59500"/>
                  <a:chOff x="5835925" y="3799925"/>
                  <a:chExt cx="65950" cy="59500"/>
                </a:xfrm>
              </p:grpSpPr>
              <p:sp>
                <p:nvSpPr>
                  <p:cNvPr id="19154" name="Google Shape;19154;p52"/>
                  <p:cNvSpPr/>
                  <p:nvPr/>
                </p:nvSpPr>
                <p:spPr>
                  <a:xfrm>
                    <a:off x="5853375" y="3799925"/>
                    <a:ext cx="24075" cy="29775"/>
                  </a:xfrm>
                  <a:custGeom>
                    <a:rect b="b" l="l" r="r" t="t"/>
                    <a:pathLst>
                      <a:path extrusionOk="0" h="1191" w="963">
                        <a:moveTo>
                          <a:pt x="630" y="1"/>
                        </a:moveTo>
                        <a:cubicBezTo>
                          <a:pt x="369" y="1"/>
                          <a:pt x="0" y="249"/>
                          <a:pt x="377" y="1153"/>
                        </a:cubicBezTo>
                        <a:cubicBezTo>
                          <a:pt x="377" y="1153"/>
                          <a:pt x="414" y="1190"/>
                          <a:pt x="447" y="1190"/>
                        </a:cubicBezTo>
                        <a:cubicBezTo>
                          <a:pt x="464" y="1190"/>
                          <a:pt x="479" y="1181"/>
                          <a:pt x="488" y="1153"/>
                        </a:cubicBezTo>
                        <a:cubicBezTo>
                          <a:pt x="879" y="567"/>
                          <a:pt x="963" y="65"/>
                          <a:pt x="712" y="9"/>
                        </a:cubicBezTo>
                        <a:cubicBezTo>
                          <a:pt x="686" y="4"/>
                          <a:pt x="659" y="1"/>
                          <a:pt x="63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5" name="Google Shape;19155;p52"/>
                  <p:cNvSpPr/>
                  <p:nvPr/>
                </p:nvSpPr>
                <p:spPr>
                  <a:xfrm>
                    <a:off x="5837675" y="3806900"/>
                    <a:ext cx="28625" cy="26050"/>
                  </a:xfrm>
                  <a:custGeom>
                    <a:rect b="b" l="l" r="r" t="t"/>
                    <a:pathLst>
                      <a:path extrusionOk="0" h="1042" w="1145">
                        <a:moveTo>
                          <a:pt x="487" y="0"/>
                        </a:moveTo>
                        <a:cubicBezTo>
                          <a:pt x="452" y="0"/>
                          <a:pt x="420" y="12"/>
                          <a:pt x="391" y="37"/>
                        </a:cubicBezTo>
                        <a:cubicBezTo>
                          <a:pt x="168" y="205"/>
                          <a:pt x="0" y="707"/>
                          <a:pt x="1033" y="1042"/>
                        </a:cubicBezTo>
                        <a:cubicBezTo>
                          <a:pt x="1033" y="1042"/>
                          <a:pt x="1144" y="1042"/>
                          <a:pt x="1116" y="958"/>
                        </a:cubicBezTo>
                        <a:cubicBezTo>
                          <a:pt x="950" y="388"/>
                          <a:pt x="683" y="0"/>
                          <a:pt x="48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6" name="Google Shape;19156;p52"/>
                  <p:cNvSpPr/>
                  <p:nvPr/>
                </p:nvSpPr>
                <p:spPr>
                  <a:xfrm>
                    <a:off x="5835925" y="3825275"/>
                    <a:ext cx="31775" cy="16400"/>
                  </a:xfrm>
                  <a:custGeom>
                    <a:rect b="b" l="l" r="r" t="t"/>
                    <a:pathLst>
                      <a:path extrusionOk="0" h="656" w="1271">
                        <a:moveTo>
                          <a:pt x="556" y="0"/>
                        </a:moveTo>
                        <a:cubicBezTo>
                          <a:pt x="83" y="0"/>
                          <a:pt x="1" y="342"/>
                          <a:pt x="43" y="530"/>
                        </a:cubicBezTo>
                        <a:cubicBezTo>
                          <a:pt x="71" y="616"/>
                          <a:pt x="149" y="656"/>
                          <a:pt x="262" y="656"/>
                        </a:cubicBezTo>
                        <a:cubicBezTo>
                          <a:pt x="480" y="656"/>
                          <a:pt x="829" y="508"/>
                          <a:pt x="1214" y="251"/>
                        </a:cubicBezTo>
                        <a:cubicBezTo>
                          <a:pt x="1270" y="195"/>
                          <a:pt x="1186" y="139"/>
                          <a:pt x="1186" y="139"/>
                        </a:cubicBezTo>
                        <a:cubicBezTo>
                          <a:pt x="924" y="40"/>
                          <a:pt x="717" y="0"/>
                          <a:pt x="55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7" name="Google Shape;19157;p52"/>
                  <p:cNvSpPr/>
                  <p:nvPr/>
                </p:nvSpPr>
                <p:spPr>
                  <a:xfrm>
                    <a:off x="5863025" y="3808725"/>
                    <a:ext cx="38850" cy="25200"/>
                  </a:xfrm>
                  <a:custGeom>
                    <a:rect b="b" l="l" r="r" t="t"/>
                    <a:pathLst>
                      <a:path extrusionOk="0" h="1008" w="1554">
                        <a:moveTo>
                          <a:pt x="866" y="1"/>
                        </a:moveTo>
                        <a:cubicBezTo>
                          <a:pt x="643" y="1"/>
                          <a:pt x="417" y="286"/>
                          <a:pt x="74" y="857"/>
                        </a:cubicBezTo>
                        <a:cubicBezTo>
                          <a:pt x="1" y="975"/>
                          <a:pt x="21" y="1007"/>
                          <a:pt x="101" y="1007"/>
                        </a:cubicBezTo>
                        <a:cubicBezTo>
                          <a:pt x="173" y="1007"/>
                          <a:pt x="293" y="982"/>
                          <a:pt x="437" y="969"/>
                        </a:cubicBezTo>
                        <a:cubicBezTo>
                          <a:pt x="716" y="913"/>
                          <a:pt x="1553" y="550"/>
                          <a:pt x="1190" y="187"/>
                        </a:cubicBezTo>
                        <a:cubicBezTo>
                          <a:pt x="1075" y="63"/>
                          <a:pt x="971" y="1"/>
                          <a:pt x="86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8" name="Google Shape;19158;p52"/>
                  <p:cNvSpPr/>
                  <p:nvPr/>
                </p:nvSpPr>
                <p:spPr>
                  <a:xfrm>
                    <a:off x="5862775" y="3830875"/>
                    <a:ext cx="34700" cy="21825"/>
                  </a:xfrm>
                  <a:custGeom>
                    <a:rect b="b" l="l" r="r" t="t"/>
                    <a:pathLst>
                      <a:path extrusionOk="0" h="873" w="1388">
                        <a:moveTo>
                          <a:pt x="692" y="0"/>
                        </a:moveTo>
                        <a:cubicBezTo>
                          <a:pt x="562" y="0"/>
                          <a:pt x="407" y="9"/>
                          <a:pt x="224" y="27"/>
                        </a:cubicBezTo>
                        <a:cubicBezTo>
                          <a:pt x="1" y="55"/>
                          <a:pt x="140" y="166"/>
                          <a:pt x="280" y="389"/>
                        </a:cubicBezTo>
                        <a:cubicBezTo>
                          <a:pt x="376" y="524"/>
                          <a:pt x="619" y="872"/>
                          <a:pt x="870" y="872"/>
                        </a:cubicBezTo>
                        <a:cubicBezTo>
                          <a:pt x="983" y="872"/>
                          <a:pt x="1097" y="802"/>
                          <a:pt x="1200" y="613"/>
                        </a:cubicBezTo>
                        <a:cubicBezTo>
                          <a:pt x="1388" y="238"/>
                          <a:pt x="1379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9" name="Google Shape;19159;p52"/>
                  <p:cNvSpPr/>
                  <p:nvPr/>
                </p:nvSpPr>
                <p:spPr>
                  <a:xfrm>
                    <a:off x="5839775" y="3829325"/>
                    <a:ext cx="32750" cy="30100"/>
                  </a:xfrm>
                  <a:custGeom>
                    <a:rect b="b" l="l" r="r" t="t"/>
                    <a:pathLst>
                      <a:path extrusionOk="0" h="1204" w="1310">
                        <a:moveTo>
                          <a:pt x="1078" y="1"/>
                        </a:moveTo>
                        <a:cubicBezTo>
                          <a:pt x="1022" y="1"/>
                          <a:pt x="932" y="95"/>
                          <a:pt x="809" y="200"/>
                        </a:cubicBezTo>
                        <a:cubicBezTo>
                          <a:pt x="614" y="340"/>
                          <a:pt x="0" y="842"/>
                          <a:pt x="642" y="1121"/>
                        </a:cubicBezTo>
                        <a:cubicBezTo>
                          <a:pt x="772" y="1172"/>
                          <a:pt x="883" y="1204"/>
                          <a:pt x="973" y="1204"/>
                        </a:cubicBezTo>
                        <a:cubicBezTo>
                          <a:pt x="1230" y="1204"/>
                          <a:pt x="1309" y="943"/>
                          <a:pt x="1144" y="117"/>
                        </a:cubicBezTo>
                        <a:cubicBezTo>
                          <a:pt x="1134" y="34"/>
                          <a:pt x="1112" y="1"/>
                          <a:pt x="107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160" name="Google Shape;19160;p52"/>
                <p:cNvSpPr/>
                <p:nvPr/>
              </p:nvSpPr>
              <p:spPr>
                <a:xfrm>
                  <a:off x="5860700" y="3823850"/>
                  <a:ext cx="11175" cy="10500"/>
                </a:xfrm>
                <a:custGeom>
                  <a:rect b="b" l="l" r="r" t="t"/>
                  <a:pathLst>
                    <a:path extrusionOk="0" h="420" w="447">
                      <a:moveTo>
                        <a:pt x="223" y="1"/>
                      </a:moveTo>
                      <a:cubicBezTo>
                        <a:pt x="84" y="1"/>
                        <a:pt x="0" y="112"/>
                        <a:pt x="0" y="224"/>
                      </a:cubicBezTo>
                      <a:cubicBezTo>
                        <a:pt x="0" y="336"/>
                        <a:pt x="84" y="419"/>
                        <a:pt x="223" y="419"/>
                      </a:cubicBezTo>
                      <a:cubicBezTo>
                        <a:pt x="335" y="419"/>
                        <a:pt x="446" y="336"/>
                        <a:pt x="446" y="224"/>
                      </a:cubicBezTo>
                      <a:cubicBezTo>
                        <a:pt x="446" y="112"/>
                        <a:pt x="335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161" name="Google Shape;19161;p52"/>
              <p:cNvSpPr/>
              <p:nvPr/>
            </p:nvSpPr>
            <p:spPr>
              <a:xfrm>
                <a:off x="8580850" y="3466300"/>
                <a:ext cx="60000" cy="33000"/>
              </a:xfrm>
              <a:custGeom>
                <a:rect b="b" l="l" r="r" t="t"/>
                <a:pathLst>
                  <a:path extrusionOk="0" h="1320" w="2400">
                    <a:moveTo>
                      <a:pt x="1595" y="0"/>
                    </a:moveTo>
                    <a:cubicBezTo>
                      <a:pt x="1501" y="0"/>
                      <a:pt x="1398" y="15"/>
                      <a:pt x="1284" y="46"/>
                    </a:cubicBezTo>
                    <a:cubicBezTo>
                      <a:pt x="754" y="186"/>
                      <a:pt x="168" y="604"/>
                      <a:pt x="0" y="1051"/>
                    </a:cubicBezTo>
                    <a:cubicBezTo>
                      <a:pt x="237" y="1233"/>
                      <a:pt x="627" y="1320"/>
                      <a:pt x="1009" y="1320"/>
                    </a:cubicBezTo>
                    <a:cubicBezTo>
                      <a:pt x="1214" y="1320"/>
                      <a:pt x="1416" y="1295"/>
                      <a:pt x="1591" y="1246"/>
                    </a:cubicBezTo>
                    <a:cubicBezTo>
                      <a:pt x="2093" y="1107"/>
                      <a:pt x="2260" y="800"/>
                      <a:pt x="2400" y="381"/>
                    </a:cubicBezTo>
                    <a:cubicBezTo>
                      <a:pt x="2141" y="166"/>
                      <a:pt x="1916" y="0"/>
                      <a:pt x="15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2" name="Google Shape;19162;p52"/>
              <p:cNvSpPr/>
              <p:nvPr/>
            </p:nvSpPr>
            <p:spPr>
              <a:xfrm>
                <a:off x="8607350" y="3443200"/>
                <a:ext cx="34900" cy="30000"/>
              </a:xfrm>
              <a:custGeom>
                <a:rect b="b" l="l" r="r" t="t"/>
                <a:pathLst>
                  <a:path extrusionOk="0" h="1200" w="1396">
                    <a:moveTo>
                      <a:pt x="205" y="0"/>
                    </a:moveTo>
                    <a:cubicBezTo>
                      <a:pt x="142" y="0"/>
                      <a:pt x="83" y="7"/>
                      <a:pt x="28" y="22"/>
                    </a:cubicBezTo>
                    <a:cubicBezTo>
                      <a:pt x="1" y="357"/>
                      <a:pt x="280" y="775"/>
                      <a:pt x="559" y="1026"/>
                    </a:cubicBezTo>
                    <a:cubicBezTo>
                      <a:pt x="718" y="1154"/>
                      <a:pt x="868" y="1199"/>
                      <a:pt x="1025" y="1199"/>
                    </a:cubicBezTo>
                    <a:cubicBezTo>
                      <a:pt x="1143" y="1199"/>
                      <a:pt x="1264" y="1174"/>
                      <a:pt x="1396" y="1138"/>
                    </a:cubicBezTo>
                    <a:cubicBezTo>
                      <a:pt x="1396" y="831"/>
                      <a:pt x="1396" y="580"/>
                      <a:pt x="1117" y="357"/>
                    </a:cubicBezTo>
                    <a:cubicBezTo>
                      <a:pt x="864" y="150"/>
                      <a:pt x="498" y="0"/>
                      <a:pt x="2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3" name="Google Shape;19163;p52"/>
              <p:cNvSpPr/>
              <p:nvPr/>
            </p:nvSpPr>
            <p:spPr>
              <a:xfrm>
                <a:off x="8608750" y="3402575"/>
                <a:ext cx="31400" cy="35600"/>
              </a:xfrm>
              <a:custGeom>
                <a:rect b="b" l="l" r="r" t="t"/>
                <a:pathLst>
                  <a:path extrusionOk="0" h="1424" w="1256">
                    <a:moveTo>
                      <a:pt x="84" y="1"/>
                    </a:moveTo>
                    <a:cubicBezTo>
                      <a:pt x="0" y="308"/>
                      <a:pt x="140" y="810"/>
                      <a:pt x="335" y="1117"/>
                    </a:cubicBezTo>
                    <a:cubicBezTo>
                      <a:pt x="558" y="1424"/>
                      <a:pt x="782" y="1424"/>
                      <a:pt x="1116" y="1424"/>
                    </a:cubicBezTo>
                    <a:cubicBezTo>
                      <a:pt x="1228" y="1145"/>
                      <a:pt x="1256" y="921"/>
                      <a:pt x="1061" y="615"/>
                    </a:cubicBezTo>
                    <a:cubicBezTo>
                      <a:pt x="837" y="308"/>
                      <a:pt x="419" y="1"/>
                      <a:pt x="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4" name="Google Shape;19164;p52"/>
              <p:cNvSpPr/>
              <p:nvPr/>
            </p:nvSpPr>
            <p:spPr>
              <a:xfrm>
                <a:off x="8613625" y="3882950"/>
                <a:ext cx="69075" cy="34450"/>
              </a:xfrm>
              <a:custGeom>
                <a:rect b="b" l="l" r="r" t="t"/>
                <a:pathLst>
                  <a:path extrusionOk="0" h="1378" w="2763">
                    <a:moveTo>
                      <a:pt x="1533" y="1"/>
                    </a:moveTo>
                    <a:cubicBezTo>
                      <a:pt x="970" y="1"/>
                      <a:pt x="279" y="240"/>
                      <a:pt x="1" y="594"/>
                    </a:cubicBezTo>
                    <a:cubicBezTo>
                      <a:pt x="280" y="1013"/>
                      <a:pt x="1033" y="1320"/>
                      <a:pt x="1619" y="1375"/>
                    </a:cubicBezTo>
                    <a:cubicBezTo>
                      <a:pt x="1648" y="1377"/>
                      <a:pt x="1677" y="1377"/>
                      <a:pt x="1705" y="1377"/>
                    </a:cubicBezTo>
                    <a:cubicBezTo>
                      <a:pt x="2230" y="1377"/>
                      <a:pt x="2471" y="1132"/>
                      <a:pt x="2763" y="762"/>
                    </a:cubicBezTo>
                    <a:cubicBezTo>
                      <a:pt x="2512" y="315"/>
                      <a:pt x="2288" y="36"/>
                      <a:pt x="1702" y="8"/>
                    </a:cubicBezTo>
                    <a:cubicBezTo>
                      <a:pt x="1648" y="3"/>
                      <a:pt x="1591" y="1"/>
                      <a:pt x="15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5" name="Google Shape;19165;p52"/>
              <p:cNvSpPr/>
              <p:nvPr/>
            </p:nvSpPr>
            <p:spPr>
              <a:xfrm>
                <a:off x="8628975" y="3850825"/>
                <a:ext cx="46750" cy="26075"/>
              </a:xfrm>
              <a:custGeom>
                <a:rect b="b" l="l" r="r" t="t"/>
                <a:pathLst>
                  <a:path extrusionOk="0" h="1043" w="1870">
                    <a:moveTo>
                      <a:pt x="746" y="0"/>
                    </a:moveTo>
                    <a:cubicBezTo>
                      <a:pt x="460" y="0"/>
                      <a:pt x="172" y="57"/>
                      <a:pt x="0" y="177"/>
                    </a:cubicBezTo>
                    <a:cubicBezTo>
                      <a:pt x="112" y="512"/>
                      <a:pt x="586" y="875"/>
                      <a:pt x="977" y="986"/>
                    </a:cubicBezTo>
                    <a:cubicBezTo>
                      <a:pt x="1085" y="1025"/>
                      <a:pt x="1180" y="1042"/>
                      <a:pt x="1268" y="1042"/>
                    </a:cubicBezTo>
                    <a:cubicBezTo>
                      <a:pt x="1495" y="1042"/>
                      <a:pt x="1668" y="925"/>
                      <a:pt x="1870" y="763"/>
                    </a:cubicBezTo>
                    <a:cubicBezTo>
                      <a:pt x="1758" y="428"/>
                      <a:pt x="1646" y="205"/>
                      <a:pt x="1256" y="66"/>
                    </a:cubicBezTo>
                    <a:cubicBezTo>
                      <a:pt x="1105" y="23"/>
                      <a:pt x="926" y="0"/>
                      <a:pt x="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6" name="Google Shape;19166;p52"/>
              <p:cNvSpPr/>
              <p:nvPr/>
            </p:nvSpPr>
            <p:spPr>
              <a:xfrm>
                <a:off x="8649900" y="3920650"/>
                <a:ext cx="45350" cy="27300"/>
              </a:xfrm>
              <a:custGeom>
                <a:rect b="b" l="l" r="r" t="t"/>
                <a:pathLst>
                  <a:path extrusionOk="0" h="1092" w="1814">
                    <a:moveTo>
                      <a:pt x="1215" y="0"/>
                    </a:moveTo>
                    <a:cubicBezTo>
                      <a:pt x="1119" y="0"/>
                      <a:pt x="1014" y="19"/>
                      <a:pt x="893" y="63"/>
                    </a:cubicBezTo>
                    <a:cubicBezTo>
                      <a:pt x="530" y="230"/>
                      <a:pt x="84" y="593"/>
                      <a:pt x="0" y="955"/>
                    </a:cubicBezTo>
                    <a:cubicBezTo>
                      <a:pt x="148" y="1049"/>
                      <a:pt x="354" y="1092"/>
                      <a:pt x="571" y="1092"/>
                    </a:cubicBezTo>
                    <a:cubicBezTo>
                      <a:pt x="805" y="1092"/>
                      <a:pt x="1053" y="1042"/>
                      <a:pt x="1256" y="955"/>
                    </a:cubicBezTo>
                    <a:cubicBezTo>
                      <a:pt x="1646" y="816"/>
                      <a:pt x="1730" y="565"/>
                      <a:pt x="1814" y="230"/>
                    </a:cubicBezTo>
                    <a:cubicBezTo>
                      <a:pt x="1602" y="95"/>
                      <a:pt x="1430" y="0"/>
                      <a:pt x="1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7" name="Google Shape;19167;p52"/>
              <p:cNvSpPr/>
              <p:nvPr/>
            </p:nvSpPr>
            <p:spPr>
              <a:xfrm>
                <a:off x="8603175" y="3768325"/>
                <a:ext cx="43950" cy="28150"/>
              </a:xfrm>
              <a:custGeom>
                <a:rect b="b" l="l" r="r" t="t"/>
                <a:pathLst>
                  <a:path extrusionOk="0" h="1126" w="1758">
                    <a:moveTo>
                      <a:pt x="496" y="0"/>
                    </a:moveTo>
                    <a:cubicBezTo>
                      <a:pt x="306" y="0"/>
                      <a:pt x="129" y="31"/>
                      <a:pt x="0" y="102"/>
                    </a:cubicBezTo>
                    <a:cubicBezTo>
                      <a:pt x="56" y="436"/>
                      <a:pt x="474" y="855"/>
                      <a:pt x="837" y="1022"/>
                    </a:cubicBezTo>
                    <a:cubicBezTo>
                      <a:pt x="984" y="1096"/>
                      <a:pt x="1107" y="1126"/>
                      <a:pt x="1220" y="1126"/>
                    </a:cubicBezTo>
                    <a:cubicBezTo>
                      <a:pt x="1407" y="1126"/>
                      <a:pt x="1566" y="1043"/>
                      <a:pt x="1758" y="939"/>
                    </a:cubicBezTo>
                    <a:cubicBezTo>
                      <a:pt x="1702" y="576"/>
                      <a:pt x="1646" y="325"/>
                      <a:pt x="1256" y="157"/>
                    </a:cubicBezTo>
                    <a:cubicBezTo>
                      <a:pt x="1045" y="60"/>
                      <a:pt x="759" y="0"/>
                      <a:pt x="4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8" name="Google Shape;19168;p52"/>
              <p:cNvSpPr/>
              <p:nvPr/>
            </p:nvSpPr>
            <p:spPr>
              <a:xfrm>
                <a:off x="8697325" y="3973825"/>
                <a:ext cx="78150" cy="78125"/>
              </a:xfrm>
              <a:custGeom>
                <a:rect b="b" l="l" r="r" t="t"/>
                <a:pathLst>
                  <a:path extrusionOk="0" h="3125" w="3126">
                    <a:moveTo>
                      <a:pt x="1563" y="0"/>
                    </a:moveTo>
                    <a:cubicBezTo>
                      <a:pt x="698" y="0"/>
                      <a:pt x="1" y="698"/>
                      <a:pt x="1" y="1563"/>
                    </a:cubicBezTo>
                    <a:cubicBezTo>
                      <a:pt x="1" y="2427"/>
                      <a:pt x="698" y="3125"/>
                      <a:pt x="1563" y="3125"/>
                    </a:cubicBezTo>
                    <a:cubicBezTo>
                      <a:pt x="2428" y="3125"/>
                      <a:pt x="3125" y="2427"/>
                      <a:pt x="3125" y="1563"/>
                    </a:cubicBezTo>
                    <a:cubicBezTo>
                      <a:pt x="3125" y="698"/>
                      <a:pt x="2428" y="0"/>
                      <a:pt x="1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72" name="Shape 19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73" name="Google Shape;19173;p53"/>
          <p:cNvGrpSpPr/>
          <p:nvPr/>
        </p:nvGrpSpPr>
        <p:grpSpPr>
          <a:xfrm>
            <a:off x="-112841" y="1998463"/>
            <a:ext cx="9266291" cy="2612187"/>
            <a:chOff x="-112841" y="1998463"/>
            <a:chExt cx="9266291" cy="2612187"/>
          </a:xfrm>
        </p:grpSpPr>
        <p:grpSp>
          <p:nvGrpSpPr>
            <p:cNvPr id="19174" name="Google Shape;19174;p53"/>
            <p:cNvGrpSpPr/>
            <p:nvPr/>
          </p:nvGrpSpPr>
          <p:grpSpPr>
            <a:xfrm>
              <a:off x="5105525" y="3015900"/>
              <a:ext cx="4047925" cy="1594750"/>
              <a:chOff x="5172275" y="3015900"/>
              <a:chExt cx="4047925" cy="1594750"/>
            </a:xfrm>
          </p:grpSpPr>
          <p:sp>
            <p:nvSpPr>
              <p:cNvPr id="19175" name="Google Shape;19175;p53"/>
              <p:cNvSpPr/>
              <p:nvPr/>
            </p:nvSpPr>
            <p:spPr>
              <a:xfrm>
                <a:off x="5207150" y="3752250"/>
                <a:ext cx="828625" cy="858400"/>
              </a:xfrm>
              <a:custGeom>
                <a:rect b="b" l="l" r="r" t="t"/>
                <a:pathLst>
                  <a:path extrusionOk="0" h="34336" w="33145">
                    <a:moveTo>
                      <a:pt x="28254" y="1"/>
                    </a:moveTo>
                    <a:cubicBezTo>
                      <a:pt x="25513" y="1"/>
                      <a:pt x="22794" y="981"/>
                      <a:pt x="20674" y="2921"/>
                    </a:cubicBezTo>
                    <a:cubicBezTo>
                      <a:pt x="17047" y="6213"/>
                      <a:pt x="15987" y="11486"/>
                      <a:pt x="18051" y="15922"/>
                    </a:cubicBezTo>
                    <a:cubicBezTo>
                      <a:pt x="17741" y="15811"/>
                      <a:pt x="17418" y="15757"/>
                      <a:pt x="17094" y="15757"/>
                    </a:cubicBezTo>
                    <a:cubicBezTo>
                      <a:pt x="16602" y="15757"/>
                      <a:pt x="16106" y="15881"/>
                      <a:pt x="15652" y="16117"/>
                    </a:cubicBezTo>
                    <a:cubicBezTo>
                      <a:pt x="14927" y="16508"/>
                      <a:pt x="14369" y="17205"/>
                      <a:pt x="14173" y="18014"/>
                    </a:cubicBezTo>
                    <a:cubicBezTo>
                      <a:pt x="12983" y="17502"/>
                      <a:pt x="11740" y="17258"/>
                      <a:pt x="10514" y="17258"/>
                    </a:cubicBezTo>
                    <a:cubicBezTo>
                      <a:pt x="7199" y="17258"/>
                      <a:pt x="4007" y="19040"/>
                      <a:pt x="2316" y="22115"/>
                    </a:cubicBezTo>
                    <a:cubicBezTo>
                      <a:pt x="1" y="26328"/>
                      <a:pt x="1284" y="31629"/>
                      <a:pt x="5246" y="34335"/>
                    </a:cubicBezTo>
                    <a:lnTo>
                      <a:pt x="18581" y="34335"/>
                    </a:lnTo>
                    <a:cubicBezTo>
                      <a:pt x="13499" y="30163"/>
                      <a:pt x="15524" y="22634"/>
                      <a:pt x="24710" y="22634"/>
                    </a:cubicBezTo>
                    <a:cubicBezTo>
                      <a:pt x="26213" y="22634"/>
                      <a:pt x="27909" y="22836"/>
                      <a:pt x="29797" y="23287"/>
                    </a:cubicBezTo>
                    <a:cubicBezTo>
                      <a:pt x="26449" y="19074"/>
                      <a:pt x="31387" y="17512"/>
                      <a:pt x="33145" y="17121"/>
                    </a:cubicBezTo>
                    <a:cubicBezTo>
                      <a:pt x="18275" y="17121"/>
                      <a:pt x="19084" y="968"/>
                      <a:pt x="28904" y="47"/>
                    </a:cubicBezTo>
                    <a:lnTo>
                      <a:pt x="28904" y="19"/>
                    </a:lnTo>
                    <a:cubicBezTo>
                      <a:pt x="28688" y="7"/>
                      <a:pt x="28471" y="1"/>
                      <a:pt x="282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6" name="Google Shape;19176;p53"/>
              <p:cNvSpPr/>
              <p:nvPr/>
            </p:nvSpPr>
            <p:spPr>
              <a:xfrm>
                <a:off x="7559750" y="3142475"/>
                <a:ext cx="45350" cy="28525"/>
              </a:xfrm>
              <a:custGeom>
                <a:rect b="b" l="l" r="r" t="t"/>
                <a:pathLst>
                  <a:path extrusionOk="0" h="1141" w="1814">
                    <a:moveTo>
                      <a:pt x="1283" y="0"/>
                    </a:moveTo>
                    <a:cubicBezTo>
                      <a:pt x="1026" y="0"/>
                      <a:pt x="748" y="57"/>
                      <a:pt x="530" y="166"/>
                    </a:cubicBezTo>
                    <a:cubicBezTo>
                      <a:pt x="168" y="333"/>
                      <a:pt x="84" y="584"/>
                      <a:pt x="0" y="919"/>
                    </a:cubicBezTo>
                    <a:cubicBezTo>
                      <a:pt x="221" y="1048"/>
                      <a:pt x="393" y="1140"/>
                      <a:pt x="597" y="1140"/>
                    </a:cubicBezTo>
                    <a:cubicBezTo>
                      <a:pt x="702" y="1140"/>
                      <a:pt x="816" y="1116"/>
                      <a:pt x="949" y="1059"/>
                    </a:cubicBezTo>
                    <a:cubicBezTo>
                      <a:pt x="1339" y="863"/>
                      <a:pt x="1758" y="473"/>
                      <a:pt x="1814" y="110"/>
                    </a:cubicBezTo>
                    <a:cubicBezTo>
                      <a:pt x="1678" y="36"/>
                      <a:pt x="1487" y="0"/>
                      <a:pt x="1283" y="0"/>
                    </a:cubicBezTo>
                    <a:close/>
                  </a:path>
                </a:pathLst>
              </a:custGeom>
              <a:solidFill>
                <a:srgbClr val="ABC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7" name="Google Shape;19177;p53"/>
              <p:cNvSpPr/>
              <p:nvPr/>
            </p:nvSpPr>
            <p:spPr>
              <a:xfrm>
                <a:off x="7545800" y="3261000"/>
                <a:ext cx="39075" cy="35800"/>
              </a:xfrm>
              <a:custGeom>
                <a:rect b="b" l="l" r="r" t="t"/>
                <a:pathLst>
                  <a:path extrusionOk="0" h="1432" w="1563">
                    <a:moveTo>
                      <a:pt x="449" y="0"/>
                    </a:moveTo>
                    <a:cubicBezTo>
                      <a:pt x="332" y="0"/>
                      <a:pt x="212" y="24"/>
                      <a:pt x="84" y="56"/>
                    </a:cubicBezTo>
                    <a:cubicBezTo>
                      <a:pt x="28" y="391"/>
                      <a:pt x="0" y="670"/>
                      <a:pt x="307" y="949"/>
                    </a:cubicBezTo>
                    <a:cubicBezTo>
                      <a:pt x="582" y="1224"/>
                      <a:pt x="1036" y="1432"/>
                      <a:pt x="1389" y="1432"/>
                    </a:cubicBezTo>
                    <a:cubicBezTo>
                      <a:pt x="1430" y="1432"/>
                      <a:pt x="1469" y="1429"/>
                      <a:pt x="1507" y="1423"/>
                    </a:cubicBezTo>
                    <a:cubicBezTo>
                      <a:pt x="1563" y="1060"/>
                      <a:pt x="1311" y="530"/>
                      <a:pt x="1005" y="251"/>
                    </a:cubicBezTo>
                    <a:cubicBezTo>
                      <a:pt x="815" y="62"/>
                      <a:pt x="637" y="0"/>
                      <a:pt x="449" y="0"/>
                    </a:cubicBezTo>
                    <a:close/>
                  </a:path>
                </a:pathLst>
              </a:custGeom>
              <a:solidFill>
                <a:srgbClr val="ABC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8" name="Google Shape;19178;p53"/>
              <p:cNvSpPr/>
              <p:nvPr/>
            </p:nvSpPr>
            <p:spPr>
              <a:xfrm>
                <a:off x="7856050" y="3358150"/>
                <a:ext cx="1038000" cy="933750"/>
              </a:xfrm>
              <a:custGeom>
                <a:rect b="b" l="l" r="r" t="t"/>
                <a:pathLst>
                  <a:path extrusionOk="0" h="37350" w="41520">
                    <a:moveTo>
                      <a:pt x="27556" y="1"/>
                    </a:moveTo>
                    <a:cubicBezTo>
                      <a:pt x="21511" y="1"/>
                      <a:pt x="15198" y="9537"/>
                      <a:pt x="18726" y="16592"/>
                    </a:cubicBezTo>
                    <a:cubicBezTo>
                      <a:pt x="17584" y="15568"/>
                      <a:pt x="16599" y="15090"/>
                      <a:pt x="15801" y="15090"/>
                    </a:cubicBezTo>
                    <a:cubicBezTo>
                      <a:pt x="14122" y="15090"/>
                      <a:pt x="13272" y="17203"/>
                      <a:pt x="13536" y="20777"/>
                    </a:cubicBezTo>
                    <a:cubicBezTo>
                      <a:pt x="11672" y="15969"/>
                      <a:pt x="9406" y="14111"/>
                      <a:pt x="7705" y="14111"/>
                    </a:cubicBezTo>
                    <a:cubicBezTo>
                      <a:pt x="5715" y="14111"/>
                      <a:pt x="4500" y="16656"/>
                      <a:pt x="5613" y="19996"/>
                    </a:cubicBezTo>
                    <a:cubicBezTo>
                      <a:pt x="4969" y="19489"/>
                      <a:pt x="4265" y="19250"/>
                      <a:pt x="3619" y="19250"/>
                    </a:cubicBezTo>
                    <a:cubicBezTo>
                      <a:pt x="1493" y="19250"/>
                      <a:pt x="0" y="21837"/>
                      <a:pt x="3381" y="25966"/>
                    </a:cubicBezTo>
                    <a:lnTo>
                      <a:pt x="17833" y="35564"/>
                    </a:lnTo>
                    <a:cubicBezTo>
                      <a:pt x="18757" y="36713"/>
                      <a:pt x="20164" y="37349"/>
                      <a:pt x="21599" y="37349"/>
                    </a:cubicBezTo>
                    <a:cubicBezTo>
                      <a:pt x="22114" y="37349"/>
                      <a:pt x="22633" y="37268"/>
                      <a:pt x="23134" y="37098"/>
                    </a:cubicBezTo>
                    <a:cubicBezTo>
                      <a:pt x="25059" y="36428"/>
                      <a:pt x="26370" y="34671"/>
                      <a:pt x="26426" y="32606"/>
                    </a:cubicBezTo>
                    <a:cubicBezTo>
                      <a:pt x="27125" y="32732"/>
                      <a:pt x="27821" y="32793"/>
                      <a:pt x="28510" y="32793"/>
                    </a:cubicBezTo>
                    <a:cubicBezTo>
                      <a:pt x="33481" y="32793"/>
                      <a:pt x="38008" y="29622"/>
                      <a:pt x="39650" y="24795"/>
                    </a:cubicBezTo>
                    <a:cubicBezTo>
                      <a:pt x="41519" y="19271"/>
                      <a:pt x="39092" y="13216"/>
                      <a:pt x="33903" y="10510"/>
                    </a:cubicBezTo>
                    <a:cubicBezTo>
                      <a:pt x="34656" y="7665"/>
                      <a:pt x="34014" y="4735"/>
                      <a:pt x="32368" y="2531"/>
                    </a:cubicBezTo>
                    <a:cubicBezTo>
                      <a:pt x="30935" y="755"/>
                      <a:pt x="29256" y="1"/>
                      <a:pt x="27556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9" name="Google Shape;19179;p53"/>
              <p:cNvSpPr/>
              <p:nvPr/>
            </p:nvSpPr>
            <p:spPr>
              <a:xfrm>
                <a:off x="7578725" y="3305150"/>
                <a:ext cx="1086550" cy="702175"/>
              </a:xfrm>
              <a:custGeom>
                <a:rect b="b" l="l" r="r" t="t"/>
                <a:pathLst>
                  <a:path extrusionOk="0" h="28087" w="43462">
                    <a:moveTo>
                      <a:pt x="18227" y="1"/>
                    </a:moveTo>
                    <a:cubicBezTo>
                      <a:pt x="13420" y="1"/>
                      <a:pt x="8517" y="7622"/>
                      <a:pt x="12465" y="15922"/>
                    </a:cubicBezTo>
                    <a:cubicBezTo>
                      <a:pt x="11263" y="14119"/>
                      <a:pt x="10425" y="13432"/>
                      <a:pt x="9893" y="13432"/>
                    </a:cubicBezTo>
                    <a:cubicBezTo>
                      <a:pt x="9142" y="13432"/>
                      <a:pt x="9002" y="14805"/>
                      <a:pt x="9313" y="16341"/>
                    </a:cubicBezTo>
                    <a:cubicBezTo>
                      <a:pt x="6935" y="13541"/>
                      <a:pt x="5011" y="12487"/>
                      <a:pt x="3602" y="12487"/>
                    </a:cubicBezTo>
                    <a:cubicBezTo>
                      <a:pt x="729" y="12487"/>
                      <a:pt x="1" y="16871"/>
                      <a:pt x="1947" y="19772"/>
                    </a:cubicBezTo>
                    <a:lnTo>
                      <a:pt x="14474" y="28086"/>
                    </a:lnTo>
                    <a:cubicBezTo>
                      <a:pt x="11093" y="23957"/>
                      <a:pt x="12586" y="21370"/>
                      <a:pt x="14712" y="21370"/>
                    </a:cubicBezTo>
                    <a:cubicBezTo>
                      <a:pt x="15358" y="21370"/>
                      <a:pt x="16062" y="21609"/>
                      <a:pt x="16706" y="22116"/>
                    </a:cubicBezTo>
                    <a:cubicBezTo>
                      <a:pt x="15593" y="18776"/>
                      <a:pt x="16808" y="16231"/>
                      <a:pt x="18798" y="16231"/>
                    </a:cubicBezTo>
                    <a:cubicBezTo>
                      <a:pt x="20499" y="16231"/>
                      <a:pt x="22765" y="18089"/>
                      <a:pt x="24629" y="22897"/>
                    </a:cubicBezTo>
                    <a:cubicBezTo>
                      <a:pt x="24365" y="19323"/>
                      <a:pt x="25215" y="17210"/>
                      <a:pt x="26894" y="17210"/>
                    </a:cubicBezTo>
                    <a:cubicBezTo>
                      <a:pt x="27692" y="17210"/>
                      <a:pt x="28677" y="17688"/>
                      <a:pt x="29819" y="18712"/>
                    </a:cubicBezTo>
                    <a:cubicBezTo>
                      <a:pt x="26291" y="11657"/>
                      <a:pt x="32604" y="2121"/>
                      <a:pt x="38649" y="2121"/>
                    </a:cubicBezTo>
                    <a:cubicBezTo>
                      <a:pt x="40349" y="2121"/>
                      <a:pt x="42028" y="2875"/>
                      <a:pt x="43461" y="4651"/>
                    </a:cubicBezTo>
                    <a:cubicBezTo>
                      <a:pt x="42317" y="3089"/>
                      <a:pt x="40699" y="1889"/>
                      <a:pt x="38746" y="1275"/>
                    </a:cubicBezTo>
                    <a:cubicBezTo>
                      <a:pt x="37793" y="971"/>
                      <a:pt x="36827" y="825"/>
                      <a:pt x="35876" y="825"/>
                    </a:cubicBezTo>
                    <a:cubicBezTo>
                      <a:pt x="32041" y="825"/>
                      <a:pt x="28465" y="3188"/>
                      <a:pt x="27057" y="6967"/>
                    </a:cubicBezTo>
                    <a:cubicBezTo>
                      <a:pt x="26750" y="6381"/>
                      <a:pt x="26136" y="6046"/>
                      <a:pt x="25466" y="6046"/>
                    </a:cubicBezTo>
                    <a:cubicBezTo>
                      <a:pt x="24825" y="6046"/>
                      <a:pt x="24211" y="6437"/>
                      <a:pt x="23932" y="7023"/>
                    </a:cubicBezTo>
                    <a:cubicBezTo>
                      <a:pt x="23876" y="5349"/>
                      <a:pt x="23346" y="3786"/>
                      <a:pt x="22453" y="2475"/>
                    </a:cubicBezTo>
                    <a:cubicBezTo>
                      <a:pt x="21239" y="754"/>
                      <a:pt x="19738" y="1"/>
                      <a:pt x="18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0" name="Google Shape;19180;p53"/>
              <p:cNvSpPr/>
              <p:nvPr/>
            </p:nvSpPr>
            <p:spPr>
              <a:xfrm>
                <a:off x="7352600" y="3270550"/>
                <a:ext cx="787475" cy="528925"/>
              </a:xfrm>
              <a:custGeom>
                <a:rect b="b" l="l" r="r" t="t"/>
                <a:pathLst>
                  <a:path extrusionOk="0" h="21157" w="31499">
                    <a:moveTo>
                      <a:pt x="24213" y="1"/>
                    </a:moveTo>
                    <a:cubicBezTo>
                      <a:pt x="20504" y="1"/>
                      <a:pt x="17135" y="2392"/>
                      <a:pt x="15931" y="5979"/>
                    </a:cubicBezTo>
                    <a:cubicBezTo>
                      <a:pt x="15689" y="5689"/>
                      <a:pt x="15335" y="5539"/>
                      <a:pt x="14983" y="5539"/>
                    </a:cubicBezTo>
                    <a:cubicBezTo>
                      <a:pt x="14725" y="5539"/>
                      <a:pt x="14469" y="5619"/>
                      <a:pt x="14257" y="5784"/>
                    </a:cubicBezTo>
                    <a:cubicBezTo>
                      <a:pt x="13699" y="6147"/>
                      <a:pt x="13587" y="6900"/>
                      <a:pt x="13922" y="7458"/>
                    </a:cubicBezTo>
                    <a:cubicBezTo>
                      <a:pt x="12545" y="5463"/>
                      <a:pt x="10318" y="4384"/>
                      <a:pt x="8049" y="4384"/>
                    </a:cubicBezTo>
                    <a:cubicBezTo>
                      <a:pt x="6732" y="4384"/>
                      <a:pt x="5401" y="4747"/>
                      <a:pt x="4213" y="5505"/>
                    </a:cubicBezTo>
                    <a:cubicBezTo>
                      <a:pt x="977" y="7625"/>
                      <a:pt x="0" y="11894"/>
                      <a:pt x="1981" y="15186"/>
                    </a:cubicBezTo>
                    <a:lnTo>
                      <a:pt x="10992" y="21156"/>
                    </a:lnTo>
                    <a:cubicBezTo>
                      <a:pt x="9046" y="18255"/>
                      <a:pt x="9774" y="13871"/>
                      <a:pt x="12647" y="13871"/>
                    </a:cubicBezTo>
                    <a:cubicBezTo>
                      <a:pt x="14056" y="13871"/>
                      <a:pt x="15980" y="14925"/>
                      <a:pt x="18358" y="17725"/>
                    </a:cubicBezTo>
                    <a:cubicBezTo>
                      <a:pt x="18047" y="16189"/>
                      <a:pt x="18187" y="14816"/>
                      <a:pt x="18938" y="14816"/>
                    </a:cubicBezTo>
                    <a:cubicBezTo>
                      <a:pt x="19470" y="14816"/>
                      <a:pt x="20308" y="15503"/>
                      <a:pt x="21510" y="17306"/>
                    </a:cubicBezTo>
                    <a:cubicBezTo>
                      <a:pt x="17562" y="9006"/>
                      <a:pt x="22465" y="1385"/>
                      <a:pt x="27272" y="1385"/>
                    </a:cubicBezTo>
                    <a:cubicBezTo>
                      <a:pt x="28783" y="1385"/>
                      <a:pt x="30284" y="2138"/>
                      <a:pt x="31498" y="3859"/>
                    </a:cubicBezTo>
                    <a:cubicBezTo>
                      <a:pt x="30159" y="1850"/>
                      <a:pt x="27983" y="427"/>
                      <a:pt x="25472" y="93"/>
                    </a:cubicBezTo>
                    <a:cubicBezTo>
                      <a:pt x="25050" y="31"/>
                      <a:pt x="24629" y="1"/>
                      <a:pt x="242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1" name="Google Shape;19181;p53"/>
              <p:cNvSpPr/>
              <p:nvPr/>
            </p:nvSpPr>
            <p:spPr>
              <a:xfrm>
                <a:off x="7840825" y="3533000"/>
                <a:ext cx="62800" cy="76050"/>
              </a:xfrm>
              <a:custGeom>
                <a:rect b="b" l="l" r="r" t="t"/>
                <a:pathLst>
                  <a:path extrusionOk="0" h="3042" w="2512">
                    <a:moveTo>
                      <a:pt x="2260" y="1"/>
                    </a:moveTo>
                    <a:lnTo>
                      <a:pt x="2260" y="1"/>
                    </a:lnTo>
                    <a:cubicBezTo>
                      <a:pt x="1591" y="29"/>
                      <a:pt x="782" y="698"/>
                      <a:pt x="391" y="1340"/>
                    </a:cubicBezTo>
                    <a:cubicBezTo>
                      <a:pt x="0" y="2010"/>
                      <a:pt x="112" y="2456"/>
                      <a:pt x="391" y="3042"/>
                    </a:cubicBezTo>
                    <a:cubicBezTo>
                      <a:pt x="1033" y="3014"/>
                      <a:pt x="1507" y="2930"/>
                      <a:pt x="1898" y="2261"/>
                    </a:cubicBezTo>
                    <a:cubicBezTo>
                      <a:pt x="2288" y="1619"/>
                      <a:pt x="2511" y="587"/>
                      <a:pt x="22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2" name="Google Shape;19182;p53"/>
              <p:cNvSpPr/>
              <p:nvPr/>
            </p:nvSpPr>
            <p:spPr>
              <a:xfrm>
                <a:off x="7853375" y="3597125"/>
                <a:ext cx="63500" cy="31525"/>
              </a:xfrm>
              <a:custGeom>
                <a:rect b="b" l="l" r="r" t="t"/>
                <a:pathLst>
                  <a:path extrusionOk="0" h="1261" w="2540">
                    <a:moveTo>
                      <a:pt x="1080" y="0"/>
                    </a:moveTo>
                    <a:cubicBezTo>
                      <a:pt x="1045" y="0"/>
                      <a:pt x="1011" y="1"/>
                      <a:pt x="977" y="3"/>
                    </a:cubicBezTo>
                    <a:cubicBezTo>
                      <a:pt x="447" y="58"/>
                      <a:pt x="252" y="310"/>
                      <a:pt x="1" y="700"/>
                    </a:cubicBezTo>
                    <a:cubicBezTo>
                      <a:pt x="290" y="1042"/>
                      <a:pt x="505" y="1260"/>
                      <a:pt x="998" y="1260"/>
                    </a:cubicBezTo>
                    <a:cubicBezTo>
                      <a:pt x="1027" y="1260"/>
                      <a:pt x="1057" y="1260"/>
                      <a:pt x="1089" y="1258"/>
                    </a:cubicBezTo>
                    <a:cubicBezTo>
                      <a:pt x="1619" y="1202"/>
                      <a:pt x="2288" y="923"/>
                      <a:pt x="2539" y="505"/>
                    </a:cubicBezTo>
                    <a:cubicBezTo>
                      <a:pt x="2252" y="191"/>
                      <a:pt x="1597" y="0"/>
                      <a:pt x="10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3" name="Google Shape;19183;p53"/>
              <p:cNvSpPr/>
              <p:nvPr/>
            </p:nvSpPr>
            <p:spPr>
              <a:xfrm>
                <a:off x="7891750" y="3632725"/>
                <a:ext cx="62100" cy="32500"/>
              </a:xfrm>
              <a:custGeom>
                <a:rect b="b" l="l" r="r" t="t"/>
                <a:pathLst>
                  <a:path extrusionOk="0" h="1300" w="2484">
                    <a:moveTo>
                      <a:pt x="882" y="0"/>
                    </a:moveTo>
                    <a:cubicBezTo>
                      <a:pt x="512" y="0"/>
                      <a:pt x="275" y="196"/>
                      <a:pt x="0" y="448"/>
                    </a:cubicBezTo>
                    <a:cubicBezTo>
                      <a:pt x="195" y="866"/>
                      <a:pt x="363" y="1145"/>
                      <a:pt x="893" y="1257"/>
                    </a:cubicBezTo>
                    <a:cubicBezTo>
                      <a:pt x="1028" y="1285"/>
                      <a:pt x="1175" y="1299"/>
                      <a:pt x="1325" y="1299"/>
                    </a:cubicBezTo>
                    <a:cubicBezTo>
                      <a:pt x="1766" y="1299"/>
                      <a:pt x="2233" y="1179"/>
                      <a:pt x="2483" y="950"/>
                    </a:cubicBezTo>
                    <a:cubicBezTo>
                      <a:pt x="2316" y="532"/>
                      <a:pt x="1674" y="141"/>
                      <a:pt x="1144" y="29"/>
                    </a:cubicBezTo>
                    <a:cubicBezTo>
                      <a:pt x="1049" y="9"/>
                      <a:pt x="963" y="0"/>
                      <a:pt x="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4" name="Google Shape;19184;p53"/>
              <p:cNvSpPr/>
              <p:nvPr/>
            </p:nvSpPr>
            <p:spPr>
              <a:xfrm>
                <a:off x="7929400" y="3606175"/>
                <a:ext cx="42575" cy="21025"/>
              </a:xfrm>
              <a:custGeom>
                <a:rect b="b" l="l" r="r" t="t"/>
                <a:pathLst>
                  <a:path extrusionOk="0" h="841" w="1703">
                    <a:moveTo>
                      <a:pt x="751" y="0"/>
                    </a:moveTo>
                    <a:cubicBezTo>
                      <a:pt x="724" y="0"/>
                      <a:pt x="697" y="1"/>
                      <a:pt x="670" y="3"/>
                    </a:cubicBezTo>
                    <a:cubicBezTo>
                      <a:pt x="308" y="3"/>
                      <a:pt x="168" y="199"/>
                      <a:pt x="1" y="450"/>
                    </a:cubicBezTo>
                    <a:cubicBezTo>
                      <a:pt x="196" y="701"/>
                      <a:pt x="363" y="840"/>
                      <a:pt x="698" y="840"/>
                    </a:cubicBezTo>
                    <a:cubicBezTo>
                      <a:pt x="1061" y="812"/>
                      <a:pt x="1535" y="645"/>
                      <a:pt x="1703" y="394"/>
                    </a:cubicBezTo>
                    <a:cubicBezTo>
                      <a:pt x="1521" y="161"/>
                      <a:pt x="1101" y="0"/>
                      <a:pt x="7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5" name="Google Shape;19185;p53"/>
              <p:cNvSpPr/>
              <p:nvPr/>
            </p:nvSpPr>
            <p:spPr>
              <a:xfrm>
                <a:off x="7914750" y="3534900"/>
                <a:ext cx="32825" cy="30975"/>
              </a:xfrm>
              <a:custGeom>
                <a:rect b="b" l="l" r="r" t="t"/>
                <a:pathLst>
                  <a:path extrusionOk="0" h="1239" w="1313">
                    <a:moveTo>
                      <a:pt x="1155" y="0"/>
                    </a:moveTo>
                    <a:cubicBezTo>
                      <a:pt x="858" y="0"/>
                      <a:pt x="477" y="202"/>
                      <a:pt x="252" y="427"/>
                    </a:cubicBezTo>
                    <a:cubicBezTo>
                      <a:pt x="1" y="678"/>
                      <a:pt x="29" y="929"/>
                      <a:pt x="84" y="1208"/>
                    </a:cubicBezTo>
                    <a:cubicBezTo>
                      <a:pt x="183" y="1226"/>
                      <a:pt x="273" y="1238"/>
                      <a:pt x="357" y="1238"/>
                    </a:cubicBezTo>
                    <a:cubicBezTo>
                      <a:pt x="537" y="1238"/>
                      <a:pt x="695" y="1184"/>
                      <a:pt x="866" y="1013"/>
                    </a:cubicBezTo>
                    <a:cubicBezTo>
                      <a:pt x="1117" y="762"/>
                      <a:pt x="1312" y="316"/>
                      <a:pt x="1256" y="9"/>
                    </a:cubicBezTo>
                    <a:cubicBezTo>
                      <a:pt x="1224" y="3"/>
                      <a:pt x="1190" y="0"/>
                      <a:pt x="11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6" name="Google Shape;19186;p53"/>
              <p:cNvSpPr/>
              <p:nvPr/>
            </p:nvSpPr>
            <p:spPr>
              <a:xfrm>
                <a:off x="8046575" y="3643900"/>
                <a:ext cx="43975" cy="85825"/>
              </a:xfrm>
              <a:custGeom>
                <a:rect b="b" l="l" r="r" t="t"/>
                <a:pathLst>
                  <a:path extrusionOk="0" h="3433" w="1759">
                    <a:moveTo>
                      <a:pt x="810" y="1"/>
                    </a:moveTo>
                    <a:cubicBezTo>
                      <a:pt x="308" y="364"/>
                      <a:pt x="1" y="1340"/>
                      <a:pt x="29" y="2065"/>
                    </a:cubicBezTo>
                    <a:cubicBezTo>
                      <a:pt x="57" y="2791"/>
                      <a:pt x="391" y="3098"/>
                      <a:pt x="921" y="3432"/>
                    </a:cubicBezTo>
                    <a:cubicBezTo>
                      <a:pt x="1424" y="3070"/>
                      <a:pt x="1758" y="2735"/>
                      <a:pt x="1730" y="2010"/>
                    </a:cubicBezTo>
                    <a:cubicBezTo>
                      <a:pt x="1703" y="1284"/>
                      <a:pt x="1340" y="336"/>
                      <a:pt x="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7" name="Google Shape;19187;p53"/>
              <p:cNvSpPr/>
              <p:nvPr/>
            </p:nvSpPr>
            <p:spPr>
              <a:xfrm>
                <a:off x="8074475" y="3694450"/>
                <a:ext cx="49550" cy="40875"/>
              </a:xfrm>
              <a:custGeom>
                <a:rect b="b" l="l" r="r" t="t"/>
                <a:pathLst>
                  <a:path extrusionOk="0" h="1635" w="1982">
                    <a:moveTo>
                      <a:pt x="1663" y="1"/>
                    </a:moveTo>
                    <a:cubicBezTo>
                      <a:pt x="1266" y="1"/>
                      <a:pt x="778" y="191"/>
                      <a:pt x="447" y="434"/>
                    </a:cubicBezTo>
                    <a:cubicBezTo>
                      <a:pt x="29" y="769"/>
                      <a:pt x="1" y="1076"/>
                      <a:pt x="29" y="1522"/>
                    </a:cubicBezTo>
                    <a:cubicBezTo>
                      <a:pt x="224" y="1587"/>
                      <a:pt x="402" y="1634"/>
                      <a:pt x="576" y="1634"/>
                    </a:cubicBezTo>
                    <a:cubicBezTo>
                      <a:pt x="773" y="1634"/>
                      <a:pt x="965" y="1574"/>
                      <a:pt x="1172" y="1410"/>
                    </a:cubicBezTo>
                    <a:cubicBezTo>
                      <a:pt x="1591" y="1076"/>
                      <a:pt x="1982" y="490"/>
                      <a:pt x="1954" y="43"/>
                    </a:cubicBezTo>
                    <a:cubicBezTo>
                      <a:pt x="1866" y="14"/>
                      <a:pt x="1768" y="1"/>
                      <a:pt x="16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8" name="Google Shape;19188;p53"/>
              <p:cNvSpPr/>
              <p:nvPr/>
            </p:nvSpPr>
            <p:spPr>
              <a:xfrm>
                <a:off x="7983800" y="3685050"/>
                <a:ext cx="31425" cy="60725"/>
              </a:xfrm>
              <a:custGeom>
                <a:rect b="b" l="l" r="r" t="t"/>
                <a:pathLst>
                  <a:path extrusionOk="0" h="2429" w="1257">
                    <a:moveTo>
                      <a:pt x="503" y="1"/>
                    </a:moveTo>
                    <a:cubicBezTo>
                      <a:pt x="168" y="280"/>
                      <a:pt x="1" y="977"/>
                      <a:pt x="29" y="1508"/>
                    </a:cubicBezTo>
                    <a:cubicBezTo>
                      <a:pt x="85" y="2010"/>
                      <a:pt x="336" y="2205"/>
                      <a:pt x="698" y="2428"/>
                    </a:cubicBezTo>
                    <a:cubicBezTo>
                      <a:pt x="1033" y="2149"/>
                      <a:pt x="1256" y="1926"/>
                      <a:pt x="1228" y="1396"/>
                    </a:cubicBezTo>
                    <a:cubicBezTo>
                      <a:pt x="1173" y="894"/>
                      <a:pt x="894" y="224"/>
                      <a:pt x="5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9" name="Google Shape;19189;p53"/>
              <p:cNvSpPr/>
              <p:nvPr/>
            </p:nvSpPr>
            <p:spPr>
              <a:xfrm>
                <a:off x="8125400" y="3717850"/>
                <a:ext cx="32800" cy="26625"/>
              </a:xfrm>
              <a:custGeom>
                <a:rect b="b" l="l" r="r" t="t"/>
                <a:pathLst>
                  <a:path extrusionOk="0" h="1065" w="1312">
                    <a:moveTo>
                      <a:pt x="1101" y="0"/>
                    </a:moveTo>
                    <a:cubicBezTo>
                      <a:pt x="840" y="0"/>
                      <a:pt x="523" y="106"/>
                      <a:pt x="307" y="279"/>
                    </a:cubicBezTo>
                    <a:cubicBezTo>
                      <a:pt x="28" y="474"/>
                      <a:pt x="0" y="698"/>
                      <a:pt x="0" y="977"/>
                    </a:cubicBezTo>
                    <a:cubicBezTo>
                      <a:pt x="133" y="1030"/>
                      <a:pt x="247" y="1064"/>
                      <a:pt x="361" y="1064"/>
                    </a:cubicBezTo>
                    <a:cubicBezTo>
                      <a:pt x="485" y="1064"/>
                      <a:pt x="608" y="1023"/>
                      <a:pt x="754" y="921"/>
                    </a:cubicBezTo>
                    <a:cubicBezTo>
                      <a:pt x="1033" y="726"/>
                      <a:pt x="1312" y="335"/>
                      <a:pt x="1312" y="28"/>
                    </a:cubicBezTo>
                    <a:cubicBezTo>
                      <a:pt x="1249" y="9"/>
                      <a:pt x="1177" y="0"/>
                      <a:pt x="1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0" name="Google Shape;19190;p53"/>
              <p:cNvSpPr/>
              <p:nvPr/>
            </p:nvSpPr>
            <p:spPr>
              <a:xfrm>
                <a:off x="7944750" y="3737000"/>
                <a:ext cx="36300" cy="24600"/>
              </a:xfrm>
              <a:custGeom>
                <a:rect b="b" l="l" r="r" t="t"/>
                <a:pathLst>
                  <a:path extrusionOk="0" h="984" w="1452">
                    <a:moveTo>
                      <a:pt x="351" y="1"/>
                    </a:moveTo>
                    <a:cubicBezTo>
                      <a:pt x="220" y="1"/>
                      <a:pt x="98" y="22"/>
                      <a:pt x="0" y="71"/>
                    </a:cubicBezTo>
                    <a:cubicBezTo>
                      <a:pt x="56" y="378"/>
                      <a:pt x="363" y="741"/>
                      <a:pt x="670" y="880"/>
                    </a:cubicBezTo>
                    <a:cubicBezTo>
                      <a:pt x="803" y="953"/>
                      <a:pt x="915" y="983"/>
                      <a:pt x="1022" y="983"/>
                    </a:cubicBezTo>
                    <a:cubicBezTo>
                      <a:pt x="1162" y="983"/>
                      <a:pt x="1293" y="931"/>
                      <a:pt x="1451" y="852"/>
                    </a:cubicBezTo>
                    <a:cubicBezTo>
                      <a:pt x="1395" y="573"/>
                      <a:pt x="1368" y="350"/>
                      <a:pt x="1061" y="183"/>
                    </a:cubicBezTo>
                    <a:cubicBezTo>
                      <a:pt x="861" y="74"/>
                      <a:pt x="592" y="1"/>
                      <a:pt x="3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1" name="Google Shape;19191;p53"/>
              <p:cNvSpPr/>
              <p:nvPr/>
            </p:nvSpPr>
            <p:spPr>
              <a:xfrm>
                <a:off x="7651800" y="3555325"/>
                <a:ext cx="43975" cy="86525"/>
              </a:xfrm>
              <a:custGeom>
                <a:rect b="b" l="l" r="r" t="t"/>
                <a:pathLst>
                  <a:path extrusionOk="0" h="3461" w="1759">
                    <a:moveTo>
                      <a:pt x="810" y="1"/>
                    </a:moveTo>
                    <a:cubicBezTo>
                      <a:pt x="308" y="391"/>
                      <a:pt x="1" y="1340"/>
                      <a:pt x="29" y="2093"/>
                    </a:cubicBezTo>
                    <a:cubicBezTo>
                      <a:pt x="57" y="2819"/>
                      <a:pt x="419" y="3098"/>
                      <a:pt x="922" y="3460"/>
                    </a:cubicBezTo>
                    <a:cubicBezTo>
                      <a:pt x="1424" y="3070"/>
                      <a:pt x="1758" y="2763"/>
                      <a:pt x="1731" y="2037"/>
                    </a:cubicBezTo>
                    <a:cubicBezTo>
                      <a:pt x="1703" y="1312"/>
                      <a:pt x="1340" y="336"/>
                      <a:pt x="810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2" name="Google Shape;19192;p53"/>
              <p:cNvSpPr/>
              <p:nvPr/>
            </p:nvSpPr>
            <p:spPr>
              <a:xfrm>
                <a:off x="7679700" y="3606225"/>
                <a:ext cx="49550" cy="40525"/>
              </a:xfrm>
              <a:custGeom>
                <a:rect b="b" l="l" r="r" t="t"/>
                <a:pathLst>
                  <a:path extrusionOk="0" h="1621" w="1982">
                    <a:moveTo>
                      <a:pt x="1708" y="0"/>
                    </a:moveTo>
                    <a:cubicBezTo>
                      <a:pt x="1304" y="0"/>
                      <a:pt x="791" y="196"/>
                      <a:pt x="447" y="448"/>
                    </a:cubicBezTo>
                    <a:cubicBezTo>
                      <a:pt x="29" y="755"/>
                      <a:pt x="1" y="1089"/>
                      <a:pt x="29" y="1508"/>
                    </a:cubicBezTo>
                    <a:cubicBezTo>
                      <a:pt x="225" y="1573"/>
                      <a:pt x="402" y="1620"/>
                      <a:pt x="576" y="1620"/>
                    </a:cubicBezTo>
                    <a:cubicBezTo>
                      <a:pt x="773" y="1620"/>
                      <a:pt x="965" y="1560"/>
                      <a:pt x="1173" y="1396"/>
                    </a:cubicBezTo>
                    <a:cubicBezTo>
                      <a:pt x="1591" y="1089"/>
                      <a:pt x="1982" y="476"/>
                      <a:pt x="1954" y="29"/>
                    </a:cubicBezTo>
                    <a:cubicBezTo>
                      <a:pt x="1879" y="9"/>
                      <a:pt x="1796" y="0"/>
                      <a:pt x="1708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3" name="Google Shape;19193;p53"/>
              <p:cNvSpPr/>
              <p:nvPr/>
            </p:nvSpPr>
            <p:spPr>
              <a:xfrm>
                <a:off x="7612750" y="3588075"/>
                <a:ext cx="46050" cy="47675"/>
              </a:xfrm>
              <a:custGeom>
                <a:rect b="b" l="l" r="r" t="t"/>
                <a:pathLst>
                  <a:path extrusionOk="0" h="1907" w="1842">
                    <a:moveTo>
                      <a:pt x="158" y="1"/>
                    </a:moveTo>
                    <a:cubicBezTo>
                      <a:pt x="143" y="1"/>
                      <a:pt x="127" y="1"/>
                      <a:pt x="112" y="2"/>
                    </a:cubicBezTo>
                    <a:cubicBezTo>
                      <a:pt x="1" y="448"/>
                      <a:pt x="252" y="1118"/>
                      <a:pt x="586" y="1509"/>
                    </a:cubicBezTo>
                    <a:cubicBezTo>
                      <a:pt x="841" y="1833"/>
                      <a:pt x="1115" y="1907"/>
                      <a:pt x="1456" y="1907"/>
                    </a:cubicBezTo>
                    <a:cubicBezTo>
                      <a:pt x="1526" y="1907"/>
                      <a:pt x="1598" y="1904"/>
                      <a:pt x="1674" y="1899"/>
                    </a:cubicBezTo>
                    <a:cubicBezTo>
                      <a:pt x="1786" y="1481"/>
                      <a:pt x="1842" y="1146"/>
                      <a:pt x="1507" y="755"/>
                    </a:cubicBezTo>
                    <a:cubicBezTo>
                      <a:pt x="1184" y="378"/>
                      <a:pt x="600" y="1"/>
                      <a:pt x="158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4" name="Google Shape;19194;p53"/>
              <p:cNvSpPr/>
              <p:nvPr/>
            </p:nvSpPr>
            <p:spPr>
              <a:xfrm>
                <a:off x="7730625" y="3629675"/>
                <a:ext cx="33500" cy="26650"/>
              </a:xfrm>
              <a:custGeom>
                <a:rect b="b" l="l" r="r" t="t"/>
                <a:pathLst>
                  <a:path extrusionOk="0" h="1066" w="1340">
                    <a:moveTo>
                      <a:pt x="1104" y="0"/>
                    </a:moveTo>
                    <a:cubicBezTo>
                      <a:pt x="839" y="0"/>
                      <a:pt x="518" y="116"/>
                      <a:pt x="307" y="263"/>
                    </a:cubicBezTo>
                    <a:cubicBezTo>
                      <a:pt x="28" y="458"/>
                      <a:pt x="0" y="682"/>
                      <a:pt x="0" y="988"/>
                    </a:cubicBezTo>
                    <a:cubicBezTo>
                      <a:pt x="140" y="1030"/>
                      <a:pt x="259" y="1065"/>
                      <a:pt x="381" y="1065"/>
                    </a:cubicBezTo>
                    <a:cubicBezTo>
                      <a:pt x="503" y="1065"/>
                      <a:pt x="628" y="1030"/>
                      <a:pt x="782" y="933"/>
                    </a:cubicBezTo>
                    <a:cubicBezTo>
                      <a:pt x="1061" y="709"/>
                      <a:pt x="1340" y="319"/>
                      <a:pt x="1340" y="40"/>
                    </a:cubicBezTo>
                    <a:cubicBezTo>
                      <a:pt x="1271" y="12"/>
                      <a:pt x="1191" y="0"/>
                      <a:pt x="1104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5" name="Google Shape;19195;p53"/>
              <p:cNvSpPr/>
              <p:nvPr/>
            </p:nvSpPr>
            <p:spPr>
              <a:xfrm>
                <a:off x="7568100" y="3625025"/>
                <a:ext cx="36300" cy="24725"/>
              </a:xfrm>
              <a:custGeom>
                <a:rect b="b" l="l" r="r" t="t"/>
                <a:pathLst>
                  <a:path extrusionOk="0" h="989" w="1452">
                    <a:moveTo>
                      <a:pt x="355" y="0"/>
                    </a:moveTo>
                    <a:cubicBezTo>
                      <a:pt x="223" y="0"/>
                      <a:pt x="100" y="19"/>
                      <a:pt x="1" y="58"/>
                    </a:cubicBezTo>
                    <a:cubicBezTo>
                      <a:pt x="29" y="365"/>
                      <a:pt x="364" y="728"/>
                      <a:pt x="671" y="895"/>
                    </a:cubicBezTo>
                    <a:cubicBezTo>
                      <a:pt x="791" y="961"/>
                      <a:pt x="895" y="988"/>
                      <a:pt x="993" y="988"/>
                    </a:cubicBezTo>
                    <a:cubicBezTo>
                      <a:pt x="1144" y="988"/>
                      <a:pt x="1283" y="924"/>
                      <a:pt x="1452" y="840"/>
                    </a:cubicBezTo>
                    <a:cubicBezTo>
                      <a:pt x="1396" y="561"/>
                      <a:pt x="1368" y="337"/>
                      <a:pt x="1061" y="170"/>
                    </a:cubicBezTo>
                    <a:cubicBezTo>
                      <a:pt x="863" y="62"/>
                      <a:pt x="595" y="0"/>
                      <a:pt x="355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6" name="Google Shape;19196;p53"/>
              <p:cNvSpPr/>
              <p:nvPr/>
            </p:nvSpPr>
            <p:spPr>
              <a:xfrm>
                <a:off x="7793400" y="3282050"/>
                <a:ext cx="85125" cy="48150"/>
              </a:xfrm>
              <a:custGeom>
                <a:rect b="b" l="l" r="r" t="t"/>
                <a:pathLst>
                  <a:path extrusionOk="0" h="1926" w="3405">
                    <a:moveTo>
                      <a:pt x="1281" y="0"/>
                    </a:moveTo>
                    <a:cubicBezTo>
                      <a:pt x="788" y="0"/>
                      <a:pt x="306" y="105"/>
                      <a:pt x="0" y="330"/>
                    </a:cubicBezTo>
                    <a:cubicBezTo>
                      <a:pt x="196" y="944"/>
                      <a:pt x="1033" y="1586"/>
                      <a:pt x="1758" y="1837"/>
                    </a:cubicBezTo>
                    <a:cubicBezTo>
                      <a:pt x="1956" y="1898"/>
                      <a:pt x="2132" y="1925"/>
                      <a:pt x="2292" y="1925"/>
                    </a:cubicBezTo>
                    <a:cubicBezTo>
                      <a:pt x="2718" y="1925"/>
                      <a:pt x="3039" y="1730"/>
                      <a:pt x="3404" y="1446"/>
                    </a:cubicBezTo>
                    <a:cubicBezTo>
                      <a:pt x="3237" y="832"/>
                      <a:pt x="3041" y="386"/>
                      <a:pt x="2316" y="163"/>
                    </a:cubicBezTo>
                    <a:cubicBezTo>
                      <a:pt x="2009" y="56"/>
                      <a:pt x="1642" y="0"/>
                      <a:pt x="12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7" name="Google Shape;19197;p53"/>
              <p:cNvSpPr/>
              <p:nvPr/>
            </p:nvSpPr>
            <p:spPr>
              <a:xfrm>
                <a:off x="7856875" y="3253325"/>
                <a:ext cx="37675" cy="60700"/>
              </a:xfrm>
              <a:custGeom>
                <a:rect b="b" l="l" r="r" t="t"/>
                <a:pathLst>
                  <a:path extrusionOk="0" h="2428" w="1507">
                    <a:moveTo>
                      <a:pt x="307" y="0"/>
                    </a:moveTo>
                    <a:cubicBezTo>
                      <a:pt x="28" y="363"/>
                      <a:pt x="0" y="1116"/>
                      <a:pt x="168" y="1619"/>
                    </a:cubicBezTo>
                    <a:cubicBezTo>
                      <a:pt x="307" y="2149"/>
                      <a:pt x="614" y="2288"/>
                      <a:pt x="1060" y="2428"/>
                    </a:cubicBezTo>
                    <a:cubicBezTo>
                      <a:pt x="1339" y="2065"/>
                      <a:pt x="1507" y="1758"/>
                      <a:pt x="1339" y="1256"/>
                    </a:cubicBezTo>
                    <a:cubicBezTo>
                      <a:pt x="1200" y="754"/>
                      <a:pt x="753" y="140"/>
                      <a:pt x="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8" name="Google Shape;19198;p53"/>
              <p:cNvSpPr/>
              <p:nvPr/>
            </p:nvSpPr>
            <p:spPr>
              <a:xfrm>
                <a:off x="7886150" y="3206600"/>
                <a:ext cx="32125" cy="63475"/>
              </a:xfrm>
              <a:custGeom>
                <a:rect b="b" l="l" r="r" t="t"/>
                <a:pathLst>
                  <a:path extrusionOk="0" h="2539" w="1285">
                    <a:moveTo>
                      <a:pt x="587" y="0"/>
                    </a:moveTo>
                    <a:cubicBezTo>
                      <a:pt x="224" y="279"/>
                      <a:pt x="1" y="977"/>
                      <a:pt x="29" y="1535"/>
                    </a:cubicBezTo>
                    <a:cubicBezTo>
                      <a:pt x="29" y="2065"/>
                      <a:pt x="308" y="2260"/>
                      <a:pt x="671" y="2539"/>
                    </a:cubicBezTo>
                    <a:cubicBezTo>
                      <a:pt x="1033" y="2260"/>
                      <a:pt x="1284" y="2009"/>
                      <a:pt x="1256" y="1479"/>
                    </a:cubicBezTo>
                    <a:cubicBezTo>
                      <a:pt x="1256" y="949"/>
                      <a:pt x="977" y="251"/>
                      <a:pt x="5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9" name="Google Shape;19199;p53"/>
              <p:cNvSpPr/>
              <p:nvPr/>
            </p:nvSpPr>
            <p:spPr>
              <a:xfrm>
                <a:off x="7851975" y="3198225"/>
                <a:ext cx="24450" cy="41175"/>
              </a:xfrm>
              <a:custGeom>
                <a:rect b="b" l="l" r="r" t="t"/>
                <a:pathLst>
                  <a:path extrusionOk="0" h="1647" w="978">
                    <a:moveTo>
                      <a:pt x="224" y="0"/>
                    </a:moveTo>
                    <a:cubicBezTo>
                      <a:pt x="29" y="251"/>
                      <a:pt x="1" y="754"/>
                      <a:pt x="85" y="1088"/>
                    </a:cubicBezTo>
                    <a:cubicBezTo>
                      <a:pt x="168" y="1423"/>
                      <a:pt x="391" y="1535"/>
                      <a:pt x="670" y="1646"/>
                    </a:cubicBezTo>
                    <a:cubicBezTo>
                      <a:pt x="866" y="1395"/>
                      <a:pt x="977" y="1200"/>
                      <a:pt x="894" y="865"/>
                    </a:cubicBezTo>
                    <a:cubicBezTo>
                      <a:pt x="810" y="530"/>
                      <a:pt x="503" y="112"/>
                      <a:pt x="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0" name="Google Shape;19200;p53"/>
              <p:cNvSpPr/>
              <p:nvPr/>
            </p:nvSpPr>
            <p:spPr>
              <a:xfrm>
                <a:off x="7785025" y="3240225"/>
                <a:ext cx="36300" cy="26225"/>
              </a:xfrm>
              <a:custGeom>
                <a:rect b="b" l="l" r="r" t="t"/>
                <a:pathLst>
                  <a:path extrusionOk="0" h="1049" w="1452">
                    <a:moveTo>
                      <a:pt x="301" y="0"/>
                    </a:moveTo>
                    <a:cubicBezTo>
                      <a:pt x="189" y="0"/>
                      <a:pt x="86" y="16"/>
                      <a:pt x="1" y="50"/>
                    </a:cubicBezTo>
                    <a:cubicBezTo>
                      <a:pt x="1" y="357"/>
                      <a:pt x="335" y="748"/>
                      <a:pt x="642" y="943"/>
                    </a:cubicBezTo>
                    <a:cubicBezTo>
                      <a:pt x="781" y="1018"/>
                      <a:pt x="897" y="1049"/>
                      <a:pt x="1010" y="1049"/>
                    </a:cubicBezTo>
                    <a:cubicBezTo>
                      <a:pt x="1148" y="1049"/>
                      <a:pt x="1283" y="1004"/>
                      <a:pt x="1451" y="943"/>
                    </a:cubicBezTo>
                    <a:cubicBezTo>
                      <a:pt x="1423" y="636"/>
                      <a:pt x="1368" y="413"/>
                      <a:pt x="1061" y="218"/>
                    </a:cubicBezTo>
                    <a:cubicBezTo>
                      <a:pt x="848" y="82"/>
                      <a:pt x="554" y="0"/>
                      <a:pt x="3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1" name="Google Shape;19201;p53"/>
              <p:cNvSpPr/>
              <p:nvPr/>
            </p:nvSpPr>
            <p:spPr>
              <a:xfrm>
                <a:off x="7329575" y="3437575"/>
                <a:ext cx="85125" cy="48150"/>
              </a:xfrm>
              <a:custGeom>
                <a:rect b="b" l="l" r="r" t="t"/>
                <a:pathLst>
                  <a:path extrusionOk="0" h="1926" w="3405">
                    <a:moveTo>
                      <a:pt x="1281" y="1"/>
                    </a:moveTo>
                    <a:cubicBezTo>
                      <a:pt x="788" y="1"/>
                      <a:pt x="306" y="105"/>
                      <a:pt x="0" y="331"/>
                    </a:cubicBezTo>
                    <a:cubicBezTo>
                      <a:pt x="196" y="944"/>
                      <a:pt x="1033" y="1586"/>
                      <a:pt x="1758" y="1837"/>
                    </a:cubicBezTo>
                    <a:cubicBezTo>
                      <a:pt x="1956" y="1898"/>
                      <a:pt x="2132" y="1926"/>
                      <a:pt x="2292" y="1926"/>
                    </a:cubicBezTo>
                    <a:cubicBezTo>
                      <a:pt x="2719" y="1926"/>
                      <a:pt x="3039" y="1730"/>
                      <a:pt x="3404" y="1447"/>
                    </a:cubicBezTo>
                    <a:cubicBezTo>
                      <a:pt x="3237" y="833"/>
                      <a:pt x="3041" y="386"/>
                      <a:pt x="2316" y="163"/>
                    </a:cubicBezTo>
                    <a:cubicBezTo>
                      <a:pt x="2009" y="57"/>
                      <a:pt x="1642" y="1"/>
                      <a:pt x="1281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2" name="Google Shape;19202;p53"/>
              <p:cNvSpPr/>
              <p:nvPr/>
            </p:nvSpPr>
            <p:spPr>
              <a:xfrm>
                <a:off x="7393050" y="3408850"/>
                <a:ext cx="37675" cy="60725"/>
              </a:xfrm>
              <a:custGeom>
                <a:rect b="b" l="l" r="r" t="t"/>
                <a:pathLst>
                  <a:path extrusionOk="0" h="2429" w="1507">
                    <a:moveTo>
                      <a:pt x="307" y="1"/>
                    </a:moveTo>
                    <a:cubicBezTo>
                      <a:pt x="28" y="364"/>
                      <a:pt x="0" y="1117"/>
                      <a:pt x="168" y="1619"/>
                    </a:cubicBezTo>
                    <a:cubicBezTo>
                      <a:pt x="307" y="2149"/>
                      <a:pt x="614" y="2289"/>
                      <a:pt x="1060" y="2428"/>
                    </a:cubicBezTo>
                    <a:cubicBezTo>
                      <a:pt x="1339" y="2065"/>
                      <a:pt x="1507" y="1759"/>
                      <a:pt x="1339" y="1256"/>
                    </a:cubicBezTo>
                    <a:cubicBezTo>
                      <a:pt x="1200" y="754"/>
                      <a:pt x="754" y="140"/>
                      <a:pt x="307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3" name="Google Shape;19203;p53"/>
              <p:cNvSpPr/>
              <p:nvPr/>
            </p:nvSpPr>
            <p:spPr>
              <a:xfrm>
                <a:off x="7422350" y="3362125"/>
                <a:ext cx="32100" cy="63500"/>
              </a:xfrm>
              <a:custGeom>
                <a:rect b="b" l="l" r="r" t="t"/>
                <a:pathLst>
                  <a:path extrusionOk="0" h="2540" w="1284">
                    <a:moveTo>
                      <a:pt x="586" y="1"/>
                    </a:moveTo>
                    <a:cubicBezTo>
                      <a:pt x="223" y="280"/>
                      <a:pt x="0" y="977"/>
                      <a:pt x="28" y="1535"/>
                    </a:cubicBezTo>
                    <a:cubicBezTo>
                      <a:pt x="28" y="2065"/>
                      <a:pt x="307" y="2288"/>
                      <a:pt x="670" y="2539"/>
                    </a:cubicBezTo>
                    <a:cubicBezTo>
                      <a:pt x="1032" y="2261"/>
                      <a:pt x="1283" y="2009"/>
                      <a:pt x="1256" y="1479"/>
                    </a:cubicBezTo>
                    <a:cubicBezTo>
                      <a:pt x="1256" y="949"/>
                      <a:pt x="977" y="252"/>
                      <a:pt x="586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4" name="Google Shape;19204;p53"/>
              <p:cNvSpPr/>
              <p:nvPr/>
            </p:nvSpPr>
            <p:spPr>
              <a:xfrm>
                <a:off x="7728525" y="3355850"/>
                <a:ext cx="25150" cy="41175"/>
              </a:xfrm>
              <a:custGeom>
                <a:rect b="b" l="l" r="r" t="t"/>
                <a:pathLst>
                  <a:path extrusionOk="0" h="1647" w="1006">
                    <a:moveTo>
                      <a:pt x="224" y="1"/>
                    </a:moveTo>
                    <a:cubicBezTo>
                      <a:pt x="29" y="252"/>
                      <a:pt x="1" y="754"/>
                      <a:pt x="112" y="1089"/>
                    </a:cubicBezTo>
                    <a:cubicBezTo>
                      <a:pt x="196" y="1451"/>
                      <a:pt x="391" y="1535"/>
                      <a:pt x="670" y="1647"/>
                    </a:cubicBezTo>
                    <a:cubicBezTo>
                      <a:pt x="866" y="1423"/>
                      <a:pt x="1005" y="1228"/>
                      <a:pt x="921" y="865"/>
                    </a:cubicBezTo>
                    <a:cubicBezTo>
                      <a:pt x="810" y="531"/>
                      <a:pt x="531" y="112"/>
                      <a:pt x="2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5" name="Google Shape;19205;p53"/>
              <p:cNvSpPr/>
              <p:nvPr/>
            </p:nvSpPr>
            <p:spPr>
              <a:xfrm>
                <a:off x="7658775" y="3387250"/>
                <a:ext cx="30725" cy="35575"/>
              </a:xfrm>
              <a:custGeom>
                <a:rect b="b" l="l" r="r" t="t"/>
                <a:pathLst>
                  <a:path extrusionOk="0" h="1423" w="1229">
                    <a:moveTo>
                      <a:pt x="112" y="0"/>
                    </a:moveTo>
                    <a:cubicBezTo>
                      <a:pt x="1" y="307"/>
                      <a:pt x="140" y="781"/>
                      <a:pt x="336" y="1088"/>
                    </a:cubicBezTo>
                    <a:cubicBezTo>
                      <a:pt x="531" y="1395"/>
                      <a:pt x="754" y="1423"/>
                      <a:pt x="1061" y="1423"/>
                    </a:cubicBezTo>
                    <a:cubicBezTo>
                      <a:pt x="1173" y="1144"/>
                      <a:pt x="1228" y="921"/>
                      <a:pt x="1033" y="614"/>
                    </a:cubicBezTo>
                    <a:cubicBezTo>
                      <a:pt x="838" y="335"/>
                      <a:pt x="419" y="28"/>
                      <a:pt x="1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6" name="Google Shape;19206;p53"/>
              <p:cNvSpPr/>
              <p:nvPr/>
            </p:nvSpPr>
            <p:spPr>
              <a:xfrm>
                <a:off x="8236300" y="3558850"/>
                <a:ext cx="88600" cy="44975"/>
              </a:xfrm>
              <a:custGeom>
                <a:rect b="b" l="l" r="r" t="t"/>
                <a:pathLst>
                  <a:path extrusionOk="0" h="1799" w="3544">
                    <a:moveTo>
                      <a:pt x="1828" y="1"/>
                    </a:moveTo>
                    <a:cubicBezTo>
                      <a:pt x="1139" y="1"/>
                      <a:pt x="352" y="242"/>
                      <a:pt x="0" y="641"/>
                    </a:cubicBezTo>
                    <a:cubicBezTo>
                      <a:pt x="307" y="1199"/>
                      <a:pt x="1256" y="1673"/>
                      <a:pt x="1981" y="1785"/>
                    </a:cubicBezTo>
                    <a:cubicBezTo>
                      <a:pt x="2064" y="1794"/>
                      <a:pt x="2143" y="1799"/>
                      <a:pt x="2217" y="1799"/>
                    </a:cubicBezTo>
                    <a:cubicBezTo>
                      <a:pt x="2816" y="1799"/>
                      <a:pt x="3146" y="1509"/>
                      <a:pt x="3543" y="1087"/>
                    </a:cubicBezTo>
                    <a:cubicBezTo>
                      <a:pt x="3237" y="501"/>
                      <a:pt x="2958" y="111"/>
                      <a:pt x="2204" y="27"/>
                    </a:cubicBezTo>
                    <a:cubicBezTo>
                      <a:pt x="2085" y="9"/>
                      <a:pt x="1958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7" name="Google Shape;19207;p53"/>
              <p:cNvSpPr/>
              <p:nvPr/>
            </p:nvSpPr>
            <p:spPr>
              <a:xfrm>
                <a:off x="8303250" y="3512075"/>
                <a:ext cx="42575" cy="55825"/>
              </a:xfrm>
              <a:custGeom>
                <a:rect b="b" l="l" r="r" t="t"/>
                <a:pathLst>
                  <a:path extrusionOk="0" h="2233" w="1703">
                    <a:moveTo>
                      <a:pt x="196" y="1"/>
                    </a:moveTo>
                    <a:lnTo>
                      <a:pt x="196" y="1"/>
                    </a:lnTo>
                    <a:cubicBezTo>
                      <a:pt x="1" y="419"/>
                      <a:pt x="112" y="1173"/>
                      <a:pt x="363" y="1647"/>
                    </a:cubicBezTo>
                    <a:cubicBezTo>
                      <a:pt x="614" y="2093"/>
                      <a:pt x="949" y="2177"/>
                      <a:pt x="1396" y="2233"/>
                    </a:cubicBezTo>
                    <a:cubicBezTo>
                      <a:pt x="1591" y="1814"/>
                      <a:pt x="1702" y="1508"/>
                      <a:pt x="1451" y="1033"/>
                    </a:cubicBezTo>
                    <a:cubicBezTo>
                      <a:pt x="1200" y="559"/>
                      <a:pt x="642" y="57"/>
                      <a:pt x="1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8" name="Google Shape;19208;p53"/>
              <p:cNvSpPr/>
              <p:nvPr/>
            </p:nvSpPr>
            <p:spPr>
              <a:xfrm>
                <a:off x="8254425" y="3613650"/>
                <a:ext cx="60000" cy="34275"/>
              </a:xfrm>
              <a:custGeom>
                <a:rect b="b" l="l" r="r" t="t"/>
                <a:pathLst>
                  <a:path extrusionOk="0" h="1371" w="2400">
                    <a:moveTo>
                      <a:pt x="1604" y="0"/>
                    </a:moveTo>
                    <a:cubicBezTo>
                      <a:pt x="1490" y="0"/>
                      <a:pt x="1366" y="21"/>
                      <a:pt x="1228" y="67"/>
                    </a:cubicBezTo>
                    <a:cubicBezTo>
                      <a:pt x="726" y="234"/>
                      <a:pt x="140" y="709"/>
                      <a:pt x="1" y="1127"/>
                    </a:cubicBezTo>
                    <a:cubicBezTo>
                      <a:pt x="216" y="1293"/>
                      <a:pt x="570" y="1370"/>
                      <a:pt x="927" y="1370"/>
                    </a:cubicBezTo>
                    <a:cubicBezTo>
                      <a:pt x="1171" y="1370"/>
                      <a:pt x="1415" y="1335"/>
                      <a:pt x="1619" y="1267"/>
                    </a:cubicBezTo>
                    <a:cubicBezTo>
                      <a:pt x="2149" y="1099"/>
                      <a:pt x="2260" y="765"/>
                      <a:pt x="2400" y="346"/>
                    </a:cubicBezTo>
                    <a:cubicBezTo>
                      <a:pt x="2137" y="144"/>
                      <a:pt x="1904" y="0"/>
                      <a:pt x="16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9" name="Google Shape;19209;p53"/>
              <p:cNvSpPr/>
              <p:nvPr/>
            </p:nvSpPr>
            <p:spPr>
              <a:xfrm>
                <a:off x="8257925" y="3679925"/>
                <a:ext cx="53025" cy="40575"/>
              </a:xfrm>
              <a:custGeom>
                <a:rect b="b" l="l" r="r" t="t"/>
                <a:pathLst>
                  <a:path extrusionOk="0" h="1623" w="2121">
                    <a:moveTo>
                      <a:pt x="1493" y="0"/>
                    </a:moveTo>
                    <a:cubicBezTo>
                      <a:pt x="1307" y="0"/>
                      <a:pt x="1124" y="57"/>
                      <a:pt x="921" y="206"/>
                    </a:cubicBezTo>
                    <a:cubicBezTo>
                      <a:pt x="474" y="513"/>
                      <a:pt x="28" y="1099"/>
                      <a:pt x="0" y="1573"/>
                    </a:cubicBezTo>
                    <a:cubicBezTo>
                      <a:pt x="109" y="1607"/>
                      <a:pt x="234" y="1623"/>
                      <a:pt x="368" y="1623"/>
                    </a:cubicBezTo>
                    <a:cubicBezTo>
                      <a:pt x="783" y="1623"/>
                      <a:pt x="1281" y="1470"/>
                      <a:pt x="1618" y="1238"/>
                    </a:cubicBezTo>
                    <a:cubicBezTo>
                      <a:pt x="2037" y="931"/>
                      <a:pt x="2093" y="597"/>
                      <a:pt x="2120" y="150"/>
                    </a:cubicBezTo>
                    <a:cubicBezTo>
                      <a:pt x="1891" y="64"/>
                      <a:pt x="1691" y="0"/>
                      <a:pt x="14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0" name="Google Shape;19210;p53"/>
              <p:cNvSpPr/>
              <p:nvPr/>
            </p:nvSpPr>
            <p:spPr>
              <a:xfrm>
                <a:off x="8299075" y="3453450"/>
                <a:ext cx="48150" cy="48750"/>
              </a:xfrm>
              <a:custGeom>
                <a:rect b="b" l="l" r="r" t="t"/>
                <a:pathLst>
                  <a:path extrusionOk="0" h="1950" w="1926">
                    <a:moveTo>
                      <a:pt x="164" y="1"/>
                    </a:moveTo>
                    <a:cubicBezTo>
                      <a:pt x="146" y="1"/>
                      <a:pt x="129" y="1"/>
                      <a:pt x="112" y="2"/>
                    </a:cubicBezTo>
                    <a:cubicBezTo>
                      <a:pt x="0" y="449"/>
                      <a:pt x="279" y="1146"/>
                      <a:pt x="614" y="1565"/>
                    </a:cubicBezTo>
                    <a:cubicBezTo>
                      <a:pt x="890" y="1862"/>
                      <a:pt x="1150" y="1949"/>
                      <a:pt x="1456" y="1949"/>
                    </a:cubicBezTo>
                    <a:cubicBezTo>
                      <a:pt x="1551" y="1949"/>
                      <a:pt x="1651" y="1941"/>
                      <a:pt x="1758" y="1927"/>
                    </a:cubicBezTo>
                    <a:cubicBezTo>
                      <a:pt x="1869" y="1481"/>
                      <a:pt x="1925" y="1146"/>
                      <a:pt x="1563" y="756"/>
                    </a:cubicBezTo>
                    <a:cubicBezTo>
                      <a:pt x="1240" y="352"/>
                      <a:pt x="632" y="1"/>
                      <a:pt x="1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1" name="Google Shape;19211;p53"/>
              <p:cNvSpPr/>
              <p:nvPr/>
            </p:nvSpPr>
            <p:spPr>
              <a:xfrm>
                <a:off x="8307425" y="3637325"/>
                <a:ext cx="57925" cy="29175"/>
              </a:xfrm>
              <a:custGeom>
                <a:rect b="b" l="l" r="r" t="t"/>
                <a:pathLst>
                  <a:path extrusionOk="0" h="1167" w="2317">
                    <a:moveTo>
                      <a:pt x="1225" y="1"/>
                    </a:moveTo>
                    <a:cubicBezTo>
                      <a:pt x="764" y="1"/>
                      <a:pt x="240" y="141"/>
                      <a:pt x="1" y="403"/>
                    </a:cubicBezTo>
                    <a:cubicBezTo>
                      <a:pt x="196" y="794"/>
                      <a:pt x="810" y="1101"/>
                      <a:pt x="1312" y="1157"/>
                    </a:cubicBezTo>
                    <a:cubicBezTo>
                      <a:pt x="1370" y="1163"/>
                      <a:pt x="1424" y="1166"/>
                      <a:pt x="1475" y="1166"/>
                    </a:cubicBezTo>
                    <a:cubicBezTo>
                      <a:pt x="1866" y="1166"/>
                      <a:pt x="2070" y="982"/>
                      <a:pt x="2317" y="710"/>
                    </a:cubicBezTo>
                    <a:cubicBezTo>
                      <a:pt x="2121" y="320"/>
                      <a:pt x="1954" y="69"/>
                      <a:pt x="1452" y="13"/>
                    </a:cubicBezTo>
                    <a:cubicBezTo>
                      <a:pt x="1379" y="5"/>
                      <a:pt x="1303" y="1"/>
                      <a:pt x="1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2" name="Google Shape;19212;p53"/>
              <p:cNvSpPr/>
              <p:nvPr/>
            </p:nvSpPr>
            <p:spPr>
              <a:xfrm>
                <a:off x="8351375" y="3606950"/>
                <a:ext cx="27925" cy="36275"/>
              </a:xfrm>
              <a:custGeom>
                <a:rect b="b" l="l" r="r" t="t"/>
                <a:pathLst>
                  <a:path extrusionOk="0" h="1451" w="1117">
                    <a:moveTo>
                      <a:pt x="140" y="0"/>
                    </a:moveTo>
                    <a:cubicBezTo>
                      <a:pt x="1" y="251"/>
                      <a:pt x="84" y="754"/>
                      <a:pt x="252" y="1060"/>
                    </a:cubicBezTo>
                    <a:cubicBezTo>
                      <a:pt x="419" y="1367"/>
                      <a:pt x="614" y="1423"/>
                      <a:pt x="921" y="1451"/>
                    </a:cubicBezTo>
                    <a:cubicBezTo>
                      <a:pt x="1061" y="1172"/>
                      <a:pt x="1117" y="977"/>
                      <a:pt x="949" y="670"/>
                    </a:cubicBezTo>
                    <a:cubicBezTo>
                      <a:pt x="782" y="363"/>
                      <a:pt x="419" y="28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3" name="Google Shape;19213;p53"/>
              <p:cNvSpPr/>
              <p:nvPr/>
            </p:nvSpPr>
            <p:spPr>
              <a:xfrm>
                <a:off x="8319300" y="3673475"/>
                <a:ext cx="39775" cy="22050"/>
              </a:xfrm>
              <a:custGeom>
                <a:rect b="b" l="l" r="r" t="t"/>
                <a:pathLst>
                  <a:path extrusionOk="0" h="882" w="1591">
                    <a:moveTo>
                      <a:pt x="1061" y="1"/>
                    </a:moveTo>
                    <a:cubicBezTo>
                      <a:pt x="985" y="1"/>
                      <a:pt x="903" y="14"/>
                      <a:pt x="809" y="45"/>
                    </a:cubicBezTo>
                    <a:cubicBezTo>
                      <a:pt x="475" y="157"/>
                      <a:pt x="84" y="436"/>
                      <a:pt x="0" y="743"/>
                    </a:cubicBezTo>
                    <a:cubicBezTo>
                      <a:pt x="147" y="841"/>
                      <a:pt x="381" y="882"/>
                      <a:pt x="610" y="882"/>
                    </a:cubicBezTo>
                    <a:cubicBezTo>
                      <a:pt x="773" y="882"/>
                      <a:pt x="933" y="861"/>
                      <a:pt x="1060" y="827"/>
                    </a:cubicBezTo>
                    <a:cubicBezTo>
                      <a:pt x="1395" y="715"/>
                      <a:pt x="1507" y="492"/>
                      <a:pt x="1590" y="213"/>
                    </a:cubicBezTo>
                    <a:cubicBezTo>
                      <a:pt x="1410" y="92"/>
                      <a:pt x="1258" y="1"/>
                      <a:pt x="10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4" name="Google Shape;19214;p53"/>
              <p:cNvSpPr/>
              <p:nvPr/>
            </p:nvSpPr>
            <p:spPr>
              <a:xfrm>
                <a:off x="8362525" y="3736225"/>
                <a:ext cx="34225" cy="26575"/>
              </a:xfrm>
              <a:custGeom>
                <a:rect b="b" l="l" r="r" t="t"/>
                <a:pathLst>
                  <a:path extrusionOk="0" h="1063" w="1369">
                    <a:moveTo>
                      <a:pt x="961" y="1"/>
                    </a:moveTo>
                    <a:cubicBezTo>
                      <a:pt x="841" y="1"/>
                      <a:pt x="720" y="37"/>
                      <a:pt x="587" y="130"/>
                    </a:cubicBezTo>
                    <a:cubicBezTo>
                      <a:pt x="280" y="325"/>
                      <a:pt x="1" y="716"/>
                      <a:pt x="1" y="1023"/>
                    </a:cubicBezTo>
                    <a:cubicBezTo>
                      <a:pt x="70" y="1050"/>
                      <a:pt x="150" y="1063"/>
                      <a:pt x="236" y="1063"/>
                    </a:cubicBezTo>
                    <a:cubicBezTo>
                      <a:pt x="501" y="1063"/>
                      <a:pt x="823" y="947"/>
                      <a:pt x="1033" y="800"/>
                    </a:cubicBezTo>
                    <a:cubicBezTo>
                      <a:pt x="1340" y="604"/>
                      <a:pt x="1368" y="381"/>
                      <a:pt x="1368" y="102"/>
                    </a:cubicBezTo>
                    <a:cubicBezTo>
                      <a:pt x="1222" y="44"/>
                      <a:pt x="1092" y="1"/>
                      <a:pt x="9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5" name="Google Shape;19215;p53"/>
              <p:cNvSpPr/>
              <p:nvPr/>
            </p:nvSpPr>
            <p:spPr>
              <a:xfrm>
                <a:off x="8373700" y="3482050"/>
                <a:ext cx="31400" cy="31750"/>
              </a:xfrm>
              <a:custGeom>
                <a:rect b="b" l="l" r="r" t="t"/>
                <a:pathLst>
                  <a:path extrusionOk="0" h="1270" w="1256">
                    <a:moveTo>
                      <a:pt x="132" y="0"/>
                    </a:moveTo>
                    <a:cubicBezTo>
                      <a:pt x="116" y="0"/>
                      <a:pt x="100" y="1"/>
                      <a:pt x="84" y="2"/>
                    </a:cubicBezTo>
                    <a:cubicBezTo>
                      <a:pt x="0" y="281"/>
                      <a:pt x="168" y="756"/>
                      <a:pt x="419" y="1007"/>
                    </a:cubicBezTo>
                    <a:cubicBezTo>
                      <a:pt x="588" y="1219"/>
                      <a:pt x="758" y="1270"/>
                      <a:pt x="952" y="1270"/>
                    </a:cubicBezTo>
                    <a:cubicBezTo>
                      <a:pt x="1013" y="1270"/>
                      <a:pt x="1077" y="1264"/>
                      <a:pt x="1144" y="1258"/>
                    </a:cubicBezTo>
                    <a:cubicBezTo>
                      <a:pt x="1228" y="979"/>
                      <a:pt x="1256" y="756"/>
                      <a:pt x="1033" y="477"/>
                    </a:cubicBezTo>
                    <a:cubicBezTo>
                      <a:pt x="821" y="238"/>
                      <a:pt x="433" y="0"/>
                      <a:pt x="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6" name="Google Shape;19216;p53"/>
              <p:cNvSpPr/>
              <p:nvPr/>
            </p:nvSpPr>
            <p:spPr>
              <a:xfrm>
                <a:off x="7884075" y="3452075"/>
                <a:ext cx="43250" cy="37150"/>
              </a:xfrm>
              <a:custGeom>
                <a:rect b="b" l="l" r="r" t="t"/>
                <a:pathLst>
                  <a:path extrusionOk="0" h="1486" w="1730">
                    <a:moveTo>
                      <a:pt x="1474" y="0"/>
                    </a:moveTo>
                    <a:cubicBezTo>
                      <a:pt x="1108" y="0"/>
                      <a:pt x="660" y="191"/>
                      <a:pt x="363" y="420"/>
                    </a:cubicBezTo>
                    <a:cubicBezTo>
                      <a:pt x="0" y="727"/>
                      <a:pt x="0" y="1006"/>
                      <a:pt x="28" y="1397"/>
                    </a:cubicBezTo>
                    <a:cubicBezTo>
                      <a:pt x="203" y="1447"/>
                      <a:pt x="356" y="1485"/>
                      <a:pt x="503" y="1485"/>
                    </a:cubicBezTo>
                    <a:cubicBezTo>
                      <a:pt x="686" y="1485"/>
                      <a:pt x="860" y="1427"/>
                      <a:pt x="1060" y="1257"/>
                    </a:cubicBezTo>
                    <a:cubicBezTo>
                      <a:pt x="1395" y="978"/>
                      <a:pt x="1730" y="420"/>
                      <a:pt x="1702" y="30"/>
                    </a:cubicBezTo>
                    <a:cubicBezTo>
                      <a:pt x="1632" y="9"/>
                      <a:pt x="1555" y="0"/>
                      <a:pt x="1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7" name="Google Shape;19217;p53"/>
              <p:cNvSpPr/>
              <p:nvPr/>
            </p:nvSpPr>
            <p:spPr>
              <a:xfrm>
                <a:off x="8282325" y="3316800"/>
                <a:ext cx="60000" cy="95575"/>
              </a:xfrm>
              <a:custGeom>
                <a:rect b="b" l="l" r="r" t="t"/>
                <a:pathLst>
                  <a:path extrusionOk="0" h="3823" w="2400">
                    <a:moveTo>
                      <a:pt x="503" y="0"/>
                    </a:moveTo>
                    <a:cubicBezTo>
                      <a:pt x="56" y="586"/>
                      <a:pt x="1" y="1758"/>
                      <a:pt x="252" y="2567"/>
                    </a:cubicBezTo>
                    <a:cubicBezTo>
                      <a:pt x="503" y="3376"/>
                      <a:pt x="977" y="3599"/>
                      <a:pt x="1675" y="3822"/>
                    </a:cubicBezTo>
                    <a:cubicBezTo>
                      <a:pt x="2121" y="3264"/>
                      <a:pt x="2400" y="2818"/>
                      <a:pt x="2149" y="2009"/>
                    </a:cubicBezTo>
                    <a:cubicBezTo>
                      <a:pt x="1898" y="1200"/>
                      <a:pt x="1200" y="251"/>
                      <a:pt x="5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8" name="Google Shape;19218;p53"/>
              <p:cNvSpPr/>
              <p:nvPr/>
            </p:nvSpPr>
            <p:spPr>
              <a:xfrm>
                <a:off x="8343700" y="3316800"/>
                <a:ext cx="36300" cy="70475"/>
              </a:xfrm>
              <a:custGeom>
                <a:rect b="b" l="l" r="r" t="t"/>
                <a:pathLst>
                  <a:path extrusionOk="0" h="2819" w="1452">
                    <a:moveTo>
                      <a:pt x="614" y="0"/>
                    </a:moveTo>
                    <a:cubicBezTo>
                      <a:pt x="224" y="307"/>
                      <a:pt x="1" y="1116"/>
                      <a:pt x="29" y="1702"/>
                    </a:cubicBezTo>
                    <a:cubicBezTo>
                      <a:pt x="57" y="2316"/>
                      <a:pt x="336" y="2539"/>
                      <a:pt x="782" y="2818"/>
                    </a:cubicBezTo>
                    <a:cubicBezTo>
                      <a:pt x="1172" y="2511"/>
                      <a:pt x="1451" y="2232"/>
                      <a:pt x="1424" y="1646"/>
                    </a:cubicBezTo>
                    <a:cubicBezTo>
                      <a:pt x="1368" y="1033"/>
                      <a:pt x="1061" y="279"/>
                      <a:pt x="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9" name="Google Shape;19219;p53"/>
              <p:cNvSpPr/>
              <p:nvPr/>
            </p:nvSpPr>
            <p:spPr>
              <a:xfrm>
                <a:off x="8247450" y="3389200"/>
                <a:ext cx="53725" cy="53125"/>
              </a:xfrm>
              <a:custGeom>
                <a:rect b="b" l="l" r="r" t="t"/>
                <a:pathLst>
                  <a:path extrusionOk="0" h="2125" w="2149">
                    <a:moveTo>
                      <a:pt x="212" y="0"/>
                    </a:moveTo>
                    <a:cubicBezTo>
                      <a:pt x="178" y="0"/>
                      <a:pt x="145" y="2"/>
                      <a:pt x="112" y="6"/>
                    </a:cubicBezTo>
                    <a:cubicBezTo>
                      <a:pt x="1" y="508"/>
                      <a:pt x="308" y="1289"/>
                      <a:pt x="726" y="1735"/>
                    </a:cubicBezTo>
                    <a:cubicBezTo>
                      <a:pt x="1012" y="2042"/>
                      <a:pt x="1298" y="2124"/>
                      <a:pt x="1628" y="2124"/>
                    </a:cubicBezTo>
                    <a:cubicBezTo>
                      <a:pt x="1749" y="2124"/>
                      <a:pt x="1875" y="2113"/>
                      <a:pt x="2009" y="2098"/>
                    </a:cubicBezTo>
                    <a:cubicBezTo>
                      <a:pt x="2121" y="1596"/>
                      <a:pt x="2149" y="1233"/>
                      <a:pt x="1758" y="787"/>
                    </a:cubicBezTo>
                    <a:cubicBezTo>
                      <a:pt x="1367" y="369"/>
                      <a:pt x="706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0" name="Google Shape;19220;p53"/>
              <p:cNvSpPr/>
              <p:nvPr/>
            </p:nvSpPr>
            <p:spPr>
              <a:xfrm>
                <a:off x="8438550" y="3238675"/>
                <a:ext cx="37000" cy="70475"/>
              </a:xfrm>
              <a:custGeom>
                <a:rect b="b" l="l" r="r" t="t"/>
                <a:pathLst>
                  <a:path extrusionOk="0" h="2819" w="1480">
                    <a:moveTo>
                      <a:pt x="866" y="1"/>
                    </a:moveTo>
                    <a:cubicBezTo>
                      <a:pt x="447" y="280"/>
                      <a:pt x="85" y="1033"/>
                      <a:pt x="57" y="1619"/>
                    </a:cubicBezTo>
                    <a:cubicBezTo>
                      <a:pt x="1" y="2205"/>
                      <a:pt x="252" y="2484"/>
                      <a:pt x="643" y="2818"/>
                    </a:cubicBezTo>
                    <a:cubicBezTo>
                      <a:pt x="1089" y="2567"/>
                      <a:pt x="1396" y="2344"/>
                      <a:pt x="1424" y="1730"/>
                    </a:cubicBezTo>
                    <a:cubicBezTo>
                      <a:pt x="1480" y="1144"/>
                      <a:pt x="1256" y="335"/>
                      <a:pt x="8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1" name="Google Shape;19221;p53"/>
              <p:cNvSpPr/>
              <p:nvPr/>
            </p:nvSpPr>
            <p:spPr>
              <a:xfrm>
                <a:off x="8627575" y="3358650"/>
                <a:ext cx="83725" cy="63075"/>
              </a:xfrm>
              <a:custGeom>
                <a:rect b="b" l="l" r="r" t="t"/>
                <a:pathLst>
                  <a:path extrusionOk="0" h="2523" w="3349">
                    <a:moveTo>
                      <a:pt x="2702" y="0"/>
                    </a:moveTo>
                    <a:cubicBezTo>
                      <a:pt x="2078" y="0"/>
                      <a:pt x="1334" y="235"/>
                      <a:pt x="810" y="558"/>
                    </a:cubicBezTo>
                    <a:cubicBezTo>
                      <a:pt x="112" y="1032"/>
                      <a:pt x="29" y="1563"/>
                      <a:pt x="1" y="2288"/>
                    </a:cubicBezTo>
                    <a:cubicBezTo>
                      <a:pt x="355" y="2421"/>
                      <a:pt x="670" y="2522"/>
                      <a:pt x="992" y="2522"/>
                    </a:cubicBezTo>
                    <a:cubicBezTo>
                      <a:pt x="1278" y="2522"/>
                      <a:pt x="1570" y="2442"/>
                      <a:pt x="1898" y="2232"/>
                    </a:cubicBezTo>
                    <a:cubicBezTo>
                      <a:pt x="2595" y="1758"/>
                      <a:pt x="3321" y="809"/>
                      <a:pt x="3349" y="112"/>
                    </a:cubicBezTo>
                    <a:cubicBezTo>
                      <a:pt x="3163" y="35"/>
                      <a:pt x="2941" y="0"/>
                      <a:pt x="27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2" name="Google Shape;19222;p53"/>
              <p:cNvSpPr/>
              <p:nvPr/>
            </p:nvSpPr>
            <p:spPr>
              <a:xfrm>
                <a:off x="8663150" y="3416650"/>
                <a:ext cx="66275" cy="38575"/>
              </a:xfrm>
              <a:custGeom>
                <a:rect b="b" l="l" r="r" t="t"/>
                <a:pathLst>
                  <a:path extrusionOk="0" h="1543" w="2651">
                    <a:moveTo>
                      <a:pt x="1684" y="0"/>
                    </a:moveTo>
                    <a:cubicBezTo>
                      <a:pt x="1388" y="0"/>
                      <a:pt x="1085" y="49"/>
                      <a:pt x="837" y="135"/>
                    </a:cubicBezTo>
                    <a:cubicBezTo>
                      <a:pt x="279" y="331"/>
                      <a:pt x="140" y="693"/>
                      <a:pt x="0" y="1168"/>
                    </a:cubicBezTo>
                    <a:cubicBezTo>
                      <a:pt x="294" y="1383"/>
                      <a:pt x="532" y="1543"/>
                      <a:pt x="850" y="1543"/>
                    </a:cubicBezTo>
                    <a:cubicBezTo>
                      <a:pt x="986" y="1543"/>
                      <a:pt x="1136" y="1513"/>
                      <a:pt x="1312" y="1447"/>
                    </a:cubicBezTo>
                    <a:cubicBezTo>
                      <a:pt x="1870" y="1251"/>
                      <a:pt x="2511" y="749"/>
                      <a:pt x="2651" y="247"/>
                    </a:cubicBezTo>
                    <a:cubicBezTo>
                      <a:pt x="2418" y="76"/>
                      <a:pt x="2056" y="0"/>
                      <a:pt x="16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3" name="Google Shape;19223;p53"/>
              <p:cNvSpPr/>
              <p:nvPr/>
            </p:nvSpPr>
            <p:spPr>
              <a:xfrm>
                <a:off x="8584325" y="3337725"/>
                <a:ext cx="50250" cy="60700"/>
              </a:xfrm>
              <a:custGeom>
                <a:rect b="b" l="l" r="r" t="t"/>
                <a:pathLst>
                  <a:path extrusionOk="0" h="2428" w="2010">
                    <a:moveTo>
                      <a:pt x="1786" y="0"/>
                    </a:moveTo>
                    <a:lnTo>
                      <a:pt x="1786" y="0"/>
                    </a:lnTo>
                    <a:cubicBezTo>
                      <a:pt x="1284" y="56"/>
                      <a:pt x="643" y="558"/>
                      <a:pt x="336" y="1088"/>
                    </a:cubicBezTo>
                    <a:cubicBezTo>
                      <a:pt x="1" y="1590"/>
                      <a:pt x="112" y="1953"/>
                      <a:pt x="308" y="2427"/>
                    </a:cubicBezTo>
                    <a:cubicBezTo>
                      <a:pt x="838" y="2372"/>
                      <a:pt x="1201" y="2316"/>
                      <a:pt x="1507" y="1814"/>
                    </a:cubicBezTo>
                    <a:cubicBezTo>
                      <a:pt x="1814" y="1311"/>
                      <a:pt x="2010" y="474"/>
                      <a:pt x="17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4" name="Google Shape;19224;p53"/>
              <p:cNvSpPr/>
              <p:nvPr/>
            </p:nvSpPr>
            <p:spPr>
              <a:xfrm>
                <a:off x="7803850" y="3382475"/>
                <a:ext cx="73975" cy="57875"/>
              </a:xfrm>
              <a:custGeom>
                <a:rect b="b" l="l" r="r" t="t"/>
                <a:pathLst>
                  <a:path extrusionOk="0" h="2315" w="2959">
                    <a:moveTo>
                      <a:pt x="507" y="1"/>
                    </a:moveTo>
                    <a:cubicBezTo>
                      <a:pt x="322" y="1"/>
                      <a:pt x="149" y="26"/>
                      <a:pt x="1" y="79"/>
                    </a:cubicBezTo>
                    <a:cubicBezTo>
                      <a:pt x="29" y="721"/>
                      <a:pt x="643" y="1586"/>
                      <a:pt x="1256" y="2032"/>
                    </a:cubicBezTo>
                    <a:cubicBezTo>
                      <a:pt x="1557" y="2237"/>
                      <a:pt x="1823" y="2315"/>
                      <a:pt x="2090" y="2315"/>
                    </a:cubicBezTo>
                    <a:cubicBezTo>
                      <a:pt x="2368" y="2315"/>
                      <a:pt x="2645" y="2230"/>
                      <a:pt x="2958" y="2116"/>
                    </a:cubicBezTo>
                    <a:cubicBezTo>
                      <a:pt x="2958" y="1474"/>
                      <a:pt x="2874" y="1000"/>
                      <a:pt x="2261" y="582"/>
                    </a:cubicBezTo>
                    <a:cubicBezTo>
                      <a:pt x="1795" y="243"/>
                      <a:pt x="1089" y="1"/>
                      <a:pt x="5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5" name="Google Shape;19225;p53"/>
              <p:cNvSpPr/>
              <p:nvPr/>
            </p:nvSpPr>
            <p:spPr>
              <a:xfrm>
                <a:off x="7881275" y="3362825"/>
                <a:ext cx="32100" cy="63500"/>
              </a:xfrm>
              <a:custGeom>
                <a:rect b="b" l="l" r="r" t="t"/>
                <a:pathLst>
                  <a:path extrusionOk="0" h="2540" w="1284">
                    <a:moveTo>
                      <a:pt x="614" y="1"/>
                    </a:moveTo>
                    <a:cubicBezTo>
                      <a:pt x="252" y="280"/>
                      <a:pt x="1" y="977"/>
                      <a:pt x="29" y="1507"/>
                    </a:cubicBezTo>
                    <a:cubicBezTo>
                      <a:pt x="29" y="2037"/>
                      <a:pt x="280" y="2260"/>
                      <a:pt x="670" y="2539"/>
                    </a:cubicBezTo>
                    <a:cubicBezTo>
                      <a:pt x="1033" y="2260"/>
                      <a:pt x="1284" y="2037"/>
                      <a:pt x="1256" y="1507"/>
                    </a:cubicBezTo>
                    <a:cubicBezTo>
                      <a:pt x="1256" y="949"/>
                      <a:pt x="1005" y="252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6" name="Google Shape;19226;p53"/>
              <p:cNvSpPr/>
              <p:nvPr/>
            </p:nvSpPr>
            <p:spPr>
              <a:xfrm>
                <a:off x="7789200" y="3443075"/>
                <a:ext cx="62800" cy="31825"/>
              </a:xfrm>
              <a:custGeom>
                <a:rect b="b" l="l" r="r" t="t"/>
                <a:pathLst>
                  <a:path extrusionOk="0" h="1273" w="2512">
                    <a:moveTo>
                      <a:pt x="1235" y="0"/>
                    </a:moveTo>
                    <a:cubicBezTo>
                      <a:pt x="772" y="0"/>
                      <a:pt x="265" y="125"/>
                      <a:pt x="1" y="390"/>
                    </a:cubicBezTo>
                    <a:cubicBezTo>
                      <a:pt x="196" y="808"/>
                      <a:pt x="866" y="1171"/>
                      <a:pt x="1396" y="1254"/>
                    </a:cubicBezTo>
                    <a:cubicBezTo>
                      <a:pt x="1472" y="1266"/>
                      <a:pt x="1543" y="1272"/>
                      <a:pt x="1608" y="1272"/>
                    </a:cubicBezTo>
                    <a:cubicBezTo>
                      <a:pt x="2000" y="1272"/>
                      <a:pt x="2225" y="1071"/>
                      <a:pt x="2512" y="808"/>
                    </a:cubicBezTo>
                    <a:cubicBezTo>
                      <a:pt x="2289" y="390"/>
                      <a:pt x="2121" y="111"/>
                      <a:pt x="1591" y="27"/>
                    </a:cubicBezTo>
                    <a:cubicBezTo>
                      <a:pt x="1479" y="9"/>
                      <a:pt x="1359" y="0"/>
                      <a:pt x="1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7" name="Google Shape;19227;p53"/>
              <p:cNvSpPr/>
              <p:nvPr/>
            </p:nvSpPr>
            <p:spPr>
              <a:xfrm>
                <a:off x="7531150" y="3662525"/>
                <a:ext cx="62800" cy="31200"/>
              </a:xfrm>
              <a:custGeom>
                <a:rect b="b" l="l" r="r" t="t"/>
                <a:pathLst>
                  <a:path extrusionOk="0" h="1248" w="2512">
                    <a:moveTo>
                      <a:pt x="1579" y="1"/>
                    </a:moveTo>
                    <a:cubicBezTo>
                      <a:pt x="1530" y="1"/>
                      <a:pt x="1478" y="3"/>
                      <a:pt x="1423" y="9"/>
                    </a:cubicBezTo>
                    <a:cubicBezTo>
                      <a:pt x="893" y="65"/>
                      <a:pt x="224" y="400"/>
                      <a:pt x="0" y="790"/>
                    </a:cubicBezTo>
                    <a:cubicBezTo>
                      <a:pt x="268" y="1083"/>
                      <a:pt x="855" y="1247"/>
                      <a:pt x="1352" y="1247"/>
                    </a:cubicBezTo>
                    <a:cubicBezTo>
                      <a:pt x="1425" y="1247"/>
                      <a:pt x="1495" y="1244"/>
                      <a:pt x="1563" y="1237"/>
                    </a:cubicBezTo>
                    <a:cubicBezTo>
                      <a:pt x="2093" y="1181"/>
                      <a:pt x="2288" y="902"/>
                      <a:pt x="2511" y="511"/>
                    </a:cubicBezTo>
                    <a:cubicBezTo>
                      <a:pt x="2236" y="211"/>
                      <a:pt x="2006" y="1"/>
                      <a:pt x="1579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8" name="Google Shape;19228;p53"/>
              <p:cNvSpPr/>
              <p:nvPr/>
            </p:nvSpPr>
            <p:spPr>
              <a:xfrm>
                <a:off x="7909175" y="3307725"/>
                <a:ext cx="36300" cy="62100"/>
              </a:xfrm>
              <a:custGeom>
                <a:rect b="b" l="l" r="r" t="t"/>
                <a:pathLst>
                  <a:path extrusionOk="0" h="2484" w="1452">
                    <a:moveTo>
                      <a:pt x="391" y="1"/>
                    </a:moveTo>
                    <a:cubicBezTo>
                      <a:pt x="84" y="335"/>
                      <a:pt x="1" y="1089"/>
                      <a:pt x="112" y="1619"/>
                    </a:cubicBezTo>
                    <a:cubicBezTo>
                      <a:pt x="224" y="2149"/>
                      <a:pt x="531" y="2288"/>
                      <a:pt x="949" y="2484"/>
                    </a:cubicBezTo>
                    <a:cubicBezTo>
                      <a:pt x="1256" y="2149"/>
                      <a:pt x="1451" y="1870"/>
                      <a:pt x="1312" y="1340"/>
                    </a:cubicBezTo>
                    <a:cubicBezTo>
                      <a:pt x="1200" y="810"/>
                      <a:pt x="810" y="196"/>
                      <a:pt x="3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9" name="Google Shape;19229;p53"/>
              <p:cNvSpPr/>
              <p:nvPr/>
            </p:nvSpPr>
            <p:spPr>
              <a:xfrm>
                <a:off x="7457900" y="3334675"/>
                <a:ext cx="201600" cy="176950"/>
              </a:xfrm>
              <a:custGeom>
                <a:rect b="b" l="l" r="r" t="t"/>
                <a:pathLst>
                  <a:path extrusionOk="0" h="7078" w="8064">
                    <a:moveTo>
                      <a:pt x="4018" y="1"/>
                    </a:moveTo>
                    <a:cubicBezTo>
                      <a:pt x="2876" y="1"/>
                      <a:pt x="1756" y="555"/>
                      <a:pt x="1089" y="1573"/>
                    </a:cubicBezTo>
                    <a:cubicBezTo>
                      <a:pt x="1" y="3219"/>
                      <a:pt x="447" y="5395"/>
                      <a:pt x="2065" y="6483"/>
                    </a:cubicBezTo>
                    <a:cubicBezTo>
                      <a:pt x="2674" y="6885"/>
                      <a:pt x="3354" y="7078"/>
                      <a:pt x="4025" y="7078"/>
                    </a:cubicBezTo>
                    <a:cubicBezTo>
                      <a:pt x="5171" y="7078"/>
                      <a:pt x="6290" y="6517"/>
                      <a:pt x="6976" y="5479"/>
                    </a:cubicBezTo>
                    <a:cubicBezTo>
                      <a:pt x="8064" y="3861"/>
                      <a:pt x="7617" y="1657"/>
                      <a:pt x="5971" y="596"/>
                    </a:cubicBezTo>
                    <a:cubicBezTo>
                      <a:pt x="5371" y="193"/>
                      <a:pt x="4691" y="1"/>
                      <a:pt x="4018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0" name="Google Shape;19230;p53"/>
              <p:cNvSpPr/>
              <p:nvPr/>
            </p:nvSpPr>
            <p:spPr>
              <a:xfrm>
                <a:off x="7358875" y="3517975"/>
                <a:ext cx="63500" cy="55675"/>
              </a:xfrm>
              <a:custGeom>
                <a:rect b="b" l="l" r="r" t="t"/>
                <a:pathLst>
                  <a:path extrusionOk="0" h="2227" w="2540">
                    <a:moveTo>
                      <a:pt x="1276" y="1"/>
                    </a:moveTo>
                    <a:cubicBezTo>
                      <a:pt x="915" y="1"/>
                      <a:pt x="564" y="173"/>
                      <a:pt x="335" y="490"/>
                    </a:cubicBezTo>
                    <a:cubicBezTo>
                      <a:pt x="0" y="993"/>
                      <a:pt x="140" y="1690"/>
                      <a:pt x="670" y="2025"/>
                    </a:cubicBezTo>
                    <a:cubicBezTo>
                      <a:pt x="859" y="2162"/>
                      <a:pt x="1076" y="2227"/>
                      <a:pt x="1291" y="2227"/>
                    </a:cubicBezTo>
                    <a:cubicBezTo>
                      <a:pt x="1646" y="2227"/>
                      <a:pt x="1996" y="2048"/>
                      <a:pt x="2204" y="1718"/>
                    </a:cubicBezTo>
                    <a:cubicBezTo>
                      <a:pt x="2539" y="1216"/>
                      <a:pt x="2400" y="518"/>
                      <a:pt x="1897" y="183"/>
                    </a:cubicBezTo>
                    <a:cubicBezTo>
                      <a:pt x="1702" y="60"/>
                      <a:pt x="1487" y="1"/>
                      <a:pt x="1276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1" name="Google Shape;19231;p53"/>
              <p:cNvSpPr/>
              <p:nvPr/>
            </p:nvSpPr>
            <p:spPr>
              <a:xfrm>
                <a:off x="7649025" y="3860125"/>
                <a:ext cx="356425" cy="356450"/>
              </a:xfrm>
              <a:custGeom>
                <a:rect b="b" l="l" r="r" t="t"/>
                <a:pathLst>
                  <a:path extrusionOk="0" h="14258" w="14257">
                    <a:moveTo>
                      <a:pt x="7142" y="1"/>
                    </a:moveTo>
                    <a:cubicBezTo>
                      <a:pt x="3209" y="1"/>
                      <a:pt x="0" y="3209"/>
                      <a:pt x="0" y="7143"/>
                    </a:cubicBezTo>
                    <a:cubicBezTo>
                      <a:pt x="0" y="11077"/>
                      <a:pt x="3209" y="14257"/>
                      <a:pt x="7142" y="14257"/>
                    </a:cubicBezTo>
                    <a:cubicBezTo>
                      <a:pt x="11048" y="14257"/>
                      <a:pt x="14257" y="11077"/>
                      <a:pt x="14257" y="7143"/>
                    </a:cubicBezTo>
                    <a:cubicBezTo>
                      <a:pt x="14257" y="3209"/>
                      <a:pt x="11048" y="1"/>
                      <a:pt x="7142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2" name="Google Shape;19232;p53"/>
              <p:cNvSpPr/>
              <p:nvPr/>
            </p:nvSpPr>
            <p:spPr>
              <a:xfrm>
                <a:off x="8117725" y="3856650"/>
                <a:ext cx="186250" cy="186950"/>
              </a:xfrm>
              <a:custGeom>
                <a:rect b="b" l="l" r="r" t="t"/>
                <a:pathLst>
                  <a:path extrusionOk="0" h="7478" w="7450">
                    <a:moveTo>
                      <a:pt x="3711" y="0"/>
                    </a:moveTo>
                    <a:cubicBezTo>
                      <a:pt x="1674" y="0"/>
                      <a:pt x="0" y="1674"/>
                      <a:pt x="0" y="3739"/>
                    </a:cubicBezTo>
                    <a:cubicBezTo>
                      <a:pt x="0" y="5803"/>
                      <a:pt x="1674" y="7477"/>
                      <a:pt x="3711" y="7477"/>
                    </a:cubicBezTo>
                    <a:cubicBezTo>
                      <a:pt x="5776" y="7477"/>
                      <a:pt x="7449" y="5803"/>
                      <a:pt x="7449" y="3739"/>
                    </a:cubicBezTo>
                    <a:cubicBezTo>
                      <a:pt x="7449" y="1674"/>
                      <a:pt x="5776" y="0"/>
                      <a:pt x="37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3" name="Google Shape;19233;p53"/>
              <p:cNvSpPr/>
              <p:nvPr/>
            </p:nvSpPr>
            <p:spPr>
              <a:xfrm>
                <a:off x="8556425" y="3976775"/>
                <a:ext cx="663775" cy="633875"/>
              </a:xfrm>
              <a:custGeom>
                <a:rect b="b" l="l" r="r" t="t"/>
                <a:pathLst>
                  <a:path extrusionOk="0" h="25355" w="26551">
                    <a:moveTo>
                      <a:pt x="6877" y="1"/>
                    </a:moveTo>
                    <a:cubicBezTo>
                      <a:pt x="4549" y="1"/>
                      <a:pt x="2077" y="1282"/>
                      <a:pt x="1" y="4541"/>
                    </a:cubicBezTo>
                    <a:cubicBezTo>
                      <a:pt x="1737" y="2513"/>
                      <a:pt x="3442" y="1689"/>
                      <a:pt x="4914" y="1689"/>
                    </a:cubicBezTo>
                    <a:cubicBezTo>
                      <a:pt x="10043" y="1689"/>
                      <a:pt x="12342" y="11694"/>
                      <a:pt x="3237" y="15617"/>
                    </a:cubicBezTo>
                    <a:cubicBezTo>
                      <a:pt x="3723" y="15579"/>
                      <a:pt x="4152" y="15561"/>
                      <a:pt x="4531" y="15561"/>
                    </a:cubicBezTo>
                    <a:cubicBezTo>
                      <a:pt x="9135" y="15561"/>
                      <a:pt x="6150" y="18204"/>
                      <a:pt x="3237" y="19133"/>
                    </a:cubicBezTo>
                    <a:cubicBezTo>
                      <a:pt x="4202" y="18968"/>
                      <a:pt x="5007" y="18896"/>
                      <a:pt x="5675" y="18896"/>
                    </a:cubicBezTo>
                    <a:cubicBezTo>
                      <a:pt x="9882" y="18896"/>
                      <a:pt x="8710" y="21751"/>
                      <a:pt x="8036" y="22425"/>
                    </a:cubicBezTo>
                    <a:cubicBezTo>
                      <a:pt x="8383" y="22306"/>
                      <a:pt x="8669" y="22253"/>
                      <a:pt x="8902" y="22253"/>
                    </a:cubicBezTo>
                    <a:cubicBezTo>
                      <a:pt x="10691" y="22253"/>
                      <a:pt x="9403" y="25354"/>
                      <a:pt x="9403" y="25354"/>
                    </a:cubicBezTo>
                    <a:lnTo>
                      <a:pt x="19307" y="25354"/>
                    </a:lnTo>
                    <a:cubicBezTo>
                      <a:pt x="26550" y="21810"/>
                      <a:pt x="23752" y="16528"/>
                      <a:pt x="18740" y="16528"/>
                    </a:cubicBezTo>
                    <a:cubicBezTo>
                      <a:pt x="17401" y="16528"/>
                      <a:pt x="15903" y="16905"/>
                      <a:pt x="14397" y="17793"/>
                    </a:cubicBezTo>
                    <a:cubicBezTo>
                      <a:pt x="14793" y="16846"/>
                      <a:pt x="16268" y="14559"/>
                      <a:pt x="13754" y="14559"/>
                    </a:cubicBezTo>
                    <a:cubicBezTo>
                      <a:pt x="13084" y="14559"/>
                      <a:pt x="12130" y="14722"/>
                      <a:pt x="10798" y="15115"/>
                    </a:cubicBezTo>
                    <a:cubicBezTo>
                      <a:pt x="18951" y="10368"/>
                      <a:pt x="13498" y="1"/>
                      <a:pt x="68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4" name="Google Shape;19234;p53"/>
              <p:cNvSpPr/>
              <p:nvPr/>
            </p:nvSpPr>
            <p:spPr>
              <a:xfrm>
                <a:off x="7910575" y="3901675"/>
                <a:ext cx="954400" cy="708975"/>
              </a:xfrm>
              <a:custGeom>
                <a:rect b="b" l="l" r="r" t="t"/>
                <a:pathLst>
                  <a:path extrusionOk="0" h="28359" w="38176">
                    <a:moveTo>
                      <a:pt x="9980" y="1"/>
                    </a:moveTo>
                    <a:cubicBezTo>
                      <a:pt x="7290" y="1"/>
                      <a:pt x="3943" y="1300"/>
                      <a:pt x="0" y="4672"/>
                    </a:cubicBezTo>
                    <a:cubicBezTo>
                      <a:pt x="3323" y="2637"/>
                      <a:pt x="5737" y="1776"/>
                      <a:pt x="7327" y="1776"/>
                    </a:cubicBezTo>
                    <a:cubicBezTo>
                      <a:pt x="11799" y="1776"/>
                      <a:pt x="9751" y="8592"/>
                      <a:pt x="3041" y="15301"/>
                    </a:cubicBezTo>
                    <a:cubicBezTo>
                      <a:pt x="6069" y="13355"/>
                      <a:pt x="7566" y="12660"/>
                      <a:pt x="8154" y="12660"/>
                    </a:cubicBezTo>
                    <a:cubicBezTo>
                      <a:pt x="9387" y="12660"/>
                      <a:pt x="6628" y="15714"/>
                      <a:pt x="5608" y="16696"/>
                    </a:cubicBezTo>
                    <a:cubicBezTo>
                      <a:pt x="6496" y="16507"/>
                      <a:pt x="7191" y="16425"/>
                      <a:pt x="7726" y="16425"/>
                    </a:cubicBezTo>
                    <a:cubicBezTo>
                      <a:pt x="10822" y="16425"/>
                      <a:pt x="8521" y="19170"/>
                      <a:pt x="6808" y="19765"/>
                    </a:cubicBezTo>
                    <a:cubicBezTo>
                      <a:pt x="8282" y="19316"/>
                      <a:pt x="9482" y="19120"/>
                      <a:pt x="10441" y="19120"/>
                    </a:cubicBezTo>
                    <a:cubicBezTo>
                      <a:pt x="16161" y="19120"/>
                      <a:pt x="13345" y="26112"/>
                      <a:pt x="9402" y="28358"/>
                    </a:cubicBezTo>
                    <a:lnTo>
                      <a:pt x="35237" y="28358"/>
                    </a:lnTo>
                    <a:cubicBezTo>
                      <a:pt x="35237" y="28358"/>
                      <a:pt x="36525" y="25257"/>
                      <a:pt x="34736" y="25257"/>
                    </a:cubicBezTo>
                    <a:cubicBezTo>
                      <a:pt x="34503" y="25257"/>
                      <a:pt x="34217" y="25310"/>
                      <a:pt x="33870" y="25429"/>
                    </a:cubicBezTo>
                    <a:cubicBezTo>
                      <a:pt x="34544" y="24755"/>
                      <a:pt x="35716" y="21900"/>
                      <a:pt x="31509" y="21900"/>
                    </a:cubicBezTo>
                    <a:cubicBezTo>
                      <a:pt x="30841" y="21900"/>
                      <a:pt x="30036" y="21972"/>
                      <a:pt x="29071" y="22137"/>
                    </a:cubicBezTo>
                    <a:cubicBezTo>
                      <a:pt x="31984" y="21208"/>
                      <a:pt x="34969" y="18565"/>
                      <a:pt x="30365" y="18565"/>
                    </a:cubicBezTo>
                    <a:cubicBezTo>
                      <a:pt x="29986" y="18565"/>
                      <a:pt x="29557" y="18583"/>
                      <a:pt x="29071" y="18621"/>
                    </a:cubicBezTo>
                    <a:cubicBezTo>
                      <a:pt x="38176" y="14698"/>
                      <a:pt x="35877" y="4693"/>
                      <a:pt x="30748" y="4693"/>
                    </a:cubicBezTo>
                    <a:cubicBezTo>
                      <a:pt x="29276" y="4693"/>
                      <a:pt x="27571" y="5517"/>
                      <a:pt x="25835" y="7545"/>
                    </a:cubicBezTo>
                    <a:cubicBezTo>
                      <a:pt x="25361" y="8271"/>
                      <a:pt x="24914" y="9108"/>
                      <a:pt x="24496" y="10028"/>
                    </a:cubicBezTo>
                    <a:cubicBezTo>
                      <a:pt x="24496" y="8802"/>
                      <a:pt x="23519" y="7290"/>
                      <a:pt x="21983" y="7290"/>
                    </a:cubicBezTo>
                    <a:cubicBezTo>
                      <a:pt x="20722" y="7290"/>
                      <a:pt x="19084" y="8309"/>
                      <a:pt x="17298" y="11340"/>
                    </a:cubicBezTo>
                    <a:cubicBezTo>
                      <a:pt x="18937" y="7028"/>
                      <a:pt x="16237" y="1"/>
                      <a:pt x="99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5" name="Google Shape;19235;p53"/>
              <p:cNvSpPr/>
              <p:nvPr/>
            </p:nvSpPr>
            <p:spPr>
              <a:xfrm>
                <a:off x="7761325" y="3946050"/>
                <a:ext cx="553300" cy="664600"/>
              </a:xfrm>
              <a:custGeom>
                <a:rect b="b" l="l" r="r" t="t"/>
                <a:pathLst>
                  <a:path extrusionOk="0" h="26584" w="22132">
                    <a:moveTo>
                      <a:pt x="13297" y="1"/>
                    </a:moveTo>
                    <a:cubicBezTo>
                      <a:pt x="11707" y="1"/>
                      <a:pt x="9293" y="862"/>
                      <a:pt x="5970" y="2897"/>
                    </a:cubicBezTo>
                    <a:cubicBezTo>
                      <a:pt x="4101" y="4487"/>
                      <a:pt x="2120" y="6551"/>
                      <a:pt x="0" y="9174"/>
                    </a:cubicBezTo>
                    <a:lnTo>
                      <a:pt x="0" y="26583"/>
                    </a:lnTo>
                    <a:lnTo>
                      <a:pt x="15372" y="26583"/>
                    </a:lnTo>
                    <a:cubicBezTo>
                      <a:pt x="19315" y="24337"/>
                      <a:pt x="22131" y="17345"/>
                      <a:pt x="16411" y="17345"/>
                    </a:cubicBezTo>
                    <a:cubicBezTo>
                      <a:pt x="15452" y="17345"/>
                      <a:pt x="14252" y="17541"/>
                      <a:pt x="12778" y="17990"/>
                    </a:cubicBezTo>
                    <a:cubicBezTo>
                      <a:pt x="14491" y="17395"/>
                      <a:pt x="16792" y="14650"/>
                      <a:pt x="13696" y="14650"/>
                    </a:cubicBezTo>
                    <a:cubicBezTo>
                      <a:pt x="13161" y="14650"/>
                      <a:pt x="12466" y="14732"/>
                      <a:pt x="11578" y="14921"/>
                    </a:cubicBezTo>
                    <a:cubicBezTo>
                      <a:pt x="12598" y="13939"/>
                      <a:pt x="15357" y="10885"/>
                      <a:pt x="14124" y="10885"/>
                    </a:cubicBezTo>
                    <a:cubicBezTo>
                      <a:pt x="13536" y="10885"/>
                      <a:pt x="12039" y="11580"/>
                      <a:pt x="9011" y="13526"/>
                    </a:cubicBezTo>
                    <a:cubicBezTo>
                      <a:pt x="15721" y="6817"/>
                      <a:pt x="17769" y="1"/>
                      <a:pt x="13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6" name="Google Shape;19236;p53"/>
              <p:cNvSpPr/>
              <p:nvPr/>
            </p:nvSpPr>
            <p:spPr>
              <a:xfrm>
                <a:off x="8710575" y="4128650"/>
                <a:ext cx="105350" cy="52375"/>
              </a:xfrm>
              <a:custGeom>
                <a:rect b="b" l="l" r="r" t="t"/>
                <a:pathLst>
                  <a:path extrusionOk="0" h="2095" w="4214">
                    <a:moveTo>
                      <a:pt x="1730" y="1"/>
                    </a:moveTo>
                    <a:cubicBezTo>
                      <a:pt x="838" y="1"/>
                      <a:pt x="447" y="391"/>
                      <a:pt x="1" y="1033"/>
                    </a:cubicBezTo>
                    <a:cubicBezTo>
                      <a:pt x="419" y="1647"/>
                      <a:pt x="782" y="2093"/>
                      <a:pt x="1675" y="2093"/>
                    </a:cubicBezTo>
                    <a:cubicBezTo>
                      <a:pt x="1705" y="2094"/>
                      <a:pt x="1735" y="2095"/>
                      <a:pt x="1766" y="2095"/>
                    </a:cubicBezTo>
                    <a:cubicBezTo>
                      <a:pt x="2647" y="2095"/>
                      <a:pt x="3782" y="1710"/>
                      <a:pt x="4213" y="1117"/>
                    </a:cubicBezTo>
                    <a:cubicBezTo>
                      <a:pt x="3795" y="475"/>
                      <a:pt x="2623" y="29"/>
                      <a:pt x="17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7" name="Google Shape;19237;p53"/>
              <p:cNvSpPr/>
              <p:nvPr/>
            </p:nvSpPr>
            <p:spPr>
              <a:xfrm>
                <a:off x="8689650" y="4176775"/>
                <a:ext cx="54425" cy="61400"/>
              </a:xfrm>
              <a:custGeom>
                <a:rect b="b" l="l" r="r" t="t"/>
                <a:pathLst>
                  <a:path extrusionOk="0" h="2456" w="2177">
                    <a:moveTo>
                      <a:pt x="280" y="1"/>
                    </a:moveTo>
                    <a:cubicBezTo>
                      <a:pt x="84" y="503"/>
                      <a:pt x="1" y="894"/>
                      <a:pt x="363" y="1424"/>
                    </a:cubicBezTo>
                    <a:cubicBezTo>
                      <a:pt x="726" y="1926"/>
                      <a:pt x="1424" y="2456"/>
                      <a:pt x="1981" y="2456"/>
                    </a:cubicBezTo>
                    <a:cubicBezTo>
                      <a:pt x="2177" y="1954"/>
                      <a:pt x="1926" y="1089"/>
                      <a:pt x="1591" y="587"/>
                    </a:cubicBezTo>
                    <a:cubicBezTo>
                      <a:pt x="1228" y="57"/>
                      <a:pt x="838" y="1"/>
                      <a:pt x="2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8" name="Google Shape;19238;p53"/>
              <p:cNvSpPr/>
              <p:nvPr/>
            </p:nvSpPr>
            <p:spPr>
              <a:xfrm>
                <a:off x="8717550" y="4074775"/>
                <a:ext cx="68375" cy="42850"/>
              </a:xfrm>
              <a:custGeom>
                <a:rect b="b" l="l" r="r" t="t"/>
                <a:pathLst>
                  <a:path extrusionOk="0" h="1714" w="2735">
                    <a:moveTo>
                      <a:pt x="1959" y="1"/>
                    </a:moveTo>
                    <a:cubicBezTo>
                      <a:pt x="1569" y="1"/>
                      <a:pt x="1140" y="89"/>
                      <a:pt x="810" y="231"/>
                    </a:cubicBezTo>
                    <a:cubicBezTo>
                      <a:pt x="252" y="510"/>
                      <a:pt x="112" y="872"/>
                      <a:pt x="1" y="1402"/>
                    </a:cubicBezTo>
                    <a:cubicBezTo>
                      <a:pt x="303" y="1581"/>
                      <a:pt x="561" y="1713"/>
                      <a:pt x="860" y="1713"/>
                    </a:cubicBezTo>
                    <a:cubicBezTo>
                      <a:pt x="1029" y="1713"/>
                      <a:pt x="1212" y="1671"/>
                      <a:pt x="1423" y="1570"/>
                    </a:cubicBezTo>
                    <a:cubicBezTo>
                      <a:pt x="2009" y="1319"/>
                      <a:pt x="2651" y="705"/>
                      <a:pt x="2735" y="175"/>
                    </a:cubicBezTo>
                    <a:cubicBezTo>
                      <a:pt x="2540" y="53"/>
                      <a:pt x="2261" y="1"/>
                      <a:pt x="19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9" name="Google Shape;19239;p53"/>
              <p:cNvSpPr/>
              <p:nvPr/>
            </p:nvSpPr>
            <p:spPr>
              <a:xfrm>
                <a:off x="8333250" y="4056650"/>
                <a:ext cx="60000" cy="50925"/>
              </a:xfrm>
              <a:custGeom>
                <a:rect b="b" l="l" r="r" t="t"/>
                <a:pathLst>
                  <a:path extrusionOk="0" h="2037" w="2400">
                    <a:moveTo>
                      <a:pt x="2056" y="1"/>
                    </a:moveTo>
                    <a:cubicBezTo>
                      <a:pt x="1551" y="1"/>
                      <a:pt x="920" y="268"/>
                      <a:pt x="502" y="593"/>
                    </a:cubicBezTo>
                    <a:cubicBezTo>
                      <a:pt x="28" y="1012"/>
                      <a:pt x="0" y="1402"/>
                      <a:pt x="56" y="1932"/>
                    </a:cubicBezTo>
                    <a:cubicBezTo>
                      <a:pt x="284" y="1992"/>
                      <a:pt x="487" y="2037"/>
                      <a:pt x="681" y="2037"/>
                    </a:cubicBezTo>
                    <a:cubicBezTo>
                      <a:pt x="938" y="2037"/>
                      <a:pt x="1181" y="1959"/>
                      <a:pt x="1451" y="1737"/>
                    </a:cubicBezTo>
                    <a:cubicBezTo>
                      <a:pt x="1953" y="1318"/>
                      <a:pt x="2400" y="565"/>
                      <a:pt x="2344" y="35"/>
                    </a:cubicBezTo>
                    <a:cubicBezTo>
                      <a:pt x="2255" y="12"/>
                      <a:pt x="2158" y="1"/>
                      <a:pt x="20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0" name="Google Shape;19240;p53"/>
              <p:cNvSpPr/>
              <p:nvPr/>
            </p:nvSpPr>
            <p:spPr>
              <a:xfrm>
                <a:off x="8696625" y="4253625"/>
                <a:ext cx="58625" cy="53925"/>
              </a:xfrm>
              <a:custGeom>
                <a:rect b="b" l="l" r="r" t="t"/>
                <a:pathLst>
                  <a:path extrusionOk="0" h="2157" w="2345">
                    <a:moveTo>
                      <a:pt x="614" y="1"/>
                    </a:moveTo>
                    <a:cubicBezTo>
                      <a:pt x="458" y="1"/>
                      <a:pt x="293" y="23"/>
                      <a:pt x="112" y="52"/>
                    </a:cubicBezTo>
                    <a:cubicBezTo>
                      <a:pt x="29" y="609"/>
                      <a:pt x="1" y="1000"/>
                      <a:pt x="475" y="1446"/>
                    </a:cubicBezTo>
                    <a:cubicBezTo>
                      <a:pt x="878" y="1824"/>
                      <a:pt x="1575" y="2156"/>
                      <a:pt x="2097" y="2156"/>
                    </a:cubicBezTo>
                    <a:cubicBezTo>
                      <a:pt x="2154" y="2156"/>
                      <a:pt x="2209" y="2152"/>
                      <a:pt x="2260" y="2144"/>
                    </a:cubicBezTo>
                    <a:cubicBezTo>
                      <a:pt x="2344" y="1586"/>
                      <a:pt x="1954" y="805"/>
                      <a:pt x="1479" y="358"/>
                    </a:cubicBezTo>
                    <a:cubicBezTo>
                      <a:pt x="1185" y="83"/>
                      <a:pt x="916" y="1"/>
                      <a:pt x="6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1" name="Google Shape;19241;p53"/>
              <p:cNvSpPr/>
              <p:nvPr/>
            </p:nvSpPr>
            <p:spPr>
              <a:xfrm>
                <a:off x="8898900" y="4120975"/>
                <a:ext cx="106050" cy="52375"/>
              </a:xfrm>
              <a:custGeom>
                <a:rect b="b" l="l" r="r" t="t"/>
                <a:pathLst>
                  <a:path extrusionOk="0" h="2095" w="4242">
                    <a:moveTo>
                      <a:pt x="1730" y="1"/>
                    </a:moveTo>
                    <a:cubicBezTo>
                      <a:pt x="837" y="1"/>
                      <a:pt x="447" y="419"/>
                      <a:pt x="0" y="1033"/>
                    </a:cubicBezTo>
                    <a:cubicBezTo>
                      <a:pt x="447" y="1647"/>
                      <a:pt x="809" y="2093"/>
                      <a:pt x="1702" y="2093"/>
                    </a:cubicBezTo>
                    <a:cubicBezTo>
                      <a:pt x="1732" y="2094"/>
                      <a:pt x="1763" y="2095"/>
                      <a:pt x="1793" y="2095"/>
                    </a:cubicBezTo>
                    <a:cubicBezTo>
                      <a:pt x="2675" y="2095"/>
                      <a:pt x="3810" y="1710"/>
                      <a:pt x="4241" y="1117"/>
                    </a:cubicBezTo>
                    <a:cubicBezTo>
                      <a:pt x="3823" y="475"/>
                      <a:pt x="2623" y="29"/>
                      <a:pt x="17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2" name="Google Shape;19242;p53"/>
              <p:cNvSpPr/>
              <p:nvPr/>
            </p:nvSpPr>
            <p:spPr>
              <a:xfrm>
                <a:off x="8907975" y="4190025"/>
                <a:ext cx="54425" cy="62100"/>
              </a:xfrm>
              <a:custGeom>
                <a:rect b="b" l="l" r="r" t="t"/>
                <a:pathLst>
                  <a:path extrusionOk="0" h="2484" w="2177">
                    <a:moveTo>
                      <a:pt x="279" y="1"/>
                    </a:moveTo>
                    <a:lnTo>
                      <a:pt x="279" y="1"/>
                    </a:lnTo>
                    <a:cubicBezTo>
                      <a:pt x="84" y="531"/>
                      <a:pt x="0" y="894"/>
                      <a:pt x="363" y="1424"/>
                    </a:cubicBezTo>
                    <a:cubicBezTo>
                      <a:pt x="725" y="1954"/>
                      <a:pt x="1423" y="2484"/>
                      <a:pt x="1981" y="2484"/>
                    </a:cubicBezTo>
                    <a:cubicBezTo>
                      <a:pt x="2176" y="1982"/>
                      <a:pt x="1925" y="1117"/>
                      <a:pt x="1562" y="587"/>
                    </a:cubicBezTo>
                    <a:cubicBezTo>
                      <a:pt x="1228" y="57"/>
                      <a:pt x="809" y="29"/>
                      <a:pt x="2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3" name="Google Shape;19243;p53"/>
              <p:cNvSpPr/>
              <p:nvPr/>
            </p:nvSpPr>
            <p:spPr>
              <a:xfrm>
                <a:off x="8896800" y="4091525"/>
                <a:ext cx="68375" cy="42825"/>
              </a:xfrm>
              <a:custGeom>
                <a:rect b="b" l="l" r="r" t="t"/>
                <a:pathLst>
                  <a:path extrusionOk="0" h="1713" w="2735">
                    <a:moveTo>
                      <a:pt x="1939" y="0"/>
                    </a:moveTo>
                    <a:cubicBezTo>
                      <a:pt x="1546" y="0"/>
                      <a:pt x="1125" y="89"/>
                      <a:pt x="810" y="230"/>
                    </a:cubicBezTo>
                    <a:cubicBezTo>
                      <a:pt x="224" y="481"/>
                      <a:pt x="112" y="872"/>
                      <a:pt x="1" y="1402"/>
                    </a:cubicBezTo>
                    <a:cubicBezTo>
                      <a:pt x="303" y="1580"/>
                      <a:pt x="561" y="1713"/>
                      <a:pt x="853" y="1713"/>
                    </a:cubicBezTo>
                    <a:cubicBezTo>
                      <a:pt x="1018" y="1713"/>
                      <a:pt x="1194" y="1670"/>
                      <a:pt x="1396" y="1569"/>
                    </a:cubicBezTo>
                    <a:cubicBezTo>
                      <a:pt x="1982" y="1318"/>
                      <a:pt x="2623" y="705"/>
                      <a:pt x="2735" y="175"/>
                    </a:cubicBezTo>
                    <a:cubicBezTo>
                      <a:pt x="2528" y="53"/>
                      <a:pt x="2242" y="0"/>
                      <a:pt x="19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4" name="Google Shape;19244;p53"/>
              <p:cNvSpPr/>
              <p:nvPr/>
            </p:nvSpPr>
            <p:spPr>
              <a:xfrm>
                <a:off x="8747550" y="3939475"/>
                <a:ext cx="59300" cy="51575"/>
              </a:xfrm>
              <a:custGeom>
                <a:rect b="b" l="l" r="r" t="t"/>
                <a:pathLst>
                  <a:path extrusionOk="0" h="2063" w="2372">
                    <a:moveTo>
                      <a:pt x="2056" y="1"/>
                    </a:moveTo>
                    <a:cubicBezTo>
                      <a:pt x="1544" y="1"/>
                      <a:pt x="893" y="272"/>
                      <a:pt x="475" y="621"/>
                    </a:cubicBezTo>
                    <a:cubicBezTo>
                      <a:pt x="0" y="1011"/>
                      <a:pt x="0" y="1430"/>
                      <a:pt x="28" y="1960"/>
                    </a:cubicBezTo>
                    <a:cubicBezTo>
                      <a:pt x="251" y="2019"/>
                      <a:pt x="449" y="2063"/>
                      <a:pt x="640" y="2063"/>
                    </a:cubicBezTo>
                    <a:cubicBezTo>
                      <a:pt x="902" y="2063"/>
                      <a:pt x="1148" y="1979"/>
                      <a:pt x="1423" y="1737"/>
                    </a:cubicBezTo>
                    <a:cubicBezTo>
                      <a:pt x="1925" y="1346"/>
                      <a:pt x="2372" y="593"/>
                      <a:pt x="2344" y="35"/>
                    </a:cubicBezTo>
                    <a:cubicBezTo>
                      <a:pt x="2255" y="12"/>
                      <a:pt x="2159" y="1"/>
                      <a:pt x="20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5" name="Google Shape;19245;p53"/>
              <p:cNvSpPr/>
              <p:nvPr/>
            </p:nvSpPr>
            <p:spPr>
              <a:xfrm>
                <a:off x="8885650" y="4245950"/>
                <a:ext cx="58600" cy="53925"/>
              </a:xfrm>
              <a:custGeom>
                <a:rect b="b" l="l" r="r" t="t"/>
                <a:pathLst>
                  <a:path extrusionOk="0" h="2157" w="2344">
                    <a:moveTo>
                      <a:pt x="594" y="1"/>
                    </a:moveTo>
                    <a:cubicBezTo>
                      <a:pt x="433" y="1"/>
                      <a:pt x="265" y="23"/>
                      <a:pt x="84" y="52"/>
                    </a:cubicBezTo>
                    <a:cubicBezTo>
                      <a:pt x="0" y="610"/>
                      <a:pt x="0" y="1000"/>
                      <a:pt x="447" y="1447"/>
                    </a:cubicBezTo>
                    <a:cubicBezTo>
                      <a:pt x="874" y="1824"/>
                      <a:pt x="1575" y="2156"/>
                      <a:pt x="2097" y="2156"/>
                    </a:cubicBezTo>
                    <a:cubicBezTo>
                      <a:pt x="2154" y="2156"/>
                      <a:pt x="2208" y="2152"/>
                      <a:pt x="2260" y="2144"/>
                    </a:cubicBezTo>
                    <a:cubicBezTo>
                      <a:pt x="2344" y="1586"/>
                      <a:pt x="1925" y="805"/>
                      <a:pt x="1479" y="359"/>
                    </a:cubicBezTo>
                    <a:cubicBezTo>
                      <a:pt x="1185" y="83"/>
                      <a:pt x="903" y="1"/>
                      <a:pt x="5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6" name="Google Shape;19246;p53"/>
              <p:cNvSpPr/>
              <p:nvPr/>
            </p:nvSpPr>
            <p:spPr>
              <a:xfrm>
                <a:off x="9069075" y="4379625"/>
                <a:ext cx="83025" cy="75475"/>
              </a:xfrm>
              <a:custGeom>
                <a:rect b="b" l="l" r="r" t="t"/>
                <a:pathLst>
                  <a:path extrusionOk="0" h="3019" w="3321">
                    <a:moveTo>
                      <a:pt x="2918" y="1"/>
                    </a:moveTo>
                    <a:cubicBezTo>
                      <a:pt x="2183" y="1"/>
                      <a:pt x="1227" y="449"/>
                      <a:pt x="670" y="982"/>
                    </a:cubicBezTo>
                    <a:cubicBezTo>
                      <a:pt x="1" y="1596"/>
                      <a:pt x="29" y="2154"/>
                      <a:pt x="112" y="2907"/>
                    </a:cubicBezTo>
                    <a:cubicBezTo>
                      <a:pt x="401" y="2971"/>
                      <a:pt x="661" y="3019"/>
                      <a:pt x="909" y="3019"/>
                    </a:cubicBezTo>
                    <a:cubicBezTo>
                      <a:pt x="1310" y="3019"/>
                      <a:pt x="1680" y="2895"/>
                      <a:pt x="2093" y="2516"/>
                    </a:cubicBezTo>
                    <a:cubicBezTo>
                      <a:pt x="2735" y="1903"/>
                      <a:pt x="3321" y="787"/>
                      <a:pt x="3237" y="33"/>
                    </a:cubicBezTo>
                    <a:cubicBezTo>
                      <a:pt x="3137" y="11"/>
                      <a:pt x="3030" y="1"/>
                      <a:pt x="29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7" name="Google Shape;19247;p53"/>
              <p:cNvSpPr/>
              <p:nvPr/>
            </p:nvSpPr>
            <p:spPr>
              <a:xfrm>
                <a:off x="8179800" y="3958475"/>
                <a:ext cx="66975" cy="44275"/>
              </a:xfrm>
              <a:custGeom>
                <a:rect b="b" l="l" r="r" t="t"/>
                <a:pathLst>
                  <a:path extrusionOk="0" h="1771" w="2679">
                    <a:moveTo>
                      <a:pt x="1993" y="0"/>
                    </a:moveTo>
                    <a:cubicBezTo>
                      <a:pt x="1578" y="0"/>
                      <a:pt x="1113" y="108"/>
                      <a:pt x="754" y="279"/>
                    </a:cubicBezTo>
                    <a:cubicBezTo>
                      <a:pt x="196" y="558"/>
                      <a:pt x="84" y="949"/>
                      <a:pt x="0" y="1479"/>
                    </a:cubicBezTo>
                    <a:cubicBezTo>
                      <a:pt x="294" y="1651"/>
                      <a:pt x="555" y="1771"/>
                      <a:pt x="843" y="1771"/>
                    </a:cubicBezTo>
                    <a:cubicBezTo>
                      <a:pt x="1021" y="1771"/>
                      <a:pt x="1210" y="1725"/>
                      <a:pt x="1423" y="1619"/>
                    </a:cubicBezTo>
                    <a:cubicBezTo>
                      <a:pt x="1981" y="1340"/>
                      <a:pt x="2595" y="698"/>
                      <a:pt x="2679" y="140"/>
                    </a:cubicBezTo>
                    <a:cubicBezTo>
                      <a:pt x="2496" y="43"/>
                      <a:pt x="2254" y="0"/>
                      <a:pt x="19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8" name="Google Shape;19248;p53"/>
              <p:cNvSpPr/>
              <p:nvPr/>
            </p:nvSpPr>
            <p:spPr>
              <a:xfrm>
                <a:off x="9034900" y="4345575"/>
                <a:ext cx="46750" cy="69775"/>
              </a:xfrm>
              <a:custGeom>
                <a:rect b="b" l="l" r="r" t="t"/>
                <a:pathLst>
                  <a:path extrusionOk="0" h="2791" w="1870">
                    <a:moveTo>
                      <a:pt x="1591" y="0"/>
                    </a:moveTo>
                    <a:cubicBezTo>
                      <a:pt x="1061" y="140"/>
                      <a:pt x="475" y="809"/>
                      <a:pt x="252" y="1395"/>
                    </a:cubicBezTo>
                    <a:cubicBezTo>
                      <a:pt x="1" y="1981"/>
                      <a:pt x="196" y="2344"/>
                      <a:pt x="475" y="2790"/>
                    </a:cubicBezTo>
                    <a:cubicBezTo>
                      <a:pt x="1005" y="2679"/>
                      <a:pt x="1368" y="2539"/>
                      <a:pt x="1619" y="1953"/>
                    </a:cubicBezTo>
                    <a:cubicBezTo>
                      <a:pt x="1842" y="1367"/>
                      <a:pt x="1870" y="475"/>
                      <a:pt x="15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9" name="Google Shape;19249;p53"/>
              <p:cNvSpPr/>
              <p:nvPr/>
            </p:nvSpPr>
            <p:spPr>
              <a:xfrm>
                <a:off x="8151200" y="4323525"/>
                <a:ext cx="62800" cy="47550"/>
              </a:xfrm>
              <a:custGeom>
                <a:rect b="b" l="l" r="r" t="t"/>
                <a:pathLst>
                  <a:path extrusionOk="0" h="1902" w="2512">
                    <a:moveTo>
                      <a:pt x="2063" y="0"/>
                    </a:moveTo>
                    <a:cubicBezTo>
                      <a:pt x="1586" y="0"/>
                      <a:pt x="1008" y="187"/>
                      <a:pt x="614" y="436"/>
                    </a:cubicBezTo>
                    <a:cubicBezTo>
                      <a:pt x="84" y="771"/>
                      <a:pt x="28" y="1161"/>
                      <a:pt x="1" y="1719"/>
                    </a:cubicBezTo>
                    <a:cubicBezTo>
                      <a:pt x="264" y="1822"/>
                      <a:pt x="497" y="1901"/>
                      <a:pt x="735" y="1901"/>
                    </a:cubicBezTo>
                    <a:cubicBezTo>
                      <a:pt x="951" y="1901"/>
                      <a:pt x="1171" y="1836"/>
                      <a:pt x="1423" y="1664"/>
                    </a:cubicBezTo>
                    <a:cubicBezTo>
                      <a:pt x="1954" y="1329"/>
                      <a:pt x="2484" y="631"/>
                      <a:pt x="2511" y="73"/>
                    </a:cubicBezTo>
                    <a:cubicBezTo>
                      <a:pt x="2382" y="23"/>
                      <a:pt x="2229" y="0"/>
                      <a:pt x="20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0" name="Google Shape;19250;p53"/>
              <p:cNvSpPr/>
              <p:nvPr/>
            </p:nvSpPr>
            <p:spPr>
              <a:xfrm>
                <a:off x="8221650" y="4346975"/>
                <a:ext cx="74650" cy="37025"/>
              </a:xfrm>
              <a:custGeom>
                <a:rect b="b" l="l" r="r" t="t"/>
                <a:pathLst>
                  <a:path extrusionOk="0" h="1481" w="2986">
                    <a:moveTo>
                      <a:pt x="1200" y="0"/>
                    </a:moveTo>
                    <a:cubicBezTo>
                      <a:pt x="558" y="28"/>
                      <a:pt x="307" y="307"/>
                      <a:pt x="0" y="753"/>
                    </a:cubicBezTo>
                    <a:cubicBezTo>
                      <a:pt x="294" y="1181"/>
                      <a:pt x="563" y="1481"/>
                      <a:pt x="1124" y="1481"/>
                    </a:cubicBezTo>
                    <a:cubicBezTo>
                      <a:pt x="1149" y="1481"/>
                      <a:pt x="1174" y="1480"/>
                      <a:pt x="1200" y="1479"/>
                    </a:cubicBezTo>
                    <a:cubicBezTo>
                      <a:pt x="1842" y="1479"/>
                      <a:pt x="2679" y="1172"/>
                      <a:pt x="2986" y="753"/>
                    </a:cubicBezTo>
                    <a:cubicBezTo>
                      <a:pt x="2679" y="307"/>
                      <a:pt x="1842" y="0"/>
                      <a:pt x="12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1" name="Google Shape;19251;p53"/>
              <p:cNvSpPr/>
              <p:nvPr/>
            </p:nvSpPr>
            <p:spPr>
              <a:xfrm>
                <a:off x="8756600" y="4497600"/>
                <a:ext cx="99075" cy="52400"/>
              </a:xfrm>
              <a:custGeom>
                <a:rect b="b" l="l" r="r" t="t"/>
                <a:pathLst>
                  <a:path extrusionOk="0" h="2096" w="3963">
                    <a:moveTo>
                      <a:pt x="1541" y="0"/>
                    </a:moveTo>
                    <a:cubicBezTo>
                      <a:pt x="759" y="0"/>
                      <a:pt x="406" y="411"/>
                      <a:pt x="1" y="1006"/>
                    </a:cubicBezTo>
                    <a:cubicBezTo>
                      <a:pt x="392" y="1647"/>
                      <a:pt x="754" y="2066"/>
                      <a:pt x="1591" y="2094"/>
                    </a:cubicBezTo>
                    <a:cubicBezTo>
                      <a:pt x="1618" y="2095"/>
                      <a:pt x="1644" y="2095"/>
                      <a:pt x="1671" y="2095"/>
                    </a:cubicBezTo>
                    <a:cubicBezTo>
                      <a:pt x="2498" y="2095"/>
                      <a:pt x="3557" y="1684"/>
                      <a:pt x="3963" y="1089"/>
                    </a:cubicBezTo>
                    <a:cubicBezTo>
                      <a:pt x="3572" y="448"/>
                      <a:pt x="2456" y="29"/>
                      <a:pt x="1619" y="1"/>
                    </a:cubicBezTo>
                    <a:cubicBezTo>
                      <a:pt x="1593" y="1"/>
                      <a:pt x="1567" y="0"/>
                      <a:pt x="15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2" name="Google Shape;19252;p53"/>
              <p:cNvSpPr/>
              <p:nvPr/>
            </p:nvSpPr>
            <p:spPr>
              <a:xfrm>
                <a:off x="8859150" y="4535275"/>
                <a:ext cx="50925" cy="62100"/>
              </a:xfrm>
              <a:custGeom>
                <a:rect b="b" l="l" r="r" t="t"/>
                <a:pathLst>
                  <a:path extrusionOk="0" h="2484" w="2037">
                    <a:moveTo>
                      <a:pt x="279" y="1"/>
                    </a:moveTo>
                    <a:cubicBezTo>
                      <a:pt x="84" y="531"/>
                      <a:pt x="0" y="894"/>
                      <a:pt x="335" y="1424"/>
                    </a:cubicBezTo>
                    <a:cubicBezTo>
                      <a:pt x="670" y="1954"/>
                      <a:pt x="1367" y="2484"/>
                      <a:pt x="1869" y="2484"/>
                    </a:cubicBezTo>
                    <a:cubicBezTo>
                      <a:pt x="2037" y="1982"/>
                      <a:pt x="1814" y="1117"/>
                      <a:pt x="1479" y="587"/>
                    </a:cubicBezTo>
                    <a:cubicBezTo>
                      <a:pt x="1144" y="57"/>
                      <a:pt x="781" y="29"/>
                      <a:pt x="2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3" name="Google Shape;19253;p53"/>
              <p:cNvSpPr/>
              <p:nvPr/>
            </p:nvSpPr>
            <p:spPr>
              <a:xfrm>
                <a:off x="8763575" y="4443750"/>
                <a:ext cx="64200" cy="42525"/>
              </a:xfrm>
              <a:custGeom>
                <a:rect b="b" l="l" r="r" t="t"/>
                <a:pathLst>
                  <a:path extrusionOk="0" h="1701" w="2568">
                    <a:moveTo>
                      <a:pt x="1819" y="0"/>
                    </a:moveTo>
                    <a:cubicBezTo>
                      <a:pt x="1450" y="0"/>
                      <a:pt x="1053" y="89"/>
                      <a:pt x="754" y="230"/>
                    </a:cubicBezTo>
                    <a:cubicBezTo>
                      <a:pt x="224" y="481"/>
                      <a:pt x="113" y="872"/>
                      <a:pt x="1" y="1402"/>
                    </a:cubicBezTo>
                    <a:cubicBezTo>
                      <a:pt x="285" y="1580"/>
                      <a:pt x="524" y="1701"/>
                      <a:pt x="803" y="1701"/>
                    </a:cubicBezTo>
                    <a:cubicBezTo>
                      <a:pt x="963" y="1701"/>
                      <a:pt x="1137" y="1661"/>
                      <a:pt x="1340" y="1570"/>
                    </a:cubicBezTo>
                    <a:cubicBezTo>
                      <a:pt x="1870" y="1318"/>
                      <a:pt x="2456" y="705"/>
                      <a:pt x="2568" y="175"/>
                    </a:cubicBezTo>
                    <a:cubicBezTo>
                      <a:pt x="2373" y="53"/>
                      <a:pt x="2104" y="0"/>
                      <a:pt x="18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4" name="Google Shape;19254;p53"/>
              <p:cNvSpPr/>
              <p:nvPr/>
            </p:nvSpPr>
            <p:spPr>
              <a:xfrm>
                <a:off x="8810325" y="4560125"/>
                <a:ext cx="64875" cy="42500"/>
              </a:xfrm>
              <a:custGeom>
                <a:rect b="b" l="l" r="r" t="t"/>
                <a:pathLst>
                  <a:path extrusionOk="0" h="1700" w="2595">
                    <a:moveTo>
                      <a:pt x="823" y="1"/>
                    </a:moveTo>
                    <a:cubicBezTo>
                      <a:pt x="530" y="1"/>
                      <a:pt x="277" y="143"/>
                      <a:pt x="0" y="346"/>
                    </a:cubicBezTo>
                    <a:cubicBezTo>
                      <a:pt x="112" y="876"/>
                      <a:pt x="223" y="1239"/>
                      <a:pt x="781" y="1490"/>
                    </a:cubicBezTo>
                    <a:cubicBezTo>
                      <a:pt x="1060" y="1622"/>
                      <a:pt x="1422" y="1700"/>
                      <a:pt x="1769" y="1700"/>
                    </a:cubicBezTo>
                    <a:cubicBezTo>
                      <a:pt x="2082" y="1700"/>
                      <a:pt x="2383" y="1636"/>
                      <a:pt x="2595" y="1490"/>
                    </a:cubicBezTo>
                    <a:cubicBezTo>
                      <a:pt x="2483" y="960"/>
                      <a:pt x="1869" y="374"/>
                      <a:pt x="1311" y="123"/>
                    </a:cubicBezTo>
                    <a:cubicBezTo>
                      <a:pt x="1132" y="38"/>
                      <a:pt x="972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5" name="Google Shape;19255;p53"/>
              <p:cNvSpPr/>
              <p:nvPr/>
            </p:nvSpPr>
            <p:spPr>
              <a:xfrm>
                <a:off x="8078675" y="4424375"/>
                <a:ext cx="80225" cy="104650"/>
              </a:xfrm>
              <a:custGeom>
                <a:rect b="b" l="l" r="r" t="t"/>
                <a:pathLst>
                  <a:path extrusionOk="0" h="4186" w="3209">
                    <a:moveTo>
                      <a:pt x="2818" y="1"/>
                    </a:moveTo>
                    <a:lnTo>
                      <a:pt x="2818" y="1"/>
                    </a:lnTo>
                    <a:cubicBezTo>
                      <a:pt x="1981" y="113"/>
                      <a:pt x="949" y="1061"/>
                      <a:pt x="474" y="1954"/>
                    </a:cubicBezTo>
                    <a:cubicBezTo>
                      <a:pt x="0" y="2847"/>
                      <a:pt x="223" y="3433"/>
                      <a:pt x="614" y="4186"/>
                    </a:cubicBezTo>
                    <a:cubicBezTo>
                      <a:pt x="1451" y="4074"/>
                      <a:pt x="2065" y="3935"/>
                      <a:pt x="2539" y="3042"/>
                    </a:cubicBezTo>
                    <a:cubicBezTo>
                      <a:pt x="3013" y="2149"/>
                      <a:pt x="3208" y="782"/>
                      <a:pt x="2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6" name="Google Shape;19256;p53"/>
              <p:cNvSpPr/>
              <p:nvPr/>
            </p:nvSpPr>
            <p:spPr>
              <a:xfrm>
                <a:off x="8100975" y="4528525"/>
                <a:ext cx="83025" cy="42025"/>
              </a:xfrm>
              <a:custGeom>
                <a:rect b="b" l="l" r="r" t="t"/>
                <a:pathLst>
                  <a:path extrusionOk="0" h="1681" w="3321">
                    <a:moveTo>
                      <a:pt x="1561" y="1"/>
                    </a:moveTo>
                    <a:cubicBezTo>
                      <a:pt x="1446" y="1"/>
                      <a:pt x="1334" y="7"/>
                      <a:pt x="1228" y="20"/>
                    </a:cubicBezTo>
                    <a:cubicBezTo>
                      <a:pt x="531" y="131"/>
                      <a:pt x="280" y="494"/>
                      <a:pt x="1" y="1024"/>
                    </a:cubicBezTo>
                    <a:cubicBezTo>
                      <a:pt x="369" y="1417"/>
                      <a:pt x="673" y="1681"/>
                      <a:pt x="1217" y="1681"/>
                    </a:cubicBezTo>
                    <a:cubicBezTo>
                      <a:pt x="1290" y="1681"/>
                      <a:pt x="1368" y="1676"/>
                      <a:pt x="1452" y="1666"/>
                    </a:cubicBezTo>
                    <a:cubicBezTo>
                      <a:pt x="2149" y="1582"/>
                      <a:pt x="3042" y="1108"/>
                      <a:pt x="3321" y="578"/>
                    </a:cubicBezTo>
                    <a:cubicBezTo>
                      <a:pt x="2966" y="199"/>
                      <a:pt x="2208" y="1"/>
                      <a:pt x="1561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7" name="Google Shape;19257;p53"/>
              <p:cNvSpPr/>
              <p:nvPr/>
            </p:nvSpPr>
            <p:spPr>
              <a:xfrm>
                <a:off x="8034025" y="4424375"/>
                <a:ext cx="42575" cy="83725"/>
              </a:xfrm>
              <a:custGeom>
                <a:rect b="b" l="l" r="r" t="t"/>
                <a:pathLst>
                  <a:path extrusionOk="0" h="3349" w="1703">
                    <a:moveTo>
                      <a:pt x="921" y="1"/>
                    </a:moveTo>
                    <a:cubicBezTo>
                      <a:pt x="419" y="336"/>
                      <a:pt x="56" y="1256"/>
                      <a:pt x="28" y="1954"/>
                    </a:cubicBezTo>
                    <a:cubicBezTo>
                      <a:pt x="1" y="2651"/>
                      <a:pt x="307" y="2958"/>
                      <a:pt x="782" y="3349"/>
                    </a:cubicBezTo>
                    <a:cubicBezTo>
                      <a:pt x="1312" y="3014"/>
                      <a:pt x="1647" y="2735"/>
                      <a:pt x="1674" y="2038"/>
                    </a:cubicBezTo>
                    <a:cubicBezTo>
                      <a:pt x="1702" y="1312"/>
                      <a:pt x="1423" y="364"/>
                      <a:pt x="921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8" name="Google Shape;19258;p53"/>
              <p:cNvSpPr/>
              <p:nvPr/>
            </p:nvSpPr>
            <p:spPr>
              <a:xfrm>
                <a:off x="8166550" y="4440075"/>
                <a:ext cx="66275" cy="57800"/>
              </a:xfrm>
              <a:custGeom>
                <a:rect b="b" l="l" r="r" t="t"/>
                <a:pathLst>
                  <a:path extrusionOk="0" h="2312" w="2651">
                    <a:moveTo>
                      <a:pt x="2271" y="1"/>
                    </a:moveTo>
                    <a:cubicBezTo>
                      <a:pt x="1707" y="1"/>
                      <a:pt x="998" y="314"/>
                      <a:pt x="558" y="684"/>
                    </a:cubicBezTo>
                    <a:cubicBezTo>
                      <a:pt x="28" y="1159"/>
                      <a:pt x="0" y="1605"/>
                      <a:pt x="56" y="2191"/>
                    </a:cubicBezTo>
                    <a:cubicBezTo>
                      <a:pt x="302" y="2261"/>
                      <a:pt x="523" y="2312"/>
                      <a:pt x="737" y="2312"/>
                    </a:cubicBezTo>
                    <a:cubicBezTo>
                      <a:pt x="1031" y="2312"/>
                      <a:pt x="1311" y="2215"/>
                      <a:pt x="1619" y="1940"/>
                    </a:cubicBezTo>
                    <a:cubicBezTo>
                      <a:pt x="2176" y="1493"/>
                      <a:pt x="2651" y="628"/>
                      <a:pt x="2595" y="43"/>
                    </a:cubicBezTo>
                    <a:cubicBezTo>
                      <a:pt x="2495" y="14"/>
                      <a:pt x="2386" y="1"/>
                      <a:pt x="2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9" name="Google Shape;19259;p53"/>
              <p:cNvSpPr/>
              <p:nvPr/>
            </p:nvSpPr>
            <p:spPr>
              <a:xfrm>
                <a:off x="6852500" y="3044775"/>
                <a:ext cx="136725" cy="136725"/>
              </a:xfrm>
              <a:custGeom>
                <a:rect b="b" l="l" r="r" t="t"/>
                <a:pathLst>
                  <a:path extrusionOk="0" h="5469" w="5469">
                    <a:moveTo>
                      <a:pt x="2735" y="1"/>
                    </a:moveTo>
                    <a:cubicBezTo>
                      <a:pt x="1228" y="1"/>
                      <a:pt x="1" y="1228"/>
                      <a:pt x="1" y="2735"/>
                    </a:cubicBezTo>
                    <a:cubicBezTo>
                      <a:pt x="1" y="4241"/>
                      <a:pt x="1228" y="5469"/>
                      <a:pt x="2735" y="5469"/>
                    </a:cubicBezTo>
                    <a:cubicBezTo>
                      <a:pt x="4241" y="5469"/>
                      <a:pt x="5469" y="4241"/>
                      <a:pt x="5469" y="2735"/>
                    </a:cubicBezTo>
                    <a:cubicBezTo>
                      <a:pt x="5469" y="1228"/>
                      <a:pt x="4241" y="1"/>
                      <a:pt x="27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0" name="Google Shape;19260;p53"/>
              <p:cNvSpPr/>
              <p:nvPr/>
            </p:nvSpPr>
            <p:spPr>
              <a:xfrm>
                <a:off x="7279350" y="3172700"/>
                <a:ext cx="499425" cy="669325"/>
              </a:xfrm>
              <a:custGeom>
                <a:rect b="b" l="l" r="r" t="t"/>
                <a:pathLst>
                  <a:path extrusionOk="0" h="26773" w="19977">
                    <a:moveTo>
                      <a:pt x="8813" y="0"/>
                    </a:moveTo>
                    <a:cubicBezTo>
                      <a:pt x="7799" y="0"/>
                      <a:pt x="6790" y="212"/>
                      <a:pt x="5860" y="631"/>
                    </a:cubicBezTo>
                    <a:cubicBezTo>
                      <a:pt x="6215" y="550"/>
                      <a:pt x="6557" y="511"/>
                      <a:pt x="6884" y="511"/>
                    </a:cubicBezTo>
                    <a:cubicBezTo>
                      <a:pt x="12967" y="511"/>
                      <a:pt x="13893" y="13877"/>
                      <a:pt x="3488" y="15334"/>
                    </a:cubicBezTo>
                    <a:cubicBezTo>
                      <a:pt x="9403" y="15334"/>
                      <a:pt x="9570" y="23954"/>
                      <a:pt x="1703" y="23954"/>
                    </a:cubicBezTo>
                    <a:cubicBezTo>
                      <a:pt x="4018" y="25628"/>
                      <a:pt x="1" y="26772"/>
                      <a:pt x="1" y="26772"/>
                    </a:cubicBezTo>
                    <a:lnTo>
                      <a:pt x="9459" y="26772"/>
                    </a:lnTo>
                    <a:cubicBezTo>
                      <a:pt x="15624" y="25238"/>
                      <a:pt x="19976" y="18235"/>
                      <a:pt x="13392" y="18235"/>
                    </a:cubicBezTo>
                    <a:cubicBezTo>
                      <a:pt x="14425" y="17761"/>
                      <a:pt x="15010" y="16673"/>
                      <a:pt x="14899" y="15557"/>
                    </a:cubicBezTo>
                    <a:cubicBezTo>
                      <a:pt x="14759" y="14413"/>
                      <a:pt x="13894" y="13520"/>
                      <a:pt x="12779" y="13325"/>
                    </a:cubicBezTo>
                    <a:cubicBezTo>
                      <a:pt x="15094" y="11790"/>
                      <a:pt x="16350" y="9112"/>
                      <a:pt x="15987" y="6378"/>
                    </a:cubicBezTo>
                    <a:cubicBezTo>
                      <a:pt x="15652" y="3644"/>
                      <a:pt x="13811" y="1328"/>
                      <a:pt x="11216" y="408"/>
                    </a:cubicBezTo>
                    <a:cubicBezTo>
                      <a:pt x="10436" y="135"/>
                      <a:pt x="9623" y="0"/>
                      <a:pt x="88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1" name="Google Shape;19261;p53"/>
              <p:cNvSpPr/>
              <p:nvPr/>
            </p:nvSpPr>
            <p:spPr>
              <a:xfrm>
                <a:off x="6791125" y="3080175"/>
                <a:ext cx="835575" cy="761850"/>
              </a:xfrm>
              <a:custGeom>
                <a:rect b="b" l="l" r="r" t="t"/>
                <a:pathLst>
                  <a:path extrusionOk="0" h="30474" w="33423">
                    <a:moveTo>
                      <a:pt x="6315" y="0"/>
                    </a:moveTo>
                    <a:cubicBezTo>
                      <a:pt x="4120" y="0"/>
                      <a:pt x="1922" y="614"/>
                      <a:pt x="0" y="1849"/>
                    </a:cubicBezTo>
                    <a:cubicBezTo>
                      <a:pt x="1302" y="1549"/>
                      <a:pt x="2530" y="1410"/>
                      <a:pt x="3673" y="1410"/>
                    </a:cubicBezTo>
                    <a:cubicBezTo>
                      <a:pt x="12846" y="1410"/>
                      <a:pt x="16566" y="10350"/>
                      <a:pt x="9123" y="16775"/>
                    </a:cubicBezTo>
                    <a:cubicBezTo>
                      <a:pt x="9556" y="16724"/>
                      <a:pt x="9967" y="16699"/>
                      <a:pt x="10356" y="16699"/>
                    </a:cubicBezTo>
                    <a:cubicBezTo>
                      <a:pt x="18040" y="16699"/>
                      <a:pt x="17314" y="26171"/>
                      <a:pt x="8358" y="26171"/>
                    </a:cubicBezTo>
                    <a:cubicBezTo>
                      <a:pt x="8108" y="26171"/>
                      <a:pt x="7852" y="26164"/>
                      <a:pt x="7589" y="26149"/>
                    </a:cubicBezTo>
                    <a:lnTo>
                      <a:pt x="7589" y="26149"/>
                    </a:lnTo>
                    <a:cubicBezTo>
                      <a:pt x="9988" y="28548"/>
                      <a:pt x="7394" y="30417"/>
                      <a:pt x="5329" y="30473"/>
                    </a:cubicBezTo>
                    <a:lnTo>
                      <a:pt x="19530" y="30473"/>
                    </a:lnTo>
                    <a:cubicBezTo>
                      <a:pt x="19530" y="30473"/>
                      <a:pt x="23547" y="29329"/>
                      <a:pt x="21232" y="27655"/>
                    </a:cubicBezTo>
                    <a:cubicBezTo>
                      <a:pt x="29099" y="27655"/>
                      <a:pt x="28932" y="19035"/>
                      <a:pt x="23017" y="19035"/>
                    </a:cubicBezTo>
                    <a:cubicBezTo>
                      <a:pt x="33422" y="17578"/>
                      <a:pt x="32496" y="4212"/>
                      <a:pt x="26413" y="4212"/>
                    </a:cubicBezTo>
                    <a:cubicBezTo>
                      <a:pt x="26086" y="4212"/>
                      <a:pt x="25744" y="4251"/>
                      <a:pt x="25389" y="4332"/>
                    </a:cubicBezTo>
                    <a:lnTo>
                      <a:pt x="25361" y="4332"/>
                    </a:lnTo>
                    <a:cubicBezTo>
                      <a:pt x="24607" y="4667"/>
                      <a:pt x="23910" y="5141"/>
                      <a:pt x="23268" y="5727"/>
                    </a:cubicBezTo>
                    <a:cubicBezTo>
                      <a:pt x="23436" y="4053"/>
                      <a:pt x="22459" y="2463"/>
                      <a:pt x="20897" y="1793"/>
                    </a:cubicBezTo>
                    <a:cubicBezTo>
                      <a:pt x="20410" y="1593"/>
                      <a:pt x="19899" y="1496"/>
                      <a:pt x="19393" y="1496"/>
                    </a:cubicBezTo>
                    <a:cubicBezTo>
                      <a:pt x="18275" y="1496"/>
                      <a:pt x="17182" y="1970"/>
                      <a:pt x="16433" y="2853"/>
                    </a:cubicBezTo>
                    <a:cubicBezTo>
                      <a:pt x="16210" y="2407"/>
                      <a:pt x="15791" y="2100"/>
                      <a:pt x="15289" y="2016"/>
                    </a:cubicBezTo>
                    <a:cubicBezTo>
                      <a:pt x="15255" y="2014"/>
                      <a:pt x="15222" y="2013"/>
                      <a:pt x="15188" y="2013"/>
                    </a:cubicBezTo>
                    <a:cubicBezTo>
                      <a:pt x="14744" y="2013"/>
                      <a:pt x="14291" y="2183"/>
                      <a:pt x="14006" y="2546"/>
                    </a:cubicBezTo>
                    <a:cubicBezTo>
                      <a:pt x="14201" y="2156"/>
                      <a:pt x="14034" y="1681"/>
                      <a:pt x="13671" y="1458"/>
                    </a:cubicBezTo>
                    <a:cubicBezTo>
                      <a:pt x="13544" y="1399"/>
                      <a:pt x="13412" y="1371"/>
                      <a:pt x="13284" y="1371"/>
                    </a:cubicBezTo>
                    <a:cubicBezTo>
                      <a:pt x="12988" y="1371"/>
                      <a:pt x="12711" y="1521"/>
                      <a:pt x="12555" y="1793"/>
                    </a:cubicBezTo>
                    <a:cubicBezTo>
                      <a:pt x="10655" y="600"/>
                      <a:pt x="8486" y="0"/>
                      <a:pt x="63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2" name="Google Shape;19262;p53"/>
              <p:cNvSpPr/>
              <p:nvPr/>
            </p:nvSpPr>
            <p:spPr>
              <a:xfrm>
                <a:off x="6491200" y="3487375"/>
                <a:ext cx="360975" cy="354650"/>
              </a:xfrm>
              <a:custGeom>
                <a:rect b="b" l="l" r="r" t="t"/>
                <a:pathLst>
                  <a:path extrusionOk="0" h="14186" w="14439">
                    <a:moveTo>
                      <a:pt x="6021" y="0"/>
                    </a:moveTo>
                    <a:cubicBezTo>
                      <a:pt x="4934" y="0"/>
                      <a:pt x="3750" y="316"/>
                      <a:pt x="2512" y="1045"/>
                    </a:cubicBezTo>
                    <a:lnTo>
                      <a:pt x="2456" y="1045"/>
                    </a:lnTo>
                    <a:cubicBezTo>
                      <a:pt x="1228" y="2412"/>
                      <a:pt x="419" y="4169"/>
                      <a:pt x="280" y="6095"/>
                    </a:cubicBezTo>
                    <a:cubicBezTo>
                      <a:pt x="1" y="9415"/>
                      <a:pt x="1731" y="12595"/>
                      <a:pt x="4660" y="14185"/>
                    </a:cubicBezTo>
                    <a:lnTo>
                      <a:pt x="10323" y="14185"/>
                    </a:lnTo>
                    <a:cubicBezTo>
                      <a:pt x="10658" y="13767"/>
                      <a:pt x="12416" y="11451"/>
                      <a:pt x="9793" y="11451"/>
                    </a:cubicBezTo>
                    <a:cubicBezTo>
                      <a:pt x="14439" y="7804"/>
                      <a:pt x="11427" y="0"/>
                      <a:pt x="6021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3" name="Google Shape;19263;p53"/>
              <p:cNvSpPr/>
              <p:nvPr/>
            </p:nvSpPr>
            <p:spPr>
              <a:xfrm>
                <a:off x="6553975" y="3115425"/>
                <a:ext cx="688150" cy="726600"/>
              </a:xfrm>
              <a:custGeom>
                <a:rect b="b" l="l" r="r" t="t"/>
                <a:pathLst>
                  <a:path extrusionOk="0" h="29064" w="27526">
                    <a:moveTo>
                      <a:pt x="13159" y="0"/>
                    </a:moveTo>
                    <a:cubicBezTo>
                      <a:pt x="12016" y="0"/>
                      <a:pt x="10788" y="139"/>
                      <a:pt x="9486" y="439"/>
                    </a:cubicBezTo>
                    <a:cubicBezTo>
                      <a:pt x="5636" y="2866"/>
                      <a:pt x="3572" y="7330"/>
                      <a:pt x="4158" y="11822"/>
                    </a:cubicBezTo>
                    <a:cubicBezTo>
                      <a:pt x="4037" y="11775"/>
                      <a:pt x="3911" y="11752"/>
                      <a:pt x="3786" y="11752"/>
                    </a:cubicBezTo>
                    <a:cubicBezTo>
                      <a:pt x="3394" y="11752"/>
                      <a:pt x="3016" y="11977"/>
                      <a:pt x="2846" y="12380"/>
                    </a:cubicBezTo>
                    <a:cubicBezTo>
                      <a:pt x="2651" y="12882"/>
                      <a:pt x="2874" y="13468"/>
                      <a:pt x="3404" y="13691"/>
                    </a:cubicBezTo>
                    <a:cubicBezTo>
                      <a:pt x="2065" y="14137"/>
                      <a:pt x="894" y="14918"/>
                      <a:pt x="1" y="15923"/>
                    </a:cubicBezTo>
                    <a:cubicBezTo>
                      <a:pt x="1239" y="15194"/>
                      <a:pt x="2423" y="14878"/>
                      <a:pt x="3510" y="14878"/>
                    </a:cubicBezTo>
                    <a:cubicBezTo>
                      <a:pt x="8916" y="14878"/>
                      <a:pt x="11928" y="22682"/>
                      <a:pt x="7282" y="26329"/>
                    </a:cubicBezTo>
                    <a:cubicBezTo>
                      <a:pt x="9905" y="26329"/>
                      <a:pt x="8147" y="28645"/>
                      <a:pt x="7812" y="29063"/>
                    </a:cubicBezTo>
                    <a:lnTo>
                      <a:pt x="14815" y="29063"/>
                    </a:lnTo>
                    <a:cubicBezTo>
                      <a:pt x="16880" y="29007"/>
                      <a:pt x="19474" y="27138"/>
                      <a:pt x="17075" y="24739"/>
                    </a:cubicBezTo>
                    <a:lnTo>
                      <a:pt x="17075" y="24739"/>
                    </a:lnTo>
                    <a:cubicBezTo>
                      <a:pt x="17338" y="24754"/>
                      <a:pt x="17594" y="24761"/>
                      <a:pt x="17844" y="24761"/>
                    </a:cubicBezTo>
                    <a:cubicBezTo>
                      <a:pt x="26800" y="24761"/>
                      <a:pt x="27526" y="15289"/>
                      <a:pt x="19842" y="15289"/>
                    </a:cubicBezTo>
                    <a:cubicBezTo>
                      <a:pt x="19453" y="15289"/>
                      <a:pt x="19042" y="15314"/>
                      <a:pt x="18609" y="15365"/>
                    </a:cubicBezTo>
                    <a:cubicBezTo>
                      <a:pt x="26052" y="8940"/>
                      <a:pt x="22332" y="0"/>
                      <a:pt x="131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4" name="Google Shape;19264;p53"/>
              <p:cNvSpPr/>
              <p:nvPr/>
            </p:nvSpPr>
            <p:spPr>
              <a:xfrm>
                <a:off x="7522775" y="3235875"/>
                <a:ext cx="57925" cy="74675"/>
              </a:xfrm>
              <a:custGeom>
                <a:rect b="b" l="l" r="r" t="t"/>
                <a:pathLst>
                  <a:path extrusionOk="0" h="2987" w="2317">
                    <a:moveTo>
                      <a:pt x="2037" y="1"/>
                    </a:moveTo>
                    <a:lnTo>
                      <a:pt x="2037" y="1"/>
                    </a:lnTo>
                    <a:cubicBezTo>
                      <a:pt x="1423" y="57"/>
                      <a:pt x="698" y="726"/>
                      <a:pt x="335" y="1368"/>
                    </a:cubicBezTo>
                    <a:cubicBezTo>
                      <a:pt x="1" y="1982"/>
                      <a:pt x="140" y="2428"/>
                      <a:pt x="419" y="2986"/>
                    </a:cubicBezTo>
                    <a:cubicBezTo>
                      <a:pt x="1033" y="2902"/>
                      <a:pt x="1479" y="2791"/>
                      <a:pt x="1814" y="2177"/>
                    </a:cubicBezTo>
                    <a:cubicBezTo>
                      <a:pt x="2149" y="1535"/>
                      <a:pt x="2316" y="559"/>
                      <a:pt x="2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5" name="Google Shape;19265;p53"/>
              <p:cNvSpPr/>
              <p:nvPr/>
            </p:nvSpPr>
            <p:spPr>
              <a:xfrm>
                <a:off x="7536725" y="3297425"/>
                <a:ext cx="59300" cy="30075"/>
              </a:xfrm>
              <a:custGeom>
                <a:rect b="b" l="l" r="r" t="t"/>
                <a:pathLst>
                  <a:path extrusionOk="0" h="1203" w="2372">
                    <a:moveTo>
                      <a:pt x="1167" y="0"/>
                    </a:moveTo>
                    <a:cubicBezTo>
                      <a:pt x="1072" y="0"/>
                      <a:pt x="980" y="7"/>
                      <a:pt x="893" y="22"/>
                    </a:cubicBezTo>
                    <a:cubicBezTo>
                      <a:pt x="391" y="78"/>
                      <a:pt x="196" y="329"/>
                      <a:pt x="1" y="719"/>
                    </a:cubicBezTo>
                    <a:cubicBezTo>
                      <a:pt x="251" y="994"/>
                      <a:pt x="478" y="1202"/>
                      <a:pt x="884" y="1202"/>
                    </a:cubicBezTo>
                    <a:cubicBezTo>
                      <a:pt x="931" y="1202"/>
                      <a:pt x="981" y="1200"/>
                      <a:pt x="1033" y="1194"/>
                    </a:cubicBezTo>
                    <a:cubicBezTo>
                      <a:pt x="1535" y="1110"/>
                      <a:pt x="2177" y="803"/>
                      <a:pt x="2372" y="413"/>
                    </a:cubicBezTo>
                    <a:cubicBezTo>
                      <a:pt x="2118" y="159"/>
                      <a:pt x="1617" y="0"/>
                      <a:pt x="1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6" name="Google Shape;19266;p53"/>
              <p:cNvSpPr/>
              <p:nvPr/>
            </p:nvSpPr>
            <p:spPr>
              <a:xfrm>
                <a:off x="7574400" y="3329600"/>
                <a:ext cx="59300" cy="30350"/>
              </a:xfrm>
              <a:custGeom>
                <a:rect b="b" l="l" r="r" t="t"/>
                <a:pathLst>
                  <a:path extrusionOk="0" h="1214" w="2372">
                    <a:moveTo>
                      <a:pt x="832" y="1"/>
                    </a:moveTo>
                    <a:cubicBezTo>
                      <a:pt x="464" y="1"/>
                      <a:pt x="263" y="202"/>
                      <a:pt x="0" y="465"/>
                    </a:cubicBezTo>
                    <a:cubicBezTo>
                      <a:pt x="195" y="855"/>
                      <a:pt x="363" y="1106"/>
                      <a:pt x="865" y="1190"/>
                    </a:cubicBezTo>
                    <a:cubicBezTo>
                      <a:pt x="961" y="1206"/>
                      <a:pt x="1065" y="1214"/>
                      <a:pt x="1172" y="1214"/>
                    </a:cubicBezTo>
                    <a:cubicBezTo>
                      <a:pt x="1621" y="1214"/>
                      <a:pt x="2124" y="1075"/>
                      <a:pt x="2371" y="827"/>
                    </a:cubicBezTo>
                    <a:cubicBezTo>
                      <a:pt x="2176" y="437"/>
                      <a:pt x="1535" y="102"/>
                      <a:pt x="1032" y="18"/>
                    </a:cubicBezTo>
                    <a:cubicBezTo>
                      <a:pt x="960" y="6"/>
                      <a:pt x="894" y="1"/>
                      <a:pt x="8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7" name="Google Shape;19267;p53"/>
              <p:cNvSpPr/>
              <p:nvPr/>
            </p:nvSpPr>
            <p:spPr>
              <a:xfrm>
                <a:off x="7608575" y="3302750"/>
                <a:ext cx="39775" cy="20425"/>
              </a:xfrm>
              <a:custGeom>
                <a:rect b="b" l="l" r="r" t="t"/>
                <a:pathLst>
                  <a:path extrusionOk="0" h="817" w="1591">
                    <a:moveTo>
                      <a:pt x="702" y="1"/>
                    </a:moveTo>
                    <a:cubicBezTo>
                      <a:pt x="672" y="1"/>
                      <a:pt x="642" y="2"/>
                      <a:pt x="614" y="4"/>
                    </a:cubicBezTo>
                    <a:cubicBezTo>
                      <a:pt x="279" y="32"/>
                      <a:pt x="140" y="200"/>
                      <a:pt x="0" y="451"/>
                    </a:cubicBezTo>
                    <a:cubicBezTo>
                      <a:pt x="181" y="657"/>
                      <a:pt x="314" y="816"/>
                      <a:pt x="599" y="816"/>
                    </a:cubicBezTo>
                    <a:cubicBezTo>
                      <a:pt x="622" y="816"/>
                      <a:pt x="645" y="815"/>
                      <a:pt x="670" y="813"/>
                    </a:cubicBezTo>
                    <a:cubicBezTo>
                      <a:pt x="1032" y="785"/>
                      <a:pt x="1451" y="590"/>
                      <a:pt x="1590" y="339"/>
                    </a:cubicBezTo>
                    <a:cubicBezTo>
                      <a:pt x="1437" y="135"/>
                      <a:pt x="1027" y="1"/>
                      <a:pt x="7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8" name="Google Shape;19268;p53"/>
              <p:cNvSpPr/>
              <p:nvPr/>
            </p:nvSpPr>
            <p:spPr>
              <a:xfrm>
                <a:off x="7591825" y="3235825"/>
                <a:ext cx="30725" cy="30375"/>
              </a:xfrm>
              <a:custGeom>
                <a:rect b="b" l="l" r="r" t="t"/>
                <a:pathLst>
                  <a:path extrusionOk="0" h="1215" w="1229">
                    <a:moveTo>
                      <a:pt x="1095" y="1"/>
                    </a:moveTo>
                    <a:cubicBezTo>
                      <a:pt x="818" y="1"/>
                      <a:pt x="434" y="213"/>
                      <a:pt x="224" y="449"/>
                    </a:cubicBezTo>
                    <a:cubicBezTo>
                      <a:pt x="1" y="700"/>
                      <a:pt x="28" y="924"/>
                      <a:pt x="84" y="1203"/>
                    </a:cubicBezTo>
                    <a:cubicBezTo>
                      <a:pt x="154" y="1210"/>
                      <a:pt x="220" y="1215"/>
                      <a:pt x="284" y="1215"/>
                    </a:cubicBezTo>
                    <a:cubicBezTo>
                      <a:pt x="475" y="1215"/>
                      <a:pt x="642" y="1168"/>
                      <a:pt x="810" y="979"/>
                    </a:cubicBezTo>
                    <a:cubicBezTo>
                      <a:pt x="1033" y="728"/>
                      <a:pt x="1228" y="282"/>
                      <a:pt x="1144" y="3"/>
                    </a:cubicBezTo>
                    <a:cubicBezTo>
                      <a:pt x="1128" y="1"/>
                      <a:pt x="1112" y="1"/>
                      <a:pt x="10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9" name="Google Shape;19269;p53"/>
              <p:cNvSpPr/>
              <p:nvPr/>
            </p:nvSpPr>
            <p:spPr>
              <a:xfrm>
                <a:off x="7247275" y="3043375"/>
                <a:ext cx="54425" cy="107450"/>
              </a:xfrm>
              <a:custGeom>
                <a:rect b="b" l="l" r="r" t="t"/>
                <a:pathLst>
                  <a:path extrusionOk="0" h="4298" w="2177">
                    <a:moveTo>
                      <a:pt x="1172" y="1"/>
                    </a:moveTo>
                    <a:cubicBezTo>
                      <a:pt x="530" y="419"/>
                      <a:pt x="56" y="1619"/>
                      <a:pt x="28" y="2512"/>
                    </a:cubicBezTo>
                    <a:cubicBezTo>
                      <a:pt x="0" y="3432"/>
                      <a:pt x="419" y="3823"/>
                      <a:pt x="1033" y="4297"/>
                    </a:cubicBezTo>
                    <a:cubicBezTo>
                      <a:pt x="1674" y="3879"/>
                      <a:pt x="2121" y="3488"/>
                      <a:pt x="2149" y="2595"/>
                    </a:cubicBezTo>
                    <a:cubicBezTo>
                      <a:pt x="2177" y="1675"/>
                      <a:pt x="1786" y="475"/>
                      <a:pt x="1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0" name="Google Shape;19270;p53"/>
              <p:cNvSpPr/>
              <p:nvPr/>
            </p:nvSpPr>
            <p:spPr>
              <a:xfrm>
                <a:off x="7280050" y="3110625"/>
                <a:ext cx="62800" cy="48575"/>
              </a:xfrm>
              <a:custGeom>
                <a:rect b="b" l="l" r="r" t="t"/>
                <a:pathLst>
                  <a:path extrusionOk="0" h="1943" w="2512">
                    <a:moveTo>
                      <a:pt x="2064" y="0"/>
                    </a:moveTo>
                    <a:cubicBezTo>
                      <a:pt x="1578" y="0"/>
                      <a:pt x="981" y="193"/>
                      <a:pt x="587" y="463"/>
                    </a:cubicBezTo>
                    <a:cubicBezTo>
                      <a:pt x="56" y="798"/>
                      <a:pt x="1" y="1217"/>
                      <a:pt x="1" y="1775"/>
                    </a:cubicBezTo>
                    <a:cubicBezTo>
                      <a:pt x="252" y="1872"/>
                      <a:pt x="475" y="1942"/>
                      <a:pt x="702" y="1942"/>
                    </a:cubicBezTo>
                    <a:cubicBezTo>
                      <a:pt x="928" y="1942"/>
                      <a:pt x="1158" y="1872"/>
                      <a:pt x="1424" y="1691"/>
                    </a:cubicBezTo>
                    <a:cubicBezTo>
                      <a:pt x="1954" y="1328"/>
                      <a:pt x="2512" y="631"/>
                      <a:pt x="2512" y="73"/>
                    </a:cubicBezTo>
                    <a:cubicBezTo>
                      <a:pt x="2384" y="23"/>
                      <a:pt x="2230" y="0"/>
                      <a:pt x="20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1" name="Google Shape;19271;p53"/>
              <p:cNvSpPr/>
              <p:nvPr/>
            </p:nvSpPr>
            <p:spPr>
              <a:xfrm>
                <a:off x="7337250" y="3131450"/>
                <a:ext cx="72550" cy="40850"/>
              </a:xfrm>
              <a:custGeom>
                <a:rect b="b" l="l" r="r" t="t"/>
                <a:pathLst>
                  <a:path extrusionOk="0" h="1634" w="2902">
                    <a:moveTo>
                      <a:pt x="1833" y="0"/>
                    </a:moveTo>
                    <a:cubicBezTo>
                      <a:pt x="1519" y="0"/>
                      <a:pt x="1203" y="48"/>
                      <a:pt x="949" y="133"/>
                    </a:cubicBezTo>
                    <a:cubicBezTo>
                      <a:pt x="335" y="328"/>
                      <a:pt x="168" y="718"/>
                      <a:pt x="0" y="1249"/>
                    </a:cubicBezTo>
                    <a:cubicBezTo>
                      <a:pt x="323" y="1470"/>
                      <a:pt x="602" y="1634"/>
                      <a:pt x="963" y="1634"/>
                    </a:cubicBezTo>
                    <a:cubicBezTo>
                      <a:pt x="1102" y="1634"/>
                      <a:pt x="1253" y="1610"/>
                      <a:pt x="1423" y="1555"/>
                    </a:cubicBezTo>
                    <a:cubicBezTo>
                      <a:pt x="2009" y="1360"/>
                      <a:pt x="2734" y="802"/>
                      <a:pt x="2902" y="272"/>
                    </a:cubicBezTo>
                    <a:cubicBezTo>
                      <a:pt x="2649" y="82"/>
                      <a:pt x="2243" y="0"/>
                      <a:pt x="18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2" name="Google Shape;19272;p53"/>
              <p:cNvSpPr/>
              <p:nvPr/>
            </p:nvSpPr>
            <p:spPr>
              <a:xfrm>
                <a:off x="7360950" y="3083700"/>
                <a:ext cx="43275" cy="31825"/>
              </a:xfrm>
              <a:custGeom>
                <a:rect b="b" l="l" r="r" t="t"/>
                <a:pathLst>
                  <a:path extrusionOk="0" h="1273" w="1731">
                    <a:moveTo>
                      <a:pt x="1377" y="1"/>
                    </a:moveTo>
                    <a:cubicBezTo>
                      <a:pt x="1065" y="1"/>
                      <a:pt x="694" y="109"/>
                      <a:pt x="419" y="285"/>
                    </a:cubicBezTo>
                    <a:cubicBezTo>
                      <a:pt x="57" y="508"/>
                      <a:pt x="1" y="759"/>
                      <a:pt x="1" y="1150"/>
                    </a:cubicBezTo>
                    <a:cubicBezTo>
                      <a:pt x="175" y="1222"/>
                      <a:pt x="326" y="1272"/>
                      <a:pt x="482" y="1272"/>
                    </a:cubicBezTo>
                    <a:cubicBezTo>
                      <a:pt x="626" y="1272"/>
                      <a:pt x="775" y="1229"/>
                      <a:pt x="950" y="1122"/>
                    </a:cubicBezTo>
                    <a:cubicBezTo>
                      <a:pt x="1340" y="899"/>
                      <a:pt x="1703" y="424"/>
                      <a:pt x="1731" y="62"/>
                    </a:cubicBezTo>
                    <a:cubicBezTo>
                      <a:pt x="1631" y="20"/>
                      <a:pt x="1509" y="1"/>
                      <a:pt x="13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3" name="Google Shape;19273;p53"/>
              <p:cNvSpPr/>
              <p:nvPr/>
            </p:nvSpPr>
            <p:spPr>
              <a:xfrm>
                <a:off x="7306550" y="3016175"/>
                <a:ext cx="30025" cy="49550"/>
              </a:xfrm>
              <a:custGeom>
                <a:rect b="b" l="l" r="r" t="t"/>
                <a:pathLst>
                  <a:path extrusionOk="0" h="1982" w="1201">
                    <a:moveTo>
                      <a:pt x="921" y="1"/>
                    </a:moveTo>
                    <a:cubicBezTo>
                      <a:pt x="559" y="140"/>
                      <a:pt x="224" y="615"/>
                      <a:pt x="112" y="1033"/>
                    </a:cubicBezTo>
                    <a:cubicBezTo>
                      <a:pt x="1" y="1451"/>
                      <a:pt x="140" y="1703"/>
                      <a:pt x="391" y="1982"/>
                    </a:cubicBezTo>
                    <a:cubicBezTo>
                      <a:pt x="726" y="1842"/>
                      <a:pt x="977" y="1730"/>
                      <a:pt x="1089" y="1312"/>
                    </a:cubicBezTo>
                    <a:cubicBezTo>
                      <a:pt x="1200" y="894"/>
                      <a:pt x="1145" y="280"/>
                      <a:pt x="9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4" name="Google Shape;19274;p53"/>
              <p:cNvSpPr/>
              <p:nvPr/>
            </p:nvSpPr>
            <p:spPr>
              <a:xfrm>
                <a:off x="7627400" y="3174500"/>
                <a:ext cx="73250" cy="94200"/>
              </a:xfrm>
              <a:custGeom>
                <a:rect b="b" l="l" r="r" t="t"/>
                <a:pathLst>
                  <a:path extrusionOk="0" h="3768" w="2930">
                    <a:moveTo>
                      <a:pt x="2595" y="1"/>
                    </a:moveTo>
                    <a:lnTo>
                      <a:pt x="2595" y="1"/>
                    </a:lnTo>
                    <a:cubicBezTo>
                      <a:pt x="1814" y="85"/>
                      <a:pt x="865" y="921"/>
                      <a:pt x="419" y="1731"/>
                    </a:cubicBezTo>
                    <a:cubicBezTo>
                      <a:pt x="0" y="2512"/>
                      <a:pt x="168" y="3070"/>
                      <a:pt x="530" y="3767"/>
                    </a:cubicBezTo>
                    <a:cubicBezTo>
                      <a:pt x="1284" y="3684"/>
                      <a:pt x="1842" y="3544"/>
                      <a:pt x="2288" y="2735"/>
                    </a:cubicBezTo>
                    <a:cubicBezTo>
                      <a:pt x="2734" y="1954"/>
                      <a:pt x="2930" y="698"/>
                      <a:pt x="25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5" name="Google Shape;19275;p53"/>
              <p:cNvSpPr/>
              <p:nvPr/>
            </p:nvSpPr>
            <p:spPr>
              <a:xfrm>
                <a:off x="7644825" y="3252150"/>
                <a:ext cx="75350" cy="38350"/>
              </a:xfrm>
              <a:custGeom>
                <a:rect b="b" l="l" r="r" t="t"/>
                <a:pathLst>
                  <a:path extrusionOk="0" h="1534" w="3014">
                    <a:moveTo>
                      <a:pt x="1425" y="0"/>
                    </a:moveTo>
                    <a:cubicBezTo>
                      <a:pt x="1318" y="0"/>
                      <a:pt x="1215" y="7"/>
                      <a:pt x="1117" y="20"/>
                    </a:cubicBezTo>
                    <a:cubicBezTo>
                      <a:pt x="475" y="103"/>
                      <a:pt x="252" y="438"/>
                      <a:pt x="1" y="912"/>
                    </a:cubicBezTo>
                    <a:cubicBezTo>
                      <a:pt x="330" y="1292"/>
                      <a:pt x="613" y="1534"/>
                      <a:pt x="1142" y="1534"/>
                    </a:cubicBezTo>
                    <a:cubicBezTo>
                      <a:pt x="1196" y="1534"/>
                      <a:pt x="1253" y="1531"/>
                      <a:pt x="1312" y="1526"/>
                    </a:cubicBezTo>
                    <a:cubicBezTo>
                      <a:pt x="1954" y="1442"/>
                      <a:pt x="2763" y="1024"/>
                      <a:pt x="3014" y="550"/>
                    </a:cubicBezTo>
                    <a:cubicBezTo>
                      <a:pt x="2707" y="195"/>
                      <a:pt x="2018" y="0"/>
                      <a:pt x="14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6" name="Google Shape;19276;p53"/>
              <p:cNvSpPr/>
              <p:nvPr/>
            </p:nvSpPr>
            <p:spPr>
              <a:xfrm>
                <a:off x="7667150" y="3343325"/>
                <a:ext cx="75350" cy="38175"/>
              </a:xfrm>
              <a:custGeom>
                <a:rect b="b" l="l" r="r" t="t"/>
                <a:pathLst>
                  <a:path extrusionOk="0" h="1527" w="3014">
                    <a:moveTo>
                      <a:pt x="1036" y="1"/>
                    </a:moveTo>
                    <a:cubicBezTo>
                      <a:pt x="590" y="1"/>
                      <a:pt x="305" y="234"/>
                      <a:pt x="1" y="585"/>
                    </a:cubicBezTo>
                    <a:cubicBezTo>
                      <a:pt x="252" y="1060"/>
                      <a:pt x="475" y="1422"/>
                      <a:pt x="1089" y="1506"/>
                    </a:cubicBezTo>
                    <a:cubicBezTo>
                      <a:pt x="1197" y="1520"/>
                      <a:pt x="1312" y="1527"/>
                      <a:pt x="1430" y="1527"/>
                    </a:cubicBezTo>
                    <a:cubicBezTo>
                      <a:pt x="2017" y="1527"/>
                      <a:pt x="2689" y="1357"/>
                      <a:pt x="3014" y="1032"/>
                    </a:cubicBezTo>
                    <a:cubicBezTo>
                      <a:pt x="2763" y="529"/>
                      <a:pt x="1954" y="111"/>
                      <a:pt x="1312" y="27"/>
                    </a:cubicBezTo>
                    <a:cubicBezTo>
                      <a:pt x="1213" y="9"/>
                      <a:pt x="1122" y="1"/>
                      <a:pt x="1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7" name="Google Shape;19277;p53"/>
              <p:cNvSpPr/>
              <p:nvPr/>
            </p:nvSpPr>
            <p:spPr>
              <a:xfrm>
                <a:off x="7540225" y="3144800"/>
                <a:ext cx="39775" cy="36525"/>
              </a:xfrm>
              <a:custGeom>
                <a:rect b="b" l="l" r="r" t="t"/>
                <a:pathLst>
                  <a:path extrusionOk="0" h="1461" w="1591">
                    <a:moveTo>
                      <a:pt x="1380" y="1"/>
                    </a:moveTo>
                    <a:cubicBezTo>
                      <a:pt x="1028" y="1"/>
                      <a:pt x="573" y="222"/>
                      <a:pt x="307" y="463"/>
                    </a:cubicBezTo>
                    <a:cubicBezTo>
                      <a:pt x="0" y="770"/>
                      <a:pt x="0" y="1049"/>
                      <a:pt x="56" y="1412"/>
                    </a:cubicBezTo>
                    <a:cubicBezTo>
                      <a:pt x="184" y="1442"/>
                      <a:pt x="299" y="1461"/>
                      <a:pt x="408" y="1461"/>
                    </a:cubicBezTo>
                    <a:cubicBezTo>
                      <a:pt x="607" y="1461"/>
                      <a:pt x="788" y="1397"/>
                      <a:pt x="1004" y="1217"/>
                    </a:cubicBezTo>
                    <a:cubicBezTo>
                      <a:pt x="1311" y="910"/>
                      <a:pt x="1590" y="380"/>
                      <a:pt x="1534" y="17"/>
                    </a:cubicBezTo>
                    <a:cubicBezTo>
                      <a:pt x="1486" y="6"/>
                      <a:pt x="1434" y="1"/>
                      <a:pt x="13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8" name="Google Shape;19278;p53"/>
              <p:cNvSpPr/>
              <p:nvPr/>
            </p:nvSpPr>
            <p:spPr>
              <a:xfrm>
                <a:off x="7714575" y="3173750"/>
                <a:ext cx="39100" cy="39025"/>
              </a:xfrm>
              <a:custGeom>
                <a:rect b="b" l="l" r="r" t="t"/>
                <a:pathLst>
                  <a:path extrusionOk="0" h="1561" w="1564">
                    <a:moveTo>
                      <a:pt x="1428" y="1"/>
                    </a:moveTo>
                    <a:cubicBezTo>
                      <a:pt x="1068" y="1"/>
                      <a:pt x="572" y="270"/>
                      <a:pt x="280" y="589"/>
                    </a:cubicBezTo>
                    <a:cubicBezTo>
                      <a:pt x="1" y="896"/>
                      <a:pt x="29" y="1175"/>
                      <a:pt x="112" y="1537"/>
                    </a:cubicBezTo>
                    <a:cubicBezTo>
                      <a:pt x="205" y="1552"/>
                      <a:pt x="293" y="1560"/>
                      <a:pt x="376" y="1560"/>
                    </a:cubicBezTo>
                    <a:cubicBezTo>
                      <a:pt x="618" y="1560"/>
                      <a:pt x="826" y="1487"/>
                      <a:pt x="1033" y="1258"/>
                    </a:cubicBezTo>
                    <a:cubicBezTo>
                      <a:pt x="1340" y="924"/>
                      <a:pt x="1563" y="366"/>
                      <a:pt x="1479" y="3"/>
                    </a:cubicBezTo>
                    <a:cubicBezTo>
                      <a:pt x="1463" y="2"/>
                      <a:pt x="1445" y="1"/>
                      <a:pt x="14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9" name="Google Shape;19279;p53"/>
              <p:cNvSpPr/>
              <p:nvPr/>
            </p:nvSpPr>
            <p:spPr>
              <a:xfrm>
                <a:off x="7452325" y="3621600"/>
                <a:ext cx="85125" cy="41900"/>
              </a:xfrm>
              <a:custGeom>
                <a:rect b="b" l="l" r="r" t="t"/>
                <a:pathLst>
                  <a:path extrusionOk="0" h="1676" w="3405">
                    <a:moveTo>
                      <a:pt x="1396" y="0"/>
                    </a:moveTo>
                    <a:cubicBezTo>
                      <a:pt x="698" y="0"/>
                      <a:pt x="363" y="307"/>
                      <a:pt x="1" y="809"/>
                    </a:cubicBezTo>
                    <a:cubicBezTo>
                      <a:pt x="363" y="1311"/>
                      <a:pt x="642" y="1674"/>
                      <a:pt x="1368" y="1674"/>
                    </a:cubicBezTo>
                    <a:cubicBezTo>
                      <a:pt x="1396" y="1675"/>
                      <a:pt x="1425" y="1676"/>
                      <a:pt x="1453" y="1676"/>
                    </a:cubicBezTo>
                    <a:cubicBezTo>
                      <a:pt x="2166" y="1676"/>
                      <a:pt x="3056" y="1349"/>
                      <a:pt x="3404" y="893"/>
                    </a:cubicBezTo>
                    <a:cubicBezTo>
                      <a:pt x="3070" y="363"/>
                      <a:pt x="2121" y="28"/>
                      <a:pt x="1396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0" name="Google Shape;19280;p53"/>
              <p:cNvSpPr/>
              <p:nvPr/>
            </p:nvSpPr>
            <p:spPr>
              <a:xfrm>
                <a:off x="7443950" y="3647400"/>
                <a:ext cx="43275" cy="49550"/>
              </a:xfrm>
              <a:custGeom>
                <a:rect b="b" l="l" r="r" t="t"/>
                <a:pathLst>
                  <a:path extrusionOk="0" h="1982" w="1731">
                    <a:moveTo>
                      <a:pt x="224" y="0"/>
                    </a:moveTo>
                    <a:cubicBezTo>
                      <a:pt x="85" y="391"/>
                      <a:pt x="1" y="698"/>
                      <a:pt x="280" y="1116"/>
                    </a:cubicBezTo>
                    <a:cubicBezTo>
                      <a:pt x="587" y="1535"/>
                      <a:pt x="1145" y="1953"/>
                      <a:pt x="1591" y="1981"/>
                    </a:cubicBezTo>
                    <a:cubicBezTo>
                      <a:pt x="1731" y="1563"/>
                      <a:pt x="1563" y="865"/>
                      <a:pt x="1256" y="447"/>
                    </a:cubicBezTo>
                    <a:cubicBezTo>
                      <a:pt x="977" y="28"/>
                      <a:pt x="671" y="0"/>
                      <a:pt x="224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1" name="Google Shape;19281;p53"/>
              <p:cNvSpPr/>
              <p:nvPr/>
            </p:nvSpPr>
            <p:spPr>
              <a:xfrm>
                <a:off x="7458600" y="3578275"/>
                <a:ext cx="54425" cy="34300"/>
              </a:xfrm>
              <a:custGeom>
                <a:rect b="b" l="l" r="r" t="t"/>
                <a:pathLst>
                  <a:path extrusionOk="0" h="1372" w="2177">
                    <a:moveTo>
                      <a:pt x="1554" y="1"/>
                    </a:moveTo>
                    <a:cubicBezTo>
                      <a:pt x="1246" y="1"/>
                      <a:pt x="909" y="73"/>
                      <a:pt x="642" y="199"/>
                    </a:cubicBezTo>
                    <a:cubicBezTo>
                      <a:pt x="196" y="394"/>
                      <a:pt x="85" y="701"/>
                      <a:pt x="1" y="1119"/>
                    </a:cubicBezTo>
                    <a:cubicBezTo>
                      <a:pt x="234" y="1263"/>
                      <a:pt x="444" y="1372"/>
                      <a:pt x="691" y="1372"/>
                    </a:cubicBezTo>
                    <a:cubicBezTo>
                      <a:pt x="828" y="1372"/>
                      <a:pt x="976" y="1338"/>
                      <a:pt x="1145" y="1259"/>
                    </a:cubicBezTo>
                    <a:cubicBezTo>
                      <a:pt x="1591" y="1064"/>
                      <a:pt x="2093" y="561"/>
                      <a:pt x="2177" y="143"/>
                    </a:cubicBezTo>
                    <a:cubicBezTo>
                      <a:pt x="2018" y="45"/>
                      <a:pt x="1795" y="1"/>
                      <a:pt x="1554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2" name="Google Shape;19282;p53"/>
              <p:cNvSpPr/>
              <p:nvPr/>
            </p:nvSpPr>
            <p:spPr>
              <a:xfrm>
                <a:off x="7498375" y="3671600"/>
                <a:ext cx="55125" cy="34150"/>
              </a:xfrm>
              <a:custGeom>
                <a:rect b="b" l="l" r="r" t="t"/>
                <a:pathLst>
                  <a:path extrusionOk="0" h="1366" w="2205">
                    <a:moveTo>
                      <a:pt x="716" y="1"/>
                    </a:moveTo>
                    <a:cubicBezTo>
                      <a:pt x="463" y="1"/>
                      <a:pt x="244" y="119"/>
                      <a:pt x="0" y="288"/>
                    </a:cubicBezTo>
                    <a:cubicBezTo>
                      <a:pt x="84" y="706"/>
                      <a:pt x="195" y="1013"/>
                      <a:pt x="670" y="1209"/>
                    </a:cubicBezTo>
                    <a:cubicBezTo>
                      <a:pt x="915" y="1309"/>
                      <a:pt x="1219" y="1366"/>
                      <a:pt x="1506" y="1366"/>
                    </a:cubicBezTo>
                    <a:cubicBezTo>
                      <a:pt x="1775" y="1366"/>
                      <a:pt x="2029" y="1316"/>
                      <a:pt x="2204" y="1209"/>
                    </a:cubicBezTo>
                    <a:cubicBezTo>
                      <a:pt x="2120" y="790"/>
                      <a:pt x="1590" y="316"/>
                      <a:pt x="1116" y="93"/>
                    </a:cubicBezTo>
                    <a:cubicBezTo>
                      <a:pt x="970" y="29"/>
                      <a:pt x="839" y="1"/>
                      <a:pt x="716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3" name="Google Shape;19283;p53"/>
              <p:cNvSpPr/>
              <p:nvPr/>
            </p:nvSpPr>
            <p:spPr>
              <a:xfrm>
                <a:off x="7441875" y="3721400"/>
                <a:ext cx="46750" cy="42875"/>
              </a:xfrm>
              <a:custGeom>
                <a:rect b="b" l="l" r="r" t="t"/>
                <a:pathLst>
                  <a:path extrusionOk="0" h="1715" w="1870">
                    <a:moveTo>
                      <a:pt x="501" y="0"/>
                    </a:moveTo>
                    <a:cubicBezTo>
                      <a:pt x="371" y="0"/>
                      <a:pt x="235" y="23"/>
                      <a:pt x="84" y="54"/>
                    </a:cubicBezTo>
                    <a:cubicBezTo>
                      <a:pt x="0" y="472"/>
                      <a:pt x="0" y="807"/>
                      <a:pt x="363" y="1142"/>
                    </a:cubicBezTo>
                    <a:cubicBezTo>
                      <a:pt x="682" y="1460"/>
                      <a:pt x="1216" y="1714"/>
                      <a:pt x="1644" y="1714"/>
                    </a:cubicBezTo>
                    <a:cubicBezTo>
                      <a:pt x="1703" y="1714"/>
                      <a:pt x="1760" y="1710"/>
                      <a:pt x="1814" y="1700"/>
                    </a:cubicBezTo>
                    <a:cubicBezTo>
                      <a:pt x="1869" y="1281"/>
                      <a:pt x="1563" y="639"/>
                      <a:pt x="1172" y="305"/>
                    </a:cubicBezTo>
                    <a:cubicBezTo>
                      <a:pt x="940" y="73"/>
                      <a:pt x="731" y="0"/>
                      <a:pt x="501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4" name="Google Shape;19284;p53"/>
              <p:cNvSpPr/>
              <p:nvPr/>
            </p:nvSpPr>
            <p:spPr>
              <a:xfrm>
                <a:off x="7473950" y="3371200"/>
                <a:ext cx="85125" cy="41925"/>
              </a:xfrm>
              <a:custGeom>
                <a:rect b="b" l="l" r="r" t="t"/>
                <a:pathLst>
                  <a:path extrusionOk="0" h="1677" w="3405">
                    <a:moveTo>
                      <a:pt x="1396" y="0"/>
                    </a:moveTo>
                    <a:cubicBezTo>
                      <a:pt x="670" y="0"/>
                      <a:pt x="363" y="335"/>
                      <a:pt x="1" y="809"/>
                    </a:cubicBezTo>
                    <a:cubicBezTo>
                      <a:pt x="335" y="1340"/>
                      <a:pt x="642" y="1674"/>
                      <a:pt x="1368" y="1674"/>
                    </a:cubicBezTo>
                    <a:cubicBezTo>
                      <a:pt x="1397" y="1675"/>
                      <a:pt x="1427" y="1676"/>
                      <a:pt x="1457" y="1676"/>
                    </a:cubicBezTo>
                    <a:cubicBezTo>
                      <a:pt x="2146" y="1676"/>
                      <a:pt x="3057" y="1374"/>
                      <a:pt x="3404" y="893"/>
                    </a:cubicBezTo>
                    <a:cubicBezTo>
                      <a:pt x="3042" y="391"/>
                      <a:pt x="2121" y="28"/>
                      <a:pt x="13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5" name="Google Shape;19285;p53"/>
              <p:cNvSpPr/>
              <p:nvPr/>
            </p:nvSpPr>
            <p:spPr>
              <a:xfrm>
                <a:off x="7457225" y="3409550"/>
                <a:ext cx="43250" cy="49550"/>
              </a:xfrm>
              <a:custGeom>
                <a:rect b="b" l="l" r="r" t="t"/>
                <a:pathLst>
                  <a:path extrusionOk="0" h="1982" w="1730">
                    <a:moveTo>
                      <a:pt x="223" y="1"/>
                    </a:moveTo>
                    <a:cubicBezTo>
                      <a:pt x="84" y="419"/>
                      <a:pt x="0" y="726"/>
                      <a:pt x="307" y="1145"/>
                    </a:cubicBezTo>
                    <a:cubicBezTo>
                      <a:pt x="586" y="1563"/>
                      <a:pt x="1172" y="1982"/>
                      <a:pt x="1590" y="1982"/>
                    </a:cubicBezTo>
                    <a:cubicBezTo>
                      <a:pt x="1730" y="1591"/>
                      <a:pt x="1562" y="894"/>
                      <a:pt x="1283" y="475"/>
                    </a:cubicBezTo>
                    <a:cubicBezTo>
                      <a:pt x="976" y="57"/>
                      <a:pt x="670" y="29"/>
                      <a:pt x="223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6" name="Google Shape;19286;p53"/>
              <p:cNvSpPr/>
              <p:nvPr/>
            </p:nvSpPr>
            <p:spPr>
              <a:xfrm>
                <a:off x="7480225" y="3328400"/>
                <a:ext cx="54425" cy="34175"/>
              </a:xfrm>
              <a:custGeom>
                <a:rect b="b" l="l" r="r" t="t"/>
                <a:pathLst>
                  <a:path extrusionOk="0" h="1367" w="2177">
                    <a:moveTo>
                      <a:pt x="1559" y="1"/>
                    </a:moveTo>
                    <a:cubicBezTo>
                      <a:pt x="1242" y="1"/>
                      <a:pt x="897" y="67"/>
                      <a:pt x="642" y="178"/>
                    </a:cubicBezTo>
                    <a:cubicBezTo>
                      <a:pt x="168" y="401"/>
                      <a:pt x="84" y="708"/>
                      <a:pt x="1" y="1126"/>
                    </a:cubicBezTo>
                    <a:cubicBezTo>
                      <a:pt x="233" y="1270"/>
                      <a:pt x="443" y="1367"/>
                      <a:pt x="681" y="1367"/>
                    </a:cubicBezTo>
                    <a:cubicBezTo>
                      <a:pt x="814" y="1367"/>
                      <a:pt x="956" y="1336"/>
                      <a:pt x="1117" y="1266"/>
                    </a:cubicBezTo>
                    <a:cubicBezTo>
                      <a:pt x="1591" y="1043"/>
                      <a:pt x="2093" y="569"/>
                      <a:pt x="2177" y="122"/>
                    </a:cubicBezTo>
                    <a:cubicBezTo>
                      <a:pt x="2021" y="38"/>
                      <a:pt x="1798" y="1"/>
                      <a:pt x="15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7" name="Google Shape;19287;p53"/>
              <p:cNvSpPr/>
              <p:nvPr/>
            </p:nvSpPr>
            <p:spPr>
              <a:xfrm>
                <a:off x="7657400" y="3565825"/>
                <a:ext cx="48150" cy="41000"/>
              </a:xfrm>
              <a:custGeom>
                <a:rect b="b" l="l" r="r" t="t"/>
                <a:pathLst>
                  <a:path extrusionOk="0" h="1640" w="1926">
                    <a:moveTo>
                      <a:pt x="1643" y="0"/>
                    </a:moveTo>
                    <a:cubicBezTo>
                      <a:pt x="1237" y="0"/>
                      <a:pt x="717" y="217"/>
                      <a:pt x="391" y="473"/>
                    </a:cubicBezTo>
                    <a:cubicBezTo>
                      <a:pt x="0" y="808"/>
                      <a:pt x="0" y="1115"/>
                      <a:pt x="28" y="1562"/>
                    </a:cubicBezTo>
                    <a:cubicBezTo>
                      <a:pt x="200" y="1608"/>
                      <a:pt x="359" y="1639"/>
                      <a:pt x="512" y="1639"/>
                    </a:cubicBezTo>
                    <a:cubicBezTo>
                      <a:pt x="732" y="1639"/>
                      <a:pt x="942" y="1575"/>
                      <a:pt x="1172" y="1394"/>
                    </a:cubicBezTo>
                    <a:cubicBezTo>
                      <a:pt x="1562" y="1059"/>
                      <a:pt x="1925" y="446"/>
                      <a:pt x="1869" y="27"/>
                    </a:cubicBezTo>
                    <a:cubicBezTo>
                      <a:pt x="1800" y="9"/>
                      <a:pt x="1724" y="0"/>
                      <a:pt x="1643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8" name="Google Shape;19288;p53"/>
              <p:cNvSpPr/>
              <p:nvPr/>
            </p:nvSpPr>
            <p:spPr>
              <a:xfrm>
                <a:off x="7463500" y="3471175"/>
                <a:ext cx="46750" cy="43375"/>
              </a:xfrm>
              <a:custGeom>
                <a:rect b="b" l="l" r="r" t="t"/>
                <a:pathLst>
                  <a:path extrusionOk="0" h="1735" w="1870">
                    <a:moveTo>
                      <a:pt x="463" y="0"/>
                    </a:moveTo>
                    <a:cubicBezTo>
                      <a:pt x="338" y="0"/>
                      <a:pt x="205" y="19"/>
                      <a:pt x="56" y="47"/>
                    </a:cubicBezTo>
                    <a:cubicBezTo>
                      <a:pt x="0" y="493"/>
                      <a:pt x="0" y="800"/>
                      <a:pt x="363" y="1163"/>
                    </a:cubicBezTo>
                    <a:cubicBezTo>
                      <a:pt x="684" y="1460"/>
                      <a:pt x="1226" y="1735"/>
                      <a:pt x="1636" y="1735"/>
                    </a:cubicBezTo>
                    <a:cubicBezTo>
                      <a:pt x="1688" y="1735"/>
                      <a:pt x="1738" y="1730"/>
                      <a:pt x="1786" y="1721"/>
                    </a:cubicBezTo>
                    <a:cubicBezTo>
                      <a:pt x="1869" y="1274"/>
                      <a:pt x="1535" y="661"/>
                      <a:pt x="1172" y="298"/>
                    </a:cubicBezTo>
                    <a:cubicBezTo>
                      <a:pt x="930" y="75"/>
                      <a:pt x="713" y="0"/>
                      <a:pt x="463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9" name="Google Shape;19289;p53"/>
              <p:cNvSpPr/>
              <p:nvPr/>
            </p:nvSpPr>
            <p:spPr>
              <a:xfrm>
                <a:off x="7149625" y="3589500"/>
                <a:ext cx="84425" cy="41925"/>
              </a:xfrm>
              <a:custGeom>
                <a:rect b="b" l="l" r="r" t="t"/>
                <a:pathLst>
                  <a:path extrusionOk="0" h="1677" w="3377">
                    <a:moveTo>
                      <a:pt x="1395" y="1"/>
                    </a:moveTo>
                    <a:cubicBezTo>
                      <a:pt x="670" y="1"/>
                      <a:pt x="363" y="308"/>
                      <a:pt x="1" y="810"/>
                    </a:cubicBezTo>
                    <a:cubicBezTo>
                      <a:pt x="335" y="1312"/>
                      <a:pt x="642" y="1675"/>
                      <a:pt x="1340" y="1675"/>
                    </a:cubicBezTo>
                    <a:cubicBezTo>
                      <a:pt x="1368" y="1676"/>
                      <a:pt x="1397" y="1676"/>
                      <a:pt x="1425" y="1676"/>
                    </a:cubicBezTo>
                    <a:cubicBezTo>
                      <a:pt x="2138" y="1676"/>
                      <a:pt x="3028" y="1349"/>
                      <a:pt x="3376" y="894"/>
                    </a:cubicBezTo>
                    <a:cubicBezTo>
                      <a:pt x="3042" y="363"/>
                      <a:pt x="2093" y="29"/>
                      <a:pt x="13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0" name="Google Shape;19290;p53"/>
              <p:cNvSpPr/>
              <p:nvPr/>
            </p:nvSpPr>
            <p:spPr>
              <a:xfrm>
                <a:off x="7132875" y="3627875"/>
                <a:ext cx="43275" cy="49550"/>
              </a:xfrm>
              <a:custGeom>
                <a:rect b="b" l="l" r="r" t="t"/>
                <a:pathLst>
                  <a:path extrusionOk="0" h="1982" w="1731">
                    <a:moveTo>
                      <a:pt x="224" y="0"/>
                    </a:moveTo>
                    <a:cubicBezTo>
                      <a:pt x="85" y="419"/>
                      <a:pt x="1" y="726"/>
                      <a:pt x="280" y="1144"/>
                    </a:cubicBezTo>
                    <a:cubicBezTo>
                      <a:pt x="587" y="1563"/>
                      <a:pt x="1145" y="1981"/>
                      <a:pt x="1591" y="1981"/>
                    </a:cubicBezTo>
                    <a:cubicBezTo>
                      <a:pt x="1731" y="1563"/>
                      <a:pt x="1563" y="893"/>
                      <a:pt x="1256" y="475"/>
                    </a:cubicBezTo>
                    <a:cubicBezTo>
                      <a:pt x="977" y="56"/>
                      <a:pt x="671" y="0"/>
                      <a:pt x="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1" name="Google Shape;19291;p53"/>
              <p:cNvSpPr/>
              <p:nvPr/>
            </p:nvSpPr>
            <p:spPr>
              <a:xfrm>
                <a:off x="7155900" y="3546200"/>
                <a:ext cx="54425" cy="34300"/>
              </a:xfrm>
              <a:custGeom>
                <a:rect b="b" l="l" r="r" t="t"/>
                <a:pathLst>
                  <a:path extrusionOk="0" h="1372" w="2177">
                    <a:moveTo>
                      <a:pt x="1533" y="0"/>
                    </a:moveTo>
                    <a:cubicBezTo>
                      <a:pt x="1223" y="0"/>
                      <a:pt x="893" y="73"/>
                      <a:pt x="642" y="198"/>
                    </a:cubicBezTo>
                    <a:cubicBezTo>
                      <a:pt x="168" y="394"/>
                      <a:pt x="84" y="701"/>
                      <a:pt x="1" y="1119"/>
                    </a:cubicBezTo>
                    <a:cubicBezTo>
                      <a:pt x="234" y="1263"/>
                      <a:pt x="433" y="1372"/>
                      <a:pt x="671" y="1372"/>
                    </a:cubicBezTo>
                    <a:cubicBezTo>
                      <a:pt x="803" y="1372"/>
                      <a:pt x="947" y="1338"/>
                      <a:pt x="1117" y="1258"/>
                    </a:cubicBezTo>
                    <a:cubicBezTo>
                      <a:pt x="1591" y="1063"/>
                      <a:pt x="2093" y="561"/>
                      <a:pt x="2177" y="143"/>
                    </a:cubicBezTo>
                    <a:cubicBezTo>
                      <a:pt x="2006" y="45"/>
                      <a:pt x="1775" y="0"/>
                      <a:pt x="15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2" name="Google Shape;19292;p53"/>
              <p:cNvSpPr/>
              <p:nvPr/>
            </p:nvSpPr>
            <p:spPr>
              <a:xfrm>
                <a:off x="7152425" y="3477175"/>
                <a:ext cx="47450" cy="41075"/>
              </a:xfrm>
              <a:custGeom>
                <a:rect b="b" l="l" r="r" t="t"/>
                <a:pathLst>
                  <a:path extrusionOk="0" h="1643" w="1898">
                    <a:moveTo>
                      <a:pt x="1626" y="1"/>
                    </a:moveTo>
                    <a:cubicBezTo>
                      <a:pt x="1222" y="1"/>
                      <a:pt x="712" y="201"/>
                      <a:pt x="391" y="476"/>
                    </a:cubicBezTo>
                    <a:cubicBezTo>
                      <a:pt x="0" y="811"/>
                      <a:pt x="0" y="1118"/>
                      <a:pt x="28" y="1564"/>
                    </a:cubicBezTo>
                    <a:cubicBezTo>
                      <a:pt x="200" y="1610"/>
                      <a:pt x="359" y="1642"/>
                      <a:pt x="512" y="1642"/>
                    </a:cubicBezTo>
                    <a:cubicBezTo>
                      <a:pt x="732" y="1642"/>
                      <a:pt x="942" y="1577"/>
                      <a:pt x="1172" y="1397"/>
                    </a:cubicBezTo>
                    <a:cubicBezTo>
                      <a:pt x="1535" y="1062"/>
                      <a:pt x="1897" y="448"/>
                      <a:pt x="1869" y="30"/>
                    </a:cubicBezTo>
                    <a:cubicBezTo>
                      <a:pt x="1795" y="10"/>
                      <a:pt x="1713" y="1"/>
                      <a:pt x="1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3" name="Google Shape;19293;p53"/>
              <p:cNvSpPr/>
              <p:nvPr/>
            </p:nvSpPr>
            <p:spPr>
              <a:xfrm>
                <a:off x="7138475" y="3689325"/>
                <a:ext cx="46750" cy="43375"/>
              </a:xfrm>
              <a:custGeom>
                <a:rect b="b" l="l" r="r" t="t"/>
                <a:pathLst>
                  <a:path extrusionOk="0" h="1735" w="1870">
                    <a:moveTo>
                      <a:pt x="509" y="0"/>
                    </a:moveTo>
                    <a:cubicBezTo>
                      <a:pt x="375" y="0"/>
                      <a:pt x="235" y="23"/>
                      <a:pt x="84" y="53"/>
                    </a:cubicBezTo>
                    <a:cubicBezTo>
                      <a:pt x="28" y="500"/>
                      <a:pt x="0" y="806"/>
                      <a:pt x="391" y="1141"/>
                    </a:cubicBezTo>
                    <a:cubicBezTo>
                      <a:pt x="722" y="1473"/>
                      <a:pt x="1287" y="1734"/>
                      <a:pt x="1701" y="1734"/>
                    </a:cubicBezTo>
                    <a:cubicBezTo>
                      <a:pt x="1740" y="1734"/>
                      <a:pt x="1778" y="1732"/>
                      <a:pt x="1814" y="1727"/>
                    </a:cubicBezTo>
                    <a:cubicBezTo>
                      <a:pt x="1869" y="1281"/>
                      <a:pt x="1562" y="639"/>
                      <a:pt x="1200" y="304"/>
                    </a:cubicBezTo>
                    <a:cubicBezTo>
                      <a:pt x="968" y="72"/>
                      <a:pt x="747" y="0"/>
                      <a:pt x="5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4" name="Google Shape;19294;p53"/>
              <p:cNvSpPr/>
              <p:nvPr/>
            </p:nvSpPr>
            <p:spPr>
              <a:xfrm>
                <a:off x="7095225" y="3323775"/>
                <a:ext cx="84425" cy="41900"/>
              </a:xfrm>
              <a:custGeom>
                <a:rect b="b" l="l" r="r" t="t"/>
                <a:pathLst>
                  <a:path extrusionOk="0" h="1676" w="3377">
                    <a:moveTo>
                      <a:pt x="1367" y="0"/>
                    </a:moveTo>
                    <a:cubicBezTo>
                      <a:pt x="670" y="0"/>
                      <a:pt x="363" y="307"/>
                      <a:pt x="0" y="809"/>
                    </a:cubicBezTo>
                    <a:cubicBezTo>
                      <a:pt x="335" y="1311"/>
                      <a:pt x="614" y="1674"/>
                      <a:pt x="1340" y="1674"/>
                    </a:cubicBezTo>
                    <a:cubicBezTo>
                      <a:pt x="1368" y="1675"/>
                      <a:pt x="1396" y="1676"/>
                      <a:pt x="1425" y="1676"/>
                    </a:cubicBezTo>
                    <a:cubicBezTo>
                      <a:pt x="2138" y="1676"/>
                      <a:pt x="3028" y="1349"/>
                      <a:pt x="3376" y="893"/>
                    </a:cubicBezTo>
                    <a:cubicBezTo>
                      <a:pt x="3041" y="363"/>
                      <a:pt x="2093" y="28"/>
                      <a:pt x="13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5" name="Google Shape;19295;p53"/>
              <p:cNvSpPr/>
              <p:nvPr/>
            </p:nvSpPr>
            <p:spPr>
              <a:xfrm>
                <a:off x="7078475" y="3362125"/>
                <a:ext cx="43275" cy="49550"/>
              </a:xfrm>
              <a:custGeom>
                <a:rect b="b" l="l" r="r" t="t"/>
                <a:pathLst>
                  <a:path extrusionOk="0" h="1982" w="1731">
                    <a:moveTo>
                      <a:pt x="224" y="1"/>
                    </a:moveTo>
                    <a:cubicBezTo>
                      <a:pt x="85" y="419"/>
                      <a:pt x="1" y="726"/>
                      <a:pt x="280" y="1145"/>
                    </a:cubicBezTo>
                    <a:cubicBezTo>
                      <a:pt x="559" y="1563"/>
                      <a:pt x="1145" y="1982"/>
                      <a:pt x="1591" y="1982"/>
                    </a:cubicBezTo>
                    <a:cubicBezTo>
                      <a:pt x="1731" y="1563"/>
                      <a:pt x="1535" y="893"/>
                      <a:pt x="1256" y="475"/>
                    </a:cubicBezTo>
                    <a:cubicBezTo>
                      <a:pt x="977" y="56"/>
                      <a:pt x="670" y="1"/>
                      <a:pt x="2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6" name="Google Shape;19296;p53"/>
              <p:cNvSpPr/>
              <p:nvPr/>
            </p:nvSpPr>
            <p:spPr>
              <a:xfrm>
                <a:off x="7100800" y="3280450"/>
                <a:ext cx="55125" cy="34300"/>
              </a:xfrm>
              <a:custGeom>
                <a:rect b="b" l="l" r="r" t="t"/>
                <a:pathLst>
                  <a:path extrusionOk="0" h="1372" w="2205">
                    <a:moveTo>
                      <a:pt x="1559" y="1"/>
                    </a:moveTo>
                    <a:cubicBezTo>
                      <a:pt x="1245" y="1"/>
                      <a:pt x="909" y="73"/>
                      <a:pt x="642" y="199"/>
                    </a:cubicBezTo>
                    <a:cubicBezTo>
                      <a:pt x="196" y="394"/>
                      <a:pt x="84" y="701"/>
                      <a:pt x="1" y="1119"/>
                    </a:cubicBezTo>
                    <a:cubicBezTo>
                      <a:pt x="252" y="1263"/>
                      <a:pt x="457" y="1372"/>
                      <a:pt x="698" y="1372"/>
                    </a:cubicBezTo>
                    <a:cubicBezTo>
                      <a:pt x="831" y="1372"/>
                      <a:pt x="975" y="1339"/>
                      <a:pt x="1144" y="1259"/>
                    </a:cubicBezTo>
                    <a:cubicBezTo>
                      <a:pt x="1591" y="1064"/>
                      <a:pt x="2121" y="561"/>
                      <a:pt x="2205" y="143"/>
                    </a:cubicBezTo>
                    <a:cubicBezTo>
                      <a:pt x="2033" y="45"/>
                      <a:pt x="1803" y="1"/>
                      <a:pt x="15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7" name="Google Shape;19297;p53"/>
              <p:cNvSpPr/>
              <p:nvPr/>
            </p:nvSpPr>
            <p:spPr>
              <a:xfrm>
                <a:off x="7098025" y="3211450"/>
                <a:ext cx="47450" cy="41050"/>
              </a:xfrm>
              <a:custGeom>
                <a:rect b="b" l="l" r="r" t="t"/>
                <a:pathLst>
                  <a:path extrusionOk="0" h="1642" w="1898">
                    <a:moveTo>
                      <a:pt x="1626" y="0"/>
                    </a:moveTo>
                    <a:cubicBezTo>
                      <a:pt x="1222" y="0"/>
                      <a:pt x="712" y="200"/>
                      <a:pt x="391" y="476"/>
                    </a:cubicBezTo>
                    <a:cubicBezTo>
                      <a:pt x="0" y="811"/>
                      <a:pt x="0" y="1117"/>
                      <a:pt x="28" y="1564"/>
                    </a:cubicBezTo>
                    <a:cubicBezTo>
                      <a:pt x="200" y="1610"/>
                      <a:pt x="354" y="1642"/>
                      <a:pt x="502" y="1642"/>
                    </a:cubicBezTo>
                    <a:cubicBezTo>
                      <a:pt x="713" y="1642"/>
                      <a:pt x="914" y="1577"/>
                      <a:pt x="1144" y="1396"/>
                    </a:cubicBezTo>
                    <a:cubicBezTo>
                      <a:pt x="1534" y="1062"/>
                      <a:pt x="1897" y="448"/>
                      <a:pt x="1869" y="29"/>
                    </a:cubicBezTo>
                    <a:cubicBezTo>
                      <a:pt x="1795" y="10"/>
                      <a:pt x="1713" y="0"/>
                      <a:pt x="16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8" name="Google Shape;19298;p53"/>
              <p:cNvSpPr/>
              <p:nvPr/>
            </p:nvSpPr>
            <p:spPr>
              <a:xfrm>
                <a:off x="7084075" y="3423575"/>
                <a:ext cx="46750" cy="42875"/>
              </a:xfrm>
              <a:custGeom>
                <a:rect b="b" l="l" r="r" t="t"/>
                <a:pathLst>
                  <a:path extrusionOk="0" h="1715" w="1870">
                    <a:moveTo>
                      <a:pt x="502" y="1"/>
                    </a:moveTo>
                    <a:cubicBezTo>
                      <a:pt x="371" y="1"/>
                      <a:pt x="235" y="23"/>
                      <a:pt x="84" y="54"/>
                    </a:cubicBezTo>
                    <a:cubicBezTo>
                      <a:pt x="28" y="472"/>
                      <a:pt x="0" y="807"/>
                      <a:pt x="363" y="1142"/>
                    </a:cubicBezTo>
                    <a:cubicBezTo>
                      <a:pt x="682" y="1460"/>
                      <a:pt x="1237" y="1715"/>
                      <a:pt x="1651" y="1715"/>
                    </a:cubicBezTo>
                    <a:cubicBezTo>
                      <a:pt x="1708" y="1715"/>
                      <a:pt x="1763" y="1710"/>
                      <a:pt x="1813" y="1700"/>
                    </a:cubicBezTo>
                    <a:cubicBezTo>
                      <a:pt x="1869" y="1281"/>
                      <a:pt x="1562" y="639"/>
                      <a:pt x="1200" y="305"/>
                    </a:cubicBezTo>
                    <a:cubicBezTo>
                      <a:pt x="950" y="73"/>
                      <a:pt x="734" y="1"/>
                      <a:pt x="5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9" name="Google Shape;19299;p53"/>
              <p:cNvSpPr/>
              <p:nvPr/>
            </p:nvSpPr>
            <p:spPr>
              <a:xfrm>
                <a:off x="7006650" y="3150950"/>
                <a:ext cx="54425" cy="34475"/>
              </a:xfrm>
              <a:custGeom>
                <a:rect b="b" l="l" r="r" t="t"/>
                <a:pathLst>
                  <a:path extrusionOk="0" h="1379" w="2177">
                    <a:moveTo>
                      <a:pt x="1576" y="0"/>
                    </a:moveTo>
                    <a:cubicBezTo>
                      <a:pt x="1254" y="0"/>
                      <a:pt x="901" y="76"/>
                      <a:pt x="642" y="190"/>
                    </a:cubicBezTo>
                    <a:cubicBezTo>
                      <a:pt x="168" y="385"/>
                      <a:pt x="84" y="692"/>
                      <a:pt x="0" y="1138"/>
                    </a:cubicBezTo>
                    <a:cubicBezTo>
                      <a:pt x="233" y="1281"/>
                      <a:pt x="442" y="1378"/>
                      <a:pt x="680" y="1378"/>
                    </a:cubicBezTo>
                    <a:cubicBezTo>
                      <a:pt x="813" y="1378"/>
                      <a:pt x="956" y="1348"/>
                      <a:pt x="1116" y="1278"/>
                    </a:cubicBezTo>
                    <a:cubicBezTo>
                      <a:pt x="1590" y="1054"/>
                      <a:pt x="2093" y="580"/>
                      <a:pt x="2176" y="134"/>
                    </a:cubicBezTo>
                    <a:cubicBezTo>
                      <a:pt x="2024" y="40"/>
                      <a:pt x="1808" y="0"/>
                      <a:pt x="15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0" name="Google Shape;19300;p53"/>
              <p:cNvSpPr/>
              <p:nvPr/>
            </p:nvSpPr>
            <p:spPr>
              <a:xfrm>
                <a:off x="7002450" y="3200200"/>
                <a:ext cx="53750" cy="30825"/>
              </a:xfrm>
              <a:custGeom>
                <a:rect b="b" l="l" r="r" t="t"/>
                <a:pathLst>
                  <a:path extrusionOk="0" h="1233" w="2150">
                    <a:moveTo>
                      <a:pt x="1385" y="0"/>
                    </a:moveTo>
                    <a:cubicBezTo>
                      <a:pt x="1145" y="0"/>
                      <a:pt x="899" y="41"/>
                      <a:pt x="698" y="117"/>
                    </a:cubicBezTo>
                    <a:cubicBezTo>
                      <a:pt x="252" y="256"/>
                      <a:pt x="112" y="535"/>
                      <a:pt x="1" y="926"/>
                    </a:cubicBezTo>
                    <a:cubicBezTo>
                      <a:pt x="244" y="1108"/>
                      <a:pt x="459" y="1232"/>
                      <a:pt x="729" y="1232"/>
                    </a:cubicBezTo>
                    <a:cubicBezTo>
                      <a:pt x="830" y="1232"/>
                      <a:pt x="939" y="1215"/>
                      <a:pt x="1061" y="1177"/>
                    </a:cubicBezTo>
                    <a:cubicBezTo>
                      <a:pt x="1507" y="1009"/>
                      <a:pt x="2037" y="591"/>
                      <a:pt x="2149" y="200"/>
                    </a:cubicBezTo>
                    <a:cubicBezTo>
                      <a:pt x="1965" y="62"/>
                      <a:pt x="1679" y="0"/>
                      <a:pt x="13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1" name="Google Shape;19301;p53"/>
              <p:cNvSpPr/>
              <p:nvPr/>
            </p:nvSpPr>
            <p:spPr>
              <a:xfrm>
                <a:off x="6710225" y="3578925"/>
                <a:ext cx="57200" cy="32525"/>
              </a:xfrm>
              <a:custGeom>
                <a:rect b="b" l="l" r="r" t="t"/>
                <a:pathLst>
                  <a:path extrusionOk="0" h="1301" w="2288">
                    <a:moveTo>
                      <a:pt x="1478" y="0"/>
                    </a:moveTo>
                    <a:cubicBezTo>
                      <a:pt x="1225" y="0"/>
                      <a:pt x="967" y="42"/>
                      <a:pt x="753" y="117"/>
                    </a:cubicBezTo>
                    <a:cubicBezTo>
                      <a:pt x="251" y="284"/>
                      <a:pt x="140" y="563"/>
                      <a:pt x="0" y="982"/>
                    </a:cubicBezTo>
                    <a:cubicBezTo>
                      <a:pt x="262" y="1163"/>
                      <a:pt x="479" y="1300"/>
                      <a:pt x="758" y="1300"/>
                    </a:cubicBezTo>
                    <a:cubicBezTo>
                      <a:pt x="866" y="1300"/>
                      <a:pt x="984" y="1280"/>
                      <a:pt x="1116" y="1233"/>
                    </a:cubicBezTo>
                    <a:cubicBezTo>
                      <a:pt x="1590" y="1065"/>
                      <a:pt x="2148" y="619"/>
                      <a:pt x="2288" y="201"/>
                    </a:cubicBezTo>
                    <a:cubicBezTo>
                      <a:pt x="2088" y="62"/>
                      <a:pt x="1787" y="0"/>
                      <a:pt x="1478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2" name="Google Shape;19302;p53"/>
              <p:cNvSpPr/>
              <p:nvPr/>
            </p:nvSpPr>
            <p:spPr>
              <a:xfrm>
                <a:off x="6611175" y="3510550"/>
                <a:ext cx="45350" cy="44775"/>
              </a:xfrm>
              <a:custGeom>
                <a:rect b="b" l="l" r="r" t="t"/>
                <a:pathLst>
                  <a:path extrusionOk="0" h="1791" w="1814">
                    <a:moveTo>
                      <a:pt x="1634" y="0"/>
                    </a:moveTo>
                    <a:cubicBezTo>
                      <a:pt x="1218" y="0"/>
                      <a:pt x="645" y="312"/>
                      <a:pt x="335" y="648"/>
                    </a:cubicBezTo>
                    <a:cubicBezTo>
                      <a:pt x="0" y="1038"/>
                      <a:pt x="28" y="1345"/>
                      <a:pt x="112" y="1764"/>
                    </a:cubicBezTo>
                    <a:cubicBezTo>
                      <a:pt x="238" y="1780"/>
                      <a:pt x="353" y="1791"/>
                      <a:pt x="460" y="1791"/>
                    </a:cubicBezTo>
                    <a:cubicBezTo>
                      <a:pt x="734" y="1791"/>
                      <a:pt x="960" y="1717"/>
                      <a:pt x="1200" y="1457"/>
                    </a:cubicBezTo>
                    <a:cubicBezTo>
                      <a:pt x="1563" y="1066"/>
                      <a:pt x="1814" y="425"/>
                      <a:pt x="1730" y="6"/>
                    </a:cubicBezTo>
                    <a:cubicBezTo>
                      <a:pt x="1699" y="2"/>
                      <a:pt x="1667" y="0"/>
                      <a:pt x="1634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3" name="Google Shape;19303;p53"/>
              <p:cNvSpPr/>
              <p:nvPr/>
            </p:nvSpPr>
            <p:spPr>
              <a:xfrm>
                <a:off x="7236125" y="3411800"/>
                <a:ext cx="57200" cy="32400"/>
              </a:xfrm>
              <a:custGeom>
                <a:rect b="b" l="l" r="r" t="t"/>
                <a:pathLst>
                  <a:path extrusionOk="0" h="1296" w="2288">
                    <a:moveTo>
                      <a:pt x="1416" y="1"/>
                    </a:moveTo>
                    <a:cubicBezTo>
                      <a:pt x="1177" y="1"/>
                      <a:pt x="934" y="36"/>
                      <a:pt x="725" y="106"/>
                    </a:cubicBezTo>
                    <a:cubicBezTo>
                      <a:pt x="251" y="274"/>
                      <a:pt x="140" y="580"/>
                      <a:pt x="0" y="999"/>
                    </a:cubicBezTo>
                    <a:cubicBezTo>
                      <a:pt x="253" y="1174"/>
                      <a:pt x="466" y="1295"/>
                      <a:pt x="732" y="1295"/>
                    </a:cubicBezTo>
                    <a:cubicBezTo>
                      <a:pt x="848" y="1295"/>
                      <a:pt x="973" y="1273"/>
                      <a:pt x="1116" y="1222"/>
                    </a:cubicBezTo>
                    <a:cubicBezTo>
                      <a:pt x="1590" y="1083"/>
                      <a:pt x="2148" y="636"/>
                      <a:pt x="2288" y="218"/>
                    </a:cubicBezTo>
                    <a:cubicBezTo>
                      <a:pt x="2076" y="71"/>
                      <a:pt x="1750" y="1"/>
                      <a:pt x="14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4" name="Google Shape;19304;p53"/>
              <p:cNvSpPr/>
              <p:nvPr/>
            </p:nvSpPr>
            <p:spPr>
              <a:xfrm>
                <a:off x="7214500" y="3323775"/>
                <a:ext cx="55825" cy="77450"/>
              </a:xfrm>
              <a:custGeom>
                <a:rect b="b" l="l" r="r" t="t"/>
                <a:pathLst>
                  <a:path extrusionOk="0" h="3098" w="2233">
                    <a:moveTo>
                      <a:pt x="1953" y="0"/>
                    </a:moveTo>
                    <a:cubicBezTo>
                      <a:pt x="1339" y="112"/>
                      <a:pt x="614" y="837"/>
                      <a:pt x="307" y="1479"/>
                    </a:cubicBezTo>
                    <a:cubicBezTo>
                      <a:pt x="0" y="2148"/>
                      <a:pt x="168" y="2567"/>
                      <a:pt x="474" y="3097"/>
                    </a:cubicBezTo>
                    <a:cubicBezTo>
                      <a:pt x="1088" y="2985"/>
                      <a:pt x="1535" y="2846"/>
                      <a:pt x="1841" y="2204"/>
                    </a:cubicBezTo>
                    <a:cubicBezTo>
                      <a:pt x="2148" y="1563"/>
                      <a:pt x="2232" y="558"/>
                      <a:pt x="19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5" name="Google Shape;19305;p53"/>
              <p:cNvSpPr/>
              <p:nvPr/>
            </p:nvSpPr>
            <p:spPr>
              <a:xfrm>
                <a:off x="6785550" y="3643900"/>
                <a:ext cx="84400" cy="41925"/>
              </a:xfrm>
              <a:custGeom>
                <a:rect b="b" l="l" r="r" t="t"/>
                <a:pathLst>
                  <a:path extrusionOk="0" h="1677" w="3376">
                    <a:moveTo>
                      <a:pt x="1395" y="1"/>
                    </a:moveTo>
                    <a:cubicBezTo>
                      <a:pt x="670" y="1"/>
                      <a:pt x="363" y="336"/>
                      <a:pt x="0" y="810"/>
                    </a:cubicBezTo>
                    <a:cubicBezTo>
                      <a:pt x="335" y="1340"/>
                      <a:pt x="642" y="1675"/>
                      <a:pt x="1367" y="1675"/>
                    </a:cubicBezTo>
                    <a:cubicBezTo>
                      <a:pt x="1397" y="1676"/>
                      <a:pt x="1426" y="1677"/>
                      <a:pt x="1457" y="1677"/>
                    </a:cubicBezTo>
                    <a:cubicBezTo>
                      <a:pt x="2143" y="1677"/>
                      <a:pt x="3029" y="1375"/>
                      <a:pt x="3376" y="894"/>
                    </a:cubicBezTo>
                    <a:cubicBezTo>
                      <a:pt x="3041" y="391"/>
                      <a:pt x="2093" y="29"/>
                      <a:pt x="1395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6" name="Google Shape;19306;p53"/>
              <p:cNvSpPr/>
              <p:nvPr/>
            </p:nvSpPr>
            <p:spPr>
              <a:xfrm>
                <a:off x="6777175" y="3669725"/>
                <a:ext cx="43275" cy="49525"/>
              </a:xfrm>
              <a:custGeom>
                <a:rect b="b" l="l" r="r" t="t"/>
                <a:pathLst>
                  <a:path extrusionOk="0" h="1981" w="1731">
                    <a:moveTo>
                      <a:pt x="224" y="0"/>
                    </a:moveTo>
                    <a:cubicBezTo>
                      <a:pt x="56" y="419"/>
                      <a:pt x="0" y="726"/>
                      <a:pt x="279" y="1144"/>
                    </a:cubicBezTo>
                    <a:cubicBezTo>
                      <a:pt x="558" y="1563"/>
                      <a:pt x="1144" y="1981"/>
                      <a:pt x="1563" y="1981"/>
                    </a:cubicBezTo>
                    <a:cubicBezTo>
                      <a:pt x="1730" y="1563"/>
                      <a:pt x="1535" y="893"/>
                      <a:pt x="1256" y="474"/>
                    </a:cubicBezTo>
                    <a:cubicBezTo>
                      <a:pt x="949" y="56"/>
                      <a:pt x="642" y="0"/>
                      <a:pt x="224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7" name="Google Shape;19307;p53"/>
              <p:cNvSpPr/>
              <p:nvPr/>
            </p:nvSpPr>
            <p:spPr>
              <a:xfrm>
                <a:off x="6791825" y="3601125"/>
                <a:ext cx="54425" cy="34175"/>
              </a:xfrm>
              <a:custGeom>
                <a:rect b="b" l="l" r="r" t="t"/>
                <a:pathLst>
                  <a:path extrusionOk="0" h="1367" w="2177">
                    <a:moveTo>
                      <a:pt x="1558" y="0"/>
                    </a:moveTo>
                    <a:cubicBezTo>
                      <a:pt x="1242" y="0"/>
                      <a:pt x="896" y="66"/>
                      <a:pt x="642" y="177"/>
                    </a:cubicBezTo>
                    <a:cubicBezTo>
                      <a:pt x="168" y="401"/>
                      <a:pt x="84" y="680"/>
                      <a:pt x="0" y="1126"/>
                    </a:cubicBezTo>
                    <a:cubicBezTo>
                      <a:pt x="233" y="1269"/>
                      <a:pt x="431" y="1366"/>
                      <a:pt x="668" y="1366"/>
                    </a:cubicBezTo>
                    <a:cubicBezTo>
                      <a:pt x="801" y="1366"/>
                      <a:pt x="946" y="1336"/>
                      <a:pt x="1116" y="1266"/>
                    </a:cubicBezTo>
                    <a:cubicBezTo>
                      <a:pt x="1591" y="1042"/>
                      <a:pt x="2093" y="568"/>
                      <a:pt x="2176" y="122"/>
                    </a:cubicBezTo>
                    <a:cubicBezTo>
                      <a:pt x="2020" y="38"/>
                      <a:pt x="1798" y="0"/>
                      <a:pt x="1558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8" name="Google Shape;19308;p53"/>
              <p:cNvSpPr/>
              <p:nvPr/>
            </p:nvSpPr>
            <p:spPr>
              <a:xfrm>
                <a:off x="6831575" y="3694600"/>
                <a:ext cx="55125" cy="33475"/>
              </a:xfrm>
              <a:custGeom>
                <a:rect b="b" l="l" r="r" t="t"/>
                <a:pathLst>
                  <a:path extrusionOk="0" h="1339" w="2205">
                    <a:moveTo>
                      <a:pt x="697" y="0"/>
                    </a:moveTo>
                    <a:cubicBezTo>
                      <a:pt x="447" y="0"/>
                      <a:pt x="242" y="112"/>
                      <a:pt x="1" y="261"/>
                    </a:cubicBezTo>
                    <a:cubicBezTo>
                      <a:pt x="84" y="679"/>
                      <a:pt x="196" y="986"/>
                      <a:pt x="642" y="1181"/>
                    </a:cubicBezTo>
                    <a:cubicBezTo>
                      <a:pt x="887" y="1282"/>
                      <a:pt x="1199" y="1338"/>
                      <a:pt x="1494" y="1338"/>
                    </a:cubicBezTo>
                    <a:cubicBezTo>
                      <a:pt x="1769" y="1338"/>
                      <a:pt x="2029" y="1289"/>
                      <a:pt x="2205" y="1181"/>
                    </a:cubicBezTo>
                    <a:cubicBezTo>
                      <a:pt x="2093" y="763"/>
                      <a:pt x="1591" y="289"/>
                      <a:pt x="1117" y="93"/>
                    </a:cubicBezTo>
                    <a:cubicBezTo>
                      <a:pt x="958" y="28"/>
                      <a:pt x="822" y="0"/>
                      <a:pt x="697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9" name="Google Shape;19309;p53"/>
              <p:cNvSpPr/>
              <p:nvPr/>
            </p:nvSpPr>
            <p:spPr>
              <a:xfrm>
                <a:off x="6701850" y="3467450"/>
                <a:ext cx="64200" cy="83725"/>
              </a:xfrm>
              <a:custGeom>
                <a:rect b="b" l="l" r="r" t="t"/>
                <a:pathLst>
                  <a:path extrusionOk="0" h="3349" w="2568">
                    <a:moveTo>
                      <a:pt x="2260" y="0"/>
                    </a:moveTo>
                    <a:lnTo>
                      <a:pt x="2260" y="0"/>
                    </a:lnTo>
                    <a:cubicBezTo>
                      <a:pt x="1591" y="84"/>
                      <a:pt x="754" y="865"/>
                      <a:pt x="391" y="1563"/>
                    </a:cubicBezTo>
                    <a:cubicBezTo>
                      <a:pt x="0" y="2260"/>
                      <a:pt x="196" y="2735"/>
                      <a:pt x="503" y="3348"/>
                    </a:cubicBezTo>
                    <a:cubicBezTo>
                      <a:pt x="1172" y="3265"/>
                      <a:pt x="1646" y="3153"/>
                      <a:pt x="2037" y="2428"/>
                    </a:cubicBezTo>
                    <a:cubicBezTo>
                      <a:pt x="2400" y="1730"/>
                      <a:pt x="2567" y="614"/>
                      <a:pt x="2260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0" name="Google Shape;19310;p53"/>
              <p:cNvSpPr/>
              <p:nvPr/>
            </p:nvSpPr>
            <p:spPr>
              <a:xfrm>
                <a:off x="6717900" y="3536675"/>
                <a:ext cx="66275" cy="33075"/>
              </a:xfrm>
              <a:custGeom>
                <a:rect b="b" l="l" r="r" t="t"/>
                <a:pathLst>
                  <a:path extrusionOk="0" h="1323" w="2651">
                    <a:moveTo>
                      <a:pt x="1280" y="0"/>
                    </a:moveTo>
                    <a:cubicBezTo>
                      <a:pt x="1175" y="0"/>
                      <a:pt x="1072" y="7"/>
                      <a:pt x="976" y="21"/>
                    </a:cubicBezTo>
                    <a:cubicBezTo>
                      <a:pt x="419" y="77"/>
                      <a:pt x="223" y="384"/>
                      <a:pt x="0" y="803"/>
                    </a:cubicBezTo>
                    <a:cubicBezTo>
                      <a:pt x="287" y="1114"/>
                      <a:pt x="534" y="1322"/>
                      <a:pt x="950" y="1322"/>
                    </a:cubicBezTo>
                    <a:cubicBezTo>
                      <a:pt x="1019" y="1322"/>
                      <a:pt x="1093" y="1317"/>
                      <a:pt x="1172" y="1305"/>
                    </a:cubicBezTo>
                    <a:cubicBezTo>
                      <a:pt x="1730" y="1249"/>
                      <a:pt x="2427" y="886"/>
                      <a:pt x="2650" y="440"/>
                    </a:cubicBezTo>
                    <a:cubicBezTo>
                      <a:pt x="2373" y="162"/>
                      <a:pt x="1789" y="0"/>
                      <a:pt x="1280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1" name="Google Shape;19311;p53"/>
              <p:cNvSpPr/>
              <p:nvPr/>
            </p:nvSpPr>
            <p:spPr>
              <a:xfrm>
                <a:off x="6687900" y="3457675"/>
                <a:ext cx="34200" cy="66300"/>
              </a:xfrm>
              <a:custGeom>
                <a:rect b="b" l="l" r="r" t="t"/>
                <a:pathLst>
                  <a:path extrusionOk="0" h="2652" w="1368">
                    <a:moveTo>
                      <a:pt x="754" y="1"/>
                    </a:moveTo>
                    <a:cubicBezTo>
                      <a:pt x="335" y="252"/>
                      <a:pt x="56" y="977"/>
                      <a:pt x="28" y="1563"/>
                    </a:cubicBezTo>
                    <a:cubicBezTo>
                      <a:pt x="0" y="2121"/>
                      <a:pt x="251" y="2372"/>
                      <a:pt x="642" y="2651"/>
                    </a:cubicBezTo>
                    <a:cubicBezTo>
                      <a:pt x="1033" y="2400"/>
                      <a:pt x="1312" y="2177"/>
                      <a:pt x="1340" y="1619"/>
                    </a:cubicBezTo>
                    <a:cubicBezTo>
                      <a:pt x="1367" y="1033"/>
                      <a:pt x="1144" y="280"/>
                      <a:pt x="754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2" name="Google Shape;19312;p53"/>
              <p:cNvSpPr/>
              <p:nvPr/>
            </p:nvSpPr>
            <p:spPr>
              <a:xfrm>
                <a:off x="6772300" y="3480075"/>
                <a:ext cx="53025" cy="46000"/>
              </a:xfrm>
              <a:custGeom>
                <a:rect b="b" l="l" r="r" t="t"/>
                <a:pathLst>
                  <a:path extrusionOk="0" h="1840" w="2121">
                    <a:moveTo>
                      <a:pt x="1859" y="1"/>
                    </a:moveTo>
                    <a:cubicBezTo>
                      <a:pt x="1397" y="1"/>
                      <a:pt x="801" y="248"/>
                      <a:pt x="447" y="556"/>
                    </a:cubicBezTo>
                    <a:cubicBezTo>
                      <a:pt x="28" y="918"/>
                      <a:pt x="0" y="1281"/>
                      <a:pt x="56" y="1755"/>
                    </a:cubicBezTo>
                    <a:cubicBezTo>
                      <a:pt x="256" y="1802"/>
                      <a:pt x="431" y="1839"/>
                      <a:pt x="600" y="1839"/>
                    </a:cubicBezTo>
                    <a:cubicBezTo>
                      <a:pt x="833" y="1839"/>
                      <a:pt x="1053" y="1770"/>
                      <a:pt x="1311" y="1560"/>
                    </a:cubicBezTo>
                    <a:cubicBezTo>
                      <a:pt x="1730" y="1197"/>
                      <a:pt x="2120" y="500"/>
                      <a:pt x="2093" y="26"/>
                    </a:cubicBezTo>
                    <a:cubicBezTo>
                      <a:pt x="2021" y="9"/>
                      <a:pt x="1942" y="1"/>
                      <a:pt x="1859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3" name="Google Shape;19313;p53"/>
              <p:cNvSpPr/>
              <p:nvPr/>
            </p:nvSpPr>
            <p:spPr>
              <a:xfrm>
                <a:off x="7019900" y="3053150"/>
                <a:ext cx="46750" cy="54425"/>
              </a:xfrm>
              <a:custGeom>
                <a:rect b="b" l="l" r="r" t="t"/>
                <a:pathLst>
                  <a:path extrusionOk="0" h="2177" w="1870">
                    <a:moveTo>
                      <a:pt x="1702" y="0"/>
                    </a:moveTo>
                    <a:lnTo>
                      <a:pt x="1702" y="0"/>
                    </a:lnTo>
                    <a:cubicBezTo>
                      <a:pt x="1228" y="28"/>
                      <a:pt x="614" y="475"/>
                      <a:pt x="307" y="921"/>
                    </a:cubicBezTo>
                    <a:cubicBezTo>
                      <a:pt x="0" y="1395"/>
                      <a:pt x="84" y="1730"/>
                      <a:pt x="251" y="2177"/>
                    </a:cubicBezTo>
                    <a:cubicBezTo>
                      <a:pt x="726" y="2149"/>
                      <a:pt x="1060" y="2093"/>
                      <a:pt x="1367" y="1646"/>
                    </a:cubicBezTo>
                    <a:cubicBezTo>
                      <a:pt x="1674" y="1200"/>
                      <a:pt x="1870" y="447"/>
                      <a:pt x="1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4" name="Google Shape;19314;p53"/>
              <p:cNvSpPr/>
              <p:nvPr/>
            </p:nvSpPr>
            <p:spPr>
              <a:xfrm>
                <a:off x="7028275" y="3099175"/>
                <a:ext cx="46050" cy="23050"/>
              </a:xfrm>
              <a:custGeom>
                <a:rect b="b" l="l" r="r" t="t"/>
                <a:pathLst>
                  <a:path extrusionOk="0" h="922" w="1842">
                    <a:moveTo>
                      <a:pt x="725" y="1"/>
                    </a:moveTo>
                    <a:cubicBezTo>
                      <a:pt x="335" y="29"/>
                      <a:pt x="195" y="224"/>
                      <a:pt x="0" y="475"/>
                    </a:cubicBezTo>
                    <a:cubicBezTo>
                      <a:pt x="195" y="754"/>
                      <a:pt x="363" y="921"/>
                      <a:pt x="753" y="921"/>
                    </a:cubicBezTo>
                    <a:cubicBezTo>
                      <a:pt x="1144" y="921"/>
                      <a:pt x="1646" y="726"/>
                      <a:pt x="1841" y="447"/>
                    </a:cubicBezTo>
                    <a:cubicBezTo>
                      <a:pt x="1646" y="168"/>
                      <a:pt x="1116" y="1"/>
                      <a:pt x="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5" name="Google Shape;19315;p53"/>
              <p:cNvSpPr/>
              <p:nvPr/>
            </p:nvSpPr>
            <p:spPr>
              <a:xfrm>
                <a:off x="6996175" y="3043375"/>
                <a:ext cx="25150" cy="45375"/>
              </a:xfrm>
              <a:custGeom>
                <a:rect b="b" l="l" r="r" t="t"/>
                <a:pathLst>
                  <a:path extrusionOk="0" h="1815" w="1006">
                    <a:moveTo>
                      <a:pt x="670" y="1"/>
                    </a:moveTo>
                    <a:cubicBezTo>
                      <a:pt x="363" y="140"/>
                      <a:pt x="112" y="615"/>
                      <a:pt x="57" y="1005"/>
                    </a:cubicBezTo>
                    <a:cubicBezTo>
                      <a:pt x="1" y="1396"/>
                      <a:pt x="140" y="1591"/>
                      <a:pt x="391" y="1814"/>
                    </a:cubicBezTo>
                    <a:cubicBezTo>
                      <a:pt x="698" y="1675"/>
                      <a:pt x="894" y="1535"/>
                      <a:pt x="949" y="1145"/>
                    </a:cubicBezTo>
                    <a:cubicBezTo>
                      <a:pt x="1005" y="754"/>
                      <a:pt x="894" y="224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6" name="Google Shape;19316;p53"/>
              <p:cNvSpPr/>
              <p:nvPr/>
            </p:nvSpPr>
            <p:spPr>
              <a:xfrm>
                <a:off x="7026175" y="3015900"/>
                <a:ext cx="37675" cy="29625"/>
              </a:xfrm>
              <a:custGeom>
                <a:rect b="b" l="l" r="r" t="t"/>
                <a:pathLst>
                  <a:path extrusionOk="0" h="1185" w="1507">
                    <a:moveTo>
                      <a:pt x="1252" y="0"/>
                    </a:moveTo>
                    <a:cubicBezTo>
                      <a:pt x="957" y="0"/>
                      <a:pt x="596" y="121"/>
                      <a:pt x="363" y="291"/>
                    </a:cubicBezTo>
                    <a:cubicBezTo>
                      <a:pt x="28" y="514"/>
                      <a:pt x="0" y="737"/>
                      <a:pt x="0" y="1072"/>
                    </a:cubicBezTo>
                    <a:cubicBezTo>
                      <a:pt x="166" y="1132"/>
                      <a:pt x="316" y="1184"/>
                      <a:pt x="467" y="1184"/>
                    </a:cubicBezTo>
                    <a:cubicBezTo>
                      <a:pt x="595" y="1184"/>
                      <a:pt x="724" y="1147"/>
                      <a:pt x="865" y="1044"/>
                    </a:cubicBezTo>
                    <a:cubicBezTo>
                      <a:pt x="1172" y="821"/>
                      <a:pt x="1507" y="374"/>
                      <a:pt x="1507" y="40"/>
                    </a:cubicBezTo>
                    <a:cubicBezTo>
                      <a:pt x="1433" y="13"/>
                      <a:pt x="1346" y="0"/>
                      <a:pt x="1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7" name="Google Shape;19317;p53"/>
              <p:cNvSpPr/>
              <p:nvPr/>
            </p:nvSpPr>
            <p:spPr>
              <a:xfrm>
                <a:off x="6612575" y="3161250"/>
                <a:ext cx="221825" cy="221825"/>
              </a:xfrm>
              <a:custGeom>
                <a:rect b="b" l="l" r="r" t="t"/>
                <a:pathLst>
                  <a:path extrusionOk="0" h="8873" w="8873">
                    <a:moveTo>
                      <a:pt x="4436" y="1"/>
                    </a:moveTo>
                    <a:cubicBezTo>
                      <a:pt x="1981" y="1"/>
                      <a:pt x="0" y="1982"/>
                      <a:pt x="0" y="4437"/>
                    </a:cubicBezTo>
                    <a:cubicBezTo>
                      <a:pt x="0" y="6892"/>
                      <a:pt x="1981" y="8873"/>
                      <a:pt x="4436" y="8873"/>
                    </a:cubicBezTo>
                    <a:cubicBezTo>
                      <a:pt x="6891" y="8873"/>
                      <a:pt x="8872" y="6892"/>
                      <a:pt x="8872" y="4437"/>
                    </a:cubicBezTo>
                    <a:cubicBezTo>
                      <a:pt x="8872" y="1982"/>
                      <a:pt x="6891" y="1"/>
                      <a:pt x="44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8" name="Google Shape;19318;p53"/>
              <p:cNvSpPr/>
              <p:nvPr/>
            </p:nvSpPr>
            <p:spPr>
              <a:xfrm>
                <a:off x="6719275" y="3120800"/>
                <a:ext cx="78850" cy="78850"/>
              </a:xfrm>
              <a:custGeom>
                <a:rect b="b" l="l" r="r" t="t"/>
                <a:pathLst>
                  <a:path extrusionOk="0" h="3154" w="3154">
                    <a:moveTo>
                      <a:pt x="1591" y="1"/>
                    </a:moveTo>
                    <a:cubicBezTo>
                      <a:pt x="726" y="1"/>
                      <a:pt x="1" y="726"/>
                      <a:pt x="1" y="1591"/>
                    </a:cubicBezTo>
                    <a:cubicBezTo>
                      <a:pt x="1" y="2456"/>
                      <a:pt x="726" y="3153"/>
                      <a:pt x="1591" y="3153"/>
                    </a:cubicBezTo>
                    <a:cubicBezTo>
                      <a:pt x="2456" y="3153"/>
                      <a:pt x="3153" y="2456"/>
                      <a:pt x="3153" y="1591"/>
                    </a:cubicBezTo>
                    <a:cubicBezTo>
                      <a:pt x="3153" y="726"/>
                      <a:pt x="2456" y="1"/>
                      <a:pt x="15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9" name="Google Shape;19319;p53"/>
              <p:cNvSpPr/>
              <p:nvPr/>
            </p:nvSpPr>
            <p:spPr>
              <a:xfrm>
                <a:off x="6452150" y="3620200"/>
                <a:ext cx="152775" cy="152775"/>
              </a:xfrm>
              <a:custGeom>
                <a:rect b="b" l="l" r="r" t="t"/>
                <a:pathLst>
                  <a:path extrusionOk="0" h="6111" w="6111">
                    <a:moveTo>
                      <a:pt x="3041" y="0"/>
                    </a:moveTo>
                    <a:cubicBezTo>
                      <a:pt x="1368" y="0"/>
                      <a:pt x="0" y="1367"/>
                      <a:pt x="0" y="3041"/>
                    </a:cubicBezTo>
                    <a:cubicBezTo>
                      <a:pt x="0" y="4743"/>
                      <a:pt x="1368" y="6110"/>
                      <a:pt x="3041" y="6110"/>
                    </a:cubicBezTo>
                    <a:cubicBezTo>
                      <a:pt x="4743" y="6110"/>
                      <a:pt x="6110" y="4743"/>
                      <a:pt x="6110" y="3041"/>
                    </a:cubicBezTo>
                    <a:cubicBezTo>
                      <a:pt x="6110" y="1367"/>
                      <a:pt x="4743" y="0"/>
                      <a:pt x="3041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0" name="Google Shape;19320;p53"/>
              <p:cNvSpPr/>
              <p:nvPr/>
            </p:nvSpPr>
            <p:spPr>
              <a:xfrm>
                <a:off x="6588150" y="3355850"/>
                <a:ext cx="122800" cy="122775"/>
              </a:xfrm>
              <a:custGeom>
                <a:rect b="b" l="l" r="r" t="t"/>
                <a:pathLst>
                  <a:path extrusionOk="0" h="4911" w="4912">
                    <a:moveTo>
                      <a:pt x="2456" y="1"/>
                    </a:moveTo>
                    <a:cubicBezTo>
                      <a:pt x="1089" y="1"/>
                      <a:pt x="1" y="1089"/>
                      <a:pt x="1" y="2456"/>
                    </a:cubicBezTo>
                    <a:cubicBezTo>
                      <a:pt x="1" y="3795"/>
                      <a:pt x="1089" y="4911"/>
                      <a:pt x="2456" y="4911"/>
                    </a:cubicBezTo>
                    <a:cubicBezTo>
                      <a:pt x="3823" y="4911"/>
                      <a:pt x="4911" y="3795"/>
                      <a:pt x="4911" y="2456"/>
                    </a:cubicBezTo>
                    <a:cubicBezTo>
                      <a:pt x="4911" y="1089"/>
                      <a:pt x="3823" y="1"/>
                      <a:pt x="24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1" name="Google Shape;19321;p53"/>
              <p:cNvSpPr/>
              <p:nvPr/>
            </p:nvSpPr>
            <p:spPr>
              <a:xfrm>
                <a:off x="7359575" y="3477225"/>
                <a:ext cx="877100" cy="1133425"/>
              </a:xfrm>
              <a:custGeom>
                <a:rect b="b" l="l" r="r" t="t"/>
                <a:pathLst>
                  <a:path extrusionOk="0" h="45337" w="35084">
                    <a:moveTo>
                      <a:pt x="12973" y="0"/>
                    </a:moveTo>
                    <a:lnTo>
                      <a:pt x="12973" y="0"/>
                    </a:lnTo>
                    <a:cubicBezTo>
                      <a:pt x="23073" y="7505"/>
                      <a:pt x="9123" y="22431"/>
                      <a:pt x="0" y="26644"/>
                    </a:cubicBezTo>
                    <a:cubicBezTo>
                      <a:pt x="1253" y="26437"/>
                      <a:pt x="2262" y="26346"/>
                      <a:pt x="3066" y="26346"/>
                    </a:cubicBezTo>
                    <a:cubicBezTo>
                      <a:pt x="8027" y="26346"/>
                      <a:pt x="5172" y="29838"/>
                      <a:pt x="3515" y="31470"/>
                    </a:cubicBezTo>
                    <a:cubicBezTo>
                      <a:pt x="4677" y="31004"/>
                      <a:pt x="5527" y="30813"/>
                      <a:pt x="6140" y="30813"/>
                    </a:cubicBezTo>
                    <a:cubicBezTo>
                      <a:pt x="8899" y="30813"/>
                      <a:pt x="6863" y="34679"/>
                      <a:pt x="6863" y="34679"/>
                    </a:cubicBezTo>
                    <a:cubicBezTo>
                      <a:pt x="7560" y="34361"/>
                      <a:pt x="8401" y="34209"/>
                      <a:pt x="9281" y="34209"/>
                    </a:cubicBezTo>
                    <a:cubicBezTo>
                      <a:pt x="14036" y="34209"/>
                      <a:pt x="19920" y="38650"/>
                      <a:pt x="10267" y="45336"/>
                    </a:cubicBezTo>
                    <a:lnTo>
                      <a:pt x="34093" y="45336"/>
                    </a:lnTo>
                    <a:cubicBezTo>
                      <a:pt x="34093" y="45336"/>
                      <a:pt x="35083" y="40307"/>
                      <a:pt x="31965" y="40307"/>
                    </a:cubicBezTo>
                    <a:cubicBezTo>
                      <a:pt x="31309" y="40307"/>
                      <a:pt x="30472" y="40530"/>
                      <a:pt x="29406" y="41067"/>
                    </a:cubicBezTo>
                    <a:cubicBezTo>
                      <a:pt x="29406" y="41067"/>
                      <a:pt x="29977" y="36556"/>
                      <a:pt x="28289" y="36556"/>
                    </a:cubicBezTo>
                    <a:cubicBezTo>
                      <a:pt x="27968" y="36556"/>
                      <a:pt x="27565" y="36718"/>
                      <a:pt x="27062" y="37106"/>
                    </a:cubicBezTo>
                    <a:cubicBezTo>
                      <a:pt x="27446" y="35005"/>
                      <a:pt x="27812" y="29391"/>
                      <a:pt x="24056" y="29391"/>
                    </a:cubicBezTo>
                    <a:cubicBezTo>
                      <a:pt x="23173" y="29391"/>
                      <a:pt x="22064" y="29700"/>
                      <a:pt x="20673" y="30438"/>
                    </a:cubicBezTo>
                    <a:cubicBezTo>
                      <a:pt x="22689" y="27193"/>
                      <a:pt x="21499" y="23472"/>
                      <a:pt x="18860" y="23472"/>
                    </a:cubicBezTo>
                    <a:cubicBezTo>
                      <a:pt x="18504" y="23472"/>
                      <a:pt x="18121" y="23540"/>
                      <a:pt x="17716" y="23686"/>
                    </a:cubicBezTo>
                    <a:cubicBezTo>
                      <a:pt x="22208" y="18916"/>
                      <a:pt x="23045" y="11746"/>
                      <a:pt x="19753" y="6054"/>
                    </a:cubicBezTo>
                    <a:cubicBezTo>
                      <a:pt x="18135" y="3292"/>
                      <a:pt x="15735" y="1228"/>
                      <a:pt x="129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2" name="Google Shape;19322;p53"/>
              <p:cNvSpPr/>
              <p:nvPr/>
            </p:nvSpPr>
            <p:spPr>
              <a:xfrm>
                <a:off x="7003150" y="3444650"/>
                <a:ext cx="933250" cy="1166000"/>
              </a:xfrm>
              <a:custGeom>
                <a:rect b="b" l="l" r="r" t="t"/>
                <a:pathLst>
                  <a:path extrusionOk="0" h="46640" w="37330">
                    <a:moveTo>
                      <a:pt x="21144" y="1"/>
                    </a:moveTo>
                    <a:cubicBezTo>
                      <a:pt x="19993" y="1"/>
                      <a:pt x="18825" y="134"/>
                      <a:pt x="17661" y="410"/>
                    </a:cubicBezTo>
                    <a:cubicBezTo>
                      <a:pt x="12360" y="1722"/>
                      <a:pt x="8287" y="5795"/>
                      <a:pt x="6920" y="10928"/>
                    </a:cubicBezTo>
                    <a:cubicBezTo>
                      <a:pt x="8784" y="9521"/>
                      <a:pt x="10395" y="8906"/>
                      <a:pt x="11671" y="8906"/>
                    </a:cubicBezTo>
                    <a:cubicBezTo>
                      <a:pt x="17557" y="8906"/>
                      <a:pt x="16325" y="21983"/>
                      <a:pt x="1" y="30764"/>
                    </a:cubicBezTo>
                    <a:cubicBezTo>
                      <a:pt x="1003" y="30650"/>
                      <a:pt x="1874" y="30598"/>
                      <a:pt x="2628" y="30598"/>
                    </a:cubicBezTo>
                    <a:cubicBezTo>
                      <a:pt x="9622" y="30598"/>
                      <a:pt x="6544" y="35067"/>
                      <a:pt x="4353" y="35898"/>
                    </a:cubicBezTo>
                    <a:cubicBezTo>
                      <a:pt x="5398" y="35599"/>
                      <a:pt x="6198" y="35475"/>
                      <a:pt x="6808" y="35475"/>
                    </a:cubicBezTo>
                    <a:cubicBezTo>
                      <a:pt x="9669" y="35475"/>
                      <a:pt x="8343" y="38186"/>
                      <a:pt x="8343" y="38186"/>
                    </a:cubicBezTo>
                    <a:cubicBezTo>
                      <a:pt x="8343" y="38186"/>
                      <a:pt x="9703" y="37926"/>
                      <a:pt x="11298" y="37926"/>
                    </a:cubicBezTo>
                    <a:cubicBezTo>
                      <a:pt x="14721" y="37926"/>
                      <a:pt x="19220" y="39121"/>
                      <a:pt x="13643" y="46639"/>
                    </a:cubicBezTo>
                    <a:lnTo>
                      <a:pt x="24524" y="46639"/>
                    </a:lnTo>
                    <a:cubicBezTo>
                      <a:pt x="34177" y="39953"/>
                      <a:pt x="28293" y="35512"/>
                      <a:pt x="23538" y="35512"/>
                    </a:cubicBezTo>
                    <a:cubicBezTo>
                      <a:pt x="22658" y="35512"/>
                      <a:pt x="21817" y="35664"/>
                      <a:pt x="21120" y="35982"/>
                    </a:cubicBezTo>
                    <a:cubicBezTo>
                      <a:pt x="21120" y="35982"/>
                      <a:pt x="23156" y="32116"/>
                      <a:pt x="20397" y="32116"/>
                    </a:cubicBezTo>
                    <a:cubicBezTo>
                      <a:pt x="19784" y="32116"/>
                      <a:pt x="18934" y="32307"/>
                      <a:pt x="17772" y="32773"/>
                    </a:cubicBezTo>
                    <a:cubicBezTo>
                      <a:pt x="19429" y="31141"/>
                      <a:pt x="22284" y="27649"/>
                      <a:pt x="17323" y="27649"/>
                    </a:cubicBezTo>
                    <a:cubicBezTo>
                      <a:pt x="16519" y="27649"/>
                      <a:pt x="15510" y="27740"/>
                      <a:pt x="14257" y="27947"/>
                    </a:cubicBezTo>
                    <a:cubicBezTo>
                      <a:pt x="23380" y="23734"/>
                      <a:pt x="37330" y="8808"/>
                      <a:pt x="27230" y="1303"/>
                    </a:cubicBezTo>
                    <a:lnTo>
                      <a:pt x="27174" y="1275"/>
                    </a:lnTo>
                    <a:cubicBezTo>
                      <a:pt x="25299" y="446"/>
                      <a:pt x="23249" y="1"/>
                      <a:pt x="21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3" name="Google Shape;19323;p53"/>
              <p:cNvSpPr/>
              <p:nvPr/>
            </p:nvSpPr>
            <p:spPr>
              <a:xfrm>
                <a:off x="6074350" y="3508250"/>
                <a:ext cx="1409325" cy="1102400"/>
              </a:xfrm>
              <a:custGeom>
                <a:rect b="b" l="l" r="r" t="t"/>
                <a:pathLst>
                  <a:path extrusionOk="0" h="44096" w="56373">
                    <a:moveTo>
                      <a:pt x="25067" y="0"/>
                    </a:moveTo>
                    <a:cubicBezTo>
                      <a:pt x="15476" y="0"/>
                      <a:pt x="5856" y="13923"/>
                      <a:pt x="22004" y="28527"/>
                    </a:cubicBezTo>
                    <a:cubicBezTo>
                      <a:pt x="20582" y="27780"/>
                      <a:pt x="19463" y="27480"/>
                      <a:pt x="18593" y="27480"/>
                    </a:cubicBezTo>
                    <a:cubicBezTo>
                      <a:pt x="16119" y="27480"/>
                      <a:pt x="15676" y="29914"/>
                      <a:pt x="16089" y="31401"/>
                    </a:cubicBezTo>
                    <a:cubicBezTo>
                      <a:pt x="15034" y="29577"/>
                      <a:pt x="14025" y="28847"/>
                      <a:pt x="13349" y="28847"/>
                    </a:cubicBezTo>
                    <a:cubicBezTo>
                      <a:pt x="12381" y="28847"/>
                      <a:pt x="12095" y="30344"/>
                      <a:pt x="13327" y="32266"/>
                    </a:cubicBezTo>
                    <a:cubicBezTo>
                      <a:pt x="11154" y="31123"/>
                      <a:pt x="9289" y="30640"/>
                      <a:pt x="7735" y="30640"/>
                    </a:cubicBezTo>
                    <a:cubicBezTo>
                      <a:pt x="490" y="30640"/>
                      <a:pt x="0" y="41132"/>
                      <a:pt x="6547" y="44095"/>
                    </a:cubicBezTo>
                    <a:lnTo>
                      <a:pt x="15754" y="44095"/>
                    </a:lnTo>
                    <a:cubicBezTo>
                      <a:pt x="16787" y="37391"/>
                      <a:pt x="20243" y="34886"/>
                      <a:pt x="23474" y="34886"/>
                    </a:cubicBezTo>
                    <a:cubicBezTo>
                      <a:pt x="27141" y="34886"/>
                      <a:pt x="30518" y="38112"/>
                      <a:pt x="29732" y="42086"/>
                    </a:cubicBezTo>
                    <a:cubicBezTo>
                      <a:pt x="31114" y="40210"/>
                      <a:pt x="32217" y="39563"/>
                      <a:pt x="33025" y="39563"/>
                    </a:cubicBezTo>
                    <a:cubicBezTo>
                      <a:pt x="34091" y="39563"/>
                      <a:pt x="34642" y="40691"/>
                      <a:pt x="34642" y="41612"/>
                    </a:cubicBezTo>
                    <a:cubicBezTo>
                      <a:pt x="35451" y="40811"/>
                      <a:pt x="36176" y="40493"/>
                      <a:pt x="36785" y="40493"/>
                    </a:cubicBezTo>
                    <a:cubicBezTo>
                      <a:pt x="38382" y="40493"/>
                      <a:pt x="39174" y="42681"/>
                      <a:pt x="38548" y="44095"/>
                    </a:cubicBezTo>
                    <a:lnTo>
                      <a:pt x="50795" y="44095"/>
                    </a:lnTo>
                    <a:cubicBezTo>
                      <a:pt x="56372" y="36577"/>
                      <a:pt x="51873" y="35382"/>
                      <a:pt x="48450" y="35382"/>
                    </a:cubicBezTo>
                    <a:cubicBezTo>
                      <a:pt x="46855" y="35382"/>
                      <a:pt x="45495" y="35642"/>
                      <a:pt x="45495" y="35642"/>
                    </a:cubicBezTo>
                    <a:cubicBezTo>
                      <a:pt x="45495" y="35642"/>
                      <a:pt x="46821" y="32931"/>
                      <a:pt x="43960" y="32931"/>
                    </a:cubicBezTo>
                    <a:cubicBezTo>
                      <a:pt x="43350" y="32931"/>
                      <a:pt x="42550" y="33055"/>
                      <a:pt x="41505" y="33354"/>
                    </a:cubicBezTo>
                    <a:cubicBezTo>
                      <a:pt x="43696" y="32523"/>
                      <a:pt x="46774" y="28054"/>
                      <a:pt x="39780" y="28054"/>
                    </a:cubicBezTo>
                    <a:cubicBezTo>
                      <a:pt x="39026" y="28054"/>
                      <a:pt x="38155" y="28106"/>
                      <a:pt x="37153" y="28220"/>
                    </a:cubicBezTo>
                    <a:cubicBezTo>
                      <a:pt x="53477" y="19439"/>
                      <a:pt x="54709" y="6362"/>
                      <a:pt x="48823" y="6362"/>
                    </a:cubicBezTo>
                    <a:cubicBezTo>
                      <a:pt x="47547" y="6362"/>
                      <a:pt x="45936" y="6977"/>
                      <a:pt x="44072" y="8384"/>
                    </a:cubicBezTo>
                    <a:cubicBezTo>
                      <a:pt x="43765" y="9416"/>
                      <a:pt x="43597" y="10477"/>
                      <a:pt x="43542" y="11565"/>
                    </a:cubicBezTo>
                    <a:cubicBezTo>
                      <a:pt x="43249" y="11425"/>
                      <a:pt x="42942" y="11355"/>
                      <a:pt x="42635" y="11355"/>
                    </a:cubicBezTo>
                    <a:cubicBezTo>
                      <a:pt x="42328" y="11355"/>
                      <a:pt x="42021" y="11425"/>
                      <a:pt x="41728" y="11565"/>
                    </a:cubicBezTo>
                    <a:cubicBezTo>
                      <a:pt x="41170" y="11816"/>
                      <a:pt x="40752" y="12346"/>
                      <a:pt x="40584" y="12960"/>
                    </a:cubicBezTo>
                    <a:cubicBezTo>
                      <a:pt x="40500" y="11804"/>
                      <a:pt x="40028" y="11443"/>
                      <a:pt x="39472" y="11443"/>
                    </a:cubicBezTo>
                    <a:cubicBezTo>
                      <a:pt x="38553" y="11443"/>
                      <a:pt x="37404" y="12430"/>
                      <a:pt x="37404" y="12430"/>
                    </a:cubicBezTo>
                    <a:cubicBezTo>
                      <a:pt x="37404" y="12430"/>
                      <a:pt x="37327" y="10229"/>
                      <a:pt x="36039" y="10229"/>
                    </a:cubicBezTo>
                    <a:cubicBezTo>
                      <a:pt x="35424" y="10229"/>
                      <a:pt x="34535" y="10729"/>
                      <a:pt x="33247" y="12206"/>
                    </a:cubicBezTo>
                    <a:cubicBezTo>
                      <a:pt x="34056" y="9863"/>
                      <a:pt x="34307" y="7770"/>
                      <a:pt x="34140" y="5901"/>
                    </a:cubicBezTo>
                    <a:cubicBezTo>
                      <a:pt x="31897" y="1768"/>
                      <a:pt x="28484" y="0"/>
                      <a:pt x="250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4" name="Google Shape;19324;p53"/>
              <p:cNvSpPr/>
              <p:nvPr/>
            </p:nvSpPr>
            <p:spPr>
              <a:xfrm>
                <a:off x="6468200" y="4380400"/>
                <a:ext cx="585500" cy="230250"/>
              </a:xfrm>
              <a:custGeom>
                <a:rect b="b" l="l" r="r" t="t"/>
                <a:pathLst>
                  <a:path extrusionOk="0" h="9210" w="23420">
                    <a:moveTo>
                      <a:pt x="7720" y="0"/>
                    </a:moveTo>
                    <a:cubicBezTo>
                      <a:pt x="4489" y="0"/>
                      <a:pt x="1033" y="2505"/>
                      <a:pt x="0" y="9209"/>
                    </a:cubicBezTo>
                    <a:lnTo>
                      <a:pt x="22794" y="9209"/>
                    </a:lnTo>
                    <a:cubicBezTo>
                      <a:pt x="23420" y="7795"/>
                      <a:pt x="22628" y="5607"/>
                      <a:pt x="21031" y="5607"/>
                    </a:cubicBezTo>
                    <a:cubicBezTo>
                      <a:pt x="20422" y="5607"/>
                      <a:pt x="19697" y="5925"/>
                      <a:pt x="18888" y="6726"/>
                    </a:cubicBezTo>
                    <a:cubicBezTo>
                      <a:pt x="18888" y="5805"/>
                      <a:pt x="18337" y="4677"/>
                      <a:pt x="17271" y="4677"/>
                    </a:cubicBezTo>
                    <a:cubicBezTo>
                      <a:pt x="16463" y="4677"/>
                      <a:pt x="15360" y="5324"/>
                      <a:pt x="13978" y="7200"/>
                    </a:cubicBezTo>
                    <a:cubicBezTo>
                      <a:pt x="14764" y="3226"/>
                      <a:pt x="11387" y="0"/>
                      <a:pt x="77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5" name="Google Shape;19325;p53"/>
              <p:cNvSpPr/>
              <p:nvPr/>
            </p:nvSpPr>
            <p:spPr>
              <a:xfrm>
                <a:off x="5544600" y="3389525"/>
                <a:ext cx="1383250" cy="1221125"/>
              </a:xfrm>
              <a:custGeom>
                <a:rect b="b" l="l" r="r" t="t"/>
                <a:pathLst>
                  <a:path extrusionOk="0" h="48845" w="55330">
                    <a:moveTo>
                      <a:pt x="40851" y="1"/>
                    </a:moveTo>
                    <a:cubicBezTo>
                      <a:pt x="32107" y="1"/>
                      <a:pt x="22301" y="5202"/>
                      <a:pt x="20372" y="16091"/>
                    </a:cubicBezTo>
                    <a:cubicBezTo>
                      <a:pt x="18810" y="15170"/>
                      <a:pt x="17108" y="14668"/>
                      <a:pt x="15406" y="14528"/>
                    </a:cubicBezTo>
                    <a:lnTo>
                      <a:pt x="15406" y="14556"/>
                    </a:lnTo>
                    <a:cubicBezTo>
                      <a:pt x="5586" y="15477"/>
                      <a:pt x="4777" y="31630"/>
                      <a:pt x="19647" y="31630"/>
                    </a:cubicBezTo>
                    <a:cubicBezTo>
                      <a:pt x="17889" y="32021"/>
                      <a:pt x="12951" y="33583"/>
                      <a:pt x="16299" y="37796"/>
                    </a:cubicBezTo>
                    <a:cubicBezTo>
                      <a:pt x="14411" y="37345"/>
                      <a:pt x="12715" y="37143"/>
                      <a:pt x="11212" y="37143"/>
                    </a:cubicBezTo>
                    <a:cubicBezTo>
                      <a:pt x="2026" y="37143"/>
                      <a:pt x="1" y="44672"/>
                      <a:pt x="5083" y="48844"/>
                    </a:cubicBezTo>
                    <a:lnTo>
                      <a:pt x="27737" y="48844"/>
                    </a:lnTo>
                    <a:cubicBezTo>
                      <a:pt x="21190" y="45881"/>
                      <a:pt x="21680" y="35389"/>
                      <a:pt x="28925" y="35389"/>
                    </a:cubicBezTo>
                    <a:cubicBezTo>
                      <a:pt x="30479" y="35389"/>
                      <a:pt x="32344" y="35872"/>
                      <a:pt x="34517" y="37015"/>
                    </a:cubicBezTo>
                    <a:cubicBezTo>
                      <a:pt x="33285" y="35093"/>
                      <a:pt x="33571" y="33596"/>
                      <a:pt x="34539" y="33596"/>
                    </a:cubicBezTo>
                    <a:cubicBezTo>
                      <a:pt x="35215" y="33596"/>
                      <a:pt x="36224" y="34326"/>
                      <a:pt x="37279" y="36150"/>
                    </a:cubicBezTo>
                    <a:cubicBezTo>
                      <a:pt x="36866" y="34663"/>
                      <a:pt x="37309" y="32229"/>
                      <a:pt x="39783" y="32229"/>
                    </a:cubicBezTo>
                    <a:cubicBezTo>
                      <a:pt x="40653" y="32229"/>
                      <a:pt x="41772" y="32529"/>
                      <a:pt x="43194" y="33276"/>
                    </a:cubicBezTo>
                    <a:cubicBezTo>
                      <a:pt x="27046" y="18672"/>
                      <a:pt x="36666" y="4749"/>
                      <a:pt x="46257" y="4749"/>
                    </a:cubicBezTo>
                    <a:cubicBezTo>
                      <a:pt x="49674" y="4749"/>
                      <a:pt x="53087" y="6517"/>
                      <a:pt x="55330" y="10650"/>
                    </a:cubicBezTo>
                    <a:cubicBezTo>
                      <a:pt x="54745" y="3645"/>
                      <a:pt x="48170" y="1"/>
                      <a:pt x="408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6" name="Google Shape;19326;p53"/>
              <p:cNvSpPr/>
              <p:nvPr/>
            </p:nvSpPr>
            <p:spPr>
              <a:xfrm>
                <a:off x="7513700" y="4121675"/>
                <a:ext cx="59325" cy="75350"/>
              </a:xfrm>
              <a:custGeom>
                <a:rect b="b" l="l" r="r" t="t"/>
                <a:pathLst>
                  <a:path extrusionOk="0" h="3014" w="2373">
                    <a:moveTo>
                      <a:pt x="2093" y="1"/>
                    </a:moveTo>
                    <a:cubicBezTo>
                      <a:pt x="1479" y="84"/>
                      <a:pt x="698" y="754"/>
                      <a:pt x="364" y="1396"/>
                    </a:cubicBezTo>
                    <a:cubicBezTo>
                      <a:pt x="1" y="2037"/>
                      <a:pt x="168" y="2456"/>
                      <a:pt x="447" y="3014"/>
                    </a:cubicBezTo>
                    <a:cubicBezTo>
                      <a:pt x="1061" y="2958"/>
                      <a:pt x="1507" y="2846"/>
                      <a:pt x="1842" y="2205"/>
                    </a:cubicBezTo>
                    <a:cubicBezTo>
                      <a:pt x="2205" y="1563"/>
                      <a:pt x="2372" y="559"/>
                      <a:pt x="20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7" name="Google Shape;19327;p53"/>
              <p:cNvSpPr/>
              <p:nvPr/>
            </p:nvSpPr>
            <p:spPr>
              <a:xfrm>
                <a:off x="7527650" y="4184200"/>
                <a:ext cx="60725" cy="30475"/>
              </a:xfrm>
              <a:custGeom>
                <a:rect b="b" l="l" r="r" t="t"/>
                <a:pathLst>
                  <a:path extrusionOk="0" h="1219" w="2429">
                    <a:moveTo>
                      <a:pt x="1123" y="0"/>
                    </a:moveTo>
                    <a:cubicBezTo>
                      <a:pt x="1053" y="0"/>
                      <a:pt x="986" y="4"/>
                      <a:pt x="921" y="11"/>
                    </a:cubicBezTo>
                    <a:cubicBezTo>
                      <a:pt x="419" y="66"/>
                      <a:pt x="224" y="345"/>
                      <a:pt x="1" y="736"/>
                    </a:cubicBezTo>
                    <a:cubicBezTo>
                      <a:pt x="276" y="1011"/>
                      <a:pt x="506" y="1219"/>
                      <a:pt x="912" y="1219"/>
                    </a:cubicBezTo>
                    <a:cubicBezTo>
                      <a:pt x="959" y="1219"/>
                      <a:pt x="1009" y="1216"/>
                      <a:pt x="1061" y="1210"/>
                    </a:cubicBezTo>
                    <a:cubicBezTo>
                      <a:pt x="1563" y="1155"/>
                      <a:pt x="2205" y="820"/>
                      <a:pt x="2428" y="429"/>
                    </a:cubicBezTo>
                    <a:cubicBezTo>
                      <a:pt x="2160" y="162"/>
                      <a:pt x="1596" y="0"/>
                      <a:pt x="1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8" name="Google Shape;19328;p53"/>
              <p:cNvSpPr/>
              <p:nvPr/>
            </p:nvSpPr>
            <p:spPr>
              <a:xfrm>
                <a:off x="7566025" y="4217000"/>
                <a:ext cx="60000" cy="30850"/>
              </a:xfrm>
              <a:custGeom>
                <a:rect b="b" l="l" r="r" t="t"/>
                <a:pathLst>
                  <a:path extrusionOk="0" h="1234" w="2400">
                    <a:moveTo>
                      <a:pt x="897" y="0"/>
                    </a:moveTo>
                    <a:cubicBezTo>
                      <a:pt x="500" y="0"/>
                      <a:pt x="272" y="185"/>
                      <a:pt x="0" y="456"/>
                    </a:cubicBezTo>
                    <a:cubicBezTo>
                      <a:pt x="196" y="847"/>
                      <a:pt x="391" y="1126"/>
                      <a:pt x="893" y="1210"/>
                    </a:cubicBezTo>
                    <a:cubicBezTo>
                      <a:pt x="988" y="1225"/>
                      <a:pt x="1092" y="1233"/>
                      <a:pt x="1198" y="1233"/>
                    </a:cubicBezTo>
                    <a:cubicBezTo>
                      <a:pt x="1654" y="1233"/>
                      <a:pt x="2174" y="1090"/>
                      <a:pt x="2400" y="819"/>
                    </a:cubicBezTo>
                    <a:cubicBezTo>
                      <a:pt x="2204" y="428"/>
                      <a:pt x="1591" y="94"/>
                      <a:pt x="1060" y="10"/>
                    </a:cubicBezTo>
                    <a:cubicBezTo>
                      <a:pt x="1003" y="4"/>
                      <a:pt x="948" y="0"/>
                      <a:pt x="8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9" name="Google Shape;19329;p53"/>
              <p:cNvSpPr/>
              <p:nvPr/>
            </p:nvSpPr>
            <p:spPr>
              <a:xfrm>
                <a:off x="7600900" y="4189925"/>
                <a:ext cx="40475" cy="20425"/>
              </a:xfrm>
              <a:custGeom>
                <a:rect b="b" l="l" r="r" t="t"/>
                <a:pathLst>
                  <a:path extrusionOk="0" h="817" w="1619">
                    <a:moveTo>
                      <a:pt x="747" y="1"/>
                    </a:moveTo>
                    <a:cubicBezTo>
                      <a:pt x="711" y="1"/>
                      <a:pt x="676" y="2"/>
                      <a:pt x="642" y="5"/>
                    </a:cubicBezTo>
                    <a:cubicBezTo>
                      <a:pt x="279" y="33"/>
                      <a:pt x="168" y="200"/>
                      <a:pt x="0" y="451"/>
                    </a:cubicBezTo>
                    <a:cubicBezTo>
                      <a:pt x="181" y="658"/>
                      <a:pt x="338" y="817"/>
                      <a:pt x="627" y="817"/>
                    </a:cubicBezTo>
                    <a:cubicBezTo>
                      <a:pt x="649" y="817"/>
                      <a:pt x="673" y="816"/>
                      <a:pt x="698" y="814"/>
                    </a:cubicBezTo>
                    <a:cubicBezTo>
                      <a:pt x="1032" y="786"/>
                      <a:pt x="1479" y="563"/>
                      <a:pt x="1618" y="312"/>
                    </a:cubicBezTo>
                    <a:cubicBezTo>
                      <a:pt x="1468" y="111"/>
                      <a:pt x="1069" y="1"/>
                      <a:pt x="7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0" name="Google Shape;19330;p53"/>
              <p:cNvSpPr/>
              <p:nvPr/>
            </p:nvSpPr>
            <p:spPr>
              <a:xfrm>
                <a:off x="7584150" y="4121625"/>
                <a:ext cx="30725" cy="31075"/>
              </a:xfrm>
              <a:custGeom>
                <a:rect b="b" l="l" r="r" t="t"/>
                <a:pathLst>
                  <a:path extrusionOk="0" h="1243" w="1229">
                    <a:moveTo>
                      <a:pt x="1119" y="0"/>
                    </a:moveTo>
                    <a:cubicBezTo>
                      <a:pt x="818" y="0"/>
                      <a:pt x="434" y="212"/>
                      <a:pt x="224" y="449"/>
                    </a:cubicBezTo>
                    <a:cubicBezTo>
                      <a:pt x="1" y="728"/>
                      <a:pt x="29" y="923"/>
                      <a:pt x="84" y="1230"/>
                    </a:cubicBezTo>
                    <a:cubicBezTo>
                      <a:pt x="154" y="1237"/>
                      <a:pt x="220" y="1243"/>
                      <a:pt x="284" y="1243"/>
                    </a:cubicBezTo>
                    <a:cubicBezTo>
                      <a:pt x="475" y="1243"/>
                      <a:pt x="642" y="1195"/>
                      <a:pt x="810" y="1007"/>
                    </a:cubicBezTo>
                    <a:cubicBezTo>
                      <a:pt x="1061" y="728"/>
                      <a:pt x="1228" y="282"/>
                      <a:pt x="1172" y="3"/>
                    </a:cubicBezTo>
                    <a:cubicBezTo>
                      <a:pt x="1155" y="1"/>
                      <a:pt x="1137" y="0"/>
                      <a:pt x="1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1" name="Google Shape;19331;p53"/>
              <p:cNvSpPr/>
              <p:nvPr/>
            </p:nvSpPr>
            <p:spPr>
              <a:xfrm>
                <a:off x="5756775" y="3729300"/>
                <a:ext cx="69075" cy="58200"/>
              </a:xfrm>
              <a:custGeom>
                <a:rect b="b" l="l" r="r" t="t"/>
                <a:pathLst>
                  <a:path extrusionOk="0" h="2328" w="2763">
                    <a:moveTo>
                      <a:pt x="402" y="1"/>
                    </a:moveTo>
                    <a:cubicBezTo>
                      <a:pt x="277" y="1"/>
                      <a:pt x="161" y="14"/>
                      <a:pt x="56" y="44"/>
                    </a:cubicBezTo>
                    <a:cubicBezTo>
                      <a:pt x="0" y="658"/>
                      <a:pt x="530" y="1523"/>
                      <a:pt x="1116" y="1997"/>
                    </a:cubicBezTo>
                    <a:cubicBezTo>
                      <a:pt x="1421" y="2242"/>
                      <a:pt x="1693" y="2327"/>
                      <a:pt x="1977" y="2327"/>
                    </a:cubicBezTo>
                    <a:cubicBezTo>
                      <a:pt x="2213" y="2327"/>
                      <a:pt x="2456" y="2268"/>
                      <a:pt x="2734" y="2193"/>
                    </a:cubicBezTo>
                    <a:cubicBezTo>
                      <a:pt x="2762" y="1579"/>
                      <a:pt x="2734" y="1132"/>
                      <a:pt x="2176" y="658"/>
                    </a:cubicBezTo>
                    <a:cubicBezTo>
                      <a:pt x="1695" y="292"/>
                      <a:pt x="97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2" name="Google Shape;19332;p53"/>
              <p:cNvSpPr/>
              <p:nvPr/>
            </p:nvSpPr>
            <p:spPr>
              <a:xfrm>
                <a:off x="5816050" y="3721325"/>
                <a:ext cx="31400" cy="60700"/>
              </a:xfrm>
              <a:custGeom>
                <a:rect b="b" l="l" r="r" t="t"/>
                <a:pathLst>
                  <a:path extrusionOk="0" h="2428" w="1256">
                    <a:moveTo>
                      <a:pt x="726" y="1"/>
                    </a:moveTo>
                    <a:cubicBezTo>
                      <a:pt x="335" y="224"/>
                      <a:pt x="56" y="893"/>
                      <a:pt x="28" y="1396"/>
                    </a:cubicBezTo>
                    <a:cubicBezTo>
                      <a:pt x="1" y="1926"/>
                      <a:pt x="224" y="2149"/>
                      <a:pt x="586" y="2428"/>
                    </a:cubicBezTo>
                    <a:cubicBezTo>
                      <a:pt x="949" y="2205"/>
                      <a:pt x="1200" y="1982"/>
                      <a:pt x="1228" y="1479"/>
                    </a:cubicBezTo>
                    <a:cubicBezTo>
                      <a:pt x="1256" y="949"/>
                      <a:pt x="1061" y="280"/>
                      <a:pt x="7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3" name="Google Shape;19333;p53"/>
              <p:cNvSpPr/>
              <p:nvPr/>
            </p:nvSpPr>
            <p:spPr>
              <a:xfrm>
                <a:off x="5852325" y="3691350"/>
                <a:ext cx="36975" cy="57900"/>
              </a:xfrm>
              <a:custGeom>
                <a:rect b="b" l="l" r="r" t="t"/>
                <a:pathLst>
                  <a:path extrusionOk="0" h="2316" w="1479">
                    <a:moveTo>
                      <a:pt x="1200" y="0"/>
                    </a:moveTo>
                    <a:cubicBezTo>
                      <a:pt x="781" y="112"/>
                      <a:pt x="335" y="698"/>
                      <a:pt x="168" y="1172"/>
                    </a:cubicBezTo>
                    <a:cubicBezTo>
                      <a:pt x="0" y="1674"/>
                      <a:pt x="168" y="1953"/>
                      <a:pt x="419" y="2316"/>
                    </a:cubicBezTo>
                    <a:cubicBezTo>
                      <a:pt x="865" y="2176"/>
                      <a:pt x="1144" y="2037"/>
                      <a:pt x="1312" y="1562"/>
                    </a:cubicBezTo>
                    <a:cubicBezTo>
                      <a:pt x="1479" y="1088"/>
                      <a:pt x="1479" y="363"/>
                      <a:pt x="12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4" name="Google Shape;19334;p53"/>
              <p:cNvSpPr/>
              <p:nvPr/>
            </p:nvSpPr>
            <p:spPr>
              <a:xfrm>
                <a:off x="5832800" y="3669025"/>
                <a:ext cx="21625" cy="41175"/>
              </a:xfrm>
              <a:custGeom>
                <a:rect b="b" l="l" r="r" t="t"/>
                <a:pathLst>
                  <a:path extrusionOk="0" h="1647" w="865">
                    <a:moveTo>
                      <a:pt x="530" y="0"/>
                    </a:moveTo>
                    <a:cubicBezTo>
                      <a:pt x="279" y="168"/>
                      <a:pt x="84" y="586"/>
                      <a:pt x="56" y="949"/>
                    </a:cubicBezTo>
                    <a:cubicBezTo>
                      <a:pt x="0" y="1284"/>
                      <a:pt x="168" y="1451"/>
                      <a:pt x="391" y="1646"/>
                    </a:cubicBezTo>
                    <a:cubicBezTo>
                      <a:pt x="642" y="1479"/>
                      <a:pt x="809" y="1367"/>
                      <a:pt x="837" y="1005"/>
                    </a:cubicBezTo>
                    <a:cubicBezTo>
                      <a:pt x="865" y="670"/>
                      <a:pt x="753" y="196"/>
                      <a:pt x="5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5" name="Google Shape;19335;p53"/>
              <p:cNvSpPr/>
              <p:nvPr/>
            </p:nvSpPr>
            <p:spPr>
              <a:xfrm>
                <a:off x="5763750" y="3683625"/>
                <a:ext cx="30700" cy="32375"/>
              </a:xfrm>
              <a:custGeom>
                <a:rect b="b" l="l" r="r" t="t"/>
                <a:pathLst>
                  <a:path extrusionOk="0" h="1295" w="1228">
                    <a:moveTo>
                      <a:pt x="127" y="0"/>
                    </a:moveTo>
                    <a:cubicBezTo>
                      <a:pt x="113" y="0"/>
                      <a:pt x="98" y="1"/>
                      <a:pt x="84" y="2"/>
                    </a:cubicBezTo>
                    <a:cubicBezTo>
                      <a:pt x="0" y="281"/>
                      <a:pt x="168" y="755"/>
                      <a:pt x="363" y="1007"/>
                    </a:cubicBezTo>
                    <a:cubicBezTo>
                      <a:pt x="544" y="1233"/>
                      <a:pt x="725" y="1294"/>
                      <a:pt x="936" y="1294"/>
                    </a:cubicBezTo>
                    <a:cubicBezTo>
                      <a:pt x="985" y="1294"/>
                      <a:pt x="1036" y="1291"/>
                      <a:pt x="1088" y="1286"/>
                    </a:cubicBezTo>
                    <a:cubicBezTo>
                      <a:pt x="1172" y="1007"/>
                      <a:pt x="1228" y="783"/>
                      <a:pt x="1004" y="504"/>
                    </a:cubicBezTo>
                    <a:cubicBezTo>
                      <a:pt x="818" y="265"/>
                      <a:pt x="429" y="0"/>
                      <a:pt x="1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6" name="Google Shape;19336;p53"/>
              <p:cNvSpPr/>
              <p:nvPr/>
            </p:nvSpPr>
            <p:spPr>
              <a:xfrm>
                <a:off x="6148750" y="4240950"/>
                <a:ext cx="60000" cy="66975"/>
              </a:xfrm>
              <a:custGeom>
                <a:rect b="b" l="l" r="r" t="t"/>
                <a:pathLst>
                  <a:path extrusionOk="0" h="2679" w="2400">
                    <a:moveTo>
                      <a:pt x="196" y="1"/>
                    </a:moveTo>
                    <a:cubicBezTo>
                      <a:pt x="0" y="559"/>
                      <a:pt x="251" y="1507"/>
                      <a:pt x="670" y="2065"/>
                    </a:cubicBezTo>
                    <a:cubicBezTo>
                      <a:pt x="1061" y="2651"/>
                      <a:pt x="1507" y="2679"/>
                      <a:pt x="2121" y="2679"/>
                    </a:cubicBezTo>
                    <a:cubicBezTo>
                      <a:pt x="2316" y="2121"/>
                      <a:pt x="2400" y="1702"/>
                      <a:pt x="2009" y="1116"/>
                    </a:cubicBezTo>
                    <a:cubicBezTo>
                      <a:pt x="1591" y="559"/>
                      <a:pt x="782" y="1"/>
                      <a:pt x="1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7" name="Google Shape;19337;p53"/>
              <p:cNvSpPr/>
              <p:nvPr/>
            </p:nvSpPr>
            <p:spPr>
              <a:xfrm>
                <a:off x="6197575" y="4252100"/>
                <a:ext cx="34900" cy="55125"/>
              </a:xfrm>
              <a:custGeom>
                <a:rect b="b" l="l" r="r" t="t"/>
                <a:pathLst>
                  <a:path extrusionOk="0" h="2205" w="1396">
                    <a:moveTo>
                      <a:pt x="1144" y="1"/>
                    </a:moveTo>
                    <a:cubicBezTo>
                      <a:pt x="754" y="113"/>
                      <a:pt x="307" y="670"/>
                      <a:pt x="140" y="1145"/>
                    </a:cubicBezTo>
                    <a:cubicBezTo>
                      <a:pt x="0" y="1591"/>
                      <a:pt x="140" y="1870"/>
                      <a:pt x="391" y="2205"/>
                    </a:cubicBezTo>
                    <a:cubicBezTo>
                      <a:pt x="781" y="2093"/>
                      <a:pt x="1088" y="1982"/>
                      <a:pt x="1256" y="1507"/>
                    </a:cubicBezTo>
                    <a:cubicBezTo>
                      <a:pt x="1395" y="1033"/>
                      <a:pt x="1395" y="336"/>
                      <a:pt x="11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8" name="Google Shape;19338;p53"/>
              <p:cNvSpPr/>
              <p:nvPr/>
            </p:nvSpPr>
            <p:spPr>
              <a:xfrm>
                <a:off x="6115975" y="4311350"/>
                <a:ext cx="43950" cy="46300"/>
              </a:xfrm>
              <a:custGeom>
                <a:rect b="b" l="l" r="r" t="t"/>
                <a:pathLst>
                  <a:path extrusionOk="0" h="1852" w="1758">
                    <a:moveTo>
                      <a:pt x="186" y="1"/>
                    </a:moveTo>
                    <a:cubicBezTo>
                      <a:pt x="170" y="1"/>
                      <a:pt x="155" y="1"/>
                      <a:pt x="140" y="2"/>
                    </a:cubicBezTo>
                    <a:cubicBezTo>
                      <a:pt x="0" y="421"/>
                      <a:pt x="223" y="1062"/>
                      <a:pt x="530" y="1453"/>
                    </a:cubicBezTo>
                    <a:cubicBezTo>
                      <a:pt x="785" y="1777"/>
                      <a:pt x="1039" y="1852"/>
                      <a:pt x="1358" y="1852"/>
                    </a:cubicBezTo>
                    <a:cubicBezTo>
                      <a:pt x="1423" y="1852"/>
                      <a:pt x="1491" y="1848"/>
                      <a:pt x="1562" y="1844"/>
                    </a:cubicBezTo>
                    <a:cubicBezTo>
                      <a:pt x="1702" y="1425"/>
                      <a:pt x="1758" y="1118"/>
                      <a:pt x="1451" y="728"/>
                    </a:cubicBezTo>
                    <a:cubicBezTo>
                      <a:pt x="1155" y="351"/>
                      <a:pt x="600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9" name="Google Shape;19339;p53"/>
              <p:cNvSpPr/>
              <p:nvPr/>
            </p:nvSpPr>
            <p:spPr>
              <a:xfrm>
                <a:off x="6246400" y="4252100"/>
                <a:ext cx="24425" cy="37000"/>
              </a:xfrm>
              <a:custGeom>
                <a:rect b="b" l="l" r="r" t="t"/>
                <a:pathLst>
                  <a:path extrusionOk="0" h="1480" w="977">
                    <a:moveTo>
                      <a:pt x="809" y="1"/>
                    </a:moveTo>
                    <a:cubicBezTo>
                      <a:pt x="530" y="85"/>
                      <a:pt x="223" y="419"/>
                      <a:pt x="112" y="726"/>
                    </a:cubicBezTo>
                    <a:cubicBezTo>
                      <a:pt x="0" y="1033"/>
                      <a:pt x="84" y="1228"/>
                      <a:pt x="251" y="1480"/>
                    </a:cubicBezTo>
                    <a:cubicBezTo>
                      <a:pt x="530" y="1396"/>
                      <a:pt x="726" y="1312"/>
                      <a:pt x="837" y="1005"/>
                    </a:cubicBezTo>
                    <a:cubicBezTo>
                      <a:pt x="949" y="698"/>
                      <a:pt x="977" y="252"/>
                      <a:pt x="8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0" name="Google Shape;19340;p53"/>
              <p:cNvSpPr/>
              <p:nvPr/>
            </p:nvSpPr>
            <p:spPr>
              <a:xfrm>
                <a:off x="6106200" y="4369900"/>
                <a:ext cx="39075" cy="19750"/>
              </a:xfrm>
              <a:custGeom>
                <a:rect b="b" l="l" r="r" t="t"/>
                <a:pathLst>
                  <a:path extrusionOk="0" h="790" w="1563">
                    <a:moveTo>
                      <a:pt x="975" y="0"/>
                    </a:moveTo>
                    <a:cubicBezTo>
                      <a:pt x="949" y="0"/>
                      <a:pt x="922" y="1"/>
                      <a:pt x="893" y="4"/>
                    </a:cubicBezTo>
                    <a:cubicBezTo>
                      <a:pt x="586" y="32"/>
                      <a:pt x="140" y="227"/>
                      <a:pt x="1" y="478"/>
                    </a:cubicBezTo>
                    <a:cubicBezTo>
                      <a:pt x="176" y="679"/>
                      <a:pt x="555" y="789"/>
                      <a:pt x="873" y="789"/>
                    </a:cubicBezTo>
                    <a:cubicBezTo>
                      <a:pt x="908" y="789"/>
                      <a:pt x="943" y="788"/>
                      <a:pt x="977" y="785"/>
                    </a:cubicBezTo>
                    <a:cubicBezTo>
                      <a:pt x="1312" y="757"/>
                      <a:pt x="1423" y="590"/>
                      <a:pt x="1563" y="339"/>
                    </a:cubicBezTo>
                    <a:cubicBezTo>
                      <a:pt x="1410" y="134"/>
                      <a:pt x="1257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1" name="Google Shape;19341;p53"/>
              <p:cNvSpPr/>
              <p:nvPr/>
            </p:nvSpPr>
            <p:spPr>
              <a:xfrm>
                <a:off x="6228250" y="3405375"/>
                <a:ext cx="60725" cy="67125"/>
              </a:xfrm>
              <a:custGeom>
                <a:rect b="b" l="l" r="r" t="t"/>
                <a:pathLst>
                  <a:path extrusionOk="0" h="2685" w="2429">
                    <a:moveTo>
                      <a:pt x="196" y="0"/>
                    </a:moveTo>
                    <a:cubicBezTo>
                      <a:pt x="1" y="558"/>
                      <a:pt x="280" y="1507"/>
                      <a:pt x="670" y="2065"/>
                    </a:cubicBezTo>
                    <a:cubicBezTo>
                      <a:pt x="1037" y="2578"/>
                      <a:pt x="1424" y="2684"/>
                      <a:pt x="1908" y="2684"/>
                    </a:cubicBezTo>
                    <a:cubicBezTo>
                      <a:pt x="1977" y="2684"/>
                      <a:pt x="2048" y="2682"/>
                      <a:pt x="2121" y="2679"/>
                    </a:cubicBezTo>
                    <a:cubicBezTo>
                      <a:pt x="2317" y="2121"/>
                      <a:pt x="2428" y="1702"/>
                      <a:pt x="2010" y="1116"/>
                    </a:cubicBezTo>
                    <a:cubicBezTo>
                      <a:pt x="1619" y="558"/>
                      <a:pt x="810" y="0"/>
                      <a:pt x="1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2" name="Google Shape;19342;p53"/>
              <p:cNvSpPr/>
              <p:nvPr/>
            </p:nvSpPr>
            <p:spPr>
              <a:xfrm>
                <a:off x="6277075" y="3416525"/>
                <a:ext cx="35600" cy="55125"/>
              </a:xfrm>
              <a:custGeom>
                <a:rect b="b" l="l" r="r" t="t"/>
                <a:pathLst>
                  <a:path extrusionOk="0" h="2205" w="1424">
                    <a:moveTo>
                      <a:pt x="1173" y="1"/>
                    </a:moveTo>
                    <a:cubicBezTo>
                      <a:pt x="754" y="112"/>
                      <a:pt x="336" y="670"/>
                      <a:pt x="168" y="1145"/>
                    </a:cubicBezTo>
                    <a:cubicBezTo>
                      <a:pt x="1" y="1591"/>
                      <a:pt x="168" y="1870"/>
                      <a:pt x="419" y="2205"/>
                    </a:cubicBezTo>
                    <a:cubicBezTo>
                      <a:pt x="810" y="2093"/>
                      <a:pt x="1089" y="1982"/>
                      <a:pt x="1256" y="1507"/>
                    </a:cubicBezTo>
                    <a:cubicBezTo>
                      <a:pt x="1424" y="1033"/>
                      <a:pt x="1424" y="336"/>
                      <a:pt x="1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3" name="Google Shape;19343;p53"/>
              <p:cNvSpPr/>
              <p:nvPr/>
            </p:nvSpPr>
            <p:spPr>
              <a:xfrm>
                <a:off x="6205950" y="3455625"/>
                <a:ext cx="55825" cy="31250"/>
              </a:xfrm>
              <a:custGeom>
                <a:rect b="b" l="l" r="r" t="t"/>
                <a:pathLst>
                  <a:path extrusionOk="0" h="1250" w="2233">
                    <a:moveTo>
                      <a:pt x="901" y="1"/>
                    </a:moveTo>
                    <a:cubicBezTo>
                      <a:pt x="554" y="1"/>
                      <a:pt x="208" y="77"/>
                      <a:pt x="0" y="250"/>
                    </a:cubicBezTo>
                    <a:cubicBezTo>
                      <a:pt x="140" y="641"/>
                      <a:pt x="698" y="1059"/>
                      <a:pt x="1172" y="1199"/>
                    </a:cubicBezTo>
                    <a:cubicBezTo>
                      <a:pt x="1283" y="1234"/>
                      <a:pt x="1385" y="1249"/>
                      <a:pt x="1479" y="1249"/>
                    </a:cubicBezTo>
                    <a:cubicBezTo>
                      <a:pt x="1761" y="1249"/>
                      <a:pt x="1981" y="1108"/>
                      <a:pt x="2232" y="920"/>
                    </a:cubicBezTo>
                    <a:cubicBezTo>
                      <a:pt x="2093" y="529"/>
                      <a:pt x="1981" y="250"/>
                      <a:pt x="1507" y="83"/>
                    </a:cubicBezTo>
                    <a:cubicBezTo>
                      <a:pt x="1326" y="30"/>
                      <a:pt x="1113" y="1"/>
                      <a:pt x="9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4" name="Google Shape;19344;p53"/>
              <p:cNvSpPr/>
              <p:nvPr/>
            </p:nvSpPr>
            <p:spPr>
              <a:xfrm>
                <a:off x="6325900" y="3416525"/>
                <a:ext cx="24450" cy="37000"/>
              </a:xfrm>
              <a:custGeom>
                <a:rect b="b" l="l" r="r" t="t"/>
                <a:pathLst>
                  <a:path extrusionOk="0" h="1480" w="978">
                    <a:moveTo>
                      <a:pt x="838" y="1"/>
                    </a:moveTo>
                    <a:cubicBezTo>
                      <a:pt x="559" y="85"/>
                      <a:pt x="252" y="419"/>
                      <a:pt x="140" y="726"/>
                    </a:cubicBezTo>
                    <a:cubicBezTo>
                      <a:pt x="1" y="1033"/>
                      <a:pt x="112" y="1228"/>
                      <a:pt x="280" y="1479"/>
                    </a:cubicBezTo>
                    <a:cubicBezTo>
                      <a:pt x="531" y="1396"/>
                      <a:pt x="726" y="1312"/>
                      <a:pt x="866" y="1005"/>
                    </a:cubicBezTo>
                    <a:cubicBezTo>
                      <a:pt x="977" y="698"/>
                      <a:pt x="977" y="252"/>
                      <a:pt x="8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5" name="Google Shape;19345;p53"/>
              <p:cNvSpPr/>
              <p:nvPr/>
            </p:nvSpPr>
            <p:spPr>
              <a:xfrm>
                <a:off x="6187800" y="3505725"/>
                <a:ext cx="39100" cy="19750"/>
              </a:xfrm>
              <a:custGeom>
                <a:rect b="b" l="l" r="r" t="t"/>
                <a:pathLst>
                  <a:path extrusionOk="0" h="790" w="1564">
                    <a:moveTo>
                      <a:pt x="975" y="0"/>
                    </a:moveTo>
                    <a:cubicBezTo>
                      <a:pt x="949" y="0"/>
                      <a:pt x="922" y="2"/>
                      <a:pt x="894" y="4"/>
                    </a:cubicBezTo>
                    <a:cubicBezTo>
                      <a:pt x="587" y="32"/>
                      <a:pt x="140" y="227"/>
                      <a:pt x="1" y="478"/>
                    </a:cubicBezTo>
                    <a:cubicBezTo>
                      <a:pt x="176" y="679"/>
                      <a:pt x="555" y="789"/>
                      <a:pt x="873" y="789"/>
                    </a:cubicBezTo>
                    <a:cubicBezTo>
                      <a:pt x="908" y="789"/>
                      <a:pt x="943" y="788"/>
                      <a:pt x="977" y="785"/>
                    </a:cubicBezTo>
                    <a:cubicBezTo>
                      <a:pt x="1312" y="757"/>
                      <a:pt x="1424" y="590"/>
                      <a:pt x="1563" y="339"/>
                    </a:cubicBezTo>
                    <a:cubicBezTo>
                      <a:pt x="1410" y="134"/>
                      <a:pt x="1257" y="0"/>
                      <a:pt x="9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6" name="Google Shape;19346;p53"/>
              <p:cNvSpPr/>
              <p:nvPr/>
            </p:nvSpPr>
            <p:spPr>
              <a:xfrm>
                <a:off x="5563575" y="3970725"/>
                <a:ext cx="83025" cy="44700"/>
              </a:xfrm>
              <a:custGeom>
                <a:rect b="b" l="l" r="r" t="t"/>
                <a:pathLst>
                  <a:path extrusionOk="0" h="1788" w="3321">
                    <a:moveTo>
                      <a:pt x="2193" y="1"/>
                    </a:moveTo>
                    <a:cubicBezTo>
                      <a:pt x="2055" y="1"/>
                      <a:pt x="1903" y="22"/>
                      <a:pt x="1730" y="68"/>
                    </a:cubicBezTo>
                    <a:cubicBezTo>
                      <a:pt x="1032" y="236"/>
                      <a:pt x="195" y="822"/>
                      <a:pt x="0" y="1408"/>
                    </a:cubicBezTo>
                    <a:cubicBezTo>
                      <a:pt x="311" y="1664"/>
                      <a:pt x="850" y="1788"/>
                      <a:pt x="1381" y="1788"/>
                    </a:cubicBezTo>
                    <a:cubicBezTo>
                      <a:pt x="1660" y="1788"/>
                      <a:pt x="1936" y="1754"/>
                      <a:pt x="2176" y="1687"/>
                    </a:cubicBezTo>
                    <a:cubicBezTo>
                      <a:pt x="2902" y="1491"/>
                      <a:pt x="3097" y="1101"/>
                      <a:pt x="3320" y="515"/>
                    </a:cubicBezTo>
                    <a:cubicBezTo>
                      <a:pt x="2938" y="217"/>
                      <a:pt x="2636" y="1"/>
                      <a:pt x="21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7" name="Google Shape;19347;p53"/>
              <p:cNvSpPr/>
              <p:nvPr/>
            </p:nvSpPr>
            <p:spPr>
              <a:xfrm>
                <a:off x="5599825" y="3938275"/>
                <a:ext cx="48850" cy="41275"/>
              </a:xfrm>
              <a:custGeom>
                <a:rect b="b" l="l" r="r" t="t"/>
                <a:pathLst>
                  <a:path extrusionOk="0" h="1651" w="1954">
                    <a:moveTo>
                      <a:pt x="257" y="0"/>
                    </a:moveTo>
                    <a:cubicBezTo>
                      <a:pt x="175" y="0"/>
                      <a:pt x="98" y="9"/>
                      <a:pt x="29" y="27"/>
                    </a:cubicBezTo>
                    <a:cubicBezTo>
                      <a:pt x="1" y="474"/>
                      <a:pt x="364" y="1087"/>
                      <a:pt x="782" y="1422"/>
                    </a:cubicBezTo>
                    <a:cubicBezTo>
                      <a:pt x="998" y="1592"/>
                      <a:pt x="1188" y="1650"/>
                      <a:pt x="1390" y="1650"/>
                    </a:cubicBezTo>
                    <a:cubicBezTo>
                      <a:pt x="1554" y="1650"/>
                      <a:pt x="1726" y="1612"/>
                      <a:pt x="1926" y="1562"/>
                    </a:cubicBezTo>
                    <a:cubicBezTo>
                      <a:pt x="1954" y="1115"/>
                      <a:pt x="1926" y="808"/>
                      <a:pt x="1535" y="474"/>
                    </a:cubicBezTo>
                    <a:cubicBezTo>
                      <a:pt x="1209" y="217"/>
                      <a:pt x="670" y="0"/>
                      <a:pt x="2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8" name="Google Shape;19348;p53"/>
              <p:cNvSpPr/>
              <p:nvPr/>
            </p:nvSpPr>
            <p:spPr>
              <a:xfrm>
                <a:off x="5601225" y="3882450"/>
                <a:ext cx="43975" cy="49550"/>
              </a:xfrm>
              <a:custGeom>
                <a:rect b="b" l="l" r="r" t="t"/>
                <a:pathLst>
                  <a:path extrusionOk="0" h="1982" w="1759">
                    <a:moveTo>
                      <a:pt x="140" y="0"/>
                    </a:moveTo>
                    <a:cubicBezTo>
                      <a:pt x="1" y="391"/>
                      <a:pt x="196" y="1088"/>
                      <a:pt x="503" y="1507"/>
                    </a:cubicBezTo>
                    <a:cubicBezTo>
                      <a:pt x="782" y="1925"/>
                      <a:pt x="1117" y="1981"/>
                      <a:pt x="1563" y="1981"/>
                    </a:cubicBezTo>
                    <a:cubicBezTo>
                      <a:pt x="1702" y="1563"/>
                      <a:pt x="1758" y="1228"/>
                      <a:pt x="1479" y="809"/>
                    </a:cubicBezTo>
                    <a:cubicBezTo>
                      <a:pt x="1172" y="391"/>
                      <a:pt x="587" y="0"/>
                      <a:pt x="1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9" name="Google Shape;19349;p53"/>
              <p:cNvSpPr/>
              <p:nvPr/>
            </p:nvSpPr>
            <p:spPr>
              <a:xfrm>
                <a:off x="5564950" y="3898225"/>
                <a:ext cx="32125" cy="28475"/>
              </a:xfrm>
              <a:custGeom>
                <a:rect b="b" l="l" r="r" t="t"/>
                <a:pathLst>
                  <a:path extrusionOk="0" h="1139" w="1285">
                    <a:moveTo>
                      <a:pt x="147" y="0"/>
                    </a:moveTo>
                    <a:cubicBezTo>
                      <a:pt x="105" y="0"/>
                      <a:pt x="65" y="4"/>
                      <a:pt x="29" y="11"/>
                    </a:cubicBezTo>
                    <a:cubicBezTo>
                      <a:pt x="1" y="318"/>
                      <a:pt x="224" y="736"/>
                      <a:pt x="503" y="960"/>
                    </a:cubicBezTo>
                    <a:cubicBezTo>
                      <a:pt x="656" y="1096"/>
                      <a:pt x="799" y="1138"/>
                      <a:pt x="950" y="1138"/>
                    </a:cubicBezTo>
                    <a:cubicBezTo>
                      <a:pt x="1047" y="1138"/>
                      <a:pt x="1147" y="1121"/>
                      <a:pt x="1256" y="1099"/>
                    </a:cubicBezTo>
                    <a:cubicBezTo>
                      <a:pt x="1284" y="792"/>
                      <a:pt x="1284" y="569"/>
                      <a:pt x="1033" y="346"/>
                    </a:cubicBezTo>
                    <a:cubicBezTo>
                      <a:pt x="791" y="152"/>
                      <a:pt x="422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0" name="Google Shape;19350;p53"/>
              <p:cNvSpPr/>
              <p:nvPr/>
            </p:nvSpPr>
            <p:spPr>
              <a:xfrm>
                <a:off x="5530075" y="3961175"/>
                <a:ext cx="41175" cy="19725"/>
              </a:xfrm>
              <a:custGeom>
                <a:rect b="b" l="l" r="r" t="t"/>
                <a:pathLst>
                  <a:path extrusionOk="0" h="789" w="1647">
                    <a:moveTo>
                      <a:pt x="1048" y="1"/>
                    </a:moveTo>
                    <a:cubicBezTo>
                      <a:pt x="1025" y="1"/>
                      <a:pt x="1002" y="2"/>
                      <a:pt x="977" y="4"/>
                    </a:cubicBezTo>
                    <a:cubicBezTo>
                      <a:pt x="615" y="4"/>
                      <a:pt x="168" y="171"/>
                      <a:pt x="1" y="422"/>
                    </a:cubicBezTo>
                    <a:cubicBezTo>
                      <a:pt x="180" y="652"/>
                      <a:pt x="569" y="789"/>
                      <a:pt x="912" y="789"/>
                    </a:cubicBezTo>
                    <a:cubicBezTo>
                      <a:pt x="943" y="789"/>
                      <a:pt x="975" y="788"/>
                      <a:pt x="1005" y="785"/>
                    </a:cubicBezTo>
                    <a:cubicBezTo>
                      <a:pt x="1340" y="785"/>
                      <a:pt x="1480" y="618"/>
                      <a:pt x="1647" y="367"/>
                    </a:cubicBezTo>
                    <a:cubicBezTo>
                      <a:pt x="1466" y="160"/>
                      <a:pt x="1333" y="1"/>
                      <a:pt x="10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1" name="Google Shape;19351;p53"/>
              <p:cNvSpPr/>
              <p:nvPr/>
            </p:nvSpPr>
            <p:spPr>
              <a:xfrm>
                <a:off x="5172275" y="4366900"/>
                <a:ext cx="83025" cy="44875"/>
              </a:xfrm>
              <a:custGeom>
                <a:rect b="b" l="l" r="r" t="t"/>
                <a:pathLst>
                  <a:path extrusionOk="0" h="1795" w="3321">
                    <a:moveTo>
                      <a:pt x="2194" y="0"/>
                    </a:moveTo>
                    <a:cubicBezTo>
                      <a:pt x="2056" y="0"/>
                      <a:pt x="1903" y="22"/>
                      <a:pt x="1730" y="68"/>
                    </a:cubicBezTo>
                    <a:cubicBezTo>
                      <a:pt x="1033" y="263"/>
                      <a:pt x="196" y="821"/>
                      <a:pt x="1" y="1407"/>
                    </a:cubicBezTo>
                    <a:cubicBezTo>
                      <a:pt x="304" y="1675"/>
                      <a:pt x="825" y="1794"/>
                      <a:pt x="1343" y="1794"/>
                    </a:cubicBezTo>
                    <a:cubicBezTo>
                      <a:pt x="1635" y="1794"/>
                      <a:pt x="1926" y="1757"/>
                      <a:pt x="2177" y="1686"/>
                    </a:cubicBezTo>
                    <a:cubicBezTo>
                      <a:pt x="2902" y="1519"/>
                      <a:pt x="3098" y="1100"/>
                      <a:pt x="3321" y="514"/>
                    </a:cubicBezTo>
                    <a:cubicBezTo>
                      <a:pt x="2938" y="217"/>
                      <a:pt x="2637" y="0"/>
                      <a:pt x="21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2" name="Google Shape;19352;p53"/>
              <p:cNvSpPr/>
              <p:nvPr/>
            </p:nvSpPr>
            <p:spPr>
              <a:xfrm>
                <a:off x="5208550" y="4334425"/>
                <a:ext cx="48850" cy="41575"/>
              </a:xfrm>
              <a:custGeom>
                <a:rect b="b" l="l" r="r" t="t"/>
                <a:pathLst>
                  <a:path extrusionOk="0" h="1663" w="1954">
                    <a:moveTo>
                      <a:pt x="254" y="1"/>
                    </a:moveTo>
                    <a:cubicBezTo>
                      <a:pt x="174" y="1"/>
                      <a:pt x="98" y="9"/>
                      <a:pt x="28" y="28"/>
                    </a:cubicBezTo>
                    <a:cubicBezTo>
                      <a:pt x="0" y="474"/>
                      <a:pt x="363" y="1088"/>
                      <a:pt x="782" y="1423"/>
                    </a:cubicBezTo>
                    <a:cubicBezTo>
                      <a:pt x="1002" y="1596"/>
                      <a:pt x="1196" y="1663"/>
                      <a:pt x="1403" y="1663"/>
                    </a:cubicBezTo>
                    <a:cubicBezTo>
                      <a:pt x="1563" y="1663"/>
                      <a:pt x="1731" y="1623"/>
                      <a:pt x="1925" y="1562"/>
                    </a:cubicBezTo>
                    <a:cubicBezTo>
                      <a:pt x="1953" y="1144"/>
                      <a:pt x="1925" y="809"/>
                      <a:pt x="1535" y="474"/>
                    </a:cubicBezTo>
                    <a:cubicBezTo>
                      <a:pt x="1186" y="218"/>
                      <a:pt x="662" y="1"/>
                      <a:pt x="2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3" name="Google Shape;19353;p53"/>
              <p:cNvSpPr/>
              <p:nvPr/>
            </p:nvSpPr>
            <p:spPr>
              <a:xfrm>
                <a:off x="5209950" y="4278625"/>
                <a:ext cx="43950" cy="49525"/>
              </a:xfrm>
              <a:custGeom>
                <a:rect b="b" l="l" r="r" t="t"/>
                <a:pathLst>
                  <a:path extrusionOk="0" h="1981" w="1758">
                    <a:moveTo>
                      <a:pt x="140" y="0"/>
                    </a:moveTo>
                    <a:cubicBezTo>
                      <a:pt x="0" y="419"/>
                      <a:pt x="196" y="1088"/>
                      <a:pt x="502" y="1507"/>
                    </a:cubicBezTo>
                    <a:cubicBezTo>
                      <a:pt x="781" y="1925"/>
                      <a:pt x="1116" y="1981"/>
                      <a:pt x="1563" y="1981"/>
                    </a:cubicBezTo>
                    <a:cubicBezTo>
                      <a:pt x="1702" y="1562"/>
                      <a:pt x="1758" y="1228"/>
                      <a:pt x="1479" y="809"/>
                    </a:cubicBezTo>
                    <a:cubicBezTo>
                      <a:pt x="1172" y="391"/>
                      <a:pt x="586" y="0"/>
                      <a:pt x="1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4" name="Google Shape;19354;p53"/>
              <p:cNvSpPr/>
              <p:nvPr/>
            </p:nvSpPr>
            <p:spPr>
              <a:xfrm>
                <a:off x="5472200" y="4148875"/>
                <a:ext cx="20950" cy="40475"/>
              </a:xfrm>
              <a:custGeom>
                <a:rect b="b" l="l" r="r" t="t"/>
                <a:pathLst>
                  <a:path extrusionOk="0" h="1619" w="838">
                    <a:moveTo>
                      <a:pt x="363" y="1"/>
                    </a:moveTo>
                    <a:cubicBezTo>
                      <a:pt x="140" y="168"/>
                      <a:pt x="0" y="643"/>
                      <a:pt x="0" y="977"/>
                    </a:cubicBezTo>
                    <a:cubicBezTo>
                      <a:pt x="28" y="1340"/>
                      <a:pt x="196" y="1479"/>
                      <a:pt x="447" y="1619"/>
                    </a:cubicBezTo>
                    <a:cubicBezTo>
                      <a:pt x="670" y="1452"/>
                      <a:pt x="837" y="1284"/>
                      <a:pt x="809" y="949"/>
                    </a:cubicBezTo>
                    <a:cubicBezTo>
                      <a:pt x="809" y="615"/>
                      <a:pt x="614" y="168"/>
                      <a:pt x="3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5" name="Google Shape;19355;p53"/>
              <p:cNvSpPr/>
              <p:nvPr/>
            </p:nvSpPr>
            <p:spPr>
              <a:xfrm>
                <a:off x="5402450" y="4163525"/>
                <a:ext cx="25825" cy="37700"/>
              </a:xfrm>
              <a:custGeom>
                <a:rect b="b" l="l" r="r" t="t"/>
                <a:pathLst>
                  <a:path extrusionOk="0" h="1508" w="1033">
                    <a:moveTo>
                      <a:pt x="168" y="1"/>
                    </a:moveTo>
                    <a:cubicBezTo>
                      <a:pt x="0" y="252"/>
                      <a:pt x="28" y="726"/>
                      <a:pt x="140" y="1061"/>
                    </a:cubicBezTo>
                    <a:cubicBezTo>
                      <a:pt x="279" y="1368"/>
                      <a:pt x="475" y="1451"/>
                      <a:pt x="754" y="1507"/>
                    </a:cubicBezTo>
                    <a:cubicBezTo>
                      <a:pt x="921" y="1284"/>
                      <a:pt x="1033" y="1089"/>
                      <a:pt x="893" y="754"/>
                    </a:cubicBezTo>
                    <a:cubicBezTo>
                      <a:pt x="782" y="447"/>
                      <a:pt x="447" y="57"/>
                      <a:pt x="1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6" name="Google Shape;19356;p53"/>
              <p:cNvSpPr/>
              <p:nvPr/>
            </p:nvSpPr>
            <p:spPr>
              <a:xfrm>
                <a:off x="6690675" y="3479300"/>
                <a:ext cx="55125" cy="108825"/>
              </a:xfrm>
              <a:custGeom>
                <a:rect b="b" l="l" r="r" t="t"/>
                <a:pathLst>
                  <a:path extrusionOk="0" h="4353" w="2205">
                    <a:moveTo>
                      <a:pt x="1173" y="1"/>
                    </a:moveTo>
                    <a:cubicBezTo>
                      <a:pt x="503" y="419"/>
                      <a:pt x="57" y="1647"/>
                      <a:pt x="29" y="2567"/>
                    </a:cubicBezTo>
                    <a:cubicBezTo>
                      <a:pt x="1" y="3488"/>
                      <a:pt x="419" y="3879"/>
                      <a:pt x="1033" y="4353"/>
                    </a:cubicBezTo>
                    <a:cubicBezTo>
                      <a:pt x="1703" y="3934"/>
                      <a:pt x="2149" y="3544"/>
                      <a:pt x="2177" y="2623"/>
                    </a:cubicBezTo>
                    <a:cubicBezTo>
                      <a:pt x="2205" y="1703"/>
                      <a:pt x="1814" y="475"/>
                      <a:pt x="1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7" name="Google Shape;19357;p53"/>
              <p:cNvSpPr/>
              <p:nvPr/>
            </p:nvSpPr>
            <p:spPr>
              <a:xfrm>
                <a:off x="6766700" y="3543750"/>
                <a:ext cx="64200" cy="49175"/>
              </a:xfrm>
              <a:custGeom>
                <a:rect b="b" l="l" r="r" t="t"/>
                <a:pathLst>
                  <a:path extrusionOk="0" h="1967" w="2568">
                    <a:moveTo>
                      <a:pt x="2103" y="1"/>
                    </a:moveTo>
                    <a:cubicBezTo>
                      <a:pt x="1606" y="1"/>
                      <a:pt x="1010" y="194"/>
                      <a:pt x="615" y="464"/>
                    </a:cubicBezTo>
                    <a:cubicBezTo>
                      <a:pt x="57" y="826"/>
                      <a:pt x="1" y="1217"/>
                      <a:pt x="1" y="1775"/>
                    </a:cubicBezTo>
                    <a:cubicBezTo>
                      <a:pt x="272" y="1889"/>
                      <a:pt x="507" y="1967"/>
                      <a:pt x="743" y="1967"/>
                    </a:cubicBezTo>
                    <a:cubicBezTo>
                      <a:pt x="967" y="1967"/>
                      <a:pt x="1193" y="1896"/>
                      <a:pt x="1452" y="1719"/>
                    </a:cubicBezTo>
                    <a:cubicBezTo>
                      <a:pt x="2010" y="1356"/>
                      <a:pt x="2540" y="631"/>
                      <a:pt x="2568" y="73"/>
                    </a:cubicBezTo>
                    <a:cubicBezTo>
                      <a:pt x="2432" y="23"/>
                      <a:pt x="2274" y="1"/>
                      <a:pt x="21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8" name="Google Shape;19358;p53"/>
              <p:cNvSpPr/>
              <p:nvPr/>
            </p:nvSpPr>
            <p:spPr>
              <a:xfrm>
                <a:off x="6784150" y="3622725"/>
                <a:ext cx="73250" cy="41600"/>
              </a:xfrm>
              <a:custGeom>
                <a:rect b="b" l="l" r="r" t="t"/>
                <a:pathLst>
                  <a:path extrusionOk="0" h="1664" w="2930">
                    <a:moveTo>
                      <a:pt x="1797" y="1"/>
                    </a:moveTo>
                    <a:cubicBezTo>
                      <a:pt x="1499" y="1"/>
                      <a:pt x="1199" y="43"/>
                      <a:pt x="949" y="123"/>
                    </a:cubicBezTo>
                    <a:cubicBezTo>
                      <a:pt x="335" y="346"/>
                      <a:pt x="168" y="708"/>
                      <a:pt x="0" y="1238"/>
                    </a:cubicBezTo>
                    <a:cubicBezTo>
                      <a:pt x="342" y="1480"/>
                      <a:pt x="612" y="1663"/>
                      <a:pt x="976" y="1663"/>
                    </a:cubicBezTo>
                    <a:cubicBezTo>
                      <a:pt x="1117" y="1663"/>
                      <a:pt x="1272" y="1636"/>
                      <a:pt x="1451" y="1573"/>
                    </a:cubicBezTo>
                    <a:cubicBezTo>
                      <a:pt x="2065" y="1378"/>
                      <a:pt x="2790" y="820"/>
                      <a:pt x="2930" y="290"/>
                    </a:cubicBezTo>
                    <a:cubicBezTo>
                      <a:pt x="2665" y="91"/>
                      <a:pt x="2233" y="1"/>
                      <a:pt x="17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9" name="Google Shape;19359;p53"/>
              <p:cNvSpPr/>
              <p:nvPr/>
            </p:nvSpPr>
            <p:spPr>
              <a:xfrm>
                <a:off x="6807850" y="3574150"/>
                <a:ext cx="44675" cy="32675"/>
              </a:xfrm>
              <a:custGeom>
                <a:rect b="b" l="l" r="r" t="t"/>
                <a:pathLst>
                  <a:path extrusionOk="0" h="1307" w="1787">
                    <a:moveTo>
                      <a:pt x="1443" y="1"/>
                    </a:moveTo>
                    <a:cubicBezTo>
                      <a:pt x="1114" y="1"/>
                      <a:pt x="730" y="119"/>
                      <a:pt x="447" y="280"/>
                    </a:cubicBezTo>
                    <a:cubicBezTo>
                      <a:pt x="85" y="503"/>
                      <a:pt x="29" y="782"/>
                      <a:pt x="1" y="1173"/>
                    </a:cubicBezTo>
                    <a:cubicBezTo>
                      <a:pt x="195" y="1247"/>
                      <a:pt x="357" y="1306"/>
                      <a:pt x="526" y="1306"/>
                    </a:cubicBezTo>
                    <a:cubicBezTo>
                      <a:pt x="672" y="1306"/>
                      <a:pt x="824" y="1262"/>
                      <a:pt x="1005" y="1145"/>
                    </a:cubicBezTo>
                    <a:cubicBezTo>
                      <a:pt x="1368" y="922"/>
                      <a:pt x="1759" y="447"/>
                      <a:pt x="1787" y="57"/>
                    </a:cubicBezTo>
                    <a:cubicBezTo>
                      <a:pt x="1686" y="18"/>
                      <a:pt x="1569" y="1"/>
                      <a:pt x="14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0" name="Google Shape;19360;p53"/>
              <p:cNvSpPr/>
              <p:nvPr/>
            </p:nvSpPr>
            <p:spPr>
              <a:xfrm>
                <a:off x="6753450" y="3505800"/>
                <a:ext cx="30025" cy="50250"/>
              </a:xfrm>
              <a:custGeom>
                <a:rect b="b" l="l" r="r" t="t"/>
                <a:pathLst>
                  <a:path extrusionOk="0" h="2010" w="1201">
                    <a:moveTo>
                      <a:pt x="922" y="1"/>
                    </a:moveTo>
                    <a:cubicBezTo>
                      <a:pt x="559" y="140"/>
                      <a:pt x="224" y="643"/>
                      <a:pt x="112" y="1061"/>
                    </a:cubicBezTo>
                    <a:cubicBezTo>
                      <a:pt x="1" y="1480"/>
                      <a:pt x="140" y="1703"/>
                      <a:pt x="391" y="2010"/>
                    </a:cubicBezTo>
                    <a:cubicBezTo>
                      <a:pt x="726" y="1870"/>
                      <a:pt x="977" y="1759"/>
                      <a:pt x="1089" y="1312"/>
                    </a:cubicBezTo>
                    <a:cubicBezTo>
                      <a:pt x="1201" y="894"/>
                      <a:pt x="1173" y="280"/>
                      <a:pt x="9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1" name="Google Shape;19361;p53"/>
              <p:cNvSpPr/>
              <p:nvPr/>
            </p:nvSpPr>
            <p:spPr>
              <a:xfrm>
                <a:off x="6139675" y="4058725"/>
                <a:ext cx="108150" cy="54625"/>
              </a:xfrm>
              <a:custGeom>
                <a:rect b="b" l="l" r="r" t="t"/>
                <a:pathLst>
                  <a:path extrusionOk="0" h="2185" w="4326">
                    <a:moveTo>
                      <a:pt x="2212" y="0"/>
                    </a:moveTo>
                    <a:cubicBezTo>
                      <a:pt x="1379" y="0"/>
                      <a:pt x="440" y="275"/>
                      <a:pt x="1" y="761"/>
                    </a:cubicBezTo>
                    <a:cubicBezTo>
                      <a:pt x="363" y="1459"/>
                      <a:pt x="1507" y="2044"/>
                      <a:pt x="2428" y="2156"/>
                    </a:cubicBezTo>
                    <a:cubicBezTo>
                      <a:pt x="2555" y="2175"/>
                      <a:pt x="2672" y="2184"/>
                      <a:pt x="2782" y="2184"/>
                    </a:cubicBezTo>
                    <a:cubicBezTo>
                      <a:pt x="3473" y="2184"/>
                      <a:pt x="3868" y="1824"/>
                      <a:pt x="4325" y="1319"/>
                    </a:cubicBezTo>
                    <a:cubicBezTo>
                      <a:pt x="3962" y="622"/>
                      <a:pt x="3628" y="147"/>
                      <a:pt x="2707" y="36"/>
                    </a:cubicBezTo>
                    <a:cubicBezTo>
                      <a:pt x="2550" y="12"/>
                      <a:pt x="2383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2" name="Google Shape;19362;p53"/>
              <p:cNvSpPr/>
              <p:nvPr/>
            </p:nvSpPr>
            <p:spPr>
              <a:xfrm>
                <a:off x="6209425" y="4017750"/>
                <a:ext cx="53025" cy="67700"/>
              </a:xfrm>
              <a:custGeom>
                <a:rect b="b" l="l" r="r" t="t"/>
                <a:pathLst>
                  <a:path extrusionOk="0" h="2708" w="2121">
                    <a:moveTo>
                      <a:pt x="252" y="1"/>
                    </a:moveTo>
                    <a:cubicBezTo>
                      <a:pt x="1" y="503"/>
                      <a:pt x="140" y="1396"/>
                      <a:pt x="447" y="1982"/>
                    </a:cubicBezTo>
                    <a:cubicBezTo>
                      <a:pt x="754" y="2540"/>
                      <a:pt x="1172" y="2651"/>
                      <a:pt x="1730" y="2707"/>
                    </a:cubicBezTo>
                    <a:cubicBezTo>
                      <a:pt x="1981" y="2205"/>
                      <a:pt x="2121" y="1842"/>
                      <a:pt x="1814" y="1256"/>
                    </a:cubicBezTo>
                    <a:cubicBezTo>
                      <a:pt x="1507" y="670"/>
                      <a:pt x="810" y="57"/>
                      <a:pt x="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3" name="Google Shape;19363;p53"/>
              <p:cNvSpPr/>
              <p:nvPr/>
            </p:nvSpPr>
            <p:spPr>
              <a:xfrm>
                <a:off x="6293125" y="3959175"/>
                <a:ext cx="44675" cy="75350"/>
              </a:xfrm>
              <a:custGeom>
                <a:rect b="b" l="l" r="r" t="t"/>
                <a:pathLst>
                  <a:path extrusionOk="0" h="3014" w="1787">
                    <a:moveTo>
                      <a:pt x="503" y="0"/>
                    </a:moveTo>
                    <a:cubicBezTo>
                      <a:pt x="112" y="419"/>
                      <a:pt x="0" y="1312"/>
                      <a:pt x="140" y="1953"/>
                    </a:cubicBezTo>
                    <a:cubicBezTo>
                      <a:pt x="307" y="2595"/>
                      <a:pt x="642" y="2790"/>
                      <a:pt x="1172" y="3013"/>
                    </a:cubicBezTo>
                    <a:cubicBezTo>
                      <a:pt x="1535" y="2595"/>
                      <a:pt x="1786" y="2260"/>
                      <a:pt x="1647" y="1618"/>
                    </a:cubicBezTo>
                    <a:cubicBezTo>
                      <a:pt x="1507" y="977"/>
                      <a:pt x="1005" y="196"/>
                      <a:pt x="5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4" name="Google Shape;19364;p53"/>
              <p:cNvSpPr/>
              <p:nvPr/>
            </p:nvSpPr>
            <p:spPr>
              <a:xfrm>
                <a:off x="6153625" y="4193125"/>
                <a:ext cx="46750" cy="29875"/>
              </a:xfrm>
              <a:custGeom>
                <a:rect b="b" l="l" r="r" t="t"/>
                <a:pathLst>
                  <a:path extrusionOk="0" h="1195" w="1870">
                    <a:moveTo>
                      <a:pt x="491" y="1"/>
                    </a:moveTo>
                    <a:cubicBezTo>
                      <a:pt x="300" y="1"/>
                      <a:pt x="125" y="32"/>
                      <a:pt x="1" y="100"/>
                    </a:cubicBezTo>
                    <a:cubicBezTo>
                      <a:pt x="56" y="463"/>
                      <a:pt x="503" y="909"/>
                      <a:pt x="893" y="1104"/>
                    </a:cubicBezTo>
                    <a:cubicBezTo>
                      <a:pt x="1039" y="1167"/>
                      <a:pt x="1165" y="1194"/>
                      <a:pt x="1283" y="1194"/>
                    </a:cubicBezTo>
                    <a:cubicBezTo>
                      <a:pt x="1482" y="1194"/>
                      <a:pt x="1660" y="1116"/>
                      <a:pt x="1870" y="993"/>
                    </a:cubicBezTo>
                    <a:cubicBezTo>
                      <a:pt x="1786" y="630"/>
                      <a:pt x="1730" y="351"/>
                      <a:pt x="1312" y="184"/>
                    </a:cubicBezTo>
                    <a:cubicBezTo>
                      <a:pt x="1080" y="68"/>
                      <a:pt x="769" y="1"/>
                      <a:pt x="4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5" name="Google Shape;19365;p53"/>
              <p:cNvSpPr/>
              <p:nvPr/>
            </p:nvSpPr>
            <p:spPr>
              <a:xfrm>
                <a:off x="6117350" y="4017500"/>
                <a:ext cx="48850" cy="28650"/>
              </a:xfrm>
              <a:custGeom>
                <a:rect b="b" l="l" r="r" t="t"/>
                <a:pathLst>
                  <a:path extrusionOk="0" h="1146" w="1954">
                    <a:moveTo>
                      <a:pt x="678" y="0"/>
                    </a:moveTo>
                    <a:cubicBezTo>
                      <a:pt x="424" y="0"/>
                      <a:pt x="175" y="49"/>
                      <a:pt x="1" y="150"/>
                    </a:cubicBezTo>
                    <a:cubicBezTo>
                      <a:pt x="113" y="513"/>
                      <a:pt x="587" y="931"/>
                      <a:pt x="977" y="1071"/>
                    </a:cubicBezTo>
                    <a:cubicBezTo>
                      <a:pt x="1108" y="1123"/>
                      <a:pt x="1223" y="1146"/>
                      <a:pt x="1328" y="1146"/>
                    </a:cubicBezTo>
                    <a:cubicBezTo>
                      <a:pt x="1558" y="1146"/>
                      <a:pt x="1743" y="1038"/>
                      <a:pt x="1954" y="904"/>
                    </a:cubicBezTo>
                    <a:cubicBezTo>
                      <a:pt x="1870" y="541"/>
                      <a:pt x="1759" y="262"/>
                      <a:pt x="1340" y="122"/>
                    </a:cubicBezTo>
                    <a:cubicBezTo>
                      <a:pt x="1152" y="42"/>
                      <a:pt x="913" y="0"/>
                      <a:pt x="6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6" name="Google Shape;19366;p53"/>
              <p:cNvSpPr/>
              <p:nvPr/>
            </p:nvSpPr>
            <p:spPr>
              <a:xfrm>
                <a:off x="7252850" y="3828000"/>
                <a:ext cx="85825" cy="42625"/>
              </a:xfrm>
              <a:custGeom>
                <a:rect b="b" l="l" r="r" t="t"/>
                <a:pathLst>
                  <a:path extrusionOk="0" h="1705" w="3433">
                    <a:moveTo>
                      <a:pt x="1341" y="1"/>
                    </a:moveTo>
                    <a:cubicBezTo>
                      <a:pt x="672" y="1"/>
                      <a:pt x="349" y="329"/>
                      <a:pt x="1" y="811"/>
                    </a:cubicBezTo>
                    <a:cubicBezTo>
                      <a:pt x="363" y="1341"/>
                      <a:pt x="642" y="1676"/>
                      <a:pt x="1368" y="1704"/>
                    </a:cubicBezTo>
                    <a:cubicBezTo>
                      <a:pt x="2121" y="1704"/>
                      <a:pt x="3069" y="1397"/>
                      <a:pt x="3432" y="895"/>
                    </a:cubicBezTo>
                    <a:cubicBezTo>
                      <a:pt x="3097" y="365"/>
                      <a:pt x="2149" y="2"/>
                      <a:pt x="1423" y="2"/>
                    </a:cubicBezTo>
                    <a:cubicBezTo>
                      <a:pt x="1395" y="1"/>
                      <a:pt x="1368" y="1"/>
                      <a:pt x="1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7" name="Google Shape;19367;p53"/>
              <p:cNvSpPr/>
              <p:nvPr/>
            </p:nvSpPr>
            <p:spPr>
              <a:xfrm>
                <a:off x="7244475" y="3853850"/>
                <a:ext cx="43975" cy="50250"/>
              </a:xfrm>
              <a:custGeom>
                <a:rect b="b" l="l" r="r" t="t"/>
                <a:pathLst>
                  <a:path extrusionOk="0" h="2010" w="1759">
                    <a:moveTo>
                      <a:pt x="224" y="1"/>
                    </a:moveTo>
                    <a:cubicBezTo>
                      <a:pt x="57" y="419"/>
                      <a:pt x="1" y="726"/>
                      <a:pt x="280" y="1144"/>
                    </a:cubicBezTo>
                    <a:cubicBezTo>
                      <a:pt x="559" y="1563"/>
                      <a:pt x="1145" y="1981"/>
                      <a:pt x="1591" y="2009"/>
                    </a:cubicBezTo>
                    <a:cubicBezTo>
                      <a:pt x="1758" y="1591"/>
                      <a:pt x="1563" y="893"/>
                      <a:pt x="1284" y="475"/>
                    </a:cubicBezTo>
                    <a:cubicBezTo>
                      <a:pt x="977" y="56"/>
                      <a:pt x="670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8" name="Google Shape;19368;p53"/>
              <p:cNvSpPr/>
              <p:nvPr/>
            </p:nvSpPr>
            <p:spPr>
              <a:xfrm>
                <a:off x="7259125" y="3784050"/>
                <a:ext cx="55125" cy="34675"/>
              </a:xfrm>
              <a:custGeom>
                <a:rect b="b" l="l" r="r" t="t"/>
                <a:pathLst>
                  <a:path extrusionOk="0" h="1387" w="2205">
                    <a:moveTo>
                      <a:pt x="1570" y="0"/>
                    </a:moveTo>
                    <a:cubicBezTo>
                      <a:pt x="1254" y="0"/>
                      <a:pt x="909" y="73"/>
                      <a:pt x="642" y="198"/>
                    </a:cubicBezTo>
                    <a:cubicBezTo>
                      <a:pt x="196" y="393"/>
                      <a:pt x="84" y="700"/>
                      <a:pt x="1" y="1146"/>
                    </a:cubicBezTo>
                    <a:cubicBezTo>
                      <a:pt x="251" y="1289"/>
                      <a:pt x="455" y="1387"/>
                      <a:pt x="695" y="1387"/>
                    </a:cubicBezTo>
                    <a:cubicBezTo>
                      <a:pt x="829" y="1387"/>
                      <a:pt x="974" y="1356"/>
                      <a:pt x="1145" y="1286"/>
                    </a:cubicBezTo>
                    <a:cubicBezTo>
                      <a:pt x="1619" y="1063"/>
                      <a:pt x="2121" y="561"/>
                      <a:pt x="2205" y="142"/>
                    </a:cubicBezTo>
                    <a:cubicBezTo>
                      <a:pt x="2046" y="44"/>
                      <a:pt x="1817" y="0"/>
                      <a:pt x="15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9" name="Google Shape;19369;p53"/>
              <p:cNvSpPr/>
              <p:nvPr/>
            </p:nvSpPr>
            <p:spPr>
              <a:xfrm>
                <a:off x="7299575" y="3878725"/>
                <a:ext cx="55825" cy="34175"/>
              </a:xfrm>
              <a:custGeom>
                <a:rect b="b" l="l" r="r" t="t"/>
                <a:pathLst>
                  <a:path extrusionOk="0" h="1367" w="2233">
                    <a:moveTo>
                      <a:pt x="718" y="1"/>
                    </a:moveTo>
                    <a:cubicBezTo>
                      <a:pt x="460" y="1"/>
                      <a:pt x="243" y="112"/>
                      <a:pt x="1" y="261"/>
                    </a:cubicBezTo>
                    <a:cubicBezTo>
                      <a:pt x="85" y="707"/>
                      <a:pt x="196" y="1014"/>
                      <a:pt x="670" y="1210"/>
                    </a:cubicBezTo>
                    <a:cubicBezTo>
                      <a:pt x="915" y="1310"/>
                      <a:pt x="1227" y="1367"/>
                      <a:pt x="1522" y="1367"/>
                    </a:cubicBezTo>
                    <a:cubicBezTo>
                      <a:pt x="1797" y="1367"/>
                      <a:pt x="2057" y="1317"/>
                      <a:pt x="2233" y="1210"/>
                    </a:cubicBezTo>
                    <a:cubicBezTo>
                      <a:pt x="2149" y="791"/>
                      <a:pt x="1619" y="289"/>
                      <a:pt x="1145" y="94"/>
                    </a:cubicBezTo>
                    <a:cubicBezTo>
                      <a:pt x="987" y="29"/>
                      <a:pt x="847" y="1"/>
                      <a:pt x="7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0" name="Google Shape;19370;p53"/>
              <p:cNvSpPr/>
              <p:nvPr/>
            </p:nvSpPr>
            <p:spPr>
              <a:xfrm>
                <a:off x="7242400" y="3929250"/>
                <a:ext cx="47450" cy="43550"/>
              </a:xfrm>
              <a:custGeom>
                <a:rect b="b" l="l" r="r" t="t"/>
                <a:pathLst>
                  <a:path extrusionOk="0" h="1742" w="1898">
                    <a:moveTo>
                      <a:pt x="495" y="0"/>
                    </a:moveTo>
                    <a:cubicBezTo>
                      <a:pt x="360" y="0"/>
                      <a:pt x="217" y="23"/>
                      <a:pt x="56" y="53"/>
                    </a:cubicBezTo>
                    <a:cubicBezTo>
                      <a:pt x="0" y="472"/>
                      <a:pt x="0" y="807"/>
                      <a:pt x="363" y="1169"/>
                    </a:cubicBezTo>
                    <a:cubicBezTo>
                      <a:pt x="684" y="1466"/>
                      <a:pt x="1248" y="1741"/>
                      <a:pt x="1663" y="1741"/>
                    </a:cubicBezTo>
                    <a:cubicBezTo>
                      <a:pt x="1716" y="1741"/>
                      <a:pt x="1766" y="1737"/>
                      <a:pt x="1814" y="1727"/>
                    </a:cubicBezTo>
                    <a:cubicBezTo>
                      <a:pt x="1897" y="1281"/>
                      <a:pt x="1562" y="639"/>
                      <a:pt x="1200" y="305"/>
                    </a:cubicBezTo>
                    <a:cubicBezTo>
                      <a:pt x="950" y="73"/>
                      <a:pt x="734" y="0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1" name="Google Shape;19371;p53"/>
              <p:cNvSpPr/>
              <p:nvPr/>
            </p:nvSpPr>
            <p:spPr>
              <a:xfrm>
                <a:off x="8012400" y="4214675"/>
                <a:ext cx="69075" cy="57450"/>
              </a:xfrm>
              <a:custGeom>
                <a:rect b="b" l="l" r="r" t="t"/>
                <a:pathLst>
                  <a:path extrusionOk="0" h="2298" w="2763">
                    <a:moveTo>
                      <a:pt x="2381" y="1"/>
                    </a:moveTo>
                    <a:cubicBezTo>
                      <a:pt x="1801" y="1"/>
                      <a:pt x="1089" y="266"/>
                      <a:pt x="614" y="605"/>
                    </a:cubicBezTo>
                    <a:cubicBezTo>
                      <a:pt x="29" y="1052"/>
                      <a:pt x="1" y="1498"/>
                      <a:pt x="1" y="2140"/>
                    </a:cubicBezTo>
                    <a:cubicBezTo>
                      <a:pt x="287" y="2231"/>
                      <a:pt x="537" y="2298"/>
                      <a:pt x="782" y="2298"/>
                    </a:cubicBezTo>
                    <a:cubicBezTo>
                      <a:pt x="1061" y="2298"/>
                      <a:pt x="1334" y="2210"/>
                      <a:pt x="1647" y="1972"/>
                    </a:cubicBezTo>
                    <a:cubicBezTo>
                      <a:pt x="2205" y="1526"/>
                      <a:pt x="2763" y="689"/>
                      <a:pt x="2763" y="47"/>
                    </a:cubicBezTo>
                    <a:cubicBezTo>
                      <a:pt x="2646" y="15"/>
                      <a:pt x="2517" y="1"/>
                      <a:pt x="23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2" name="Google Shape;19372;p53"/>
              <p:cNvSpPr/>
              <p:nvPr/>
            </p:nvSpPr>
            <p:spPr>
              <a:xfrm>
                <a:off x="8015200" y="4280850"/>
                <a:ext cx="58600" cy="32450"/>
              </a:xfrm>
              <a:custGeom>
                <a:rect b="b" l="l" r="r" t="t"/>
                <a:pathLst>
                  <a:path extrusionOk="0" h="1298" w="2344">
                    <a:moveTo>
                      <a:pt x="793" y="0"/>
                    </a:moveTo>
                    <a:cubicBezTo>
                      <a:pt x="497" y="0"/>
                      <a:pt x="272" y="141"/>
                      <a:pt x="0" y="330"/>
                    </a:cubicBezTo>
                    <a:cubicBezTo>
                      <a:pt x="140" y="748"/>
                      <a:pt x="279" y="1055"/>
                      <a:pt x="781" y="1194"/>
                    </a:cubicBezTo>
                    <a:cubicBezTo>
                      <a:pt x="974" y="1262"/>
                      <a:pt x="1207" y="1298"/>
                      <a:pt x="1441" y="1298"/>
                    </a:cubicBezTo>
                    <a:cubicBezTo>
                      <a:pt x="1784" y="1298"/>
                      <a:pt x="2128" y="1221"/>
                      <a:pt x="2344" y="1055"/>
                    </a:cubicBezTo>
                    <a:cubicBezTo>
                      <a:pt x="2204" y="636"/>
                      <a:pt x="1618" y="190"/>
                      <a:pt x="1116" y="51"/>
                    </a:cubicBezTo>
                    <a:cubicBezTo>
                      <a:pt x="998" y="16"/>
                      <a:pt x="891" y="0"/>
                      <a:pt x="7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3" name="Google Shape;19373;p53"/>
              <p:cNvSpPr/>
              <p:nvPr/>
            </p:nvSpPr>
            <p:spPr>
              <a:xfrm>
                <a:off x="7987300" y="4182375"/>
                <a:ext cx="41175" cy="53725"/>
              </a:xfrm>
              <a:custGeom>
                <a:rect b="b" l="l" r="r" t="t"/>
                <a:pathLst>
                  <a:path extrusionOk="0" h="2149" w="1647">
                    <a:moveTo>
                      <a:pt x="1451" y="0"/>
                    </a:moveTo>
                    <a:lnTo>
                      <a:pt x="1451" y="0"/>
                    </a:lnTo>
                    <a:cubicBezTo>
                      <a:pt x="1005" y="56"/>
                      <a:pt x="475" y="530"/>
                      <a:pt x="251" y="1004"/>
                    </a:cubicBezTo>
                    <a:cubicBezTo>
                      <a:pt x="0" y="1451"/>
                      <a:pt x="112" y="1758"/>
                      <a:pt x="307" y="2148"/>
                    </a:cubicBezTo>
                    <a:cubicBezTo>
                      <a:pt x="754" y="2092"/>
                      <a:pt x="1060" y="2009"/>
                      <a:pt x="1312" y="1562"/>
                    </a:cubicBezTo>
                    <a:cubicBezTo>
                      <a:pt x="1535" y="1088"/>
                      <a:pt x="1646" y="391"/>
                      <a:pt x="1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4" name="Google Shape;19374;p53"/>
              <p:cNvSpPr/>
              <p:nvPr/>
            </p:nvSpPr>
            <p:spPr>
              <a:xfrm>
                <a:off x="7706200" y="4333725"/>
                <a:ext cx="34225" cy="59300"/>
              </a:xfrm>
              <a:custGeom>
                <a:rect b="b" l="l" r="r" t="t"/>
                <a:pathLst>
                  <a:path extrusionOk="0" h="2372" w="1369">
                    <a:moveTo>
                      <a:pt x="977" y="0"/>
                    </a:moveTo>
                    <a:cubicBezTo>
                      <a:pt x="587" y="167"/>
                      <a:pt x="196" y="781"/>
                      <a:pt x="85" y="1283"/>
                    </a:cubicBezTo>
                    <a:cubicBezTo>
                      <a:pt x="1" y="1786"/>
                      <a:pt x="168" y="2065"/>
                      <a:pt x="475" y="2372"/>
                    </a:cubicBezTo>
                    <a:cubicBezTo>
                      <a:pt x="894" y="2204"/>
                      <a:pt x="1173" y="2037"/>
                      <a:pt x="1256" y="1535"/>
                    </a:cubicBezTo>
                    <a:cubicBezTo>
                      <a:pt x="1368" y="1032"/>
                      <a:pt x="1284" y="335"/>
                      <a:pt x="9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5" name="Google Shape;19375;p53"/>
              <p:cNvSpPr/>
              <p:nvPr/>
            </p:nvSpPr>
            <p:spPr>
              <a:xfrm>
                <a:off x="8056350" y="4325125"/>
                <a:ext cx="60700" cy="30475"/>
              </a:xfrm>
              <a:custGeom>
                <a:rect b="b" l="l" r="r" t="t"/>
                <a:pathLst>
                  <a:path extrusionOk="0" h="1219" w="2428">
                    <a:moveTo>
                      <a:pt x="885" y="1"/>
                    </a:moveTo>
                    <a:cubicBezTo>
                      <a:pt x="478" y="1"/>
                      <a:pt x="251" y="211"/>
                      <a:pt x="0" y="511"/>
                    </a:cubicBezTo>
                    <a:cubicBezTo>
                      <a:pt x="223" y="902"/>
                      <a:pt x="419" y="1153"/>
                      <a:pt x="921" y="1209"/>
                    </a:cubicBezTo>
                    <a:cubicBezTo>
                      <a:pt x="981" y="1215"/>
                      <a:pt x="1044" y="1218"/>
                      <a:pt x="1108" y="1218"/>
                    </a:cubicBezTo>
                    <a:cubicBezTo>
                      <a:pt x="1605" y="1218"/>
                      <a:pt x="2180" y="1031"/>
                      <a:pt x="2428" y="735"/>
                    </a:cubicBezTo>
                    <a:cubicBezTo>
                      <a:pt x="2204" y="372"/>
                      <a:pt x="1563" y="65"/>
                      <a:pt x="1033" y="9"/>
                    </a:cubicBezTo>
                    <a:cubicBezTo>
                      <a:pt x="981" y="4"/>
                      <a:pt x="932" y="1"/>
                      <a:pt x="885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6" name="Google Shape;19376;p53"/>
              <p:cNvSpPr/>
              <p:nvPr/>
            </p:nvSpPr>
            <p:spPr>
              <a:xfrm>
                <a:off x="7223550" y="4049325"/>
                <a:ext cx="68375" cy="59225"/>
              </a:xfrm>
              <a:custGeom>
                <a:rect b="b" l="l" r="r" t="t"/>
                <a:pathLst>
                  <a:path extrusionOk="0" h="2369" w="2735">
                    <a:moveTo>
                      <a:pt x="771" y="1"/>
                    </a:moveTo>
                    <a:cubicBezTo>
                      <a:pt x="540" y="1"/>
                      <a:pt x="301" y="59"/>
                      <a:pt x="29" y="133"/>
                    </a:cubicBezTo>
                    <a:cubicBezTo>
                      <a:pt x="1" y="747"/>
                      <a:pt x="1" y="1193"/>
                      <a:pt x="559" y="1667"/>
                    </a:cubicBezTo>
                    <a:cubicBezTo>
                      <a:pt x="1030" y="2068"/>
                      <a:pt x="1780" y="2369"/>
                      <a:pt x="2371" y="2369"/>
                    </a:cubicBezTo>
                    <a:cubicBezTo>
                      <a:pt x="2480" y="2369"/>
                      <a:pt x="2584" y="2359"/>
                      <a:pt x="2679" y="2337"/>
                    </a:cubicBezTo>
                    <a:cubicBezTo>
                      <a:pt x="2735" y="1695"/>
                      <a:pt x="2205" y="830"/>
                      <a:pt x="1647" y="356"/>
                    </a:cubicBezTo>
                    <a:cubicBezTo>
                      <a:pt x="1336" y="92"/>
                      <a:pt x="1060" y="1"/>
                      <a:pt x="7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7" name="Google Shape;19377;p53"/>
              <p:cNvSpPr/>
              <p:nvPr/>
            </p:nvSpPr>
            <p:spPr>
              <a:xfrm>
                <a:off x="7186600" y="4059600"/>
                <a:ext cx="32100" cy="60700"/>
              </a:xfrm>
              <a:custGeom>
                <a:rect b="b" l="l" r="r" t="t"/>
                <a:pathLst>
                  <a:path extrusionOk="0" h="2428" w="1284">
                    <a:moveTo>
                      <a:pt x="726" y="1"/>
                    </a:moveTo>
                    <a:cubicBezTo>
                      <a:pt x="335" y="224"/>
                      <a:pt x="84" y="419"/>
                      <a:pt x="56" y="949"/>
                    </a:cubicBezTo>
                    <a:cubicBezTo>
                      <a:pt x="0" y="1452"/>
                      <a:pt x="195" y="2149"/>
                      <a:pt x="530" y="2428"/>
                    </a:cubicBezTo>
                    <a:cubicBezTo>
                      <a:pt x="921" y="2205"/>
                      <a:pt x="1200" y="1535"/>
                      <a:pt x="1256" y="1033"/>
                    </a:cubicBezTo>
                    <a:cubicBezTo>
                      <a:pt x="1284" y="503"/>
                      <a:pt x="1060" y="280"/>
                      <a:pt x="7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8" name="Google Shape;19378;p53"/>
              <p:cNvSpPr/>
              <p:nvPr/>
            </p:nvSpPr>
            <p:spPr>
              <a:xfrm>
                <a:off x="7251450" y="4018700"/>
                <a:ext cx="59325" cy="31825"/>
              </a:xfrm>
              <a:custGeom>
                <a:rect b="b" l="l" r="r" t="t"/>
                <a:pathLst>
                  <a:path extrusionOk="0" h="1273" w="2373">
                    <a:moveTo>
                      <a:pt x="805" y="0"/>
                    </a:moveTo>
                    <a:cubicBezTo>
                      <a:pt x="485" y="0"/>
                      <a:pt x="259" y="166"/>
                      <a:pt x="1" y="381"/>
                    </a:cubicBezTo>
                    <a:cubicBezTo>
                      <a:pt x="168" y="800"/>
                      <a:pt x="308" y="1079"/>
                      <a:pt x="810" y="1218"/>
                    </a:cubicBezTo>
                    <a:cubicBezTo>
                      <a:pt x="969" y="1254"/>
                      <a:pt x="1150" y="1272"/>
                      <a:pt x="1335" y="1272"/>
                    </a:cubicBezTo>
                    <a:cubicBezTo>
                      <a:pt x="1732" y="1272"/>
                      <a:pt x="2143" y="1186"/>
                      <a:pt x="2372" y="995"/>
                    </a:cubicBezTo>
                    <a:cubicBezTo>
                      <a:pt x="2205" y="577"/>
                      <a:pt x="1619" y="186"/>
                      <a:pt x="1117" y="47"/>
                    </a:cubicBezTo>
                    <a:cubicBezTo>
                      <a:pt x="1002" y="15"/>
                      <a:pt x="900" y="0"/>
                      <a:pt x="8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9" name="Google Shape;19379;p53"/>
              <p:cNvSpPr/>
              <p:nvPr/>
            </p:nvSpPr>
            <p:spPr>
              <a:xfrm>
                <a:off x="7235425" y="4321850"/>
                <a:ext cx="60700" cy="30075"/>
              </a:xfrm>
              <a:custGeom>
                <a:rect b="b" l="l" r="r" t="t"/>
                <a:pathLst>
                  <a:path extrusionOk="0" h="1203" w="2428">
                    <a:moveTo>
                      <a:pt x="977" y="1"/>
                    </a:moveTo>
                    <a:cubicBezTo>
                      <a:pt x="447" y="29"/>
                      <a:pt x="251" y="280"/>
                      <a:pt x="0" y="642"/>
                    </a:cubicBezTo>
                    <a:cubicBezTo>
                      <a:pt x="238" y="960"/>
                      <a:pt x="452" y="1203"/>
                      <a:pt x="926" y="1203"/>
                    </a:cubicBezTo>
                    <a:cubicBezTo>
                      <a:pt x="951" y="1203"/>
                      <a:pt x="977" y="1202"/>
                      <a:pt x="1004" y="1200"/>
                    </a:cubicBezTo>
                    <a:cubicBezTo>
                      <a:pt x="1507" y="1200"/>
                      <a:pt x="2176" y="949"/>
                      <a:pt x="2427" y="587"/>
                    </a:cubicBezTo>
                    <a:cubicBezTo>
                      <a:pt x="2176" y="224"/>
                      <a:pt x="1479" y="1"/>
                      <a:pt x="9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0" name="Google Shape;19380;p53"/>
              <p:cNvSpPr/>
              <p:nvPr/>
            </p:nvSpPr>
            <p:spPr>
              <a:xfrm>
                <a:off x="7153125" y="4110525"/>
                <a:ext cx="32800" cy="60700"/>
              </a:xfrm>
              <a:custGeom>
                <a:rect b="b" l="l" r="r" t="t"/>
                <a:pathLst>
                  <a:path extrusionOk="0" h="2428" w="1312">
                    <a:moveTo>
                      <a:pt x="530" y="0"/>
                    </a:moveTo>
                    <a:cubicBezTo>
                      <a:pt x="195" y="307"/>
                      <a:pt x="0" y="558"/>
                      <a:pt x="56" y="1061"/>
                    </a:cubicBezTo>
                    <a:cubicBezTo>
                      <a:pt x="140" y="1563"/>
                      <a:pt x="446" y="2204"/>
                      <a:pt x="837" y="2428"/>
                    </a:cubicBezTo>
                    <a:cubicBezTo>
                      <a:pt x="1172" y="2121"/>
                      <a:pt x="1311" y="1423"/>
                      <a:pt x="1255" y="893"/>
                    </a:cubicBezTo>
                    <a:cubicBezTo>
                      <a:pt x="1172" y="391"/>
                      <a:pt x="921" y="224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1" name="Google Shape;19381;p53"/>
              <p:cNvSpPr/>
              <p:nvPr/>
            </p:nvSpPr>
            <p:spPr>
              <a:xfrm>
                <a:off x="7883375" y="3783375"/>
                <a:ext cx="86500" cy="42600"/>
              </a:xfrm>
              <a:custGeom>
                <a:rect b="b" l="l" r="r" t="t"/>
                <a:pathLst>
                  <a:path extrusionOk="0" h="1704" w="3460">
                    <a:moveTo>
                      <a:pt x="1340" y="0"/>
                    </a:moveTo>
                    <a:cubicBezTo>
                      <a:pt x="672" y="0"/>
                      <a:pt x="349" y="328"/>
                      <a:pt x="0" y="811"/>
                    </a:cubicBezTo>
                    <a:cubicBezTo>
                      <a:pt x="363" y="1341"/>
                      <a:pt x="670" y="1676"/>
                      <a:pt x="1395" y="1704"/>
                    </a:cubicBezTo>
                    <a:cubicBezTo>
                      <a:pt x="2121" y="1704"/>
                      <a:pt x="3069" y="1397"/>
                      <a:pt x="3460" y="894"/>
                    </a:cubicBezTo>
                    <a:cubicBezTo>
                      <a:pt x="3097" y="364"/>
                      <a:pt x="2149" y="2"/>
                      <a:pt x="1423" y="2"/>
                    </a:cubicBezTo>
                    <a:cubicBezTo>
                      <a:pt x="1395" y="1"/>
                      <a:pt x="1367" y="0"/>
                      <a:pt x="1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2" name="Google Shape;19382;p53"/>
              <p:cNvSpPr/>
              <p:nvPr/>
            </p:nvSpPr>
            <p:spPr>
              <a:xfrm>
                <a:off x="7891050" y="3839200"/>
                <a:ext cx="43950" cy="50250"/>
              </a:xfrm>
              <a:custGeom>
                <a:rect b="b" l="l" r="r" t="t"/>
                <a:pathLst>
                  <a:path extrusionOk="0" h="2010" w="1758">
                    <a:moveTo>
                      <a:pt x="223" y="1"/>
                    </a:moveTo>
                    <a:cubicBezTo>
                      <a:pt x="56" y="419"/>
                      <a:pt x="0" y="726"/>
                      <a:pt x="279" y="1145"/>
                    </a:cubicBezTo>
                    <a:cubicBezTo>
                      <a:pt x="586" y="1591"/>
                      <a:pt x="1144" y="2009"/>
                      <a:pt x="1590" y="2009"/>
                    </a:cubicBezTo>
                    <a:cubicBezTo>
                      <a:pt x="1758" y="1591"/>
                      <a:pt x="1563" y="893"/>
                      <a:pt x="1284" y="475"/>
                    </a:cubicBezTo>
                    <a:cubicBezTo>
                      <a:pt x="977" y="56"/>
                      <a:pt x="670" y="1"/>
                      <a:pt x="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3" name="Google Shape;19383;p53"/>
              <p:cNvSpPr/>
              <p:nvPr/>
            </p:nvSpPr>
            <p:spPr>
              <a:xfrm>
                <a:off x="7881975" y="3758925"/>
                <a:ext cx="55125" cy="35000"/>
              </a:xfrm>
              <a:custGeom>
                <a:rect b="b" l="l" r="r" t="t"/>
                <a:pathLst>
                  <a:path extrusionOk="0" h="1400" w="2205">
                    <a:moveTo>
                      <a:pt x="1559" y="1"/>
                    </a:moveTo>
                    <a:cubicBezTo>
                      <a:pt x="1245" y="1"/>
                      <a:pt x="909" y="73"/>
                      <a:pt x="642" y="199"/>
                    </a:cubicBezTo>
                    <a:cubicBezTo>
                      <a:pt x="168" y="422"/>
                      <a:pt x="84" y="729"/>
                      <a:pt x="1" y="1147"/>
                    </a:cubicBezTo>
                    <a:cubicBezTo>
                      <a:pt x="234" y="1291"/>
                      <a:pt x="444" y="1400"/>
                      <a:pt x="691" y="1400"/>
                    </a:cubicBezTo>
                    <a:cubicBezTo>
                      <a:pt x="827" y="1400"/>
                      <a:pt x="975" y="1366"/>
                      <a:pt x="1144" y="1287"/>
                    </a:cubicBezTo>
                    <a:cubicBezTo>
                      <a:pt x="1591" y="1091"/>
                      <a:pt x="2121" y="589"/>
                      <a:pt x="2205" y="143"/>
                    </a:cubicBezTo>
                    <a:cubicBezTo>
                      <a:pt x="2033" y="45"/>
                      <a:pt x="1803" y="1"/>
                      <a:pt x="15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4" name="Google Shape;19384;p53"/>
              <p:cNvSpPr/>
              <p:nvPr/>
            </p:nvSpPr>
            <p:spPr>
              <a:xfrm>
                <a:off x="7741075" y="3611850"/>
                <a:ext cx="48150" cy="41700"/>
              </a:xfrm>
              <a:custGeom>
                <a:rect b="b" l="l" r="r" t="t"/>
                <a:pathLst>
                  <a:path extrusionOk="0" h="1668" w="1926">
                    <a:moveTo>
                      <a:pt x="1672" y="1"/>
                    </a:moveTo>
                    <a:cubicBezTo>
                      <a:pt x="1259" y="1"/>
                      <a:pt x="718" y="222"/>
                      <a:pt x="392" y="502"/>
                    </a:cubicBezTo>
                    <a:cubicBezTo>
                      <a:pt x="1" y="809"/>
                      <a:pt x="1" y="1143"/>
                      <a:pt x="29" y="1590"/>
                    </a:cubicBezTo>
                    <a:cubicBezTo>
                      <a:pt x="201" y="1636"/>
                      <a:pt x="359" y="1668"/>
                      <a:pt x="513" y="1668"/>
                    </a:cubicBezTo>
                    <a:cubicBezTo>
                      <a:pt x="733" y="1668"/>
                      <a:pt x="943" y="1603"/>
                      <a:pt x="1173" y="1422"/>
                    </a:cubicBezTo>
                    <a:cubicBezTo>
                      <a:pt x="1563" y="1088"/>
                      <a:pt x="1926" y="474"/>
                      <a:pt x="1898" y="27"/>
                    </a:cubicBezTo>
                    <a:cubicBezTo>
                      <a:pt x="1829" y="9"/>
                      <a:pt x="1753" y="1"/>
                      <a:pt x="16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5" name="Google Shape;19385;p53"/>
              <p:cNvSpPr/>
              <p:nvPr/>
            </p:nvSpPr>
            <p:spPr>
              <a:xfrm>
                <a:off x="7872900" y="3884600"/>
                <a:ext cx="47450" cy="43575"/>
              </a:xfrm>
              <a:custGeom>
                <a:rect b="b" l="l" r="r" t="t"/>
                <a:pathLst>
                  <a:path extrusionOk="0" h="1743" w="1898">
                    <a:moveTo>
                      <a:pt x="495" y="1"/>
                    </a:moveTo>
                    <a:cubicBezTo>
                      <a:pt x="360" y="1"/>
                      <a:pt x="218" y="24"/>
                      <a:pt x="57" y="54"/>
                    </a:cubicBezTo>
                    <a:cubicBezTo>
                      <a:pt x="1" y="500"/>
                      <a:pt x="1" y="807"/>
                      <a:pt x="364" y="1170"/>
                    </a:cubicBezTo>
                    <a:cubicBezTo>
                      <a:pt x="682" y="1489"/>
                      <a:pt x="1238" y="1743"/>
                      <a:pt x="1652" y="1743"/>
                    </a:cubicBezTo>
                    <a:cubicBezTo>
                      <a:pt x="1709" y="1743"/>
                      <a:pt x="1764" y="1738"/>
                      <a:pt x="1814" y="1728"/>
                    </a:cubicBezTo>
                    <a:cubicBezTo>
                      <a:pt x="1898" y="1309"/>
                      <a:pt x="1563" y="640"/>
                      <a:pt x="1201" y="305"/>
                    </a:cubicBezTo>
                    <a:cubicBezTo>
                      <a:pt x="951" y="73"/>
                      <a:pt x="735" y="1"/>
                      <a:pt x="4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6" name="Google Shape;19386;p53"/>
              <p:cNvSpPr/>
              <p:nvPr/>
            </p:nvSpPr>
            <p:spPr>
              <a:xfrm>
                <a:off x="7676925" y="3699725"/>
                <a:ext cx="67675" cy="61175"/>
              </a:xfrm>
              <a:custGeom>
                <a:rect b="b" l="l" r="r" t="t"/>
                <a:pathLst>
                  <a:path extrusionOk="0" h="2447" w="2707">
                    <a:moveTo>
                      <a:pt x="2363" y="1"/>
                    </a:moveTo>
                    <a:cubicBezTo>
                      <a:pt x="1765" y="1"/>
                      <a:pt x="990" y="373"/>
                      <a:pt x="530" y="809"/>
                    </a:cubicBezTo>
                    <a:cubicBezTo>
                      <a:pt x="0" y="1283"/>
                      <a:pt x="0" y="1757"/>
                      <a:pt x="84" y="2371"/>
                    </a:cubicBezTo>
                    <a:cubicBezTo>
                      <a:pt x="313" y="2413"/>
                      <a:pt x="523" y="2447"/>
                      <a:pt x="723" y="2447"/>
                    </a:cubicBezTo>
                    <a:cubicBezTo>
                      <a:pt x="1059" y="2447"/>
                      <a:pt x="1370" y="2351"/>
                      <a:pt x="1702" y="2036"/>
                    </a:cubicBezTo>
                    <a:cubicBezTo>
                      <a:pt x="2232" y="1534"/>
                      <a:pt x="2706" y="642"/>
                      <a:pt x="2623" y="28"/>
                    </a:cubicBezTo>
                    <a:cubicBezTo>
                      <a:pt x="2541" y="9"/>
                      <a:pt x="2454" y="1"/>
                      <a:pt x="2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7" name="Google Shape;19387;p53"/>
              <p:cNvSpPr/>
              <p:nvPr/>
            </p:nvSpPr>
            <p:spPr>
              <a:xfrm>
                <a:off x="7383275" y="3672550"/>
                <a:ext cx="54425" cy="35800"/>
              </a:xfrm>
              <a:custGeom>
                <a:rect b="b" l="l" r="r" t="t"/>
                <a:pathLst>
                  <a:path extrusionOk="0" h="1432" w="2177">
                    <a:moveTo>
                      <a:pt x="1608" y="1"/>
                    </a:moveTo>
                    <a:cubicBezTo>
                      <a:pt x="1266" y="1"/>
                      <a:pt x="888" y="85"/>
                      <a:pt x="614" y="222"/>
                    </a:cubicBezTo>
                    <a:cubicBezTo>
                      <a:pt x="140" y="445"/>
                      <a:pt x="57" y="780"/>
                      <a:pt x="1" y="1198"/>
                    </a:cubicBezTo>
                    <a:cubicBezTo>
                      <a:pt x="242" y="1336"/>
                      <a:pt x="452" y="1432"/>
                      <a:pt x="682" y="1432"/>
                    </a:cubicBezTo>
                    <a:cubicBezTo>
                      <a:pt x="824" y="1432"/>
                      <a:pt x="974" y="1395"/>
                      <a:pt x="1145" y="1310"/>
                    </a:cubicBezTo>
                    <a:cubicBezTo>
                      <a:pt x="1591" y="1059"/>
                      <a:pt x="2093" y="557"/>
                      <a:pt x="2177" y="110"/>
                    </a:cubicBezTo>
                    <a:cubicBezTo>
                      <a:pt x="2025" y="35"/>
                      <a:pt x="1824" y="1"/>
                      <a:pt x="16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8" name="Google Shape;19388;p53"/>
              <p:cNvSpPr/>
              <p:nvPr/>
            </p:nvSpPr>
            <p:spPr>
              <a:xfrm>
                <a:off x="7649025" y="3672500"/>
                <a:ext cx="38375" cy="56525"/>
              </a:xfrm>
              <a:custGeom>
                <a:rect b="b" l="l" r="r" t="t"/>
                <a:pathLst>
                  <a:path extrusionOk="0" h="2261" w="1535">
                    <a:moveTo>
                      <a:pt x="1284" y="1"/>
                    </a:moveTo>
                    <a:cubicBezTo>
                      <a:pt x="865" y="84"/>
                      <a:pt x="391" y="642"/>
                      <a:pt x="196" y="1117"/>
                    </a:cubicBezTo>
                    <a:cubicBezTo>
                      <a:pt x="0" y="1591"/>
                      <a:pt x="140" y="1898"/>
                      <a:pt x="391" y="2261"/>
                    </a:cubicBezTo>
                    <a:cubicBezTo>
                      <a:pt x="809" y="2149"/>
                      <a:pt x="1116" y="2037"/>
                      <a:pt x="1312" y="1563"/>
                    </a:cubicBezTo>
                    <a:cubicBezTo>
                      <a:pt x="1507" y="1089"/>
                      <a:pt x="1535" y="363"/>
                      <a:pt x="12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9" name="Google Shape;19389;p53"/>
              <p:cNvSpPr/>
              <p:nvPr/>
            </p:nvSpPr>
            <p:spPr>
              <a:xfrm>
                <a:off x="7331675" y="3675025"/>
                <a:ext cx="50925" cy="38400"/>
              </a:xfrm>
              <a:custGeom>
                <a:rect b="b" l="l" r="r" t="t"/>
                <a:pathLst>
                  <a:path extrusionOk="0" h="1536" w="2037">
                    <a:moveTo>
                      <a:pt x="1639" y="0"/>
                    </a:moveTo>
                    <a:cubicBezTo>
                      <a:pt x="1256" y="0"/>
                      <a:pt x="806" y="144"/>
                      <a:pt x="502" y="346"/>
                    </a:cubicBezTo>
                    <a:cubicBezTo>
                      <a:pt x="56" y="625"/>
                      <a:pt x="0" y="960"/>
                      <a:pt x="0" y="1406"/>
                    </a:cubicBezTo>
                    <a:cubicBezTo>
                      <a:pt x="202" y="1478"/>
                      <a:pt x="389" y="1536"/>
                      <a:pt x="580" y="1536"/>
                    </a:cubicBezTo>
                    <a:cubicBezTo>
                      <a:pt x="759" y="1536"/>
                      <a:pt x="942" y="1485"/>
                      <a:pt x="1144" y="1351"/>
                    </a:cubicBezTo>
                    <a:cubicBezTo>
                      <a:pt x="1590" y="1072"/>
                      <a:pt x="2009" y="514"/>
                      <a:pt x="2037" y="67"/>
                    </a:cubicBezTo>
                    <a:cubicBezTo>
                      <a:pt x="1922" y="21"/>
                      <a:pt x="1785" y="0"/>
                      <a:pt x="16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0" name="Google Shape;19390;p53"/>
              <p:cNvSpPr/>
              <p:nvPr/>
            </p:nvSpPr>
            <p:spPr>
              <a:xfrm>
                <a:off x="7353975" y="3724125"/>
                <a:ext cx="60725" cy="30000"/>
              </a:xfrm>
              <a:custGeom>
                <a:rect b="b" l="l" r="r" t="t"/>
                <a:pathLst>
                  <a:path extrusionOk="0" h="1200" w="2429">
                    <a:moveTo>
                      <a:pt x="977" y="0"/>
                    </a:moveTo>
                    <a:cubicBezTo>
                      <a:pt x="475" y="0"/>
                      <a:pt x="252" y="251"/>
                      <a:pt x="1" y="586"/>
                    </a:cubicBezTo>
                    <a:cubicBezTo>
                      <a:pt x="252" y="949"/>
                      <a:pt x="475" y="1200"/>
                      <a:pt x="1005" y="1200"/>
                    </a:cubicBezTo>
                    <a:cubicBezTo>
                      <a:pt x="1508" y="1200"/>
                      <a:pt x="2177" y="949"/>
                      <a:pt x="2428" y="586"/>
                    </a:cubicBezTo>
                    <a:cubicBezTo>
                      <a:pt x="2177" y="223"/>
                      <a:pt x="1508" y="0"/>
                      <a:pt x="9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1" name="Google Shape;19391;p53"/>
              <p:cNvSpPr/>
              <p:nvPr/>
            </p:nvSpPr>
            <p:spPr>
              <a:xfrm>
                <a:off x="5790950" y="4012350"/>
                <a:ext cx="84400" cy="43700"/>
              </a:xfrm>
              <a:custGeom>
                <a:rect b="b" l="l" r="r" t="t"/>
                <a:pathLst>
                  <a:path extrusionOk="0" h="1748" w="3376">
                    <a:moveTo>
                      <a:pt x="2239" y="0"/>
                    </a:moveTo>
                    <a:cubicBezTo>
                      <a:pt x="2119" y="0"/>
                      <a:pt x="1988" y="16"/>
                      <a:pt x="1842" y="49"/>
                    </a:cubicBezTo>
                    <a:cubicBezTo>
                      <a:pt x="1144" y="189"/>
                      <a:pt x="251" y="719"/>
                      <a:pt x="0" y="1277"/>
                    </a:cubicBezTo>
                    <a:cubicBezTo>
                      <a:pt x="356" y="1591"/>
                      <a:pt x="1010" y="1748"/>
                      <a:pt x="1609" y="1748"/>
                    </a:cubicBezTo>
                    <a:cubicBezTo>
                      <a:pt x="1808" y="1748"/>
                      <a:pt x="2002" y="1730"/>
                      <a:pt x="2176" y="1695"/>
                    </a:cubicBezTo>
                    <a:cubicBezTo>
                      <a:pt x="2902" y="1556"/>
                      <a:pt x="3125" y="1165"/>
                      <a:pt x="3376" y="580"/>
                    </a:cubicBezTo>
                    <a:cubicBezTo>
                      <a:pt x="3019" y="245"/>
                      <a:pt x="2716" y="0"/>
                      <a:pt x="22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2" name="Google Shape;19392;p53"/>
              <p:cNvSpPr/>
              <p:nvPr/>
            </p:nvSpPr>
            <p:spPr>
              <a:xfrm>
                <a:off x="5836275" y="3965075"/>
                <a:ext cx="47450" cy="43400"/>
              </a:xfrm>
              <a:custGeom>
                <a:rect b="b" l="l" r="r" t="t"/>
                <a:pathLst>
                  <a:path extrusionOk="0" h="1736" w="1898">
                    <a:moveTo>
                      <a:pt x="218" y="0"/>
                    </a:moveTo>
                    <a:cubicBezTo>
                      <a:pt x="161" y="0"/>
                      <a:pt x="107" y="5"/>
                      <a:pt x="56" y="15"/>
                    </a:cubicBezTo>
                    <a:cubicBezTo>
                      <a:pt x="1" y="462"/>
                      <a:pt x="335" y="1103"/>
                      <a:pt x="698" y="1438"/>
                    </a:cubicBezTo>
                    <a:cubicBezTo>
                      <a:pt x="937" y="1660"/>
                      <a:pt x="1144" y="1736"/>
                      <a:pt x="1371" y="1736"/>
                    </a:cubicBezTo>
                    <a:cubicBezTo>
                      <a:pt x="1516" y="1736"/>
                      <a:pt x="1668" y="1705"/>
                      <a:pt x="1842" y="1661"/>
                    </a:cubicBezTo>
                    <a:cubicBezTo>
                      <a:pt x="1898" y="1243"/>
                      <a:pt x="1898" y="908"/>
                      <a:pt x="1507" y="573"/>
                    </a:cubicBezTo>
                    <a:cubicBezTo>
                      <a:pt x="1188" y="255"/>
                      <a:pt x="632" y="0"/>
                      <a:pt x="2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3" name="Google Shape;19393;p53"/>
              <p:cNvSpPr/>
              <p:nvPr/>
            </p:nvSpPr>
            <p:spPr>
              <a:xfrm>
                <a:off x="5828600" y="4060625"/>
                <a:ext cx="48850" cy="40525"/>
              </a:xfrm>
              <a:custGeom>
                <a:rect b="b" l="l" r="r" t="t"/>
                <a:pathLst>
                  <a:path extrusionOk="0" h="1621" w="1954">
                    <a:moveTo>
                      <a:pt x="1407" y="1"/>
                    </a:moveTo>
                    <a:cubicBezTo>
                      <a:pt x="1210" y="1"/>
                      <a:pt x="1018" y="61"/>
                      <a:pt x="810" y="239"/>
                    </a:cubicBezTo>
                    <a:cubicBezTo>
                      <a:pt x="391" y="546"/>
                      <a:pt x="1" y="1132"/>
                      <a:pt x="1" y="1578"/>
                    </a:cubicBezTo>
                    <a:cubicBezTo>
                      <a:pt x="88" y="1607"/>
                      <a:pt x="188" y="1620"/>
                      <a:pt x="295" y="1620"/>
                    </a:cubicBezTo>
                    <a:cubicBezTo>
                      <a:pt x="699" y="1620"/>
                      <a:pt x="1204" y="1430"/>
                      <a:pt x="1535" y="1187"/>
                    </a:cubicBezTo>
                    <a:cubicBezTo>
                      <a:pt x="1926" y="880"/>
                      <a:pt x="1954" y="546"/>
                      <a:pt x="1954" y="99"/>
                    </a:cubicBezTo>
                    <a:cubicBezTo>
                      <a:pt x="1758" y="47"/>
                      <a:pt x="1580" y="1"/>
                      <a:pt x="14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4" name="Google Shape;19394;p53"/>
              <p:cNvSpPr/>
              <p:nvPr/>
            </p:nvSpPr>
            <p:spPr>
              <a:xfrm>
                <a:off x="5852325" y="4120800"/>
                <a:ext cx="45350" cy="48325"/>
              </a:xfrm>
              <a:custGeom>
                <a:rect b="b" l="l" r="r" t="t"/>
                <a:pathLst>
                  <a:path extrusionOk="0" h="1933" w="1814">
                    <a:moveTo>
                      <a:pt x="1406" y="0"/>
                    </a:moveTo>
                    <a:cubicBezTo>
                      <a:pt x="1069" y="0"/>
                      <a:pt x="809" y="78"/>
                      <a:pt x="530" y="426"/>
                    </a:cubicBezTo>
                    <a:cubicBezTo>
                      <a:pt x="223" y="817"/>
                      <a:pt x="0" y="1514"/>
                      <a:pt x="140" y="1933"/>
                    </a:cubicBezTo>
                    <a:cubicBezTo>
                      <a:pt x="586" y="1933"/>
                      <a:pt x="1172" y="1542"/>
                      <a:pt x="1507" y="1152"/>
                    </a:cubicBezTo>
                    <a:cubicBezTo>
                      <a:pt x="1814" y="733"/>
                      <a:pt x="1758" y="426"/>
                      <a:pt x="1618" y="8"/>
                    </a:cubicBezTo>
                    <a:cubicBezTo>
                      <a:pt x="1544" y="3"/>
                      <a:pt x="1474" y="0"/>
                      <a:pt x="14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5" name="Google Shape;19395;p53"/>
              <p:cNvSpPr/>
              <p:nvPr/>
            </p:nvSpPr>
            <p:spPr>
              <a:xfrm>
                <a:off x="5813950" y="3912000"/>
                <a:ext cx="52350" cy="37500"/>
              </a:xfrm>
              <a:custGeom>
                <a:rect b="b" l="l" r="r" t="t"/>
                <a:pathLst>
                  <a:path extrusionOk="0" h="1500" w="2094">
                    <a:moveTo>
                      <a:pt x="441" y="1"/>
                    </a:moveTo>
                    <a:cubicBezTo>
                      <a:pt x="279" y="1"/>
                      <a:pt x="127" y="23"/>
                      <a:pt x="1" y="74"/>
                    </a:cubicBezTo>
                    <a:cubicBezTo>
                      <a:pt x="29" y="520"/>
                      <a:pt x="503" y="1078"/>
                      <a:pt x="922" y="1329"/>
                    </a:cubicBezTo>
                    <a:cubicBezTo>
                      <a:pt x="1118" y="1452"/>
                      <a:pt x="1287" y="1499"/>
                      <a:pt x="1451" y="1499"/>
                    </a:cubicBezTo>
                    <a:cubicBezTo>
                      <a:pt x="1660" y="1499"/>
                      <a:pt x="1859" y="1423"/>
                      <a:pt x="2093" y="1329"/>
                    </a:cubicBezTo>
                    <a:cubicBezTo>
                      <a:pt x="2065" y="883"/>
                      <a:pt x="1982" y="576"/>
                      <a:pt x="1563" y="297"/>
                    </a:cubicBezTo>
                    <a:cubicBezTo>
                      <a:pt x="1251" y="122"/>
                      <a:pt x="817" y="1"/>
                      <a:pt x="4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6" name="Google Shape;19396;p53"/>
              <p:cNvSpPr/>
              <p:nvPr/>
            </p:nvSpPr>
            <p:spPr>
              <a:xfrm>
                <a:off x="5730950" y="4318375"/>
                <a:ext cx="55825" cy="78150"/>
              </a:xfrm>
              <a:custGeom>
                <a:rect b="b" l="l" r="r" t="t"/>
                <a:pathLst>
                  <a:path extrusionOk="0" h="3126" w="2233">
                    <a:moveTo>
                      <a:pt x="308" y="0"/>
                    </a:moveTo>
                    <a:cubicBezTo>
                      <a:pt x="1" y="558"/>
                      <a:pt x="85" y="1563"/>
                      <a:pt x="391" y="2232"/>
                    </a:cubicBezTo>
                    <a:cubicBezTo>
                      <a:pt x="698" y="2874"/>
                      <a:pt x="1145" y="3013"/>
                      <a:pt x="1758" y="3125"/>
                    </a:cubicBezTo>
                    <a:cubicBezTo>
                      <a:pt x="2065" y="2595"/>
                      <a:pt x="2233" y="2176"/>
                      <a:pt x="1926" y="1507"/>
                    </a:cubicBezTo>
                    <a:cubicBezTo>
                      <a:pt x="1647" y="865"/>
                      <a:pt x="922" y="112"/>
                      <a:pt x="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7" name="Google Shape;19397;p53"/>
              <p:cNvSpPr/>
              <p:nvPr/>
            </p:nvSpPr>
            <p:spPr>
              <a:xfrm>
                <a:off x="5788850" y="4345575"/>
                <a:ext cx="41875" cy="53025"/>
              </a:xfrm>
              <a:custGeom>
                <a:rect b="b" l="l" r="r" t="t"/>
                <a:pathLst>
                  <a:path extrusionOk="0" h="2121" w="1675">
                    <a:moveTo>
                      <a:pt x="1479" y="0"/>
                    </a:moveTo>
                    <a:lnTo>
                      <a:pt x="1479" y="0"/>
                    </a:lnTo>
                    <a:cubicBezTo>
                      <a:pt x="1061" y="56"/>
                      <a:pt x="503" y="530"/>
                      <a:pt x="252" y="977"/>
                    </a:cubicBezTo>
                    <a:cubicBezTo>
                      <a:pt x="0" y="1423"/>
                      <a:pt x="112" y="1730"/>
                      <a:pt x="279" y="2121"/>
                    </a:cubicBezTo>
                    <a:cubicBezTo>
                      <a:pt x="726" y="2093"/>
                      <a:pt x="1033" y="2009"/>
                      <a:pt x="1284" y="1563"/>
                    </a:cubicBezTo>
                    <a:cubicBezTo>
                      <a:pt x="1535" y="1116"/>
                      <a:pt x="1674" y="419"/>
                      <a:pt x="14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8" name="Google Shape;19398;p53"/>
              <p:cNvSpPr/>
              <p:nvPr/>
            </p:nvSpPr>
            <p:spPr>
              <a:xfrm>
                <a:off x="5691900" y="4367225"/>
                <a:ext cx="48850" cy="41900"/>
              </a:xfrm>
              <a:custGeom>
                <a:rect b="b" l="l" r="r" t="t"/>
                <a:pathLst>
                  <a:path extrusionOk="0" h="1676" w="1954">
                    <a:moveTo>
                      <a:pt x="280" y="0"/>
                    </a:moveTo>
                    <a:cubicBezTo>
                      <a:pt x="201" y="0"/>
                      <a:pt x="125" y="9"/>
                      <a:pt x="56" y="27"/>
                    </a:cubicBezTo>
                    <a:cubicBezTo>
                      <a:pt x="1" y="474"/>
                      <a:pt x="391" y="1087"/>
                      <a:pt x="782" y="1422"/>
                    </a:cubicBezTo>
                    <a:cubicBezTo>
                      <a:pt x="1003" y="1612"/>
                      <a:pt x="1197" y="1676"/>
                      <a:pt x="1405" y="1676"/>
                    </a:cubicBezTo>
                    <a:cubicBezTo>
                      <a:pt x="1564" y="1676"/>
                      <a:pt x="1732" y="1638"/>
                      <a:pt x="1926" y="1590"/>
                    </a:cubicBezTo>
                    <a:cubicBezTo>
                      <a:pt x="1953" y="1143"/>
                      <a:pt x="1926" y="836"/>
                      <a:pt x="1535" y="501"/>
                    </a:cubicBezTo>
                    <a:cubicBezTo>
                      <a:pt x="1209" y="222"/>
                      <a:pt x="687" y="0"/>
                      <a:pt x="2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9" name="Google Shape;19399;p53"/>
              <p:cNvSpPr/>
              <p:nvPr/>
            </p:nvSpPr>
            <p:spPr>
              <a:xfrm>
                <a:off x="5631925" y="4406200"/>
                <a:ext cx="55825" cy="35000"/>
              </a:xfrm>
              <a:custGeom>
                <a:rect b="b" l="l" r="r" t="t"/>
                <a:pathLst>
                  <a:path extrusionOk="0" h="1400" w="2233">
                    <a:moveTo>
                      <a:pt x="655" y="0"/>
                    </a:moveTo>
                    <a:cubicBezTo>
                      <a:pt x="407" y="0"/>
                      <a:pt x="171" y="44"/>
                      <a:pt x="0" y="142"/>
                    </a:cubicBezTo>
                    <a:cubicBezTo>
                      <a:pt x="84" y="588"/>
                      <a:pt x="614" y="1091"/>
                      <a:pt x="1088" y="1286"/>
                    </a:cubicBezTo>
                    <a:cubicBezTo>
                      <a:pt x="1257" y="1366"/>
                      <a:pt x="1402" y="1399"/>
                      <a:pt x="1535" y="1399"/>
                    </a:cubicBezTo>
                    <a:cubicBezTo>
                      <a:pt x="1776" y="1399"/>
                      <a:pt x="1981" y="1290"/>
                      <a:pt x="2232" y="1146"/>
                    </a:cubicBezTo>
                    <a:cubicBezTo>
                      <a:pt x="2148" y="728"/>
                      <a:pt x="2037" y="421"/>
                      <a:pt x="1563" y="198"/>
                    </a:cubicBezTo>
                    <a:cubicBezTo>
                      <a:pt x="1312" y="73"/>
                      <a:pt x="973" y="0"/>
                      <a:pt x="6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0" name="Google Shape;19400;p53"/>
              <p:cNvSpPr/>
              <p:nvPr/>
            </p:nvSpPr>
            <p:spPr>
              <a:xfrm>
                <a:off x="5841850" y="4311400"/>
                <a:ext cx="36300" cy="57900"/>
              </a:xfrm>
              <a:custGeom>
                <a:rect b="b" l="l" r="r" t="t"/>
                <a:pathLst>
                  <a:path extrusionOk="0" h="2316" w="1452">
                    <a:moveTo>
                      <a:pt x="1173" y="0"/>
                    </a:moveTo>
                    <a:cubicBezTo>
                      <a:pt x="754" y="112"/>
                      <a:pt x="308" y="698"/>
                      <a:pt x="140" y="1172"/>
                    </a:cubicBezTo>
                    <a:cubicBezTo>
                      <a:pt x="1" y="1674"/>
                      <a:pt x="168" y="1953"/>
                      <a:pt x="419" y="2316"/>
                    </a:cubicBezTo>
                    <a:cubicBezTo>
                      <a:pt x="838" y="2176"/>
                      <a:pt x="1145" y="2037"/>
                      <a:pt x="1284" y="1563"/>
                    </a:cubicBezTo>
                    <a:cubicBezTo>
                      <a:pt x="1452" y="1060"/>
                      <a:pt x="1424" y="335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1" name="Google Shape;19401;p53"/>
              <p:cNvSpPr/>
              <p:nvPr/>
            </p:nvSpPr>
            <p:spPr>
              <a:xfrm>
                <a:off x="6367750" y="3955275"/>
                <a:ext cx="76750" cy="50425"/>
              </a:xfrm>
              <a:custGeom>
                <a:rect b="b" l="l" r="r" t="t"/>
                <a:pathLst>
                  <a:path extrusionOk="0" h="2017" w="3070">
                    <a:moveTo>
                      <a:pt x="2126" y="0"/>
                    </a:moveTo>
                    <a:cubicBezTo>
                      <a:pt x="1920" y="0"/>
                      <a:pt x="1700" y="54"/>
                      <a:pt x="1451" y="184"/>
                    </a:cubicBezTo>
                    <a:cubicBezTo>
                      <a:pt x="810" y="519"/>
                      <a:pt x="84" y="1244"/>
                      <a:pt x="1" y="1858"/>
                    </a:cubicBezTo>
                    <a:cubicBezTo>
                      <a:pt x="218" y="1967"/>
                      <a:pt x="503" y="2016"/>
                      <a:pt x="808" y="2016"/>
                    </a:cubicBezTo>
                    <a:cubicBezTo>
                      <a:pt x="1286" y="2016"/>
                      <a:pt x="1813" y="1895"/>
                      <a:pt x="2205" y="1691"/>
                    </a:cubicBezTo>
                    <a:cubicBezTo>
                      <a:pt x="2846" y="1384"/>
                      <a:pt x="2986" y="937"/>
                      <a:pt x="3070" y="324"/>
                    </a:cubicBezTo>
                    <a:cubicBezTo>
                      <a:pt x="2745" y="136"/>
                      <a:pt x="2452" y="0"/>
                      <a:pt x="2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2" name="Google Shape;19402;p53"/>
              <p:cNvSpPr/>
              <p:nvPr/>
            </p:nvSpPr>
            <p:spPr>
              <a:xfrm>
                <a:off x="6392175" y="3910825"/>
                <a:ext cx="53725" cy="36100"/>
              </a:xfrm>
              <a:custGeom>
                <a:rect b="b" l="l" r="r" t="t"/>
                <a:pathLst>
                  <a:path extrusionOk="0" h="1444" w="2149">
                    <a:moveTo>
                      <a:pt x="547" y="1"/>
                    </a:moveTo>
                    <a:cubicBezTo>
                      <a:pt x="339" y="1"/>
                      <a:pt x="146" y="37"/>
                      <a:pt x="0" y="121"/>
                    </a:cubicBezTo>
                    <a:cubicBezTo>
                      <a:pt x="56" y="539"/>
                      <a:pt x="558" y="1069"/>
                      <a:pt x="1005" y="1321"/>
                    </a:cubicBezTo>
                    <a:cubicBezTo>
                      <a:pt x="1179" y="1408"/>
                      <a:pt x="1332" y="1444"/>
                      <a:pt x="1477" y="1444"/>
                    </a:cubicBezTo>
                    <a:cubicBezTo>
                      <a:pt x="1703" y="1444"/>
                      <a:pt x="1910" y="1356"/>
                      <a:pt x="2148" y="1237"/>
                    </a:cubicBezTo>
                    <a:cubicBezTo>
                      <a:pt x="2093" y="818"/>
                      <a:pt x="2009" y="484"/>
                      <a:pt x="1563" y="260"/>
                    </a:cubicBezTo>
                    <a:cubicBezTo>
                      <a:pt x="1283" y="103"/>
                      <a:pt x="895" y="1"/>
                      <a:pt x="5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3" name="Google Shape;19403;p53"/>
              <p:cNvSpPr/>
              <p:nvPr/>
            </p:nvSpPr>
            <p:spPr>
              <a:xfrm>
                <a:off x="6415175" y="3998025"/>
                <a:ext cx="45375" cy="47700"/>
              </a:xfrm>
              <a:custGeom>
                <a:rect b="b" l="l" r="r" t="t"/>
                <a:pathLst>
                  <a:path extrusionOk="0" h="1908" w="1815">
                    <a:moveTo>
                      <a:pt x="1402" y="1"/>
                    </a:moveTo>
                    <a:cubicBezTo>
                      <a:pt x="1068" y="1"/>
                      <a:pt x="813" y="75"/>
                      <a:pt x="559" y="399"/>
                    </a:cubicBezTo>
                    <a:cubicBezTo>
                      <a:pt x="224" y="818"/>
                      <a:pt x="1" y="1487"/>
                      <a:pt x="112" y="1906"/>
                    </a:cubicBezTo>
                    <a:cubicBezTo>
                      <a:pt x="128" y="1907"/>
                      <a:pt x="143" y="1907"/>
                      <a:pt x="158" y="1907"/>
                    </a:cubicBezTo>
                    <a:cubicBezTo>
                      <a:pt x="600" y="1907"/>
                      <a:pt x="1183" y="1530"/>
                      <a:pt x="1479" y="1153"/>
                    </a:cubicBezTo>
                    <a:cubicBezTo>
                      <a:pt x="1814" y="734"/>
                      <a:pt x="1758" y="427"/>
                      <a:pt x="1619" y="9"/>
                    </a:cubicBezTo>
                    <a:cubicBezTo>
                      <a:pt x="1543" y="4"/>
                      <a:pt x="1471" y="1"/>
                      <a:pt x="14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4" name="Google Shape;19404;p53"/>
              <p:cNvSpPr/>
              <p:nvPr/>
            </p:nvSpPr>
            <p:spPr>
              <a:xfrm>
                <a:off x="6456325" y="4049150"/>
                <a:ext cx="38400" cy="56525"/>
              </a:xfrm>
              <a:custGeom>
                <a:rect b="b" l="l" r="r" t="t"/>
                <a:pathLst>
                  <a:path extrusionOk="0" h="2261" w="1536">
                    <a:moveTo>
                      <a:pt x="1173" y="0"/>
                    </a:moveTo>
                    <a:cubicBezTo>
                      <a:pt x="726" y="112"/>
                      <a:pt x="419" y="223"/>
                      <a:pt x="224" y="698"/>
                    </a:cubicBezTo>
                    <a:cubicBezTo>
                      <a:pt x="29" y="1172"/>
                      <a:pt x="1" y="1870"/>
                      <a:pt x="224" y="2260"/>
                    </a:cubicBezTo>
                    <a:cubicBezTo>
                      <a:pt x="670" y="2149"/>
                      <a:pt x="1145" y="1618"/>
                      <a:pt x="1340" y="1144"/>
                    </a:cubicBezTo>
                    <a:cubicBezTo>
                      <a:pt x="1535" y="670"/>
                      <a:pt x="1396" y="391"/>
                      <a:pt x="1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5" name="Google Shape;19405;p53"/>
              <p:cNvSpPr/>
              <p:nvPr/>
            </p:nvSpPr>
            <p:spPr>
              <a:xfrm>
                <a:off x="6355900" y="3863175"/>
                <a:ext cx="58600" cy="32400"/>
              </a:xfrm>
              <a:custGeom>
                <a:rect b="b" l="l" r="r" t="t"/>
                <a:pathLst>
                  <a:path extrusionOk="0" h="1296" w="2344">
                    <a:moveTo>
                      <a:pt x="1001" y="0"/>
                    </a:moveTo>
                    <a:cubicBezTo>
                      <a:pt x="627" y="0"/>
                      <a:pt x="237" y="87"/>
                      <a:pt x="0" y="269"/>
                    </a:cubicBezTo>
                    <a:cubicBezTo>
                      <a:pt x="168" y="660"/>
                      <a:pt x="754" y="1078"/>
                      <a:pt x="1228" y="1246"/>
                    </a:cubicBezTo>
                    <a:cubicBezTo>
                      <a:pt x="1352" y="1280"/>
                      <a:pt x="1462" y="1296"/>
                      <a:pt x="1563" y="1296"/>
                    </a:cubicBezTo>
                    <a:cubicBezTo>
                      <a:pt x="1871" y="1296"/>
                      <a:pt x="2092" y="1149"/>
                      <a:pt x="2344" y="939"/>
                    </a:cubicBezTo>
                    <a:cubicBezTo>
                      <a:pt x="2204" y="520"/>
                      <a:pt x="2065" y="213"/>
                      <a:pt x="1563" y="74"/>
                    </a:cubicBezTo>
                    <a:cubicBezTo>
                      <a:pt x="1397" y="25"/>
                      <a:pt x="1202" y="0"/>
                      <a:pt x="10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6" name="Google Shape;19406;p53"/>
              <p:cNvSpPr/>
              <p:nvPr/>
            </p:nvSpPr>
            <p:spPr>
              <a:xfrm>
                <a:off x="6182925" y="4501525"/>
                <a:ext cx="50950" cy="33075"/>
              </a:xfrm>
              <a:custGeom>
                <a:rect b="b" l="l" r="r" t="t"/>
                <a:pathLst>
                  <a:path extrusionOk="0" h="1323" w="2038">
                    <a:moveTo>
                      <a:pt x="1417" y="0"/>
                    </a:moveTo>
                    <a:cubicBezTo>
                      <a:pt x="1282" y="0"/>
                      <a:pt x="1140" y="36"/>
                      <a:pt x="977" y="123"/>
                    </a:cubicBezTo>
                    <a:cubicBezTo>
                      <a:pt x="531" y="347"/>
                      <a:pt x="84" y="821"/>
                      <a:pt x="0" y="1211"/>
                    </a:cubicBezTo>
                    <a:cubicBezTo>
                      <a:pt x="145" y="1289"/>
                      <a:pt x="337" y="1323"/>
                      <a:pt x="543" y="1323"/>
                    </a:cubicBezTo>
                    <a:cubicBezTo>
                      <a:pt x="856" y="1323"/>
                      <a:pt x="1199" y="1245"/>
                      <a:pt x="1451" y="1128"/>
                    </a:cubicBezTo>
                    <a:cubicBezTo>
                      <a:pt x="1898" y="905"/>
                      <a:pt x="1981" y="626"/>
                      <a:pt x="2037" y="207"/>
                    </a:cubicBezTo>
                    <a:cubicBezTo>
                      <a:pt x="1816" y="88"/>
                      <a:pt x="1626" y="0"/>
                      <a:pt x="1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7" name="Google Shape;19407;p53"/>
              <p:cNvSpPr/>
              <p:nvPr/>
            </p:nvSpPr>
            <p:spPr>
              <a:xfrm>
                <a:off x="6198975" y="4472450"/>
                <a:ext cx="35575" cy="23725"/>
              </a:xfrm>
              <a:custGeom>
                <a:rect b="b" l="l" r="r" t="t"/>
                <a:pathLst>
                  <a:path extrusionOk="0" h="949" w="1423">
                    <a:moveTo>
                      <a:pt x="346" y="1"/>
                    </a:moveTo>
                    <a:cubicBezTo>
                      <a:pt x="219" y="1"/>
                      <a:pt x="99" y="19"/>
                      <a:pt x="0" y="59"/>
                    </a:cubicBezTo>
                    <a:cubicBezTo>
                      <a:pt x="56" y="366"/>
                      <a:pt x="363" y="700"/>
                      <a:pt x="670" y="868"/>
                    </a:cubicBezTo>
                    <a:cubicBezTo>
                      <a:pt x="794" y="924"/>
                      <a:pt x="899" y="949"/>
                      <a:pt x="998" y="949"/>
                    </a:cubicBezTo>
                    <a:cubicBezTo>
                      <a:pt x="1143" y="949"/>
                      <a:pt x="1273" y="895"/>
                      <a:pt x="1423" y="812"/>
                    </a:cubicBezTo>
                    <a:cubicBezTo>
                      <a:pt x="1395" y="533"/>
                      <a:pt x="1339" y="338"/>
                      <a:pt x="1032" y="170"/>
                    </a:cubicBezTo>
                    <a:cubicBezTo>
                      <a:pt x="834" y="62"/>
                      <a:pt x="578" y="1"/>
                      <a:pt x="3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8" name="Google Shape;19408;p53"/>
              <p:cNvSpPr/>
              <p:nvPr/>
            </p:nvSpPr>
            <p:spPr>
              <a:xfrm>
                <a:off x="6214300" y="4529500"/>
                <a:ext cx="30025" cy="31625"/>
              </a:xfrm>
              <a:custGeom>
                <a:rect b="b" l="l" r="r" t="t"/>
                <a:pathLst>
                  <a:path extrusionOk="0" h="1265" w="1201">
                    <a:moveTo>
                      <a:pt x="905" y="0"/>
                    </a:moveTo>
                    <a:cubicBezTo>
                      <a:pt x="697" y="0"/>
                      <a:pt x="521" y="57"/>
                      <a:pt x="364" y="260"/>
                    </a:cubicBezTo>
                    <a:cubicBezTo>
                      <a:pt x="140" y="539"/>
                      <a:pt x="1" y="985"/>
                      <a:pt x="85" y="1264"/>
                    </a:cubicBezTo>
                    <a:cubicBezTo>
                      <a:pt x="364" y="1264"/>
                      <a:pt x="782" y="1013"/>
                      <a:pt x="977" y="762"/>
                    </a:cubicBezTo>
                    <a:cubicBezTo>
                      <a:pt x="1201" y="483"/>
                      <a:pt x="1145" y="288"/>
                      <a:pt x="1061" y="9"/>
                    </a:cubicBezTo>
                    <a:cubicBezTo>
                      <a:pt x="1007" y="3"/>
                      <a:pt x="955" y="0"/>
                      <a:pt x="9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9" name="Google Shape;19409;p53"/>
              <p:cNvSpPr/>
              <p:nvPr/>
            </p:nvSpPr>
            <p:spPr>
              <a:xfrm>
                <a:off x="6284050" y="4557600"/>
                <a:ext cx="25150" cy="36300"/>
              </a:xfrm>
              <a:custGeom>
                <a:rect b="b" l="l" r="r" t="t"/>
                <a:pathLst>
                  <a:path extrusionOk="0" h="1452" w="1006">
                    <a:moveTo>
                      <a:pt x="754" y="1"/>
                    </a:moveTo>
                    <a:cubicBezTo>
                      <a:pt x="475" y="57"/>
                      <a:pt x="280" y="112"/>
                      <a:pt x="140" y="447"/>
                    </a:cubicBezTo>
                    <a:cubicBezTo>
                      <a:pt x="29" y="754"/>
                      <a:pt x="1" y="1228"/>
                      <a:pt x="140" y="1451"/>
                    </a:cubicBezTo>
                    <a:cubicBezTo>
                      <a:pt x="419" y="1396"/>
                      <a:pt x="754" y="1033"/>
                      <a:pt x="866" y="726"/>
                    </a:cubicBezTo>
                    <a:cubicBezTo>
                      <a:pt x="1005" y="419"/>
                      <a:pt x="921" y="224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0" name="Google Shape;19410;p53"/>
              <p:cNvSpPr/>
              <p:nvPr/>
            </p:nvSpPr>
            <p:spPr>
              <a:xfrm>
                <a:off x="6150150" y="4358575"/>
                <a:ext cx="38375" cy="21200"/>
              </a:xfrm>
              <a:custGeom>
                <a:rect b="b" l="l" r="r" t="t"/>
                <a:pathLst>
                  <a:path extrusionOk="0" h="848" w="1535">
                    <a:moveTo>
                      <a:pt x="599" y="1"/>
                    </a:moveTo>
                    <a:cubicBezTo>
                      <a:pt x="370" y="1"/>
                      <a:pt x="137" y="58"/>
                      <a:pt x="0" y="178"/>
                    </a:cubicBezTo>
                    <a:cubicBezTo>
                      <a:pt x="84" y="457"/>
                      <a:pt x="474" y="736"/>
                      <a:pt x="781" y="820"/>
                    </a:cubicBezTo>
                    <a:cubicBezTo>
                      <a:pt x="860" y="839"/>
                      <a:pt x="929" y="848"/>
                      <a:pt x="992" y="848"/>
                    </a:cubicBezTo>
                    <a:cubicBezTo>
                      <a:pt x="1199" y="848"/>
                      <a:pt x="1342" y="753"/>
                      <a:pt x="1535" y="624"/>
                    </a:cubicBezTo>
                    <a:cubicBezTo>
                      <a:pt x="1423" y="345"/>
                      <a:pt x="1339" y="150"/>
                      <a:pt x="1005" y="66"/>
                    </a:cubicBezTo>
                    <a:cubicBezTo>
                      <a:pt x="886" y="23"/>
                      <a:pt x="743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1" name="Google Shape;19411;p53"/>
              <p:cNvSpPr/>
              <p:nvPr/>
            </p:nvSpPr>
            <p:spPr>
              <a:xfrm>
                <a:off x="5622850" y="4545200"/>
                <a:ext cx="57925" cy="32950"/>
              </a:xfrm>
              <a:custGeom>
                <a:rect b="b" l="l" r="r" t="t"/>
                <a:pathLst>
                  <a:path extrusionOk="0" h="1318" w="2317">
                    <a:moveTo>
                      <a:pt x="1432" y="1"/>
                    </a:moveTo>
                    <a:cubicBezTo>
                      <a:pt x="1192" y="1"/>
                      <a:pt x="951" y="36"/>
                      <a:pt x="754" y="106"/>
                    </a:cubicBezTo>
                    <a:cubicBezTo>
                      <a:pt x="252" y="274"/>
                      <a:pt x="140" y="580"/>
                      <a:pt x="0" y="999"/>
                    </a:cubicBezTo>
                    <a:cubicBezTo>
                      <a:pt x="262" y="1180"/>
                      <a:pt x="480" y="1317"/>
                      <a:pt x="769" y="1317"/>
                    </a:cubicBezTo>
                    <a:cubicBezTo>
                      <a:pt x="881" y="1317"/>
                      <a:pt x="1004" y="1297"/>
                      <a:pt x="1144" y="1250"/>
                    </a:cubicBezTo>
                    <a:cubicBezTo>
                      <a:pt x="1619" y="1083"/>
                      <a:pt x="2177" y="636"/>
                      <a:pt x="2316" y="218"/>
                    </a:cubicBezTo>
                    <a:cubicBezTo>
                      <a:pt x="2104" y="71"/>
                      <a:pt x="1769" y="1"/>
                      <a:pt x="14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2" name="Google Shape;19412;p53"/>
              <p:cNvSpPr/>
              <p:nvPr/>
            </p:nvSpPr>
            <p:spPr>
              <a:xfrm>
                <a:off x="5530075" y="4114700"/>
                <a:ext cx="30725" cy="50250"/>
              </a:xfrm>
              <a:custGeom>
                <a:rect b="b" l="l" r="r" t="t"/>
                <a:pathLst>
                  <a:path extrusionOk="0" h="2010" w="1229">
                    <a:moveTo>
                      <a:pt x="977" y="1"/>
                    </a:moveTo>
                    <a:cubicBezTo>
                      <a:pt x="615" y="140"/>
                      <a:pt x="252" y="615"/>
                      <a:pt x="113" y="1061"/>
                    </a:cubicBezTo>
                    <a:cubicBezTo>
                      <a:pt x="1" y="1479"/>
                      <a:pt x="140" y="1703"/>
                      <a:pt x="364" y="2010"/>
                    </a:cubicBezTo>
                    <a:cubicBezTo>
                      <a:pt x="726" y="1898"/>
                      <a:pt x="977" y="1758"/>
                      <a:pt x="1089" y="1340"/>
                    </a:cubicBezTo>
                    <a:cubicBezTo>
                      <a:pt x="1228" y="921"/>
                      <a:pt x="1201" y="308"/>
                      <a:pt x="9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3" name="Google Shape;19413;p53"/>
              <p:cNvSpPr/>
              <p:nvPr/>
            </p:nvSpPr>
            <p:spPr>
              <a:xfrm>
                <a:off x="5613075" y="4495375"/>
                <a:ext cx="46075" cy="46175"/>
              </a:xfrm>
              <a:custGeom>
                <a:rect b="b" l="l" r="r" t="t"/>
                <a:pathLst>
                  <a:path extrusionOk="0" h="1847" w="1843">
                    <a:moveTo>
                      <a:pt x="1664" y="1"/>
                    </a:moveTo>
                    <a:cubicBezTo>
                      <a:pt x="1229" y="1"/>
                      <a:pt x="673" y="339"/>
                      <a:pt x="336" y="676"/>
                    </a:cubicBezTo>
                    <a:cubicBezTo>
                      <a:pt x="1" y="1067"/>
                      <a:pt x="29" y="1402"/>
                      <a:pt x="113" y="1820"/>
                    </a:cubicBezTo>
                    <a:cubicBezTo>
                      <a:pt x="235" y="1835"/>
                      <a:pt x="349" y="1847"/>
                      <a:pt x="457" y="1847"/>
                    </a:cubicBezTo>
                    <a:cubicBezTo>
                      <a:pt x="743" y="1847"/>
                      <a:pt x="986" y="1769"/>
                      <a:pt x="1228" y="1485"/>
                    </a:cubicBezTo>
                    <a:cubicBezTo>
                      <a:pt x="1563" y="1123"/>
                      <a:pt x="1842" y="453"/>
                      <a:pt x="1759" y="7"/>
                    </a:cubicBezTo>
                    <a:cubicBezTo>
                      <a:pt x="1728" y="3"/>
                      <a:pt x="1696" y="1"/>
                      <a:pt x="16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4" name="Google Shape;19414;p53"/>
              <p:cNvSpPr/>
              <p:nvPr/>
            </p:nvSpPr>
            <p:spPr>
              <a:xfrm>
                <a:off x="5945775" y="3778675"/>
                <a:ext cx="57225" cy="32950"/>
              </a:xfrm>
              <a:custGeom>
                <a:rect b="b" l="l" r="r" t="t"/>
                <a:pathLst>
                  <a:path extrusionOk="0" h="1318" w="2289">
                    <a:moveTo>
                      <a:pt x="1425" y="1"/>
                    </a:moveTo>
                    <a:cubicBezTo>
                      <a:pt x="1183" y="1"/>
                      <a:pt x="935" y="36"/>
                      <a:pt x="726" y="106"/>
                    </a:cubicBezTo>
                    <a:cubicBezTo>
                      <a:pt x="252" y="273"/>
                      <a:pt x="112" y="580"/>
                      <a:pt x="1" y="999"/>
                    </a:cubicBezTo>
                    <a:cubicBezTo>
                      <a:pt x="262" y="1180"/>
                      <a:pt x="480" y="1317"/>
                      <a:pt x="759" y="1317"/>
                    </a:cubicBezTo>
                    <a:cubicBezTo>
                      <a:pt x="867" y="1317"/>
                      <a:pt x="984" y="1297"/>
                      <a:pt x="1117" y="1250"/>
                    </a:cubicBezTo>
                    <a:cubicBezTo>
                      <a:pt x="1619" y="1082"/>
                      <a:pt x="2177" y="636"/>
                      <a:pt x="2288" y="218"/>
                    </a:cubicBezTo>
                    <a:cubicBezTo>
                      <a:pt x="2093" y="71"/>
                      <a:pt x="1764" y="1"/>
                      <a:pt x="14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5" name="Google Shape;19415;p53"/>
              <p:cNvSpPr/>
              <p:nvPr/>
            </p:nvSpPr>
            <p:spPr>
              <a:xfrm>
                <a:off x="5923450" y="3689950"/>
                <a:ext cx="57225" cy="78125"/>
              </a:xfrm>
              <a:custGeom>
                <a:rect b="b" l="l" r="r" t="t"/>
                <a:pathLst>
                  <a:path extrusionOk="0" h="3125" w="2289">
                    <a:moveTo>
                      <a:pt x="1982" y="0"/>
                    </a:moveTo>
                    <a:lnTo>
                      <a:pt x="1982" y="0"/>
                    </a:lnTo>
                    <a:cubicBezTo>
                      <a:pt x="1368" y="84"/>
                      <a:pt x="643" y="809"/>
                      <a:pt x="308" y="1479"/>
                    </a:cubicBezTo>
                    <a:cubicBezTo>
                      <a:pt x="1" y="2148"/>
                      <a:pt x="168" y="2567"/>
                      <a:pt x="475" y="3125"/>
                    </a:cubicBezTo>
                    <a:cubicBezTo>
                      <a:pt x="1117" y="3013"/>
                      <a:pt x="1535" y="2874"/>
                      <a:pt x="1870" y="2204"/>
                    </a:cubicBezTo>
                    <a:cubicBezTo>
                      <a:pt x="2177" y="1563"/>
                      <a:pt x="2289" y="530"/>
                      <a:pt x="19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6" name="Google Shape;19416;p53"/>
              <p:cNvSpPr/>
              <p:nvPr/>
            </p:nvSpPr>
            <p:spPr>
              <a:xfrm>
                <a:off x="7067325" y="4344175"/>
                <a:ext cx="86500" cy="42625"/>
              </a:xfrm>
              <a:custGeom>
                <a:rect b="b" l="l" r="r" t="t"/>
                <a:pathLst>
                  <a:path extrusionOk="0" h="1705" w="3460">
                    <a:moveTo>
                      <a:pt x="1423" y="1"/>
                    </a:moveTo>
                    <a:cubicBezTo>
                      <a:pt x="698" y="1"/>
                      <a:pt x="391" y="335"/>
                      <a:pt x="0" y="838"/>
                    </a:cubicBezTo>
                    <a:cubicBezTo>
                      <a:pt x="363" y="1340"/>
                      <a:pt x="670" y="1702"/>
                      <a:pt x="1395" y="1702"/>
                    </a:cubicBezTo>
                    <a:cubicBezTo>
                      <a:pt x="1424" y="1704"/>
                      <a:pt x="1452" y="1704"/>
                      <a:pt x="1481" y="1704"/>
                    </a:cubicBezTo>
                    <a:cubicBezTo>
                      <a:pt x="2194" y="1704"/>
                      <a:pt x="3085" y="1376"/>
                      <a:pt x="3460" y="893"/>
                    </a:cubicBezTo>
                    <a:cubicBezTo>
                      <a:pt x="3097" y="391"/>
                      <a:pt x="2149" y="28"/>
                      <a:pt x="1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7" name="Google Shape;19417;p53"/>
              <p:cNvSpPr/>
              <p:nvPr/>
            </p:nvSpPr>
            <p:spPr>
              <a:xfrm>
                <a:off x="7058950" y="4369975"/>
                <a:ext cx="43975" cy="50250"/>
              </a:xfrm>
              <a:custGeom>
                <a:rect b="b" l="l" r="r" t="t"/>
                <a:pathLst>
                  <a:path extrusionOk="0" h="2010" w="1759">
                    <a:moveTo>
                      <a:pt x="224" y="1"/>
                    </a:moveTo>
                    <a:lnTo>
                      <a:pt x="224" y="1"/>
                    </a:lnTo>
                    <a:cubicBezTo>
                      <a:pt x="84" y="419"/>
                      <a:pt x="1" y="754"/>
                      <a:pt x="280" y="1173"/>
                    </a:cubicBezTo>
                    <a:cubicBezTo>
                      <a:pt x="587" y="1591"/>
                      <a:pt x="1172" y="2010"/>
                      <a:pt x="1591" y="2010"/>
                    </a:cubicBezTo>
                    <a:cubicBezTo>
                      <a:pt x="1758" y="1591"/>
                      <a:pt x="1563" y="922"/>
                      <a:pt x="1284" y="475"/>
                    </a:cubicBezTo>
                    <a:cubicBezTo>
                      <a:pt x="977" y="57"/>
                      <a:pt x="670" y="29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8" name="Google Shape;19418;p53"/>
              <p:cNvSpPr/>
              <p:nvPr/>
            </p:nvSpPr>
            <p:spPr>
              <a:xfrm>
                <a:off x="7073600" y="4300800"/>
                <a:ext cx="55825" cy="34375"/>
              </a:xfrm>
              <a:custGeom>
                <a:rect b="b" l="l" r="r" t="t"/>
                <a:pathLst>
                  <a:path extrusionOk="0" h="1375" w="2233">
                    <a:moveTo>
                      <a:pt x="1556" y="1"/>
                    </a:moveTo>
                    <a:cubicBezTo>
                      <a:pt x="1245" y="1"/>
                      <a:pt x="915" y="66"/>
                      <a:pt x="670" y="173"/>
                    </a:cubicBezTo>
                    <a:cubicBezTo>
                      <a:pt x="196" y="396"/>
                      <a:pt x="84" y="703"/>
                      <a:pt x="1" y="1122"/>
                    </a:cubicBezTo>
                    <a:cubicBezTo>
                      <a:pt x="252" y="1265"/>
                      <a:pt x="457" y="1374"/>
                      <a:pt x="698" y="1374"/>
                    </a:cubicBezTo>
                    <a:cubicBezTo>
                      <a:pt x="831" y="1374"/>
                      <a:pt x="975" y="1341"/>
                      <a:pt x="1144" y="1261"/>
                    </a:cubicBezTo>
                    <a:cubicBezTo>
                      <a:pt x="1619" y="1066"/>
                      <a:pt x="2149" y="564"/>
                      <a:pt x="2232" y="145"/>
                    </a:cubicBezTo>
                    <a:cubicBezTo>
                      <a:pt x="2056" y="45"/>
                      <a:pt x="1812" y="1"/>
                      <a:pt x="15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9" name="Google Shape;19419;p53"/>
              <p:cNvSpPr/>
              <p:nvPr/>
            </p:nvSpPr>
            <p:spPr>
              <a:xfrm>
                <a:off x="7114050" y="4395550"/>
                <a:ext cx="55825" cy="34100"/>
              </a:xfrm>
              <a:custGeom>
                <a:rect b="b" l="l" r="r" t="t"/>
                <a:pathLst>
                  <a:path extrusionOk="0" h="1364" w="2233">
                    <a:moveTo>
                      <a:pt x="718" y="1"/>
                    </a:moveTo>
                    <a:cubicBezTo>
                      <a:pt x="459" y="1"/>
                      <a:pt x="242" y="112"/>
                      <a:pt x="1" y="261"/>
                    </a:cubicBezTo>
                    <a:cubicBezTo>
                      <a:pt x="84" y="680"/>
                      <a:pt x="196" y="987"/>
                      <a:pt x="670" y="1182"/>
                    </a:cubicBezTo>
                    <a:cubicBezTo>
                      <a:pt x="922" y="1300"/>
                      <a:pt x="1245" y="1364"/>
                      <a:pt x="1547" y="1364"/>
                    </a:cubicBezTo>
                    <a:cubicBezTo>
                      <a:pt x="1813" y="1364"/>
                      <a:pt x="2063" y="1314"/>
                      <a:pt x="2233" y="1210"/>
                    </a:cubicBezTo>
                    <a:cubicBezTo>
                      <a:pt x="2149" y="763"/>
                      <a:pt x="1619" y="289"/>
                      <a:pt x="1145" y="94"/>
                    </a:cubicBezTo>
                    <a:cubicBezTo>
                      <a:pt x="986" y="29"/>
                      <a:pt x="847" y="1"/>
                      <a:pt x="7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0" name="Google Shape;19420;p53"/>
              <p:cNvSpPr/>
              <p:nvPr/>
            </p:nvSpPr>
            <p:spPr>
              <a:xfrm>
                <a:off x="7733425" y="4443225"/>
                <a:ext cx="80925" cy="42575"/>
              </a:xfrm>
              <a:custGeom>
                <a:rect b="b" l="l" r="r" t="t"/>
                <a:pathLst>
                  <a:path extrusionOk="0" h="1703" w="3237">
                    <a:moveTo>
                      <a:pt x="1311" y="0"/>
                    </a:moveTo>
                    <a:cubicBezTo>
                      <a:pt x="642" y="0"/>
                      <a:pt x="335" y="335"/>
                      <a:pt x="0" y="837"/>
                    </a:cubicBezTo>
                    <a:cubicBezTo>
                      <a:pt x="335" y="1339"/>
                      <a:pt x="614" y="1674"/>
                      <a:pt x="1283" y="1702"/>
                    </a:cubicBezTo>
                    <a:cubicBezTo>
                      <a:pt x="1981" y="1702"/>
                      <a:pt x="2874" y="1395"/>
                      <a:pt x="3236" y="893"/>
                    </a:cubicBezTo>
                    <a:cubicBezTo>
                      <a:pt x="2902" y="363"/>
                      <a:pt x="2009" y="28"/>
                      <a:pt x="1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1" name="Google Shape;19421;p53"/>
              <p:cNvSpPr/>
              <p:nvPr/>
            </p:nvSpPr>
            <p:spPr>
              <a:xfrm>
                <a:off x="7737600" y="4494125"/>
                <a:ext cx="41175" cy="50250"/>
              </a:xfrm>
              <a:custGeom>
                <a:rect b="b" l="l" r="r" t="t"/>
                <a:pathLst>
                  <a:path extrusionOk="0" h="2010" w="1647">
                    <a:moveTo>
                      <a:pt x="224" y="1"/>
                    </a:moveTo>
                    <a:lnTo>
                      <a:pt x="224" y="1"/>
                    </a:lnTo>
                    <a:cubicBezTo>
                      <a:pt x="56" y="419"/>
                      <a:pt x="0" y="726"/>
                      <a:pt x="279" y="1173"/>
                    </a:cubicBezTo>
                    <a:cubicBezTo>
                      <a:pt x="558" y="1591"/>
                      <a:pt x="1089" y="2010"/>
                      <a:pt x="1507" y="2010"/>
                    </a:cubicBezTo>
                    <a:cubicBezTo>
                      <a:pt x="1646" y="1591"/>
                      <a:pt x="1479" y="894"/>
                      <a:pt x="1200" y="475"/>
                    </a:cubicBezTo>
                    <a:cubicBezTo>
                      <a:pt x="921" y="57"/>
                      <a:pt x="614" y="29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2" name="Google Shape;19422;p53"/>
              <p:cNvSpPr/>
              <p:nvPr/>
            </p:nvSpPr>
            <p:spPr>
              <a:xfrm>
                <a:off x="7739000" y="4399225"/>
                <a:ext cx="52325" cy="35000"/>
              </a:xfrm>
              <a:custGeom>
                <a:rect b="b" l="l" r="r" t="t"/>
                <a:pathLst>
                  <a:path extrusionOk="0" h="1400" w="2093">
                    <a:moveTo>
                      <a:pt x="1483" y="0"/>
                    </a:moveTo>
                    <a:cubicBezTo>
                      <a:pt x="1186" y="0"/>
                      <a:pt x="865" y="73"/>
                      <a:pt x="614" y="198"/>
                    </a:cubicBezTo>
                    <a:cubicBezTo>
                      <a:pt x="168" y="421"/>
                      <a:pt x="84" y="728"/>
                      <a:pt x="0" y="1146"/>
                    </a:cubicBezTo>
                    <a:cubicBezTo>
                      <a:pt x="234" y="1290"/>
                      <a:pt x="432" y="1399"/>
                      <a:pt x="663" y="1399"/>
                    </a:cubicBezTo>
                    <a:cubicBezTo>
                      <a:pt x="791" y="1399"/>
                      <a:pt x="929" y="1366"/>
                      <a:pt x="1088" y="1286"/>
                    </a:cubicBezTo>
                    <a:cubicBezTo>
                      <a:pt x="1535" y="1091"/>
                      <a:pt x="2009" y="588"/>
                      <a:pt x="2093" y="142"/>
                    </a:cubicBezTo>
                    <a:cubicBezTo>
                      <a:pt x="1934" y="44"/>
                      <a:pt x="1716" y="0"/>
                      <a:pt x="14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3" name="Google Shape;19423;p53"/>
              <p:cNvSpPr/>
              <p:nvPr/>
            </p:nvSpPr>
            <p:spPr>
              <a:xfrm>
                <a:off x="7697850" y="4514350"/>
                <a:ext cx="52325" cy="34350"/>
              </a:xfrm>
              <a:custGeom>
                <a:rect b="b" l="l" r="r" t="t"/>
                <a:pathLst>
                  <a:path extrusionOk="0" h="1374" w="2093">
                    <a:moveTo>
                      <a:pt x="643" y="1"/>
                    </a:moveTo>
                    <a:cubicBezTo>
                      <a:pt x="412" y="1"/>
                      <a:pt x="218" y="117"/>
                      <a:pt x="0" y="280"/>
                    </a:cubicBezTo>
                    <a:cubicBezTo>
                      <a:pt x="84" y="698"/>
                      <a:pt x="195" y="1005"/>
                      <a:pt x="614" y="1201"/>
                    </a:cubicBezTo>
                    <a:cubicBezTo>
                      <a:pt x="859" y="1308"/>
                      <a:pt x="1180" y="1373"/>
                      <a:pt x="1475" y="1373"/>
                    </a:cubicBezTo>
                    <a:cubicBezTo>
                      <a:pt x="1717" y="1373"/>
                      <a:pt x="1942" y="1329"/>
                      <a:pt x="2093" y="1229"/>
                    </a:cubicBezTo>
                    <a:cubicBezTo>
                      <a:pt x="2009" y="782"/>
                      <a:pt x="1507" y="308"/>
                      <a:pt x="1060" y="113"/>
                    </a:cubicBezTo>
                    <a:cubicBezTo>
                      <a:pt x="904" y="34"/>
                      <a:pt x="768" y="1"/>
                      <a:pt x="6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4" name="Google Shape;19424;p53"/>
              <p:cNvSpPr/>
              <p:nvPr/>
            </p:nvSpPr>
            <p:spPr>
              <a:xfrm>
                <a:off x="7268900" y="4402075"/>
                <a:ext cx="65575" cy="85100"/>
              </a:xfrm>
              <a:custGeom>
                <a:rect b="b" l="l" r="r" t="t"/>
                <a:pathLst>
                  <a:path extrusionOk="0" h="3404" w="2623">
                    <a:moveTo>
                      <a:pt x="2288" y="0"/>
                    </a:moveTo>
                    <a:cubicBezTo>
                      <a:pt x="1618" y="112"/>
                      <a:pt x="781" y="865"/>
                      <a:pt x="391" y="1590"/>
                    </a:cubicBezTo>
                    <a:cubicBezTo>
                      <a:pt x="0" y="2316"/>
                      <a:pt x="196" y="2790"/>
                      <a:pt x="502" y="3404"/>
                    </a:cubicBezTo>
                    <a:cubicBezTo>
                      <a:pt x="1200" y="3320"/>
                      <a:pt x="1674" y="3181"/>
                      <a:pt x="2065" y="2483"/>
                    </a:cubicBezTo>
                    <a:cubicBezTo>
                      <a:pt x="2455" y="1758"/>
                      <a:pt x="2623" y="642"/>
                      <a:pt x="2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5" name="Google Shape;19425;p53"/>
              <p:cNvSpPr/>
              <p:nvPr/>
            </p:nvSpPr>
            <p:spPr>
              <a:xfrm>
                <a:off x="7284925" y="4471975"/>
                <a:ext cx="67700" cy="34250"/>
              </a:xfrm>
              <a:custGeom>
                <a:rect b="b" l="l" r="r" t="t"/>
                <a:pathLst>
                  <a:path extrusionOk="0" h="1370" w="2708">
                    <a:moveTo>
                      <a:pt x="1318" y="1"/>
                    </a:moveTo>
                    <a:cubicBezTo>
                      <a:pt x="1210" y="1"/>
                      <a:pt x="1105" y="8"/>
                      <a:pt x="1005" y="22"/>
                    </a:cubicBezTo>
                    <a:cubicBezTo>
                      <a:pt x="447" y="106"/>
                      <a:pt x="252" y="413"/>
                      <a:pt x="1" y="831"/>
                    </a:cubicBezTo>
                    <a:cubicBezTo>
                      <a:pt x="326" y="1157"/>
                      <a:pt x="562" y="1370"/>
                      <a:pt x="1030" y="1370"/>
                    </a:cubicBezTo>
                    <a:cubicBezTo>
                      <a:pt x="1084" y="1370"/>
                      <a:pt x="1140" y="1367"/>
                      <a:pt x="1201" y="1361"/>
                    </a:cubicBezTo>
                    <a:cubicBezTo>
                      <a:pt x="1759" y="1277"/>
                      <a:pt x="2484" y="915"/>
                      <a:pt x="2707" y="468"/>
                    </a:cubicBezTo>
                    <a:cubicBezTo>
                      <a:pt x="2429" y="167"/>
                      <a:pt x="1844" y="1"/>
                      <a:pt x="1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6" name="Google Shape;19426;p53"/>
              <p:cNvSpPr/>
              <p:nvPr/>
            </p:nvSpPr>
            <p:spPr>
              <a:xfrm>
                <a:off x="7254950" y="4392300"/>
                <a:ext cx="34900" cy="67675"/>
              </a:xfrm>
              <a:custGeom>
                <a:rect b="b" l="l" r="r" t="t"/>
                <a:pathLst>
                  <a:path extrusionOk="0" h="2707" w="1396">
                    <a:moveTo>
                      <a:pt x="754" y="1"/>
                    </a:moveTo>
                    <a:cubicBezTo>
                      <a:pt x="335" y="252"/>
                      <a:pt x="56" y="1005"/>
                      <a:pt x="28" y="1563"/>
                    </a:cubicBezTo>
                    <a:cubicBezTo>
                      <a:pt x="0" y="2149"/>
                      <a:pt x="251" y="2400"/>
                      <a:pt x="642" y="2707"/>
                    </a:cubicBezTo>
                    <a:cubicBezTo>
                      <a:pt x="1060" y="2428"/>
                      <a:pt x="1339" y="2205"/>
                      <a:pt x="1367" y="1619"/>
                    </a:cubicBezTo>
                    <a:cubicBezTo>
                      <a:pt x="1395" y="1061"/>
                      <a:pt x="1144" y="280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7" name="Google Shape;19427;p53"/>
              <p:cNvSpPr/>
              <p:nvPr/>
            </p:nvSpPr>
            <p:spPr>
              <a:xfrm>
                <a:off x="7340725" y="4414700"/>
                <a:ext cx="53750" cy="46975"/>
              </a:xfrm>
              <a:custGeom>
                <a:rect b="b" l="l" r="r" t="t"/>
                <a:pathLst>
                  <a:path extrusionOk="0" h="1879" w="2150">
                    <a:moveTo>
                      <a:pt x="1860" y="0"/>
                    </a:moveTo>
                    <a:cubicBezTo>
                      <a:pt x="1398" y="0"/>
                      <a:pt x="802" y="248"/>
                      <a:pt x="447" y="555"/>
                    </a:cubicBezTo>
                    <a:cubicBezTo>
                      <a:pt x="1" y="946"/>
                      <a:pt x="1" y="1309"/>
                      <a:pt x="29" y="1783"/>
                    </a:cubicBezTo>
                    <a:cubicBezTo>
                      <a:pt x="224" y="1840"/>
                      <a:pt x="401" y="1879"/>
                      <a:pt x="572" y="1879"/>
                    </a:cubicBezTo>
                    <a:cubicBezTo>
                      <a:pt x="816" y="1879"/>
                      <a:pt x="1050" y="1801"/>
                      <a:pt x="1312" y="1588"/>
                    </a:cubicBezTo>
                    <a:cubicBezTo>
                      <a:pt x="1759" y="1225"/>
                      <a:pt x="2149" y="527"/>
                      <a:pt x="2093" y="25"/>
                    </a:cubicBezTo>
                    <a:cubicBezTo>
                      <a:pt x="2021" y="8"/>
                      <a:pt x="1943" y="0"/>
                      <a:pt x="18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8" name="Google Shape;19428;p53"/>
              <p:cNvSpPr/>
              <p:nvPr/>
            </p:nvSpPr>
            <p:spPr>
              <a:xfrm>
                <a:off x="6825300" y="3399100"/>
                <a:ext cx="64900" cy="84425"/>
              </a:xfrm>
              <a:custGeom>
                <a:rect b="b" l="l" r="r" t="t"/>
                <a:pathLst>
                  <a:path extrusionOk="0" h="3377" w="2596">
                    <a:moveTo>
                      <a:pt x="2288" y="0"/>
                    </a:moveTo>
                    <a:lnTo>
                      <a:pt x="2288" y="0"/>
                    </a:lnTo>
                    <a:cubicBezTo>
                      <a:pt x="1591" y="84"/>
                      <a:pt x="754" y="865"/>
                      <a:pt x="363" y="1563"/>
                    </a:cubicBezTo>
                    <a:cubicBezTo>
                      <a:pt x="0" y="2288"/>
                      <a:pt x="168" y="2762"/>
                      <a:pt x="475" y="3376"/>
                    </a:cubicBezTo>
                    <a:cubicBezTo>
                      <a:pt x="1172" y="3292"/>
                      <a:pt x="1674" y="3181"/>
                      <a:pt x="2037" y="2455"/>
                    </a:cubicBezTo>
                    <a:cubicBezTo>
                      <a:pt x="2428" y="1730"/>
                      <a:pt x="2595" y="614"/>
                      <a:pt x="2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9" name="Google Shape;19429;p53"/>
              <p:cNvSpPr/>
              <p:nvPr/>
            </p:nvSpPr>
            <p:spPr>
              <a:xfrm>
                <a:off x="6842725" y="3483650"/>
                <a:ext cx="67700" cy="33775"/>
              </a:xfrm>
              <a:custGeom>
                <a:rect b="b" l="l" r="r" t="t"/>
                <a:pathLst>
                  <a:path extrusionOk="0" h="1351" w="2708">
                    <a:moveTo>
                      <a:pt x="1318" y="1"/>
                    </a:moveTo>
                    <a:cubicBezTo>
                      <a:pt x="1210" y="1"/>
                      <a:pt x="1105" y="8"/>
                      <a:pt x="1005" y="22"/>
                    </a:cubicBezTo>
                    <a:cubicBezTo>
                      <a:pt x="447" y="78"/>
                      <a:pt x="252" y="385"/>
                      <a:pt x="1" y="831"/>
                    </a:cubicBezTo>
                    <a:cubicBezTo>
                      <a:pt x="288" y="1142"/>
                      <a:pt x="534" y="1351"/>
                      <a:pt x="969" y="1351"/>
                    </a:cubicBezTo>
                    <a:cubicBezTo>
                      <a:pt x="1041" y="1351"/>
                      <a:pt x="1118" y="1345"/>
                      <a:pt x="1201" y="1333"/>
                    </a:cubicBezTo>
                    <a:cubicBezTo>
                      <a:pt x="1759" y="1250"/>
                      <a:pt x="2484" y="887"/>
                      <a:pt x="2707" y="468"/>
                    </a:cubicBezTo>
                    <a:cubicBezTo>
                      <a:pt x="2429" y="167"/>
                      <a:pt x="1844" y="1"/>
                      <a:pt x="1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0" name="Google Shape;19430;p53"/>
              <p:cNvSpPr/>
              <p:nvPr/>
            </p:nvSpPr>
            <p:spPr>
              <a:xfrm>
                <a:off x="6788325" y="3399100"/>
                <a:ext cx="34900" cy="67675"/>
              </a:xfrm>
              <a:custGeom>
                <a:rect b="b" l="l" r="r" t="t"/>
                <a:pathLst>
                  <a:path extrusionOk="0" h="2707" w="1396">
                    <a:moveTo>
                      <a:pt x="782" y="0"/>
                    </a:moveTo>
                    <a:cubicBezTo>
                      <a:pt x="364" y="251"/>
                      <a:pt x="57" y="1005"/>
                      <a:pt x="29" y="1563"/>
                    </a:cubicBezTo>
                    <a:cubicBezTo>
                      <a:pt x="1" y="2149"/>
                      <a:pt x="280" y="2400"/>
                      <a:pt x="670" y="2707"/>
                    </a:cubicBezTo>
                    <a:cubicBezTo>
                      <a:pt x="1061" y="2428"/>
                      <a:pt x="1340" y="2204"/>
                      <a:pt x="1368" y="1618"/>
                    </a:cubicBezTo>
                    <a:cubicBezTo>
                      <a:pt x="1396" y="1060"/>
                      <a:pt x="1173" y="279"/>
                      <a:pt x="7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1" name="Google Shape;19431;p53"/>
              <p:cNvSpPr/>
              <p:nvPr/>
            </p:nvSpPr>
            <p:spPr>
              <a:xfrm>
                <a:off x="6896450" y="3411500"/>
                <a:ext cx="53725" cy="46875"/>
              </a:xfrm>
              <a:custGeom>
                <a:rect b="b" l="l" r="r" t="t"/>
                <a:pathLst>
                  <a:path extrusionOk="0" h="1875" w="2149">
                    <a:moveTo>
                      <a:pt x="1859" y="0"/>
                    </a:moveTo>
                    <a:cubicBezTo>
                      <a:pt x="1401" y="0"/>
                      <a:pt x="818" y="263"/>
                      <a:pt x="447" y="564"/>
                    </a:cubicBezTo>
                    <a:cubicBezTo>
                      <a:pt x="0" y="927"/>
                      <a:pt x="0" y="1290"/>
                      <a:pt x="56" y="1792"/>
                    </a:cubicBezTo>
                    <a:cubicBezTo>
                      <a:pt x="251" y="1838"/>
                      <a:pt x="426" y="1874"/>
                      <a:pt x="595" y="1874"/>
                    </a:cubicBezTo>
                    <a:cubicBezTo>
                      <a:pt x="837" y="1874"/>
                      <a:pt x="1065" y="1799"/>
                      <a:pt x="1311" y="1569"/>
                    </a:cubicBezTo>
                    <a:cubicBezTo>
                      <a:pt x="1758" y="1206"/>
                      <a:pt x="2148" y="509"/>
                      <a:pt x="2121" y="34"/>
                    </a:cubicBezTo>
                    <a:cubicBezTo>
                      <a:pt x="2040" y="11"/>
                      <a:pt x="1953" y="0"/>
                      <a:pt x="1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2" name="Google Shape;19432;p53"/>
              <p:cNvSpPr/>
              <p:nvPr/>
            </p:nvSpPr>
            <p:spPr>
              <a:xfrm>
                <a:off x="6417275" y="3790500"/>
                <a:ext cx="76750" cy="65525"/>
              </a:xfrm>
              <a:custGeom>
                <a:rect b="b" l="l" r="r" t="t"/>
                <a:pathLst>
                  <a:path extrusionOk="0" h="2621" w="3070">
                    <a:moveTo>
                      <a:pt x="448" y="0"/>
                    </a:moveTo>
                    <a:cubicBezTo>
                      <a:pt x="308" y="0"/>
                      <a:pt x="176" y="17"/>
                      <a:pt x="56" y="52"/>
                    </a:cubicBezTo>
                    <a:cubicBezTo>
                      <a:pt x="1" y="749"/>
                      <a:pt x="586" y="1698"/>
                      <a:pt x="1200" y="2228"/>
                    </a:cubicBezTo>
                    <a:cubicBezTo>
                      <a:pt x="1568" y="2516"/>
                      <a:pt x="1890" y="2620"/>
                      <a:pt x="2224" y="2620"/>
                    </a:cubicBezTo>
                    <a:cubicBezTo>
                      <a:pt x="2473" y="2620"/>
                      <a:pt x="2728" y="2562"/>
                      <a:pt x="3014" y="2479"/>
                    </a:cubicBezTo>
                    <a:cubicBezTo>
                      <a:pt x="3069" y="1781"/>
                      <a:pt x="3042" y="1279"/>
                      <a:pt x="2400" y="777"/>
                    </a:cubicBezTo>
                    <a:cubicBezTo>
                      <a:pt x="1896" y="342"/>
                      <a:pt x="1091" y="0"/>
                      <a:pt x="4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3" name="Google Shape;19433;p53"/>
              <p:cNvSpPr/>
              <p:nvPr/>
            </p:nvSpPr>
            <p:spPr>
              <a:xfrm>
                <a:off x="6466100" y="3756900"/>
                <a:ext cx="49550" cy="54575"/>
              </a:xfrm>
              <a:custGeom>
                <a:rect b="b" l="l" r="r" t="t"/>
                <a:pathLst>
                  <a:path extrusionOk="0" h="2183" w="1982">
                    <a:moveTo>
                      <a:pt x="140" y="1"/>
                    </a:moveTo>
                    <a:cubicBezTo>
                      <a:pt x="0" y="475"/>
                      <a:pt x="224" y="1228"/>
                      <a:pt x="586" y="1702"/>
                    </a:cubicBezTo>
                    <a:cubicBezTo>
                      <a:pt x="876" y="2089"/>
                      <a:pt x="1187" y="2183"/>
                      <a:pt x="1573" y="2183"/>
                    </a:cubicBezTo>
                    <a:cubicBezTo>
                      <a:pt x="1633" y="2183"/>
                      <a:pt x="1695" y="2180"/>
                      <a:pt x="1758" y="2177"/>
                    </a:cubicBezTo>
                    <a:cubicBezTo>
                      <a:pt x="1925" y="1702"/>
                      <a:pt x="1981" y="1368"/>
                      <a:pt x="1647" y="893"/>
                    </a:cubicBezTo>
                    <a:cubicBezTo>
                      <a:pt x="1312" y="447"/>
                      <a:pt x="642" y="1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4" name="Google Shape;19434;p53"/>
              <p:cNvSpPr/>
              <p:nvPr/>
            </p:nvSpPr>
            <p:spPr>
              <a:xfrm>
                <a:off x="6420775" y="3865475"/>
                <a:ext cx="66275" cy="35225"/>
              </a:xfrm>
              <a:custGeom>
                <a:rect b="b" l="l" r="r" t="t"/>
                <a:pathLst>
                  <a:path extrusionOk="0" h="1409" w="2651">
                    <a:moveTo>
                      <a:pt x="1160" y="0"/>
                    </a:moveTo>
                    <a:cubicBezTo>
                      <a:pt x="722" y="0"/>
                      <a:pt x="269" y="106"/>
                      <a:pt x="0" y="317"/>
                    </a:cubicBezTo>
                    <a:cubicBezTo>
                      <a:pt x="195" y="791"/>
                      <a:pt x="865" y="1237"/>
                      <a:pt x="1423" y="1377"/>
                    </a:cubicBezTo>
                    <a:cubicBezTo>
                      <a:pt x="1526" y="1398"/>
                      <a:pt x="1620" y="1409"/>
                      <a:pt x="1708" y="1409"/>
                    </a:cubicBezTo>
                    <a:cubicBezTo>
                      <a:pt x="2075" y="1409"/>
                      <a:pt x="2336" y="1234"/>
                      <a:pt x="2650" y="986"/>
                    </a:cubicBezTo>
                    <a:cubicBezTo>
                      <a:pt x="2455" y="512"/>
                      <a:pt x="2288" y="205"/>
                      <a:pt x="1730" y="66"/>
                    </a:cubicBezTo>
                    <a:cubicBezTo>
                      <a:pt x="1555" y="22"/>
                      <a:pt x="1359" y="0"/>
                      <a:pt x="1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5" name="Google Shape;19435;p53"/>
              <p:cNvSpPr/>
              <p:nvPr/>
            </p:nvSpPr>
            <p:spPr>
              <a:xfrm>
                <a:off x="6503775" y="3641125"/>
                <a:ext cx="46750" cy="59300"/>
              </a:xfrm>
              <a:custGeom>
                <a:rect b="b" l="l" r="r" t="t"/>
                <a:pathLst>
                  <a:path extrusionOk="0" h="2372" w="1870">
                    <a:moveTo>
                      <a:pt x="223" y="0"/>
                    </a:moveTo>
                    <a:cubicBezTo>
                      <a:pt x="0" y="447"/>
                      <a:pt x="140" y="1228"/>
                      <a:pt x="418" y="1730"/>
                    </a:cubicBezTo>
                    <a:cubicBezTo>
                      <a:pt x="697" y="2232"/>
                      <a:pt x="1032" y="2316"/>
                      <a:pt x="1534" y="2372"/>
                    </a:cubicBezTo>
                    <a:cubicBezTo>
                      <a:pt x="1758" y="1925"/>
                      <a:pt x="1869" y="1591"/>
                      <a:pt x="1590" y="1088"/>
                    </a:cubicBezTo>
                    <a:cubicBezTo>
                      <a:pt x="1311" y="586"/>
                      <a:pt x="725" y="56"/>
                      <a:pt x="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6" name="Google Shape;19436;p53"/>
              <p:cNvSpPr/>
              <p:nvPr/>
            </p:nvSpPr>
            <p:spPr>
              <a:xfrm>
                <a:off x="6583975" y="3445825"/>
                <a:ext cx="50250" cy="95575"/>
              </a:xfrm>
              <a:custGeom>
                <a:rect b="b" l="l" r="r" t="t"/>
                <a:pathLst>
                  <a:path extrusionOk="0" h="3823" w="2010">
                    <a:moveTo>
                      <a:pt x="1200" y="1"/>
                    </a:moveTo>
                    <a:cubicBezTo>
                      <a:pt x="586" y="363"/>
                      <a:pt x="140" y="1396"/>
                      <a:pt x="56" y="2205"/>
                    </a:cubicBezTo>
                    <a:cubicBezTo>
                      <a:pt x="0" y="3014"/>
                      <a:pt x="363" y="3376"/>
                      <a:pt x="893" y="3823"/>
                    </a:cubicBezTo>
                    <a:cubicBezTo>
                      <a:pt x="1479" y="3460"/>
                      <a:pt x="1898" y="3153"/>
                      <a:pt x="1953" y="2344"/>
                    </a:cubicBezTo>
                    <a:cubicBezTo>
                      <a:pt x="2009" y="1535"/>
                      <a:pt x="1730" y="447"/>
                      <a:pt x="12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7" name="Google Shape;19437;p53"/>
              <p:cNvSpPr/>
              <p:nvPr/>
            </p:nvSpPr>
            <p:spPr>
              <a:xfrm>
                <a:off x="6638375" y="3468150"/>
                <a:ext cx="40475" cy="64200"/>
              </a:xfrm>
              <a:custGeom>
                <a:rect b="b" l="l" r="r" t="t"/>
                <a:pathLst>
                  <a:path extrusionOk="0" h="2568" w="1619">
                    <a:moveTo>
                      <a:pt x="1340" y="0"/>
                    </a:moveTo>
                    <a:cubicBezTo>
                      <a:pt x="865" y="140"/>
                      <a:pt x="363" y="782"/>
                      <a:pt x="168" y="1312"/>
                    </a:cubicBezTo>
                    <a:cubicBezTo>
                      <a:pt x="1" y="1870"/>
                      <a:pt x="168" y="2176"/>
                      <a:pt x="475" y="2567"/>
                    </a:cubicBezTo>
                    <a:cubicBezTo>
                      <a:pt x="921" y="2428"/>
                      <a:pt x="1256" y="2288"/>
                      <a:pt x="1451" y="1758"/>
                    </a:cubicBezTo>
                    <a:cubicBezTo>
                      <a:pt x="1619" y="1200"/>
                      <a:pt x="1619" y="391"/>
                      <a:pt x="1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8" name="Google Shape;19438;p53"/>
              <p:cNvSpPr/>
              <p:nvPr/>
            </p:nvSpPr>
            <p:spPr>
              <a:xfrm>
                <a:off x="6541425" y="3494650"/>
                <a:ext cx="41875" cy="63500"/>
              </a:xfrm>
              <a:custGeom>
                <a:rect b="b" l="l" r="r" t="t"/>
                <a:pathLst>
                  <a:path extrusionOk="0" h="2540" w="1675">
                    <a:moveTo>
                      <a:pt x="252" y="1"/>
                    </a:moveTo>
                    <a:cubicBezTo>
                      <a:pt x="1" y="391"/>
                      <a:pt x="1" y="1200"/>
                      <a:pt x="196" y="1730"/>
                    </a:cubicBezTo>
                    <a:cubicBezTo>
                      <a:pt x="419" y="2288"/>
                      <a:pt x="754" y="2400"/>
                      <a:pt x="1228" y="2539"/>
                    </a:cubicBezTo>
                    <a:cubicBezTo>
                      <a:pt x="1507" y="2121"/>
                      <a:pt x="1674" y="1814"/>
                      <a:pt x="1451" y="1256"/>
                    </a:cubicBezTo>
                    <a:cubicBezTo>
                      <a:pt x="1256" y="726"/>
                      <a:pt x="726" y="112"/>
                      <a:pt x="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9" name="Google Shape;19439;p53"/>
              <p:cNvSpPr/>
              <p:nvPr/>
            </p:nvSpPr>
            <p:spPr>
              <a:xfrm>
                <a:off x="7612750" y="4295350"/>
                <a:ext cx="47450" cy="55125"/>
              </a:xfrm>
              <a:custGeom>
                <a:rect b="b" l="l" r="r" t="t"/>
                <a:pathLst>
                  <a:path extrusionOk="0" h="2205" w="1898">
                    <a:moveTo>
                      <a:pt x="1730" y="1"/>
                    </a:moveTo>
                    <a:lnTo>
                      <a:pt x="1730" y="1"/>
                    </a:lnTo>
                    <a:cubicBezTo>
                      <a:pt x="1256" y="29"/>
                      <a:pt x="614" y="475"/>
                      <a:pt x="307" y="949"/>
                    </a:cubicBezTo>
                    <a:cubicBezTo>
                      <a:pt x="1" y="1396"/>
                      <a:pt x="84" y="1758"/>
                      <a:pt x="252" y="2205"/>
                    </a:cubicBezTo>
                    <a:cubicBezTo>
                      <a:pt x="726" y="2177"/>
                      <a:pt x="1061" y="2149"/>
                      <a:pt x="1395" y="1675"/>
                    </a:cubicBezTo>
                    <a:cubicBezTo>
                      <a:pt x="1702" y="1200"/>
                      <a:pt x="1898" y="447"/>
                      <a:pt x="1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0" name="Google Shape;19440;p53"/>
              <p:cNvSpPr/>
              <p:nvPr/>
            </p:nvSpPr>
            <p:spPr>
              <a:xfrm>
                <a:off x="7621125" y="4342075"/>
                <a:ext cx="46750" cy="23125"/>
              </a:xfrm>
              <a:custGeom>
                <a:rect b="b" l="l" r="r" t="t"/>
                <a:pathLst>
                  <a:path extrusionOk="0" h="925" w="1870">
                    <a:moveTo>
                      <a:pt x="754" y="1"/>
                    </a:moveTo>
                    <a:cubicBezTo>
                      <a:pt x="335" y="29"/>
                      <a:pt x="196" y="224"/>
                      <a:pt x="0" y="503"/>
                    </a:cubicBezTo>
                    <a:cubicBezTo>
                      <a:pt x="183" y="738"/>
                      <a:pt x="341" y="924"/>
                      <a:pt x="704" y="924"/>
                    </a:cubicBezTo>
                    <a:cubicBezTo>
                      <a:pt x="729" y="924"/>
                      <a:pt x="755" y="923"/>
                      <a:pt x="781" y="922"/>
                    </a:cubicBezTo>
                    <a:cubicBezTo>
                      <a:pt x="1172" y="922"/>
                      <a:pt x="1674" y="726"/>
                      <a:pt x="1870" y="447"/>
                    </a:cubicBezTo>
                    <a:cubicBezTo>
                      <a:pt x="1646" y="168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1" name="Google Shape;19441;p53"/>
              <p:cNvSpPr/>
              <p:nvPr/>
            </p:nvSpPr>
            <p:spPr>
              <a:xfrm>
                <a:off x="7588350" y="4285600"/>
                <a:ext cx="25825" cy="46050"/>
              </a:xfrm>
              <a:custGeom>
                <a:rect b="b" l="l" r="r" t="t"/>
                <a:pathLst>
                  <a:path extrusionOk="0" h="1842" w="1033">
                    <a:moveTo>
                      <a:pt x="670" y="0"/>
                    </a:moveTo>
                    <a:cubicBezTo>
                      <a:pt x="391" y="140"/>
                      <a:pt x="112" y="614"/>
                      <a:pt x="56" y="1004"/>
                    </a:cubicBezTo>
                    <a:cubicBezTo>
                      <a:pt x="0" y="1395"/>
                      <a:pt x="167" y="1590"/>
                      <a:pt x="391" y="1841"/>
                    </a:cubicBezTo>
                    <a:cubicBezTo>
                      <a:pt x="698" y="1674"/>
                      <a:pt x="921" y="1535"/>
                      <a:pt x="977" y="1144"/>
                    </a:cubicBezTo>
                    <a:cubicBezTo>
                      <a:pt x="1032" y="753"/>
                      <a:pt x="921" y="223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2" name="Google Shape;19442;p53"/>
              <p:cNvSpPr/>
              <p:nvPr/>
            </p:nvSpPr>
            <p:spPr>
              <a:xfrm>
                <a:off x="7619025" y="4257400"/>
                <a:ext cx="38400" cy="29950"/>
              </a:xfrm>
              <a:custGeom>
                <a:rect b="b" l="l" r="r" t="t"/>
                <a:pathLst>
                  <a:path extrusionOk="0" h="1198" w="1536">
                    <a:moveTo>
                      <a:pt x="1264" y="1"/>
                    </a:moveTo>
                    <a:cubicBezTo>
                      <a:pt x="957" y="1"/>
                      <a:pt x="596" y="122"/>
                      <a:pt x="363" y="291"/>
                    </a:cubicBezTo>
                    <a:cubicBezTo>
                      <a:pt x="28" y="514"/>
                      <a:pt x="1" y="765"/>
                      <a:pt x="1" y="1100"/>
                    </a:cubicBezTo>
                    <a:cubicBezTo>
                      <a:pt x="154" y="1156"/>
                      <a:pt x="294" y="1198"/>
                      <a:pt x="433" y="1198"/>
                    </a:cubicBezTo>
                    <a:cubicBezTo>
                      <a:pt x="573" y="1198"/>
                      <a:pt x="712" y="1156"/>
                      <a:pt x="865" y="1044"/>
                    </a:cubicBezTo>
                    <a:cubicBezTo>
                      <a:pt x="1200" y="849"/>
                      <a:pt x="1535" y="403"/>
                      <a:pt x="1535" y="40"/>
                    </a:cubicBezTo>
                    <a:cubicBezTo>
                      <a:pt x="1454" y="13"/>
                      <a:pt x="1362" y="1"/>
                      <a:pt x="1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3" name="Google Shape;19443;p53"/>
              <p:cNvSpPr/>
              <p:nvPr/>
            </p:nvSpPr>
            <p:spPr>
              <a:xfrm>
                <a:off x="5677250" y="3948675"/>
                <a:ext cx="85825" cy="41950"/>
              </a:xfrm>
              <a:custGeom>
                <a:rect b="b" l="l" r="r" t="t"/>
                <a:pathLst>
                  <a:path extrusionOk="0" h="1678" w="3433">
                    <a:moveTo>
                      <a:pt x="1979" y="0"/>
                    </a:moveTo>
                    <a:cubicBezTo>
                      <a:pt x="1265" y="0"/>
                      <a:pt x="349" y="328"/>
                      <a:pt x="1" y="811"/>
                    </a:cubicBezTo>
                    <a:cubicBezTo>
                      <a:pt x="363" y="1313"/>
                      <a:pt x="1312" y="1676"/>
                      <a:pt x="2037" y="1676"/>
                    </a:cubicBezTo>
                    <a:cubicBezTo>
                      <a:pt x="2065" y="1677"/>
                      <a:pt x="2093" y="1677"/>
                      <a:pt x="2120" y="1677"/>
                    </a:cubicBezTo>
                    <a:cubicBezTo>
                      <a:pt x="2787" y="1677"/>
                      <a:pt x="3084" y="1349"/>
                      <a:pt x="3432" y="867"/>
                    </a:cubicBezTo>
                    <a:cubicBezTo>
                      <a:pt x="3097" y="337"/>
                      <a:pt x="2791" y="2"/>
                      <a:pt x="2065" y="2"/>
                    </a:cubicBezTo>
                    <a:cubicBezTo>
                      <a:pt x="2037" y="1"/>
                      <a:pt x="2008" y="0"/>
                      <a:pt x="19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4" name="Google Shape;19444;p53"/>
              <p:cNvSpPr/>
              <p:nvPr/>
            </p:nvSpPr>
            <p:spPr>
              <a:xfrm>
                <a:off x="5735850" y="3901975"/>
                <a:ext cx="43950" cy="50250"/>
              </a:xfrm>
              <a:custGeom>
                <a:rect b="b" l="l" r="r" t="t"/>
                <a:pathLst>
                  <a:path extrusionOk="0" h="2010" w="1758">
                    <a:moveTo>
                      <a:pt x="168" y="1"/>
                    </a:moveTo>
                    <a:cubicBezTo>
                      <a:pt x="0" y="419"/>
                      <a:pt x="195" y="1117"/>
                      <a:pt x="502" y="1535"/>
                    </a:cubicBezTo>
                    <a:cubicBezTo>
                      <a:pt x="781" y="1954"/>
                      <a:pt x="1088" y="2009"/>
                      <a:pt x="1535" y="2009"/>
                    </a:cubicBezTo>
                    <a:cubicBezTo>
                      <a:pt x="1702" y="1591"/>
                      <a:pt x="1758" y="1284"/>
                      <a:pt x="1479" y="838"/>
                    </a:cubicBezTo>
                    <a:cubicBezTo>
                      <a:pt x="1200" y="419"/>
                      <a:pt x="614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5" name="Google Shape;19445;p53"/>
              <p:cNvSpPr/>
              <p:nvPr/>
            </p:nvSpPr>
            <p:spPr>
              <a:xfrm>
                <a:off x="5701675" y="3999900"/>
                <a:ext cx="55825" cy="34675"/>
              </a:xfrm>
              <a:custGeom>
                <a:rect b="b" l="l" r="r" t="t"/>
                <a:pathLst>
                  <a:path extrusionOk="0" h="1387" w="2233">
                    <a:moveTo>
                      <a:pt x="1526" y="0"/>
                    </a:moveTo>
                    <a:cubicBezTo>
                      <a:pt x="1391" y="0"/>
                      <a:pt x="1249" y="31"/>
                      <a:pt x="1088" y="101"/>
                    </a:cubicBezTo>
                    <a:cubicBezTo>
                      <a:pt x="614" y="324"/>
                      <a:pt x="84" y="826"/>
                      <a:pt x="0" y="1245"/>
                    </a:cubicBezTo>
                    <a:cubicBezTo>
                      <a:pt x="171" y="1343"/>
                      <a:pt x="402" y="1387"/>
                      <a:pt x="646" y="1387"/>
                    </a:cubicBezTo>
                    <a:cubicBezTo>
                      <a:pt x="959" y="1387"/>
                      <a:pt x="1296" y="1314"/>
                      <a:pt x="1562" y="1189"/>
                    </a:cubicBezTo>
                    <a:cubicBezTo>
                      <a:pt x="2037" y="994"/>
                      <a:pt x="2148" y="687"/>
                      <a:pt x="2232" y="241"/>
                    </a:cubicBezTo>
                    <a:cubicBezTo>
                      <a:pt x="1982" y="98"/>
                      <a:pt x="1766" y="0"/>
                      <a:pt x="15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6" name="Google Shape;19446;p53"/>
              <p:cNvSpPr/>
              <p:nvPr/>
            </p:nvSpPr>
            <p:spPr>
              <a:xfrm>
                <a:off x="5800000" y="4109050"/>
                <a:ext cx="48150" cy="41925"/>
              </a:xfrm>
              <a:custGeom>
                <a:rect b="b" l="l" r="r" t="t"/>
                <a:pathLst>
                  <a:path extrusionOk="0" h="1677" w="1926">
                    <a:moveTo>
                      <a:pt x="1389" y="1"/>
                    </a:moveTo>
                    <a:cubicBezTo>
                      <a:pt x="1178" y="1"/>
                      <a:pt x="975" y="65"/>
                      <a:pt x="754" y="255"/>
                    </a:cubicBezTo>
                    <a:cubicBezTo>
                      <a:pt x="364" y="589"/>
                      <a:pt x="1" y="1203"/>
                      <a:pt x="29" y="1650"/>
                    </a:cubicBezTo>
                    <a:cubicBezTo>
                      <a:pt x="97" y="1668"/>
                      <a:pt x="174" y="1677"/>
                      <a:pt x="255" y="1677"/>
                    </a:cubicBezTo>
                    <a:cubicBezTo>
                      <a:pt x="668" y="1677"/>
                      <a:pt x="1209" y="1455"/>
                      <a:pt x="1535" y="1175"/>
                    </a:cubicBezTo>
                    <a:cubicBezTo>
                      <a:pt x="1926" y="841"/>
                      <a:pt x="1926" y="534"/>
                      <a:pt x="1898" y="87"/>
                    </a:cubicBezTo>
                    <a:cubicBezTo>
                      <a:pt x="1716" y="39"/>
                      <a:pt x="1550" y="1"/>
                      <a:pt x="13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7" name="Google Shape;19447;p53"/>
              <p:cNvSpPr/>
              <p:nvPr/>
            </p:nvSpPr>
            <p:spPr>
              <a:xfrm>
                <a:off x="5726775" y="3845825"/>
                <a:ext cx="47450" cy="43600"/>
              </a:xfrm>
              <a:custGeom>
                <a:rect b="b" l="l" r="r" t="t"/>
                <a:pathLst>
                  <a:path extrusionOk="0" h="1744" w="1898">
                    <a:moveTo>
                      <a:pt x="215" y="1"/>
                    </a:moveTo>
                    <a:cubicBezTo>
                      <a:pt x="160" y="1"/>
                      <a:pt x="107" y="5"/>
                      <a:pt x="56" y="15"/>
                    </a:cubicBezTo>
                    <a:cubicBezTo>
                      <a:pt x="0" y="461"/>
                      <a:pt x="335" y="1103"/>
                      <a:pt x="698" y="1465"/>
                    </a:cubicBezTo>
                    <a:cubicBezTo>
                      <a:pt x="926" y="1676"/>
                      <a:pt x="1143" y="1743"/>
                      <a:pt x="1377" y="1743"/>
                    </a:cubicBezTo>
                    <a:cubicBezTo>
                      <a:pt x="1515" y="1743"/>
                      <a:pt x="1659" y="1720"/>
                      <a:pt x="1814" y="1689"/>
                    </a:cubicBezTo>
                    <a:cubicBezTo>
                      <a:pt x="1898" y="1270"/>
                      <a:pt x="1898" y="935"/>
                      <a:pt x="1535" y="573"/>
                    </a:cubicBezTo>
                    <a:cubicBezTo>
                      <a:pt x="1188" y="276"/>
                      <a:pt x="645" y="1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8" name="Google Shape;19448;p53"/>
              <p:cNvSpPr/>
              <p:nvPr/>
            </p:nvSpPr>
            <p:spPr>
              <a:xfrm>
                <a:off x="7250750" y="3424900"/>
                <a:ext cx="186950" cy="186950"/>
              </a:xfrm>
              <a:custGeom>
                <a:rect b="b" l="l" r="r" t="t"/>
                <a:pathLst>
                  <a:path extrusionOk="0" h="7478" w="7478">
                    <a:moveTo>
                      <a:pt x="3739" y="1"/>
                    </a:moveTo>
                    <a:cubicBezTo>
                      <a:pt x="1675" y="1"/>
                      <a:pt x="1" y="1675"/>
                      <a:pt x="1" y="3739"/>
                    </a:cubicBezTo>
                    <a:cubicBezTo>
                      <a:pt x="1" y="5804"/>
                      <a:pt x="1675" y="7478"/>
                      <a:pt x="3739" y="7478"/>
                    </a:cubicBezTo>
                    <a:cubicBezTo>
                      <a:pt x="5804" y="7478"/>
                      <a:pt x="7478" y="5804"/>
                      <a:pt x="7478" y="3739"/>
                    </a:cubicBezTo>
                    <a:cubicBezTo>
                      <a:pt x="7478" y="1675"/>
                      <a:pt x="5804" y="1"/>
                      <a:pt x="3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9" name="Google Shape;19449;p53"/>
              <p:cNvSpPr/>
              <p:nvPr/>
            </p:nvSpPr>
            <p:spPr>
              <a:xfrm>
                <a:off x="7408400" y="3397700"/>
                <a:ext cx="90675" cy="91400"/>
              </a:xfrm>
              <a:custGeom>
                <a:rect b="b" l="l" r="r" t="t"/>
                <a:pathLst>
                  <a:path extrusionOk="0" h="3656" w="3627">
                    <a:moveTo>
                      <a:pt x="1814" y="1"/>
                    </a:moveTo>
                    <a:cubicBezTo>
                      <a:pt x="809" y="1"/>
                      <a:pt x="0" y="810"/>
                      <a:pt x="0" y="1814"/>
                    </a:cubicBezTo>
                    <a:cubicBezTo>
                      <a:pt x="0" y="2818"/>
                      <a:pt x="809" y="3655"/>
                      <a:pt x="1814" y="3655"/>
                    </a:cubicBezTo>
                    <a:cubicBezTo>
                      <a:pt x="2818" y="3655"/>
                      <a:pt x="3627" y="2818"/>
                      <a:pt x="3627" y="1814"/>
                    </a:cubicBezTo>
                    <a:cubicBezTo>
                      <a:pt x="3627" y="810"/>
                      <a:pt x="2818" y="1"/>
                      <a:pt x="1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0" name="Google Shape;19450;p53"/>
              <p:cNvSpPr/>
              <p:nvPr/>
            </p:nvSpPr>
            <p:spPr>
              <a:xfrm>
                <a:off x="7217275" y="3510000"/>
                <a:ext cx="82325" cy="82325"/>
              </a:xfrm>
              <a:custGeom>
                <a:rect b="b" l="l" r="r" t="t"/>
                <a:pathLst>
                  <a:path extrusionOk="0" h="3293" w="3293">
                    <a:moveTo>
                      <a:pt x="1647" y="0"/>
                    </a:moveTo>
                    <a:cubicBezTo>
                      <a:pt x="726" y="0"/>
                      <a:pt x="1" y="726"/>
                      <a:pt x="1" y="1646"/>
                    </a:cubicBezTo>
                    <a:cubicBezTo>
                      <a:pt x="1" y="2539"/>
                      <a:pt x="726" y="3292"/>
                      <a:pt x="1647" y="3292"/>
                    </a:cubicBezTo>
                    <a:cubicBezTo>
                      <a:pt x="2540" y="3292"/>
                      <a:pt x="3293" y="2539"/>
                      <a:pt x="3293" y="1646"/>
                    </a:cubicBezTo>
                    <a:cubicBezTo>
                      <a:pt x="3293" y="726"/>
                      <a:pt x="2540" y="0"/>
                      <a:pt x="16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1" name="Google Shape;19451;p53"/>
              <p:cNvSpPr/>
              <p:nvPr/>
            </p:nvSpPr>
            <p:spPr>
              <a:xfrm>
                <a:off x="6898525" y="3560225"/>
                <a:ext cx="54425" cy="53725"/>
              </a:xfrm>
              <a:custGeom>
                <a:rect b="b" l="l" r="r" t="t"/>
                <a:pathLst>
                  <a:path extrusionOk="0" h="2149" w="2177">
                    <a:moveTo>
                      <a:pt x="1089" y="0"/>
                    </a:moveTo>
                    <a:cubicBezTo>
                      <a:pt x="503" y="0"/>
                      <a:pt x="1" y="474"/>
                      <a:pt x="1" y="1088"/>
                    </a:cubicBezTo>
                    <a:cubicBezTo>
                      <a:pt x="1" y="1674"/>
                      <a:pt x="503" y="2148"/>
                      <a:pt x="1089" y="2148"/>
                    </a:cubicBezTo>
                    <a:cubicBezTo>
                      <a:pt x="1703" y="2148"/>
                      <a:pt x="2177" y="1674"/>
                      <a:pt x="2177" y="1088"/>
                    </a:cubicBezTo>
                    <a:cubicBezTo>
                      <a:pt x="2177" y="474"/>
                      <a:pt x="1703" y="0"/>
                      <a:pt x="10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2" name="Google Shape;19452;p53"/>
              <p:cNvSpPr/>
              <p:nvPr/>
            </p:nvSpPr>
            <p:spPr>
              <a:xfrm>
                <a:off x="6387275" y="3346100"/>
                <a:ext cx="117900" cy="117875"/>
              </a:xfrm>
              <a:custGeom>
                <a:rect b="b" l="l" r="r" t="t"/>
                <a:pathLst>
                  <a:path extrusionOk="0" h="4715" w="4716">
                    <a:moveTo>
                      <a:pt x="2344" y="0"/>
                    </a:moveTo>
                    <a:cubicBezTo>
                      <a:pt x="1033" y="0"/>
                      <a:pt x="1" y="1060"/>
                      <a:pt x="1" y="2371"/>
                    </a:cubicBezTo>
                    <a:cubicBezTo>
                      <a:pt x="1" y="3655"/>
                      <a:pt x="1033" y="4715"/>
                      <a:pt x="2344" y="4715"/>
                    </a:cubicBezTo>
                    <a:cubicBezTo>
                      <a:pt x="3656" y="4715"/>
                      <a:pt x="4716" y="3655"/>
                      <a:pt x="4716" y="2371"/>
                    </a:cubicBezTo>
                    <a:cubicBezTo>
                      <a:pt x="4716" y="1060"/>
                      <a:pt x="3656" y="0"/>
                      <a:pt x="23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3" name="Google Shape;19453;p53"/>
              <p:cNvSpPr/>
              <p:nvPr/>
            </p:nvSpPr>
            <p:spPr>
              <a:xfrm>
                <a:off x="6530975" y="4365100"/>
                <a:ext cx="117875" cy="117900"/>
              </a:xfrm>
              <a:custGeom>
                <a:rect b="b" l="l" r="r" t="t"/>
                <a:pathLst>
                  <a:path extrusionOk="0" h="4716" w="4715">
                    <a:moveTo>
                      <a:pt x="2371" y="1"/>
                    </a:moveTo>
                    <a:cubicBezTo>
                      <a:pt x="1060" y="1"/>
                      <a:pt x="0" y="1061"/>
                      <a:pt x="0" y="2344"/>
                    </a:cubicBezTo>
                    <a:cubicBezTo>
                      <a:pt x="0" y="3655"/>
                      <a:pt x="1060" y="4716"/>
                      <a:pt x="2371" y="4716"/>
                    </a:cubicBezTo>
                    <a:cubicBezTo>
                      <a:pt x="3655" y="4716"/>
                      <a:pt x="4715" y="3655"/>
                      <a:pt x="4715" y="2344"/>
                    </a:cubicBezTo>
                    <a:cubicBezTo>
                      <a:pt x="4715" y="1061"/>
                      <a:pt x="3655" y="1"/>
                      <a:pt x="23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4" name="Google Shape;19454;p53"/>
              <p:cNvSpPr/>
              <p:nvPr/>
            </p:nvSpPr>
            <p:spPr>
              <a:xfrm>
                <a:off x="6020400" y="3721325"/>
                <a:ext cx="117900" cy="117900"/>
              </a:xfrm>
              <a:custGeom>
                <a:rect b="b" l="l" r="r" t="t"/>
                <a:pathLst>
                  <a:path extrusionOk="0" h="4716" w="4716">
                    <a:moveTo>
                      <a:pt x="2344" y="1"/>
                    </a:moveTo>
                    <a:cubicBezTo>
                      <a:pt x="1061" y="1"/>
                      <a:pt x="1" y="1061"/>
                      <a:pt x="1" y="2372"/>
                    </a:cubicBezTo>
                    <a:cubicBezTo>
                      <a:pt x="1" y="3655"/>
                      <a:pt x="1061" y="4716"/>
                      <a:pt x="2344" y="4716"/>
                    </a:cubicBezTo>
                    <a:cubicBezTo>
                      <a:pt x="3656" y="4716"/>
                      <a:pt x="4716" y="3655"/>
                      <a:pt x="4716" y="2372"/>
                    </a:cubicBezTo>
                    <a:cubicBezTo>
                      <a:pt x="4716" y="1061"/>
                      <a:pt x="3656" y="1"/>
                      <a:pt x="2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5" name="Google Shape;19455;p53"/>
              <p:cNvSpPr/>
              <p:nvPr/>
            </p:nvSpPr>
            <p:spPr>
              <a:xfrm>
                <a:off x="6099925" y="3577650"/>
                <a:ext cx="57225" cy="57225"/>
              </a:xfrm>
              <a:custGeom>
                <a:rect b="b" l="l" r="r" t="t"/>
                <a:pathLst>
                  <a:path extrusionOk="0" h="2289" w="2289">
                    <a:moveTo>
                      <a:pt x="1144" y="0"/>
                    </a:moveTo>
                    <a:cubicBezTo>
                      <a:pt x="503" y="0"/>
                      <a:pt x="0" y="503"/>
                      <a:pt x="0" y="1144"/>
                    </a:cubicBezTo>
                    <a:cubicBezTo>
                      <a:pt x="0" y="1758"/>
                      <a:pt x="503" y="2288"/>
                      <a:pt x="1144" y="2288"/>
                    </a:cubicBezTo>
                    <a:cubicBezTo>
                      <a:pt x="1786" y="2288"/>
                      <a:pt x="2288" y="1758"/>
                      <a:pt x="2288" y="1144"/>
                    </a:cubicBezTo>
                    <a:cubicBezTo>
                      <a:pt x="2288" y="503"/>
                      <a:pt x="1786" y="0"/>
                      <a:pt x="11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6" name="Google Shape;19456;p53"/>
              <p:cNvSpPr/>
              <p:nvPr/>
            </p:nvSpPr>
            <p:spPr>
              <a:xfrm>
                <a:off x="6998975" y="4515050"/>
                <a:ext cx="57225" cy="57225"/>
              </a:xfrm>
              <a:custGeom>
                <a:rect b="b" l="l" r="r" t="t"/>
                <a:pathLst>
                  <a:path extrusionOk="0" h="2289" w="2289">
                    <a:moveTo>
                      <a:pt x="1144" y="1"/>
                    </a:moveTo>
                    <a:cubicBezTo>
                      <a:pt x="503" y="1"/>
                      <a:pt x="0" y="503"/>
                      <a:pt x="0" y="1145"/>
                    </a:cubicBezTo>
                    <a:cubicBezTo>
                      <a:pt x="0" y="1786"/>
                      <a:pt x="503" y="2289"/>
                      <a:pt x="1144" y="2289"/>
                    </a:cubicBezTo>
                    <a:cubicBezTo>
                      <a:pt x="1786" y="2289"/>
                      <a:pt x="2288" y="1786"/>
                      <a:pt x="2288" y="1145"/>
                    </a:cubicBezTo>
                    <a:cubicBezTo>
                      <a:pt x="2288" y="503"/>
                      <a:pt x="1786" y="1"/>
                      <a:pt x="1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7" name="Google Shape;19457;p53"/>
              <p:cNvSpPr/>
              <p:nvPr/>
            </p:nvSpPr>
            <p:spPr>
              <a:xfrm>
                <a:off x="6488425" y="3373975"/>
                <a:ext cx="42575" cy="42575"/>
              </a:xfrm>
              <a:custGeom>
                <a:rect b="b" l="l" r="r" t="t"/>
                <a:pathLst>
                  <a:path extrusionOk="0" h="1703" w="1703">
                    <a:moveTo>
                      <a:pt x="865" y="1"/>
                    </a:moveTo>
                    <a:cubicBezTo>
                      <a:pt x="391" y="1"/>
                      <a:pt x="0" y="392"/>
                      <a:pt x="0" y="838"/>
                    </a:cubicBezTo>
                    <a:cubicBezTo>
                      <a:pt x="0" y="1312"/>
                      <a:pt x="391" y="1703"/>
                      <a:pt x="865" y="1703"/>
                    </a:cubicBezTo>
                    <a:cubicBezTo>
                      <a:pt x="1311" y="1703"/>
                      <a:pt x="1702" y="1312"/>
                      <a:pt x="1702" y="838"/>
                    </a:cubicBezTo>
                    <a:cubicBezTo>
                      <a:pt x="1702" y="392"/>
                      <a:pt x="1311" y="1"/>
                      <a:pt x="8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8" name="Google Shape;19458;p53"/>
              <p:cNvSpPr/>
              <p:nvPr/>
            </p:nvSpPr>
            <p:spPr>
              <a:xfrm>
                <a:off x="6510050" y="4438325"/>
                <a:ext cx="41875" cy="41875"/>
              </a:xfrm>
              <a:custGeom>
                <a:rect b="b" l="l" r="r" t="t"/>
                <a:pathLst>
                  <a:path extrusionOk="0" h="1675" w="1675">
                    <a:moveTo>
                      <a:pt x="837" y="1"/>
                    </a:moveTo>
                    <a:cubicBezTo>
                      <a:pt x="363" y="1"/>
                      <a:pt x="0" y="364"/>
                      <a:pt x="0" y="838"/>
                    </a:cubicBezTo>
                    <a:cubicBezTo>
                      <a:pt x="0" y="1312"/>
                      <a:pt x="363" y="1675"/>
                      <a:pt x="837" y="1675"/>
                    </a:cubicBezTo>
                    <a:cubicBezTo>
                      <a:pt x="1311" y="1675"/>
                      <a:pt x="1674" y="1312"/>
                      <a:pt x="1674" y="838"/>
                    </a:cubicBezTo>
                    <a:cubicBezTo>
                      <a:pt x="1674" y="364"/>
                      <a:pt x="1311" y="1"/>
                      <a:pt x="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9" name="Google Shape;19459;p53"/>
              <p:cNvSpPr/>
              <p:nvPr/>
            </p:nvSpPr>
            <p:spPr>
              <a:xfrm>
                <a:off x="5268525" y="4188650"/>
                <a:ext cx="126975" cy="127650"/>
              </a:xfrm>
              <a:custGeom>
                <a:rect b="b" l="l" r="r" t="t"/>
                <a:pathLst>
                  <a:path extrusionOk="0" h="5106" w="5079">
                    <a:moveTo>
                      <a:pt x="2540" y="0"/>
                    </a:moveTo>
                    <a:cubicBezTo>
                      <a:pt x="1145" y="0"/>
                      <a:pt x="1" y="1144"/>
                      <a:pt x="1" y="2567"/>
                    </a:cubicBezTo>
                    <a:cubicBezTo>
                      <a:pt x="1" y="3962"/>
                      <a:pt x="1145" y="5106"/>
                      <a:pt x="2540" y="5106"/>
                    </a:cubicBezTo>
                    <a:cubicBezTo>
                      <a:pt x="3962" y="5106"/>
                      <a:pt x="5078" y="3962"/>
                      <a:pt x="5078" y="2567"/>
                    </a:cubicBezTo>
                    <a:cubicBezTo>
                      <a:pt x="5078" y="1144"/>
                      <a:pt x="3962" y="0"/>
                      <a:pt x="25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0" name="Google Shape;19460;p53"/>
              <p:cNvSpPr/>
              <p:nvPr/>
            </p:nvSpPr>
            <p:spPr>
              <a:xfrm>
                <a:off x="5212725" y="4412525"/>
                <a:ext cx="155575" cy="154875"/>
              </a:xfrm>
              <a:custGeom>
                <a:rect b="b" l="l" r="r" t="t"/>
                <a:pathLst>
                  <a:path extrusionOk="0" h="6195" w="6223">
                    <a:moveTo>
                      <a:pt x="3126" y="1"/>
                    </a:moveTo>
                    <a:cubicBezTo>
                      <a:pt x="1396" y="1"/>
                      <a:pt x="1" y="1368"/>
                      <a:pt x="1" y="3097"/>
                    </a:cubicBezTo>
                    <a:cubicBezTo>
                      <a:pt x="1" y="4799"/>
                      <a:pt x="1396" y="6194"/>
                      <a:pt x="3126" y="6194"/>
                    </a:cubicBezTo>
                    <a:cubicBezTo>
                      <a:pt x="4827" y="6194"/>
                      <a:pt x="6222" y="4799"/>
                      <a:pt x="6222" y="3097"/>
                    </a:cubicBezTo>
                    <a:cubicBezTo>
                      <a:pt x="6222" y="1368"/>
                      <a:pt x="4827" y="1"/>
                      <a:pt x="31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1" name="Google Shape;19461;p53"/>
              <p:cNvSpPr/>
              <p:nvPr/>
            </p:nvSpPr>
            <p:spPr>
              <a:xfrm>
                <a:off x="5617275" y="4042175"/>
                <a:ext cx="70475" cy="70475"/>
              </a:xfrm>
              <a:custGeom>
                <a:rect b="b" l="l" r="r" t="t"/>
                <a:pathLst>
                  <a:path extrusionOk="0" h="2819" w="2819">
                    <a:moveTo>
                      <a:pt x="1395" y="0"/>
                    </a:moveTo>
                    <a:cubicBezTo>
                      <a:pt x="642" y="0"/>
                      <a:pt x="0" y="642"/>
                      <a:pt x="0" y="1395"/>
                    </a:cubicBezTo>
                    <a:cubicBezTo>
                      <a:pt x="0" y="2176"/>
                      <a:pt x="642" y="2818"/>
                      <a:pt x="1395" y="2818"/>
                    </a:cubicBezTo>
                    <a:cubicBezTo>
                      <a:pt x="2176" y="2818"/>
                      <a:pt x="2818" y="2176"/>
                      <a:pt x="2818" y="1395"/>
                    </a:cubicBezTo>
                    <a:cubicBezTo>
                      <a:pt x="2818" y="642"/>
                      <a:pt x="2176" y="0"/>
                      <a:pt x="13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2" name="Google Shape;19462;p53"/>
              <p:cNvSpPr/>
              <p:nvPr/>
            </p:nvSpPr>
            <p:spPr>
              <a:xfrm>
                <a:off x="5662600" y="3839200"/>
                <a:ext cx="53725" cy="53725"/>
              </a:xfrm>
              <a:custGeom>
                <a:rect b="b" l="l" r="r" t="t"/>
                <a:pathLst>
                  <a:path extrusionOk="0" h="2149" w="2149">
                    <a:moveTo>
                      <a:pt x="1061" y="1"/>
                    </a:moveTo>
                    <a:cubicBezTo>
                      <a:pt x="475" y="1"/>
                      <a:pt x="1" y="475"/>
                      <a:pt x="1" y="1061"/>
                    </a:cubicBezTo>
                    <a:cubicBezTo>
                      <a:pt x="1" y="1647"/>
                      <a:pt x="475" y="2149"/>
                      <a:pt x="1061" y="2149"/>
                    </a:cubicBezTo>
                    <a:cubicBezTo>
                      <a:pt x="1647" y="2149"/>
                      <a:pt x="2149" y="1647"/>
                      <a:pt x="2149" y="1061"/>
                    </a:cubicBezTo>
                    <a:cubicBezTo>
                      <a:pt x="2149" y="475"/>
                      <a:pt x="1647" y="1"/>
                      <a:pt x="10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3" name="Google Shape;19463;p53"/>
              <p:cNvSpPr/>
              <p:nvPr/>
            </p:nvSpPr>
            <p:spPr>
              <a:xfrm>
                <a:off x="6381000" y="3621600"/>
                <a:ext cx="122775" cy="122775"/>
              </a:xfrm>
              <a:custGeom>
                <a:rect b="b" l="l" r="r" t="t"/>
                <a:pathLst>
                  <a:path extrusionOk="0" h="4911" w="4911">
                    <a:moveTo>
                      <a:pt x="2456" y="0"/>
                    </a:moveTo>
                    <a:cubicBezTo>
                      <a:pt x="1089" y="0"/>
                      <a:pt x="1" y="1116"/>
                      <a:pt x="1" y="2455"/>
                    </a:cubicBezTo>
                    <a:cubicBezTo>
                      <a:pt x="1" y="3822"/>
                      <a:pt x="1089" y="4910"/>
                      <a:pt x="2456" y="4910"/>
                    </a:cubicBezTo>
                    <a:cubicBezTo>
                      <a:pt x="3823" y="4910"/>
                      <a:pt x="4911" y="3822"/>
                      <a:pt x="4911" y="2455"/>
                    </a:cubicBezTo>
                    <a:cubicBezTo>
                      <a:pt x="4911" y="1116"/>
                      <a:pt x="3823" y="0"/>
                      <a:pt x="24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4" name="Google Shape;19464;p53"/>
              <p:cNvSpPr/>
              <p:nvPr/>
            </p:nvSpPr>
            <p:spPr>
              <a:xfrm>
                <a:off x="6444475" y="3573475"/>
                <a:ext cx="62800" cy="62800"/>
              </a:xfrm>
              <a:custGeom>
                <a:rect b="b" l="l" r="r" t="t"/>
                <a:pathLst>
                  <a:path extrusionOk="0" h="2512" w="2512">
                    <a:moveTo>
                      <a:pt x="1256" y="0"/>
                    </a:moveTo>
                    <a:cubicBezTo>
                      <a:pt x="586" y="0"/>
                      <a:pt x="1" y="558"/>
                      <a:pt x="1" y="1256"/>
                    </a:cubicBezTo>
                    <a:cubicBezTo>
                      <a:pt x="1" y="1953"/>
                      <a:pt x="586" y="2511"/>
                      <a:pt x="1256" y="2511"/>
                    </a:cubicBezTo>
                    <a:cubicBezTo>
                      <a:pt x="1954" y="2511"/>
                      <a:pt x="2512" y="1953"/>
                      <a:pt x="2512" y="1256"/>
                    </a:cubicBezTo>
                    <a:cubicBezTo>
                      <a:pt x="2512" y="558"/>
                      <a:pt x="1954" y="0"/>
                      <a:pt x="12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5" name="Google Shape;19465;p53"/>
              <p:cNvSpPr/>
              <p:nvPr/>
            </p:nvSpPr>
            <p:spPr>
              <a:xfrm>
                <a:off x="7268200" y="3637625"/>
                <a:ext cx="66275" cy="66300"/>
              </a:xfrm>
              <a:custGeom>
                <a:rect b="b" l="l" r="r" t="t"/>
                <a:pathLst>
                  <a:path extrusionOk="0" h="2652" w="2651">
                    <a:moveTo>
                      <a:pt x="1312" y="1"/>
                    </a:moveTo>
                    <a:cubicBezTo>
                      <a:pt x="586" y="1"/>
                      <a:pt x="0" y="587"/>
                      <a:pt x="0" y="1340"/>
                    </a:cubicBezTo>
                    <a:cubicBezTo>
                      <a:pt x="0" y="2065"/>
                      <a:pt x="586" y="2651"/>
                      <a:pt x="1312" y="2651"/>
                    </a:cubicBezTo>
                    <a:cubicBezTo>
                      <a:pt x="2065" y="2651"/>
                      <a:pt x="2651" y="2065"/>
                      <a:pt x="2651" y="1340"/>
                    </a:cubicBezTo>
                    <a:cubicBezTo>
                      <a:pt x="2651" y="587"/>
                      <a:pt x="2065" y="1"/>
                      <a:pt x="13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6" name="Google Shape;19466;p53"/>
              <p:cNvSpPr/>
              <p:nvPr/>
            </p:nvSpPr>
            <p:spPr>
              <a:xfrm>
                <a:off x="7551375" y="3795950"/>
                <a:ext cx="156950" cy="156975"/>
              </a:xfrm>
              <a:custGeom>
                <a:rect b="b" l="l" r="r" t="t"/>
                <a:pathLst>
                  <a:path extrusionOk="0" h="6279" w="6278">
                    <a:moveTo>
                      <a:pt x="3153" y="1"/>
                    </a:moveTo>
                    <a:cubicBezTo>
                      <a:pt x="1423" y="1"/>
                      <a:pt x="0" y="1396"/>
                      <a:pt x="0" y="3126"/>
                    </a:cubicBezTo>
                    <a:cubicBezTo>
                      <a:pt x="0" y="4855"/>
                      <a:pt x="1423" y="6278"/>
                      <a:pt x="3153" y="6278"/>
                    </a:cubicBezTo>
                    <a:cubicBezTo>
                      <a:pt x="4883" y="6278"/>
                      <a:pt x="6278" y="4855"/>
                      <a:pt x="6278" y="3126"/>
                    </a:cubicBezTo>
                    <a:cubicBezTo>
                      <a:pt x="6278" y="1396"/>
                      <a:pt x="4883" y="1"/>
                      <a:pt x="3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7" name="Google Shape;19467;p53"/>
              <p:cNvSpPr/>
              <p:nvPr/>
            </p:nvSpPr>
            <p:spPr>
              <a:xfrm>
                <a:off x="7513000" y="3901275"/>
                <a:ext cx="116525" cy="115800"/>
              </a:xfrm>
              <a:custGeom>
                <a:rect b="b" l="l" r="r" t="t"/>
                <a:pathLst>
                  <a:path extrusionOk="0" h="4632" w="4661">
                    <a:moveTo>
                      <a:pt x="2317" y="1"/>
                    </a:moveTo>
                    <a:cubicBezTo>
                      <a:pt x="1033" y="1"/>
                      <a:pt x="1" y="1033"/>
                      <a:pt x="1" y="2316"/>
                    </a:cubicBezTo>
                    <a:cubicBezTo>
                      <a:pt x="1" y="3600"/>
                      <a:pt x="1033" y="4632"/>
                      <a:pt x="2317" y="4632"/>
                    </a:cubicBezTo>
                    <a:cubicBezTo>
                      <a:pt x="3600" y="4632"/>
                      <a:pt x="4660" y="3600"/>
                      <a:pt x="4660" y="2316"/>
                    </a:cubicBezTo>
                    <a:cubicBezTo>
                      <a:pt x="4660" y="1033"/>
                      <a:pt x="3600" y="1"/>
                      <a:pt x="2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468" name="Google Shape;19468;p53"/>
              <p:cNvGrpSpPr/>
              <p:nvPr/>
            </p:nvGrpSpPr>
            <p:grpSpPr>
              <a:xfrm>
                <a:off x="6640125" y="3795750"/>
                <a:ext cx="65925" cy="59500"/>
                <a:chOff x="6640125" y="3795750"/>
                <a:chExt cx="65925" cy="59500"/>
              </a:xfrm>
            </p:grpSpPr>
            <p:sp>
              <p:nvSpPr>
                <p:cNvPr id="19469" name="Google Shape;19469;p53"/>
                <p:cNvSpPr/>
                <p:nvPr/>
              </p:nvSpPr>
              <p:spPr>
                <a:xfrm>
                  <a:off x="6657550" y="3795750"/>
                  <a:ext cx="24100" cy="29750"/>
                </a:xfrm>
                <a:custGeom>
                  <a:rect b="b" l="l" r="r" t="t"/>
                  <a:pathLst>
                    <a:path extrusionOk="0" h="1190" w="964">
                      <a:moveTo>
                        <a:pt x="630" y="0"/>
                      </a:moveTo>
                      <a:cubicBezTo>
                        <a:pt x="370" y="0"/>
                        <a:pt x="1" y="249"/>
                        <a:pt x="377" y="1153"/>
                      </a:cubicBezTo>
                      <a:cubicBezTo>
                        <a:pt x="377" y="1153"/>
                        <a:pt x="415" y="1190"/>
                        <a:pt x="448" y="1190"/>
                      </a:cubicBezTo>
                      <a:cubicBezTo>
                        <a:pt x="464" y="1190"/>
                        <a:pt x="480" y="1181"/>
                        <a:pt x="489" y="1153"/>
                      </a:cubicBezTo>
                      <a:cubicBezTo>
                        <a:pt x="880" y="567"/>
                        <a:pt x="963" y="65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70" name="Google Shape;19470;p53"/>
                <p:cNvSpPr/>
                <p:nvPr/>
              </p:nvSpPr>
              <p:spPr>
                <a:xfrm>
                  <a:off x="6641875" y="3802700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86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7" y="205"/>
                        <a:pt x="0" y="707"/>
                        <a:pt x="1060" y="1042"/>
                      </a:cubicBezTo>
                      <a:cubicBezTo>
                        <a:pt x="1060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71" name="Google Shape;19471;p53"/>
                <p:cNvSpPr/>
                <p:nvPr/>
              </p:nvSpPr>
              <p:spPr>
                <a:xfrm>
                  <a:off x="6640125" y="3821075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1" y="343"/>
                        <a:pt x="42" y="530"/>
                      </a:cubicBezTo>
                      <a:cubicBezTo>
                        <a:pt x="71" y="616"/>
                        <a:pt x="148" y="657"/>
                        <a:pt x="262" y="657"/>
                      </a:cubicBezTo>
                      <a:cubicBezTo>
                        <a:pt x="479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0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72" name="Google Shape;19472;p53"/>
                <p:cNvSpPr/>
                <p:nvPr/>
              </p:nvSpPr>
              <p:spPr>
                <a:xfrm>
                  <a:off x="6667225" y="3804550"/>
                  <a:ext cx="38825" cy="25175"/>
                </a:xfrm>
                <a:custGeom>
                  <a:rect b="b" l="l" r="r" t="t"/>
                  <a:pathLst>
                    <a:path extrusionOk="0" h="1007" w="1553">
                      <a:moveTo>
                        <a:pt x="866" y="1"/>
                      </a:moveTo>
                      <a:cubicBezTo>
                        <a:pt x="642" y="1"/>
                        <a:pt x="416" y="286"/>
                        <a:pt x="74" y="857"/>
                      </a:cubicBezTo>
                      <a:cubicBezTo>
                        <a:pt x="0" y="975"/>
                        <a:pt x="20" y="1007"/>
                        <a:pt x="101" y="1007"/>
                      </a:cubicBezTo>
                      <a:cubicBezTo>
                        <a:pt x="172" y="1007"/>
                        <a:pt x="292" y="981"/>
                        <a:pt x="437" y="968"/>
                      </a:cubicBezTo>
                      <a:cubicBezTo>
                        <a:pt x="716" y="912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73" name="Google Shape;19473;p53"/>
                <p:cNvSpPr/>
                <p:nvPr/>
              </p:nvSpPr>
              <p:spPr>
                <a:xfrm>
                  <a:off x="6666975" y="3826675"/>
                  <a:ext cx="34700" cy="21825"/>
                </a:xfrm>
                <a:custGeom>
                  <a:rect b="b" l="l" r="r" t="t"/>
                  <a:pathLst>
                    <a:path extrusionOk="0" h="873" w="1388">
                      <a:moveTo>
                        <a:pt x="692" y="1"/>
                      </a:moveTo>
                      <a:cubicBezTo>
                        <a:pt x="561" y="1"/>
                        <a:pt x="406" y="10"/>
                        <a:pt x="224" y="27"/>
                      </a:cubicBezTo>
                      <a:cubicBezTo>
                        <a:pt x="0" y="55"/>
                        <a:pt x="140" y="167"/>
                        <a:pt x="279" y="390"/>
                      </a:cubicBezTo>
                      <a:cubicBezTo>
                        <a:pt x="376" y="525"/>
                        <a:pt x="619" y="873"/>
                        <a:pt x="870" y="873"/>
                      </a:cubicBezTo>
                      <a:cubicBezTo>
                        <a:pt x="982" y="873"/>
                        <a:pt x="1097" y="803"/>
                        <a:pt x="1200" y="613"/>
                      </a:cubicBezTo>
                      <a:cubicBezTo>
                        <a:pt x="1388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74" name="Google Shape;19474;p53"/>
                <p:cNvSpPr/>
                <p:nvPr/>
              </p:nvSpPr>
              <p:spPr>
                <a:xfrm>
                  <a:off x="6643950" y="3825125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7" y="0"/>
                      </a:moveTo>
                      <a:cubicBezTo>
                        <a:pt x="1020" y="0"/>
                        <a:pt x="931" y="87"/>
                        <a:pt x="810" y="173"/>
                      </a:cubicBezTo>
                      <a:cubicBezTo>
                        <a:pt x="614" y="340"/>
                        <a:pt x="1" y="843"/>
                        <a:pt x="642" y="1122"/>
                      </a:cubicBezTo>
                      <a:cubicBezTo>
                        <a:pt x="773" y="1172"/>
                        <a:pt x="884" y="1204"/>
                        <a:pt x="974" y="1204"/>
                      </a:cubicBezTo>
                      <a:cubicBezTo>
                        <a:pt x="1230" y="1204"/>
                        <a:pt x="1310" y="944"/>
                        <a:pt x="1145" y="117"/>
                      </a:cubicBezTo>
                      <a:cubicBezTo>
                        <a:pt x="1134" y="32"/>
                        <a:pt x="1111" y="0"/>
                        <a:pt x="10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75" name="Google Shape;19475;p53"/>
                <p:cNvSpPr/>
                <p:nvPr/>
              </p:nvSpPr>
              <p:spPr>
                <a:xfrm>
                  <a:off x="6664875" y="3819675"/>
                  <a:ext cx="11200" cy="10475"/>
                </a:xfrm>
                <a:custGeom>
                  <a:rect b="b" l="l" r="r" t="t"/>
                  <a:pathLst>
                    <a:path extrusionOk="0" h="419" w="448">
                      <a:moveTo>
                        <a:pt x="224" y="0"/>
                      </a:moveTo>
                      <a:cubicBezTo>
                        <a:pt x="84" y="0"/>
                        <a:pt x="1" y="112"/>
                        <a:pt x="1" y="224"/>
                      </a:cubicBezTo>
                      <a:cubicBezTo>
                        <a:pt x="1" y="335"/>
                        <a:pt x="84" y="419"/>
                        <a:pt x="224" y="419"/>
                      </a:cubicBezTo>
                      <a:cubicBezTo>
                        <a:pt x="335" y="419"/>
                        <a:pt x="447" y="335"/>
                        <a:pt x="447" y="224"/>
                      </a:cubicBezTo>
                      <a:cubicBezTo>
                        <a:pt x="447" y="112"/>
                        <a:pt x="33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76" name="Google Shape;19476;p53"/>
              <p:cNvGrpSpPr/>
              <p:nvPr/>
            </p:nvGrpSpPr>
            <p:grpSpPr>
              <a:xfrm>
                <a:off x="7269075" y="3202600"/>
                <a:ext cx="61400" cy="59900"/>
                <a:chOff x="7269075" y="3202600"/>
                <a:chExt cx="61400" cy="59900"/>
              </a:xfrm>
            </p:grpSpPr>
            <p:grpSp>
              <p:nvGrpSpPr>
                <p:cNvPr id="19477" name="Google Shape;19477;p53"/>
                <p:cNvGrpSpPr/>
                <p:nvPr/>
              </p:nvGrpSpPr>
              <p:grpSpPr>
                <a:xfrm>
                  <a:off x="7269075" y="3202600"/>
                  <a:ext cx="61400" cy="59900"/>
                  <a:chOff x="7269075" y="3202600"/>
                  <a:chExt cx="61400" cy="59900"/>
                </a:xfrm>
              </p:grpSpPr>
              <p:sp>
                <p:nvSpPr>
                  <p:cNvPr id="19478" name="Google Shape;19478;p53"/>
                  <p:cNvSpPr/>
                  <p:nvPr/>
                </p:nvSpPr>
                <p:spPr>
                  <a:xfrm>
                    <a:off x="7297500" y="3212700"/>
                    <a:ext cx="32100" cy="17625"/>
                  </a:xfrm>
                  <a:custGeom>
                    <a:rect b="b" l="l" r="r" t="t"/>
                    <a:pathLst>
                      <a:path extrusionOk="0" h="705" w="1284">
                        <a:moveTo>
                          <a:pt x="813" y="0"/>
                        </a:moveTo>
                        <a:cubicBezTo>
                          <a:pt x="613" y="0"/>
                          <a:pt x="342" y="150"/>
                          <a:pt x="28" y="621"/>
                        </a:cubicBezTo>
                        <a:cubicBezTo>
                          <a:pt x="28" y="621"/>
                          <a:pt x="0" y="705"/>
                          <a:pt x="84" y="705"/>
                        </a:cubicBezTo>
                        <a:cubicBezTo>
                          <a:pt x="781" y="705"/>
                          <a:pt x="1283" y="509"/>
                          <a:pt x="1172" y="258"/>
                        </a:cubicBezTo>
                        <a:cubicBezTo>
                          <a:pt x="1131" y="136"/>
                          <a:pt x="1004" y="0"/>
                          <a:pt x="81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79" name="Google Shape;19479;p53"/>
                  <p:cNvSpPr/>
                  <p:nvPr/>
                </p:nvSpPr>
                <p:spPr>
                  <a:xfrm>
                    <a:off x="7288900" y="3202600"/>
                    <a:ext cx="24650" cy="29350"/>
                  </a:xfrm>
                  <a:custGeom>
                    <a:rect b="b" l="l" r="r" t="t"/>
                    <a:pathLst>
                      <a:path extrusionOk="0" h="1174" w="986">
                        <a:moveTo>
                          <a:pt x="605" y="0"/>
                        </a:moveTo>
                        <a:cubicBezTo>
                          <a:pt x="342" y="0"/>
                          <a:pt x="0" y="237"/>
                          <a:pt x="260" y="1137"/>
                        </a:cubicBezTo>
                        <a:cubicBezTo>
                          <a:pt x="260" y="1137"/>
                          <a:pt x="285" y="1174"/>
                          <a:pt x="318" y="1174"/>
                        </a:cubicBezTo>
                        <a:cubicBezTo>
                          <a:pt x="335" y="1174"/>
                          <a:pt x="353" y="1165"/>
                          <a:pt x="372" y="1137"/>
                        </a:cubicBezTo>
                        <a:cubicBezTo>
                          <a:pt x="818" y="607"/>
                          <a:pt x="986" y="104"/>
                          <a:pt x="735" y="21"/>
                        </a:cubicBezTo>
                        <a:cubicBezTo>
                          <a:pt x="697" y="8"/>
                          <a:pt x="652" y="0"/>
                          <a:pt x="60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0" name="Google Shape;19480;p53"/>
                  <p:cNvSpPr/>
                  <p:nvPr/>
                </p:nvSpPr>
                <p:spPr>
                  <a:xfrm>
                    <a:off x="7271675" y="3208100"/>
                    <a:ext cx="28625" cy="23775"/>
                  </a:xfrm>
                  <a:custGeom>
                    <a:rect b="b" l="l" r="r" t="t"/>
                    <a:pathLst>
                      <a:path extrusionOk="0" h="951" w="1145">
                        <a:moveTo>
                          <a:pt x="484" y="1"/>
                        </a:moveTo>
                        <a:cubicBezTo>
                          <a:pt x="354" y="1"/>
                          <a:pt x="239" y="65"/>
                          <a:pt x="168" y="135"/>
                        </a:cubicBezTo>
                        <a:cubicBezTo>
                          <a:pt x="1" y="331"/>
                          <a:pt x="391" y="693"/>
                          <a:pt x="1033" y="945"/>
                        </a:cubicBezTo>
                        <a:cubicBezTo>
                          <a:pt x="1049" y="949"/>
                          <a:pt x="1063" y="950"/>
                          <a:pt x="1074" y="950"/>
                        </a:cubicBezTo>
                        <a:cubicBezTo>
                          <a:pt x="1145" y="950"/>
                          <a:pt x="1145" y="889"/>
                          <a:pt x="1145" y="889"/>
                        </a:cubicBezTo>
                        <a:cubicBezTo>
                          <a:pt x="985" y="196"/>
                          <a:pt x="712" y="1"/>
                          <a:pt x="48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1" name="Google Shape;19481;p53"/>
                  <p:cNvSpPr/>
                  <p:nvPr/>
                </p:nvSpPr>
                <p:spPr>
                  <a:xfrm>
                    <a:off x="7291900" y="3229975"/>
                    <a:ext cx="38575" cy="19700"/>
                  </a:xfrm>
                  <a:custGeom>
                    <a:rect b="b" l="l" r="r" t="t"/>
                    <a:pathLst>
                      <a:path extrusionOk="0" h="788" w="1543">
                        <a:moveTo>
                          <a:pt x="652" y="1"/>
                        </a:moveTo>
                        <a:cubicBezTo>
                          <a:pt x="533" y="1"/>
                          <a:pt x="400" y="5"/>
                          <a:pt x="252" y="14"/>
                        </a:cubicBezTo>
                        <a:cubicBezTo>
                          <a:pt x="1" y="14"/>
                          <a:pt x="168" y="153"/>
                          <a:pt x="364" y="349"/>
                        </a:cubicBezTo>
                        <a:cubicBezTo>
                          <a:pt x="498" y="502"/>
                          <a:pt x="896" y="787"/>
                          <a:pt x="1168" y="787"/>
                        </a:cubicBezTo>
                        <a:cubicBezTo>
                          <a:pt x="1291" y="787"/>
                          <a:pt x="1389" y="729"/>
                          <a:pt x="1424" y="572"/>
                        </a:cubicBezTo>
                        <a:cubicBezTo>
                          <a:pt x="1542" y="146"/>
                          <a:pt x="1319" y="1"/>
                          <a:pt x="65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2" name="Google Shape;19482;p53"/>
                  <p:cNvSpPr/>
                  <p:nvPr/>
                </p:nvSpPr>
                <p:spPr>
                  <a:xfrm>
                    <a:off x="7282700" y="3232350"/>
                    <a:ext cx="34350" cy="30150"/>
                  </a:xfrm>
                  <a:custGeom>
                    <a:rect b="b" l="l" r="r" t="t"/>
                    <a:pathLst>
                      <a:path extrusionOk="0" h="1206" w="1374">
                        <a:moveTo>
                          <a:pt x="547" y="1"/>
                        </a:moveTo>
                        <a:cubicBezTo>
                          <a:pt x="486" y="1"/>
                          <a:pt x="455" y="135"/>
                          <a:pt x="397" y="309"/>
                        </a:cubicBezTo>
                        <a:cubicBezTo>
                          <a:pt x="289" y="524"/>
                          <a:pt x="1" y="1205"/>
                          <a:pt x="603" y="1205"/>
                        </a:cubicBezTo>
                        <a:cubicBezTo>
                          <a:pt x="626" y="1205"/>
                          <a:pt x="650" y="1204"/>
                          <a:pt x="676" y="1202"/>
                        </a:cubicBezTo>
                        <a:cubicBezTo>
                          <a:pt x="1206" y="1146"/>
                          <a:pt x="1373" y="951"/>
                          <a:pt x="648" y="86"/>
                        </a:cubicBezTo>
                        <a:cubicBezTo>
                          <a:pt x="605" y="27"/>
                          <a:pt x="573" y="1"/>
                          <a:pt x="54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3" name="Google Shape;19483;p53"/>
                  <p:cNvSpPr/>
                  <p:nvPr/>
                </p:nvSpPr>
                <p:spPr>
                  <a:xfrm>
                    <a:off x="7269075" y="3225625"/>
                    <a:ext cx="33325" cy="22575"/>
                  </a:xfrm>
                  <a:custGeom>
                    <a:rect b="b" l="l" r="r" t="t"/>
                    <a:pathLst>
                      <a:path extrusionOk="0" h="903" w="1333">
                        <a:moveTo>
                          <a:pt x="425" y="0"/>
                        </a:moveTo>
                        <a:cubicBezTo>
                          <a:pt x="193" y="0"/>
                          <a:pt x="0" y="99"/>
                          <a:pt x="77" y="467"/>
                        </a:cubicBezTo>
                        <a:cubicBezTo>
                          <a:pt x="119" y="735"/>
                          <a:pt x="190" y="903"/>
                          <a:pt x="354" y="903"/>
                        </a:cubicBezTo>
                        <a:cubicBezTo>
                          <a:pt x="515" y="903"/>
                          <a:pt x="765" y="742"/>
                          <a:pt x="1165" y="355"/>
                        </a:cubicBezTo>
                        <a:cubicBezTo>
                          <a:pt x="1332" y="188"/>
                          <a:pt x="1165" y="188"/>
                          <a:pt x="942" y="104"/>
                        </a:cubicBezTo>
                        <a:cubicBezTo>
                          <a:pt x="829" y="66"/>
                          <a:pt x="614" y="0"/>
                          <a:pt x="42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484" name="Google Shape;19484;p53"/>
                <p:cNvSpPr/>
                <p:nvPr/>
              </p:nvSpPr>
              <p:spPr>
                <a:xfrm>
                  <a:off x="7294000" y="3225125"/>
                  <a:ext cx="11875" cy="11125"/>
                </a:xfrm>
                <a:custGeom>
                  <a:rect b="b" l="l" r="r" t="t"/>
                  <a:pathLst>
                    <a:path extrusionOk="0" h="445" w="475">
                      <a:moveTo>
                        <a:pt x="209" y="0"/>
                      </a:moveTo>
                      <a:cubicBezTo>
                        <a:pt x="174" y="0"/>
                        <a:pt x="140" y="12"/>
                        <a:pt x="112" y="40"/>
                      </a:cubicBezTo>
                      <a:cubicBezTo>
                        <a:pt x="1" y="96"/>
                        <a:pt x="1" y="236"/>
                        <a:pt x="56" y="347"/>
                      </a:cubicBezTo>
                      <a:cubicBezTo>
                        <a:pt x="111" y="402"/>
                        <a:pt x="177" y="444"/>
                        <a:pt x="248" y="444"/>
                      </a:cubicBezTo>
                      <a:cubicBezTo>
                        <a:pt x="286" y="444"/>
                        <a:pt x="324" y="432"/>
                        <a:pt x="363" y="403"/>
                      </a:cubicBezTo>
                      <a:cubicBezTo>
                        <a:pt x="447" y="347"/>
                        <a:pt x="475" y="208"/>
                        <a:pt x="391" y="124"/>
                      </a:cubicBezTo>
                      <a:cubicBezTo>
                        <a:pt x="354" y="50"/>
                        <a:pt x="280" y="0"/>
                        <a:pt x="2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85" name="Google Shape;19485;p53"/>
              <p:cNvGrpSpPr/>
              <p:nvPr/>
            </p:nvGrpSpPr>
            <p:grpSpPr>
              <a:xfrm>
                <a:off x="8607900" y="3496225"/>
                <a:ext cx="61125" cy="59900"/>
                <a:chOff x="8607900" y="3496225"/>
                <a:chExt cx="61125" cy="59900"/>
              </a:xfrm>
            </p:grpSpPr>
            <p:grpSp>
              <p:nvGrpSpPr>
                <p:cNvPr id="19486" name="Google Shape;19486;p53"/>
                <p:cNvGrpSpPr/>
                <p:nvPr/>
              </p:nvGrpSpPr>
              <p:grpSpPr>
                <a:xfrm>
                  <a:off x="8607900" y="3496225"/>
                  <a:ext cx="61125" cy="59900"/>
                  <a:chOff x="8607900" y="3496225"/>
                  <a:chExt cx="61125" cy="59900"/>
                </a:xfrm>
              </p:grpSpPr>
              <p:sp>
                <p:nvSpPr>
                  <p:cNvPr id="19487" name="Google Shape;19487;p53"/>
                  <p:cNvSpPr/>
                  <p:nvPr/>
                </p:nvSpPr>
                <p:spPr>
                  <a:xfrm>
                    <a:off x="8636650" y="3506325"/>
                    <a:ext cx="32100" cy="17650"/>
                  </a:xfrm>
                  <a:custGeom>
                    <a:rect b="b" l="l" r="r" t="t"/>
                    <a:pathLst>
                      <a:path extrusionOk="0" h="706" w="1284">
                        <a:moveTo>
                          <a:pt x="803" y="1"/>
                        </a:moveTo>
                        <a:cubicBezTo>
                          <a:pt x="599" y="1"/>
                          <a:pt x="328" y="150"/>
                          <a:pt x="28" y="622"/>
                        </a:cubicBezTo>
                        <a:cubicBezTo>
                          <a:pt x="28" y="622"/>
                          <a:pt x="0" y="705"/>
                          <a:pt x="84" y="705"/>
                        </a:cubicBezTo>
                        <a:cubicBezTo>
                          <a:pt x="781" y="705"/>
                          <a:pt x="1284" y="510"/>
                          <a:pt x="1172" y="259"/>
                        </a:cubicBezTo>
                        <a:cubicBezTo>
                          <a:pt x="1131" y="136"/>
                          <a:pt x="997" y="1"/>
                          <a:pt x="80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8" name="Google Shape;19488;p53"/>
                  <p:cNvSpPr/>
                  <p:nvPr/>
                </p:nvSpPr>
                <p:spPr>
                  <a:xfrm>
                    <a:off x="8628050" y="3496225"/>
                    <a:ext cx="24650" cy="29625"/>
                  </a:xfrm>
                  <a:custGeom>
                    <a:rect b="b" l="l" r="r" t="t"/>
                    <a:pathLst>
                      <a:path extrusionOk="0" h="1185" w="986">
                        <a:moveTo>
                          <a:pt x="605" y="1"/>
                        </a:moveTo>
                        <a:cubicBezTo>
                          <a:pt x="342" y="1"/>
                          <a:pt x="0" y="238"/>
                          <a:pt x="261" y="1137"/>
                        </a:cubicBezTo>
                        <a:cubicBezTo>
                          <a:pt x="261" y="1137"/>
                          <a:pt x="292" y="1184"/>
                          <a:pt x="331" y="1184"/>
                        </a:cubicBezTo>
                        <a:cubicBezTo>
                          <a:pt x="344" y="1184"/>
                          <a:pt x="358" y="1179"/>
                          <a:pt x="372" y="1165"/>
                        </a:cubicBezTo>
                        <a:cubicBezTo>
                          <a:pt x="819" y="607"/>
                          <a:pt x="986" y="105"/>
                          <a:pt x="735" y="21"/>
                        </a:cubicBezTo>
                        <a:cubicBezTo>
                          <a:pt x="697" y="9"/>
                          <a:pt x="652" y="1"/>
                          <a:pt x="60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9" name="Google Shape;19489;p53"/>
                  <p:cNvSpPr/>
                  <p:nvPr/>
                </p:nvSpPr>
                <p:spPr>
                  <a:xfrm>
                    <a:off x="8610850" y="3501750"/>
                    <a:ext cx="27925" cy="23750"/>
                  </a:xfrm>
                  <a:custGeom>
                    <a:rect b="b" l="l" r="r" t="t"/>
                    <a:pathLst>
                      <a:path extrusionOk="0" h="950" w="1117">
                        <a:moveTo>
                          <a:pt x="470" y="0"/>
                        </a:moveTo>
                        <a:cubicBezTo>
                          <a:pt x="341" y="0"/>
                          <a:pt x="228" y="64"/>
                          <a:pt x="167" y="135"/>
                        </a:cubicBezTo>
                        <a:cubicBezTo>
                          <a:pt x="0" y="330"/>
                          <a:pt x="391" y="693"/>
                          <a:pt x="1032" y="944"/>
                        </a:cubicBezTo>
                        <a:cubicBezTo>
                          <a:pt x="1044" y="948"/>
                          <a:pt x="1055" y="950"/>
                          <a:pt x="1063" y="950"/>
                        </a:cubicBezTo>
                        <a:cubicBezTo>
                          <a:pt x="1116" y="950"/>
                          <a:pt x="1116" y="888"/>
                          <a:pt x="1116" y="888"/>
                        </a:cubicBezTo>
                        <a:cubicBezTo>
                          <a:pt x="974" y="196"/>
                          <a:pt x="696" y="0"/>
                          <a:pt x="47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0" name="Google Shape;19490;p53"/>
                  <p:cNvSpPr/>
                  <p:nvPr/>
                </p:nvSpPr>
                <p:spPr>
                  <a:xfrm>
                    <a:off x="8631075" y="3523625"/>
                    <a:ext cx="37950" cy="20000"/>
                  </a:xfrm>
                  <a:custGeom>
                    <a:rect b="b" l="l" r="r" t="t"/>
                    <a:pathLst>
                      <a:path extrusionOk="0" h="800" w="1518">
                        <a:moveTo>
                          <a:pt x="640" y="0"/>
                        </a:moveTo>
                        <a:cubicBezTo>
                          <a:pt x="524" y="0"/>
                          <a:pt x="395" y="5"/>
                          <a:pt x="251" y="13"/>
                        </a:cubicBezTo>
                        <a:cubicBezTo>
                          <a:pt x="0" y="13"/>
                          <a:pt x="168" y="153"/>
                          <a:pt x="363" y="348"/>
                        </a:cubicBezTo>
                        <a:cubicBezTo>
                          <a:pt x="497" y="501"/>
                          <a:pt x="894" y="799"/>
                          <a:pt x="1166" y="799"/>
                        </a:cubicBezTo>
                        <a:cubicBezTo>
                          <a:pt x="1290" y="799"/>
                          <a:pt x="1388" y="737"/>
                          <a:pt x="1423" y="571"/>
                        </a:cubicBezTo>
                        <a:cubicBezTo>
                          <a:pt x="1518" y="145"/>
                          <a:pt x="1291" y="0"/>
                          <a:pt x="64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1" name="Google Shape;19491;p53"/>
                  <p:cNvSpPr/>
                  <p:nvPr/>
                </p:nvSpPr>
                <p:spPr>
                  <a:xfrm>
                    <a:off x="8621850" y="3526000"/>
                    <a:ext cx="34350" cy="30125"/>
                  </a:xfrm>
                  <a:custGeom>
                    <a:rect b="b" l="l" r="r" t="t"/>
                    <a:pathLst>
                      <a:path extrusionOk="0" h="1205" w="1374">
                        <a:moveTo>
                          <a:pt x="546" y="0"/>
                        </a:moveTo>
                        <a:cubicBezTo>
                          <a:pt x="484" y="0"/>
                          <a:pt x="447" y="134"/>
                          <a:pt x="369" y="309"/>
                        </a:cubicBezTo>
                        <a:cubicBezTo>
                          <a:pt x="289" y="524"/>
                          <a:pt x="1" y="1205"/>
                          <a:pt x="603" y="1205"/>
                        </a:cubicBezTo>
                        <a:cubicBezTo>
                          <a:pt x="626" y="1205"/>
                          <a:pt x="650" y="1204"/>
                          <a:pt x="676" y="1202"/>
                        </a:cubicBezTo>
                        <a:cubicBezTo>
                          <a:pt x="1206" y="1146"/>
                          <a:pt x="1373" y="951"/>
                          <a:pt x="648" y="86"/>
                        </a:cubicBezTo>
                        <a:cubicBezTo>
                          <a:pt x="606" y="26"/>
                          <a:pt x="573" y="0"/>
                          <a:pt x="54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2" name="Google Shape;19492;p53"/>
                  <p:cNvSpPr/>
                  <p:nvPr/>
                </p:nvSpPr>
                <p:spPr>
                  <a:xfrm>
                    <a:off x="8607900" y="3519250"/>
                    <a:ext cx="33650" cy="22600"/>
                  </a:xfrm>
                  <a:custGeom>
                    <a:rect b="b" l="l" r="r" t="t"/>
                    <a:pathLst>
                      <a:path extrusionOk="0" h="904" w="1346">
                        <a:moveTo>
                          <a:pt x="431" y="1"/>
                        </a:moveTo>
                        <a:cubicBezTo>
                          <a:pt x="201" y="1"/>
                          <a:pt x="1" y="99"/>
                          <a:pt x="62" y="467"/>
                        </a:cubicBezTo>
                        <a:cubicBezTo>
                          <a:pt x="119" y="735"/>
                          <a:pt x="196" y="903"/>
                          <a:pt x="364" y="903"/>
                        </a:cubicBezTo>
                        <a:cubicBezTo>
                          <a:pt x="528" y="903"/>
                          <a:pt x="778" y="742"/>
                          <a:pt x="1178" y="356"/>
                        </a:cubicBezTo>
                        <a:cubicBezTo>
                          <a:pt x="1346" y="188"/>
                          <a:pt x="1178" y="188"/>
                          <a:pt x="927" y="105"/>
                        </a:cubicBezTo>
                        <a:cubicBezTo>
                          <a:pt x="827" y="67"/>
                          <a:pt x="619" y="1"/>
                          <a:pt x="43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493" name="Google Shape;19493;p53"/>
                <p:cNvSpPr/>
                <p:nvPr/>
              </p:nvSpPr>
              <p:spPr>
                <a:xfrm>
                  <a:off x="8633150" y="3519050"/>
                  <a:ext cx="11900" cy="10825"/>
                </a:xfrm>
                <a:custGeom>
                  <a:rect b="b" l="l" r="r" t="t"/>
                  <a:pathLst>
                    <a:path extrusionOk="0" h="433" w="476">
                      <a:moveTo>
                        <a:pt x="210" y="1"/>
                      </a:moveTo>
                      <a:cubicBezTo>
                        <a:pt x="174" y="1"/>
                        <a:pt x="140" y="10"/>
                        <a:pt x="112" y="29"/>
                      </a:cubicBezTo>
                      <a:cubicBezTo>
                        <a:pt x="1" y="85"/>
                        <a:pt x="1" y="224"/>
                        <a:pt x="57" y="336"/>
                      </a:cubicBezTo>
                      <a:cubicBezTo>
                        <a:pt x="111" y="390"/>
                        <a:pt x="177" y="433"/>
                        <a:pt x="248" y="433"/>
                      </a:cubicBezTo>
                      <a:cubicBezTo>
                        <a:pt x="286" y="433"/>
                        <a:pt x="325" y="421"/>
                        <a:pt x="364" y="392"/>
                      </a:cubicBezTo>
                      <a:cubicBezTo>
                        <a:pt x="447" y="336"/>
                        <a:pt x="475" y="196"/>
                        <a:pt x="391" y="113"/>
                      </a:cubicBezTo>
                      <a:cubicBezTo>
                        <a:pt x="354" y="38"/>
                        <a:pt x="280" y="1"/>
                        <a:pt x="21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494" name="Google Shape;19494;p53"/>
              <p:cNvGrpSpPr/>
              <p:nvPr/>
            </p:nvGrpSpPr>
            <p:grpSpPr>
              <a:xfrm>
                <a:off x="7069950" y="3727400"/>
                <a:ext cx="66450" cy="59500"/>
                <a:chOff x="7069950" y="3727400"/>
                <a:chExt cx="66450" cy="59500"/>
              </a:xfrm>
            </p:grpSpPr>
            <p:grpSp>
              <p:nvGrpSpPr>
                <p:cNvPr id="19495" name="Google Shape;19495;p53"/>
                <p:cNvGrpSpPr/>
                <p:nvPr/>
              </p:nvGrpSpPr>
              <p:grpSpPr>
                <a:xfrm>
                  <a:off x="7069950" y="3727400"/>
                  <a:ext cx="66450" cy="59500"/>
                  <a:chOff x="7069950" y="3727400"/>
                  <a:chExt cx="66450" cy="59500"/>
                </a:xfrm>
              </p:grpSpPr>
              <p:sp>
                <p:nvSpPr>
                  <p:cNvPr id="19496" name="Google Shape;19496;p53"/>
                  <p:cNvSpPr/>
                  <p:nvPr/>
                </p:nvSpPr>
                <p:spPr>
                  <a:xfrm>
                    <a:off x="7087275" y="3727400"/>
                    <a:ext cx="24700" cy="29750"/>
                  </a:xfrm>
                  <a:custGeom>
                    <a:rect b="b" l="l" r="r" t="t"/>
                    <a:pathLst>
                      <a:path extrusionOk="0" h="1190" w="988">
                        <a:moveTo>
                          <a:pt x="654" y="0"/>
                        </a:moveTo>
                        <a:cubicBezTo>
                          <a:pt x="390" y="0"/>
                          <a:pt x="0" y="249"/>
                          <a:pt x="402" y="1153"/>
                        </a:cubicBezTo>
                        <a:cubicBezTo>
                          <a:pt x="402" y="1153"/>
                          <a:pt x="427" y="1190"/>
                          <a:pt x="460" y="1190"/>
                        </a:cubicBezTo>
                        <a:cubicBezTo>
                          <a:pt x="477" y="1190"/>
                          <a:pt x="495" y="1181"/>
                          <a:pt x="514" y="1153"/>
                        </a:cubicBezTo>
                        <a:cubicBezTo>
                          <a:pt x="876" y="567"/>
                          <a:pt x="988" y="65"/>
                          <a:pt x="737" y="9"/>
                        </a:cubicBezTo>
                        <a:cubicBezTo>
                          <a:pt x="712" y="3"/>
                          <a:pt x="684" y="0"/>
                          <a:pt x="65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7" name="Google Shape;19497;p53"/>
                  <p:cNvSpPr/>
                  <p:nvPr/>
                </p:nvSpPr>
                <p:spPr>
                  <a:xfrm>
                    <a:off x="7072200" y="3734350"/>
                    <a:ext cx="28625" cy="26075"/>
                  </a:xfrm>
                  <a:custGeom>
                    <a:rect b="b" l="l" r="r" t="t"/>
                    <a:pathLst>
                      <a:path extrusionOk="0" h="1043" w="1145">
                        <a:moveTo>
                          <a:pt x="468" y="1"/>
                        </a:moveTo>
                        <a:cubicBezTo>
                          <a:pt x="432" y="1"/>
                          <a:pt x="397" y="13"/>
                          <a:pt x="363" y="38"/>
                        </a:cubicBezTo>
                        <a:cubicBezTo>
                          <a:pt x="168" y="205"/>
                          <a:pt x="1" y="707"/>
                          <a:pt x="1033" y="1042"/>
                        </a:cubicBezTo>
                        <a:cubicBezTo>
                          <a:pt x="1033" y="1042"/>
                          <a:pt x="1145" y="1042"/>
                          <a:pt x="1117" y="958"/>
                        </a:cubicBezTo>
                        <a:cubicBezTo>
                          <a:pt x="927" y="389"/>
                          <a:pt x="676" y="1"/>
                          <a:pt x="46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8" name="Google Shape;19498;p53"/>
                  <p:cNvSpPr/>
                  <p:nvPr/>
                </p:nvSpPr>
                <p:spPr>
                  <a:xfrm>
                    <a:off x="7069950" y="3752725"/>
                    <a:ext cx="32275" cy="16425"/>
                  </a:xfrm>
                  <a:custGeom>
                    <a:rect b="b" l="l" r="r" t="t"/>
                    <a:pathLst>
                      <a:path extrusionOk="0" h="657" w="1291">
                        <a:moveTo>
                          <a:pt x="573" y="1"/>
                        </a:moveTo>
                        <a:cubicBezTo>
                          <a:pt x="93" y="1"/>
                          <a:pt x="0" y="343"/>
                          <a:pt x="63" y="530"/>
                        </a:cubicBezTo>
                        <a:cubicBezTo>
                          <a:pt x="82" y="616"/>
                          <a:pt x="157" y="656"/>
                          <a:pt x="269" y="656"/>
                        </a:cubicBezTo>
                        <a:cubicBezTo>
                          <a:pt x="485" y="656"/>
                          <a:pt x="840" y="508"/>
                          <a:pt x="1207" y="251"/>
                        </a:cubicBezTo>
                        <a:cubicBezTo>
                          <a:pt x="1290" y="195"/>
                          <a:pt x="1207" y="140"/>
                          <a:pt x="1207" y="140"/>
                        </a:cubicBezTo>
                        <a:cubicBezTo>
                          <a:pt x="944" y="40"/>
                          <a:pt x="736" y="1"/>
                          <a:pt x="5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9" name="Google Shape;19499;p53"/>
                  <p:cNvSpPr/>
                  <p:nvPr/>
                </p:nvSpPr>
                <p:spPr>
                  <a:xfrm>
                    <a:off x="7097225" y="3736200"/>
                    <a:ext cx="39175" cy="25175"/>
                  </a:xfrm>
                  <a:custGeom>
                    <a:rect b="b" l="l" r="r" t="t"/>
                    <a:pathLst>
                      <a:path extrusionOk="0" h="1007" w="1567">
                        <a:moveTo>
                          <a:pt x="873" y="0"/>
                        </a:moveTo>
                        <a:cubicBezTo>
                          <a:pt x="641" y="0"/>
                          <a:pt x="402" y="286"/>
                          <a:pt x="60" y="856"/>
                        </a:cubicBezTo>
                        <a:cubicBezTo>
                          <a:pt x="1" y="975"/>
                          <a:pt x="28" y="1007"/>
                          <a:pt x="107" y="1007"/>
                        </a:cubicBezTo>
                        <a:cubicBezTo>
                          <a:pt x="178" y="1007"/>
                          <a:pt x="291" y="981"/>
                          <a:pt x="423" y="968"/>
                        </a:cubicBezTo>
                        <a:cubicBezTo>
                          <a:pt x="702" y="912"/>
                          <a:pt x="1566" y="550"/>
                          <a:pt x="1204" y="187"/>
                        </a:cubicBezTo>
                        <a:cubicBezTo>
                          <a:pt x="1088" y="63"/>
                          <a:pt x="981" y="0"/>
                          <a:pt x="87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0" name="Google Shape;19500;p53"/>
                  <p:cNvSpPr/>
                  <p:nvPr/>
                </p:nvSpPr>
                <p:spPr>
                  <a:xfrm>
                    <a:off x="7097325" y="3758325"/>
                    <a:ext cx="34575" cy="21825"/>
                  </a:xfrm>
                  <a:custGeom>
                    <a:rect b="b" l="l" r="r" t="t"/>
                    <a:pathLst>
                      <a:path extrusionOk="0" h="873" w="1383">
                        <a:moveTo>
                          <a:pt x="691" y="1"/>
                        </a:moveTo>
                        <a:cubicBezTo>
                          <a:pt x="561" y="1"/>
                          <a:pt x="406" y="9"/>
                          <a:pt x="223" y="27"/>
                        </a:cubicBezTo>
                        <a:cubicBezTo>
                          <a:pt x="0" y="55"/>
                          <a:pt x="112" y="167"/>
                          <a:pt x="251" y="390"/>
                        </a:cubicBezTo>
                        <a:cubicBezTo>
                          <a:pt x="348" y="525"/>
                          <a:pt x="590" y="873"/>
                          <a:pt x="842" y="873"/>
                        </a:cubicBezTo>
                        <a:cubicBezTo>
                          <a:pt x="954" y="873"/>
                          <a:pt x="1068" y="803"/>
                          <a:pt x="1172" y="613"/>
                        </a:cubicBezTo>
                        <a:cubicBezTo>
                          <a:pt x="1383" y="238"/>
                          <a:pt x="1377" y="1"/>
                          <a:pt x="69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1" name="Google Shape;19501;p53"/>
                  <p:cNvSpPr/>
                  <p:nvPr/>
                </p:nvSpPr>
                <p:spPr>
                  <a:xfrm>
                    <a:off x="7074300" y="3756750"/>
                    <a:ext cx="32225" cy="30150"/>
                  </a:xfrm>
                  <a:custGeom>
                    <a:rect b="b" l="l" r="r" t="t"/>
                    <a:pathLst>
                      <a:path extrusionOk="0" h="1206" w="1289">
                        <a:moveTo>
                          <a:pt x="1063" y="1"/>
                        </a:moveTo>
                        <a:cubicBezTo>
                          <a:pt x="1005" y="1"/>
                          <a:pt x="920" y="87"/>
                          <a:pt x="782" y="174"/>
                        </a:cubicBezTo>
                        <a:cubicBezTo>
                          <a:pt x="586" y="341"/>
                          <a:pt x="0" y="844"/>
                          <a:pt x="642" y="1123"/>
                        </a:cubicBezTo>
                        <a:cubicBezTo>
                          <a:pt x="765" y="1173"/>
                          <a:pt x="871" y="1205"/>
                          <a:pt x="957" y="1205"/>
                        </a:cubicBezTo>
                        <a:cubicBezTo>
                          <a:pt x="1204" y="1205"/>
                          <a:pt x="1289" y="945"/>
                          <a:pt x="1144" y="118"/>
                        </a:cubicBezTo>
                        <a:cubicBezTo>
                          <a:pt x="1123" y="33"/>
                          <a:pt x="1098" y="1"/>
                          <a:pt x="106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502" name="Google Shape;19502;p53"/>
                <p:cNvSpPr/>
                <p:nvPr/>
              </p:nvSpPr>
              <p:spPr>
                <a:xfrm>
                  <a:off x="7094525" y="3751325"/>
                  <a:ext cx="11875" cy="10475"/>
                </a:xfrm>
                <a:custGeom>
                  <a:rect b="b" l="l" r="r" t="t"/>
                  <a:pathLst>
                    <a:path extrusionOk="0" h="419" w="475">
                      <a:moveTo>
                        <a:pt x="224" y="0"/>
                      </a:moveTo>
                      <a:cubicBezTo>
                        <a:pt x="112" y="0"/>
                        <a:pt x="1" y="112"/>
                        <a:pt x="1" y="224"/>
                      </a:cubicBezTo>
                      <a:cubicBezTo>
                        <a:pt x="1" y="335"/>
                        <a:pt x="112" y="419"/>
                        <a:pt x="224" y="419"/>
                      </a:cubicBezTo>
                      <a:cubicBezTo>
                        <a:pt x="363" y="419"/>
                        <a:pt x="475" y="335"/>
                        <a:pt x="475" y="224"/>
                      </a:cubicBezTo>
                      <a:cubicBezTo>
                        <a:pt x="475" y="112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03" name="Google Shape;19503;p53"/>
              <p:cNvGrpSpPr/>
              <p:nvPr/>
            </p:nvGrpSpPr>
            <p:grpSpPr>
              <a:xfrm>
                <a:off x="8014150" y="3970125"/>
                <a:ext cx="65925" cy="59900"/>
                <a:chOff x="8014150" y="3970125"/>
                <a:chExt cx="65925" cy="59900"/>
              </a:xfrm>
            </p:grpSpPr>
            <p:grpSp>
              <p:nvGrpSpPr>
                <p:cNvPr id="19504" name="Google Shape;19504;p53"/>
                <p:cNvGrpSpPr/>
                <p:nvPr/>
              </p:nvGrpSpPr>
              <p:grpSpPr>
                <a:xfrm>
                  <a:off x="8014150" y="3970125"/>
                  <a:ext cx="65925" cy="59900"/>
                  <a:chOff x="8014150" y="3970125"/>
                  <a:chExt cx="65925" cy="59900"/>
                </a:xfrm>
              </p:grpSpPr>
              <p:sp>
                <p:nvSpPr>
                  <p:cNvPr id="19505" name="Google Shape;19505;p53"/>
                  <p:cNvSpPr/>
                  <p:nvPr/>
                </p:nvSpPr>
                <p:spPr>
                  <a:xfrm>
                    <a:off x="8031500" y="3970125"/>
                    <a:ext cx="24175" cy="30450"/>
                  </a:xfrm>
                  <a:custGeom>
                    <a:rect b="b" l="l" r="r" t="t"/>
                    <a:pathLst>
                      <a:path extrusionOk="0" h="1218" w="967">
                        <a:moveTo>
                          <a:pt x="640" y="1"/>
                        </a:moveTo>
                        <a:cubicBezTo>
                          <a:pt x="379" y="1"/>
                          <a:pt x="1" y="269"/>
                          <a:pt x="381" y="1180"/>
                        </a:cubicBezTo>
                        <a:cubicBezTo>
                          <a:pt x="381" y="1180"/>
                          <a:pt x="418" y="1218"/>
                          <a:pt x="451" y="1218"/>
                        </a:cubicBezTo>
                        <a:cubicBezTo>
                          <a:pt x="467" y="1218"/>
                          <a:pt x="483" y="1208"/>
                          <a:pt x="492" y="1180"/>
                        </a:cubicBezTo>
                        <a:cubicBezTo>
                          <a:pt x="883" y="595"/>
                          <a:pt x="966" y="64"/>
                          <a:pt x="715" y="9"/>
                        </a:cubicBezTo>
                        <a:cubicBezTo>
                          <a:pt x="692" y="4"/>
                          <a:pt x="667" y="1"/>
                          <a:pt x="64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6" name="Google Shape;19506;p53"/>
                  <p:cNvSpPr/>
                  <p:nvPr/>
                </p:nvSpPr>
                <p:spPr>
                  <a:xfrm>
                    <a:off x="8015900" y="3977325"/>
                    <a:ext cx="28625" cy="26500"/>
                  </a:xfrm>
                  <a:custGeom>
                    <a:rect b="b" l="l" r="r" t="t"/>
                    <a:pathLst>
                      <a:path extrusionOk="0" h="1060" w="1145">
                        <a:moveTo>
                          <a:pt x="473" y="1"/>
                        </a:moveTo>
                        <a:cubicBezTo>
                          <a:pt x="444" y="1"/>
                          <a:pt x="416" y="9"/>
                          <a:pt x="391" y="28"/>
                        </a:cubicBezTo>
                        <a:cubicBezTo>
                          <a:pt x="168" y="195"/>
                          <a:pt x="0" y="725"/>
                          <a:pt x="1060" y="1060"/>
                        </a:cubicBezTo>
                        <a:cubicBezTo>
                          <a:pt x="1060" y="1060"/>
                          <a:pt x="1144" y="1060"/>
                          <a:pt x="1116" y="976"/>
                        </a:cubicBezTo>
                        <a:cubicBezTo>
                          <a:pt x="946" y="393"/>
                          <a:pt x="670" y="1"/>
                          <a:pt x="4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7" name="Google Shape;19507;p53"/>
                  <p:cNvSpPr/>
                  <p:nvPr/>
                </p:nvSpPr>
                <p:spPr>
                  <a:xfrm>
                    <a:off x="8014150" y="3995750"/>
                    <a:ext cx="31750" cy="16800"/>
                  </a:xfrm>
                  <a:custGeom>
                    <a:rect b="b" l="l" r="r" t="t"/>
                    <a:pathLst>
                      <a:path extrusionOk="0" h="672" w="1270">
                        <a:moveTo>
                          <a:pt x="579" y="1"/>
                        </a:moveTo>
                        <a:cubicBezTo>
                          <a:pt x="100" y="1"/>
                          <a:pt x="0" y="336"/>
                          <a:pt x="42" y="546"/>
                        </a:cubicBezTo>
                        <a:cubicBezTo>
                          <a:pt x="71" y="631"/>
                          <a:pt x="147" y="671"/>
                          <a:pt x="257" y="671"/>
                        </a:cubicBezTo>
                        <a:cubicBezTo>
                          <a:pt x="475" y="671"/>
                          <a:pt x="826" y="516"/>
                          <a:pt x="1214" y="239"/>
                        </a:cubicBezTo>
                        <a:cubicBezTo>
                          <a:pt x="1270" y="183"/>
                          <a:pt x="1186" y="128"/>
                          <a:pt x="1186" y="128"/>
                        </a:cubicBezTo>
                        <a:cubicBezTo>
                          <a:pt x="937" y="37"/>
                          <a:pt x="737" y="1"/>
                          <a:pt x="57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8" name="Google Shape;19508;p53"/>
                  <p:cNvSpPr/>
                  <p:nvPr/>
                </p:nvSpPr>
                <p:spPr>
                  <a:xfrm>
                    <a:off x="8041175" y="3979375"/>
                    <a:ext cx="38900" cy="25000"/>
                  </a:xfrm>
                  <a:custGeom>
                    <a:rect b="b" l="l" r="r" t="t"/>
                    <a:pathLst>
                      <a:path extrusionOk="0" h="1000" w="1556">
                        <a:moveTo>
                          <a:pt x="878" y="0"/>
                        </a:moveTo>
                        <a:cubicBezTo>
                          <a:pt x="651" y="0"/>
                          <a:pt x="424" y="280"/>
                          <a:pt x="77" y="838"/>
                        </a:cubicBezTo>
                        <a:cubicBezTo>
                          <a:pt x="0" y="962"/>
                          <a:pt x="25" y="1000"/>
                          <a:pt x="115" y="1000"/>
                        </a:cubicBezTo>
                        <a:cubicBezTo>
                          <a:pt x="188" y="1000"/>
                          <a:pt x="303" y="975"/>
                          <a:pt x="440" y="950"/>
                        </a:cubicBezTo>
                        <a:cubicBezTo>
                          <a:pt x="719" y="922"/>
                          <a:pt x="1556" y="559"/>
                          <a:pt x="1193" y="169"/>
                        </a:cubicBezTo>
                        <a:cubicBezTo>
                          <a:pt x="1081" y="57"/>
                          <a:pt x="979" y="0"/>
                          <a:pt x="87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9" name="Google Shape;19509;p53"/>
                  <p:cNvSpPr/>
                  <p:nvPr/>
                </p:nvSpPr>
                <p:spPr>
                  <a:xfrm>
                    <a:off x="8041000" y="4001700"/>
                    <a:ext cx="34650" cy="21850"/>
                  </a:xfrm>
                  <a:custGeom>
                    <a:rect b="b" l="l" r="r" t="t"/>
                    <a:pathLst>
                      <a:path extrusionOk="0" h="874" w="1386">
                        <a:moveTo>
                          <a:pt x="717" y="1"/>
                        </a:moveTo>
                        <a:cubicBezTo>
                          <a:pt x="582" y="1"/>
                          <a:pt x="419" y="10"/>
                          <a:pt x="224" y="29"/>
                        </a:cubicBezTo>
                        <a:cubicBezTo>
                          <a:pt x="1" y="57"/>
                          <a:pt x="140" y="169"/>
                          <a:pt x="280" y="364"/>
                        </a:cubicBezTo>
                        <a:cubicBezTo>
                          <a:pt x="376" y="518"/>
                          <a:pt x="620" y="874"/>
                          <a:pt x="872" y="874"/>
                        </a:cubicBezTo>
                        <a:cubicBezTo>
                          <a:pt x="984" y="874"/>
                          <a:pt x="1097" y="804"/>
                          <a:pt x="1200" y="615"/>
                        </a:cubicBezTo>
                        <a:cubicBezTo>
                          <a:pt x="1385" y="221"/>
                          <a:pt x="1378" y="1"/>
                          <a:pt x="71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10" name="Google Shape;19510;p53"/>
                  <p:cNvSpPr/>
                  <p:nvPr/>
                </p:nvSpPr>
                <p:spPr>
                  <a:xfrm>
                    <a:off x="8017975" y="3999525"/>
                    <a:ext cx="32700" cy="30500"/>
                  </a:xfrm>
                  <a:custGeom>
                    <a:rect b="b" l="l" r="r" t="t"/>
                    <a:pathLst>
                      <a:path extrusionOk="0" h="1220" w="1308">
                        <a:moveTo>
                          <a:pt x="1079" y="0"/>
                        </a:moveTo>
                        <a:cubicBezTo>
                          <a:pt x="1022" y="0"/>
                          <a:pt x="933" y="94"/>
                          <a:pt x="810" y="200"/>
                        </a:cubicBezTo>
                        <a:cubicBezTo>
                          <a:pt x="615" y="367"/>
                          <a:pt x="1" y="841"/>
                          <a:pt x="643" y="1120"/>
                        </a:cubicBezTo>
                        <a:cubicBezTo>
                          <a:pt x="779" y="1181"/>
                          <a:pt x="896" y="1219"/>
                          <a:pt x="988" y="1219"/>
                        </a:cubicBezTo>
                        <a:cubicBezTo>
                          <a:pt x="1233" y="1219"/>
                          <a:pt x="1307" y="948"/>
                          <a:pt x="1145" y="116"/>
                        </a:cubicBezTo>
                        <a:cubicBezTo>
                          <a:pt x="1134" y="33"/>
                          <a:pt x="1112" y="0"/>
                          <a:pt x="107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511" name="Google Shape;19511;p53"/>
                <p:cNvSpPr/>
                <p:nvPr/>
              </p:nvSpPr>
              <p:spPr>
                <a:xfrm>
                  <a:off x="8038900" y="3994750"/>
                  <a:ext cx="11200" cy="9775"/>
                </a:xfrm>
                <a:custGeom>
                  <a:rect b="b" l="l" r="r" t="t"/>
                  <a:pathLst>
                    <a:path extrusionOk="0" h="391" w="448">
                      <a:moveTo>
                        <a:pt x="224" y="0"/>
                      </a:moveTo>
                      <a:cubicBezTo>
                        <a:pt x="85" y="0"/>
                        <a:pt x="1" y="84"/>
                        <a:pt x="1" y="195"/>
                      </a:cubicBezTo>
                      <a:cubicBezTo>
                        <a:pt x="1" y="307"/>
                        <a:pt x="85" y="391"/>
                        <a:pt x="224" y="391"/>
                      </a:cubicBezTo>
                      <a:cubicBezTo>
                        <a:pt x="364" y="391"/>
                        <a:pt x="447" y="307"/>
                        <a:pt x="447" y="195"/>
                      </a:cubicBezTo>
                      <a:cubicBezTo>
                        <a:pt x="447" y="84"/>
                        <a:pt x="364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12" name="Google Shape;19512;p53"/>
              <p:cNvGrpSpPr/>
              <p:nvPr/>
            </p:nvGrpSpPr>
            <p:grpSpPr>
              <a:xfrm>
                <a:off x="6265750" y="4202400"/>
                <a:ext cx="85300" cy="199675"/>
                <a:chOff x="6265750" y="4202400"/>
                <a:chExt cx="85300" cy="199675"/>
              </a:xfrm>
            </p:grpSpPr>
            <p:grpSp>
              <p:nvGrpSpPr>
                <p:cNvPr id="19513" name="Google Shape;19513;p53"/>
                <p:cNvGrpSpPr/>
                <p:nvPr/>
              </p:nvGrpSpPr>
              <p:grpSpPr>
                <a:xfrm>
                  <a:off x="6265750" y="4202400"/>
                  <a:ext cx="85300" cy="199675"/>
                  <a:chOff x="6265750" y="4202400"/>
                  <a:chExt cx="85300" cy="199675"/>
                </a:xfrm>
              </p:grpSpPr>
              <p:sp>
                <p:nvSpPr>
                  <p:cNvPr id="19514" name="Google Shape;19514;p53"/>
                  <p:cNvSpPr/>
                  <p:nvPr/>
                </p:nvSpPr>
                <p:spPr>
                  <a:xfrm>
                    <a:off x="6302450" y="4202400"/>
                    <a:ext cx="24175" cy="30450"/>
                  </a:xfrm>
                  <a:custGeom>
                    <a:rect b="b" l="l" r="r" t="t"/>
                    <a:pathLst>
                      <a:path extrusionOk="0" h="1218" w="967">
                        <a:moveTo>
                          <a:pt x="641" y="0"/>
                        </a:moveTo>
                        <a:cubicBezTo>
                          <a:pt x="380" y="0"/>
                          <a:pt x="1" y="268"/>
                          <a:pt x="381" y="1180"/>
                        </a:cubicBezTo>
                        <a:cubicBezTo>
                          <a:pt x="381" y="1180"/>
                          <a:pt x="406" y="1217"/>
                          <a:pt x="439" y="1217"/>
                        </a:cubicBezTo>
                        <a:cubicBezTo>
                          <a:pt x="455" y="1217"/>
                          <a:pt x="474" y="1208"/>
                          <a:pt x="492" y="1180"/>
                        </a:cubicBezTo>
                        <a:cubicBezTo>
                          <a:pt x="855" y="594"/>
                          <a:pt x="967" y="64"/>
                          <a:pt x="716" y="8"/>
                        </a:cubicBezTo>
                        <a:cubicBezTo>
                          <a:pt x="692" y="3"/>
                          <a:pt x="667" y="0"/>
                          <a:pt x="64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15" name="Google Shape;19515;p53"/>
                  <p:cNvSpPr/>
                  <p:nvPr/>
                </p:nvSpPr>
                <p:spPr>
                  <a:xfrm>
                    <a:off x="6286850" y="4209600"/>
                    <a:ext cx="28625" cy="26500"/>
                  </a:xfrm>
                  <a:custGeom>
                    <a:rect b="b" l="l" r="r" t="t"/>
                    <a:pathLst>
                      <a:path extrusionOk="0" h="1060" w="1145">
                        <a:moveTo>
                          <a:pt x="473" y="0"/>
                        </a:moveTo>
                        <a:cubicBezTo>
                          <a:pt x="444" y="0"/>
                          <a:pt x="416" y="9"/>
                          <a:pt x="391" y="27"/>
                        </a:cubicBezTo>
                        <a:cubicBezTo>
                          <a:pt x="168" y="194"/>
                          <a:pt x="0" y="724"/>
                          <a:pt x="1033" y="1059"/>
                        </a:cubicBezTo>
                        <a:cubicBezTo>
                          <a:pt x="1033" y="1059"/>
                          <a:pt x="1144" y="1059"/>
                          <a:pt x="1116" y="976"/>
                        </a:cubicBezTo>
                        <a:cubicBezTo>
                          <a:pt x="946" y="393"/>
                          <a:pt x="671" y="0"/>
                          <a:pt x="47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16" name="Google Shape;19516;p53"/>
                  <p:cNvSpPr/>
                  <p:nvPr/>
                </p:nvSpPr>
                <p:spPr>
                  <a:xfrm>
                    <a:off x="6285100" y="4228100"/>
                    <a:ext cx="31775" cy="16700"/>
                  </a:xfrm>
                  <a:custGeom>
                    <a:rect b="b" l="l" r="r" t="t"/>
                    <a:pathLst>
                      <a:path extrusionOk="0" h="668" w="1271">
                        <a:moveTo>
                          <a:pt x="581" y="1"/>
                        </a:moveTo>
                        <a:cubicBezTo>
                          <a:pt x="86" y="1"/>
                          <a:pt x="0" y="352"/>
                          <a:pt x="43" y="542"/>
                        </a:cubicBezTo>
                        <a:cubicBezTo>
                          <a:pt x="71" y="627"/>
                          <a:pt x="147" y="667"/>
                          <a:pt x="257" y="667"/>
                        </a:cubicBezTo>
                        <a:cubicBezTo>
                          <a:pt x="472" y="667"/>
                          <a:pt x="817" y="513"/>
                          <a:pt x="1186" y="236"/>
                        </a:cubicBezTo>
                        <a:cubicBezTo>
                          <a:pt x="1270" y="180"/>
                          <a:pt x="1186" y="124"/>
                          <a:pt x="1186" y="124"/>
                        </a:cubicBezTo>
                        <a:cubicBezTo>
                          <a:pt x="937" y="36"/>
                          <a:pt x="738" y="1"/>
                          <a:pt x="58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17" name="Google Shape;19517;p53"/>
                  <p:cNvSpPr/>
                  <p:nvPr/>
                </p:nvSpPr>
                <p:spPr>
                  <a:xfrm>
                    <a:off x="6312125" y="4211625"/>
                    <a:ext cx="38925" cy="25025"/>
                  </a:xfrm>
                  <a:custGeom>
                    <a:rect b="b" l="l" r="r" t="t"/>
                    <a:pathLst>
                      <a:path extrusionOk="0" h="1001" w="1557">
                        <a:moveTo>
                          <a:pt x="872" y="1"/>
                        </a:moveTo>
                        <a:cubicBezTo>
                          <a:pt x="639" y="1"/>
                          <a:pt x="405" y="280"/>
                          <a:pt x="77" y="839"/>
                        </a:cubicBezTo>
                        <a:cubicBezTo>
                          <a:pt x="0" y="962"/>
                          <a:pt x="26" y="1000"/>
                          <a:pt x="115" y="1000"/>
                        </a:cubicBezTo>
                        <a:cubicBezTo>
                          <a:pt x="188" y="1000"/>
                          <a:pt x="303" y="975"/>
                          <a:pt x="440" y="950"/>
                        </a:cubicBezTo>
                        <a:cubicBezTo>
                          <a:pt x="719" y="922"/>
                          <a:pt x="1556" y="560"/>
                          <a:pt x="1193" y="169"/>
                        </a:cubicBezTo>
                        <a:cubicBezTo>
                          <a:pt x="1081" y="57"/>
                          <a:pt x="977" y="1"/>
                          <a:pt x="8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18" name="Google Shape;19518;p53"/>
                  <p:cNvSpPr/>
                  <p:nvPr/>
                </p:nvSpPr>
                <p:spPr>
                  <a:xfrm>
                    <a:off x="6311950" y="4233975"/>
                    <a:ext cx="34650" cy="21850"/>
                  </a:xfrm>
                  <a:custGeom>
                    <a:rect b="b" l="l" r="r" t="t"/>
                    <a:pathLst>
                      <a:path extrusionOk="0" h="874" w="1386">
                        <a:moveTo>
                          <a:pt x="718" y="0"/>
                        </a:moveTo>
                        <a:cubicBezTo>
                          <a:pt x="582" y="0"/>
                          <a:pt x="419" y="9"/>
                          <a:pt x="224" y="28"/>
                        </a:cubicBezTo>
                        <a:cubicBezTo>
                          <a:pt x="1" y="56"/>
                          <a:pt x="140" y="168"/>
                          <a:pt x="280" y="363"/>
                        </a:cubicBezTo>
                        <a:cubicBezTo>
                          <a:pt x="376" y="518"/>
                          <a:pt x="620" y="873"/>
                          <a:pt x="872" y="873"/>
                        </a:cubicBezTo>
                        <a:cubicBezTo>
                          <a:pt x="984" y="873"/>
                          <a:pt x="1097" y="803"/>
                          <a:pt x="1200" y="614"/>
                        </a:cubicBezTo>
                        <a:cubicBezTo>
                          <a:pt x="1386" y="221"/>
                          <a:pt x="1379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19" name="Google Shape;19519;p53"/>
                  <p:cNvSpPr/>
                  <p:nvPr/>
                </p:nvSpPr>
                <p:spPr>
                  <a:xfrm>
                    <a:off x="6288950" y="4231775"/>
                    <a:ext cx="32675" cy="30500"/>
                  </a:xfrm>
                  <a:custGeom>
                    <a:rect b="b" l="l" r="r" t="t"/>
                    <a:pathLst>
                      <a:path extrusionOk="0" h="1220" w="1307">
                        <a:moveTo>
                          <a:pt x="1078" y="1"/>
                        </a:moveTo>
                        <a:cubicBezTo>
                          <a:pt x="1022" y="1"/>
                          <a:pt x="932" y="95"/>
                          <a:pt x="809" y="200"/>
                        </a:cubicBezTo>
                        <a:cubicBezTo>
                          <a:pt x="614" y="368"/>
                          <a:pt x="0" y="870"/>
                          <a:pt x="642" y="1121"/>
                        </a:cubicBezTo>
                        <a:cubicBezTo>
                          <a:pt x="779" y="1182"/>
                          <a:pt x="895" y="1220"/>
                          <a:pt x="987" y="1220"/>
                        </a:cubicBezTo>
                        <a:cubicBezTo>
                          <a:pt x="1232" y="1220"/>
                          <a:pt x="1306" y="949"/>
                          <a:pt x="1144" y="116"/>
                        </a:cubicBezTo>
                        <a:cubicBezTo>
                          <a:pt x="1134" y="34"/>
                          <a:pt x="1112" y="1"/>
                          <a:pt x="107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0" name="Google Shape;19520;p53"/>
                  <p:cNvSpPr/>
                  <p:nvPr/>
                </p:nvSpPr>
                <p:spPr>
                  <a:xfrm>
                    <a:off x="6283075" y="4342575"/>
                    <a:ext cx="24725" cy="29750"/>
                  </a:xfrm>
                  <a:custGeom>
                    <a:rect b="b" l="l" r="r" t="t"/>
                    <a:pathLst>
                      <a:path extrusionOk="0" h="1190" w="989">
                        <a:moveTo>
                          <a:pt x="655" y="0"/>
                        </a:moveTo>
                        <a:cubicBezTo>
                          <a:pt x="390" y="0"/>
                          <a:pt x="1" y="249"/>
                          <a:pt x="402" y="1153"/>
                        </a:cubicBezTo>
                        <a:cubicBezTo>
                          <a:pt x="402" y="1153"/>
                          <a:pt x="427" y="1190"/>
                          <a:pt x="460" y="1190"/>
                        </a:cubicBezTo>
                        <a:cubicBezTo>
                          <a:pt x="477" y="1190"/>
                          <a:pt x="495" y="1181"/>
                          <a:pt x="514" y="1153"/>
                        </a:cubicBezTo>
                        <a:cubicBezTo>
                          <a:pt x="877" y="567"/>
                          <a:pt x="988" y="65"/>
                          <a:pt x="737" y="9"/>
                        </a:cubicBezTo>
                        <a:cubicBezTo>
                          <a:pt x="712" y="3"/>
                          <a:pt x="684" y="0"/>
                          <a:pt x="65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1" name="Google Shape;19521;p53"/>
                  <p:cNvSpPr/>
                  <p:nvPr/>
                </p:nvSpPr>
                <p:spPr>
                  <a:xfrm>
                    <a:off x="6268025" y="4349525"/>
                    <a:ext cx="28600" cy="26075"/>
                  </a:xfrm>
                  <a:custGeom>
                    <a:rect b="b" l="l" r="r" t="t"/>
                    <a:pathLst>
                      <a:path extrusionOk="0" h="1043" w="1144">
                        <a:moveTo>
                          <a:pt x="469" y="1"/>
                        </a:moveTo>
                        <a:cubicBezTo>
                          <a:pt x="432" y="1"/>
                          <a:pt x="396" y="13"/>
                          <a:pt x="363" y="38"/>
                        </a:cubicBezTo>
                        <a:cubicBezTo>
                          <a:pt x="168" y="205"/>
                          <a:pt x="0" y="707"/>
                          <a:pt x="1032" y="1042"/>
                        </a:cubicBezTo>
                        <a:cubicBezTo>
                          <a:pt x="1032" y="1042"/>
                          <a:pt x="1144" y="1042"/>
                          <a:pt x="1116" y="958"/>
                        </a:cubicBezTo>
                        <a:cubicBezTo>
                          <a:pt x="950" y="389"/>
                          <a:pt x="683" y="1"/>
                          <a:pt x="46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2" name="Google Shape;19522;p53"/>
                  <p:cNvSpPr/>
                  <p:nvPr/>
                </p:nvSpPr>
                <p:spPr>
                  <a:xfrm>
                    <a:off x="6265750" y="4367900"/>
                    <a:ext cx="32275" cy="16425"/>
                  </a:xfrm>
                  <a:custGeom>
                    <a:rect b="b" l="l" r="r" t="t"/>
                    <a:pathLst>
                      <a:path extrusionOk="0" h="657" w="1291">
                        <a:moveTo>
                          <a:pt x="573" y="1"/>
                        </a:moveTo>
                        <a:cubicBezTo>
                          <a:pt x="94" y="1"/>
                          <a:pt x="1" y="343"/>
                          <a:pt x="63" y="530"/>
                        </a:cubicBezTo>
                        <a:cubicBezTo>
                          <a:pt x="82" y="616"/>
                          <a:pt x="157" y="656"/>
                          <a:pt x="269" y="656"/>
                        </a:cubicBezTo>
                        <a:cubicBezTo>
                          <a:pt x="485" y="656"/>
                          <a:pt x="840" y="508"/>
                          <a:pt x="1207" y="251"/>
                        </a:cubicBezTo>
                        <a:cubicBezTo>
                          <a:pt x="1291" y="195"/>
                          <a:pt x="1207" y="140"/>
                          <a:pt x="1207" y="140"/>
                        </a:cubicBezTo>
                        <a:cubicBezTo>
                          <a:pt x="945" y="40"/>
                          <a:pt x="736" y="1"/>
                          <a:pt x="5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3" name="Google Shape;19523;p53"/>
                  <p:cNvSpPr/>
                  <p:nvPr/>
                </p:nvSpPr>
                <p:spPr>
                  <a:xfrm>
                    <a:off x="6293375" y="4351375"/>
                    <a:ext cx="38825" cy="25175"/>
                  </a:xfrm>
                  <a:custGeom>
                    <a:rect b="b" l="l" r="r" t="t"/>
                    <a:pathLst>
                      <a:path extrusionOk="0" h="1007" w="1553">
                        <a:moveTo>
                          <a:pt x="860" y="0"/>
                        </a:moveTo>
                        <a:cubicBezTo>
                          <a:pt x="630" y="0"/>
                          <a:pt x="398" y="286"/>
                          <a:pt x="74" y="856"/>
                        </a:cubicBezTo>
                        <a:cubicBezTo>
                          <a:pt x="0" y="975"/>
                          <a:pt x="20" y="1007"/>
                          <a:pt x="97" y="1007"/>
                        </a:cubicBezTo>
                        <a:cubicBezTo>
                          <a:pt x="165" y="1007"/>
                          <a:pt x="278" y="981"/>
                          <a:pt x="409" y="968"/>
                        </a:cubicBezTo>
                        <a:cubicBezTo>
                          <a:pt x="688" y="912"/>
                          <a:pt x="1553" y="550"/>
                          <a:pt x="1190" y="187"/>
                        </a:cubicBezTo>
                        <a:cubicBezTo>
                          <a:pt x="1075" y="63"/>
                          <a:pt x="968" y="0"/>
                          <a:pt x="86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4" name="Google Shape;19524;p53"/>
                  <p:cNvSpPr/>
                  <p:nvPr/>
                </p:nvSpPr>
                <p:spPr>
                  <a:xfrm>
                    <a:off x="6293125" y="4373500"/>
                    <a:ext cx="34600" cy="21825"/>
                  </a:xfrm>
                  <a:custGeom>
                    <a:rect b="b" l="l" r="r" t="t"/>
                    <a:pathLst>
                      <a:path extrusionOk="0" h="873" w="1384">
                        <a:moveTo>
                          <a:pt x="692" y="1"/>
                        </a:moveTo>
                        <a:cubicBezTo>
                          <a:pt x="561" y="1"/>
                          <a:pt x="406" y="9"/>
                          <a:pt x="224" y="27"/>
                        </a:cubicBezTo>
                        <a:cubicBezTo>
                          <a:pt x="0" y="55"/>
                          <a:pt x="140" y="167"/>
                          <a:pt x="252" y="390"/>
                        </a:cubicBezTo>
                        <a:cubicBezTo>
                          <a:pt x="348" y="525"/>
                          <a:pt x="604" y="873"/>
                          <a:pt x="854" y="873"/>
                        </a:cubicBezTo>
                        <a:cubicBezTo>
                          <a:pt x="966" y="873"/>
                          <a:pt x="1077" y="803"/>
                          <a:pt x="1172" y="613"/>
                        </a:cubicBezTo>
                        <a:cubicBezTo>
                          <a:pt x="1383" y="238"/>
                          <a:pt x="1378" y="1"/>
                          <a:pt x="69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5" name="Google Shape;19525;p53"/>
                  <p:cNvSpPr/>
                  <p:nvPr/>
                </p:nvSpPr>
                <p:spPr>
                  <a:xfrm>
                    <a:off x="6270100" y="4371975"/>
                    <a:ext cx="32775" cy="30100"/>
                  </a:xfrm>
                  <a:custGeom>
                    <a:rect b="b" l="l" r="r" t="t"/>
                    <a:pathLst>
                      <a:path extrusionOk="0" h="1204" w="1311">
                        <a:moveTo>
                          <a:pt x="1067" y="0"/>
                        </a:moveTo>
                        <a:cubicBezTo>
                          <a:pt x="1011" y="0"/>
                          <a:pt x="933" y="95"/>
                          <a:pt x="810" y="200"/>
                        </a:cubicBezTo>
                        <a:cubicBezTo>
                          <a:pt x="587" y="339"/>
                          <a:pt x="1" y="842"/>
                          <a:pt x="643" y="1121"/>
                        </a:cubicBezTo>
                        <a:cubicBezTo>
                          <a:pt x="765" y="1171"/>
                          <a:pt x="873" y="1203"/>
                          <a:pt x="962" y="1203"/>
                        </a:cubicBezTo>
                        <a:cubicBezTo>
                          <a:pt x="1215" y="1203"/>
                          <a:pt x="1310" y="943"/>
                          <a:pt x="1145" y="116"/>
                        </a:cubicBezTo>
                        <a:cubicBezTo>
                          <a:pt x="1124" y="33"/>
                          <a:pt x="1099" y="0"/>
                          <a:pt x="106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526" name="Google Shape;19526;p53"/>
                <p:cNvSpPr/>
                <p:nvPr/>
              </p:nvSpPr>
              <p:spPr>
                <a:xfrm>
                  <a:off x="6290325" y="4366500"/>
                  <a:ext cx="11900" cy="10475"/>
                </a:xfrm>
                <a:custGeom>
                  <a:rect b="b" l="l" r="r" t="t"/>
                  <a:pathLst>
                    <a:path extrusionOk="0" h="419" w="476">
                      <a:moveTo>
                        <a:pt x="252" y="0"/>
                      </a:moveTo>
                      <a:cubicBezTo>
                        <a:pt x="112" y="0"/>
                        <a:pt x="1" y="112"/>
                        <a:pt x="1" y="224"/>
                      </a:cubicBezTo>
                      <a:cubicBezTo>
                        <a:pt x="1" y="335"/>
                        <a:pt x="112" y="419"/>
                        <a:pt x="252" y="419"/>
                      </a:cubicBezTo>
                      <a:cubicBezTo>
                        <a:pt x="364" y="419"/>
                        <a:pt x="475" y="335"/>
                        <a:pt x="475" y="224"/>
                      </a:cubicBezTo>
                      <a:cubicBezTo>
                        <a:pt x="475" y="112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27" name="Google Shape;19527;p53"/>
                <p:cNvSpPr/>
                <p:nvPr/>
              </p:nvSpPr>
              <p:spPr>
                <a:xfrm>
                  <a:off x="6309875" y="4227000"/>
                  <a:ext cx="11175" cy="9800"/>
                </a:xfrm>
                <a:custGeom>
                  <a:rect b="b" l="l" r="r" t="t"/>
                  <a:pathLst>
                    <a:path extrusionOk="0" h="392" w="447">
                      <a:moveTo>
                        <a:pt x="223" y="1"/>
                      </a:moveTo>
                      <a:cubicBezTo>
                        <a:pt x="84" y="1"/>
                        <a:pt x="0" y="84"/>
                        <a:pt x="0" y="196"/>
                      </a:cubicBezTo>
                      <a:cubicBezTo>
                        <a:pt x="0" y="307"/>
                        <a:pt x="84" y="391"/>
                        <a:pt x="223" y="391"/>
                      </a:cubicBezTo>
                      <a:cubicBezTo>
                        <a:pt x="335" y="391"/>
                        <a:pt x="446" y="307"/>
                        <a:pt x="446" y="196"/>
                      </a:cubicBezTo>
                      <a:cubicBezTo>
                        <a:pt x="446" y="84"/>
                        <a:pt x="335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28" name="Google Shape;19528;p53"/>
              <p:cNvGrpSpPr/>
              <p:nvPr/>
            </p:nvGrpSpPr>
            <p:grpSpPr>
              <a:xfrm>
                <a:off x="5462275" y="4244925"/>
                <a:ext cx="366350" cy="199675"/>
                <a:chOff x="5462275" y="4244925"/>
                <a:chExt cx="366350" cy="199675"/>
              </a:xfrm>
            </p:grpSpPr>
            <p:sp>
              <p:nvSpPr>
                <p:cNvPr id="19529" name="Google Shape;19529;p53"/>
                <p:cNvSpPr/>
                <p:nvPr/>
              </p:nvSpPr>
              <p:spPr>
                <a:xfrm>
                  <a:off x="5479600" y="4385100"/>
                  <a:ext cx="24700" cy="29775"/>
                </a:xfrm>
                <a:custGeom>
                  <a:rect b="b" l="l" r="r" t="t"/>
                  <a:pathLst>
                    <a:path extrusionOk="0" h="1191" w="988">
                      <a:moveTo>
                        <a:pt x="654" y="1"/>
                      </a:moveTo>
                      <a:cubicBezTo>
                        <a:pt x="389" y="1"/>
                        <a:pt x="0" y="250"/>
                        <a:pt x="402" y="1153"/>
                      </a:cubicBezTo>
                      <a:cubicBezTo>
                        <a:pt x="402" y="1153"/>
                        <a:pt x="427" y="1191"/>
                        <a:pt x="460" y="1191"/>
                      </a:cubicBezTo>
                      <a:cubicBezTo>
                        <a:pt x="476" y="1191"/>
                        <a:pt x="495" y="1181"/>
                        <a:pt x="513" y="1153"/>
                      </a:cubicBezTo>
                      <a:cubicBezTo>
                        <a:pt x="876" y="568"/>
                        <a:pt x="988" y="65"/>
                        <a:pt x="737" y="10"/>
                      </a:cubicBezTo>
                      <a:cubicBezTo>
                        <a:pt x="711" y="4"/>
                        <a:pt x="684" y="1"/>
                        <a:pt x="65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0" name="Google Shape;19530;p53"/>
                <p:cNvSpPr/>
                <p:nvPr/>
              </p:nvSpPr>
              <p:spPr>
                <a:xfrm>
                  <a:off x="5464525" y="4392075"/>
                  <a:ext cx="28625" cy="26050"/>
                </a:xfrm>
                <a:custGeom>
                  <a:rect b="b" l="l" r="r" t="t"/>
                  <a:pathLst>
                    <a:path extrusionOk="0" h="1042" w="1145">
                      <a:moveTo>
                        <a:pt x="468" y="1"/>
                      </a:moveTo>
                      <a:cubicBezTo>
                        <a:pt x="432" y="1"/>
                        <a:pt x="396" y="13"/>
                        <a:pt x="363" y="38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8"/>
                      </a:cubicBezTo>
                      <a:cubicBezTo>
                        <a:pt x="926" y="389"/>
                        <a:pt x="676" y="1"/>
                        <a:pt x="4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1" name="Google Shape;19531;p53"/>
                <p:cNvSpPr/>
                <p:nvPr/>
              </p:nvSpPr>
              <p:spPr>
                <a:xfrm>
                  <a:off x="5462275" y="441045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2" y="0"/>
                      </a:moveTo>
                      <a:cubicBezTo>
                        <a:pt x="93" y="0"/>
                        <a:pt x="0" y="343"/>
                        <a:pt x="63" y="530"/>
                      </a:cubicBezTo>
                      <a:cubicBezTo>
                        <a:pt x="82" y="616"/>
                        <a:pt x="156" y="656"/>
                        <a:pt x="269" y="656"/>
                      </a:cubicBezTo>
                      <a:cubicBezTo>
                        <a:pt x="485" y="656"/>
                        <a:pt x="839" y="508"/>
                        <a:pt x="1206" y="251"/>
                      </a:cubicBezTo>
                      <a:cubicBezTo>
                        <a:pt x="1290" y="195"/>
                        <a:pt x="1206" y="139"/>
                        <a:pt x="1206" y="139"/>
                      </a:cubicBezTo>
                      <a:cubicBezTo>
                        <a:pt x="944" y="40"/>
                        <a:pt x="736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2" name="Google Shape;19532;p53"/>
                <p:cNvSpPr/>
                <p:nvPr/>
              </p:nvSpPr>
              <p:spPr>
                <a:xfrm>
                  <a:off x="5489550" y="4393925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0"/>
                      </a:moveTo>
                      <a:cubicBezTo>
                        <a:pt x="641" y="0"/>
                        <a:pt x="402" y="286"/>
                        <a:pt x="60" y="856"/>
                      </a:cubicBezTo>
                      <a:cubicBezTo>
                        <a:pt x="1" y="974"/>
                        <a:pt x="27" y="1007"/>
                        <a:pt x="107" y="1007"/>
                      </a:cubicBezTo>
                      <a:cubicBezTo>
                        <a:pt x="178" y="1007"/>
                        <a:pt x="291" y="981"/>
                        <a:pt x="422" y="968"/>
                      </a:cubicBezTo>
                      <a:cubicBezTo>
                        <a:pt x="701" y="912"/>
                        <a:pt x="1566" y="549"/>
                        <a:pt x="1203" y="187"/>
                      </a:cubicBezTo>
                      <a:cubicBezTo>
                        <a:pt x="1088" y="62"/>
                        <a:pt x="981" y="0"/>
                        <a:pt x="8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3" name="Google Shape;19533;p53"/>
                <p:cNvSpPr/>
                <p:nvPr/>
              </p:nvSpPr>
              <p:spPr>
                <a:xfrm>
                  <a:off x="5489625" y="4416050"/>
                  <a:ext cx="34600" cy="21825"/>
                </a:xfrm>
                <a:custGeom>
                  <a:rect b="b" l="l" r="r" t="t"/>
                  <a:pathLst>
                    <a:path extrusionOk="0" h="873" w="1384">
                      <a:moveTo>
                        <a:pt x="692" y="1"/>
                      </a:moveTo>
                      <a:cubicBezTo>
                        <a:pt x="562" y="1"/>
                        <a:pt x="407" y="9"/>
                        <a:pt x="224" y="27"/>
                      </a:cubicBezTo>
                      <a:cubicBezTo>
                        <a:pt x="1" y="55"/>
                        <a:pt x="112" y="167"/>
                        <a:pt x="252" y="390"/>
                      </a:cubicBezTo>
                      <a:cubicBezTo>
                        <a:pt x="348" y="525"/>
                        <a:pt x="591" y="873"/>
                        <a:pt x="842" y="873"/>
                      </a:cubicBezTo>
                      <a:cubicBezTo>
                        <a:pt x="955" y="873"/>
                        <a:pt x="1069" y="803"/>
                        <a:pt x="1173" y="613"/>
                      </a:cubicBezTo>
                      <a:cubicBezTo>
                        <a:pt x="1384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4" name="Google Shape;19534;p53"/>
                <p:cNvSpPr/>
                <p:nvPr/>
              </p:nvSpPr>
              <p:spPr>
                <a:xfrm>
                  <a:off x="5466625" y="4414475"/>
                  <a:ext cx="32225" cy="30125"/>
                </a:xfrm>
                <a:custGeom>
                  <a:rect b="b" l="l" r="r" t="t"/>
                  <a:pathLst>
                    <a:path extrusionOk="0" h="1205" w="1289">
                      <a:moveTo>
                        <a:pt x="1062" y="1"/>
                      </a:moveTo>
                      <a:cubicBezTo>
                        <a:pt x="1004" y="1"/>
                        <a:pt x="920" y="87"/>
                        <a:pt x="781" y="174"/>
                      </a:cubicBezTo>
                      <a:cubicBezTo>
                        <a:pt x="586" y="341"/>
                        <a:pt x="0" y="843"/>
                        <a:pt x="642" y="1122"/>
                      </a:cubicBezTo>
                      <a:cubicBezTo>
                        <a:pt x="765" y="1173"/>
                        <a:pt x="871" y="1205"/>
                        <a:pt x="957" y="1205"/>
                      </a:cubicBezTo>
                      <a:cubicBezTo>
                        <a:pt x="1204" y="1205"/>
                        <a:pt x="1289" y="945"/>
                        <a:pt x="1144" y="118"/>
                      </a:cubicBezTo>
                      <a:cubicBezTo>
                        <a:pt x="1123" y="33"/>
                        <a:pt x="1098" y="1"/>
                        <a:pt x="106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5" name="Google Shape;19535;p53"/>
                <p:cNvSpPr/>
                <p:nvPr/>
              </p:nvSpPr>
              <p:spPr>
                <a:xfrm>
                  <a:off x="5486850" y="4409050"/>
                  <a:ext cx="11875" cy="10475"/>
                </a:xfrm>
                <a:custGeom>
                  <a:rect b="b" l="l" r="r" t="t"/>
                  <a:pathLst>
                    <a:path extrusionOk="0" h="419" w="475">
                      <a:moveTo>
                        <a:pt x="223" y="0"/>
                      </a:moveTo>
                      <a:cubicBezTo>
                        <a:pt x="112" y="0"/>
                        <a:pt x="0" y="112"/>
                        <a:pt x="0" y="223"/>
                      </a:cubicBezTo>
                      <a:cubicBezTo>
                        <a:pt x="0" y="335"/>
                        <a:pt x="112" y="419"/>
                        <a:pt x="223" y="419"/>
                      </a:cubicBezTo>
                      <a:cubicBezTo>
                        <a:pt x="363" y="419"/>
                        <a:pt x="474" y="335"/>
                        <a:pt x="474" y="223"/>
                      </a:cubicBezTo>
                      <a:cubicBezTo>
                        <a:pt x="474" y="112"/>
                        <a:pt x="363" y="0"/>
                        <a:pt x="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6" name="Google Shape;19536;p53"/>
                <p:cNvSpPr/>
                <p:nvPr/>
              </p:nvSpPr>
              <p:spPr>
                <a:xfrm>
                  <a:off x="5780125" y="4244925"/>
                  <a:ext cx="24100" cy="29750"/>
                </a:xfrm>
                <a:custGeom>
                  <a:rect b="b" l="l" r="r" t="t"/>
                  <a:pathLst>
                    <a:path extrusionOk="0" h="1190" w="964">
                      <a:moveTo>
                        <a:pt x="630" y="0"/>
                      </a:moveTo>
                      <a:cubicBezTo>
                        <a:pt x="370" y="0"/>
                        <a:pt x="1" y="249"/>
                        <a:pt x="377" y="1153"/>
                      </a:cubicBezTo>
                      <a:cubicBezTo>
                        <a:pt x="377" y="1153"/>
                        <a:pt x="415" y="1190"/>
                        <a:pt x="448" y="1190"/>
                      </a:cubicBezTo>
                      <a:cubicBezTo>
                        <a:pt x="464" y="1190"/>
                        <a:pt x="480" y="1181"/>
                        <a:pt x="489" y="1153"/>
                      </a:cubicBezTo>
                      <a:cubicBezTo>
                        <a:pt x="880" y="567"/>
                        <a:pt x="963" y="37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7" name="Google Shape;19537;p53"/>
                <p:cNvSpPr/>
                <p:nvPr/>
              </p:nvSpPr>
              <p:spPr>
                <a:xfrm>
                  <a:off x="5764450" y="4251875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86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7" y="177"/>
                        <a:pt x="0" y="707"/>
                        <a:pt x="1060" y="1042"/>
                      </a:cubicBezTo>
                      <a:cubicBezTo>
                        <a:pt x="1060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8" name="Google Shape;19538;p53"/>
                <p:cNvSpPr/>
                <p:nvPr/>
              </p:nvSpPr>
              <p:spPr>
                <a:xfrm>
                  <a:off x="5762700" y="4270250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0" y="343"/>
                        <a:pt x="42" y="530"/>
                      </a:cubicBezTo>
                      <a:cubicBezTo>
                        <a:pt x="71" y="616"/>
                        <a:pt x="148" y="657"/>
                        <a:pt x="262" y="657"/>
                      </a:cubicBezTo>
                      <a:cubicBezTo>
                        <a:pt x="479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0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39" name="Google Shape;19539;p53"/>
                <p:cNvSpPr/>
                <p:nvPr/>
              </p:nvSpPr>
              <p:spPr>
                <a:xfrm>
                  <a:off x="5789900" y="4253725"/>
                  <a:ext cx="38725" cy="25100"/>
                </a:xfrm>
                <a:custGeom>
                  <a:rect b="b" l="l" r="r" t="t"/>
                  <a:pathLst>
                    <a:path extrusionOk="0" h="1004" w="1549">
                      <a:moveTo>
                        <a:pt x="862" y="1"/>
                      </a:moveTo>
                      <a:cubicBezTo>
                        <a:pt x="638" y="1"/>
                        <a:pt x="412" y="286"/>
                        <a:pt x="70" y="857"/>
                      </a:cubicBezTo>
                      <a:cubicBezTo>
                        <a:pt x="0" y="968"/>
                        <a:pt x="14" y="1003"/>
                        <a:pt x="84" y="1003"/>
                      </a:cubicBezTo>
                      <a:cubicBezTo>
                        <a:pt x="154" y="1003"/>
                        <a:pt x="279" y="968"/>
                        <a:pt x="433" y="940"/>
                      </a:cubicBezTo>
                      <a:cubicBezTo>
                        <a:pt x="712" y="912"/>
                        <a:pt x="1549" y="550"/>
                        <a:pt x="1186" y="187"/>
                      </a:cubicBezTo>
                      <a:cubicBezTo>
                        <a:pt x="1071" y="63"/>
                        <a:pt x="967" y="1"/>
                        <a:pt x="86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40" name="Google Shape;19540;p53"/>
                <p:cNvSpPr/>
                <p:nvPr/>
              </p:nvSpPr>
              <p:spPr>
                <a:xfrm>
                  <a:off x="5789550" y="4275825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7" y="0"/>
                      </a:moveTo>
                      <a:cubicBezTo>
                        <a:pt x="582" y="0"/>
                        <a:pt x="418" y="9"/>
                        <a:pt x="224" y="28"/>
                      </a:cubicBezTo>
                      <a:cubicBezTo>
                        <a:pt x="0" y="56"/>
                        <a:pt x="140" y="168"/>
                        <a:pt x="279" y="391"/>
                      </a:cubicBezTo>
                      <a:cubicBezTo>
                        <a:pt x="376" y="526"/>
                        <a:pt x="618" y="874"/>
                        <a:pt x="870" y="874"/>
                      </a:cubicBezTo>
                      <a:cubicBezTo>
                        <a:pt x="982" y="874"/>
                        <a:pt x="1096" y="804"/>
                        <a:pt x="1200" y="614"/>
                      </a:cubicBezTo>
                      <a:cubicBezTo>
                        <a:pt x="1385" y="221"/>
                        <a:pt x="1378" y="0"/>
                        <a:pt x="7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41" name="Google Shape;19541;p53"/>
                <p:cNvSpPr/>
                <p:nvPr/>
              </p:nvSpPr>
              <p:spPr>
                <a:xfrm>
                  <a:off x="5766525" y="4274300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7" y="0"/>
                      </a:moveTo>
                      <a:cubicBezTo>
                        <a:pt x="1020" y="0"/>
                        <a:pt x="931" y="87"/>
                        <a:pt x="810" y="173"/>
                      </a:cubicBezTo>
                      <a:cubicBezTo>
                        <a:pt x="614" y="340"/>
                        <a:pt x="1" y="843"/>
                        <a:pt x="642" y="1122"/>
                      </a:cubicBezTo>
                      <a:cubicBezTo>
                        <a:pt x="773" y="1172"/>
                        <a:pt x="884" y="1204"/>
                        <a:pt x="974" y="1204"/>
                      </a:cubicBezTo>
                      <a:cubicBezTo>
                        <a:pt x="1230" y="1204"/>
                        <a:pt x="1310" y="944"/>
                        <a:pt x="1145" y="117"/>
                      </a:cubicBezTo>
                      <a:cubicBezTo>
                        <a:pt x="1134" y="33"/>
                        <a:pt x="1111" y="0"/>
                        <a:pt x="10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42" name="Google Shape;19542;p53"/>
                <p:cNvSpPr/>
                <p:nvPr/>
              </p:nvSpPr>
              <p:spPr>
                <a:xfrm>
                  <a:off x="5787450" y="4268850"/>
                  <a:ext cx="11200" cy="10475"/>
                </a:xfrm>
                <a:custGeom>
                  <a:rect b="b" l="l" r="r" t="t"/>
                  <a:pathLst>
                    <a:path extrusionOk="0" h="419" w="448">
                      <a:moveTo>
                        <a:pt x="224" y="0"/>
                      </a:moveTo>
                      <a:cubicBezTo>
                        <a:pt x="84" y="0"/>
                        <a:pt x="1" y="84"/>
                        <a:pt x="1" y="196"/>
                      </a:cubicBezTo>
                      <a:cubicBezTo>
                        <a:pt x="1" y="307"/>
                        <a:pt x="84" y="419"/>
                        <a:pt x="224" y="419"/>
                      </a:cubicBezTo>
                      <a:cubicBezTo>
                        <a:pt x="335" y="419"/>
                        <a:pt x="447" y="307"/>
                        <a:pt x="447" y="196"/>
                      </a:cubicBezTo>
                      <a:cubicBezTo>
                        <a:pt x="447" y="84"/>
                        <a:pt x="33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43" name="Google Shape;19543;p53"/>
              <p:cNvGrpSpPr/>
              <p:nvPr/>
            </p:nvGrpSpPr>
            <p:grpSpPr>
              <a:xfrm>
                <a:off x="6326250" y="3584425"/>
                <a:ext cx="65950" cy="59575"/>
                <a:chOff x="6326250" y="3584425"/>
                <a:chExt cx="65950" cy="59575"/>
              </a:xfrm>
            </p:grpSpPr>
            <p:grpSp>
              <p:nvGrpSpPr>
                <p:cNvPr id="19544" name="Google Shape;19544;p53"/>
                <p:cNvGrpSpPr/>
                <p:nvPr/>
              </p:nvGrpSpPr>
              <p:grpSpPr>
                <a:xfrm>
                  <a:off x="6326250" y="3584425"/>
                  <a:ext cx="65950" cy="59575"/>
                  <a:chOff x="6326250" y="3584425"/>
                  <a:chExt cx="65950" cy="59575"/>
                </a:xfrm>
              </p:grpSpPr>
              <p:sp>
                <p:nvSpPr>
                  <p:cNvPr id="19545" name="Google Shape;19545;p53"/>
                  <p:cNvSpPr/>
                  <p:nvPr/>
                </p:nvSpPr>
                <p:spPr>
                  <a:xfrm>
                    <a:off x="6342975" y="3584425"/>
                    <a:ext cx="24800" cy="30450"/>
                  </a:xfrm>
                  <a:custGeom>
                    <a:rect b="b" l="l" r="r" t="t"/>
                    <a:pathLst>
                      <a:path extrusionOk="0" h="1218" w="992">
                        <a:moveTo>
                          <a:pt x="665" y="1"/>
                        </a:moveTo>
                        <a:cubicBezTo>
                          <a:pt x="400" y="1"/>
                          <a:pt x="1" y="269"/>
                          <a:pt x="406" y="1180"/>
                        </a:cubicBezTo>
                        <a:cubicBezTo>
                          <a:pt x="406" y="1180"/>
                          <a:pt x="431" y="1217"/>
                          <a:pt x="464" y="1217"/>
                        </a:cubicBezTo>
                        <a:cubicBezTo>
                          <a:pt x="480" y="1217"/>
                          <a:pt x="499" y="1208"/>
                          <a:pt x="517" y="1180"/>
                        </a:cubicBezTo>
                        <a:cubicBezTo>
                          <a:pt x="880" y="594"/>
                          <a:pt x="992" y="64"/>
                          <a:pt x="741" y="8"/>
                        </a:cubicBezTo>
                        <a:cubicBezTo>
                          <a:pt x="717" y="3"/>
                          <a:pt x="692" y="1"/>
                          <a:pt x="6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6" name="Google Shape;19546;p53"/>
                  <p:cNvSpPr/>
                  <p:nvPr/>
                </p:nvSpPr>
                <p:spPr>
                  <a:xfrm>
                    <a:off x="6328000" y="3591400"/>
                    <a:ext cx="28625" cy="26725"/>
                  </a:xfrm>
                  <a:custGeom>
                    <a:rect b="b" l="l" r="r" t="t"/>
                    <a:pathLst>
                      <a:path extrusionOk="0" h="1069" w="1145">
                        <a:moveTo>
                          <a:pt x="465" y="1"/>
                        </a:moveTo>
                        <a:cubicBezTo>
                          <a:pt x="429" y="1"/>
                          <a:pt x="395" y="12"/>
                          <a:pt x="363" y="36"/>
                        </a:cubicBezTo>
                        <a:cubicBezTo>
                          <a:pt x="168" y="204"/>
                          <a:pt x="0" y="734"/>
                          <a:pt x="1033" y="1069"/>
                        </a:cubicBezTo>
                        <a:cubicBezTo>
                          <a:pt x="1033" y="1069"/>
                          <a:pt x="1144" y="1069"/>
                          <a:pt x="1116" y="957"/>
                        </a:cubicBezTo>
                        <a:cubicBezTo>
                          <a:pt x="949" y="407"/>
                          <a:pt x="679" y="1"/>
                          <a:pt x="4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7" name="Google Shape;19547;p53"/>
                  <p:cNvSpPr/>
                  <p:nvPr/>
                </p:nvSpPr>
                <p:spPr>
                  <a:xfrm>
                    <a:off x="6326250" y="3610050"/>
                    <a:ext cx="31775" cy="16275"/>
                  </a:xfrm>
                  <a:custGeom>
                    <a:rect b="b" l="l" r="r" t="t"/>
                    <a:pathLst>
                      <a:path extrusionOk="0" h="651" w="1271">
                        <a:moveTo>
                          <a:pt x="564" y="0"/>
                        </a:moveTo>
                        <a:cubicBezTo>
                          <a:pt x="84" y="0"/>
                          <a:pt x="1" y="330"/>
                          <a:pt x="43" y="518"/>
                        </a:cubicBezTo>
                        <a:cubicBezTo>
                          <a:pt x="62" y="607"/>
                          <a:pt x="142" y="651"/>
                          <a:pt x="262" y="651"/>
                        </a:cubicBezTo>
                        <a:cubicBezTo>
                          <a:pt x="479" y="651"/>
                          <a:pt x="827" y="508"/>
                          <a:pt x="1186" y="239"/>
                        </a:cubicBezTo>
                        <a:cubicBezTo>
                          <a:pt x="1270" y="183"/>
                          <a:pt x="1186" y="127"/>
                          <a:pt x="1186" y="127"/>
                        </a:cubicBezTo>
                        <a:cubicBezTo>
                          <a:pt x="928" y="37"/>
                          <a:pt x="724" y="0"/>
                          <a:pt x="56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8" name="Google Shape;19548;p53"/>
                  <p:cNvSpPr/>
                  <p:nvPr/>
                </p:nvSpPr>
                <p:spPr>
                  <a:xfrm>
                    <a:off x="6353350" y="3593225"/>
                    <a:ext cx="38850" cy="25175"/>
                  </a:xfrm>
                  <a:custGeom>
                    <a:rect b="b" l="l" r="r" t="t"/>
                    <a:pathLst>
                      <a:path extrusionOk="0" h="1007" w="1554">
                        <a:moveTo>
                          <a:pt x="861" y="0"/>
                        </a:moveTo>
                        <a:cubicBezTo>
                          <a:pt x="630" y="0"/>
                          <a:pt x="398" y="285"/>
                          <a:pt x="75" y="856"/>
                        </a:cubicBezTo>
                        <a:cubicBezTo>
                          <a:pt x="1" y="974"/>
                          <a:pt x="21" y="1006"/>
                          <a:pt x="97" y="1006"/>
                        </a:cubicBezTo>
                        <a:cubicBezTo>
                          <a:pt x="165" y="1006"/>
                          <a:pt x="278" y="981"/>
                          <a:pt x="409" y="968"/>
                        </a:cubicBezTo>
                        <a:cubicBezTo>
                          <a:pt x="688" y="912"/>
                          <a:pt x="1553" y="577"/>
                          <a:pt x="1190" y="187"/>
                        </a:cubicBezTo>
                        <a:cubicBezTo>
                          <a:pt x="1075" y="62"/>
                          <a:pt x="968" y="0"/>
                          <a:pt x="86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9" name="Google Shape;19549;p53"/>
                  <p:cNvSpPr/>
                  <p:nvPr/>
                </p:nvSpPr>
                <p:spPr>
                  <a:xfrm>
                    <a:off x="6353100" y="3615750"/>
                    <a:ext cx="34450" cy="21875"/>
                  </a:xfrm>
                  <a:custGeom>
                    <a:rect b="b" l="l" r="r" t="t"/>
                    <a:pathLst>
                      <a:path extrusionOk="0" h="875" w="1378">
                        <a:moveTo>
                          <a:pt x="757" y="0"/>
                        </a:moveTo>
                        <a:cubicBezTo>
                          <a:pt x="614" y="0"/>
                          <a:pt x="438" y="13"/>
                          <a:pt x="224" y="39"/>
                        </a:cubicBezTo>
                        <a:cubicBezTo>
                          <a:pt x="1" y="39"/>
                          <a:pt x="140" y="150"/>
                          <a:pt x="280" y="374"/>
                        </a:cubicBezTo>
                        <a:cubicBezTo>
                          <a:pt x="375" y="526"/>
                          <a:pt x="614" y="874"/>
                          <a:pt x="854" y="874"/>
                        </a:cubicBezTo>
                        <a:cubicBezTo>
                          <a:pt x="964" y="874"/>
                          <a:pt x="1075" y="800"/>
                          <a:pt x="1173" y="597"/>
                        </a:cubicBezTo>
                        <a:cubicBezTo>
                          <a:pt x="1377" y="234"/>
                          <a:pt x="1378" y="0"/>
                          <a:pt x="75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0" name="Google Shape;19550;p53"/>
                  <p:cNvSpPr/>
                  <p:nvPr/>
                </p:nvSpPr>
                <p:spPr>
                  <a:xfrm>
                    <a:off x="6330100" y="3613825"/>
                    <a:ext cx="32700" cy="30175"/>
                  </a:xfrm>
                  <a:custGeom>
                    <a:rect b="b" l="l" r="r" t="t"/>
                    <a:pathLst>
                      <a:path extrusionOk="0" h="1207" w="1308">
                        <a:moveTo>
                          <a:pt x="1066" y="0"/>
                        </a:moveTo>
                        <a:cubicBezTo>
                          <a:pt x="1011" y="0"/>
                          <a:pt x="932" y="94"/>
                          <a:pt x="809" y="200"/>
                        </a:cubicBezTo>
                        <a:cubicBezTo>
                          <a:pt x="586" y="339"/>
                          <a:pt x="0" y="841"/>
                          <a:pt x="642" y="1120"/>
                        </a:cubicBezTo>
                        <a:cubicBezTo>
                          <a:pt x="769" y="1173"/>
                          <a:pt x="881" y="1207"/>
                          <a:pt x="971" y="1207"/>
                        </a:cubicBezTo>
                        <a:cubicBezTo>
                          <a:pt x="1217" y="1207"/>
                          <a:pt x="1307" y="952"/>
                          <a:pt x="1144" y="116"/>
                        </a:cubicBezTo>
                        <a:cubicBezTo>
                          <a:pt x="1123" y="33"/>
                          <a:pt x="1099" y="0"/>
                          <a:pt x="106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551" name="Google Shape;19551;p53"/>
                <p:cNvSpPr/>
                <p:nvPr/>
              </p:nvSpPr>
              <p:spPr>
                <a:xfrm>
                  <a:off x="6350325" y="3609025"/>
                  <a:ext cx="11875" cy="9800"/>
                </a:xfrm>
                <a:custGeom>
                  <a:rect b="b" l="l" r="r" t="t"/>
                  <a:pathLst>
                    <a:path extrusionOk="0" h="392" w="475">
                      <a:moveTo>
                        <a:pt x="251" y="1"/>
                      </a:moveTo>
                      <a:cubicBezTo>
                        <a:pt x="112" y="1"/>
                        <a:pt x="0" y="85"/>
                        <a:pt x="0" y="196"/>
                      </a:cubicBezTo>
                      <a:cubicBezTo>
                        <a:pt x="0" y="308"/>
                        <a:pt x="112" y="392"/>
                        <a:pt x="251" y="392"/>
                      </a:cubicBezTo>
                      <a:cubicBezTo>
                        <a:pt x="363" y="392"/>
                        <a:pt x="474" y="308"/>
                        <a:pt x="474" y="196"/>
                      </a:cubicBezTo>
                      <a:cubicBezTo>
                        <a:pt x="474" y="85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52" name="Google Shape;19552;p53"/>
              <p:cNvGrpSpPr/>
              <p:nvPr/>
            </p:nvGrpSpPr>
            <p:grpSpPr>
              <a:xfrm>
                <a:off x="8149625" y="3636725"/>
                <a:ext cx="66475" cy="59600"/>
                <a:chOff x="8149625" y="3636725"/>
                <a:chExt cx="66475" cy="59600"/>
              </a:xfrm>
            </p:grpSpPr>
            <p:grpSp>
              <p:nvGrpSpPr>
                <p:cNvPr id="19553" name="Google Shape;19553;p53"/>
                <p:cNvGrpSpPr/>
                <p:nvPr/>
              </p:nvGrpSpPr>
              <p:grpSpPr>
                <a:xfrm>
                  <a:off x="8149625" y="3636725"/>
                  <a:ext cx="66475" cy="59600"/>
                  <a:chOff x="8149625" y="3636725"/>
                  <a:chExt cx="66475" cy="59600"/>
                </a:xfrm>
              </p:grpSpPr>
              <p:sp>
                <p:nvSpPr>
                  <p:cNvPr id="19554" name="Google Shape;19554;p53"/>
                  <p:cNvSpPr/>
                  <p:nvPr/>
                </p:nvSpPr>
                <p:spPr>
                  <a:xfrm>
                    <a:off x="8166825" y="3636725"/>
                    <a:ext cx="24850" cy="30450"/>
                  </a:xfrm>
                  <a:custGeom>
                    <a:rect b="b" l="l" r="r" t="t"/>
                    <a:pathLst>
                      <a:path extrusionOk="0" h="1218" w="994">
                        <a:moveTo>
                          <a:pt x="661" y="1"/>
                        </a:moveTo>
                        <a:cubicBezTo>
                          <a:pt x="379" y="1"/>
                          <a:pt x="0" y="269"/>
                          <a:pt x="380" y="1181"/>
                        </a:cubicBezTo>
                        <a:cubicBezTo>
                          <a:pt x="380" y="1181"/>
                          <a:pt x="417" y="1218"/>
                          <a:pt x="458" y="1218"/>
                        </a:cubicBezTo>
                        <a:cubicBezTo>
                          <a:pt x="479" y="1218"/>
                          <a:pt x="501" y="1209"/>
                          <a:pt x="519" y="1181"/>
                        </a:cubicBezTo>
                        <a:cubicBezTo>
                          <a:pt x="882" y="595"/>
                          <a:pt x="994" y="65"/>
                          <a:pt x="743" y="9"/>
                        </a:cubicBezTo>
                        <a:cubicBezTo>
                          <a:pt x="717" y="4"/>
                          <a:pt x="689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5" name="Google Shape;19555;p53"/>
                  <p:cNvSpPr/>
                  <p:nvPr/>
                </p:nvSpPr>
                <p:spPr>
                  <a:xfrm>
                    <a:off x="8151200" y="3643725"/>
                    <a:ext cx="29325" cy="26725"/>
                  </a:xfrm>
                  <a:custGeom>
                    <a:rect b="b" l="l" r="r" t="t"/>
                    <a:pathLst>
                      <a:path extrusionOk="0" h="1069" w="1173">
                        <a:moveTo>
                          <a:pt x="492" y="0"/>
                        </a:moveTo>
                        <a:cubicBezTo>
                          <a:pt x="457" y="0"/>
                          <a:pt x="423" y="12"/>
                          <a:pt x="391" y="36"/>
                        </a:cubicBezTo>
                        <a:cubicBezTo>
                          <a:pt x="196" y="203"/>
                          <a:pt x="1" y="733"/>
                          <a:pt x="1061" y="1068"/>
                        </a:cubicBezTo>
                        <a:cubicBezTo>
                          <a:pt x="1061" y="1068"/>
                          <a:pt x="1172" y="1068"/>
                          <a:pt x="1144" y="956"/>
                        </a:cubicBezTo>
                        <a:cubicBezTo>
                          <a:pt x="953" y="407"/>
                          <a:pt x="701" y="0"/>
                          <a:pt x="4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6" name="Google Shape;19556;p53"/>
                  <p:cNvSpPr/>
                  <p:nvPr/>
                </p:nvSpPr>
                <p:spPr>
                  <a:xfrm>
                    <a:off x="8149625" y="3662350"/>
                    <a:ext cx="32300" cy="16300"/>
                  </a:xfrm>
                  <a:custGeom>
                    <a:rect b="b" l="l" r="r" t="t"/>
                    <a:pathLst>
                      <a:path extrusionOk="0" h="652" w="1292">
                        <a:moveTo>
                          <a:pt x="581" y="0"/>
                        </a:moveTo>
                        <a:cubicBezTo>
                          <a:pt x="95" y="0"/>
                          <a:pt x="1" y="330"/>
                          <a:pt x="64" y="518"/>
                        </a:cubicBezTo>
                        <a:cubicBezTo>
                          <a:pt x="83" y="608"/>
                          <a:pt x="163" y="651"/>
                          <a:pt x="283" y="651"/>
                        </a:cubicBezTo>
                        <a:cubicBezTo>
                          <a:pt x="500" y="651"/>
                          <a:pt x="848" y="509"/>
                          <a:pt x="1207" y="239"/>
                        </a:cubicBezTo>
                        <a:cubicBezTo>
                          <a:pt x="1291" y="184"/>
                          <a:pt x="1207" y="128"/>
                          <a:pt x="1207" y="128"/>
                        </a:cubicBezTo>
                        <a:cubicBezTo>
                          <a:pt x="949" y="37"/>
                          <a:pt x="744" y="0"/>
                          <a:pt x="58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7" name="Google Shape;19557;p53"/>
                  <p:cNvSpPr/>
                  <p:nvPr/>
                </p:nvSpPr>
                <p:spPr>
                  <a:xfrm>
                    <a:off x="8176925" y="3645675"/>
                    <a:ext cx="39175" cy="25025"/>
                  </a:xfrm>
                  <a:custGeom>
                    <a:rect b="b" l="l" r="r" t="t"/>
                    <a:pathLst>
                      <a:path extrusionOk="0" h="1001" w="1567">
                        <a:moveTo>
                          <a:pt x="859" y="0"/>
                        </a:moveTo>
                        <a:cubicBezTo>
                          <a:pt x="633" y="0"/>
                          <a:pt x="406" y="293"/>
                          <a:pt x="60" y="851"/>
                        </a:cubicBezTo>
                        <a:cubicBezTo>
                          <a:pt x="1" y="969"/>
                          <a:pt x="27" y="1001"/>
                          <a:pt x="107" y="1001"/>
                        </a:cubicBezTo>
                        <a:cubicBezTo>
                          <a:pt x="178" y="1001"/>
                          <a:pt x="291" y="975"/>
                          <a:pt x="422" y="962"/>
                        </a:cubicBezTo>
                        <a:cubicBezTo>
                          <a:pt x="701" y="906"/>
                          <a:pt x="1566" y="572"/>
                          <a:pt x="1176" y="181"/>
                        </a:cubicBezTo>
                        <a:cubicBezTo>
                          <a:pt x="1063" y="60"/>
                          <a:pt x="961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8" name="Google Shape;19558;p53"/>
                  <p:cNvSpPr/>
                  <p:nvPr/>
                </p:nvSpPr>
                <p:spPr>
                  <a:xfrm>
                    <a:off x="8177000" y="3668050"/>
                    <a:ext cx="34425" cy="21875"/>
                  </a:xfrm>
                  <a:custGeom>
                    <a:rect b="b" l="l" r="r" t="t"/>
                    <a:pathLst>
                      <a:path extrusionOk="0" h="875" w="1377">
                        <a:moveTo>
                          <a:pt x="747" y="1"/>
                        </a:moveTo>
                        <a:cubicBezTo>
                          <a:pt x="606" y="1"/>
                          <a:pt x="433" y="13"/>
                          <a:pt x="224" y="39"/>
                        </a:cubicBezTo>
                        <a:cubicBezTo>
                          <a:pt x="1" y="67"/>
                          <a:pt x="112" y="151"/>
                          <a:pt x="252" y="374"/>
                        </a:cubicBezTo>
                        <a:cubicBezTo>
                          <a:pt x="347" y="527"/>
                          <a:pt x="586" y="875"/>
                          <a:pt x="835" y="875"/>
                        </a:cubicBezTo>
                        <a:cubicBezTo>
                          <a:pt x="950" y="875"/>
                          <a:pt x="1067" y="800"/>
                          <a:pt x="1173" y="597"/>
                        </a:cubicBezTo>
                        <a:cubicBezTo>
                          <a:pt x="1377" y="235"/>
                          <a:pt x="1360" y="1"/>
                          <a:pt x="74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9" name="Google Shape;19559;p53"/>
                  <p:cNvSpPr/>
                  <p:nvPr/>
                </p:nvSpPr>
                <p:spPr>
                  <a:xfrm>
                    <a:off x="8154000" y="3666125"/>
                    <a:ext cx="32000" cy="30200"/>
                  </a:xfrm>
                  <a:custGeom>
                    <a:rect b="b" l="l" r="r" t="t"/>
                    <a:pathLst>
                      <a:path extrusionOk="0" h="1208" w="1280">
                        <a:moveTo>
                          <a:pt x="1050" y="1"/>
                        </a:moveTo>
                        <a:cubicBezTo>
                          <a:pt x="994" y="1"/>
                          <a:pt x="904" y="95"/>
                          <a:pt x="781" y="200"/>
                        </a:cubicBezTo>
                        <a:cubicBezTo>
                          <a:pt x="586" y="339"/>
                          <a:pt x="0" y="842"/>
                          <a:pt x="642" y="1121"/>
                        </a:cubicBezTo>
                        <a:cubicBezTo>
                          <a:pt x="769" y="1173"/>
                          <a:pt x="879" y="1207"/>
                          <a:pt x="966" y="1207"/>
                        </a:cubicBezTo>
                        <a:cubicBezTo>
                          <a:pt x="1204" y="1207"/>
                          <a:pt x="1279" y="953"/>
                          <a:pt x="1116" y="116"/>
                        </a:cubicBezTo>
                        <a:cubicBezTo>
                          <a:pt x="1106" y="33"/>
                          <a:pt x="1084" y="1"/>
                          <a:pt x="105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560" name="Google Shape;19560;p53"/>
                <p:cNvSpPr/>
                <p:nvPr/>
              </p:nvSpPr>
              <p:spPr>
                <a:xfrm>
                  <a:off x="8174225" y="3661350"/>
                  <a:ext cx="11175" cy="9775"/>
                </a:xfrm>
                <a:custGeom>
                  <a:rect b="b" l="l" r="r" t="t"/>
                  <a:pathLst>
                    <a:path extrusionOk="0" h="391" w="447">
                      <a:moveTo>
                        <a:pt x="223" y="0"/>
                      </a:moveTo>
                      <a:cubicBezTo>
                        <a:pt x="112" y="0"/>
                        <a:pt x="0" y="84"/>
                        <a:pt x="0" y="196"/>
                      </a:cubicBezTo>
                      <a:cubicBezTo>
                        <a:pt x="0" y="307"/>
                        <a:pt x="112" y="391"/>
                        <a:pt x="223" y="391"/>
                      </a:cubicBezTo>
                      <a:cubicBezTo>
                        <a:pt x="363" y="391"/>
                        <a:pt x="447" y="307"/>
                        <a:pt x="447" y="196"/>
                      </a:cubicBezTo>
                      <a:cubicBezTo>
                        <a:pt x="447" y="84"/>
                        <a:pt x="363" y="0"/>
                        <a:pt x="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61" name="Google Shape;19561;p53"/>
              <p:cNvGrpSpPr/>
              <p:nvPr/>
            </p:nvGrpSpPr>
            <p:grpSpPr>
              <a:xfrm>
                <a:off x="8639275" y="4052425"/>
                <a:ext cx="65750" cy="59475"/>
                <a:chOff x="8639275" y="4052425"/>
                <a:chExt cx="65750" cy="59475"/>
              </a:xfrm>
            </p:grpSpPr>
            <p:grpSp>
              <p:nvGrpSpPr>
                <p:cNvPr id="19562" name="Google Shape;19562;p53"/>
                <p:cNvGrpSpPr/>
                <p:nvPr/>
              </p:nvGrpSpPr>
              <p:grpSpPr>
                <a:xfrm>
                  <a:off x="8639275" y="4052425"/>
                  <a:ext cx="65750" cy="59475"/>
                  <a:chOff x="8639275" y="4052425"/>
                  <a:chExt cx="65750" cy="59475"/>
                </a:xfrm>
              </p:grpSpPr>
              <p:sp>
                <p:nvSpPr>
                  <p:cNvPr id="19563" name="Google Shape;19563;p53"/>
                  <p:cNvSpPr/>
                  <p:nvPr/>
                </p:nvSpPr>
                <p:spPr>
                  <a:xfrm>
                    <a:off x="8656525" y="4052425"/>
                    <a:ext cx="24775" cy="29750"/>
                  </a:xfrm>
                  <a:custGeom>
                    <a:rect b="b" l="l" r="r" t="t"/>
                    <a:pathLst>
                      <a:path extrusionOk="0" h="1190" w="991">
                        <a:moveTo>
                          <a:pt x="630" y="0"/>
                        </a:moveTo>
                        <a:cubicBezTo>
                          <a:pt x="370" y="0"/>
                          <a:pt x="0" y="249"/>
                          <a:pt x="377" y="1153"/>
                        </a:cubicBezTo>
                        <a:cubicBezTo>
                          <a:pt x="377" y="1153"/>
                          <a:pt x="414" y="1190"/>
                          <a:pt x="456" y="1190"/>
                        </a:cubicBezTo>
                        <a:cubicBezTo>
                          <a:pt x="476" y="1190"/>
                          <a:pt x="498" y="1181"/>
                          <a:pt x="517" y="1153"/>
                        </a:cubicBezTo>
                        <a:cubicBezTo>
                          <a:pt x="879" y="567"/>
                          <a:pt x="991" y="65"/>
                          <a:pt x="712" y="9"/>
                        </a:cubicBezTo>
                        <a:cubicBezTo>
                          <a:pt x="687" y="3"/>
                          <a:pt x="659" y="0"/>
                          <a:pt x="63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4" name="Google Shape;19564;p53"/>
                  <p:cNvSpPr/>
                  <p:nvPr/>
                </p:nvSpPr>
                <p:spPr>
                  <a:xfrm>
                    <a:off x="8640825" y="4059375"/>
                    <a:ext cx="29325" cy="26075"/>
                  </a:xfrm>
                  <a:custGeom>
                    <a:rect b="b" l="l" r="r" t="t"/>
                    <a:pathLst>
                      <a:path extrusionOk="0" h="1043" w="1173">
                        <a:moveTo>
                          <a:pt x="496" y="1"/>
                        </a:moveTo>
                        <a:cubicBezTo>
                          <a:pt x="460" y="1"/>
                          <a:pt x="425" y="13"/>
                          <a:pt x="391" y="38"/>
                        </a:cubicBezTo>
                        <a:cubicBezTo>
                          <a:pt x="196" y="205"/>
                          <a:pt x="1" y="707"/>
                          <a:pt x="1061" y="1042"/>
                        </a:cubicBezTo>
                        <a:cubicBezTo>
                          <a:pt x="1061" y="1042"/>
                          <a:pt x="1172" y="1042"/>
                          <a:pt x="1145" y="958"/>
                        </a:cubicBezTo>
                        <a:cubicBezTo>
                          <a:pt x="955" y="389"/>
                          <a:pt x="704" y="1"/>
                          <a:pt x="49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5" name="Google Shape;19565;p53"/>
                  <p:cNvSpPr/>
                  <p:nvPr/>
                </p:nvSpPr>
                <p:spPr>
                  <a:xfrm>
                    <a:off x="8639275" y="4077750"/>
                    <a:ext cx="32275" cy="16425"/>
                  </a:xfrm>
                  <a:custGeom>
                    <a:rect b="b" l="l" r="r" t="t"/>
                    <a:pathLst>
                      <a:path extrusionOk="0" h="657" w="1291">
                        <a:moveTo>
                          <a:pt x="561" y="1"/>
                        </a:moveTo>
                        <a:cubicBezTo>
                          <a:pt x="93" y="1"/>
                          <a:pt x="0" y="343"/>
                          <a:pt x="63" y="530"/>
                        </a:cubicBezTo>
                        <a:cubicBezTo>
                          <a:pt x="82" y="616"/>
                          <a:pt x="153" y="656"/>
                          <a:pt x="262" y="656"/>
                        </a:cubicBezTo>
                        <a:cubicBezTo>
                          <a:pt x="472" y="656"/>
                          <a:pt x="821" y="508"/>
                          <a:pt x="1207" y="251"/>
                        </a:cubicBezTo>
                        <a:cubicBezTo>
                          <a:pt x="1290" y="195"/>
                          <a:pt x="1179" y="140"/>
                          <a:pt x="1179" y="140"/>
                        </a:cubicBezTo>
                        <a:cubicBezTo>
                          <a:pt x="923" y="40"/>
                          <a:pt x="720" y="1"/>
                          <a:pt x="56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6" name="Google Shape;19566;p53"/>
                  <p:cNvSpPr/>
                  <p:nvPr/>
                </p:nvSpPr>
                <p:spPr>
                  <a:xfrm>
                    <a:off x="8666175" y="4061225"/>
                    <a:ext cx="38850" cy="25175"/>
                  </a:xfrm>
                  <a:custGeom>
                    <a:rect b="b" l="l" r="r" t="t"/>
                    <a:pathLst>
                      <a:path extrusionOk="0" h="1007" w="1554">
                        <a:moveTo>
                          <a:pt x="867" y="0"/>
                        </a:moveTo>
                        <a:cubicBezTo>
                          <a:pt x="643" y="0"/>
                          <a:pt x="417" y="286"/>
                          <a:pt x="75" y="856"/>
                        </a:cubicBezTo>
                        <a:cubicBezTo>
                          <a:pt x="1" y="974"/>
                          <a:pt x="29" y="1007"/>
                          <a:pt x="112" y="1007"/>
                        </a:cubicBezTo>
                        <a:cubicBezTo>
                          <a:pt x="187" y="1007"/>
                          <a:pt x="306" y="981"/>
                          <a:pt x="437" y="968"/>
                        </a:cubicBezTo>
                        <a:cubicBezTo>
                          <a:pt x="716" y="912"/>
                          <a:pt x="1553" y="550"/>
                          <a:pt x="1191" y="187"/>
                        </a:cubicBezTo>
                        <a:cubicBezTo>
                          <a:pt x="1075" y="63"/>
                          <a:pt x="971" y="0"/>
                          <a:pt x="86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7" name="Google Shape;19567;p53"/>
                  <p:cNvSpPr/>
                  <p:nvPr/>
                </p:nvSpPr>
                <p:spPr>
                  <a:xfrm>
                    <a:off x="8665950" y="4083350"/>
                    <a:ext cx="35275" cy="21825"/>
                  </a:xfrm>
                  <a:custGeom>
                    <a:rect b="b" l="l" r="r" t="t"/>
                    <a:pathLst>
                      <a:path extrusionOk="0" h="873" w="1411">
                        <a:moveTo>
                          <a:pt x="710" y="1"/>
                        </a:moveTo>
                        <a:cubicBezTo>
                          <a:pt x="581" y="1"/>
                          <a:pt x="429" y="9"/>
                          <a:pt x="251" y="27"/>
                        </a:cubicBezTo>
                        <a:cubicBezTo>
                          <a:pt x="0" y="55"/>
                          <a:pt x="140" y="167"/>
                          <a:pt x="279" y="390"/>
                        </a:cubicBezTo>
                        <a:cubicBezTo>
                          <a:pt x="375" y="525"/>
                          <a:pt x="618" y="873"/>
                          <a:pt x="869" y="873"/>
                        </a:cubicBezTo>
                        <a:cubicBezTo>
                          <a:pt x="982" y="873"/>
                          <a:pt x="1096" y="803"/>
                          <a:pt x="1200" y="613"/>
                        </a:cubicBezTo>
                        <a:cubicBezTo>
                          <a:pt x="1411" y="238"/>
                          <a:pt x="1385" y="1"/>
                          <a:pt x="71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8" name="Google Shape;19568;p53"/>
                  <p:cNvSpPr/>
                  <p:nvPr/>
                </p:nvSpPr>
                <p:spPr>
                  <a:xfrm>
                    <a:off x="8642925" y="4081775"/>
                    <a:ext cx="32750" cy="30125"/>
                  </a:xfrm>
                  <a:custGeom>
                    <a:rect b="b" l="l" r="r" t="t"/>
                    <a:pathLst>
                      <a:path extrusionOk="0" h="1205" w="1310">
                        <a:moveTo>
                          <a:pt x="1076" y="1"/>
                        </a:moveTo>
                        <a:cubicBezTo>
                          <a:pt x="1020" y="1"/>
                          <a:pt x="931" y="87"/>
                          <a:pt x="809" y="174"/>
                        </a:cubicBezTo>
                        <a:cubicBezTo>
                          <a:pt x="614" y="341"/>
                          <a:pt x="0" y="844"/>
                          <a:pt x="670" y="1122"/>
                        </a:cubicBezTo>
                        <a:cubicBezTo>
                          <a:pt x="793" y="1173"/>
                          <a:pt x="899" y="1205"/>
                          <a:pt x="985" y="1205"/>
                        </a:cubicBezTo>
                        <a:cubicBezTo>
                          <a:pt x="1230" y="1205"/>
                          <a:pt x="1310" y="945"/>
                          <a:pt x="1144" y="118"/>
                        </a:cubicBezTo>
                        <a:cubicBezTo>
                          <a:pt x="1134" y="33"/>
                          <a:pt x="1111" y="1"/>
                          <a:pt x="107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569" name="Google Shape;19569;p53"/>
                <p:cNvSpPr/>
                <p:nvPr/>
              </p:nvSpPr>
              <p:spPr>
                <a:xfrm>
                  <a:off x="8663850" y="4076350"/>
                  <a:ext cx="11175" cy="10475"/>
                </a:xfrm>
                <a:custGeom>
                  <a:rect b="b" l="l" r="r" t="t"/>
                  <a:pathLst>
                    <a:path extrusionOk="0" h="419" w="447">
                      <a:moveTo>
                        <a:pt x="224" y="0"/>
                      </a:moveTo>
                      <a:cubicBezTo>
                        <a:pt x="112" y="0"/>
                        <a:pt x="0" y="112"/>
                        <a:pt x="0" y="224"/>
                      </a:cubicBezTo>
                      <a:cubicBezTo>
                        <a:pt x="0" y="335"/>
                        <a:pt x="112" y="419"/>
                        <a:pt x="224" y="419"/>
                      </a:cubicBezTo>
                      <a:cubicBezTo>
                        <a:pt x="363" y="419"/>
                        <a:pt x="447" y="335"/>
                        <a:pt x="447" y="224"/>
                      </a:cubicBezTo>
                      <a:cubicBezTo>
                        <a:pt x="447" y="112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70" name="Google Shape;19570;p53"/>
              <p:cNvGrpSpPr/>
              <p:nvPr/>
            </p:nvGrpSpPr>
            <p:grpSpPr>
              <a:xfrm>
                <a:off x="7540725" y="4410250"/>
                <a:ext cx="66475" cy="59475"/>
                <a:chOff x="7540725" y="4410250"/>
                <a:chExt cx="66475" cy="59475"/>
              </a:xfrm>
            </p:grpSpPr>
            <p:grpSp>
              <p:nvGrpSpPr>
                <p:cNvPr id="19571" name="Google Shape;19571;p53"/>
                <p:cNvGrpSpPr/>
                <p:nvPr/>
              </p:nvGrpSpPr>
              <p:grpSpPr>
                <a:xfrm>
                  <a:off x="7540725" y="4410250"/>
                  <a:ext cx="66475" cy="59475"/>
                  <a:chOff x="7540725" y="4410250"/>
                  <a:chExt cx="66475" cy="59475"/>
                </a:xfrm>
              </p:grpSpPr>
              <p:sp>
                <p:nvSpPr>
                  <p:cNvPr id="19572" name="Google Shape;19572;p53"/>
                  <p:cNvSpPr/>
                  <p:nvPr/>
                </p:nvSpPr>
                <p:spPr>
                  <a:xfrm>
                    <a:off x="7557975" y="4410250"/>
                    <a:ext cx="24800" cy="30275"/>
                  </a:xfrm>
                  <a:custGeom>
                    <a:rect b="b" l="l" r="r" t="t"/>
                    <a:pathLst>
                      <a:path extrusionOk="0" h="1211" w="992">
                        <a:moveTo>
                          <a:pt x="658" y="0"/>
                        </a:moveTo>
                        <a:cubicBezTo>
                          <a:pt x="377" y="0"/>
                          <a:pt x="1" y="266"/>
                          <a:pt x="406" y="1152"/>
                        </a:cubicBezTo>
                        <a:cubicBezTo>
                          <a:pt x="406" y="1152"/>
                          <a:pt x="435" y="1211"/>
                          <a:pt x="473" y="1211"/>
                        </a:cubicBezTo>
                        <a:cubicBezTo>
                          <a:pt x="487" y="1211"/>
                          <a:pt x="502" y="1203"/>
                          <a:pt x="518" y="1180"/>
                        </a:cubicBezTo>
                        <a:cubicBezTo>
                          <a:pt x="880" y="566"/>
                          <a:pt x="992" y="64"/>
                          <a:pt x="741" y="8"/>
                        </a:cubicBezTo>
                        <a:cubicBezTo>
                          <a:pt x="715" y="3"/>
                          <a:pt x="687" y="0"/>
                          <a:pt x="65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3" name="Google Shape;19573;p53"/>
                  <p:cNvSpPr/>
                  <p:nvPr/>
                </p:nvSpPr>
                <p:spPr>
                  <a:xfrm>
                    <a:off x="7543000" y="4417225"/>
                    <a:ext cx="28400" cy="26100"/>
                  </a:xfrm>
                  <a:custGeom>
                    <a:rect b="b" l="l" r="r" t="t"/>
                    <a:pathLst>
                      <a:path extrusionOk="0" h="1044" w="1136">
                        <a:moveTo>
                          <a:pt x="464" y="1"/>
                        </a:moveTo>
                        <a:cubicBezTo>
                          <a:pt x="429" y="1"/>
                          <a:pt x="395" y="12"/>
                          <a:pt x="363" y="36"/>
                        </a:cubicBezTo>
                        <a:cubicBezTo>
                          <a:pt x="168" y="203"/>
                          <a:pt x="1" y="733"/>
                          <a:pt x="1033" y="1040"/>
                        </a:cubicBezTo>
                        <a:cubicBezTo>
                          <a:pt x="1033" y="1040"/>
                          <a:pt x="1045" y="1043"/>
                          <a:pt x="1061" y="1043"/>
                        </a:cubicBezTo>
                        <a:cubicBezTo>
                          <a:pt x="1092" y="1043"/>
                          <a:pt x="1135" y="1031"/>
                          <a:pt x="1117" y="957"/>
                        </a:cubicBezTo>
                        <a:cubicBezTo>
                          <a:pt x="925" y="407"/>
                          <a:pt x="673" y="1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4" name="Google Shape;19574;p53"/>
                  <p:cNvSpPr/>
                  <p:nvPr/>
                </p:nvSpPr>
                <p:spPr>
                  <a:xfrm>
                    <a:off x="7540725" y="4435850"/>
                    <a:ext cx="32300" cy="16125"/>
                  </a:xfrm>
                  <a:custGeom>
                    <a:rect b="b" l="l" r="r" t="t"/>
                    <a:pathLst>
                      <a:path extrusionOk="0" h="645" w="1292">
                        <a:moveTo>
                          <a:pt x="582" y="1"/>
                        </a:moveTo>
                        <a:cubicBezTo>
                          <a:pt x="95" y="1"/>
                          <a:pt x="1" y="330"/>
                          <a:pt x="64" y="518"/>
                        </a:cubicBezTo>
                        <a:cubicBezTo>
                          <a:pt x="83" y="604"/>
                          <a:pt x="157" y="645"/>
                          <a:pt x="270" y="645"/>
                        </a:cubicBezTo>
                        <a:cubicBezTo>
                          <a:pt x="486" y="645"/>
                          <a:pt x="841" y="496"/>
                          <a:pt x="1208" y="239"/>
                        </a:cubicBezTo>
                        <a:cubicBezTo>
                          <a:pt x="1291" y="184"/>
                          <a:pt x="1208" y="128"/>
                          <a:pt x="1208" y="128"/>
                        </a:cubicBezTo>
                        <a:cubicBezTo>
                          <a:pt x="949" y="37"/>
                          <a:pt x="744" y="1"/>
                          <a:pt x="58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5" name="Google Shape;19575;p53"/>
                  <p:cNvSpPr/>
                  <p:nvPr/>
                </p:nvSpPr>
                <p:spPr>
                  <a:xfrm>
                    <a:off x="7568025" y="4419025"/>
                    <a:ext cx="39175" cy="25175"/>
                  </a:xfrm>
                  <a:custGeom>
                    <a:rect b="b" l="l" r="r" t="t"/>
                    <a:pathLst>
                      <a:path extrusionOk="0" h="1007" w="1567">
                        <a:moveTo>
                          <a:pt x="873" y="1"/>
                        </a:moveTo>
                        <a:cubicBezTo>
                          <a:pt x="641" y="1"/>
                          <a:pt x="402" y="286"/>
                          <a:pt x="60" y="857"/>
                        </a:cubicBezTo>
                        <a:cubicBezTo>
                          <a:pt x="1" y="975"/>
                          <a:pt x="28" y="1007"/>
                          <a:pt x="107" y="1007"/>
                        </a:cubicBezTo>
                        <a:cubicBezTo>
                          <a:pt x="178" y="1007"/>
                          <a:pt x="291" y="981"/>
                          <a:pt x="422" y="968"/>
                        </a:cubicBezTo>
                        <a:cubicBezTo>
                          <a:pt x="701" y="912"/>
                          <a:pt x="1566" y="550"/>
                          <a:pt x="1204" y="187"/>
                        </a:cubicBezTo>
                        <a:cubicBezTo>
                          <a:pt x="1088" y="63"/>
                          <a:pt x="981" y="1"/>
                          <a:pt x="8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6" name="Google Shape;19576;p53"/>
                  <p:cNvSpPr/>
                  <p:nvPr/>
                </p:nvSpPr>
                <p:spPr>
                  <a:xfrm>
                    <a:off x="7568100" y="4441175"/>
                    <a:ext cx="34600" cy="22250"/>
                  </a:xfrm>
                  <a:custGeom>
                    <a:rect b="b" l="l" r="r" t="t"/>
                    <a:pathLst>
                      <a:path extrusionOk="0" h="890" w="1384">
                        <a:moveTo>
                          <a:pt x="692" y="0"/>
                        </a:moveTo>
                        <a:cubicBezTo>
                          <a:pt x="562" y="0"/>
                          <a:pt x="407" y="9"/>
                          <a:pt x="224" y="26"/>
                        </a:cubicBezTo>
                        <a:cubicBezTo>
                          <a:pt x="1" y="54"/>
                          <a:pt x="113" y="166"/>
                          <a:pt x="252" y="389"/>
                        </a:cubicBezTo>
                        <a:cubicBezTo>
                          <a:pt x="347" y="542"/>
                          <a:pt x="586" y="890"/>
                          <a:pt x="835" y="890"/>
                        </a:cubicBezTo>
                        <a:cubicBezTo>
                          <a:pt x="950" y="890"/>
                          <a:pt x="1067" y="815"/>
                          <a:pt x="1173" y="612"/>
                        </a:cubicBezTo>
                        <a:cubicBezTo>
                          <a:pt x="1384" y="237"/>
                          <a:pt x="1378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7" name="Google Shape;19577;p53"/>
                  <p:cNvSpPr/>
                  <p:nvPr/>
                </p:nvSpPr>
                <p:spPr>
                  <a:xfrm>
                    <a:off x="7545100" y="4439625"/>
                    <a:ext cx="32225" cy="30100"/>
                  </a:xfrm>
                  <a:custGeom>
                    <a:rect b="b" l="l" r="r" t="t"/>
                    <a:pathLst>
                      <a:path extrusionOk="0" h="1204" w="1289">
                        <a:moveTo>
                          <a:pt x="1065" y="1"/>
                        </a:moveTo>
                        <a:cubicBezTo>
                          <a:pt x="1007" y="1"/>
                          <a:pt x="922" y="95"/>
                          <a:pt x="781" y="200"/>
                        </a:cubicBezTo>
                        <a:cubicBezTo>
                          <a:pt x="586" y="340"/>
                          <a:pt x="0" y="842"/>
                          <a:pt x="642" y="1121"/>
                        </a:cubicBezTo>
                        <a:cubicBezTo>
                          <a:pt x="765" y="1171"/>
                          <a:pt x="871" y="1203"/>
                          <a:pt x="957" y="1203"/>
                        </a:cubicBezTo>
                        <a:cubicBezTo>
                          <a:pt x="1204" y="1203"/>
                          <a:pt x="1289" y="943"/>
                          <a:pt x="1144" y="116"/>
                        </a:cubicBezTo>
                        <a:cubicBezTo>
                          <a:pt x="1123" y="33"/>
                          <a:pt x="1099" y="1"/>
                          <a:pt x="10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578" name="Google Shape;19578;p53"/>
                <p:cNvSpPr/>
                <p:nvPr/>
              </p:nvSpPr>
              <p:spPr>
                <a:xfrm>
                  <a:off x="7565325" y="4434150"/>
                  <a:ext cx="11875" cy="10500"/>
                </a:xfrm>
                <a:custGeom>
                  <a:rect b="b" l="l" r="r" t="t"/>
                  <a:pathLst>
                    <a:path extrusionOk="0" h="420" w="475">
                      <a:moveTo>
                        <a:pt x="224" y="1"/>
                      </a:moveTo>
                      <a:cubicBezTo>
                        <a:pt x="112" y="1"/>
                        <a:pt x="0" y="112"/>
                        <a:pt x="0" y="224"/>
                      </a:cubicBezTo>
                      <a:cubicBezTo>
                        <a:pt x="0" y="335"/>
                        <a:pt x="112" y="419"/>
                        <a:pt x="224" y="419"/>
                      </a:cubicBezTo>
                      <a:cubicBezTo>
                        <a:pt x="363" y="419"/>
                        <a:pt x="475" y="335"/>
                        <a:pt x="475" y="224"/>
                      </a:cubicBezTo>
                      <a:cubicBezTo>
                        <a:pt x="475" y="112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79" name="Google Shape;19579;p53"/>
              <p:cNvGrpSpPr/>
              <p:nvPr/>
            </p:nvGrpSpPr>
            <p:grpSpPr>
              <a:xfrm>
                <a:off x="8496800" y="4396275"/>
                <a:ext cx="65950" cy="59500"/>
                <a:chOff x="8496800" y="4396275"/>
                <a:chExt cx="65950" cy="59500"/>
              </a:xfrm>
            </p:grpSpPr>
            <p:grpSp>
              <p:nvGrpSpPr>
                <p:cNvPr id="19580" name="Google Shape;19580;p53"/>
                <p:cNvGrpSpPr/>
                <p:nvPr/>
              </p:nvGrpSpPr>
              <p:grpSpPr>
                <a:xfrm>
                  <a:off x="8496800" y="4396275"/>
                  <a:ext cx="65950" cy="59500"/>
                  <a:chOff x="8496800" y="4396275"/>
                  <a:chExt cx="65950" cy="59500"/>
                </a:xfrm>
              </p:grpSpPr>
              <p:sp>
                <p:nvSpPr>
                  <p:cNvPr id="19581" name="Google Shape;19581;p53"/>
                  <p:cNvSpPr/>
                  <p:nvPr/>
                </p:nvSpPr>
                <p:spPr>
                  <a:xfrm>
                    <a:off x="8514250" y="4396275"/>
                    <a:ext cx="24075" cy="29775"/>
                  </a:xfrm>
                  <a:custGeom>
                    <a:rect b="b" l="l" r="r" t="t"/>
                    <a:pathLst>
                      <a:path extrusionOk="0" h="1191" w="963">
                        <a:moveTo>
                          <a:pt x="630" y="0"/>
                        </a:moveTo>
                        <a:cubicBezTo>
                          <a:pt x="369" y="0"/>
                          <a:pt x="0" y="249"/>
                          <a:pt x="377" y="1153"/>
                        </a:cubicBezTo>
                        <a:cubicBezTo>
                          <a:pt x="377" y="1153"/>
                          <a:pt x="414" y="1190"/>
                          <a:pt x="447" y="1190"/>
                        </a:cubicBezTo>
                        <a:cubicBezTo>
                          <a:pt x="463" y="1190"/>
                          <a:pt x="479" y="1181"/>
                          <a:pt x="488" y="1153"/>
                        </a:cubicBezTo>
                        <a:cubicBezTo>
                          <a:pt x="851" y="567"/>
                          <a:pt x="963" y="65"/>
                          <a:pt x="711" y="9"/>
                        </a:cubicBezTo>
                        <a:cubicBezTo>
                          <a:pt x="686" y="3"/>
                          <a:pt x="659" y="0"/>
                          <a:pt x="63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2" name="Google Shape;19582;p53"/>
                  <p:cNvSpPr/>
                  <p:nvPr/>
                </p:nvSpPr>
                <p:spPr>
                  <a:xfrm>
                    <a:off x="8498550" y="4403225"/>
                    <a:ext cx="28625" cy="26075"/>
                  </a:xfrm>
                  <a:custGeom>
                    <a:rect b="b" l="l" r="r" t="t"/>
                    <a:pathLst>
                      <a:path extrusionOk="0" h="1043" w="1145">
                        <a:moveTo>
                          <a:pt x="487" y="1"/>
                        </a:moveTo>
                        <a:cubicBezTo>
                          <a:pt x="452" y="1"/>
                          <a:pt x="420" y="13"/>
                          <a:pt x="391" y="38"/>
                        </a:cubicBezTo>
                        <a:cubicBezTo>
                          <a:pt x="168" y="205"/>
                          <a:pt x="0" y="707"/>
                          <a:pt x="1033" y="1042"/>
                        </a:cubicBezTo>
                        <a:cubicBezTo>
                          <a:pt x="1033" y="1042"/>
                          <a:pt x="1144" y="1042"/>
                          <a:pt x="1116" y="959"/>
                        </a:cubicBezTo>
                        <a:cubicBezTo>
                          <a:pt x="950" y="389"/>
                          <a:pt x="683" y="1"/>
                          <a:pt x="48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3" name="Google Shape;19583;p53"/>
                  <p:cNvSpPr/>
                  <p:nvPr/>
                </p:nvSpPr>
                <p:spPr>
                  <a:xfrm>
                    <a:off x="8496800" y="4421600"/>
                    <a:ext cx="31750" cy="16425"/>
                  </a:xfrm>
                  <a:custGeom>
                    <a:rect b="b" l="l" r="r" t="t"/>
                    <a:pathLst>
                      <a:path extrusionOk="0" h="657" w="1270">
                        <a:moveTo>
                          <a:pt x="556" y="1"/>
                        </a:moveTo>
                        <a:cubicBezTo>
                          <a:pt x="83" y="1"/>
                          <a:pt x="1" y="343"/>
                          <a:pt x="42" y="530"/>
                        </a:cubicBezTo>
                        <a:cubicBezTo>
                          <a:pt x="71" y="616"/>
                          <a:pt x="149" y="657"/>
                          <a:pt x="262" y="657"/>
                        </a:cubicBezTo>
                        <a:cubicBezTo>
                          <a:pt x="480" y="657"/>
                          <a:pt x="829" y="508"/>
                          <a:pt x="1214" y="251"/>
                        </a:cubicBezTo>
                        <a:cubicBezTo>
                          <a:pt x="1270" y="196"/>
                          <a:pt x="1186" y="140"/>
                          <a:pt x="1186" y="140"/>
                        </a:cubicBezTo>
                        <a:cubicBezTo>
                          <a:pt x="924" y="41"/>
                          <a:pt x="717" y="1"/>
                          <a:pt x="55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4" name="Google Shape;19584;p53"/>
                  <p:cNvSpPr/>
                  <p:nvPr/>
                </p:nvSpPr>
                <p:spPr>
                  <a:xfrm>
                    <a:off x="8523900" y="4405075"/>
                    <a:ext cx="38850" cy="25175"/>
                  </a:xfrm>
                  <a:custGeom>
                    <a:rect b="b" l="l" r="r" t="t"/>
                    <a:pathLst>
                      <a:path extrusionOk="0" h="1007" w="1554">
                        <a:moveTo>
                          <a:pt x="866" y="1"/>
                        </a:moveTo>
                        <a:cubicBezTo>
                          <a:pt x="642" y="1"/>
                          <a:pt x="417" y="286"/>
                          <a:pt x="74" y="857"/>
                        </a:cubicBezTo>
                        <a:cubicBezTo>
                          <a:pt x="1" y="975"/>
                          <a:pt x="20" y="1007"/>
                          <a:pt x="101" y="1007"/>
                        </a:cubicBezTo>
                        <a:cubicBezTo>
                          <a:pt x="173" y="1007"/>
                          <a:pt x="293" y="981"/>
                          <a:pt x="437" y="968"/>
                        </a:cubicBezTo>
                        <a:cubicBezTo>
                          <a:pt x="716" y="912"/>
                          <a:pt x="1553" y="550"/>
                          <a:pt x="1190" y="187"/>
                        </a:cubicBezTo>
                        <a:cubicBezTo>
                          <a:pt x="1075" y="63"/>
                          <a:pt x="971" y="1"/>
                          <a:pt x="86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5" name="Google Shape;19585;p53"/>
                  <p:cNvSpPr/>
                  <p:nvPr/>
                </p:nvSpPr>
                <p:spPr>
                  <a:xfrm>
                    <a:off x="8523650" y="4427225"/>
                    <a:ext cx="34700" cy="21800"/>
                  </a:xfrm>
                  <a:custGeom>
                    <a:rect b="b" l="l" r="r" t="t"/>
                    <a:pathLst>
                      <a:path extrusionOk="0" h="872" w="1388">
                        <a:moveTo>
                          <a:pt x="692" y="0"/>
                        </a:moveTo>
                        <a:cubicBezTo>
                          <a:pt x="562" y="0"/>
                          <a:pt x="407" y="9"/>
                          <a:pt x="224" y="26"/>
                        </a:cubicBezTo>
                        <a:cubicBezTo>
                          <a:pt x="1" y="54"/>
                          <a:pt x="140" y="166"/>
                          <a:pt x="280" y="389"/>
                        </a:cubicBezTo>
                        <a:cubicBezTo>
                          <a:pt x="376" y="524"/>
                          <a:pt x="619" y="872"/>
                          <a:pt x="870" y="872"/>
                        </a:cubicBezTo>
                        <a:cubicBezTo>
                          <a:pt x="983" y="872"/>
                          <a:pt x="1097" y="802"/>
                          <a:pt x="1200" y="612"/>
                        </a:cubicBezTo>
                        <a:cubicBezTo>
                          <a:pt x="1388" y="237"/>
                          <a:pt x="1378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6" name="Google Shape;19586;p53"/>
                  <p:cNvSpPr/>
                  <p:nvPr/>
                </p:nvSpPr>
                <p:spPr>
                  <a:xfrm>
                    <a:off x="8500650" y="4425650"/>
                    <a:ext cx="32750" cy="30125"/>
                  </a:xfrm>
                  <a:custGeom>
                    <a:rect b="b" l="l" r="r" t="t"/>
                    <a:pathLst>
                      <a:path extrusionOk="0" h="1205" w="1310">
                        <a:moveTo>
                          <a:pt x="1076" y="0"/>
                        </a:moveTo>
                        <a:cubicBezTo>
                          <a:pt x="1019" y="0"/>
                          <a:pt x="930" y="87"/>
                          <a:pt x="809" y="173"/>
                        </a:cubicBezTo>
                        <a:cubicBezTo>
                          <a:pt x="614" y="341"/>
                          <a:pt x="0" y="843"/>
                          <a:pt x="642" y="1122"/>
                        </a:cubicBezTo>
                        <a:cubicBezTo>
                          <a:pt x="772" y="1172"/>
                          <a:pt x="883" y="1204"/>
                          <a:pt x="973" y="1204"/>
                        </a:cubicBezTo>
                        <a:cubicBezTo>
                          <a:pt x="1230" y="1204"/>
                          <a:pt x="1309" y="944"/>
                          <a:pt x="1144" y="117"/>
                        </a:cubicBezTo>
                        <a:cubicBezTo>
                          <a:pt x="1133" y="33"/>
                          <a:pt x="1111" y="0"/>
                          <a:pt x="107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587" name="Google Shape;19587;p53"/>
                <p:cNvSpPr/>
                <p:nvPr/>
              </p:nvSpPr>
              <p:spPr>
                <a:xfrm>
                  <a:off x="8521550" y="4420200"/>
                  <a:ext cx="11200" cy="10500"/>
                </a:xfrm>
                <a:custGeom>
                  <a:rect b="b" l="l" r="r" t="t"/>
                  <a:pathLst>
                    <a:path extrusionOk="0" h="420" w="448">
                      <a:moveTo>
                        <a:pt x="224" y="1"/>
                      </a:moveTo>
                      <a:cubicBezTo>
                        <a:pt x="85" y="1"/>
                        <a:pt x="1" y="112"/>
                        <a:pt x="1" y="224"/>
                      </a:cubicBezTo>
                      <a:cubicBezTo>
                        <a:pt x="1" y="335"/>
                        <a:pt x="85" y="419"/>
                        <a:pt x="224" y="419"/>
                      </a:cubicBezTo>
                      <a:cubicBezTo>
                        <a:pt x="336" y="419"/>
                        <a:pt x="447" y="335"/>
                        <a:pt x="447" y="224"/>
                      </a:cubicBezTo>
                      <a:cubicBezTo>
                        <a:pt x="447" y="112"/>
                        <a:pt x="336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588" name="Google Shape;19588;p53"/>
              <p:cNvGrpSpPr/>
              <p:nvPr/>
            </p:nvGrpSpPr>
            <p:grpSpPr>
              <a:xfrm>
                <a:off x="5835925" y="3799925"/>
                <a:ext cx="65950" cy="59500"/>
                <a:chOff x="5835925" y="3799925"/>
                <a:chExt cx="65950" cy="59500"/>
              </a:xfrm>
            </p:grpSpPr>
            <p:grpSp>
              <p:nvGrpSpPr>
                <p:cNvPr id="19589" name="Google Shape;19589;p53"/>
                <p:cNvGrpSpPr/>
                <p:nvPr/>
              </p:nvGrpSpPr>
              <p:grpSpPr>
                <a:xfrm>
                  <a:off x="5835925" y="3799925"/>
                  <a:ext cx="65950" cy="59500"/>
                  <a:chOff x="5835925" y="3799925"/>
                  <a:chExt cx="65950" cy="59500"/>
                </a:xfrm>
              </p:grpSpPr>
              <p:sp>
                <p:nvSpPr>
                  <p:cNvPr id="19590" name="Google Shape;19590;p53"/>
                  <p:cNvSpPr/>
                  <p:nvPr/>
                </p:nvSpPr>
                <p:spPr>
                  <a:xfrm>
                    <a:off x="5853375" y="3799925"/>
                    <a:ext cx="24075" cy="29775"/>
                  </a:xfrm>
                  <a:custGeom>
                    <a:rect b="b" l="l" r="r" t="t"/>
                    <a:pathLst>
                      <a:path extrusionOk="0" h="1191" w="963">
                        <a:moveTo>
                          <a:pt x="630" y="1"/>
                        </a:moveTo>
                        <a:cubicBezTo>
                          <a:pt x="369" y="1"/>
                          <a:pt x="0" y="249"/>
                          <a:pt x="377" y="1153"/>
                        </a:cubicBezTo>
                        <a:cubicBezTo>
                          <a:pt x="377" y="1153"/>
                          <a:pt x="414" y="1190"/>
                          <a:pt x="447" y="1190"/>
                        </a:cubicBezTo>
                        <a:cubicBezTo>
                          <a:pt x="464" y="1190"/>
                          <a:pt x="479" y="1181"/>
                          <a:pt x="488" y="1153"/>
                        </a:cubicBezTo>
                        <a:cubicBezTo>
                          <a:pt x="879" y="567"/>
                          <a:pt x="963" y="65"/>
                          <a:pt x="712" y="9"/>
                        </a:cubicBezTo>
                        <a:cubicBezTo>
                          <a:pt x="686" y="4"/>
                          <a:pt x="659" y="1"/>
                          <a:pt x="63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1" name="Google Shape;19591;p53"/>
                  <p:cNvSpPr/>
                  <p:nvPr/>
                </p:nvSpPr>
                <p:spPr>
                  <a:xfrm>
                    <a:off x="5837675" y="3806900"/>
                    <a:ext cx="28625" cy="26050"/>
                  </a:xfrm>
                  <a:custGeom>
                    <a:rect b="b" l="l" r="r" t="t"/>
                    <a:pathLst>
                      <a:path extrusionOk="0" h="1042" w="1145">
                        <a:moveTo>
                          <a:pt x="487" y="0"/>
                        </a:moveTo>
                        <a:cubicBezTo>
                          <a:pt x="452" y="0"/>
                          <a:pt x="420" y="12"/>
                          <a:pt x="391" y="37"/>
                        </a:cubicBezTo>
                        <a:cubicBezTo>
                          <a:pt x="168" y="205"/>
                          <a:pt x="0" y="707"/>
                          <a:pt x="1033" y="1042"/>
                        </a:cubicBezTo>
                        <a:cubicBezTo>
                          <a:pt x="1033" y="1042"/>
                          <a:pt x="1144" y="1042"/>
                          <a:pt x="1116" y="958"/>
                        </a:cubicBezTo>
                        <a:cubicBezTo>
                          <a:pt x="950" y="388"/>
                          <a:pt x="683" y="0"/>
                          <a:pt x="48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2" name="Google Shape;19592;p53"/>
                  <p:cNvSpPr/>
                  <p:nvPr/>
                </p:nvSpPr>
                <p:spPr>
                  <a:xfrm>
                    <a:off x="5835925" y="3825275"/>
                    <a:ext cx="31775" cy="16400"/>
                  </a:xfrm>
                  <a:custGeom>
                    <a:rect b="b" l="l" r="r" t="t"/>
                    <a:pathLst>
                      <a:path extrusionOk="0" h="656" w="1271">
                        <a:moveTo>
                          <a:pt x="556" y="0"/>
                        </a:moveTo>
                        <a:cubicBezTo>
                          <a:pt x="83" y="0"/>
                          <a:pt x="1" y="342"/>
                          <a:pt x="43" y="530"/>
                        </a:cubicBezTo>
                        <a:cubicBezTo>
                          <a:pt x="71" y="616"/>
                          <a:pt x="149" y="656"/>
                          <a:pt x="262" y="656"/>
                        </a:cubicBezTo>
                        <a:cubicBezTo>
                          <a:pt x="480" y="656"/>
                          <a:pt x="829" y="508"/>
                          <a:pt x="1214" y="251"/>
                        </a:cubicBezTo>
                        <a:cubicBezTo>
                          <a:pt x="1270" y="195"/>
                          <a:pt x="1186" y="139"/>
                          <a:pt x="1186" y="139"/>
                        </a:cubicBezTo>
                        <a:cubicBezTo>
                          <a:pt x="924" y="40"/>
                          <a:pt x="717" y="0"/>
                          <a:pt x="55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3" name="Google Shape;19593;p53"/>
                  <p:cNvSpPr/>
                  <p:nvPr/>
                </p:nvSpPr>
                <p:spPr>
                  <a:xfrm>
                    <a:off x="5863025" y="3808725"/>
                    <a:ext cx="38850" cy="25200"/>
                  </a:xfrm>
                  <a:custGeom>
                    <a:rect b="b" l="l" r="r" t="t"/>
                    <a:pathLst>
                      <a:path extrusionOk="0" h="1008" w="1554">
                        <a:moveTo>
                          <a:pt x="866" y="1"/>
                        </a:moveTo>
                        <a:cubicBezTo>
                          <a:pt x="643" y="1"/>
                          <a:pt x="417" y="286"/>
                          <a:pt x="74" y="857"/>
                        </a:cubicBezTo>
                        <a:cubicBezTo>
                          <a:pt x="1" y="975"/>
                          <a:pt x="21" y="1007"/>
                          <a:pt x="101" y="1007"/>
                        </a:cubicBezTo>
                        <a:cubicBezTo>
                          <a:pt x="173" y="1007"/>
                          <a:pt x="293" y="982"/>
                          <a:pt x="437" y="969"/>
                        </a:cubicBezTo>
                        <a:cubicBezTo>
                          <a:pt x="716" y="913"/>
                          <a:pt x="1553" y="550"/>
                          <a:pt x="1190" y="187"/>
                        </a:cubicBezTo>
                        <a:cubicBezTo>
                          <a:pt x="1075" y="63"/>
                          <a:pt x="971" y="1"/>
                          <a:pt x="86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4" name="Google Shape;19594;p53"/>
                  <p:cNvSpPr/>
                  <p:nvPr/>
                </p:nvSpPr>
                <p:spPr>
                  <a:xfrm>
                    <a:off x="5862775" y="3830875"/>
                    <a:ext cx="34700" cy="21825"/>
                  </a:xfrm>
                  <a:custGeom>
                    <a:rect b="b" l="l" r="r" t="t"/>
                    <a:pathLst>
                      <a:path extrusionOk="0" h="873" w="1388">
                        <a:moveTo>
                          <a:pt x="692" y="0"/>
                        </a:moveTo>
                        <a:cubicBezTo>
                          <a:pt x="562" y="0"/>
                          <a:pt x="407" y="9"/>
                          <a:pt x="224" y="27"/>
                        </a:cubicBezTo>
                        <a:cubicBezTo>
                          <a:pt x="1" y="55"/>
                          <a:pt x="140" y="166"/>
                          <a:pt x="280" y="389"/>
                        </a:cubicBezTo>
                        <a:cubicBezTo>
                          <a:pt x="376" y="524"/>
                          <a:pt x="619" y="872"/>
                          <a:pt x="870" y="872"/>
                        </a:cubicBezTo>
                        <a:cubicBezTo>
                          <a:pt x="983" y="872"/>
                          <a:pt x="1097" y="802"/>
                          <a:pt x="1200" y="613"/>
                        </a:cubicBezTo>
                        <a:cubicBezTo>
                          <a:pt x="1388" y="238"/>
                          <a:pt x="1379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5" name="Google Shape;19595;p53"/>
                  <p:cNvSpPr/>
                  <p:nvPr/>
                </p:nvSpPr>
                <p:spPr>
                  <a:xfrm>
                    <a:off x="5839775" y="3829325"/>
                    <a:ext cx="32750" cy="30100"/>
                  </a:xfrm>
                  <a:custGeom>
                    <a:rect b="b" l="l" r="r" t="t"/>
                    <a:pathLst>
                      <a:path extrusionOk="0" h="1204" w="1310">
                        <a:moveTo>
                          <a:pt x="1078" y="1"/>
                        </a:moveTo>
                        <a:cubicBezTo>
                          <a:pt x="1022" y="1"/>
                          <a:pt x="932" y="95"/>
                          <a:pt x="809" y="200"/>
                        </a:cubicBezTo>
                        <a:cubicBezTo>
                          <a:pt x="614" y="340"/>
                          <a:pt x="0" y="842"/>
                          <a:pt x="642" y="1121"/>
                        </a:cubicBezTo>
                        <a:cubicBezTo>
                          <a:pt x="772" y="1172"/>
                          <a:pt x="883" y="1204"/>
                          <a:pt x="973" y="1204"/>
                        </a:cubicBezTo>
                        <a:cubicBezTo>
                          <a:pt x="1230" y="1204"/>
                          <a:pt x="1309" y="943"/>
                          <a:pt x="1144" y="117"/>
                        </a:cubicBezTo>
                        <a:cubicBezTo>
                          <a:pt x="1134" y="34"/>
                          <a:pt x="1112" y="1"/>
                          <a:pt x="107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596" name="Google Shape;19596;p53"/>
                <p:cNvSpPr/>
                <p:nvPr/>
              </p:nvSpPr>
              <p:spPr>
                <a:xfrm>
                  <a:off x="5860700" y="3823850"/>
                  <a:ext cx="11175" cy="10500"/>
                </a:xfrm>
                <a:custGeom>
                  <a:rect b="b" l="l" r="r" t="t"/>
                  <a:pathLst>
                    <a:path extrusionOk="0" h="420" w="447">
                      <a:moveTo>
                        <a:pt x="223" y="1"/>
                      </a:moveTo>
                      <a:cubicBezTo>
                        <a:pt x="84" y="1"/>
                        <a:pt x="0" y="112"/>
                        <a:pt x="0" y="224"/>
                      </a:cubicBezTo>
                      <a:cubicBezTo>
                        <a:pt x="0" y="336"/>
                        <a:pt x="84" y="419"/>
                        <a:pt x="223" y="419"/>
                      </a:cubicBezTo>
                      <a:cubicBezTo>
                        <a:pt x="335" y="419"/>
                        <a:pt x="446" y="336"/>
                        <a:pt x="446" y="224"/>
                      </a:cubicBezTo>
                      <a:cubicBezTo>
                        <a:pt x="446" y="112"/>
                        <a:pt x="335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597" name="Google Shape;19597;p53"/>
              <p:cNvSpPr/>
              <p:nvPr/>
            </p:nvSpPr>
            <p:spPr>
              <a:xfrm>
                <a:off x="8580850" y="3466300"/>
                <a:ext cx="60000" cy="33000"/>
              </a:xfrm>
              <a:custGeom>
                <a:rect b="b" l="l" r="r" t="t"/>
                <a:pathLst>
                  <a:path extrusionOk="0" h="1320" w="2400">
                    <a:moveTo>
                      <a:pt x="1595" y="0"/>
                    </a:moveTo>
                    <a:cubicBezTo>
                      <a:pt x="1501" y="0"/>
                      <a:pt x="1398" y="15"/>
                      <a:pt x="1284" y="46"/>
                    </a:cubicBezTo>
                    <a:cubicBezTo>
                      <a:pt x="754" y="186"/>
                      <a:pt x="168" y="604"/>
                      <a:pt x="0" y="1051"/>
                    </a:cubicBezTo>
                    <a:cubicBezTo>
                      <a:pt x="237" y="1233"/>
                      <a:pt x="627" y="1320"/>
                      <a:pt x="1009" y="1320"/>
                    </a:cubicBezTo>
                    <a:cubicBezTo>
                      <a:pt x="1214" y="1320"/>
                      <a:pt x="1416" y="1295"/>
                      <a:pt x="1591" y="1246"/>
                    </a:cubicBezTo>
                    <a:cubicBezTo>
                      <a:pt x="2093" y="1107"/>
                      <a:pt x="2260" y="800"/>
                      <a:pt x="2400" y="381"/>
                    </a:cubicBezTo>
                    <a:cubicBezTo>
                      <a:pt x="2141" y="166"/>
                      <a:pt x="1916" y="0"/>
                      <a:pt x="15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8" name="Google Shape;19598;p53"/>
              <p:cNvSpPr/>
              <p:nvPr/>
            </p:nvSpPr>
            <p:spPr>
              <a:xfrm>
                <a:off x="8607350" y="3443200"/>
                <a:ext cx="34900" cy="30000"/>
              </a:xfrm>
              <a:custGeom>
                <a:rect b="b" l="l" r="r" t="t"/>
                <a:pathLst>
                  <a:path extrusionOk="0" h="1200" w="1396">
                    <a:moveTo>
                      <a:pt x="205" y="0"/>
                    </a:moveTo>
                    <a:cubicBezTo>
                      <a:pt x="142" y="0"/>
                      <a:pt x="83" y="7"/>
                      <a:pt x="28" y="22"/>
                    </a:cubicBezTo>
                    <a:cubicBezTo>
                      <a:pt x="1" y="357"/>
                      <a:pt x="280" y="775"/>
                      <a:pt x="559" y="1026"/>
                    </a:cubicBezTo>
                    <a:cubicBezTo>
                      <a:pt x="718" y="1154"/>
                      <a:pt x="868" y="1199"/>
                      <a:pt x="1025" y="1199"/>
                    </a:cubicBezTo>
                    <a:cubicBezTo>
                      <a:pt x="1143" y="1199"/>
                      <a:pt x="1264" y="1174"/>
                      <a:pt x="1396" y="1138"/>
                    </a:cubicBezTo>
                    <a:cubicBezTo>
                      <a:pt x="1396" y="831"/>
                      <a:pt x="1396" y="580"/>
                      <a:pt x="1117" y="357"/>
                    </a:cubicBezTo>
                    <a:cubicBezTo>
                      <a:pt x="864" y="150"/>
                      <a:pt x="498" y="0"/>
                      <a:pt x="2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9" name="Google Shape;19599;p53"/>
              <p:cNvSpPr/>
              <p:nvPr/>
            </p:nvSpPr>
            <p:spPr>
              <a:xfrm>
                <a:off x="8608750" y="3402575"/>
                <a:ext cx="31400" cy="35600"/>
              </a:xfrm>
              <a:custGeom>
                <a:rect b="b" l="l" r="r" t="t"/>
                <a:pathLst>
                  <a:path extrusionOk="0" h="1424" w="1256">
                    <a:moveTo>
                      <a:pt x="84" y="1"/>
                    </a:moveTo>
                    <a:cubicBezTo>
                      <a:pt x="0" y="308"/>
                      <a:pt x="140" y="810"/>
                      <a:pt x="335" y="1117"/>
                    </a:cubicBezTo>
                    <a:cubicBezTo>
                      <a:pt x="558" y="1424"/>
                      <a:pt x="782" y="1424"/>
                      <a:pt x="1116" y="1424"/>
                    </a:cubicBezTo>
                    <a:cubicBezTo>
                      <a:pt x="1228" y="1145"/>
                      <a:pt x="1256" y="921"/>
                      <a:pt x="1061" y="615"/>
                    </a:cubicBezTo>
                    <a:cubicBezTo>
                      <a:pt x="837" y="308"/>
                      <a:pt x="419" y="1"/>
                      <a:pt x="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0" name="Google Shape;19600;p53"/>
              <p:cNvSpPr/>
              <p:nvPr/>
            </p:nvSpPr>
            <p:spPr>
              <a:xfrm>
                <a:off x="8613625" y="3882950"/>
                <a:ext cx="69075" cy="34450"/>
              </a:xfrm>
              <a:custGeom>
                <a:rect b="b" l="l" r="r" t="t"/>
                <a:pathLst>
                  <a:path extrusionOk="0" h="1378" w="2763">
                    <a:moveTo>
                      <a:pt x="1533" y="1"/>
                    </a:moveTo>
                    <a:cubicBezTo>
                      <a:pt x="970" y="1"/>
                      <a:pt x="279" y="240"/>
                      <a:pt x="1" y="594"/>
                    </a:cubicBezTo>
                    <a:cubicBezTo>
                      <a:pt x="280" y="1013"/>
                      <a:pt x="1033" y="1320"/>
                      <a:pt x="1619" y="1375"/>
                    </a:cubicBezTo>
                    <a:cubicBezTo>
                      <a:pt x="1648" y="1377"/>
                      <a:pt x="1677" y="1377"/>
                      <a:pt x="1705" y="1377"/>
                    </a:cubicBezTo>
                    <a:cubicBezTo>
                      <a:pt x="2230" y="1377"/>
                      <a:pt x="2471" y="1132"/>
                      <a:pt x="2763" y="762"/>
                    </a:cubicBezTo>
                    <a:cubicBezTo>
                      <a:pt x="2512" y="315"/>
                      <a:pt x="2288" y="36"/>
                      <a:pt x="1702" y="8"/>
                    </a:cubicBezTo>
                    <a:cubicBezTo>
                      <a:pt x="1648" y="3"/>
                      <a:pt x="1591" y="1"/>
                      <a:pt x="15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1" name="Google Shape;19601;p53"/>
              <p:cNvSpPr/>
              <p:nvPr/>
            </p:nvSpPr>
            <p:spPr>
              <a:xfrm>
                <a:off x="8628975" y="3850825"/>
                <a:ext cx="46750" cy="26075"/>
              </a:xfrm>
              <a:custGeom>
                <a:rect b="b" l="l" r="r" t="t"/>
                <a:pathLst>
                  <a:path extrusionOk="0" h="1043" w="1870">
                    <a:moveTo>
                      <a:pt x="746" y="0"/>
                    </a:moveTo>
                    <a:cubicBezTo>
                      <a:pt x="460" y="0"/>
                      <a:pt x="172" y="57"/>
                      <a:pt x="0" y="177"/>
                    </a:cubicBezTo>
                    <a:cubicBezTo>
                      <a:pt x="112" y="512"/>
                      <a:pt x="586" y="875"/>
                      <a:pt x="977" y="986"/>
                    </a:cubicBezTo>
                    <a:cubicBezTo>
                      <a:pt x="1085" y="1025"/>
                      <a:pt x="1180" y="1042"/>
                      <a:pt x="1268" y="1042"/>
                    </a:cubicBezTo>
                    <a:cubicBezTo>
                      <a:pt x="1495" y="1042"/>
                      <a:pt x="1668" y="925"/>
                      <a:pt x="1870" y="763"/>
                    </a:cubicBezTo>
                    <a:cubicBezTo>
                      <a:pt x="1758" y="428"/>
                      <a:pt x="1646" y="205"/>
                      <a:pt x="1256" y="66"/>
                    </a:cubicBezTo>
                    <a:cubicBezTo>
                      <a:pt x="1105" y="23"/>
                      <a:pt x="926" y="0"/>
                      <a:pt x="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2" name="Google Shape;19602;p53"/>
              <p:cNvSpPr/>
              <p:nvPr/>
            </p:nvSpPr>
            <p:spPr>
              <a:xfrm>
                <a:off x="8649900" y="3920650"/>
                <a:ext cx="45350" cy="27300"/>
              </a:xfrm>
              <a:custGeom>
                <a:rect b="b" l="l" r="r" t="t"/>
                <a:pathLst>
                  <a:path extrusionOk="0" h="1092" w="1814">
                    <a:moveTo>
                      <a:pt x="1215" y="0"/>
                    </a:moveTo>
                    <a:cubicBezTo>
                      <a:pt x="1119" y="0"/>
                      <a:pt x="1014" y="19"/>
                      <a:pt x="893" y="63"/>
                    </a:cubicBezTo>
                    <a:cubicBezTo>
                      <a:pt x="530" y="230"/>
                      <a:pt x="84" y="593"/>
                      <a:pt x="0" y="955"/>
                    </a:cubicBezTo>
                    <a:cubicBezTo>
                      <a:pt x="148" y="1049"/>
                      <a:pt x="354" y="1092"/>
                      <a:pt x="571" y="1092"/>
                    </a:cubicBezTo>
                    <a:cubicBezTo>
                      <a:pt x="805" y="1092"/>
                      <a:pt x="1053" y="1042"/>
                      <a:pt x="1256" y="955"/>
                    </a:cubicBezTo>
                    <a:cubicBezTo>
                      <a:pt x="1646" y="816"/>
                      <a:pt x="1730" y="565"/>
                      <a:pt x="1814" y="230"/>
                    </a:cubicBezTo>
                    <a:cubicBezTo>
                      <a:pt x="1602" y="95"/>
                      <a:pt x="1430" y="0"/>
                      <a:pt x="1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3" name="Google Shape;19603;p53"/>
              <p:cNvSpPr/>
              <p:nvPr/>
            </p:nvSpPr>
            <p:spPr>
              <a:xfrm>
                <a:off x="8603175" y="3768325"/>
                <a:ext cx="43950" cy="28150"/>
              </a:xfrm>
              <a:custGeom>
                <a:rect b="b" l="l" r="r" t="t"/>
                <a:pathLst>
                  <a:path extrusionOk="0" h="1126" w="1758">
                    <a:moveTo>
                      <a:pt x="496" y="0"/>
                    </a:moveTo>
                    <a:cubicBezTo>
                      <a:pt x="306" y="0"/>
                      <a:pt x="129" y="31"/>
                      <a:pt x="0" y="102"/>
                    </a:cubicBezTo>
                    <a:cubicBezTo>
                      <a:pt x="56" y="436"/>
                      <a:pt x="474" y="855"/>
                      <a:pt x="837" y="1022"/>
                    </a:cubicBezTo>
                    <a:cubicBezTo>
                      <a:pt x="984" y="1096"/>
                      <a:pt x="1107" y="1126"/>
                      <a:pt x="1220" y="1126"/>
                    </a:cubicBezTo>
                    <a:cubicBezTo>
                      <a:pt x="1407" y="1126"/>
                      <a:pt x="1566" y="1043"/>
                      <a:pt x="1758" y="939"/>
                    </a:cubicBezTo>
                    <a:cubicBezTo>
                      <a:pt x="1702" y="576"/>
                      <a:pt x="1646" y="325"/>
                      <a:pt x="1256" y="157"/>
                    </a:cubicBezTo>
                    <a:cubicBezTo>
                      <a:pt x="1045" y="60"/>
                      <a:pt x="759" y="0"/>
                      <a:pt x="4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4" name="Google Shape;19604;p53"/>
              <p:cNvSpPr/>
              <p:nvPr/>
            </p:nvSpPr>
            <p:spPr>
              <a:xfrm>
                <a:off x="8697325" y="3973825"/>
                <a:ext cx="78150" cy="78125"/>
              </a:xfrm>
              <a:custGeom>
                <a:rect b="b" l="l" r="r" t="t"/>
                <a:pathLst>
                  <a:path extrusionOk="0" h="3125" w="3126">
                    <a:moveTo>
                      <a:pt x="1563" y="0"/>
                    </a:moveTo>
                    <a:cubicBezTo>
                      <a:pt x="698" y="0"/>
                      <a:pt x="1" y="698"/>
                      <a:pt x="1" y="1563"/>
                    </a:cubicBezTo>
                    <a:cubicBezTo>
                      <a:pt x="1" y="2427"/>
                      <a:pt x="698" y="3125"/>
                      <a:pt x="1563" y="3125"/>
                    </a:cubicBezTo>
                    <a:cubicBezTo>
                      <a:pt x="2428" y="3125"/>
                      <a:pt x="3125" y="2427"/>
                      <a:pt x="3125" y="1563"/>
                    </a:cubicBezTo>
                    <a:cubicBezTo>
                      <a:pt x="3125" y="698"/>
                      <a:pt x="2428" y="0"/>
                      <a:pt x="1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605" name="Google Shape;19605;p53"/>
            <p:cNvGrpSpPr/>
            <p:nvPr/>
          </p:nvGrpSpPr>
          <p:grpSpPr>
            <a:xfrm flipH="1">
              <a:off x="-112841" y="1998463"/>
              <a:ext cx="990016" cy="2452627"/>
              <a:chOff x="1736889" y="2219388"/>
              <a:chExt cx="579804" cy="1436217"/>
            </a:xfrm>
          </p:grpSpPr>
          <p:sp>
            <p:nvSpPr>
              <p:cNvPr id="19606" name="Google Shape;19606;p53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7" name="Google Shape;19607;p53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8" name="Google Shape;19608;p53"/>
              <p:cNvSpPr/>
              <p:nvPr/>
            </p:nvSpPr>
            <p:spPr>
              <a:xfrm>
                <a:off x="2035837" y="3253709"/>
                <a:ext cx="121558" cy="401896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9" name="Google Shape;19609;p53"/>
              <p:cNvSpPr/>
              <p:nvPr/>
            </p:nvSpPr>
            <p:spPr>
              <a:xfrm>
                <a:off x="1783899" y="2299243"/>
                <a:ext cx="46183" cy="46149"/>
              </a:xfrm>
              <a:custGeom>
                <a:rect b="b" l="l" r="r" t="t"/>
                <a:pathLst>
                  <a:path extrusionOk="0" h="1339" w="1340">
                    <a:moveTo>
                      <a:pt x="670" y="0"/>
                    </a:moveTo>
                    <a:cubicBezTo>
                      <a:pt x="310" y="0"/>
                      <a:pt x="1" y="309"/>
                      <a:pt x="1" y="669"/>
                    </a:cubicBezTo>
                    <a:cubicBezTo>
                      <a:pt x="1" y="1055"/>
                      <a:pt x="310" y="1338"/>
                      <a:pt x="670" y="1338"/>
                    </a:cubicBezTo>
                    <a:cubicBezTo>
                      <a:pt x="1030" y="1338"/>
                      <a:pt x="1339" y="1055"/>
                      <a:pt x="1339" y="669"/>
                    </a:cubicBezTo>
                    <a:cubicBezTo>
                      <a:pt x="1339" y="309"/>
                      <a:pt x="1030" y="0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0" name="Google Shape;19610;p53"/>
              <p:cNvSpPr/>
              <p:nvPr/>
            </p:nvSpPr>
            <p:spPr>
              <a:xfrm>
                <a:off x="1812298" y="2227384"/>
                <a:ext cx="116250" cy="116250"/>
              </a:xfrm>
              <a:custGeom>
                <a:rect b="b" l="l" r="r" t="t"/>
                <a:pathLst>
                  <a:path extrusionOk="0" h="3373" w="3373">
                    <a:moveTo>
                      <a:pt x="1699" y="0"/>
                    </a:moveTo>
                    <a:cubicBezTo>
                      <a:pt x="772" y="0"/>
                      <a:pt x="0" y="747"/>
                      <a:pt x="0" y="1699"/>
                    </a:cubicBezTo>
                    <a:cubicBezTo>
                      <a:pt x="0" y="2626"/>
                      <a:pt x="772" y="3372"/>
                      <a:pt x="1699" y="3372"/>
                    </a:cubicBezTo>
                    <a:cubicBezTo>
                      <a:pt x="2626" y="3372"/>
                      <a:pt x="3372" y="2626"/>
                      <a:pt x="3372" y="1699"/>
                    </a:cubicBezTo>
                    <a:cubicBezTo>
                      <a:pt x="3372" y="747"/>
                      <a:pt x="2626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1" name="Google Shape;19611;p53"/>
              <p:cNvSpPr/>
              <p:nvPr/>
            </p:nvSpPr>
            <p:spPr>
              <a:xfrm>
                <a:off x="2164460" y="2866946"/>
                <a:ext cx="63002" cy="63036"/>
              </a:xfrm>
              <a:custGeom>
                <a:rect b="b" l="l" r="r" t="t"/>
                <a:pathLst>
                  <a:path extrusionOk="0" h="1829" w="1828">
                    <a:moveTo>
                      <a:pt x="927" y="1"/>
                    </a:moveTo>
                    <a:cubicBezTo>
                      <a:pt x="412" y="1"/>
                      <a:pt x="1" y="413"/>
                      <a:pt x="1" y="902"/>
                    </a:cubicBezTo>
                    <a:cubicBezTo>
                      <a:pt x="1" y="1416"/>
                      <a:pt x="412" y="1828"/>
                      <a:pt x="927" y="1828"/>
                    </a:cubicBezTo>
                    <a:cubicBezTo>
                      <a:pt x="1416" y="1828"/>
                      <a:pt x="1828" y="1416"/>
                      <a:pt x="1828" y="902"/>
                    </a:cubicBezTo>
                    <a:cubicBezTo>
                      <a:pt x="1828" y="413"/>
                      <a:pt x="1416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2" name="Google Shape;19612;p53"/>
              <p:cNvSpPr/>
              <p:nvPr/>
            </p:nvSpPr>
            <p:spPr>
              <a:xfrm>
                <a:off x="2194616" y="2734774"/>
                <a:ext cx="92297" cy="92297"/>
              </a:xfrm>
              <a:custGeom>
                <a:rect b="b" l="l" r="r" t="t"/>
                <a:pathLst>
                  <a:path extrusionOk="0" h="2678" w="2678">
                    <a:moveTo>
                      <a:pt x="1339" y="1"/>
                    </a:moveTo>
                    <a:cubicBezTo>
                      <a:pt x="593" y="1"/>
                      <a:pt x="1" y="593"/>
                      <a:pt x="1" y="1339"/>
                    </a:cubicBezTo>
                    <a:cubicBezTo>
                      <a:pt x="1" y="2060"/>
                      <a:pt x="593" y="2678"/>
                      <a:pt x="1339" y="2678"/>
                    </a:cubicBezTo>
                    <a:cubicBezTo>
                      <a:pt x="2060" y="2678"/>
                      <a:pt x="2677" y="2060"/>
                      <a:pt x="2677" y="1339"/>
                    </a:cubicBezTo>
                    <a:cubicBezTo>
                      <a:pt x="2677" y="593"/>
                      <a:pt x="2060" y="1"/>
                      <a:pt x="1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3" name="Google Shape;19613;p53"/>
              <p:cNvSpPr/>
              <p:nvPr/>
            </p:nvSpPr>
            <p:spPr>
              <a:xfrm>
                <a:off x="2114796" y="2258437"/>
                <a:ext cx="78098" cy="78098"/>
              </a:xfrm>
              <a:custGeom>
                <a:rect b="b" l="l" r="r" t="t"/>
                <a:pathLst>
                  <a:path extrusionOk="0" h="2266" w="2266">
                    <a:moveTo>
                      <a:pt x="1133" y="0"/>
                    </a:moveTo>
                    <a:cubicBezTo>
                      <a:pt x="515" y="0"/>
                      <a:pt x="0" y="515"/>
                      <a:pt x="0" y="1133"/>
                    </a:cubicBezTo>
                    <a:cubicBezTo>
                      <a:pt x="0" y="1776"/>
                      <a:pt x="515" y="2265"/>
                      <a:pt x="1133" y="2265"/>
                    </a:cubicBezTo>
                    <a:cubicBezTo>
                      <a:pt x="1750" y="2265"/>
                      <a:pt x="2265" y="1776"/>
                      <a:pt x="2265" y="1133"/>
                    </a:cubicBezTo>
                    <a:cubicBezTo>
                      <a:pt x="2265" y="515"/>
                      <a:pt x="1750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4" name="Google Shape;19614;p53"/>
              <p:cNvSpPr/>
              <p:nvPr/>
            </p:nvSpPr>
            <p:spPr>
              <a:xfrm>
                <a:off x="2158256" y="2386163"/>
                <a:ext cx="81648" cy="80751"/>
              </a:xfrm>
              <a:custGeom>
                <a:rect b="b" l="l" r="r" t="t"/>
                <a:pathLst>
                  <a:path extrusionOk="0" h="2343" w="2369">
                    <a:moveTo>
                      <a:pt x="1184" y="0"/>
                    </a:moveTo>
                    <a:cubicBezTo>
                      <a:pt x="541" y="0"/>
                      <a:pt x="0" y="515"/>
                      <a:pt x="0" y="1184"/>
                    </a:cubicBezTo>
                    <a:cubicBezTo>
                      <a:pt x="0" y="1828"/>
                      <a:pt x="541" y="2343"/>
                      <a:pt x="1184" y="2343"/>
                    </a:cubicBezTo>
                    <a:cubicBezTo>
                      <a:pt x="1828" y="2343"/>
                      <a:pt x="2368" y="1828"/>
                      <a:pt x="2368" y="1184"/>
                    </a:cubicBezTo>
                    <a:cubicBezTo>
                      <a:pt x="2368" y="515"/>
                      <a:pt x="1828" y="0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5" name="Google Shape;19615;p53"/>
              <p:cNvSpPr/>
              <p:nvPr/>
            </p:nvSpPr>
            <p:spPr>
              <a:xfrm>
                <a:off x="1752846" y="2884695"/>
                <a:ext cx="104705" cy="104705"/>
              </a:xfrm>
              <a:custGeom>
                <a:rect b="b" l="l" r="r" t="t"/>
                <a:pathLst>
                  <a:path extrusionOk="0" h="3038" w="3038">
                    <a:moveTo>
                      <a:pt x="1519" y="1"/>
                    </a:moveTo>
                    <a:cubicBezTo>
                      <a:pt x="670" y="1"/>
                      <a:pt x="1" y="670"/>
                      <a:pt x="1" y="1519"/>
                    </a:cubicBezTo>
                    <a:cubicBezTo>
                      <a:pt x="1" y="2368"/>
                      <a:pt x="670" y="3038"/>
                      <a:pt x="1519" y="3038"/>
                    </a:cubicBezTo>
                    <a:cubicBezTo>
                      <a:pt x="2369" y="3038"/>
                      <a:pt x="3038" y="2368"/>
                      <a:pt x="3038" y="1519"/>
                    </a:cubicBezTo>
                    <a:cubicBezTo>
                      <a:pt x="3038" y="670"/>
                      <a:pt x="2369" y="1"/>
                      <a:pt x="1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6" name="Google Shape;19616;p53"/>
              <p:cNvSpPr/>
              <p:nvPr/>
            </p:nvSpPr>
            <p:spPr>
              <a:xfrm>
                <a:off x="1850451" y="2277048"/>
                <a:ext cx="466243" cy="976704"/>
              </a:xfrm>
              <a:custGeom>
                <a:rect b="b" l="l" r="r" t="t"/>
                <a:pathLst>
                  <a:path extrusionOk="0" h="28339" w="13528">
                    <a:moveTo>
                      <a:pt x="8286" y="1"/>
                    </a:moveTo>
                    <a:cubicBezTo>
                      <a:pt x="7645" y="1"/>
                      <a:pt x="6961" y="338"/>
                      <a:pt x="6358" y="979"/>
                    </a:cubicBezTo>
                    <a:cubicBezTo>
                      <a:pt x="6584" y="859"/>
                      <a:pt x="6801" y="801"/>
                      <a:pt x="7003" y="801"/>
                    </a:cubicBezTo>
                    <a:cubicBezTo>
                      <a:pt x="8851" y="801"/>
                      <a:pt x="9469" y="5697"/>
                      <a:pt x="4504" y="14002"/>
                    </a:cubicBezTo>
                    <a:cubicBezTo>
                      <a:pt x="4941" y="13566"/>
                      <a:pt x="5275" y="13403"/>
                      <a:pt x="5515" y="13403"/>
                    </a:cubicBezTo>
                    <a:cubicBezTo>
                      <a:pt x="6080" y="13403"/>
                      <a:pt x="6119" y="14310"/>
                      <a:pt x="5740" y="14672"/>
                    </a:cubicBezTo>
                    <a:cubicBezTo>
                      <a:pt x="6159" y="14428"/>
                      <a:pt x="6445" y="14334"/>
                      <a:pt x="6632" y="14334"/>
                    </a:cubicBezTo>
                    <a:cubicBezTo>
                      <a:pt x="7158" y="14334"/>
                      <a:pt x="6906" y="15075"/>
                      <a:pt x="6641" y="15341"/>
                    </a:cubicBezTo>
                    <a:cubicBezTo>
                      <a:pt x="7017" y="15079"/>
                      <a:pt x="7367" y="14958"/>
                      <a:pt x="7668" y="14958"/>
                    </a:cubicBezTo>
                    <a:cubicBezTo>
                      <a:pt x="9528" y="14958"/>
                      <a:pt x="9540" y="19545"/>
                      <a:pt x="2651" y="23732"/>
                    </a:cubicBezTo>
                    <a:cubicBezTo>
                      <a:pt x="3345" y="23462"/>
                      <a:pt x="3874" y="23350"/>
                      <a:pt x="4255" y="23350"/>
                    </a:cubicBezTo>
                    <a:cubicBezTo>
                      <a:pt x="5472" y="23350"/>
                      <a:pt x="5174" y="24492"/>
                      <a:pt x="3861" y="25276"/>
                    </a:cubicBezTo>
                    <a:cubicBezTo>
                      <a:pt x="4341" y="25082"/>
                      <a:pt x="4737" y="25000"/>
                      <a:pt x="5048" y="25000"/>
                    </a:cubicBezTo>
                    <a:cubicBezTo>
                      <a:pt x="6677" y="25000"/>
                      <a:pt x="5974" y="27239"/>
                      <a:pt x="2834" y="27239"/>
                    </a:cubicBezTo>
                    <a:cubicBezTo>
                      <a:pt x="2044" y="27239"/>
                      <a:pt x="1100" y="27098"/>
                      <a:pt x="0" y="26743"/>
                    </a:cubicBezTo>
                    <a:lnTo>
                      <a:pt x="0" y="26743"/>
                    </a:lnTo>
                    <a:cubicBezTo>
                      <a:pt x="232" y="27258"/>
                      <a:pt x="489" y="27773"/>
                      <a:pt x="746" y="28339"/>
                    </a:cubicBezTo>
                    <a:lnTo>
                      <a:pt x="8159" y="28339"/>
                    </a:lnTo>
                    <a:cubicBezTo>
                      <a:pt x="9634" y="26586"/>
                      <a:pt x="10274" y="24745"/>
                      <a:pt x="9153" y="24745"/>
                    </a:cubicBezTo>
                    <a:cubicBezTo>
                      <a:pt x="8924" y="24745"/>
                      <a:pt x="8621" y="24822"/>
                      <a:pt x="8236" y="24993"/>
                    </a:cubicBezTo>
                    <a:cubicBezTo>
                      <a:pt x="8455" y="24752"/>
                      <a:pt x="8953" y="23786"/>
                      <a:pt x="8402" y="23786"/>
                    </a:cubicBezTo>
                    <a:cubicBezTo>
                      <a:pt x="8305" y="23786"/>
                      <a:pt x="8175" y="23816"/>
                      <a:pt x="8005" y="23886"/>
                    </a:cubicBezTo>
                    <a:cubicBezTo>
                      <a:pt x="8462" y="23451"/>
                      <a:pt x="8941" y="21958"/>
                      <a:pt x="8172" y="21958"/>
                    </a:cubicBezTo>
                    <a:cubicBezTo>
                      <a:pt x="8077" y="21958"/>
                      <a:pt x="7962" y="21981"/>
                      <a:pt x="7825" y="22033"/>
                    </a:cubicBezTo>
                    <a:cubicBezTo>
                      <a:pt x="11020" y="19319"/>
                      <a:pt x="13527" y="11709"/>
                      <a:pt x="11673" y="11709"/>
                    </a:cubicBezTo>
                    <a:cubicBezTo>
                      <a:pt x="11347" y="11709"/>
                      <a:pt x="10886" y="11945"/>
                      <a:pt x="10270" y="12484"/>
                    </a:cubicBezTo>
                    <a:cubicBezTo>
                      <a:pt x="10805" y="11623"/>
                      <a:pt x="10914" y="10507"/>
                      <a:pt x="10270" y="10507"/>
                    </a:cubicBezTo>
                    <a:cubicBezTo>
                      <a:pt x="10047" y="10507"/>
                      <a:pt x="9734" y="10641"/>
                      <a:pt x="9317" y="10965"/>
                    </a:cubicBezTo>
                    <a:cubicBezTo>
                      <a:pt x="11893" y="3315"/>
                      <a:pt x="10297" y="1"/>
                      <a:pt x="8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7" name="Google Shape;19617;p53"/>
              <p:cNvSpPr/>
              <p:nvPr/>
            </p:nvSpPr>
            <p:spPr>
              <a:xfrm>
                <a:off x="1771492" y="2304275"/>
                <a:ext cx="233983" cy="638533"/>
              </a:xfrm>
              <a:custGeom>
                <a:rect b="b" l="l" r="r" t="t"/>
                <a:pathLst>
                  <a:path extrusionOk="0" h="18527" w="6789">
                    <a:moveTo>
                      <a:pt x="2160" y="1"/>
                    </a:moveTo>
                    <a:cubicBezTo>
                      <a:pt x="1404" y="1"/>
                      <a:pt x="644" y="714"/>
                      <a:pt x="129" y="2479"/>
                    </a:cubicBezTo>
                    <a:cubicBezTo>
                      <a:pt x="0" y="4410"/>
                      <a:pt x="618" y="7035"/>
                      <a:pt x="2497" y="10381"/>
                    </a:cubicBezTo>
                    <a:cubicBezTo>
                      <a:pt x="2497" y="10381"/>
                      <a:pt x="489" y="10484"/>
                      <a:pt x="1699" y="12801"/>
                    </a:cubicBezTo>
                    <a:cubicBezTo>
                      <a:pt x="1699" y="12801"/>
                      <a:pt x="232" y="13779"/>
                      <a:pt x="78" y="16790"/>
                    </a:cubicBezTo>
                    <a:lnTo>
                      <a:pt x="129" y="16790"/>
                    </a:lnTo>
                    <a:cubicBezTo>
                      <a:pt x="599" y="18055"/>
                      <a:pt x="1321" y="18526"/>
                      <a:pt x="2077" y="18526"/>
                    </a:cubicBezTo>
                    <a:cubicBezTo>
                      <a:pt x="4288" y="18526"/>
                      <a:pt x="6789" y="14499"/>
                      <a:pt x="4107" y="14499"/>
                    </a:cubicBezTo>
                    <a:cubicBezTo>
                      <a:pt x="3935" y="14499"/>
                      <a:pt x="3742" y="14516"/>
                      <a:pt x="3527" y="14551"/>
                    </a:cubicBezTo>
                    <a:cubicBezTo>
                      <a:pt x="5721" y="13120"/>
                      <a:pt x="6280" y="9854"/>
                      <a:pt x="4691" y="9854"/>
                    </a:cubicBezTo>
                    <a:cubicBezTo>
                      <a:pt x="4565" y="9854"/>
                      <a:pt x="4426" y="9874"/>
                      <a:pt x="4273" y="9918"/>
                    </a:cubicBezTo>
                    <a:cubicBezTo>
                      <a:pt x="5236" y="9238"/>
                      <a:pt x="5285" y="7907"/>
                      <a:pt x="4592" y="7907"/>
                    </a:cubicBezTo>
                    <a:cubicBezTo>
                      <a:pt x="4340" y="7907"/>
                      <a:pt x="3991" y="8082"/>
                      <a:pt x="3552" y="8528"/>
                    </a:cubicBezTo>
                    <a:cubicBezTo>
                      <a:pt x="6062" y="4828"/>
                      <a:pt x="4127" y="1"/>
                      <a:pt x="2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8" name="Google Shape;19618;p53"/>
              <p:cNvSpPr/>
              <p:nvPr/>
            </p:nvSpPr>
            <p:spPr>
              <a:xfrm>
                <a:off x="1769700" y="2244444"/>
                <a:ext cx="409548" cy="971430"/>
              </a:xfrm>
              <a:custGeom>
                <a:rect b="b" l="l" r="r" t="t"/>
                <a:pathLst>
                  <a:path extrusionOk="0" h="28186" w="11883">
                    <a:moveTo>
                      <a:pt x="3643" y="0"/>
                    </a:moveTo>
                    <a:cubicBezTo>
                      <a:pt x="2055" y="0"/>
                      <a:pt x="340" y="1370"/>
                      <a:pt x="181" y="4215"/>
                    </a:cubicBezTo>
                    <a:cubicBezTo>
                      <a:pt x="696" y="2450"/>
                      <a:pt x="1456" y="1737"/>
                      <a:pt x="2212" y="1737"/>
                    </a:cubicBezTo>
                    <a:cubicBezTo>
                      <a:pt x="4179" y="1737"/>
                      <a:pt x="6114" y="6564"/>
                      <a:pt x="3604" y="10264"/>
                    </a:cubicBezTo>
                    <a:cubicBezTo>
                      <a:pt x="4043" y="9818"/>
                      <a:pt x="4392" y="9643"/>
                      <a:pt x="4644" y="9643"/>
                    </a:cubicBezTo>
                    <a:cubicBezTo>
                      <a:pt x="5337" y="9643"/>
                      <a:pt x="5288" y="10974"/>
                      <a:pt x="4325" y="11654"/>
                    </a:cubicBezTo>
                    <a:cubicBezTo>
                      <a:pt x="4478" y="11610"/>
                      <a:pt x="4617" y="11590"/>
                      <a:pt x="4743" y="11590"/>
                    </a:cubicBezTo>
                    <a:cubicBezTo>
                      <a:pt x="6332" y="11590"/>
                      <a:pt x="5773" y="14856"/>
                      <a:pt x="3579" y="16287"/>
                    </a:cubicBezTo>
                    <a:cubicBezTo>
                      <a:pt x="3794" y="16252"/>
                      <a:pt x="3987" y="16235"/>
                      <a:pt x="4159" y="16235"/>
                    </a:cubicBezTo>
                    <a:cubicBezTo>
                      <a:pt x="6841" y="16235"/>
                      <a:pt x="4340" y="20262"/>
                      <a:pt x="2129" y="20262"/>
                    </a:cubicBezTo>
                    <a:cubicBezTo>
                      <a:pt x="1373" y="20262"/>
                      <a:pt x="651" y="19791"/>
                      <a:pt x="181" y="18526"/>
                    </a:cubicBezTo>
                    <a:lnTo>
                      <a:pt x="130" y="18526"/>
                    </a:lnTo>
                    <a:cubicBezTo>
                      <a:pt x="1" y="20559"/>
                      <a:pt x="464" y="23494"/>
                      <a:pt x="2343" y="27689"/>
                    </a:cubicBezTo>
                    <a:cubicBezTo>
                      <a:pt x="3443" y="28044"/>
                      <a:pt x="4387" y="28185"/>
                      <a:pt x="5177" y="28185"/>
                    </a:cubicBezTo>
                    <a:cubicBezTo>
                      <a:pt x="8317" y="28185"/>
                      <a:pt x="9020" y="25946"/>
                      <a:pt x="7391" y="25946"/>
                    </a:cubicBezTo>
                    <a:cubicBezTo>
                      <a:pt x="7080" y="25946"/>
                      <a:pt x="6684" y="26028"/>
                      <a:pt x="6204" y="26222"/>
                    </a:cubicBezTo>
                    <a:cubicBezTo>
                      <a:pt x="7517" y="25438"/>
                      <a:pt x="7815" y="24296"/>
                      <a:pt x="6598" y="24296"/>
                    </a:cubicBezTo>
                    <a:cubicBezTo>
                      <a:pt x="6217" y="24296"/>
                      <a:pt x="5688" y="24408"/>
                      <a:pt x="4994" y="24678"/>
                    </a:cubicBezTo>
                    <a:cubicBezTo>
                      <a:pt x="11883" y="20491"/>
                      <a:pt x="11871" y="15904"/>
                      <a:pt x="10011" y="15904"/>
                    </a:cubicBezTo>
                    <a:cubicBezTo>
                      <a:pt x="9710" y="15904"/>
                      <a:pt x="9360" y="16025"/>
                      <a:pt x="8984" y="16287"/>
                    </a:cubicBezTo>
                    <a:cubicBezTo>
                      <a:pt x="9249" y="16021"/>
                      <a:pt x="9501" y="15280"/>
                      <a:pt x="8975" y="15280"/>
                    </a:cubicBezTo>
                    <a:cubicBezTo>
                      <a:pt x="8788" y="15280"/>
                      <a:pt x="8502" y="15374"/>
                      <a:pt x="8083" y="15618"/>
                    </a:cubicBezTo>
                    <a:cubicBezTo>
                      <a:pt x="8462" y="15256"/>
                      <a:pt x="8423" y="14349"/>
                      <a:pt x="7858" y="14349"/>
                    </a:cubicBezTo>
                    <a:cubicBezTo>
                      <a:pt x="7618" y="14349"/>
                      <a:pt x="7284" y="14512"/>
                      <a:pt x="6847" y="14948"/>
                    </a:cubicBezTo>
                    <a:cubicBezTo>
                      <a:pt x="11812" y="6643"/>
                      <a:pt x="11194" y="1747"/>
                      <a:pt x="9346" y="1747"/>
                    </a:cubicBezTo>
                    <a:cubicBezTo>
                      <a:pt x="9144" y="1747"/>
                      <a:pt x="8927" y="1805"/>
                      <a:pt x="8701" y="1925"/>
                    </a:cubicBezTo>
                    <a:cubicBezTo>
                      <a:pt x="8340" y="2311"/>
                      <a:pt x="8006" y="2774"/>
                      <a:pt x="7748" y="3366"/>
                    </a:cubicBezTo>
                    <a:cubicBezTo>
                      <a:pt x="7868" y="2546"/>
                      <a:pt x="7431" y="1612"/>
                      <a:pt x="6974" y="1612"/>
                    </a:cubicBezTo>
                    <a:cubicBezTo>
                      <a:pt x="6742" y="1612"/>
                      <a:pt x="6506" y="1851"/>
                      <a:pt x="6333" y="2465"/>
                    </a:cubicBezTo>
                    <a:cubicBezTo>
                      <a:pt x="6050" y="838"/>
                      <a:pt x="4885" y="0"/>
                      <a:pt x="3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9" name="Google Shape;19619;p53"/>
              <p:cNvSpPr/>
              <p:nvPr/>
            </p:nvSpPr>
            <p:spPr>
              <a:xfrm>
                <a:off x="1830047" y="3253709"/>
                <a:ext cx="322041" cy="13338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0" name="Google Shape;19620;p53"/>
              <p:cNvSpPr/>
              <p:nvPr/>
            </p:nvSpPr>
            <p:spPr>
              <a:xfrm>
                <a:off x="1830047" y="3279454"/>
                <a:ext cx="124212" cy="49699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1" name="Google Shape;19621;p53"/>
              <p:cNvSpPr/>
              <p:nvPr/>
            </p:nvSpPr>
            <p:spPr>
              <a:xfrm>
                <a:off x="1909868" y="333887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2" name="Google Shape;19622;p53"/>
              <p:cNvSpPr/>
              <p:nvPr/>
            </p:nvSpPr>
            <p:spPr>
              <a:xfrm>
                <a:off x="1995031" y="3306061"/>
                <a:ext cx="62140" cy="13338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3" name="Google Shape;19623;p53"/>
              <p:cNvSpPr/>
              <p:nvPr/>
            </p:nvSpPr>
            <p:spPr>
              <a:xfrm>
                <a:off x="1861962" y="339653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4" name="Google Shape;19624;p53"/>
              <p:cNvSpPr/>
              <p:nvPr/>
            </p:nvSpPr>
            <p:spPr>
              <a:xfrm>
                <a:off x="2115657" y="2293901"/>
                <a:ext cx="24884" cy="31984"/>
              </a:xfrm>
              <a:custGeom>
                <a:rect b="b" l="l" r="r" t="t"/>
                <a:pathLst>
                  <a:path extrusionOk="0" h="928" w="722">
                    <a:moveTo>
                      <a:pt x="619" y="1"/>
                    </a:moveTo>
                    <a:lnTo>
                      <a:pt x="619" y="1"/>
                    </a:lnTo>
                    <a:cubicBezTo>
                      <a:pt x="438" y="26"/>
                      <a:pt x="207" y="232"/>
                      <a:pt x="104" y="438"/>
                    </a:cubicBezTo>
                    <a:cubicBezTo>
                      <a:pt x="1" y="618"/>
                      <a:pt x="27" y="773"/>
                      <a:pt x="130" y="927"/>
                    </a:cubicBezTo>
                    <a:cubicBezTo>
                      <a:pt x="310" y="902"/>
                      <a:pt x="438" y="876"/>
                      <a:pt x="567" y="696"/>
                    </a:cubicBezTo>
                    <a:cubicBezTo>
                      <a:pt x="670" y="490"/>
                      <a:pt x="722" y="181"/>
                      <a:pt x="6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5" name="Google Shape;19625;p53"/>
              <p:cNvSpPr/>
              <p:nvPr/>
            </p:nvSpPr>
            <p:spPr>
              <a:xfrm>
                <a:off x="2121000" y="2320508"/>
                <a:ext cx="25745" cy="12683"/>
              </a:xfrm>
              <a:custGeom>
                <a:rect b="b" l="l" r="r" t="t"/>
                <a:pathLst>
                  <a:path extrusionOk="0" h="368" w="747">
                    <a:moveTo>
                      <a:pt x="283" y="1"/>
                    </a:moveTo>
                    <a:cubicBezTo>
                      <a:pt x="129" y="27"/>
                      <a:pt x="78" y="104"/>
                      <a:pt x="0" y="232"/>
                    </a:cubicBezTo>
                    <a:cubicBezTo>
                      <a:pt x="86" y="318"/>
                      <a:pt x="153" y="368"/>
                      <a:pt x="262" y="368"/>
                    </a:cubicBezTo>
                    <a:cubicBezTo>
                      <a:pt x="284" y="368"/>
                      <a:pt x="308" y="366"/>
                      <a:pt x="335" y="361"/>
                    </a:cubicBezTo>
                    <a:cubicBezTo>
                      <a:pt x="489" y="361"/>
                      <a:pt x="695" y="258"/>
                      <a:pt x="747" y="130"/>
                    </a:cubicBezTo>
                    <a:cubicBezTo>
                      <a:pt x="670" y="27"/>
                      <a:pt x="438" y="1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6" name="Google Shape;19626;p53"/>
              <p:cNvSpPr/>
              <p:nvPr/>
            </p:nvSpPr>
            <p:spPr>
              <a:xfrm>
                <a:off x="2137853" y="2334501"/>
                <a:ext cx="24884" cy="12890"/>
              </a:xfrm>
              <a:custGeom>
                <a:rect b="b" l="l" r="r" t="t"/>
                <a:pathLst>
                  <a:path extrusionOk="0" h="374" w="722">
                    <a:moveTo>
                      <a:pt x="236" y="0"/>
                    </a:moveTo>
                    <a:cubicBezTo>
                      <a:pt x="128" y="0"/>
                      <a:pt x="64" y="50"/>
                      <a:pt x="0" y="135"/>
                    </a:cubicBezTo>
                    <a:cubicBezTo>
                      <a:pt x="52" y="264"/>
                      <a:pt x="103" y="341"/>
                      <a:pt x="258" y="367"/>
                    </a:cubicBezTo>
                    <a:cubicBezTo>
                      <a:pt x="285" y="372"/>
                      <a:pt x="315" y="374"/>
                      <a:pt x="346" y="374"/>
                    </a:cubicBezTo>
                    <a:cubicBezTo>
                      <a:pt x="489" y="374"/>
                      <a:pt x="658" y="328"/>
                      <a:pt x="721" y="264"/>
                    </a:cubicBezTo>
                    <a:cubicBezTo>
                      <a:pt x="670" y="135"/>
                      <a:pt x="464" y="32"/>
                      <a:pt x="309" y="7"/>
                    </a:cubicBezTo>
                    <a:cubicBezTo>
                      <a:pt x="283" y="2"/>
                      <a:pt x="259" y="0"/>
                      <a:pt x="2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7" name="Google Shape;19627;p53"/>
              <p:cNvSpPr/>
              <p:nvPr/>
            </p:nvSpPr>
            <p:spPr>
              <a:xfrm>
                <a:off x="2152052" y="2322955"/>
                <a:ext cx="17749" cy="8478"/>
              </a:xfrm>
              <a:custGeom>
                <a:rect b="b" l="l" r="r" t="t"/>
                <a:pathLst>
                  <a:path extrusionOk="0" h="246" w="515">
                    <a:moveTo>
                      <a:pt x="263" y="0"/>
                    </a:moveTo>
                    <a:cubicBezTo>
                      <a:pt x="243" y="0"/>
                      <a:pt x="224" y="2"/>
                      <a:pt x="206" y="7"/>
                    </a:cubicBezTo>
                    <a:cubicBezTo>
                      <a:pt x="103" y="7"/>
                      <a:pt x="52" y="59"/>
                      <a:pt x="0" y="136"/>
                    </a:cubicBezTo>
                    <a:cubicBezTo>
                      <a:pt x="43" y="199"/>
                      <a:pt x="85" y="245"/>
                      <a:pt x="156" y="245"/>
                    </a:cubicBezTo>
                    <a:cubicBezTo>
                      <a:pt x="171" y="245"/>
                      <a:pt x="188" y="243"/>
                      <a:pt x="206" y="239"/>
                    </a:cubicBezTo>
                    <a:cubicBezTo>
                      <a:pt x="335" y="239"/>
                      <a:pt x="463" y="187"/>
                      <a:pt x="515" y="110"/>
                    </a:cubicBezTo>
                    <a:cubicBezTo>
                      <a:pt x="451" y="46"/>
                      <a:pt x="353" y="0"/>
                      <a:pt x="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8" name="Google Shape;19628;p53"/>
              <p:cNvSpPr/>
              <p:nvPr/>
            </p:nvSpPr>
            <p:spPr>
              <a:xfrm>
                <a:off x="2144953" y="2293901"/>
                <a:ext cx="13338" cy="13338"/>
              </a:xfrm>
              <a:custGeom>
                <a:rect b="b" l="l" r="r" t="t"/>
                <a:pathLst>
                  <a:path extrusionOk="0" h="387" w="387">
                    <a:moveTo>
                      <a:pt x="361" y="1"/>
                    </a:moveTo>
                    <a:cubicBezTo>
                      <a:pt x="283" y="1"/>
                      <a:pt x="155" y="78"/>
                      <a:pt x="77" y="155"/>
                    </a:cubicBezTo>
                    <a:cubicBezTo>
                      <a:pt x="0" y="232"/>
                      <a:pt x="0" y="284"/>
                      <a:pt x="26" y="387"/>
                    </a:cubicBezTo>
                    <a:cubicBezTo>
                      <a:pt x="129" y="387"/>
                      <a:pt x="180" y="387"/>
                      <a:pt x="258" y="310"/>
                    </a:cubicBezTo>
                    <a:cubicBezTo>
                      <a:pt x="335" y="232"/>
                      <a:pt x="386" y="104"/>
                      <a:pt x="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9" name="Google Shape;19629;p53"/>
              <p:cNvSpPr/>
              <p:nvPr/>
            </p:nvSpPr>
            <p:spPr>
              <a:xfrm>
                <a:off x="1842455" y="2280598"/>
                <a:ext cx="18646" cy="36395"/>
              </a:xfrm>
              <a:custGeom>
                <a:rect b="b" l="l" r="r" t="t"/>
                <a:pathLst>
                  <a:path extrusionOk="0" h="1056" w="541">
                    <a:moveTo>
                      <a:pt x="258" y="1"/>
                    </a:moveTo>
                    <a:cubicBezTo>
                      <a:pt x="103" y="104"/>
                      <a:pt x="0" y="412"/>
                      <a:pt x="26" y="618"/>
                    </a:cubicBezTo>
                    <a:cubicBezTo>
                      <a:pt x="26" y="850"/>
                      <a:pt x="129" y="953"/>
                      <a:pt x="284" y="1056"/>
                    </a:cubicBezTo>
                    <a:cubicBezTo>
                      <a:pt x="438" y="927"/>
                      <a:pt x="541" y="824"/>
                      <a:pt x="541" y="618"/>
                    </a:cubicBezTo>
                    <a:cubicBezTo>
                      <a:pt x="515" y="387"/>
                      <a:pt x="412" y="104"/>
                      <a:pt x="2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0" name="Google Shape;19630;p53"/>
              <p:cNvSpPr/>
              <p:nvPr/>
            </p:nvSpPr>
            <p:spPr>
              <a:xfrm>
                <a:off x="1854862" y="2301656"/>
                <a:ext cx="20438" cy="17026"/>
              </a:xfrm>
              <a:custGeom>
                <a:rect b="b" l="l" r="r" t="t"/>
                <a:pathLst>
                  <a:path extrusionOk="0" h="494" w="593">
                    <a:moveTo>
                      <a:pt x="520" y="1"/>
                    </a:moveTo>
                    <a:cubicBezTo>
                      <a:pt x="396" y="1"/>
                      <a:pt x="236" y="51"/>
                      <a:pt x="129" y="136"/>
                    </a:cubicBezTo>
                    <a:cubicBezTo>
                      <a:pt x="1" y="239"/>
                      <a:pt x="1" y="342"/>
                      <a:pt x="1" y="471"/>
                    </a:cubicBezTo>
                    <a:cubicBezTo>
                      <a:pt x="58" y="482"/>
                      <a:pt x="111" y="494"/>
                      <a:pt x="163" y="494"/>
                    </a:cubicBezTo>
                    <a:cubicBezTo>
                      <a:pt x="227" y="494"/>
                      <a:pt x="290" y="476"/>
                      <a:pt x="361" y="419"/>
                    </a:cubicBezTo>
                    <a:cubicBezTo>
                      <a:pt x="464" y="342"/>
                      <a:pt x="593" y="136"/>
                      <a:pt x="593" y="7"/>
                    </a:cubicBezTo>
                    <a:cubicBezTo>
                      <a:pt x="571" y="3"/>
                      <a:pt x="546" y="1"/>
                      <a:pt x="5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1" name="Google Shape;19631;p53"/>
              <p:cNvSpPr/>
              <p:nvPr/>
            </p:nvSpPr>
            <p:spPr>
              <a:xfrm>
                <a:off x="1874404" y="2307308"/>
                <a:ext cx="23953" cy="14544"/>
              </a:xfrm>
              <a:custGeom>
                <a:rect b="b" l="l" r="r" t="t"/>
                <a:pathLst>
                  <a:path extrusionOk="0" h="422" w="695">
                    <a:moveTo>
                      <a:pt x="485" y="0"/>
                    </a:moveTo>
                    <a:cubicBezTo>
                      <a:pt x="391" y="0"/>
                      <a:pt x="291" y="21"/>
                      <a:pt x="206" y="49"/>
                    </a:cubicBezTo>
                    <a:cubicBezTo>
                      <a:pt x="51" y="126"/>
                      <a:pt x="26" y="204"/>
                      <a:pt x="0" y="332"/>
                    </a:cubicBezTo>
                    <a:cubicBezTo>
                      <a:pt x="67" y="383"/>
                      <a:pt x="134" y="422"/>
                      <a:pt x="215" y="422"/>
                    </a:cubicBezTo>
                    <a:cubicBezTo>
                      <a:pt x="259" y="422"/>
                      <a:pt x="307" y="411"/>
                      <a:pt x="360" y="384"/>
                    </a:cubicBezTo>
                    <a:cubicBezTo>
                      <a:pt x="489" y="332"/>
                      <a:pt x="669" y="178"/>
                      <a:pt x="695" y="49"/>
                    </a:cubicBezTo>
                    <a:cubicBezTo>
                      <a:pt x="637" y="14"/>
                      <a:pt x="563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2" name="Google Shape;19632;p53"/>
              <p:cNvSpPr/>
              <p:nvPr/>
            </p:nvSpPr>
            <p:spPr>
              <a:xfrm>
                <a:off x="1881469" y="2291006"/>
                <a:ext cx="13338" cy="11511"/>
              </a:xfrm>
              <a:custGeom>
                <a:rect b="b" l="l" r="r" t="t"/>
                <a:pathLst>
                  <a:path extrusionOk="0" h="334" w="387">
                    <a:moveTo>
                      <a:pt x="338" y="1"/>
                    </a:moveTo>
                    <a:cubicBezTo>
                      <a:pt x="256" y="1"/>
                      <a:pt x="141" y="43"/>
                      <a:pt x="78" y="85"/>
                    </a:cubicBezTo>
                    <a:cubicBezTo>
                      <a:pt x="1" y="162"/>
                      <a:pt x="1" y="213"/>
                      <a:pt x="1" y="316"/>
                    </a:cubicBezTo>
                    <a:cubicBezTo>
                      <a:pt x="33" y="327"/>
                      <a:pt x="60" y="333"/>
                      <a:pt x="89" y="333"/>
                    </a:cubicBezTo>
                    <a:cubicBezTo>
                      <a:pt x="130" y="333"/>
                      <a:pt x="172" y="321"/>
                      <a:pt x="233" y="291"/>
                    </a:cubicBezTo>
                    <a:cubicBezTo>
                      <a:pt x="310" y="239"/>
                      <a:pt x="387" y="110"/>
                      <a:pt x="387" y="7"/>
                    </a:cubicBezTo>
                    <a:cubicBezTo>
                      <a:pt x="373" y="3"/>
                      <a:pt x="356" y="1"/>
                      <a:pt x="3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3" name="Google Shape;19633;p53"/>
              <p:cNvSpPr/>
              <p:nvPr/>
            </p:nvSpPr>
            <p:spPr>
              <a:xfrm>
                <a:off x="1861066" y="2269948"/>
                <a:ext cx="9823" cy="16888"/>
              </a:xfrm>
              <a:custGeom>
                <a:rect b="b" l="l" r="r" t="t"/>
                <a:pathLst>
                  <a:path extrusionOk="0" h="490" w="285">
                    <a:moveTo>
                      <a:pt x="207" y="1"/>
                    </a:moveTo>
                    <a:cubicBezTo>
                      <a:pt x="130" y="26"/>
                      <a:pt x="52" y="155"/>
                      <a:pt x="27" y="258"/>
                    </a:cubicBezTo>
                    <a:cubicBezTo>
                      <a:pt x="1" y="361"/>
                      <a:pt x="52" y="438"/>
                      <a:pt x="104" y="490"/>
                    </a:cubicBezTo>
                    <a:cubicBezTo>
                      <a:pt x="207" y="464"/>
                      <a:pt x="258" y="413"/>
                      <a:pt x="284" y="310"/>
                    </a:cubicBezTo>
                    <a:cubicBezTo>
                      <a:pt x="284" y="207"/>
                      <a:pt x="284" y="78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4" name="Google Shape;19634;p53"/>
              <p:cNvSpPr/>
              <p:nvPr/>
            </p:nvSpPr>
            <p:spPr>
              <a:xfrm>
                <a:off x="1929375" y="2219388"/>
                <a:ext cx="23988" cy="46183"/>
              </a:xfrm>
              <a:custGeom>
                <a:rect b="b" l="l" r="r" t="t"/>
                <a:pathLst>
                  <a:path extrusionOk="0" h="1340" w="696">
                    <a:moveTo>
                      <a:pt x="310" y="1"/>
                    </a:moveTo>
                    <a:cubicBezTo>
                      <a:pt x="129" y="129"/>
                      <a:pt x="1" y="515"/>
                      <a:pt x="1" y="799"/>
                    </a:cubicBezTo>
                    <a:cubicBezTo>
                      <a:pt x="27" y="1082"/>
                      <a:pt x="155" y="1210"/>
                      <a:pt x="361" y="1339"/>
                    </a:cubicBezTo>
                    <a:cubicBezTo>
                      <a:pt x="567" y="1185"/>
                      <a:pt x="696" y="1056"/>
                      <a:pt x="670" y="773"/>
                    </a:cubicBezTo>
                    <a:cubicBezTo>
                      <a:pt x="670" y="490"/>
                      <a:pt x="516" y="129"/>
                      <a:pt x="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5" name="Google Shape;19635;p53"/>
              <p:cNvSpPr/>
              <p:nvPr/>
            </p:nvSpPr>
            <p:spPr>
              <a:xfrm>
                <a:off x="1944471" y="2246340"/>
                <a:ext cx="26641" cy="21541"/>
              </a:xfrm>
              <a:custGeom>
                <a:rect b="b" l="l" r="r" t="t"/>
                <a:pathLst>
                  <a:path extrusionOk="0" h="625" w="773">
                    <a:moveTo>
                      <a:pt x="648" y="0"/>
                    </a:moveTo>
                    <a:cubicBezTo>
                      <a:pt x="487" y="0"/>
                      <a:pt x="302" y="70"/>
                      <a:pt x="181" y="171"/>
                    </a:cubicBezTo>
                    <a:cubicBezTo>
                      <a:pt x="26" y="300"/>
                      <a:pt x="0" y="428"/>
                      <a:pt x="0" y="583"/>
                    </a:cubicBezTo>
                    <a:cubicBezTo>
                      <a:pt x="84" y="607"/>
                      <a:pt x="156" y="625"/>
                      <a:pt x="225" y="625"/>
                    </a:cubicBezTo>
                    <a:cubicBezTo>
                      <a:pt x="305" y="625"/>
                      <a:pt x="381" y="600"/>
                      <a:pt x="464" y="531"/>
                    </a:cubicBezTo>
                    <a:cubicBezTo>
                      <a:pt x="618" y="428"/>
                      <a:pt x="773" y="171"/>
                      <a:pt x="773" y="17"/>
                    </a:cubicBezTo>
                    <a:cubicBezTo>
                      <a:pt x="734" y="6"/>
                      <a:pt x="692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6" name="Google Shape;19636;p53"/>
              <p:cNvSpPr/>
              <p:nvPr/>
            </p:nvSpPr>
            <p:spPr>
              <a:xfrm>
                <a:off x="2018088" y="2297244"/>
                <a:ext cx="30191" cy="18370"/>
              </a:xfrm>
              <a:custGeom>
                <a:rect b="b" l="l" r="r" t="t"/>
                <a:pathLst>
                  <a:path extrusionOk="0" h="533" w="876">
                    <a:moveTo>
                      <a:pt x="586" y="0"/>
                    </a:moveTo>
                    <a:cubicBezTo>
                      <a:pt x="477" y="0"/>
                      <a:pt x="361" y="19"/>
                      <a:pt x="258" y="58"/>
                    </a:cubicBezTo>
                    <a:cubicBezTo>
                      <a:pt x="78" y="135"/>
                      <a:pt x="26" y="264"/>
                      <a:pt x="1" y="418"/>
                    </a:cubicBezTo>
                    <a:cubicBezTo>
                      <a:pt x="104" y="487"/>
                      <a:pt x="184" y="533"/>
                      <a:pt x="279" y="533"/>
                    </a:cubicBezTo>
                    <a:cubicBezTo>
                      <a:pt x="327" y="533"/>
                      <a:pt x="378" y="521"/>
                      <a:pt x="438" y="496"/>
                    </a:cubicBezTo>
                    <a:cubicBezTo>
                      <a:pt x="618" y="418"/>
                      <a:pt x="850" y="238"/>
                      <a:pt x="876" y="58"/>
                    </a:cubicBezTo>
                    <a:cubicBezTo>
                      <a:pt x="799" y="19"/>
                      <a:pt x="696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7" name="Google Shape;19637;p53"/>
              <p:cNvSpPr/>
              <p:nvPr/>
            </p:nvSpPr>
            <p:spPr>
              <a:xfrm>
                <a:off x="1968424" y="2280770"/>
                <a:ext cx="18646" cy="14406"/>
              </a:xfrm>
              <a:custGeom>
                <a:rect b="b" l="l" r="r" t="t"/>
                <a:pathLst>
                  <a:path extrusionOk="0" h="418" w="541">
                    <a:moveTo>
                      <a:pt x="424" y="1"/>
                    </a:moveTo>
                    <a:cubicBezTo>
                      <a:pt x="318" y="1"/>
                      <a:pt x="203" y="43"/>
                      <a:pt x="129" y="99"/>
                    </a:cubicBezTo>
                    <a:cubicBezTo>
                      <a:pt x="26" y="176"/>
                      <a:pt x="0" y="279"/>
                      <a:pt x="26" y="382"/>
                    </a:cubicBezTo>
                    <a:cubicBezTo>
                      <a:pt x="72" y="405"/>
                      <a:pt x="113" y="418"/>
                      <a:pt x="154" y="418"/>
                    </a:cubicBezTo>
                    <a:cubicBezTo>
                      <a:pt x="204" y="418"/>
                      <a:pt x="252" y="398"/>
                      <a:pt x="309" y="356"/>
                    </a:cubicBezTo>
                    <a:cubicBezTo>
                      <a:pt x="412" y="279"/>
                      <a:pt x="541" y="124"/>
                      <a:pt x="541" y="21"/>
                    </a:cubicBezTo>
                    <a:cubicBezTo>
                      <a:pt x="505" y="7"/>
                      <a:pt x="465" y="1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8" name="Google Shape;19638;p53"/>
              <p:cNvSpPr/>
              <p:nvPr/>
            </p:nvSpPr>
            <p:spPr>
              <a:xfrm>
                <a:off x="2003888" y="2282390"/>
                <a:ext cx="12476" cy="21299"/>
              </a:xfrm>
              <a:custGeom>
                <a:rect b="b" l="l" r="r" t="t"/>
                <a:pathLst>
                  <a:path extrusionOk="0" h="618" w="362">
                    <a:moveTo>
                      <a:pt x="258" y="0"/>
                    </a:moveTo>
                    <a:cubicBezTo>
                      <a:pt x="155" y="26"/>
                      <a:pt x="52" y="206"/>
                      <a:pt x="27" y="335"/>
                    </a:cubicBezTo>
                    <a:cubicBezTo>
                      <a:pt x="1" y="463"/>
                      <a:pt x="52" y="541"/>
                      <a:pt x="130" y="618"/>
                    </a:cubicBezTo>
                    <a:cubicBezTo>
                      <a:pt x="232" y="566"/>
                      <a:pt x="310" y="515"/>
                      <a:pt x="335" y="386"/>
                    </a:cubicBezTo>
                    <a:cubicBezTo>
                      <a:pt x="361" y="257"/>
                      <a:pt x="335" y="77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9" name="Google Shape;19639;p53"/>
              <p:cNvSpPr/>
              <p:nvPr/>
            </p:nvSpPr>
            <p:spPr>
              <a:xfrm>
                <a:off x="1751089" y="2456437"/>
                <a:ext cx="34637" cy="19094"/>
              </a:xfrm>
              <a:custGeom>
                <a:rect b="b" l="l" r="r" t="t"/>
                <a:pathLst>
                  <a:path extrusionOk="0" h="554" w="1005">
                    <a:moveTo>
                      <a:pt x="686" y="1"/>
                    </a:moveTo>
                    <a:cubicBezTo>
                      <a:pt x="642" y="1"/>
                      <a:pt x="594" y="7"/>
                      <a:pt x="541" y="21"/>
                    </a:cubicBezTo>
                    <a:cubicBezTo>
                      <a:pt x="309" y="72"/>
                      <a:pt x="52" y="252"/>
                      <a:pt x="0" y="432"/>
                    </a:cubicBezTo>
                    <a:cubicBezTo>
                      <a:pt x="97" y="513"/>
                      <a:pt x="254" y="553"/>
                      <a:pt x="408" y="553"/>
                    </a:cubicBezTo>
                    <a:cubicBezTo>
                      <a:pt x="501" y="553"/>
                      <a:pt x="592" y="539"/>
                      <a:pt x="670" y="510"/>
                    </a:cubicBezTo>
                    <a:cubicBezTo>
                      <a:pt x="875" y="458"/>
                      <a:pt x="953" y="329"/>
                      <a:pt x="1004" y="149"/>
                    </a:cubicBezTo>
                    <a:cubicBezTo>
                      <a:pt x="909" y="54"/>
                      <a:pt x="813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0" name="Google Shape;19640;p53"/>
              <p:cNvSpPr/>
              <p:nvPr/>
            </p:nvSpPr>
            <p:spPr>
              <a:xfrm>
                <a:off x="1766150" y="2442754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82" y="1"/>
                    </a:moveTo>
                    <a:cubicBezTo>
                      <a:pt x="63" y="1"/>
                      <a:pt x="44" y="2"/>
                      <a:pt x="27" y="6"/>
                    </a:cubicBezTo>
                    <a:cubicBezTo>
                      <a:pt x="1" y="134"/>
                      <a:pt x="130" y="340"/>
                      <a:pt x="258" y="443"/>
                    </a:cubicBezTo>
                    <a:cubicBezTo>
                      <a:pt x="315" y="486"/>
                      <a:pt x="372" y="505"/>
                      <a:pt x="433" y="505"/>
                    </a:cubicBezTo>
                    <a:cubicBezTo>
                      <a:pt x="482" y="505"/>
                      <a:pt x="535" y="492"/>
                      <a:pt x="593" y="469"/>
                    </a:cubicBezTo>
                    <a:cubicBezTo>
                      <a:pt x="593" y="340"/>
                      <a:pt x="593" y="237"/>
                      <a:pt x="490" y="134"/>
                    </a:cubicBezTo>
                    <a:cubicBezTo>
                      <a:pt x="378" y="68"/>
                      <a:pt x="209" y="1"/>
                      <a:pt x="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1" name="Google Shape;19641;p53"/>
              <p:cNvSpPr/>
              <p:nvPr/>
            </p:nvSpPr>
            <p:spPr>
              <a:xfrm>
                <a:off x="1767046" y="2418974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52" y="1"/>
                    </a:moveTo>
                    <a:cubicBezTo>
                      <a:pt x="1" y="129"/>
                      <a:pt x="52" y="335"/>
                      <a:pt x="155" y="464"/>
                    </a:cubicBezTo>
                    <a:cubicBezTo>
                      <a:pt x="232" y="593"/>
                      <a:pt x="335" y="619"/>
                      <a:pt x="464" y="619"/>
                    </a:cubicBezTo>
                    <a:cubicBezTo>
                      <a:pt x="515" y="490"/>
                      <a:pt x="541" y="387"/>
                      <a:pt x="464" y="258"/>
                    </a:cubicBezTo>
                    <a:cubicBezTo>
                      <a:pt x="361" y="129"/>
                      <a:pt x="181" y="1"/>
                      <a:pt x="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2" name="Google Shape;19642;p53"/>
              <p:cNvSpPr/>
              <p:nvPr/>
            </p:nvSpPr>
            <p:spPr>
              <a:xfrm>
                <a:off x="1751985" y="2425867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2"/>
                      <a:pt x="0" y="7"/>
                    </a:cubicBezTo>
                    <a:cubicBezTo>
                      <a:pt x="0" y="84"/>
                      <a:pt x="52" y="213"/>
                      <a:pt x="155" y="290"/>
                    </a:cubicBezTo>
                    <a:cubicBezTo>
                      <a:pt x="201" y="336"/>
                      <a:pt x="238" y="345"/>
                      <a:pt x="282" y="345"/>
                    </a:cubicBezTo>
                    <a:cubicBezTo>
                      <a:pt x="312" y="345"/>
                      <a:pt x="345" y="341"/>
                      <a:pt x="386" y="341"/>
                    </a:cubicBezTo>
                    <a:cubicBezTo>
                      <a:pt x="386" y="238"/>
                      <a:pt x="386" y="187"/>
                      <a:pt x="309" y="110"/>
                    </a:cubicBezTo>
                    <a:cubicBezTo>
                      <a:pt x="245" y="46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3" name="Google Shape;19643;p53"/>
              <p:cNvSpPr/>
              <p:nvPr/>
            </p:nvSpPr>
            <p:spPr>
              <a:xfrm>
                <a:off x="1736889" y="2451818"/>
                <a:ext cx="17784" cy="8892"/>
              </a:xfrm>
              <a:custGeom>
                <a:rect b="b" l="l" r="r" t="t"/>
                <a:pathLst>
                  <a:path extrusionOk="0" h="258" w="516">
                    <a:moveTo>
                      <a:pt x="309" y="0"/>
                    </a:moveTo>
                    <a:cubicBezTo>
                      <a:pt x="181" y="26"/>
                      <a:pt x="52" y="77"/>
                      <a:pt x="1" y="155"/>
                    </a:cubicBezTo>
                    <a:cubicBezTo>
                      <a:pt x="52" y="232"/>
                      <a:pt x="206" y="258"/>
                      <a:pt x="309" y="258"/>
                    </a:cubicBezTo>
                    <a:cubicBezTo>
                      <a:pt x="412" y="258"/>
                      <a:pt x="464" y="206"/>
                      <a:pt x="515" y="129"/>
                    </a:cubicBezTo>
                    <a:cubicBezTo>
                      <a:pt x="438" y="52"/>
                      <a:pt x="412" y="0"/>
                      <a:pt x="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4" name="Google Shape;19644;p53"/>
              <p:cNvSpPr/>
              <p:nvPr/>
            </p:nvSpPr>
            <p:spPr>
              <a:xfrm>
                <a:off x="1755535" y="2838409"/>
                <a:ext cx="35499" cy="19438"/>
              </a:xfrm>
              <a:custGeom>
                <a:rect b="b" l="l" r="r" t="t"/>
                <a:pathLst>
                  <a:path extrusionOk="0" h="564" w="1030">
                    <a:moveTo>
                      <a:pt x="695" y="0"/>
                    </a:moveTo>
                    <a:cubicBezTo>
                      <a:pt x="648" y="0"/>
                      <a:pt x="597" y="10"/>
                      <a:pt x="541" y="31"/>
                    </a:cubicBezTo>
                    <a:cubicBezTo>
                      <a:pt x="335" y="82"/>
                      <a:pt x="77" y="263"/>
                      <a:pt x="0" y="443"/>
                    </a:cubicBezTo>
                    <a:cubicBezTo>
                      <a:pt x="97" y="523"/>
                      <a:pt x="253" y="563"/>
                      <a:pt x="408" y="563"/>
                    </a:cubicBezTo>
                    <a:cubicBezTo>
                      <a:pt x="500" y="563"/>
                      <a:pt x="592" y="549"/>
                      <a:pt x="669" y="520"/>
                    </a:cubicBezTo>
                    <a:cubicBezTo>
                      <a:pt x="901" y="468"/>
                      <a:pt x="952" y="340"/>
                      <a:pt x="1030" y="160"/>
                    </a:cubicBezTo>
                    <a:cubicBezTo>
                      <a:pt x="918" y="66"/>
                      <a:pt x="819" y="0"/>
                      <a:pt x="6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5" name="Google Shape;19645;p53"/>
              <p:cNvSpPr/>
              <p:nvPr/>
            </p:nvSpPr>
            <p:spPr>
              <a:xfrm>
                <a:off x="1771492" y="2825037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73" y="0"/>
                    </a:moveTo>
                    <a:cubicBezTo>
                      <a:pt x="47" y="0"/>
                      <a:pt x="22" y="3"/>
                      <a:pt x="0" y="7"/>
                    </a:cubicBezTo>
                    <a:cubicBezTo>
                      <a:pt x="0" y="136"/>
                      <a:pt x="103" y="342"/>
                      <a:pt x="232" y="419"/>
                    </a:cubicBezTo>
                    <a:cubicBezTo>
                      <a:pt x="307" y="479"/>
                      <a:pt x="365" y="504"/>
                      <a:pt x="426" y="504"/>
                    </a:cubicBezTo>
                    <a:cubicBezTo>
                      <a:pt x="469" y="504"/>
                      <a:pt x="513" y="492"/>
                      <a:pt x="567" y="470"/>
                    </a:cubicBezTo>
                    <a:cubicBezTo>
                      <a:pt x="592" y="342"/>
                      <a:pt x="592" y="239"/>
                      <a:pt x="464" y="136"/>
                    </a:cubicBezTo>
                    <a:cubicBezTo>
                      <a:pt x="357" y="50"/>
                      <a:pt x="197" y="0"/>
                      <a:pt x="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6" name="Google Shape;19646;p53"/>
              <p:cNvSpPr/>
              <p:nvPr/>
            </p:nvSpPr>
            <p:spPr>
              <a:xfrm>
                <a:off x="1771492" y="2801325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0" y="129"/>
                      <a:pt x="78" y="335"/>
                      <a:pt x="155" y="463"/>
                    </a:cubicBezTo>
                    <a:cubicBezTo>
                      <a:pt x="258" y="592"/>
                      <a:pt x="361" y="592"/>
                      <a:pt x="489" y="592"/>
                    </a:cubicBezTo>
                    <a:cubicBezTo>
                      <a:pt x="541" y="489"/>
                      <a:pt x="541" y="386"/>
                      <a:pt x="464" y="257"/>
                    </a:cubicBezTo>
                    <a:cubicBezTo>
                      <a:pt x="361" y="129"/>
                      <a:pt x="180" y="0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7" name="Google Shape;19647;p53"/>
              <p:cNvSpPr/>
              <p:nvPr/>
            </p:nvSpPr>
            <p:spPr>
              <a:xfrm>
                <a:off x="1817606" y="2663811"/>
                <a:ext cx="13338" cy="12166"/>
              </a:xfrm>
              <a:custGeom>
                <a:rect b="b" l="l" r="r" t="t"/>
                <a:pathLst>
                  <a:path extrusionOk="0" h="353" w="387">
                    <a:moveTo>
                      <a:pt x="1" y="1"/>
                    </a:moveTo>
                    <a:cubicBezTo>
                      <a:pt x="1" y="104"/>
                      <a:pt x="78" y="232"/>
                      <a:pt x="155" y="309"/>
                    </a:cubicBezTo>
                    <a:cubicBezTo>
                      <a:pt x="200" y="340"/>
                      <a:pt x="246" y="352"/>
                      <a:pt x="291" y="352"/>
                    </a:cubicBezTo>
                    <a:cubicBezTo>
                      <a:pt x="323" y="352"/>
                      <a:pt x="355" y="346"/>
                      <a:pt x="387" y="335"/>
                    </a:cubicBezTo>
                    <a:cubicBezTo>
                      <a:pt x="387" y="258"/>
                      <a:pt x="387" y="181"/>
                      <a:pt x="310" y="129"/>
                    </a:cubicBezTo>
                    <a:cubicBezTo>
                      <a:pt x="232" y="52"/>
                      <a:pt x="10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8" name="Google Shape;19648;p53"/>
              <p:cNvSpPr/>
              <p:nvPr/>
            </p:nvSpPr>
            <p:spPr>
              <a:xfrm>
                <a:off x="1806094" y="2740116"/>
                <a:ext cx="16888" cy="8892"/>
              </a:xfrm>
              <a:custGeom>
                <a:rect b="b" l="l" r="r" t="t"/>
                <a:pathLst>
                  <a:path extrusionOk="0" h="258" w="490">
                    <a:moveTo>
                      <a:pt x="283" y="0"/>
                    </a:moveTo>
                    <a:cubicBezTo>
                      <a:pt x="180" y="0"/>
                      <a:pt x="52" y="52"/>
                      <a:pt x="0" y="129"/>
                    </a:cubicBezTo>
                    <a:cubicBezTo>
                      <a:pt x="52" y="206"/>
                      <a:pt x="206" y="258"/>
                      <a:pt x="309" y="258"/>
                    </a:cubicBezTo>
                    <a:cubicBezTo>
                      <a:pt x="412" y="232"/>
                      <a:pt x="463" y="180"/>
                      <a:pt x="489" y="129"/>
                    </a:cubicBezTo>
                    <a:cubicBezTo>
                      <a:pt x="438" y="52"/>
                      <a:pt x="412" y="0"/>
                      <a:pt x="2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9" name="Google Shape;19649;p53"/>
              <p:cNvSpPr/>
              <p:nvPr/>
            </p:nvSpPr>
            <p:spPr>
              <a:xfrm>
                <a:off x="2127203" y="2763173"/>
                <a:ext cx="31087" cy="40841"/>
              </a:xfrm>
              <a:custGeom>
                <a:rect b="b" l="l" r="r" t="t"/>
                <a:pathLst>
                  <a:path extrusionOk="0" h="1185" w="902">
                    <a:moveTo>
                      <a:pt x="798" y="0"/>
                    </a:moveTo>
                    <a:lnTo>
                      <a:pt x="798" y="0"/>
                    </a:lnTo>
                    <a:cubicBezTo>
                      <a:pt x="567" y="26"/>
                      <a:pt x="258" y="309"/>
                      <a:pt x="129" y="541"/>
                    </a:cubicBezTo>
                    <a:cubicBezTo>
                      <a:pt x="1" y="798"/>
                      <a:pt x="52" y="953"/>
                      <a:pt x="155" y="1184"/>
                    </a:cubicBezTo>
                    <a:cubicBezTo>
                      <a:pt x="387" y="1159"/>
                      <a:pt x="567" y="1107"/>
                      <a:pt x="721" y="850"/>
                    </a:cubicBezTo>
                    <a:cubicBezTo>
                      <a:pt x="850" y="618"/>
                      <a:pt x="901" y="232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0" name="Google Shape;19650;p53"/>
              <p:cNvSpPr/>
              <p:nvPr/>
            </p:nvSpPr>
            <p:spPr>
              <a:xfrm>
                <a:off x="2134303" y="2796707"/>
                <a:ext cx="32845" cy="16336"/>
              </a:xfrm>
              <a:custGeom>
                <a:rect b="b" l="l" r="r" t="t"/>
                <a:pathLst>
                  <a:path extrusionOk="0" h="474" w="953">
                    <a:moveTo>
                      <a:pt x="444" y="0"/>
                    </a:moveTo>
                    <a:cubicBezTo>
                      <a:pt x="416" y="0"/>
                      <a:pt x="388" y="2"/>
                      <a:pt x="361" y="5"/>
                    </a:cubicBezTo>
                    <a:cubicBezTo>
                      <a:pt x="155" y="31"/>
                      <a:pt x="78" y="134"/>
                      <a:pt x="0" y="289"/>
                    </a:cubicBezTo>
                    <a:cubicBezTo>
                      <a:pt x="112" y="401"/>
                      <a:pt x="186" y="474"/>
                      <a:pt x="338" y="474"/>
                    </a:cubicBezTo>
                    <a:cubicBezTo>
                      <a:pt x="361" y="474"/>
                      <a:pt x="386" y="472"/>
                      <a:pt x="412" y="469"/>
                    </a:cubicBezTo>
                    <a:cubicBezTo>
                      <a:pt x="618" y="443"/>
                      <a:pt x="850" y="314"/>
                      <a:pt x="953" y="160"/>
                    </a:cubicBezTo>
                    <a:cubicBezTo>
                      <a:pt x="841" y="70"/>
                      <a:pt x="632" y="0"/>
                      <a:pt x="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1" name="Google Shape;19651;p53"/>
              <p:cNvSpPr/>
              <p:nvPr/>
            </p:nvSpPr>
            <p:spPr>
              <a:xfrm>
                <a:off x="2154706" y="2814456"/>
                <a:ext cx="32845" cy="16371"/>
              </a:xfrm>
              <a:custGeom>
                <a:rect b="b" l="l" r="r" t="t"/>
                <a:pathLst>
                  <a:path extrusionOk="0" h="475" w="953">
                    <a:moveTo>
                      <a:pt x="346" y="0"/>
                    </a:moveTo>
                    <a:cubicBezTo>
                      <a:pt x="205" y="0"/>
                      <a:pt x="112" y="73"/>
                      <a:pt x="0" y="185"/>
                    </a:cubicBezTo>
                    <a:cubicBezTo>
                      <a:pt x="78" y="340"/>
                      <a:pt x="155" y="443"/>
                      <a:pt x="361" y="468"/>
                    </a:cubicBezTo>
                    <a:cubicBezTo>
                      <a:pt x="391" y="473"/>
                      <a:pt x="424" y="475"/>
                      <a:pt x="458" y="475"/>
                    </a:cubicBezTo>
                    <a:cubicBezTo>
                      <a:pt x="631" y="475"/>
                      <a:pt x="845" y="421"/>
                      <a:pt x="953" y="314"/>
                    </a:cubicBezTo>
                    <a:cubicBezTo>
                      <a:pt x="876" y="160"/>
                      <a:pt x="618" y="31"/>
                      <a:pt x="412" y="5"/>
                    </a:cubicBezTo>
                    <a:cubicBezTo>
                      <a:pt x="389" y="2"/>
                      <a:pt x="367" y="0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2" name="Google Shape;19652;p53"/>
              <p:cNvSpPr/>
              <p:nvPr/>
            </p:nvSpPr>
            <p:spPr>
              <a:xfrm>
                <a:off x="2173317" y="2799533"/>
                <a:ext cx="22230" cy="11580"/>
              </a:xfrm>
              <a:custGeom>
                <a:rect b="b" l="l" r="r" t="t"/>
                <a:pathLst>
                  <a:path extrusionOk="0" h="336" w="645">
                    <a:moveTo>
                      <a:pt x="258" y="1"/>
                    </a:moveTo>
                    <a:cubicBezTo>
                      <a:pt x="130" y="26"/>
                      <a:pt x="78" y="78"/>
                      <a:pt x="1" y="181"/>
                    </a:cubicBezTo>
                    <a:cubicBezTo>
                      <a:pt x="78" y="284"/>
                      <a:pt x="155" y="335"/>
                      <a:pt x="284" y="335"/>
                    </a:cubicBezTo>
                    <a:cubicBezTo>
                      <a:pt x="413" y="309"/>
                      <a:pt x="593" y="232"/>
                      <a:pt x="644" y="129"/>
                    </a:cubicBezTo>
                    <a:cubicBezTo>
                      <a:pt x="567" y="52"/>
                      <a:pt x="387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3" name="Google Shape;19653;p53"/>
              <p:cNvSpPr/>
              <p:nvPr/>
            </p:nvSpPr>
            <p:spPr>
              <a:xfrm>
                <a:off x="2164460" y="2763173"/>
                <a:ext cx="16888" cy="16888"/>
              </a:xfrm>
              <a:custGeom>
                <a:rect b="b" l="l" r="r" t="t"/>
                <a:pathLst>
                  <a:path extrusionOk="0" h="490" w="490">
                    <a:moveTo>
                      <a:pt x="464" y="0"/>
                    </a:moveTo>
                    <a:cubicBezTo>
                      <a:pt x="335" y="0"/>
                      <a:pt x="181" y="78"/>
                      <a:pt x="103" y="181"/>
                    </a:cubicBezTo>
                    <a:cubicBezTo>
                      <a:pt x="1" y="283"/>
                      <a:pt x="1" y="361"/>
                      <a:pt x="26" y="489"/>
                    </a:cubicBezTo>
                    <a:cubicBezTo>
                      <a:pt x="155" y="489"/>
                      <a:pt x="232" y="489"/>
                      <a:pt x="335" y="386"/>
                    </a:cubicBezTo>
                    <a:cubicBezTo>
                      <a:pt x="412" y="283"/>
                      <a:pt x="490" y="103"/>
                      <a:pt x="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4" name="Google Shape;19654;p53"/>
              <p:cNvSpPr/>
              <p:nvPr/>
            </p:nvSpPr>
            <p:spPr>
              <a:xfrm>
                <a:off x="2112108" y="2518335"/>
                <a:ext cx="36430" cy="17784"/>
              </a:xfrm>
              <a:custGeom>
                <a:rect b="b" l="l" r="r" t="t"/>
                <a:pathLst>
                  <a:path extrusionOk="0" h="516" w="1057">
                    <a:moveTo>
                      <a:pt x="439" y="1"/>
                    </a:moveTo>
                    <a:cubicBezTo>
                      <a:pt x="207" y="1"/>
                      <a:pt x="130" y="103"/>
                      <a:pt x="1" y="258"/>
                    </a:cubicBezTo>
                    <a:cubicBezTo>
                      <a:pt x="130" y="412"/>
                      <a:pt x="207" y="515"/>
                      <a:pt x="439" y="515"/>
                    </a:cubicBezTo>
                    <a:cubicBezTo>
                      <a:pt x="644" y="515"/>
                      <a:pt x="953" y="412"/>
                      <a:pt x="1056" y="258"/>
                    </a:cubicBezTo>
                    <a:cubicBezTo>
                      <a:pt x="953" y="103"/>
                      <a:pt x="670" y="1"/>
                      <a:pt x="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5" name="Google Shape;19655;p53"/>
              <p:cNvSpPr/>
              <p:nvPr/>
            </p:nvSpPr>
            <p:spPr>
              <a:xfrm>
                <a:off x="2108558" y="2528985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0"/>
                    </a:moveTo>
                    <a:cubicBezTo>
                      <a:pt x="27" y="129"/>
                      <a:pt x="1" y="232"/>
                      <a:pt x="104" y="361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2" y="489"/>
                      <a:pt x="490" y="283"/>
                      <a:pt x="387" y="155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6" name="Google Shape;19656;p53"/>
              <p:cNvSpPr/>
              <p:nvPr/>
            </p:nvSpPr>
            <p:spPr>
              <a:xfrm>
                <a:off x="2114796" y="2499793"/>
                <a:ext cx="23988" cy="14579"/>
              </a:xfrm>
              <a:custGeom>
                <a:rect b="b" l="l" r="r" t="t"/>
                <a:pathLst>
                  <a:path extrusionOk="0" h="423" w="696">
                    <a:moveTo>
                      <a:pt x="485" y="1"/>
                    </a:moveTo>
                    <a:cubicBezTo>
                      <a:pt x="391" y="1"/>
                      <a:pt x="291" y="21"/>
                      <a:pt x="206" y="49"/>
                    </a:cubicBezTo>
                    <a:cubicBezTo>
                      <a:pt x="52" y="127"/>
                      <a:pt x="26" y="204"/>
                      <a:pt x="0" y="333"/>
                    </a:cubicBezTo>
                    <a:cubicBezTo>
                      <a:pt x="84" y="383"/>
                      <a:pt x="146" y="422"/>
                      <a:pt x="222" y="422"/>
                    </a:cubicBezTo>
                    <a:cubicBezTo>
                      <a:pt x="262" y="422"/>
                      <a:pt x="307" y="411"/>
                      <a:pt x="361" y="384"/>
                    </a:cubicBezTo>
                    <a:cubicBezTo>
                      <a:pt x="489" y="333"/>
                      <a:pt x="669" y="178"/>
                      <a:pt x="695" y="49"/>
                    </a:cubicBezTo>
                    <a:cubicBezTo>
                      <a:pt x="637" y="15"/>
                      <a:pt x="563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7" name="Google Shape;19657;p53"/>
              <p:cNvSpPr/>
              <p:nvPr/>
            </p:nvSpPr>
            <p:spPr>
              <a:xfrm>
                <a:off x="2131649" y="2539600"/>
                <a:ext cx="23988" cy="14475"/>
              </a:xfrm>
              <a:custGeom>
                <a:rect b="b" l="l" r="r" t="t"/>
                <a:pathLst>
                  <a:path extrusionOk="0" h="420" w="696">
                    <a:moveTo>
                      <a:pt x="220" y="0"/>
                    </a:moveTo>
                    <a:cubicBezTo>
                      <a:pt x="145" y="0"/>
                      <a:pt x="83" y="29"/>
                      <a:pt x="0" y="78"/>
                    </a:cubicBezTo>
                    <a:cubicBezTo>
                      <a:pt x="52" y="207"/>
                      <a:pt x="77" y="310"/>
                      <a:pt x="232" y="362"/>
                    </a:cubicBezTo>
                    <a:cubicBezTo>
                      <a:pt x="296" y="400"/>
                      <a:pt x="386" y="419"/>
                      <a:pt x="473" y="419"/>
                    </a:cubicBezTo>
                    <a:cubicBezTo>
                      <a:pt x="560" y="419"/>
                      <a:pt x="644" y="400"/>
                      <a:pt x="695" y="362"/>
                    </a:cubicBezTo>
                    <a:cubicBezTo>
                      <a:pt x="669" y="233"/>
                      <a:pt x="515" y="104"/>
                      <a:pt x="361" y="27"/>
                    </a:cubicBezTo>
                    <a:cubicBezTo>
                      <a:pt x="306" y="9"/>
                      <a:pt x="261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8" name="Google Shape;19658;p53"/>
              <p:cNvSpPr/>
              <p:nvPr/>
            </p:nvSpPr>
            <p:spPr>
              <a:xfrm>
                <a:off x="2107696" y="2561072"/>
                <a:ext cx="20438" cy="18646"/>
              </a:xfrm>
              <a:custGeom>
                <a:rect b="b" l="l" r="r" t="t"/>
                <a:pathLst>
                  <a:path extrusionOk="0" h="541" w="593">
                    <a:moveTo>
                      <a:pt x="172" y="1"/>
                    </a:moveTo>
                    <a:cubicBezTo>
                      <a:pt x="127" y="1"/>
                      <a:pt x="79" y="11"/>
                      <a:pt x="26" y="22"/>
                    </a:cubicBezTo>
                    <a:cubicBezTo>
                      <a:pt x="0" y="150"/>
                      <a:pt x="0" y="253"/>
                      <a:pt x="129" y="356"/>
                    </a:cubicBezTo>
                    <a:cubicBezTo>
                      <a:pt x="221" y="448"/>
                      <a:pt x="395" y="540"/>
                      <a:pt x="523" y="540"/>
                    </a:cubicBezTo>
                    <a:cubicBezTo>
                      <a:pt x="538" y="540"/>
                      <a:pt x="553" y="539"/>
                      <a:pt x="567" y="536"/>
                    </a:cubicBezTo>
                    <a:cubicBezTo>
                      <a:pt x="592" y="382"/>
                      <a:pt x="489" y="202"/>
                      <a:pt x="361" y="99"/>
                    </a:cubicBezTo>
                    <a:cubicBezTo>
                      <a:pt x="300" y="23"/>
                      <a:pt x="239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9" name="Google Shape;19659;p53"/>
              <p:cNvSpPr/>
              <p:nvPr/>
            </p:nvSpPr>
            <p:spPr>
              <a:xfrm>
                <a:off x="2070440" y="2571549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436" y="518"/>
                      <a:pt x="460" y="520"/>
                      <a:pt x="485" y="520"/>
                    </a:cubicBezTo>
                    <a:cubicBezTo>
                      <a:pt x="700" y="520"/>
                      <a:pt x="940" y="422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0" name="Google Shape;19660;p53"/>
              <p:cNvSpPr/>
              <p:nvPr/>
            </p:nvSpPr>
            <p:spPr>
              <a:xfrm>
                <a:off x="2063340" y="2588402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8" y="1"/>
                    </a:moveTo>
                    <a:cubicBezTo>
                      <a:pt x="26" y="130"/>
                      <a:pt x="0" y="207"/>
                      <a:pt x="78" y="335"/>
                    </a:cubicBezTo>
                    <a:cubicBezTo>
                      <a:pt x="181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1" name="Google Shape;19661;p53"/>
              <p:cNvSpPr/>
              <p:nvPr/>
            </p:nvSpPr>
            <p:spPr>
              <a:xfrm>
                <a:off x="2073093" y="2553041"/>
                <a:ext cx="23092" cy="14854"/>
              </a:xfrm>
              <a:custGeom>
                <a:rect b="b" l="l" r="r" t="t"/>
                <a:pathLst>
                  <a:path extrusionOk="0" h="431" w="670">
                    <a:moveTo>
                      <a:pt x="473" y="0"/>
                    </a:moveTo>
                    <a:cubicBezTo>
                      <a:pt x="379" y="0"/>
                      <a:pt x="277" y="21"/>
                      <a:pt x="206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73" y="394"/>
                      <a:pt x="146" y="430"/>
                      <a:pt x="228" y="430"/>
                    </a:cubicBezTo>
                    <a:cubicBezTo>
                      <a:pt x="262" y="430"/>
                      <a:pt x="297" y="424"/>
                      <a:pt x="335" y="409"/>
                    </a:cubicBezTo>
                    <a:cubicBezTo>
                      <a:pt x="489" y="332"/>
                      <a:pt x="644" y="177"/>
                      <a:pt x="670" y="49"/>
                    </a:cubicBezTo>
                    <a:cubicBezTo>
                      <a:pt x="623" y="14"/>
                      <a:pt x="550" y="0"/>
                      <a:pt x="4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2" name="Google Shape;19662;p53"/>
              <p:cNvSpPr/>
              <p:nvPr/>
            </p:nvSpPr>
            <p:spPr>
              <a:xfrm>
                <a:off x="2110350" y="2478253"/>
                <a:ext cx="20438" cy="17577"/>
              </a:xfrm>
              <a:custGeom>
                <a:rect b="b" l="l" r="r" t="t"/>
                <a:pathLst>
                  <a:path extrusionOk="0" h="510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0" y="237"/>
                      <a:pt x="0" y="340"/>
                      <a:pt x="26" y="494"/>
                    </a:cubicBezTo>
                    <a:cubicBezTo>
                      <a:pt x="73" y="504"/>
                      <a:pt x="117" y="510"/>
                      <a:pt x="158" y="510"/>
                    </a:cubicBezTo>
                    <a:cubicBezTo>
                      <a:pt x="230" y="510"/>
                      <a:pt x="296" y="492"/>
                      <a:pt x="361" y="443"/>
                    </a:cubicBezTo>
                    <a:cubicBezTo>
                      <a:pt x="490" y="340"/>
                      <a:pt x="592" y="134"/>
                      <a:pt x="592" y="5"/>
                    </a:cubicBezTo>
                    <a:cubicBezTo>
                      <a:pt x="576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3" name="Google Shape;19663;p53"/>
              <p:cNvSpPr/>
              <p:nvPr/>
            </p:nvSpPr>
            <p:spPr>
              <a:xfrm>
                <a:off x="2065994" y="2614526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1"/>
                    </a:moveTo>
                    <a:cubicBezTo>
                      <a:pt x="109" y="1"/>
                      <a:pt x="69" y="6"/>
                      <a:pt x="26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9" y="442"/>
                      <a:pt x="375" y="534"/>
                      <a:pt x="517" y="534"/>
                    </a:cubicBezTo>
                    <a:cubicBezTo>
                      <a:pt x="534" y="534"/>
                      <a:pt x="550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2" y="24"/>
                      <a:pt x="224" y="1"/>
                      <a:pt x="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4" name="Google Shape;19664;p53"/>
              <p:cNvSpPr/>
              <p:nvPr/>
            </p:nvSpPr>
            <p:spPr>
              <a:xfrm>
                <a:off x="2196409" y="2526331"/>
                <a:ext cx="36395" cy="17749"/>
              </a:xfrm>
              <a:custGeom>
                <a:rect b="b" l="l" r="r" t="t"/>
                <a:pathLst>
                  <a:path extrusionOk="0" h="515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180" y="515"/>
                      <a:pt x="412" y="515"/>
                    </a:cubicBezTo>
                    <a:cubicBezTo>
                      <a:pt x="644" y="515"/>
                      <a:pt x="927" y="438"/>
                      <a:pt x="1055" y="283"/>
                    </a:cubicBezTo>
                    <a:cubicBezTo>
                      <a:pt x="952" y="129"/>
                      <a:pt x="644" y="0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5" name="Google Shape;19665;p53"/>
              <p:cNvSpPr/>
              <p:nvPr/>
            </p:nvSpPr>
            <p:spPr>
              <a:xfrm>
                <a:off x="2189309" y="2543184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26" y="129"/>
                      <a:pt x="0" y="206"/>
                      <a:pt x="77" y="335"/>
                    </a:cubicBezTo>
                    <a:cubicBezTo>
                      <a:pt x="180" y="463"/>
                      <a:pt x="361" y="592"/>
                      <a:pt x="489" y="592"/>
                    </a:cubicBezTo>
                    <a:cubicBezTo>
                      <a:pt x="541" y="489"/>
                      <a:pt x="464" y="258"/>
                      <a:pt x="386" y="129"/>
                    </a:cubicBezTo>
                    <a:cubicBezTo>
                      <a:pt x="309" y="0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6" name="Google Shape;19666;p53"/>
              <p:cNvSpPr/>
              <p:nvPr/>
            </p:nvSpPr>
            <p:spPr>
              <a:xfrm>
                <a:off x="2199062" y="2507789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5" y="391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4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7" name="Google Shape;19667;p53"/>
              <p:cNvSpPr/>
              <p:nvPr/>
            </p:nvSpPr>
            <p:spPr>
              <a:xfrm>
                <a:off x="2191963" y="2569309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0"/>
                    </a:moveTo>
                    <a:cubicBezTo>
                      <a:pt x="95" y="0"/>
                      <a:pt x="52" y="6"/>
                      <a:pt x="0" y="14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195" y="441"/>
                      <a:pt x="370" y="533"/>
                      <a:pt x="498" y="533"/>
                    </a:cubicBezTo>
                    <a:cubicBezTo>
                      <a:pt x="513" y="533"/>
                      <a:pt x="527" y="532"/>
                      <a:pt x="541" y="529"/>
                    </a:cubicBezTo>
                    <a:cubicBezTo>
                      <a:pt x="567" y="400"/>
                      <a:pt x="464" y="195"/>
                      <a:pt x="361" y="92"/>
                    </a:cubicBezTo>
                    <a:cubicBezTo>
                      <a:pt x="275" y="23"/>
                      <a:pt x="212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8" name="Google Shape;19668;p53"/>
              <p:cNvSpPr/>
              <p:nvPr/>
            </p:nvSpPr>
            <p:spPr>
              <a:xfrm>
                <a:off x="2172455" y="3164997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644" y="516"/>
                      <a:pt x="927" y="438"/>
                      <a:pt x="1055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9" name="Google Shape;19669;p53"/>
              <p:cNvSpPr/>
              <p:nvPr/>
            </p:nvSpPr>
            <p:spPr>
              <a:xfrm>
                <a:off x="2165356" y="3181850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7" y="1"/>
                    </a:moveTo>
                    <a:cubicBezTo>
                      <a:pt x="26" y="104"/>
                      <a:pt x="0" y="207"/>
                      <a:pt x="77" y="336"/>
                    </a:cubicBezTo>
                    <a:cubicBezTo>
                      <a:pt x="180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0" name="Google Shape;19670;p53"/>
              <p:cNvSpPr/>
              <p:nvPr/>
            </p:nvSpPr>
            <p:spPr>
              <a:xfrm>
                <a:off x="2175109" y="3146489"/>
                <a:ext cx="23092" cy="14579"/>
              </a:xfrm>
              <a:custGeom>
                <a:rect b="b" l="l" r="r" t="t"/>
                <a:pathLst>
                  <a:path extrusionOk="0" h="423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6" y="390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3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1" name="Google Shape;19671;p53"/>
              <p:cNvSpPr/>
              <p:nvPr/>
            </p:nvSpPr>
            <p:spPr>
              <a:xfrm>
                <a:off x="2143160" y="3072597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6" y="70"/>
                      <a:pt x="104" y="160"/>
                    </a:cubicBezTo>
                    <a:cubicBezTo>
                      <a:pt x="1" y="262"/>
                      <a:pt x="1" y="340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64" y="340"/>
                      <a:pt x="593" y="134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2" name="Google Shape;19672;p53"/>
              <p:cNvSpPr/>
              <p:nvPr/>
            </p:nvSpPr>
            <p:spPr>
              <a:xfrm>
                <a:off x="2168010" y="3207974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1"/>
                    </a:moveTo>
                    <a:cubicBezTo>
                      <a:pt x="95" y="1"/>
                      <a:pt x="52" y="7"/>
                      <a:pt x="0" y="15"/>
                    </a:cubicBezTo>
                    <a:cubicBezTo>
                      <a:pt x="0" y="144"/>
                      <a:pt x="0" y="247"/>
                      <a:pt x="103" y="350"/>
                    </a:cubicBezTo>
                    <a:cubicBezTo>
                      <a:pt x="196" y="442"/>
                      <a:pt x="370" y="534"/>
                      <a:pt x="498" y="534"/>
                    </a:cubicBezTo>
                    <a:cubicBezTo>
                      <a:pt x="513" y="534"/>
                      <a:pt x="527" y="533"/>
                      <a:pt x="541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75" y="24"/>
                      <a:pt x="212" y="1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3" name="Google Shape;19673;p53"/>
              <p:cNvSpPr/>
              <p:nvPr/>
            </p:nvSpPr>
            <p:spPr>
              <a:xfrm>
                <a:off x="2019880" y="3008734"/>
                <a:ext cx="28399" cy="26090"/>
              </a:xfrm>
              <a:custGeom>
                <a:rect b="b" l="l" r="r" t="t"/>
                <a:pathLst>
                  <a:path extrusionOk="0" h="757" w="824">
                    <a:moveTo>
                      <a:pt x="739" y="1"/>
                    </a:moveTo>
                    <a:cubicBezTo>
                      <a:pt x="561" y="1"/>
                      <a:pt x="319" y="98"/>
                      <a:pt x="180" y="237"/>
                    </a:cubicBezTo>
                    <a:cubicBezTo>
                      <a:pt x="0" y="391"/>
                      <a:pt x="0" y="545"/>
                      <a:pt x="26" y="726"/>
                    </a:cubicBezTo>
                    <a:cubicBezTo>
                      <a:pt x="101" y="744"/>
                      <a:pt x="166" y="756"/>
                      <a:pt x="226" y="756"/>
                    </a:cubicBezTo>
                    <a:cubicBezTo>
                      <a:pt x="329" y="756"/>
                      <a:pt x="417" y="721"/>
                      <a:pt x="515" y="623"/>
                    </a:cubicBezTo>
                    <a:cubicBezTo>
                      <a:pt x="695" y="468"/>
                      <a:pt x="824" y="185"/>
                      <a:pt x="798" y="5"/>
                    </a:cubicBezTo>
                    <a:cubicBezTo>
                      <a:pt x="779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4" name="Google Shape;19674;p53"/>
              <p:cNvSpPr/>
              <p:nvPr/>
            </p:nvSpPr>
            <p:spPr>
              <a:xfrm>
                <a:off x="2004784" y="3180885"/>
                <a:ext cx="23092" cy="14785"/>
              </a:xfrm>
              <a:custGeom>
                <a:rect b="b" l="l" r="r" t="t"/>
                <a:pathLst>
                  <a:path extrusionOk="0" h="429" w="670">
                    <a:moveTo>
                      <a:pt x="496" y="1"/>
                    </a:moveTo>
                    <a:cubicBezTo>
                      <a:pt x="391" y="1"/>
                      <a:pt x="276" y="23"/>
                      <a:pt x="181" y="55"/>
                    </a:cubicBezTo>
                    <a:cubicBezTo>
                      <a:pt x="52" y="132"/>
                      <a:pt x="26" y="235"/>
                      <a:pt x="1" y="364"/>
                    </a:cubicBezTo>
                    <a:cubicBezTo>
                      <a:pt x="82" y="396"/>
                      <a:pt x="143" y="429"/>
                      <a:pt x="216" y="429"/>
                    </a:cubicBezTo>
                    <a:cubicBezTo>
                      <a:pt x="258" y="429"/>
                      <a:pt x="304" y="418"/>
                      <a:pt x="361" y="389"/>
                    </a:cubicBezTo>
                    <a:cubicBezTo>
                      <a:pt x="490" y="312"/>
                      <a:pt x="644" y="158"/>
                      <a:pt x="670" y="29"/>
                    </a:cubicBezTo>
                    <a:cubicBezTo>
                      <a:pt x="621" y="9"/>
                      <a:pt x="560" y="1"/>
                      <a:pt x="4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5" name="Google Shape;19675;p53"/>
              <p:cNvSpPr/>
              <p:nvPr/>
            </p:nvSpPr>
            <p:spPr>
              <a:xfrm>
                <a:off x="2008334" y="2997360"/>
                <a:ext cx="15992" cy="23988"/>
              </a:xfrm>
              <a:custGeom>
                <a:rect b="b" l="l" r="r" t="t"/>
                <a:pathLst>
                  <a:path extrusionOk="0" h="696" w="464">
                    <a:moveTo>
                      <a:pt x="387" y="0"/>
                    </a:moveTo>
                    <a:cubicBezTo>
                      <a:pt x="258" y="26"/>
                      <a:pt x="103" y="206"/>
                      <a:pt x="52" y="335"/>
                    </a:cubicBezTo>
                    <a:cubicBezTo>
                      <a:pt x="1" y="489"/>
                      <a:pt x="52" y="567"/>
                      <a:pt x="129" y="695"/>
                    </a:cubicBezTo>
                    <a:cubicBezTo>
                      <a:pt x="258" y="670"/>
                      <a:pt x="335" y="618"/>
                      <a:pt x="387" y="464"/>
                    </a:cubicBezTo>
                    <a:cubicBezTo>
                      <a:pt x="464" y="335"/>
                      <a:pt x="464" y="103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6" name="Google Shape;19676;p53"/>
              <p:cNvSpPr/>
              <p:nvPr/>
            </p:nvSpPr>
            <p:spPr>
              <a:xfrm>
                <a:off x="2100596" y="2886487"/>
                <a:ext cx="15992" cy="23953"/>
              </a:xfrm>
              <a:custGeom>
                <a:rect b="b" l="l" r="r" t="t"/>
                <a:pathLst>
                  <a:path extrusionOk="0" h="695" w="464">
                    <a:moveTo>
                      <a:pt x="412" y="0"/>
                    </a:moveTo>
                    <a:cubicBezTo>
                      <a:pt x="258" y="26"/>
                      <a:pt x="129" y="180"/>
                      <a:pt x="78" y="335"/>
                    </a:cubicBezTo>
                    <a:cubicBezTo>
                      <a:pt x="0" y="489"/>
                      <a:pt x="52" y="566"/>
                      <a:pt x="129" y="695"/>
                    </a:cubicBezTo>
                    <a:cubicBezTo>
                      <a:pt x="258" y="643"/>
                      <a:pt x="361" y="618"/>
                      <a:pt x="412" y="463"/>
                    </a:cubicBezTo>
                    <a:cubicBezTo>
                      <a:pt x="464" y="335"/>
                      <a:pt x="464" y="103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7" name="Google Shape;19677;p53"/>
              <p:cNvSpPr/>
              <p:nvPr/>
            </p:nvSpPr>
            <p:spPr>
              <a:xfrm>
                <a:off x="2023430" y="3149040"/>
                <a:ext cx="25745" cy="12442"/>
              </a:xfrm>
              <a:custGeom>
                <a:rect b="b" l="l" r="r" t="t"/>
                <a:pathLst>
                  <a:path extrusionOk="0" h="361" w="747">
                    <a:moveTo>
                      <a:pt x="283" y="1"/>
                    </a:moveTo>
                    <a:cubicBezTo>
                      <a:pt x="129" y="1"/>
                      <a:pt x="77" y="78"/>
                      <a:pt x="0" y="181"/>
                    </a:cubicBezTo>
                    <a:cubicBezTo>
                      <a:pt x="77" y="309"/>
                      <a:pt x="129" y="361"/>
                      <a:pt x="283" y="361"/>
                    </a:cubicBezTo>
                    <a:cubicBezTo>
                      <a:pt x="463" y="361"/>
                      <a:pt x="669" y="284"/>
                      <a:pt x="747" y="181"/>
                    </a:cubicBezTo>
                    <a:cubicBezTo>
                      <a:pt x="669" y="78"/>
                      <a:pt x="463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8" name="Google Shape;19678;p53"/>
              <p:cNvSpPr/>
              <p:nvPr/>
            </p:nvSpPr>
            <p:spPr>
              <a:xfrm>
                <a:off x="1926721" y="2483595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370" y="1"/>
                    </a:moveTo>
                    <a:cubicBezTo>
                      <a:pt x="185" y="1"/>
                      <a:pt x="93" y="98"/>
                      <a:pt x="1" y="236"/>
                    </a:cubicBezTo>
                    <a:cubicBezTo>
                      <a:pt x="104" y="391"/>
                      <a:pt x="206" y="519"/>
                      <a:pt x="412" y="519"/>
                    </a:cubicBezTo>
                    <a:cubicBezTo>
                      <a:pt x="644" y="519"/>
                      <a:pt x="953" y="417"/>
                      <a:pt x="1056" y="262"/>
                    </a:cubicBezTo>
                    <a:cubicBezTo>
                      <a:pt x="953" y="108"/>
                      <a:pt x="644" y="5"/>
                      <a:pt x="438" y="5"/>
                    </a:cubicBezTo>
                    <a:cubicBezTo>
                      <a:pt x="414" y="2"/>
                      <a:pt x="392" y="1"/>
                      <a:pt x="3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9" name="Google Shape;19679;p53"/>
              <p:cNvSpPr/>
              <p:nvPr/>
            </p:nvSpPr>
            <p:spPr>
              <a:xfrm>
                <a:off x="1919622" y="2499724"/>
                <a:ext cx="18680" cy="21299"/>
              </a:xfrm>
              <a:custGeom>
                <a:rect b="b" l="l" r="r" t="t"/>
                <a:pathLst>
                  <a:path extrusionOk="0" h="618" w="542">
                    <a:moveTo>
                      <a:pt x="78" y="0"/>
                    </a:moveTo>
                    <a:cubicBezTo>
                      <a:pt x="26" y="129"/>
                      <a:pt x="1" y="232"/>
                      <a:pt x="104" y="360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1" y="489"/>
                      <a:pt x="490" y="283"/>
                      <a:pt x="387" y="154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0" name="Google Shape;19680;p53"/>
              <p:cNvSpPr/>
              <p:nvPr/>
            </p:nvSpPr>
            <p:spPr>
              <a:xfrm>
                <a:off x="1929375" y="2464777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4" y="0"/>
                    </a:moveTo>
                    <a:cubicBezTo>
                      <a:pt x="380" y="0"/>
                      <a:pt x="278" y="19"/>
                      <a:pt x="207" y="62"/>
                    </a:cubicBezTo>
                    <a:cubicBezTo>
                      <a:pt x="52" y="113"/>
                      <a:pt x="27" y="216"/>
                      <a:pt x="1" y="345"/>
                    </a:cubicBezTo>
                    <a:cubicBezTo>
                      <a:pt x="67" y="395"/>
                      <a:pt x="134" y="423"/>
                      <a:pt x="214" y="423"/>
                    </a:cubicBezTo>
                    <a:cubicBezTo>
                      <a:pt x="258" y="423"/>
                      <a:pt x="306" y="415"/>
                      <a:pt x="361" y="396"/>
                    </a:cubicBezTo>
                    <a:cubicBezTo>
                      <a:pt x="490" y="319"/>
                      <a:pt x="644" y="190"/>
                      <a:pt x="670" y="36"/>
                    </a:cubicBezTo>
                    <a:cubicBezTo>
                      <a:pt x="624" y="13"/>
                      <a:pt x="551" y="0"/>
                      <a:pt x="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1" name="Google Shape;19681;p53"/>
              <p:cNvSpPr/>
              <p:nvPr/>
            </p:nvSpPr>
            <p:spPr>
              <a:xfrm>
                <a:off x="1927617" y="243479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26" y="262"/>
                      <a:pt x="0" y="365"/>
                      <a:pt x="26" y="494"/>
                    </a:cubicBezTo>
                    <a:cubicBezTo>
                      <a:pt x="84" y="506"/>
                      <a:pt x="136" y="517"/>
                      <a:pt x="186" y="517"/>
                    </a:cubicBezTo>
                    <a:cubicBezTo>
                      <a:pt x="247" y="517"/>
                      <a:pt x="304" y="500"/>
                      <a:pt x="361" y="443"/>
                    </a:cubicBezTo>
                    <a:cubicBezTo>
                      <a:pt x="489" y="340"/>
                      <a:pt x="592" y="160"/>
                      <a:pt x="592" y="5"/>
                    </a:cubicBezTo>
                    <a:cubicBezTo>
                      <a:pt x="575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2" name="Google Shape;19682;p53"/>
              <p:cNvSpPr/>
              <p:nvPr/>
            </p:nvSpPr>
            <p:spPr>
              <a:xfrm>
                <a:off x="1922275" y="2525814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10" y="1"/>
                      <a:pt x="70" y="7"/>
                      <a:pt x="27" y="15"/>
                    </a:cubicBezTo>
                    <a:cubicBezTo>
                      <a:pt x="1" y="170"/>
                      <a:pt x="1" y="247"/>
                      <a:pt x="104" y="375"/>
                    </a:cubicBezTo>
                    <a:cubicBezTo>
                      <a:pt x="216" y="465"/>
                      <a:pt x="386" y="535"/>
                      <a:pt x="513" y="535"/>
                    </a:cubicBezTo>
                    <a:cubicBezTo>
                      <a:pt x="532" y="535"/>
                      <a:pt x="550" y="533"/>
                      <a:pt x="567" y="530"/>
                    </a:cubicBezTo>
                    <a:cubicBezTo>
                      <a:pt x="567" y="401"/>
                      <a:pt x="490" y="221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3" name="Google Shape;19683;p53"/>
              <p:cNvSpPr/>
              <p:nvPr/>
            </p:nvSpPr>
            <p:spPr>
              <a:xfrm>
                <a:off x="1952467" y="2694864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206" y="515"/>
                      <a:pt x="412" y="515"/>
                    </a:cubicBezTo>
                    <a:cubicBezTo>
                      <a:pt x="643" y="515"/>
                      <a:pt x="952" y="438"/>
                      <a:pt x="1055" y="284"/>
                    </a:cubicBezTo>
                    <a:cubicBezTo>
                      <a:pt x="952" y="103"/>
                      <a:pt x="643" y="0"/>
                      <a:pt x="4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4" name="Google Shape;19684;p53"/>
              <p:cNvSpPr/>
              <p:nvPr/>
            </p:nvSpPr>
            <p:spPr>
              <a:xfrm>
                <a:off x="1945367" y="2710821"/>
                <a:ext cx="18646" cy="21334"/>
              </a:xfrm>
              <a:custGeom>
                <a:rect b="b" l="l" r="r" t="t"/>
                <a:pathLst>
                  <a:path extrusionOk="0" h="619" w="541">
                    <a:moveTo>
                      <a:pt x="77" y="1"/>
                    </a:moveTo>
                    <a:cubicBezTo>
                      <a:pt x="26" y="129"/>
                      <a:pt x="0" y="232"/>
                      <a:pt x="77" y="361"/>
                    </a:cubicBezTo>
                    <a:cubicBezTo>
                      <a:pt x="180" y="490"/>
                      <a:pt x="360" y="619"/>
                      <a:pt x="489" y="619"/>
                    </a:cubicBezTo>
                    <a:cubicBezTo>
                      <a:pt x="541" y="490"/>
                      <a:pt x="489" y="284"/>
                      <a:pt x="386" y="155"/>
                    </a:cubicBezTo>
                    <a:cubicBezTo>
                      <a:pt x="309" y="27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5" name="Google Shape;19685;p53"/>
              <p:cNvSpPr/>
              <p:nvPr/>
            </p:nvSpPr>
            <p:spPr>
              <a:xfrm>
                <a:off x="1955120" y="2676322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3" y="1"/>
                    </a:moveTo>
                    <a:cubicBezTo>
                      <a:pt x="378" y="1"/>
                      <a:pt x="277" y="21"/>
                      <a:pt x="206" y="49"/>
                    </a:cubicBezTo>
                    <a:cubicBezTo>
                      <a:pt x="52" y="127"/>
                      <a:pt x="26" y="204"/>
                      <a:pt x="0" y="358"/>
                    </a:cubicBezTo>
                    <a:cubicBezTo>
                      <a:pt x="65" y="391"/>
                      <a:pt x="130" y="423"/>
                      <a:pt x="209" y="423"/>
                    </a:cubicBezTo>
                    <a:cubicBezTo>
                      <a:pt x="254" y="423"/>
                      <a:pt x="304" y="412"/>
                      <a:pt x="361" y="384"/>
                    </a:cubicBezTo>
                    <a:cubicBezTo>
                      <a:pt x="489" y="333"/>
                      <a:pt x="644" y="178"/>
                      <a:pt x="669" y="49"/>
                    </a:cubicBezTo>
                    <a:cubicBezTo>
                      <a:pt x="623" y="15"/>
                      <a:pt x="550" y="1"/>
                      <a:pt x="4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6" name="Google Shape;19686;p53"/>
              <p:cNvSpPr/>
              <p:nvPr/>
            </p:nvSpPr>
            <p:spPr>
              <a:xfrm>
                <a:off x="1953328" y="2646406"/>
                <a:ext cx="20438" cy="17715"/>
              </a:xfrm>
              <a:custGeom>
                <a:rect b="b" l="l" r="r" t="t"/>
                <a:pathLst>
                  <a:path extrusionOk="0" h="514" w="593">
                    <a:moveTo>
                      <a:pt x="499" y="0"/>
                    </a:moveTo>
                    <a:cubicBezTo>
                      <a:pt x="377" y="0"/>
                      <a:pt x="230" y="65"/>
                      <a:pt x="129" y="145"/>
                    </a:cubicBezTo>
                    <a:cubicBezTo>
                      <a:pt x="26" y="248"/>
                      <a:pt x="1" y="351"/>
                      <a:pt x="26" y="480"/>
                    </a:cubicBezTo>
                    <a:cubicBezTo>
                      <a:pt x="80" y="501"/>
                      <a:pt x="129" y="514"/>
                      <a:pt x="175" y="514"/>
                    </a:cubicBezTo>
                    <a:cubicBezTo>
                      <a:pt x="240" y="514"/>
                      <a:pt x="301" y="489"/>
                      <a:pt x="361" y="428"/>
                    </a:cubicBezTo>
                    <a:cubicBezTo>
                      <a:pt x="490" y="325"/>
                      <a:pt x="593" y="145"/>
                      <a:pt x="593" y="17"/>
                    </a:cubicBezTo>
                    <a:cubicBezTo>
                      <a:pt x="565" y="5"/>
                      <a:pt x="533" y="0"/>
                      <a:pt x="4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7" name="Google Shape;19687;p53"/>
              <p:cNvSpPr/>
              <p:nvPr/>
            </p:nvSpPr>
            <p:spPr>
              <a:xfrm>
                <a:off x="1948021" y="2737841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0"/>
                    </a:moveTo>
                    <a:cubicBezTo>
                      <a:pt x="109" y="0"/>
                      <a:pt x="69" y="6"/>
                      <a:pt x="26" y="15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218" y="441"/>
                      <a:pt x="375" y="533"/>
                      <a:pt x="517" y="533"/>
                    </a:cubicBezTo>
                    <a:cubicBezTo>
                      <a:pt x="534" y="533"/>
                      <a:pt x="550" y="532"/>
                      <a:pt x="567" y="529"/>
                    </a:cubicBezTo>
                    <a:cubicBezTo>
                      <a:pt x="567" y="401"/>
                      <a:pt x="489" y="195"/>
                      <a:pt x="361" y="92"/>
                    </a:cubicBezTo>
                    <a:cubicBezTo>
                      <a:pt x="292" y="23"/>
                      <a:pt x="223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8" name="Google Shape;19688;p53"/>
              <p:cNvSpPr/>
              <p:nvPr/>
            </p:nvSpPr>
            <p:spPr>
              <a:xfrm>
                <a:off x="1789241" y="2573789"/>
                <a:ext cx="32845" cy="21093"/>
              </a:xfrm>
              <a:custGeom>
                <a:rect b="b" l="l" r="r" t="t"/>
                <a:pathLst>
                  <a:path extrusionOk="0" h="612" w="953">
                    <a:moveTo>
                      <a:pt x="655" y="1"/>
                    </a:moveTo>
                    <a:cubicBezTo>
                      <a:pt x="598" y="1"/>
                      <a:pt x="535" y="12"/>
                      <a:pt x="463" y="39"/>
                    </a:cubicBezTo>
                    <a:cubicBezTo>
                      <a:pt x="257" y="142"/>
                      <a:pt x="52" y="373"/>
                      <a:pt x="0" y="554"/>
                    </a:cubicBezTo>
                    <a:cubicBezTo>
                      <a:pt x="72" y="595"/>
                      <a:pt x="165" y="611"/>
                      <a:pt x="263" y="611"/>
                    </a:cubicBezTo>
                    <a:cubicBezTo>
                      <a:pt x="411" y="611"/>
                      <a:pt x="571" y="574"/>
                      <a:pt x="695" y="528"/>
                    </a:cubicBezTo>
                    <a:cubicBezTo>
                      <a:pt x="901" y="425"/>
                      <a:pt x="927" y="270"/>
                      <a:pt x="952" y="90"/>
                    </a:cubicBezTo>
                    <a:cubicBezTo>
                      <a:pt x="852" y="40"/>
                      <a:pt x="762" y="1"/>
                      <a:pt x="6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9" name="Google Shape;19689;p53"/>
              <p:cNvSpPr/>
              <p:nvPr/>
            </p:nvSpPr>
            <p:spPr>
              <a:xfrm>
                <a:off x="1799856" y="2554661"/>
                <a:ext cx="23126" cy="15613"/>
              </a:xfrm>
              <a:custGeom>
                <a:rect b="b" l="l" r="r" t="t"/>
                <a:pathLst>
                  <a:path extrusionOk="0" h="453" w="671">
                    <a:moveTo>
                      <a:pt x="161" y="1"/>
                    </a:moveTo>
                    <a:cubicBezTo>
                      <a:pt x="102" y="1"/>
                      <a:pt x="47" y="9"/>
                      <a:pt x="1" y="28"/>
                    </a:cubicBezTo>
                    <a:cubicBezTo>
                      <a:pt x="27" y="182"/>
                      <a:pt x="181" y="336"/>
                      <a:pt x="310" y="414"/>
                    </a:cubicBezTo>
                    <a:cubicBezTo>
                      <a:pt x="357" y="442"/>
                      <a:pt x="401" y="453"/>
                      <a:pt x="444" y="453"/>
                    </a:cubicBezTo>
                    <a:cubicBezTo>
                      <a:pt x="518" y="453"/>
                      <a:pt x="589" y="420"/>
                      <a:pt x="670" y="388"/>
                    </a:cubicBezTo>
                    <a:cubicBezTo>
                      <a:pt x="644" y="259"/>
                      <a:pt x="619" y="156"/>
                      <a:pt x="490" y="79"/>
                    </a:cubicBezTo>
                    <a:cubicBezTo>
                      <a:pt x="390" y="29"/>
                      <a:pt x="269" y="1"/>
                      <a:pt x="1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0" name="Google Shape;19690;p53"/>
              <p:cNvSpPr/>
              <p:nvPr/>
            </p:nvSpPr>
            <p:spPr>
              <a:xfrm>
                <a:off x="1809644" y="2591642"/>
                <a:ext cx="19542" cy="19990"/>
              </a:xfrm>
              <a:custGeom>
                <a:rect b="b" l="l" r="r" t="t"/>
                <a:pathLst>
                  <a:path extrusionOk="0" h="580" w="567">
                    <a:moveTo>
                      <a:pt x="402" y="1"/>
                    </a:moveTo>
                    <a:cubicBezTo>
                      <a:pt x="313" y="1"/>
                      <a:pt x="239" y="34"/>
                      <a:pt x="180" y="113"/>
                    </a:cubicBezTo>
                    <a:cubicBezTo>
                      <a:pt x="77" y="241"/>
                      <a:pt x="0" y="447"/>
                      <a:pt x="52" y="576"/>
                    </a:cubicBezTo>
                    <a:cubicBezTo>
                      <a:pt x="63" y="578"/>
                      <a:pt x="74" y="579"/>
                      <a:pt x="86" y="579"/>
                    </a:cubicBezTo>
                    <a:cubicBezTo>
                      <a:pt x="211" y="579"/>
                      <a:pt x="369" y="462"/>
                      <a:pt x="463" y="344"/>
                    </a:cubicBezTo>
                    <a:cubicBezTo>
                      <a:pt x="566" y="216"/>
                      <a:pt x="541" y="139"/>
                      <a:pt x="489" y="10"/>
                    </a:cubicBezTo>
                    <a:cubicBezTo>
                      <a:pt x="459" y="4"/>
                      <a:pt x="43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1" name="Google Shape;19691;p53"/>
              <p:cNvSpPr/>
              <p:nvPr/>
            </p:nvSpPr>
            <p:spPr>
              <a:xfrm>
                <a:off x="1827359" y="2613251"/>
                <a:ext cx="16026" cy="23988"/>
              </a:xfrm>
              <a:custGeom>
                <a:rect b="b" l="l" r="r" t="t"/>
                <a:pathLst>
                  <a:path extrusionOk="0" h="696" w="465">
                    <a:moveTo>
                      <a:pt x="361" y="1"/>
                    </a:moveTo>
                    <a:cubicBezTo>
                      <a:pt x="207" y="26"/>
                      <a:pt x="130" y="78"/>
                      <a:pt x="52" y="206"/>
                    </a:cubicBezTo>
                    <a:cubicBezTo>
                      <a:pt x="1" y="361"/>
                      <a:pt x="1" y="567"/>
                      <a:pt x="52" y="695"/>
                    </a:cubicBezTo>
                    <a:cubicBezTo>
                      <a:pt x="207" y="670"/>
                      <a:pt x="335" y="490"/>
                      <a:pt x="413" y="361"/>
                    </a:cubicBezTo>
                    <a:cubicBezTo>
                      <a:pt x="464" y="206"/>
                      <a:pt x="413" y="129"/>
                      <a:pt x="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2" name="Google Shape;19692;p53"/>
              <p:cNvSpPr/>
              <p:nvPr/>
            </p:nvSpPr>
            <p:spPr>
              <a:xfrm>
                <a:off x="1784795" y="2534672"/>
                <a:ext cx="24884" cy="13683"/>
              </a:xfrm>
              <a:custGeom>
                <a:rect b="b" l="l" r="r" t="t"/>
                <a:pathLst>
                  <a:path extrusionOk="0" h="397" w="722">
                    <a:moveTo>
                      <a:pt x="299" y="0"/>
                    </a:moveTo>
                    <a:cubicBezTo>
                      <a:pt x="183" y="0"/>
                      <a:pt x="66" y="18"/>
                      <a:pt x="0" y="67"/>
                    </a:cubicBezTo>
                    <a:cubicBezTo>
                      <a:pt x="52" y="196"/>
                      <a:pt x="232" y="324"/>
                      <a:pt x="386" y="376"/>
                    </a:cubicBezTo>
                    <a:cubicBezTo>
                      <a:pt x="421" y="390"/>
                      <a:pt x="454" y="396"/>
                      <a:pt x="485" y="396"/>
                    </a:cubicBezTo>
                    <a:cubicBezTo>
                      <a:pt x="570" y="396"/>
                      <a:pt x="646" y="348"/>
                      <a:pt x="721" y="273"/>
                    </a:cubicBezTo>
                    <a:cubicBezTo>
                      <a:pt x="670" y="170"/>
                      <a:pt x="618" y="67"/>
                      <a:pt x="489" y="16"/>
                    </a:cubicBezTo>
                    <a:cubicBezTo>
                      <a:pt x="433" y="6"/>
                      <a:pt x="366" y="0"/>
                      <a:pt x="2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3" name="Google Shape;19693;p53"/>
              <p:cNvSpPr/>
              <p:nvPr/>
            </p:nvSpPr>
            <p:spPr>
              <a:xfrm>
                <a:off x="2144056" y="2467948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6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84" y="406"/>
                      <a:pt x="145" y="434"/>
                      <a:pt x="220" y="434"/>
                    </a:cubicBezTo>
                    <a:cubicBezTo>
                      <a:pt x="261" y="434"/>
                      <a:pt x="306" y="425"/>
                      <a:pt x="361" y="407"/>
                    </a:cubicBezTo>
                    <a:cubicBezTo>
                      <a:pt x="490" y="330"/>
                      <a:pt x="670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4" name="Google Shape;19694;p53"/>
              <p:cNvSpPr/>
              <p:nvPr/>
            </p:nvSpPr>
            <p:spPr>
              <a:xfrm>
                <a:off x="2108558" y="2609357"/>
                <a:ext cx="23988" cy="14613"/>
              </a:xfrm>
              <a:custGeom>
                <a:rect b="b" l="l" r="r" t="t"/>
                <a:pathLst>
                  <a:path extrusionOk="0" h="424" w="696">
                    <a:moveTo>
                      <a:pt x="487" y="0"/>
                    </a:moveTo>
                    <a:cubicBezTo>
                      <a:pt x="393" y="0"/>
                      <a:pt x="292" y="20"/>
                      <a:pt x="207" y="62"/>
                    </a:cubicBezTo>
                    <a:cubicBezTo>
                      <a:pt x="52" y="114"/>
                      <a:pt x="27" y="216"/>
                      <a:pt x="1" y="345"/>
                    </a:cubicBezTo>
                    <a:cubicBezTo>
                      <a:pt x="84" y="395"/>
                      <a:pt x="146" y="423"/>
                      <a:pt x="221" y="423"/>
                    </a:cubicBezTo>
                    <a:cubicBezTo>
                      <a:pt x="262" y="423"/>
                      <a:pt x="307" y="415"/>
                      <a:pt x="361" y="397"/>
                    </a:cubicBezTo>
                    <a:cubicBezTo>
                      <a:pt x="490" y="319"/>
                      <a:pt x="670" y="165"/>
                      <a:pt x="696" y="36"/>
                    </a:cubicBezTo>
                    <a:cubicBezTo>
                      <a:pt x="638" y="13"/>
                      <a:pt x="565" y="0"/>
                      <a:pt x="4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5" name="Google Shape;19695;p53"/>
              <p:cNvSpPr/>
              <p:nvPr/>
            </p:nvSpPr>
            <p:spPr>
              <a:xfrm>
                <a:off x="1954224" y="2386163"/>
                <a:ext cx="27538" cy="30191"/>
              </a:xfrm>
              <a:custGeom>
                <a:rect b="b" l="l" r="r" t="t"/>
                <a:pathLst>
                  <a:path extrusionOk="0" h="876" w="799">
                    <a:moveTo>
                      <a:pt x="747" y="0"/>
                    </a:moveTo>
                    <a:cubicBezTo>
                      <a:pt x="541" y="0"/>
                      <a:pt x="284" y="181"/>
                      <a:pt x="129" y="361"/>
                    </a:cubicBezTo>
                    <a:cubicBezTo>
                      <a:pt x="0" y="541"/>
                      <a:pt x="26" y="695"/>
                      <a:pt x="78" y="876"/>
                    </a:cubicBezTo>
                    <a:cubicBezTo>
                      <a:pt x="284" y="876"/>
                      <a:pt x="438" y="876"/>
                      <a:pt x="567" y="695"/>
                    </a:cubicBezTo>
                    <a:cubicBezTo>
                      <a:pt x="695" y="515"/>
                      <a:pt x="798" y="181"/>
                      <a:pt x="7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6" name="Google Shape;19696;p53"/>
              <p:cNvSpPr/>
              <p:nvPr/>
            </p:nvSpPr>
            <p:spPr>
              <a:xfrm>
                <a:off x="2072197" y="2664673"/>
                <a:ext cx="39083" cy="22402"/>
              </a:xfrm>
              <a:custGeom>
                <a:rect b="b" l="l" r="r" t="t"/>
                <a:pathLst>
                  <a:path extrusionOk="0" h="650" w="1134">
                    <a:moveTo>
                      <a:pt x="712" y="0"/>
                    </a:moveTo>
                    <a:cubicBezTo>
                      <a:pt x="588" y="0"/>
                      <a:pt x="462" y="19"/>
                      <a:pt x="361" y="53"/>
                    </a:cubicBezTo>
                    <a:cubicBezTo>
                      <a:pt x="129" y="130"/>
                      <a:pt x="52" y="284"/>
                      <a:pt x="1" y="490"/>
                    </a:cubicBezTo>
                    <a:cubicBezTo>
                      <a:pt x="131" y="584"/>
                      <a:pt x="235" y="650"/>
                      <a:pt x="370" y="650"/>
                    </a:cubicBezTo>
                    <a:cubicBezTo>
                      <a:pt x="422" y="650"/>
                      <a:pt x="477" y="640"/>
                      <a:pt x="541" y="619"/>
                    </a:cubicBezTo>
                    <a:cubicBezTo>
                      <a:pt x="799" y="516"/>
                      <a:pt x="1056" y="310"/>
                      <a:pt x="1133" y="104"/>
                    </a:cubicBezTo>
                    <a:cubicBezTo>
                      <a:pt x="1032" y="32"/>
                      <a:pt x="873" y="0"/>
                      <a:pt x="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7" name="Google Shape;19697;p53"/>
              <p:cNvSpPr/>
              <p:nvPr/>
            </p:nvSpPr>
            <p:spPr>
              <a:xfrm>
                <a:off x="1938267" y="2627416"/>
                <a:ext cx="24849" cy="14096"/>
              </a:xfrm>
              <a:custGeom>
                <a:rect b="b" l="l" r="r" t="t"/>
                <a:pathLst>
                  <a:path extrusionOk="0" h="409" w="721">
                    <a:moveTo>
                      <a:pt x="410" y="0"/>
                    </a:moveTo>
                    <a:cubicBezTo>
                      <a:pt x="348" y="0"/>
                      <a:pt x="287" y="9"/>
                      <a:pt x="232" y="27"/>
                    </a:cubicBezTo>
                    <a:cubicBezTo>
                      <a:pt x="77" y="79"/>
                      <a:pt x="52" y="182"/>
                      <a:pt x="0" y="310"/>
                    </a:cubicBezTo>
                    <a:cubicBezTo>
                      <a:pt x="74" y="366"/>
                      <a:pt x="149" y="408"/>
                      <a:pt x="232" y="408"/>
                    </a:cubicBezTo>
                    <a:cubicBezTo>
                      <a:pt x="265" y="408"/>
                      <a:pt x="299" y="402"/>
                      <a:pt x="335" y="387"/>
                    </a:cubicBezTo>
                    <a:cubicBezTo>
                      <a:pt x="489" y="336"/>
                      <a:pt x="669" y="207"/>
                      <a:pt x="721" y="79"/>
                    </a:cubicBezTo>
                    <a:cubicBezTo>
                      <a:pt x="638" y="29"/>
                      <a:pt x="522" y="0"/>
                      <a:pt x="4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8" name="Google Shape;19698;p53"/>
              <p:cNvSpPr/>
              <p:nvPr/>
            </p:nvSpPr>
            <p:spPr>
              <a:xfrm>
                <a:off x="1949778" y="2388817"/>
                <a:ext cx="12476" cy="21334"/>
              </a:xfrm>
              <a:custGeom>
                <a:rect b="b" l="l" r="r" t="t"/>
                <a:pathLst>
                  <a:path extrusionOk="0" h="619" w="362">
                    <a:moveTo>
                      <a:pt x="284" y="1"/>
                    </a:moveTo>
                    <a:cubicBezTo>
                      <a:pt x="181" y="52"/>
                      <a:pt x="78" y="207"/>
                      <a:pt x="27" y="335"/>
                    </a:cubicBezTo>
                    <a:cubicBezTo>
                      <a:pt x="1" y="464"/>
                      <a:pt x="27" y="515"/>
                      <a:pt x="104" y="618"/>
                    </a:cubicBezTo>
                    <a:cubicBezTo>
                      <a:pt x="207" y="593"/>
                      <a:pt x="284" y="541"/>
                      <a:pt x="335" y="412"/>
                    </a:cubicBezTo>
                    <a:cubicBezTo>
                      <a:pt x="361" y="284"/>
                      <a:pt x="361" y="104"/>
                      <a:pt x="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9" name="Google Shape;19699;p53"/>
              <p:cNvSpPr/>
              <p:nvPr/>
            </p:nvSpPr>
            <p:spPr>
              <a:xfrm>
                <a:off x="1971078" y="2535189"/>
                <a:ext cx="19542" cy="19542"/>
              </a:xfrm>
              <a:custGeom>
                <a:rect b="b" l="l" r="r" t="t"/>
                <a:pathLst>
                  <a:path extrusionOk="0" h="567" w="567">
                    <a:moveTo>
                      <a:pt x="541" y="1"/>
                    </a:moveTo>
                    <a:cubicBezTo>
                      <a:pt x="412" y="1"/>
                      <a:pt x="206" y="103"/>
                      <a:pt x="103" y="206"/>
                    </a:cubicBezTo>
                    <a:cubicBezTo>
                      <a:pt x="1" y="335"/>
                      <a:pt x="1" y="438"/>
                      <a:pt x="26" y="567"/>
                    </a:cubicBezTo>
                    <a:cubicBezTo>
                      <a:pt x="181" y="567"/>
                      <a:pt x="258" y="567"/>
                      <a:pt x="387" y="464"/>
                    </a:cubicBezTo>
                    <a:cubicBezTo>
                      <a:pt x="490" y="335"/>
                      <a:pt x="567" y="129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0" name="Google Shape;19700;p53"/>
              <p:cNvSpPr/>
              <p:nvPr/>
            </p:nvSpPr>
            <p:spPr>
              <a:xfrm>
                <a:off x="1969320" y="2571549"/>
                <a:ext cx="19542" cy="20024"/>
              </a:xfrm>
              <a:custGeom>
                <a:rect b="b" l="l" r="r" t="t"/>
                <a:pathLst>
                  <a:path extrusionOk="0" h="581" w="567">
                    <a:moveTo>
                      <a:pt x="541" y="1"/>
                    </a:moveTo>
                    <a:cubicBezTo>
                      <a:pt x="412" y="1"/>
                      <a:pt x="206" y="104"/>
                      <a:pt x="103" y="207"/>
                    </a:cubicBezTo>
                    <a:cubicBezTo>
                      <a:pt x="0" y="335"/>
                      <a:pt x="0" y="438"/>
                      <a:pt x="26" y="567"/>
                    </a:cubicBezTo>
                    <a:cubicBezTo>
                      <a:pt x="73" y="575"/>
                      <a:pt x="116" y="581"/>
                      <a:pt x="156" y="581"/>
                    </a:cubicBezTo>
                    <a:cubicBezTo>
                      <a:pt x="244" y="581"/>
                      <a:pt x="315" y="553"/>
                      <a:pt x="386" y="464"/>
                    </a:cubicBezTo>
                    <a:cubicBezTo>
                      <a:pt x="489" y="335"/>
                      <a:pt x="566" y="155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1" name="Google Shape;19701;p53"/>
              <p:cNvSpPr/>
              <p:nvPr/>
            </p:nvSpPr>
            <p:spPr>
              <a:xfrm>
                <a:off x="1880607" y="2353353"/>
                <a:ext cx="15096" cy="24849"/>
              </a:xfrm>
              <a:custGeom>
                <a:rect b="b" l="l" r="r" t="t"/>
                <a:pathLst>
                  <a:path extrusionOk="0" h="721" w="438">
                    <a:moveTo>
                      <a:pt x="335" y="0"/>
                    </a:moveTo>
                    <a:cubicBezTo>
                      <a:pt x="206" y="52"/>
                      <a:pt x="77" y="232"/>
                      <a:pt x="52" y="360"/>
                    </a:cubicBezTo>
                    <a:cubicBezTo>
                      <a:pt x="0" y="515"/>
                      <a:pt x="52" y="618"/>
                      <a:pt x="129" y="721"/>
                    </a:cubicBezTo>
                    <a:cubicBezTo>
                      <a:pt x="258" y="669"/>
                      <a:pt x="361" y="618"/>
                      <a:pt x="386" y="463"/>
                    </a:cubicBezTo>
                    <a:cubicBezTo>
                      <a:pt x="438" y="309"/>
                      <a:pt x="412" y="10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2" name="Google Shape;19702;p53"/>
              <p:cNvSpPr/>
              <p:nvPr/>
            </p:nvSpPr>
            <p:spPr>
              <a:xfrm>
                <a:off x="1971974" y="2800946"/>
                <a:ext cx="24849" cy="13752"/>
              </a:xfrm>
              <a:custGeom>
                <a:rect b="b" l="l" r="r" t="t"/>
                <a:pathLst>
                  <a:path extrusionOk="0" h="399" w="721">
                    <a:moveTo>
                      <a:pt x="468" y="1"/>
                    </a:moveTo>
                    <a:cubicBezTo>
                      <a:pt x="386" y="1"/>
                      <a:pt x="301" y="14"/>
                      <a:pt x="232" y="37"/>
                    </a:cubicBezTo>
                    <a:cubicBezTo>
                      <a:pt x="77" y="88"/>
                      <a:pt x="52" y="166"/>
                      <a:pt x="0" y="320"/>
                    </a:cubicBezTo>
                    <a:cubicBezTo>
                      <a:pt x="83" y="370"/>
                      <a:pt x="145" y="398"/>
                      <a:pt x="220" y="398"/>
                    </a:cubicBezTo>
                    <a:cubicBezTo>
                      <a:pt x="261" y="398"/>
                      <a:pt x="306" y="390"/>
                      <a:pt x="361" y="371"/>
                    </a:cubicBezTo>
                    <a:cubicBezTo>
                      <a:pt x="515" y="346"/>
                      <a:pt x="669" y="191"/>
                      <a:pt x="721" y="63"/>
                    </a:cubicBezTo>
                    <a:cubicBezTo>
                      <a:pt x="664" y="20"/>
                      <a:pt x="569" y="1"/>
                      <a:pt x="4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3" name="Google Shape;19703;p53"/>
              <p:cNvSpPr/>
              <p:nvPr/>
            </p:nvSpPr>
            <p:spPr>
              <a:xfrm>
                <a:off x="1963082" y="2763173"/>
                <a:ext cx="23988" cy="32845"/>
              </a:xfrm>
              <a:custGeom>
                <a:rect b="b" l="l" r="r" t="t"/>
                <a:pathLst>
                  <a:path extrusionOk="0" h="953" w="696">
                    <a:moveTo>
                      <a:pt x="593" y="0"/>
                    </a:moveTo>
                    <a:lnTo>
                      <a:pt x="593" y="0"/>
                    </a:lnTo>
                    <a:cubicBezTo>
                      <a:pt x="413" y="26"/>
                      <a:pt x="181" y="258"/>
                      <a:pt x="104" y="464"/>
                    </a:cubicBezTo>
                    <a:cubicBezTo>
                      <a:pt x="1" y="670"/>
                      <a:pt x="52" y="798"/>
                      <a:pt x="155" y="953"/>
                    </a:cubicBezTo>
                    <a:cubicBezTo>
                      <a:pt x="335" y="927"/>
                      <a:pt x="464" y="901"/>
                      <a:pt x="567" y="695"/>
                    </a:cubicBezTo>
                    <a:cubicBezTo>
                      <a:pt x="670" y="489"/>
                      <a:pt x="696" y="181"/>
                      <a:pt x="5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4" name="Google Shape;19704;p53"/>
              <p:cNvSpPr/>
              <p:nvPr/>
            </p:nvSpPr>
            <p:spPr>
              <a:xfrm>
                <a:off x="1901872" y="2761932"/>
                <a:ext cx="23988" cy="14406"/>
              </a:xfrm>
              <a:custGeom>
                <a:rect b="b" l="l" r="r" t="t"/>
                <a:pathLst>
                  <a:path extrusionOk="0" h="418" w="696">
                    <a:moveTo>
                      <a:pt x="443" y="0"/>
                    </a:moveTo>
                    <a:cubicBezTo>
                      <a:pt x="361" y="0"/>
                      <a:pt x="276" y="13"/>
                      <a:pt x="207" y="36"/>
                    </a:cubicBezTo>
                    <a:cubicBezTo>
                      <a:pt x="78" y="88"/>
                      <a:pt x="27" y="191"/>
                      <a:pt x="1" y="319"/>
                    </a:cubicBezTo>
                    <a:cubicBezTo>
                      <a:pt x="75" y="375"/>
                      <a:pt x="136" y="417"/>
                      <a:pt x="222" y="417"/>
                    </a:cubicBezTo>
                    <a:cubicBezTo>
                      <a:pt x="255" y="417"/>
                      <a:pt x="292" y="411"/>
                      <a:pt x="336" y="397"/>
                    </a:cubicBezTo>
                    <a:cubicBezTo>
                      <a:pt x="490" y="345"/>
                      <a:pt x="670" y="191"/>
                      <a:pt x="696" y="62"/>
                    </a:cubicBezTo>
                    <a:cubicBezTo>
                      <a:pt x="639" y="20"/>
                      <a:pt x="543" y="0"/>
                      <a:pt x="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5" name="Google Shape;19705;p53"/>
              <p:cNvSpPr/>
              <p:nvPr/>
            </p:nvSpPr>
            <p:spPr>
              <a:xfrm>
                <a:off x="1933821" y="2837892"/>
                <a:ext cx="35533" cy="18611"/>
              </a:xfrm>
              <a:custGeom>
                <a:rect b="b" l="l" r="r" t="t"/>
                <a:pathLst>
                  <a:path extrusionOk="0" h="540" w="1031">
                    <a:moveTo>
                      <a:pt x="545" y="1"/>
                    </a:moveTo>
                    <a:cubicBezTo>
                      <a:pt x="481" y="1"/>
                      <a:pt x="419" y="7"/>
                      <a:pt x="361" y="20"/>
                    </a:cubicBezTo>
                    <a:cubicBezTo>
                      <a:pt x="155" y="46"/>
                      <a:pt x="78" y="175"/>
                      <a:pt x="0" y="355"/>
                    </a:cubicBezTo>
                    <a:cubicBezTo>
                      <a:pt x="113" y="467"/>
                      <a:pt x="205" y="540"/>
                      <a:pt x="380" y="540"/>
                    </a:cubicBezTo>
                    <a:cubicBezTo>
                      <a:pt x="406" y="540"/>
                      <a:pt x="434" y="538"/>
                      <a:pt x="464" y="535"/>
                    </a:cubicBezTo>
                    <a:cubicBezTo>
                      <a:pt x="670" y="483"/>
                      <a:pt x="953" y="329"/>
                      <a:pt x="1030" y="175"/>
                    </a:cubicBezTo>
                    <a:cubicBezTo>
                      <a:pt x="934" y="59"/>
                      <a:pt x="736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6" name="Google Shape;19706;p53"/>
              <p:cNvSpPr/>
              <p:nvPr/>
            </p:nvSpPr>
            <p:spPr>
              <a:xfrm>
                <a:off x="2141403" y="2855297"/>
                <a:ext cx="36395" cy="17887"/>
              </a:xfrm>
              <a:custGeom>
                <a:rect b="b" l="l" r="r" t="t"/>
                <a:pathLst>
                  <a:path extrusionOk="0" h="519" w="1056">
                    <a:moveTo>
                      <a:pt x="370" y="0"/>
                    </a:moveTo>
                    <a:cubicBezTo>
                      <a:pt x="185" y="0"/>
                      <a:pt x="93" y="97"/>
                      <a:pt x="0" y="236"/>
                    </a:cubicBezTo>
                    <a:cubicBezTo>
                      <a:pt x="103" y="416"/>
                      <a:pt x="206" y="519"/>
                      <a:pt x="412" y="519"/>
                    </a:cubicBezTo>
                    <a:cubicBezTo>
                      <a:pt x="644" y="519"/>
                      <a:pt x="927" y="416"/>
                      <a:pt x="1056" y="262"/>
                    </a:cubicBezTo>
                    <a:cubicBezTo>
                      <a:pt x="953" y="107"/>
                      <a:pt x="644" y="4"/>
                      <a:pt x="438" y="4"/>
                    </a:cubicBezTo>
                    <a:cubicBezTo>
                      <a:pt x="414" y="2"/>
                      <a:pt x="391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7" name="Google Shape;19707;p53"/>
              <p:cNvSpPr/>
              <p:nvPr/>
            </p:nvSpPr>
            <p:spPr>
              <a:xfrm>
                <a:off x="2137853" y="2866084"/>
                <a:ext cx="18646" cy="21299"/>
              </a:xfrm>
              <a:custGeom>
                <a:rect b="b" l="l" r="r" t="t"/>
                <a:pathLst>
                  <a:path extrusionOk="0" h="618" w="541">
                    <a:moveTo>
                      <a:pt x="52" y="0"/>
                    </a:moveTo>
                    <a:cubicBezTo>
                      <a:pt x="26" y="129"/>
                      <a:pt x="0" y="232"/>
                      <a:pt x="78" y="360"/>
                    </a:cubicBezTo>
                    <a:cubicBezTo>
                      <a:pt x="181" y="489"/>
                      <a:pt x="361" y="618"/>
                      <a:pt x="489" y="618"/>
                    </a:cubicBezTo>
                    <a:cubicBezTo>
                      <a:pt x="541" y="489"/>
                      <a:pt x="464" y="283"/>
                      <a:pt x="386" y="154"/>
                    </a:cubicBezTo>
                    <a:cubicBezTo>
                      <a:pt x="309" y="26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8" name="Google Shape;19708;p53"/>
              <p:cNvSpPr/>
              <p:nvPr/>
            </p:nvSpPr>
            <p:spPr>
              <a:xfrm>
                <a:off x="2144056" y="2836445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74" y="1"/>
                    </a:moveTo>
                    <a:cubicBezTo>
                      <a:pt x="379" y="1"/>
                      <a:pt x="277" y="20"/>
                      <a:pt x="206" y="62"/>
                    </a:cubicBezTo>
                    <a:cubicBezTo>
                      <a:pt x="52" y="139"/>
                      <a:pt x="26" y="217"/>
                      <a:pt x="1" y="345"/>
                    </a:cubicBezTo>
                    <a:cubicBezTo>
                      <a:pt x="68" y="396"/>
                      <a:pt x="135" y="435"/>
                      <a:pt x="209" y="435"/>
                    </a:cubicBezTo>
                    <a:cubicBezTo>
                      <a:pt x="249" y="435"/>
                      <a:pt x="290" y="424"/>
                      <a:pt x="335" y="397"/>
                    </a:cubicBezTo>
                    <a:cubicBezTo>
                      <a:pt x="490" y="345"/>
                      <a:pt x="644" y="191"/>
                      <a:pt x="670" y="36"/>
                    </a:cubicBezTo>
                    <a:cubicBezTo>
                      <a:pt x="623" y="13"/>
                      <a:pt x="551" y="1"/>
                      <a:pt x="4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9" name="Google Shape;19709;p53"/>
              <p:cNvSpPr/>
              <p:nvPr/>
            </p:nvSpPr>
            <p:spPr>
              <a:xfrm>
                <a:off x="2160910" y="2876665"/>
                <a:ext cx="23988" cy="14510"/>
              </a:xfrm>
              <a:custGeom>
                <a:rect b="b" l="l" r="r" t="t"/>
                <a:pathLst>
                  <a:path extrusionOk="0" h="421" w="696">
                    <a:moveTo>
                      <a:pt x="214" y="1"/>
                    </a:moveTo>
                    <a:cubicBezTo>
                      <a:pt x="134" y="1"/>
                      <a:pt x="67" y="29"/>
                      <a:pt x="1" y="79"/>
                    </a:cubicBezTo>
                    <a:cubicBezTo>
                      <a:pt x="26" y="208"/>
                      <a:pt x="52" y="311"/>
                      <a:pt x="206" y="362"/>
                    </a:cubicBezTo>
                    <a:cubicBezTo>
                      <a:pt x="284" y="401"/>
                      <a:pt x="374" y="420"/>
                      <a:pt x="461" y="420"/>
                    </a:cubicBezTo>
                    <a:cubicBezTo>
                      <a:pt x="548" y="420"/>
                      <a:pt x="631" y="401"/>
                      <a:pt x="696" y="362"/>
                    </a:cubicBezTo>
                    <a:cubicBezTo>
                      <a:pt x="670" y="234"/>
                      <a:pt x="490" y="79"/>
                      <a:pt x="361" y="28"/>
                    </a:cubicBezTo>
                    <a:cubicBezTo>
                      <a:pt x="306" y="9"/>
                      <a:pt x="258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0" name="Google Shape;19710;p53"/>
              <p:cNvSpPr/>
              <p:nvPr/>
            </p:nvSpPr>
            <p:spPr>
              <a:xfrm>
                <a:off x="2040283" y="2717920"/>
                <a:ext cx="27538" cy="36395"/>
              </a:xfrm>
              <a:custGeom>
                <a:rect b="b" l="l" r="r" t="t"/>
                <a:pathLst>
                  <a:path extrusionOk="0" h="1056" w="799">
                    <a:moveTo>
                      <a:pt x="721" y="1"/>
                    </a:moveTo>
                    <a:lnTo>
                      <a:pt x="721" y="1"/>
                    </a:lnTo>
                    <a:cubicBezTo>
                      <a:pt x="489" y="26"/>
                      <a:pt x="232" y="258"/>
                      <a:pt x="129" y="490"/>
                    </a:cubicBezTo>
                    <a:cubicBezTo>
                      <a:pt x="0" y="696"/>
                      <a:pt x="52" y="850"/>
                      <a:pt x="155" y="1056"/>
                    </a:cubicBezTo>
                    <a:cubicBezTo>
                      <a:pt x="360" y="1004"/>
                      <a:pt x="515" y="979"/>
                      <a:pt x="644" y="747"/>
                    </a:cubicBezTo>
                    <a:cubicBezTo>
                      <a:pt x="747" y="541"/>
                      <a:pt x="798" y="207"/>
                      <a:pt x="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1" name="Google Shape;19711;p53"/>
              <p:cNvSpPr/>
              <p:nvPr/>
            </p:nvSpPr>
            <p:spPr>
              <a:xfrm>
                <a:off x="2047383" y="2747870"/>
                <a:ext cx="28399" cy="13786"/>
              </a:xfrm>
              <a:custGeom>
                <a:rect b="b" l="l" r="r" t="t"/>
                <a:pathLst>
                  <a:path extrusionOk="0" h="400" w="824">
                    <a:moveTo>
                      <a:pt x="405" y="0"/>
                    </a:moveTo>
                    <a:cubicBezTo>
                      <a:pt x="372" y="0"/>
                      <a:pt x="340" y="2"/>
                      <a:pt x="309" y="7"/>
                    </a:cubicBezTo>
                    <a:cubicBezTo>
                      <a:pt x="129" y="33"/>
                      <a:pt x="77" y="110"/>
                      <a:pt x="0" y="238"/>
                    </a:cubicBezTo>
                    <a:cubicBezTo>
                      <a:pt x="86" y="346"/>
                      <a:pt x="154" y="399"/>
                      <a:pt x="278" y="399"/>
                    </a:cubicBezTo>
                    <a:cubicBezTo>
                      <a:pt x="303" y="399"/>
                      <a:pt x="330" y="397"/>
                      <a:pt x="360" y="393"/>
                    </a:cubicBezTo>
                    <a:cubicBezTo>
                      <a:pt x="541" y="367"/>
                      <a:pt x="746" y="264"/>
                      <a:pt x="824" y="135"/>
                    </a:cubicBezTo>
                    <a:cubicBezTo>
                      <a:pt x="738" y="50"/>
                      <a:pt x="565" y="0"/>
                      <a:pt x="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2" name="Google Shape;19712;p53"/>
              <p:cNvSpPr/>
              <p:nvPr/>
            </p:nvSpPr>
            <p:spPr>
              <a:xfrm>
                <a:off x="2034941" y="2713475"/>
                <a:ext cx="14234" cy="29330"/>
              </a:xfrm>
              <a:custGeom>
                <a:rect b="b" l="l" r="r" t="t"/>
                <a:pathLst>
                  <a:path extrusionOk="0" h="851" w="413">
                    <a:moveTo>
                      <a:pt x="232" y="1"/>
                    </a:moveTo>
                    <a:cubicBezTo>
                      <a:pt x="104" y="78"/>
                      <a:pt x="1" y="310"/>
                      <a:pt x="1" y="490"/>
                    </a:cubicBezTo>
                    <a:cubicBezTo>
                      <a:pt x="1" y="670"/>
                      <a:pt x="78" y="747"/>
                      <a:pt x="181" y="850"/>
                    </a:cubicBezTo>
                    <a:cubicBezTo>
                      <a:pt x="310" y="747"/>
                      <a:pt x="387" y="696"/>
                      <a:pt x="413" y="516"/>
                    </a:cubicBezTo>
                    <a:cubicBezTo>
                      <a:pt x="413" y="336"/>
                      <a:pt x="335" y="104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3" name="Google Shape;19713;p53"/>
              <p:cNvSpPr/>
              <p:nvPr/>
            </p:nvSpPr>
            <p:spPr>
              <a:xfrm>
                <a:off x="2070440" y="2723090"/>
                <a:ext cx="23092" cy="19990"/>
              </a:xfrm>
              <a:custGeom>
                <a:rect b="b" l="l" r="r" t="t"/>
                <a:pathLst>
                  <a:path extrusionOk="0" h="580" w="670">
                    <a:moveTo>
                      <a:pt x="606" y="0"/>
                    </a:moveTo>
                    <a:cubicBezTo>
                      <a:pt x="457" y="0"/>
                      <a:pt x="267" y="73"/>
                      <a:pt x="155" y="185"/>
                    </a:cubicBezTo>
                    <a:cubicBezTo>
                      <a:pt x="26" y="288"/>
                      <a:pt x="0" y="417"/>
                      <a:pt x="26" y="546"/>
                    </a:cubicBezTo>
                    <a:cubicBezTo>
                      <a:pt x="90" y="567"/>
                      <a:pt x="145" y="579"/>
                      <a:pt x="197" y="579"/>
                    </a:cubicBezTo>
                    <a:cubicBezTo>
                      <a:pt x="270" y="579"/>
                      <a:pt x="337" y="554"/>
                      <a:pt x="412" y="494"/>
                    </a:cubicBezTo>
                    <a:cubicBezTo>
                      <a:pt x="541" y="391"/>
                      <a:pt x="669" y="160"/>
                      <a:pt x="669" y="5"/>
                    </a:cubicBezTo>
                    <a:cubicBezTo>
                      <a:pt x="649" y="2"/>
                      <a:pt x="628" y="0"/>
                      <a:pt x="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4" name="Google Shape;19714;p53"/>
              <p:cNvSpPr/>
              <p:nvPr/>
            </p:nvSpPr>
            <p:spPr>
              <a:xfrm>
                <a:off x="1775042" y="3082385"/>
                <a:ext cx="39945" cy="19783"/>
              </a:xfrm>
              <a:custGeom>
                <a:rect b="b" l="l" r="r" t="t"/>
                <a:pathLst>
                  <a:path extrusionOk="0" h="574" w="1159">
                    <a:moveTo>
                      <a:pt x="639" y="0"/>
                    </a:moveTo>
                    <a:cubicBezTo>
                      <a:pt x="397" y="0"/>
                      <a:pt x="116" y="97"/>
                      <a:pt x="0" y="236"/>
                    </a:cubicBezTo>
                    <a:cubicBezTo>
                      <a:pt x="103" y="416"/>
                      <a:pt x="438" y="545"/>
                      <a:pt x="669" y="570"/>
                    </a:cubicBezTo>
                    <a:cubicBezTo>
                      <a:pt x="692" y="573"/>
                      <a:pt x="713" y="574"/>
                      <a:pt x="733" y="574"/>
                    </a:cubicBezTo>
                    <a:cubicBezTo>
                      <a:pt x="945" y="574"/>
                      <a:pt x="1041" y="454"/>
                      <a:pt x="1159" y="313"/>
                    </a:cubicBezTo>
                    <a:cubicBezTo>
                      <a:pt x="1056" y="133"/>
                      <a:pt x="953" y="4"/>
                      <a:pt x="721" y="4"/>
                    </a:cubicBezTo>
                    <a:cubicBezTo>
                      <a:pt x="694" y="2"/>
                      <a:pt x="667" y="0"/>
                      <a:pt x="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5" name="Google Shape;19715;p53"/>
              <p:cNvSpPr/>
              <p:nvPr/>
            </p:nvSpPr>
            <p:spPr>
              <a:xfrm>
                <a:off x="1783899" y="3063533"/>
                <a:ext cx="27538" cy="15268"/>
              </a:xfrm>
              <a:custGeom>
                <a:rect b="b" l="l" r="r" t="t"/>
                <a:pathLst>
                  <a:path extrusionOk="0" h="443" w="799">
                    <a:moveTo>
                      <a:pt x="281" y="1"/>
                    </a:moveTo>
                    <a:cubicBezTo>
                      <a:pt x="174" y="1"/>
                      <a:pt x="72" y="20"/>
                      <a:pt x="1" y="62"/>
                    </a:cubicBezTo>
                    <a:cubicBezTo>
                      <a:pt x="52" y="217"/>
                      <a:pt x="232" y="371"/>
                      <a:pt x="412" y="423"/>
                    </a:cubicBezTo>
                    <a:cubicBezTo>
                      <a:pt x="454" y="436"/>
                      <a:pt x="492" y="443"/>
                      <a:pt x="527" y="443"/>
                    </a:cubicBezTo>
                    <a:cubicBezTo>
                      <a:pt x="624" y="443"/>
                      <a:pt x="704" y="395"/>
                      <a:pt x="799" y="320"/>
                    </a:cubicBezTo>
                    <a:cubicBezTo>
                      <a:pt x="747" y="191"/>
                      <a:pt x="696" y="88"/>
                      <a:pt x="541" y="36"/>
                    </a:cubicBezTo>
                    <a:cubicBezTo>
                      <a:pt x="460" y="13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6" name="Google Shape;19716;p53"/>
              <p:cNvSpPr/>
              <p:nvPr/>
            </p:nvSpPr>
            <p:spPr>
              <a:xfrm>
                <a:off x="1796341" y="3103960"/>
                <a:ext cx="26641" cy="16061"/>
              </a:xfrm>
              <a:custGeom>
                <a:rect b="b" l="l" r="r" t="t"/>
                <a:pathLst>
                  <a:path extrusionOk="0" h="466" w="773">
                    <a:moveTo>
                      <a:pt x="495" y="1"/>
                    </a:moveTo>
                    <a:cubicBezTo>
                      <a:pt x="455" y="1"/>
                      <a:pt x="411" y="7"/>
                      <a:pt x="360" y="22"/>
                    </a:cubicBezTo>
                    <a:cubicBezTo>
                      <a:pt x="206" y="99"/>
                      <a:pt x="26" y="253"/>
                      <a:pt x="0" y="408"/>
                    </a:cubicBezTo>
                    <a:cubicBezTo>
                      <a:pt x="51" y="446"/>
                      <a:pt x="142" y="466"/>
                      <a:pt x="238" y="466"/>
                    </a:cubicBezTo>
                    <a:cubicBezTo>
                      <a:pt x="335" y="466"/>
                      <a:pt x="438" y="446"/>
                      <a:pt x="515" y="408"/>
                    </a:cubicBezTo>
                    <a:cubicBezTo>
                      <a:pt x="695" y="356"/>
                      <a:pt x="721" y="253"/>
                      <a:pt x="772" y="99"/>
                    </a:cubicBezTo>
                    <a:cubicBezTo>
                      <a:pt x="679" y="43"/>
                      <a:pt x="600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7" name="Google Shape;19717;p53"/>
              <p:cNvSpPr/>
              <p:nvPr/>
            </p:nvSpPr>
            <p:spPr>
              <a:xfrm>
                <a:off x="1768838" y="3015248"/>
                <a:ext cx="25745" cy="16267"/>
              </a:xfrm>
              <a:custGeom>
                <a:rect b="b" l="l" r="r" t="t"/>
                <a:pathLst>
                  <a:path extrusionOk="0" h="472" w="747">
                    <a:moveTo>
                      <a:pt x="205" y="1"/>
                    </a:moveTo>
                    <a:cubicBezTo>
                      <a:pt x="126" y="1"/>
                      <a:pt x="54" y="15"/>
                      <a:pt x="0" y="48"/>
                    </a:cubicBezTo>
                    <a:cubicBezTo>
                      <a:pt x="26" y="176"/>
                      <a:pt x="206" y="356"/>
                      <a:pt x="360" y="434"/>
                    </a:cubicBezTo>
                    <a:cubicBezTo>
                      <a:pt x="414" y="461"/>
                      <a:pt x="462" y="472"/>
                      <a:pt x="506" y="472"/>
                    </a:cubicBezTo>
                    <a:cubicBezTo>
                      <a:pt x="590" y="472"/>
                      <a:pt x="663" y="432"/>
                      <a:pt x="747" y="382"/>
                    </a:cubicBezTo>
                    <a:cubicBezTo>
                      <a:pt x="721" y="253"/>
                      <a:pt x="695" y="125"/>
                      <a:pt x="541" y="73"/>
                    </a:cubicBezTo>
                    <a:cubicBezTo>
                      <a:pt x="436" y="28"/>
                      <a:pt x="314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8" name="Google Shape;19718;p53"/>
              <p:cNvSpPr/>
              <p:nvPr/>
            </p:nvSpPr>
            <p:spPr>
              <a:xfrm>
                <a:off x="2080193" y="2761380"/>
                <a:ext cx="19542" cy="23126"/>
              </a:xfrm>
              <a:custGeom>
                <a:rect b="b" l="l" r="r" t="t"/>
                <a:pathLst>
                  <a:path extrusionOk="0" h="671" w="567">
                    <a:moveTo>
                      <a:pt x="515" y="1"/>
                    </a:moveTo>
                    <a:cubicBezTo>
                      <a:pt x="386" y="1"/>
                      <a:pt x="181" y="155"/>
                      <a:pt x="78" y="284"/>
                    </a:cubicBezTo>
                    <a:cubicBezTo>
                      <a:pt x="0" y="438"/>
                      <a:pt x="26" y="541"/>
                      <a:pt x="78" y="670"/>
                    </a:cubicBezTo>
                    <a:cubicBezTo>
                      <a:pt x="206" y="670"/>
                      <a:pt x="335" y="644"/>
                      <a:pt x="412" y="516"/>
                    </a:cubicBezTo>
                    <a:cubicBezTo>
                      <a:pt x="515" y="361"/>
                      <a:pt x="567" y="130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9" name="Google Shape;19719;p53"/>
              <p:cNvSpPr/>
              <p:nvPr/>
            </p:nvSpPr>
            <p:spPr>
              <a:xfrm>
                <a:off x="2083743" y="2780922"/>
                <a:ext cx="19542" cy="9788"/>
              </a:xfrm>
              <a:custGeom>
                <a:rect b="b" l="l" r="r" t="t"/>
                <a:pathLst>
                  <a:path extrusionOk="0" h="284" w="567">
                    <a:moveTo>
                      <a:pt x="232" y="0"/>
                    </a:moveTo>
                    <a:cubicBezTo>
                      <a:pt x="103" y="26"/>
                      <a:pt x="52" y="77"/>
                      <a:pt x="0" y="155"/>
                    </a:cubicBezTo>
                    <a:cubicBezTo>
                      <a:pt x="52" y="232"/>
                      <a:pt x="103" y="283"/>
                      <a:pt x="232" y="283"/>
                    </a:cubicBezTo>
                    <a:cubicBezTo>
                      <a:pt x="361" y="283"/>
                      <a:pt x="515" y="232"/>
                      <a:pt x="567" y="129"/>
                    </a:cubicBezTo>
                    <a:cubicBezTo>
                      <a:pt x="515" y="52"/>
                      <a:pt x="335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0" name="Google Shape;19720;p53"/>
              <p:cNvSpPr/>
              <p:nvPr/>
            </p:nvSpPr>
            <p:spPr>
              <a:xfrm>
                <a:off x="2069544" y="2756969"/>
                <a:ext cx="10684" cy="19542"/>
              </a:xfrm>
              <a:custGeom>
                <a:rect b="b" l="l" r="r" t="t"/>
                <a:pathLst>
                  <a:path extrusionOk="0" h="567" w="310">
                    <a:moveTo>
                      <a:pt x="206" y="0"/>
                    </a:moveTo>
                    <a:cubicBezTo>
                      <a:pt x="129" y="52"/>
                      <a:pt x="52" y="206"/>
                      <a:pt x="26" y="309"/>
                    </a:cubicBezTo>
                    <a:cubicBezTo>
                      <a:pt x="1" y="438"/>
                      <a:pt x="52" y="489"/>
                      <a:pt x="129" y="566"/>
                    </a:cubicBezTo>
                    <a:cubicBezTo>
                      <a:pt x="232" y="515"/>
                      <a:pt x="284" y="489"/>
                      <a:pt x="309" y="361"/>
                    </a:cubicBezTo>
                    <a:cubicBezTo>
                      <a:pt x="309" y="232"/>
                      <a:pt x="284" y="77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1" name="Google Shape;19721;p53"/>
              <p:cNvSpPr/>
              <p:nvPr/>
            </p:nvSpPr>
            <p:spPr>
              <a:xfrm>
                <a:off x="2082847" y="2745561"/>
                <a:ext cx="15992" cy="12304"/>
              </a:xfrm>
              <a:custGeom>
                <a:rect b="b" l="l" r="r" t="t"/>
                <a:pathLst>
                  <a:path extrusionOk="0" h="357" w="464">
                    <a:moveTo>
                      <a:pt x="363" y="1"/>
                    </a:moveTo>
                    <a:cubicBezTo>
                      <a:pt x="275" y="1"/>
                      <a:pt x="176" y="37"/>
                      <a:pt x="104" y="74"/>
                    </a:cubicBezTo>
                    <a:cubicBezTo>
                      <a:pt x="1" y="151"/>
                      <a:pt x="1" y="228"/>
                      <a:pt x="1" y="331"/>
                    </a:cubicBezTo>
                    <a:cubicBezTo>
                      <a:pt x="39" y="344"/>
                      <a:pt x="78" y="357"/>
                      <a:pt x="120" y="357"/>
                    </a:cubicBezTo>
                    <a:cubicBezTo>
                      <a:pt x="161" y="357"/>
                      <a:pt x="206" y="344"/>
                      <a:pt x="258" y="305"/>
                    </a:cubicBezTo>
                    <a:cubicBezTo>
                      <a:pt x="361" y="254"/>
                      <a:pt x="464" y="125"/>
                      <a:pt x="464" y="22"/>
                    </a:cubicBezTo>
                    <a:cubicBezTo>
                      <a:pt x="434" y="7"/>
                      <a:pt x="399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2" name="Google Shape;19722;p53"/>
              <p:cNvSpPr/>
              <p:nvPr/>
            </p:nvSpPr>
            <p:spPr>
              <a:xfrm>
                <a:off x="1893015" y="2503240"/>
                <a:ext cx="36395" cy="18680"/>
              </a:xfrm>
              <a:custGeom>
                <a:rect b="b" l="l" r="r" t="t"/>
                <a:pathLst>
                  <a:path extrusionOk="0" h="542" w="1056">
                    <a:moveTo>
                      <a:pt x="438" y="1"/>
                    </a:moveTo>
                    <a:cubicBezTo>
                      <a:pt x="206" y="1"/>
                      <a:pt x="103" y="104"/>
                      <a:pt x="1" y="258"/>
                    </a:cubicBezTo>
                    <a:cubicBezTo>
                      <a:pt x="103" y="413"/>
                      <a:pt x="206" y="516"/>
                      <a:pt x="412" y="541"/>
                    </a:cubicBezTo>
                    <a:cubicBezTo>
                      <a:pt x="644" y="541"/>
                      <a:pt x="927" y="439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3" name="Google Shape;19723;p53"/>
              <p:cNvSpPr/>
              <p:nvPr/>
            </p:nvSpPr>
            <p:spPr>
              <a:xfrm>
                <a:off x="1885915" y="2520093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1"/>
                    </a:moveTo>
                    <a:cubicBezTo>
                      <a:pt x="26" y="130"/>
                      <a:pt x="1" y="207"/>
                      <a:pt x="78" y="361"/>
                    </a:cubicBezTo>
                    <a:cubicBezTo>
                      <a:pt x="181" y="490"/>
                      <a:pt x="361" y="619"/>
                      <a:pt x="490" y="619"/>
                    </a:cubicBezTo>
                    <a:cubicBezTo>
                      <a:pt x="541" y="490"/>
                      <a:pt x="490" y="258"/>
                      <a:pt x="387" y="130"/>
                    </a:cubicBezTo>
                    <a:cubicBezTo>
                      <a:pt x="309" y="1"/>
                      <a:pt x="207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4" name="Google Shape;19724;p53"/>
              <p:cNvSpPr/>
              <p:nvPr/>
            </p:nvSpPr>
            <p:spPr>
              <a:xfrm>
                <a:off x="1895669" y="2484801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7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67" y="406"/>
                      <a:pt x="134" y="434"/>
                      <a:pt x="207" y="434"/>
                    </a:cubicBezTo>
                    <a:cubicBezTo>
                      <a:pt x="247" y="434"/>
                      <a:pt x="290" y="425"/>
                      <a:pt x="335" y="407"/>
                    </a:cubicBezTo>
                    <a:cubicBezTo>
                      <a:pt x="490" y="330"/>
                      <a:pt x="644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5" name="Google Shape;19725;p53"/>
              <p:cNvSpPr/>
              <p:nvPr/>
            </p:nvSpPr>
            <p:spPr>
              <a:xfrm>
                <a:off x="1912522" y="238068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9" y="70"/>
                      <a:pt x="129" y="159"/>
                    </a:cubicBezTo>
                    <a:cubicBezTo>
                      <a:pt x="1" y="262"/>
                      <a:pt x="1" y="365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90" y="340"/>
                      <a:pt x="593" y="159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6" name="Google Shape;19726;p53"/>
              <p:cNvSpPr/>
              <p:nvPr/>
            </p:nvSpPr>
            <p:spPr>
              <a:xfrm>
                <a:off x="1888569" y="2546217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09" y="1"/>
                      <a:pt x="69" y="7"/>
                      <a:pt x="27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6" y="462"/>
                      <a:pt x="367" y="535"/>
                      <a:pt x="506" y="535"/>
                    </a:cubicBezTo>
                    <a:cubicBezTo>
                      <a:pt x="527" y="535"/>
                      <a:pt x="547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7" name="Google Shape;19727;p53"/>
              <p:cNvSpPr/>
              <p:nvPr/>
            </p:nvSpPr>
            <p:spPr>
              <a:xfrm>
                <a:off x="1823809" y="3134840"/>
                <a:ext cx="45287" cy="46183"/>
              </a:xfrm>
              <a:custGeom>
                <a:rect b="b" l="l" r="r" t="t"/>
                <a:pathLst>
                  <a:path extrusionOk="0" h="1340" w="1314">
                    <a:moveTo>
                      <a:pt x="670" y="1"/>
                    </a:moveTo>
                    <a:cubicBezTo>
                      <a:pt x="284" y="1"/>
                      <a:pt x="1" y="310"/>
                      <a:pt x="1" y="670"/>
                    </a:cubicBezTo>
                    <a:cubicBezTo>
                      <a:pt x="1" y="1030"/>
                      <a:pt x="284" y="1339"/>
                      <a:pt x="670" y="1339"/>
                    </a:cubicBezTo>
                    <a:cubicBezTo>
                      <a:pt x="1030" y="1339"/>
                      <a:pt x="1314" y="1030"/>
                      <a:pt x="1314" y="670"/>
                    </a:cubicBezTo>
                    <a:cubicBezTo>
                      <a:pt x="1314" y="310"/>
                      <a:pt x="1030" y="1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8" name="Google Shape;19728;p53"/>
              <p:cNvSpPr/>
              <p:nvPr/>
            </p:nvSpPr>
            <p:spPr>
              <a:xfrm>
                <a:off x="2055344" y="2929051"/>
                <a:ext cx="61244" cy="61244"/>
              </a:xfrm>
              <a:custGeom>
                <a:rect b="b" l="l" r="r" t="t"/>
                <a:pathLst>
                  <a:path extrusionOk="0" h="1777" w="1777">
                    <a:moveTo>
                      <a:pt x="902" y="0"/>
                    </a:moveTo>
                    <a:cubicBezTo>
                      <a:pt x="413" y="0"/>
                      <a:pt x="1" y="412"/>
                      <a:pt x="1" y="901"/>
                    </a:cubicBezTo>
                    <a:cubicBezTo>
                      <a:pt x="1" y="1390"/>
                      <a:pt x="413" y="1776"/>
                      <a:pt x="902" y="1776"/>
                    </a:cubicBezTo>
                    <a:cubicBezTo>
                      <a:pt x="1391" y="1776"/>
                      <a:pt x="1777" y="1390"/>
                      <a:pt x="1777" y="901"/>
                    </a:cubicBezTo>
                    <a:cubicBezTo>
                      <a:pt x="1777" y="412"/>
                      <a:pt x="1391" y="0"/>
                      <a:pt x="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9" name="Google Shape;19729;p53"/>
              <p:cNvSpPr/>
              <p:nvPr/>
            </p:nvSpPr>
            <p:spPr>
              <a:xfrm>
                <a:off x="2092601" y="2373756"/>
                <a:ext cx="73686" cy="72756"/>
              </a:xfrm>
              <a:custGeom>
                <a:rect b="b" l="l" r="r" t="t"/>
                <a:pathLst>
                  <a:path extrusionOk="0" h="2111" w="2138">
                    <a:moveTo>
                      <a:pt x="1056" y="0"/>
                    </a:moveTo>
                    <a:cubicBezTo>
                      <a:pt x="490" y="0"/>
                      <a:pt x="1" y="463"/>
                      <a:pt x="1" y="1055"/>
                    </a:cubicBezTo>
                    <a:cubicBezTo>
                      <a:pt x="1" y="1647"/>
                      <a:pt x="490" y="2111"/>
                      <a:pt x="1056" y="2111"/>
                    </a:cubicBezTo>
                    <a:cubicBezTo>
                      <a:pt x="1648" y="2111"/>
                      <a:pt x="2137" y="1647"/>
                      <a:pt x="2137" y="1055"/>
                    </a:cubicBezTo>
                    <a:cubicBezTo>
                      <a:pt x="2137" y="463"/>
                      <a:pt x="1648" y="0"/>
                      <a:pt x="10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0" name="Google Shape;19730;p53"/>
              <p:cNvSpPr/>
              <p:nvPr/>
            </p:nvSpPr>
            <p:spPr>
              <a:xfrm>
                <a:off x="2005680" y="2635446"/>
                <a:ext cx="61244" cy="62106"/>
              </a:xfrm>
              <a:custGeom>
                <a:rect b="b" l="l" r="r" t="t"/>
                <a:pathLst>
                  <a:path extrusionOk="0" h="1802" w="1777">
                    <a:moveTo>
                      <a:pt x="901" y="0"/>
                    </a:moveTo>
                    <a:cubicBezTo>
                      <a:pt x="386" y="0"/>
                      <a:pt x="0" y="412"/>
                      <a:pt x="0" y="901"/>
                    </a:cubicBezTo>
                    <a:cubicBezTo>
                      <a:pt x="0" y="1390"/>
                      <a:pt x="386" y="1802"/>
                      <a:pt x="901" y="1802"/>
                    </a:cubicBezTo>
                    <a:cubicBezTo>
                      <a:pt x="1390" y="1802"/>
                      <a:pt x="1776" y="1390"/>
                      <a:pt x="1776" y="901"/>
                    </a:cubicBezTo>
                    <a:cubicBezTo>
                      <a:pt x="1776" y="412"/>
                      <a:pt x="1390" y="0"/>
                      <a:pt x="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1" name="Google Shape;19731;p53"/>
              <p:cNvSpPr/>
              <p:nvPr/>
            </p:nvSpPr>
            <p:spPr>
              <a:xfrm>
                <a:off x="2193720" y="2449130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33"/>
                      <a:pt x="1" y="490"/>
                    </a:cubicBezTo>
                    <a:cubicBezTo>
                      <a:pt x="1" y="773"/>
                      <a:pt x="233" y="1005"/>
                      <a:pt x="516" y="1005"/>
                    </a:cubicBezTo>
                    <a:cubicBezTo>
                      <a:pt x="799" y="1005"/>
                      <a:pt x="1030" y="773"/>
                      <a:pt x="1030" y="490"/>
                    </a:cubicBezTo>
                    <a:cubicBezTo>
                      <a:pt x="1030" y="233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2" name="Google Shape;19732;p53"/>
              <p:cNvSpPr/>
              <p:nvPr/>
            </p:nvSpPr>
            <p:spPr>
              <a:xfrm>
                <a:off x="2145849" y="2893553"/>
                <a:ext cx="78959" cy="78994"/>
              </a:xfrm>
              <a:custGeom>
                <a:rect b="b" l="l" r="r" t="t"/>
                <a:pathLst>
                  <a:path extrusionOk="0" h="2292" w="2291">
                    <a:moveTo>
                      <a:pt x="1158" y="1"/>
                    </a:moveTo>
                    <a:cubicBezTo>
                      <a:pt x="515" y="1"/>
                      <a:pt x="0" y="516"/>
                      <a:pt x="0" y="1159"/>
                    </a:cubicBezTo>
                    <a:cubicBezTo>
                      <a:pt x="0" y="1777"/>
                      <a:pt x="515" y="2292"/>
                      <a:pt x="1158" y="2292"/>
                    </a:cubicBezTo>
                    <a:cubicBezTo>
                      <a:pt x="1776" y="2292"/>
                      <a:pt x="2291" y="1777"/>
                      <a:pt x="2291" y="1159"/>
                    </a:cubicBezTo>
                    <a:cubicBezTo>
                      <a:pt x="2291" y="516"/>
                      <a:pt x="17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3" name="Google Shape;19733;p53"/>
              <p:cNvSpPr/>
              <p:nvPr/>
            </p:nvSpPr>
            <p:spPr>
              <a:xfrm>
                <a:off x="1851312" y="2858088"/>
                <a:ext cx="92297" cy="93159"/>
              </a:xfrm>
              <a:custGeom>
                <a:rect b="b" l="l" r="r" t="t"/>
                <a:pathLst>
                  <a:path extrusionOk="0" h="2703" w="2678">
                    <a:moveTo>
                      <a:pt x="1339" y="0"/>
                    </a:moveTo>
                    <a:cubicBezTo>
                      <a:pt x="593" y="0"/>
                      <a:pt x="1" y="618"/>
                      <a:pt x="1" y="1339"/>
                    </a:cubicBezTo>
                    <a:cubicBezTo>
                      <a:pt x="1" y="2085"/>
                      <a:pt x="593" y="2703"/>
                      <a:pt x="1339" y="2703"/>
                    </a:cubicBezTo>
                    <a:cubicBezTo>
                      <a:pt x="2086" y="2703"/>
                      <a:pt x="2678" y="2085"/>
                      <a:pt x="2678" y="1339"/>
                    </a:cubicBezTo>
                    <a:cubicBezTo>
                      <a:pt x="2678" y="618"/>
                      <a:pt x="2086" y="0"/>
                      <a:pt x="1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4" name="Google Shape;19734;p53"/>
              <p:cNvSpPr/>
              <p:nvPr/>
            </p:nvSpPr>
            <p:spPr>
              <a:xfrm>
                <a:off x="1821156" y="2891795"/>
                <a:ext cx="69240" cy="70102"/>
              </a:xfrm>
              <a:custGeom>
                <a:rect b="b" l="l" r="r" t="t"/>
                <a:pathLst>
                  <a:path extrusionOk="0" h="2034" w="2009">
                    <a:moveTo>
                      <a:pt x="1004" y="0"/>
                    </a:moveTo>
                    <a:cubicBezTo>
                      <a:pt x="438" y="0"/>
                      <a:pt x="1" y="464"/>
                      <a:pt x="1" y="1030"/>
                    </a:cubicBezTo>
                    <a:cubicBezTo>
                      <a:pt x="1" y="1570"/>
                      <a:pt x="438" y="2034"/>
                      <a:pt x="1004" y="2034"/>
                    </a:cubicBezTo>
                    <a:cubicBezTo>
                      <a:pt x="1571" y="2034"/>
                      <a:pt x="2008" y="1570"/>
                      <a:pt x="2008" y="1030"/>
                    </a:cubicBezTo>
                    <a:cubicBezTo>
                      <a:pt x="2008" y="464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5" name="Google Shape;19735;p53"/>
              <p:cNvSpPr/>
              <p:nvPr/>
            </p:nvSpPr>
            <p:spPr>
              <a:xfrm flipH="1">
                <a:off x="1861962" y="343912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6" name="Google Shape;19736;p53"/>
              <p:cNvSpPr/>
              <p:nvPr/>
            </p:nvSpPr>
            <p:spPr>
              <a:xfrm flipH="1">
                <a:off x="1916072" y="349678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37" name="Google Shape;19737;p53"/>
            <p:cNvGrpSpPr/>
            <p:nvPr/>
          </p:nvGrpSpPr>
          <p:grpSpPr>
            <a:xfrm>
              <a:off x="1076085" y="3184363"/>
              <a:ext cx="625399" cy="848988"/>
              <a:chOff x="981110" y="3031963"/>
              <a:chExt cx="625399" cy="848988"/>
            </a:xfrm>
          </p:grpSpPr>
          <p:sp>
            <p:nvSpPr>
              <p:cNvPr id="19738" name="Google Shape;19738;p53"/>
              <p:cNvSpPr/>
              <p:nvPr/>
            </p:nvSpPr>
            <p:spPr>
              <a:xfrm>
                <a:off x="1420996" y="3373904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9" name="Google Shape;19739;p53"/>
              <p:cNvSpPr/>
              <p:nvPr/>
            </p:nvSpPr>
            <p:spPr>
              <a:xfrm>
                <a:off x="1005925" y="3055020"/>
                <a:ext cx="562469" cy="563330"/>
              </a:xfrm>
              <a:custGeom>
                <a:rect b="b" l="l" r="r" t="t"/>
                <a:pathLst>
                  <a:path extrusionOk="0" h="16345" w="16320">
                    <a:moveTo>
                      <a:pt x="8160" y="0"/>
                    </a:moveTo>
                    <a:cubicBezTo>
                      <a:pt x="3656" y="0"/>
                      <a:pt x="1" y="4247"/>
                      <a:pt x="1" y="9472"/>
                    </a:cubicBezTo>
                    <a:cubicBezTo>
                      <a:pt x="1" y="11917"/>
                      <a:pt x="773" y="14131"/>
                      <a:pt x="2060" y="15804"/>
                    </a:cubicBezTo>
                    <a:cubicBezTo>
                      <a:pt x="2343" y="16138"/>
                      <a:pt x="2755" y="16344"/>
                      <a:pt x="3218" y="16344"/>
                    </a:cubicBezTo>
                    <a:lnTo>
                      <a:pt x="13102" y="16344"/>
                    </a:lnTo>
                    <a:cubicBezTo>
                      <a:pt x="13539" y="16344"/>
                      <a:pt x="13977" y="16138"/>
                      <a:pt x="14234" y="15804"/>
                    </a:cubicBezTo>
                    <a:cubicBezTo>
                      <a:pt x="15521" y="14131"/>
                      <a:pt x="16319" y="11917"/>
                      <a:pt x="16319" y="9472"/>
                    </a:cubicBezTo>
                    <a:cubicBezTo>
                      <a:pt x="16319" y="7876"/>
                      <a:pt x="15959" y="6358"/>
                      <a:pt x="15367" y="5019"/>
                    </a:cubicBezTo>
                    <a:cubicBezTo>
                      <a:pt x="14826" y="3887"/>
                      <a:pt x="14106" y="2883"/>
                      <a:pt x="13256" y="2085"/>
                    </a:cubicBezTo>
                    <a:cubicBezTo>
                      <a:pt x="11866" y="772"/>
                      <a:pt x="10090" y="0"/>
                      <a:pt x="8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0" name="Google Shape;19740;p53"/>
              <p:cNvSpPr/>
              <p:nvPr/>
            </p:nvSpPr>
            <p:spPr>
              <a:xfrm>
                <a:off x="1005925" y="3055020"/>
                <a:ext cx="456903" cy="563330"/>
              </a:xfrm>
              <a:custGeom>
                <a:rect b="b" l="l" r="r" t="t"/>
                <a:pathLst>
                  <a:path extrusionOk="0" h="16345" w="13257">
                    <a:moveTo>
                      <a:pt x="8160" y="0"/>
                    </a:moveTo>
                    <a:cubicBezTo>
                      <a:pt x="3656" y="0"/>
                      <a:pt x="1" y="4247"/>
                      <a:pt x="1" y="9472"/>
                    </a:cubicBezTo>
                    <a:cubicBezTo>
                      <a:pt x="1" y="11917"/>
                      <a:pt x="773" y="14131"/>
                      <a:pt x="2060" y="15804"/>
                    </a:cubicBezTo>
                    <a:cubicBezTo>
                      <a:pt x="2343" y="16138"/>
                      <a:pt x="2755" y="16344"/>
                      <a:pt x="3218" y="16344"/>
                    </a:cubicBezTo>
                    <a:lnTo>
                      <a:pt x="3604" y="16344"/>
                    </a:lnTo>
                    <a:cubicBezTo>
                      <a:pt x="1494" y="13230"/>
                      <a:pt x="1519" y="10553"/>
                      <a:pt x="3553" y="9163"/>
                    </a:cubicBezTo>
                    <a:cubicBezTo>
                      <a:pt x="5663" y="7722"/>
                      <a:pt x="1828" y="5766"/>
                      <a:pt x="5046" y="3321"/>
                    </a:cubicBezTo>
                    <a:cubicBezTo>
                      <a:pt x="6733" y="2039"/>
                      <a:pt x="8328" y="1340"/>
                      <a:pt x="10050" y="1340"/>
                    </a:cubicBezTo>
                    <a:cubicBezTo>
                      <a:pt x="11060" y="1340"/>
                      <a:pt x="12114" y="1581"/>
                      <a:pt x="13256" y="2085"/>
                    </a:cubicBezTo>
                    <a:cubicBezTo>
                      <a:pt x="11866" y="772"/>
                      <a:pt x="10090" y="0"/>
                      <a:pt x="81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1" name="Google Shape;19741;p53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2" name="Google Shape;19742;p53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3" name="Google Shape;19743;p53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4" name="Google Shape;19744;p53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5" name="Google Shape;19745;p53"/>
              <p:cNvSpPr/>
              <p:nvPr/>
            </p:nvSpPr>
            <p:spPr>
              <a:xfrm>
                <a:off x="1210853" y="3227998"/>
                <a:ext cx="357540" cy="390351"/>
              </a:xfrm>
              <a:custGeom>
                <a:rect b="b" l="l" r="r" t="t"/>
                <a:pathLst>
                  <a:path extrusionOk="0" h="11326" w="10374">
                    <a:moveTo>
                      <a:pt x="9421" y="0"/>
                    </a:moveTo>
                    <a:cubicBezTo>
                      <a:pt x="9163" y="4119"/>
                      <a:pt x="181" y="1030"/>
                      <a:pt x="2137" y="3990"/>
                    </a:cubicBezTo>
                    <a:cubicBezTo>
                      <a:pt x="4325" y="7233"/>
                      <a:pt x="3552" y="10630"/>
                      <a:pt x="1" y="11325"/>
                    </a:cubicBezTo>
                    <a:lnTo>
                      <a:pt x="7156" y="11325"/>
                    </a:lnTo>
                    <a:cubicBezTo>
                      <a:pt x="7593" y="11325"/>
                      <a:pt x="8031" y="11119"/>
                      <a:pt x="8288" y="10785"/>
                    </a:cubicBezTo>
                    <a:cubicBezTo>
                      <a:pt x="9575" y="9112"/>
                      <a:pt x="10373" y="6898"/>
                      <a:pt x="10373" y="4453"/>
                    </a:cubicBezTo>
                    <a:cubicBezTo>
                      <a:pt x="10373" y="2857"/>
                      <a:pt x="10013" y="1339"/>
                      <a:pt x="94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6" name="Google Shape;19746;p53"/>
              <p:cNvSpPr/>
              <p:nvPr/>
            </p:nvSpPr>
            <p:spPr>
              <a:xfrm>
                <a:off x="1378524" y="3298961"/>
                <a:ext cx="12442" cy="13338"/>
              </a:xfrm>
              <a:custGeom>
                <a:rect b="b" l="l" r="r" t="t"/>
                <a:pathLst>
                  <a:path extrusionOk="0" h="387" w="361">
                    <a:moveTo>
                      <a:pt x="335" y="0"/>
                    </a:moveTo>
                    <a:cubicBezTo>
                      <a:pt x="232" y="0"/>
                      <a:pt x="129" y="78"/>
                      <a:pt x="52" y="155"/>
                    </a:cubicBezTo>
                    <a:cubicBezTo>
                      <a:pt x="0" y="258"/>
                      <a:pt x="26" y="309"/>
                      <a:pt x="52" y="387"/>
                    </a:cubicBezTo>
                    <a:cubicBezTo>
                      <a:pt x="129" y="387"/>
                      <a:pt x="206" y="387"/>
                      <a:pt x="258" y="309"/>
                    </a:cubicBezTo>
                    <a:cubicBezTo>
                      <a:pt x="309" y="206"/>
                      <a:pt x="360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7" name="Google Shape;19747;p53"/>
              <p:cNvSpPr/>
              <p:nvPr/>
            </p:nvSpPr>
            <p:spPr>
              <a:xfrm>
                <a:off x="1390931" y="3518949"/>
                <a:ext cx="98501" cy="76340"/>
              </a:xfrm>
              <a:custGeom>
                <a:rect b="b" l="l" r="r" t="t"/>
                <a:pathLst>
                  <a:path extrusionOk="0" h="2215" w="2858">
                    <a:moveTo>
                      <a:pt x="2780" y="1"/>
                    </a:moveTo>
                    <a:lnTo>
                      <a:pt x="2780" y="1"/>
                    </a:lnTo>
                    <a:cubicBezTo>
                      <a:pt x="2626" y="309"/>
                      <a:pt x="2497" y="593"/>
                      <a:pt x="2343" y="850"/>
                    </a:cubicBezTo>
                    <a:cubicBezTo>
                      <a:pt x="2163" y="1082"/>
                      <a:pt x="1982" y="1288"/>
                      <a:pt x="1751" y="1442"/>
                    </a:cubicBezTo>
                    <a:cubicBezTo>
                      <a:pt x="1519" y="1571"/>
                      <a:pt x="1262" y="1674"/>
                      <a:pt x="953" y="1751"/>
                    </a:cubicBezTo>
                    <a:cubicBezTo>
                      <a:pt x="670" y="1828"/>
                      <a:pt x="335" y="1880"/>
                      <a:pt x="0" y="1957"/>
                    </a:cubicBezTo>
                    <a:cubicBezTo>
                      <a:pt x="309" y="2111"/>
                      <a:pt x="644" y="2188"/>
                      <a:pt x="1004" y="2214"/>
                    </a:cubicBezTo>
                    <a:cubicBezTo>
                      <a:pt x="1365" y="2214"/>
                      <a:pt x="1751" y="2137"/>
                      <a:pt x="2060" y="1931"/>
                    </a:cubicBezTo>
                    <a:cubicBezTo>
                      <a:pt x="2394" y="1725"/>
                      <a:pt x="2626" y="1390"/>
                      <a:pt x="2754" y="1030"/>
                    </a:cubicBezTo>
                    <a:cubicBezTo>
                      <a:pt x="2857" y="696"/>
                      <a:pt x="2857" y="335"/>
                      <a:pt x="27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8" name="Google Shape;19748;p53"/>
              <p:cNvSpPr/>
              <p:nvPr/>
            </p:nvSpPr>
            <p:spPr>
              <a:xfrm>
                <a:off x="1406888" y="3440887"/>
                <a:ext cx="122454" cy="101155"/>
              </a:xfrm>
              <a:custGeom>
                <a:rect b="b" l="l" r="r" t="t"/>
                <a:pathLst>
                  <a:path extrusionOk="0" h="2935" w="3553">
                    <a:moveTo>
                      <a:pt x="3450" y="1"/>
                    </a:moveTo>
                    <a:lnTo>
                      <a:pt x="3450" y="1"/>
                    </a:lnTo>
                    <a:cubicBezTo>
                      <a:pt x="3295" y="412"/>
                      <a:pt x="3167" y="824"/>
                      <a:pt x="3012" y="1159"/>
                    </a:cubicBezTo>
                    <a:cubicBezTo>
                      <a:pt x="2832" y="1519"/>
                      <a:pt x="2600" y="1828"/>
                      <a:pt x="2291" y="2034"/>
                    </a:cubicBezTo>
                    <a:cubicBezTo>
                      <a:pt x="2008" y="2266"/>
                      <a:pt x="1648" y="2394"/>
                      <a:pt x="1262" y="2497"/>
                    </a:cubicBezTo>
                    <a:cubicBezTo>
                      <a:pt x="876" y="2574"/>
                      <a:pt x="438" y="2600"/>
                      <a:pt x="1" y="2652"/>
                    </a:cubicBezTo>
                    <a:cubicBezTo>
                      <a:pt x="413" y="2832"/>
                      <a:pt x="850" y="2935"/>
                      <a:pt x="1313" y="2935"/>
                    </a:cubicBezTo>
                    <a:cubicBezTo>
                      <a:pt x="1751" y="2935"/>
                      <a:pt x="2240" y="2806"/>
                      <a:pt x="2652" y="2497"/>
                    </a:cubicBezTo>
                    <a:cubicBezTo>
                      <a:pt x="3038" y="2214"/>
                      <a:pt x="3295" y="1777"/>
                      <a:pt x="3424" y="1339"/>
                    </a:cubicBezTo>
                    <a:cubicBezTo>
                      <a:pt x="3553" y="876"/>
                      <a:pt x="3553" y="412"/>
                      <a:pt x="3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9" name="Google Shape;19749;p53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0" name="Google Shape;19750;p53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1" name="Google Shape;19751;p53"/>
              <p:cNvSpPr/>
              <p:nvPr/>
            </p:nvSpPr>
            <p:spPr>
              <a:xfrm>
                <a:off x="1349229" y="3290104"/>
                <a:ext cx="13338" cy="23953"/>
              </a:xfrm>
              <a:custGeom>
                <a:rect b="b" l="l" r="r" t="t"/>
                <a:pathLst>
                  <a:path extrusionOk="0" h="695" w="387">
                    <a:moveTo>
                      <a:pt x="129" y="0"/>
                    </a:moveTo>
                    <a:cubicBezTo>
                      <a:pt x="52" y="103"/>
                      <a:pt x="1" y="309"/>
                      <a:pt x="26" y="438"/>
                    </a:cubicBezTo>
                    <a:cubicBezTo>
                      <a:pt x="52" y="592"/>
                      <a:pt x="129" y="644"/>
                      <a:pt x="232" y="695"/>
                    </a:cubicBezTo>
                    <a:cubicBezTo>
                      <a:pt x="335" y="618"/>
                      <a:pt x="387" y="541"/>
                      <a:pt x="361" y="386"/>
                    </a:cubicBezTo>
                    <a:cubicBezTo>
                      <a:pt x="335" y="257"/>
                      <a:pt x="232" y="77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2" name="Google Shape;19752;p53"/>
              <p:cNvSpPr/>
              <p:nvPr/>
            </p:nvSpPr>
            <p:spPr>
              <a:xfrm>
                <a:off x="1362532" y="3304269"/>
                <a:ext cx="13338" cy="12097"/>
              </a:xfrm>
              <a:custGeom>
                <a:rect b="b" l="l" r="r" t="t"/>
                <a:pathLst>
                  <a:path extrusionOk="0" h="351" w="387">
                    <a:moveTo>
                      <a:pt x="361" y="1"/>
                    </a:moveTo>
                    <a:cubicBezTo>
                      <a:pt x="284" y="1"/>
                      <a:pt x="155" y="52"/>
                      <a:pt x="78" y="130"/>
                    </a:cubicBezTo>
                    <a:cubicBezTo>
                      <a:pt x="1" y="207"/>
                      <a:pt x="1" y="258"/>
                      <a:pt x="1" y="335"/>
                    </a:cubicBezTo>
                    <a:cubicBezTo>
                      <a:pt x="39" y="345"/>
                      <a:pt x="69" y="351"/>
                      <a:pt x="97" y="351"/>
                    </a:cubicBezTo>
                    <a:cubicBezTo>
                      <a:pt x="145" y="351"/>
                      <a:pt x="184" y="333"/>
                      <a:pt x="232" y="284"/>
                    </a:cubicBezTo>
                    <a:cubicBezTo>
                      <a:pt x="310" y="233"/>
                      <a:pt x="387" y="104"/>
                      <a:pt x="3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3" name="Google Shape;19753;p53"/>
              <p:cNvSpPr/>
              <p:nvPr/>
            </p:nvSpPr>
            <p:spPr>
              <a:xfrm>
                <a:off x="1336821" y="3299857"/>
                <a:ext cx="12442" cy="14200"/>
              </a:xfrm>
              <a:custGeom>
                <a:rect b="b" l="l" r="r" t="t"/>
                <a:pathLst>
                  <a:path extrusionOk="0" h="412" w="361">
                    <a:moveTo>
                      <a:pt x="26" y="0"/>
                    </a:moveTo>
                    <a:cubicBezTo>
                      <a:pt x="0" y="103"/>
                      <a:pt x="26" y="232"/>
                      <a:pt x="103" y="309"/>
                    </a:cubicBezTo>
                    <a:cubicBezTo>
                      <a:pt x="155" y="412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0"/>
                    </a:cubicBezTo>
                    <a:cubicBezTo>
                      <a:pt x="232" y="103"/>
                      <a:pt x="129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4" name="Google Shape;19754;p53"/>
              <p:cNvSpPr/>
              <p:nvPr/>
            </p:nvSpPr>
            <p:spPr>
              <a:xfrm>
                <a:off x="1302219" y="3306716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3"/>
                      <a:pt x="1" y="7"/>
                    </a:cubicBezTo>
                    <a:cubicBezTo>
                      <a:pt x="1" y="110"/>
                      <a:pt x="52" y="239"/>
                      <a:pt x="155" y="290"/>
                    </a:cubicBezTo>
                    <a:cubicBezTo>
                      <a:pt x="201" y="337"/>
                      <a:pt x="238" y="346"/>
                      <a:pt x="283" y="346"/>
                    </a:cubicBezTo>
                    <a:cubicBezTo>
                      <a:pt x="313" y="346"/>
                      <a:pt x="346" y="342"/>
                      <a:pt x="387" y="342"/>
                    </a:cubicBezTo>
                    <a:cubicBezTo>
                      <a:pt x="387" y="239"/>
                      <a:pt x="387" y="187"/>
                      <a:pt x="309" y="110"/>
                    </a:cubicBezTo>
                    <a:cubicBezTo>
                      <a:pt x="246" y="47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5" name="Google Shape;19755;p53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6" name="Google Shape;19756;p53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7" name="Google Shape;19757;p53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8" name="Google Shape;19758;p53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9" name="Google Shape;19759;p53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0" name="Google Shape;19760;p53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1" name="Google Shape;19761;p53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2" name="Google Shape;19762;p53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3" name="Google Shape;19763;p53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4" name="Google Shape;19764;p53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5" name="Google Shape;19765;p53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6" name="Google Shape;19766;p53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7" name="Google Shape;19767;p53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8" name="Google Shape;19768;p53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9" name="Google Shape;19769;p53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0" name="Google Shape;19770;p53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1" name="Google Shape;19771;p53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2" name="Google Shape;19772;p53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3" name="Google Shape;19773;p53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4" name="Google Shape;19774;p53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5" name="Google Shape;19775;p53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6" name="Google Shape;19776;p53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7" name="Google Shape;19777;p53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8" name="Google Shape;19778;p53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9" name="Google Shape;19779;p53"/>
              <p:cNvSpPr/>
              <p:nvPr/>
            </p:nvSpPr>
            <p:spPr>
              <a:xfrm>
                <a:off x="1288915" y="3364789"/>
                <a:ext cx="19542" cy="15578"/>
              </a:xfrm>
              <a:custGeom>
                <a:rect b="b" l="l" r="r" t="t"/>
                <a:pathLst>
                  <a:path extrusionOk="0" h="452" w="567">
                    <a:moveTo>
                      <a:pt x="454" y="1"/>
                    </a:moveTo>
                    <a:cubicBezTo>
                      <a:pt x="345" y="1"/>
                      <a:pt x="223" y="48"/>
                      <a:pt x="129" y="124"/>
                    </a:cubicBezTo>
                    <a:cubicBezTo>
                      <a:pt x="26" y="201"/>
                      <a:pt x="1" y="278"/>
                      <a:pt x="1" y="407"/>
                    </a:cubicBezTo>
                    <a:cubicBezTo>
                      <a:pt x="65" y="433"/>
                      <a:pt x="116" y="452"/>
                      <a:pt x="168" y="452"/>
                    </a:cubicBezTo>
                    <a:cubicBezTo>
                      <a:pt x="219" y="452"/>
                      <a:pt x="271" y="433"/>
                      <a:pt x="335" y="381"/>
                    </a:cubicBezTo>
                    <a:cubicBezTo>
                      <a:pt x="464" y="304"/>
                      <a:pt x="567" y="150"/>
                      <a:pt x="567" y="21"/>
                    </a:cubicBezTo>
                    <a:cubicBezTo>
                      <a:pt x="532" y="7"/>
                      <a:pt x="494" y="1"/>
                      <a:pt x="4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0" name="Google Shape;19780;p53"/>
              <p:cNvSpPr/>
              <p:nvPr/>
            </p:nvSpPr>
            <p:spPr>
              <a:xfrm>
                <a:off x="1288915" y="3378437"/>
                <a:ext cx="15992" cy="8961"/>
              </a:xfrm>
              <a:custGeom>
                <a:rect b="b" l="l" r="r" t="t"/>
                <a:pathLst>
                  <a:path extrusionOk="0" h="260" w="464">
                    <a:moveTo>
                      <a:pt x="159" y="1"/>
                    </a:moveTo>
                    <a:cubicBezTo>
                      <a:pt x="100" y="1"/>
                      <a:pt x="57" y="25"/>
                      <a:pt x="1" y="62"/>
                    </a:cubicBezTo>
                    <a:cubicBezTo>
                      <a:pt x="26" y="165"/>
                      <a:pt x="52" y="217"/>
                      <a:pt x="155" y="243"/>
                    </a:cubicBezTo>
                    <a:cubicBezTo>
                      <a:pt x="198" y="253"/>
                      <a:pt x="249" y="259"/>
                      <a:pt x="298" y="259"/>
                    </a:cubicBezTo>
                    <a:cubicBezTo>
                      <a:pt x="368" y="259"/>
                      <a:pt x="434" y="247"/>
                      <a:pt x="464" y="217"/>
                    </a:cubicBezTo>
                    <a:cubicBezTo>
                      <a:pt x="438" y="140"/>
                      <a:pt x="335" y="62"/>
                      <a:pt x="232" y="11"/>
                    </a:cubicBezTo>
                    <a:cubicBezTo>
                      <a:pt x="205" y="4"/>
                      <a:pt x="181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1" name="Google Shape;19781;p53"/>
              <p:cNvSpPr/>
              <p:nvPr/>
            </p:nvSpPr>
            <p:spPr>
              <a:xfrm>
                <a:off x="1282712" y="3355724"/>
                <a:ext cx="11546" cy="14234"/>
              </a:xfrm>
              <a:custGeom>
                <a:rect b="b" l="l" r="r" t="t"/>
                <a:pathLst>
                  <a:path extrusionOk="0" h="413" w="335">
                    <a:moveTo>
                      <a:pt x="283" y="1"/>
                    </a:moveTo>
                    <a:cubicBezTo>
                      <a:pt x="206" y="1"/>
                      <a:pt x="103" y="104"/>
                      <a:pt x="52" y="181"/>
                    </a:cubicBezTo>
                    <a:cubicBezTo>
                      <a:pt x="0" y="284"/>
                      <a:pt x="26" y="335"/>
                      <a:pt x="52" y="413"/>
                    </a:cubicBezTo>
                    <a:cubicBezTo>
                      <a:pt x="129" y="413"/>
                      <a:pt x="206" y="387"/>
                      <a:pt x="258" y="310"/>
                    </a:cubicBezTo>
                    <a:cubicBezTo>
                      <a:pt x="309" y="207"/>
                      <a:pt x="335" y="78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2" name="Google Shape;19782;p53"/>
              <p:cNvSpPr/>
              <p:nvPr/>
            </p:nvSpPr>
            <p:spPr>
              <a:xfrm>
                <a:off x="1305769" y="3373784"/>
                <a:ext cx="15992" cy="8823"/>
              </a:xfrm>
              <a:custGeom>
                <a:rect b="b" l="l" r="r" t="t"/>
                <a:pathLst>
                  <a:path extrusionOk="0" h="256" w="464">
                    <a:moveTo>
                      <a:pt x="298" y="0"/>
                    </a:moveTo>
                    <a:cubicBezTo>
                      <a:pt x="249" y="0"/>
                      <a:pt x="198" y="7"/>
                      <a:pt x="155" y="17"/>
                    </a:cubicBezTo>
                    <a:cubicBezTo>
                      <a:pt x="52" y="17"/>
                      <a:pt x="26" y="94"/>
                      <a:pt x="1" y="172"/>
                    </a:cubicBezTo>
                    <a:cubicBezTo>
                      <a:pt x="43" y="214"/>
                      <a:pt x="85" y="256"/>
                      <a:pt x="155" y="256"/>
                    </a:cubicBezTo>
                    <a:cubicBezTo>
                      <a:pt x="170" y="256"/>
                      <a:pt x="188" y="254"/>
                      <a:pt x="206" y="249"/>
                    </a:cubicBezTo>
                    <a:cubicBezTo>
                      <a:pt x="309" y="223"/>
                      <a:pt x="438" y="146"/>
                      <a:pt x="464" y="43"/>
                    </a:cubicBezTo>
                    <a:cubicBezTo>
                      <a:pt x="434" y="13"/>
                      <a:pt x="368" y="0"/>
                      <a:pt x="2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3" name="Google Shape;19783;p53"/>
              <p:cNvSpPr/>
              <p:nvPr/>
            </p:nvSpPr>
            <p:spPr>
              <a:xfrm>
                <a:off x="1300461" y="3395428"/>
                <a:ext cx="16888" cy="8478"/>
              </a:xfrm>
              <a:custGeom>
                <a:rect b="b" l="l" r="r" t="t"/>
                <a:pathLst>
                  <a:path extrusionOk="0" h="246" w="490">
                    <a:moveTo>
                      <a:pt x="181" y="0"/>
                    </a:moveTo>
                    <a:cubicBezTo>
                      <a:pt x="110" y="0"/>
                      <a:pt x="64" y="46"/>
                      <a:pt x="0" y="110"/>
                    </a:cubicBezTo>
                    <a:cubicBezTo>
                      <a:pt x="52" y="187"/>
                      <a:pt x="77" y="239"/>
                      <a:pt x="180" y="239"/>
                    </a:cubicBezTo>
                    <a:cubicBezTo>
                      <a:pt x="199" y="243"/>
                      <a:pt x="220" y="245"/>
                      <a:pt x="241" y="245"/>
                    </a:cubicBezTo>
                    <a:cubicBezTo>
                      <a:pt x="336" y="245"/>
                      <a:pt x="447" y="203"/>
                      <a:pt x="489" y="161"/>
                    </a:cubicBezTo>
                    <a:cubicBezTo>
                      <a:pt x="463" y="84"/>
                      <a:pt x="309" y="7"/>
                      <a:pt x="232" y="7"/>
                    </a:cubicBezTo>
                    <a:cubicBezTo>
                      <a:pt x="214" y="2"/>
                      <a:pt x="197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4" name="Google Shape;19784;p53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5" name="Google Shape;19785;p53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6" name="Google Shape;19786;p53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7" name="Google Shape;19787;p53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8" name="Google Shape;19788;p53"/>
              <p:cNvSpPr/>
              <p:nvPr/>
            </p:nvSpPr>
            <p:spPr>
              <a:xfrm>
                <a:off x="1319968" y="3453087"/>
                <a:ext cx="23988" cy="11959"/>
              </a:xfrm>
              <a:custGeom>
                <a:rect b="b" l="l" r="r" t="t"/>
                <a:pathLst>
                  <a:path extrusionOk="0" h="347" w="696">
                    <a:moveTo>
                      <a:pt x="341" y="0"/>
                    </a:moveTo>
                    <a:cubicBezTo>
                      <a:pt x="312" y="0"/>
                      <a:pt x="284" y="3"/>
                      <a:pt x="258" y="7"/>
                    </a:cubicBezTo>
                    <a:cubicBezTo>
                      <a:pt x="103" y="7"/>
                      <a:pt x="52" y="84"/>
                      <a:pt x="0" y="187"/>
                    </a:cubicBezTo>
                    <a:cubicBezTo>
                      <a:pt x="67" y="277"/>
                      <a:pt x="135" y="347"/>
                      <a:pt x="235" y="347"/>
                    </a:cubicBezTo>
                    <a:cubicBezTo>
                      <a:pt x="251" y="347"/>
                      <a:pt x="267" y="345"/>
                      <a:pt x="284" y="342"/>
                    </a:cubicBezTo>
                    <a:cubicBezTo>
                      <a:pt x="438" y="316"/>
                      <a:pt x="618" y="239"/>
                      <a:pt x="695" y="136"/>
                    </a:cubicBezTo>
                    <a:cubicBezTo>
                      <a:pt x="631" y="50"/>
                      <a:pt x="479" y="0"/>
                      <a:pt x="3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9" name="Google Shape;19789;p53"/>
              <p:cNvSpPr/>
              <p:nvPr/>
            </p:nvSpPr>
            <p:spPr>
              <a:xfrm>
                <a:off x="1320864" y="3440542"/>
                <a:ext cx="14200" cy="10271"/>
              </a:xfrm>
              <a:custGeom>
                <a:rect b="b" l="l" r="r" t="t"/>
                <a:pathLst>
                  <a:path extrusionOk="0" h="298" w="412">
                    <a:moveTo>
                      <a:pt x="336" y="1"/>
                    </a:moveTo>
                    <a:cubicBezTo>
                      <a:pt x="258" y="1"/>
                      <a:pt x="160" y="24"/>
                      <a:pt x="103" y="62"/>
                    </a:cubicBezTo>
                    <a:cubicBezTo>
                      <a:pt x="0" y="114"/>
                      <a:pt x="0" y="191"/>
                      <a:pt x="0" y="268"/>
                    </a:cubicBezTo>
                    <a:cubicBezTo>
                      <a:pt x="45" y="283"/>
                      <a:pt x="81" y="298"/>
                      <a:pt x="123" y="298"/>
                    </a:cubicBezTo>
                    <a:cubicBezTo>
                      <a:pt x="154" y="298"/>
                      <a:pt x="188" y="290"/>
                      <a:pt x="232" y="268"/>
                    </a:cubicBezTo>
                    <a:cubicBezTo>
                      <a:pt x="309" y="217"/>
                      <a:pt x="412" y="114"/>
                      <a:pt x="412" y="11"/>
                    </a:cubicBezTo>
                    <a:cubicBezTo>
                      <a:pt x="391" y="4"/>
                      <a:pt x="365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0" name="Google Shape;19790;p53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1" name="Google Shape;19791;p53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2" name="Google Shape;19792;p53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3" name="Google Shape;19793;p53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4" name="Google Shape;19794;p53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5" name="Google Shape;19795;p53"/>
              <p:cNvSpPr/>
              <p:nvPr/>
            </p:nvSpPr>
            <p:spPr>
              <a:xfrm>
                <a:off x="1142543" y="3203149"/>
                <a:ext cx="26641" cy="16233"/>
              </a:xfrm>
              <a:custGeom>
                <a:rect b="b" l="l" r="r" t="t"/>
                <a:pathLst>
                  <a:path extrusionOk="0" h="471" w="773">
                    <a:moveTo>
                      <a:pt x="247" y="1"/>
                    </a:moveTo>
                    <a:cubicBezTo>
                      <a:pt x="161" y="1"/>
                      <a:pt x="86" y="35"/>
                      <a:pt x="1" y="104"/>
                    </a:cubicBezTo>
                    <a:cubicBezTo>
                      <a:pt x="26" y="258"/>
                      <a:pt x="78" y="361"/>
                      <a:pt x="232" y="413"/>
                    </a:cubicBezTo>
                    <a:cubicBezTo>
                      <a:pt x="310" y="451"/>
                      <a:pt x="412" y="470"/>
                      <a:pt x="512" y="470"/>
                    </a:cubicBezTo>
                    <a:cubicBezTo>
                      <a:pt x="612" y="470"/>
                      <a:pt x="708" y="451"/>
                      <a:pt x="773" y="413"/>
                    </a:cubicBezTo>
                    <a:cubicBezTo>
                      <a:pt x="747" y="258"/>
                      <a:pt x="567" y="104"/>
                      <a:pt x="387" y="26"/>
                    </a:cubicBezTo>
                    <a:cubicBezTo>
                      <a:pt x="335" y="9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6" name="Google Shape;19796;p53"/>
              <p:cNvSpPr/>
              <p:nvPr/>
            </p:nvSpPr>
            <p:spPr>
              <a:xfrm>
                <a:off x="1132790" y="3211145"/>
                <a:ext cx="11580" cy="19542"/>
              </a:xfrm>
              <a:custGeom>
                <a:rect b="b" l="l" r="r" t="t"/>
                <a:pathLst>
                  <a:path extrusionOk="0" h="567" w="336">
                    <a:moveTo>
                      <a:pt x="103" y="0"/>
                    </a:moveTo>
                    <a:cubicBezTo>
                      <a:pt x="26" y="78"/>
                      <a:pt x="1" y="129"/>
                      <a:pt x="26" y="258"/>
                    </a:cubicBezTo>
                    <a:cubicBezTo>
                      <a:pt x="52" y="386"/>
                      <a:pt x="155" y="541"/>
                      <a:pt x="258" y="567"/>
                    </a:cubicBezTo>
                    <a:cubicBezTo>
                      <a:pt x="309" y="489"/>
                      <a:pt x="335" y="309"/>
                      <a:pt x="309" y="206"/>
                    </a:cubicBezTo>
                    <a:cubicBezTo>
                      <a:pt x="284" y="78"/>
                      <a:pt x="206" y="26"/>
                      <a:pt x="1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7" name="Google Shape;19797;p53"/>
              <p:cNvSpPr/>
              <p:nvPr/>
            </p:nvSpPr>
            <p:spPr>
              <a:xfrm>
                <a:off x="1148747" y="3189846"/>
                <a:ext cx="20438" cy="10684"/>
              </a:xfrm>
              <a:custGeom>
                <a:rect b="b" l="l" r="r" t="t"/>
                <a:pathLst>
                  <a:path extrusionOk="0" h="310" w="593">
                    <a:moveTo>
                      <a:pt x="232" y="1"/>
                    </a:moveTo>
                    <a:cubicBezTo>
                      <a:pt x="104" y="26"/>
                      <a:pt x="52" y="78"/>
                      <a:pt x="1" y="181"/>
                    </a:cubicBezTo>
                    <a:cubicBezTo>
                      <a:pt x="78" y="258"/>
                      <a:pt x="130" y="309"/>
                      <a:pt x="258" y="309"/>
                    </a:cubicBezTo>
                    <a:cubicBezTo>
                      <a:pt x="387" y="309"/>
                      <a:pt x="541" y="232"/>
                      <a:pt x="593" y="129"/>
                    </a:cubicBezTo>
                    <a:cubicBezTo>
                      <a:pt x="541" y="52"/>
                      <a:pt x="361" y="1"/>
                      <a:pt x="2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8" name="Google Shape;19798;p53"/>
              <p:cNvSpPr/>
              <p:nvPr/>
            </p:nvSpPr>
            <p:spPr>
              <a:xfrm>
                <a:off x="1162946" y="3174026"/>
                <a:ext cx="19542" cy="11132"/>
              </a:xfrm>
              <a:custGeom>
                <a:rect b="b" l="l" r="r" t="t"/>
                <a:pathLst>
                  <a:path extrusionOk="0" h="323" w="567">
                    <a:moveTo>
                      <a:pt x="183" y="1"/>
                    </a:moveTo>
                    <a:cubicBezTo>
                      <a:pt x="110" y="1"/>
                      <a:pt x="55" y="37"/>
                      <a:pt x="1" y="74"/>
                    </a:cubicBezTo>
                    <a:cubicBezTo>
                      <a:pt x="26" y="176"/>
                      <a:pt x="52" y="254"/>
                      <a:pt x="181" y="305"/>
                    </a:cubicBezTo>
                    <a:cubicBezTo>
                      <a:pt x="234" y="316"/>
                      <a:pt x="292" y="322"/>
                      <a:pt x="348" y="322"/>
                    </a:cubicBezTo>
                    <a:cubicBezTo>
                      <a:pt x="429" y="322"/>
                      <a:pt x="507" y="310"/>
                      <a:pt x="567" y="279"/>
                    </a:cubicBezTo>
                    <a:cubicBezTo>
                      <a:pt x="541" y="176"/>
                      <a:pt x="387" y="48"/>
                      <a:pt x="284" y="22"/>
                    </a:cubicBezTo>
                    <a:cubicBezTo>
                      <a:pt x="246" y="7"/>
                      <a:pt x="213" y="1"/>
                      <a:pt x="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9" name="Google Shape;19799;p53"/>
              <p:cNvSpPr/>
              <p:nvPr/>
            </p:nvSpPr>
            <p:spPr>
              <a:xfrm>
                <a:off x="1126586" y="3231548"/>
                <a:ext cx="13338" cy="18646"/>
              </a:xfrm>
              <a:custGeom>
                <a:rect b="b" l="l" r="r" t="t"/>
                <a:pathLst>
                  <a:path extrusionOk="0" h="541" w="387">
                    <a:moveTo>
                      <a:pt x="78" y="0"/>
                    </a:moveTo>
                    <a:cubicBezTo>
                      <a:pt x="26" y="78"/>
                      <a:pt x="0" y="155"/>
                      <a:pt x="52" y="283"/>
                    </a:cubicBezTo>
                    <a:cubicBezTo>
                      <a:pt x="103" y="386"/>
                      <a:pt x="232" y="515"/>
                      <a:pt x="335" y="541"/>
                    </a:cubicBezTo>
                    <a:cubicBezTo>
                      <a:pt x="386" y="438"/>
                      <a:pt x="361" y="258"/>
                      <a:pt x="309" y="155"/>
                    </a:cubicBezTo>
                    <a:cubicBezTo>
                      <a:pt x="258" y="26"/>
                      <a:pt x="181" y="26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0" name="Google Shape;19800;p53"/>
              <p:cNvSpPr/>
              <p:nvPr/>
            </p:nvSpPr>
            <p:spPr>
              <a:xfrm>
                <a:off x="1232152" y="3142216"/>
                <a:ext cx="110908" cy="59211"/>
              </a:xfrm>
              <a:custGeom>
                <a:rect b="b" l="l" r="r" t="t"/>
                <a:pathLst>
                  <a:path extrusionOk="0" h="1718" w="3218">
                    <a:moveTo>
                      <a:pt x="1924" y="1"/>
                    </a:moveTo>
                    <a:cubicBezTo>
                      <a:pt x="1700" y="1"/>
                      <a:pt x="1471" y="41"/>
                      <a:pt x="1261" y="121"/>
                    </a:cubicBezTo>
                    <a:cubicBezTo>
                      <a:pt x="901" y="224"/>
                      <a:pt x="592" y="430"/>
                      <a:pt x="361" y="713"/>
                    </a:cubicBezTo>
                    <a:cubicBezTo>
                      <a:pt x="129" y="1022"/>
                      <a:pt x="0" y="1383"/>
                      <a:pt x="52" y="1717"/>
                    </a:cubicBezTo>
                    <a:cubicBezTo>
                      <a:pt x="232" y="1434"/>
                      <a:pt x="438" y="1202"/>
                      <a:pt x="669" y="1048"/>
                    </a:cubicBezTo>
                    <a:cubicBezTo>
                      <a:pt x="901" y="868"/>
                      <a:pt x="1158" y="739"/>
                      <a:pt x="1442" y="662"/>
                    </a:cubicBezTo>
                    <a:cubicBezTo>
                      <a:pt x="1699" y="559"/>
                      <a:pt x="1982" y="507"/>
                      <a:pt x="2291" y="482"/>
                    </a:cubicBezTo>
                    <a:cubicBezTo>
                      <a:pt x="2574" y="482"/>
                      <a:pt x="2883" y="507"/>
                      <a:pt x="3218" y="559"/>
                    </a:cubicBezTo>
                    <a:cubicBezTo>
                      <a:pt x="3012" y="302"/>
                      <a:pt x="2677" y="121"/>
                      <a:pt x="2317" y="44"/>
                    </a:cubicBezTo>
                    <a:cubicBezTo>
                      <a:pt x="2191" y="15"/>
                      <a:pt x="2059" y="1"/>
                      <a:pt x="19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1" name="Google Shape;19801;p53"/>
              <p:cNvSpPr/>
              <p:nvPr/>
            </p:nvSpPr>
            <p:spPr>
              <a:xfrm>
                <a:off x="1326172" y="3140148"/>
                <a:ext cx="78098" cy="35533"/>
              </a:xfrm>
              <a:custGeom>
                <a:rect b="b" l="l" r="r" t="t"/>
                <a:pathLst>
                  <a:path extrusionOk="0" h="1031" w="2266">
                    <a:moveTo>
                      <a:pt x="1232" y="0"/>
                    </a:moveTo>
                    <a:cubicBezTo>
                      <a:pt x="1146" y="0"/>
                      <a:pt x="1061" y="9"/>
                      <a:pt x="979" y="27"/>
                    </a:cubicBezTo>
                    <a:cubicBezTo>
                      <a:pt x="721" y="78"/>
                      <a:pt x="490" y="181"/>
                      <a:pt x="284" y="362"/>
                    </a:cubicBezTo>
                    <a:cubicBezTo>
                      <a:pt x="104" y="542"/>
                      <a:pt x="1" y="773"/>
                      <a:pt x="1" y="1031"/>
                    </a:cubicBezTo>
                    <a:cubicBezTo>
                      <a:pt x="206" y="902"/>
                      <a:pt x="387" y="799"/>
                      <a:pt x="567" y="722"/>
                    </a:cubicBezTo>
                    <a:cubicBezTo>
                      <a:pt x="721" y="670"/>
                      <a:pt x="901" y="619"/>
                      <a:pt x="1056" y="593"/>
                    </a:cubicBezTo>
                    <a:cubicBezTo>
                      <a:pt x="1236" y="567"/>
                      <a:pt x="1442" y="542"/>
                      <a:pt x="1622" y="516"/>
                    </a:cubicBezTo>
                    <a:lnTo>
                      <a:pt x="2266" y="490"/>
                    </a:lnTo>
                    <a:cubicBezTo>
                      <a:pt x="2137" y="284"/>
                      <a:pt x="1905" y="156"/>
                      <a:pt x="1699" y="78"/>
                    </a:cubicBezTo>
                    <a:cubicBezTo>
                      <a:pt x="1550" y="29"/>
                      <a:pt x="1389" y="0"/>
                      <a:pt x="12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2" name="Google Shape;19802;p53"/>
              <p:cNvSpPr/>
              <p:nvPr/>
            </p:nvSpPr>
            <p:spPr>
              <a:xfrm>
                <a:off x="1073372" y="3154244"/>
                <a:ext cx="55006" cy="94193"/>
              </a:xfrm>
              <a:custGeom>
                <a:rect b="b" l="l" r="r" t="t"/>
                <a:pathLst>
                  <a:path extrusionOk="0" h="2733" w="1596">
                    <a:moveTo>
                      <a:pt x="1523" y="1"/>
                    </a:moveTo>
                    <a:cubicBezTo>
                      <a:pt x="1261" y="1"/>
                      <a:pt x="984" y="125"/>
                      <a:pt x="772" y="313"/>
                    </a:cubicBezTo>
                    <a:cubicBezTo>
                      <a:pt x="515" y="493"/>
                      <a:pt x="335" y="725"/>
                      <a:pt x="206" y="1008"/>
                    </a:cubicBezTo>
                    <a:cubicBezTo>
                      <a:pt x="77" y="1291"/>
                      <a:pt x="0" y="1574"/>
                      <a:pt x="0" y="1883"/>
                    </a:cubicBezTo>
                    <a:cubicBezTo>
                      <a:pt x="26" y="2192"/>
                      <a:pt x="77" y="2501"/>
                      <a:pt x="257" y="2732"/>
                    </a:cubicBezTo>
                    <a:cubicBezTo>
                      <a:pt x="335" y="2449"/>
                      <a:pt x="386" y="2192"/>
                      <a:pt x="463" y="1934"/>
                    </a:cubicBezTo>
                    <a:cubicBezTo>
                      <a:pt x="541" y="1703"/>
                      <a:pt x="618" y="1471"/>
                      <a:pt x="721" y="1265"/>
                    </a:cubicBezTo>
                    <a:cubicBezTo>
                      <a:pt x="824" y="1034"/>
                      <a:pt x="952" y="828"/>
                      <a:pt x="1081" y="622"/>
                    </a:cubicBezTo>
                    <a:cubicBezTo>
                      <a:pt x="1235" y="416"/>
                      <a:pt x="1390" y="210"/>
                      <a:pt x="1596" y="4"/>
                    </a:cubicBezTo>
                    <a:cubicBezTo>
                      <a:pt x="1572" y="2"/>
                      <a:pt x="1547" y="1"/>
                      <a:pt x="15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3" name="Google Shape;19803;p53"/>
              <p:cNvSpPr/>
              <p:nvPr/>
            </p:nvSpPr>
            <p:spPr>
              <a:xfrm>
                <a:off x="1108825" y="3618375"/>
                <a:ext cx="351755" cy="262577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4" name="Google Shape;19804;p53"/>
              <p:cNvSpPr/>
              <p:nvPr/>
            </p:nvSpPr>
            <p:spPr>
              <a:xfrm>
                <a:off x="1108825" y="3618375"/>
                <a:ext cx="351755" cy="262577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5" name="Google Shape;19805;p53"/>
              <p:cNvSpPr/>
              <p:nvPr/>
            </p:nvSpPr>
            <p:spPr>
              <a:xfrm>
                <a:off x="1333601" y="3618375"/>
                <a:ext cx="132774" cy="262577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6" name="Google Shape;19806;p53"/>
              <p:cNvSpPr/>
              <p:nvPr/>
            </p:nvSpPr>
            <p:spPr>
              <a:xfrm>
                <a:off x="1108824" y="3618387"/>
                <a:ext cx="351755" cy="14569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7" name="Google Shape;19807;p53"/>
              <p:cNvSpPr/>
              <p:nvPr/>
            </p:nvSpPr>
            <p:spPr>
              <a:xfrm>
                <a:off x="1108824" y="3646507"/>
                <a:ext cx="135673" cy="54284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8" name="Google Shape;19808;p53"/>
              <p:cNvSpPr/>
              <p:nvPr/>
            </p:nvSpPr>
            <p:spPr>
              <a:xfrm>
                <a:off x="1196009" y="3711406"/>
                <a:ext cx="123099" cy="44609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9" name="Google Shape;19809;p53"/>
              <p:cNvSpPr/>
              <p:nvPr/>
            </p:nvSpPr>
            <p:spPr>
              <a:xfrm>
                <a:off x="1289029" y="3675569"/>
                <a:ext cx="67874" cy="14569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0" name="Google Shape;19810;p53"/>
              <p:cNvSpPr/>
              <p:nvPr/>
            </p:nvSpPr>
            <p:spPr>
              <a:xfrm>
                <a:off x="1143683" y="3774386"/>
                <a:ext cx="116323" cy="21345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11" name="Google Shape;19811;p53"/>
            <p:cNvGrpSpPr/>
            <p:nvPr/>
          </p:nvGrpSpPr>
          <p:grpSpPr>
            <a:xfrm>
              <a:off x="-57086" y="3804880"/>
              <a:ext cx="3175661" cy="798610"/>
              <a:chOff x="-57086" y="3804880"/>
              <a:chExt cx="3175661" cy="798610"/>
            </a:xfrm>
          </p:grpSpPr>
          <p:grpSp>
            <p:nvGrpSpPr>
              <p:cNvPr id="19812" name="Google Shape;19812;p53"/>
              <p:cNvGrpSpPr/>
              <p:nvPr/>
            </p:nvGrpSpPr>
            <p:grpSpPr>
              <a:xfrm>
                <a:off x="-57086" y="3804880"/>
                <a:ext cx="3175661" cy="798610"/>
                <a:chOff x="3574014" y="3281530"/>
                <a:chExt cx="3175661" cy="798610"/>
              </a:xfrm>
            </p:grpSpPr>
            <p:grpSp>
              <p:nvGrpSpPr>
                <p:cNvPr id="19813" name="Google Shape;19813;p53"/>
                <p:cNvGrpSpPr/>
                <p:nvPr/>
              </p:nvGrpSpPr>
              <p:grpSpPr>
                <a:xfrm>
                  <a:off x="4196026" y="3302816"/>
                  <a:ext cx="381492" cy="262589"/>
                  <a:chOff x="227089" y="3364616"/>
                  <a:chExt cx="381492" cy="262589"/>
                </a:xfrm>
              </p:grpSpPr>
              <p:sp>
                <p:nvSpPr>
                  <p:cNvPr id="19814" name="Google Shape;19814;p53"/>
                  <p:cNvSpPr/>
                  <p:nvPr/>
                </p:nvSpPr>
                <p:spPr>
                  <a:xfrm>
                    <a:off x="379664" y="3367270"/>
                    <a:ext cx="228917" cy="228882"/>
                  </a:xfrm>
                  <a:custGeom>
                    <a:rect b="b" l="l" r="r" t="t"/>
                    <a:pathLst>
                      <a:path extrusionOk="0" h="6641" w="6642">
                        <a:moveTo>
                          <a:pt x="3321" y="0"/>
                        </a:moveTo>
                        <a:cubicBezTo>
                          <a:pt x="1468" y="0"/>
                          <a:pt x="0" y="1493"/>
                          <a:pt x="0" y="3321"/>
                        </a:cubicBezTo>
                        <a:cubicBezTo>
                          <a:pt x="0" y="5148"/>
                          <a:pt x="1468" y="6641"/>
                          <a:pt x="3321" y="6641"/>
                        </a:cubicBezTo>
                        <a:cubicBezTo>
                          <a:pt x="5148" y="6641"/>
                          <a:pt x="6641" y="5148"/>
                          <a:pt x="6641" y="3321"/>
                        </a:cubicBezTo>
                        <a:cubicBezTo>
                          <a:pt x="6641" y="1493"/>
                          <a:pt x="5148" y="0"/>
                          <a:pt x="33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5" name="Google Shape;19815;p53"/>
                  <p:cNvSpPr/>
                  <p:nvPr/>
                </p:nvSpPr>
                <p:spPr>
                  <a:xfrm>
                    <a:off x="227089" y="3364616"/>
                    <a:ext cx="263485" cy="262589"/>
                  </a:xfrm>
                  <a:custGeom>
                    <a:rect b="b" l="l" r="r" t="t"/>
                    <a:pathLst>
                      <a:path extrusionOk="0" h="7619" w="7645">
                        <a:moveTo>
                          <a:pt x="3835" y="0"/>
                        </a:moveTo>
                        <a:cubicBezTo>
                          <a:pt x="1725" y="0"/>
                          <a:pt x="0" y="1699"/>
                          <a:pt x="0" y="3809"/>
                        </a:cubicBezTo>
                        <a:cubicBezTo>
                          <a:pt x="0" y="5920"/>
                          <a:pt x="1725" y="7619"/>
                          <a:pt x="3835" y="7619"/>
                        </a:cubicBezTo>
                        <a:cubicBezTo>
                          <a:pt x="5920" y="7619"/>
                          <a:pt x="7645" y="5920"/>
                          <a:pt x="7645" y="3809"/>
                        </a:cubicBezTo>
                        <a:cubicBezTo>
                          <a:pt x="7645" y="1699"/>
                          <a:pt x="5920" y="0"/>
                          <a:pt x="383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816" name="Google Shape;19816;p53"/>
                <p:cNvSpPr/>
                <p:nvPr/>
              </p:nvSpPr>
              <p:spPr>
                <a:xfrm>
                  <a:off x="4384091" y="3285079"/>
                  <a:ext cx="14234" cy="23092"/>
                </a:xfrm>
                <a:custGeom>
                  <a:rect b="b" l="l" r="r" t="t"/>
                  <a:pathLst>
                    <a:path extrusionOk="0" h="670" w="413">
                      <a:moveTo>
                        <a:pt x="336" y="0"/>
                      </a:moveTo>
                      <a:cubicBezTo>
                        <a:pt x="207" y="26"/>
                        <a:pt x="78" y="206"/>
                        <a:pt x="27" y="335"/>
                      </a:cubicBezTo>
                      <a:cubicBezTo>
                        <a:pt x="1" y="489"/>
                        <a:pt x="27" y="567"/>
                        <a:pt x="104" y="670"/>
                      </a:cubicBezTo>
                      <a:cubicBezTo>
                        <a:pt x="233" y="618"/>
                        <a:pt x="310" y="592"/>
                        <a:pt x="361" y="464"/>
                      </a:cubicBezTo>
                      <a:cubicBezTo>
                        <a:pt x="413" y="309"/>
                        <a:pt x="413" y="103"/>
                        <a:pt x="336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17" name="Google Shape;19817;p53"/>
                <p:cNvSpPr/>
                <p:nvPr/>
              </p:nvSpPr>
              <p:spPr>
                <a:xfrm>
                  <a:off x="4273218" y="3281530"/>
                  <a:ext cx="15992" cy="22195"/>
                </a:xfrm>
                <a:custGeom>
                  <a:rect b="b" l="l" r="r" t="t"/>
                  <a:pathLst>
                    <a:path extrusionOk="0" h="644" w="464">
                      <a:moveTo>
                        <a:pt x="52" y="0"/>
                      </a:moveTo>
                      <a:cubicBezTo>
                        <a:pt x="1" y="103"/>
                        <a:pt x="26" y="309"/>
                        <a:pt x="78" y="438"/>
                      </a:cubicBezTo>
                      <a:cubicBezTo>
                        <a:pt x="129" y="592"/>
                        <a:pt x="232" y="618"/>
                        <a:pt x="361" y="644"/>
                      </a:cubicBezTo>
                      <a:cubicBezTo>
                        <a:pt x="412" y="541"/>
                        <a:pt x="464" y="438"/>
                        <a:pt x="387" y="309"/>
                      </a:cubicBezTo>
                      <a:cubicBezTo>
                        <a:pt x="335" y="181"/>
                        <a:pt x="181" y="26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818" name="Google Shape;19818;p53"/>
                <p:cNvGrpSpPr/>
                <p:nvPr/>
              </p:nvGrpSpPr>
              <p:grpSpPr>
                <a:xfrm>
                  <a:off x="3574014" y="3283865"/>
                  <a:ext cx="3175661" cy="796274"/>
                  <a:chOff x="3574014" y="3283865"/>
                  <a:chExt cx="3175661" cy="796274"/>
                </a:xfrm>
              </p:grpSpPr>
              <p:sp>
                <p:nvSpPr>
                  <p:cNvPr id="19819" name="Google Shape;19819;p53"/>
                  <p:cNvSpPr/>
                  <p:nvPr/>
                </p:nvSpPr>
                <p:spPr>
                  <a:xfrm>
                    <a:off x="3610310" y="3352687"/>
                    <a:ext cx="3078207" cy="727453"/>
                  </a:xfrm>
                  <a:custGeom>
                    <a:rect b="b" l="l" r="r" t="t"/>
                    <a:pathLst>
                      <a:path extrusionOk="0" h="21107" w="89314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109" y="335"/>
                          <a:pt x="35262" y="696"/>
                          <a:pt x="27489" y="953"/>
                        </a:cubicBezTo>
                        <a:cubicBezTo>
                          <a:pt x="27077" y="979"/>
                          <a:pt x="26666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386" y="20386"/>
                          <a:pt x="1210" y="21106"/>
                          <a:pt x="2214" y="21106"/>
                        </a:cubicBezTo>
                        <a:lnTo>
                          <a:pt x="86405" y="21106"/>
                        </a:lnTo>
                        <a:cubicBezTo>
                          <a:pt x="87537" y="21106"/>
                          <a:pt x="88438" y="20206"/>
                          <a:pt x="88438" y="19073"/>
                        </a:cubicBezTo>
                        <a:cubicBezTo>
                          <a:pt x="88927" y="12844"/>
                          <a:pt x="89313" y="6899"/>
                          <a:pt x="88438" y="3501"/>
                        </a:cubicBezTo>
                        <a:cubicBezTo>
                          <a:pt x="88438" y="2832"/>
                          <a:pt x="88129" y="224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2721" y="1105"/>
                          <a:pt x="82693" y="1103"/>
                          <a:pt x="82665" y="1103"/>
                        </a:cubicBezTo>
                        <a:cubicBezTo>
                          <a:pt x="81960" y="1103"/>
                          <a:pt x="81378" y="1961"/>
                          <a:pt x="80673" y="1961"/>
                        </a:cubicBezTo>
                        <a:cubicBezTo>
                          <a:pt x="80645" y="1961"/>
                          <a:pt x="80617" y="1960"/>
                          <a:pt x="80588" y="1957"/>
                        </a:cubicBezTo>
                        <a:cubicBezTo>
                          <a:pt x="79867" y="1905"/>
                          <a:pt x="79044" y="1674"/>
                          <a:pt x="78349" y="1622"/>
                        </a:cubicBezTo>
                        <a:cubicBezTo>
                          <a:pt x="76804" y="1519"/>
                          <a:pt x="75183" y="516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0" name="Google Shape;19820;p53"/>
                  <p:cNvSpPr/>
                  <p:nvPr/>
                </p:nvSpPr>
                <p:spPr>
                  <a:xfrm>
                    <a:off x="3617474" y="3355724"/>
                    <a:ext cx="3072899" cy="720353"/>
                  </a:xfrm>
                  <a:custGeom>
                    <a:rect b="b" l="l" r="r" t="t"/>
                    <a:pathLst>
                      <a:path extrusionOk="0" h="20901" w="89160">
                        <a:moveTo>
                          <a:pt x="68311" y="1"/>
                        </a:moveTo>
                        <a:lnTo>
                          <a:pt x="68311" y="1"/>
                        </a:lnTo>
                        <a:cubicBezTo>
                          <a:pt x="69212" y="1571"/>
                          <a:pt x="70808" y="2626"/>
                          <a:pt x="73690" y="2729"/>
                        </a:cubicBezTo>
                        <a:cubicBezTo>
                          <a:pt x="85968" y="3167"/>
                          <a:pt x="81669" y="10914"/>
                          <a:pt x="82261" y="16165"/>
                        </a:cubicBezTo>
                        <a:cubicBezTo>
                          <a:pt x="82611" y="19275"/>
                          <a:pt x="77353" y="20214"/>
                          <a:pt x="71072" y="20214"/>
                        </a:cubicBezTo>
                        <a:cubicBezTo>
                          <a:pt x="68570" y="20214"/>
                          <a:pt x="65906" y="20065"/>
                          <a:pt x="63369" y="19845"/>
                        </a:cubicBezTo>
                        <a:cubicBezTo>
                          <a:pt x="61465" y="19691"/>
                          <a:pt x="59817" y="18378"/>
                          <a:pt x="59251" y="16551"/>
                        </a:cubicBezTo>
                        <a:cubicBezTo>
                          <a:pt x="57784" y="11609"/>
                          <a:pt x="58402" y="3192"/>
                          <a:pt x="60718" y="2266"/>
                        </a:cubicBezTo>
                        <a:lnTo>
                          <a:pt x="57578" y="1957"/>
                        </a:lnTo>
                        <a:lnTo>
                          <a:pt x="57578" y="1957"/>
                        </a:lnTo>
                        <a:cubicBezTo>
                          <a:pt x="57578" y="1957"/>
                          <a:pt x="58556" y="6461"/>
                          <a:pt x="57630" y="8803"/>
                        </a:cubicBezTo>
                        <a:cubicBezTo>
                          <a:pt x="56909" y="10631"/>
                          <a:pt x="57990" y="13668"/>
                          <a:pt x="57990" y="16293"/>
                        </a:cubicBezTo>
                        <a:cubicBezTo>
                          <a:pt x="58015" y="17817"/>
                          <a:pt x="56730" y="19051"/>
                          <a:pt x="55218" y="19051"/>
                        </a:cubicBezTo>
                        <a:cubicBezTo>
                          <a:pt x="55173" y="19051"/>
                          <a:pt x="55127" y="19050"/>
                          <a:pt x="55081" y="19047"/>
                        </a:cubicBezTo>
                        <a:cubicBezTo>
                          <a:pt x="53035" y="18947"/>
                          <a:pt x="50547" y="18906"/>
                          <a:pt x="47804" y="18906"/>
                        </a:cubicBezTo>
                        <a:cubicBezTo>
                          <a:pt x="42129" y="18906"/>
                          <a:pt x="35366" y="19080"/>
                          <a:pt x="29188" y="19253"/>
                        </a:cubicBezTo>
                        <a:cubicBezTo>
                          <a:pt x="29157" y="19254"/>
                          <a:pt x="29125" y="19255"/>
                          <a:pt x="29094" y="19255"/>
                        </a:cubicBezTo>
                        <a:cubicBezTo>
                          <a:pt x="27695" y="19255"/>
                          <a:pt x="26536" y="18141"/>
                          <a:pt x="26460" y="16731"/>
                        </a:cubicBezTo>
                        <a:cubicBezTo>
                          <a:pt x="26383" y="15495"/>
                          <a:pt x="26434" y="14157"/>
                          <a:pt x="26820" y="13179"/>
                        </a:cubicBezTo>
                        <a:cubicBezTo>
                          <a:pt x="27747" y="10837"/>
                          <a:pt x="25431" y="4737"/>
                          <a:pt x="27001" y="3012"/>
                        </a:cubicBezTo>
                        <a:cubicBezTo>
                          <a:pt x="27768" y="2169"/>
                          <a:pt x="26880" y="1953"/>
                          <a:pt x="25772" y="1953"/>
                        </a:cubicBezTo>
                        <a:cubicBezTo>
                          <a:pt x="24615" y="1953"/>
                          <a:pt x="23217" y="2188"/>
                          <a:pt x="23217" y="2188"/>
                        </a:cubicBezTo>
                        <a:cubicBezTo>
                          <a:pt x="25920" y="3862"/>
                          <a:pt x="26563" y="11789"/>
                          <a:pt x="25534" y="16396"/>
                        </a:cubicBezTo>
                        <a:cubicBezTo>
                          <a:pt x="25147" y="18172"/>
                          <a:pt x="23629" y="19433"/>
                          <a:pt x="21853" y="19485"/>
                        </a:cubicBezTo>
                        <a:cubicBezTo>
                          <a:pt x="18217" y="19596"/>
                          <a:pt x="15169" y="19681"/>
                          <a:pt x="13211" y="19681"/>
                        </a:cubicBezTo>
                        <a:cubicBezTo>
                          <a:pt x="12452" y="19681"/>
                          <a:pt x="11857" y="19668"/>
                          <a:pt x="11455" y="19639"/>
                        </a:cubicBezTo>
                        <a:cubicBezTo>
                          <a:pt x="7671" y="19382"/>
                          <a:pt x="2163" y="19665"/>
                          <a:pt x="1" y="18146"/>
                        </a:cubicBezTo>
                        <a:lnTo>
                          <a:pt x="1" y="18146"/>
                        </a:lnTo>
                        <a:cubicBezTo>
                          <a:pt x="1" y="18378"/>
                          <a:pt x="27" y="18635"/>
                          <a:pt x="27" y="18867"/>
                        </a:cubicBezTo>
                        <a:cubicBezTo>
                          <a:pt x="27" y="20000"/>
                          <a:pt x="927" y="20900"/>
                          <a:pt x="2060" y="20900"/>
                        </a:cubicBezTo>
                        <a:lnTo>
                          <a:pt x="86251" y="20900"/>
                        </a:lnTo>
                        <a:cubicBezTo>
                          <a:pt x="87383" y="20900"/>
                          <a:pt x="88284" y="20000"/>
                          <a:pt x="88284" y="18867"/>
                        </a:cubicBezTo>
                        <a:cubicBezTo>
                          <a:pt x="88773" y="12638"/>
                          <a:pt x="89159" y="6693"/>
                          <a:pt x="88284" y="3295"/>
                        </a:cubicBezTo>
                        <a:cubicBezTo>
                          <a:pt x="88284" y="2626"/>
                          <a:pt x="87975" y="2034"/>
                          <a:pt x="87461" y="1648"/>
                        </a:cubicBezTo>
                        <a:cubicBezTo>
                          <a:pt x="87126" y="1391"/>
                          <a:pt x="86714" y="1262"/>
                          <a:pt x="86251" y="1262"/>
                        </a:cubicBezTo>
                        <a:cubicBezTo>
                          <a:pt x="79636" y="593"/>
                          <a:pt x="74102" y="927"/>
                          <a:pt x="6831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1" name="Google Shape;19821;p53"/>
                  <p:cNvSpPr/>
                  <p:nvPr/>
                </p:nvSpPr>
                <p:spPr>
                  <a:xfrm>
                    <a:off x="5304699" y="3985567"/>
                    <a:ext cx="24884" cy="31053"/>
                  </a:xfrm>
                  <a:custGeom>
                    <a:rect b="b" l="l" r="r" t="t"/>
                    <a:pathLst>
                      <a:path extrusionOk="0" h="901" w="722">
                        <a:moveTo>
                          <a:pt x="104" y="0"/>
                        </a:moveTo>
                        <a:cubicBezTo>
                          <a:pt x="1" y="180"/>
                          <a:pt x="78" y="489"/>
                          <a:pt x="181" y="669"/>
                        </a:cubicBezTo>
                        <a:cubicBezTo>
                          <a:pt x="284" y="875"/>
                          <a:pt x="412" y="901"/>
                          <a:pt x="593" y="901"/>
                        </a:cubicBezTo>
                        <a:cubicBezTo>
                          <a:pt x="696" y="747"/>
                          <a:pt x="721" y="618"/>
                          <a:pt x="618" y="412"/>
                        </a:cubicBezTo>
                        <a:cubicBezTo>
                          <a:pt x="515" y="232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2" name="Google Shape;19822;p53"/>
                  <p:cNvSpPr/>
                  <p:nvPr/>
                </p:nvSpPr>
                <p:spPr>
                  <a:xfrm>
                    <a:off x="5339302" y="3969575"/>
                    <a:ext cx="18646" cy="36430"/>
                  </a:xfrm>
                  <a:custGeom>
                    <a:rect b="b" l="l" r="r" t="t"/>
                    <a:pathLst>
                      <a:path extrusionOk="0" h="1057" w="541">
                        <a:moveTo>
                          <a:pt x="232" y="1"/>
                        </a:moveTo>
                        <a:cubicBezTo>
                          <a:pt x="103" y="130"/>
                          <a:pt x="0" y="413"/>
                          <a:pt x="26" y="644"/>
                        </a:cubicBezTo>
                        <a:cubicBezTo>
                          <a:pt x="26" y="850"/>
                          <a:pt x="129" y="953"/>
                          <a:pt x="309" y="1056"/>
                        </a:cubicBezTo>
                        <a:cubicBezTo>
                          <a:pt x="438" y="927"/>
                          <a:pt x="541" y="824"/>
                          <a:pt x="541" y="619"/>
                        </a:cubicBezTo>
                        <a:cubicBezTo>
                          <a:pt x="515" y="387"/>
                          <a:pt x="412" y="104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9823" name="Google Shape;19823;p53"/>
                  <p:cNvGrpSpPr/>
                  <p:nvPr/>
                </p:nvGrpSpPr>
                <p:grpSpPr>
                  <a:xfrm>
                    <a:off x="4039737" y="3511402"/>
                    <a:ext cx="2205301" cy="547403"/>
                    <a:chOff x="518937" y="3511402"/>
                    <a:chExt cx="2205301" cy="547403"/>
                  </a:xfrm>
                </p:grpSpPr>
                <p:sp>
                  <p:nvSpPr>
                    <p:cNvPr id="19824" name="Google Shape;19824;p53"/>
                    <p:cNvSpPr/>
                    <p:nvPr/>
                  </p:nvSpPr>
                  <p:spPr>
                    <a:xfrm>
                      <a:off x="1016574" y="3647399"/>
                      <a:ext cx="45287" cy="22781"/>
                    </a:xfrm>
                    <a:custGeom>
                      <a:rect b="b" l="l" r="r" t="t"/>
                      <a:pathLst>
                        <a:path extrusionOk="0" h="661" w="1314">
                          <a:moveTo>
                            <a:pt x="599" y="1"/>
                          </a:moveTo>
                          <a:cubicBezTo>
                            <a:pt x="562" y="1"/>
                            <a:pt x="525" y="2"/>
                            <a:pt x="490" y="6"/>
                          </a:cubicBezTo>
                          <a:cubicBezTo>
                            <a:pt x="207" y="57"/>
                            <a:pt x="104" y="186"/>
                            <a:pt x="1" y="392"/>
                          </a:cubicBezTo>
                          <a:cubicBezTo>
                            <a:pt x="132" y="545"/>
                            <a:pt x="244" y="661"/>
                            <a:pt x="449" y="661"/>
                          </a:cubicBezTo>
                          <a:cubicBezTo>
                            <a:pt x="485" y="661"/>
                            <a:pt x="524" y="657"/>
                            <a:pt x="567" y="649"/>
                          </a:cubicBezTo>
                          <a:cubicBezTo>
                            <a:pt x="850" y="623"/>
                            <a:pt x="1185" y="443"/>
                            <a:pt x="1313" y="237"/>
                          </a:cubicBezTo>
                          <a:cubicBezTo>
                            <a:pt x="1156" y="80"/>
                            <a:pt x="860" y="1"/>
                            <a:pt x="5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25" name="Google Shape;19825;p53"/>
                    <p:cNvSpPr/>
                    <p:nvPr/>
                  </p:nvSpPr>
                  <p:spPr>
                    <a:xfrm>
                      <a:off x="1029878" y="3702164"/>
                      <a:ext cx="45287" cy="23160"/>
                    </a:xfrm>
                    <a:custGeom>
                      <a:rect b="b" l="l" r="r" t="t"/>
                      <a:pathLst>
                        <a:path extrusionOk="0" h="672" w="1314">
                          <a:moveTo>
                            <a:pt x="447" y="1"/>
                          </a:moveTo>
                          <a:cubicBezTo>
                            <a:pt x="244" y="1"/>
                            <a:pt x="132" y="113"/>
                            <a:pt x="1" y="244"/>
                          </a:cubicBezTo>
                          <a:cubicBezTo>
                            <a:pt x="104" y="476"/>
                            <a:pt x="207" y="604"/>
                            <a:pt x="464" y="656"/>
                          </a:cubicBezTo>
                          <a:cubicBezTo>
                            <a:pt x="522" y="666"/>
                            <a:pt x="584" y="672"/>
                            <a:pt x="648" y="672"/>
                          </a:cubicBezTo>
                          <a:cubicBezTo>
                            <a:pt x="896" y="672"/>
                            <a:pt x="1170" y="593"/>
                            <a:pt x="1314" y="450"/>
                          </a:cubicBezTo>
                          <a:cubicBezTo>
                            <a:pt x="1211" y="244"/>
                            <a:pt x="850" y="64"/>
                            <a:pt x="567" y="12"/>
                          </a:cubicBezTo>
                          <a:cubicBezTo>
                            <a:pt x="524" y="5"/>
                            <a:pt x="484" y="1"/>
                            <a:pt x="44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26" name="Google Shape;19826;p53"/>
                    <p:cNvSpPr/>
                    <p:nvPr/>
                  </p:nvSpPr>
                  <p:spPr>
                    <a:xfrm>
                      <a:off x="2126307" y="3867836"/>
                      <a:ext cx="48837" cy="27779"/>
                    </a:xfrm>
                    <a:custGeom>
                      <a:rect b="b" l="l" r="r" t="t"/>
                      <a:pathLst>
                        <a:path extrusionOk="0" h="806" w="1417">
                          <a:moveTo>
                            <a:pt x="887" y="1"/>
                          </a:moveTo>
                          <a:cubicBezTo>
                            <a:pt x="736" y="1"/>
                            <a:pt x="586" y="26"/>
                            <a:pt x="464" y="70"/>
                          </a:cubicBezTo>
                          <a:cubicBezTo>
                            <a:pt x="155" y="173"/>
                            <a:pt x="78" y="353"/>
                            <a:pt x="1" y="585"/>
                          </a:cubicBezTo>
                          <a:cubicBezTo>
                            <a:pt x="150" y="716"/>
                            <a:pt x="286" y="806"/>
                            <a:pt x="458" y="806"/>
                          </a:cubicBezTo>
                          <a:cubicBezTo>
                            <a:pt x="523" y="806"/>
                            <a:pt x="593" y="793"/>
                            <a:pt x="670" y="765"/>
                          </a:cubicBezTo>
                          <a:cubicBezTo>
                            <a:pt x="979" y="662"/>
                            <a:pt x="1339" y="405"/>
                            <a:pt x="1416" y="147"/>
                          </a:cubicBezTo>
                          <a:cubicBezTo>
                            <a:pt x="1284" y="45"/>
                            <a:pt x="1086" y="1"/>
                            <a:pt x="88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27" name="Google Shape;19827;p53"/>
                    <p:cNvSpPr/>
                    <p:nvPr/>
                  </p:nvSpPr>
                  <p:spPr>
                    <a:xfrm>
                      <a:off x="2123653" y="3898957"/>
                      <a:ext cx="29295" cy="24125"/>
                    </a:xfrm>
                    <a:custGeom>
                      <a:rect b="b" l="l" r="r" t="t"/>
                      <a:pathLst>
                        <a:path extrusionOk="0" h="700" w="850">
                          <a:moveTo>
                            <a:pt x="228" y="0"/>
                          </a:moveTo>
                          <a:cubicBezTo>
                            <a:pt x="156" y="0"/>
                            <a:pt x="84" y="18"/>
                            <a:pt x="1" y="42"/>
                          </a:cubicBezTo>
                          <a:cubicBezTo>
                            <a:pt x="1" y="248"/>
                            <a:pt x="1" y="377"/>
                            <a:pt x="181" y="505"/>
                          </a:cubicBezTo>
                          <a:cubicBezTo>
                            <a:pt x="328" y="611"/>
                            <a:pt x="563" y="699"/>
                            <a:pt x="742" y="699"/>
                          </a:cubicBezTo>
                          <a:cubicBezTo>
                            <a:pt x="781" y="699"/>
                            <a:pt x="817" y="695"/>
                            <a:pt x="850" y="686"/>
                          </a:cubicBezTo>
                          <a:cubicBezTo>
                            <a:pt x="850" y="480"/>
                            <a:pt x="670" y="222"/>
                            <a:pt x="490" y="94"/>
                          </a:cubicBezTo>
                          <a:cubicBezTo>
                            <a:pt x="393" y="25"/>
                            <a:pt x="311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28" name="Google Shape;19828;p53"/>
                    <p:cNvSpPr/>
                    <p:nvPr/>
                  </p:nvSpPr>
                  <p:spPr>
                    <a:xfrm>
                      <a:off x="2121896" y="3842332"/>
                      <a:ext cx="28399" cy="25435"/>
                    </a:xfrm>
                    <a:custGeom>
                      <a:rect b="b" l="l" r="r" t="t"/>
                      <a:pathLst>
                        <a:path extrusionOk="0" h="738" w="824">
                          <a:moveTo>
                            <a:pt x="699" y="1"/>
                          </a:moveTo>
                          <a:cubicBezTo>
                            <a:pt x="509" y="1"/>
                            <a:pt x="285" y="113"/>
                            <a:pt x="155" y="244"/>
                          </a:cubicBezTo>
                          <a:cubicBezTo>
                            <a:pt x="0" y="398"/>
                            <a:pt x="0" y="527"/>
                            <a:pt x="26" y="707"/>
                          </a:cubicBezTo>
                          <a:cubicBezTo>
                            <a:pt x="92" y="726"/>
                            <a:pt x="154" y="738"/>
                            <a:pt x="215" y="738"/>
                          </a:cubicBezTo>
                          <a:cubicBezTo>
                            <a:pt x="319" y="738"/>
                            <a:pt x="417" y="702"/>
                            <a:pt x="515" y="604"/>
                          </a:cubicBezTo>
                          <a:cubicBezTo>
                            <a:pt x="669" y="475"/>
                            <a:pt x="824" y="192"/>
                            <a:pt x="798" y="12"/>
                          </a:cubicBezTo>
                          <a:cubicBezTo>
                            <a:pt x="766" y="4"/>
                            <a:pt x="733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29" name="Google Shape;19829;p53"/>
                    <p:cNvSpPr/>
                    <p:nvPr/>
                  </p:nvSpPr>
                  <p:spPr>
                    <a:xfrm>
                      <a:off x="2070440" y="3560962"/>
                      <a:ext cx="29295" cy="23229"/>
                    </a:xfrm>
                    <a:custGeom>
                      <a:rect b="b" l="l" r="r" t="t"/>
                      <a:pathLst>
                        <a:path extrusionOk="0" h="674" w="850">
                          <a:moveTo>
                            <a:pt x="128" y="1"/>
                          </a:moveTo>
                          <a:cubicBezTo>
                            <a:pt x="82" y="1"/>
                            <a:pt x="39" y="6"/>
                            <a:pt x="0" y="17"/>
                          </a:cubicBezTo>
                          <a:cubicBezTo>
                            <a:pt x="0" y="223"/>
                            <a:pt x="180" y="480"/>
                            <a:pt x="361" y="583"/>
                          </a:cubicBezTo>
                          <a:cubicBezTo>
                            <a:pt x="451" y="648"/>
                            <a:pt x="528" y="673"/>
                            <a:pt x="605" y="673"/>
                          </a:cubicBezTo>
                          <a:cubicBezTo>
                            <a:pt x="682" y="673"/>
                            <a:pt x="760" y="648"/>
                            <a:pt x="850" y="609"/>
                          </a:cubicBezTo>
                          <a:cubicBezTo>
                            <a:pt x="850" y="429"/>
                            <a:pt x="824" y="300"/>
                            <a:pt x="644" y="171"/>
                          </a:cubicBezTo>
                          <a:cubicBezTo>
                            <a:pt x="502" y="70"/>
                            <a:pt x="297" y="1"/>
                            <a:pt x="128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0" name="Google Shape;19830;p53"/>
                    <p:cNvSpPr/>
                    <p:nvPr/>
                  </p:nvSpPr>
                  <p:spPr>
                    <a:xfrm>
                      <a:off x="2136957" y="3932388"/>
                      <a:ext cx="32845" cy="20851"/>
                    </a:xfrm>
                    <a:custGeom>
                      <a:rect b="b" l="l" r="r" t="t"/>
                      <a:pathLst>
                        <a:path extrusionOk="0" h="605" w="953">
                          <a:moveTo>
                            <a:pt x="317" y="1"/>
                          </a:moveTo>
                          <a:cubicBezTo>
                            <a:pt x="214" y="1"/>
                            <a:pt x="119" y="51"/>
                            <a:pt x="1" y="102"/>
                          </a:cubicBezTo>
                          <a:cubicBezTo>
                            <a:pt x="52" y="282"/>
                            <a:pt x="78" y="436"/>
                            <a:pt x="284" y="514"/>
                          </a:cubicBezTo>
                          <a:cubicBezTo>
                            <a:pt x="399" y="571"/>
                            <a:pt x="547" y="605"/>
                            <a:pt x="682" y="605"/>
                          </a:cubicBezTo>
                          <a:cubicBezTo>
                            <a:pt x="788" y="605"/>
                            <a:pt x="885" y="584"/>
                            <a:pt x="953" y="539"/>
                          </a:cubicBezTo>
                          <a:cubicBezTo>
                            <a:pt x="927" y="359"/>
                            <a:pt x="696" y="153"/>
                            <a:pt x="490" y="50"/>
                          </a:cubicBezTo>
                          <a:cubicBezTo>
                            <a:pt x="427" y="15"/>
                            <a:pt x="371" y="1"/>
                            <a:pt x="31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1" name="Google Shape;19831;p53"/>
                    <p:cNvSpPr/>
                    <p:nvPr/>
                  </p:nvSpPr>
                  <p:spPr>
                    <a:xfrm>
                      <a:off x="2635490" y="3998870"/>
                      <a:ext cx="28434" cy="49699"/>
                    </a:xfrm>
                    <a:custGeom>
                      <a:rect b="b" l="l" r="r" t="t"/>
                      <a:pathLst>
                        <a:path extrusionOk="0" h="1442" w="825">
                          <a:moveTo>
                            <a:pt x="284" y="0"/>
                          </a:moveTo>
                          <a:cubicBezTo>
                            <a:pt x="78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42"/>
                          </a:cubicBezTo>
                          <a:cubicBezTo>
                            <a:pt x="696" y="1261"/>
                            <a:pt x="824" y="1107"/>
                            <a:pt x="773" y="798"/>
                          </a:cubicBezTo>
                          <a:cubicBezTo>
                            <a:pt x="721" y="489"/>
                            <a:pt x="516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2" name="Google Shape;19832;p53"/>
                    <p:cNvSpPr/>
                    <p:nvPr/>
                  </p:nvSpPr>
                  <p:spPr>
                    <a:xfrm>
                      <a:off x="2662993" y="402802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750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1" y="415"/>
                            <a:pt x="26" y="544"/>
                            <a:pt x="52" y="750"/>
                          </a:cubicBezTo>
                          <a:cubicBezTo>
                            <a:pt x="104" y="757"/>
                            <a:pt x="154" y="763"/>
                            <a:pt x="203" y="763"/>
                          </a:cubicBezTo>
                          <a:cubicBezTo>
                            <a:pt x="322" y="763"/>
                            <a:pt x="431" y="731"/>
                            <a:pt x="541" y="621"/>
                          </a:cubicBezTo>
                          <a:cubicBezTo>
                            <a:pt x="696" y="467"/>
                            <a:pt x="824" y="184"/>
                            <a:pt x="799" y="4"/>
                          </a:cubicBezTo>
                          <a:cubicBezTo>
                            <a:pt x="783" y="1"/>
                            <a:pt x="767" y="0"/>
                            <a:pt x="750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3" name="Google Shape;19833;p53"/>
                    <p:cNvSpPr/>
                    <p:nvPr/>
                  </p:nvSpPr>
                  <p:spPr>
                    <a:xfrm>
                      <a:off x="2608884" y="4019273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52" y="0"/>
                          </a:moveTo>
                          <a:cubicBezTo>
                            <a:pt x="1" y="180"/>
                            <a:pt x="78" y="489"/>
                            <a:pt x="206" y="669"/>
                          </a:cubicBezTo>
                          <a:cubicBezTo>
                            <a:pt x="335" y="850"/>
                            <a:pt x="464" y="850"/>
                            <a:pt x="644" y="875"/>
                          </a:cubicBezTo>
                          <a:cubicBezTo>
                            <a:pt x="721" y="695"/>
                            <a:pt x="747" y="541"/>
                            <a:pt x="618" y="361"/>
                          </a:cubicBezTo>
                          <a:cubicBezTo>
                            <a:pt x="490" y="180"/>
                            <a:pt x="258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4" name="Google Shape;19834;p53"/>
                    <p:cNvSpPr/>
                    <p:nvPr/>
                  </p:nvSpPr>
                  <p:spPr>
                    <a:xfrm>
                      <a:off x="2534371" y="4033887"/>
                      <a:ext cx="28434" cy="24918"/>
                    </a:xfrm>
                    <a:custGeom>
                      <a:rect b="b" l="l" r="r" t="t"/>
                      <a:pathLst>
                        <a:path extrusionOk="0" h="723" w="825">
                          <a:moveTo>
                            <a:pt x="131" y="0"/>
                          </a:moveTo>
                          <a:cubicBezTo>
                            <a:pt x="93" y="0"/>
                            <a:pt x="58" y="5"/>
                            <a:pt x="26" y="14"/>
                          </a:cubicBezTo>
                          <a:cubicBezTo>
                            <a:pt x="1" y="194"/>
                            <a:pt x="155" y="451"/>
                            <a:pt x="335" y="606"/>
                          </a:cubicBezTo>
                          <a:cubicBezTo>
                            <a:pt x="423" y="693"/>
                            <a:pt x="510" y="723"/>
                            <a:pt x="602" y="723"/>
                          </a:cubicBezTo>
                          <a:cubicBezTo>
                            <a:pt x="673" y="723"/>
                            <a:pt x="746" y="705"/>
                            <a:pt x="824" y="683"/>
                          </a:cubicBezTo>
                          <a:cubicBezTo>
                            <a:pt x="824" y="503"/>
                            <a:pt x="824" y="348"/>
                            <a:pt x="670" y="220"/>
                          </a:cubicBezTo>
                          <a:cubicBezTo>
                            <a:pt x="521" y="93"/>
                            <a:pt x="304" y="0"/>
                            <a:pt x="13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5" name="Google Shape;19835;p53"/>
                    <p:cNvSpPr/>
                    <p:nvPr/>
                  </p:nvSpPr>
                  <p:spPr>
                    <a:xfrm>
                      <a:off x="2698492" y="4015724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03" y="386"/>
                          </a:cubicBezTo>
                          <a:cubicBezTo>
                            <a:pt x="0" y="566"/>
                            <a:pt x="26" y="695"/>
                            <a:pt x="103" y="875"/>
                          </a:cubicBezTo>
                          <a:cubicBezTo>
                            <a:pt x="283" y="875"/>
                            <a:pt x="412" y="850"/>
                            <a:pt x="541" y="669"/>
                          </a:cubicBezTo>
                          <a:cubicBezTo>
                            <a:pt x="669" y="464"/>
                            <a:pt x="747" y="180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6" name="Google Shape;19836;p53"/>
                    <p:cNvSpPr/>
                    <p:nvPr/>
                  </p:nvSpPr>
                  <p:spPr>
                    <a:xfrm>
                      <a:off x="2106800" y="3678245"/>
                      <a:ext cx="50595" cy="25366"/>
                    </a:xfrm>
                    <a:custGeom>
                      <a:rect b="b" l="l" r="r" t="t"/>
                      <a:pathLst>
                        <a:path extrusionOk="0" h="736" w="1468">
                          <a:moveTo>
                            <a:pt x="713" y="0"/>
                          </a:moveTo>
                          <a:cubicBezTo>
                            <a:pt x="662" y="0"/>
                            <a:pt x="613" y="4"/>
                            <a:pt x="567" y="12"/>
                          </a:cubicBezTo>
                          <a:cubicBezTo>
                            <a:pt x="258" y="37"/>
                            <a:pt x="129" y="192"/>
                            <a:pt x="1" y="423"/>
                          </a:cubicBezTo>
                          <a:cubicBezTo>
                            <a:pt x="165" y="612"/>
                            <a:pt x="287" y="736"/>
                            <a:pt x="543" y="736"/>
                          </a:cubicBezTo>
                          <a:cubicBezTo>
                            <a:pt x="567" y="736"/>
                            <a:pt x="592" y="734"/>
                            <a:pt x="618" y="732"/>
                          </a:cubicBezTo>
                          <a:cubicBezTo>
                            <a:pt x="953" y="706"/>
                            <a:pt x="1339" y="501"/>
                            <a:pt x="1468" y="269"/>
                          </a:cubicBezTo>
                          <a:cubicBezTo>
                            <a:pt x="1315" y="116"/>
                            <a:pt x="995" y="0"/>
                            <a:pt x="71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7" name="Google Shape;19837;p53"/>
                    <p:cNvSpPr/>
                    <p:nvPr/>
                  </p:nvSpPr>
                  <p:spPr>
                    <a:xfrm>
                      <a:off x="2105904" y="3786706"/>
                      <a:ext cx="31984" cy="21024"/>
                    </a:xfrm>
                    <a:custGeom>
                      <a:rect b="b" l="l" r="r" t="t"/>
                      <a:pathLst>
                        <a:path extrusionOk="0" h="610" w="928">
                          <a:moveTo>
                            <a:pt x="697" y="0"/>
                          </a:moveTo>
                          <a:cubicBezTo>
                            <a:pt x="552" y="0"/>
                            <a:pt x="385" y="44"/>
                            <a:pt x="258" y="108"/>
                          </a:cubicBezTo>
                          <a:cubicBezTo>
                            <a:pt x="78" y="185"/>
                            <a:pt x="27" y="339"/>
                            <a:pt x="1" y="519"/>
                          </a:cubicBezTo>
                          <a:cubicBezTo>
                            <a:pt x="118" y="570"/>
                            <a:pt x="214" y="609"/>
                            <a:pt x="316" y="609"/>
                          </a:cubicBezTo>
                          <a:cubicBezTo>
                            <a:pt x="370" y="609"/>
                            <a:pt x="427" y="598"/>
                            <a:pt x="490" y="571"/>
                          </a:cubicBezTo>
                          <a:cubicBezTo>
                            <a:pt x="696" y="468"/>
                            <a:pt x="902" y="236"/>
                            <a:pt x="927" y="56"/>
                          </a:cubicBezTo>
                          <a:cubicBezTo>
                            <a:pt x="868" y="17"/>
                            <a:pt x="787" y="0"/>
                            <a:pt x="697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8" name="Google Shape;19838;p53"/>
                    <p:cNvSpPr/>
                    <p:nvPr/>
                  </p:nvSpPr>
                  <p:spPr>
                    <a:xfrm>
                      <a:off x="2107696" y="3651638"/>
                      <a:ext cx="31087" cy="22264"/>
                    </a:xfrm>
                    <a:custGeom>
                      <a:rect b="b" l="l" r="r" t="t"/>
                      <a:pathLst>
                        <a:path extrusionOk="0" h="646" w="902">
                          <a:moveTo>
                            <a:pt x="713" y="1"/>
                          </a:moveTo>
                          <a:cubicBezTo>
                            <a:pt x="559" y="1"/>
                            <a:pt x="372" y="53"/>
                            <a:pt x="232" y="140"/>
                          </a:cubicBezTo>
                          <a:cubicBezTo>
                            <a:pt x="52" y="243"/>
                            <a:pt x="26" y="372"/>
                            <a:pt x="0" y="578"/>
                          </a:cubicBezTo>
                          <a:cubicBezTo>
                            <a:pt x="97" y="619"/>
                            <a:pt x="178" y="646"/>
                            <a:pt x="265" y="646"/>
                          </a:cubicBezTo>
                          <a:cubicBezTo>
                            <a:pt x="340" y="646"/>
                            <a:pt x="419" y="626"/>
                            <a:pt x="515" y="578"/>
                          </a:cubicBezTo>
                          <a:cubicBezTo>
                            <a:pt x="695" y="449"/>
                            <a:pt x="901" y="217"/>
                            <a:pt x="901" y="37"/>
                          </a:cubicBezTo>
                          <a:cubicBezTo>
                            <a:pt x="852" y="12"/>
                            <a:pt x="786" y="1"/>
                            <a:pt x="71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39" name="Google Shape;19839;p53"/>
                    <p:cNvSpPr/>
                    <p:nvPr/>
                  </p:nvSpPr>
                  <p:spPr>
                    <a:xfrm>
                      <a:off x="2116554" y="3819654"/>
                      <a:ext cx="35533" cy="18680"/>
                    </a:xfrm>
                    <a:custGeom>
                      <a:rect b="b" l="l" r="r" t="t"/>
                      <a:pathLst>
                        <a:path extrusionOk="0" h="542" w="1031">
                          <a:moveTo>
                            <a:pt x="412" y="1"/>
                          </a:moveTo>
                          <a:cubicBezTo>
                            <a:pt x="181" y="27"/>
                            <a:pt x="104" y="130"/>
                            <a:pt x="1" y="284"/>
                          </a:cubicBezTo>
                          <a:cubicBezTo>
                            <a:pt x="104" y="439"/>
                            <a:pt x="207" y="542"/>
                            <a:pt x="412" y="542"/>
                          </a:cubicBezTo>
                          <a:cubicBezTo>
                            <a:pt x="644" y="516"/>
                            <a:pt x="927" y="413"/>
                            <a:pt x="1030" y="258"/>
                          </a:cubicBezTo>
                          <a:cubicBezTo>
                            <a:pt x="927" y="104"/>
                            <a:pt x="644" y="1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0" name="Google Shape;19840;p53"/>
                    <p:cNvSpPr/>
                    <p:nvPr/>
                  </p:nvSpPr>
                  <p:spPr>
                    <a:xfrm>
                      <a:off x="1442387" y="3997836"/>
                      <a:ext cx="34637" cy="19473"/>
                    </a:xfrm>
                    <a:custGeom>
                      <a:rect b="b" l="l" r="r" t="t"/>
                      <a:pathLst>
                        <a:path extrusionOk="0" h="565" w="1005">
                          <a:moveTo>
                            <a:pt x="342" y="1"/>
                          </a:moveTo>
                          <a:cubicBezTo>
                            <a:pt x="210" y="1"/>
                            <a:pt x="83" y="26"/>
                            <a:pt x="0" y="82"/>
                          </a:cubicBezTo>
                          <a:cubicBezTo>
                            <a:pt x="52" y="262"/>
                            <a:pt x="309" y="468"/>
                            <a:pt x="515" y="545"/>
                          </a:cubicBezTo>
                          <a:cubicBezTo>
                            <a:pt x="568" y="558"/>
                            <a:pt x="616" y="565"/>
                            <a:pt x="661" y="565"/>
                          </a:cubicBezTo>
                          <a:cubicBezTo>
                            <a:pt x="789" y="565"/>
                            <a:pt x="890" y="512"/>
                            <a:pt x="1004" y="416"/>
                          </a:cubicBezTo>
                          <a:cubicBezTo>
                            <a:pt x="953" y="236"/>
                            <a:pt x="875" y="107"/>
                            <a:pt x="670" y="56"/>
                          </a:cubicBezTo>
                          <a:cubicBezTo>
                            <a:pt x="574" y="20"/>
                            <a:pt x="456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1" name="Google Shape;19841;p53"/>
                    <p:cNvSpPr/>
                    <p:nvPr/>
                  </p:nvSpPr>
                  <p:spPr>
                    <a:xfrm>
                      <a:off x="1013921" y="3787636"/>
                      <a:ext cx="51491" cy="24987"/>
                    </a:xfrm>
                    <a:custGeom>
                      <a:rect b="b" l="l" r="r" t="t"/>
                      <a:pathLst>
                        <a:path extrusionOk="0" h="725" w="1494">
                          <a:moveTo>
                            <a:pt x="553" y="1"/>
                          </a:moveTo>
                          <a:cubicBezTo>
                            <a:pt x="290" y="1"/>
                            <a:pt x="168" y="147"/>
                            <a:pt x="1" y="338"/>
                          </a:cubicBezTo>
                          <a:cubicBezTo>
                            <a:pt x="155" y="570"/>
                            <a:pt x="284" y="724"/>
                            <a:pt x="593" y="724"/>
                          </a:cubicBezTo>
                          <a:cubicBezTo>
                            <a:pt x="927" y="724"/>
                            <a:pt x="1339" y="595"/>
                            <a:pt x="1493" y="389"/>
                          </a:cubicBezTo>
                          <a:cubicBezTo>
                            <a:pt x="1339" y="158"/>
                            <a:pt x="927" y="3"/>
                            <a:pt x="618" y="3"/>
                          </a:cubicBezTo>
                          <a:cubicBezTo>
                            <a:pt x="596" y="2"/>
                            <a:pt x="574" y="1"/>
                            <a:pt x="55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2" name="Google Shape;19842;p53"/>
                    <p:cNvSpPr/>
                    <p:nvPr/>
                  </p:nvSpPr>
                  <p:spPr>
                    <a:xfrm>
                      <a:off x="1004167" y="3810796"/>
                      <a:ext cx="26641" cy="29295"/>
                    </a:xfrm>
                    <a:custGeom>
                      <a:rect b="b" l="l" r="r" t="t"/>
                      <a:pathLst>
                        <a:path extrusionOk="0" h="850" w="773">
                          <a:moveTo>
                            <a:pt x="103" y="1"/>
                          </a:moveTo>
                          <a:cubicBezTo>
                            <a:pt x="26" y="181"/>
                            <a:pt x="0" y="309"/>
                            <a:pt x="129" y="490"/>
                          </a:cubicBezTo>
                          <a:cubicBezTo>
                            <a:pt x="258" y="670"/>
                            <a:pt x="515" y="850"/>
                            <a:pt x="695" y="850"/>
                          </a:cubicBezTo>
                          <a:cubicBezTo>
                            <a:pt x="773" y="670"/>
                            <a:pt x="670" y="387"/>
                            <a:pt x="567" y="181"/>
                          </a:cubicBezTo>
                          <a:cubicBezTo>
                            <a:pt x="438" y="1"/>
                            <a:pt x="284" y="1"/>
                            <a:pt x="10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3" name="Google Shape;19843;p53"/>
                    <p:cNvSpPr/>
                    <p:nvPr/>
                  </p:nvSpPr>
                  <p:spPr>
                    <a:xfrm>
                      <a:off x="1018367" y="3761512"/>
                      <a:ext cx="32845" cy="20438"/>
                    </a:xfrm>
                    <a:custGeom>
                      <a:rect b="b" l="l" r="r" t="t"/>
                      <a:pathLst>
                        <a:path extrusionOk="0" h="593" w="953">
                          <a:moveTo>
                            <a:pt x="661" y="1"/>
                          </a:moveTo>
                          <a:cubicBezTo>
                            <a:pt x="521" y="1"/>
                            <a:pt x="373" y="34"/>
                            <a:pt x="258" y="92"/>
                          </a:cubicBezTo>
                          <a:cubicBezTo>
                            <a:pt x="77" y="169"/>
                            <a:pt x="26" y="298"/>
                            <a:pt x="0" y="478"/>
                          </a:cubicBezTo>
                          <a:cubicBezTo>
                            <a:pt x="103" y="547"/>
                            <a:pt x="195" y="593"/>
                            <a:pt x="305" y="593"/>
                          </a:cubicBezTo>
                          <a:cubicBezTo>
                            <a:pt x="361" y="593"/>
                            <a:pt x="421" y="581"/>
                            <a:pt x="489" y="555"/>
                          </a:cubicBezTo>
                          <a:cubicBezTo>
                            <a:pt x="669" y="453"/>
                            <a:pt x="901" y="247"/>
                            <a:pt x="953" y="66"/>
                          </a:cubicBezTo>
                          <a:cubicBezTo>
                            <a:pt x="874" y="21"/>
                            <a:pt x="770" y="1"/>
                            <a:pt x="661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4" name="Google Shape;19844;p53"/>
                    <p:cNvSpPr/>
                    <p:nvPr/>
                  </p:nvSpPr>
                  <p:spPr>
                    <a:xfrm>
                      <a:off x="1005925" y="3600562"/>
                      <a:ext cx="44391" cy="56798"/>
                    </a:xfrm>
                    <a:custGeom>
                      <a:rect b="b" l="l" r="r" t="t"/>
                      <a:pathLst>
                        <a:path extrusionOk="0" h="1648" w="1288">
                          <a:moveTo>
                            <a:pt x="1133" y="1"/>
                          </a:moveTo>
                          <a:lnTo>
                            <a:pt x="1133" y="1"/>
                          </a:lnTo>
                          <a:cubicBezTo>
                            <a:pt x="799" y="26"/>
                            <a:pt x="361" y="412"/>
                            <a:pt x="181" y="747"/>
                          </a:cubicBezTo>
                          <a:cubicBezTo>
                            <a:pt x="1" y="1107"/>
                            <a:pt x="78" y="1339"/>
                            <a:pt x="233" y="1648"/>
                          </a:cubicBezTo>
                          <a:cubicBezTo>
                            <a:pt x="567" y="1596"/>
                            <a:pt x="799" y="1545"/>
                            <a:pt x="1005" y="1210"/>
                          </a:cubicBezTo>
                          <a:cubicBezTo>
                            <a:pt x="1185" y="850"/>
                            <a:pt x="1288" y="309"/>
                            <a:pt x="113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5" name="Google Shape;19845;p53"/>
                    <p:cNvSpPr/>
                    <p:nvPr/>
                  </p:nvSpPr>
                  <p:spPr>
                    <a:xfrm>
                      <a:off x="950057" y="3586087"/>
                      <a:ext cx="30191" cy="16095"/>
                    </a:xfrm>
                    <a:custGeom>
                      <a:rect b="b" l="l" r="r" t="t"/>
                      <a:pathLst>
                        <a:path extrusionOk="0" h="467" w="876">
                          <a:moveTo>
                            <a:pt x="334" y="1"/>
                          </a:moveTo>
                          <a:cubicBezTo>
                            <a:pt x="204" y="1"/>
                            <a:pt x="76" y="26"/>
                            <a:pt x="0" y="86"/>
                          </a:cubicBezTo>
                          <a:cubicBezTo>
                            <a:pt x="78" y="240"/>
                            <a:pt x="284" y="395"/>
                            <a:pt x="464" y="446"/>
                          </a:cubicBezTo>
                          <a:cubicBezTo>
                            <a:pt x="512" y="460"/>
                            <a:pt x="555" y="466"/>
                            <a:pt x="594" y="466"/>
                          </a:cubicBezTo>
                          <a:cubicBezTo>
                            <a:pt x="701" y="466"/>
                            <a:pt x="781" y="419"/>
                            <a:pt x="875" y="343"/>
                          </a:cubicBezTo>
                          <a:cubicBezTo>
                            <a:pt x="824" y="189"/>
                            <a:pt x="773" y="86"/>
                            <a:pt x="592" y="34"/>
                          </a:cubicBezTo>
                          <a:cubicBezTo>
                            <a:pt x="518" y="13"/>
                            <a:pt x="42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6" name="Google Shape;19846;p53"/>
                    <p:cNvSpPr/>
                    <p:nvPr/>
                  </p:nvSpPr>
                  <p:spPr>
                    <a:xfrm>
                      <a:off x="1058277" y="3600458"/>
                      <a:ext cx="23092" cy="23195"/>
                    </a:xfrm>
                    <a:custGeom>
                      <a:rect b="b" l="l" r="r" t="t"/>
                      <a:pathLst>
                        <a:path extrusionOk="0" h="673" w="670">
                          <a:moveTo>
                            <a:pt x="602" y="0"/>
                          </a:moveTo>
                          <a:cubicBezTo>
                            <a:pt x="450" y="0"/>
                            <a:pt x="247" y="120"/>
                            <a:pt x="129" y="261"/>
                          </a:cubicBezTo>
                          <a:cubicBezTo>
                            <a:pt x="0" y="390"/>
                            <a:pt x="26" y="518"/>
                            <a:pt x="52" y="673"/>
                          </a:cubicBezTo>
                          <a:cubicBezTo>
                            <a:pt x="206" y="673"/>
                            <a:pt x="335" y="673"/>
                            <a:pt x="464" y="544"/>
                          </a:cubicBezTo>
                          <a:cubicBezTo>
                            <a:pt x="592" y="390"/>
                            <a:pt x="670" y="158"/>
                            <a:pt x="644" y="4"/>
                          </a:cubicBezTo>
                          <a:cubicBezTo>
                            <a:pt x="631" y="1"/>
                            <a:pt x="617" y="0"/>
                            <a:pt x="60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7" name="Google Shape;19847;p53"/>
                    <p:cNvSpPr/>
                    <p:nvPr/>
                  </p:nvSpPr>
                  <p:spPr>
                    <a:xfrm>
                      <a:off x="1004167" y="3511402"/>
                      <a:ext cx="29295" cy="24918"/>
                    </a:xfrm>
                    <a:custGeom>
                      <a:rect b="b" l="l" r="r" t="t"/>
                      <a:pathLst>
                        <a:path extrusionOk="0" h="723" w="850">
                          <a:moveTo>
                            <a:pt x="720" y="0"/>
                          </a:moveTo>
                          <a:cubicBezTo>
                            <a:pt x="547" y="0"/>
                            <a:pt x="329" y="93"/>
                            <a:pt x="181" y="220"/>
                          </a:cubicBezTo>
                          <a:cubicBezTo>
                            <a:pt x="0" y="348"/>
                            <a:pt x="0" y="503"/>
                            <a:pt x="26" y="683"/>
                          </a:cubicBezTo>
                          <a:cubicBezTo>
                            <a:pt x="104" y="705"/>
                            <a:pt x="173" y="723"/>
                            <a:pt x="240" y="723"/>
                          </a:cubicBezTo>
                          <a:cubicBezTo>
                            <a:pt x="328" y="723"/>
                            <a:pt x="413" y="693"/>
                            <a:pt x="515" y="606"/>
                          </a:cubicBezTo>
                          <a:cubicBezTo>
                            <a:pt x="670" y="477"/>
                            <a:pt x="850" y="194"/>
                            <a:pt x="824" y="14"/>
                          </a:cubicBezTo>
                          <a:cubicBezTo>
                            <a:pt x="792" y="5"/>
                            <a:pt x="757" y="0"/>
                            <a:pt x="720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8" name="Google Shape;19848;p53"/>
                    <p:cNvSpPr/>
                    <p:nvPr/>
                  </p:nvSpPr>
                  <p:spPr>
                    <a:xfrm>
                      <a:off x="1007717" y="3847398"/>
                      <a:ext cx="28434" cy="25918"/>
                    </a:xfrm>
                    <a:custGeom>
                      <a:rect b="b" l="l" r="r" t="t"/>
                      <a:pathLst>
                        <a:path extrusionOk="0" h="752" w="825">
                          <a:moveTo>
                            <a:pt x="232" y="0"/>
                          </a:moveTo>
                          <a:cubicBezTo>
                            <a:pt x="171" y="0"/>
                            <a:pt x="104" y="10"/>
                            <a:pt x="26" y="20"/>
                          </a:cubicBezTo>
                          <a:cubicBezTo>
                            <a:pt x="0" y="226"/>
                            <a:pt x="0" y="354"/>
                            <a:pt x="155" y="509"/>
                          </a:cubicBezTo>
                          <a:cubicBezTo>
                            <a:pt x="307" y="639"/>
                            <a:pt x="534" y="752"/>
                            <a:pt x="709" y="752"/>
                          </a:cubicBezTo>
                          <a:cubicBezTo>
                            <a:pt x="741" y="752"/>
                            <a:pt x="771" y="748"/>
                            <a:pt x="798" y="740"/>
                          </a:cubicBezTo>
                          <a:cubicBezTo>
                            <a:pt x="824" y="560"/>
                            <a:pt x="670" y="277"/>
                            <a:pt x="515" y="123"/>
                          </a:cubicBezTo>
                          <a:cubicBezTo>
                            <a:pt x="419" y="27"/>
                            <a:pt x="333" y="0"/>
                            <a:pt x="23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49" name="Google Shape;19849;p53"/>
                    <p:cNvSpPr/>
                    <p:nvPr/>
                  </p:nvSpPr>
                  <p:spPr>
                    <a:xfrm>
                      <a:off x="596104" y="3990875"/>
                      <a:ext cx="27538" cy="50595"/>
                    </a:xfrm>
                    <a:custGeom>
                      <a:rect b="b" l="l" r="r" t="t"/>
                      <a:pathLst>
                        <a:path extrusionOk="0" h="1468" w="799">
                          <a:moveTo>
                            <a:pt x="310" y="1"/>
                          </a:moveTo>
                          <a:cubicBezTo>
                            <a:pt x="104" y="181"/>
                            <a:pt x="1" y="593"/>
                            <a:pt x="52" y="901"/>
                          </a:cubicBezTo>
                          <a:cubicBezTo>
                            <a:pt x="78" y="1210"/>
                            <a:pt x="232" y="1339"/>
                            <a:pt x="490" y="1468"/>
                          </a:cubicBezTo>
                          <a:cubicBezTo>
                            <a:pt x="670" y="1287"/>
                            <a:pt x="799" y="1133"/>
                            <a:pt x="773" y="824"/>
                          </a:cubicBezTo>
                          <a:cubicBezTo>
                            <a:pt x="721" y="515"/>
                            <a:pt x="541" y="129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50" name="Google Shape;19850;p53"/>
                    <p:cNvSpPr/>
                    <p:nvPr/>
                  </p:nvSpPr>
                  <p:spPr>
                    <a:xfrm>
                      <a:off x="623606" y="4021514"/>
                      <a:ext cx="28434" cy="25504"/>
                    </a:xfrm>
                    <a:custGeom>
                      <a:rect b="b" l="l" r="r" t="t"/>
                      <a:pathLst>
                        <a:path extrusionOk="0" h="740" w="825">
                          <a:moveTo>
                            <a:pt x="699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1" y="398"/>
                            <a:pt x="1" y="527"/>
                            <a:pt x="26" y="707"/>
                          </a:cubicBezTo>
                          <a:cubicBezTo>
                            <a:pt x="96" y="727"/>
                            <a:pt x="158" y="739"/>
                            <a:pt x="219" y="739"/>
                          </a:cubicBezTo>
                          <a:cubicBezTo>
                            <a:pt x="314" y="739"/>
                            <a:pt x="405" y="709"/>
                            <a:pt x="515" y="630"/>
                          </a:cubicBezTo>
                          <a:cubicBezTo>
                            <a:pt x="670" y="476"/>
                            <a:pt x="824" y="193"/>
                            <a:pt x="798" y="12"/>
                          </a:cubicBezTo>
                          <a:cubicBezTo>
                            <a:pt x="767" y="5"/>
                            <a:pt x="734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51" name="Google Shape;19851;p53"/>
                    <p:cNvSpPr/>
                    <p:nvPr/>
                  </p:nvSpPr>
                  <p:spPr>
                    <a:xfrm>
                      <a:off x="569497" y="4010382"/>
                      <a:ext cx="24884" cy="30191"/>
                    </a:xfrm>
                    <a:custGeom>
                      <a:rect b="b" l="l" r="r" t="t"/>
                      <a:pathLst>
                        <a:path extrusionOk="0" h="876" w="722">
                          <a:moveTo>
                            <a:pt x="52" y="1"/>
                          </a:moveTo>
                          <a:cubicBezTo>
                            <a:pt x="1" y="181"/>
                            <a:pt x="52" y="464"/>
                            <a:pt x="181" y="670"/>
                          </a:cubicBezTo>
                          <a:cubicBezTo>
                            <a:pt x="309" y="850"/>
                            <a:pt x="438" y="876"/>
                            <a:pt x="618" y="876"/>
                          </a:cubicBezTo>
                          <a:cubicBezTo>
                            <a:pt x="695" y="696"/>
                            <a:pt x="721" y="567"/>
                            <a:pt x="618" y="387"/>
                          </a:cubicBezTo>
                          <a:cubicBezTo>
                            <a:pt x="490" y="207"/>
                            <a:pt x="258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52" name="Google Shape;19852;p53"/>
                    <p:cNvSpPr/>
                    <p:nvPr/>
                  </p:nvSpPr>
                  <p:spPr>
                    <a:xfrm>
                      <a:off x="518937" y="4014414"/>
                      <a:ext cx="28434" cy="25056"/>
                    </a:xfrm>
                    <a:custGeom>
                      <a:rect b="b" l="l" r="r" t="t"/>
                      <a:pathLst>
                        <a:path extrusionOk="0" h="727" w="825">
                          <a:moveTo>
                            <a:pt x="116" y="1"/>
                          </a:moveTo>
                          <a:cubicBezTo>
                            <a:pt x="84" y="1"/>
                            <a:pt x="54" y="5"/>
                            <a:pt x="26" y="12"/>
                          </a:cubicBezTo>
                          <a:cubicBezTo>
                            <a:pt x="0" y="193"/>
                            <a:pt x="155" y="476"/>
                            <a:pt x="309" y="604"/>
                          </a:cubicBezTo>
                          <a:cubicBezTo>
                            <a:pt x="421" y="701"/>
                            <a:pt x="514" y="727"/>
                            <a:pt x="611" y="727"/>
                          </a:cubicBezTo>
                          <a:cubicBezTo>
                            <a:pt x="669" y="727"/>
                            <a:pt x="730" y="717"/>
                            <a:pt x="798" y="707"/>
                          </a:cubicBezTo>
                          <a:cubicBezTo>
                            <a:pt x="824" y="527"/>
                            <a:pt x="824" y="373"/>
                            <a:pt x="670" y="218"/>
                          </a:cubicBezTo>
                          <a:cubicBezTo>
                            <a:pt x="517" y="110"/>
                            <a:pt x="292" y="1"/>
                            <a:pt x="116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53" name="Google Shape;19853;p53"/>
                    <p:cNvSpPr/>
                    <p:nvPr/>
                  </p:nvSpPr>
                  <p:spPr>
                    <a:xfrm>
                      <a:off x="658209" y="4010382"/>
                      <a:ext cx="26641" cy="29330"/>
                    </a:xfrm>
                    <a:custGeom>
                      <a:rect b="b" l="l" r="r" t="t"/>
                      <a:pathLst>
                        <a:path extrusionOk="0" h="851" w="773">
                          <a:moveTo>
                            <a:pt x="695" y="1"/>
                          </a:moveTo>
                          <a:cubicBezTo>
                            <a:pt x="515" y="1"/>
                            <a:pt x="258" y="181"/>
                            <a:pt x="129" y="361"/>
                          </a:cubicBezTo>
                          <a:cubicBezTo>
                            <a:pt x="0" y="541"/>
                            <a:pt x="26" y="670"/>
                            <a:pt x="103" y="850"/>
                          </a:cubicBezTo>
                          <a:cubicBezTo>
                            <a:pt x="284" y="850"/>
                            <a:pt x="412" y="824"/>
                            <a:pt x="541" y="644"/>
                          </a:cubicBezTo>
                          <a:cubicBezTo>
                            <a:pt x="670" y="464"/>
                            <a:pt x="773" y="181"/>
                            <a:pt x="695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9854" name="Google Shape;19854;p53"/>
                  <p:cNvGrpSpPr/>
                  <p:nvPr/>
                </p:nvGrpSpPr>
                <p:grpSpPr>
                  <a:xfrm>
                    <a:off x="3574014" y="3283865"/>
                    <a:ext cx="3057804" cy="734552"/>
                    <a:chOff x="53214" y="3283865"/>
                    <a:chExt cx="3057804" cy="734552"/>
                  </a:xfrm>
                </p:grpSpPr>
                <p:sp>
                  <p:nvSpPr>
                    <p:cNvPr id="19855" name="Google Shape;19855;p53"/>
                    <p:cNvSpPr/>
                    <p:nvPr/>
                  </p:nvSpPr>
                  <p:spPr>
                    <a:xfrm>
                      <a:off x="1585209" y="3366822"/>
                      <a:ext cx="15096" cy="10305"/>
                    </a:xfrm>
                    <a:custGeom>
                      <a:rect b="b" l="l" r="r" t="t"/>
                      <a:pathLst>
                        <a:path extrusionOk="0" h="299" w="438">
                          <a:moveTo>
                            <a:pt x="126" y="0"/>
                          </a:moveTo>
                          <a:cubicBezTo>
                            <a:pt x="90" y="0"/>
                            <a:pt x="52" y="13"/>
                            <a:pt x="0" y="39"/>
                          </a:cubicBezTo>
                          <a:cubicBezTo>
                            <a:pt x="26" y="116"/>
                            <a:pt x="26" y="193"/>
                            <a:pt x="129" y="245"/>
                          </a:cubicBezTo>
                          <a:cubicBezTo>
                            <a:pt x="177" y="277"/>
                            <a:pt x="254" y="299"/>
                            <a:pt x="324" y="299"/>
                          </a:cubicBezTo>
                          <a:cubicBezTo>
                            <a:pt x="368" y="299"/>
                            <a:pt x="408" y="290"/>
                            <a:pt x="438" y="271"/>
                          </a:cubicBezTo>
                          <a:cubicBezTo>
                            <a:pt x="438" y="193"/>
                            <a:pt x="335" y="91"/>
                            <a:pt x="232" y="39"/>
                          </a:cubicBezTo>
                          <a:cubicBezTo>
                            <a:pt x="193" y="13"/>
                            <a:pt x="161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56" name="Google Shape;19856;p53"/>
                    <p:cNvSpPr/>
                    <p:nvPr/>
                  </p:nvSpPr>
                  <p:spPr>
                    <a:xfrm>
                      <a:off x="938512" y="3381470"/>
                      <a:ext cx="95847" cy="106462"/>
                    </a:xfrm>
                    <a:custGeom>
                      <a:rect b="b" l="l" r="r" t="t"/>
                      <a:pathLst>
                        <a:path extrusionOk="0" h="3089" w="2781">
                          <a:moveTo>
                            <a:pt x="2781" y="0"/>
                          </a:moveTo>
                          <a:lnTo>
                            <a:pt x="2781" y="0"/>
                          </a:lnTo>
                          <a:cubicBezTo>
                            <a:pt x="1854" y="52"/>
                            <a:pt x="927" y="77"/>
                            <a:pt x="1" y="103"/>
                          </a:cubicBezTo>
                          <a:cubicBezTo>
                            <a:pt x="207" y="824"/>
                            <a:pt x="438" y="2033"/>
                            <a:pt x="129" y="3037"/>
                          </a:cubicBezTo>
                          <a:cubicBezTo>
                            <a:pt x="799" y="3063"/>
                            <a:pt x="1468" y="3063"/>
                            <a:pt x="2163" y="3089"/>
                          </a:cubicBezTo>
                          <a:cubicBezTo>
                            <a:pt x="1854" y="2033"/>
                            <a:pt x="2369" y="772"/>
                            <a:pt x="278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57" name="Google Shape;19857;p53"/>
                    <p:cNvSpPr/>
                    <p:nvPr/>
                  </p:nvSpPr>
                  <p:spPr>
                    <a:xfrm>
                      <a:off x="1583417" y="3454190"/>
                      <a:ext cx="23988" cy="12476"/>
                    </a:xfrm>
                    <a:custGeom>
                      <a:rect b="b" l="l" r="r" t="t"/>
                      <a:pathLst>
                        <a:path extrusionOk="0" h="362" w="696">
                          <a:moveTo>
                            <a:pt x="284" y="1"/>
                          </a:moveTo>
                          <a:cubicBezTo>
                            <a:pt x="129" y="1"/>
                            <a:pt x="78" y="78"/>
                            <a:pt x="1" y="181"/>
                          </a:cubicBezTo>
                          <a:cubicBezTo>
                            <a:pt x="78" y="284"/>
                            <a:pt x="129" y="361"/>
                            <a:pt x="284" y="361"/>
                          </a:cubicBezTo>
                          <a:cubicBezTo>
                            <a:pt x="438" y="361"/>
                            <a:pt x="618" y="284"/>
                            <a:pt x="696" y="181"/>
                          </a:cubicBezTo>
                          <a:cubicBezTo>
                            <a:pt x="618" y="78"/>
                            <a:pt x="438" y="1"/>
                            <a:pt x="284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58" name="Google Shape;19858;p53"/>
                    <p:cNvSpPr/>
                    <p:nvPr/>
                  </p:nvSpPr>
                  <p:spPr>
                    <a:xfrm>
                      <a:off x="1579006" y="3464840"/>
                      <a:ext cx="12442" cy="14234"/>
                    </a:xfrm>
                    <a:custGeom>
                      <a:rect b="b" l="l" r="r" t="t"/>
                      <a:pathLst>
                        <a:path extrusionOk="0" h="413" w="361">
                          <a:moveTo>
                            <a:pt x="52" y="1"/>
                          </a:moveTo>
                          <a:cubicBezTo>
                            <a:pt x="0" y="104"/>
                            <a:pt x="0" y="155"/>
                            <a:pt x="52" y="232"/>
                          </a:cubicBezTo>
                          <a:cubicBezTo>
                            <a:pt x="103" y="335"/>
                            <a:pt x="232" y="412"/>
                            <a:pt x="309" y="412"/>
                          </a:cubicBezTo>
                          <a:cubicBezTo>
                            <a:pt x="360" y="335"/>
                            <a:pt x="309" y="181"/>
                            <a:pt x="257" y="104"/>
                          </a:cubicBezTo>
                          <a:cubicBezTo>
                            <a:pt x="206" y="26"/>
                            <a:pt x="129" y="26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59" name="Google Shape;19859;p53"/>
                    <p:cNvSpPr/>
                    <p:nvPr/>
                  </p:nvSpPr>
                  <p:spPr>
                    <a:xfrm>
                      <a:off x="1585209" y="3442231"/>
                      <a:ext cx="15096" cy="9719"/>
                    </a:xfrm>
                    <a:custGeom>
                      <a:rect b="b" l="l" r="r" t="t"/>
                      <a:pathLst>
                        <a:path extrusionOk="0" h="282" w="438">
                          <a:moveTo>
                            <a:pt x="293" y="0"/>
                          </a:moveTo>
                          <a:cubicBezTo>
                            <a:pt x="238" y="0"/>
                            <a:pt x="180" y="13"/>
                            <a:pt x="129" y="39"/>
                          </a:cubicBezTo>
                          <a:cubicBezTo>
                            <a:pt x="26" y="90"/>
                            <a:pt x="26" y="142"/>
                            <a:pt x="0" y="245"/>
                          </a:cubicBezTo>
                          <a:cubicBezTo>
                            <a:pt x="55" y="263"/>
                            <a:pt x="97" y="281"/>
                            <a:pt x="153" y="281"/>
                          </a:cubicBezTo>
                          <a:cubicBezTo>
                            <a:pt x="176" y="281"/>
                            <a:pt x="202" y="278"/>
                            <a:pt x="232" y="270"/>
                          </a:cubicBezTo>
                          <a:cubicBezTo>
                            <a:pt x="335" y="219"/>
                            <a:pt x="438" y="116"/>
                            <a:pt x="438" y="39"/>
                          </a:cubicBezTo>
                          <a:cubicBezTo>
                            <a:pt x="399" y="13"/>
                            <a:pt x="348" y="0"/>
                            <a:pt x="293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0" name="Google Shape;19860;p53"/>
                    <p:cNvSpPr/>
                    <p:nvPr/>
                  </p:nvSpPr>
                  <p:spPr>
                    <a:xfrm>
                      <a:off x="1579867" y="3396289"/>
                      <a:ext cx="14234" cy="11821"/>
                    </a:xfrm>
                    <a:custGeom>
                      <a:rect b="b" l="l" r="r" t="t"/>
                      <a:pathLst>
                        <a:path extrusionOk="0" h="343" w="413">
                          <a:moveTo>
                            <a:pt x="342" y="1"/>
                          </a:moveTo>
                          <a:cubicBezTo>
                            <a:pt x="266" y="1"/>
                            <a:pt x="167" y="47"/>
                            <a:pt x="104" y="111"/>
                          </a:cubicBezTo>
                          <a:cubicBezTo>
                            <a:pt x="27" y="162"/>
                            <a:pt x="1" y="239"/>
                            <a:pt x="27" y="317"/>
                          </a:cubicBezTo>
                          <a:cubicBezTo>
                            <a:pt x="65" y="329"/>
                            <a:pt x="104" y="342"/>
                            <a:pt x="142" y="342"/>
                          </a:cubicBezTo>
                          <a:cubicBezTo>
                            <a:pt x="181" y="342"/>
                            <a:pt x="220" y="329"/>
                            <a:pt x="258" y="291"/>
                          </a:cubicBezTo>
                          <a:cubicBezTo>
                            <a:pt x="335" y="239"/>
                            <a:pt x="413" y="111"/>
                            <a:pt x="387" y="8"/>
                          </a:cubicBezTo>
                          <a:cubicBezTo>
                            <a:pt x="373" y="3"/>
                            <a:pt x="358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1" name="Google Shape;19861;p53"/>
                    <p:cNvSpPr/>
                    <p:nvPr/>
                  </p:nvSpPr>
                  <p:spPr>
                    <a:xfrm>
                      <a:off x="1580763" y="3482589"/>
                      <a:ext cx="13338" cy="12442"/>
                    </a:xfrm>
                    <a:custGeom>
                      <a:rect b="b" l="l" r="r" t="t"/>
                      <a:pathLst>
                        <a:path extrusionOk="0" h="361" w="387">
                          <a:moveTo>
                            <a:pt x="1" y="0"/>
                          </a:moveTo>
                          <a:cubicBezTo>
                            <a:pt x="1" y="103"/>
                            <a:pt x="1" y="155"/>
                            <a:pt x="78" y="232"/>
                          </a:cubicBezTo>
                          <a:cubicBezTo>
                            <a:pt x="129" y="309"/>
                            <a:pt x="284" y="361"/>
                            <a:pt x="361" y="361"/>
                          </a:cubicBezTo>
                          <a:cubicBezTo>
                            <a:pt x="387" y="258"/>
                            <a:pt x="309" y="129"/>
                            <a:pt x="232" y="52"/>
                          </a:cubicBezTo>
                          <a:cubicBezTo>
                            <a:pt x="155" y="0"/>
                            <a:pt x="103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2" name="Google Shape;19862;p53"/>
                    <p:cNvSpPr/>
                    <p:nvPr/>
                  </p:nvSpPr>
                  <p:spPr>
                    <a:xfrm>
                      <a:off x="989967" y="3411626"/>
                      <a:ext cx="49699" cy="49699"/>
                    </a:xfrm>
                    <a:custGeom>
                      <a:rect b="b" l="l" r="r" t="t"/>
                      <a:pathLst>
                        <a:path extrusionOk="0" h="1442" w="1442">
                          <a:moveTo>
                            <a:pt x="721" y="0"/>
                          </a:moveTo>
                          <a:cubicBezTo>
                            <a:pt x="335" y="0"/>
                            <a:pt x="1" y="335"/>
                            <a:pt x="1" y="721"/>
                          </a:cubicBezTo>
                          <a:cubicBezTo>
                            <a:pt x="1" y="1133"/>
                            <a:pt x="335" y="1442"/>
                            <a:pt x="721" y="1442"/>
                          </a:cubicBezTo>
                          <a:cubicBezTo>
                            <a:pt x="1133" y="1442"/>
                            <a:pt x="1442" y="1133"/>
                            <a:pt x="1442" y="721"/>
                          </a:cubicBezTo>
                          <a:cubicBezTo>
                            <a:pt x="1442" y="335"/>
                            <a:pt x="1133" y="0"/>
                            <a:pt x="721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3" name="Google Shape;19863;p53"/>
                    <p:cNvSpPr/>
                    <p:nvPr/>
                  </p:nvSpPr>
                  <p:spPr>
                    <a:xfrm>
                      <a:off x="91366" y="3348625"/>
                      <a:ext cx="3019651" cy="669793"/>
                    </a:xfrm>
                    <a:custGeom>
                      <a:rect b="b" l="l" r="r" t="t"/>
                      <a:pathLst>
                        <a:path extrusionOk="0" h="19434" w="87615">
                          <a:moveTo>
                            <a:pt x="58968" y="1"/>
                          </a:moveTo>
                          <a:cubicBezTo>
                            <a:pt x="55570" y="1"/>
                            <a:pt x="52276" y="52"/>
                            <a:pt x="48955" y="155"/>
                          </a:cubicBezTo>
                          <a:cubicBezTo>
                            <a:pt x="42083" y="335"/>
                            <a:pt x="35159" y="696"/>
                            <a:pt x="27361" y="953"/>
                          </a:cubicBezTo>
                          <a:cubicBezTo>
                            <a:pt x="27000" y="979"/>
                            <a:pt x="26640" y="979"/>
                            <a:pt x="26254" y="1005"/>
                          </a:cubicBezTo>
                          <a:cubicBezTo>
                            <a:pt x="25713" y="1030"/>
                            <a:pt x="25147" y="1056"/>
                            <a:pt x="24581" y="1056"/>
                          </a:cubicBezTo>
                          <a:cubicBezTo>
                            <a:pt x="23500" y="1082"/>
                            <a:pt x="22393" y="1133"/>
                            <a:pt x="21286" y="1159"/>
                          </a:cubicBezTo>
                          <a:cubicBezTo>
                            <a:pt x="20540" y="1185"/>
                            <a:pt x="19793" y="1185"/>
                            <a:pt x="19021" y="1211"/>
                          </a:cubicBezTo>
                          <a:cubicBezTo>
                            <a:pt x="18404" y="1236"/>
                            <a:pt x="17786" y="1236"/>
                            <a:pt x="17142" y="1262"/>
                          </a:cubicBezTo>
                          <a:cubicBezTo>
                            <a:pt x="16679" y="1262"/>
                            <a:pt x="16216" y="1288"/>
                            <a:pt x="15752" y="1288"/>
                          </a:cubicBezTo>
                          <a:cubicBezTo>
                            <a:pt x="12722" y="1346"/>
                            <a:pt x="9546" y="1375"/>
                            <a:pt x="6172" y="1375"/>
                          </a:cubicBezTo>
                          <a:cubicBezTo>
                            <a:pt x="5047" y="1375"/>
                            <a:pt x="3900" y="1371"/>
                            <a:pt x="2729" y="1365"/>
                          </a:cubicBezTo>
                          <a:cubicBezTo>
                            <a:pt x="1596" y="1365"/>
                            <a:pt x="695" y="2292"/>
                            <a:pt x="695" y="3398"/>
                          </a:cubicBezTo>
                          <a:cubicBezTo>
                            <a:pt x="232" y="5869"/>
                            <a:pt x="52" y="8752"/>
                            <a:pt x="26" y="11866"/>
                          </a:cubicBezTo>
                          <a:cubicBezTo>
                            <a:pt x="0" y="13925"/>
                            <a:pt x="52" y="16113"/>
                            <a:pt x="155" y="18352"/>
                          </a:cubicBezTo>
                          <a:cubicBezTo>
                            <a:pt x="155" y="18584"/>
                            <a:pt x="181" y="18841"/>
                            <a:pt x="181" y="19073"/>
                          </a:cubicBezTo>
                          <a:cubicBezTo>
                            <a:pt x="181" y="19202"/>
                            <a:pt x="206" y="19330"/>
                            <a:pt x="206" y="19433"/>
                          </a:cubicBezTo>
                          <a:cubicBezTo>
                            <a:pt x="206" y="7722"/>
                            <a:pt x="1570" y="3578"/>
                            <a:pt x="4170" y="3578"/>
                          </a:cubicBezTo>
                          <a:cubicBezTo>
                            <a:pt x="5560" y="3578"/>
                            <a:pt x="14388" y="3759"/>
                            <a:pt x="24709" y="3990"/>
                          </a:cubicBezTo>
                          <a:cubicBezTo>
                            <a:pt x="25379" y="4016"/>
                            <a:pt x="26048" y="4016"/>
                            <a:pt x="26743" y="4042"/>
                          </a:cubicBezTo>
                          <a:cubicBezTo>
                            <a:pt x="31556" y="4148"/>
                            <a:pt x="36609" y="4227"/>
                            <a:pt x="41327" y="4227"/>
                          </a:cubicBezTo>
                          <a:cubicBezTo>
                            <a:pt x="48088" y="4227"/>
                            <a:pt x="54162" y="4064"/>
                            <a:pt x="57861" y="3578"/>
                          </a:cubicBezTo>
                          <a:cubicBezTo>
                            <a:pt x="58556" y="3476"/>
                            <a:pt x="59251" y="3424"/>
                            <a:pt x="59946" y="3347"/>
                          </a:cubicBezTo>
                          <a:cubicBezTo>
                            <a:pt x="61732" y="3193"/>
                            <a:pt x="63556" y="3128"/>
                            <a:pt x="65365" y="3128"/>
                          </a:cubicBezTo>
                          <a:cubicBezTo>
                            <a:pt x="72338" y="3128"/>
                            <a:pt x="79091" y="4098"/>
                            <a:pt x="82647" y="4711"/>
                          </a:cubicBezTo>
                          <a:cubicBezTo>
                            <a:pt x="82901" y="4754"/>
                            <a:pt x="83154" y="4775"/>
                            <a:pt x="83405" y="4775"/>
                          </a:cubicBezTo>
                          <a:cubicBezTo>
                            <a:pt x="85240" y="4775"/>
                            <a:pt x="86935" y="3649"/>
                            <a:pt x="87615" y="1905"/>
                          </a:cubicBezTo>
                          <a:cubicBezTo>
                            <a:pt x="87615" y="1880"/>
                            <a:pt x="87615" y="1880"/>
                            <a:pt x="87615" y="1854"/>
                          </a:cubicBezTo>
                          <a:cubicBezTo>
                            <a:pt x="87280" y="1597"/>
                            <a:pt x="86868" y="1468"/>
                            <a:pt x="86405" y="1468"/>
                          </a:cubicBezTo>
                          <a:cubicBezTo>
                            <a:pt x="85787" y="1391"/>
                            <a:pt x="85195" y="1339"/>
                            <a:pt x="84603" y="1288"/>
                          </a:cubicBezTo>
                          <a:cubicBezTo>
                            <a:pt x="84088" y="1236"/>
                            <a:pt x="83574" y="1185"/>
                            <a:pt x="83059" y="1133"/>
                          </a:cubicBezTo>
                          <a:cubicBezTo>
                            <a:pt x="82956" y="1133"/>
                            <a:pt x="82853" y="1133"/>
                            <a:pt x="82750" y="1108"/>
                          </a:cubicBezTo>
                          <a:cubicBezTo>
                            <a:pt x="81978" y="1056"/>
                            <a:pt x="81180" y="979"/>
                            <a:pt x="80408" y="902"/>
                          </a:cubicBezTo>
                          <a:cubicBezTo>
                            <a:pt x="79687" y="850"/>
                            <a:pt x="78966" y="799"/>
                            <a:pt x="78272" y="747"/>
                          </a:cubicBezTo>
                          <a:cubicBezTo>
                            <a:pt x="76701" y="644"/>
                            <a:pt x="75183" y="541"/>
                            <a:pt x="73716" y="438"/>
                          </a:cubicBezTo>
                          <a:cubicBezTo>
                            <a:pt x="70987" y="284"/>
                            <a:pt x="68388" y="181"/>
                            <a:pt x="65891" y="104"/>
                          </a:cubicBezTo>
                          <a:cubicBezTo>
                            <a:pt x="65196" y="104"/>
                            <a:pt x="64527" y="78"/>
                            <a:pt x="63832" y="52"/>
                          </a:cubicBezTo>
                          <a:lnTo>
                            <a:pt x="62494" y="52"/>
                          </a:lnTo>
                          <a:cubicBezTo>
                            <a:pt x="62314" y="52"/>
                            <a:pt x="62133" y="27"/>
                            <a:pt x="61953" y="27"/>
                          </a:cubicBezTo>
                          <a:cubicBezTo>
                            <a:pt x="60949" y="27"/>
                            <a:pt x="59971" y="1"/>
                            <a:pt x="5896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4" name="Google Shape;19864;p53"/>
                    <p:cNvSpPr/>
                    <p:nvPr/>
                  </p:nvSpPr>
                  <p:spPr>
                    <a:xfrm>
                      <a:off x="1319968" y="3503785"/>
                      <a:ext cx="15096" cy="9960"/>
                    </a:xfrm>
                    <a:custGeom>
                      <a:rect b="b" l="l" r="r" t="t"/>
                      <a:pathLst>
                        <a:path extrusionOk="0" h="289" w="438">
                          <a:moveTo>
                            <a:pt x="323" y="1"/>
                          </a:moveTo>
                          <a:cubicBezTo>
                            <a:pt x="250" y="1"/>
                            <a:pt x="167" y="23"/>
                            <a:pt x="103" y="55"/>
                          </a:cubicBezTo>
                          <a:cubicBezTo>
                            <a:pt x="26" y="106"/>
                            <a:pt x="0" y="157"/>
                            <a:pt x="0" y="235"/>
                          </a:cubicBezTo>
                          <a:cubicBezTo>
                            <a:pt x="48" y="267"/>
                            <a:pt x="86" y="289"/>
                            <a:pt x="132" y="289"/>
                          </a:cubicBezTo>
                          <a:cubicBezTo>
                            <a:pt x="161" y="289"/>
                            <a:pt x="193" y="280"/>
                            <a:pt x="232" y="260"/>
                          </a:cubicBezTo>
                          <a:cubicBezTo>
                            <a:pt x="309" y="209"/>
                            <a:pt x="412" y="106"/>
                            <a:pt x="438" y="29"/>
                          </a:cubicBezTo>
                          <a:cubicBezTo>
                            <a:pt x="408" y="9"/>
                            <a:pt x="368" y="1"/>
                            <a:pt x="32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5" name="Google Shape;19865;p53"/>
                    <p:cNvSpPr/>
                    <p:nvPr/>
                  </p:nvSpPr>
                  <p:spPr>
                    <a:xfrm>
                      <a:off x="1324414" y="3519845"/>
                      <a:ext cx="16888" cy="7996"/>
                    </a:xfrm>
                    <a:custGeom>
                      <a:rect b="b" l="l" r="r" t="t"/>
                      <a:pathLst>
                        <a:path extrusionOk="0" h="232" w="490">
                          <a:moveTo>
                            <a:pt x="206" y="0"/>
                          </a:moveTo>
                          <a:cubicBezTo>
                            <a:pt x="103" y="0"/>
                            <a:pt x="52" y="52"/>
                            <a:pt x="0" y="103"/>
                          </a:cubicBezTo>
                          <a:cubicBezTo>
                            <a:pt x="52" y="181"/>
                            <a:pt x="103" y="232"/>
                            <a:pt x="206" y="232"/>
                          </a:cubicBezTo>
                          <a:cubicBezTo>
                            <a:pt x="309" y="232"/>
                            <a:pt x="438" y="181"/>
                            <a:pt x="489" y="103"/>
                          </a:cubicBezTo>
                          <a:cubicBezTo>
                            <a:pt x="438" y="26"/>
                            <a:pt x="309" y="0"/>
                            <a:pt x="206" y="0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6" name="Google Shape;19866;p53"/>
                    <p:cNvSpPr/>
                    <p:nvPr/>
                  </p:nvSpPr>
                  <p:spPr>
                    <a:xfrm>
                      <a:off x="1124794" y="3513642"/>
                      <a:ext cx="53283" cy="63002"/>
                    </a:xfrm>
                    <a:custGeom>
                      <a:rect b="b" l="l" r="r" t="t"/>
                      <a:pathLst>
                        <a:path extrusionOk="0" h="1828" w="1546">
                          <a:moveTo>
                            <a:pt x="438" y="0"/>
                          </a:moveTo>
                          <a:cubicBezTo>
                            <a:pt x="258" y="155"/>
                            <a:pt x="130" y="361"/>
                            <a:pt x="78" y="618"/>
                          </a:cubicBezTo>
                          <a:cubicBezTo>
                            <a:pt x="1" y="850"/>
                            <a:pt x="52" y="1158"/>
                            <a:pt x="207" y="1390"/>
                          </a:cubicBezTo>
                          <a:cubicBezTo>
                            <a:pt x="361" y="1622"/>
                            <a:pt x="619" y="1750"/>
                            <a:pt x="850" y="1802"/>
                          </a:cubicBezTo>
                          <a:cubicBezTo>
                            <a:pt x="936" y="1819"/>
                            <a:pt x="1019" y="1828"/>
                            <a:pt x="1099" y="1828"/>
                          </a:cubicBezTo>
                          <a:cubicBezTo>
                            <a:pt x="1259" y="1828"/>
                            <a:pt x="1408" y="1793"/>
                            <a:pt x="1545" y="1725"/>
                          </a:cubicBezTo>
                          <a:cubicBezTo>
                            <a:pt x="1339" y="1596"/>
                            <a:pt x="1159" y="1493"/>
                            <a:pt x="1030" y="1390"/>
                          </a:cubicBezTo>
                          <a:cubicBezTo>
                            <a:pt x="876" y="1287"/>
                            <a:pt x="773" y="1184"/>
                            <a:pt x="696" y="1055"/>
                          </a:cubicBezTo>
                          <a:cubicBezTo>
                            <a:pt x="593" y="953"/>
                            <a:pt x="541" y="798"/>
                            <a:pt x="516" y="644"/>
                          </a:cubicBezTo>
                          <a:cubicBezTo>
                            <a:pt x="490" y="463"/>
                            <a:pt x="490" y="258"/>
                            <a:pt x="43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7" name="Google Shape;19867;p53"/>
                    <p:cNvSpPr/>
                    <p:nvPr/>
                  </p:nvSpPr>
                  <p:spPr>
                    <a:xfrm>
                      <a:off x="92262" y="3453294"/>
                      <a:ext cx="60348" cy="85197"/>
                    </a:xfrm>
                    <a:custGeom>
                      <a:rect b="b" l="l" r="r" t="t"/>
                      <a:pathLst>
                        <a:path extrusionOk="0" h="2472" w="1751">
                          <a:moveTo>
                            <a:pt x="875" y="1"/>
                          </a:moveTo>
                          <a:cubicBezTo>
                            <a:pt x="386" y="1"/>
                            <a:pt x="0" y="541"/>
                            <a:pt x="0" y="1236"/>
                          </a:cubicBezTo>
                          <a:cubicBezTo>
                            <a:pt x="0" y="1931"/>
                            <a:pt x="386" y="2472"/>
                            <a:pt x="875" y="2472"/>
                          </a:cubicBezTo>
                          <a:cubicBezTo>
                            <a:pt x="1364" y="2472"/>
                            <a:pt x="1750" y="1931"/>
                            <a:pt x="1750" y="1236"/>
                          </a:cubicBezTo>
                          <a:cubicBezTo>
                            <a:pt x="1750" y="541"/>
                            <a:pt x="1364" y="1"/>
                            <a:pt x="87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8" name="Google Shape;19868;p53"/>
                    <p:cNvSpPr/>
                    <p:nvPr/>
                  </p:nvSpPr>
                  <p:spPr>
                    <a:xfrm>
                      <a:off x="2798716" y="3298065"/>
                      <a:ext cx="25780" cy="51491"/>
                    </a:xfrm>
                    <a:custGeom>
                      <a:rect b="b" l="l" r="r" t="t"/>
                      <a:pathLst>
                        <a:path extrusionOk="0" h="1494" w="748">
                          <a:moveTo>
                            <a:pt x="335" y="1"/>
                          </a:moveTo>
                          <a:cubicBezTo>
                            <a:pt x="129" y="155"/>
                            <a:pt x="1" y="593"/>
                            <a:pt x="1" y="902"/>
                          </a:cubicBezTo>
                          <a:cubicBezTo>
                            <a:pt x="26" y="1210"/>
                            <a:pt x="181" y="1339"/>
                            <a:pt x="387" y="1494"/>
                          </a:cubicBezTo>
                          <a:cubicBezTo>
                            <a:pt x="618" y="1313"/>
                            <a:pt x="747" y="1185"/>
                            <a:pt x="747" y="876"/>
                          </a:cubicBezTo>
                          <a:cubicBezTo>
                            <a:pt x="721" y="567"/>
                            <a:pt x="567" y="155"/>
                            <a:pt x="33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69" name="Google Shape;19869;p53"/>
                    <p:cNvSpPr/>
                    <p:nvPr/>
                  </p:nvSpPr>
                  <p:spPr>
                    <a:xfrm>
                      <a:off x="2815569" y="3327774"/>
                      <a:ext cx="28434" cy="24470"/>
                    </a:xfrm>
                    <a:custGeom>
                      <a:rect b="b" l="l" r="r" t="t"/>
                      <a:pathLst>
                        <a:path extrusionOk="0" h="710" w="825">
                          <a:moveTo>
                            <a:pt x="718" y="0"/>
                          </a:moveTo>
                          <a:cubicBezTo>
                            <a:pt x="545" y="0"/>
                            <a:pt x="329" y="88"/>
                            <a:pt x="181" y="194"/>
                          </a:cubicBezTo>
                          <a:cubicBezTo>
                            <a:pt x="1" y="348"/>
                            <a:pt x="1" y="477"/>
                            <a:pt x="1" y="657"/>
                          </a:cubicBezTo>
                          <a:cubicBezTo>
                            <a:pt x="79" y="691"/>
                            <a:pt x="148" y="710"/>
                            <a:pt x="216" y="710"/>
                          </a:cubicBezTo>
                          <a:cubicBezTo>
                            <a:pt x="303" y="710"/>
                            <a:pt x="388" y="678"/>
                            <a:pt x="490" y="606"/>
                          </a:cubicBezTo>
                          <a:cubicBezTo>
                            <a:pt x="670" y="477"/>
                            <a:pt x="824" y="220"/>
                            <a:pt x="824" y="14"/>
                          </a:cubicBezTo>
                          <a:cubicBezTo>
                            <a:pt x="792" y="5"/>
                            <a:pt x="756" y="0"/>
                            <a:pt x="71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0" name="Google Shape;19870;p53"/>
                    <p:cNvSpPr/>
                    <p:nvPr/>
                  </p:nvSpPr>
                  <p:spPr>
                    <a:xfrm>
                      <a:off x="2843072" y="3336528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667" y="1"/>
                          </a:moveTo>
                          <a:cubicBezTo>
                            <a:pt x="534" y="1"/>
                            <a:pt x="394" y="27"/>
                            <a:pt x="284" y="69"/>
                          </a:cubicBezTo>
                          <a:cubicBezTo>
                            <a:pt x="78" y="146"/>
                            <a:pt x="52" y="275"/>
                            <a:pt x="1" y="455"/>
                          </a:cubicBezTo>
                          <a:cubicBezTo>
                            <a:pt x="104" y="523"/>
                            <a:pt x="195" y="581"/>
                            <a:pt x="306" y="581"/>
                          </a:cubicBezTo>
                          <a:cubicBezTo>
                            <a:pt x="361" y="581"/>
                            <a:pt x="421" y="566"/>
                            <a:pt x="490" y="532"/>
                          </a:cubicBezTo>
                          <a:cubicBezTo>
                            <a:pt x="696" y="455"/>
                            <a:pt x="927" y="249"/>
                            <a:pt x="979" y="69"/>
                          </a:cubicBezTo>
                          <a:cubicBezTo>
                            <a:pt x="895" y="21"/>
                            <a:pt x="783" y="1"/>
                            <a:pt x="667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1" name="Google Shape;19871;p53"/>
                    <p:cNvSpPr/>
                    <p:nvPr/>
                  </p:nvSpPr>
                  <p:spPr>
                    <a:xfrm>
                      <a:off x="2852826" y="3313333"/>
                      <a:ext cx="19542" cy="15819"/>
                    </a:xfrm>
                    <a:custGeom>
                      <a:rect b="b" l="l" r="r" t="t"/>
                      <a:pathLst>
                        <a:path extrusionOk="0" h="459" w="567">
                          <a:moveTo>
                            <a:pt x="450" y="1"/>
                          </a:moveTo>
                          <a:cubicBezTo>
                            <a:pt x="335" y="1"/>
                            <a:pt x="205" y="49"/>
                            <a:pt x="129" y="124"/>
                          </a:cubicBezTo>
                          <a:cubicBezTo>
                            <a:pt x="1" y="201"/>
                            <a:pt x="1" y="304"/>
                            <a:pt x="1" y="433"/>
                          </a:cubicBezTo>
                          <a:cubicBezTo>
                            <a:pt x="52" y="446"/>
                            <a:pt x="104" y="459"/>
                            <a:pt x="158" y="459"/>
                          </a:cubicBezTo>
                          <a:cubicBezTo>
                            <a:pt x="213" y="459"/>
                            <a:pt x="271" y="446"/>
                            <a:pt x="335" y="407"/>
                          </a:cubicBezTo>
                          <a:cubicBezTo>
                            <a:pt x="438" y="304"/>
                            <a:pt x="567" y="150"/>
                            <a:pt x="567" y="21"/>
                          </a:cubicBezTo>
                          <a:cubicBezTo>
                            <a:pt x="532" y="7"/>
                            <a:pt x="492" y="1"/>
                            <a:pt x="45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2" name="Google Shape;19872;p53"/>
                    <p:cNvSpPr/>
                    <p:nvPr/>
                  </p:nvSpPr>
                  <p:spPr>
                    <a:xfrm>
                      <a:off x="2825323" y="3283865"/>
                      <a:ext cx="13338" cy="23988"/>
                    </a:xfrm>
                    <a:custGeom>
                      <a:rect b="b" l="l" r="r" t="t"/>
                      <a:pathLst>
                        <a:path extrusionOk="0" h="696" w="387">
                          <a:moveTo>
                            <a:pt x="258" y="1"/>
                          </a:moveTo>
                          <a:cubicBezTo>
                            <a:pt x="155" y="52"/>
                            <a:pt x="52" y="233"/>
                            <a:pt x="27" y="361"/>
                          </a:cubicBezTo>
                          <a:cubicBezTo>
                            <a:pt x="1" y="516"/>
                            <a:pt x="52" y="593"/>
                            <a:pt x="129" y="696"/>
                          </a:cubicBezTo>
                          <a:cubicBezTo>
                            <a:pt x="258" y="619"/>
                            <a:pt x="335" y="593"/>
                            <a:pt x="361" y="438"/>
                          </a:cubicBezTo>
                          <a:cubicBezTo>
                            <a:pt x="387" y="284"/>
                            <a:pt x="361" y="78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3" name="Google Shape;19873;p53"/>
                    <p:cNvSpPr/>
                    <p:nvPr/>
                  </p:nvSpPr>
                  <p:spPr>
                    <a:xfrm>
                      <a:off x="1725343" y="3304269"/>
                      <a:ext cx="27538" cy="49733"/>
                    </a:xfrm>
                    <a:custGeom>
                      <a:rect b="b" l="l" r="r" t="t"/>
                      <a:pathLst>
                        <a:path extrusionOk="0" h="1443" w="799">
                          <a:moveTo>
                            <a:pt x="258" y="1"/>
                          </a:moveTo>
                          <a:cubicBezTo>
                            <a:pt x="78" y="181"/>
                            <a:pt x="1" y="619"/>
                            <a:pt x="27" y="927"/>
                          </a:cubicBezTo>
                          <a:cubicBezTo>
                            <a:pt x="78" y="1236"/>
                            <a:pt x="258" y="1339"/>
                            <a:pt x="490" y="1442"/>
                          </a:cubicBezTo>
                          <a:cubicBezTo>
                            <a:pt x="670" y="1262"/>
                            <a:pt x="799" y="1108"/>
                            <a:pt x="747" y="799"/>
                          </a:cubicBezTo>
                          <a:cubicBezTo>
                            <a:pt x="722" y="490"/>
                            <a:pt x="516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4" name="Google Shape;19874;p53"/>
                    <p:cNvSpPr/>
                    <p:nvPr/>
                  </p:nvSpPr>
                  <p:spPr>
                    <a:xfrm>
                      <a:off x="1743989" y="3329910"/>
                      <a:ext cx="28434" cy="26538"/>
                    </a:xfrm>
                    <a:custGeom>
                      <a:rect b="b" l="l" r="r" t="t"/>
                      <a:pathLst>
                        <a:path extrusionOk="0" h="770" w="825">
                          <a:moveTo>
                            <a:pt x="749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0" y="415"/>
                            <a:pt x="26" y="570"/>
                            <a:pt x="52" y="750"/>
                          </a:cubicBezTo>
                          <a:cubicBezTo>
                            <a:pt x="120" y="759"/>
                            <a:pt x="184" y="769"/>
                            <a:pt x="247" y="769"/>
                          </a:cubicBezTo>
                          <a:cubicBezTo>
                            <a:pt x="349" y="769"/>
                            <a:pt x="445" y="743"/>
                            <a:pt x="541" y="647"/>
                          </a:cubicBezTo>
                          <a:cubicBezTo>
                            <a:pt x="695" y="492"/>
                            <a:pt x="824" y="209"/>
                            <a:pt x="798" y="3"/>
                          </a:cubicBezTo>
                          <a:cubicBezTo>
                            <a:pt x="783" y="1"/>
                            <a:pt x="766" y="0"/>
                            <a:pt x="74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5" name="Google Shape;19875;p53"/>
                    <p:cNvSpPr/>
                    <p:nvPr/>
                  </p:nvSpPr>
                  <p:spPr>
                    <a:xfrm>
                      <a:off x="1773249" y="3335218"/>
                      <a:ext cx="31087" cy="21644"/>
                    </a:xfrm>
                    <a:custGeom>
                      <a:rect b="b" l="l" r="r" t="t"/>
                      <a:pathLst>
                        <a:path extrusionOk="0" h="628" w="902">
                          <a:moveTo>
                            <a:pt x="682" y="0"/>
                          </a:moveTo>
                          <a:cubicBezTo>
                            <a:pt x="534" y="0"/>
                            <a:pt x="363" y="51"/>
                            <a:pt x="232" y="132"/>
                          </a:cubicBezTo>
                          <a:cubicBezTo>
                            <a:pt x="52" y="235"/>
                            <a:pt x="27" y="364"/>
                            <a:pt x="1" y="544"/>
                          </a:cubicBezTo>
                          <a:cubicBezTo>
                            <a:pt x="93" y="591"/>
                            <a:pt x="186" y="628"/>
                            <a:pt x="284" y="628"/>
                          </a:cubicBezTo>
                          <a:cubicBezTo>
                            <a:pt x="350" y="628"/>
                            <a:pt x="418" y="611"/>
                            <a:pt x="490" y="570"/>
                          </a:cubicBezTo>
                          <a:cubicBezTo>
                            <a:pt x="696" y="467"/>
                            <a:pt x="902" y="235"/>
                            <a:pt x="902" y="55"/>
                          </a:cubicBezTo>
                          <a:cubicBezTo>
                            <a:pt x="845" y="17"/>
                            <a:pt x="768" y="0"/>
                            <a:pt x="68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6" name="Google Shape;19876;p53"/>
                    <p:cNvSpPr/>
                    <p:nvPr/>
                  </p:nvSpPr>
                  <p:spPr>
                    <a:xfrm>
                      <a:off x="1779453" y="3312092"/>
                      <a:ext cx="18680" cy="17543"/>
                    </a:xfrm>
                    <a:custGeom>
                      <a:rect b="b" l="l" r="r" t="t"/>
                      <a:pathLst>
                        <a:path extrusionOk="0" h="509" w="542">
                          <a:moveTo>
                            <a:pt x="470" y="1"/>
                          </a:moveTo>
                          <a:cubicBezTo>
                            <a:pt x="360" y="1"/>
                            <a:pt x="193" y="71"/>
                            <a:pt x="104" y="160"/>
                          </a:cubicBezTo>
                          <a:cubicBezTo>
                            <a:pt x="1" y="263"/>
                            <a:pt x="1" y="366"/>
                            <a:pt x="1" y="495"/>
                          </a:cubicBezTo>
                          <a:cubicBezTo>
                            <a:pt x="44" y="503"/>
                            <a:pt x="84" y="509"/>
                            <a:pt x="122" y="509"/>
                          </a:cubicBezTo>
                          <a:cubicBezTo>
                            <a:pt x="198" y="509"/>
                            <a:pt x="267" y="486"/>
                            <a:pt x="336" y="417"/>
                          </a:cubicBezTo>
                          <a:cubicBezTo>
                            <a:pt x="439" y="314"/>
                            <a:pt x="541" y="134"/>
                            <a:pt x="516" y="6"/>
                          </a:cubicBezTo>
                          <a:cubicBezTo>
                            <a:pt x="502" y="2"/>
                            <a:pt x="487" y="1"/>
                            <a:pt x="47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7" name="Google Shape;19877;p53"/>
                    <p:cNvSpPr/>
                    <p:nvPr/>
                  </p:nvSpPr>
                  <p:spPr>
                    <a:xfrm>
                      <a:off x="1749296" y="3286554"/>
                      <a:ext cx="12476" cy="24849"/>
                    </a:xfrm>
                    <a:custGeom>
                      <a:rect b="b" l="l" r="r" t="t"/>
                      <a:pathLst>
                        <a:path extrusionOk="0" h="721" w="362">
                          <a:moveTo>
                            <a:pt x="207" y="0"/>
                          </a:moveTo>
                          <a:cubicBezTo>
                            <a:pt x="104" y="77"/>
                            <a:pt x="27" y="257"/>
                            <a:pt x="1" y="412"/>
                          </a:cubicBezTo>
                          <a:cubicBezTo>
                            <a:pt x="1" y="566"/>
                            <a:pt x="78" y="618"/>
                            <a:pt x="155" y="721"/>
                          </a:cubicBezTo>
                          <a:cubicBezTo>
                            <a:pt x="284" y="644"/>
                            <a:pt x="335" y="592"/>
                            <a:pt x="361" y="438"/>
                          </a:cubicBezTo>
                          <a:cubicBezTo>
                            <a:pt x="361" y="283"/>
                            <a:pt x="310" y="77"/>
                            <a:pt x="207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8" name="Google Shape;19878;p53"/>
                    <p:cNvSpPr/>
                    <p:nvPr/>
                  </p:nvSpPr>
                  <p:spPr>
                    <a:xfrm>
                      <a:off x="2437697" y="3330634"/>
                      <a:ext cx="39049" cy="37636"/>
                    </a:xfrm>
                    <a:custGeom>
                      <a:rect b="b" l="l" r="r" t="t"/>
                      <a:pathLst>
                        <a:path extrusionOk="0" h="1092" w="1133">
                          <a:moveTo>
                            <a:pt x="136" y="0"/>
                          </a:moveTo>
                          <a:cubicBezTo>
                            <a:pt x="107" y="0"/>
                            <a:pt x="79" y="3"/>
                            <a:pt x="51" y="8"/>
                          </a:cubicBezTo>
                          <a:cubicBezTo>
                            <a:pt x="0" y="265"/>
                            <a:pt x="154" y="652"/>
                            <a:pt x="386" y="883"/>
                          </a:cubicBezTo>
                          <a:cubicBezTo>
                            <a:pt x="526" y="1041"/>
                            <a:pt x="666" y="1091"/>
                            <a:pt x="822" y="1091"/>
                          </a:cubicBezTo>
                          <a:cubicBezTo>
                            <a:pt x="896" y="1091"/>
                            <a:pt x="973" y="1080"/>
                            <a:pt x="1055" y="1063"/>
                          </a:cubicBezTo>
                          <a:cubicBezTo>
                            <a:pt x="1107" y="806"/>
                            <a:pt x="1133" y="626"/>
                            <a:pt x="901" y="394"/>
                          </a:cubicBezTo>
                          <a:cubicBezTo>
                            <a:pt x="717" y="187"/>
                            <a:pt x="388" y="0"/>
                            <a:pt x="136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79" name="Google Shape;19879;p53"/>
                    <p:cNvSpPr/>
                    <p:nvPr/>
                  </p:nvSpPr>
                  <p:spPr>
                    <a:xfrm>
                      <a:off x="2470507" y="3331771"/>
                      <a:ext cx="20438" cy="34637"/>
                    </a:xfrm>
                    <a:custGeom>
                      <a:rect b="b" l="l" r="r" t="t"/>
                      <a:pathLst>
                        <a:path extrusionOk="0" h="1005" w="593">
                          <a:moveTo>
                            <a:pt x="412" y="1"/>
                          </a:moveTo>
                          <a:cubicBezTo>
                            <a:pt x="232" y="78"/>
                            <a:pt x="78" y="335"/>
                            <a:pt x="26" y="541"/>
                          </a:cubicBezTo>
                          <a:cubicBezTo>
                            <a:pt x="0" y="773"/>
                            <a:pt x="78" y="876"/>
                            <a:pt x="206" y="1005"/>
                          </a:cubicBezTo>
                          <a:cubicBezTo>
                            <a:pt x="386" y="927"/>
                            <a:pt x="489" y="876"/>
                            <a:pt x="541" y="644"/>
                          </a:cubicBezTo>
                          <a:cubicBezTo>
                            <a:pt x="592" y="438"/>
                            <a:pt x="541" y="129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0" name="Google Shape;19880;p53"/>
                    <p:cNvSpPr/>
                    <p:nvPr/>
                  </p:nvSpPr>
                  <p:spPr>
                    <a:xfrm>
                      <a:off x="2494460" y="3317572"/>
                      <a:ext cx="23988" cy="32880"/>
                    </a:xfrm>
                    <a:custGeom>
                      <a:rect b="b" l="l" r="r" t="t"/>
                      <a:pathLst>
                        <a:path extrusionOk="0" h="954" w="696">
                          <a:moveTo>
                            <a:pt x="618" y="1"/>
                          </a:moveTo>
                          <a:lnTo>
                            <a:pt x="618" y="1"/>
                          </a:lnTo>
                          <a:cubicBezTo>
                            <a:pt x="438" y="27"/>
                            <a:pt x="206" y="258"/>
                            <a:pt x="103" y="439"/>
                          </a:cubicBezTo>
                          <a:cubicBezTo>
                            <a:pt x="0" y="644"/>
                            <a:pt x="52" y="773"/>
                            <a:pt x="155" y="953"/>
                          </a:cubicBezTo>
                          <a:cubicBezTo>
                            <a:pt x="335" y="902"/>
                            <a:pt x="464" y="876"/>
                            <a:pt x="567" y="670"/>
                          </a:cubicBezTo>
                          <a:cubicBezTo>
                            <a:pt x="669" y="490"/>
                            <a:pt x="695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1" name="Google Shape;19881;p53"/>
                    <p:cNvSpPr/>
                    <p:nvPr/>
                  </p:nvSpPr>
                  <p:spPr>
                    <a:xfrm>
                      <a:off x="2485568" y="3301615"/>
                      <a:ext cx="14234" cy="23988"/>
                    </a:xfrm>
                    <a:custGeom>
                      <a:rect b="b" l="l" r="r" t="t"/>
                      <a:pathLst>
                        <a:path extrusionOk="0" h="696" w="413">
                          <a:moveTo>
                            <a:pt x="310" y="1"/>
                          </a:moveTo>
                          <a:cubicBezTo>
                            <a:pt x="181" y="52"/>
                            <a:pt x="78" y="232"/>
                            <a:pt x="27" y="361"/>
                          </a:cubicBezTo>
                          <a:cubicBezTo>
                            <a:pt x="1" y="515"/>
                            <a:pt x="52" y="593"/>
                            <a:pt x="130" y="696"/>
                          </a:cubicBezTo>
                          <a:cubicBezTo>
                            <a:pt x="258" y="644"/>
                            <a:pt x="336" y="593"/>
                            <a:pt x="387" y="464"/>
                          </a:cubicBezTo>
                          <a:cubicBezTo>
                            <a:pt x="413" y="310"/>
                            <a:pt x="387" y="104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2" name="Google Shape;19882;p53"/>
                    <p:cNvSpPr/>
                    <p:nvPr/>
                  </p:nvSpPr>
                  <p:spPr>
                    <a:xfrm>
                      <a:off x="2445658" y="3303407"/>
                      <a:ext cx="16888" cy="21299"/>
                    </a:xfrm>
                    <a:custGeom>
                      <a:rect b="b" l="l" r="r" t="t"/>
                      <a:pathLst>
                        <a:path extrusionOk="0" h="618" w="490">
                          <a:moveTo>
                            <a:pt x="52" y="0"/>
                          </a:moveTo>
                          <a:lnTo>
                            <a:pt x="52" y="0"/>
                          </a:lnTo>
                          <a:cubicBezTo>
                            <a:pt x="1" y="129"/>
                            <a:pt x="52" y="335"/>
                            <a:pt x="129" y="463"/>
                          </a:cubicBezTo>
                          <a:cubicBezTo>
                            <a:pt x="207" y="592"/>
                            <a:pt x="284" y="618"/>
                            <a:pt x="412" y="618"/>
                          </a:cubicBezTo>
                          <a:cubicBezTo>
                            <a:pt x="464" y="489"/>
                            <a:pt x="490" y="412"/>
                            <a:pt x="412" y="283"/>
                          </a:cubicBezTo>
                          <a:cubicBezTo>
                            <a:pt x="335" y="155"/>
                            <a:pt x="181" y="26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3" name="Google Shape;19883;p53"/>
                    <p:cNvSpPr/>
                    <p:nvPr/>
                  </p:nvSpPr>
                  <p:spPr>
                    <a:xfrm>
                      <a:off x="152576" y="3365478"/>
                      <a:ext cx="37291" cy="40841"/>
                    </a:xfrm>
                    <a:custGeom>
                      <a:rect b="b" l="l" r="r" t="t"/>
                      <a:pathLst>
                        <a:path extrusionOk="0" h="1185" w="1082">
                          <a:moveTo>
                            <a:pt x="78" y="1"/>
                          </a:moveTo>
                          <a:cubicBezTo>
                            <a:pt x="0" y="258"/>
                            <a:pt x="129" y="670"/>
                            <a:pt x="309" y="927"/>
                          </a:cubicBezTo>
                          <a:cubicBezTo>
                            <a:pt x="489" y="1159"/>
                            <a:pt x="695" y="1185"/>
                            <a:pt x="953" y="1185"/>
                          </a:cubicBezTo>
                          <a:cubicBezTo>
                            <a:pt x="1056" y="927"/>
                            <a:pt x="1081" y="722"/>
                            <a:pt x="901" y="490"/>
                          </a:cubicBezTo>
                          <a:cubicBezTo>
                            <a:pt x="695" y="232"/>
                            <a:pt x="335" y="1"/>
                            <a:pt x="7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4" name="Google Shape;19884;p53"/>
                    <p:cNvSpPr/>
                    <p:nvPr/>
                  </p:nvSpPr>
                  <p:spPr>
                    <a:xfrm>
                      <a:off x="182732" y="3370820"/>
                      <a:ext cx="21334" cy="34637"/>
                    </a:xfrm>
                    <a:custGeom>
                      <a:rect b="b" l="l" r="r" t="t"/>
                      <a:pathLst>
                        <a:path extrusionOk="0" h="1005" w="619">
                          <a:moveTo>
                            <a:pt x="490" y="0"/>
                          </a:moveTo>
                          <a:cubicBezTo>
                            <a:pt x="309" y="77"/>
                            <a:pt x="129" y="309"/>
                            <a:pt x="78" y="515"/>
                          </a:cubicBezTo>
                          <a:cubicBezTo>
                            <a:pt x="0" y="747"/>
                            <a:pt x="78" y="850"/>
                            <a:pt x="181" y="1004"/>
                          </a:cubicBezTo>
                          <a:cubicBezTo>
                            <a:pt x="361" y="953"/>
                            <a:pt x="490" y="901"/>
                            <a:pt x="567" y="669"/>
                          </a:cubicBezTo>
                          <a:cubicBezTo>
                            <a:pt x="618" y="464"/>
                            <a:pt x="618" y="155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5" name="Google Shape;19885;p53"/>
                    <p:cNvSpPr/>
                    <p:nvPr/>
                  </p:nvSpPr>
                  <p:spPr>
                    <a:xfrm>
                      <a:off x="209339" y="3361066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670" y="0"/>
                          </a:moveTo>
                          <a:cubicBezTo>
                            <a:pt x="490" y="0"/>
                            <a:pt x="232" y="180"/>
                            <a:pt x="104" y="386"/>
                          </a:cubicBezTo>
                          <a:cubicBezTo>
                            <a:pt x="1" y="566"/>
                            <a:pt x="26" y="695"/>
                            <a:pt x="104" y="875"/>
                          </a:cubicBezTo>
                          <a:cubicBezTo>
                            <a:pt x="284" y="875"/>
                            <a:pt x="438" y="850"/>
                            <a:pt x="541" y="644"/>
                          </a:cubicBezTo>
                          <a:cubicBezTo>
                            <a:pt x="670" y="463"/>
                            <a:pt x="747" y="180"/>
                            <a:pt x="67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6" name="Google Shape;19886;p53"/>
                    <p:cNvSpPr/>
                    <p:nvPr/>
                  </p:nvSpPr>
                  <p:spPr>
                    <a:xfrm>
                      <a:off x="524244" y="3329118"/>
                      <a:ext cx="26676" cy="51491"/>
                    </a:xfrm>
                    <a:custGeom>
                      <a:rect b="b" l="l" r="r" t="t"/>
                      <a:pathLst>
                        <a:path extrusionOk="0" h="1494" w="774">
                          <a:moveTo>
                            <a:pt x="438" y="1"/>
                          </a:moveTo>
                          <a:cubicBezTo>
                            <a:pt x="207" y="155"/>
                            <a:pt x="27" y="541"/>
                            <a:pt x="1" y="876"/>
                          </a:cubicBezTo>
                          <a:cubicBezTo>
                            <a:pt x="1" y="1185"/>
                            <a:pt x="130" y="1313"/>
                            <a:pt x="335" y="1493"/>
                          </a:cubicBezTo>
                          <a:cubicBezTo>
                            <a:pt x="567" y="1339"/>
                            <a:pt x="722" y="1236"/>
                            <a:pt x="747" y="927"/>
                          </a:cubicBezTo>
                          <a:cubicBezTo>
                            <a:pt x="773" y="593"/>
                            <a:pt x="644" y="181"/>
                            <a:pt x="43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7" name="Google Shape;19887;p53"/>
                    <p:cNvSpPr/>
                    <p:nvPr/>
                  </p:nvSpPr>
                  <p:spPr>
                    <a:xfrm>
                      <a:off x="546440" y="3367477"/>
                      <a:ext cx="30191" cy="22575"/>
                    </a:xfrm>
                    <a:custGeom>
                      <a:rect b="b" l="l" r="r" t="t"/>
                      <a:pathLst>
                        <a:path extrusionOk="0" h="655" w="876">
                          <a:moveTo>
                            <a:pt x="730" y="0"/>
                          </a:moveTo>
                          <a:cubicBezTo>
                            <a:pt x="570" y="0"/>
                            <a:pt x="366" y="53"/>
                            <a:pt x="232" y="149"/>
                          </a:cubicBezTo>
                          <a:cubicBezTo>
                            <a:pt x="26" y="252"/>
                            <a:pt x="0" y="380"/>
                            <a:pt x="0" y="586"/>
                          </a:cubicBezTo>
                          <a:cubicBezTo>
                            <a:pt x="97" y="628"/>
                            <a:pt x="178" y="654"/>
                            <a:pt x="261" y="654"/>
                          </a:cubicBezTo>
                          <a:cubicBezTo>
                            <a:pt x="333" y="654"/>
                            <a:pt x="406" y="634"/>
                            <a:pt x="489" y="586"/>
                          </a:cubicBezTo>
                          <a:cubicBezTo>
                            <a:pt x="670" y="458"/>
                            <a:pt x="875" y="226"/>
                            <a:pt x="875" y="20"/>
                          </a:cubicBezTo>
                          <a:cubicBezTo>
                            <a:pt x="836" y="7"/>
                            <a:pt x="785" y="0"/>
                            <a:pt x="73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8" name="Google Shape;19888;p53"/>
                    <p:cNvSpPr/>
                    <p:nvPr/>
                  </p:nvSpPr>
                  <p:spPr>
                    <a:xfrm>
                      <a:off x="497638" y="3342421"/>
                      <a:ext cx="23092" cy="33741"/>
                    </a:xfrm>
                    <a:custGeom>
                      <a:rect b="b" l="l" r="r" t="t"/>
                      <a:pathLst>
                        <a:path extrusionOk="0" h="979" w="670">
                          <a:moveTo>
                            <a:pt x="104" y="1"/>
                          </a:moveTo>
                          <a:cubicBezTo>
                            <a:pt x="1" y="155"/>
                            <a:pt x="26" y="464"/>
                            <a:pt x="104" y="670"/>
                          </a:cubicBezTo>
                          <a:cubicBezTo>
                            <a:pt x="181" y="876"/>
                            <a:pt x="310" y="927"/>
                            <a:pt x="490" y="979"/>
                          </a:cubicBezTo>
                          <a:cubicBezTo>
                            <a:pt x="593" y="799"/>
                            <a:pt x="670" y="696"/>
                            <a:pt x="593" y="464"/>
                          </a:cubicBezTo>
                          <a:cubicBezTo>
                            <a:pt x="490" y="284"/>
                            <a:pt x="310" y="26"/>
                            <a:pt x="10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89" name="Google Shape;19889;p53"/>
                    <p:cNvSpPr/>
                    <p:nvPr/>
                  </p:nvSpPr>
                  <p:spPr>
                    <a:xfrm>
                      <a:off x="455935" y="3346764"/>
                      <a:ext cx="26676" cy="28503"/>
                    </a:xfrm>
                    <a:custGeom>
                      <a:rect b="b" l="l" r="r" t="t"/>
                      <a:pathLst>
                        <a:path extrusionOk="0" h="827" w="774">
                          <a:moveTo>
                            <a:pt x="93" y="1"/>
                          </a:moveTo>
                          <a:cubicBezTo>
                            <a:pt x="79" y="1"/>
                            <a:pt x="66" y="2"/>
                            <a:pt x="52" y="3"/>
                          </a:cubicBezTo>
                          <a:cubicBezTo>
                            <a:pt x="1" y="184"/>
                            <a:pt x="104" y="467"/>
                            <a:pt x="233" y="647"/>
                          </a:cubicBezTo>
                          <a:cubicBezTo>
                            <a:pt x="361" y="827"/>
                            <a:pt x="490" y="827"/>
                            <a:pt x="696" y="827"/>
                          </a:cubicBezTo>
                          <a:cubicBezTo>
                            <a:pt x="747" y="647"/>
                            <a:pt x="773" y="518"/>
                            <a:pt x="644" y="338"/>
                          </a:cubicBezTo>
                          <a:cubicBezTo>
                            <a:pt x="524" y="169"/>
                            <a:pt x="291" y="1"/>
                            <a:pt x="93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0" name="Google Shape;19890;p53"/>
                    <p:cNvSpPr/>
                    <p:nvPr/>
                  </p:nvSpPr>
                  <p:spPr>
                    <a:xfrm>
                      <a:off x="582800" y="3363307"/>
                      <a:ext cx="28434" cy="25711"/>
                    </a:xfrm>
                    <a:custGeom>
                      <a:rect b="b" l="l" r="r" t="t"/>
                      <a:pathLst>
                        <a:path extrusionOk="0" h="746" w="825">
                          <a:moveTo>
                            <a:pt x="709" y="1"/>
                          </a:moveTo>
                          <a:cubicBezTo>
                            <a:pt x="535" y="1"/>
                            <a:pt x="312" y="113"/>
                            <a:pt x="181" y="244"/>
                          </a:cubicBezTo>
                          <a:cubicBezTo>
                            <a:pt x="1" y="398"/>
                            <a:pt x="1" y="527"/>
                            <a:pt x="26" y="733"/>
                          </a:cubicBezTo>
                          <a:cubicBezTo>
                            <a:pt x="86" y="741"/>
                            <a:pt x="139" y="746"/>
                            <a:pt x="188" y="746"/>
                          </a:cubicBezTo>
                          <a:cubicBezTo>
                            <a:pt x="309" y="746"/>
                            <a:pt x="406" y="714"/>
                            <a:pt x="515" y="604"/>
                          </a:cubicBezTo>
                          <a:cubicBezTo>
                            <a:pt x="696" y="476"/>
                            <a:pt x="824" y="193"/>
                            <a:pt x="798" y="12"/>
                          </a:cubicBezTo>
                          <a:cubicBezTo>
                            <a:pt x="771" y="4"/>
                            <a:pt x="741" y="1"/>
                            <a:pt x="7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1" name="Google Shape;19891;p53"/>
                    <p:cNvSpPr/>
                    <p:nvPr/>
                  </p:nvSpPr>
                  <p:spPr>
                    <a:xfrm>
                      <a:off x="1169150" y="3333564"/>
                      <a:ext cx="28434" cy="50595"/>
                    </a:xfrm>
                    <a:custGeom>
                      <a:rect b="b" l="l" r="r" t="t"/>
                      <a:pathLst>
                        <a:path extrusionOk="0" h="1468" w="825">
                          <a:moveTo>
                            <a:pt x="284" y="0"/>
                          </a:moveTo>
                          <a:cubicBezTo>
                            <a:pt x="104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67"/>
                          </a:cubicBezTo>
                          <a:cubicBezTo>
                            <a:pt x="696" y="1261"/>
                            <a:pt x="824" y="1133"/>
                            <a:pt x="773" y="824"/>
                          </a:cubicBezTo>
                          <a:cubicBezTo>
                            <a:pt x="721" y="515"/>
                            <a:pt x="516" y="129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2" name="Google Shape;19892;p53"/>
                    <p:cNvSpPr/>
                    <p:nvPr/>
                  </p:nvSpPr>
                  <p:spPr>
                    <a:xfrm>
                      <a:off x="1197549" y="3363307"/>
                      <a:ext cx="27538" cy="25952"/>
                    </a:xfrm>
                    <a:custGeom>
                      <a:rect b="b" l="l" r="r" t="t"/>
                      <a:pathLst>
                        <a:path extrusionOk="0" h="753" w="799">
                          <a:moveTo>
                            <a:pt x="684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0" y="398"/>
                            <a:pt x="0" y="553"/>
                            <a:pt x="26" y="733"/>
                          </a:cubicBezTo>
                          <a:cubicBezTo>
                            <a:pt x="94" y="743"/>
                            <a:pt x="159" y="753"/>
                            <a:pt x="221" y="753"/>
                          </a:cubicBezTo>
                          <a:cubicBezTo>
                            <a:pt x="323" y="753"/>
                            <a:pt x="419" y="726"/>
                            <a:pt x="515" y="630"/>
                          </a:cubicBezTo>
                          <a:cubicBezTo>
                            <a:pt x="670" y="476"/>
                            <a:pt x="798" y="193"/>
                            <a:pt x="773" y="12"/>
                          </a:cubicBezTo>
                          <a:cubicBezTo>
                            <a:pt x="745" y="4"/>
                            <a:pt x="715" y="1"/>
                            <a:pt x="68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3" name="Google Shape;19893;p53"/>
                    <p:cNvSpPr/>
                    <p:nvPr/>
                  </p:nvSpPr>
                  <p:spPr>
                    <a:xfrm>
                      <a:off x="1142543" y="3353967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78" y="0"/>
                          </a:moveTo>
                          <a:cubicBezTo>
                            <a:pt x="1" y="180"/>
                            <a:pt x="78" y="489"/>
                            <a:pt x="207" y="669"/>
                          </a:cubicBezTo>
                          <a:cubicBezTo>
                            <a:pt x="335" y="850"/>
                            <a:pt x="464" y="875"/>
                            <a:pt x="644" y="875"/>
                          </a:cubicBezTo>
                          <a:cubicBezTo>
                            <a:pt x="721" y="695"/>
                            <a:pt x="747" y="566"/>
                            <a:pt x="644" y="361"/>
                          </a:cubicBezTo>
                          <a:cubicBezTo>
                            <a:pt x="515" y="180"/>
                            <a:pt x="258" y="0"/>
                            <a:pt x="7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4" name="Google Shape;19894;p53"/>
                    <p:cNvSpPr/>
                    <p:nvPr/>
                  </p:nvSpPr>
                  <p:spPr>
                    <a:xfrm>
                      <a:off x="1102633" y="3367684"/>
                      <a:ext cx="28434" cy="24953"/>
                    </a:xfrm>
                    <a:custGeom>
                      <a:rect b="b" l="l" r="r" t="t"/>
                      <a:pathLst>
                        <a:path extrusionOk="0" h="724" w="825">
                          <a:moveTo>
                            <a:pt x="130" y="1"/>
                          </a:moveTo>
                          <a:cubicBezTo>
                            <a:pt x="93" y="1"/>
                            <a:pt x="58" y="5"/>
                            <a:pt x="26" y="14"/>
                          </a:cubicBezTo>
                          <a:cubicBezTo>
                            <a:pt x="0" y="194"/>
                            <a:pt x="155" y="452"/>
                            <a:pt x="335" y="606"/>
                          </a:cubicBezTo>
                          <a:cubicBezTo>
                            <a:pt x="422" y="693"/>
                            <a:pt x="510" y="723"/>
                            <a:pt x="602" y="723"/>
                          </a:cubicBezTo>
                          <a:cubicBezTo>
                            <a:pt x="672" y="723"/>
                            <a:pt x="746" y="706"/>
                            <a:pt x="824" y="683"/>
                          </a:cubicBezTo>
                          <a:cubicBezTo>
                            <a:pt x="824" y="503"/>
                            <a:pt x="824" y="349"/>
                            <a:pt x="670" y="220"/>
                          </a:cubicBezTo>
                          <a:cubicBezTo>
                            <a:pt x="521" y="93"/>
                            <a:pt x="303" y="1"/>
                            <a:pt x="13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5" name="Google Shape;19895;p53"/>
                    <p:cNvSpPr/>
                    <p:nvPr/>
                  </p:nvSpPr>
                  <p:spPr>
                    <a:xfrm>
                      <a:off x="1232152" y="3351313"/>
                      <a:ext cx="25745" cy="29295"/>
                    </a:xfrm>
                    <a:custGeom>
                      <a:rect b="b" l="l" r="r" t="t"/>
                      <a:pathLst>
                        <a:path extrusionOk="0" h="850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29" y="360"/>
                          </a:cubicBezTo>
                          <a:cubicBezTo>
                            <a:pt x="0" y="541"/>
                            <a:pt x="26" y="669"/>
                            <a:pt x="103" y="849"/>
                          </a:cubicBezTo>
                          <a:cubicBezTo>
                            <a:pt x="283" y="849"/>
                            <a:pt x="438" y="824"/>
                            <a:pt x="541" y="643"/>
                          </a:cubicBezTo>
                          <a:cubicBezTo>
                            <a:pt x="669" y="463"/>
                            <a:pt x="747" y="154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6" name="Google Shape;19896;p53"/>
                    <p:cNvSpPr/>
                    <p:nvPr/>
                  </p:nvSpPr>
                  <p:spPr>
                    <a:xfrm>
                      <a:off x="1568356" y="3291861"/>
                      <a:ext cx="33741" cy="46149"/>
                    </a:xfrm>
                    <a:custGeom>
                      <a:rect b="b" l="l" r="r" t="t"/>
                      <a:pathLst>
                        <a:path extrusionOk="0" h="1339" w="979">
                          <a:moveTo>
                            <a:pt x="129" y="1"/>
                          </a:moveTo>
                          <a:cubicBezTo>
                            <a:pt x="0" y="232"/>
                            <a:pt x="26" y="670"/>
                            <a:pt x="180" y="953"/>
                          </a:cubicBezTo>
                          <a:cubicBezTo>
                            <a:pt x="309" y="1236"/>
                            <a:pt x="489" y="1287"/>
                            <a:pt x="772" y="1339"/>
                          </a:cubicBezTo>
                          <a:cubicBezTo>
                            <a:pt x="901" y="1107"/>
                            <a:pt x="978" y="927"/>
                            <a:pt x="824" y="644"/>
                          </a:cubicBezTo>
                          <a:cubicBezTo>
                            <a:pt x="695" y="361"/>
                            <a:pt x="386" y="52"/>
                            <a:pt x="12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7" name="Google Shape;19897;p53"/>
                    <p:cNvSpPr/>
                    <p:nvPr/>
                  </p:nvSpPr>
                  <p:spPr>
                    <a:xfrm>
                      <a:off x="1602924" y="3306957"/>
                      <a:ext cx="23988" cy="31949"/>
                    </a:xfrm>
                    <a:custGeom>
                      <a:rect b="b" l="l" r="r" t="t"/>
                      <a:pathLst>
                        <a:path extrusionOk="0" h="927" w="696">
                          <a:moveTo>
                            <a:pt x="619" y="0"/>
                          </a:moveTo>
                          <a:lnTo>
                            <a:pt x="619" y="0"/>
                          </a:lnTo>
                          <a:cubicBezTo>
                            <a:pt x="439" y="26"/>
                            <a:pt x="207" y="232"/>
                            <a:pt x="104" y="438"/>
                          </a:cubicBezTo>
                          <a:cubicBezTo>
                            <a:pt x="1" y="618"/>
                            <a:pt x="52" y="747"/>
                            <a:pt x="130" y="927"/>
                          </a:cubicBezTo>
                          <a:cubicBezTo>
                            <a:pt x="310" y="901"/>
                            <a:pt x="439" y="875"/>
                            <a:pt x="567" y="669"/>
                          </a:cubicBezTo>
                          <a:cubicBezTo>
                            <a:pt x="670" y="489"/>
                            <a:pt x="696" y="180"/>
                            <a:pt x="61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8" name="Google Shape;19898;p53"/>
                    <p:cNvSpPr/>
                    <p:nvPr/>
                  </p:nvSpPr>
                  <p:spPr>
                    <a:xfrm>
                      <a:off x="1545265" y="3321570"/>
                      <a:ext cx="29330" cy="24125"/>
                    </a:xfrm>
                    <a:custGeom>
                      <a:rect b="b" l="l" r="r" t="t"/>
                      <a:pathLst>
                        <a:path extrusionOk="0" h="700" w="851">
                          <a:moveTo>
                            <a:pt x="133" y="0"/>
                          </a:moveTo>
                          <a:cubicBezTo>
                            <a:pt x="95" y="0"/>
                            <a:pt x="59" y="4"/>
                            <a:pt x="27" y="14"/>
                          </a:cubicBezTo>
                          <a:cubicBezTo>
                            <a:pt x="1" y="194"/>
                            <a:pt x="181" y="451"/>
                            <a:pt x="336" y="606"/>
                          </a:cubicBezTo>
                          <a:cubicBezTo>
                            <a:pt x="432" y="675"/>
                            <a:pt x="514" y="699"/>
                            <a:pt x="597" y="699"/>
                          </a:cubicBezTo>
                          <a:cubicBezTo>
                            <a:pt x="669" y="699"/>
                            <a:pt x="741" y="681"/>
                            <a:pt x="825" y="657"/>
                          </a:cubicBezTo>
                          <a:cubicBezTo>
                            <a:pt x="850" y="477"/>
                            <a:pt x="850" y="323"/>
                            <a:pt x="670" y="194"/>
                          </a:cubicBezTo>
                          <a:cubicBezTo>
                            <a:pt x="522" y="88"/>
                            <a:pt x="306" y="0"/>
                            <a:pt x="133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899" name="Google Shape;19899;p53"/>
                    <p:cNvSpPr/>
                    <p:nvPr/>
                  </p:nvSpPr>
                  <p:spPr>
                    <a:xfrm>
                      <a:off x="1509800" y="3345419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312" y="0"/>
                          </a:moveTo>
                          <a:cubicBezTo>
                            <a:pt x="196" y="0"/>
                            <a:pt x="84" y="20"/>
                            <a:pt x="0" y="68"/>
                          </a:cubicBezTo>
                          <a:cubicBezTo>
                            <a:pt x="52" y="248"/>
                            <a:pt x="284" y="454"/>
                            <a:pt x="489" y="531"/>
                          </a:cubicBezTo>
                          <a:cubicBezTo>
                            <a:pt x="561" y="567"/>
                            <a:pt x="622" y="581"/>
                            <a:pt x="679" y="581"/>
                          </a:cubicBezTo>
                          <a:cubicBezTo>
                            <a:pt x="787" y="581"/>
                            <a:pt x="877" y="530"/>
                            <a:pt x="979" y="480"/>
                          </a:cubicBezTo>
                          <a:cubicBezTo>
                            <a:pt x="927" y="274"/>
                            <a:pt x="876" y="145"/>
                            <a:pt x="695" y="68"/>
                          </a:cubicBezTo>
                          <a:cubicBezTo>
                            <a:pt x="585" y="27"/>
                            <a:pt x="445" y="0"/>
                            <a:pt x="31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00" name="Google Shape;19900;p53"/>
                    <p:cNvSpPr/>
                    <p:nvPr/>
                  </p:nvSpPr>
                  <p:spPr>
                    <a:xfrm>
                      <a:off x="1633977" y="3286554"/>
                      <a:ext cx="21334" cy="34603"/>
                    </a:xfrm>
                    <a:custGeom>
                      <a:rect b="b" l="l" r="r" t="t"/>
                      <a:pathLst>
                        <a:path extrusionOk="0" h="1004" w="619">
                          <a:moveTo>
                            <a:pt x="490" y="0"/>
                          </a:moveTo>
                          <a:cubicBezTo>
                            <a:pt x="310" y="52"/>
                            <a:pt x="130" y="309"/>
                            <a:pt x="52" y="515"/>
                          </a:cubicBezTo>
                          <a:cubicBezTo>
                            <a:pt x="1" y="721"/>
                            <a:pt x="78" y="849"/>
                            <a:pt x="181" y="1004"/>
                          </a:cubicBezTo>
                          <a:cubicBezTo>
                            <a:pt x="361" y="927"/>
                            <a:pt x="490" y="875"/>
                            <a:pt x="567" y="669"/>
                          </a:cubicBezTo>
                          <a:cubicBezTo>
                            <a:pt x="619" y="438"/>
                            <a:pt x="593" y="129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01" name="Google Shape;19901;p53"/>
                    <p:cNvSpPr/>
                    <p:nvPr/>
                  </p:nvSpPr>
                  <p:spPr>
                    <a:xfrm>
                      <a:off x="53214" y="3569406"/>
                      <a:ext cx="50595" cy="25091"/>
                    </a:xfrm>
                    <a:custGeom>
                      <a:rect b="b" l="l" r="r" t="t"/>
                      <a:pathLst>
                        <a:path extrusionOk="0" h="728" w="1468">
                          <a:moveTo>
                            <a:pt x="925" y="0"/>
                          </a:moveTo>
                          <a:cubicBezTo>
                            <a:pt x="901" y="0"/>
                            <a:pt x="876" y="2"/>
                            <a:pt x="850" y="4"/>
                          </a:cubicBezTo>
                          <a:cubicBezTo>
                            <a:pt x="541" y="29"/>
                            <a:pt x="129" y="184"/>
                            <a:pt x="1" y="416"/>
                          </a:cubicBezTo>
                          <a:cubicBezTo>
                            <a:pt x="142" y="604"/>
                            <a:pt x="520" y="728"/>
                            <a:pt x="820" y="728"/>
                          </a:cubicBezTo>
                          <a:cubicBezTo>
                            <a:pt x="848" y="728"/>
                            <a:pt x="875" y="727"/>
                            <a:pt x="901" y="724"/>
                          </a:cubicBezTo>
                          <a:cubicBezTo>
                            <a:pt x="1210" y="699"/>
                            <a:pt x="1339" y="544"/>
                            <a:pt x="1468" y="338"/>
                          </a:cubicBezTo>
                          <a:cubicBezTo>
                            <a:pt x="1326" y="126"/>
                            <a:pt x="1185" y="0"/>
                            <a:pt x="925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02" name="Google Shape;19902;p53"/>
                    <p:cNvSpPr/>
                    <p:nvPr/>
                  </p:nvSpPr>
                  <p:spPr>
                    <a:xfrm>
                      <a:off x="85163" y="3541145"/>
                      <a:ext cx="26641" cy="28399"/>
                    </a:xfrm>
                    <a:custGeom>
                      <a:rect b="b" l="l" r="r" t="t"/>
                      <a:pathLst>
                        <a:path extrusionOk="0" h="824" w="773">
                          <a:moveTo>
                            <a:pt x="52" y="0"/>
                          </a:moveTo>
                          <a:cubicBezTo>
                            <a:pt x="0" y="180"/>
                            <a:pt x="103" y="489"/>
                            <a:pt x="232" y="644"/>
                          </a:cubicBezTo>
                          <a:cubicBezTo>
                            <a:pt x="386" y="824"/>
                            <a:pt x="515" y="824"/>
                            <a:pt x="721" y="824"/>
                          </a:cubicBezTo>
                          <a:cubicBezTo>
                            <a:pt x="772" y="644"/>
                            <a:pt x="772" y="489"/>
                            <a:pt x="644" y="335"/>
                          </a:cubicBezTo>
                          <a:cubicBezTo>
                            <a:pt x="515" y="155"/>
                            <a:pt x="232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03" name="Google Shape;19903;p53"/>
                    <p:cNvSpPr/>
                    <p:nvPr/>
                  </p:nvSpPr>
                  <p:spPr>
                    <a:xfrm>
                      <a:off x="70963" y="3599459"/>
                      <a:ext cx="31087" cy="21920"/>
                    </a:xfrm>
                    <a:custGeom>
                      <a:rect b="b" l="l" r="r" t="t"/>
                      <a:pathLst>
                        <a:path extrusionOk="0" h="636" w="902">
                          <a:moveTo>
                            <a:pt x="618" y="1"/>
                          </a:moveTo>
                          <a:cubicBezTo>
                            <a:pt x="552" y="1"/>
                            <a:pt x="484" y="17"/>
                            <a:pt x="412" y="58"/>
                          </a:cubicBezTo>
                          <a:cubicBezTo>
                            <a:pt x="206" y="161"/>
                            <a:pt x="0" y="393"/>
                            <a:pt x="0" y="599"/>
                          </a:cubicBezTo>
                          <a:cubicBezTo>
                            <a:pt x="52" y="625"/>
                            <a:pt x="121" y="636"/>
                            <a:pt x="197" y="636"/>
                          </a:cubicBezTo>
                          <a:cubicBezTo>
                            <a:pt x="349" y="636"/>
                            <a:pt x="532" y="590"/>
                            <a:pt x="670" y="522"/>
                          </a:cubicBezTo>
                          <a:cubicBezTo>
                            <a:pt x="850" y="393"/>
                            <a:pt x="876" y="264"/>
                            <a:pt x="901" y="84"/>
                          </a:cubicBezTo>
                          <a:cubicBezTo>
                            <a:pt x="809" y="38"/>
                            <a:pt x="716" y="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04" name="Google Shape;19904;p53"/>
                    <p:cNvSpPr/>
                    <p:nvPr/>
                  </p:nvSpPr>
                  <p:spPr>
                    <a:xfrm>
                      <a:off x="79820" y="363650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622" y="0"/>
                          </a:moveTo>
                          <a:cubicBezTo>
                            <a:pt x="503" y="0"/>
                            <a:pt x="394" y="32"/>
                            <a:pt x="284" y="142"/>
                          </a:cubicBezTo>
                          <a:cubicBezTo>
                            <a:pt x="129" y="296"/>
                            <a:pt x="1" y="553"/>
                            <a:pt x="27" y="759"/>
                          </a:cubicBezTo>
                          <a:cubicBezTo>
                            <a:pt x="42" y="761"/>
                            <a:pt x="58" y="763"/>
                            <a:pt x="75" y="763"/>
                          </a:cubicBezTo>
                          <a:cubicBezTo>
                            <a:pt x="255" y="763"/>
                            <a:pt x="503" y="643"/>
                            <a:pt x="644" y="502"/>
                          </a:cubicBezTo>
                          <a:cubicBezTo>
                            <a:pt x="824" y="347"/>
                            <a:pt x="799" y="193"/>
                            <a:pt x="773" y="13"/>
                          </a:cubicBezTo>
                          <a:cubicBezTo>
                            <a:pt x="721" y="5"/>
                            <a:pt x="671" y="0"/>
                            <a:pt x="62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05" name="Google Shape;19905;p53"/>
                    <p:cNvSpPr/>
                    <p:nvPr/>
                  </p:nvSpPr>
                  <p:spPr>
                    <a:xfrm>
                      <a:off x="77167" y="3508713"/>
                      <a:ext cx="28434" cy="24160"/>
                    </a:xfrm>
                    <a:custGeom>
                      <a:rect b="b" l="l" r="r" t="t"/>
                      <a:pathLst>
                        <a:path extrusionOk="0" h="701" w="825">
                          <a:moveTo>
                            <a:pt x="109" y="1"/>
                          </a:moveTo>
                          <a:cubicBezTo>
                            <a:pt x="70" y="1"/>
                            <a:pt x="33" y="5"/>
                            <a:pt x="1" y="14"/>
                          </a:cubicBezTo>
                          <a:cubicBezTo>
                            <a:pt x="1" y="195"/>
                            <a:pt x="155" y="478"/>
                            <a:pt x="335" y="606"/>
                          </a:cubicBezTo>
                          <a:cubicBezTo>
                            <a:pt x="418" y="676"/>
                            <a:pt x="501" y="700"/>
                            <a:pt x="588" y="700"/>
                          </a:cubicBezTo>
                          <a:cubicBezTo>
                            <a:pt x="663" y="700"/>
                            <a:pt x="741" y="682"/>
                            <a:pt x="824" y="658"/>
                          </a:cubicBezTo>
                          <a:cubicBezTo>
                            <a:pt x="824" y="478"/>
                            <a:pt x="824" y="349"/>
                            <a:pt x="644" y="195"/>
                          </a:cubicBezTo>
                          <a:cubicBezTo>
                            <a:pt x="517" y="89"/>
                            <a:pt x="287" y="1"/>
                            <a:pt x="1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9906" name="Google Shape;19906;p53"/>
                  <p:cNvGrpSpPr/>
                  <p:nvPr/>
                </p:nvGrpSpPr>
                <p:grpSpPr>
                  <a:xfrm>
                    <a:off x="3906668" y="3378781"/>
                    <a:ext cx="2588515" cy="296293"/>
                    <a:chOff x="385868" y="3378781"/>
                    <a:chExt cx="2588515" cy="296293"/>
                  </a:xfrm>
                </p:grpSpPr>
                <p:sp>
                  <p:nvSpPr>
                    <p:cNvPr id="19907" name="Google Shape;19907;p53"/>
                    <p:cNvSpPr/>
                    <p:nvPr/>
                  </p:nvSpPr>
                  <p:spPr>
                    <a:xfrm>
                      <a:off x="2884774" y="3486966"/>
                      <a:ext cx="47941" cy="51525"/>
                    </a:xfrm>
                    <a:custGeom>
                      <a:rect b="b" l="l" r="r" t="t"/>
                      <a:pathLst>
                        <a:path extrusionOk="0" h="1495" w="1391">
                          <a:moveTo>
                            <a:pt x="1247" y="1"/>
                          </a:moveTo>
                          <a:cubicBezTo>
                            <a:pt x="917" y="1"/>
                            <a:pt x="480" y="297"/>
                            <a:pt x="258" y="594"/>
                          </a:cubicBezTo>
                          <a:cubicBezTo>
                            <a:pt x="0" y="929"/>
                            <a:pt x="52" y="1160"/>
                            <a:pt x="155" y="1495"/>
                          </a:cubicBezTo>
                          <a:cubicBezTo>
                            <a:pt x="489" y="1495"/>
                            <a:pt x="747" y="1495"/>
                            <a:pt x="978" y="1160"/>
                          </a:cubicBezTo>
                          <a:cubicBezTo>
                            <a:pt x="1236" y="851"/>
                            <a:pt x="1390" y="337"/>
                            <a:pt x="1287" y="2"/>
                          </a:cubicBezTo>
                          <a:cubicBezTo>
                            <a:pt x="1274" y="1"/>
                            <a:pt x="1261" y="1"/>
                            <a:pt x="124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08" name="Google Shape;19908;p53"/>
                    <p:cNvSpPr/>
                    <p:nvPr/>
                  </p:nvSpPr>
                  <p:spPr>
                    <a:xfrm>
                      <a:off x="2891874" y="3532149"/>
                      <a:ext cx="46149" cy="22333"/>
                    </a:xfrm>
                    <a:custGeom>
                      <a:rect b="b" l="l" r="r" t="t"/>
                      <a:pathLst>
                        <a:path extrusionOk="0" h="648" w="1339">
                          <a:moveTo>
                            <a:pt x="472" y="0"/>
                          </a:moveTo>
                          <a:cubicBezTo>
                            <a:pt x="240" y="0"/>
                            <a:pt x="141" y="124"/>
                            <a:pt x="0" y="313"/>
                          </a:cubicBezTo>
                          <a:cubicBezTo>
                            <a:pt x="129" y="493"/>
                            <a:pt x="258" y="647"/>
                            <a:pt x="515" y="647"/>
                          </a:cubicBezTo>
                          <a:cubicBezTo>
                            <a:pt x="798" y="647"/>
                            <a:pt x="1184" y="544"/>
                            <a:pt x="1339" y="338"/>
                          </a:cubicBezTo>
                          <a:cubicBezTo>
                            <a:pt x="1184" y="158"/>
                            <a:pt x="824" y="4"/>
                            <a:pt x="541" y="4"/>
                          </a:cubicBezTo>
                          <a:cubicBezTo>
                            <a:pt x="517" y="2"/>
                            <a:pt x="494" y="0"/>
                            <a:pt x="4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09" name="Google Shape;19909;p53"/>
                    <p:cNvSpPr/>
                    <p:nvPr/>
                  </p:nvSpPr>
                  <p:spPr>
                    <a:xfrm>
                      <a:off x="2929992" y="3650984"/>
                      <a:ext cx="44391" cy="24091"/>
                    </a:xfrm>
                    <a:custGeom>
                      <a:rect b="b" l="l" r="r" t="t"/>
                      <a:pathLst>
                        <a:path extrusionOk="0" h="699" w="1288">
                          <a:moveTo>
                            <a:pt x="431" y="0"/>
                          </a:moveTo>
                          <a:cubicBezTo>
                            <a:pt x="275" y="0"/>
                            <a:pt x="152" y="72"/>
                            <a:pt x="1" y="185"/>
                          </a:cubicBezTo>
                          <a:cubicBezTo>
                            <a:pt x="78" y="416"/>
                            <a:pt x="155" y="571"/>
                            <a:pt x="439" y="648"/>
                          </a:cubicBezTo>
                          <a:cubicBezTo>
                            <a:pt x="545" y="680"/>
                            <a:pt x="674" y="699"/>
                            <a:pt x="803" y="699"/>
                          </a:cubicBezTo>
                          <a:cubicBezTo>
                            <a:pt x="985" y="699"/>
                            <a:pt x="1167" y="661"/>
                            <a:pt x="1288" y="571"/>
                          </a:cubicBezTo>
                          <a:cubicBezTo>
                            <a:pt x="1211" y="339"/>
                            <a:pt x="902" y="108"/>
                            <a:pt x="619" y="30"/>
                          </a:cubicBezTo>
                          <a:cubicBezTo>
                            <a:pt x="550" y="10"/>
                            <a:pt x="488" y="0"/>
                            <a:pt x="4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0" name="Google Shape;19910;p53"/>
                    <p:cNvSpPr/>
                    <p:nvPr/>
                  </p:nvSpPr>
                  <p:spPr>
                    <a:xfrm>
                      <a:off x="2914931" y="3564960"/>
                      <a:ext cx="30191" cy="15234"/>
                    </a:xfrm>
                    <a:custGeom>
                      <a:rect b="b" l="l" r="r" t="t"/>
                      <a:pathLst>
                        <a:path extrusionOk="0" h="442" w="876">
                          <a:moveTo>
                            <a:pt x="307" y="0"/>
                          </a:moveTo>
                          <a:cubicBezTo>
                            <a:pt x="164" y="0"/>
                            <a:pt x="92" y="92"/>
                            <a:pt x="0" y="184"/>
                          </a:cubicBezTo>
                          <a:cubicBezTo>
                            <a:pt x="78" y="339"/>
                            <a:pt x="155" y="416"/>
                            <a:pt x="335" y="442"/>
                          </a:cubicBezTo>
                          <a:cubicBezTo>
                            <a:pt x="515" y="442"/>
                            <a:pt x="773" y="390"/>
                            <a:pt x="876" y="261"/>
                          </a:cubicBezTo>
                          <a:cubicBezTo>
                            <a:pt x="798" y="107"/>
                            <a:pt x="541" y="4"/>
                            <a:pt x="361" y="4"/>
                          </a:cubicBezTo>
                          <a:cubicBezTo>
                            <a:pt x="342" y="1"/>
                            <a:pt x="324" y="0"/>
                            <a:pt x="30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1" name="Google Shape;19911;p53"/>
                    <p:cNvSpPr/>
                    <p:nvPr/>
                  </p:nvSpPr>
                  <p:spPr>
                    <a:xfrm>
                      <a:off x="2927338" y="3619035"/>
                      <a:ext cx="23988" cy="21162"/>
                    </a:xfrm>
                    <a:custGeom>
                      <a:rect b="b" l="l" r="r" t="t"/>
                      <a:pathLst>
                        <a:path extrusionOk="0" h="614" w="696">
                          <a:moveTo>
                            <a:pt x="631" y="0"/>
                          </a:moveTo>
                          <a:cubicBezTo>
                            <a:pt x="477" y="0"/>
                            <a:pt x="267" y="73"/>
                            <a:pt x="155" y="185"/>
                          </a:cubicBezTo>
                          <a:cubicBezTo>
                            <a:pt x="1" y="314"/>
                            <a:pt x="1" y="417"/>
                            <a:pt x="1" y="571"/>
                          </a:cubicBezTo>
                          <a:cubicBezTo>
                            <a:pt x="72" y="595"/>
                            <a:pt x="138" y="613"/>
                            <a:pt x="201" y="613"/>
                          </a:cubicBezTo>
                          <a:cubicBezTo>
                            <a:pt x="274" y="613"/>
                            <a:pt x="343" y="589"/>
                            <a:pt x="413" y="520"/>
                          </a:cubicBezTo>
                          <a:cubicBezTo>
                            <a:pt x="567" y="417"/>
                            <a:pt x="696" y="185"/>
                            <a:pt x="696" y="5"/>
                          </a:cubicBezTo>
                          <a:cubicBezTo>
                            <a:pt x="676" y="2"/>
                            <a:pt x="654" y="0"/>
                            <a:pt x="6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2" name="Google Shape;19912;p53"/>
                    <p:cNvSpPr/>
                    <p:nvPr/>
                  </p:nvSpPr>
                  <p:spPr>
                    <a:xfrm>
                      <a:off x="2273575" y="3401873"/>
                      <a:ext cx="36395" cy="63898"/>
                    </a:xfrm>
                    <a:custGeom>
                      <a:rect b="b" l="l" r="r" t="t"/>
                      <a:pathLst>
                        <a:path extrusionOk="0" h="1854" w="1056">
                          <a:moveTo>
                            <a:pt x="335" y="0"/>
                          </a:moveTo>
                          <a:cubicBezTo>
                            <a:pt x="78" y="232"/>
                            <a:pt x="0" y="798"/>
                            <a:pt x="78" y="1184"/>
                          </a:cubicBezTo>
                          <a:cubicBezTo>
                            <a:pt x="155" y="1570"/>
                            <a:pt x="361" y="1699"/>
                            <a:pt x="670" y="1853"/>
                          </a:cubicBezTo>
                          <a:cubicBezTo>
                            <a:pt x="901" y="1596"/>
                            <a:pt x="1056" y="1416"/>
                            <a:pt x="978" y="1004"/>
                          </a:cubicBezTo>
                          <a:cubicBezTo>
                            <a:pt x="901" y="618"/>
                            <a:pt x="644" y="155"/>
                            <a:pt x="33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3" name="Google Shape;19913;p53"/>
                    <p:cNvSpPr/>
                    <p:nvPr/>
                  </p:nvSpPr>
                  <p:spPr>
                    <a:xfrm>
                      <a:off x="2299286" y="3433718"/>
                      <a:ext cx="34637" cy="33914"/>
                    </a:xfrm>
                    <a:custGeom>
                      <a:rect b="b" l="l" r="r" t="t"/>
                      <a:pathLst>
                        <a:path extrusionOk="0" h="984" w="1005">
                          <a:moveTo>
                            <a:pt x="928" y="0"/>
                          </a:moveTo>
                          <a:cubicBezTo>
                            <a:pt x="679" y="0"/>
                            <a:pt x="374" y="170"/>
                            <a:pt x="181" y="363"/>
                          </a:cubicBezTo>
                          <a:cubicBezTo>
                            <a:pt x="1" y="543"/>
                            <a:pt x="1" y="723"/>
                            <a:pt x="52" y="955"/>
                          </a:cubicBezTo>
                          <a:cubicBezTo>
                            <a:pt x="129" y="972"/>
                            <a:pt x="201" y="984"/>
                            <a:pt x="269" y="984"/>
                          </a:cubicBezTo>
                          <a:cubicBezTo>
                            <a:pt x="404" y="984"/>
                            <a:pt x="524" y="938"/>
                            <a:pt x="644" y="801"/>
                          </a:cubicBezTo>
                          <a:cubicBezTo>
                            <a:pt x="850" y="595"/>
                            <a:pt x="1005" y="234"/>
                            <a:pt x="979" y="3"/>
                          </a:cubicBezTo>
                          <a:cubicBezTo>
                            <a:pt x="962" y="1"/>
                            <a:pt x="945" y="0"/>
                            <a:pt x="92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4" name="Google Shape;19914;p53"/>
                    <p:cNvSpPr/>
                    <p:nvPr/>
                  </p:nvSpPr>
                  <p:spPr>
                    <a:xfrm>
                      <a:off x="2335681" y="3439267"/>
                      <a:ext cx="39049" cy="28089"/>
                    </a:xfrm>
                    <a:custGeom>
                      <a:rect b="b" l="l" r="r" t="t"/>
                      <a:pathLst>
                        <a:path extrusionOk="0" h="815" w="1133">
                          <a:moveTo>
                            <a:pt x="896" y="1"/>
                          </a:moveTo>
                          <a:cubicBezTo>
                            <a:pt x="700" y="1"/>
                            <a:pt x="468" y="70"/>
                            <a:pt x="309" y="176"/>
                          </a:cubicBezTo>
                          <a:cubicBezTo>
                            <a:pt x="52" y="305"/>
                            <a:pt x="26" y="485"/>
                            <a:pt x="0" y="717"/>
                          </a:cubicBezTo>
                          <a:cubicBezTo>
                            <a:pt x="127" y="773"/>
                            <a:pt x="231" y="814"/>
                            <a:pt x="341" y="814"/>
                          </a:cubicBezTo>
                          <a:cubicBezTo>
                            <a:pt x="432" y="814"/>
                            <a:pt x="527" y="787"/>
                            <a:pt x="644" y="717"/>
                          </a:cubicBezTo>
                          <a:cubicBezTo>
                            <a:pt x="875" y="588"/>
                            <a:pt x="1133" y="279"/>
                            <a:pt x="1133" y="48"/>
                          </a:cubicBezTo>
                          <a:cubicBezTo>
                            <a:pt x="1068" y="15"/>
                            <a:pt x="986" y="1"/>
                            <a:pt x="89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5" name="Google Shape;19915;p53"/>
                    <p:cNvSpPr/>
                    <p:nvPr/>
                  </p:nvSpPr>
                  <p:spPr>
                    <a:xfrm>
                      <a:off x="2341885" y="3410317"/>
                      <a:ext cx="23988" cy="22195"/>
                    </a:xfrm>
                    <a:custGeom>
                      <a:rect b="b" l="l" r="r" t="t"/>
                      <a:pathLst>
                        <a:path extrusionOk="0" h="644" w="696">
                          <a:moveTo>
                            <a:pt x="593" y="1"/>
                          </a:moveTo>
                          <a:cubicBezTo>
                            <a:pt x="445" y="1"/>
                            <a:pt x="259" y="110"/>
                            <a:pt x="129" y="218"/>
                          </a:cubicBezTo>
                          <a:cubicBezTo>
                            <a:pt x="0" y="347"/>
                            <a:pt x="0" y="450"/>
                            <a:pt x="26" y="630"/>
                          </a:cubicBezTo>
                          <a:cubicBezTo>
                            <a:pt x="74" y="638"/>
                            <a:pt x="119" y="644"/>
                            <a:pt x="163" y="644"/>
                          </a:cubicBezTo>
                          <a:cubicBezTo>
                            <a:pt x="260" y="644"/>
                            <a:pt x="349" y="616"/>
                            <a:pt x="438" y="527"/>
                          </a:cubicBezTo>
                          <a:cubicBezTo>
                            <a:pt x="592" y="399"/>
                            <a:pt x="695" y="167"/>
                            <a:pt x="669" y="13"/>
                          </a:cubicBezTo>
                          <a:cubicBezTo>
                            <a:pt x="646" y="5"/>
                            <a:pt x="620" y="1"/>
                            <a:pt x="59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6" name="Google Shape;19916;p53"/>
                    <p:cNvSpPr/>
                    <p:nvPr/>
                  </p:nvSpPr>
                  <p:spPr>
                    <a:xfrm>
                      <a:off x="2303732" y="3378781"/>
                      <a:ext cx="15992" cy="31087"/>
                    </a:xfrm>
                    <a:custGeom>
                      <a:rect b="b" l="l" r="r" t="t"/>
                      <a:pathLst>
                        <a:path extrusionOk="0" h="902" w="464">
                          <a:moveTo>
                            <a:pt x="258" y="1"/>
                          </a:moveTo>
                          <a:cubicBezTo>
                            <a:pt x="103" y="104"/>
                            <a:pt x="26" y="336"/>
                            <a:pt x="0" y="541"/>
                          </a:cubicBezTo>
                          <a:cubicBezTo>
                            <a:pt x="0" y="722"/>
                            <a:pt x="78" y="799"/>
                            <a:pt x="206" y="902"/>
                          </a:cubicBezTo>
                          <a:cubicBezTo>
                            <a:pt x="335" y="825"/>
                            <a:pt x="438" y="747"/>
                            <a:pt x="438" y="541"/>
                          </a:cubicBezTo>
                          <a:cubicBezTo>
                            <a:pt x="464" y="361"/>
                            <a:pt x="387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7" name="Google Shape;19917;p53"/>
                    <p:cNvSpPr/>
                    <p:nvPr/>
                  </p:nvSpPr>
                  <p:spPr>
                    <a:xfrm>
                      <a:off x="2714449" y="3439991"/>
                      <a:ext cx="30191" cy="48837"/>
                    </a:xfrm>
                    <a:custGeom>
                      <a:rect b="b" l="l" r="r" t="t"/>
                      <a:pathLst>
                        <a:path extrusionOk="0" h="1417" w="876">
                          <a:moveTo>
                            <a:pt x="206" y="1"/>
                          </a:moveTo>
                          <a:cubicBezTo>
                            <a:pt x="52" y="207"/>
                            <a:pt x="0" y="644"/>
                            <a:pt x="103" y="927"/>
                          </a:cubicBezTo>
                          <a:cubicBezTo>
                            <a:pt x="181" y="1236"/>
                            <a:pt x="361" y="1339"/>
                            <a:pt x="618" y="1417"/>
                          </a:cubicBezTo>
                          <a:cubicBezTo>
                            <a:pt x="773" y="1211"/>
                            <a:pt x="876" y="1056"/>
                            <a:pt x="798" y="747"/>
                          </a:cubicBezTo>
                          <a:cubicBezTo>
                            <a:pt x="721" y="438"/>
                            <a:pt x="464" y="78"/>
                            <a:pt x="20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8" name="Google Shape;19918;p53"/>
                    <p:cNvSpPr/>
                    <p:nvPr/>
                  </p:nvSpPr>
                  <p:spPr>
                    <a:xfrm>
                      <a:off x="2736610" y="3461290"/>
                      <a:ext cx="26676" cy="28434"/>
                    </a:xfrm>
                    <a:custGeom>
                      <a:rect b="b" l="l" r="r" t="t"/>
                      <a:pathLst>
                        <a:path extrusionOk="0" h="825" w="774">
                          <a:moveTo>
                            <a:pt x="722" y="1"/>
                          </a:moveTo>
                          <a:cubicBezTo>
                            <a:pt x="541" y="1"/>
                            <a:pt x="258" y="155"/>
                            <a:pt x="130" y="335"/>
                          </a:cubicBezTo>
                          <a:cubicBezTo>
                            <a:pt x="1" y="515"/>
                            <a:pt x="27" y="644"/>
                            <a:pt x="52" y="824"/>
                          </a:cubicBezTo>
                          <a:cubicBezTo>
                            <a:pt x="258" y="824"/>
                            <a:pt x="387" y="824"/>
                            <a:pt x="541" y="670"/>
                          </a:cubicBezTo>
                          <a:cubicBezTo>
                            <a:pt x="670" y="490"/>
                            <a:pt x="773" y="181"/>
                            <a:pt x="7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19" name="Google Shape;19919;p53"/>
                    <p:cNvSpPr/>
                    <p:nvPr/>
                  </p:nvSpPr>
                  <p:spPr>
                    <a:xfrm>
                      <a:off x="2688739" y="3463944"/>
                      <a:ext cx="27503" cy="27951"/>
                    </a:xfrm>
                    <a:custGeom>
                      <a:rect b="b" l="l" r="r" t="t"/>
                      <a:pathLst>
                        <a:path extrusionOk="0" h="811" w="798">
                          <a:moveTo>
                            <a:pt x="52" y="1"/>
                          </a:moveTo>
                          <a:cubicBezTo>
                            <a:pt x="0" y="181"/>
                            <a:pt x="103" y="490"/>
                            <a:pt x="257" y="644"/>
                          </a:cubicBezTo>
                          <a:cubicBezTo>
                            <a:pt x="370" y="775"/>
                            <a:pt x="468" y="811"/>
                            <a:pt x="582" y="811"/>
                          </a:cubicBezTo>
                          <a:cubicBezTo>
                            <a:pt x="626" y="811"/>
                            <a:pt x="671" y="806"/>
                            <a:pt x="721" y="799"/>
                          </a:cubicBezTo>
                          <a:cubicBezTo>
                            <a:pt x="772" y="619"/>
                            <a:pt x="798" y="464"/>
                            <a:pt x="644" y="310"/>
                          </a:cubicBezTo>
                          <a:cubicBezTo>
                            <a:pt x="515" y="130"/>
                            <a:pt x="232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0" name="Google Shape;19920;p53"/>
                    <p:cNvSpPr/>
                    <p:nvPr/>
                  </p:nvSpPr>
                  <p:spPr>
                    <a:xfrm>
                      <a:off x="2740160" y="3420484"/>
                      <a:ext cx="19576" cy="35533"/>
                    </a:xfrm>
                    <a:custGeom>
                      <a:rect b="b" l="l" r="r" t="t"/>
                      <a:pathLst>
                        <a:path extrusionOk="0" h="1031" w="568">
                          <a:moveTo>
                            <a:pt x="361" y="1"/>
                          </a:moveTo>
                          <a:cubicBezTo>
                            <a:pt x="181" y="78"/>
                            <a:pt x="52" y="361"/>
                            <a:pt x="27" y="593"/>
                          </a:cubicBezTo>
                          <a:cubicBezTo>
                            <a:pt x="1" y="799"/>
                            <a:pt x="104" y="901"/>
                            <a:pt x="233" y="1030"/>
                          </a:cubicBezTo>
                          <a:cubicBezTo>
                            <a:pt x="413" y="953"/>
                            <a:pt x="516" y="876"/>
                            <a:pt x="541" y="644"/>
                          </a:cubicBezTo>
                          <a:cubicBezTo>
                            <a:pt x="567" y="412"/>
                            <a:pt x="490" y="129"/>
                            <a:pt x="36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1" name="Google Shape;19921;p53"/>
                    <p:cNvSpPr/>
                    <p:nvPr/>
                  </p:nvSpPr>
                  <p:spPr>
                    <a:xfrm>
                      <a:off x="2778313" y="3447986"/>
                      <a:ext cx="24884" cy="31984"/>
                    </a:xfrm>
                    <a:custGeom>
                      <a:rect b="b" l="l" r="r" t="t"/>
                      <a:pathLst>
                        <a:path extrusionOk="0" h="928" w="722">
                          <a:moveTo>
                            <a:pt x="618" y="1"/>
                          </a:moveTo>
                          <a:cubicBezTo>
                            <a:pt x="438" y="26"/>
                            <a:pt x="207" y="232"/>
                            <a:pt x="104" y="438"/>
                          </a:cubicBezTo>
                          <a:cubicBezTo>
                            <a:pt x="1" y="644"/>
                            <a:pt x="52" y="773"/>
                            <a:pt x="155" y="927"/>
                          </a:cubicBezTo>
                          <a:cubicBezTo>
                            <a:pt x="335" y="901"/>
                            <a:pt x="464" y="876"/>
                            <a:pt x="567" y="670"/>
                          </a:cubicBezTo>
                          <a:cubicBezTo>
                            <a:pt x="670" y="490"/>
                            <a:pt x="721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2" name="Google Shape;19922;p53"/>
                    <p:cNvSpPr/>
                    <p:nvPr/>
                  </p:nvSpPr>
                  <p:spPr>
                    <a:xfrm>
                      <a:off x="1033428" y="3443540"/>
                      <a:ext cx="36430" cy="53283"/>
                    </a:xfrm>
                    <a:custGeom>
                      <a:rect b="b" l="l" r="r" t="t"/>
                      <a:pathLst>
                        <a:path extrusionOk="0" h="1546" w="1057">
                          <a:moveTo>
                            <a:pt x="181" y="1"/>
                          </a:moveTo>
                          <a:cubicBezTo>
                            <a:pt x="1" y="258"/>
                            <a:pt x="27" y="747"/>
                            <a:pt x="155" y="1082"/>
                          </a:cubicBezTo>
                          <a:cubicBezTo>
                            <a:pt x="284" y="1391"/>
                            <a:pt x="490" y="1468"/>
                            <a:pt x="799" y="1545"/>
                          </a:cubicBezTo>
                          <a:cubicBezTo>
                            <a:pt x="953" y="1288"/>
                            <a:pt x="1056" y="1082"/>
                            <a:pt x="902" y="773"/>
                          </a:cubicBezTo>
                          <a:cubicBezTo>
                            <a:pt x="773" y="438"/>
                            <a:pt x="464" y="78"/>
                            <a:pt x="18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3" name="Google Shape;19923;p53"/>
                    <p:cNvSpPr/>
                    <p:nvPr/>
                  </p:nvSpPr>
                  <p:spPr>
                    <a:xfrm>
                      <a:off x="1060034" y="3463082"/>
                      <a:ext cx="28434" cy="33741"/>
                    </a:xfrm>
                    <a:custGeom>
                      <a:rect b="b" l="l" r="r" t="t"/>
                      <a:pathLst>
                        <a:path extrusionOk="0" h="979" w="825">
                          <a:moveTo>
                            <a:pt x="747" y="0"/>
                          </a:moveTo>
                          <a:cubicBezTo>
                            <a:pt x="541" y="0"/>
                            <a:pt x="284" y="232"/>
                            <a:pt x="130" y="438"/>
                          </a:cubicBezTo>
                          <a:cubicBezTo>
                            <a:pt x="1" y="644"/>
                            <a:pt x="52" y="798"/>
                            <a:pt x="130" y="978"/>
                          </a:cubicBezTo>
                          <a:cubicBezTo>
                            <a:pt x="336" y="978"/>
                            <a:pt x="490" y="952"/>
                            <a:pt x="619" y="747"/>
                          </a:cubicBezTo>
                          <a:cubicBezTo>
                            <a:pt x="747" y="541"/>
                            <a:pt x="825" y="206"/>
                            <a:pt x="7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4" name="Google Shape;19924;p53"/>
                    <p:cNvSpPr/>
                    <p:nvPr/>
                  </p:nvSpPr>
                  <p:spPr>
                    <a:xfrm>
                      <a:off x="1013921" y="3463564"/>
                      <a:ext cx="31087" cy="28330"/>
                    </a:xfrm>
                    <a:custGeom>
                      <a:rect b="b" l="l" r="r" t="t"/>
                      <a:pathLst>
                        <a:path extrusionOk="0" h="822" w="902">
                          <a:moveTo>
                            <a:pt x="126" y="0"/>
                          </a:moveTo>
                          <a:cubicBezTo>
                            <a:pt x="91" y="0"/>
                            <a:pt x="57" y="4"/>
                            <a:pt x="26" y="12"/>
                          </a:cubicBezTo>
                          <a:cubicBezTo>
                            <a:pt x="1" y="218"/>
                            <a:pt x="155" y="527"/>
                            <a:pt x="335" y="681"/>
                          </a:cubicBezTo>
                          <a:cubicBezTo>
                            <a:pt x="441" y="787"/>
                            <a:pt x="539" y="822"/>
                            <a:pt x="643" y="822"/>
                          </a:cubicBezTo>
                          <a:cubicBezTo>
                            <a:pt x="715" y="822"/>
                            <a:pt x="791" y="805"/>
                            <a:pt x="876" y="784"/>
                          </a:cubicBezTo>
                          <a:cubicBezTo>
                            <a:pt x="901" y="578"/>
                            <a:pt x="901" y="424"/>
                            <a:pt x="721" y="269"/>
                          </a:cubicBezTo>
                          <a:cubicBezTo>
                            <a:pt x="568" y="116"/>
                            <a:pt x="323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5" name="Google Shape;19925;p53"/>
                    <p:cNvSpPr/>
                    <p:nvPr/>
                  </p:nvSpPr>
                  <p:spPr>
                    <a:xfrm>
                      <a:off x="1060931" y="3418726"/>
                      <a:ext cx="19542" cy="39945"/>
                    </a:xfrm>
                    <a:custGeom>
                      <a:rect b="b" l="l" r="r" t="t"/>
                      <a:pathLst>
                        <a:path extrusionOk="0" h="1159" w="567">
                          <a:moveTo>
                            <a:pt x="284" y="0"/>
                          </a:moveTo>
                          <a:cubicBezTo>
                            <a:pt x="104" y="103"/>
                            <a:pt x="1" y="438"/>
                            <a:pt x="1" y="695"/>
                          </a:cubicBezTo>
                          <a:cubicBezTo>
                            <a:pt x="1" y="927"/>
                            <a:pt x="129" y="1030"/>
                            <a:pt x="284" y="1158"/>
                          </a:cubicBezTo>
                          <a:cubicBezTo>
                            <a:pt x="464" y="1030"/>
                            <a:pt x="567" y="927"/>
                            <a:pt x="567" y="695"/>
                          </a:cubicBezTo>
                          <a:cubicBezTo>
                            <a:pt x="567" y="438"/>
                            <a:pt x="464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6" name="Google Shape;19926;p53"/>
                    <p:cNvSpPr/>
                    <p:nvPr/>
                  </p:nvSpPr>
                  <p:spPr>
                    <a:xfrm>
                      <a:off x="733618" y="3434683"/>
                      <a:ext cx="36395" cy="52387"/>
                    </a:xfrm>
                    <a:custGeom>
                      <a:rect b="b" l="l" r="r" t="t"/>
                      <a:pathLst>
                        <a:path extrusionOk="0" h="1520" w="1056">
                          <a:moveTo>
                            <a:pt x="875" y="0"/>
                          </a:moveTo>
                          <a:cubicBezTo>
                            <a:pt x="592" y="52"/>
                            <a:pt x="258" y="438"/>
                            <a:pt x="129" y="747"/>
                          </a:cubicBezTo>
                          <a:cubicBezTo>
                            <a:pt x="0" y="1081"/>
                            <a:pt x="103" y="1262"/>
                            <a:pt x="258" y="1519"/>
                          </a:cubicBezTo>
                          <a:cubicBezTo>
                            <a:pt x="566" y="1468"/>
                            <a:pt x="772" y="1390"/>
                            <a:pt x="901" y="1056"/>
                          </a:cubicBezTo>
                          <a:cubicBezTo>
                            <a:pt x="1030" y="747"/>
                            <a:pt x="1055" y="258"/>
                            <a:pt x="87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7" name="Google Shape;19927;p53"/>
                    <p:cNvSpPr/>
                    <p:nvPr/>
                  </p:nvSpPr>
                  <p:spPr>
                    <a:xfrm>
                      <a:off x="765533" y="3457740"/>
                      <a:ext cx="29330" cy="31984"/>
                    </a:xfrm>
                    <a:custGeom>
                      <a:rect b="b" l="l" r="r" t="t"/>
                      <a:pathLst>
                        <a:path extrusionOk="0" h="928" w="851">
                          <a:moveTo>
                            <a:pt x="799" y="1"/>
                          </a:moveTo>
                          <a:cubicBezTo>
                            <a:pt x="567" y="1"/>
                            <a:pt x="284" y="181"/>
                            <a:pt x="155" y="387"/>
                          </a:cubicBezTo>
                          <a:cubicBezTo>
                            <a:pt x="1" y="593"/>
                            <a:pt x="26" y="747"/>
                            <a:pt x="104" y="927"/>
                          </a:cubicBezTo>
                          <a:cubicBezTo>
                            <a:pt x="310" y="927"/>
                            <a:pt x="464" y="927"/>
                            <a:pt x="618" y="721"/>
                          </a:cubicBezTo>
                          <a:cubicBezTo>
                            <a:pt x="747" y="515"/>
                            <a:pt x="850" y="181"/>
                            <a:pt x="79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8" name="Google Shape;19928;p53"/>
                    <p:cNvSpPr/>
                    <p:nvPr/>
                  </p:nvSpPr>
                  <p:spPr>
                    <a:xfrm>
                      <a:off x="708769" y="3450640"/>
                      <a:ext cx="21334" cy="39945"/>
                    </a:xfrm>
                    <a:custGeom>
                      <a:rect b="b" l="l" r="r" t="t"/>
                      <a:pathLst>
                        <a:path extrusionOk="0" h="1159" w="619">
                          <a:moveTo>
                            <a:pt x="258" y="1"/>
                          </a:moveTo>
                          <a:cubicBezTo>
                            <a:pt x="103" y="129"/>
                            <a:pt x="0" y="464"/>
                            <a:pt x="26" y="696"/>
                          </a:cubicBezTo>
                          <a:cubicBezTo>
                            <a:pt x="26" y="953"/>
                            <a:pt x="155" y="1056"/>
                            <a:pt x="335" y="1159"/>
                          </a:cubicBezTo>
                          <a:cubicBezTo>
                            <a:pt x="515" y="1030"/>
                            <a:pt x="618" y="927"/>
                            <a:pt x="592" y="670"/>
                          </a:cubicBezTo>
                          <a:cubicBezTo>
                            <a:pt x="592" y="413"/>
                            <a:pt x="438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29" name="Google Shape;19929;p53"/>
                    <p:cNvSpPr/>
                    <p:nvPr/>
                  </p:nvSpPr>
                  <p:spPr>
                    <a:xfrm>
                      <a:off x="835634" y="3459187"/>
                      <a:ext cx="31053" cy="29778"/>
                    </a:xfrm>
                    <a:custGeom>
                      <a:rect b="b" l="l" r="r" t="t"/>
                      <a:pathLst>
                        <a:path extrusionOk="0" h="864" w="901">
                          <a:moveTo>
                            <a:pt x="779" y="0"/>
                          </a:moveTo>
                          <a:cubicBezTo>
                            <a:pt x="564" y="0"/>
                            <a:pt x="314" y="137"/>
                            <a:pt x="180" y="293"/>
                          </a:cubicBezTo>
                          <a:cubicBezTo>
                            <a:pt x="0" y="473"/>
                            <a:pt x="26" y="628"/>
                            <a:pt x="52" y="834"/>
                          </a:cubicBezTo>
                          <a:cubicBezTo>
                            <a:pt x="123" y="852"/>
                            <a:pt x="189" y="863"/>
                            <a:pt x="251" y="863"/>
                          </a:cubicBezTo>
                          <a:cubicBezTo>
                            <a:pt x="368" y="863"/>
                            <a:pt x="475" y="822"/>
                            <a:pt x="592" y="705"/>
                          </a:cubicBezTo>
                          <a:cubicBezTo>
                            <a:pt x="772" y="525"/>
                            <a:pt x="901" y="216"/>
                            <a:pt x="875" y="10"/>
                          </a:cubicBezTo>
                          <a:cubicBezTo>
                            <a:pt x="844" y="3"/>
                            <a:pt x="812" y="0"/>
                            <a:pt x="77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30" name="Google Shape;19930;p53"/>
                    <p:cNvSpPr/>
                    <p:nvPr/>
                  </p:nvSpPr>
                  <p:spPr>
                    <a:xfrm>
                      <a:off x="410717" y="3439991"/>
                      <a:ext cx="203171" cy="203206"/>
                    </a:xfrm>
                    <a:custGeom>
                      <a:rect b="b" l="l" r="r" t="t"/>
                      <a:pathLst>
                        <a:path extrusionOk="0" h="5896" w="5895">
                          <a:moveTo>
                            <a:pt x="2935" y="1"/>
                          </a:moveTo>
                          <a:cubicBezTo>
                            <a:pt x="1313" y="1"/>
                            <a:pt x="0" y="1314"/>
                            <a:pt x="0" y="2961"/>
                          </a:cubicBezTo>
                          <a:cubicBezTo>
                            <a:pt x="0" y="4582"/>
                            <a:pt x="1313" y="5895"/>
                            <a:pt x="2935" y="5895"/>
                          </a:cubicBezTo>
                          <a:cubicBezTo>
                            <a:pt x="4582" y="5895"/>
                            <a:pt x="5894" y="4582"/>
                            <a:pt x="5894" y="2961"/>
                          </a:cubicBezTo>
                          <a:cubicBezTo>
                            <a:pt x="5894" y="1314"/>
                            <a:pt x="4582" y="1"/>
                            <a:pt x="293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31" name="Google Shape;19931;p53"/>
                    <p:cNvSpPr/>
                    <p:nvPr/>
                  </p:nvSpPr>
                  <p:spPr>
                    <a:xfrm>
                      <a:off x="385868" y="3455982"/>
                      <a:ext cx="120696" cy="120662"/>
                    </a:xfrm>
                    <a:custGeom>
                      <a:rect b="b" l="l" r="r" t="t"/>
                      <a:pathLst>
                        <a:path extrusionOk="0" h="3501" w="3502">
                          <a:moveTo>
                            <a:pt x="1751" y="0"/>
                          </a:moveTo>
                          <a:cubicBezTo>
                            <a:pt x="799" y="0"/>
                            <a:pt x="1" y="798"/>
                            <a:pt x="1" y="1750"/>
                          </a:cubicBezTo>
                          <a:cubicBezTo>
                            <a:pt x="1" y="2728"/>
                            <a:pt x="799" y="3501"/>
                            <a:pt x="1751" y="3501"/>
                          </a:cubicBezTo>
                          <a:cubicBezTo>
                            <a:pt x="2729" y="3501"/>
                            <a:pt x="3501" y="2728"/>
                            <a:pt x="3501" y="1750"/>
                          </a:cubicBezTo>
                          <a:cubicBezTo>
                            <a:pt x="3501" y="798"/>
                            <a:pt x="2729" y="0"/>
                            <a:pt x="175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32" name="Google Shape;19932;p53"/>
                    <p:cNvSpPr/>
                    <p:nvPr/>
                  </p:nvSpPr>
                  <p:spPr>
                    <a:xfrm>
                      <a:off x="1118590" y="3455086"/>
                      <a:ext cx="218267" cy="218267"/>
                    </a:xfrm>
                    <a:custGeom>
                      <a:rect b="b" l="l" r="r" t="t"/>
                      <a:pathLst>
                        <a:path extrusionOk="0" h="6333" w="6333">
                          <a:moveTo>
                            <a:pt x="3167" y="0"/>
                          </a:moveTo>
                          <a:cubicBezTo>
                            <a:pt x="1416" y="0"/>
                            <a:pt x="1" y="1416"/>
                            <a:pt x="1" y="3166"/>
                          </a:cubicBezTo>
                          <a:cubicBezTo>
                            <a:pt x="1" y="4917"/>
                            <a:pt x="1416" y="6332"/>
                            <a:pt x="3167" y="6332"/>
                          </a:cubicBezTo>
                          <a:cubicBezTo>
                            <a:pt x="4917" y="6332"/>
                            <a:pt x="6332" y="4917"/>
                            <a:pt x="6332" y="3166"/>
                          </a:cubicBezTo>
                          <a:cubicBezTo>
                            <a:pt x="6332" y="1416"/>
                            <a:pt x="4917" y="0"/>
                            <a:pt x="316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33" name="Google Shape;19933;p53"/>
                    <p:cNvSpPr/>
                    <p:nvPr/>
                  </p:nvSpPr>
                  <p:spPr>
                    <a:xfrm>
                      <a:off x="1276508" y="3475489"/>
                      <a:ext cx="113562" cy="114458"/>
                    </a:xfrm>
                    <a:custGeom>
                      <a:rect b="b" l="l" r="r" t="t"/>
                      <a:pathLst>
                        <a:path extrusionOk="0" h="3321" w="3295">
                          <a:moveTo>
                            <a:pt x="1647" y="0"/>
                          </a:moveTo>
                          <a:cubicBezTo>
                            <a:pt x="721" y="0"/>
                            <a:pt x="0" y="747"/>
                            <a:pt x="0" y="1673"/>
                          </a:cubicBezTo>
                          <a:cubicBezTo>
                            <a:pt x="0" y="2574"/>
                            <a:pt x="721" y="3321"/>
                            <a:pt x="1647" y="3321"/>
                          </a:cubicBezTo>
                          <a:cubicBezTo>
                            <a:pt x="2548" y="3321"/>
                            <a:pt x="3295" y="2574"/>
                            <a:pt x="3295" y="1673"/>
                          </a:cubicBezTo>
                          <a:cubicBezTo>
                            <a:pt x="3295" y="747"/>
                            <a:pt x="2548" y="0"/>
                            <a:pt x="16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34" name="Google Shape;19934;p53"/>
                    <p:cNvSpPr/>
                    <p:nvPr/>
                  </p:nvSpPr>
                  <p:spPr>
                    <a:xfrm>
                      <a:off x="1819398" y="3426687"/>
                      <a:ext cx="238636" cy="238670"/>
                    </a:xfrm>
                    <a:custGeom>
                      <a:rect b="b" l="l" r="r" t="t"/>
                      <a:pathLst>
                        <a:path extrusionOk="0" h="6925" w="6924">
                          <a:moveTo>
                            <a:pt x="3449" y="1"/>
                          </a:moveTo>
                          <a:cubicBezTo>
                            <a:pt x="1545" y="1"/>
                            <a:pt x="0" y="1545"/>
                            <a:pt x="0" y="3450"/>
                          </a:cubicBezTo>
                          <a:cubicBezTo>
                            <a:pt x="0" y="5380"/>
                            <a:pt x="1545" y="6924"/>
                            <a:pt x="3449" y="6924"/>
                          </a:cubicBezTo>
                          <a:cubicBezTo>
                            <a:pt x="5380" y="6924"/>
                            <a:pt x="6924" y="5380"/>
                            <a:pt x="6924" y="3450"/>
                          </a:cubicBezTo>
                          <a:cubicBezTo>
                            <a:pt x="6924" y="1545"/>
                            <a:pt x="5380" y="1"/>
                            <a:pt x="344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35" name="Google Shape;19935;p53"/>
                    <p:cNvSpPr/>
                    <p:nvPr/>
                  </p:nvSpPr>
                  <p:spPr>
                    <a:xfrm>
                      <a:off x="2005680" y="3453294"/>
                      <a:ext cx="63898" cy="63933"/>
                    </a:xfrm>
                    <a:custGeom>
                      <a:rect b="b" l="l" r="r" t="t"/>
                      <a:pathLst>
                        <a:path extrusionOk="0" h="1855" w="1854">
                          <a:moveTo>
                            <a:pt x="927" y="1"/>
                          </a:moveTo>
                          <a:cubicBezTo>
                            <a:pt x="412" y="1"/>
                            <a:pt x="0" y="413"/>
                            <a:pt x="0" y="928"/>
                          </a:cubicBezTo>
                          <a:cubicBezTo>
                            <a:pt x="0" y="1442"/>
                            <a:pt x="412" y="1854"/>
                            <a:pt x="927" y="1854"/>
                          </a:cubicBezTo>
                          <a:cubicBezTo>
                            <a:pt x="1442" y="1854"/>
                            <a:pt x="1854" y="1442"/>
                            <a:pt x="1854" y="928"/>
                          </a:cubicBezTo>
                          <a:cubicBezTo>
                            <a:pt x="1854" y="413"/>
                            <a:pt x="1442" y="1"/>
                            <a:pt x="92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36" name="Google Shape;19936;p53"/>
                    <p:cNvSpPr/>
                    <p:nvPr/>
                  </p:nvSpPr>
                  <p:spPr>
                    <a:xfrm>
                      <a:off x="1711178" y="3475489"/>
                      <a:ext cx="84301" cy="84301"/>
                    </a:xfrm>
                    <a:custGeom>
                      <a:rect b="b" l="l" r="r" t="t"/>
                      <a:pathLst>
                        <a:path extrusionOk="0" h="2446" w="2446">
                          <a:moveTo>
                            <a:pt x="1210" y="0"/>
                          </a:moveTo>
                          <a:cubicBezTo>
                            <a:pt x="541" y="0"/>
                            <a:pt x="0" y="567"/>
                            <a:pt x="0" y="1236"/>
                          </a:cubicBezTo>
                          <a:cubicBezTo>
                            <a:pt x="0" y="1905"/>
                            <a:pt x="541" y="2446"/>
                            <a:pt x="1210" y="2446"/>
                          </a:cubicBezTo>
                          <a:cubicBezTo>
                            <a:pt x="1879" y="2446"/>
                            <a:pt x="2445" y="1905"/>
                            <a:pt x="2445" y="1236"/>
                          </a:cubicBezTo>
                          <a:cubicBezTo>
                            <a:pt x="2445" y="567"/>
                            <a:pt x="1879" y="0"/>
                            <a:pt x="121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37" name="Google Shape;19937;p53"/>
                    <p:cNvSpPr/>
                    <p:nvPr/>
                  </p:nvSpPr>
                  <p:spPr>
                    <a:xfrm>
                      <a:off x="2552120" y="3431133"/>
                      <a:ext cx="115354" cy="115354"/>
                    </a:xfrm>
                    <a:custGeom>
                      <a:rect b="b" l="l" r="r" t="t"/>
                      <a:pathLst>
                        <a:path extrusionOk="0" h="3347" w="3347">
                          <a:moveTo>
                            <a:pt x="1673" y="0"/>
                          </a:moveTo>
                          <a:cubicBezTo>
                            <a:pt x="747" y="0"/>
                            <a:pt x="0" y="747"/>
                            <a:pt x="0" y="1674"/>
                          </a:cubicBezTo>
                          <a:cubicBezTo>
                            <a:pt x="0" y="2600"/>
                            <a:pt x="747" y="3347"/>
                            <a:pt x="1673" y="3347"/>
                          </a:cubicBezTo>
                          <a:cubicBezTo>
                            <a:pt x="2600" y="3347"/>
                            <a:pt x="3346" y="2600"/>
                            <a:pt x="3346" y="1674"/>
                          </a:cubicBezTo>
                          <a:cubicBezTo>
                            <a:pt x="3346" y="747"/>
                            <a:pt x="2600" y="0"/>
                            <a:pt x="1673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938" name="Google Shape;19938;p53"/>
                    <p:cNvSpPr/>
                    <p:nvPr/>
                  </p:nvSpPr>
                  <p:spPr>
                    <a:xfrm>
                      <a:off x="2487361" y="3443540"/>
                      <a:ext cx="53248" cy="53283"/>
                    </a:xfrm>
                    <a:custGeom>
                      <a:rect b="b" l="l" r="r" t="t"/>
                      <a:pathLst>
                        <a:path extrusionOk="0" h="1546" w="1545">
                          <a:moveTo>
                            <a:pt x="773" y="1"/>
                          </a:moveTo>
                          <a:cubicBezTo>
                            <a:pt x="361" y="1"/>
                            <a:pt x="0" y="335"/>
                            <a:pt x="0" y="773"/>
                          </a:cubicBezTo>
                          <a:cubicBezTo>
                            <a:pt x="0" y="1185"/>
                            <a:pt x="361" y="1545"/>
                            <a:pt x="773" y="1545"/>
                          </a:cubicBezTo>
                          <a:cubicBezTo>
                            <a:pt x="1210" y="1545"/>
                            <a:pt x="1545" y="1185"/>
                            <a:pt x="1545" y="773"/>
                          </a:cubicBezTo>
                          <a:cubicBezTo>
                            <a:pt x="1545" y="335"/>
                            <a:pt x="1210" y="1"/>
                            <a:pt x="77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9939" name="Google Shape;19939;p53"/>
                  <p:cNvSpPr/>
                  <p:nvPr/>
                </p:nvSpPr>
                <p:spPr>
                  <a:xfrm>
                    <a:off x="6602407" y="3479039"/>
                    <a:ext cx="98501" cy="200517"/>
                  </a:xfrm>
                  <a:custGeom>
                    <a:rect b="b" l="l" r="r" t="t"/>
                    <a:pathLst>
                      <a:path extrusionOk="0" h="5818" w="2858">
                        <a:moveTo>
                          <a:pt x="1442" y="0"/>
                        </a:moveTo>
                        <a:cubicBezTo>
                          <a:pt x="644" y="0"/>
                          <a:pt x="0" y="1313"/>
                          <a:pt x="0" y="2909"/>
                        </a:cubicBezTo>
                        <a:cubicBezTo>
                          <a:pt x="0" y="4505"/>
                          <a:pt x="644" y="5817"/>
                          <a:pt x="1442" y="5817"/>
                        </a:cubicBezTo>
                        <a:cubicBezTo>
                          <a:pt x="2214" y="5817"/>
                          <a:pt x="2857" y="4505"/>
                          <a:pt x="2857" y="2909"/>
                        </a:cubicBezTo>
                        <a:cubicBezTo>
                          <a:pt x="2857" y="1313"/>
                          <a:pt x="2214" y="0"/>
                          <a:pt x="144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0" name="Google Shape;19940;p53"/>
                  <p:cNvSpPr/>
                  <p:nvPr/>
                </p:nvSpPr>
                <p:spPr>
                  <a:xfrm>
                    <a:off x="6521690" y="3679520"/>
                    <a:ext cx="179218" cy="178322"/>
                  </a:xfrm>
                  <a:custGeom>
                    <a:rect b="b" l="l" r="r" t="t"/>
                    <a:pathLst>
                      <a:path extrusionOk="0" h="5174" w="5200">
                        <a:moveTo>
                          <a:pt x="2600" y="0"/>
                        </a:moveTo>
                        <a:cubicBezTo>
                          <a:pt x="1158" y="0"/>
                          <a:pt x="0" y="1159"/>
                          <a:pt x="0" y="2574"/>
                        </a:cubicBezTo>
                        <a:cubicBezTo>
                          <a:pt x="0" y="4016"/>
                          <a:pt x="1158" y="5174"/>
                          <a:pt x="2600" y="5174"/>
                        </a:cubicBezTo>
                        <a:cubicBezTo>
                          <a:pt x="4041" y="5174"/>
                          <a:pt x="5199" y="4016"/>
                          <a:pt x="5199" y="2574"/>
                        </a:cubicBezTo>
                        <a:cubicBezTo>
                          <a:pt x="5199" y="1159"/>
                          <a:pt x="4041" y="0"/>
                          <a:pt x="260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1" name="Google Shape;19941;p53"/>
                  <p:cNvSpPr/>
                  <p:nvPr/>
                </p:nvSpPr>
                <p:spPr>
                  <a:xfrm>
                    <a:off x="6689327" y="3760133"/>
                    <a:ext cx="50595" cy="24987"/>
                  </a:xfrm>
                  <a:custGeom>
                    <a:rect b="b" l="l" r="r" t="t"/>
                    <a:pathLst>
                      <a:path extrusionOk="0" h="725" w="1468">
                        <a:moveTo>
                          <a:pt x="528" y="1"/>
                        </a:moveTo>
                        <a:cubicBezTo>
                          <a:pt x="265" y="1"/>
                          <a:pt x="144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02" y="724"/>
                          <a:pt x="1313" y="595"/>
                          <a:pt x="1468" y="364"/>
                        </a:cubicBezTo>
                        <a:cubicBezTo>
                          <a:pt x="1313" y="158"/>
                          <a:pt x="902" y="4"/>
                          <a:pt x="593" y="4"/>
                        </a:cubicBezTo>
                        <a:cubicBezTo>
                          <a:pt x="570" y="2"/>
                          <a:pt x="548" y="1"/>
                          <a:pt x="52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2" name="Google Shape;19942;p53"/>
                  <p:cNvSpPr/>
                  <p:nvPr/>
                </p:nvSpPr>
                <p:spPr>
                  <a:xfrm>
                    <a:off x="6678677" y="3782398"/>
                    <a:ext cx="26641" cy="30226"/>
                  </a:xfrm>
                  <a:custGeom>
                    <a:rect b="b" l="l" r="r" t="t"/>
                    <a:pathLst>
                      <a:path extrusionOk="0" h="877" w="773">
                        <a:moveTo>
                          <a:pt x="104" y="1"/>
                        </a:moveTo>
                        <a:cubicBezTo>
                          <a:pt x="52" y="181"/>
                          <a:pt x="1" y="336"/>
                          <a:pt x="130" y="516"/>
                        </a:cubicBezTo>
                        <a:cubicBezTo>
                          <a:pt x="258" y="696"/>
                          <a:pt x="516" y="876"/>
                          <a:pt x="696" y="876"/>
                        </a:cubicBezTo>
                        <a:cubicBezTo>
                          <a:pt x="773" y="696"/>
                          <a:pt x="696" y="387"/>
                          <a:pt x="567" y="207"/>
                        </a:cubicBezTo>
                        <a:cubicBezTo>
                          <a:pt x="438" y="27"/>
                          <a:pt x="310" y="27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3" name="Google Shape;19943;p53"/>
                  <p:cNvSpPr/>
                  <p:nvPr/>
                </p:nvSpPr>
                <p:spPr>
                  <a:xfrm>
                    <a:off x="6692877" y="3733940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44" y="1"/>
                        </a:moveTo>
                        <a:cubicBezTo>
                          <a:pt x="513" y="1"/>
                          <a:pt x="380" y="27"/>
                          <a:pt x="284" y="69"/>
                        </a:cubicBezTo>
                        <a:cubicBezTo>
                          <a:pt x="78" y="172"/>
                          <a:pt x="26" y="300"/>
                          <a:pt x="1" y="480"/>
                        </a:cubicBezTo>
                        <a:cubicBezTo>
                          <a:pt x="104" y="549"/>
                          <a:pt x="195" y="595"/>
                          <a:pt x="306" y="595"/>
                        </a:cubicBezTo>
                        <a:cubicBezTo>
                          <a:pt x="361" y="595"/>
                          <a:pt x="421" y="583"/>
                          <a:pt x="490" y="558"/>
                        </a:cubicBezTo>
                        <a:cubicBezTo>
                          <a:pt x="696" y="455"/>
                          <a:pt x="901" y="249"/>
                          <a:pt x="953" y="69"/>
                        </a:cubicBezTo>
                        <a:cubicBezTo>
                          <a:pt x="869" y="21"/>
                          <a:pt x="758" y="1"/>
                          <a:pt x="64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4" name="Google Shape;19944;p53"/>
                  <p:cNvSpPr/>
                  <p:nvPr/>
                </p:nvSpPr>
                <p:spPr>
                  <a:xfrm>
                    <a:off x="6703526" y="3511712"/>
                    <a:ext cx="28434" cy="24849"/>
                  </a:xfrm>
                  <a:custGeom>
                    <a:rect b="b" l="l" r="r" t="t"/>
                    <a:pathLst>
                      <a:path extrusionOk="0" h="721" w="825">
                        <a:moveTo>
                          <a:pt x="739" y="1"/>
                        </a:moveTo>
                        <a:cubicBezTo>
                          <a:pt x="560" y="1"/>
                          <a:pt x="316" y="95"/>
                          <a:pt x="155" y="211"/>
                        </a:cubicBezTo>
                        <a:cubicBezTo>
                          <a:pt x="0" y="365"/>
                          <a:pt x="0" y="494"/>
                          <a:pt x="0" y="700"/>
                        </a:cubicBezTo>
                        <a:cubicBezTo>
                          <a:pt x="74" y="710"/>
                          <a:pt x="143" y="721"/>
                          <a:pt x="210" y="721"/>
                        </a:cubicBezTo>
                        <a:cubicBezTo>
                          <a:pt x="307" y="721"/>
                          <a:pt x="398" y="699"/>
                          <a:pt x="490" y="622"/>
                        </a:cubicBezTo>
                        <a:cubicBezTo>
                          <a:pt x="670" y="468"/>
                          <a:pt x="824" y="211"/>
                          <a:pt x="798" y="5"/>
                        </a:cubicBezTo>
                        <a:cubicBezTo>
                          <a:pt x="780" y="2"/>
                          <a:pt x="760" y="1"/>
                          <a:pt x="739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5" name="Google Shape;19945;p53"/>
                  <p:cNvSpPr/>
                  <p:nvPr/>
                </p:nvSpPr>
                <p:spPr>
                  <a:xfrm>
                    <a:off x="6682227" y="3819895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9" y="0"/>
                        </a:moveTo>
                        <a:cubicBezTo>
                          <a:pt x="181" y="0"/>
                          <a:pt x="120" y="10"/>
                          <a:pt x="52" y="20"/>
                        </a:cubicBezTo>
                        <a:cubicBezTo>
                          <a:pt x="27" y="200"/>
                          <a:pt x="1" y="354"/>
                          <a:pt x="181" y="509"/>
                        </a:cubicBezTo>
                        <a:cubicBezTo>
                          <a:pt x="312" y="640"/>
                          <a:pt x="535" y="752"/>
                          <a:pt x="710" y="752"/>
                        </a:cubicBezTo>
                        <a:cubicBezTo>
                          <a:pt x="741" y="752"/>
                          <a:pt x="771" y="748"/>
                          <a:pt x="799" y="740"/>
                        </a:cubicBezTo>
                        <a:cubicBezTo>
                          <a:pt x="824" y="560"/>
                          <a:pt x="696" y="277"/>
                          <a:pt x="516" y="123"/>
                        </a:cubicBezTo>
                        <a:cubicBezTo>
                          <a:pt x="419" y="27"/>
                          <a:pt x="333" y="0"/>
                          <a:pt x="23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6" name="Google Shape;19946;p53"/>
                  <p:cNvSpPr/>
                  <p:nvPr/>
                </p:nvSpPr>
                <p:spPr>
                  <a:xfrm>
                    <a:off x="6698219" y="3575713"/>
                    <a:ext cx="51456" cy="25780"/>
                  </a:xfrm>
                  <a:custGeom>
                    <a:rect b="b" l="l" r="r" t="t"/>
                    <a:pathLst>
                      <a:path extrusionOk="0" h="748" w="1493">
                        <a:moveTo>
                          <a:pt x="618" y="1"/>
                        </a:moveTo>
                        <a:cubicBezTo>
                          <a:pt x="309" y="1"/>
                          <a:pt x="154" y="155"/>
                          <a:pt x="0" y="361"/>
                        </a:cubicBezTo>
                        <a:cubicBezTo>
                          <a:pt x="154" y="593"/>
                          <a:pt x="283" y="747"/>
                          <a:pt x="592" y="747"/>
                        </a:cubicBezTo>
                        <a:cubicBezTo>
                          <a:pt x="901" y="747"/>
                          <a:pt x="1338" y="619"/>
                          <a:pt x="1493" y="387"/>
                        </a:cubicBezTo>
                        <a:cubicBezTo>
                          <a:pt x="1338" y="181"/>
                          <a:pt x="927" y="27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7" name="Google Shape;19947;p53"/>
                  <p:cNvSpPr/>
                  <p:nvPr/>
                </p:nvSpPr>
                <p:spPr>
                  <a:xfrm>
                    <a:off x="6688431" y="3598804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104" y="0"/>
                        </a:moveTo>
                        <a:cubicBezTo>
                          <a:pt x="27" y="180"/>
                          <a:pt x="1" y="335"/>
                          <a:pt x="130" y="515"/>
                        </a:cubicBezTo>
                        <a:cubicBezTo>
                          <a:pt x="258" y="695"/>
                          <a:pt x="516" y="875"/>
                          <a:pt x="696" y="875"/>
                        </a:cubicBezTo>
                        <a:cubicBezTo>
                          <a:pt x="747" y="695"/>
                          <a:pt x="670" y="386"/>
                          <a:pt x="541" y="206"/>
                        </a:cubicBezTo>
                        <a:cubicBezTo>
                          <a:pt x="438" y="26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8" name="Google Shape;19948;p53"/>
                  <p:cNvSpPr/>
                  <p:nvPr/>
                </p:nvSpPr>
                <p:spPr>
                  <a:xfrm>
                    <a:off x="6701769" y="3550312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63" y="1"/>
                        </a:moveTo>
                        <a:cubicBezTo>
                          <a:pt x="533" y="1"/>
                          <a:pt x="393" y="27"/>
                          <a:pt x="283" y="69"/>
                        </a:cubicBezTo>
                        <a:cubicBezTo>
                          <a:pt x="77" y="172"/>
                          <a:pt x="51" y="300"/>
                          <a:pt x="0" y="480"/>
                        </a:cubicBezTo>
                        <a:cubicBezTo>
                          <a:pt x="120" y="549"/>
                          <a:pt x="217" y="595"/>
                          <a:pt x="322" y="595"/>
                        </a:cubicBezTo>
                        <a:cubicBezTo>
                          <a:pt x="375" y="595"/>
                          <a:pt x="429" y="583"/>
                          <a:pt x="489" y="558"/>
                        </a:cubicBezTo>
                        <a:cubicBezTo>
                          <a:pt x="695" y="455"/>
                          <a:pt x="927" y="249"/>
                          <a:pt x="952" y="69"/>
                        </a:cubicBezTo>
                        <a:cubicBezTo>
                          <a:pt x="881" y="21"/>
                          <a:pt x="775" y="1"/>
                          <a:pt x="663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49" name="Google Shape;19949;p53"/>
                  <p:cNvSpPr/>
                  <p:nvPr/>
                </p:nvSpPr>
                <p:spPr>
                  <a:xfrm>
                    <a:off x="6657412" y="3446642"/>
                    <a:ext cx="28399" cy="24677"/>
                  </a:xfrm>
                  <a:custGeom>
                    <a:rect b="b" l="l" r="r" t="t"/>
                    <a:pathLst>
                      <a:path extrusionOk="0" h="716" w="824">
                        <a:moveTo>
                          <a:pt x="692" y="0"/>
                        </a:moveTo>
                        <a:cubicBezTo>
                          <a:pt x="519" y="0"/>
                          <a:pt x="302" y="88"/>
                          <a:pt x="155" y="194"/>
                        </a:cubicBezTo>
                        <a:cubicBezTo>
                          <a:pt x="0" y="348"/>
                          <a:pt x="0" y="477"/>
                          <a:pt x="0" y="683"/>
                        </a:cubicBezTo>
                        <a:cubicBezTo>
                          <a:pt x="70" y="703"/>
                          <a:pt x="136" y="715"/>
                          <a:pt x="199" y="715"/>
                        </a:cubicBezTo>
                        <a:cubicBezTo>
                          <a:pt x="300" y="715"/>
                          <a:pt x="395" y="685"/>
                          <a:pt x="489" y="606"/>
                        </a:cubicBezTo>
                        <a:cubicBezTo>
                          <a:pt x="669" y="451"/>
                          <a:pt x="824" y="194"/>
                          <a:pt x="798" y="14"/>
                        </a:cubicBezTo>
                        <a:cubicBezTo>
                          <a:pt x="766" y="5"/>
                          <a:pt x="730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50" name="Google Shape;19950;p53"/>
                  <p:cNvSpPr/>
                  <p:nvPr/>
                </p:nvSpPr>
                <p:spPr>
                  <a:xfrm>
                    <a:off x="6691981" y="3636267"/>
                    <a:ext cx="28434" cy="25952"/>
                  </a:xfrm>
                  <a:custGeom>
                    <a:rect b="b" l="l" r="r" t="t"/>
                    <a:pathLst>
                      <a:path extrusionOk="0" h="753" w="825">
                        <a:moveTo>
                          <a:pt x="221" y="0"/>
                        </a:moveTo>
                        <a:cubicBezTo>
                          <a:pt x="159" y="0"/>
                          <a:pt x="95" y="10"/>
                          <a:pt x="27" y="20"/>
                        </a:cubicBezTo>
                        <a:cubicBezTo>
                          <a:pt x="1" y="200"/>
                          <a:pt x="1" y="354"/>
                          <a:pt x="155" y="509"/>
                        </a:cubicBezTo>
                        <a:cubicBezTo>
                          <a:pt x="286" y="640"/>
                          <a:pt x="509" y="752"/>
                          <a:pt x="700" y="752"/>
                        </a:cubicBezTo>
                        <a:cubicBezTo>
                          <a:pt x="734" y="752"/>
                          <a:pt x="767" y="748"/>
                          <a:pt x="799" y="741"/>
                        </a:cubicBezTo>
                        <a:cubicBezTo>
                          <a:pt x="825" y="560"/>
                          <a:pt x="670" y="277"/>
                          <a:pt x="516" y="123"/>
                        </a:cubicBezTo>
                        <a:cubicBezTo>
                          <a:pt x="420" y="27"/>
                          <a:pt x="324" y="0"/>
                          <a:pt x="22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9951" name="Google Shape;19951;p53"/>
                <p:cNvSpPr/>
                <p:nvPr/>
              </p:nvSpPr>
              <p:spPr>
                <a:xfrm>
                  <a:off x="6647701" y="3410749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52" name="Google Shape;19952;p53"/>
                <p:cNvSpPr/>
                <p:nvPr/>
              </p:nvSpPr>
              <p:spPr>
                <a:xfrm rot="-1980980">
                  <a:off x="6630104" y="3398328"/>
                  <a:ext cx="37413" cy="42881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953" name="Google Shape;19953;p53"/>
              <p:cNvSpPr/>
              <p:nvPr/>
            </p:nvSpPr>
            <p:spPr>
              <a:xfrm>
                <a:off x="1973638" y="3873806"/>
                <a:ext cx="158796" cy="122643"/>
              </a:xfrm>
              <a:custGeom>
                <a:rect b="b" l="l" r="r" t="t"/>
                <a:pathLst>
                  <a:path extrusionOk="0" h="3579" w="4634">
                    <a:moveTo>
                      <a:pt x="1108" y="1"/>
                    </a:moveTo>
                    <a:cubicBezTo>
                      <a:pt x="1159" y="902"/>
                      <a:pt x="1056" y="2549"/>
                      <a:pt x="1" y="3578"/>
                    </a:cubicBezTo>
                    <a:cubicBezTo>
                      <a:pt x="696" y="3476"/>
                      <a:pt x="1391" y="3424"/>
                      <a:pt x="2086" y="3347"/>
                    </a:cubicBezTo>
                    <a:cubicBezTo>
                      <a:pt x="2858" y="1828"/>
                      <a:pt x="3476" y="747"/>
                      <a:pt x="4634" y="52"/>
                    </a:cubicBezTo>
                    <a:cubicBezTo>
                      <a:pt x="3450" y="27"/>
                      <a:pt x="2266" y="1"/>
                      <a:pt x="1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4" name="Google Shape;19954;p53"/>
              <p:cNvSpPr/>
              <p:nvPr/>
            </p:nvSpPr>
            <p:spPr>
              <a:xfrm>
                <a:off x="828426" y="3908350"/>
                <a:ext cx="93177" cy="103497"/>
              </a:xfrm>
              <a:custGeom>
                <a:rect b="b" l="l" r="r" t="t"/>
                <a:pathLst>
                  <a:path extrusionOk="0" h="3089" w="2781">
                    <a:moveTo>
                      <a:pt x="2781" y="0"/>
                    </a:moveTo>
                    <a:lnTo>
                      <a:pt x="2781" y="0"/>
                    </a:lnTo>
                    <a:cubicBezTo>
                      <a:pt x="1854" y="52"/>
                      <a:pt x="927" y="77"/>
                      <a:pt x="1" y="103"/>
                    </a:cubicBezTo>
                    <a:cubicBezTo>
                      <a:pt x="207" y="824"/>
                      <a:pt x="438" y="2033"/>
                      <a:pt x="129" y="3037"/>
                    </a:cubicBezTo>
                    <a:cubicBezTo>
                      <a:pt x="799" y="3063"/>
                      <a:pt x="1468" y="3063"/>
                      <a:pt x="2163" y="3089"/>
                    </a:cubicBezTo>
                    <a:cubicBezTo>
                      <a:pt x="1854" y="2033"/>
                      <a:pt x="2369" y="772"/>
                      <a:pt x="2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955" name="Google Shape;19955;p53"/>
          <p:cNvGrpSpPr/>
          <p:nvPr/>
        </p:nvGrpSpPr>
        <p:grpSpPr>
          <a:xfrm>
            <a:off x="5742962" y="3851174"/>
            <a:ext cx="2226313" cy="1067999"/>
            <a:chOff x="1511558" y="3599666"/>
            <a:chExt cx="1379462" cy="661792"/>
          </a:xfrm>
        </p:grpSpPr>
        <p:sp>
          <p:nvSpPr>
            <p:cNvPr id="19956" name="Google Shape;19956;p53"/>
            <p:cNvSpPr/>
            <p:nvPr/>
          </p:nvSpPr>
          <p:spPr>
            <a:xfrm>
              <a:off x="1516004" y="4227716"/>
              <a:ext cx="1375016" cy="33741"/>
            </a:xfrm>
            <a:custGeom>
              <a:rect b="b" l="l" r="r" t="t"/>
              <a:pathLst>
                <a:path extrusionOk="0" h="979" w="39896">
                  <a:moveTo>
                    <a:pt x="490" y="1"/>
                  </a:moveTo>
                  <a:cubicBezTo>
                    <a:pt x="207" y="1"/>
                    <a:pt x="1" y="207"/>
                    <a:pt x="1" y="490"/>
                  </a:cubicBezTo>
                  <a:cubicBezTo>
                    <a:pt x="1" y="747"/>
                    <a:pt x="207" y="979"/>
                    <a:pt x="490" y="979"/>
                  </a:cubicBezTo>
                  <a:lnTo>
                    <a:pt x="39406" y="979"/>
                  </a:lnTo>
                  <a:cubicBezTo>
                    <a:pt x="39664" y="979"/>
                    <a:pt x="39895" y="747"/>
                    <a:pt x="39895" y="490"/>
                  </a:cubicBezTo>
                  <a:cubicBezTo>
                    <a:pt x="39895" y="207"/>
                    <a:pt x="39664" y="1"/>
                    <a:pt x="39406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7" name="Google Shape;19957;p53"/>
            <p:cNvSpPr/>
            <p:nvPr/>
          </p:nvSpPr>
          <p:spPr>
            <a:xfrm>
              <a:off x="1675680" y="3971368"/>
              <a:ext cx="28434" cy="50595"/>
            </a:xfrm>
            <a:custGeom>
              <a:rect b="b" l="l" r="r" t="t"/>
              <a:pathLst>
                <a:path extrusionOk="0" h="1468" w="825">
                  <a:moveTo>
                    <a:pt x="284" y="0"/>
                  </a:moveTo>
                  <a:cubicBezTo>
                    <a:pt x="104" y="180"/>
                    <a:pt x="1" y="592"/>
                    <a:pt x="52" y="901"/>
                  </a:cubicBezTo>
                  <a:cubicBezTo>
                    <a:pt x="104" y="1210"/>
                    <a:pt x="258" y="1339"/>
                    <a:pt x="490" y="1467"/>
                  </a:cubicBezTo>
                  <a:cubicBezTo>
                    <a:pt x="696" y="1261"/>
                    <a:pt x="824" y="1133"/>
                    <a:pt x="773" y="798"/>
                  </a:cubicBezTo>
                  <a:cubicBezTo>
                    <a:pt x="747" y="489"/>
                    <a:pt x="541" y="103"/>
                    <a:pt x="284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8" name="Google Shape;19958;p53"/>
            <p:cNvSpPr/>
            <p:nvPr/>
          </p:nvSpPr>
          <p:spPr>
            <a:xfrm>
              <a:off x="1649073" y="3990875"/>
              <a:ext cx="25745" cy="30191"/>
            </a:xfrm>
            <a:custGeom>
              <a:rect b="b" l="l" r="r" t="t"/>
              <a:pathLst>
                <a:path extrusionOk="0" h="876" w="747">
                  <a:moveTo>
                    <a:pt x="78" y="1"/>
                  </a:moveTo>
                  <a:cubicBezTo>
                    <a:pt x="0" y="181"/>
                    <a:pt x="78" y="490"/>
                    <a:pt x="206" y="670"/>
                  </a:cubicBezTo>
                  <a:cubicBezTo>
                    <a:pt x="309" y="850"/>
                    <a:pt x="464" y="876"/>
                    <a:pt x="644" y="876"/>
                  </a:cubicBezTo>
                  <a:cubicBezTo>
                    <a:pt x="721" y="695"/>
                    <a:pt x="747" y="567"/>
                    <a:pt x="618" y="387"/>
                  </a:cubicBezTo>
                  <a:cubicBezTo>
                    <a:pt x="515" y="206"/>
                    <a:pt x="258" y="26"/>
                    <a:pt x="78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9" name="Google Shape;19959;p53"/>
            <p:cNvSpPr/>
            <p:nvPr/>
          </p:nvSpPr>
          <p:spPr>
            <a:xfrm>
              <a:off x="2749052" y="3619207"/>
              <a:ext cx="54145" cy="614752"/>
            </a:xfrm>
            <a:custGeom>
              <a:rect b="b" l="l" r="r" t="t"/>
              <a:pathLst>
                <a:path extrusionOk="0" h="17837" w="1571">
                  <a:moveTo>
                    <a:pt x="0" y="0"/>
                  </a:moveTo>
                  <a:lnTo>
                    <a:pt x="0" y="17837"/>
                  </a:lnTo>
                  <a:lnTo>
                    <a:pt x="1570" y="17837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0" name="Google Shape;19960;p53"/>
            <p:cNvSpPr/>
            <p:nvPr/>
          </p:nvSpPr>
          <p:spPr>
            <a:xfrm>
              <a:off x="1574560" y="3619207"/>
              <a:ext cx="53248" cy="614752"/>
            </a:xfrm>
            <a:custGeom>
              <a:rect b="b" l="l" r="r" t="t"/>
              <a:pathLst>
                <a:path extrusionOk="0" h="17837" w="1545">
                  <a:moveTo>
                    <a:pt x="0" y="0"/>
                  </a:moveTo>
                  <a:lnTo>
                    <a:pt x="0" y="17837"/>
                  </a:lnTo>
                  <a:lnTo>
                    <a:pt x="1545" y="17837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6D18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1" name="Google Shape;19961;p53"/>
            <p:cNvSpPr/>
            <p:nvPr/>
          </p:nvSpPr>
          <p:spPr>
            <a:xfrm>
              <a:off x="1591413" y="3619207"/>
              <a:ext cx="36395" cy="614752"/>
            </a:xfrm>
            <a:custGeom>
              <a:rect b="b" l="l" r="r" t="t"/>
              <a:pathLst>
                <a:path extrusionOk="0" h="17837" w="1056">
                  <a:moveTo>
                    <a:pt x="0" y="0"/>
                  </a:moveTo>
                  <a:lnTo>
                    <a:pt x="0" y="17837"/>
                  </a:lnTo>
                  <a:lnTo>
                    <a:pt x="1056" y="17837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2" name="Google Shape;19962;p53"/>
            <p:cNvSpPr/>
            <p:nvPr/>
          </p:nvSpPr>
          <p:spPr>
            <a:xfrm>
              <a:off x="2765905" y="3619207"/>
              <a:ext cx="37291" cy="614752"/>
            </a:xfrm>
            <a:custGeom>
              <a:rect b="b" l="l" r="r" t="t"/>
              <a:pathLst>
                <a:path extrusionOk="0" h="17837" w="1082">
                  <a:moveTo>
                    <a:pt x="0" y="0"/>
                  </a:moveTo>
                  <a:lnTo>
                    <a:pt x="0" y="17837"/>
                  </a:lnTo>
                  <a:lnTo>
                    <a:pt x="1081" y="17837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3" name="Google Shape;19963;p53"/>
            <p:cNvSpPr/>
            <p:nvPr/>
          </p:nvSpPr>
          <p:spPr>
            <a:xfrm>
              <a:off x="1601167" y="3599666"/>
              <a:ext cx="1174533" cy="73686"/>
            </a:xfrm>
            <a:custGeom>
              <a:rect b="b" l="l" r="r" t="t"/>
              <a:pathLst>
                <a:path extrusionOk="0" h="2138" w="34079">
                  <a:moveTo>
                    <a:pt x="1" y="1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4" name="Google Shape;19964;p53"/>
            <p:cNvSpPr/>
            <p:nvPr/>
          </p:nvSpPr>
          <p:spPr>
            <a:xfrm>
              <a:off x="1601167" y="3653775"/>
              <a:ext cx="1174533" cy="19576"/>
            </a:xfrm>
            <a:custGeom>
              <a:rect b="b" l="l" r="r" t="t"/>
              <a:pathLst>
                <a:path extrusionOk="0" h="568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5" name="Google Shape;19965;p53"/>
            <p:cNvSpPr/>
            <p:nvPr/>
          </p:nvSpPr>
          <p:spPr>
            <a:xfrm>
              <a:off x="2748156" y="3631614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55"/>
                  </a:cubicBezTo>
                  <a:cubicBezTo>
                    <a:pt x="1" y="232"/>
                    <a:pt x="52" y="284"/>
                    <a:pt x="155" y="284"/>
                  </a:cubicBezTo>
                  <a:cubicBezTo>
                    <a:pt x="232" y="284"/>
                    <a:pt x="284" y="232"/>
                    <a:pt x="284" y="155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6" name="Google Shape;19966;p53"/>
            <p:cNvSpPr/>
            <p:nvPr/>
          </p:nvSpPr>
          <p:spPr>
            <a:xfrm>
              <a:off x="1619812" y="3631614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55"/>
                  </a:cubicBezTo>
                  <a:cubicBezTo>
                    <a:pt x="0" y="232"/>
                    <a:pt x="77" y="284"/>
                    <a:pt x="154" y="284"/>
                  </a:cubicBezTo>
                  <a:cubicBezTo>
                    <a:pt x="232" y="284"/>
                    <a:pt x="309" y="232"/>
                    <a:pt x="309" y="155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rgbClr val="F3E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7" name="Google Shape;19967;p53"/>
            <p:cNvSpPr/>
            <p:nvPr/>
          </p:nvSpPr>
          <p:spPr>
            <a:xfrm>
              <a:off x="1601167" y="3702577"/>
              <a:ext cx="1174533" cy="73652"/>
            </a:xfrm>
            <a:custGeom>
              <a:rect b="b" l="l" r="r" t="t"/>
              <a:pathLst>
                <a:path extrusionOk="0" h="2137" w="34079">
                  <a:moveTo>
                    <a:pt x="1" y="0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8" name="Google Shape;19968;p53"/>
            <p:cNvSpPr/>
            <p:nvPr/>
          </p:nvSpPr>
          <p:spPr>
            <a:xfrm>
              <a:off x="1601167" y="3756687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9" name="Google Shape;19969;p53"/>
            <p:cNvSpPr/>
            <p:nvPr/>
          </p:nvSpPr>
          <p:spPr>
            <a:xfrm>
              <a:off x="2748156" y="3734526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29"/>
                  </a:cubicBezTo>
                  <a:cubicBezTo>
                    <a:pt x="1" y="232"/>
                    <a:pt x="52" y="283"/>
                    <a:pt x="155" y="283"/>
                  </a:cubicBezTo>
                  <a:cubicBezTo>
                    <a:pt x="232" y="283"/>
                    <a:pt x="284" y="232"/>
                    <a:pt x="284" y="129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0" name="Google Shape;19970;p53"/>
            <p:cNvSpPr/>
            <p:nvPr/>
          </p:nvSpPr>
          <p:spPr>
            <a:xfrm>
              <a:off x="1619812" y="3734526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29"/>
                  </a:cubicBezTo>
                  <a:cubicBezTo>
                    <a:pt x="0" y="232"/>
                    <a:pt x="77" y="283"/>
                    <a:pt x="154" y="283"/>
                  </a:cubicBezTo>
                  <a:cubicBezTo>
                    <a:pt x="232" y="283"/>
                    <a:pt x="309" y="232"/>
                    <a:pt x="309" y="129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1" name="Google Shape;19971;p53"/>
            <p:cNvSpPr/>
            <p:nvPr/>
          </p:nvSpPr>
          <p:spPr>
            <a:xfrm>
              <a:off x="1601167" y="3805489"/>
              <a:ext cx="1174533" cy="72756"/>
            </a:xfrm>
            <a:custGeom>
              <a:rect b="b" l="l" r="r" t="t"/>
              <a:pathLst>
                <a:path extrusionOk="0" h="2111" w="34079">
                  <a:moveTo>
                    <a:pt x="1" y="0"/>
                  </a:moveTo>
                  <a:lnTo>
                    <a:pt x="1" y="2111"/>
                  </a:lnTo>
                  <a:lnTo>
                    <a:pt x="34078" y="2111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2" name="Google Shape;19972;p53"/>
            <p:cNvSpPr/>
            <p:nvPr/>
          </p:nvSpPr>
          <p:spPr>
            <a:xfrm>
              <a:off x="1601167" y="3858702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0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3" name="Google Shape;19973;p53"/>
            <p:cNvSpPr/>
            <p:nvPr/>
          </p:nvSpPr>
          <p:spPr>
            <a:xfrm>
              <a:off x="2748156" y="3836542"/>
              <a:ext cx="9788" cy="10650"/>
            </a:xfrm>
            <a:custGeom>
              <a:rect b="b" l="l" r="r" t="t"/>
              <a:pathLst>
                <a:path extrusionOk="0" h="309" w="284">
                  <a:moveTo>
                    <a:pt x="155" y="0"/>
                  </a:moveTo>
                  <a:cubicBezTo>
                    <a:pt x="52" y="0"/>
                    <a:pt x="1" y="77"/>
                    <a:pt x="1" y="154"/>
                  </a:cubicBezTo>
                  <a:cubicBezTo>
                    <a:pt x="1" y="232"/>
                    <a:pt x="52" y="309"/>
                    <a:pt x="155" y="309"/>
                  </a:cubicBezTo>
                  <a:cubicBezTo>
                    <a:pt x="232" y="309"/>
                    <a:pt x="284" y="232"/>
                    <a:pt x="284" y="154"/>
                  </a:cubicBezTo>
                  <a:cubicBezTo>
                    <a:pt x="284" y="77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4" name="Google Shape;19974;p53"/>
            <p:cNvSpPr/>
            <p:nvPr/>
          </p:nvSpPr>
          <p:spPr>
            <a:xfrm>
              <a:off x="1619812" y="3836542"/>
              <a:ext cx="10650" cy="10650"/>
            </a:xfrm>
            <a:custGeom>
              <a:rect b="b" l="l" r="r" t="t"/>
              <a:pathLst>
                <a:path extrusionOk="0" h="309" w="309">
                  <a:moveTo>
                    <a:pt x="154" y="0"/>
                  </a:moveTo>
                  <a:cubicBezTo>
                    <a:pt x="77" y="0"/>
                    <a:pt x="0" y="77"/>
                    <a:pt x="0" y="154"/>
                  </a:cubicBezTo>
                  <a:cubicBezTo>
                    <a:pt x="0" y="232"/>
                    <a:pt x="77" y="309"/>
                    <a:pt x="154" y="309"/>
                  </a:cubicBezTo>
                  <a:cubicBezTo>
                    <a:pt x="232" y="309"/>
                    <a:pt x="309" y="232"/>
                    <a:pt x="309" y="154"/>
                  </a:cubicBezTo>
                  <a:cubicBezTo>
                    <a:pt x="309" y="77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5" name="Google Shape;19975;p53"/>
            <p:cNvSpPr/>
            <p:nvPr/>
          </p:nvSpPr>
          <p:spPr>
            <a:xfrm>
              <a:off x="1511558" y="3969575"/>
              <a:ext cx="1353751" cy="50595"/>
            </a:xfrm>
            <a:custGeom>
              <a:rect b="b" l="l" r="r" t="t"/>
              <a:pathLst>
                <a:path extrusionOk="0" h="1468" w="39279">
                  <a:moveTo>
                    <a:pt x="1" y="1"/>
                  </a:moveTo>
                  <a:lnTo>
                    <a:pt x="1" y="1468"/>
                  </a:lnTo>
                  <a:lnTo>
                    <a:pt x="39278" y="1468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6" name="Google Shape;19976;p53"/>
            <p:cNvSpPr/>
            <p:nvPr/>
          </p:nvSpPr>
          <p:spPr>
            <a:xfrm>
              <a:off x="1511558" y="4006832"/>
              <a:ext cx="1353751" cy="13338"/>
            </a:xfrm>
            <a:custGeom>
              <a:rect b="b" l="l" r="r" t="t"/>
              <a:pathLst>
                <a:path extrusionOk="0" h="387" w="39279">
                  <a:moveTo>
                    <a:pt x="1" y="1"/>
                  </a:moveTo>
                  <a:lnTo>
                    <a:pt x="1" y="387"/>
                  </a:lnTo>
                  <a:lnTo>
                    <a:pt x="39278" y="387"/>
                  </a:lnTo>
                  <a:lnTo>
                    <a:pt x="39278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7" name="Google Shape;19977;p53"/>
            <p:cNvSpPr/>
            <p:nvPr/>
          </p:nvSpPr>
          <p:spPr>
            <a:xfrm>
              <a:off x="2725995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8" name="Google Shape;19978;p53"/>
            <p:cNvSpPr/>
            <p:nvPr/>
          </p:nvSpPr>
          <p:spPr>
            <a:xfrm>
              <a:off x="1551503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9" name="Google Shape;19979;p53"/>
            <p:cNvSpPr/>
            <p:nvPr/>
          </p:nvSpPr>
          <p:spPr>
            <a:xfrm>
              <a:off x="1656172" y="3628685"/>
              <a:ext cx="1069863" cy="21575"/>
            </a:xfrm>
            <a:custGeom>
              <a:rect b="b" l="l" r="r" t="t"/>
              <a:pathLst>
                <a:path extrusionOk="0" h="626" w="31042">
                  <a:moveTo>
                    <a:pt x="16383" y="0"/>
                  </a:moveTo>
                  <a:cubicBezTo>
                    <a:pt x="16104" y="0"/>
                    <a:pt x="15825" y="3"/>
                    <a:pt x="15546" y="8"/>
                  </a:cubicBezTo>
                  <a:lnTo>
                    <a:pt x="11660" y="60"/>
                  </a:lnTo>
                  <a:lnTo>
                    <a:pt x="7773" y="85"/>
                  </a:lnTo>
                  <a:cubicBezTo>
                    <a:pt x="6486" y="111"/>
                    <a:pt x="5174" y="163"/>
                    <a:pt x="3887" y="188"/>
                  </a:cubicBezTo>
                  <a:cubicBezTo>
                    <a:pt x="3105" y="204"/>
                    <a:pt x="2323" y="229"/>
                    <a:pt x="1541" y="229"/>
                  </a:cubicBezTo>
                  <a:cubicBezTo>
                    <a:pt x="1036" y="229"/>
                    <a:pt x="531" y="219"/>
                    <a:pt x="26" y="188"/>
                  </a:cubicBezTo>
                  <a:lnTo>
                    <a:pt x="0" y="214"/>
                  </a:lnTo>
                  <a:cubicBezTo>
                    <a:pt x="1287" y="394"/>
                    <a:pt x="2600" y="394"/>
                    <a:pt x="3887" y="394"/>
                  </a:cubicBezTo>
                  <a:cubicBezTo>
                    <a:pt x="5200" y="369"/>
                    <a:pt x="6486" y="343"/>
                    <a:pt x="7773" y="317"/>
                  </a:cubicBezTo>
                  <a:cubicBezTo>
                    <a:pt x="9733" y="219"/>
                    <a:pt x="11707" y="136"/>
                    <a:pt x="13685" y="136"/>
                  </a:cubicBezTo>
                  <a:cubicBezTo>
                    <a:pt x="14305" y="136"/>
                    <a:pt x="14926" y="144"/>
                    <a:pt x="15546" y="163"/>
                  </a:cubicBezTo>
                  <a:cubicBezTo>
                    <a:pt x="16833" y="188"/>
                    <a:pt x="18120" y="266"/>
                    <a:pt x="19407" y="343"/>
                  </a:cubicBezTo>
                  <a:cubicBezTo>
                    <a:pt x="20694" y="420"/>
                    <a:pt x="21981" y="497"/>
                    <a:pt x="23294" y="549"/>
                  </a:cubicBezTo>
                  <a:cubicBezTo>
                    <a:pt x="24581" y="600"/>
                    <a:pt x="25868" y="600"/>
                    <a:pt x="27180" y="626"/>
                  </a:cubicBezTo>
                  <a:cubicBezTo>
                    <a:pt x="28467" y="600"/>
                    <a:pt x="29754" y="600"/>
                    <a:pt x="31041" y="446"/>
                  </a:cubicBezTo>
                  <a:lnTo>
                    <a:pt x="31041" y="420"/>
                  </a:lnTo>
                  <a:cubicBezTo>
                    <a:pt x="30398" y="446"/>
                    <a:pt x="29754" y="446"/>
                    <a:pt x="29111" y="446"/>
                  </a:cubicBezTo>
                  <a:cubicBezTo>
                    <a:pt x="28467" y="446"/>
                    <a:pt x="27824" y="420"/>
                    <a:pt x="27180" y="420"/>
                  </a:cubicBezTo>
                  <a:cubicBezTo>
                    <a:pt x="25868" y="369"/>
                    <a:pt x="24581" y="317"/>
                    <a:pt x="23294" y="266"/>
                  </a:cubicBezTo>
                  <a:cubicBezTo>
                    <a:pt x="20998" y="174"/>
                    <a:pt x="18683" y="0"/>
                    <a:pt x="163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0" name="Google Shape;19980;p53"/>
            <p:cNvSpPr/>
            <p:nvPr/>
          </p:nvSpPr>
          <p:spPr>
            <a:xfrm>
              <a:off x="1762634" y="3610625"/>
              <a:ext cx="936759" cy="19231"/>
            </a:xfrm>
            <a:custGeom>
              <a:rect b="b" l="l" r="r" t="t"/>
              <a:pathLst>
                <a:path extrusionOk="0" h="558" w="27180">
                  <a:moveTo>
                    <a:pt x="15551" y="0"/>
                  </a:moveTo>
                  <a:cubicBezTo>
                    <a:pt x="14897" y="0"/>
                    <a:pt x="14242" y="10"/>
                    <a:pt x="13590" y="17"/>
                  </a:cubicBezTo>
                  <a:lnTo>
                    <a:pt x="6795" y="172"/>
                  </a:lnTo>
                  <a:lnTo>
                    <a:pt x="3397" y="223"/>
                  </a:lnTo>
                  <a:cubicBezTo>
                    <a:pt x="2831" y="223"/>
                    <a:pt x="2265" y="223"/>
                    <a:pt x="1699" y="198"/>
                  </a:cubicBezTo>
                  <a:cubicBezTo>
                    <a:pt x="1390" y="198"/>
                    <a:pt x="1132" y="198"/>
                    <a:pt x="849" y="172"/>
                  </a:cubicBezTo>
                  <a:cubicBezTo>
                    <a:pt x="540" y="172"/>
                    <a:pt x="283" y="120"/>
                    <a:pt x="0" y="69"/>
                  </a:cubicBezTo>
                  <a:lnTo>
                    <a:pt x="0" y="69"/>
                  </a:lnTo>
                  <a:cubicBezTo>
                    <a:pt x="283" y="120"/>
                    <a:pt x="540" y="198"/>
                    <a:pt x="824" y="198"/>
                  </a:cubicBezTo>
                  <a:cubicBezTo>
                    <a:pt x="1107" y="223"/>
                    <a:pt x="1390" y="249"/>
                    <a:pt x="1673" y="249"/>
                  </a:cubicBezTo>
                  <a:cubicBezTo>
                    <a:pt x="2239" y="275"/>
                    <a:pt x="2831" y="275"/>
                    <a:pt x="3397" y="275"/>
                  </a:cubicBezTo>
                  <a:cubicBezTo>
                    <a:pt x="4530" y="275"/>
                    <a:pt x="5662" y="275"/>
                    <a:pt x="6795" y="223"/>
                  </a:cubicBezTo>
                  <a:cubicBezTo>
                    <a:pt x="9060" y="172"/>
                    <a:pt x="11325" y="69"/>
                    <a:pt x="13590" y="69"/>
                  </a:cubicBezTo>
                  <a:cubicBezTo>
                    <a:pt x="14722" y="69"/>
                    <a:pt x="15855" y="69"/>
                    <a:pt x="16987" y="95"/>
                  </a:cubicBezTo>
                  <a:cubicBezTo>
                    <a:pt x="17554" y="120"/>
                    <a:pt x="18120" y="146"/>
                    <a:pt x="18686" y="198"/>
                  </a:cubicBezTo>
                  <a:cubicBezTo>
                    <a:pt x="18969" y="249"/>
                    <a:pt x="19252" y="275"/>
                    <a:pt x="19536" y="326"/>
                  </a:cubicBezTo>
                  <a:cubicBezTo>
                    <a:pt x="19819" y="378"/>
                    <a:pt x="20102" y="404"/>
                    <a:pt x="20385" y="429"/>
                  </a:cubicBezTo>
                  <a:cubicBezTo>
                    <a:pt x="21159" y="517"/>
                    <a:pt x="21933" y="557"/>
                    <a:pt x="22707" y="557"/>
                  </a:cubicBezTo>
                  <a:cubicBezTo>
                    <a:pt x="23065" y="557"/>
                    <a:pt x="23424" y="548"/>
                    <a:pt x="23782" y="532"/>
                  </a:cubicBezTo>
                  <a:cubicBezTo>
                    <a:pt x="24915" y="506"/>
                    <a:pt x="26047" y="404"/>
                    <a:pt x="27180" y="249"/>
                  </a:cubicBezTo>
                  <a:lnTo>
                    <a:pt x="27180" y="249"/>
                  </a:lnTo>
                  <a:cubicBezTo>
                    <a:pt x="25844" y="401"/>
                    <a:pt x="24507" y="490"/>
                    <a:pt x="23171" y="490"/>
                  </a:cubicBezTo>
                  <a:cubicBezTo>
                    <a:pt x="22242" y="490"/>
                    <a:pt x="21314" y="447"/>
                    <a:pt x="20385" y="352"/>
                  </a:cubicBezTo>
                  <a:cubicBezTo>
                    <a:pt x="18791" y="59"/>
                    <a:pt x="17170" y="0"/>
                    <a:pt x="15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1" name="Google Shape;19981;p53"/>
            <p:cNvSpPr/>
            <p:nvPr/>
          </p:nvSpPr>
          <p:spPr>
            <a:xfrm>
              <a:off x="1656172" y="3816138"/>
              <a:ext cx="1069863" cy="20713"/>
            </a:xfrm>
            <a:custGeom>
              <a:rect b="b" l="l" r="r" t="t"/>
              <a:pathLst>
                <a:path extrusionOk="0" h="601" w="31042">
                  <a:moveTo>
                    <a:pt x="3887" y="0"/>
                  </a:moveTo>
                  <a:cubicBezTo>
                    <a:pt x="2600" y="0"/>
                    <a:pt x="1287" y="26"/>
                    <a:pt x="0" y="180"/>
                  </a:cubicBezTo>
                  <a:lnTo>
                    <a:pt x="26" y="206"/>
                  </a:lnTo>
                  <a:cubicBezTo>
                    <a:pt x="670" y="154"/>
                    <a:pt x="1313" y="154"/>
                    <a:pt x="1956" y="154"/>
                  </a:cubicBezTo>
                  <a:cubicBezTo>
                    <a:pt x="2600" y="154"/>
                    <a:pt x="3243" y="180"/>
                    <a:pt x="3887" y="206"/>
                  </a:cubicBezTo>
                  <a:cubicBezTo>
                    <a:pt x="5174" y="232"/>
                    <a:pt x="6486" y="283"/>
                    <a:pt x="7773" y="335"/>
                  </a:cubicBezTo>
                  <a:cubicBezTo>
                    <a:pt x="10069" y="426"/>
                    <a:pt x="12364" y="600"/>
                    <a:pt x="14678" y="600"/>
                  </a:cubicBezTo>
                  <a:cubicBezTo>
                    <a:pt x="14958" y="600"/>
                    <a:pt x="15239" y="598"/>
                    <a:pt x="15521" y="592"/>
                  </a:cubicBezTo>
                  <a:lnTo>
                    <a:pt x="19407" y="541"/>
                  </a:lnTo>
                  <a:lnTo>
                    <a:pt x="23294" y="515"/>
                  </a:lnTo>
                  <a:cubicBezTo>
                    <a:pt x="24581" y="515"/>
                    <a:pt x="25893" y="463"/>
                    <a:pt x="27180" y="438"/>
                  </a:cubicBezTo>
                  <a:cubicBezTo>
                    <a:pt x="28059" y="420"/>
                    <a:pt x="28938" y="378"/>
                    <a:pt x="29817" y="378"/>
                  </a:cubicBezTo>
                  <a:cubicBezTo>
                    <a:pt x="30225" y="378"/>
                    <a:pt x="30633" y="387"/>
                    <a:pt x="31041" y="412"/>
                  </a:cubicBezTo>
                  <a:lnTo>
                    <a:pt x="31041" y="386"/>
                  </a:lnTo>
                  <a:cubicBezTo>
                    <a:pt x="29754" y="232"/>
                    <a:pt x="28467" y="232"/>
                    <a:pt x="27180" y="232"/>
                  </a:cubicBezTo>
                  <a:cubicBezTo>
                    <a:pt x="25868" y="232"/>
                    <a:pt x="24581" y="257"/>
                    <a:pt x="23294" y="309"/>
                  </a:cubicBezTo>
                  <a:cubicBezTo>
                    <a:pt x="21437" y="401"/>
                    <a:pt x="19593" y="480"/>
                    <a:pt x="17744" y="480"/>
                  </a:cubicBezTo>
                  <a:cubicBezTo>
                    <a:pt x="17004" y="480"/>
                    <a:pt x="16263" y="467"/>
                    <a:pt x="15521" y="438"/>
                  </a:cubicBezTo>
                  <a:cubicBezTo>
                    <a:pt x="14234" y="412"/>
                    <a:pt x="12947" y="360"/>
                    <a:pt x="11660" y="283"/>
                  </a:cubicBezTo>
                  <a:cubicBezTo>
                    <a:pt x="10373" y="180"/>
                    <a:pt x="9060" y="103"/>
                    <a:pt x="7773" y="77"/>
                  </a:cubicBezTo>
                  <a:cubicBezTo>
                    <a:pt x="6486" y="26"/>
                    <a:pt x="5200" y="0"/>
                    <a:pt x="38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2" name="Google Shape;19982;p53"/>
            <p:cNvSpPr/>
            <p:nvPr/>
          </p:nvSpPr>
          <p:spPr>
            <a:xfrm>
              <a:off x="1525758" y="3983775"/>
              <a:ext cx="1320010" cy="13924"/>
            </a:xfrm>
            <a:custGeom>
              <a:rect b="b" l="l" r="r" t="t"/>
              <a:pathLst>
                <a:path extrusionOk="0" h="404" w="38300">
                  <a:moveTo>
                    <a:pt x="4788" y="1"/>
                  </a:moveTo>
                  <a:cubicBezTo>
                    <a:pt x="3192" y="26"/>
                    <a:pt x="1597" y="26"/>
                    <a:pt x="1" y="129"/>
                  </a:cubicBezTo>
                  <a:lnTo>
                    <a:pt x="1" y="155"/>
                  </a:lnTo>
                  <a:cubicBezTo>
                    <a:pt x="3192" y="155"/>
                    <a:pt x="6384" y="232"/>
                    <a:pt x="9575" y="284"/>
                  </a:cubicBezTo>
                  <a:cubicBezTo>
                    <a:pt x="12048" y="344"/>
                    <a:pt x="14520" y="403"/>
                    <a:pt x="16992" y="403"/>
                  </a:cubicBezTo>
                  <a:cubicBezTo>
                    <a:pt x="17711" y="403"/>
                    <a:pt x="18431" y="398"/>
                    <a:pt x="19150" y="387"/>
                  </a:cubicBezTo>
                  <a:lnTo>
                    <a:pt x="23938" y="361"/>
                  </a:lnTo>
                  <a:cubicBezTo>
                    <a:pt x="24470" y="352"/>
                    <a:pt x="25002" y="350"/>
                    <a:pt x="25533" y="350"/>
                  </a:cubicBezTo>
                  <a:cubicBezTo>
                    <a:pt x="26597" y="350"/>
                    <a:pt x="27661" y="361"/>
                    <a:pt x="28725" y="361"/>
                  </a:cubicBezTo>
                  <a:cubicBezTo>
                    <a:pt x="29018" y="363"/>
                    <a:pt x="29311" y="364"/>
                    <a:pt x="29604" y="364"/>
                  </a:cubicBezTo>
                  <a:cubicBezTo>
                    <a:pt x="32209" y="364"/>
                    <a:pt x="34815" y="280"/>
                    <a:pt x="37421" y="280"/>
                  </a:cubicBezTo>
                  <a:cubicBezTo>
                    <a:pt x="37714" y="280"/>
                    <a:pt x="38007" y="281"/>
                    <a:pt x="38300" y="284"/>
                  </a:cubicBezTo>
                  <a:lnTo>
                    <a:pt x="38300" y="258"/>
                  </a:lnTo>
                  <a:cubicBezTo>
                    <a:pt x="36704" y="129"/>
                    <a:pt x="35108" y="129"/>
                    <a:pt x="33512" y="129"/>
                  </a:cubicBezTo>
                  <a:cubicBezTo>
                    <a:pt x="33045" y="122"/>
                    <a:pt x="32578" y="119"/>
                    <a:pt x="32110" y="119"/>
                  </a:cubicBezTo>
                  <a:cubicBezTo>
                    <a:pt x="30982" y="119"/>
                    <a:pt x="29853" y="137"/>
                    <a:pt x="28725" y="155"/>
                  </a:cubicBezTo>
                  <a:cubicBezTo>
                    <a:pt x="26597" y="224"/>
                    <a:pt x="24470" y="269"/>
                    <a:pt x="22342" y="269"/>
                  </a:cubicBezTo>
                  <a:cubicBezTo>
                    <a:pt x="21278" y="269"/>
                    <a:pt x="20214" y="258"/>
                    <a:pt x="19150" y="232"/>
                  </a:cubicBezTo>
                  <a:cubicBezTo>
                    <a:pt x="15959" y="207"/>
                    <a:pt x="12767" y="52"/>
                    <a:pt x="9575" y="26"/>
                  </a:cubicBezTo>
                  <a:cubicBezTo>
                    <a:pt x="7980" y="1"/>
                    <a:pt x="6384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3" name="Google Shape;19983;p53"/>
            <p:cNvSpPr/>
            <p:nvPr/>
          </p:nvSpPr>
          <p:spPr>
            <a:xfrm>
              <a:off x="1683675" y="3836059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16" y="163"/>
                    <a:pt x="2633" y="80"/>
                    <a:pt x="3949" y="80"/>
                  </a:cubicBezTo>
                  <a:cubicBezTo>
                    <a:pt x="4898" y="80"/>
                    <a:pt x="5846" y="123"/>
                    <a:pt x="6795" y="220"/>
                  </a:cubicBezTo>
                  <a:cubicBezTo>
                    <a:pt x="8368" y="491"/>
                    <a:pt x="9966" y="546"/>
                    <a:pt x="11562" y="546"/>
                  </a:cubicBezTo>
                  <a:cubicBezTo>
                    <a:pt x="12239" y="546"/>
                    <a:pt x="12916" y="536"/>
                    <a:pt x="13590" y="529"/>
                  </a:cubicBezTo>
                  <a:lnTo>
                    <a:pt x="20385" y="400"/>
                  </a:lnTo>
                  <a:lnTo>
                    <a:pt x="23783" y="349"/>
                  </a:lnTo>
                  <a:cubicBezTo>
                    <a:pt x="24160" y="349"/>
                    <a:pt x="24538" y="337"/>
                    <a:pt x="24915" y="337"/>
                  </a:cubicBezTo>
                  <a:cubicBezTo>
                    <a:pt x="25104" y="337"/>
                    <a:pt x="25293" y="340"/>
                    <a:pt x="25481" y="349"/>
                  </a:cubicBezTo>
                  <a:cubicBezTo>
                    <a:pt x="25765" y="349"/>
                    <a:pt x="26048" y="374"/>
                    <a:pt x="26331" y="374"/>
                  </a:cubicBezTo>
                  <a:cubicBezTo>
                    <a:pt x="26614" y="400"/>
                    <a:pt x="26897" y="452"/>
                    <a:pt x="27180" y="477"/>
                  </a:cubicBezTo>
                  <a:cubicBezTo>
                    <a:pt x="26897" y="426"/>
                    <a:pt x="26614" y="374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1"/>
                    <a:pt x="24349" y="271"/>
                    <a:pt x="23783" y="271"/>
                  </a:cubicBezTo>
                  <a:cubicBezTo>
                    <a:pt x="22650" y="271"/>
                    <a:pt x="21518" y="297"/>
                    <a:pt x="20385" y="323"/>
                  </a:cubicBezTo>
                  <a:cubicBezTo>
                    <a:pt x="18120" y="400"/>
                    <a:pt x="15855" y="477"/>
                    <a:pt x="13590" y="477"/>
                  </a:cubicBezTo>
                  <a:cubicBezTo>
                    <a:pt x="13121" y="488"/>
                    <a:pt x="12652" y="494"/>
                    <a:pt x="12183" y="494"/>
                  </a:cubicBezTo>
                  <a:cubicBezTo>
                    <a:pt x="11519" y="494"/>
                    <a:pt x="10856" y="482"/>
                    <a:pt x="10193" y="452"/>
                  </a:cubicBezTo>
                  <a:cubicBezTo>
                    <a:pt x="9626" y="452"/>
                    <a:pt x="9060" y="400"/>
                    <a:pt x="8494" y="349"/>
                  </a:cubicBezTo>
                  <a:cubicBezTo>
                    <a:pt x="8211" y="323"/>
                    <a:pt x="7928" y="297"/>
                    <a:pt x="7645" y="246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4" name="Google Shape;19984;p53"/>
            <p:cNvSpPr/>
            <p:nvPr/>
          </p:nvSpPr>
          <p:spPr>
            <a:xfrm>
              <a:off x="1683675" y="3716294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36" y="146"/>
                    <a:pt x="2673" y="56"/>
                    <a:pt x="4009" y="56"/>
                  </a:cubicBezTo>
                  <a:cubicBezTo>
                    <a:pt x="4938" y="56"/>
                    <a:pt x="5866" y="100"/>
                    <a:pt x="6795" y="194"/>
                  </a:cubicBezTo>
                  <a:cubicBezTo>
                    <a:pt x="8390" y="488"/>
                    <a:pt x="10010" y="546"/>
                    <a:pt x="11629" y="546"/>
                  </a:cubicBezTo>
                  <a:cubicBezTo>
                    <a:pt x="12283" y="546"/>
                    <a:pt x="12938" y="537"/>
                    <a:pt x="13590" y="529"/>
                  </a:cubicBezTo>
                  <a:lnTo>
                    <a:pt x="20385" y="375"/>
                  </a:lnTo>
                  <a:lnTo>
                    <a:pt x="23783" y="323"/>
                  </a:lnTo>
                  <a:cubicBezTo>
                    <a:pt x="24349" y="323"/>
                    <a:pt x="24915" y="323"/>
                    <a:pt x="25481" y="349"/>
                  </a:cubicBezTo>
                  <a:cubicBezTo>
                    <a:pt x="25765" y="349"/>
                    <a:pt x="26048" y="349"/>
                    <a:pt x="26331" y="375"/>
                  </a:cubicBezTo>
                  <a:cubicBezTo>
                    <a:pt x="26614" y="375"/>
                    <a:pt x="26897" y="426"/>
                    <a:pt x="27180" y="478"/>
                  </a:cubicBezTo>
                  <a:cubicBezTo>
                    <a:pt x="26897" y="426"/>
                    <a:pt x="26614" y="375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2"/>
                    <a:pt x="24349" y="272"/>
                    <a:pt x="23783" y="272"/>
                  </a:cubicBezTo>
                  <a:cubicBezTo>
                    <a:pt x="22650" y="272"/>
                    <a:pt x="21518" y="272"/>
                    <a:pt x="20385" y="323"/>
                  </a:cubicBezTo>
                  <a:cubicBezTo>
                    <a:pt x="18120" y="375"/>
                    <a:pt x="15855" y="478"/>
                    <a:pt x="13590" y="478"/>
                  </a:cubicBezTo>
                  <a:cubicBezTo>
                    <a:pt x="12458" y="478"/>
                    <a:pt x="11325" y="478"/>
                    <a:pt x="10193" y="452"/>
                  </a:cubicBezTo>
                  <a:cubicBezTo>
                    <a:pt x="9626" y="426"/>
                    <a:pt x="9060" y="400"/>
                    <a:pt x="8494" y="349"/>
                  </a:cubicBezTo>
                  <a:cubicBezTo>
                    <a:pt x="8211" y="297"/>
                    <a:pt x="7928" y="272"/>
                    <a:pt x="7645" y="220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85" name="Google Shape;19985;p53"/>
          <p:cNvSpPr txBox="1"/>
          <p:nvPr>
            <p:ph type="title"/>
          </p:nvPr>
        </p:nvSpPr>
        <p:spPr>
          <a:xfrm>
            <a:off x="1700250" y="168000"/>
            <a:ext cx="5743500" cy="4503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Next steps cont.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19986" name="Google Shape;19986;p53"/>
          <p:cNvSpPr txBox="1"/>
          <p:nvPr>
            <p:ph idx="1" type="subTitle"/>
          </p:nvPr>
        </p:nvSpPr>
        <p:spPr>
          <a:xfrm>
            <a:off x="1418425" y="782375"/>
            <a:ext cx="6141900" cy="2752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App: </a:t>
            </a:r>
            <a:r>
              <a:rPr lang="en"/>
              <a:t>P</a:t>
            </a:r>
            <a:r>
              <a:rPr lang="en" sz="1600"/>
              <a:t>arks to  develop apps for public to track their activities (fitness measures) completed in their green spaces.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Park App: </a:t>
            </a:r>
            <a:r>
              <a:rPr lang="en" sz="1600"/>
              <a:t>Parks </a:t>
            </a:r>
            <a:r>
              <a:rPr lang="en"/>
              <a:t>to </a:t>
            </a:r>
            <a:r>
              <a:rPr lang="en" sz="1600"/>
              <a:t>track User counts to leverage more funding /grants to enhance or offer more </a:t>
            </a:r>
            <a:r>
              <a:rPr lang="en" sz="1600"/>
              <a:t>educational, wellness programs at parks. </a:t>
            </a:r>
            <a:endParaRPr sz="16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Research: further </a:t>
            </a:r>
            <a:r>
              <a:rPr lang="en"/>
              <a:t>is needed on the density of the city compared to the number of city parks, geographical locations income level of neighbourhoods, counts of visits ….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Get more involved in your city/ state council meetings, etc</a:t>
            </a:r>
            <a:endParaRPr/>
          </a:p>
        </p:txBody>
      </p:sp>
      <p:grpSp>
        <p:nvGrpSpPr>
          <p:cNvPr id="19987" name="Google Shape;19987;p53"/>
          <p:cNvGrpSpPr/>
          <p:nvPr/>
        </p:nvGrpSpPr>
        <p:grpSpPr>
          <a:xfrm>
            <a:off x="4226905" y="4077114"/>
            <a:ext cx="690191" cy="842059"/>
            <a:chOff x="994413" y="3774436"/>
            <a:chExt cx="399208" cy="487021"/>
          </a:xfrm>
        </p:grpSpPr>
        <p:sp>
          <p:nvSpPr>
            <p:cNvPr id="19988" name="Google Shape;19988;p53"/>
            <p:cNvSpPr/>
            <p:nvPr/>
          </p:nvSpPr>
          <p:spPr>
            <a:xfrm>
              <a:off x="1007717" y="4227716"/>
              <a:ext cx="378805" cy="33741"/>
            </a:xfrm>
            <a:custGeom>
              <a:rect b="b" l="l" r="r" t="t"/>
              <a:pathLst>
                <a:path extrusionOk="0" h="979" w="10991">
                  <a:moveTo>
                    <a:pt x="489" y="1"/>
                  </a:moveTo>
                  <a:cubicBezTo>
                    <a:pt x="206" y="1"/>
                    <a:pt x="0" y="207"/>
                    <a:pt x="0" y="490"/>
                  </a:cubicBezTo>
                  <a:cubicBezTo>
                    <a:pt x="0" y="747"/>
                    <a:pt x="206" y="979"/>
                    <a:pt x="489" y="979"/>
                  </a:cubicBezTo>
                  <a:lnTo>
                    <a:pt x="10502" y="979"/>
                  </a:lnTo>
                  <a:cubicBezTo>
                    <a:pt x="10759" y="979"/>
                    <a:pt x="10991" y="747"/>
                    <a:pt x="10991" y="490"/>
                  </a:cubicBezTo>
                  <a:cubicBezTo>
                    <a:pt x="10991" y="207"/>
                    <a:pt x="10759" y="1"/>
                    <a:pt x="10502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9" name="Google Shape;19989;p53"/>
            <p:cNvSpPr/>
            <p:nvPr/>
          </p:nvSpPr>
          <p:spPr>
            <a:xfrm>
              <a:off x="1323518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493" y="0"/>
                  </a:moveTo>
                  <a:cubicBezTo>
                    <a:pt x="592" y="464"/>
                    <a:pt x="0" y="1467"/>
                    <a:pt x="26" y="2574"/>
                  </a:cubicBezTo>
                  <a:lnTo>
                    <a:pt x="283" y="2548"/>
                  </a:lnTo>
                  <a:cubicBezTo>
                    <a:pt x="283" y="1570"/>
                    <a:pt x="798" y="669"/>
                    <a:pt x="1596" y="232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0" name="Google Shape;19990;p53"/>
            <p:cNvSpPr/>
            <p:nvPr/>
          </p:nvSpPr>
          <p:spPr>
            <a:xfrm>
              <a:off x="1009475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30" y="0"/>
                  </a:moveTo>
                  <a:lnTo>
                    <a:pt x="1" y="232"/>
                  </a:lnTo>
                  <a:cubicBezTo>
                    <a:pt x="825" y="669"/>
                    <a:pt x="1339" y="1570"/>
                    <a:pt x="1314" y="2548"/>
                  </a:cubicBezTo>
                  <a:lnTo>
                    <a:pt x="1597" y="2574"/>
                  </a:lnTo>
                  <a:cubicBezTo>
                    <a:pt x="1597" y="1467"/>
                    <a:pt x="1030" y="464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1" name="Google Shape;19991;p53"/>
            <p:cNvSpPr/>
            <p:nvPr/>
          </p:nvSpPr>
          <p:spPr>
            <a:xfrm>
              <a:off x="1272958" y="3782398"/>
              <a:ext cx="38153" cy="87886"/>
            </a:xfrm>
            <a:custGeom>
              <a:rect b="b" l="l" r="r" t="t"/>
              <a:pathLst>
                <a:path extrusionOk="0" h="2550" w="1107">
                  <a:moveTo>
                    <a:pt x="927" y="1"/>
                  </a:moveTo>
                  <a:cubicBezTo>
                    <a:pt x="361" y="464"/>
                    <a:pt x="0" y="1468"/>
                    <a:pt x="0" y="2549"/>
                  </a:cubicBezTo>
                  <a:lnTo>
                    <a:pt x="283" y="2523"/>
                  </a:lnTo>
                  <a:cubicBezTo>
                    <a:pt x="258" y="1545"/>
                    <a:pt x="592" y="619"/>
                    <a:pt x="1107" y="207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2" name="Google Shape;19992;p53"/>
            <p:cNvSpPr/>
            <p:nvPr/>
          </p:nvSpPr>
          <p:spPr>
            <a:xfrm>
              <a:off x="1077784" y="3782398"/>
              <a:ext cx="37291" cy="87886"/>
            </a:xfrm>
            <a:custGeom>
              <a:rect b="b" l="l" r="r" t="t"/>
              <a:pathLst>
                <a:path extrusionOk="0" h="2550" w="1082">
                  <a:moveTo>
                    <a:pt x="155" y="1"/>
                  </a:moveTo>
                  <a:lnTo>
                    <a:pt x="1" y="207"/>
                  </a:lnTo>
                  <a:cubicBezTo>
                    <a:pt x="490" y="619"/>
                    <a:pt x="824" y="1545"/>
                    <a:pt x="824" y="2523"/>
                  </a:cubicBezTo>
                  <a:lnTo>
                    <a:pt x="1082" y="2549"/>
                  </a:lnTo>
                  <a:cubicBezTo>
                    <a:pt x="1082" y="1468"/>
                    <a:pt x="721" y="464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3" name="Google Shape;19993;p53"/>
            <p:cNvSpPr/>
            <p:nvPr/>
          </p:nvSpPr>
          <p:spPr>
            <a:xfrm>
              <a:off x="1222398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83" y="0"/>
                  </a:moveTo>
                  <a:cubicBezTo>
                    <a:pt x="103" y="464"/>
                    <a:pt x="0" y="1442"/>
                    <a:pt x="0" y="2497"/>
                  </a:cubicBezTo>
                  <a:lnTo>
                    <a:pt x="283" y="2497"/>
                  </a:lnTo>
                  <a:cubicBezTo>
                    <a:pt x="283" y="1468"/>
                    <a:pt x="386" y="515"/>
                    <a:pt x="515" y="103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4" name="Google Shape;19994;p53"/>
            <p:cNvSpPr/>
            <p:nvPr/>
          </p:nvSpPr>
          <p:spPr>
            <a:xfrm>
              <a:off x="1147885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57" y="0"/>
                  </a:moveTo>
                  <a:lnTo>
                    <a:pt x="0" y="103"/>
                  </a:lnTo>
                  <a:cubicBezTo>
                    <a:pt x="155" y="515"/>
                    <a:pt x="257" y="1468"/>
                    <a:pt x="232" y="2497"/>
                  </a:cubicBezTo>
                  <a:lnTo>
                    <a:pt x="515" y="2497"/>
                  </a:lnTo>
                  <a:cubicBezTo>
                    <a:pt x="515" y="1442"/>
                    <a:pt x="412" y="464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5" name="Google Shape;19995;p53"/>
            <p:cNvSpPr/>
            <p:nvPr/>
          </p:nvSpPr>
          <p:spPr>
            <a:xfrm>
              <a:off x="1052969" y="3869352"/>
              <a:ext cx="282096" cy="53248"/>
            </a:xfrm>
            <a:custGeom>
              <a:rect b="b" l="l" r="r" t="t"/>
              <a:pathLst>
                <a:path extrusionOk="0" h="1545" w="8185">
                  <a:moveTo>
                    <a:pt x="0" y="0"/>
                  </a:moveTo>
                  <a:lnTo>
                    <a:pt x="0" y="1545"/>
                  </a:lnTo>
                  <a:lnTo>
                    <a:pt x="8185" y="1545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6" name="Google Shape;19996;p53"/>
            <p:cNvSpPr/>
            <p:nvPr/>
          </p:nvSpPr>
          <p:spPr>
            <a:xfrm>
              <a:off x="105296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59" y="926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7" name="Google Shape;19997;p53"/>
            <p:cNvSpPr/>
            <p:nvPr/>
          </p:nvSpPr>
          <p:spPr>
            <a:xfrm>
              <a:off x="1104391" y="3922565"/>
              <a:ext cx="19576" cy="319387"/>
            </a:xfrm>
            <a:custGeom>
              <a:rect b="b" l="l" r="r" t="t"/>
              <a:pathLst>
                <a:path extrusionOk="0" h="9267" w="568">
                  <a:moveTo>
                    <a:pt x="233" y="1"/>
                  </a:moveTo>
                  <a:lnTo>
                    <a:pt x="1" y="9267"/>
                  </a:lnTo>
                  <a:lnTo>
                    <a:pt x="567" y="926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8" name="Google Shape;19998;p53"/>
            <p:cNvSpPr/>
            <p:nvPr/>
          </p:nvSpPr>
          <p:spPr>
            <a:xfrm>
              <a:off x="112393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0" y="1"/>
                  </a:moveTo>
                  <a:lnTo>
                    <a:pt x="0" y="9267"/>
                  </a:lnTo>
                  <a:lnTo>
                    <a:pt x="2033" y="9267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9" name="Google Shape;19999;p53"/>
            <p:cNvSpPr/>
            <p:nvPr/>
          </p:nvSpPr>
          <p:spPr>
            <a:xfrm>
              <a:off x="1175354" y="3922565"/>
              <a:ext cx="18680" cy="319387"/>
            </a:xfrm>
            <a:custGeom>
              <a:rect b="b" l="l" r="r" t="t"/>
              <a:pathLst>
                <a:path extrusionOk="0" h="9267" w="542">
                  <a:moveTo>
                    <a:pt x="207" y="1"/>
                  </a:moveTo>
                  <a:lnTo>
                    <a:pt x="1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0" name="Google Shape;20000;p53"/>
            <p:cNvSpPr/>
            <p:nvPr/>
          </p:nvSpPr>
          <p:spPr>
            <a:xfrm>
              <a:off x="119399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60" y="9267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1" name="Google Shape;20001;p53"/>
            <p:cNvSpPr/>
            <p:nvPr/>
          </p:nvSpPr>
          <p:spPr>
            <a:xfrm>
              <a:off x="1246351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06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2" name="Google Shape;20002;p53"/>
            <p:cNvSpPr/>
            <p:nvPr/>
          </p:nvSpPr>
          <p:spPr>
            <a:xfrm>
              <a:off x="126496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1" y="1"/>
                  </a:moveTo>
                  <a:lnTo>
                    <a:pt x="1" y="9267"/>
                  </a:lnTo>
                  <a:lnTo>
                    <a:pt x="2034" y="9267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3" name="Google Shape;20003;p53"/>
            <p:cNvSpPr/>
            <p:nvPr/>
          </p:nvSpPr>
          <p:spPr>
            <a:xfrm>
              <a:off x="1316418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32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4" name="Google Shape;20004;p53"/>
            <p:cNvSpPr/>
            <p:nvPr/>
          </p:nvSpPr>
          <p:spPr>
            <a:xfrm>
              <a:off x="1083126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77" y="1"/>
                    <a:pt x="0" y="52"/>
                    <a:pt x="0" y="129"/>
                  </a:cubicBezTo>
                  <a:cubicBezTo>
                    <a:pt x="0" y="207"/>
                    <a:pt x="77" y="284"/>
                    <a:pt x="155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5" name="Google Shape;20005;p53"/>
            <p:cNvSpPr/>
            <p:nvPr/>
          </p:nvSpPr>
          <p:spPr>
            <a:xfrm>
              <a:off x="115408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29" y="1"/>
                  </a:moveTo>
                  <a:cubicBezTo>
                    <a:pt x="52" y="1"/>
                    <a:pt x="0" y="52"/>
                    <a:pt x="0" y="129"/>
                  </a:cubicBezTo>
                  <a:cubicBezTo>
                    <a:pt x="0" y="207"/>
                    <a:pt x="52" y="284"/>
                    <a:pt x="129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6" name="Google Shape;20006;p53"/>
            <p:cNvSpPr/>
            <p:nvPr/>
          </p:nvSpPr>
          <p:spPr>
            <a:xfrm>
              <a:off x="1224156" y="3939419"/>
              <a:ext cx="10684" cy="9788"/>
            </a:xfrm>
            <a:custGeom>
              <a:rect b="b" l="l" r="r" t="t"/>
              <a:pathLst>
                <a:path extrusionOk="0" h="284" w="310">
                  <a:moveTo>
                    <a:pt x="155" y="1"/>
                  </a:moveTo>
                  <a:cubicBezTo>
                    <a:pt x="78" y="1"/>
                    <a:pt x="1" y="52"/>
                    <a:pt x="1" y="129"/>
                  </a:cubicBezTo>
                  <a:cubicBezTo>
                    <a:pt x="1" y="207"/>
                    <a:pt x="78" y="284"/>
                    <a:pt x="155" y="284"/>
                  </a:cubicBezTo>
                  <a:cubicBezTo>
                    <a:pt x="232" y="284"/>
                    <a:pt x="309" y="207"/>
                    <a:pt x="309" y="129"/>
                  </a:cubicBezTo>
                  <a:cubicBezTo>
                    <a:pt x="309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7" name="Google Shape;20007;p53"/>
            <p:cNvSpPr/>
            <p:nvPr/>
          </p:nvSpPr>
          <p:spPr>
            <a:xfrm>
              <a:off x="129511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52" y="1"/>
                    <a:pt x="1" y="52"/>
                    <a:pt x="1" y="129"/>
                  </a:cubicBezTo>
                  <a:cubicBezTo>
                    <a:pt x="1" y="207"/>
                    <a:pt x="52" y="284"/>
                    <a:pt x="155" y="284"/>
                  </a:cubicBezTo>
                  <a:cubicBezTo>
                    <a:pt x="232" y="284"/>
                    <a:pt x="284" y="207"/>
                    <a:pt x="284" y="129"/>
                  </a:cubicBezTo>
                  <a:cubicBezTo>
                    <a:pt x="284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8" name="Google Shape;20008;p53"/>
            <p:cNvSpPr/>
            <p:nvPr/>
          </p:nvSpPr>
          <p:spPr>
            <a:xfrm>
              <a:off x="1083126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77" y="1"/>
                    <a:pt x="0" y="78"/>
                    <a:pt x="0" y="155"/>
                  </a:cubicBezTo>
                  <a:cubicBezTo>
                    <a:pt x="0" y="233"/>
                    <a:pt x="77" y="284"/>
                    <a:pt x="155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9" name="Google Shape;20009;p53"/>
            <p:cNvSpPr/>
            <p:nvPr/>
          </p:nvSpPr>
          <p:spPr>
            <a:xfrm>
              <a:off x="115408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29" y="1"/>
                  </a:moveTo>
                  <a:cubicBezTo>
                    <a:pt x="52" y="1"/>
                    <a:pt x="0" y="78"/>
                    <a:pt x="0" y="155"/>
                  </a:cubicBezTo>
                  <a:cubicBezTo>
                    <a:pt x="0" y="233"/>
                    <a:pt x="52" y="284"/>
                    <a:pt x="129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0" name="Google Shape;20010;p53"/>
            <p:cNvSpPr/>
            <p:nvPr/>
          </p:nvSpPr>
          <p:spPr>
            <a:xfrm>
              <a:off x="1224156" y="4213517"/>
              <a:ext cx="10684" cy="9823"/>
            </a:xfrm>
            <a:custGeom>
              <a:rect b="b" l="l" r="r" t="t"/>
              <a:pathLst>
                <a:path extrusionOk="0" h="285" w="310">
                  <a:moveTo>
                    <a:pt x="155" y="1"/>
                  </a:moveTo>
                  <a:cubicBezTo>
                    <a:pt x="78" y="1"/>
                    <a:pt x="1" y="78"/>
                    <a:pt x="1" y="155"/>
                  </a:cubicBezTo>
                  <a:cubicBezTo>
                    <a:pt x="1" y="233"/>
                    <a:pt x="78" y="284"/>
                    <a:pt x="155" y="284"/>
                  </a:cubicBezTo>
                  <a:cubicBezTo>
                    <a:pt x="232" y="284"/>
                    <a:pt x="309" y="233"/>
                    <a:pt x="309" y="155"/>
                  </a:cubicBezTo>
                  <a:cubicBezTo>
                    <a:pt x="309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1" name="Google Shape;20011;p53"/>
            <p:cNvSpPr/>
            <p:nvPr/>
          </p:nvSpPr>
          <p:spPr>
            <a:xfrm>
              <a:off x="129511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52" y="1"/>
                    <a:pt x="1" y="78"/>
                    <a:pt x="1" y="155"/>
                  </a:cubicBezTo>
                  <a:cubicBezTo>
                    <a:pt x="1" y="233"/>
                    <a:pt x="52" y="284"/>
                    <a:pt x="155" y="284"/>
                  </a:cubicBezTo>
                  <a:cubicBezTo>
                    <a:pt x="232" y="284"/>
                    <a:pt x="284" y="233"/>
                    <a:pt x="284" y="155"/>
                  </a:cubicBezTo>
                  <a:cubicBezTo>
                    <a:pt x="284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2" name="Google Shape;20012;p53"/>
            <p:cNvSpPr/>
            <p:nvPr/>
          </p:nvSpPr>
          <p:spPr>
            <a:xfrm>
              <a:off x="1076026" y="4241916"/>
              <a:ext cx="235982" cy="12442"/>
            </a:xfrm>
            <a:custGeom>
              <a:rect b="b" l="l" r="r" t="t"/>
              <a:pathLst>
                <a:path extrusionOk="0" h="361" w="6847">
                  <a:moveTo>
                    <a:pt x="0" y="1"/>
                  </a:moveTo>
                  <a:lnTo>
                    <a:pt x="386" y="361"/>
                  </a:lnTo>
                  <a:lnTo>
                    <a:pt x="6461" y="361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3" name="Google Shape;20013;p53"/>
            <p:cNvSpPr/>
            <p:nvPr/>
          </p:nvSpPr>
          <p:spPr>
            <a:xfrm>
              <a:off x="994413" y="3774436"/>
              <a:ext cx="399208" cy="18646"/>
            </a:xfrm>
            <a:custGeom>
              <a:rect b="b" l="l" r="r" t="t"/>
              <a:pathLst>
                <a:path extrusionOk="0" h="541" w="11583">
                  <a:moveTo>
                    <a:pt x="0" y="0"/>
                  </a:moveTo>
                  <a:lnTo>
                    <a:pt x="0" y="541"/>
                  </a:lnTo>
                  <a:lnTo>
                    <a:pt x="11583" y="541"/>
                  </a:lnTo>
                  <a:lnTo>
                    <a:pt x="11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4" name="Google Shape;20014;p53"/>
            <p:cNvSpPr/>
            <p:nvPr/>
          </p:nvSpPr>
          <p:spPr>
            <a:xfrm>
              <a:off x="1150539" y="3869352"/>
              <a:ext cx="184526" cy="53248"/>
            </a:xfrm>
            <a:custGeom>
              <a:rect b="b" l="l" r="r" t="t"/>
              <a:pathLst>
                <a:path extrusionOk="0" h="1545" w="5354">
                  <a:moveTo>
                    <a:pt x="2780" y="0"/>
                  </a:moveTo>
                  <a:cubicBezTo>
                    <a:pt x="2368" y="386"/>
                    <a:pt x="1545" y="901"/>
                    <a:pt x="0" y="1545"/>
                  </a:cubicBezTo>
                  <a:lnTo>
                    <a:pt x="5354" y="1545"/>
                  </a:lnTo>
                  <a:lnTo>
                    <a:pt x="5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5" name="Google Shape;20015;p53"/>
            <p:cNvSpPr/>
            <p:nvPr/>
          </p:nvSpPr>
          <p:spPr>
            <a:xfrm>
              <a:off x="1280058" y="3869352"/>
              <a:ext cx="55006" cy="53248"/>
            </a:xfrm>
            <a:custGeom>
              <a:rect b="b" l="l" r="r" t="t"/>
              <a:pathLst>
                <a:path extrusionOk="0" h="1545" w="1596">
                  <a:moveTo>
                    <a:pt x="824" y="0"/>
                  </a:moveTo>
                  <a:cubicBezTo>
                    <a:pt x="695" y="386"/>
                    <a:pt x="463" y="901"/>
                    <a:pt x="0" y="1545"/>
                  </a:cubicBezTo>
                  <a:lnTo>
                    <a:pt x="1596" y="1545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6" name="Google Shape;20016;p53"/>
            <p:cNvSpPr/>
            <p:nvPr/>
          </p:nvSpPr>
          <p:spPr>
            <a:xfrm>
              <a:off x="1060034" y="3959822"/>
              <a:ext cx="33776" cy="262623"/>
            </a:xfrm>
            <a:custGeom>
              <a:rect b="b" l="l" r="r" t="t"/>
              <a:pathLst>
                <a:path extrusionOk="0" h="7620" w="980">
                  <a:moveTo>
                    <a:pt x="567" y="1"/>
                  </a:moveTo>
                  <a:lnTo>
                    <a:pt x="567" y="26"/>
                  </a:lnTo>
                  <a:cubicBezTo>
                    <a:pt x="850" y="593"/>
                    <a:pt x="902" y="1262"/>
                    <a:pt x="876" y="1880"/>
                  </a:cubicBezTo>
                  <a:cubicBezTo>
                    <a:pt x="850" y="2523"/>
                    <a:pt x="747" y="3167"/>
                    <a:pt x="619" y="3810"/>
                  </a:cubicBezTo>
                  <a:cubicBezTo>
                    <a:pt x="516" y="4428"/>
                    <a:pt x="336" y="5071"/>
                    <a:pt x="207" y="5689"/>
                  </a:cubicBezTo>
                  <a:cubicBezTo>
                    <a:pt x="78" y="6332"/>
                    <a:pt x="1" y="6976"/>
                    <a:pt x="104" y="7619"/>
                  </a:cubicBezTo>
                  <a:cubicBezTo>
                    <a:pt x="52" y="6976"/>
                    <a:pt x="155" y="6332"/>
                    <a:pt x="284" y="5715"/>
                  </a:cubicBezTo>
                  <a:cubicBezTo>
                    <a:pt x="387" y="5071"/>
                    <a:pt x="516" y="4428"/>
                    <a:pt x="670" y="3810"/>
                  </a:cubicBezTo>
                  <a:cubicBezTo>
                    <a:pt x="825" y="3192"/>
                    <a:pt x="928" y="2549"/>
                    <a:pt x="953" y="1905"/>
                  </a:cubicBezTo>
                  <a:cubicBezTo>
                    <a:pt x="979" y="1262"/>
                    <a:pt x="902" y="567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7" name="Google Shape;20017;p53"/>
            <p:cNvSpPr/>
            <p:nvPr/>
          </p:nvSpPr>
          <p:spPr>
            <a:xfrm>
              <a:off x="1142543" y="3979329"/>
              <a:ext cx="22230" cy="213304"/>
            </a:xfrm>
            <a:custGeom>
              <a:rect b="b" l="l" r="r" t="t"/>
              <a:pathLst>
                <a:path extrusionOk="0" h="6189" w="645">
                  <a:moveTo>
                    <a:pt x="536" y="3825"/>
                  </a:moveTo>
                  <a:cubicBezTo>
                    <a:pt x="538" y="3825"/>
                    <a:pt x="540" y="3827"/>
                    <a:pt x="541" y="3832"/>
                  </a:cubicBezTo>
                  <a:lnTo>
                    <a:pt x="541" y="3832"/>
                  </a:lnTo>
                  <a:cubicBezTo>
                    <a:pt x="533" y="3829"/>
                    <a:pt x="534" y="3825"/>
                    <a:pt x="536" y="3825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61" y="773"/>
                    <a:pt x="335" y="1648"/>
                    <a:pt x="258" y="2498"/>
                  </a:cubicBezTo>
                  <a:cubicBezTo>
                    <a:pt x="207" y="3347"/>
                    <a:pt x="52" y="4196"/>
                    <a:pt x="1" y="5046"/>
                  </a:cubicBezTo>
                  <a:cubicBezTo>
                    <a:pt x="1" y="5252"/>
                    <a:pt x="1" y="5458"/>
                    <a:pt x="52" y="5689"/>
                  </a:cubicBezTo>
                  <a:cubicBezTo>
                    <a:pt x="52" y="5792"/>
                    <a:pt x="78" y="5895"/>
                    <a:pt x="129" y="5998"/>
                  </a:cubicBezTo>
                  <a:cubicBezTo>
                    <a:pt x="155" y="6049"/>
                    <a:pt x="155" y="6101"/>
                    <a:pt x="207" y="6152"/>
                  </a:cubicBezTo>
                  <a:cubicBezTo>
                    <a:pt x="225" y="6171"/>
                    <a:pt x="256" y="6189"/>
                    <a:pt x="291" y="6189"/>
                  </a:cubicBezTo>
                  <a:cubicBezTo>
                    <a:pt x="305" y="6189"/>
                    <a:pt x="320" y="6186"/>
                    <a:pt x="335" y="6178"/>
                  </a:cubicBezTo>
                  <a:cubicBezTo>
                    <a:pt x="361" y="6152"/>
                    <a:pt x="387" y="6127"/>
                    <a:pt x="387" y="6101"/>
                  </a:cubicBezTo>
                  <a:cubicBezTo>
                    <a:pt x="490" y="5895"/>
                    <a:pt x="515" y="5663"/>
                    <a:pt x="541" y="5458"/>
                  </a:cubicBezTo>
                  <a:cubicBezTo>
                    <a:pt x="567" y="5252"/>
                    <a:pt x="593" y="5046"/>
                    <a:pt x="618" y="4814"/>
                  </a:cubicBezTo>
                  <a:cubicBezTo>
                    <a:pt x="618" y="4608"/>
                    <a:pt x="644" y="4402"/>
                    <a:pt x="618" y="4196"/>
                  </a:cubicBezTo>
                  <a:cubicBezTo>
                    <a:pt x="618" y="4068"/>
                    <a:pt x="618" y="3965"/>
                    <a:pt x="618" y="3862"/>
                  </a:cubicBezTo>
                  <a:cubicBezTo>
                    <a:pt x="618" y="3836"/>
                    <a:pt x="618" y="3836"/>
                    <a:pt x="593" y="3810"/>
                  </a:cubicBezTo>
                  <a:cubicBezTo>
                    <a:pt x="593" y="3810"/>
                    <a:pt x="593" y="3810"/>
                    <a:pt x="593" y="3785"/>
                  </a:cubicBezTo>
                  <a:cubicBezTo>
                    <a:pt x="593" y="3785"/>
                    <a:pt x="567" y="3785"/>
                    <a:pt x="567" y="3759"/>
                  </a:cubicBezTo>
                  <a:cubicBezTo>
                    <a:pt x="541" y="3759"/>
                    <a:pt x="515" y="3785"/>
                    <a:pt x="515" y="3785"/>
                  </a:cubicBezTo>
                  <a:cubicBezTo>
                    <a:pt x="490" y="3810"/>
                    <a:pt x="490" y="3836"/>
                    <a:pt x="490" y="3862"/>
                  </a:cubicBezTo>
                  <a:cubicBezTo>
                    <a:pt x="464" y="3913"/>
                    <a:pt x="464" y="3965"/>
                    <a:pt x="438" y="4016"/>
                  </a:cubicBezTo>
                  <a:cubicBezTo>
                    <a:pt x="361" y="4454"/>
                    <a:pt x="310" y="4866"/>
                    <a:pt x="258" y="5303"/>
                  </a:cubicBezTo>
                  <a:lnTo>
                    <a:pt x="284" y="5303"/>
                  </a:lnTo>
                  <a:cubicBezTo>
                    <a:pt x="361" y="4866"/>
                    <a:pt x="412" y="4454"/>
                    <a:pt x="490" y="4042"/>
                  </a:cubicBezTo>
                  <a:cubicBezTo>
                    <a:pt x="515" y="3990"/>
                    <a:pt x="515" y="3939"/>
                    <a:pt x="541" y="3887"/>
                  </a:cubicBezTo>
                  <a:cubicBezTo>
                    <a:pt x="541" y="3982"/>
                    <a:pt x="541" y="4078"/>
                    <a:pt x="541" y="4196"/>
                  </a:cubicBezTo>
                  <a:cubicBezTo>
                    <a:pt x="541" y="4402"/>
                    <a:pt x="541" y="4608"/>
                    <a:pt x="515" y="4814"/>
                  </a:cubicBezTo>
                  <a:cubicBezTo>
                    <a:pt x="515" y="5020"/>
                    <a:pt x="490" y="5252"/>
                    <a:pt x="464" y="5458"/>
                  </a:cubicBezTo>
                  <a:cubicBezTo>
                    <a:pt x="438" y="5663"/>
                    <a:pt x="412" y="5869"/>
                    <a:pt x="335" y="6049"/>
                  </a:cubicBezTo>
                  <a:cubicBezTo>
                    <a:pt x="310" y="6075"/>
                    <a:pt x="310" y="6101"/>
                    <a:pt x="284" y="6101"/>
                  </a:cubicBezTo>
                  <a:lnTo>
                    <a:pt x="258" y="6101"/>
                  </a:lnTo>
                  <a:cubicBezTo>
                    <a:pt x="232" y="6049"/>
                    <a:pt x="207" y="6024"/>
                    <a:pt x="207" y="5972"/>
                  </a:cubicBezTo>
                  <a:cubicBezTo>
                    <a:pt x="155" y="5869"/>
                    <a:pt x="129" y="5766"/>
                    <a:pt x="104" y="5663"/>
                  </a:cubicBezTo>
                  <a:cubicBezTo>
                    <a:pt x="52" y="5458"/>
                    <a:pt x="52" y="5252"/>
                    <a:pt x="52" y="5046"/>
                  </a:cubicBezTo>
                  <a:cubicBezTo>
                    <a:pt x="52" y="4196"/>
                    <a:pt x="258" y="3347"/>
                    <a:pt x="335" y="2498"/>
                  </a:cubicBezTo>
                  <a:cubicBezTo>
                    <a:pt x="387" y="2086"/>
                    <a:pt x="387" y="1648"/>
                    <a:pt x="335" y="1211"/>
                  </a:cubicBezTo>
                  <a:cubicBezTo>
                    <a:pt x="310" y="799"/>
                    <a:pt x="207" y="36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8" name="Google Shape;20018;p53"/>
            <p:cNvSpPr/>
            <p:nvPr/>
          </p:nvSpPr>
          <p:spPr>
            <a:xfrm>
              <a:off x="1154089" y="3971368"/>
              <a:ext cx="15992" cy="104705"/>
            </a:xfrm>
            <a:custGeom>
              <a:rect b="b" l="l" r="r" t="t"/>
              <a:pathLst>
                <a:path extrusionOk="0" h="3038" w="464">
                  <a:moveTo>
                    <a:pt x="0" y="0"/>
                  </a:moveTo>
                  <a:lnTo>
                    <a:pt x="0" y="26"/>
                  </a:lnTo>
                  <a:cubicBezTo>
                    <a:pt x="77" y="258"/>
                    <a:pt x="155" y="515"/>
                    <a:pt x="206" y="747"/>
                  </a:cubicBezTo>
                  <a:cubicBezTo>
                    <a:pt x="283" y="1004"/>
                    <a:pt x="335" y="1261"/>
                    <a:pt x="335" y="1519"/>
                  </a:cubicBezTo>
                  <a:cubicBezTo>
                    <a:pt x="361" y="2008"/>
                    <a:pt x="335" y="2523"/>
                    <a:pt x="258" y="3037"/>
                  </a:cubicBezTo>
                  <a:cubicBezTo>
                    <a:pt x="438" y="2548"/>
                    <a:pt x="464" y="2008"/>
                    <a:pt x="386" y="1493"/>
                  </a:cubicBezTo>
                  <a:cubicBezTo>
                    <a:pt x="361" y="1236"/>
                    <a:pt x="335" y="978"/>
                    <a:pt x="283" y="747"/>
                  </a:cubicBezTo>
                  <a:cubicBezTo>
                    <a:pt x="232" y="489"/>
                    <a:pt x="129" y="2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9" name="Google Shape;20019;p53"/>
            <p:cNvSpPr/>
            <p:nvPr/>
          </p:nvSpPr>
          <p:spPr>
            <a:xfrm>
              <a:off x="1084884" y="4133696"/>
              <a:ext cx="8030" cy="61244"/>
            </a:xfrm>
            <a:custGeom>
              <a:rect b="b" l="l" r="r" t="t"/>
              <a:pathLst>
                <a:path extrusionOk="0" h="1777" w="233">
                  <a:moveTo>
                    <a:pt x="52" y="0"/>
                  </a:moveTo>
                  <a:cubicBezTo>
                    <a:pt x="1" y="129"/>
                    <a:pt x="1" y="284"/>
                    <a:pt x="1" y="438"/>
                  </a:cubicBezTo>
                  <a:cubicBezTo>
                    <a:pt x="26" y="592"/>
                    <a:pt x="52" y="747"/>
                    <a:pt x="52" y="901"/>
                  </a:cubicBezTo>
                  <a:cubicBezTo>
                    <a:pt x="52" y="1184"/>
                    <a:pt x="104" y="1493"/>
                    <a:pt x="232" y="1776"/>
                  </a:cubicBezTo>
                  <a:lnTo>
                    <a:pt x="232" y="1751"/>
                  </a:lnTo>
                  <a:cubicBezTo>
                    <a:pt x="207" y="1468"/>
                    <a:pt x="155" y="1184"/>
                    <a:pt x="78" y="876"/>
                  </a:cubicBezTo>
                  <a:cubicBezTo>
                    <a:pt x="52" y="747"/>
                    <a:pt x="52" y="592"/>
                    <a:pt x="78" y="438"/>
                  </a:cubicBezTo>
                  <a:cubicBezTo>
                    <a:pt x="78" y="284"/>
                    <a:pt x="78" y="155"/>
                    <a:pt x="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0" name="Google Shape;20020;p53"/>
            <p:cNvSpPr/>
            <p:nvPr/>
          </p:nvSpPr>
          <p:spPr>
            <a:xfrm>
              <a:off x="1207303" y="3970471"/>
              <a:ext cx="34637" cy="225367"/>
            </a:xfrm>
            <a:custGeom>
              <a:rect b="b" l="l" r="r" t="t"/>
              <a:pathLst>
                <a:path extrusionOk="0" h="6539" w="1005">
                  <a:moveTo>
                    <a:pt x="1" y="1"/>
                  </a:moveTo>
                  <a:cubicBezTo>
                    <a:pt x="104" y="206"/>
                    <a:pt x="155" y="464"/>
                    <a:pt x="206" y="695"/>
                  </a:cubicBezTo>
                  <a:cubicBezTo>
                    <a:pt x="232" y="953"/>
                    <a:pt x="258" y="1185"/>
                    <a:pt x="258" y="1442"/>
                  </a:cubicBezTo>
                  <a:cubicBezTo>
                    <a:pt x="284" y="1931"/>
                    <a:pt x="258" y="2420"/>
                    <a:pt x="258" y="2909"/>
                  </a:cubicBezTo>
                  <a:lnTo>
                    <a:pt x="232" y="4402"/>
                  </a:lnTo>
                  <a:cubicBezTo>
                    <a:pt x="206" y="4891"/>
                    <a:pt x="181" y="5380"/>
                    <a:pt x="232" y="5895"/>
                  </a:cubicBezTo>
                  <a:cubicBezTo>
                    <a:pt x="258" y="5998"/>
                    <a:pt x="284" y="6126"/>
                    <a:pt x="309" y="6255"/>
                  </a:cubicBezTo>
                  <a:cubicBezTo>
                    <a:pt x="361" y="6358"/>
                    <a:pt x="412" y="6512"/>
                    <a:pt x="567" y="6538"/>
                  </a:cubicBezTo>
                  <a:cubicBezTo>
                    <a:pt x="670" y="6538"/>
                    <a:pt x="721" y="6487"/>
                    <a:pt x="747" y="6435"/>
                  </a:cubicBezTo>
                  <a:cubicBezTo>
                    <a:pt x="773" y="6358"/>
                    <a:pt x="798" y="6306"/>
                    <a:pt x="824" y="6255"/>
                  </a:cubicBezTo>
                  <a:cubicBezTo>
                    <a:pt x="850" y="6126"/>
                    <a:pt x="876" y="5998"/>
                    <a:pt x="901" y="5869"/>
                  </a:cubicBezTo>
                  <a:cubicBezTo>
                    <a:pt x="979" y="5380"/>
                    <a:pt x="1004" y="4891"/>
                    <a:pt x="1004" y="4402"/>
                  </a:cubicBezTo>
                  <a:cubicBezTo>
                    <a:pt x="1004" y="4144"/>
                    <a:pt x="1004" y="3887"/>
                    <a:pt x="979" y="3655"/>
                  </a:cubicBezTo>
                  <a:cubicBezTo>
                    <a:pt x="953" y="3578"/>
                    <a:pt x="953" y="3527"/>
                    <a:pt x="927" y="3450"/>
                  </a:cubicBezTo>
                  <a:cubicBezTo>
                    <a:pt x="927" y="3450"/>
                    <a:pt x="927" y="3424"/>
                    <a:pt x="927" y="3424"/>
                  </a:cubicBezTo>
                  <a:cubicBezTo>
                    <a:pt x="901" y="3398"/>
                    <a:pt x="927" y="3372"/>
                    <a:pt x="850" y="3372"/>
                  </a:cubicBezTo>
                  <a:cubicBezTo>
                    <a:pt x="773" y="3398"/>
                    <a:pt x="798" y="3424"/>
                    <a:pt x="773" y="3475"/>
                  </a:cubicBezTo>
                  <a:cubicBezTo>
                    <a:pt x="747" y="3604"/>
                    <a:pt x="721" y="3707"/>
                    <a:pt x="721" y="3836"/>
                  </a:cubicBezTo>
                  <a:cubicBezTo>
                    <a:pt x="644" y="4325"/>
                    <a:pt x="567" y="4814"/>
                    <a:pt x="567" y="5303"/>
                  </a:cubicBezTo>
                  <a:lnTo>
                    <a:pt x="593" y="5303"/>
                  </a:lnTo>
                  <a:cubicBezTo>
                    <a:pt x="618" y="4814"/>
                    <a:pt x="670" y="4325"/>
                    <a:pt x="773" y="3836"/>
                  </a:cubicBezTo>
                  <a:cubicBezTo>
                    <a:pt x="798" y="3733"/>
                    <a:pt x="824" y="3604"/>
                    <a:pt x="850" y="3475"/>
                  </a:cubicBezTo>
                  <a:cubicBezTo>
                    <a:pt x="876" y="3527"/>
                    <a:pt x="876" y="3604"/>
                    <a:pt x="876" y="3655"/>
                  </a:cubicBezTo>
                  <a:cubicBezTo>
                    <a:pt x="901" y="3913"/>
                    <a:pt x="927" y="4144"/>
                    <a:pt x="927" y="4402"/>
                  </a:cubicBezTo>
                  <a:cubicBezTo>
                    <a:pt x="927" y="4891"/>
                    <a:pt x="901" y="5380"/>
                    <a:pt x="824" y="5869"/>
                  </a:cubicBezTo>
                  <a:cubicBezTo>
                    <a:pt x="824" y="5998"/>
                    <a:pt x="798" y="6101"/>
                    <a:pt x="747" y="6229"/>
                  </a:cubicBezTo>
                  <a:cubicBezTo>
                    <a:pt x="721" y="6332"/>
                    <a:pt x="670" y="6487"/>
                    <a:pt x="567" y="6487"/>
                  </a:cubicBezTo>
                  <a:cubicBezTo>
                    <a:pt x="490" y="6461"/>
                    <a:pt x="412" y="6332"/>
                    <a:pt x="361" y="6229"/>
                  </a:cubicBezTo>
                  <a:cubicBezTo>
                    <a:pt x="335" y="6126"/>
                    <a:pt x="309" y="5998"/>
                    <a:pt x="284" y="5869"/>
                  </a:cubicBezTo>
                  <a:cubicBezTo>
                    <a:pt x="181" y="4891"/>
                    <a:pt x="284" y="3913"/>
                    <a:pt x="335" y="2909"/>
                  </a:cubicBezTo>
                  <a:cubicBezTo>
                    <a:pt x="361" y="2420"/>
                    <a:pt x="361" y="1931"/>
                    <a:pt x="335" y="1442"/>
                  </a:cubicBezTo>
                  <a:cubicBezTo>
                    <a:pt x="284" y="953"/>
                    <a:pt x="258" y="43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1" name="Google Shape;20021;p53"/>
            <p:cNvSpPr/>
            <p:nvPr/>
          </p:nvSpPr>
          <p:spPr>
            <a:xfrm>
              <a:off x="1233013" y="3976296"/>
              <a:ext cx="12476" cy="74927"/>
            </a:xfrm>
            <a:custGeom>
              <a:rect b="b" l="l" r="r" t="t"/>
              <a:pathLst>
                <a:path extrusionOk="0" h="2174" w="362">
                  <a:moveTo>
                    <a:pt x="258" y="63"/>
                  </a:moveTo>
                  <a:lnTo>
                    <a:pt x="258" y="63"/>
                  </a:lnTo>
                  <a:cubicBezTo>
                    <a:pt x="263" y="72"/>
                    <a:pt x="266" y="80"/>
                    <a:pt x="269" y="89"/>
                  </a:cubicBezTo>
                  <a:lnTo>
                    <a:pt x="269" y="89"/>
                  </a:lnTo>
                  <a:cubicBezTo>
                    <a:pt x="258" y="87"/>
                    <a:pt x="258" y="82"/>
                    <a:pt x="258" y="63"/>
                  </a:cubicBezTo>
                  <a:close/>
                  <a:moveTo>
                    <a:pt x="273" y="0"/>
                  </a:moveTo>
                  <a:cubicBezTo>
                    <a:pt x="256" y="0"/>
                    <a:pt x="250" y="12"/>
                    <a:pt x="233" y="12"/>
                  </a:cubicBezTo>
                  <a:cubicBezTo>
                    <a:pt x="233" y="37"/>
                    <a:pt x="207" y="37"/>
                    <a:pt x="207" y="63"/>
                  </a:cubicBezTo>
                  <a:cubicBezTo>
                    <a:pt x="181" y="89"/>
                    <a:pt x="181" y="115"/>
                    <a:pt x="181" y="140"/>
                  </a:cubicBezTo>
                  <a:cubicBezTo>
                    <a:pt x="104" y="372"/>
                    <a:pt x="78" y="604"/>
                    <a:pt x="52" y="835"/>
                  </a:cubicBezTo>
                  <a:cubicBezTo>
                    <a:pt x="52" y="1041"/>
                    <a:pt x="27" y="1273"/>
                    <a:pt x="1" y="1505"/>
                  </a:cubicBezTo>
                  <a:cubicBezTo>
                    <a:pt x="1" y="1736"/>
                    <a:pt x="1" y="1968"/>
                    <a:pt x="78" y="2174"/>
                  </a:cubicBezTo>
                  <a:lnTo>
                    <a:pt x="78" y="1505"/>
                  </a:lnTo>
                  <a:cubicBezTo>
                    <a:pt x="52" y="1273"/>
                    <a:pt x="52" y="1041"/>
                    <a:pt x="104" y="835"/>
                  </a:cubicBezTo>
                  <a:cubicBezTo>
                    <a:pt x="155" y="604"/>
                    <a:pt x="181" y="398"/>
                    <a:pt x="258" y="166"/>
                  </a:cubicBezTo>
                  <a:cubicBezTo>
                    <a:pt x="258" y="143"/>
                    <a:pt x="258" y="119"/>
                    <a:pt x="278" y="115"/>
                  </a:cubicBezTo>
                  <a:lnTo>
                    <a:pt x="278" y="115"/>
                  </a:lnTo>
                  <a:cubicBezTo>
                    <a:pt x="287" y="149"/>
                    <a:pt x="293" y="184"/>
                    <a:pt x="310" y="218"/>
                  </a:cubicBezTo>
                  <a:cubicBezTo>
                    <a:pt x="310" y="346"/>
                    <a:pt x="310" y="449"/>
                    <a:pt x="336" y="552"/>
                  </a:cubicBezTo>
                  <a:cubicBezTo>
                    <a:pt x="361" y="449"/>
                    <a:pt x="361" y="346"/>
                    <a:pt x="361" y="218"/>
                  </a:cubicBezTo>
                  <a:cubicBezTo>
                    <a:pt x="361" y="166"/>
                    <a:pt x="361" y="115"/>
                    <a:pt x="336" y="37"/>
                  </a:cubicBezTo>
                  <a:cubicBezTo>
                    <a:pt x="336" y="12"/>
                    <a:pt x="310" y="12"/>
                    <a:pt x="310" y="12"/>
                  </a:cubicBezTo>
                  <a:cubicBezTo>
                    <a:pt x="293" y="3"/>
                    <a:pt x="281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2" name="Google Shape;20022;p53"/>
            <p:cNvSpPr/>
            <p:nvPr/>
          </p:nvSpPr>
          <p:spPr>
            <a:xfrm>
              <a:off x="1274716" y="3964233"/>
              <a:ext cx="32880" cy="232604"/>
            </a:xfrm>
            <a:custGeom>
              <a:rect b="b" l="l" r="r" t="t"/>
              <a:pathLst>
                <a:path extrusionOk="0" h="6749" w="954">
                  <a:moveTo>
                    <a:pt x="155" y="4300"/>
                  </a:moveTo>
                  <a:cubicBezTo>
                    <a:pt x="181" y="4351"/>
                    <a:pt x="207" y="4428"/>
                    <a:pt x="207" y="4506"/>
                  </a:cubicBezTo>
                  <a:lnTo>
                    <a:pt x="232" y="4506"/>
                  </a:lnTo>
                  <a:cubicBezTo>
                    <a:pt x="207" y="4428"/>
                    <a:pt x="207" y="4351"/>
                    <a:pt x="155" y="4300"/>
                  </a:cubicBezTo>
                  <a:close/>
                  <a:moveTo>
                    <a:pt x="471" y="1"/>
                  </a:moveTo>
                  <a:cubicBezTo>
                    <a:pt x="435" y="1"/>
                    <a:pt x="398" y="9"/>
                    <a:pt x="361" y="27"/>
                  </a:cubicBezTo>
                  <a:cubicBezTo>
                    <a:pt x="207" y="104"/>
                    <a:pt x="129" y="233"/>
                    <a:pt x="104" y="362"/>
                  </a:cubicBezTo>
                  <a:cubicBezTo>
                    <a:pt x="1" y="645"/>
                    <a:pt x="1" y="928"/>
                    <a:pt x="1" y="1211"/>
                  </a:cubicBezTo>
                  <a:cubicBezTo>
                    <a:pt x="26" y="1777"/>
                    <a:pt x="129" y="2344"/>
                    <a:pt x="232" y="2884"/>
                  </a:cubicBezTo>
                  <a:lnTo>
                    <a:pt x="541" y="4557"/>
                  </a:lnTo>
                  <a:cubicBezTo>
                    <a:pt x="593" y="4814"/>
                    <a:pt x="618" y="5098"/>
                    <a:pt x="670" y="5381"/>
                  </a:cubicBezTo>
                  <a:cubicBezTo>
                    <a:pt x="696" y="5664"/>
                    <a:pt x="696" y="5947"/>
                    <a:pt x="644" y="6204"/>
                  </a:cubicBezTo>
                  <a:cubicBezTo>
                    <a:pt x="618" y="6333"/>
                    <a:pt x="541" y="6462"/>
                    <a:pt x="464" y="6565"/>
                  </a:cubicBezTo>
                  <a:cubicBezTo>
                    <a:pt x="442" y="6609"/>
                    <a:pt x="400" y="6673"/>
                    <a:pt x="373" y="6673"/>
                  </a:cubicBezTo>
                  <a:cubicBezTo>
                    <a:pt x="369" y="6673"/>
                    <a:pt x="365" y="6671"/>
                    <a:pt x="361" y="6668"/>
                  </a:cubicBezTo>
                  <a:cubicBezTo>
                    <a:pt x="310" y="6668"/>
                    <a:pt x="284" y="6590"/>
                    <a:pt x="258" y="6539"/>
                  </a:cubicBezTo>
                  <a:cubicBezTo>
                    <a:pt x="155" y="6282"/>
                    <a:pt x="129" y="5998"/>
                    <a:pt x="104" y="5715"/>
                  </a:cubicBezTo>
                  <a:cubicBezTo>
                    <a:pt x="78" y="5432"/>
                    <a:pt x="78" y="5149"/>
                    <a:pt x="78" y="4866"/>
                  </a:cubicBezTo>
                  <a:cubicBezTo>
                    <a:pt x="78" y="4737"/>
                    <a:pt x="78" y="4583"/>
                    <a:pt x="78" y="4454"/>
                  </a:cubicBezTo>
                  <a:cubicBezTo>
                    <a:pt x="104" y="4428"/>
                    <a:pt x="104" y="4377"/>
                    <a:pt x="104" y="4351"/>
                  </a:cubicBezTo>
                  <a:cubicBezTo>
                    <a:pt x="104" y="4330"/>
                    <a:pt x="121" y="4293"/>
                    <a:pt x="141" y="4293"/>
                  </a:cubicBezTo>
                  <a:cubicBezTo>
                    <a:pt x="145" y="4293"/>
                    <a:pt x="150" y="4295"/>
                    <a:pt x="155" y="4300"/>
                  </a:cubicBezTo>
                  <a:cubicBezTo>
                    <a:pt x="155" y="4287"/>
                    <a:pt x="142" y="4280"/>
                    <a:pt x="129" y="4280"/>
                  </a:cubicBezTo>
                  <a:cubicBezTo>
                    <a:pt x="117" y="4280"/>
                    <a:pt x="104" y="4287"/>
                    <a:pt x="104" y="4300"/>
                  </a:cubicBezTo>
                  <a:cubicBezTo>
                    <a:pt x="104" y="4325"/>
                    <a:pt x="78" y="4325"/>
                    <a:pt x="78" y="4351"/>
                  </a:cubicBezTo>
                  <a:cubicBezTo>
                    <a:pt x="78" y="4377"/>
                    <a:pt x="78" y="4428"/>
                    <a:pt x="52" y="4454"/>
                  </a:cubicBezTo>
                  <a:cubicBezTo>
                    <a:pt x="52" y="4583"/>
                    <a:pt x="26" y="4737"/>
                    <a:pt x="26" y="4866"/>
                  </a:cubicBezTo>
                  <a:cubicBezTo>
                    <a:pt x="26" y="5149"/>
                    <a:pt x="26" y="5432"/>
                    <a:pt x="52" y="5715"/>
                  </a:cubicBezTo>
                  <a:cubicBezTo>
                    <a:pt x="78" y="5998"/>
                    <a:pt x="104" y="6282"/>
                    <a:pt x="181" y="6565"/>
                  </a:cubicBezTo>
                  <a:cubicBezTo>
                    <a:pt x="207" y="6616"/>
                    <a:pt x="232" y="6719"/>
                    <a:pt x="335" y="6745"/>
                  </a:cubicBezTo>
                  <a:cubicBezTo>
                    <a:pt x="349" y="6748"/>
                    <a:pt x="362" y="6749"/>
                    <a:pt x="374" y="6749"/>
                  </a:cubicBezTo>
                  <a:cubicBezTo>
                    <a:pt x="470" y="6749"/>
                    <a:pt x="495" y="6662"/>
                    <a:pt x="541" y="6616"/>
                  </a:cubicBezTo>
                  <a:cubicBezTo>
                    <a:pt x="618" y="6513"/>
                    <a:pt x="696" y="6359"/>
                    <a:pt x="721" y="6230"/>
                  </a:cubicBezTo>
                  <a:cubicBezTo>
                    <a:pt x="799" y="5947"/>
                    <a:pt x="773" y="5664"/>
                    <a:pt x="747" y="5381"/>
                  </a:cubicBezTo>
                  <a:cubicBezTo>
                    <a:pt x="696" y="5098"/>
                    <a:pt x="670" y="4814"/>
                    <a:pt x="618" y="4531"/>
                  </a:cubicBezTo>
                  <a:cubicBezTo>
                    <a:pt x="515" y="3991"/>
                    <a:pt x="387" y="3425"/>
                    <a:pt x="284" y="2884"/>
                  </a:cubicBezTo>
                  <a:cubicBezTo>
                    <a:pt x="155" y="2318"/>
                    <a:pt x="52" y="1777"/>
                    <a:pt x="26" y="1211"/>
                  </a:cubicBezTo>
                  <a:cubicBezTo>
                    <a:pt x="26" y="928"/>
                    <a:pt x="52" y="645"/>
                    <a:pt x="129" y="387"/>
                  </a:cubicBezTo>
                  <a:cubicBezTo>
                    <a:pt x="181" y="259"/>
                    <a:pt x="258" y="130"/>
                    <a:pt x="361" y="79"/>
                  </a:cubicBezTo>
                  <a:cubicBezTo>
                    <a:pt x="389" y="67"/>
                    <a:pt x="417" y="62"/>
                    <a:pt x="445" y="62"/>
                  </a:cubicBezTo>
                  <a:cubicBezTo>
                    <a:pt x="544" y="62"/>
                    <a:pt x="635" y="127"/>
                    <a:pt x="696" y="207"/>
                  </a:cubicBezTo>
                  <a:cubicBezTo>
                    <a:pt x="850" y="439"/>
                    <a:pt x="824" y="722"/>
                    <a:pt x="850" y="1005"/>
                  </a:cubicBezTo>
                  <a:cubicBezTo>
                    <a:pt x="876" y="1288"/>
                    <a:pt x="902" y="1571"/>
                    <a:pt x="876" y="1855"/>
                  </a:cubicBezTo>
                  <a:cubicBezTo>
                    <a:pt x="876" y="1983"/>
                    <a:pt x="876" y="2138"/>
                    <a:pt x="850" y="2266"/>
                  </a:cubicBezTo>
                  <a:cubicBezTo>
                    <a:pt x="824" y="2318"/>
                    <a:pt x="799" y="2421"/>
                    <a:pt x="773" y="2421"/>
                  </a:cubicBezTo>
                  <a:cubicBezTo>
                    <a:pt x="721" y="2421"/>
                    <a:pt x="670" y="2369"/>
                    <a:pt x="644" y="2292"/>
                  </a:cubicBezTo>
                  <a:cubicBezTo>
                    <a:pt x="490" y="2060"/>
                    <a:pt x="387" y="1803"/>
                    <a:pt x="284" y="1546"/>
                  </a:cubicBezTo>
                  <a:lnTo>
                    <a:pt x="284" y="1546"/>
                  </a:lnTo>
                  <a:cubicBezTo>
                    <a:pt x="361" y="1803"/>
                    <a:pt x="438" y="2086"/>
                    <a:pt x="593" y="2318"/>
                  </a:cubicBezTo>
                  <a:cubicBezTo>
                    <a:pt x="644" y="2369"/>
                    <a:pt x="670" y="2472"/>
                    <a:pt x="773" y="2472"/>
                  </a:cubicBezTo>
                  <a:cubicBezTo>
                    <a:pt x="876" y="2421"/>
                    <a:pt x="876" y="2344"/>
                    <a:pt x="902" y="2292"/>
                  </a:cubicBezTo>
                  <a:cubicBezTo>
                    <a:pt x="927" y="2138"/>
                    <a:pt x="927" y="2009"/>
                    <a:pt x="953" y="1855"/>
                  </a:cubicBezTo>
                  <a:cubicBezTo>
                    <a:pt x="953" y="1571"/>
                    <a:pt x="953" y="1288"/>
                    <a:pt x="927" y="1005"/>
                  </a:cubicBezTo>
                  <a:cubicBezTo>
                    <a:pt x="902" y="722"/>
                    <a:pt x="927" y="439"/>
                    <a:pt x="747" y="182"/>
                  </a:cubicBezTo>
                  <a:cubicBezTo>
                    <a:pt x="688" y="84"/>
                    <a:pt x="585" y="1"/>
                    <a:pt x="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26" name="Shape 20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27" name="Google Shape;20027;p54"/>
          <p:cNvGrpSpPr/>
          <p:nvPr/>
        </p:nvGrpSpPr>
        <p:grpSpPr>
          <a:xfrm>
            <a:off x="3776369" y="1893420"/>
            <a:ext cx="1133106" cy="284221"/>
            <a:chOff x="1233494" y="1446095"/>
            <a:chExt cx="1133106" cy="284221"/>
          </a:xfrm>
        </p:grpSpPr>
        <p:sp>
          <p:nvSpPr>
            <p:cNvPr id="20028" name="Google Shape;20028;p54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9" name="Google Shape;20029;p54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0" name="Google Shape;20030;p54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1" name="Google Shape;20031;p54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2" name="Google Shape;20032;p54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3" name="Google Shape;20033;p54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4" name="Google Shape;20034;p54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5" name="Google Shape;20035;p54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6" name="Google Shape;20036;p54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37" name="Google Shape;20037;p54"/>
          <p:cNvSpPr txBox="1"/>
          <p:nvPr>
            <p:ph type="title"/>
          </p:nvPr>
        </p:nvSpPr>
        <p:spPr>
          <a:xfrm>
            <a:off x="1566500" y="185675"/>
            <a:ext cx="5088300" cy="782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SPECIAL THANKS</a:t>
            </a:r>
            <a:endParaRPr sz="4000"/>
          </a:p>
        </p:txBody>
      </p:sp>
      <p:grpSp>
        <p:nvGrpSpPr>
          <p:cNvPr id="20038" name="Google Shape;20038;p54"/>
          <p:cNvGrpSpPr/>
          <p:nvPr/>
        </p:nvGrpSpPr>
        <p:grpSpPr>
          <a:xfrm>
            <a:off x="5824987" y="2023802"/>
            <a:ext cx="1750264" cy="181995"/>
            <a:chOff x="6014825" y="2621400"/>
            <a:chExt cx="1346150" cy="139975"/>
          </a:xfrm>
        </p:grpSpPr>
        <p:sp>
          <p:nvSpPr>
            <p:cNvPr id="20039" name="Google Shape;20039;p54"/>
            <p:cNvSpPr/>
            <p:nvPr/>
          </p:nvSpPr>
          <p:spPr>
            <a:xfrm>
              <a:off x="7333750" y="2701600"/>
              <a:ext cx="27225" cy="21675"/>
            </a:xfrm>
            <a:custGeom>
              <a:rect b="b" l="l" r="r" t="t"/>
              <a:pathLst>
                <a:path extrusionOk="0" h="867" w="1089">
                  <a:moveTo>
                    <a:pt x="913" y="1"/>
                  </a:moveTo>
                  <a:cubicBezTo>
                    <a:pt x="702" y="1"/>
                    <a:pt x="444" y="96"/>
                    <a:pt x="252" y="224"/>
                  </a:cubicBezTo>
                  <a:cubicBezTo>
                    <a:pt x="29" y="392"/>
                    <a:pt x="1" y="559"/>
                    <a:pt x="1" y="810"/>
                  </a:cubicBezTo>
                  <a:cubicBezTo>
                    <a:pt x="126" y="838"/>
                    <a:pt x="231" y="866"/>
                    <a:pt x="332" y="866"/>
                  </a:cubicBezTo>
                  <a:cubicBezTo>
                    <a:pt x="433" y="866"/>
                    <a:pt x="531" y="838"/>
                    <a:pt x="643" y="755"/>
                  </a:cubicBezTo>
                  <a:cubicBezTo>
                    <a:pt x="866" y="587"/>
                    <a:pt x="1089" y="252"/>
                    <a:pt x="1089" y="29"/>
                  </a:cubicBezTo>
                  <a:cubicBezTo>
                    <a:pt x="1037" y="10"/>
                    <a:pt x="977" y="1"/>
                    <a:pt x="9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0" name="Google Shape;20040;p54"/>
            <p:cNvSpPr/>
            <p:nvPr/>
          </p:nvSpPr>
          <p:spPr>
            <a:xfrm>
              <a:off x="7296100" y="2660475"/>
              <a:ext cx="18850" cy="32800"/>
            </a:xfrm>
            <a:custGeom>
              <a:rect b="b" l="l" r="r" t="t"/>
              <a:pathLst>
                <a:path extrusionOk="0" h="1312" w="754">
                  <a:moveTo>
                    <a:pt x="530" y="0"/>
                  </a:moveTo>
                  <a:cubicBezTo>
                    <a:pt x="307" y="84"/>
                    <a:pt x="112" y="447"/>
                    <a:pt x="56" y="726"/>
                  </a:cubicBezTo>
                  <a:cubicBezTo>
                    <a:pt x="0" y="1005"/>
                    <a:pt x="112" y="1144"/>
                    <a:pt x="279" y="1311"/>
                  </a:cubicBezTo>
                  <a:cubicBezTo>
                    <a:pt x="503" y="1200"/>
                    <a:pt x="642" y="1116"/>
                    <a:pt x="698" y="837"/>
                  </a:cubicBezTo>
                  <a:cubicBezTo>
                    <a:pt x="754" y="558"/>
                    <a:pt x="698" y="168"/>
                    <a:pt x="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1" name="Google Shape;20041;p54"/>
            <p:cNvSpPr/>
            <p:nvPr/>
          </p:nvSpPr>
          <p:spPr>
            <a:xfrm>
              <a:off x="6599325" y="2643025"/>
              <a:ext cx="32800" cy="44675"/>
            </a:xfrm>
            <a:custGeom>
              <a:rect b="b" l="l" r="r" t="t"/>
              <a:pathLst>
                <a:path extrusionOk="0" h="1787" w="1312">
                  <a:moveTo>
                    <a:pt x="1144" y="1"/>
                  </a:moveTo>
                  <a:lnTo>
                    <a:pt x="1144" y="1"/>
                  </a:lnTo>
                  <a:cubicBezTo>
                    <a:pt x="781" y="57"/>
                    <a:pt x="363" y="475"/>
                    <a:pt x="195" y="838"/>
                  </a:cubicBezTo>
                  <a:cubicBezTo>
                    <a:pt x="0" y="1228"/>
                    <a:pt x="84" y="1451"/>
                    <a:pt x="251" y="1786"/>
                  </a:cubicBezTo>
                  <a:cubicBezTo>
                    <a:pt x="614" y="1730"/>
                    <a:pt x="865" y="1647"/>
                    <a:pt x="1060" y="1284"/>
                  </a:cubicBezTo>
                  <a:cubicBezTo>
                    <a:pt x="1256" y="893"/>
                    <a:pt x="1311" y="308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2" name="Google Shape;20042;p54"/>
            <p:cNvSpPr/>
            <p:nvPr/>
          </p:nvSpPr>
          <p:spPr>
            <a:xfrm>
              <a:off x="6586750" y="2621400"/>
              <a:ext cx="19575" cy="32125"/>
            </a:xfrm>
            <a:custGeom>
              <a:rect b="b" l="l" r="r" t="t"/>
              <a:pathLst>
                <a:path extrusionOk="0" h="1285" w="783">
                  <a:moveTo>
                    <a:pt x="587" y="1"/>
                  </a:moveTo>
                  <a:cubicBezTo>
                    <a:pt x="336" y="85"/>
                    <a:pt x="140" y="419"/>
                    <a:pt x="57" y="698"/>
                  </a:cubicBezTo>
                  <a:cubicBezTo>
                    <a:pt x="1" y="949"/>
                    <a:pt x="113" y="1117"/>
                    <a:pt x="280" y="1284"/>
                  </a:cubicBezTo>
                  <a:cubicBezTo>
                    <a:pt x="503" y="1201"/>
                    <a:pt x="643" y="1117"/>
                    <a:pt x="698" y="838"/>
                  </a:cubicBezTo>
                  <a:cubicBezTo>
                    <a:pt x="782" y="559"/>
                    <a:pt x="726" y="168"/>
                    <a:pt x="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3" name="Google Shape;20043;p54"/>
            <p:cNvSpPr/>
            <p:nvPr/>
          </p:nvSpPr>
          <p:spPr>
            <a:xfrm>
              <a:off x="6532350" y="2623500"/>
              <a:ext cx="23050" cy="29325"/>
            </a:xfrm>
            <a:custGeom>
              <a:rect b="b" l="l" r="r" t="t"/>
              <a:pathLst>
                <a:path extrusionOk="0" h="1173" w="922">
                  <a:moveTo>
                    <a:pt x="85" y="1"/>
                  </a:moveTo>
                  <a:lnTo>
                    <a:pt x="85" y="1"/>
                  </a:lnTo>
                  <a:cubicBezTo>
                    <a:pt x="1" y="224"/>
                    <a:pt x="57" y="614"/>
                    <a:pt x="196" y="865"/>
                  </a:cubicBezTo>
                  <a:cubicBezTo>
                    <a:pt x="336" y="1117"/>
                    <a:pt x="531" y="1144"/>
                    <a:pt x="754" y="1172"/>
                  </a:cubicBezTo>
                  <a:cubicBezTo>
                    <a:pt x="866" y="949"/>
                    <a:pt x="922" y="782"/>
                    <a:pt x="782" y="531"/>
                  </a:cubicBezTo>
                  <a:cubicBezTo>
                    <a:pt x="643" y="280"/>
                    <a:pt x="336" y="28"/>
                    <a:pt x="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4" name="Google Shape;20044;p54"/>
            <p:cNvSpPr/>
            <p:nvPr/>
          </p:nvSpPr>
          <p:spPr>
            <a:xfrm>
              <a:off x="6058075" y="2699525"/>
              <a:ext cx="23750" cy="28625"/>
            </a:xfrm>
            <a:custGeom>
              <a:rect b="b" l="l" r="r" t="t"/>
              <a:pathLst>
                <a:path extrusionOk="0" h="1145" w="950">
                  <a:moveTo>
                    <a:pt x="112" y="1"/>
                  </a:moveTo>
                  <a:cubicBezTo>
                    <a:pt x="1" y="224"/>
                    <a:pt x="84" y="586"/>
                    <a:pt x="224" y="838"/>
                  </a:cubicBezTo>
                  <a:cubicBezTo>
                    <a:pt x="391" y="1089"/>
                    <a:pt x="558" y="1117"/>
                    <a:pt x="810" y="1144"/>
                  </a:cubicBezTo>
                  <a:cubicBezTo>
                    <a:pt x="893" y="921"/>
                    <a:pt x="949" y="754"/>
                    <a:pt x="810" y="503"/>
                  </a:cubicBezTo>
                  <a:cubicBezTo>
                    <a:pt x="670" y="252"/>
                    <a:pt x="363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5" name="Google Shape;20045;p54"/>
            <p:cNvSpPr/>
            <p:nvPr/>
          </p:nvSpPr>
          <p:spPr>
            <a:xfrm>
              <a:off x="6014825" y="2743725"/>
              <a:ext cx="32125" cy="17650"/>
            </a:xfrm>
            <a:custGeom>
              <a:rect b="b" l="l" r="r" t="t"/>
              <a:pathLst>
                <a:path extrusionOk="0" h="706" w="1285">
                  <a:moveTo>
                    <a:pt x="536" y="0"/>
                  </a:moveTo>
                  <a:cubicBezTo>
                    <a:pt x="331" y="0"/>
                    <a:pt x="126" y="50"/>
                    <a:pt x="1" y="158"/>
                  </a:cubicBezTo>
                  <a:cubicBezTo>
                    <a:pt x="84" y="381"/>
                    <a:pt x="419" y="604"/>
                    <a:pt x="670" y="688"/>
                  </a:cubicBezTo>
                  <a:cubicBezTo>
                    <a:pt x="730" y="700"/>
                    <a:pt x="783" y="705"/>
                    <a:pt x="832" y="705"/>
                  </a:cubicBezTo>
                  <a:cubicBezTo>
                    <a:pt x="1012" y="705"/>
                    <a:pt x="1131" y="630"/>
                    <a:pt x="1284" y="520"/>
                  </a:cubicBezTo>
                  <a:cubicBezTo>
                    <a:pt x="1200" y="269"/>
                    <a:pt x="1117" y="130"/>
                    <a:pt x="866" y="46"/>
                  </a:cubicBezTo>
                  <a:cubicBezTo>
                    <a:pt x="766" y="16"/>
                    <a:pt x="651" y="0"/>
                    <a:pt x="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46" name="Google Shape;20046;p54"/>
          <p:cNvGrpSpPr/>
          <p:nvPr/>
        </p:nvGrpSpPr>
        <p:grpSpPr>
          <a:xfrm>
            <a:off x="4145159" y="1436946"/>
            <a:ext cx="3694224" cy="3209394"/>
            <a:chOff x="4521275" y="1540917"/>
            <a:chExt cx="3272700" cy="2470855"/>
          </a:xfrm>
        </p:grpSpPr>
        <p:sp>
          <p:nvSpPr>
            <p:cNvPr id="20047" name="Google Shape;20047;p54"/>
            <p:cNvSpPr/>
            <p:nvPr/>
          </p:nvSpPr>
          <p:spPr>
            <a:xfrm>
              <a:off x="5779425" y="3457617"/>
              <a:ext cx="756300" cy="490200"/>
            </a:xfrm>
            <a:prstGeom prst="trapezoid">
              <a:avLst>
                <a:gd fmla="val 25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8" name="Google Shape;20048;p54"/>
            <p:cNvSpPr/>
            <p:nvPr/>
          </p:nvSpPr>
          <p:spPr>
            <a:xfrm>
              <a:off x="5549321" y="3933173"/>
              <a:ext cx="1216500" cy="7860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9" name="Google Shape;20049;p54"/>
            <p:cNvSpPr/>
            <p:nvPr/>
          </p:nvSpPr>
          <p:spPr>
            <a:xfrm>
              <a:off x="4521275" y="1540917"/>
              <a:ext cx="3272700" cy="1916700"/>
            </a:xfrm>
            <a:prstGeom prst="roundRect">
              <a:avLst>
                <a:gd fmla="val 411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50" name="Google Shape;20050;p54"/>
          <p:cNvGrpSpPr/>
          <p:nvPr/>
        </p:nvGrpSpPr>
        <p:grpSpPr>
          <a:xfrm>
            <a:off x="1473887" y="3851174"/>
            <a:ext cx="2226313" cy="1067999"/>
            <a:chOff x="1511558" y="3599666"/>
            <a:chExt cx="1379462" cy="661792"/>
          </a:xfrm>
        </p:grpSpPr>
        <p:sp>
          <p:nvSpPr>
            <p:cNvPr id="20051" name="Google Shape;20051;p54"/>
            <p:cNvSpPr/>
            <p:nvPr/>
          </p:nvSpPr>
          <p:spPr>
            <a:xfrm>
              <a:off x="1516004" y="4227716"/>
              <a:ext cx="1375016" cy="33741"/>
            </a:xfrm>
            <a:custGeom>
              <a:rect b="b" l="l" r="r" t="t"/>
              <a:pathLst>
                <a:path extrusionOk="0" h="979" w="39896">
                  <a:moveTo>
                    <a:pt x="490" y="1"/>
                  </a:moveTo>
                  <a:cubicBezTo>
                    <a:pt x="207" y="1"/>
                    <a:pt x="1" y="207"/>
                    <a:pt x="1" y="490"/>
                  </a:cubicBezTo>
                  <a:cubicBezTo>
                    <a:pt x="1" y="747"/>
                    <a:pt x="207" y="979"/>
                    <a:pt x="490" y="979"/>
                  </a:cubicBezTo>
                  <a:lnTo>
                    <a:pt x="39406" y="979"/>
                  </a:lnTo>
                  <a:cubicBezTo>
                    <a:pt x="39664" y="979"/>
                    <a:pt x="39895" y="747"/>
                    <a:pt x="39895" y="490"/>
                  </a:cubicBezTo>
                  <a:cubicBezTo>
                    <a:pt x="39895" y="207"/>
                    <a:pt x="39664" y="1"/>
                    <a:pt x="39406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2" name="Google Shape;20052;p54"/>
            <p:cNvSpPr/>
            <p:nvPr/>
          </p:nvSpPr>
          <p:spPr>
            <a:xfrm>
              <a:off x="1675680" y="3971368"/>
              <a:ext cx="28434" cy="50595"/>
            </a:xfrm>
            <a:custGeom>
              <a:rect b="b" l="l" r="r" t="t"/>
              <a:pathLst>
                <a:path extrusionOk="0" h="1468" w="825">
                  <a:moveTo>
                    <a:pt x="284" y="0"/>
                  </a:moveTo>
                  <a:cubicBezTo>
                    <a:pt x="104" y="180"/>
                    <a:pt x="1" y="592"/>
                    <a:pt x="52" y="901"/>
                  </a:cubicBezTo>
                  <a:cubicBezTo>
                    <a:pt x="104" y="1210"/>
                    <a:pt x="258" y="1339"/>
                    <a:pt x="490" y="1467"/>
                  </a:cubicBezTo>
                  <a:cubicBezTo>
                    <a:pt x="696" y="1261"/>
                    <a:pt x="824" y="1133"/>
                    <a:pt x="773" y="798"/>
                  </a:cubicBezTo>
                  <a:cubicBezTo>
                    <a:pt x="747" y="489"/>
                    <a:pt x="541" y="103"/>
                    <a:pt x="284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3" name="Google Shape;20053;p54"/>
            <p:cNvSpPr/>
            <p:nvPr/>
          </p:nvSpPr>
          <p:spPr>
            <a:xfrm>
              <a:off x="1649073" y="3990875"/>
              <a:ext cx="25745" cy="30191"/>
            </a:xfrm>
            <a:custGeom>
              <a:rect b="b" l="l" r="r" t="t"/>
              <a:pathLst>
                <a:path extrusionOk="0" h="876" w="747">
                  <a:moveTo>
                    <a:pt x="78" y="1"/>
                  </a:moveTo>
                  <a:cubicBezTo>
                    <a:pt x="0" y="181"/>
                    <a:pt x="78" y="490"/>
                    <a:pt x="206" y="670"/>
                  </a:cubicBezTo>
                  <a:cubicBezTo>
                    <a:pt x="309" y="850"/>
                    <a:pt x="464" y="876"/>
                    <a:pt x="644" y="876"/>
                  </a:cubicBezTo>
                  <a:cubicBezTo>
                    <a:pt x="721" y="695"/>
                    <a:pt x="747" y="567"/>
                    <a:pt x="618" y="387"/>
                  </a:cubicBezTo>
                  <a:cubicBezTo>
                    <a:pt x="515" y="206"/>
                    <a:pt x="258" y="26"/>
                    <a:pt x="78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4" name="Google Shape;20054;p54"/>
            <p:cNvSpPr/>
            <p:nvPr/>
          </p:nvSpPr>
          <p:spPr>
            <a:xfrm>
              <a:off x="2749052" y="3619207"/>
              <a:ext cx="54145" cy="614752"/>
            </a:xfrm>
            <a:custGeom>
              <a:rect b="b" l="l" r="r" t="t"/>
              <a:pathLst>
                <a:path extrusionOk="0" h="17837" w="1571">
                  <a:moveTo>
                    <a:pt x="0" y="0"/>
                  </a:moveTo>
                  <a:lnTo>
                    <a:pt x="0" y="17837"/>
                  </a:lnTo>
                  <a:lnTo>
                    <a:pt x="1570" y="17837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5" name="Google Shape;20055;p54"/>
            <p:cNvSpPr/>
            <p:nvPr/>
          </p:nvSpPr>
          <p:spPr>
            <a:xfrm>
              <a:off x="1574560" y="3619207"/>
              <a:ext cx="53248" cy="614752"/>
            </a:xfrm>
            <a:custGeom>
              <a:rect b="b" l="l" r="r" t="t"/>
              <a:pathLst>
                <a:path extrusionOk="0" h="17837" w="1545">
                  <a:moveTo>
                    <a:pt x="0" y="0"/>
                  </a:moveTo>
                  <a:lnTo>
                    <a:pt x="0" y="17837"/>
                  </a:lnTo>
                  <a:lnTo>
                    <a:pt x="1545" y="17837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6D18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6" name="Google Shape;20056;p54"/>
            <p:cNvSpPr/>
            <p:nvPr/>
          </p:nvSpPr>
          <p:spPr>
            <a:xfrm>
              <a:off x="1591413" y="3619207"/>
              <a:ext cx="36395" cy="614752"/>
            </a:xfrm>
            <a:custGeom>
              <a:rect b="b" l="l" r="r" t="t"/>
              <a:pathLst>
                <a:path extrusionOk="0" h="17837" w="1056">
                  <a:moveTo>
                    <a:pt x="0" y="0"/>
                  </a:moveTo>
                  <a:lnTo>
                    <a:pt x="0" y="17837"/>
                  </a:lnTo>
                  <a:lnTo>
                    <a:pt x="1056" y="17837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7" name="Google Shape;20057;p54"/>
            <p:cNvSpPr/>
            <p:nvPr/>
          </p:nvSpPr>
          <p:spPr>
            <a:xfrm>
              <a:off x="2765905" y="3619207"/>
              <a:ext cx="37291" cy="614752"/>
            </a:xfrm>
            <a:custGeom>
              <a:rect b="b" l="l" r="r" t="t"/>
              <a:pathLst>
                <a:path extrusionOk="0" h="17837" w="1082">
                  <a:moveTo>
                    <a:pt x="0" y="0"/>
                  </a:moveTo>
                  <a:lnTo>
                    <a:pt x="0" y="17837"/>
                  </a:lnTo>
                  <a:lnTo>
                    <a:pt x="1081" y="17837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8" name="Google Shape;20058;p54"/>
            <p:cNvSpPr/>
            <p:nvPr/>
          </p:nvSpPr>
          <p:spPr>
            <a:xfrm>
              <a:off x="1601167" y="3599666"/>
              <a:ext cx="1174533" cy="73686"/>
            </a:xfrm>
            <a:custGeom>
              <a:rect b="b" l="l" r="r" t="t"/>
              <a:pathLst>
                <a:path extrusionOk="0" h="2138" w="34079">
                  <a:moveTo>
                    <a:pt x="1" y="1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9" name="Google Shape;20059;p54"/>
            <p:cNvSpPr/>
            <p:nvPr/>
          </p:nvSpPr>
          <p:spPr>
            <a:xfrm>
              <a:off x="1601167" y="3653775"/>
              <a:ext cx="1174533" cy="19576"/>
            </a:xfrm>
            <a:custGeom>
              <a:rect b="b" l="l" r="r" t="t"/>
              <a:pathLst>
                <a:path extrusionOk="0" h="568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0" name="Google Shape;20060;p54"/>
            <p:cNvSpPr/>
            <p:nvPr/>
          </p:nvSpPr>
          <p:spPr>
            <a:xfrm>
              <a:off x="2748156" y="3631614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55"/>
                  </a:cubicBezTo>
                  <a:cubicBezTo>
                    <a:pt x="1" y="232"/>
                    <a:pt x="52" y="284"/>
                    <a:pt x="155" y="284"/>
                  </a:cubicBezTo>
                  <a:cubicBezTo>
                    <a:pt x="232" y="284"/>
                    <a:pt x="284" y="232"/>
                    <a:pt x="284" y="155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1" name="Google Shape;20061;p54"/>
            <p:cNvSpPr/>
            <p:nvPr/>
          </p:nvSpPr>
          <p:spPr>
            <a:xfrm>
              <a:off x="1619812" y="3631614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55"/>
                  </a:cubicBezTo>
                  <a:cubicBezTo>
                    <a:pt x="0" y="232"/>
                    <a:pt x="77" y="284"/>
                    <a:pt x="154" y="284"/>
                  </a:cubicBezTo>
                  <a:cubicBezTo>
                    <a:pt x="232" y="284"/>
                    <a:pt x="309" y="232"/>
                    <a:pt x="309" y="155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rgbClr val="F3E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2" name="Google Shape;20062;p54"/>
            <p:cNvSpPr/>
            <p:nvPr/>
          </p:nvSpPr>
          <p:spPr>
            <a:xfrm>
              <a:off x="1601167" y="3702577"/>
              <a:ext cx="1174533" cy="73652"/>
            </a:xfrm>
            <a:custGeom>
              <a:rect b="b" l="l" r="r" t="t"/>
              <a:pathLst>
                <a:path extrusionOk="0" h="2137" w="34079">
                  <a:moveTo>
                    <a:pt x="1" y="0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3" name="Google Shape;20063;p54"/>
            <p:cNvSpPr/>
            <p:nvPr/>
          </p:nvSpPr>
          <p:spPr>
            <a:xfrm>
              <a:off x="1601167" y="3756687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4" name="Google Shape;20064;p54"/>
            <p:cNvSpPr/>
            <p:nvPr/>
          </p:nvSpPr>
          <p:spPr>
            <a:xfrm>
              <a:off x="2748156" y="3734526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29"/>
                  </a:cubicBezTo>
                  <a:cubicBezTo>
                    <a:pt x="1" y="232"/>
                    <a:pt x="52" y="283"/>
                    <a:pt x="155" y="283"/>
                  </a:cubicBezTo>
                  <a:cubicBezTo>
                    <a:pt x="232" y="283"/>
                    <a:pt x="284" y="232"/>
                    <a:pt x="284" y="129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5" name="Google Shape;20065;p54"/>
            <p:cNvSpPr/>
            <p:nvPr/>
          </p:nvSpPr>
          <p:spPr>
            <a:xfrm>
              <a:off x="1619812" y="3734526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29"/>
                  </a:cubicBezTo>
                  <a:cubicBezTo>
                    <a:pt x="0" y="232"/>
                    <a:pt x="77" y="283"/>
                    <a:pt x="154" y="283"/>
                  </a:cubicBezTo>
                  <a:cubicBezTo>
                    <a:pt x="232" y="283"/>
                    <a:pt x="309" y="232"/>
                    <a:pt x="309" y="129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6" name="Google Shape;20066;p54"/>
            <p:cNvSpPr/>
            <p:nvPr/>
          </p:nvSpPr>
          <p:spPr>
            <a:xfrm>
              <a:off x="1601167" y="3805489"/>
              <a:ext cx="1174533" cy="72756"/>
            </a:xfrm>
            <a:custGeom>
              <a:rect b="b" l="l" r="r" t="t"/>
              <a:pathLst>
                <a:path extrusionOk="0" h="2111" w="34079">
                  <a:moveTo>
                    <a:pt x="1" y="0"/>
                  </a:moveTo>
                  <a:lnTo>
                    <a:pt x="1" y="2111"/>
                  </a:lnTo>
                  <a:lnTo>
                    <a:pt x="34078" y="2111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7" name="Google Shape;20067;p54"/>
            <p:cNvSpPr/>
            <p:nvPr/>
          </p:nvSpPr>
          <p:spPr>
            <a:xfrm>
              <a:off x="1601167" y="3858702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0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8" name="Google Shape;20068;p54"/>
            <p:cNvSpPr/>
            <p:nvPr/>
          </p:nvSpPr>
          <p:spPr>
            <a:xfrm>
              <a:off x="2748156" y="3836542"/>
              <a:ext cx="9788" cy="10650"/>
            </a:xfrm>
            <a:custGeom>
              <a:rect b="b" l="l" r="r" t="t"/>
              <a:pathLst>
                <a:path extrusionOk="0" h="309" w="284">
                  <a:moveTo>
                    <a:pt x="155" y="0"/>
                  </a:moveTo>
                  <a:cubicBezTo>
                    <a:pt x="52" y="0"/>
                    <a:pt x="1" y="77"/>
                    <a:pt x="1" y="154"/>
                  </a:cubicBezTo>
                  <a:cubicBezTo>
                    <a:pt x="1" y="232"/>
                    <a:pt x="52" y="309"/>
                    <a:pt x="155" y="309"/>
                  </a:cubicBezTo>
                  <a:cubicBezTo>
                    <a:pt x="232" y="309"/>
                    <a:pt x="284" y="232"/>
                    <a:pt x="284" y="154"/>
                  </a:cubicBezTo>
                  <a:cubicBezTo>
                    <a:pt x="284" y="77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9" name="Google Shape;20069;p54"/>
            <p:cNvSpPr/>
            <p:nvPr/>
          </p:nvSpPr>
          <p:spPr>
            <a:xfrm>
              <a:off x="1619812" y="3836542"/>
              <a:ext cx="10650" cy="10650"/>
            </a:xfrm>
            <a:custGeom>
              <a:rect b="b" l="l" r="r" t="t"/>
              <a:pathLst>
                <a:path extrusionOk="0" h="309" w="309">
                  <a:moveTo>
                    <a:pt x="154" y="0"/>
                  </a:moveTo>
                  <a:cubicBezTo>
                    <a:pt x="77" y="0"/>
                    <a:pt x="0" y="77"/>
                    <a:pt x="0" y="154"/>
                  </a:cubicBezTo>
                  <a:cubicBezTo>
                    <a:pt x="0" y="232"/>
                    <a:pt x="77" y="309"/>
                    <a:pt x="154" y="309"/>
                  </a:cubicBezTo>
                  <a:cubicBezTo>
                    <a:pt x="232" y="309"/>
                    <a:pt x="309" y="232"/>
                    <a:pt x="309" y="154"/>
                  </a:cubicBezTo>
                  <a:cubicBezTo>
                    <a:pt x="309" y="77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0" name="Google Shape;20070;p54"/>
            <p:cNvSpPr/>
            <p:nvPr/>
          </p:nvSpPr>
          <p:spPr>
            <a:xfrm>
              <a:off x="1511558" y="3969575"/>
              <a:ext cx="1353751" cy="50595"/>
            </a:xfrm>
            <a:custGeom>
              <a:rect b="b" l="l" r="r" t="t"/>
              <a:pathLst>
                <a:path extrusionOk="0" h="1468" w="39279">
                  <a:moveTo>
                    <a:pt x="1" y="1"/>
                  </a:moveTo>
                  <a:lnTo>
                    <a:pt x="1" y="1468"/>
                  </a:lnTo>
                  <a:lnTo>
                    <a:pt x="39278" y="1468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1" name="Google Shape;20071;p54"/>
            <p:cNvSpPr/>
            <p:nvPr/>
          </p:nvSpPr>
          <p:spPr>
            <a:xfrm>
              <a:off x="1511558" y="4006832"/>
              <a:ext cx="1353751" cy="13338"/>
            </a:xfrm>
            <a:custGeom>
              <a:rect b="b" l="l" r="r" t="t"/>
              <a:pathLst>
                <a:path extrusionOk="0" h="387" w="39279">
                  <a:moveTo>
                    <a:pt x="1" y="1"/>
                  </a:moveTo>
                  <a:lnTo>
                    <a:pt x="1" y="387"/>
                  </a:lnTo>
                  <a:lnTo>
                    <a:pt x="39278" y="387"/>
                  </a:lnTo>
                  <a:lnTo>
                    <a:pt x="39278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2" name="Google Shape;20072;p54"/>
            <p:cNvSpPr/>
            <p:nvPr/>
          </p:nvSpPr>
          <p:spPr>
            <a:xfrm>
              <a:off x="2725995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3" name="Google Shape;20073;p54"/>
            <p:cNvSpPr/>
            <p:nvPr/>
          </p:nvSpPr>
          <p:spPr>
            <a:xfrm>
              <a:off x="1551503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4" name="Google Shape;20074;p54"/>
            <p:cNvSpPr/>
            <p:nvPr/>
          </p:nvSpPr>
          <p:spPr>
            <a:xfrm>
              <a:off x="1656172" y="3628685"/>
              <a:ext cx="1069863" cy="21575"/>
            </a:xfrm>
            <a:custGeom>
              <a:rect b="b" l="l" r="r" t="t"/>
              <a:pathLst>
                <a:path extrusionOk="0" h="626" w="31042">
                  <a:moveTo>
                    <a:pt x="16383" y="0"/>
                  </a:moveTo>
                  <a:cubicBezTo>
                    <a:pt x="16104" y="0"/>
                    <a:pt x="15825" y="3"/>
                    <a:pt x="15546" y="8"/>
                  </a:cubicBezTo>
                  <a:lnTo>
                    <a:pt x="11660" y="60"/>
                  </a:lnTo>
                  <a:lnTo>
                    <a:pt x="7773" y="85"/>
                  </a:lnTo>
                  <a:cubicBezTo>
                    <a:pt x="6486" y="111"/>
                    <a:pt x="5174" y="163"/>
                    <a:pt x="3887" y="188"/>
                  </a:cubicBezTo>
                  <a:cubicBezTo>
                    <a:pt x="3105" y="204"/>
                    <a:pt x="2323" y="229"/>
                    <a:pt x="1541" y="229"/>
                  </a:cubicBezTo>
                  <a:cubicBezTo>
                    <a:pt x="1036" y="229"/>
                    <a:pt x="531" y="219"/>
                    <a:pt x="26" y="188"/>
                  </a:cubicBezTo>
                  <a:lnTo>
                    <a:pt x="0" y="214"/>
                  </a:lnTo>
                  <a:cubicBezTo>
                    <a:pt x="1287" y="394"/>
                    <a:pt x="2600" y="394"/>
                    <a:pt x="3887" y="394"/>
                  </a:cubicBezTo>
                  <a:cubicBezTo>
                    <a:pt x="5200" y="369"/>
                    <a:pt x="6486" y="343"/>
                    <a:pt x="7773" y="317"/>
                  </a:cubicBezTo>
                  <a:cubicBezTo>
                    <a:pt x="9733" y="219"/>
                    <a:pt x="11707" y="136"/>
                    <a:pt x="13685" y="136"/>
                  </a:cubicBezTo>
                  <a:cubicBezTo>
                    <a:pt x="14305" y="136"/>
                    <a:pt x="14926" y="144"/>
                    <a:pt x="15546" y="163"/>
                  </a:cubicBezTo>
                  <a:cubicBezTo>
                    <a:pt x="16833" y="188"/>
                    <a:pt x="18120" y="266"/>
                    <a:pt x="19407" y="343"/>
                  </a:cubicBezTo>
                  <a:cubicBezTo>
                    <a:pt x="20694" y="420"/>
                    <a:pt x="21981" y="497"/>
                    <a:pt x="23294" y="549"/>
                  </a:cubicBezTo>
                  <a:cubicBezTo>
                    <a:pt x="24581" y="600"/>
                    <a:pt x="25868" y="600"/>
                    <a:pt x="27180" y="626"/>
                  </a:cubicBezTo>
                  <a:cubicBezTo>
                    <a:pt x="28467" y="600"/>
                    <a:pt x="29754" y="600"/>
                    <a:pt x="31041" y="446"/>
                  </a:cubicBezTo>
                  <a:lnTo>
                    <a:pt x="31041" y="420"/>
                  </a:lnTo>
                  <a:cubicBezTo>
                    <a:pt x="30398" y="446"/>
                    <a:pt x="29754" y="446"/>
                    <a:pt x="29111" y="446"/>
                  </a:cubicBezTo>
                  <a:cubicBezTo>
                    <a:pt x="28467" y="446"/>
                    <a:pt x="27824" y="420"/>
                    <a:pt x="27180" y="420"/>
                  </a:cubicBezTo>
                  <a:cubicBezTo>
                    <a:pt x="25868" y="369"/>
                    <a:pt x="24581" y="317"/>
                    <a:pt x="23294" y="266"/>
                  </a:cubicBezTo>
                  <a:cubicBezTo>
                    <a:pt x="20998" y="174"/>
                    <a:pt x="18683" y="0"/>
                    <a:pt x="163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5" name="Google Shape;20075;p54"/>
            <p:cNvSpPr/>
            <p:nvPr/>
          </p:nvSpPr>
          <p:spPr>
            <a:xfrm>
              <a:off x="1762634" y="3610625"/>
              <a:ext cx="936759" cy="19231"/>
            </a:xfrm>
            <a:custGeom>
              <a:rect b="b" l="l" r="r" t="t"/>
              <a:pathLst>
                <a:path extrusionOk="0" h="558" w="27180">
                  <a:moveTo>
                    <a:pt x="15551" y="0"/>
                  </a:moveTo>
                  <a:cubicBezTo>
                    <a:pt x="14897" y="0"/>
                    <a:pt x="14242" y="10"/>
                    <a:pt x="13590" y="17"/>
                  </a:cubicBezTo>
                  <a:lnTo>
                    <a:pt x="6795" y="172"/>
                  </a:lnTo>
                  <a:lnTo>
                    <a:pt x="3397" y="223"/>
                  </a:lnTo>
                  <a:cubicBezTo>
                    <a:pt x="2831" y="223"/>
                    <a:pt x="2265" y="223"/>
                    <a:pt x="1699" y="198"/>
                  </a:cubicBezTo>
                  <a:cubicBezTo>
                    <a:pt x="1390" y="198"/>
                    <a:pt x="1132" y="198"/>
                    <a:pt x="849" y="172"/>
                  </a:cubicBezTo>
                  <a:cubicBezTo>
                    <a:pt x="540" y="172"/>
                    <a:pt x="283" y="120"/>
                    <a:pt x="0" y="69"/>
                  </a:cubicBezTo>
                  <a:lnTo>
                    <a:pt x="0" y="69"/>
                  </a:lnTo>
                  <a:cubicBezTo>
                    <a:pt x="283" y="120"/>
                    <a:pt x="540" y="198"/>
                    <a:pt x="824" y="198"/>
                  </a:cubicBezTo>
                  <a:cubicBezTo>
                    <a:pt x="1107" y="223"/>
                    <a:pt x="1390" y="249"/>
                    <a:pt x="1673" y="249"/>
                  </a:cubicBezTo>
                  <a:cubicBezTo>
                    <a:pt x="2239" y="275"/>
                    <a:pt x="2831" y="275"/>
                    <a:pt x="3397" y="275"/>
                  </a:cubicBezTo>
                  <a:cubicBezTo>
                    <a:pt x="4530" y="275"/>
                    <a:pt x="5662" y="275"/>
                    <a:pt x="6795" y="223"/>
                  </a:cubicBezTo>
                  <a:cubicBezTo>
                    <a:pt x="9060" y="172"/>
                    <a:pt x="11325" y="69"/>
                    <a:pt x="13590" y="69"/>
                  </a:cubicBezTo>
                  <a:cubicBezTo>
                    <a:pt x="14722" y="69"/>
                    <a:pt x="15855" y="69"/>
                    <a:pt x="16987" y="95"/>
                  </a:cubicBezTo>
                  <a:cubicBezTo>
                    <a:pt x="17554" y="120"/>
                    <a:pt x="18120" y="146"/>
                    <a:pt x="18686" y="198"/>
                  </a:cubicBezTo>
                  <a:cubicBezTo>
                    <a:pt x="18969" y="249"/>
                    <a:pt x="19252" y="275"/>
                    <a:pt x="19536" y="326"/>
                  </a:cubicBezTo>
                  <a:cubicBezTo>
                    <a:pt x="19819" y="378"/>
                    <a:pt x="20102" y="404"/>
                    <a:pt x="20385" y="429"/>
                  </a:cubicBezTo>
                  <a:cubicBezTo>
                    <a:pt x="21159" y="517"/>
                    <a:pt x="21933" y="557"/>
                    <a:pt x="22707" y="557"/>
                  </a:cubicBezTo>
                  <a:cubicBezTo>
                    <a:pt x="23065" y="557"/>
                    <a:pt x="23424" y="548"/>
                    <a:pt x="23782" y="532"/>
                  </a:cubicBezTo>
                  <a:cubicBezTo>
                    <a:pt x="24915" y="506"/>
                    <a:pt x="26047" y="404"/>
                    <a:pt x="27180" y="249"/>
                  </a:cubicBezTo>
                  <a:lnTo>
                    <a:pt x="27180" y="249"/>
                  </a:lnTo>
                  <a:cubicBezTo>
                    <a:pt x="25844" y="401"/>
                    <a:pt x="24507" y="490"/>
                    <a:pt x="23171" y="490"/>
                  </a:cubicBezTo>
                  <a:cubicBezTo>
                    <a:pt x="22242" y="490"/>
                    <a:pt x="21314" y="447"/>
                    <a:pt x="20385" y="352"/>
                  </a:cubicBezTo>
                  <a:cubicBezTo>
                    <a:pt x="18791" y="59"/>
                    <a:pt x="17170" y="0"/>
                    <a:pt x="15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6" name="Google Shape;20076;p54"/>
            <p:cNvSpPr/>
            <p:nvPr/>
          </p:nvSpPr>
          <p:spPr>
            <a:xfrm>
              <a:off x="1656172" y="3816138"/>
              <a:ext cx="1069863" cy="20713"/>
            </a:xfrm>
            <a:custGeom>
              <a:rect b="b" l="l" r="r" t="t"/>
              <a:pathLst>
                <a:path extrusionOk="0" h="601" w="31042">
                  <a:moveTo>
                    <a:pt x="3887" y="0"/>
                  </a:moveTo>
                  <a:cubicBezTo>
                    <a:pt x="2600" y="0"/>
                    <a:pt x="1287" y="26"/>
                    <a:pt x="0" y="180"/>
                  </a:cubicBezTo>
                  <a:lnTo>
                    <a:pt x="26" y="206"/>
                  </a:lnTo>
                  <a:cubicBezTo>
                    <a:pt x="670" y="154"/>
                    <a:pt x="1313" y="154"/>
                    <a:pt x="1956" y="154"/>
                  </a:cubicBezTo>
                  <a:cubicBezTo>
                    <a:pt x="2600" y="154"/>
                    <a:pt x="3243" y="180"/>
                    <a:pt x="3887" y="206"/>
                  </a:cubicBezTo>
                  <a:cubicBezTo>
                    <a:pt x="5174" y="232"/>
                    <a:pt x="6486" y="283"/>
                    <a:pt x="7773" y="335"/>
                  </a:cubicBezTo>
                  <a:cubicBezTo>
                    <a:pt x="10069" y="426"/>
                    <a:pt x="12364" y="600"/>
                    <a:pt x="14678" y="600"/>
                  </a:cubicBezTo>
                  <a:cubicBezTo>
                    <a:pt x="14958" y="600"/>
                    <a:pt x="15239" y="598"/>
                    <a:pt x="15521" y="592"/>
                  </a:cubicBezTo>
                  <a:lnTo>
                    <a:pt x="19407" y="541"/>
                  </a:lnTo>
                  <a:lnTo>
                    <a:pt x="23294" y="515"/>
                  </a:lnTo>
                  <a:cubicBezTo>
                    <a:pt x="24581" y="515"/>
                    <a:pt x="25893" y="463"/>
                    <a:pt x="27180" y="438"/>
                  </a:cubicBezTo>
                  <a:cubicBezTo>
                    <a:pt x="28059" y="420"/>
                    <a:pt x="28938" y="378"/>
                    <a:pt x="29817" y="378"/>
                  </a:cubicBezTo>
                  <a:cubicBezTo>
                    <a:pt x="30225" y="378"/>
                    <a:pt x="30633" y="387"/>
                    <a:pt x="31041" y="412"/>
                  </a:cubicBezTo>
                  <a:lnTo>
                    <a:pt x="31041" y="386"/>
                  </a:lnTo>
                  <a:cubicBezTo>
                    <a:pt x="29754" y="232"/>
                    <a:pt x="28467" y="232"/>
                    <a:pt x="27180" y="232"/>
                  </a:cubicBezTo>
                  <a:cubicBezTo>
                    <a:pt x="25868" y="232"/>
                    <a:pt x="24581" y="257"/>
                    <a:pt x="23294" y="309"/>
                  </a:cubicBezTo>
                  <a:cubicBezTo>
                    <a:pt x="21437" y="401"/>
                    <a:pt x="19593" y="480"/>
                    <a:pt x="17744" y="480"/>
                  </a:cubicBezTo>
                  <a:cubicBezTo>
                    <a:pt x="17004" y="480"/>
                    <a:pt x="16263" y="467"/>
                    <a:pt x="15521" y="438"/>
                  </a:cubicBezTo>
                  <a:cubicBezTo>
                    <a:pt x="14234" y="412"/>
                    <a:pt x="12947" y="360"/>
                    <a:pt x="11660" y="283"/>
                  </a:cubicBezTo>
                  <a:cubicBezTo>
                    <a:pt x="10373" y="180"/>
                    <a:pt x="9060" y="103"/>
                    <a:pt x="7773" y="77"/>
                  </a:cubicBezTo>
                  <a:cubicBezTo>
                    <a:pt x="6486" y="26"/>
                    <a:pt x="5200" y="0"/>
                    <a:pt x="38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7" name="Google Shape;20077;p54"/>
            <p:cNvSpPr/>
            <p:nvPr/>
          </p:nvSpPr>
          <p:spPr>
            <a:xfrm>
              <a:off x="1525758" y="3983775"/>
              <a:ext cx="1320010" cy="13924"/>
            </a:xfrm>
            <a:custGeom>
              <a:rect b="b" l="l" r="r" t="t"/>
              <a:pathLst>
                <a:path extrusionOk="0" h="404" w="38300">
                  <a:moveTo>
                    <a:pt x="4788" y="1"/>
                  </a:moveTo>
                  <a:cubicBezTo>
                    <a:pt x="3192" y="26"/>
                    <a:pt x="1597" y="26"/>
                    <a:pt x="1" y="129"/>
                  </a:cubicBezTo>
                  <a:lnTo>
                    <a:pt x="1" y="155"/>
                  </a:lnTo>
                  <a:cubicBezTo>
                    <a:pt x="3192" y="155"/>
                    <a:pt x="6384" y="232"/>
                    <a:pt x="9575" y="284"/>
                  </a:cubicBezTo>
                  <a:cubicBezTo>
                    <a:pt x="12048" y="344"/>
                    <a:pt x="14520" y="403"/>
                    <a:pt x="16992" y="403"/>
                  </a:cubicBezTo>
                  <a:cubicBezTo>
                    <a:pt x="17711" y="403"/>
                    <a:pt x="18431" y="398"/>
                    <a:pt x="19150" y="387"/>
                  </a:cubicBezTo>
                  <a:lnTo>
                    <a:pt x="23938" y="361"/>
                  </a:lnTo>
                  <a:cubicBezTo>
                    <a:pt x="24470" y="352"/>
                    <a:pt x="25002" y="350"/>
                    <a:pt x="25533" y="350"/>
                  </a:cubicBezTo>
                  <a:cubicBezTo>
                    <a:pt x="26597" y="350"/>
                    <a:pt x="27661" y="361"/>
                    <a:pt x="28725" y="361"/>
                  </a:cubicBezTo>
                  <a:cubicBezTo>
                    <a:pt x="29018" y="363"/>
                    <a:pt x="29311" y="364"/>
                    <a:pt x="29604" y="364"/>
                  </a:cubicBezTo>
                  <a:cubicBezTo>
                    <a:pt x="32209" y="364"/>
                    <a:pt x="34815" y="280"/>
                    <a:pt x="37421" y="280"/>
                  </a:cubicBezTo>
                  <a:cubicBezTo>
                    <a:pt x="37714" y="280"/>
                    <a:pt x="38007" y="281"/>
                    <a:pt x="38300" y="284"/>
                  </a:cubicBezTo>
                  <a:lnTo>
                    <a:pt x="38300" y="258"/>
                  </a:lnTo>
                  <a:cubicBezTo>
                    <a:pt x="36704" y="129"/>
                    <a:pt x="35108" y="129"/>
                    <a:pt x="33512" y="129"/>
                  </a:cubicBezTo>
                  <a:cubicBezTo>
                    <a:pt x="33045" y="122"/>
                    <a:pt x="32578" y="119"/>
                    <a:pt x="32110" y="119"/>
                  </a:cubicBezTo>
                  <a:cubicBezTo>
                    <a:pt x="30982" y="119"/>
                    <a:pt x="29853" y="137"/>
                    <a:pt x="28725" y="155"/>
                  </a:cubicBezTo>
                  <a:cubicBezTo>
                    <a:pt x="26597" y="224"/>
                    <a:pt x="24470" y="269"/>
                    <a:pt x="22342" y="269"/>
                  </a:cubicBezTo>
                  <a:cubicBezTo>
                    <a:pt x="21278" y="269"/>
                    <a:pt x="20214" y="258"/>
                    <a:pt x="19150" y="232"/>
                  </a:cubicBezTo>
                  <a:cubicBezTo>
                    <a:pt x="15959" y="207"/>
                    <a:pt x="12767" y="52"/>
                    <a:pt x="9575" y="26"/>
                  </a:cubicBezTo>
                  <a:cubicBezTo>
                    <a:pt x="7980" y="1"/>
                    <a:pt x="6384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8" name="Google Shape;20078;p54"/>
            <p:cNvSpPr/>
            <p:nvPr/>
          </p:nvSpPr>
          <p:spPr>
            <a:xfrm>
              <a:off x="1683675" y="3836059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16" y="163"/>
                    <a:pt x="2633" y="80"/>
                    <a:pt x="3949" y="80"/>
                  </a:cubicBezTo>
                  <a:cubicBezTo>
                    <a:pt x="4898" y="80"/>
                    <a:pt x="5846" y="123"/>
                    <a:pt x="6795" y="220"/>
                  </a:cubicBezTo>
                  <a:cubicBezTo>
                    <a:pt x="8368" y="491"/>
                    <a:pt x="9966" y="546"/>
                    <a:pt x="11562" y="546"/>
                  </a:cubicBezTo>
                  <a:cubicBezTo>
                    <a:pt x="12239" y="546"/>
                    <a:pt x="12916" y="536"/>
                    <a:pt x="13590" y="529"/>
                  </a:cubicBezTo>
                  <a:lnTo>
                    <a:pt x="20385" y="400"/>
                  </a:lnTo>
                  <a:lnTo>
                    <a:pt x="23783" y="349"/>
                  </a:lnTo>
                  <a:cubicBezTo>
                    <a:pt x="24160" y="349"/>
                    <a:pt x="24538" y="337"/>
                    <a:pt x="24915" y="337"/>
                  </a:cubicBezTo>
                  <a:cubicBezTo>
                    <a:pt x="25104" y="337"/>
                    <a:pt x="25293" y="340"/>
                    <a:pt x="25481" y="349"/>
                  </a:cubicBezTo>
                  <a:cubicBezTo>
                    <a:pt x="25765" y="349"/>
                    <a:pt x="26048" y="374"/>
                    <a:pt x="26331" y="374"/>
                  </a:cubicBezTo>
                  <a:cubicBezTo>
                    <a:pt x="26614" y="400"/>
                    <a:pt x="26897" y="452"/>
                    <a:pt x="27180" y="477"/>
                  </a:cubicBezTo>
                  <a:cubicBezTo>
                    <a:pt x="26897" y="426"/>
                    <a:pt x="26614" y="374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1"/>
                    <a:pt x="24349" y="271"/>
                    <a:pt x="23783" y="271"/>
                  </a:cubicBezTo>
                  <a:cubicBezTo>
                    <a:pt x="22650" y="271"/>
                    <a:pt x="21518" y="297"/>
                    <a:pt x="20385" y="323"/>
                  </a:cubicBezTo>
                  <a:cubicBezTo>
                    <a:pt x="18120" y="400"/>
                    <a:pt x="15855" y="477"/>
                    <a:pt x="13590" y="477"/>
                  </a:cubicBezTo>
                  <a:cubicBezTo>
                    <a:pt x="13121" y="488"/>
                    <a:pt x="12652" y="494"/>
                    <a:pt x="12183" y="494"/>
                  </a:cubicBezTo>
                  <a:cubicBezTo>
                    <a:pt x="11519" y="494"/>
                    <a:pt x="10856" y="482"/>
                    <a:pt x="10193" y="452"/>
                  </a:cubicBezTo>
                  <a:cubicBezTo>
                    <a:pt x="9626" y="452"/>
                    <a:pt x="9060" y="400"/>
                    <a:pt x="8494" y="349"/>
                  </a:cubicBezTo>
                  <a:cubicBezTo>
                    <a:pt x="8211" y="323"/>
                    <a:pt x="7928" y="297"/>
                    <a:pt x="7645" y="246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9" name="Google Shape;20079;p54"/>
            <p:cNvSpPr/>
            <p:nvPr/>
          </p:nvSpPr>
          <p:spPr>
            <a:xfrm>
              <a:off x="1683675" y="3716294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36" y="146"/>
                    <a:pt x="2673" y="56"/>
                    <a:pt x="4009" y="56"/>
                  </a:cubicBezTo>
                  <a:cubicBezTo>
                    <a:pt x="4938" y="56"/>
                    <a:pt x="5866" y="100"/>
                    <a:pt x="6795" y="194"/>
                  </a:cubicBezTo>
                  <a:cubicBezTo>
                    <a:pt x="8390" y="488"/>
                    <a:pt x="10010" y="546"/>
                    <a:pt x="11629" y="546"/>
                  </a:cubicBezTo>
                  <a:cubicBezTo>
                    <a:pt x="12283" y="546"/>
                    <a:pt x="12938" y="537"/>
                    <a:pt x="13590" y="529"/>
                  </a:cubicBezTo>
                  <a:lnTo>
                    <a:pt x="20385" y="375"/>
                  </a:lnTo>
                  <a:lnTo>
                    <a:pt x="23783" y="323"/>
                  </a:lnTo>
                  <a:cubicBezTo>
                    <a:pt x="24349" y="323"/>
                    <a:pt x="24915" y="323"/>
                    <a:pt x="25481" y="349"/>
                  </a:cubicBezTo>
                  <a:cubicBezTo>
                    <a:pt x="25765" y="349"/>
                    <a:pt x="26048" y="349"/>
                    <a:pt x="26331" y="375"/>
                  </a:cubicBezTo>
                  <a:cubicBezTo>
                    <a:pt x="26614" y="375"/>
                    <a:pt x="26897" y="426"/>
                    <a:pt x="27180" y="478"/>
                  </a:cubicBezTo>
                  <a:cubicBezTo>
                    <a:pt x="26897" y="426"/>
                    <a:pt x="26614" y="375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2"/>
                    <a:pt x="24349" y="272"/>
                    <a:pt x="23783" y="272"/>
                  </a:cubicBezTo>
                  <a:cubicBezTo>
                    <a:pt x="22650" y="272"/>
                    <a:pt x="21518" y="272"/>
                    <a:pt x="20385" y="323"/>
                  </a:cubicBezTo>
                  <a:cubicBezTo>
                    <a:pt x="18120" y="375"/>
                    <a:pt x="15855" y="478"/>
                    <a:pt x="13590" y="478"/>
                  </a:cubicBezTo>
                  <a:cubicBezTo>
                    <a:pt x="12458" y="478"/>
                    <a:pt x="11325" y="478"/>
                    <a:pt x="10193" y="452"/>
                  </a:cubicBezTo>
                  <a:cubicBezTo>
                    <a:pt x="9626" y="426"/>
                    <a:pt x="9060" y="400"/>
                    <a:pt x="8494" y="349"/>
                  </a:cubicBezTo>
                  <a:cubicBezTo>
                    <a:pt x="8211" y="297"/>
                    <a:pt x="7928" y="272"/>
                    <a:pt x="7645" y="220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80" name="Google Shape;20080;p54"/>
          <p:cNvGrpSpPr/>
          <p:nvPr/>
        </p:nvGrpSpPr>
        <p:grpSpPr>
          <a:xfrm>
            <a:off x="7839396" y="3783113"/>
            <a:ext cx="690191" cy="829784"/>
            <a:chOff x="994413" y="3774436"/>
            <a:chExt cx="399208" cy="479921"/>
          </a:xfrm>
        </p:grpSpPr>
        <p:sp>
          <p:nvSpPr>
            <p:cNvPr id="20081" name="Google Shape;20081;p54"/>
            <p:cNvSpPr/>
            <p:nvPr/>
          </p:nvSpPr>
          <p:spPr>
            <a:xfrm>
              <a:off x="1323518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493" y="0"/>
                  </a:moveTo>
                  <a:cubicBezTo>
                    <a:pt x="592" y="464"/>
                    <a:pt x="0" y="1467"/>
                    <a:pt x="26" y="2574"/>
                  </a:cubicBezTo>
                  <a:lnTo>
                    <a:pt x="283" y="2548"/>
                  </a:lnTo>
                  <a:cubicBezTo>
                    <a:pt x="283" y="1570"/>
                    <a:pt x="798" y="669"/>
                    <a:pt x="1596" y="232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2" name="Google Shape;20082;p54"/>
            <p:cNvSpPr/>
            <p:nvPr/>
          </p:nvSpPr>
          <p:spPr>
            <a:xfrm>
              <a:off x="1009475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30" y="0"/>
                  </a:moveTo>
                  <a:lnTo>
                    <a:pt x="1" y="232"/>
                  </a:lnTo>
                  <a:cubicBezTo>
                    <a:pt x="825" y="669"/>
                    <a:pt x="1339" y="1570"/>
                    <a:pt x="1314" y="2548"/>
                  </a:cubicBezTo>
                  <a:lnTo>
                    <a:pt x="1597" y="2574"/>
                  </a:lnTo>
                  <a:cubicBezTo>
                    <a:pt x="1597" y="1467"/>
                    <a:pt x="1030" y="464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3" name="Google Shape;20083;p54"/>
            <p:cNvSpPr/>
            <p:nvPr/>
          </p:nvSpPr>
          <p:spPr>
            <a:xfrm>
              <a:off x="1272958" y="3782398"/>
              <a:ext cx="38153" cy="87886"/>
            </a:xfrm>
            <a:custGeom>
              <a:rect b="b" l="l" r="r" t="t"/>
              <a:pathLst>
                <a:path extrusionOk="0" h="2550" w="1107">
                  <a:moveTo>
                    <a:pt x="927" y="1"/>
                  </a:moveTo>
                  <a:cubicBezTo>
                    <a:pt x="361" y="464"/>
                    <a:pt x="0" y="1468"/>
                    <a:pt x="0" y="2549"/>
                  </a:cubicBezTo>
                  <a:lnTo>
                    <a:pt x="283" y="2523"/>
                  </a:lnTo>
                  <a:cubicBezTo>
                    <a:pt x="258" y="1545"/>
                    <a:pt x="592" y="619"/>
                    <a:pt x="1107" y="207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4" name="Google Shape;20084;p54"/>
            <p:cNvSpPr/>
            <p:nvPr/>
          </p:nvSpPr>
          <p:spPr>
            <a:xfrm>
              <a:off x="1077784" y="3782398"/>
              <a:ext cx="37291" cy="87886"/>
            </a:xfrm>
            <a:custGeom>
              <a:rect b="b" l="l" r="r" t="t"/>
              <a:pathLst>
                <a:path extrusionOk="0" h="2550" w="1082">
                  <a:moveTo>
                    <a:pt x="155" y="1"/>
                  </a:moveTo>
                  <a:lnTo>
                    <a:pt x="1" y="207"/>
                  </a:lnTo>
                  <a:cubicBezTo>
                    <a:pt x="490" y="619"/>
                    <a:pt x="824" y="1545"/>
                    <a:pt x="824" y="2523"/>
                  </a:cubicBezTo>
                  <a:lnTo>
                    <a:pt x="1082" y="2549"/>
                  </a:lnTo>
                  <a:cubicBezTo>
                    <a:pt x="1082" y="1468"/>
                    <a:pt x="721" y="464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5" name="Google Shape;20085;p54"/>
            <p:cNvSpPr/>
            <p:nvPr/>
          </p:nvSpPr>
          <p:spPr>
            <a:xfrm>
              <a:off x="1222398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83" y="0"/>
                  </a:moveTo>
                  <a:cubicBezTo>
                    <a:pt x="103" y="464"/>
                    <a:pt x="0" y="1442"/>
                    <a:pt x="0" y="2497"/>
                  </a:cubicBezTo>
                  <a:lnTo>
                    <a:pt x="283" y="2497"/>
                  </a:lnTo>
                  <a:cubicBezTo>
                    <a:pt x="283" y="1468"/>
                    <a:pt x="386" y="515"/>
                    <a:pt x="515" y="103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6" name="Google Shape;20086;p54"/>
            <p:cNvSpPr/>
            <p:nvPr/>
          </p:nvSpPr>
          <p:spPr>
            <a:xfrm>
              <a:off x="1147885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57" y="0"/>
                  </a:moveTo>
                  <a:lnTo>
                    <a:pt x="0" y="103"/>
                  </a:lnTo>
                  <a:cubicBezTo>
                    <a:pt x="155" y="515"/>
                    <a:pt x="257" y="1468"/>
                    <a:pt x="232" y="2497"/>
                  </a:cubicBezTo>
                  <a:lnTo>
                    <a:pt x="515" y="2497"/>
                  </a:lnTo>
                  <a:cubicBezTo>
                    <a:pt x="515" y="1442"/>
                    <a:pt x="412" y="464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7" name="Google Shape;20087;p54"/>
            <p:cNvSpPr/>
            <p:nvPr/>
          </p:nvSpPr>
          <p:spPr>
            <a:xfrm>
              <a:off x="1052969" y="3869352"/>
              <a:ext cx="282096" cy="53248"/>
            </a:xfrm>
            <a:custGeom>
              <a:rect b="b" l="l" r="r" t="t"/>
              <a:pathLst>
                <a:path extrusionOk="0" h="1545" w="8185">
                  <a:moveTo>
                    <a:pt x="0" y="0"/>
                  </a:moveTo>
                  <a:lnTo>
                    <a:pt x="0" y="1545"/>
                  </a:lnTo>
                  <a:lnTo>
                    <a:pt x="8185" y="1545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8" name="Google Shape;20088;p54"/>
            <p:cNvSpPr/>
            <p:nvPr/>
          </p:nvSpPr>
          <p:spPr>
            <a:xfrm>
              <a:off x="105296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59" y="926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9" name="Google Shape;20089;p54"/>
            <p:cNvSpPr/>
            <p:nvPr/>
          </p:nvSpPr>
          <p:spPr>
            <a:xfrm>
              <a:off x="1104391" y="3922565"/>
              <a:ext cx="19576" cy="319387"/>
            </a:xfrm>
            <a:custGeom>
              <a:rect b="b" l="l" r="r" t="t"/>
              <a:pathLst>
                <a:path extrusionOk="0" h="9267" w="568">
                  <a:moveTo>
                    <a:pt x="233" y="1"/>
                  </a:moveTo>
                  <a:lnTo>
                    <a:pt x="1" y="9267"/>
                  </a:lnTo>
                  <a:lnTo>
                    <a:pt x="567" y="926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0" name="Google Shape;20090;p54"/>
            <p:cNvSpPr/>
            <p:nvPr/>
          </p:nvSpPr>
          <p:spPr>
            <a:xfrm>
              <a:off x="112393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0" y="1"/>
                  </a:moveTo>
                  <a:lnTo>
                    <a:pt x="0" y="9267"/>
                  </a:lnTo>
                  <a:lnTo>
                    <a:pt x="2033" y="9267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1" name="Google Shape;20091;p54"/>
            <p:cNvSpPr/>
            <p:nvPr/>
          </p:nvSpPr>
          <p:spPr>
            <a:xfrm>
              <a:off x="1175354" y="3922565"/>
              <a:ext cx="18680" cy="319387"/>
            </a:xfrm>
            <a:custGeom>
              <a:rect b="b" l="l" r="r" t="t"/>
              <a:pathLst>
                <a:path extrusionOk="0" h="9267" w="542">
                  <a:moveTo>
                    <a:pt x="207" y="1"/>
                  </a:moveTo>
                  <a:lnTo>
                    <a:pt x="1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2" name="Google Shape;20092;p54"/>
            <p:cNvSpPr/>
            <p:nvPr/>
          </p:nvSpPr>
          <p:spPr>
            <a:xfrm>
              <a:off x="119399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60" y="9267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3" name="Google Shape;20093;p54"/>
            <p:cNvSpPr/>
            <p:nvPr/>
          </p:nvSpPr>
          <p:spPr>
            <a:xfrm>
              <a:off x="1246351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06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4" name="Google Shape;20094;p54"/>
            <p:cNvSpPr/>
            <p:nvPr/>
          </p:nvSpPr>
          <p:spPr>
            <a:xfrm>
              <a:off x="126496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1" y="1"/>
                  </a:moveTo>
                  <a:lnTo>
                    <a:pt x="1" y="9267"/>
                  </a:lnTo>
                  <a:lnTo>
                    <a:pt x="2034" y="9267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5" name="Google Shape;20095;p54"/>
            <p:cNvSpPr/>
            <p:nvPr/>
          </p:nvSpPr>
          <p:spPr>
            <a:xfrm>
              <a:off x="1316418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32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6" name="Google Shape;20096;p54"/>
            <p:cNvSpPr/>
            <p:nvPr/>
          </p:nvSpPr>
          <p:spPr>
            <a:xfrm>
              <a:off x="1083126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77" y="1"/>
                    <a:pt x="0" y="52"/>
                    <a:pt x="0" y="129"/>
                  </a:cubicBezTo>
                  <a:cubicBezTo>
                    <a:pt x="0" y="207"/>
                    <a:pt x="77" y="284"/>
                    <a:pt x="155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7" name="Google Shape;20097;p54"/>
            <p:cNvSpPr/>
            <p:nvPr/>
          </p:nvSpPr>
          <p:spPr>
            <a:xfrm>
              <a:off x="115408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29" y="1"/>
                  </a:moveTo>
                  <a:cubicBezTo>
                    <a:pt x="52" y="1"/>
                    <a:pt x="0" y="52"/>
                    <a:pt x="0" y="129"/>
                  </a:cubicBezTo>
                  <a:cubicBezTo>
                    <a:pt x="0" y="207"/>
                    <a:pt x="52" y="284"/>
                    <a:pt x="129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8" name="Google Shape;20098;p54"/>
            <p:cNvSpPr/>
            <p:nvPr/>
          </p:nvSpPr>
          <p:spPr>
            <a:xfrm>
              <a:off x="1224156" y="3939419"/>
              <a:ext cx="10684" cy="9788"/>
            </a:xfrm>
            <a:custGeom>
              <a:rect b="b" l="l" r="r" t="t"/>
              <a:pathLst>
                <a:path extrusionOk="0" h="284" w="310">
                  <a:moveTo>
                    <a:pt x="155" y="1"/>
                  </a:moveTo>
                  <a:cubicBezTo>
                    <a:pt x="78" y="1"/>
                    <a:pt x="1" y="52"/>
                    <a:pt x="1" y="129"/>
                  </a:cubicBezTo>
                  <a:cubicBezTo>
                    <a:pt x="1" y="207"/>
                    <a:pt x="78" y="284"/>
                    <a:pt x="155" y="284"/>
                  </a:cubicBezTo>
                  <a:cubicBezTo>
                    <a:pt x="232" y="284"/>
                    <a:pt x="309" y="207"/>
                    <a:pt x="309" y="129"/>
                  </a:cubicBezTo>
                  <a:cubicBezTo>
                    <a:pt x="309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9" name="Google Shape;20099;p54"/>
            <p:cNvSpPr/>
            <p:nvPr/>
          </p:nvSpPr>
          <p:spPr>
            <a:xfrm>
              <a:off x="129511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52" y="1"/>
                    <a:pt x="1" y="52"/>
                    <a:pt x="1" y="129"/>
                  </a:cubicBezTo>
                  <a:cubicBezTo>
                    <a:pt x="1" y="207"/>
                    <a:pt x="52" y="284"/>
                    <a:pt x="155" y="284"/>
                  </a:cubicBezTo>
                  <a:cubicBezTo>
                    <a:pt x="232" y="284"/>
                    <a:pt x="284" y="207"/>
                    <a:pt x="284" y="129"/>
                  </a:cubicBezTo>
                  <a:cubicBezTo>
                    <a:pt x="284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0" name="Google Shape;20100;p54"/>
            <p:cNvSpPr/>
            <p:nvPr/>
          </p:nvSpPr>
          <p:spPr>
            <a:xfrm>
              <a:off x="1083126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77" y="1"/>
                    <a:pt x="0" y="78"/>
                    <a:pt x="0" y="155"/>
                  </a:cubicBezTo>
                  <a:cubicBezTo>
                    <a:pt x="0" y="233"/>
                    <a:pt x="77" y="284"/>
                    <a:pt x="155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1" name="Google Shape;20101;p54"/>
            <p:cNvSpPr/>
            <p:nvPr/>
          </p:nvSpPr>
          <p:spPr>
            <a:xfrm>
              <a:off x="115408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29" y="1"/>
                  </a:moveTo>
                  <a:cubicBezTo>
                    <a:pt x="52" y="1"/>
                    <a:pt x="0" y="78"/>
                    <a:pt x="0" y="155"/>
                  </a:cubicBezTo>
                  <a:cubicBezTo>
                    <a:pt x="0" y="233"/>
                    <a:pt x="52" y="284"/>
                    <a:pt x="129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2" name="Google Shape;20102;p54"/>
            <p:cNvSpPr/>
            <p:nvPr/>
          </p:nvSpPr>
          <p:spPr>
            <a:xfrm>
              <a:off x="1224156" y="4213517"/>
              <a:ext cx="10684" cy="9823"/>
            </a:xfrm>
            <a:custGeom>
              <a:rect b="b" l="l" r="r" t="t"/>
              <a:pathLst>
                <a:path extrusionOk="0" h="285" w="310">
                  <a:moveTo>
                    <a:pt x="155" y="1"/>
                  </a:moveTo>
                  <a:cubicBezTo>
                    <a:pt x="78" y="1"/>
                    <a:pt x="1" y="78"/>
                    <a:pt x="1" y="155"/>
                  </a:cubicBezTo>
                  <a:cubicBezTo>
                    <a:pt x="1" y="233"/>
                    <a:pt x="78" y="284"/>
                    <a:pt x="155" y="284"/>
                  </a:cubicBezTo>
                  <a:cubicBezTo>
                    <a:pt x="232" y="284"/>
                    <a:pt x="309" y="233"/>
                    <a:pt x="309" y="155"/>
                  </a:cubicBezTo>
                  <a:cubicBezTo>
                    <a:pt x="309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3" name="Google Shape;20103;p54"/>
            <p:cNvSpPr/>
            <p:nvPr/>
          </p:nvSpPr>
          <p:spPr>
            <a:xfrm>
              <a:off x="129511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52" y="1"/>
                    <a:pt x="1" y="78"/>
                    <a:pt x="1" y="155"/>
                  </a:cubicBezTo>
                  <a:cubicBezTo>
                    <a:pt x="1" y="233"/>
                    <a:pt x="52" y="284"/>
                    <a:pt x="155" y="284"/>
                  </a:cubicBezTo>
                  <a:cubicBezTo>
                    <a:pt x="232" y="284"/>
                    <a:pt x="284" y="233"/>
                    <a:pt x="284" y="155"/>
                  </a:cubicBezTo>
                  <a:cubicBezTo>
                    <a:pt x="284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4" name="Google Shape;20104;p54"/>
            <p:cNvSpPr/>
            <p:nvPr/>
          </p:nvSpPr>
          <p:spPr>
            <a:xfrm>
              <a:off x="1076026" y="4241916"/>
              <a:ext cx="235982" cy="12442"/>
            </a:xfrm>
            <a:custGeom>
              <a:rect b="b" l="l" r="r" t="t"/>
              <a:pathLst>
                <a:path extrusionOk="0" h="361" w="6847">
                  <a:moveTo>
                    <a:pt x="0" y="1"/>
                  </a:moveTo>
                  <a:lnTo>
                    <a:pt x="386" y="361"/>
                  </a:lnTo>
                  <a:lnTo>
                    <a:pt x="6461" y="361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5" name="Google Shape;20105;p54"/>
            <p:cNvSpPr/>
            <p:nvPr/>
          </p:nvSpPr>
          <p:spPr>
            <a:xfrm>
              <a:off x="994413" y="3774436"/>
              <a:ext cx="399208" cy="18646"/>
            </a:xfrm>
            <a:custGeom>
              <a:rect b="b" l="l" r="r" t="t"/>
              <a:pathLst>
                <a:path extrusionOk="0" h="541" w="11583">
                  <a:moveTo>
                    <a:pt x="0" y="0"/>
                  </a:moveTo>
                  <a:lnTo>
                    <a:pt x="0" y="541"/>
                  </a:lnTo>
                  <a:lnTo>
                    <a:pt x="11583" y="541"/>
                  </a:lnTo>
                  <a:lnTo>
                    <a:pt x="11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6" name="Google Shape;20106;p54"/>
            <p:cNvSpPr/>
            <p:nvPr/>
          </p:nvSpPr>
          <p:spPr>
            <a:xfrm>
              <a:off x="1150539" y="3869352"/>
              <a:ext cx="184526" cy="53248"/>
            </a:xfrm>
            <a:custGeom>
              <a:rect b="b" l="l" r="r" t="t"/>
              <a:pathLst>
                <a:path extrusionOk="0" h="1545" w="5354">
                  <a:moveTo>
                    <a:pt x="2780" y="0"/>
                  </a:moveTo>
                  <a:cubicBezTo>
                    <a:pt x="2368" y="386"/>
                    <a:pt x="1545" y="901"/>
                    <a:pt x="0" y="1545"/>
                  </a:cubicBezTo>
                  <a:lnTo>
                    <a:pt x="5354" y="1545"/>
                  </a:lnTo>
                  <a:lnTo>
                    <a:pt x="5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7" name="Google Shape;20107;p54"/>
            <p:cNvSpPr/>
            <p:nvPr/>
          </p:nvSpPr>
          <p:spPr>
            <a:xfrm>
              <a:off x="1280058" y="3869352"/>
              <a:ext cx="55006" cy="53248"/>
            </a:xfrm>
            <a:custGeom>
              <a:rect b="b" l="l" r="r" t="t"/>
              <a:pathLst>
                <a:path extrusionOk="0" h="1545" w="1596">
                  <a:moveTo>
                    <a:pt x="824" y="0"/>
                  </a:moveTo>
                  <a:cubicBezTo>
                    <a:pt x="695" y="386"/>
                    <a:pt x="463" y="901"/>
                    <a:pt x="0" y="1545"/>
                  </a:cubicBezTo>
                  <a:lnTo>
                    <a:pt x="1596" y="1545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8" name="Google Shape;20108;p54"/>
            <p:cNvSpPr/>
            <p:nvPr/>
          </p:nvSpPr>
          <p:spPr>
            <a:xfrm>
              <a:off x="1060034" y="3959822"/>
              <a:ext cx="33776" cy="262623"/>
            </a:xfrm>
            <a:custGeom>
              <a:rect b="b" l="l" r="r" t="t"/>
              <a:pathLst>
                <a:path extrusionOk="0" h="7620" w="980">
                  <a:moveTo>
                    <a:pt x="567" y="1"/>
                  </a:moveTo>
                  <a:lnTo>
                    <a:pt x="567" y="26"/>
                  </a:lnTo>
                  <a:cubicBezTo>
                    <a:pt x="850" y="593"/>
                    <a:pt x="902" y="1262"/>
                    <a:pt x="876" y="1880"/>
                  </a:cubicBezTo>
                  <a:cubicBezTo>
                    <a:pt x="850" y="2523"/>
                    <a:pt x="747" y="3167"/>
                    <a:pt x="619" y="3810"/>
                  </a:cubicBezTo>
                  <a:cubicBezTo>
                    <a:pt x="516" y="4428"/>
                    <a:pt x="336" y="5071"/>
                    <a:pt x="207" y="5689"/>
                  </a:cubicBezTo>
                  <a:cubicBezTo>
                    <a:pt x="78" y="6332"/>
                    <a:pt x="1" y="6976"/>
                    <a:pt x="104" y="7619"/>
                  </a:cubicBezTo>
                  <a:cubicBezTo>
                    <a:pt x="52" y="6976"/>
                    <a:pt x="155" y="6332"/>
                    <a:pt x="284" y="5715"/>
                  </a:cubicBezTo>
                  <a:cubicBezTo>
                    <a:pt x="387" y="5071"/>
                    <a:pt x="516" y="4428"/>
                    <a:pt x="670" y="3810"/>
                  </a:cubicBezTo>
                  <a:cubicBezTo>
                    <a:pt x="825" y="3192"/>
                    <a:pt x="928" y="2549"/>
                    <a:pt x="953" y="1905"/>
                  </a:cubicBezTo>
                  <a:cubicBezTo>
                    <a:pt x="979" y="1262"/>
                    <a:pt x="902" y="567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9" name="Google Shape;20109;p54"/>
            <p:cNvSpPr/>
            <p:nvPr/>
          </p:nvSpPr>
          <p:spPr>
            <a:xfrm>
              <a:off x="1142543" y="3979329"/>
              <a:ext cx="22230" cy="213304"/>
            </a:xfrm>
            <a:custGeom>
              <a:rect b="b" l="l" r="r" t="t"/>
              <a:pathLst>
                <a:path extrusionOk="0" h="6189" w="645">
                  <a:moveTo>
                    <a:pt x="536" y="3825"/>
                  </a:moveTo>
                  <a:cubicBezTo>
                    <a:pt x="538" y="3825"/>
                    <a:pt x="540" y="3827"/>
                    <a:pt x="541" y="3832"/>
                  </a:cubicBezTo>
                  <a:lnTo>
                    <a:pt x="541" y="3832"/>
                  </a:lnTo>
                  <a:cubicBezTo>
                    <a:pt x="533" y="3829"/>
                    <a:pt x="534" y="3825"/>
                    <a:pt x="536" y="3825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61" y="773"/>
                    <a:pt x="335" y="1648"/>
                    <a:pt x="258" y="2498"/>
                  </a:cubicBezTo>
                  <a:cubicBezTo>
                    <a:pt x="207" y="3347"/>
                    <a:pt x="52" y="4196"/>
                    <a:pt x="1" y="5046"/>
                  </a:cubicBezTo>
                  <a:cubicBezTo>
                    <a:pt x="1" y="5252"/>
                    <a:pt x="1" y="5458"/>
                    <a:pt x="52" y="5689"/>
                  </a:cubicBezTo>
                  <a:cubicBezTo>
                    <a:pt x="52" y="5792"/>
                    <a:pt x="78" y="5895"/>
                    <a:pt x="129" y="5998"/>
                  </a:cubicBezTo>
                  <a:cubicBezTo>
                    <a:pt x="155" y="6049"/>
                    <a:pt x="155" y="6101"/>
                    <a:pt x="207" y="6152"/>
                  </a:cubicBezTo>
                  <a:cubicBezTo>
                    <a:pt x="225" y="6171"/>
                    <a:pt x="256" y="6189"/>
                    <a:pt x="291" y="6189"/>
                  </a:cubicBezTo>
                  <a:cubicBezTo>
                    <a:pt x="305" y="6189"/>
                    <a:pt x="320" y="6186"/>
                    <a:pt x="335" y="6178"/>
                  </a:cubicBezTo>
                  <a:cubicBezTo>
                    <a:pt x="361" y="6152"/>
                    <a:pt x="387" y="6127"/>
                    <a:pt x="387" y="6101"/>
                  </a:cubicBezTo>
                  <a:cubicBezTo>
                    <a:pt x="490" y="5895"/>
                    <a:pt x="515" y="5663"/>
                    <a:pt x="541" y="5458"/>
                  </a:cubicBezTo>
                  <a:cubicBezTo>
                    <a:pt x="567" y="5252"/>
                    <a:pt x="593" y="5046"/>
                    <a:pt x="618" y="4814"/>
                  </a:cubicBezTo>
                  <a:cubicBezTo>
                    <a:pt x="618" y="4608"/>
                    <a:pt x="644" y="4402"/>
                    <a:pt x="618" y="4196"/>
                  </a:cubicBezTo>
                  <a:cubicBezTo>
                    <a:pt x="618" y="4068"/>
                    <a:pt x="618" y="3965"/>
                    <a:pt x="618" y="3862"/>
                  </a:cubicBezTo>
                  <a:cubicBezTo>
                    <a:pt x="618" y="3836"/>
                    <a:pt x="618" y="3836"/>
                    <a:pt x="593" y="3810"/>
                  </a:cubicBezTo>
                  <a:cubicBezTo>
                    <a:pt x="593" y="3810"/>
                    <a:pt x="593" y="3810"/>
                    <a:pt x="593" y="3785"/>
                  </a:cubicBezTo>
                  <a:cubicBezTo>
                    <a:pt x="593" y="3785"/>
                    <a:pt x="567" y="3785"/>
                    <a:pt x="567" y="3759"/>
                  </a:cubicBezTo>
                  <a:cubicBezTo>
                    <a:pt x="541" y="3759"/>
                    <a:pt x="515" y="3785"/>
                    <a:pt x="515" y="3785"/>
                  </a:cubicBezTo>
                  <a:cubicBezTo>
                    <a:pt x="490" y="3810"/>
                    <a:pt x="490" y="3836"/>
                    <a:pt x="490" y="3862"/>
                  </a:cubicBezTo>
                  <a:cubicBezTo>
                    <a:pt x="464" y="3913"/>
                    <a:pt x="464" y="3965"/>
                    <a:pt x="438" y="4016"/>
                  </a:cubicBezTo>
                  <a:cubicBezTo>
                    <a:pt x="361" y="4454"/>
                    <a:pt x="310" y="4866"/>
                    <a:pt x="258" y="5303"/>
                  </a:cubicBezTo>
                  <a:lnTo>
                    <a:pt x="284" y="5303"/>
                  </a:lnTo>
                  <a:cubicBezTo>
                    <a:pt x="361" y="4866"/>
                    <a:pt x="412" y="4454"/>
                    <a:pt x="490" y="4042"/>
                  </a:cubicBezTo>
                  <a:cubicBezTo>
                    <a:pt x="515" y="3990"/>
                    <a:pt x="515" y="3939"/>
                    <a:pt x="541" y="3887"/>
                  </a:cubicBezTo>
                  <a:cubicBezTo>
                    <a:pt x="541" y="3982"/>
                    <a:pt x="541" y="4078"/>
                    <a:pt x="541" y="4196"/>
                  </a:cubicBezTo>
                  <a:cubicBezTo>
                    <a:pt x="541" y="4402"/>
                    <a:pt x="541" y="4608"/>
                    <a:pt x="515" y="4814"/>
                  </a:cubicBezTo>
                  <a:cubicBezTo>
                    <a:pt x="515" y="5020"/>
                    <a:pt x="490" y="5252"/>
                    <a:pt x="464" y="5458"/>
                  </a:cubicBezTo>
                  <a:cubicBezTo>
                    <a:pt x="438" y="5663"/>
                    <a:pt x="412" y="5869"/>
                    <a:pt x="335" y="6049"/>
                  </a:cubicBezTo>
                  <a:cubicBezTo>
                    <a:pt x="310" y="6075"/>
                    <a:pt x="310" y="6101"/>
                    <a:pt x="284" y="6101"/>
                  </a:cubicBezTo>
                  <a:lnTo>
                    <a:pt x="258" y="6101"/>
                  </a:lnTo>
                  <a:cubicBezTo>
                    <a:pt x="232" y="6049"/>
                    <a:pt x="207" y="6024"/>
                    <a:pt x="207" y="5972"/>
                  </a:cubicBezTo>
                  <a:cubicBezTo>
                    <a:pt x="155" y="5869"/>
                    <a:pt x="129" y="5766"/>
                    <a:pt x="104" y="5663"/>
                  </a:cubicBezTo>
                  <a:cubicBezTo>
                    <a:pt x="52" y="5458"/>
                    <a:pt x="52" y="5252"/>
                    <a:pt x="52" y="5046"/>
                  </a:cubicBezTo>
                  <a:cubicBezTo>
                    <a:pt x="52" y="4196"/>
                    <a:pt x="258" y="3347"/>
                    <a:pt x="335" y="2498"/>
                  </a:cubicBezTo>
                  <a:cubicBezTo>
                    <a:pt x="387" y="2086"/>
                    <a:pt x="387" y="1648"/>
                    <a:pt x="335" y="1211"/>
                  </a:cubicBezTo>
                  <a:cubicBezTo>
                    <a:pt x="310" y="799"/>
                    <a:pt x="207" y="36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0" name="Google Shape;20110;p54"/>
            <p:cNvSpPr/>
            <p:nvPr/>
          </p:nvSpPr>
          <p:spPr>
            <a:xfrm>
              <a:off x="1154089" y="3971368"/>
              <a:ext cx="15992" cy="104705"/>
            </a:xfrm>
            <a:custGeom>
              <a:rect b="b" l="l" r="r" t="t"/>
              <a:pathLst>
                <a:path extrusionOk="0" h="3038" w="464">
                  <a:moveTo>
                    <a:pt x="0" y="0"/>
                  </a:moveTo>
                  <a:lnTo>
                    <a:pt x="0" y="26"/>
                  </a:lnTo>
                  <a:cubicBezTo>
                    <a:pt x="77" y="258"/>
                    <a:pt x="155" y="515"/>
                    <a:pt x="206" y="747"/>
                  </a:cubicBezTo>
                  <a:cubicBezTo>
                    <a:pt x="283" y="1004"/>
                    <a:pt x="335" y="1261"/>
                    <a:pt x="335" y="1519"/>
                  </a:cubicBezTo>
                  <a:cubicBezTo>
                    <a:pt x="361" y="2008"/>
                    <a:pt x="335" y="2523"/>
                    <a:pt x="258" y="3037"/>
                  </a:cubicBezTo>
                  <a:cubicBezTo>
                    <a:pt x="438" y="2548"/>
                    <a:pt x="464" y="2008"/>
                    <a:pt x="386" y="1493"/>
                  </a:cubicBezTo>
                  <a:cubicBezTo>
                    <a:pt x="361" y="1236"/>
                    <a:pt x="335" y="978"/>
                    <a:pt x="283" y="747"/>
                  </a:cubicBezTo>
                  <a:cubicBezTo>
                    <a:pt x="232" y="489"/>
                    <a:pt x="129" y="2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1" name="Google Shape;20111;p54"/>
            <p:cNvSpPr/>
            <p:nvPr/>
          </p:nvSpPr>
          <p:spPr>
            <a:xfrm>
              <a:off x="1084884" y="4133696"/>
              <a:ext cx="8030" cy="61244"/>
            </a:xfrm>
            <a:custGeom>
              <a:rect b="b" l="l" r="r" t="t"/>
              <a:pathLst>
                <a:path extrusionOk="0" h="1777" w="233">
                  <a:moveTo>
                    <a:pt x="52" y="0"/>
                  </a:moveTo>
                  <a:cubicBezTo>
                    <a:pt x="1" y="129"/>
                    <a:pt x="1" y="284"/>
                    <a:pt x="1" y="438"/>
                  </a:cubicBezTo>
                  <a:cubicBezTo>
                    <a:pt x="26" y="592"/>
                    <a:pt x="52" y="747"/>
                    <a:pt x="52" y="901"/>
                  </a:cubicBezTo>
                  <a:cubicBezTo>
                    <a:pt x="52" y="1184"/>
                    <a:pt x="104" y="1493"/>
                    <a:pt x="232" y="1776"/>
                  </a:cubicBezTo>
                  <a:lnTo>
                    <a:pt x="232" y="1751"/>
                  </a:lnTo>
                  <a:cubicBezTo>
                    <a:pt x="207" y="1468"/>
                    <a:pt x="155" y="1184"/>
                    <a:pt x="78" y="876"/>
                  </a:cubicBezTo>
                  <a:cubicBezTo>
                    <a:pt x="52" y="747"/>
                    <a:pt x="52" y="592"/>
                    <a:pt x="78" y="438"/>
                  </a:cubicBezTo>
                  <a:cubicBezTo>
                    <a:pt x="78" y="284"/>
                    <a:pt x="78" y="155"/>
                    <a:pt x="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2" name="Google Shape;20112;p54"/>
            <p:cNvSpPr/>
            <p:nvPr/>
          </p:nvSpPr>
          <p:spPr>
            <a:xfrm>
              <a:off x="1207303" y="3970471"/>
              <a:ext cx="34637" cy="225367"/>
            </a:xfrm>
            <a:custGeom>
              <a:rect b="b" l="l" r="r" t="t"/>
              <a:pathLst>
                <a:path extrusionOk="0" h="6539" w="1005">
                  <a:moveTo>
                    <a:pt x="1" y="1"/>
                  </a:moveTo>
                  <a:cubicBezTo>
                    <a:pt x="104" y="206"/>
                    <a:pt x="155" y="464"/>
                    <a:pt x="206" y="695"/>
                  </a:cubicBezTo>
                  <a:cubicBezTo>
                    <a:pt x="232" y="953"/>
                    <a:pt x="258" y="1185"/>
                    <a:pt x="258" y="1442"/>
                  </a:cubicBezTo>
                  <a:cubicBezTo>
                    <a:pt x="284" y="1931"/>
                    <a:pt x="258" y="2420"/>
                    <a:pt x="258" y="2909"/>
                  </a:cubicBezTo>
                  <a:lnTo>
                    <a:pt x="232" y="4402"/>
                  </a:lnTo>
                  <a:cubicBezTo>
                    <a:pt x="206" y="4891"/>
                    <a:pt x="181" y="5380"/>
                    <a:pt x="232" y="5895"/>
                  </a:cubicBezTo>
                  <a:cubicBezTo>
                    <a:pt x="258" y="5998"/>
                    <a:pt x="284" y="6126"/>
                    <a:pt x="309" y="6255"/>
                  </a:cubicBezTo>
                  <a:cubicBezTo>
                    <a:pt x="361" y="6358"/>
                    <a:pt x="412" y="6512"/>
                    <a:pt x="567" y="6538"/>
                  </a:cubicBezTo>
                  <a:cubicBezTo>
                    <a:pt x="670" y="6538"/>
                    <a:pt x="721" y="6487"/>
                    <a:pt x="747" y="6435"/>
                  </a:cubicBezTo>
                  <a:cubicBezTo>
                    <a:pt x="773" y="6358"/>
                    <a:pt x="798" y="6306"/>
                    <a:pt x="824" y="6255"/>
                  </a:cubicBezTo>
                  <a:cubicBezTo>
                    <a:pt x="850" y="6126"/>
                    <a:pt x="876" y="5998"/>
                    <a:pt x="901" y="5869"/>
                  </a:cubicBezTo>
                  <a:cubicBezTo>
                    <a:pt x="979" y="5380"/>
                    <a:pt x="1004" y="4891"/>
                    <a:pt x="1004" y="4402"/>
                  </a:cubicBezTo>
                  <a:cubicBezTo>
                    <a:pt x="1004" y="4144"/>
                    <a:pt x="1004" y="3887"/>
                    <a:pt x="979" y="3655"/>
                  </a:cubicBezTo>
                  <a:cubicBezTo>
                    <a:pt x="953" y="3578"/>
                    <a:pt x="953" y="3527"/>
                    <a:pt x="927" y="3450"/>
                  </a:cubicBezTo>
                  <a:cubicBezTo>
                    <a:pt x="927" y="3450"/>
                    <a:pt x="927" y="3424"/>
                    <a:pt x="927" y="3424"/>
                  </a:cubicBezTo>
                  <a:cubicBezTo>
                    <a:pt x="901" y="3398"/>
                    <a:pt x="927" y="3372"/>
                    <a:pt x="850" y="3372"/>
                  </a:cubicBezTo>
                  <a:cubicBezTo>
                    <a:pt x="773" y="3398"/>
                    <a:pt x="798" y="3424"/>
                    <a:pt x="773" y="3475"/>
                  </a:cubicBezTo>
                  <a:cubicBezTo>
                    <a:pt x="747" y="3604"/>
                    <a:pt x="721" y="3707"/>
                    <a:pt x="721" y="3836"/>
                  </a:cubicBezTo>
                  <a:cubicBezTo>
                    <a:pt x="644" y="4325"/>
                    <a:pt x="567" y="4814"/>
                    <a:pt x="567" y="5303"/>
                  </a:cubicBezTo>
                  <a:lnTo>
                    <a:pt x="593" y="5303"/>
                  </a:lnTo>
                  <a:cubicBezTo>
                    <a:pt x="618" y="4814"/>
                    <a:pt x="670" y="4325"/>
                    <a:pt x="773" y="3836"/>
                  </a:cubicBezTo>
                  <a:cubicBezTo>
                    <a:pt x="798" y="3733"/>
                    <a:pt x="824" y="3604"/>
                    <a:pt x="850" y="3475"/>
                  </a:cubicBezTo>
                  <a:cubicBezTo>
                    <a:pt x="876" y="3527"/>
                    <a:pt x="876" y="3604"/>
                    <a:pt x="876" y="3655"/>
                  </a:cubicBezTo>
                  <a:cubicBezTo>
                    <a:pt x="901" y="3913"/>
                    <a:pt x="927" y="4144"/>
                    <a:pt x="927" y="4402"/>
                  </a:cubicBezTo>
                  <a:cubicBezTo>
                    <a:pt x="927" y="4891"/>
                    <a:pt x="901" y="5380"/>
                    <a:pt x="824" y="5869"/>
                  </a:cubicBezTo>
                  <a:cubicBezTo>
                    <a:pt x="824" y="5998"/>
                    <a:pt x="798" y="6101"/>
                    <a:pt x="747" y="6229"/>
                  </a:cubicBezTo>
                  <a:cubicBezTo>
                    <a:pt x="721" y="6332"/>
                    <a:pt x="670" y="6487"/>
                    <a:pt x="567" y="6487"/>
                  </a:cubicBezTo>
                  <a:cubicBezTo>
                    <a:pt x="490" y="6461"/>
                    <a:pt x="412" y="6332"/>
                    <a:pt x="361" y="6229"/>
                  </a:cubicBezTo>
                  <a:cubicBezTo>
                    <a:pt x="335" y="6126"/>
                    <a:pt x="309" y="5998"/>
                    <a:pt x="284" y="5869"/>
                  </a:cubicBezTo>
                  <a:cubicBezTo>
                    <a:pt x="181" y="4891"/>
                    <a:pt x="284" y="3913"/>
                    <a:pt x="335" y="2909"/>
                  </a:cubicBezTo>
                  <a:cubicBezTo>
                    <a:pt x="361" y="2420"/>
                    <a:pt x="361" y="1931"/>
                    <a:pt x="335" y="1442"/>
                  </a:cubicBezTo>
                  <a:cubicBezTo>
                    <a:pt x="284" y="953"/>
                    <a:pt x="258" y="43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3" name="Google Shape;20113;p54"/>
            <p:cNvSpPr/>
            <p:nvPr/>
          </p:nvSpPr>
          <p:spPr>
            <a:xfrm>
              <a:off x="1233013" y="3976296"/>
              <a:ext cx="12476" cy="74927"/>
            </a:xfrm>
            <a:custGeom>
              <a:rect b="b" l="l" r="r" t="t"/>
              <a:pathLst>
                <a:path extrusionOk="0" h="2174" w="362">
                  <a:moveTo>
                    <a:pt x="258" y="63"/>
                  </a:moveTo>
                  <a:lnTo>
                    <a:pt x="258" y="63"/>
                  </a:lnTo>
                  <a:cubicBezTo>
                    <a:pt x="263" y="72"/>
                    <a:pt x="266" y="80"/>
                    <a:pt x="269" y="89"/>
                  </a:cubicBezTo>
                  <a:lnTo>
                    <a:pt x="269" y="89"/>
                  </a:lnTo>
                  <a:cubicBezTo>
                    <a:pt x="258" y="87"/>
                    <a:pt x="258" y="82"/>
                    <a:pt x="258" y="63"/>
                  </a:cubicBezTo>
                  <a:close/>
                  <a:moveTo>
                    <a:pt x="273" y="0"/>
                  </a:moveTo>
                  <a:cubicBezTo>
                    <a:pt x="256" y="0"/>
                    <a:pt x="250" y="12"/>
                    <a:pt x="233" y="12"/>
                  </a:cubicBezTo>
                  <a:cubicBezTo>
                    <a:pt x="233" y="37"/>
                    <a:pt x="207" y="37"/>
                    <a:pt x="207" y="63"/>
                  </a:cubicBezTo>
                  <a:cubicBezTo>
                    <a:pt x="181" y="89"/>
                    <a:pt x="181" y="115"/>
                    <a:pt x="181" y="140"/>
                  </a:cubicBezTo>
                  <a:cubicBezTo>
                    <a:pt x="104" y="372"/>
                    <a:pt x="78" y="604"/>
                    <a:pt x="52" y="835"/>
                  </a:cubicBezTo>
                  <a:cubicBezTo>
                    <a:pt x="52" y="1041"/>
                    <a:pt x="27" y="1273"/>
                    <a:pt x="1" y="1505"/>
                  </a:cubicBezTo>
                  <a:cubicBezTo>
                    <a:pt x="1" y="1736"/>
                    <a:pt x="1" y="1968"/>
                    <a:pt x="78" y="2174"/>
                  </a:cubicBezTo>
                  <a:lnTo>
                    <a:pt x="78" y="1505"/>
                  </a:lnTo>
                  <a:cubicBezTo>
                    <a:pt x="52" y="1273"/>
                    <a:pt x="52" y="1041"/>
                    <a:pt x="104" y="835"/>
                  </a:cubicBezTo>
                  <a:cubicBezTo>
                    <a:pt x="155" y="604"/>
                    <a:pt x="181" y="398"/>
                    <a:pt x="258" y="166"/>
                  </a:cubicBezTo>
                  <a:cubicBezTo>
                    <a:pt x="258" y="143"/>
                    <a:pt x="258" y="119"/>
                    <a:pt x="278" y="115"/>
                  </a:cubicBezTo>
                  <a:lnTo>
                    <a:pt x="278" y="115"/>
                  </a:lnTo>
                  <a:cubicBezTo>
                    <a:pt x="287" y="149"/>
                    <a:pt x="293" y="184"/>
                    <a:pt x="310" y="218"/>
                  </a:cubicBezTo>
                  <a:cubicBezTo>
                    <a:pt x="310" y="346"/>
                    <a:pt x="310" y="449"/>
                    <a:pt x="336" y="552"/>
                  </a:cubicBezTo>
                  <a:cubicBezTo>
                    <a:pt x="361" y="449"/>
                    <a:pt x="361" y="346"/>
                    <a:pt x="361" y="218"/>
                  </a:cubicBezTo>
                  <a:cubicBezTo>
                    <a:pt x="361" y="166"/>
                    <a:pt x="361" y="115"/>
                    <a:pt x="336" y="37"/>
                  </a:cubicBezTo>
                  <a:cubicBezTo>
                    <a:pt x="336" y="12"/>
                    <a:pt x="310" y="12"/>
                    <a:pt x="310" y="12"/>
                  </a:cubicBezTo>
                  <a:cubicBezTo>
                    <a:pt x="293" y="3"/>
                    <a:pt x="281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4" name="Google Shape;20114;p54"/>
            <p:cNvSpPr/>
            <p:nvPr/>
          </p:nvSpPr>
          <p:spPr>
            <a:xfrm>
              <a:off x="1274716" y="3964233"/>
              <a:ext cx="32880" cy="232604"/>
            </a:xfrm>
            <a:custGeom>
              <a:rect b="b" l="l" r="r" t="t"/>
              <a:pathLst>
                <a:path extrusionOk="0" h="6749" w="954">
                  <a:moveTo>
                    <a:pt x="155" y="4300"/>
                  </a:moveTo>
                  <a:cubicBezTo>
                    <a:pt x="181" y="4351"/>
                    <a:pt x="207" y="4428"/>
                    <a:pt x="207" y="4506"/>
                  </a:cubicBezTo>
                  <a:lnTo>
                    <a:pt x="232" y="4506"/>
                  </a:lnTo>
                  <a:cubicBezTo>
                    <a:pt x="207" y="4428"/>
                    <a:pt x="207" y="4351"/>
                    <a:pt x="155" y="4300"/>
                  </a:cubicBezTo>
                  <a:close/>
                  <a:moveTo>
                    <a:pt x="471" y="1"/>
                  </a:moveTo>
                  <a:cubicBezTo>
                    <a:pt x="435" y="1"/>
                    <a:pt x="398" y="9"/>
                    <a:pt x="361" y="27"/>
                  </a:cubicBezTo>
                  <a:cubicBezTo>
                    <a:pt x="207" y="104"/>
                    <a:pt x="129" y="233"/>
                    <a:pt x="104" y="362"/>
                  </a:cubicBezTo>
                  <a:cubicBezTo>
                    <a:pt x="1" y="645"/>
                    <a:pt x="1" y="928"/>
                    <a:pt x="1" y="1211"/>
                  </a:cubicBezTo>
                  <a:cubicBezTo>
                    <a:pt x="26" y="1777"/>
                    <a:pt x="129" y="2344"/>
                    <a:pt x="232" y="2884"/>
                  </a:cubicBezTo>
                  <a:lnTo>
                    <a:pt x="541" y="4557"/>
                  </a:lnTo>
                  <a:cubicBezTo>
                    <a:pt x="593" y="4814"/>
                    <a:pt x="618" y="5098"/>
                    <a:pt x="670" y="5381"/>
                  </a:cubicBezTo>
                  <a:cubicBezTo>
                    <a:pt x="696" y="5664"/>
                    <a:pt x="696" y="5947"/>
                    <a:pt x="644" y="6204"/>
                  </a:cubicBezTo>
                  <a:cubicBezTo>
                    <a:pt x="618" y="6333"/>
                    <a:pt x="541" y="6462"/>
                    <a:pt x="464" y="6565"/>
                  </a:cubicBezTo>
                  <a:cubicBezTo>
                    <a:pt x="442" y="6609"/>
                    <a:pt x="400" y="6673"/>
                    <a:pt x="373" y="6673"/>
                  </a:cubicBezTo>
                  <a:cubicBezTo>
                    <a:pt x="369" y="6673"/>
                    <a:pt x="365" y="6671"/>
                    <a:pt x="361" y="6668"/>
                  </a:cubicBezTo>
                  <a:cubicBezTo>
                    <a:pt x="310" y="6668"/>
                    <a:pt x="284" y="6590"/>
                    <a:pt x="258" y="6539"/>
                  </a:cubicBezTo>
                  <a:cubicBezTo>
                    <a:pt x="155" y="6282"/>
                    <a:pt x="129" y="5998"/>
                    <a:pt x="104" y="5715"/>
                  </a:cubicBezTo>
                  <a:cubicBezTo>
                    <a:pt x="78" y="5432"/>
                    <a:pt x="78" y="5149"/>
                    <a:pt x="78" y="4866"/>
                  </a:cubicBezTo>
                  <a:cubicBezTo>
                    <a:pt x="78" y="4737"/>
                    <a:pt x="78" y="4583"/>
                    <a:pt x="78" y="4454"/>
                  </a:cubicBezTo>
                  <a:cubicBezTo>
                    <a:pt x="104" y="4428"/>
                    <a:pt x="104" y="4377"/>
                    <a:pt x="104" y="4351"/>
                  </a:cubicBezTo>
                  <a:cubicBezTo>
                    <a:pt x="104" y="4330"/>
                    <a:pt x="121" y="4293"/>
                    <a:pt x="141" y="4293"/>
                  </a:cubicBezTo>
                  <a:cubicBezTo>
                    <a:pt x="145" y="4293"/>
                    <a:pt x="150" y="4295"/>
                    <a:pt x="155" y="4300"/>
                  </a:cubicBezTo>
                  <a:cubicBezTo>
                    <a:pt x="155" y="4287"/>
                    <a:pt x="142" y="4280"/>
                    <a:pt x="129" y="4280"/>
                  </a:cubicBezTo>
                  <a:cubicBezTo>
                    <a:pt x="117" y="4280"/>
                    <a:pt x="104" y="4287"/>
                    <a:pt x="104" y="4300"/>
                  </a:cubicBezTo>
                  <a:cubicBezTo>
                    <a:pt x="104" y="4325"/>
                    <a:pt x="78" y="4325"/>
                    <a:pt x="78" y="4351"/>
                  </a:cubicBezTo>
                  <a:cubicBezTo>
                    <a:pt x="78" y="4377"/>
                    <a:pt x="78" y="4428"/>
                    <a:pt x="52" y="4454"/>
                  </a:cubicBezTo>
                  <a:cubicBezTo>
                    <a:pt x="52" y="4583"/>
                    <a:pt x="26" y="4737"/>
                    <a:pt x="26" y="4866"/>
                  </a:cubicBezTo>
                  <a:cubicBezTo>
                    <a:pt x="26" y="5149"/>
                    <a:pt x="26" y="5432"/>
                    <a:pt x="52" y="5715"/>
                  </a:cubicBezTo>
                  <a:cubicBezTo>
                    <a:pt x="78" y="5998"/>
                    <a:pt x="104" y="6282"/>
                    <a:pt x="181" y="6565"/>
                  </a:cubicBezTo>
                  <a:cubicBezTo>
                    <a:pt x="207" y="6616"/>
                    <a:pt x="232" y="6719"/>
                    <a:pt x="335" y="6745"/>
                  </a:cubicBezTo>
                  <a:cubicBezTo>
                    <a:pt x="349" y="6748"/>
                    <a:pt x="362" y="6749"/>
                    <a:pt x="374" y="6749"/>
                  </a:cubicBezTo>
                  <a:cubicBezTo>
                    <a:pt x="470" y="6749"/>
                    <a:pt x="495" y="6662"/>
                    <a:pt x="541" y="6616"/>
                  </a:cubicBezTo>
                  <a:cubicBezTo>
                    <a:pt x="618" y="6513"/>
                    <a:pt x="696" y="6359"/>
                    <a:pt x="721" y="6230"/>
                  </a:cubicBezTo>
                  <a:cubicBezTo>
                    <a:pt x="799" y="5947"/>
                    <a:pt x="773" y="5664"/>
                    <a:pt x="747" y="5381"/>
                  </a:cubicBezTo>
                  <a:cubicBezTo>
                    <a:pt x="696" y="5098"/>
                    <a:pt x="670" y="4814"/>
                    <a:pt x="618" y="4531"/>
                  </a:cubicBezTo>
                  <a:cubicBezTo>
                    <a:pt x="515" y="3991"/>
                    <a:pt x="387" y="3425"/>
                    <a:pt x="284" y="2884"/>
                  </a:cubicBezTo>
                  <a:cubicBezTo>
                    <a:pt x="155" y="2318"/>
                    <a:pt x="52" y="1777"/>
                    <a:pt x="26" y="1211"/>
                  </a:cubicBezTo>
                  <a:cubicBezTo>
                    <a:pt x="26" y="928"/>
                    <a:pt x="52" y="645"/>
                    <a:pt x="129" y="387"/>
                  </a:cubicBezTo>
                  <a:cubicBezTo>
                    <a:pt x="181" y="259"/>
                    <a:pt x="258" y="130"/>
                    <a:pt x="361" y="79"/>
                  </a:cubicBezTo>
                  <a:cubicBezTo>
                    <a:pt x="389" y="67"/>
                    <a:pt x="417" y="62"/>
                    <a:pt x="445" y="62"/>
                  </a:cubicBezTo>
                  <a:cubicBezTo>
                    <a:pt x="544" y="62"/>
                    <a:pt x="635" y="127"/>
                    <a:pt x="696" y="207"/>
                  </a:cubicBezTo>
                  <a:cubicBezTo>
                    <a:pt x="850" y="439"/>
                    <a:pt x="824" y="722"/>
                    <a:pt x="850" y="1005"/>
                  </a:cubicBezTo>
                  <a:cubicBezTo>
                    <a:pt x="876" y="1288"/>
                    <a:pt x="902" y="1571"/>
                    <a:pt x="876" y="1855"/>
                  </a:cubicBezTo>
                  <a:cubicBezTo>
                    <a:pt x="876" y="1983"/>
                    <a:pt x="876" y="2138"/>
                    <a:pt x="850" y="2266"/>
                  </a:cubicBezTo>
                  <a:cubicBezTo>
                    <a:pt x="824" y="2318"/>
                    <a:pt x="799" y="2421"/>
                    <a:pt x="773" y="2421"/>
                  </a:cubicBezTo>
                  <a:cubicBezTo>
                    <a:pt x="721" y="2421"/>
                    <a:pt x="670" y="2369"/>
                    <a:pt x="644" y="2292"/>
                  </a:cubicBezTo>
                  <a:cubicBezTo>
                    <a:pt x="490" y="2060"/>
                    <a:pt x="387" y="1803"/>
                    <a:pt x="284" y="1546"/>
                  </a:cubicBezTo>
                  <a:lnTo>
                    <a:pt x="284" y="1546"/>
                  </a:lnTo>
                  <a:cubicBezTo>
                    <a:pt x="361" y="1803"/>
                    <a:pt x="438" y="2086"/>
                    <a:pt x="593" y="2318"/>
                  </a:cubicBezTo>
                  <a:cubicBezTo>
                    <a:pt x="644" y="2369"/>
                    <a:pt x="670" y="2472"/>
                    <a:pt x="773" y="2472"/>
                  </a:cubicBezTo>
                  <a:cubicBezTo>
                    <a:pt x="876" y="2421"/>
                    <a:pt x="876" y="2344"/>
                    <a:pt x="902" y="2292"/>
                  </a:cubicBezTo>
                  <a:cubicBezTo>
                    <a:pt x="927" y="2138"/>
                    <a:pt x="927" y="2009"/>
                    <a:pt x="953" y="1855"/>
                  </a:cubicBezTo>
                  <a:cubicBezTo>
                    <a:pt x="953" y="1571"/>
                    <a:pt x="953" y="1288"/>
                    <a:pt x="927" y="1005"/>
                  </a:cubicBezTo>
                  <a:cubicBezTo>
                    <a:pt x="902" y="722"/>
                    <a:pt x="927" y="439"/>
                    <a:pt x="747" y="182"/>
                  </a:cubicBezTo>
                  <a:cubicBezTo>
                    <a:pt x="688" y="84"/>
                    <a:pt x="585" y="1"/>
                    <a:pt x="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15" name="Google Shape;20115;p54"/>
          <p:cNvGrpSpPr/>
          <p:nvPr/>
        </p:nvGrpSpPr>
        <p:grpSpPr>
          <a:xfrm>
            <a:off x="99911" y="505511"/>
            <a:ext cx="1242142" cy="4107744"/>
            <a:chOff x="168533" y="1971897"/>
            <a:chExt cx="690194" cy="2282460"/>
          </a:xfrm>
        </p:grpSpPr>
        <p:sp>
          <p:nvSpPr>
            <p:cNvPr id="20116" name="Google Shape;20116;p54"/>
            <p:cNvSpPr/>
            <p:nvPr/>
          </p:nvSpPr>
          <p:spPr>
            <a:xfrm>
              <a:off x="488780" y="2057956"/>
              <a:ext cx="49699" cy="20438"/>
            </a:xfrm>
            <a:custGeom>
              <a:rect b="b" l="l" r="r" t="t"/>
              <a:pathLst>
                <a:path extrusionOk="0" h="593" w="1442">
                  <a:moveTo>
                    <a:pt x="721" y="0"/>
                  </a:moveTo>
                  <a:lnTo>
                    <a:pt x="0" y="592"/>
                  </a:lnTo>
                  <a:lnTo>
                    <a:pt x="1442" y="59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7" name="Google Shape;20117;p54"/>
            <p:cNvSpPr/>
            <p:nvPr/>
          </p:nvSpPr>
          <p:spPr>
            <a:xfrm>
              <a:off x="501187" y="2017150"/>
              <a:ext cx="24884" cy="53248"/>
            </a:xfrm>
            <a:custGeom>
              <a:rect b="b" l="l" r="r" t="t"/>
              <a:pathLst>
                <a:path extrusionOk="0" h="1545" w="722">
                  <a:moveTo>
                    <a:pt x="361" y="0"/>
                  </a:moveTo>
                  <a:lnTo>
                    <a:pt x="1" y="618"/>
                  </a:lnTo>
                  <a:lnTo>
                    <a:pt x="258" y="901"/>
                  </a:lnTo>
                  <a:lnTo>
                    <a:pt x="258" y="1545"/>
                  </a:lnTo>
                  <a:lnTo>
                    <a:pt x="464" y="1545"/>
                  </a:lnTo>
                  <a:lnTo>
                    <a:pt x="464" y="901"/>
                  </a:lnTo>
                  <a:lnTo>
                    <a:pt x="721" y="618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18" name="Google Shape;20118;p54"/>
            <p:cNvGrpSpPr/>
            <p:nvPr/>
          </p:nvGrpSpPr>
          <p:grpSpPr>
            <a:xfrm>
              <a:off x="168533" y="1971897"/>
              <a:ext cx="690194" cy="2282460"/>
              <a:chOff x="168533" y="1971897"/>
              <a:chExt cx="690194" cy="2282460"/>
            </a:xfrm>
          </p:grpSpPr>
          <p:sp>
            <p:nvSpPr>
              <p:cNvPr id="20119" name="Google Shape;20119;p54"/>
              <p:cNvSpPr/>
              <p:nvPr/>
            </p:nvSpPr>
            <p:spPr>
              <a:xfrm>
                <a:off x="488780" y="2078359"/>
                <a:ext cx="49699" cy="901294"/>
              </a:xfrm>
              <a:custGeom>
                <a:rect b="b" l="l" r="r" t="t"/>
                <a:pathLst>
                  <a:path extrusionOk="0" h="26151" w="1442">
                    <a:moveTo>
                      <a:pt x="0" y="0"/>
                    </a:moveTo>
                    <a:lnTo>
                      <a:pt x="0" y="26151"/>
                    </a:lnTo>
                    <a:lnTo>
                      <a:pt x="1442" y="26151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0" name="Google Shape;20120;p54"/>
              <p:cNvSpPr/>
              <p:nvPr/>
            </p:nvSpPr>
            <p:spPr>
              <a:xfrm>
                <a:off x="465723" y="2979611"/>
                <a:ext cx="95813" cy="408996"/>
              </a:xfrm>
              <a:custGeom>
                <a:rect b="b" l="l" r="r" t="t"/>
                <a:pathLst>
                  <a:path extrusionOk="0" h="11867" w="2780">
                    <a:moveTo>
                      <a:pt x="515" y="1"/>
                    </a:moveTo>
                    <a:lnTo>
                      <a:pt x="0" y="11866"/>
                    </a:lnTo>
                    <a:lnTo>
                      <a:pt x="2780" y="11866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1" name="Google Shape;20121;p54"/>
              <p:cNvSpPr/>
              <p:nvPr/>
            </p:nvSpPr>
            <p:spPr>
              <a:xfrm>
                <a:off x="420471" y="3388569"/>
                <a:ext cx="186318" cy="776221"/>
              </a:xfrm>
              <a:custGeom>
                <a:rect b="b" l="l" r="r" t="t"/>
                <a:pathLst>
                  <a:path extrusionOk="0" h="22522" w="5406">
                    <a:moveTo>
                      <a:pt x="927" y="0"/>
                    </a:moveTo>
                    <a:lnTo>
                      <a:pt x="0" y="22521"/>
                    </a:lnTo>
                    <a:lnTo>
                      <a:pt x="5406" y="22521"/>
                    </a:lnTo>
                    <a:lnTo>
                      <a:pt x="4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2" name="Google Shape;20122;p54"/>
              <p:cNvSpPr/>
              <p:nvPr/>
            </p:nvSpPr>
            <p:spPr>
              <a:xfrm>
                <a:off x="357469" y="4164749"/>
                <a:ext cx="312287" cy="36395"/>
              </a:xfrm>
              <a:custGeom>
                <a:rect b="b" l="l" r="r" t="t"/>
                <a:pathLst>
                  <a:path extrusionOk="0" h="1056" w="9061">
                    <a:moveTo>
                      <a:pt x="1031" y="0"/>
                    </a:moveTo>
                    <a:cubicBezTo>
                      <a:pt x="464" y="0"/>
                      <a:pt x="1" y="464"/>
                      <a:pt x="1" y="1056"/>
                    </a:cubicBezTo>
                    <a:lnTo>
                      <a:pt x="9061" y="1056"/>
                    </a:lnTo>
                    <a:cubicBezTo>
                      <a:pt x="9061" y="464"/>
                      <a:pt x="8598" y="0"/>
                      <a:pt x="8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3" name="Google Shape;20123;p54"/>
              <p:cNvSpPr/>
              <p:nvPr/>
            </p:nvSpPr>
            <p:spPr>
              <a:xfrm>
                <a:off x="279406" y="4201109"/>
                <a:ext cx="468414" cy="53248"/>
              </a:xfrm>
              <a:custGeom>
                <a:rect b="b" l="l" r="r" t="t"/>
                <a:pathLst>
                  <a:path extrusionOk="0" h="1545" w="13591">
                    <a:moveTo>
                      <a:pt x="1571" y="1"/>
                    </a:moveTo>
                    <a:cubicBezTo>
                      <a:pt x="696" y="1"/>
                      <a:pt x="1" y="696"/>
                      <a:pt x="1" y="1545"/>
                    </a:cubicBezTo>
                    <a:lnTo>
                      <a:pt x="13591" y="1545"/>
                    </a:lnTo>
                    <a:cubicBezTo>
                      <a:pt x="13591" y="696"/>
                      <a:pt x="12896" y="1"/>
                      <a:pt x="120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4" name="Google Shape;20124;p54"/>
              <p:cNvSpPr/>
              <p:nvPr/>
            </p:nvSpPr>
            <p:spPr>
              <a:xfrm>
                <a:off x="473684" y="2628347"/>
                <a:ext cx="79890" cy="10650"/>
              </a:xfrm>
              <a:custGeom>
                <a:rect b="b" l="l" r="r" t="t"/>
                <a:pathLst>
                  <a:path extrusionOk="0" h="309" w="2318">
                    <a:moveTo>
                      <a:pt x="155" y="0"/>
                    </a:moveTo>
                    <a:cubicBezTo>
                      <a:pt x="78" y="0"/>
                      <a:pt x="1" y="52"/>
                      <a:pt x="1" y="155"/>
                    </a:cubicBezTo>
                    <a:cubicBezTo>
                      <a:pt x="1" y="232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32"/>
                      <a:pt x="2317" y="155"/>
                    </a:cubicBezTo>
                    <a:cubicBezTo>
                      <a:pt x="2317" y="52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5" name="Google Shape;20125;p54"/>
              <p:cNvSpPr/>
              <p:nvPr/>
            </p:nvSpPr>
            <p:spPr>
              <a:xfrm>
                <a:off x="473684" y="2653161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1"/>
                    </a:moveTo>
                    <a:cubicBezTo>
                      <a:pt x="78" y="1"/>
                      <a:pt x="1" y="78"/>
                      <a:pt x="1" y="155"/>
                    </a:cubicBezTo>
                    <a:cubicBezTo>
                      <a:pt x="1" y="232"/>
                      <a:pt x="78" y="310"/>
                      <a:pt x="155" y="310"/>
                    </a:cubicBezTo>
                    <a:lnTo>
                      <a:pt x="2163" y="310"/>
                    </a:lnTo>
                    <a:cubicBezTo>
                      <a:pt x="2240" y="310"/>
                      <a:pt x="2317" y="232"/>
                      <a:pt x="2317" y="155"/>
                    </a:cubicBezTo>
                    <a:cubicBezTo>
                      <a:pt x="2317" y="78"/>
                      <a:pt x="2240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6" name="Google Shape;20126;p54"/>
              <p:cNvSpPr/>
              <p:nvPr/>
            </p:nvSpPr>
            <p:spPr>
              <a:xfrm>
                <a:off x="473684" y="2678010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0"/>
                    </a:moveTo>
                    <a:cubicBezTo>
                      <a:pt x="78" y="0"/>
                      <a:pt x="1" y="78"/>
                      <a:pt x="1" y="155"/>
                    </a:cubicBezTo>
                    <a:cubicBezTo>
                      <a:pt x="1" y="258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58"/>
                      <a:pt x="2317" y="155"/>
                    </a:cubicBezTo>
                    <a:cubicBezTo>
                      <a:pt x="2317" y="78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7" name="Google Shape;20127;p54"/>
              <p:cNvSpPr/>
              <p:nvPr/>
            </p:nvSpPr>
            <p:spPr>
              <a:xfrm>
                <a:off x="559743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284" y="0"/>
                    </a:moveTo>
                    <a:cubicBezTo>
                      <a:pt x="129" y="0"/>
                      <a:pt x="0" y="129"/>
                      <a:pt x="0" y="283"/>
                    </a:cubicBezTo>
                    <a:lnTo>
                      <a:pt x="0" y="12175"/>
                    </a:lnTo>
                    <a:cubicBezTo>
                      <a:pt x="0" y="12329"/>
                      <a:pt x="129" y="12458"/>
                      <a:pt x="284" y="12458"/>
                    </a:cubicBezTo>
                    <a:lnTo>
                      <a:pt x="2574" y="12458"/>
                    </a:lnTo>
                    <a:cubicBezTo>
                      <a:pt x="2651" y="12458"/>
                      <a:pt x="2729" y="12432"/>
                      <a:pt x="2780" y="12355"/>
                    </a:cubicBezTo>
                    <a:lnTo>
                      <a:pt x="5405" y="9729"/>
                    </a:lnTo>
                    <a:cubicBezTo>
                      <a:pt x="5483" y="9678"/>
                      <a:pt x="5508" y="9601"/>
                      <a:pt x="5508" y="9523"/>
                    </a:cubicBezTo>
                    <a:lnTo>
                      <a:pt x="5508" y="6229"/>
                    </a:lnTo>
                    <a:cubicBezTo>
                      <a:pt x="5508" y="6075"/>
                      <a:pt x="5380" y="5946"/>
                      <a:pt x="5225" y="5946"/>
                    </a:cubicBezTo>
                    <a:cubicBezTo>
                      <a:pt x="5045" y="5946"/>
                      <a:pt x="4916" y="6075"/>
                      <a:pt x="4916" y="6229"/>
                    </a:cubicBezTo>
                    <a:lnTo>
                      <a:pt x="4916" y="9395"/>
                    </a:lnTo>
                    <a:lnTo>
                      <a:pt x="2446" y="11866"/>
                    </a:lnTo>
                    <a:lnTo>
                      <a:pt x="567" y="11866"/>
                    </a:lnTo>
                    <a:lnTo>
                      <a:pt x="567" y="283"/>
                    </a:lnTo>
                    <a:cubicBezTo>
                      <a:pt x="567" y="129"/>
                      <a:pt x="438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8" name="Google Shape;20128;p54"/>
              <p:cNvSpPr/>
              <p:nvPr/>
            </p:nvSpPr>
            <p:spPr>
              <a:xfrm>
                <a:off x="277649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5225" y="0"/>
                    </a:moveTo>
                    <a:cubicBezTo>
                      <a:pt x="5071" y="0"/>
                      <a:pt x="4942" y="129"/>
                      <a:pt x="4942" y="283"/>
                    </a:cubicBezTo>
                    <a:lnTo>
                      <a:pt x="4942" y="11866"/>
                    </a:lnTo>
                    <a:lnTo>
                      <a:pt x="3063" y="11866"/>
                    </a:lnTo>
                    <a:lnTo>
                      <a:pt x="593" y="9395"/>
                    </a:lnTo>
                    <a:lnTo>
                      <a:pt x="593" y="6229"/>
                    </a:lnTo>
                    <a:cubicBezTo>
                      <a:pt x="593" y="6075"/>
                      <a:pt x="464" y="5946"/>
                      <a:pt x="284" y="5946"/>
                    </a:cubicBezTo>
                    <a:cubicBezTo>
                      <a:pt x="129" y="5946"/>
                      <a:pt x="1" y="6075"/>
                      <a:pt x="1" y="6229"/>
                    </a:cubicBezTo>
                    <a:lnTo>
                      <a:pt x="1" y="9523"/>
                    </a:lnTo>
                    <a:cubicBezTo>
                      <a:pt x="1" y="9601"/>
                      <a:pt x="26" y="9678"/>
                      <a:pt x="103" y="9729"/>
                    </a:cubicBezTo>
                    <a:lnTo>
                      <a:pt x="2729" y="12355"/>
                    </a:lnTo>
                    <a:cubicBezTo>
                      <a:pt x="2780" y="12432"/>
                      <a:pt x="2857" y="12458"/>
                      <a:pt x="2935" y="12458"/>
                    </a:cubicBezTo>
                    <a:lnTo>
                      <a:pt x="5225" y="12458"/>
                    </a:lnTo>
                    <a:cubicBezTo>
                      <a:pt x="5380" y="12458"/>
                      <a:pt x="5509" y="12329"/>
                      <a:pt x="5509" y="12175"/>
                    </a:cubicBezTo>
                    <a:lnTo>
                      <a:pt x="5509" y="283"/>
                    </a:lnTo>
                    <a:cubicBezTo>
                      <a:pt x="5509" y="129"/>
                      <a:pt x="5380" y="0"/>
                      <a:pt x="5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9" name="Google Shape;20129;p54"/>
              <p:cNvSpPr/>
              <p:nvPr/>
            </p:nvSpPr>
            <p:spPr>
              <a:xfrm>
                <a:off x="552643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3"/>
                    </a:cubicBezTo>
                    <a:cubicBezTo>
                      <a:pt x="0" y="746"/>
                      <a:pt x="206" y="952"/>
                      <a:pt x="490" y="952"/>
                    </a:cubicBezTo>
                    <a:cubicBezTo>
                      <a:pt x="747" y="952"/>
                      <a:pt x="979" y="746"/>
                      <a:pt x="979" y="463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0" name="Google Shape;20130;p54"/>
              <p:cNvSpPr/>
              <p:nvPr/>
            </p:nvSpPr>
            <p:spPr>
              <a:xfrm>
                <a:off x="440874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3"/>
                    </a:cubicBezTo>
                    <a:cubicBezTo>
                      <a:pt x="0" y="746"/>
                      <a:pt x="232" y="952"/>
                      <a:pt x="489" y="952"/>
                    </a:cubicBezTo>
                    <a:cubicBezTo>
                      <a:pt x="773" y="952"/>
                      <a:pt x="978" y="746"/>
                      <a:pt x="978" y="463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1" name="Google Shape;20131;p54"/>
              <p:cNvSpPr/>
              <p:nvPr/>
            </p:nvSpPr>
            <p:spPr>
              <a:xfrm>
                <a:off x="552643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90"/>
                    </a:cubicBezTo>
                    <a:cubicBezTo>
                      <a:pt x="0" y="747"/>
                      <a:pt x="206" y="979"/>
                      <a:pt x="490" y="979"/>
                    </a:cubicBezTo>
                    <a:cubicBezTo>
                      <a:pt x="747" y="979"/>
                      <a:pt x="979" y="747"/>
                      <a:pt x="979" y="490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2" name="Google Shape;20132;p54"/>
              <p:cNvSpPr/>
              <p:nvPr/>
            </p:nvSpPr>
            <p:spPr>
              <a:xfrm>
                <a:off x="538444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3" name="Google Shape;20133;p54"/>
              <p:cNvSpPr/>
              <p:nvPr/>
            </p:nvSpPr>
            <p:spPr>
              <a:xfrm>
                <a:off x="440874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90"/>
                    </a:cubicBezTo>
                    <a:cubicBezTo>
                      <a:pt x="0" y="747"/>
                      <a:pt x="232" y="979"/>
                      <a:pt x="489" y="979"/>
                    </a:cubicBezTo>
                    <a:cubicBezTo>
                      <a:pt x="773" y="979"/>
                      <a:pt x="978" y="747"/>
                      <a:pt x="978" y="490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4" name="Google Shape;20134;p54"/>
              <p:cNvSpPr/>
              <p:nvPr/>
            </p:nvSpPr>
            <p:spPr>
              <a:xfrm>
                <a:off x="457727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5" name="Google Shape;20135;p54"/>
              <p:cNvSpPr/>
              <p:nvPr/>
            </p:nvSpPr>
            <p:spPr>
              <a:xfrm>
                <a:off x="552643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1"/>
                    </a:moveTo>
                    <a:cubicBezTo>
                      <a:pt x="206" y="1"/>
                      <a:pt x="0" y="232"/>
                      <a:pt x="0" y="490"/>
                    </a:cubicBezTo>
                    <a:cubicBezTo>
                      <a:pt x="0" y="773"/>
                      <a:pt x="206" y="979"/>
                      <a:pt x="490" y="979"/>
                    </a:cubicBezTo>
                    <a:cubicBezTo>
                      <a:pt x="747" y="979"/>
                      <a:pt x="979" y="773"/>
                      <a:pt x="979" y="490"/>
                    </a:cubicBezTo>
                    <a:cubicBezTo>
                      <a:pt x="979" y="232"/>
                      <a:pt x="747" y="1"/>
                      <a:pt x="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6" name="Google Shape;20136;p54"/>
              <p:cNvSpPr/>
              <p:nvPr/>
            </p:nvSpPr>
            <p:spPr>
              <a:xfrm>
                <a:off x="538444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7" name="Google Shape;20137;p54"/>
              <p:cNvSpPr/>
              <p:nvPr/>
            </p:nvSpPr>
            <p:spPr>
              <a:xfrm>
                <a:off x="440874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1"/>
                    </a:moveTo>
                    <a:cubicBezTo>
                      <a:pt x="232" y="1"/>
                      <a:pt x="0" y="232"/>
                      <a:pt x="0" y="490"/>
                    </a:cubicBezTo>
                    <a:cubicBezTo>
                      <a:pt x="0" y="773"/>
                      <a:pt x="232" y="979"/>
                      <a:pt x="489" y="979"/>
                    </a:cubicBezTo>
                    <a:cubicBezTo>
                      <a:pt x="773" y="979"/>
                      <a:pt x="978" y="773"/>
                      <a:pt x="978" y="490"/>
                    </a:cubicBezTo>
                    <a:cubicBezTo>
                      <a:pt x="978" y="232"/>
                      <a:pt x="773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8" name="Google Shape;20138;p54"/>
              <p:cNvSpPr/>
              <p:nvPr/>
            </p:nvSpPr>
            <p:spPr>
              <a:xfrm>
                <a:off x="457727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9" name="Google Shape;20139;p54"/>
              <p:cNvSpPr/>
              <p:nvPr/>
            </p:nvSpPr>
            <p:spPr>
              <a:xfrm>
                <a:off x="552643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4"/>
                    </a:cubicBezTo>
                    <a:cubicBezTo>
                      <a:pt x="0" y="747"/>
                      <a:pt x="206" y="953"/>
                      <a:pt x="490" y="953"/>
                    </a:cubicBezTo>
                    <a:cubicBezTo>
                      <a:pt x="747" y="953"/>
                      <a:pt x="979" y="747"/>
                      <a:pt x="979" y="464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0" name="Google Shape;20140;p54"/>
              <p:cNvSpPr/>
              <p:nvPr/>
            </p:nvSpPr>
            <p:spPr>
              <a:xfrm>
                <a:off x="538444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1" name="Google Shape;20141;p54"/>
              <p:cNvSpPr/>
              <p:nvPr/>
            </p:nvSpPr>
            <p:spPr>
              <a:xfrm>
                <a:off x="440874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4"/>
                    </a:cubicBezTo>
                    <a:cubicBezTo>
                      <a:pt x="0" y="747"/>
                      <a:pt x="232" y="953"/>
                      <a:pt x="489" y="953"/>
                    </a:cubicBezTo>
                    <a:cubicBezTo>
                      <a:pt x="773" y="953"/>
                      <a:pt x="978" y="747"/>
                      <a:pt x="978" y="464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2" name="Google Shape;20142;p54"/>
              <p:cNvSpPr/>
              <p:nvPr/>
            </p:nvSpPr>
            <p:spPr>
              <a:xfrm>
                <a:off x="457727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3" name="Google Shape;20143;p54"/>
              <p:cNvSpPr/>
              <p:nvPr/>
            </p:nvSpPr>
            <p:spPr>
              <a:xfrm>
                <a:off x="552643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89"/>
                    </a:cubicBezTo>
                    <a:cubicBezTo>
                      <a:pt x="0" y="747"/>
                      <a:pt x="206" y="978"/>
                      <a:pt x="490" y="978"/>
                    </a:cubicBezTo>
                    <a:cubicBezTo>
                      <a:pt x="747" y="978"/>
                      <a:pt x="979" y="747"/>
                      <a:pt x="979" y="489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4" name="Google Shape;20144;p54"/>
              <p:cNvSpPr/>
              <p:nvPr/>
            </p:nvSpPr>
            <p:spPr>
              <a:xfrm>
                <a:off x="538444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5" name="Google Shape;20145;p54"/>
              <p:cNvSpPr/>
              <p:nvPr/>
            </p:nvSpPr>
            <p:spPr>
              <a:xfrm>
                <a:off x="440874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89"/>
                    </a:cubicBezTo>
                    <a:cubicBezTo>
                      <a:pt x="0" y="747"/>
                      <a:pt x="232" y="978"/>
                      <a:pt x="489" y="978"/>
                    </a:cubicBezTo>
                    <a:cubicBezTo>
                      <a:pt x="773" y="978"/>
                      <a:pt x="978" y="747"/>
                      <a:pt x="978" y="489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6" name="Google Shape;20146;p54"/>
              <p:cNvSpPr/>
              <p:nvPr/>
            </p:nvSpPr>
            <p:spPr>
              <a:xfrm>
                <a:off x="457727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7" name="Google Shape;20147;p54"/>
              <p:cNvSpPr/>
              <p:nvPr/>
            </p:nvSpPr>
            <p:spPr>
              <a:xfrm>
                <a:off x="552643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32"/>
                      <a:pt x="0" y="489"/>
                    </a:cubicBezTo>
                    <a:cubicBezTo>
                      <a:pt x="0" y="773"/>
                      <a:pt x="206" y="978"/>
                      <a:pt x="490" y="978"/>
                    </a:cubicBezTo>
                    <a:cubicBezTo>
                      <a:pt x="747" y="978"/>
                      <a:pt x="979" y="773"/>
                      <a:pt x="979" y="489"/>
                    </a:cubicBezTo>
                    <a:cubicBezTo>
                      <a:pt x="979" y="232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8" name="Google Shape;20148;p54"/>
              <p:cNvSpPr/>
              <p:nvPr/>
            </p:nvSpPr>
            <p:spPr>
              <a:xfrm>
                <a:off x="538444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1" y="1"/>
                    </a:moveTo>
                    <a:lnTo>
                      <a:pt x="1" y="412"/>
                    </a:lnTo>
                    <a:lnTo>
                      <a:pt x="902" y="412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9" name="Google Shape;20149;p54"/>
              <p:cNvSpPr/>
              <p:nvPr/>
            </p:nvSpPr>
            <p:spPr>
              <a:xfrm>
                <a:off x="440874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32"/>
                      <a:pt x="0" y="489"/>
                    </a:cubicBezTo>
                    <a:cubicBezTo>
                      <a:pt x="0" y="773"/>
                      <a:pt x="232" y="978"/>
                      <a:pt x="489" y="978"/>
                    </a:cubicBezTo>
                    <a:cubicBezTo>
                      <a:pt x="773" y="978"/>
                      <a:pt x="978" y="773"/>
                      <a:pt x="978" y="489"/>
                    </a:cubicBezTo>
                    <a:cubicBezTo>
                      <a:pt x="978" y="232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0" name="Google Shape;20150;p54"/>
              <p:cNvSpPr/>
              <p:nvPr/>
            </p:nvSpPr>
            <p:spPr>
              <a:xfrm>
                <a:off x="457727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0" y="1"/>
                    </a:moveTo>
                    <a:lnTo>
                      <a:pt x="0" y="412"/>
                    </a:lnTo>
                    <a:lnTo>
                      <a:pt x="901" y="412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1" name="Google Shape;20151;p54"/>
              <p:cNvSpPr/>
              <p:nvPr/>
            </p:nvSpPr>
            <p:spPr>
              <a:xfrm>
                <a:off x="620057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75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75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2" name="Google Shape;20152;p54"/>
              <p:cNvSpPr/>
              <p:nvPr/>
            </p:nvSpPr>
            <p:spPr>
              <a:xfrm>
                <a:off x="641356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44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3" name="Google Shape;20153;p54"/>
              <p:cNvSpPr/>
              <p:nvPr/>
            </p:nvSpPr>
            <p:spPr>
              <a:xfrm>
                <a:off x="168533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50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50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4" name="Google Shape;20154;p54"/>
              <p:cNvSpPr/>
              <p:nvPr/>
            </p:nvSpPr>
            <p:spPr>
              <a:xfrm>
                <a:off x="665309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62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5" name="Google Shape;20155;p54"/>
              <p:cNvSpPr/>
              <p:nvPr/>
            </p:nvSpPr>
            <p:spPr>
              <a:xfrm>
                <a:off x="189832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18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6" name="Google Shape;20156;p54"/>
              <p:cNvSpPr/>
              <p:nvPr/>
            </p:nvSpPr>
            <p:spPr>
              <a:xfrm>
                <a:off x="213785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37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7" name="Google Shape;20157;p54"/>
              <p:cNvSpPr/>
              <p:nvPr/>
            </p:nvSpPr>
            <p:spPr>
              <a:xfrm>
                <a:off x="644906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54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8" name="Google Shape;20158;p54"/>
              <p:cNvSpPr/>
              <p:nvPr/>
            </p:nvSpPr>
            <p:spPr>
              <a:xfrm>
                <a:off x="193382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29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9" name="Google Shape;20159;p54"/>
              <p:cNvSpPr/>
              <p:nvPr/>
            </p:nvSpPr>
            <p:spPr>
              <a:xfrm>
                <a:off x="722072" y="1971897"/>
                <a:ext cx="34637" cy="34637"/>
              </a:xfrm>
              <a:custGeom>
                <a:rect b="b" l="l" r="r" t="t"/>
                <a:pathLst>
                  <a:path extrusionOk="0" h="1005" w="1005">
                    <a:moveTo>
                      <a:pt x="515" y="1"/>
                    </a:moveTo>
                    <a:cubicBezTo>
                      <a:pt x="232" y="1"/>
                      <a:pt x="1" y="206"/>
                      <a:pt x="1" y="490"/>
                    </a:cubicBezTo>
                    <a:cubicBezTo>
                      <a:pt x="1" y="773"/>
                      <a:pt x="232" y="1004"/>
                      <a:pt x="515" y="1004"/>
                    </a:cubicBezTo>
                    <a:cubicBezTo>
                      <a:pt x="798" y="1004"/>
                      <a:pt x="1004" y="773"/>
                      <a:pt x="1004" y="490"/>
                    </a:cubicBezTo>
                    <a:cubicBezTo>
                      <a:pt x="1004" y="206"/>
                      <a:pt x="798" y="1"/>
                      <a:pt x="5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0" name="Google Shape;20160;p54"/>
              <p:cNvSpPr/>
              <p:nvPr/>
            </p:nvSpPr>
            <p:spPr>
              <a:xfrm>
                <a:off x="269653" y="1971897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06"/>
                      <a:pt x="1" y="490"/>
                    </a:cubicBezTo>
                    <a:cubicBezTo>
                      <a:pt x="1" y="773"/>
                      <a:pt x="233" y="1004"/>
                      <a:pt x="516" y="1004"/>
                    </a:cubicBezTo>
                    <a:cubicBezTo>
                      <a:pt x="799" y="1004"/>
                      <a:pt x="1030" y="773"/>
                      <a:pt x="1030" y="490"/>
                    </a:cubicBezTo>
                    <a:cubicBezTo>
                      <a:pt x="1030" y="206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1" name="Google Shape;20161;p54"/>
              <p:cNvSpPr/>
              <p:nvPr/>
            </p:nvSpPr>
            <p:spPr>
              <a:xfrm>
                <a:off x="648456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75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75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2" name="Google Shape;20162;p54"/>
              <p:cNvSpPr/>
              <p:nvPr/>
            </p:nvSpPr>
            <p:spPr>
              <a:xfrm>
                <a:off x="193382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50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50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3" name="Google Shape;20163;p54"/>
              <p:cNvSpPr/>
              <p:nvPr/>
            </p:nvSpPr>
            <p:spPr>
              <a:xfrm>
                <a:off x="474581" y="3388569"/>
                <a:ext cx="164157" cy="776221"/>
              </a:xfrm>
              <a:custGeom>
                <a:rect b="b" l="l" r="r" t="t"/>
                <a:pathLst>
                  <a:path extrusionOk="0" h="22522" w="4763">
                    <a:moveTo>
                      <a:pt x="1082" y="0"/>
                    </a:moveTo>
                    <a:cubicBezTo>
                      <a:pt x="2394" y="4144"/>
                      <a:pt x="4762" y="14259"/>
                      <a:pt x="0" y="22521"/>
                    </a:cubicBezTo>
                    <a:lnTo>
                      <a:pt x="3836" y="22521"/>
                    </a:lnTo>
                    <a:lnTo>
                      <a:pt x="2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4" name="Google Shape;20164;p54"/>
              <p:cNvSpPr/>
              <p:nvPr/>
            </p:nvSpPr>
            <p:spPr>
              <a:xfrm>
                <a:off x="435532" y="3411626"/>
                <a:ext cx="29330" cy="720318"/>
              </a:xfrm>
              <a:custGeom>
                <a:rect b="b" l="l" r="r" t="t"/>
                <a:pathLst>
                  <a:path extrusionOk="0" h="20900" w="851">
                    <a:moveTo>
                      <a:pt x="850" y="0"/>
                    </a:moveTo>
                    <a:lnTo>
                      <a:pt x="850" y="0"/>
                    </a:lnTo>
                    <a:cubicBezTo>
                      <a:pt x="722" y="1750"/>
                      <a:pt x="619" y="3475"/>
                      <a:pt x="541" y="5225"/>
                    </a:cubicBezTo>
                    <a:lnTo>
                      <a:pt x="284" y="10450"/>
                    </a:lnTo>
                    <a:lnTo>
                      <a:pt x="104" y="15675"/>
                    </a:lnTo>
                    <a:cubicBezTo>
                      <a:pt x="52" y="17425"/>
                      <a:pt x="27" y="19175"/>
                      <a:pt x="1" y="20900"/>
                    </a:cubicBezTo>
                    <a:cubicBezTo>
                      <a:pt x="130" y="19175"/>
                      <a:pt x="233" y="17425"/>
                      <a:pt x="310" y="15675"/>
                    </a:cubicBezTo>
                    <a:lnTo>
                      <a:pt x="567" y="10450"/>
                    </a:lnTo>
                    <a:lnTo>
                      <a:pt x="747" y="5225"/>
                    </a:lnTo>
                    <a:cubicBezTo>
                      <a:pt x="799" y="3475"/>
                      <a:pt x="825" y="1750"/>
                      <a:pt x="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165" name="Google Shape;20165;p54"/>
          <p:cNvGrpSpPr/>
          <p:nvPr/>
        </p:nvGrpSpPr>
        <p:grpSpPr>
          <a:xfrm>
            <a:off x="6455190" y="618328"/>
            <a:ext cx="1540769" cy="288316"/>
            <a:chOff x="6474315" y="1430778"/>
            <a:chExt cx="1540769" cy="288316"/>
          </a:xfrm>
        </p:grpSpPr>
        <p:sp>
          <p:nvSpPr>
            <p:cNvPr id="20166" name="Google Shape;20166;p54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7" name="Google Shape;20167;p54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8" name="Google Shape;20168;p54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9" name="Google Shape;20169;p54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0" name="Google Shape;20170;p54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1" name="Google Shape;20171;p54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2" name="Google Shape;20172;p54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3" name="Google Shape;20173;p54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4" name="Google Shape;20174;p54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75" name="Google Shape;20175;p54"/>
          <p:cNvSpPr txBox="1"/>
          <p:nvPr/>
        </p:nvSpPr>
        <p:spPr>
          <a:xfrm>
            <a:off x="4282413" y="1808825"/>
            <a:ext cx="3419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CC0000"/>
                </a:solidFill>
                <a:latin typeface="Kavoon"/>
                <a:ea typeface="Kavoon"/>
                <a:cs typeface="Kavoon"/>
                <a:sym typeface="Kavoon"/>
              </a:rPr>
              <a:t>Hunter Hollis, Instructor</a:t>
            </a:r>
            <a:endParaRPr sz="2000">
              <a:solidFill>
                <a:srgbClr val="CC0000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CC0000"/>
                </a:solidFill>
                <a:latin typeface="Kavoon"/>
                <a:ea typeface="Kavoon"/>
                <a:cs typeface="Kavoon"/>
                <a:sym typeface="Kavoon"/>
              </a:rPr>
              <a:t>Randy Sendek, TA</a:t>
            </a:r>
            <a:endParaRPr sz="2000">
              <a:solidFill>
                <a:srgbClr val="CC0000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rgbClr val="CC0000"/>
                </a:solidFill>
                <a:latin typeface="Kavoon"/>
                <a:ea typeface="Kavoon"/>
                <a:cs typeface="Kavoon"/>
                <a:sym typeface="Kavoon"/>
              </a:rPr>
              <a:t>Sam Espe, TA</a:t>
            </a:r>
            <a:endParaRPr sz="20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79" name="Shape 20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0" name="Google Shape;20180;p55"/>
          <p:cNvSpPr/>
          <p:nvPr/>
        </p:nvSpPr>
        <p:spPr>
          <a:xfrm>
            <a:off x="2315726" y="2453661"/>
            <a:ext cx="63427" cy="39816"/>
          </a:xfrm>
          <a:custGeom>
            <a:rect b="b" l="l" r="r" t="t"/>
            <a:pathLst>
              <a:path extrusionOk="0" h="801" w="1276">
                <a:moveTo>
                  <a:pt x="895" y="0"/>
                </a:moveTo>
                <a:cubicBezTo>
                  <a:pt x="715" y="0"/>
                  <a:pt x="521" y="40"/>
                  <a:pt x="362" y="104"/>
                </a:cubicBezTo>
                <a:cubicBezTo>
                  <a:pt x="96" y="237"/>
                  <a:pt x="39" y="408"/>
                  <a:pt x="1" y="655"/>
                </a:cubicBezTo>
                <a:cubicBezTo>
                  <a:pt x="133" y="740"/>
                  <a:pt x="250" y="801"/>
                  <a:pt x="386" y="801"/>
                </a:cubicBezTo>
                <a:cubicBezTo>
                  <a:pt x="465" y="801"/>
                  <a:pt x="550" y="780"/>
                  <a:pt x="648" y="731"/>
                </a:cubicBezTo>
                <a:cubicBezTo>
                  <a:pt x="914" y="617"/>
                  <a:pt x="1218" y="332"/>
                  <a:pt x="1275" y="85"/>
                </a:cubicBezTo>
                <a:cubicBezTo>
                  <a:pt x="1174" y="26"/>
                  <a:pt x="1039" y="0"/>
                  <a:pt x="89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81" name="Google Shape;20181;p55"/>
          <p:cNvSpPr txBox="1"/>
          <p:nvPr>
            <p:ph idx="1" type="subTitle"/>
          </p:nvPr>
        </p:nvSpPr>
        <p:spPr>
          <a:xfrm>
            <a:off x="912300" y="1187400"/>
            <a:ext cx="7319400" cy="2016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Kavoon"/>
                <a:ea typeface="Kavoon"/>
                <a:cs typeface="Kavoon"/>
                <a:sym typeface="Kavoon"/>
              </a:rPr>
              <a:t>Do you have any questions?</a:t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82" name="Google Shape;20182;p55"/>
          <p:cNvSpPr txBox="1"/>
          <p:nvPr>
            <p:ph type="title"/>
          </p:nvPr>
        </p:nvSpPr>
        <p:spPr>
          <a:xfrm>
            <a:off x="2548050" y="119975"/>
            <a:ext cx="4047900" cy="1107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20183" name="Google Shape;20183;p55"/>
          <p:cNvGrpSpPr/>
          <p:nvPr/>
        </p:nvGrpSpPr>
        <p:grpSpPr>
          <a:xfrm>
            <a:off x="6834641" y="622153"/>
            <a:ext cx="1588813" cy="3981011"/>
            <a:chOff x="6802275" y="540000"/>
            <a:chExt cx="1621734" cy="4063500"/>
          </a:xfrm>
        </p:grpSpPr>
        <p:sp>
          <p:nvSpPr>
            <p:cNvPr id="20184" name="Google Shape;20184;p55"/>
            <p:cNvSpPr/>
            <p:nvPr/>
          </p:nvSpPr>
          <p:spPr>
            <a:xfrm>
              <a:off x="7629668" y="1663659"/>
              <a:ext cx="33328" cy="26352"/>
            </a:xfrm>
            <a:custGeom>
              <a:rect b="b" l="l" r="r" t="t"/>
              <a:pathLst>
                <a:path extrusionOk="0" h="272" w="344">
                  <a:moveTo>
                    <a:pt x="298" y="1"/>
                  </a:moveTo>
                  <a:cubicBezTo>
                    <a:pt x="227" y="1"/>
                    <a:pt x="139" y="32"/>
                    <a:pt x="77" y="63"/>
                  </a:cubicBezTo>
                  <a:cubicBezTo>
                    <a:pt x="1" y="120"/>
                    <a:pt x="1" y="177"/>
                    <a:pt x="1" y="253"/>
                  </a:cubicBezTo>
                  <a:cubicBezTo>
                    <a:pt x="39" y="262"/>
                    <a:pt x="72" y="272"/>
                    <a:pt x="103" y="272"/>
                  </a:cubicBezTo>
                  <a:cubicBezTo>
                    <a:pt x="134" y="272"/>
                    <a:pt x="163" y="262"/>
                    <a:pt x="191" y="234"/>
                  </a:cubicBezTo>
                  <a:cubicBezTo>
                    <a:pt x="267" y="177"/>
                    <a:pt x="343" y="82"/>
                    <a:pt x="343" y="6"/>
                  </a:cubicBezTo>
                  <a:cubicBezTo>
                    <a:pt x="329" y="2"/>
                    <a:pt x="314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5" name="Google Shape;20185;p55"/>
            <p:cNvSpPr/>
            <p:nvPr/>
          </p:nvSpPr>
          <p:spPr>
            <a:xfrm>
              <a:off x="7585489" y="1614442"/>
              <a:ext cx="22186" cy="38753"/>
            </a:xfrm>
            <a:custGeom>
              <a:rect b="b" l="l" r="r" t="t"/>
              <a:pathLst>
                <a:path extrusionOk="0" h="400" w="229">
                  <a:moveTo>
                    <a:pt x="153" y="0"/>
                  </a:moveTo>
                  <a:cubicBezTo>
                    <a:pt x="96" y="38"/>
                    <a:pt x="20" y="133"/>
                    <a:pt x="20" y="228"/>
                  </a:cubicBezTo>
                  <a:cubicBezTo>
                    <a:pt x="0" y="304"/>
                    <a:pt x="20" y="361"/>
                    <a:pt x="77" y="399"/>
                  </a:cubicBezTo>
                  <a:cubicBezTo>
                    <a:pt x="153" y="380"/>
                    <a:pt x="191" y="342"/>
                    <a:pt x="210" y="266"/>
                  </a:cubicBezTo>
                  <a:cubicBezTo>
                    <a:pt x="229" y="171"/>
                    <a:pt x="210" y="57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6" name="Google Shape;20186;p55"/>
            <p:cNvSpPr/>
            <p:nvPr/>
          </p:nvSpPr>
          <p:spPr>
            <a:xfrm>
              <a:off x="7567081" y="652482"/>
              <a:ext cx="92232" cy="3853308"/>
            </a:xfrm>
            <a:custGeom>
              <a:rect b="b" l="l" r="r" t="t"/>
              <a:pathLst>
                <a:path extrusionOk="0" h="39773" w="952">
                  <a:moveTo>
                    <a:pt x="0" y="0"/>
                  </a:moveTo>
                  <a:lnTo>
                    <a:pt x="0" y="39773"/>
                  </a:lnTo>
                  <a:lnTo>
                    <a:pt x="951" y="39773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7" name="Google Shape;20187;p55"/>
            <p:cNvSpPr/>
            <p:nvPr/>
          </p:nvSpPr>
          <p:spPr>
            <a:xfrm>
              <a:off x="7366240" y="4505746"/>
              <a:ext cx="492066" cy="97754"/>
            </a:xfrm>
            <a:custGeom>
              <a:rect b="b" l="l" r="r" t="t"/>
              <a:pathLst>
                <a:path extrusionOk="0" h="1009" w="5079">
                  <a:moveTo>
                    <a:pt x="875" y="1"/>
                  </a:moveTo>
                  <a:cubicBezTo>
                    <a:pt x="399" y="1"/>
                    <a:pt x="0" y="381"/>
                    <a:pt x="0" y="876"/>
                  </a:cubicBezTo>
                  <a:lnTo>
                    <a:pt x="0" y="1009"/>
                  </a:lnTo>
                  <a:lnTo>
                    <a:pt x="5079" y="1009"/>
                  </a:lnTo>
                  <a:lnTo>
                    <a:pt x="5079" y="876"/>
                  </a:lnTo>
                  <a:cubicBezTo>
                    <a:pt x="5079" y="381"/>
                    <a:pt x="4698" y="1"/>
                    <a:pt x="4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8" name="Google Shape;20188;p55"/>
            <p:cNvSpPr/>
            <p:nvPr/>
          </p:nvSpPr>
          <p:spPr>
            <a:xfrm>
              <a:off x="7539372" y="2008759"/>
              <a:ext cx="145711" cy="20345"/>
            </a:xfrm>
            <a:custGeom>
              <a:rect b="b" l="l" r="r" t="t"/>
              <a:pathLst>
                <a:path extrusionOk="0" h="210" w="1504">
                  <a:moveTo>
                    <a:pt x="96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15"/>
                  </a:lnTo>
                  <a:cubicBezTo>
                    <a:pt x="1" y="172"/>
                    <a:pt x="39" y="210"/>
                    <a:pt x="96" y="210"/>
                  </a:cubicBezTo>
                  <a:lnTo>
                    <a:pt x="1428" y="210"/>
                  </a:lnTo>
                  <a:cubicBezTo>
                    <a:pt x="1466" y="210"/>
                    <a:pt x="1504" y="172"/>
                    <a:pt x="1504" y="115"/>
                  </a:cubicBezTo>
                  <a:lnTo>
                    <a:pt x="1504" y="96"/>
                  </a:lnTo>
                  <a:cubicBezTo>
                    <a:pt x="1504" y="39"/>
                    <a:pt x="1466" y="0"/>
                    <a:pt x="1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9" name="Google Shape;20189;p55"/>
            <p:cNvSpPr/>
            <p:nvPr/>
          </p:nvSpPr>
          <p:spPr>
            <a:xfrm>
              <a:off x="7539372" y="2054779"/>
              <a:ext cx="145711" cy="18601"/>
            </a:xfrm>
            <a:custGeom>
              <a:rect b="b" l="l" r="r" t="t"/>
              <a:pathLst>
                <a:path extrusionOk="0" h="192" w="1504">
                  <a:moveTo>
                    <a:pt x="96" y="1"/>
                  </a:moveTo>
                  <a:cubicBezTo>
                    <a:pt x="39" y="1"/>
                    <a:pt x="1" y="39"/>
                    <a:pt x="1" y="77"/>
                  </a:cubicBezTo>
                  <a:lnTo>
                    <a:pt x="1" y="115"/>
                  </a:lnTo>
                  <a:cubicBezTo>
                    <a:pt x="1" y="153"/>
                    <a:pt x="39" y="191"/>
                    <a:pt x="96" y="191"/>
                  </a:cubicBezTo>
                  <a:lnTo>
                    <a:pt x="1428" y="191"/>
                  </a:lnTo>
                  <a:cubicBezTo>
                    <a:pt x="1466" y="191"/>
                    <a:pt x="1504" y="153"/>
                    <a:pt x="1504" y="115"/>
                  </a:cubicBezTo>
                  <a:lnTo>
                    <a:pt x="1504" y="77"/>
                  </a:lnTo>
                  <a:cubicBezTo>
                    <a:pt x="1504" y="39"/>
                    <a:pt x="1466" y="1"/>
                    <a:pt x="1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0" name="Google Shape;20190;p55"/>
            <p:cNvSpPr/>
            <p:nvPr/>
          </p:nvSpPr>
          <p:spPr>
            <a:xfrm>
              <a:off x="7539372" y="2100895"/>
              <a:ext cx="145711" cy="18505"/>
            </a:xfrm>
            <a:custGeom>
              <a:rect b="b" l="l" r="r" t="t"/>
              <a:pathLst>
                <a:path extrusionOk="0" h="191" w="1504">
                  <a:moveTo>
                    <a:pt x="96" y="1"/>
                  </a:moveTo>
                  <a:cubicBezTo>
                    <a:pt x="39" y="1"/>
                    <a:pt x="1" y="39"/>
                    <a:pt x="1" y="77"/>
                  </a:cubicBezTo>
                  <a:lnTo>
                    <a:pt x="1" y="115"/>
                  </a:lnTo>
                  <a:cubicBezTo>
                    <a:pt x="1" y="153"/>
                    <a:pt x="39" y="191"/>
                    <a:pt x="96" y="191"/>
                  </a:cubicBezTo>
                  <a:lnTo>
                    <a:pt x="1428" y="191"/>
                  </a:lnTo>
                  <a:cubicBezTo>
                    <a:pt x="1466" y="191"/>
                    <a:pt x="1504" y="153"/>
                    <a:pt x="1504" y="115"/>
                  </a:cubicBezTo>
                  <a:lnTo>
                    <a:pt x="1504" y="77"/>
                  </a:lnTo>
                  <a:cubicBezTo>
                    <a:pt x="1504" y="39"/>
                    <a:pt x="1466" y="1"/>
                    <a:pt x="1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1" name="Google Shape;20191;p55"/>
            <p:cNvSpPr/>
            <p:nvPr/>
          </p:nvSpPr>
          <p:spPr>
            <a:xfrm>
              <a:off x="7567081" y="615569"/>
              <a:ext cx="92232" cy="37009"/>
            </a:xfrm>
            <a:custGeom>
              <a:rect b="b" l="l" r="r" t="t"/>
              <a:pathLst>
                <a:path extrusionOk="0" h="382" w="952">
                  <a:moveTo>
                    <a:pt x="476" y="1"/>
                  </a:moveTo>
                  <a:lnTo>
                    <a:pt x="0" y="381"/>
                  </a:lnTo>
                  <a:lnTo>
                    <a:pt x="951" y="381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2" name="Google Shape;20192;p55"/>
            <p:cNvSpPr/>
            <p:nvPr/>
          </p:nvSpPr>
          <p:spPr>
            <a:xfrm>
              <a:off x="7591012" y="540000"/>
              <a:ext cx="44372" cy="95914"/>
            </a:xfrm>
            <a:custGeom>
              <a:rect b="b" l="l" r="r" t="t"/>
              <a:pathLst>
                <a:path extrusionOk="0" h="990" w="458">
                  <a:moveTo>
                    <a:pt x="229" y="1"/>
                  </a:moveTo>
                  <a:lnTo>
                    <a:pt x="1" y="400"/>
                  </a:lnTo>
                  <a:lnTo>
                    <a:pt x="153" y="572"/>
                  </a:lnTo>
                  <a:lnTo>
                    <a:pt x="153" y="990"/>
                  </a:lnTo>
                  <a:lnTo>
                    <a:pt x="305" y="990"/>
                  </a:lnTo>
                  <a:lnTo>
                    <a:pt x="305" y="572"/>
                  </a:lnTo>
                  <a:lnTo>
                    <a:pt x="457" y="400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3" name="Google Shape;20193;p55"/>
            <p:cNvSpPr/>
            <p:nvPr/>
          </p:nvSpPr>
          <p:spPr>
            <a:xfrm>
              <a:off x="7694193" y="652482"/>
              <a:ext cx="729816" cy="175164"/>
            </a:xfrm>
            <a:custGeom>
              <a:rect b="b" l="l" r="r" t="t"/>
              <a:pathLst>
                <a:path extrusionOk="0" h="1808" w="7533">
                  <a:moveTo>
                    <a:pt x="1" y="0"/>
                  </a:moveTo>
                  <a:lnTo>
                    <a:pt x="1" y="1807"/>
                  </a:lnTo>
                  <a:lnTo>
                    <a:pt x="6430" y="1807"/>
                  </a:lnTo>
                  <a:lnTo>
                    <a:pt x="7533" y="894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4" name="Google Shape;20194;p55"/>
            <p:cNvSpPr/>
            <p:nvPr/>
          </p:nvSpPr>
          <p:spPr>
            <a:xfrm>
              <a:off x="7714442" y="670890"/>
              <a:ext cx="680115" cy="138251"/>
            </a:xfrm>
            <a:custGeom>
              <a:rect b="b" l="l" r="r" t="t"/>
              <a:pathLst>
                <a:path extrusionOk="0" h="1427" w="7020">
                  <a:moveTo>
                    <a:pt x="1" y="0"/>
                  </a:moveTo>
                  <a:lnTo>
                    <a:pt x="1" y="1427"/>
                  </a:lnTo>
                  <a:lnTo>
                    <a:pt x="6145" y="1427"/>
                  </a:lnTo>
                  <a:lnTo>
                    <a:pt x="7020" y="704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5" name="Google Shape;20195;p55"/>
            <p:cNvSpPr/>
            <p:nvPr/>
          </p:nvSpPr>
          <p:spPr>
            <a:xfrm>
              <a:off x="7659218" y="670890"/>
              <a:ext cx="35071" cy="27708"/>
            </a:xfrm>
            <a:custGeom>
              <a:rect b="b" l="l" r="r" t="t"/>
              <a:pathLst>
                <a:path extrusionOk="0" h="286" w="362">
                  <a:moveTo>
                    <a:pt x="0" y="0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6" name="Google Shape;20196;p55"/>
            <p:cNvSpPr/>
            <p:nvPr/>
          </p:nvSpPr>
          <p:spPr>
            <a:xfrm>
              <a:off x="7659218" y="781435"/>
              <a:ext cx="35071" cy="27708"/>
            </a:xfrm>
            <a:custGeom>
              <a:rect b="b" l="l" r="r" t="t"/>
              <a:pathLst>
                <a:path extrusionOk="0" h="286" w="362">
                  <a:moveTo>
                    <a:pt x="0" y="1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7" name="Google Shape;20197;p55"/>
            <p:cNvSpPr/>
            <p:nvPr/>
          </p:nvSpPr>
          <p:spPr>
            <a:xfrm>
              <a:off x="7694193" y="1201620"/>
              <a:ext cx="729816" cy="175164"/>
            </a:xfrm>
            <a:custGeom>
              <a:rect b="b" l="l" r="r" t="t"/>
              <a:pathLst>
                <a:path extrusionOk="0" h="1808" w="7533">
                  <a:moveTo>
                    <a:pt x="1" y="0"/>
                  </a:moveTo>
                  <a:lnTo>
                    <a:pt x="1" y="1807"/>
                  </a:lnTo>
                  <a:lnTo>
                    <a:pt x="6430" y="1807"/>
                  </a:lnTo>
                  <a:lnTo>
                    <a:pt x="7533" y="894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8" name="Google Shape;20198;p55"/>
            <p:cNvSpPr/>
            <p:nvPr/>
          </p:nvSpPr>
          <p:spPr>
            <a:xfrm>
              <a:off x="7714442" y="1220028"/>
              <a:ext cx="680115" cy="138348"/>
            </a:xfrm>
            <a:custGeom>
              <a:rect b="b" l="l" r="r" t="t"/>
              <a:pathLst>
                <a:path extrusionOk="0" h="1428" w="7020">
                  <a:moveTo>
                    <a:pt x="1" y="1"/>
                  </a:moveTo>
                  <a:lnTo>
                    <a:pt x="1" y="1427"/>
                  </a:lnTo>
                  <a:lnTo>
                    <a:pt x="6145" y="1427"/>
                  </a:lnTo>
                  <a:lnTo>
                    <a:pt x="7020" y="704"/>
                  </a:lnTo>
                  <a:lnTo>
                    <a:pt x="61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9" name="Google Shape;20199;p55"/>
            <p:cNvSpPr/>
            <p:nvPr/>
          </p:nvSpPr>
          <p:spPr>
            <a:xfrm>
              <a:off x="7659218" y="1220028"/>
              <a:ext cx="35071" cy="27708"/>
            </a:xfrm>
            <a:custGeom>
              <a:rect b="b" l="l" r="r" t="t"/>
              <a:pathLst>
                <a:path extrusionOk="0" h="286" w="362">
                  <a:moveTo>
                    <a:pt x="0" y="1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0" name="Google Shape;20200;p55"/>
            <p:cNvSpPr/>
            <p:nvPr/>
          </p:nvSpPr>
          <p:spPr>
            <a:xfrm>
              <a:off x="7659218" y="1330572"/>
              <a:ext cx="35071" cy="27805"/>
            </a:xfrm>
            <a:custGeom>
              <a:rect b="b" l="l" r="r" t="t"/>
              <a:pathLst>
                <a:path extrusionOk="0" h="287" w="362">
                  <a:moveTo>
                    <a:pt x="0" y="1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1" name="Google Shape;20201;p55"/>
            <p:cNvSpPr/>
            <p:nvPr/>
          </p:nvSpPr>
          <p:spPr>
            <a:xfrm>
              <a:off x="6802275" y="927051"/>
              <a:ext cx="727975" cy="175164"/>
            </a:xfrm>
            <a:custGeom>
              <a:rect b="b" l="l" r="r" t="t"/>
              <a:pathLst>
                <a:path extrusionOk="0" h="1808" w="7514">
                  <a:moveTo>
                    <a:pt x="1104" y="0"/>
                  </a:moveTo>
                  <a:lnTo>
                    <a:pt x="1" y="894"/>
                  </a:lnTo>
                  <a:lnTo>
                    <a:pt x="1104" y="1807"/>
                  </a:lnTo>
                  <a:lnTo>
                    <a:pt x="7514" y="1807"/>
                  </a:lnTo>
                  <a:lnTo>
                    <a:pt x="7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2" name="Google Shape;20202;p55"/>
            <p:cNvSpPr/>
            <p:nvPr/>
          </p:nvSpPr>
          <p:spPr>
            <a:xfrm>
              <a:off x="6831728" y="945459"/>
              <a:ext cx="680115" cy="138348"/>
            </a:xfrm>
            <a:custGeom>
              <a:rect b="b" l="l" r="r" t="t"/>
              <a:pathLst>
                <a:path extrusionOk="0" h="1428" w="7020">
                  <a:moveTo>
                    <a:pt x="876" y="0"/>
                  </a:moveTo>
                  <a:lnTo>
                    <a:pt x="1" y="704"/>
                  </a:lnTo>
                  <a:lnTo>
                    <a:pt x="876" y="1427"/>
                  </a:lnTo>
                  <a:lnTo>
                    <a:pt x="7020" y="1427"/>
                  </a:lnTo>
                  <a:lnTo>
                    <a:pt x="70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3" name="Google Shape;20203;p55"/>
            <p:cNvSpPr/>
            <p:nvPr/>
          </p:nvSpPr>
          <p:spPr>
            <a:xfrm>
              <a:off x="7530168" y="945459"/>
              <a:ext cx="37009" cy="27708"/>
            </a:xfrm>
            <a:custGeom>
              <a:rect b="b" l="l" r="r" t="t"/>
              <a:pathLst>
                <a:path extrusionOk="0" h="286" w="382">
                  <a:moveTo>
                    <a:pt x="1" y="0"/>
                  </a:moveTo>
                  <a:lnTo>
                    <a:pt x="1" y="286"/>
                  </a:lnTo>
                  <a:lnTo>
                    <a:pt x="381" y="286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4" name="Google Shape;20204;p55"/>
            <p:cNvSpPr/>
            <p:nvPr/>
          </p:nvSpPr>
          <p:spPr>
            <a:xfrm>
              <a:off x="7530168" y="1056003"/>
              <a:ext cx="37009" cy="27805"/>
            </a:xfrm>
            <a:custGeom>
              <a:rect b="b" l="l" r="r" t="t"/>
              <a:pathLst>
                <a:path extrusionOk="0" h="287" w="382">
                  <a:moveTo>
                    <a:pt x="1" y="1"/>
                  </a:moveTo>
                  <a:lnTo>
                    <a:pt x="1" y="286"/>
                  </a:lnTo>
                  <a:lnTo>
                    <a:pt x="381" y="286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05" name="Google Shape;20205;p55"/>
          <p:cNvGrpSpPr/>
          <p:nvPr/>
        </p:nvGrpSpPr>
        <p:grpSpPr>
          <a:xfrm>
            <a:off x="6205163" y="3015900"/>
            <a:ext cx="4047925" cy="1594750"/>
            <a:chOff x="5172275" y="3015900"/>
            <a:chExt cx="4047925" cy="1594750"/>
          </a:xfrm>
        </p:grpSpPr>
        <p:sp>
          <p:nvSpPr>
            <p:cNvPr id="20206" name="Google Shape;20206;p55"/>
            <p:cNvSpPr/>
            <p:nvPr/>
          </p:nvSpPr>
          <p:spPr>
            <a:xfrm>
              <a:off x="5207150" y="3752250"/>
              <a:ext cx="828625" cy="858400"/>
            </a:xfrm>
            <a:custGeom>
              <a:rect b="b" l="l" r="r" t="t"/>
              <a:pathLst>
                <a:path extrusionOk="0" h="34336" w="33145">
                  <a:moveTo>
                    <a:pt x="28254" y="1"/>
                  </a:moveTo>
                  <a:cubicBezTo>
                    <a:pt x="25513" y="1"/>
                    <a:pt x="22794" y="981"/>
                    <a:pt x="20674" y="2921"/>
                  </a:cubicBezTo>
                  <a:cubicBezTo>
                    <a:pt x="17047" y="6213"/>
                    <a:pt x="15987" y="11486"/>
                    <a:pt x="18051" y="15922"/>
                  </a:cubicBezTo>
                  <a:cubicBezTo>
                    <a:pt x="17741" y="15811"/>
                    <a:pt x="17418" y="15757"/>
                    <a:pt x="17094" y="15757"/>
                  </a:cubicBezTo>
                  <a:cubicBezTo>
                    <a:pt x="16602" y="15757"/>
                    <a:pt x="16106" y="15881"/>
                    <a:pt x="15652" y="16117"/>
                  </a:cubicBezTo>
                  <a:cubicBezTo>
                    <a:pt x="14927" y="16508"/>
                    <a:pt x="14369" y="17205"/>
                    <a:pt x="14173" y="18014"/>
                  </a:cubicBezTo>
                  <a:cubicBezTo>
                    <a:pt x="12983" y="17502"/>
                    <a:pt x="11740" y="17258"/>
                    <a:pt x="10514" y="17258"/>
                  </a:cubicBezTo>
                  <a:cubicBezTo>
                    <a:pt x="7199" y="17258"/>
                    <a:pt x="4007" y="19040"/>
                    <a:pt x="2316" y="22115"/>
                  </a:cubicBezTo>
                  <a:cubicBezTo>
                    <a:pt x="1" y="26328"/>
                    <a:pt x="1284" y="31629"/>
                    <a:pt x="5246" y="34335"/>
                  </a:cubicBezTo>
                  <a:lnTo>
                    <a:pt x="18581" y="34335"/>
                  </a:lnTo>
                  <a:cubicBezTo>
                    <a:pt x="13499" y="30163"/>
                    <a:pt x="15524" y="22634"/>
                    <a:pt x="24710" y="22634"/>
                  </a:cubicBezTo>
                  <a:cubicBezTo>
                    <a:pt x="26213" y="22634"/>
                    <a:pt x="27909" y="22836"/>
                    <a:pt x="29797" y="23287"/>
                  </a:cubicBezTo>
                  <a:cubicBezTo>
                    <a:pt x="26449" y="19074"/>
                    <a:pt x="31387" y="17512"/>
                    <a:pt x="33145" y="17121"/>
                  </a:cubicBezTo>
                  <a:cubicBezTo>
                    <a:pt x="18275" y="17121"/>
                    <a:pt x="19084" y="968"/>
                    <a:pt x="28904" y="47"/>
                  </a:cubicBezTo>
                  <a:lnTo>
                    <a:pt x="28904" y="19"/>
                  </a:lnTo>
                  <a:cubicBezTo>
                    <a:pt x="28688" y="7"/>
                    <a:pt x="28471" y="1"/>
                    <a:pt x="28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7" name="Google Shape;20207;p55"/>
            <p:cNvSpPr/>
            <p:nvPr/>
          </p:nvSpPr>
          <p:spPr>
            <a:xfrm>
              <a:off x="7559750" y="3142475"/>
              <a:ext cx="45350" cy="28525"/>
            </a:xfrm>
            <a:custGeom>
              <a:rect b="b" l="l" r="r" t="t"/>
              <a:pathLst>
                <a:path extrusionOk="0" h="1141" w="1814">
                  <a:moveTo>
                    <a:pt x="1283" y="0"/>
                  </a:moveTo>
                  <a:cubicBezTo>
                    <a:pt x="1026" y="0"/>
                    <a:pt x="748" y="57"/>
                    <a:pt x="530" y="166"/>
                  </a:cubicBezTo>
                  <a:cubicBezTo>
                    <a:pt x="168" y="333"/>
                    <a:pt x="84" y="584"/>
                    <a:pt x="0" y="919"/>
                  </a:cubicBezTo>
                  <a:cubicBezTo>
                    <a:pt x="221" y="1048"/>
                    <a:pt x="393" y="1140"/>
                    <a:pt x="597" y="1140"/>
                  </a:cubicBezTo>
                  <a:cubicBezTo>
                    <a:pt x="702" y="1140"/>
                    <a:pt x="816" y="1116"/>
                    <a:pt x="949" y="1059"/>
                  </a:cubicBezTo>
                  <a:cubicBezTo>
                    <a:pt x="1339" y="863"/>
                    <a:pt x="1758" y="473"/>
                    <a:pt x="1814" y="110"/>
                  </a:cubicBezTo>
                  <a:cubicBezTo>
                    <a:pt x="1678" y="36"/>
                    <a:pt x="1487" y="0"/>
                    <a:pt x="1283" y="0"/>
                  </a:cubicBezTo>
                  <a:close/>
                </a:path>
              </a:pathLst>
            </a:custGeom>
            <a:solidFill>
              <a:srgbClr val="ABC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8" name="Google Shape;20208;p55"/>
            <p:cNvSpPr/>
            <p:nvPr/>
          </p:nvSpPr>
          <p:spPr>
            <a:xfrm>
              <a:off x="7545800" y="3261000"/>
              <a:ext cx="39075" cy="35800"/>
            </a:xfrm>
            <a:custGeom>
              <a:rect b="b" l="l" r="r" t="t"/>
              <a:pathLst>
                <a:path extrusionOk="0" h="1432" w="1563">
                  <a:moveTo>
                    <a:pt x="449" y="0"/>
                  </a:moveTo>
                  <a:cubicBezTo>
                    <a:pt x="332" y="0"/>
                    <a:pt x="212" y="24"/>
                    <a:pt x="84" y="56"/>
                  </a:cubicBezTo>
                  <a:cubicBezTo>
                    <a:pt x="28" y="391"/>
                    <a:pt x="0" y="670"/>
                    <a:pt x="307" y="949"/>
                  </a:cubicBezTo>
                  <a:cubicBezTo>
                    <a:pt x="582" y="1224"/>
                    <a:pt x="1036" y="1432"/>
                    <a:pt x="1389" y="1432"/>
                  </a:cubicBezTo>
                  <a:cubicBezTo>
                    <a:pt x="1430" y="1432"/>
                    <a:pt x="1469" y="1429"/>
                    <a:pt x="1507" y="1423"/>
                  </a:cubicBezTo>
                  <a:cubicBezTo>
                    <a:pt x="1563" y="1060"/>
                    <a:pt x="1311" y="530"/>
                    <a:pt x="1005" y="251"/>
                  </a:cubicBezTo>
                  <a:cubicBezTo>
                    <a:pt x="815" y="62"/>
                    <a:pt x="637" y="0"/>
                    <a:pt x="449" y="0"/>
                  </a:cubicBezTo>
                  <a:close/>
                </a:path>
              </a:pathLst>
            </a:custGeom>
            <a:solidFill>
              <a:srgbClr val="ABC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9" name="Google Shape;20209;p55"/>
            <p:cNvSpPr/>
            <p:nvPr/>
          </p:nvSpPr>
          <p:spPr>
            <a:xfrm>
              <a:off x="7856050" y="3358150"/>
              <a:ext cx="1038000" cy="933750"/>
            </a:xfrm>
            <a:custGeom>
              <a:rect b="b" l="l" r="r" t="t"/>
              <a:pathLst>
                <a:path extrusionOk="0" h="37350" w="41520">
                  <a:moveTo>
                    <a:pt x="27556" y="1"/>
                  </a:moveTo>
                  <a:cubicBezTo>
                    <a:pt x="21511" y="1"/>
                    <a:pt x="15198" y="9537"/>
                    <a:pt x="18726" y="16592"/>
                  </a:cubicBezTo>
                  <a:cubicBezTo>
                    <a:pt x="17584" y="15568"/>
                    <a:pt x="16599" y="15090"/>
                    <a:pt x="15801" y="15090"/>
                  </a:cubicBezTo>
                  <a:cubicBezTo>
                    <a:pt x="14122" y="15090"/>
                    <a:pt x="13272" y="17203"/>
                    <a:pt x="13536" y="20777"/>
                  </a:cubicBezTo>
                  <a:cubicBezTo>
                    <a:pt x="11672" y="15969"/>
                    <a:pt x="9406" y="14111"/>
                    <a:pt x="7705" y="14111"/>
                  </a:cubicBezTo>
                  <a:cubicBezTo>
                    <a:pt x="5715" y="14111"/>
                    <a:pt x="4500" y="16656"/>
                    <a:pt x="5613" y="19996"/>
                  </a:cubicBezTo>
                  <a:cubicBezTo>
                    <a:pt x="4969" y="19489"/>
                    <a:pt x="4265" y="19250"/>
                    <a:pt x="3619" y="19250"/>
                  </a:cubicBezTo>
                  <a:cubicBezTo>
                    <a:pt x="1493" y="19250"/>
                    <a:pt x="0" y="21837"/>
                    <a:pt x="3381" y="25966"/>
                  </a:cubicBezTo>
                  <a:lnTo>
                    <a:pt x="17833" y="35564"/>
                  </a:lnTo>
                  <a:cubicBezTo>
                    <a:pt x="18757" y="36713"/>
                    <a:pt x="20164" y="37349"/>
                    <a:pt x="21599" y="37349"/>
                  </a:cubicBezTo>
                  <a:cubicBezTo>
                    <a:pt x="22114" y="37349"/>
                    <a:pt x="22633" y="37268"/>
                    <a:pt x="23134" y="37098"/>
                  </a:cubicBezTo>
                  <a:cubicBezTo>
                    <a:pt x="25059" y="36428"/>
                    <a:pt x="26370" y="34671"/>
                    <a:pt x="26426" y="32606"/>
                  </a:cubicBezTo>
                  <a:cubicBezTo>
                    <a:pt x="27125" y="32732"/>
                    <a:pt x="27821" y="32793"/>
                    <a:pt x="28510" y="32793"/>
                  </a:cubicBezTo>
                  <a:cubicBezTo>
                    <a:pt x="33481" y="32793"/>
                    <a:pt x="38008" y="29622"/>
                    <a:pt x="39650" y="24795"/>
                  </a:cubicBezTo>
                  <a:cubicBezTo>
                    <a:pt x="41519" y="19271"/>
                    <a:pt x="39092" y="13216"/>
                    <a:pt x="33903" y="10510"/>
                  </a:cubicBezTo>
                  <a:cubicBezTo>
                    <a:pt x="34656" y="7665"/>
                    <a:pt x="34014" y="4735"/>
                    <a:pt x="32368" y="2531"/>
                  </a:cubicBezTo>
                  <a:cubicBezTo>
                    <a:pt x="30935" y="755"/>
                    <a:pt x="29256" y="1"/>
                    <a:pt x="27556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0" name="Google Shape;20210;p55"/>
            <p:cNvSpPr/>
            <p:nvPr/>
          </p:nvSpPr>
          <p:spPr>
            <a:xfrm>
              <a:off x="7578725" y="3305150"/>
              <a:ext cx="1086550" cy="702175"/>
            </a:xfrm>
            <a:custGeom>
              <a:rect b="b" l="l" r="r" t="t"/>
              <a:pathLst>
                <a:path extrusionOk="0" h="28087" w="43462">
                  <a:moveTo>
                    <a:pt x="18227" y="1"/>
                  </a:moveTo>
                  <a:cubicBezTo>
                    <a:pt x="13420" y="1"/>
                    <a:pt x="8517" y="7622"/>
                    <a:pt x="12465" y="15922"/>
                  </a:cubicBezTo>
                  <a:cubicBezTo>
                    <a:pt x="11263" y="14119"/>
                    <a:pt x="10425" y="13432"/>
                    <a:pt x="9893" y="13432"/>
                  </a:cubicBezTo>
                  <a:cubicBezTo>
                    <a:pt x="9142" y="13432"/>
                    <a:pt x="9002" y="14805"/>
                    <a:pt x="9313" y="16341"/>
                  </a:cubicBezTo>
                  <a:cubicBezTo>
                    <a:pt x="6935" y="13541"/>
                    <a:pt x="5011" y="12487"/>
                    <a:pt x="3602" y="12487"/>
                  </a:cubicBezTo>
                  <a:cubicBezTo>
                    <a:pt x="729" y="12487"/>
                    <a:pt x="1" y="16871"/>
                    <a:pt x="1947" y="19772"/>
                  </a:cubicBezTo>
                  <a:lnTo>
                    <a:pt x="14474" y="28086"/>
                  </a:lnTo>
                  <a:cubicBezTo>
                    <a:pt x="11093" y="23957"/>
                    <a:pt x="12586" y="21370"/>
                    <a:pt x="14712" y="21370"/>
                  </a:cubicBezTo>
                  <a:cubicBezTo>
                    <a:pt x="15358" y="21370"/>
                    <a:pt x="16062" y="21609"/>
                    <a:pt x="16706" y="22116"/>
                  </a:cubicBezTo>
                  <a:cubicBezTo>
                    <a:pt x="15593" y="18776"/>
                    <a:pt x="16808" y="16231"/>
                    <a:pt x="18798" y="16231"/>
                  </a:cubicBezTo>
                  <a:cubicBezTo>
                    <a:pt x="20499" y="16231"/>
                    <a:pt x="22765" y="18089"/>
                    <a:pt x="24629" y="22897"/>
                  </a:cubicBezTo>
                  <a:cubicBezTo>
                    <a:pt x="24365" y="19323"/>
                    <a:pt x="25215" y="17210"/>
                    <a:pt x="26894" y="17210"/>
                  </a:cubicBezTo>
                  <a:cubicBezTo>
                    <a:pt x="27692" y="17210"/>
                    <a:pt x="28677" y="17688"/>
                    <a:pt x="29819" y="18712"/>
                  </a:cubicBezTo>
                  <a:cubicBezTo>
                    <a:pt x="26291" y="11657"/>
                    <a:pt x="32604" y="2121"/>
                    <a:pt x="38649" y="2121"/>
                  </a:cubicBezTo>
                  <a:cubicBezTo>
                    <a:pt x="40349" y="2121"/>
                    <a:pt x="42028" y="2875"/>
                    <a:pt x="43461" y="4651"/>
                  </a:cubicBezTo>
                  <a:cubicBezTo>
                    <a:pt x="42317" y="3089"/>
                    <a:pt x="40699" y="1889"/>
                    <a:pt x="38746" y="1275"/>
                  </a:cubicBezTo>
                  <a:cubicBezTo>
                    <a:pt x="37793" y="971"/>
                    <a:pt x="36827" y="825"/>
                    <a:pt x="35876" y="825"/>
                  </a:cubicBezTo>
                  <a:cubicBezTo>
                    <a:pt x="32041" y="825"/>
                    <a:pt x="28465" y="3188"/>
                    <a:pt x="27057" y="6967"/>
                  </a:cubicBezTo>
                  <a:cubicBezTo>
                    <a:pt x="26750" y="6381"/>
                    <a:pt x="26136" y="6046"/>
                    <a:pt x="25466" y="6046"/>
                  </a:cubicBezTo>
                  <a:cubicBezTo>
                    <a:pt x="24825" y="6046"/>
                    <a:pt x="24211" y="6437"/>
                    <a:pt x="23932" y="7023"/>
                  </a:cubicBezTo>
                  <a:cubicBezTo>
                    <a:pt x="23876" y="5349"/>
                    <a:pt x="23346" y="3786"/>
                    <a:pt x="22453" y="2475"/>
                  </a:cubicBezTo>
                  <a:cubicBezTo>
                    <a:pt x="21239" y="754"/>
                    <a:pt x="19738" y="1"/>
                    <a:pt x="18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1" name="Google Shape;20211;p55"/>
            <p:cNvSpPr/>
            <p:nvPr/>
          </p:nvSpPr>
          <p:spPr>
            <a:xfrm>
              <a:off x="7352600" y="3270550"/>
              <a:ext cx="787475" cy="528925"/>
            </a:xfrm>
            <a:custGeom>
              <a:rect b="b" l="l" r="r" t="t"/>
              <a:pathLst>
                <a:path extrusionOk="0" h="21157" w="31499">
                  <a:moveTo>
                    <a:pt x="24213" y="1"/>
                  </a:moveTo>
                  <a:cubicBezTo>
                    <a:pt x="20504" y="1"/>
                    <a:pt x="17135" y="2392"/>
                    <a:pt x="15931" y="5979"/>
                  </a:cubicBezTo>
                  <a:cubicBezTo>
                    <a:pt x="15689" y="5689"/>
                    <a:pt x="15335" y="5539"/>
                    <a:pt x="14983" y="5539"/>
                  </a:cubicBezTo>
                  <a:cubicBezTo>
                    <a:pt x="14725" y="5539"/>
                    <a:pt x="14469" y="5619"/>
                    <a:pt x="14257" y="5784"/>
                  </a:cubicBezTo>
                  <a:cubicBezTo>
                    <a:pt x="13699" y="6147"/>
                    <a:pt x="13587" y="6900"/>
                    <a:pt x="13922" y="7458"/>
                  </a:cubicBezTo>
                  <a:cubicBezTo>
                    <a:pt x="12545" y="5463"/>
                    <a:pt x="10318" y="4384"/>
                    <a:pt x="8049" y="4384"/>
                  </a:cubicBezTo>
                  <a:cubicBezTo>
                    <a:pt x="6732" y="4384"/>
                    <a:pt x="5401" y="4747"/>
                    <a:pt x="4213" y="5505"/>
                  </a:cubicBezTo>
                  <a:cubicBezTo>
                    <a:pt x="977" y="7625"/>
                    <a:pt x="0" y="11894"/>
                    <a:pt x="1981" y="15186"/>
                  </a:cubicBezTo>
                  <a:lnTo>
                    <a:pt x="10992" y="21156"/>
                  </a:lnTo>
                  <a:cubicBezTo>
                    <a:pt x="9046" y="18255"/>
                    <a:pt x="9774" y="13871"/>
                    <a:pt x="12647" y="13871"/>
                  </a:cubicBezTo>
                  <a:cubicBezTo>
                    <a:pt x="14056" y="13871"/>
                    <a:pt x="15980" y="14925"/>
                    <a:pt x="18358" y="17725"/>
                  </a:cubicBezTo>
                  <a:cubicBezTo>
                    <a:pt x="18047" y="16189"/>
                    <a:pt x="18187" y="14816"/>
                    <a:pt x="18938" y="14816"/>
                  </a:cubicBezTo>
                  <a:cubicBezTo>
                    <a:pt x="19470" y="14816"/>
                    <a:pt x="20308" y="15503"/>
                    <a:pt x="21510" y="17306"/>
                  </a:cubicBezTo>
                  <a:cubicBezTo>
                    <a:pt x="17562" y="9006"/>
                    <a:pt x="22465" y="1385"/>
                    <a:pt x="27272" y="1385"/>
                  </a:cubicBezTo>
                  <a:cubicBezTo>
                    <a:pt x="28783" y="1385"/>
                    <a:pt x="30284" y="2138"/>
                    <a:pt x="31498" y="3859"/>
                  </a:cubicBezTo>
                  <a:cubicBezTo>
                    <a:pt x="30159" y="1850"/>
                    <a:pt x="27983" y="427"/>
                    <a:pt x="25472" y="93"/>
                  </a:cubicBezTo>
                  <a:cubicBezTo>
                    <a:pt x="25050" y="31"/>
                    <a:pt x="24629" y="1"/>
                    <a:pt x="24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2" name="Google Shape;20212;p55"/>
            <p:cNvSpPr/>
            <p:nvPr/>
          </p:nvSpPr>
          <p:spPr>
            <a:xfrm>
              <a:off x="7840825" y="3533000"/>
              <a:ext cx="62800" cy="76050"/>
            </a:xfrm>
            <a:custGeom>
              <a:rect b="b" l="l" r="r" t="t"/>
              <a:pathLst>
                <a:path extrusionOk="0" h="3042" w="2512">
                  <a:moveTo>
                    <a:pt x="2260" y="1"/>
                  </a:moveTo>
                  <a:lnTo>
                    <a:pt x="2260" y="1"/>
                  </a:lnTo>
                  <a:cubicBezTo>
                    <a:pt x="1591" y="29"/>
                    <a:pt x="782" y="698"/>
                    <a:pt x="391" y="1340"/>
                  </a:cubicBezTo>
                  <a:cubicBezTo>
                    <a:pt x="0" y="2010"/>
                    <a:pt x="112" y="2456"/>
                    <a:pt x="391" y="3042"/>
                  </a:cubicBezTo>
                  <a:cubicBezTo>
                    <a:pt x="1033" y="3014"/>
                    <a:pt x="1507" y="2930"/>
                    <a:pt x="1898" y="2261"/>
                  </a:cubicBezTo>
                  <a:cubicBezTo>
                    <a:pt x="2288" y="1619"/>
                    <a:pt x="2511" y="587"/>
                    <a:pt x="22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3" name="Google Shape;20213;p55"/>
            <p:cNvSpPr/>
            <p:nvPr/>
          </p:nvSpPr>
          <p:spPr>
            <a:xfrm>
              <a:off x="7853375" y="3597125"/>
              <a:ext cx="63500" cy="31525"/>
            </a:xfrm>
            <a:custGeom>
              <a:rect b="b" l="l" r="r" t="t"/>
              <a:pathLst>
                <a:path extrusionOk="0" h="1261" w="2540">
                  <a:moveTo>
                    <a:pt x="1080" y="0"/>
                  </a:moveTo>
                  <a:cubicBezTo>
                    <a:pt x="1045" y="0"/>
                    <a:pt x="1011" y="1"/>
                    <a:pt x="977" y="3"/>
                  </a:cubicBezTo>
                  <a:cubicBezTo>
                    <a:pt x="447" y="58"/>
                    <a:pt x="252" y="310"/>
                    <a:pt x="1" y="700"/>
                  </a:cubicBezTo>
                  <a:cubicBezTo>
                    <a:pt x="290" y="1042"/>
                    <a:pt x="505" y="1260"/>
                    <a:pt x="998" y="1260"/>
                  </a:cubicBezTo>
                  <a:cubicBezTo>
                    <a:pt x="1027" y="1260"/>
                    <a:pt x="1057" y="1260"/>
                    <a:pt x="1089" y="1258"/>
                  </a:cubicBezTo>
                  <a:cubicBezTo>
                    <a:pt x="1619" y="1202"/>
                    <a:pt x="2288" y="923"/>
                    <a:pt x="2539" y="505"/>
                  </a:cubicBezTo>
                  <a:cubicBezTo>
                    <a:pt x="2252" y="191"/>
                    <a:pt x="1597" y="0"/>
                    <a:pt x="10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4" name="Google Shape;20214;p55"/>
            <p:cNvSpPr/>
            <p:nvPr/>
          </p:nvSpPr>
          <p:spPr>
            <a:xfrm>
              <a:off x="7891750" y="3632725"/>
              <a:ext cx="62100" cy="32500"/>
            </a:xfrm>
            <a:custGeom>
              <a:rect b="b" l="l" r="r" t="t"/>
              <a:pathLst>
                <a:path extrusionOk="0" h="1300" w="2484">
                  <a:moveTo>
                    <a:pt x="882" y="0"/>
                  </a:moveTo>
                  <a:cubicBezTo>
                    <a:pt x="512" y="0"/>
                    <a:pt x="275" y="196"/>
                    <a:pt x="0" y="448"/>
                  </a:cubicBezTo>
                  <a:cubicBezTo>
                    <a:pt x="195" y="866"/>
                    <a:pt x="363" y="1145"/>
                    <a:pt x="893" y="1257"/>
                  </a:cubicBezTo>
                  <a:cubicBezTo>
                    <a:pt x="1028" y="1285"/>
                    <a:pt x="1175" y="1299"/>
                    <a:pt x="1325" y="1299"/>
                  </a:cubicBezTo>
                  <a:cubicBezTo>
                    <a:pt x="1766" y="1299"/>
                    <a:pt x="2233" y="1179"/>
                    <a:pt x="2483" y="950"/>
                  </a:cubicBezTo>
                  <a:cubicBezTo>
                    <a:pt x="2316" y="532"/>
                    <a:pt x="1674" y="141"/>
                    <a:pt x="1144" y="29"/>
                  </a:cubicBezTo>
                  <a:cubicBezTo>
                    <a:pt x="1049" y="9"/>
                    <a:pt x="963" y="0"/>
                    <a:pt x="8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5" name="Google Shape;20215;p55"/>
            <p:cNvSpPr/>
            <p:nvPr/>
          </p:nvSpPr>
          <p:spPr>
            <a:xfrm>
              <a:off x="7929400" y="3606175"/>
              <a:ext cx="42575" cy="21025"/>
            </a:xfrm>
            <a:custGeom>
              <a:rect b="b" l="l" r="r" t="t"/>
              <a:pathLst>
                <a:path extrusionOk="0" h="841" w="1703">
                  <a:moveTo>
                    <a:pt x="751" y="0"/>
                  </a:moveTo>
                  <a:cubicBezTo>
                    <a:pt x="724" y="0"/>
                    <a:pt x="697" y="1"/>
                    <a:pt x="670" y="3"/>
                  </a:cubicBezTo>
                  <a:cubicBezTo>
                    <a:pt x="308" y="3"/>
                    <a:pt x="168" y="199"/>
                    <a:pt x="1" y="450"/>
                  </a:cubicBezTo>
                  <a:cubicBezTo>
                    <a:pt x="196" y="701"/>
                    <a:pt x="363" y="840"/>
                    <a:pt x="698" y="840"/>
                  </a:cubicBezTo>
                  <a:cubicBezTo>
                    <a:pt x="1061" y="812"/>
                    <a:pt x="1535" y="645"/>
                    <a:pt x="1703" y="394"/>
                  </a:cubicBezTo>
                  <a:cubicBezTo>
                    <a:pt x="1521" y="161"/>
                    <a:pt x="1101" y="0"/>
                    <a:pt x="7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6" name="Google Shape;20216;p55"/>
            <p:cNvSpPr/>
            <p:nvPr/>
          </p:nvSpPr>
          <p:spPr>
            <a:xfrm>
              <a:off x="7914750" y="3534900"/>
              <a:ext cx="32825" cy="30975"/>
            </a:xfrm>
            <a:custGeom>
              <a:rect b="b" l="l" r="r" t="t"/>
              <a:pathLst>
                <a:path extrusionOk="0" h="1239" w="1313">
                  <a:moveTo>
                    <a:pt x="1155" y="0"/>
                  </a:moveTo>
                  <a:cubicBezTo>
                    <a:pt x="858" y="0"/>
                    <a:pt x="477" y="202"/>
                    <a:pt x="252" y="427"/>
                  </a:cubicBezTo>
                  <a:cubicBezTo>
                    <a:pt x="1" y="678"/>
                    <a:pt x="29" y="929"/>
                    <a:pt x="84" y="1208"/>
                  </a:cubicBezTo>
                  <a:cubicBezTo>
                    <a:pt x="183" y="1226"/>
                    <a:pt x="273" y="1238"/>
                    <a:pt x="357" y="1238"/>
                  </a:cubicBezTo>
                  <a:cubicBezTo>
                    <a:pt x="537" y="1238"/>
                    <a:pt x="695" y="1184"/>
                    <a:pt x="866" y="1013"/>
                  </a:cubicBezTo>
                  <a:cubicBezTo>
                    <a:pt x="1117" y="762"/>
                    <a:pt x="1312" y="316"/>
                    <a:pt x="1256" y="9"/>
                  </a:cubicBezTo>
                  <a:cubicBezTo>
                    <a:pt x="1224" y="3"/>
                    <a:pt x="1190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7" name="Google Shape;20217;p55"/>
            <p:cNvSpPr/>
            <p:nvPr/>
          </p:nvSpPr>
          <p:spPr>
            <a:xfrm>
              <a:off x="8046575" y="3643900"/>
              <a:ext cx="43975" cy="85825"/>
            </a:xfrm>
            <a:custGeom>
              <a:rect b="b" l="l" r="r" t="t"/>
              <a:pathLst>
                <a:path extrusionOk="0" h="3433" w="1759">
                  <a:moveTo>
                    <a:pt x="810" y="1"/>
                  </a:moveTo>
                  <a:cubicBezTo>
                    <a:pt x="308" y="364"/>
                    <a:pt x="1" y="1340"/>
                    <a:pt x="29" y="2065"/>
                  </a:cubicBezTo>
                  <a:cubicBezTo>
                    <a:pt x="57" y="2791"/>
                    <a:pt x="391" y="3098"/>
                    <a:pt x="921" y="3432"/>
                  </a:cubicBezTo>
                  <a:cubicBezTo>
                    <a:pt x="1424" y="3070"/>
                    <a:pt x="1758" y="2735"/>
                    <a:pt x="1730" y="2010"/>
                  </a:cubicBezTo>
                  <a:cubicBezTo>
                    <a:pt x="1703" y="1284"/>
                    <a:pt x="1340" y="336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8" name="Google Shape;20218;p55"/>
            <p:cNvSpPr/>
            <p:nvPr/>
          </p:nvSpPr>
          <p:spPr>
            <a:xfrm>
              <a:off x="8074475" y="3694450"/>
              <a:ext cx="49550" cy="40875"/>
            </a:xfrm>
            <a:custGeom>
              <a:rect b="b" l="l" r="r" t="t"/>
              <a:pathLst>
                <a:path extrusionOk="0" h="1635" w="1982">
                  <a:moveTo>
                    <a:pt x="1663" y="1"/>
                  </a:moveTo>
                  <a:cubicBezTo>
                    <a:pt x="1266" y="1"/>
                    <a:pt x="778" y="191"/>
                    <a:pt x="447" y="434"/>
                  </a:cubicBezTo>
                  <a:cubicBezTo>
                    <a:pt x="29" y="769"/>
                    <a:pt x="1" y="1076"/>
                    <a:pt x="29" y="1522"/>
                  </a:cubicBezTo>
                  <a:cubicBezTo>
                    <a:pt x="224" y="1587"/>
                    <a:pt x="402" y="1634"/>
                    <a:pt x="576" y="1634"/>
                  </a:cubicBezTo>
                  <a:cubicBezTo>
                    <a:pt x="773" y="1634"/>
                    <a:pt x="965" y="1574"/>
                    <a:pt x="1172" y="1410"/>
                  </a:cubicBezTo>
                  <a:cubicBezTo>
                    <a:pt x="1591" y="1076"/>
                    <a:pt x="1982" y="490"/>
                    <a:pt x="1954" y="43"/>
                  </a:cubicBezTo>
                  <a:cubicBezTo>
                    <a:pt x="1866" y="14"/>
                    <a:pt x="1768" y="1"/>
                    <a:pt x="1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9" name="Google Shape;20219;p55"/>
            <p:cNvSpPr/>
            <p:nvPr/>
          </p:nvSpPr>
          <p:spPr>
            <a:xfrm>
              <a:off x="7983800" y="3685050"/>
              <a:ext cx="31425" cy="60725"/>
            </a:xfrm>
            <a:custGeom>
              <a:rect b="b" l="l" r="r" t="t"/>
              <a:pathLst>
                <a:path extrusionOk="0" h="2429" w="1257">
                  <a:moveTo>
                    <a:pt x="503" y="1"/>
                  </a:moveTo>
                  <a:cubicBezTo>
                    <a:pt x="168" y="280"/>
                    <a:pt x="1" y="977"/>
                    <a:pt x="29" y="1508"/>
                  </a:cubicBezTo>
                  <a:cubicBezTo>
                    <a:pt x="85" y="2010"/>
                    <a:pt x="336" y="2205"/>
                    <a:pt x="698" y="2428"/>
                  </a:cubicBezTo>
                  <a:cubicBezTo>
                    <a:pt x="1033" y="2149"/>
                    <a:pt x="1256" y="1926"/>
                    <a:pt x="1228" y="1396"/>
                  </a:cubicBezTo>
                  <a:cubicBezTo>
                    <a:pt x="1173" y="894"/>
                    <a:pt x="894" y="224"/>
                    <a:pt x="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0" name="Google Shape;20220;p55"/>
            <p:cNvSpPr/>
            <p:nvPr/>
          </p:nvSpPr>
          <p:spPr>
            <a:xfrm>
              <a:off x="8125400" y="3717850"/>
              <a:ext cx="32800" cy="26625"/>
            </a:xfrm>
            <a:custGeom>
              <a:rect b="b" l="l" r="r" t="t"/>
              <a:pathLst>
                <a:path extrusionOk="0" h="1065" w="1312">
                  <a:moveTo>
                    <a:pt x="1101" y="0"/>
                  </a:moveTo>
                  <a:cubicBezTo>
                    <a:pt x="840" y="0"/>
                    <a:pt x="523" y="106"/>
                    <a:pt x="307" y="279"/>
                  </a:cubicBezTo>
                  <a:cubicBezTo>
                    <a:pt x="28" y="474"/>
                    <a:pt x="0" y="698"/>
                    <a:pt x="0" y="977"/>
                  </a:cubicBezTo>
                  <a:cubicBezTo>
                    <a:pt x="133" y="1030"/>
                    <a:pt x="247" y="1064"/>
                    <a:pt x="361" y="1064"/>
                  </a:cubicBezTo>
                  <a:cubicBezTo>
                    <a:pt x="485" y="1064"/>
                    <a:pt x="608" y="1023"/>
                    <a:pt x="754" y="921"/>
                  </a:cubicBezTo>
                  <a:cubicBezTo>
                    <a:pt x="1033" y="726"/>
                    <a:pt x="1312" y="335"/>
                    <a:pt x="1312" y="28"/>
                  </a:cubicBezTo>
                  <a:cubicBezTo>
                    <a:pt x="1249" y="9"/>
                    <a:pt x="1177" y="0"/>
                    <a:pt x="1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1" name="Google Shape;20221;p55"/>
            <p:cNvSpPr/>
            <p:nvPr/>
          </p:nvSpPr>
          <p:spPr>
            <a:xfrm>
              <a:off x="7944750" y="3737000"/>
              <a:ext cx="36300" cy="24600"/>
            </a:xfrm>
            <a:custGeom>
              <a:rect b="b" l="l" r="r" t="t"/>
              <a:pathLst>
                <a:path extrusionOk="0" h="984" w="1452">
                  <a:moveTo>
                    <a:pt x="351" y="1"/>
                  </a:moveTo>
                  <a:cubicBezTo>
                    <a:pt x="220" y="1"/>
                    <a:pt x="98" y="22"/>
                    <a:pt x="0" y="71"/>
                  </a:cubicBezTo>
                  <a:cubicBezTo>
                    <a:pt x="56" y="378"/>
                    <a:pt x="363" y="741"/>
                    <a:pt x="670" y="880"/>
                  </a:cubicBezTo>
                  <a:cubicBezTo>
                    <a:pt x="803" y="953"/>
                    <a:pt x="915" y="983"/>
                    <a:pt x="1022" y="983"/>
                  </a:cubicBezTo>
                  <a:cubicBezTo>
                    <a:pt x="1162" y="983"/>
                    <a:pt x="1293" y="931"/>
                    <a:pt x="1451" y="852"/>
                  </a:cubicBezTo>
                  <a:cubicBezTo>
                    <a:pt x="1395" y="573"/>
                    <a:pt x="1368" y="350"/>
                    <a:pt x="1061" y="183"/>
                  </a:cubicBezTo>
                  <a:cubicBezTo>
                    <a:pt x="861" y="74"/>
                    <a:pt x="592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2" name="Google Shape;20222;p55"/>
            <p:cNvSpPr/>
            <p:nvPr/>
          </p:nvSpPr>
          <p:spPr>
            <a:xfrm>
              <a:off x="7651800" y="3555325"/>
              <a:ext cx="43975" cy="86525"/>
            </a:xfrm>
            <a:custGeom>
              <a:rect b="b" l="l" r="r" t="t"/>
              <a:pathLst>
                <a:path extrusionOk="0" h="3461" w="1759">
                  <a:moveTo>
                    <a:pt x="810" y="1"/>
                  </a:moveTo>
                  <a:cubicBezTo>
                    <a:pt x="308" y="391"/>
                    <a:pt x="1" y="1340"/>
                    <a:pt x="29" y="2093"/>
                  </a:cubicBezTo>
                  <a:cubicBezTo>
                    <a:pt x="57" y="2819"/>
                    <a:pt x="419" y="3098"/>
                    <a:pt x="922" y="3460"/>
                  </a:cubicBezTo>
                  <a:cubicBezTo>
                    <a:pt x="1424" y="3070"/>
                    <a:pt x="1758" y="2763"/>
                    <a:pt x="1731" y="2037"/>
                  </a:cubicBezTo>
                  <a:cubicBezTo>
                    <a:pt x="1703" y="1312"/>
                    <a:pt x="1340" y="336"/>
                    <a:pt x="810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3" name="Google Shape;20223;p55"/>
            <p:cNvSpPr/>
            <p:nvPr/>
          </p:nvSpPr>
          <p:spPr>
            <a:xfrm>
              <a:off x="7679700" y="3606225"/>
              <a:ext cx="49550" cy="40525"/>
            </a:xfrm>
            <a:custGeom>
              <a:rect b="b" l="l" r="r" t="t"/>
              <a:pathLst>
                <a:path extrusionOk="0" h="1621" w="1982">
                  <a:moveTo>
                    <a:pt x="1708" y="0"/>
                  </a:moveTo>
                  <a:cubicBezTo>
                    <a:pt x="1304" y="0"/>
                    <a:pt x="791" y="196"/>
                    <a:pt x="447" y="448"/>
                  </a:cubicBezTo>
                  <a:cubicBezTo>
                    <a:pt x="29" y="755"/>
                    <a:pt x="1" y="1089"/>
                    <a:pt x="29" y="1508"/>
                  </a:cubicBezTo>
                  <a:cubicBezTo>
                    <a:pt x="225" y="1573"/>
                    <a:pt x="402" y="1620"/>
                    <a:pt x="576" y="1620"/>
                  </a:cubicBezTo>
                  <a:cubicBezTo>
                    <a:pt x="773" y="1620"/>
                    <a:pt x="965" y="1560"/>
                    <a:pt x="1173" y="1396"/>
                  </a:cubicBezTo>
                  <a:cubicBezTo>
                    <a:pt x="1591" y="1089"/>
                    <a:pt x="1982" y="476"/>
                    <a:pt x="1954" y="29"/>
                  </a:cubicBezTo>
                  <a:cubicBezTo>
                    <a:pt x="1879" y="9"/>
                    <a:pt x="1796" y="0"/>
                    <a:pt x="170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4" name="Google Shape;20224;p55"/>
            <p:cNvSpPr/>
            <p:nvPr/>
          </p:nvSpPr>
          <p:spPr>
            <a:xfrm>
              <a:off x="7612750" y="3588075"/>
              <a:ext cx="46050" cy="47675"/>
            </a:xfrm>
            <a:custGeom>
              <a:rect b="b" l="l" r="r" t="t"/>
              <a:pathLst>
                <a:path extrusionOk="0" h="1907" w="1842">
                  <a:moveTo>
                    <a:pt x="158" y="1"/>
                  </a:moveTo>
                  <a:cubicBezTo>
                    <a:pt x="143" y="1"/>
                    <a:pt x="127" y="1"/>
                    <a:pt x="112" y="2"/>
                  </a:cubicBezTo>
                  <a:cubicBezTo>
                    <a:pt x="1" y="448"/>
                    <a:pt x="252" y="1118"/>
                    <a:pt x="586" y="1509"/>
                  </a:cubicBezTo>
                  <a:cubicBezTo>
                    <a:pt x="841" y="1833"/>
                    <a:pt x="1115" y="1907"/>
                    <a:pt x="1456" y="1907"/>
                  </a:cubicBezTo>
                  <a:cubicBezTo>
                    <a:pt x="1526" y="1907"/>
                    <a:pt x="1598" y="1904"/>
                    <a:pt x="1674" y="1899"/>
                  </a:cubicBezTo>
                  <a:cubicBezTo>
                    <a:pt x="1786" y="1481"/>
                    <a:pt x="1842" y="1146"/>
                    <a:pt x="1507" y="755"/>
                  </a:cubicBezTo>
                  <a:cubicBezTo>
                    <a:pt x="1184" y="378"/>
                    <a:pt x="600" y="1"/>
                    <a:pt x="158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5" name="Google Shape;20225;p55"/>
            <p:cNvSpPr/>
            <p:nvPr/>
          </p:nvSpPr>
          <p:spPr>
            <a:xfrm>
              <a:off x="7730625" y="3629675"/>
              <a:ext cx="33500" cy="26650"/>
            </a:xfrm>
            <a:custGeom>
              <a:rect b="b" l="l" r="r" t="t"/>
              <a:pathLst>
                <a:path extrusionOk="0" h="1066" w="1340">
                  <a:moveTo>
                    <a:pt x="1104" y="0"/>
                  </a:moveTo>
                  <a:cubicBezTo>
                    <a:pt x="839" y="0"/>
                    <a:pt x="518" y="116"/>
                    <a:pt x="307" y="263"/>
                  </a:cubicBezTo>
                  <a:cubicBezTo>
                    <a:pt x="28" y="458"/>
                    <a:pt x="0" y="682"/>
                    <a:pt x="0" y="988"/>
                  </a:cubicBezTo>
                  <a:cubicBezTo>
                    <a:pt x="140" y="1030"/>
                    <a:pt x="259" y="1065"/>
                    <a:pt x="381" y="1065"/>
                  </a:cubicBezTo>
                  <a:cubicBezTo>
                    <a:pt x="503" y="1065"/>
                    <a:pt x="628" y="1030"/>
                    <a:pt x="782" y="933"/>
                  </a:cubicBezTo>
                  <a:cubicBezTo>
                    <a:pt x="1061" y="709"/>
                    <a:pt x="1340" y="319"/>
                    <a:pt x="1340" y="40"/>
                  </a:cubicBezTo>
                  <a:cubicBezTo>
                    <a:pt x="1271" y="12"/>
                    <a:pt x="1191" y="0"/>
                    <a:pt x="110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6" name="Google Shape;20226;p55"/>
            <p:cNvSpPr/>
            <p:nvPr/>
          </p:nvSpPr>
          <p:spPr>
            <a:xfrm>
              <a:off x="7568100" y="3625025"/>
              <a:ext cx="36300" cy="24725"/>
            </a:xfrm>
            <a:custGeom>
              <a:rect b="b" l="l" r="r" t="t"/>
              <a:pathLst>
                <a:path extrusionOk="0" h="989" w="1452">
                  <a:moveTo>
                    <a:pt x="355" y="0"/>
                  </a:moveTo>
                  <a:cubicBezTo>
                    <a:pt x="223" y="0"/>
                    <a:pt x="100" y="19"/>
                    <a:pt x="1" y="58"/>
                  </a:cubicBezTo>
                  <a:cubicBezTo>
                    <a:pt x="29" y="365"/>
                    <a:pt x="364" y="728"/>
                    <a:pt x="671" y="895"/>
                  </a:cubicBezTo>
                  <a:cubicBezTo>
                    <a:pt x="791" y="961"/>
                    <a:pt x="895" y="988"/>
                    <a:pt x="993" y="988"/>
                  </a:cubicBezTo>
                  <a:cubicBezTo>
                    <a:pt x="1144" y="988"/>
                    <a:pt x="1283" y="924"/>
                    <a:pt x="1452" y="840"/>
                  </a:cubicBezTo>
                  <a:cubicBezTo>
                    <a:pt x="1396" y="561"/>
                    <a:pt x="1368" y="337"/>
                    <a:pt x="1061" y="170"/>
                  </a:cubicBezTo>
                  <a:cubicBezTo>
                    <a:pt x="863" y="62"/>
                    <a:pt x="595" y="0"/>
                    <a:pt x="355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7" name="Google Shape;20227;p55"/>
            <p:cNvSpPr/>
            <p:nvPr/>
          </p:nvSpPr>
          <p:spPr>
            <a:xfrm>
              <a:off x="7793400" y="3282050"/>
              <a:ext cx="85125" cy="48150"/>
            </a:xfrm>
            <a:custGeom>
              <a:rect b="b" l="l" r="r" t="t"/>
              <a:pathLst>
                <a:path extrusionOk="0" h="1926" w="3405">
                  <a:moveTo>
                    <a:pt x="1281" y="0"/>
                  </a:moveTo>
                  <a:cubicBezTo>
                    <a:pt x="788" y="0"/>
                    <a:pt x="306" y="105"/>
                    <a:pt x="0" y="330"/>
                  </a:cubicBezTo>
                  <a:cubicBezTo>
                    <a:pt x="196" y="944"/>
                    <a:pt x="1033" y="1586"/>
                    <a:pt x="1758" y="1837"/>
                  </a:cubicBezTo>
                  <a:cubicBezTo>
                    <a:pt x="1956" y="1898"/>
                    <a:pt x="2132" y="1925"/>
                    <a:pt x="2292" y="1925"/>
                  </a:cubicBezTo>
                  <a:cubicBezTo>
                    <a:pt x="2718" y="1925"/>
                    <a:pt x="3039" y="1730"/>
                    <a:pt x="3404" y="1446"/>
                  </a:cubicBezTo>
                  <a:cubicBezTo>
                    <a:pt x="3237" y="832"/>
                    <a:pt x="3041" y="386"/>
                    <a:pt x="2316" y="163"/>
                  </a:cubicBezTo>
                  <a:cubicBezTo>
                    <a:pt x="2009" y="56"/>
                    <a:pt x="1642" y="0"/>
                    <a:pt x="12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8" name="Google Shape;20228;p55"/>
            <p:cNvSpPr/>
            <p:nvPr/>
          </p:nvSpPr>
          <p:spPr>
            <a:xfrm>
              <a:off x="7856875" y="3253325"/>
              <a:ext cx="37675" cy="60700"/>
            </a:xfrm>
            <a:custGeom>
              <a:rect b="b" l="l" r="r" t="t"/>
              <a:pathLst>
                <a:path extrusionOk="0" h="2428" w="1507">
                  <a:moveTo>
                    <a:pt x="307" y="0"/>
                  </a:moveTo>
                  <a:cubicBezTo>
                    <a:pt x="28" y="363"/>
                    <a:pt x="0" y="1116"/>
                    <a:pt x="168" y="1619"/>
                  </a:cubicBezTo>
                  <a:cubicBezTo>
                    <a:pt x="307" y="2149"/>
                    <a:pt x="614" y="2288"/>
                    <a:pt x="1060" y="2428"/>
                  </a:cubicBezTo>
                  <a:cubicBezTo>
                    <a:pt x="1339" y="2065"/>
                    <a:pt x="1507" y="1758"/>
                    <a:pt x="1339" y="1256"/>
                  </a:cubicBezTo>
                  <a:cubicBezTo>
                    <a:pt x="1200" y="754"/>
                    <a:pt x="753" y="140"/>
                    <a:pt x="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9" name="Google Shape;20229;p55"/>
            <p:cNvSpPr/>
            <p:nvPr/>
          </p:nvSpPr>
          <p:spPr>
            <a:xfrm>
              <a:off x="7886150" y="3206600"/>
              <a:ext cx="32125" cy="63475"/>
            </a:xfrm>
            <a:custGeom>
              <a:rect b="b" l="l" r="r" t="t"/>
              <a:pathLst>
                <a:path extrusionOk="0" h="2539" w="1285">
                  <a:moveTo>
                    <a:pt x="587" y="0"/>
                  </a:moveTo>
                  <a:cubicBezTo>
                    <a:pt x="224" y="279"/>
                    <a:pt x="1" y="977"/>
                    <a:pt x="29" y="1535"/>
                  </a:cubicBezTo>
                  <a:cubicBezTo>
                    <a:pt x="29" y="2065"/>
                    <a:pt x="308" y="2260"/>
                    <a:pt x="671" y="2539"/>
                  </a:cubicBezTo>
                  <a:cubicBezTo>
                    <a:pt x="1033" y="2260"/>
                    <a:pt x="1284" y="2009"/>
                    <a:pt x="1256" y="1479"/>
                  </a:cubicBezTo>
                  <a:cubicBezTo>
                    <a:pt x="1256" y="949"/>
                    <a:pt x="977" y="251"/>
                    <a:pt x="5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0" name="Google Shape;20230;p55"/>
            <p:cNvSpPr/>
            <p:nvPr/>
          </p:nvSpPr>
          <p:spPr>
            <a:xfrm>
              <a:off x="7851975" y="3198225"/>
              <a:ext cx="24450" cy="41175"/>
            </a:xfrm>
            <a:custGeom>
              <a:rect b="b" l="l" r="r" t="t"/>
              <a:pathLst>
                <a:path extrusionOk="0" h="1647" w="978">
                  <a:moveTo>
                    <a:pt x="224" y="0"/>
                  </a:moveTo>
                  <a:cubicBezTo>
                    <a:pt x="29" y="251"/>
                    <a:pt x="1" y="754"/>
                    <a:pt x="85" y="1088"/>
                  </a:cubicBezTo>
                  <a:cubicBezTo>
                    <a:pt x="168" y="1423"/>
                    <a:pt x="391" y="1535"/>
                    <a:pt x="670" y="1646"/>
                  </a:cubicBezTo>
                  <a:cubicBezTo>
                    <a:pt x="866" y="1395"/>
                    <a:pt x="977" y="1200"/>
                    <a:pt x="894" y="865"/>
                  </a:cubicBezTo>
                  <a:cubicBezTo>
                    <a:pt x="810" y="530"/>
                    <a:pt x="503" y="112"/>
                    <a:pt x="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1" name="Google Shape;20231;p55"/>
            <p:cNvSpPr/>
            <p:nvPr/>
          </p:nvSpPr>
          <p:spPr>
            <a:xfrm>
              <a:off x="7785025" y="3240225"/>
              <a:ext cx="36300" cy="26225"/>
            </a:xfrm>
            <a:custGeom>
              <a:rect b="b" l="l" r="r" t="t"/>
              <a:pathLst>
                <a:path extrusionOk="0" h="1049" w="1452">
                  <a:moveTo>
                    <a:pt x="301" y="0"/>
                  </a:moveTo>
                  <a:cubicBezTo>
                    <a:pt x="189" y="0"/>
                    <a:pt x="86" y="16"/>
                    <a:pt x="1" y="50"/>
                  </a:cubicBezTo>
                  <a:cubicBezTo>
                    <a:pt x="1" y="357"/>
                    <a:pt x="335" y="748"/>
                    <a:pt x="642" y="943"/>
                  </a:cubicBezTo>
                  <a:cubicBezTo>
                    <a:pt x="781" y="1018"/>
                    <a:pt x="897" y="1049"/>
                    <a:pt x="1010" y="1049"/>
                  </a:cubicBezTo>
                  <a:cubicBezTo>
                    <a:pt x="1148" y="1049"/>
                    <a:pt x="1283" y="1004"/>
                    <a:pt x="1451" y="943"/>
                  </a:cubicBezTo>
                  <a:cubicBezTo>
                    <a:pt x="1423" y="636"/>
                    <a:pt x="1368" y="413"/>
                    <a:pt x="1061" y="218"/>
                  </a:cubicBezTo>
                  <a:cubicBezTo>
                    <a:pt x="848" y="82"/>
                    <a:pt x="554" y="0"/>
                    <a:pt x="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2" name="Google Shape;20232;p55"/>
            <p:cNvSpPr/>
            <p:nvPr/>
          </p:nvSpPr>
          <p:spPr>
            <a:xfrm>
              <a:off x="7329575" y="3437575"/>
              <a:ext cx="85125" cy="48150"/>
            </a:xfrm>
            <a:custGeom>
              <a:rect b="b" l="l" r="r" t="t"/>
              <a:pathLst>
                <a:path extrusionOk="0" h="1926" w="3405">
                  <a:moveTo>
                    <a:pt x="1281" y="1"/>
                  </a:moveTo>
                  <a:cubicBezTo>
                    <a:pt x="788" y="1"/>
                    <a:pt x="306" y="105"/>
                    <a:pt x="0" y="331"/>
                  </a:cubicBezTo>
                  <a:cubicBezTo>
                    <a:pt x="196" y="944"/>
                    <a:pt x="1033" y="1586"/>
                    <a:pt x="1758" y="1837"/>
                  </a:cubicBezTo>
                  <a:cubicBezTo>
                    <a:pt x="1956" y="1898"/>
                    <a:pt x="2132" y="1926"/>
                    <a:pt x="2292" y="1926"/>
                  </a:cubicBezTo>
                  <a:cubicBezTo>
                    <a:pt x="2719" y="1926"/>
                    <a:pt x="3039" y="1730"/>
                    <a:pt x="3404" y="1447"/>
                  </a:cubicBezTo>
                  <a:cubicBezTo>
                    <a:pt x="3237" y="833"/>
                    <a:pt x="3041" y="386"/>
                    <a:pt x="2316" y="163"/>
                  </a:cubicBezTo>
                  <a:cubicBezTo>
                    <a:pt x="2009" y="57"/>
                    <a:pt x="1642" y="1"/>
                    <a:pt x="1281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3" name="Google Shape;20233;p55"/>
            <p:cNvSpPr/>
            <p:nvPr/>
          </p:nvSpPr>
          <p:spPr>
            <a:xfrm>
              <a:off x="7393050" y="3408850"/>
              <a:ext cx="37675" cy="60725"/>
            </a:xfrm>
            <a:custGeom>
              <a:rect b="b" l="l" r="r" t="t"/>
              <a:pathLst>
                <a:path extrusionOk="0" h="2429" w="1507">
                  <a:moveTo>
                    <a:pt x="307" y="1"/>
                  </a:moveTo>
                  <a:cubicBezTo>
                    <a:pt x="28" y="364"/>
                    <a:pt x="0" y="1117"/>
                    <a:pt x="168" y="1619"/>
                  </a:cubicBezTo>
                  <a:cubicBezTo>
                    <a:pt x="307" y="2149"/>
                    <a:pt x="614" y="2289"/>
                    <a:pt x="1060" y="2428"/>
                  </a:cubicBezTo>
                  <a:cubicBezTo>
                    <a:pt x="1339" y="2065"/>
                    <a:pt x="1507" y="1759"/>
                    <a:pt x="1339" y="1256"/>
                  </a:cubicBezTo>
                  <a:cubicBezTo>
                    <a:pt x="1200" y="754"/>
                    <a:pt x="754" y="140"/>
                    <a:pt x="307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4" name="Google Shape;20234;p55"/>
            <p:cNvSpPr/>
            <p:nvPr/>
          </p:nvSpPr>
          <p:spPr>
            <a:xfrm>
              <a:off x="7422350" y="3362125"/>
              <a:ext cx="32100" cy="63500"/>
            </a:xfrm>
            <a:custGeom>
              <a:rect b="b" l="l" r="r" t="t"/>
              <a:pathLst>
                <a:path extrusionOk="0" h="2540" w="1284">
                  <a:moveTo>
                    <a:pt x="586" y="1"/>
                  </a:moveTo>
                  <a:cubicBezTo>
                    <a:pt x="223" y="280"/>
                    <a:pt x="0" y="977"/>
                    <a:pt x="28" y="1535"/>
                  </a:cubicBezTo>
                  <a:cubicBezTo>
                    <a:pt x="28" y="2065"/>
                    <a:pt x="307" y="2288"/>
                    <a:pt x="670" y="2539"/>
                  </a:cubicBezTo>
                  <a:cubicBezTo>
                    <a:pt x="1032" y="2261"/>
                    <a:pt x="1283" y="2009"/>
                    <a:pt x="1256" y="1479"/>
                  </a:cubicBezTo>
                  <a:cubicBezTo>
                    <a:pt x="1256" y="949"/>
                    <a:pt x="977" y="252"/>
                    <a:pt x="586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5" name="Google Shape;20235;p55"/>
            <p:cNvSpPr/>
            <p:nvPr/>
          </p:nvSpPr>
          <p:spPr>
            <a:xfrm>
              <a:off x="7728525" y="3355850"/>
              <a:ext cx="25150" cy="41175"/>
            </a:xfrm>
            <a:custGeom>
              <a:rect b="b" l="l" r="r" t="t"/>
              <a:pathLst>
                <a:path extrusionOk="0" h="1647" w="1006">
                  <a:moveTo>
                    <a:pt x="224" y="1"/>
                  </a:moveTo>
                  <a:cubicBezTo>
                    <a:pt x="29" y="252"/>
                    <a:pt x="1" y="754"/>
                    <a:pt x="112" y="1089"/>
                  </a:cubicBezTo>
                  <a:cubicBezTo>
                    <a:pt x="196" y="1451"/>
                    <a:pt x="391" y="1535"/>
                    <a:pt x="670" y="1647"/>
                  </a:cubicBezTo>
                  <a:cubicBezTo>
                    <a:pt x="866" y="1423"/>
                    <a:pt x="1005" y="1228"/>
                    <a:pt x="921" y="865"/>
                  </a:cubicBezTo>
                  <a:cubicBezTo>
                    <a:pt x="810" y="531"/>
                    <a:pt x="531" y="112"/>
                    <a:pt x="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6" name="Google Shape;20236;p55"/>
            <p:cNvSpPr/>
            <p:nvPr/>
          </p:nvSpPr>
          <p:spPr>
            <a:xfrm>
              <a:off x="7658775" y="3387250"/>
              <a:ext cx="30725" cy="35575"/>
            </a:xfrm>
            <a:custGeom>
              <a:rect b="b" l="l" r="r" t="t"/>
              <a:pathLst>
                <a:path extrusionOk="0" h="1423" w="1229">
                  <a:moveTo>
                    <a:pt x="112" y="0"/>
                  </a:moveTo>
                  <a:cubicBezTo>
                    <a:pt x="1" y="307"/>
                    <a:pt x="140" y="781"/>
                    <a:pt x="336" y="1088"/>
                  </a:cubicBezTo>
                  <a:cubicBezTo>
                    <a:pt x="531" y="1395"/>
                    <a:pt x="754" y="1423"/>
                    <a:pt x="1061" y="1423"/>
                  </a:cubicBezTo>
                  <a:cubicBezTo>
                    <a:pt x="1173" y="1144"/>
                    <a:pt x="1228" y="921"/>
                    <a:pt x="1033" y="614"/>
                  </a:cubicBezTo>
                  <a:cubicBezTo>
                    <a:pt x="838" y="335"/>
                    <a:pt x="419" y="28"/>
                    <a:pt x="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7" name="Google Shape;20237;p55"/>
            <p:cNvSpPr/>
            <p:nvPr/>
          </p:nvSpPr>
          <p:spPr>
            <a:xfrm>
              <a:off x="8236300" y="3558850"/>
              <a:ext cx="88600" cy="44975"/>
            </a:xfrm>
            <a:custGeom>
              <a:rect b="b" l="l" r="r" t="t"/>
              <a:pathLst>
                <a:path extrusionOk="0" h="1799" w="3544">
                  <a:moveTo>
                    <a:pt x="1828" y="1"/>
                  </a:moveTo>
                  <a:cubicBezTo>
                    <a:pt x="1139" y="1"/>
                    <a:pt x="352" y="242"/>
                    <a:pt x="0" y="641"/>
                  </a:cubicBezTo>
                  <a:cubicBezTo>
                    <a:pt x="307" y="1199"/>
                    <a:pt x="1256" y="1673"/>
                    <a:pt x="1981" y="1785"/>
                  </a:cubicBezTo>
                  <a:cubicBezTo>
                    <a:pt x="2064" y="1794"/>
                    <a:pt x="2143" y="1799"/>
                    <a:pt x="2217" y="1799"/>
                  </a:cubicBezTo>
                  <a:cubicBezTo>
                    <a:pt x="2816" y="1799"/>
                    <a:pt x="3146" y="1509"/>
                    <a:pt x="3543" y="1087"/>
                  </a:cubicBezTo>
                  <a:cubicBezTo>
                    <a:pt x="3237" y="501"/>
                    <a:pt x="2958" y="111"/>
                    <a:pt x="2204" y="27"/>
                  </a:cubicBezTo>
                  <a:cubicBezTo>
                    <a:pt x="2085" y="9"/>
                    <a:pt x="1958" y="1"/>
                    <a:pt x="1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8" name="Google Shape;20238;p55"/>
            <p:cNvSpPr/>
            <p:nvPr/>
          </p:nvSpPr>
          <p:spPr>
            <a:xfrm>
              <a:off x="8303250" y="3512075"/>
              <a:ext cx="42575" cy="55825"/>
            </a:xfrm>
            <a:custGeom>
              <a:rect b="b" l="l" r="r" t="t"/>
              <a:pathLst>
                <a:path extrusionOk="0" h="2233" w="1703">
                  <a:moveTo>
                    <a:pt x="196" y="1"/>
                  </a:moveTo>
                  <a:lnTo>
                    <a:pt x="196" y="1"/>
                  </a:lnTo>
                  <a:cubicBezTo>
                    <a:pt x="1" y="419"/>
                    <a:pt x="112" y="1173"/>
                    <a:pt x="363" y="1647"/>
                  </a:cubicBezTo>
                  <a:cubicBezTo>
                    <a:pt x="614" y="2093"/>
                    <a:pt x="949" y="2177"/>
                    <a:pt x="1396" y="2233"/>
                  </a:cubicBezTo>
                  <a:cubicBezTo>
                    <a:pt x="1591" y="1814"/>
                    <a:pt x="1702" y="1508"/>
                    <a:pt x="1451" y="1033"/>
                  </a:cubicBezTo>
                  <a:cubicBezTo>
                    <a:pt x="1200" y="559"/>
                    <a:pt x="642" y="57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9" name="Google Shape;20239;p55"/>
            <p:cNvSpPr/>
            <p:nvPr/>
          </p:nvSpPr>
          <p:spPr>
            <a:xfrm>
              <a:off x="8254425" y="3613650"/>
              <a:ext cx="60000" cy="34275"/>
            </a:xfrm>
            <a:custGeom>
              <a:rect b="b" l="l" r="r" t="t"/>
              <a:pathLst>
                <a:path extrusionOk="0" h="1371" w="2400">
                  <a:moveTo>
                    <a:pt x="1604" y="0"/>
                  </a:moveTo>
                  <a:cubicBezTo>
                    <a:pt x="1490" y="0"/>
                    <a:pt x="1366" y="21"/>
                    <a:pt x="1228" y="67"/>
                  </a:cubicBezTo>
                  <a:cubicBezTo>
                    <a:pt x="726" y="234"/>
                    <a:pt x="140" y="709"/>
                    <a:pt x="1" y="1127"/>
                  </a:cubicBezTo>
                  <a:cubicBezTo>
                    <a:pt x="216" y="1293"/>
                    <a:pt x="570" y="1370"/>
                    <a:pt x="927" y="1370"/>
                  </a:cubicBezTo>
                  <a:cubicBezTo>
                    <a:pt x="1171" y="1370"/>
                    <a:pt x="1415" y="1335"/>
                    <a:pt x="1619" y="1267"/>
                  </a:cubicBezTo>
                  <a:cubicBezTo>
                    <a:pt x="2149" y="1099"/>
                    <a:pt x="2260" y="765"/>
                    <a:pt x="2400" y="346"/>
                  </a:cubicBezTo>
                  <a:cubicBezTo>
                    <a:pt x="2137" y="144"/>
                    <a:pt x="1904" y="0"/>
                    <a:pt x="1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0" name="Google Shape;20240;p55"/>
            <p:cNvSpPr/>
            <p:nvPr/>
          </p:nvSpPr>
          <p:spPr>
            <a:xfrm>
              <a:off x="8257925" y="3679925"/>
              <a:ext cx="53025" cy="40575"/>
            </a:xfrm>
            <a:custGeom>
              <a:rect b="b" l="l" r="r" t="t"/>
              <a:pathLst>
                <a:path extrusionOk="0" h="1623" w="2121">
                  <a:moveTo>
                    <a:pt x="1493" y="0"/>
                  </a:moveTo>
                  <a:cubicBezTo>
                    <a:pt x="1307" y="0"/>
                    <a:pt x="1124" y="57"/>
                    <a:pt x="921" y="206"/>
                  </a:cubicBezTo>
                  <a:cubicBezTo>
                    <a:pt x="474" y="513"/>
                    <a:pt x="28" y="1099"/>
                    <a:pt x="0" y="1573"/>
                  </a:cubicBezTo>
                  <a:cubicBezTo>
                    <a:pt x="109" y="1607"/>
                    <a:pt x="234" y="1623"/>
                    <a:pt x="368" y="1623"/>
                  </a:cubicBezTo>
                  <a:cubicBezTo>
                    <a:pt x="783" y="1623"/>
                    <a:pt x="1281" y="1470"/>
                    <a:pt x="1618" y="1238"/>
                  </a:cubicBezTo>
                  <a:cubicBezTo>
                    <a:pt x="2037" y="931"/>
                    <a:pt x="2093" y="597"/>
                    <a:pt x="2120" y="150"/>
                  </a:cubicBezTo>
                  <a:cubicBezTo>
                    <a:pt x="1891" y="64"/>
                    <a:pt x="1691" y="0"/>
                    <a:pt x="14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1" name="Google Shape;20241;p55"/>
            <p:cNvSpPr/>
            <p:nvPr/>
          </p:nvSpPr>
          <p:spPr>
            <a:xfrm>
              <a:off x="8299075" y="3453450"/>
              <a:ext cx="48150" cy="48750"/>
            </a:xfrm>
            <a:custGeom>
              <a:rect b="b" l="l" r="r" t="t"/>
              <a:pathLst>
                <a:path extrusionOk="0" h="1950" w="1926">
                  <a:moveTo>
                    <a:pt x="164" y="1"/>
                  </a:moveTo>
                  <a:cubicBezTo>
                    <a:pt x="146" y="1"/>
                    <a:pt x="129" y="1"/>
                    <a:pt x="112" y="2"/>
                  </a:cubicBezTo>
                  <a:cubicBezTo>
                    <a:pt x="0" y="449"/>
                    <a:pt x="279" y="1146"/>
                    <a:pt x="614" y="1565"/>
                  </a:cubicBezTo>
                  <a:cubicBezTo>
                    <a:pt x="890" y="1862"/>
                    <a:pt x="1150" y="1949"/>
                    <a:pt x="1456" y="1949"/>
                  </a:cubicBezTo>
                  <a:cubicBezTo>
                    <a:pt x="1551" y="1949"/>
                    <a:pt x="1651" y="1941"/>
                    <a:pt x="1758" y="1927"/>
                  </a:cubicBezTo>
                  <a:cubicBezTo>
                    <a:pt x="1869" y="1481"/>
                    <a:pt x="1925" y="1146"/>
                    <a:pt x="1563" y="756"/>
                  </a:cubicBezTo>
                  <a:cubicBezTo>
                    <a:pt x="1240" y="352"/>
                    <a:pt x="632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2" name="Google Shape;20242;p55"/>
            <p:cNvSpPr/>
            <p:nvPr/>
          </p:nvSpPr>
          <p:spPr>
            <a:xfrm>
              <a:off x="8307425" y="3637325"/>
              <a:ext cx="57925" cy="29175"/>
            </a:xfrm>
            <a:custGeom>
              <a:rect b="b" l="l" r="r" t="t"/>
              <a:pathLst>
                <a:path extrusionOk="0" h="1167" w="2317">
                  <a:moveTo>
                    <a:pt x="1225" y="1"/>
                  </a:moveTo>
                  <a:cubicBezTo>
                    <a:pt x="764" y="1"/>
                    <a:pt x="240" y="141"/>
                    <a:pt x="1" y="403"/>
                  </a:cubicBezTo>
                  <a:cubicBezTo>
                    <a:pt x="196" y="794"/>
                    <a:pt x="810" y="1101"/>
                    <a:pt x="1312" y="1157"/>
                  </a:cubicBezTo>
                  <a:cubicBezTo>
                    <a:pt x="1370" y="1163"/>
                    <a:pt x="1424" y="1166"/>
                    <a:pt x="1475" y="1166"/>
                  </a:cubicBezTo>
                  <a:cubicBezTo>
                    <a:pt x="1866" y="1166"/>
                    <a:pt x="2070" y="982"/>
                    <a:pt x="2317" y="710"/>
                  </a:cubicBezTo>
                  <a:cubicBezTo>
                    <a:pt x="2121" y="320"/>
                    <a:pt x="1954" y="69"/>
                    <a:pt x="1452" y="13"/>
                  </a:cubicBezTo>
                  <a:cubicBezTo>
                    <a:pt x="1379" y="5"/>
                    <a:pt x="1303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3" name="Google Shape;20243;p55"/>
            <p:cNvSpPr/>
            <p:nvPr/>
          </p:nvSpPr>
          <p:spPr>
            <a:xfrm>
              <a:off x="8351375" y="3606950"/>
              <a:ext cx="27925" cy="36275"/>
            </a:xfrm>
            <a:custGeom>
              <a:rect b="b" l="l" r="r" t="t"/>
              <a:pathLst>
                <a:path extrusionOk="0" h="1451" w="1117">
                  <a:moveTo>
                    <a:pt x="140" y="0"/>
                  </a:moveTo>
                  <a:cubicBezTo>
                    <a:pt x="1" y="251"/>
                    <a:pt x="84" y="754"/>
                    <a:pt x="252" y="1060"/>
                  </a:cubicBezTo>
                  <a:cubicBezTo>
                    <a:pt x="419" y="1367"/>
                    <a:pt x="614" y="1423"/>
                    <a:pt x="921" y="1451"/>
                  </a:cubicBezTo>
                  <a:cubicBezTo>
                    <a:pt x="1061" y="1172"/>
                    <a:pt x="1117" y="977"/>
                    <a:pt x="949" y="670"/>
                  </a:cubicBezTo>
                  <a:cubicBezTo>
                    <a:pt x="782" y="363"/>
                    <a:pt x="419" y="28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4" name="Google Shape;20244;p55"/>
            <p:cNvSpPr/>
            <p:nvPr/>
          </p:nvSpPr>
          <p:spPr>
            <a:xfrm>
              <a:off x="8319300" y="3673475"/>
              <a:ext cx="39775" cy="22050"/>
            </a:xfrm>
            <a:custGeom>
              <a:rect b="b" l="l" r="r" t="t"/>
              <a:pathLst>
                <a:path extrusionOk="0" h="882" w="1591">
                  <a:moveTo>
                    <a:pt x="1061" y="1"/>
                  </a:moveTo>
                  <a:cubicBezTo>
                    <a:pt x="985" y="1"/>
                    <a:pt x="903" y="14"/>
                    <a:pt x="809" y="45"/>
                  </a:cubicBezTo>
                  <a:cubicBezTo>
                    <a:pt x="475" y="157"/>
                    <a:pt x="84" y="436"/>
                    <a:pt x="0" y="743"/>
                  </a:cubicBezTo>
                  <a:cubicBezTo>
                    <a:pt x="147" y="841"/>
                    <a:pt x="381" y="882"/>
                    <a:pt x="610" y="882"/>
                  </a:cubicBezTo>
                  <a:cubicBezTo>
                    <a:pt x="773" y="882"/>
                    <a:pt x="933" y="861"/>
                    <a:pt x="1060" y="827"/>
                  </a:cubicBezTo>
                  <a:cubicBezTo>
                    <a:pt x="1395" y="715"/>
                    <a:pt x="1507" y="492"/>
                    <a:pt x="1590" y="213"/>
                  </a:cubicBezTo>
                  <a:cubicBezTo>
                    <a:pt x="1410" y="92"/>
                    <a:pt x="1258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5" name="Google Shape;20245;p55"/>
            <p:cNvSpPr/>
            <p:nvPr/>
          </p:nvSpPr>
          <p:spPr>
            <a:xfrm>
              <a:off x="8362525" y="3736225"/>
              <a:ext cx="34225" cy="26575"/>
            </a:xfrm>
            <a:custGeom>
              <a:rect b="b" l="l" r="r" t="t"/>
              <a:pathLst>
                <a:path extrusionOk="0" h="1063" w="1369">
                  <a:moveTo>
                    <a:pt x="961" y="1"/>
                  </a:moveTo>
                  <a:cubicBezTo>
                    <a:pt x="841" y="1"/>
                    <a:pt x="720" y="37"/>
                    <a:pt x="587" y="130"/>
                  </a:cubicBezTo>
                  <a:cubicBezTo>
                    <a:pt x="280" y="325"/>
                    <a:pt x="1" y="716"/>
                    <a:pt x="1" y="1023"/>
                  </a:cubicBezTo>
                  <a:cubicBezTo>
                    <a:pt x="70" y="1050"/>
                    <a:pt x="150" y="1063"/>
                    <a:pt x="236" y="1063"/>
                  </a:cubicBezTo>
                  <a:cubicBezTo>
                    <a:pt x="501" y="1063"/>
                    <a:pt x="823" y="947"/>
                    <a:pt x="1033" y="800"/>
                  </a:cubicBezTo>
                  <a:cubicBezTo>
                    <a:pt x="1340" y="604"/>
                    <a:pt x="1368" y="381"/>
                    <a:pt x="1368" y="102"/>
                  </a:cubicBezTo>
                  <a:cubicBezTo>
                    <a:pt x="1222" y="44"/>
                    <a:pt x="1092" y="1"/>
                    <a:pt x="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6" name="Google Shape;20246;p55"/>
            <p:cNvSpPr/>
            <p:nvPr/>
          </p:nvSpPr>
          <p:spPr>
            <a:xfrm>
              <a:off x="8373700" y="3482050"/>
              <a:ext cx="31400" cy="31750"/>
            </a:xfrm>
            <a:custGeom>
              <a:rect b="b" l="l" r="r" t="t"/>
              <a:pathLst>
                <a:path extrusionOk="0" h="1270" w="1256">
                  <a:moveTo>
                    <a:pt x="132" y="0"/>
                  </a:moveTo>
                  <a:cubicBezTo>
                    <a:pt x="116" y="0"/>
                    <a:pt x="100" y="1"/>
                    <a:pt x="84" y="2"/>
                  </a:cubicBezTo>
                  <a:cubicBezTo>
                    <a:pt x="0" y="281"/>
                    <a:pt x="168" y="756"/>
                    <a:pt x="419" y="1007"/>
                  </a:cubicBezTo>
                  <a:cubicBezTo>
                    <a:pt x="588" y="1219"/>
                    <a:pt x="758" y="1270"/>
                    <a:pt x="952" y="1270"/>
                  </a:cubicBezTo>
                  <a:cubicBezTo>
                    <a:pt x="1013" y="1270"/>
                    <a:pt x="1077" y="1264"/>
                    <a:pt x="1144" y="1258"/>
                  </a:cubicBezTo>
                  <a:cubicBezTo>
                    <a:pt x="1228" y="979"/>
                    <a:pt x="1256" y="756"/>
                    <a:pt x="1033" y="477"/>
                  </a:cubicBezTo>
                  <a:cubicBezTo>
                    <a:pt x="821" y="238"/>
                    <a:pt x="433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7" name="Google Shape;20247;p55"/>
            <p:cNvSpPr/>
            <p:nvPr/>
          </p:nvSpPr>
          <p:spPr>
            <a:xfrm>
              <a:off x="7884075" y="3452075"/>
              <a:ext cx="43250" cy="37150"/>
            </a:xfrm>
            <a:custGeom>
              <a:rect b="b" l="l" r="r" t="t"/>
              <a:pathLst>
                <a:path extrusionOk="0" h="1486" w="1730">
                  <a:moveTo>
                    <a:pt x="1474" y="0"/>
                  </a:moveTo>
                  <a:cubicBezTo>
                    <a:pt x="1108" y="0"/>
                    <a:pt x="660" y="191"/>
                    <a:pt x="363" y="420"/>
                  </a:cubicBezTo>
                  <a:cubicBezTo>
                    <a:pt x="0" y="727"/>
                    <a:pt x="0" y="1006"/>
                    <a:pt x="28" y="1397"/>
                  </a:cubicBezTo>
                  <a:cubicBezTo>
                    <a:pt x="203" y="1447"/>
                    <a:pt x="356" y="1485"/>
                    <a:pt x="503" y="1485"/>
                  </a:cubicBezTo>
                  <a:cubicBezTo>
                    <a:pt x="686" y="1485"/>
                    <a:pt x="860" y="1427"/>
                    <a:pt x="1060" y="1257"/>
                  </a:cubicBezTo>
                  <a:cubicBezTo>
                    <a:pt x="1395" y="978"/>
                    <a:pt x="1730" y="420"/>
                    <a:pt x="1702" y="30"/>
                  </a:cubicBezTo>
                  <a:cubicBezTo>
                    <a:pt x="1632" y="9"/>
                    <a:pt x="1555" y="0"/>
                    <a:pt x="14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8" name="Google Shape;20248;p55"/>
            <p:cNvSpPr/>
            <p:nvPr/>
          </p:nvSpPr>
          <p:spPr>
            <a:xfrm>
              <a:off x="8282325" y="3316800"/>
              <a:ext cx="60000" cy="95575"/>
            </a:xfrm>
            <a:custGeom>
              <a:rect b="b" l="l" r="r" t="t"/>
              <a:pathLst>
                <a:path extrusionOk="0" h="3823" w="2400">
                  <a:moveTo>
                    <a:pt x="503" y="0"/>
                  </a:moveTo>
                  <a:cubicBezTo>
                    <a:pt x="56" y="586"/>
                    <a:pt x="1" y="1758"/>
                    <a:pt x="252" y="2567"/>
                  </a:cubicBezTo>
                  <a:cubicBezTo>
                    <a:pt x="503" y="3376"/>
                    <a:pt x="977" y="3599"/>
                    <a:pt x="1675" y="3822"/>
                  </a:cubicBezTo>
                  <a:cubicBezTo>
                    <a:pt x="2121" y="3264"/>
                    <a:pt x="2400" y="2818"/>
                    <a:pt x="2149" y="2009"/>
                  </a:cubicBezTo>
                  <a:cubicBezTo>
                    <a:pt x="1898" y="1200"/>
                    <a:pt x="1200" y="251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9" name="Google Shape;20249;p55"/>
            <p:cNvSpPr/>
            <p:nvPr/>
          </p:nvSpPr>
          <p:spPr>
            <a:xfrm>
              <a:off x="8343700" y="3316800"/>
              <a:ext cx="36300" cy="70475"/>
            </a:xfrm>
            <a:custGeom>
              <a:rect b="b" l="l" r="r" t="t"/>
              <a:pathLst>
                <a:path extrusionOk="0" h="2819" w="1452">
                  <a:moveTo>
                    <a:pt x="614" y="0"/>
                  </a:moveTo>
                  <a:cubicBezTo>
                    <a:pt x="224" y="307"/>
                    <a:pt x="1" y="1116"/>
                    <a:pt x="29" y="1702"/>
                  </a:cubicBezTo>
                  <a:cubicBezTo>
                    <a:pt x="57" y="2316"/>
                    <a:pt x="336" y="2539"/>
                    <a:pt x="782" y="2818"/>
                  </a:cubicBezTo>
                  <a:cubicBezTo>
                    <a:pt x="1172" y="2511"/>
                    <a:pt x="1451" y="2232"/>
                    <a:pt x="1424" y="1646"/>
                  </a:cubicBezTo>
                  <a:cubicBezTo>
                    <a:pt x="1368" y="1033"/>
                    <a:pt x="1061" y="279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0" name="Google Shape;20250;p55"/>
            <p:cNvSpPr/>
            <p:nvPr/>
          </p:nvSpPr>
          <p:spPr>
            <a:xfrm>
              <a:off x="8247450" y="3389200"/>
              <a:ext cx="53725" cy="53125"/>
            </a:xfrm>
            <a:custGeom>
              <a:rect b="b" l="l" r="r" t="t"/>
              <a:pathLst>
                <a:path extrusionOk="0" h="2125" w="2149">
                  <a:moveTo>
                    <a:pt x="212" y="0"/>
                  </a:moveTo>
                  <a:cubicBezTo>
                    <a:pt x="178" y="0"/>
                    <a:pt x="145" y="2"/>
                    <a:pt x="112" y="6"/>
                  </a:cubicBezTo>
                  <a:cubicBezTo>
                    <a:pt x="1" y="508"/>
                    <a:pt x="308" y="1289"/>
                    <a:pt x="726" y="1735"/>
                  </a:cubicBezTo>
                  <a:cubicBezTo>
                    <a:pt x="1012" y="2042"/>
                    <a:pt x="1298" y="2124"/>
                    <a:pt x="1628" y="2124"/>
                  </a:cubicBezTo>
                  <a:cubicBezTo>
                    <a:pt x="1749" y="2124"/>
                    <a:pt x="1875" y="2113"/>
                    <a:pt x="2009" y="2098"/>
                  </a:cubicBezTo>
                  <a:cubicBezTo>
                    <a:pt x="2121" y="1596"/>
                    <a:pt x="2149" y="1233"/>
                    <a:pt x="1758" y="787"/>
                  </a:cubicBezTo>
                  <a:cubicBezTo>
                    <a:pt x="1367" y="369"/>
                    <a:pt x="706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1" name="Google Shape;20251;p55"/>
            <p:cNvSpPr/>
            <p:nvPr/>
          </p:nvSpPr>
          <p:spPr>
            <a:xfrm>
              <a:off x="8438550" y="3238675"/>
              <a:ext cx="37000" cy="70475"/>
            </a:xfrm>
            <a:custGeom>
              <a:rect b="b" l="l" r="r" t="t"/>
              <a:pathLst>
                <a:path extrusionOk="0" h="2819" w="1480">
                  <a:moveTo>
                    <a:pt x="866" y="1"/>
                  </a:moveTo>
                  <a:cubicBezTo>
                    <a:pt x="447" y="280"/>
                    <a:pt x="85" y="1033"/>
                    <a:pt x="57" y="1619"/>
                  </a:cubicBezTo>
                  <a:cubicBezTo>
                    <a:pt x="1" y="2205"/>
                    <a:pt x="252" y="2484"/>
                    <a:pt x="643" y="2818"/>
                  </a:cubicBezTo>
                  <a:cubicBezTo>
                    <a:pt x="1089" y="2567"/>
                    <a:pt x="1396" y="2344"/>
                    <a:pt x="1424" y="1730"/>
                  </a:cubicBezTo>
                  <a:cubicBezTo>
                    <a:pt x="1480" y="1144"/>
                    <a:pt x="1256" y="335"/>
                    <a:pt x="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2" name="Google Shape;20252;p55"/>
            <p:cNvSpPr/>
            <p:nvPr/>
          </p:nvSpPr>
          <p:spPr>
            <a:xfrm>
              <a:off x="8627575" y="3358650"/>
              <a:ext cx="83725" cy="63075"/>
            </a:xfrm>
            <a:custGeom>
              <a:rect b="b" l="l" r="r" t="t"/>
              <a:pathLst>
                <a:path extrusionOk="0" h="2523" w="3349">
                  <a:moveTo>
                    <a:pt x="2702" y="0"/>
                  </a:moveTo>
                  <a:cubicBezTo>
                    <a:pt x="2078" y="0"/>
                    <a:pt x="1334" y="235"/>
                    <a:pt x="810" y="558"/>
                  </a:cubicBezTo>
                  <a:cubicBezTo>
                    <a:pt x="112" y="1032"/>
                    <a:pt x="29" y="1563"/>
                    <a:pt x="1" y="2288"/>
                  </a:cubicBezTo>
                  <a:cubicBezTo>
                    <a:pt x="355" y="2421"/>
                    <a:pt x="670" y="2522"/>
                    <a:pt x="992" y="2522"/>
                  </a:cubicBezTo>
                  <a:cubicBezTo>
                    <a:pt x="1278" y="2522"/>
                    <a:pt x="1570" y="2442"/>
                    <a:pt x="1898" y="2232"/>
                  </a:cubicBezTo>
                  <a:cubicBezTo>
                    <a:pt x="2595" y="1758"/>
                    <a:pt x="3321" y="809"/>
                    <a:pt x="3349" y="112"/>
                  </a:cubicBezTo>
                  <a:cubicBezTo>
                    <a:pt x="3163" y="35"/>
                    <a:pt x="2941" y="0"/>
                    <a:pt x="2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3" name="Google Shape;20253;p55"/>
            <p:cNvSpPr/>
            <p:nvPr/>
          </p:nvSpPr>
          <p:spPr>
            <a:xfrm>
              <a:off x="8663150" y="3416650"/>
              <a:ext cx="66275" cy="38575"/>
            </a:xfrm>
            <a:custGeom>
              <a:rect b="b" l="l" r="r" t="t"/>
              <a:pathLst>
                <a:path extrusionOk="0" h="1543" w="2651">
                  <a:moveTo>
                    <a:pt x="1684" y="0"/>
                  </a:moveTo>
                  <a:cubicBezTo>
                    <a:pt x="1388" y="0"/>
                    <a:pt x="1085" y="49"/>
                    <a:pt x="837" y="135"/>
                  </a:cubicBezTo>
                  <a:cubicBezTo>
                    <a:pt x="279" y="331"/>
                    <a:pt x="140" y="693"/>
                    <a:pt x="0" y="1168"/>
                  </a:cubicBezTo>
                  <a:cubicBezTo>
                    <a:pt x="294" y="1383"/>
                    <a:pt x="532" y="1543"/>
                    <a:pt x="850" y="1543"/>
                  </a:cubicBezTo>
                  <a:cubicBezTo>
                    <a:pt x="986" y="1543"/>
                    <a:pt x="1136" y="1513"/>
                    <a:pt x="1312" y="1447"/>
                  </a:cubicBezTo>
                  <a:cubicBezTo>
                    <a:pt x="1870" y="1251"/>
                    <a:pt x="2511" y="749"/>
                    <a:pt x="2651" y="247"/>
                  </a:cubicBezTo>
                  <a:cubicBezTo>
                    <a:pt x="2418" y="76"/>
                    <a:pt x="2056" y="0"/>
                    <a:pt x="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4" name="Google Shape;20254;p55"/>
            <p:cNvSpPr/>
            <p:nvPr/>
          </p:nvSpPr>
          <p:spPr>
            <a:xfrm>
              <a:off x="8584325" y="3337725"/>
              <a:ext cx="50250" cy="60700"/>
            </a:xfrm>
            <a:custGeom>
              <a:rect b="b" l="l" r="r" t="t"/>
              <a:pathLst>
                <a:path extrusionOk="0" h="2428" w="2010">
                  <a:moveTo>
                    <a:pt x="1786" y="0"/>
                  </a:moveTo>
                  <a:lnTo>
                    <a:pt x="1786" y="0"/>
                  </a:lnTo>
                  <a:cubicBezTo>
                    <a:pt x="1284" y="56"/>
                    <a:pt x="643" y="558"/>
                    <a:pt x="336" y="1088"/>
                  </a:cubicBezTo>
                  <a:cubicBezTo>
                    <a:pt x="1" y="1590"/>
                    <a:pt x="112" y="1953"/>
                    <a:pt x="308" y="2427"/>
                  </a:cubicBezTo>
                  <a:cubicBezTo>
                    <a:pt x="838" y="2372"/>
                    <a:pt x="1201" y="2316"/>
                    <a:pt x="1507" y="1814"/>
                  </a:cubicBezTo>
                  <a:cubicBezTo>
                    <a:pt x="1814" y="1311"/>
                    <a:pt x="2010" y="474"/>
                    <a:pt x="1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5" name="Google Shape;20255;p55"/>
            <p:cNvSpPr/>
            <p:nvPr/>
          </p:nvSpPr>
          <p:spPr>
            <a:xfrm>
              <a:off x="7803850" y="3382475"/>
              <a:ext cx="73975" cy="57875"/>
            </a:xfrm>
            <a:custGeom>
              <a:rect b="b" l="l" r="r" t="t"/>
              <a:pathLst>
                <a:path extrusionOk="0" h="2315" w="2959">
                  <a:moveTo>
                    <a:pt x="507" y="1"/>
                  </a:moveTo>
                  <a:cubicBezTo>
                    <a:pt x="322" y="1"/>
                    <a:pt x="149" y="26"/>
                    <a:pt x="1" y="79"/>
                  </a:cubicBezTo>
                  <a:cubicBezTo>
                    <a:pt x="29" y="721"/>
                    <a:pt x="643" y="1586"/>
                    <a:pt x="1256" y="2032"/>
                  </a:cubicBezTo>
                  <a:cubicBezTo>
                    <a:pt x="1557" y="2237"/>
                    <a:pt x="1823" y="2315"/>
                    <a:pt x="2090" y="2315"/>
                  </a:cubicBezTo>
                  <a:cubicBezTo>
                    <a:pt x="2368" y="2315"/>
                    <a:pt x="2645" y="2230"/>
                    <a:pt x="2958" y="2116"/>
                  </a:cubicBezTo>
                  <a:cubicBezTo>
                    <a:pt x="2958" y="1474"/>
                    <a:pt x="2874" y="1000"/>
                    <a:pt x="2261" y="582"/>
                  </a:cubicBezTo>
                  <a:cubicBezTo>
                    <a:pt x="1795" y="243"/>
                    <a:pt x="1089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6" name="Google Shape;20256;p55"/>
            <p:cNvSpPr/>
            <p:nvPr/>
          </p:nvSpPr>
          <p:spPr>
            <a:xfrm>
              <a:off x="7881275" y="3362825"/>
              <a:ext cx="32100" cy="63500"/>
            </a:xfrm>
            <a:custGeom>
              <a:rect b="b" l="l" r="r" t="t"/>
              <a:pathLst>
                <a:path extrusionOk="0" h="2540" w="1284">
                  <a:moveTo>
                    <a:pt x="614" y="1"/>
                  </a:moveTo>
                  <a:cubicBezTo>
                    <a:pt x="252" y="280"/>
                    <a:pt x="1" y="977"/>
                    <a:pt x="29" y="1507"/>
                  </a:cubicBezTo>
                  <a:cubicBezTo>
                    <a:pt x="29" y="2037"/>
                    <a:pt x="280" y="2260"/>
                    <a:pt x="670" y="2539"/>
                  </a:cubicBezTo>
                  <a:cubicBezTo>
                    <a:pt x="1033" y="2260"/>
                    <a:pt x="1284" y="2037"/>
                    <a:pt x="1256" y="1507"/>
                  </a:cubicBezTo>
                  <a:cubicBezTo>
                    <a:pt x="1256" y="949"/>
                    <a:pt x="1005" y="252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7" name="Google Shape;20257;p55"/>
            <p:cNvSpPr/>
            <p:nvPr/>
          </p:nvSpPr>
          <p:spPr>
            <a:xfrm>
              <a:off x="7789200" y="3443075"/>
              <a:ext cx="62800" cy="31825"/>
            </a:xfrm>
            <a:custGeom>
              <a:rect b="b" l="l" r="r" t="t"/>
              <a:pathLst>
                <a:path extrusionOk="0" h="1273" w="2512">
                  <a:moveTo>
                    <a:pt x="1235" y="0"/>
                  </a:moveTo>
                  <a:cubicBezTo>
                    <a:pt x="772" y="0"/>
                    <a:pt x="265" y="125"/>
                    <a:pt x="1" y="390"/>
                  </a:cubicBezTo>
                  <a:cubicBezTo>
                    <a:pt x="196" y="808"/>
                    <a:pt x="866" y="1171"/>
                    <a:pt x="1396" y="1254"/>
                  </a:cubicBezTo>
                  <a:cubicBezTo>
                    <a:pt x="1472" y="1266"/>
                    <a:pt x="1543" y="1272"/>
                    <a:pt x="1608" y="1272"/>
                  </a:cubicBezTo>
                  <a:cubicBezTo>
                    <a:pt x="2000" y="1272"/>
                    <a:pt x="2225" y="1071"/>
                    <a:pt x="2512" y="808"/>
                  </a:cubicBezTo>
                  <a:cubicBezTo>
                    <a:pt x="2289" y="390"/>
                    <a:pt x="2121" y="111"/>
                    <a:pt x="1591" y="27"/>
                  </a:cubicBezTo>
                  <a:cubicBezTo>
                    <a:pt x="1479" y="9"/>
                    <a:pt x="1359" y="0"/>
                    <a:pt x="1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8" name="Google Shape;20258;p55"/>
            <p:cNvSpPr/>
            <p:nvPr/>
          </p:nvSpPr>
          <p:spPr>
            <a:xfrm>
              <a:off x="7531150" y="3662525"/>
              <a:ext cx="62800" cy="31200"/>
            </a:xfrm>
            <a:custGeom>
              <a:rect b="b" l="l" r="r" t="t"/>
              <a:pathLst>
                <a:path extrusionOk="0" h="1248" w="2512">
                  <a:moveTo>
                    <a:pt x="1579" y="1"/>
                  </a:moveTo>
                  <a:cubicBezTo>
                    <a:pt x="1530" y="1"/>
                    <a:pt x="1478" y="3"/>
                    <a:pt x="1423" y="9"/>
                  </a:cubicBezTo>
                  <a:cubicBezTo>
                    <a:pt x="893" y="65"/>
                    <a:pt x="224" y="400"/>
                    <a:pt x="0" y="790"/>
                  </a:cubicBezTo>
                  <a:cubicBezTo>
                    <a:pt x="268" y="1083"/>
                    <a:pt x="855" y="1247"/>
                    <a:pt x="1352" y="1247"/>
                  </a:cubicBezTo>
                  <a:cubicBezTo>
                    <a:pt x="1425" y="1247"/>
                    <a:pt x="1495" y="1244"/>
                    <a:pt x="1563" y="1237"/>
                  </a:cubicBezTo>
                  <a:cubicBezTo>
                    <a:pt x="2093" y="1181"/>
                    <a:pt x="2288" y="902"/>
                    <a:pt x="2511" y="511"/>
                  </a:cubicBezTo>
                  <a:cubicBezTo>
                    <a:pt x="2236" y="211"/>
                    <a:pt x="2006" y="1"/>
                    <a:pt x="1579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9" name="Google Shape;20259;p55"/>
            <p:cNvSpPr/>
            <p:nvPr/>
          </p:nvSpPr>
          <p:spPr>
            <a:xfrm>
              <a:off x="7909175" y="3307725"/>
              <a:ext cx="36300" cy="62100"/>
            </a:xfrm>
            <a:custGeom>
              <a:rect b="b" l="l" r="r" t="t"/>
              <a:pathLst>
                <a:path extrusionOk="0" h="2484" w="1452">
                  <a:moveTo>
                    <a:pt x="391" y="1"/>
                  </a:moveTo>
                  <a:cubicBezTo>
                    <a:pt x="84" y="335"/>
                    <a:pt x="1" y="1089"/>
                    <a:pt x="112" y="1619"/>
                  </a:cubicBezTo>
                  <a:cubicBezTo>
                    <a:pt x="224" y="2149"/>
                    <a:pt x="531" y="2288"/>
                    <a:pt x="949" y="2484"/>
                  </a:cubicBezTo>
                  <a:cubicBezTo>
                    <a:pt x="1256" y="2149"/>
                    <a:pt x="1451" y="1870"/>
                    <a:pt x="1312" y="1340"/>
                  </a:cubicBezTo>
                  <a:cubicBezTo>
                    <a:pt x="1200" y="810"/>
                    <a:pt x="810" y="196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0" name="Google Shape;20260;p55"/>
            <p:cNvSpPr/>
            <p:nvPr/>
          </p:nvSpPr>
          <p:spPr>
            <a:xfrm>
              <a:off x="7457900" y="3334675"/>
              <a:ext cx="201600" cy="176950"/>
            </a:xfrm>
            <a:custGeom>
              <a:rect b="b" l="l" r="r" t="t"/>
              <a:pathLst>
                <a:path extrusionOk="0" h="7078" w="8064">
                  <a:moveTo>
                    <a:pt x="4018" y="1"/>
                  </a:moveTo>
                  <a:cubicBezTo>
                    <a:pt x="2876" y="1"/>
                    <a:pt x="1756" y="555"/>
                    <a:pt x="1089" y="1573"/>
                  </a:cubicBezTo>
                  <a:cubicBezTo>
                    <a:pt x="1" y="3219"/>
                    <a:pt x="447" y="5395"/>
                    <a:pt x="2065" y="6483"/>
                  </a:cubicBezTo>
                  <a:cubicBezTo>
                    <a:pt x="2674" y="6885"/>
                    <a:pt x="3354" y="7078"/>
                    <a:pt x="4025" y="7078"/>
                  </a:cubicBezTo>
                  <a:cubicBezTo>
                    <a:pt x="5171" y="7078"/>
                    <a:pt x="6290" y="6517"/>
                    <a:pt x="6976" y="5479"/>
                  </a:cubicBezTo>
                  <a:cubicBezTo>
                    <a:pt x="8064" y="3861"/>
                    <a:pt x="7617" y="1657"/>
                    <a:pt x="5971" y="596"/>
                  </a:cubicBezTo>
                  <a:cubicBezTo>
                    <a:pt x="5371" y="193"/>
                    <a:pt x="4691" y="1"/>
                    <a:pt x="401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1" name="Google Shape;20261;p55"/>
            <p:cNvSpPr/>
            <p:nvPr/>
          </p:nvSpPr>
          <p:spPr>
            <a:xfrm>
              <a:off x="7358875" y="3517975"/>
              <a:ext cx="63500" cy="55675"/>
            </a:xfrm>
            <a:custGeom>
              <a:rect b="b" l="l" r="r" t="t"/>
              <a:pathLst>
                <a:path extrusionOk="0" h="2227" w="2540">
                  <a:moveTo>
                    <a:pt x="1276" y="1"/>
                  </a:moveTo>
                  <a:cubicBezTo>
                    <a:pt x="915" y="1"/>
                    <a:pt x="564" y="173"/>
                    <a:pt x="335" y="490"/>
                  </a:cubicBezTo>
                  <a:cubicBezTo>
                    <a:pt x="0" y="993"/>
                    <a:pt x="140" y="1690"/>
                    <a:pt x="670" y="2025"/>
                  </a:cubicBezTo>
                  <a:cubicBezTo>
                    <a:pt x="859" y="2162"/>
                    <a:pt x="1076" y="2227"/>
                    <a:pt x="1291" y="2227"/>
                  </a:cubicBezTo>
                  <a:cubicBezTo>
                    <a:pt x="1646" y="2227"/>
                    <a:pt x="1996" y="2048"/>
                    <a:pt x="2204" y="1718"/>
                  </a:cubicBezTo>
                  <a:cubicBezTo>
                    <a:pt x="2539" y="1216"/>
                    <a:pt x="2400" y="518"/>
                    <a:pt x="1897" y="183"/>
                  </a:cubicBezTo>
                  <a:cubicBezTo>
                    <a:pt x="1702" y="60"/>
                    <a:pt x="1487" y="1"/>
                    <a:pt x="1276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2" name="Google Shape;20262;p55"/>
            <p:cNvSpPr/>
            <p:nvPr/>
          </p:nvSpPr>
          <p:spPr>
            <a:xfrm>
              <a:off x="7649025" y="3860125"/>
              <a:ext cx="356425" cy="356450"/>
            </a:xfrm>
            <a:custGeom>
              <a:rect b="b" l="l" r="r" t="t"/>
              <a:pathLst>
                <a:path extrusionOk="0" h="14258" w="14257">
                  <a:moveTo>
                    <a:pt x="7142" y="1"/>
                  </a:moveTo>
                  <a:cubicBezTo>
                    <a:pt x="3209" y="1"/>
                    <a:pt x="0" y="3209"/>
                    <a:pt x="0" y="7143"/>
                  </a:cubicBezTo>
                  <a:cubicBezTo>
                    <a:pt x="0" y="11077"/>
                    <a:pt x="3209" y="14257"/>
                    <a:pt x="7142" y="14257"/>
                  </a:cubicBezTo>
                  <a:cubicBezTo>
                    <a:pt x="11048" y="14257"/>
                    <a:pt x="14257" y="11077"/>
                    <a:pt x="14257" y="7143"/>
                  </a:cubicBezTo>
                  <a:cubicBezTo>
                    <a:pt x="14257" y="3209"/>
                    <a:pt x="11048" y="1"/>
                    <a:pt x="7142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3" name="Google Shape;20263;p55"/>
            <p:cNvSpPr/>
            <p:nvPr/>
          </p:nvSpPr>
          <p:spPr>
            <a:xfrm>
              <a:off x="8117725" y="3856650"/>
              <a:ext cx="186250" cy="186950"/>
            </a:xfrm>
            <a:custGeom>
              <a:rect b="b" l="l" r="r" t="t"/>
              <a:pathLst>
                <a:path extrusionOk="0" h="7478" w="7450">
                  <a:moveTo>
                    <a:pt x="3711" y="0"/>
                  </a:moveTo>
                  <a:cubicBezTo>
                    <a:pt x="1674" y="0"/>
                    <a:pt x="0" y="1674"/>
                    <a:pt x="0" y="3739"/>
                  </a:cubicBezTo>
                  <a:cubicBezTo>
                    <a:pt x="0" y="5803"/>
                    <a:pt x="1674" y="7477"/>
                    <a:pt x="3711" y="7477"/>
                  </a:cubicBezTo>
                  <a:cubicBezTo>
                    <a:pt x="5776" y="7477"/>
                    <a:pt x="7449" y="5803"/>
                    <a:pt x="7449" y="3739"/>
                  </a:cubicBezTo>
                  <a:cubicBezTo>
                    <a:pt x="7449" y="1674"/>
                    <a:pt x="5776" y="0"/>
                    <a:pt x="3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4" name="Google Shape;20264;p55"/>
            <p:cNvSpPr/>
            <p:nvPr/>
          </p:nvSpPr>
          <p:spPr>
            <a:xfrm>
              <a:off x="8556425" y="3976775"/>
              <a:ext cx="663775" cy="633875"/>
            </a:xfrm>
            <a:custGeom>
              <a:rect b="b" l="l" r="r" t="t"/>
              <a:pathLst>
                <a:path extrusionOk="0" h="25355" w="26551">
                  <a:moveTo>
                    <a:pt x="6877" y="1"/>
                  </a:moveTo>
                  <a:cubicBezTo>
                    <a:pt x="4549" y="1"/>
                    <a:pt x="2077" y="1282"/>
                    <a:pt x="1" y="4541"/>
                  </a:cubicBezTo>
                  <a:cubicBezTo>
                    <a:pt x="1737" y="2513"/>
                    <a:pt x="3442" y="1689"/>
                    <a:pt x="4914" y="1689"/>
                  </a:cubicBezTo>
                  <a:cubicBezTo>
                    <a:pt x="10043" y="1689"/>
                    <a:pt x="12342" y="11694"/>
                    <a:pt x="3237" y="15617"/>
                  </a:cubicBezTo>
                  <a:cubicBezTo>
                    <a:pt x="3723" y="15579"/>
                    <a:pt x="4152" y="15561"/>
                    <a:pt x="4531" y="15561"/>
                  </a:cubicBezTo>
                  <a:cubicBezTo>
                    <a:pt x="9135" y="15561"/>
                    <a:pt x="6150" y="18204"/>
                    <a:pt x="3237" y="19133"/>
                  </a:cubicBezTo>
                  <a:cubicBezTo>
                    <a:pt x="4202" y="18968"/>
                    <a:pt x="5007" y="18896"/>
                    <a:pt x="5675" y="18896"/>
                  </a:cubicBezTo>
                  <a:cubicBezTo>
                    <a:pt x="9882" y="18896"/>
                    <a:pt x="8710" y="21751"/>
                    <a:pt x="8036" y="22425"/>
                  </a:cubicBezTo>
                  <a:cubicBezTo>
                    <a:pt x="8383" y="22306"/>
                    <a:pt x="8669" y="22253"/>
                    <a:pt x="8902" y="22253"/>
                  </a:cubicBezTo>
                  <a:cubicBezTo>
                    <a:pt x="10691" y="22253"/>
                    <a:pt x="9403" y="25354"/>
                    <a:pt x="9403" y="25354"/>
                  </a:cubicBezTo>
                  <a:lnTo>
                    <a:pt x="19307" y="25354"/>
                  </a:lnTo>
                  <a:cubicBezTo>
                    <a:pt x="26550" y="21810"/>
                    <a:pt x="23752" y="16528"/>
                    <a:pt x="18740" y="16528"/>
                  </a:cubicBezTo>
                  <a:cubicBezTo>
                    <a:pt x="17401" y="16528"/>
                    <a:pt x="15903" y="16905"/>
                    <a:pt x="14397" y="17793"/>
                  </a:cubicBezTo>
                  <a:cubicBezTo>
                    <a:pt x="14793" y="16846"/>
                    <a:pt x="16268" y="14559"/>
                    <a:pt x="13754" y="14559"/>
                  </a:cubicBezTo>
                  <a:cubicBezTo>
                    <a:pt x="13084" y="14559"/>
                    <a:pt x="12130" y="14722"/>
                    <a:pt x="10798" y="15115"/>
                  </a:cubicBezTo>
                  <a:cubicBezTo>
                    <a:pt x="18951" y="10368"/>
                    <a:pt x="13498" y="1"/>
                    <a:pt x="68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5" name="Google Shape;20265;p55"/>
            <p:cNvSpPr/>
            <p:nvPr/>
          </p:nvSpPr>
          <p:spPr>
            <a:xfrm>
              <a:off x="7910575" y="3901675"/>
              <a:ext cx="954400" cy="708975"/>
            </a:xfrm>
            <a:custGeom>
              <a:rect b="b" l="l" r="r" t="t"/>
              <a:pathLst>
                <a:path extrusionOk="0" h="28359" w="38176">
                  <a:moveTo>
                    <a:pt x="9980" y="1"/>
                  </a:moveTo>
                  <a:cubicBezTo>
                    <a:pt x="7290" y="1"/>
                    <a:pt x="3943" y="1300"/>
                    <a:pt x="0" y="4672"/>
                  </a:cubicBezTo>
                  <a:cubicBezTo>
                    <a:pt x="3323" y="2637"/>
                    <a:pt x="5737" y="1776"/>
                    <a:pt x="7327" y="1776"/>
                  </a:cubicBezTo>
                  <a:cubicBezTo>
                    <a:pt x="11799" y="1776"/>
                    <a:pt x="9751" y="8592"/>
                    <a:pt x="3041" y="15301"/>
                  </a:cubicBezTo>
                  <a:cubicBezTo>
                    <a:pt x="6069" y="13355"/>
                    <a:pt x="7566" y="12660"/>
                    <a:pt x="8154" y="12660"/>
                  </a:cubicBezTo>
                  <a:cubicBezTo>
                    <a:pt x="9387" y="12660"/>
                    <a:pt x="6628" y="15714"/>
                    <a:pt x="5608" y="16696"/>
                  </a:cubicBezTo>
                  <a:cubicBezTo>
                    <a:pt x="6496" y="16507"/>
                    <a:pt x="7191" y="16425"/>
                    <a:pt x="7726" y="16425"/>
                  </a:cubicBezTo>
                  <a:cubicBezTo>
                    <a:pt x="10822" y="16425"/>
                    <a:pt x="8521" y="19170"/>
                    <a:pt x="6808" y="19765"/>
                  </a:cubicBezTo>
                  <a:cubicBezTo>
                    <a:pt x="8282" y="19316"/>
                    <a:pt x="9482" y="19120"/>
                    <a:pt x="10441" y="19120"/>
                  </a:cubicBezTo>
                  <a:cubicBezTo>
                    <a:pt x="16161" y="19120"/>
                    <a:pt x="13345" y="26112"/>
                    <a:pt x="9402" y="28358"/>
                  </a:cubicBezTo>
                  <a:lnTo>
                    <a:pt x="35237" y="28358"/>
                  </a:lnTo>
                  <a:cubicBezTo>
                    <a:pt x="35237" y="28358"/>
                    <a:pt x="36525" y="25257"/>
                    <a:pt x="34736" y="25257"/>
                  </a:cubicBezTo>
                  <a:cubicBezTo>
                    <a:pt x="34503" y="25257"/>
                    <a:pt x="34217" y="25310"/>
                    <a:pt x="33870" y="25429"/>
                  </a:cubicBezTo>
                  <a:cubicBezTo>
                    <a:pt x="34544" y="24755"/>
                    <a:pt x="35716" y="21900"/>
                    <a:pt x="31509" y="21900"/>
                  </a:cubicBezTo>
                  <a:cubicBezTo>
                    <a:pt x="30841" y="21900"/>
                    <a:pt x="30036" y="21972"/>
                    <a:pt x="29071" y="22137"/>
                  </a:cubicBezTo>
                  <a:cubicBezTo>
                    <a:pt x="31984" y="21208"/>
                    <a:pt x="34969" y="18565"/>
                    <a:pt x="30365" y="18565"/>
                  </a:cubicBezTo>
                  <a:cubicBezTo>
                    <a:pt x="29986" y="18565"/>
                    <a:pt x="29557" y="18583"/>
                    <a:pt x="29071" y="18621"/>
                  </a:cubicBezTo>
                  <a:cubicBezTo>
                    <a:pt x="38176" y="14698"/>
                    <a:pt x="35877" y="4693"/>
                    <a:pt x="30748" y="4693"/>
                  </a:cubicBezTo>
                  <a:cubicBezTo>
                    <a:pt x="29276" y="4693"/>
                    <a:pt x="27571" y="5517"/>
                    <a:pt x="25835" y="7545"/>
                  </a:cubicBezTo>
                  <a:cubicBezTo>
                    <a:pt x="25361" y="8271"/>
                    <a:pt x="24914" y="9108"/>
                    <a:pt x="24496" y="10028"/>
                  </a:cubicBezTo>
                  <a:cubicBezTo>
                    <a:pt x="24496" y="8802"/>
                    <a:pt x="23519" y="7290"/>
                    <a:pt x="21983" y="7290"/>
                  </a:cubicBezTo>
                  <a:cubicBezTo>
                    <a:pt x="20722" y="7290"/>
                    <a:pt x="19084" y="8309"/>
                    <a:pt x="17298" y="11340"/>
                  </a:cubicBezTo>
                  <a:cubicBezTo>
                    <a:pt x="18937" y="7028"/>
                    <a:pt x="16237" y="1"/>
                    <a:pt x="9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6" name="Google Shape;20266;p55"/>
            <p:cNvSpPr/>
            <p:nvPr/>
          </p:nvSpPr>
          <p:spPr>
            <a:xfrm>
              <a:off x="7761325" y="3946050"/>
              <a:ext cx="553300" cy="664600"/>
            </a:xfrm>
            <a:custGeom>
              <a:rect b="b" l="l" r="r" t="t"/>
              <a:pathLst>
                <a:path extrusionOk="0" h="26584" w="22132">
                  <a:moveTo>
                    <a:pt x="13297" y="1"/>
                  </a:moveTo>
                  <a:cubicBezTo>
                    <a:pt x="11707" y="1"/>
                    <a:pt x="9293" y="862"/>
                    <a:pt x="5970" y="2897"/>
                  </a:cubicBezTo>
                  <a:cubicBezTo>
                    <a:pt x="4101" y="4487"/>
                    <a:pt x="2120" y="6551"/>
                    <a:pt x="0" y="9174"/>
                  </a:cubicBezTo>
                  <a:lnTo>
                    <a:pt x="0" y="26583"/>
                  </a:lnTo>
                  <a:lnTo>
                    <a:pt x="15372" y="26583"/>
                  </a:lnTo>
                  <a:cubicBezTo>
                    <a:pt x="19315" y="24337"/>
                    <a:pt x="22131" y="17345"/>
                    <a:pt x="16411" y="17345"/>
                  </a:cubicBezTo>
                  <a:cubicBezTo>
                    <a:pt x="15452" y="17345"/>
                    <a:pt x="14252" y="17541"/>
                    <a:pt x="12778" y="17990"/>
                  </a:cubicBezTo>
                  <a:cubicBezTo>
                    <a:pt x="14491" y="17395"/>
                    <a:pt x="16792" y="14650"/>
                    <a:pt x="13696" y="14650"/>
                  </a:cubicBezTo>
                  <a:cubicBezTo>
                    <a:pt x="13161" y="14650"/>
                    <a:pt x="12466" y="14732"/>
                    <a:pt x="11578" y="14921"/>
                  </a:cubicBezTo>
                  <a:cubicBezTo>
                    <a:pt x="12598" y="13939"/>
                    <a:pt x="15357" y="10885"/>
                    <a:pt x="14124" y="10885"/>
                  </a:cubicBezTo>
                  <a:cubicBezTo>
                    <a:pt x="13536" y="10885"/>
                    <a:pt x="12039" y="11580"/>
                    <a:pt x="9011" y="13526"/>
                  </a:cubicBezTo>
                  <a:cubicBezTo>
                    <a:pt x="15721" y="6817"/>
                    <a:pt x="17769" y="1"/>
                    <a:pt x="13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7" name="Google Shape;20267;p55"/>
            <p:cNvSpPr/>
            <p:nvPr/>
          </p:nvSpPr>
          <p:spPr>
            <a:xfrm>
              <a:off x="8710575" y="4128650"/>
              <a:ext cx="105350" cy="52375"/>
            </a:xfrm>
            <a:custGeom>
              <a:rect b="b" l="l" r="r" t="t"/>
              <a:pathLst>
                <a:path extrusionOk="0" h="2095" w="4214">
                  <a:moveTo>
                    <a:pt x="1730" y="1"/>
                  </a:moveTo>
                  <a:cubicBezTo>
                    <a:pt x="838" y="1"/>
                    <a:pt x="447" y="391"/>
                    <a:pt x="1" y="1033"/>
                  </a:cubicBezTo>
                  <a:cubicBezTo>
                    <a:pt x="419" y="1647"/>
                    <a:pt x="782" y="2093"/>
                    <a:pt x="1675" y="2093"/>
                  </a:cubicBezTo>
                  <a:cubicBezTo>
                    <a:pt x="1705" y="2094"/>
                    <a:pt x="1735" y="2095"/>
                    <a:pt x="1766" y="2095"/>
                  </a:cubicBezTo>
                  <a:cubicBezTo>
                    <a:pt x="2647" y="2095"/>
                    <a:pt x="3782" y="1710"/>
                    <a:pt x="4213" y="1117"/>
                  </a:cubicBezTo>
                  <a:cubicBezTo>
                    <a:pt x="3795" y="475"/>
                    <a:pt x="2623" y="29"/>
                    <a:pt x="1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8" name="Google Shape;20268;p55"/>
            <p:cNvSpPr/>
            <p:nvPr/>
          </p:nvSpPr>
          <p:spPr>
            <a:xfrm>
              <a:off x="8689650" y="4176775"/>
              <a:ext cx="54425" cy="61400"/>
            </a:xfrm>
            <a:custGeom>
              <a:rect b="b" l="l" r="r" t="t"/>
              <a:pathLst>
                <a:path extrusionOk="0" h="2456" w="2177">
                  <a:moveTo>
                    <a:pt x="280" y="1"/>
                  </a:moveTo>
                  <a:cubicBezTo>
                    <a:pt x="84" y="503"/>
                    <a:pt x="1" y="894"/>
                    <a:pt x="363" y="1424"/>
                  </a:cubicBezTo>
                  <a:cubicBezTo>
                    <a:pt x="726" y="1926"/>
                    <a:pt x="1424" y="2456"/>
                    <a:pt x="1981" y="2456"/>
                  </a:cubicBezTo>
                  <a:cubicBezTo>
                    <a:pt x="2177" y="1954"/>
                    <a:pt x="1926" y="1089"/>
                    <a:pt x="1591" y="587"/>
                  </a:cubicBezTo>
                  <a:cubicBezTo>
                    <a:pt x="1228" y="57"/>
                    <a:pt x="838" y="1"/>
                    <a:pt x="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9" name="Google Shape;20269;p55"/>
            <p:cNvSpPr/>
            <p:nvPr/>
          </p:nvSpPr>
          <p:spPr>
            <a:xfrm>
              <a:off x="8717550" y="4074775"/>
              <a:ext cx="68375" cy="42850"/>
            </a:xfrm>
            <a:custGeom>
              <a:rect b="b" l="l" r="r" t="t"/>
              <a:pathLst>
                <a:path extrusionOk="0" h="1714" w="2735">
                  <a:moveTo>
                    <a:pt x="1959" y="1"/>
                  </a:moveTo>
                  <a:cubicBezTo>
                    <a:pt x="1569" y="1"/>
                    <a:pt x="1140" y="89"/>
                    <a:pt x="810" y="231"/>
                  </a:cubicBezTo>
                  <a:cubicBezTo>
                    <a:pt x="252" y="510"/>
                    <a:pt x="112" y="872"/>
                    <a:pt x="1" y="1402"/>
                  </a:cubicBezTo>
                  <a:cubicBezTo>
                    <a:pt x="303" y="1581"/>
                    <a:pt x="561" y="1713"/>
                    <a:pt x="860" y="1713"/>
                  </a:cubicBezTo>
                  <a:cubicBezTo>
                    <a:pt x="1029" y="1713"/>
                    <a:pt x="1212" y="1671"/>
                    <a:pt x="1423" y="1570"/>
                  </a:cubicBezTo>
                  <a:cubicBezTo>
                    <a:pt x="2009" y="1319"/>
                    <a:pt x="2651" y="705"/>
                    <a:pt x="2735" y="175"/>
                  </a:cubicBezTo>
                  <a:cubicBezTo>
                    <a:pt x="2540" y="53"/>
                    <a:pt x="2261" y="1"/>
                    <a:pt x="19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0" name="Google Shape;20270;p55"/>
            <p:cNvSpPr/>
            <p:nvPr/>
          </p:nvSpPr>
          <p:spPr>
            <a:xfrm>
              <a:off x="8333250" y="4056650"/>
              <a:ext cx="60000" cy="50925"/>
            </a:xfrm>
            <a:custGeom>
              <a:rect b="b" l="l" r="r" t="t"/>
              <a:pathLst>
                <a:path extrusionOk="0" h="2037" w="2400">
                  <a:moveTo>
                    <a:pt x="2056" y="1"/>
                  </a:moveTo>
                  <a:cubicBezTo>
                    <a:pt x="1551" y="1"/>
                    <a:pt x="920" y="268"/>
                    <a:pt x="502" y="593"/>
                  </a:cubicBezTo>
                  <a:cubicBezTo>
                    <a:pt x="28" y="1012"/>
                    <a:pt x="0" y="1402"/>
                    <a:pt x="56" y="1932"/>
                  </a:cubicBezTo>
                  <a:cubicBezTo>
                    <a:pt x="284" y="1992"/>
                    <a:pt x="487" y="2037"/>
                    <a:pt x="681" y="2037"/>
                  </a:cubicBezTo>
                  <a:cubicBezTo>
                    <a:pt x="938" y="2037"/>
                    <a:pt x="1181" y="1959"/>
                    <a:pt x="1451" y="1737"/>
                  </a:cubicBezTo>
                  <a:cubicBezTo>
                    <a:pt x="1953" y="1318"/>
                    <a:pt x="2400" y="565"/>
                    <a:pt x="2344" y="35"/>
                  </a:cubicBezTo>
                  <a:cubicBezTo>
                    <a:pt x="2255" y="12"/>
                    <a:pt x="2158" y="1"/>
                    <a:pt x="2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1" name="Google Shape;20271;p55"/>
            <p:cNvSpPr/>
            <p:nvPr/>
          </p:nvSpPr>
          <p:spPr>
            <a:xfrm>
              <a:off x="8696625" y="4253625"/>
              <a:ext cx="58625" cy="53925"/>
            </a:xfrm>
            <a:custGeom>
              <a:rect b="b" l="l" r="r" t="t"/>
              <a:pathLst>
                <a:path extrusionOk="0" h="2157" w="2345">
                  <a:moveTo>
                    <a:pt x="614" y="1"/>
                  </a:moveTo>
                  <a:cubicBezTo>
                    <a:pt x="458" y="1"/>
                    <a:pt x="293" y="23"/>
                    <a:pt x="112" y="52"/>
                  </a:cubicBezTo>
                  <a:cubicBezTo>
                    <a:pt x="29" y="609"/>
                    <a:pt x="1" y="1000"/>
                    <a:pt x="475" y="1446"/>
                  </a:cubicBezTo>
                  <a:cubicBezTo>
                    <a:pt x="878" y="1824"/>
                    <a:pt x="1575" y="2156"/>
                    <a:pt x="2097" y="2156"/>
                  </a:cubicBezTo>
                  <a:cubicBezTo>
                    <a:pt x="2154" y="2156"/>
                    <a:pt x="2209" y="2152"/>
                    <a:pt x="2260" y="2144"/>
                  </a:cubicBezTo>
                  <a:cubicBezTo>
                    <a:pt x="2344" y="1586"/>
                    <a:pt x="1954" y="805"/>
                    <a:pt x="1479" y="358"/>
                  </a:cubicBezTo>
                  <a:cubicBezTo>
                    <a:pt x="1185" y="83"/>
                    <a:pt x="916" y="1"/>
                    <a:pt x="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2" name="Google Shape;20272;p55"/>
            <p:cNvSpPr/>
            <p:nvPr/>
          </p:nvSpPr>
          <p:spPr>
            <a:xfrm>
              <a:off x="8898900" y="4120975"/>
              <a:ext cx="106050" cy="52375"/>
            </a:xfrm>
            <a:custGeom>
              <a:rect b="b" l="l" r="r" t="t"/>
              <a:pathLst>
                <a:path extrusionOk="0" h="2095" w="4242">
                  <a:moveTo>
                    <a:pt x="1730" y="1"/>
                  </a:moveTo>
                  <a:cubicBezTo>
                    <a:pt x="837" y="1"/>
                    <a:pt x="447" y="419"/>
                    <a:pt x="0" y="1033"/>
                  </a:cubicBezTo>
                  <a:cubicBezTo>
                    <a:pt x="447" y="1647"/>
                    <a:pt x="809" y="2093"/>
                    <a:pt x="1702" y="2093"/>
                  </a:cubicBezTo>
                  <a:cubicBezTo>
                    <a:pt x="1732" y="2094"/>
                    <a:pt x="1763" y="2095"/>
                    <a:pt x="1793" y="2095"/>
                  </a:cubicBezTo>
                  <a:cubicBezTo>
                    <a:pt x="2675" y="2095"/>
                    <a:pt x="3810" y="1710"/>
                    <a:pt x="4241" y="1117"/>
                  </a:cubicBezTo>
                  <a:cubicBezTo>
                    <a:pt x="3823" y="475"/>
                    <a:pt x="2623" y="29"/>
                    <a:pt x="1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3" name="Google Shape;20273;p55"/>
            <p:cNvSpPr/>
            <p:nvPr/>
          </p:nvSpPr>
          <p:spPr>
            <a:xfrm>
              <a:off x="8907975" y="4190025"/>
              <a:ext cx="54425" cy="62100"/>
            </a:xfrm>
            <a:custGeom>
              <a:rect b="b" l="l" r="r" t="t"/>
              <a:pathLst>
                <a:path extrusionOk="0" h="2484" w="2177">
                  <a:moveTo>
                    <a:pt x="279" y="1"/>
                  </a:moveTo>
                  <a:lnTo>
                    <a:pt x="279" y="1"/>
                  </a:lnTo>
                  <a:cubicBezTo>
                    <a:pt x="84" y="531"/>
                    <a:pt x="0" y="894"/>
                    <a:pt x="363" y="1424"/>
                  </a:cubicBezTo>
                  <a:cubicBezTo>
                    <a:pt x="725" y="1954"/>
                    <a:pt x="1423" y="2484"/>
                    <a:pt x="1981" y="2484"/>
                  </a:cubicBezTo>
                  <a:cubicBezTo>
                    <a:pt x="2176" y="1982"/>
                    <a:pt x="1925" y="1117"/>
                    <a:pt x="1562" y="587"/>
                  </a:cubicBezTo>
                  <a:cubicBezTo>
                    <a:pt x="1228" y="57"/>
                    <a:pt x="809" y="29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4" name="Google Shape;20274;p55"/>
            <p:cNvSpPr/>
            <p:nvPr/>
          </p:nvSpPr>
          <p:spPr>
            <a:xfrm>
              <a:off x="8896800" y="4091525"/>
              <a:ext cx="68375" cy="42825"/>
            </a:xfrm>
            <a:custGeom>
              <a:rect b="b" l="l" r="r" t="t"/>
              <a:pathLst>
                <a:path extrusionOk="0" h="1713" w="2735">
                  <a:moveTo>
                    <a:pt x="1939" y="0"/>
                  </a:moveTo>
                  <a:cubicBezTo>
                    <a:pt x="1546" y="0"/>
                    <a:pt x="1125" y="89"/>
                    <a:pt x="810" y="230"/>
                  </a:cubicBezTo>
                  <a:cubicBezTo>
                    <a:pt x="224" y="481"/>
                    <a:pt x="112" y="872"/>
                    <a:pt x="1" y="1402"/>
                  </a:cubicBezTo>
                  <a:cubicBezTo>
                    <a:pt x="303" y="1580"/>
                    <a:pt x="561" y="1713"/>
                    <a:pt x="853" y="1713"/>
                  </a:cubicBezTo>
                  <a:cubicBezTo>
                    <a:pt x="1018" y="1713"/>
                    <a:pt x="1194" y="1670"/>
                    <a:pt x="1396" y="1569"/>
                  </a:cubicBezTo>
                  <a:cubicBezTo>
                    <a:pt x="1982" y="1318"/>
                    <a:pt x="2623" y="705"/>
                    <a:pt x="2735" y="175"/>
                  </a:cubicBezTo>
                  <a:cubicBezTo>
                    <a:pt x="2528" y="53"/>
                    <a:pt x="224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5" name="Google Shape;20275;p55"/>
            <p:cNvSpPr/>
            <p:nvPr/>
          </p:nvSpPr>
          <p:spPr>
            <a:xfrm>
              <a:off x="8747550" y="3939475"/>
              <a:ext cx="59300" cy="51575"/>
            </a:xfrm>
            <a:custGeom>
              <a:rect b="b" l="l" r="r" t="t"/>
              <a:pathLst>
                <a:path extrusionOk="0" h="2063" w="2372">
                  <a:moveTo>
                    <a:pt x="2056" y="1"/>
                  </a:moveTo>
                  <a:cubicBezTo>
                    <a:pt x="1544" y="1"/>
                    <a:pt x="893" y="272"/>
                    <a:pt x="475" y="621"/>
                  </a:cubicBezTo>
                  <a:cubicBezTo>
                    <a:pt x="0" y="1011"/>
                    <a:pt x="0" y="1430"/>
                    <a:pt x="28" y="1960"/>
                  </a:cubicBezTo>
                  <a:cubicBezTo>
                    <a:pt x="251" y="2019"/>
                    <a:pt x="449" y="2063"/>
                    <a:pt x="640" y="2063"/>
                  </a:cubicBezTo>
                  <a:cubicBezTo>
                    <a:pt x="902" y="2063"/>
                    <a:pt x="1148" y="1979"/>
                    <a:pt x="1423" y="1737"/>
                  </a:cubicBezTo>
                  <a:cubicBezTo>
                    <a:pt x="1925" y="1346"/>
                    <a:pt x="2372" y="593"/>
                    <a:pt x="2344" y="35"/>
                  </a:cubicBezTo>
                  <a:cubicBezTo>
                    <a:pt x="2255" y="12"/>
                    <a:pt x="2159" y="1"/>
                    <a:pt x="2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6" name="Google Shape;20276;p55"/>
            <p:cNvSpPr/>
            <p:nvPr/>
          </p:nvSpPr>
          <p:spPr>
            <a:xfrm>
              <a:off x="8885650" y="4245950"/>
              <a:ext cx="58600" cy="53925"/>
            </a:xfrm>
            <a:custGeom>
              <a:rect b="b" l="l" r="r" t="t"/>
              <a:pathLst>
                <a:path extrusionOk="0" h="2157" w="2344">
                  <a:moveTo>
                    <a:pt x="594" y="1"/>
                  </a:moveTo>
                  <a:cubicBezTo>
                    <a:pt x="433" y="1"/>
                    <a:pt x="265" y="23"/>
                    <a:pt x="84" y="52"/>
                  </a:cubicBezTo>
                  <a:cubicBezTo>
                    <a:pt x="0" y="610"/>
                    <a:pt x="0" y="1000"/>
                    <a:pt x="447" y="1447"/>
                  </a:cubicBezTo>
                  <a:cubicBezTo>
                    <a:pt x="874" y="1824"/>
                    <a:pt x="1575" y="2156"/>
                    <a:pt x="2097" y="2156"/>
                  </a:cubicBezTo>
                  <a:cubicBezTo>
                    <a:pt x="2154" y="2156"/>
                    <a:pt x="2208" y="2152"/>
                    <a:pt x="2260" y="2144"/>
                  </a:cubicBezTo>
                  <a:cubicBezTo>
                    <a:pt x="2344" y="1586"/>
                    <a:pt x="1925" y="805"/>
                    <a:pt x="1479" y="359"/>
                  </a:cubicBezTo>
                  <a:cubicBezTo>
                    <a:pt x="1185" y="83"/>
                    <a:pt x="903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7" name="Google Shape;20277;p55"/>
            <p:cNvSpPr/>
            <p:nvPr/>
          </p:nvSpPr>
          <p:spPr>
            <a:xfrm>
              <a:off x="9069075" y="4379625"/>
              <a:ext cx="83025" cy="75475"/>
            </a:xfrm>
            <a:custGeom>
              <a:rect b="b" l="l" r="r" t="t"/>
              <a:pathLst>
                <a:path extrusionOk="0" h="3019" w="3321">
                  <a:moveTo>
                    <a:pt x="2918" y="1"/>
                  </a:moveTo>
                  <a:cubicBezTo>
                    <a:pt x="2183" y="1"/>
                    <a:pt x="1227" y="449"/>
                    <a:pt x="670" y="982"/>
                  </a:cubicBezTo>
                  <a:cubicBezTo>
                    <a:pt x="1" y="1596"/>
                    <a:pt x="29" y="2154"/>
                    <a:pt x="112" y="2907"/>
                  </a:cubicBezTo>
                  <a:cubicBezTo>
                    <a:pt x="401" y="2971"/>
                    <a:pt x="661" y="3019"/>
                    <a:pt x="909" y="3019"/>
                  </a:cubicBezTo>
                  <a:cubicBezTo>
                    <a:pt x="1310" y="3019"/>
                    <a:pt x="1680" y="2895"/>
                    <a:pt x="2093" y="2516"/>
                  </a:cubicBezTo>
                  <a:cubicBezTo>
                    <a:pt x="2735" y="1903"/>
                    <a:pt x="3321" y="787"/>
                    <a:pt x="3237" y="33"/>
                  </a:cubicBezTo>
                  <a:cubicBezTo>
                    <a:pt x="3137" y="11"/>
                    <a:pt x="3030" y="1"/>
                    <a:pt x="2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8" name="Google Shape;20278;p55"/>
            <p:cNvSpPr/>
            <p:nvPr/>
          </p:nvSpPr>
          <p:spPr>
            <a:xfrm>
              <a:off x="8179800" y="3958475"/>
              <a:ext cx="66975" cy="44275"/>
            </a:xfrm>
            <a:custGeom>
              <a:rect b="b" l="l" r="r" t="t"/>
              <a:pathLst>
                <a:path extrusionOk="0" h="1771" w="2679">
                  <a:moveTo>
                    <a:pt x="1993" y="0"/>
                  </a:moveTo>
                  <a:cubicBezTo>
                    <a:pt x="1578" y="0"/>
                    <a:pt x="1113" y="108"/>
                    <a:pt x="754" y="279"/>
                  </a:cubicBezTo>
                  <a:cubicBezTo>
                    <a:pt x="196" y="558"/>
                    <a:pt x="84" y="949"/>
                    <a:pt x="0" y="1479"/>
                  </a:cubicBezTo>
                  <a:cubicBezTo>
                    <a:pt x="294" y="1651"/>
                    <a:pt x="555" y="1771"/>
                    <a:pt x="843" y="1771"/>
                  </a:cubicBezTo>
                  <a:cubicBezTo>
                    <a:pt x="1021" y="1771"/>
                    <a:pt x="1210" y="1725"/>
                    <a:pt x="1423" y="1619"/>
                  </a:cubicBezTo>
                  <a:cubicBezTo>
                    <a:pt x="1981" y="1340"/>
                    <a:pt x="2595" y="698"/>
                    <a:pt x="2679" y="140"/>
                  </a:cubicBezTo>
                  <a:cubicBezTo>
                    <a:pt x="2496" y="43"/>
                    <a:pt x="2254" y="0"/>
                    <a:pt x="1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9" name="Google Shape;20279;p55"/>
            <p:cNvSpPr/>
            <p:nvPr/>
          </p:nvSpPr>
          <p:spPr>
            <a:xfrm>
              <a:off x="9034900" y="4345575"/>
              <a:ext cx="46750" cy="69775"/>
            </a:xfrm>
            <a:custGeom>
              <a:rect b="b" l="l" r="r" t="t"/>
              <a:pathLst>
                <a:path extrusionOk="0" h="2791" w="1870">
                  <a:moveTo>
                    <a:pt x="1591" y="0"/>
                  </a:moveTo>
                  <a:cubicBezTo>
                    <a:pt x="1061" y="140"/>
                    <a:pt x="475" y="809"/>
                    <a:pt x="252" y="1395"/>
                  </a:cubicBezTo>
                  <a:cubicBezTo>
                    <a:pt x="1" y="1981"/>
                    <a:pt x="196" y="2344"/>
                    <a:pt x="475" y="2790"/>
                  </a:cubicBezTo>
                  <a:cubicBezTo>
                    <a:pt x="1005" y="2679"/>
                    <a:pt x="1368" y="2539"/>
                    <a:pt x="1619" y="1953"/>
                  </a:cubicBezTo>
                  <a:cubicBezTo>
                    <a:pt x="1842" y="1367"/>
                    <a:pt x="1870" y="475"/>
                    <a:pt x="1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0" name="Google Shape;20280;p55"/>
            <p:cNvSpPr/>
            <p:nvPr/>
          </p:nvSpPr>
          <p:spPr>
            <a:xfrm>
              <a:off x="8151200" y="4323525"/>
              <a:ext cx="62800" cy="47550"/>
            </a:xfrm>
            <a:custGeom>
              <a:rect b="b" l="l" r="r" t="t"/>
              <a:pathLst>
                <a:path extrusionOk="0" h="1902" w="2512">
                  <a:moveTo>
                    <a:pt x="2063" y="0"/>
                  </a:moveTo>
                  <a:cubicBezTo>
                    <a:pt x="1586" y="0"/>
                    <a:pt x="1008" y="187"/>
                    <a:pt x="614" y="436"/>
                  </a:cubicBezTo>
                  <a:cubicBezTo>
                    <a:pt x="84" y="771"/>
                    <a:pt x="28" y="1161"/>
                    <a:pt x="1" y="1719"/>
                  </a:cubicBezTo>
                  <a:cubicBezTo>
                    <a:pt x="264" y="1822"/>
                    <a:pt x="497" y="1901"/>
                    <a:pt x="735" y="1901"/>
                  </a:cubicBezTo>
                  <a:cubicBezTo>
                    <a:pt x="951" y="1901"/>
                    <a:pt x="1171" y="1836"/>
                    <a:pt x="1423" y="1664"/>
                  </a:cubicBezTo>
                  <a:cubicBezTo>
                    <a:pt x="1954" y="1329"/>
                    <a:pt x="2484" y="631"/>
                    <a:pt x="2511" y="73"/>
                  </a:cubicBezTo>
                  <a:cubicBezTo>
                    <a:pt x="2382" y="23"/>
                    <a:pt x="2229" y="0"/>
                    <a:pt x="2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1" name="Google Shape;20281;p55"/>
            <p:cNvSpPr/>
            <p:nvPr/>
          </p:nvSpPr>
          <p:spPr>
            <a:xfrm>
              <a:off x="8221650" y="4346975"/>
              <a:ext cx="74650" cy="37025"/>
            </a:xfrm>
            <a:custGeom>
              <a:rect b="b" l="l" r="r" t="t"/>
              <a:pathLst>
                <a:path extrusionOk="0" h="1481" w="2986">
                  <a:moveTo>
                    <a:pt x="1200" y="0"/>
                  </a:moveTo>
                  <a:cubicBezTo>
                    <a:pt x="558" y="28"/>
                    <a:pt x="307" y="307"/>
                    <a:pt x="0" y="753"/>
                  </a:cubicBezTo>
                  <a:cubicBezTo>
                    <a:pt x="294" y="1181"/>
                    <a:pt x="563" y="1481"/>
                    <a:pt x="1124" y="1481"/>
                  </a:cubicBezTo>
                  <a:cubicBezTo>
                    <a:pt x="1149" y="1481"/>
                    <a:pt x="1174" y="1480"/>
                    <a:pt x="1200" y="1479"/>
                  </a:cubicBezTo>
                  <a:cubicBezTo>
                    <a:pt x="1842" y="1479"/>
                    <a:pt x="2679" y="1172"/>
                    <a:pt x="2986" y="753"/>
                  </a:cubicBezTo>
                  <a:cubicBezTo>
                    <a:pt x="2679" y="307"/>
                    <a:pt x="1842" y="0"/>
                    <a:pt x="1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2" name="Google Shape;20282;p55"/>
            <p:cNvSpPr/>
            <p:nvPr/>
          </p:nvSpPr>
          <p:spPr>
            <a:xfrm>
              <a:off x="8756600" y="4497600"/>
              <a:ext cx="99075" cy="52400"/>
            </a:xfrm>
            <a:custGeom>
              <a:rect b="b" l="l" r="r" t="t"/>
              <a:pathLst>
                <a:path extrusionOk="0" h="2096" w="3963">
                  <a:moveTo>
                    <a:pt x="1541" y="0"/>
                  </a:moveTo>
                  <a:cubicBezTo>
                    <a:pt x="759" y="0"/>
                    <a:pt x="406" y="411"/>
                    <a:pt x="1" y="1006"/>
                  </a:cubicBezTo>
                  <a:cubicBezTo>
                    <a:pt x="392" y="1647"/>
                    <a:pt x="754" y="2066"/>
                    <a:pt x="1591" y="2094"/>
                  </a:cubicBezTo>
                  <a:cubicBezTo>
                    <a:pt x="1618" y="2095"/>
                    <a:pt x="1644" y="2095"/>
                    <a:pt x="1671" y="2095"/>
                  </a:cubicBezTo>
                  <a:cubicBezTo>
                    <a:pt x="2498" y="2095"/>
                    <a:pt x="3557" y="1684"/>
                    <a:pt x="3963" y="1089"/>
                  </a:cubicBezTo>
                  <a:cubicBezTo>
                    <a:pt x="3572" y="448"/>
                    <a:pt x="2456" y="29"/>
                    <a:pt x="1619" y="1"/>
                  </a:cubicBezTo>
                  <a:cubicBezTo>
                    <a:pt x="1593" y="1"/>
                    <a:pt x="1567" y="0"/>
                    <a:pt x="1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3" name="Google Shape;20283;p55"/>
            <p:cNvSpPr/>
            <p:nvPr/>
          </p:nvSpPr>
          <p:spPr>
            <a:xfrm>
              <a:off x="8859150" y="4535275"/>
              <a:ext cx="50925" cy="62100"/>
            </a:xfrm>
            <a:custGeom>
              <a:rect b="b" l="l" r="r" t="t"/>
              <a:pathLst>
                <a:path extrusionOk="0" h="2484" w="2037">
                  <a:moveTo>
                    <a:pt x="279" y="1"/>
                  </a:moveTo>
                  <a:cubicBezTo>
                    <a:pt x="84" y="531"/>
                    <a:pt x="0" y="894"/>
                    <a:pt x="335" y="1424"/>
                  </a:cubicBezTo>
                  <a:cubicBezTo>
                    <a:pt x="670" y="1954"/>
                    <a:pt x="1367" y="2484"/>
                    <a:pt x="1869" y="2484"/>
                  </a:cubicBezTo>
                  <a:cubicBezTo>
                    <a:pt x="2037" y="1982"/>
                    <a:pt x="1814" y="1117"/>
                    <a:pt x="1479" y="587"/>
                  </a:cubicBezTo>
                  <a:cubicBezTo>
                    <a:pt x="1144" y="57"/>
                    <a:pt x="781" y="29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4" name="Google Shape;20284;p55"/>
            <p:cNvSpPr/>
            <p:nvPr/>
          </p:nvSpPr>
          <p:spPr>
            <a:xfrm>
              <a:off x="8763575" y="4443750"/>
              <a:ext cx="64200" cy="42525"/>
            </a:xfrm>
            <a:custGeom>
              <a:rect b="b" l="l" r="r" t="t"/>
              <a:pathLst>
                <a:path extrusionOk="0" h="1701" w="2568">
                  <a:moveTo>
                    <a:pt x="1819" y="0"/>
                  </a:moveTo>
                  <a:cubicBezTo>
                    <a:pt x="1450" y="0"/>
                    <a:pt x="1053" y="89"/>
                    <a:pt x="754" y="230"/>
                  </a:cubicBezTo>
                  <a:cubicBezTo>
                    <a:pt x="224" y="481"/>
                    <a:pt x="113" y="872"/>
                    <a:pt x="1" y="1402"/>
                  </a:cubicBezTo>
                  <a:cubicBezTo>
                    <a:pt x="285" y="1580"/>
                    <a:pt x="524" y="1701"/>
                    <a:pt x="803" y="1701"/>
                  </a:cubicBezTo>
                  <a:cubicBezTo>
                    <a:pt x="963" y="1701"/>
                    <a:pt x="1137" y="1661"/>
                    <a:pt x="1340" y="1570"/>
                  </a:cubicBezTo>
                  <a:cubicBezTo>
                    <a:pt x="1870" y="1318"/>
                    <a:pt x="2456" y="705"/>
                    <a:pt x="2568" y="175"/>
                  </a:cubicBezTo>
                  <a:cubicBezTo>
                    <a:pt x="2373" y="53"/>
                    <a:pt x="2104" y="0"/>
                    <a:pt x="1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5" name="Google Shape;20285;p55"/>
            <p:cNvSpPr/>
            <p:nvPr/>
          </p:nvSpPr>
          <p:spPr>
            <a:xfrm>
              <a:off x="8810325" y="4560125"/>
              <a:ext cx="64875" cy="42500"/>
            </a:xfrm>
            <a:custGeom>
              <a:rect b="b" l="l" r="r" t="t"/>
              <a:pathLst>
                <a:path extrusionOk="0" h="1700" w="2595">
                  <a:moveTo>
                    <a:pt x="823" y="1"/>
                  </a:moveTo>
                  <a:cubicBezTo>
                    <a:pt x="530" y="1"/>
                    <a:pt x="277" y="143"/>
                    <a:pt x="0" y="346"/>
                  </a:cubicBezTo>
                  <a:cubicBezTo>
                    <a:pt x="112" y="876"/>
                    <a:pt x="223" y="1239"/>
                    <a:pt x="781" y="1490"/>
                  </a:cubicBezTo>
                  <a:cubicBezTo>
                    <a:pt x="1060" y="1622"/>
                    <a:pt x="1422" y="1700"/>
                    <a:pt x="1769" y="1700"/>
                  </a:cubicBezTo>
                  <a:cubicBezTo>
                    <a:pt x="2082" y="1700"/>
                    <a:pt x="2383" y="1636"/>
                    <a:pt x="2595" y="1490"/>
                  </a:cubicBezTo>
                  <a:cubicBezTo>
                    <a:pt x="2483" y="960"/>
                    <a:pt x="1869" y="374"/>
                    <a:pt x="1311" y="123"/>
                  </a:cubicBezTo>
                  <a:cubicBezTo>
                    <a:pt x="1132" y="38"/>
                    <a:pt x="972" y="1"/>
                    <a:pt x="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6" name="Google Shape;20286;p55"/>
            <p:cNvSpPr/>
            <p:nvPr/>
          </p:nvSpPr>
          <p:spPr>
            <a:xfrm>
              <a:off x="8078675" y="4424375"/>
              <a:ext cx="80225" cy="104650"/>
            </a:xfrm>
            <a:custGeom>
              <a:rect b="b" l="l" r="r" t="t"/>
              <a:pathLst>
                <a:path extrusionOk="0" h="4186" w="3209">
                  <a:moveTo>
                    <a:pt x="2818" y="1"/>
                  </a:moveTo>
                  <a:lnTo>
                    <a:pt x="2818" y="1"/>
                  </a:lnTo>
                  <a:cubicBezTo>
                    <a:pt x="1981" y="113"/>
                    <a:pt x="949" y="1061"/>
                    <a:pt x="474" y="1954"/>
                  </a:cubicBezTo>
                  <a:cubicBezTo>
                    <a:pt x="0" y="2847"/>
                    <a:pt x="223" y="3433"/>
                    <a:pt x="614" y="4186"/>
                  </a:cubicBezTo>
                  <a:cubicBezTo>
                    <a:pt x="1451" y="4074"/>
                    <a:pt x="2065" y="3935"/>
                    <a:pt x="2539" y="3042"/>
                  </a:cubicBezTo>
                  <a:cubicBezTo>
                    <a:pt x="3013" y="2149"/>
                    <a:pt x="3208" y="782"/>
                    <a:pt x="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7" name="Google Shape;20287;p55"/>
            <p:cNvSpPr/>
            <p:nvPr/>
          </p:nvSpPr>
          <p:spPr>
            <a:xfrm>
              <a:off x="8100975" y="4528525"/>
              <a:ext cx="83025" cy="42025"/>
            </a:xfrm>
            <a:custGeom>
              <a:rect b="b" l="l" r="r" t="t"/>
              <a:pathLst>
                <a:path extrusionOk="0" h="1681" w="3321">
                  <a:moveTo>
                    <a:pt x="1561" y="1"/>
                  </a:moveTo>
                  <a:cubicBezTo>
                    <a:pt x="1446" y="1"/>
                    <a:pt x="1334" y="7"/>
                    <a:pt x="1228" y="20"/>
                  </a:cubicBezTo>
                  <a:cubicBezTo>
                    <a:pt x="531" y="131"/>
                    <a:pt x="280" y="494"/>
                    <a:pt x="1" y="1024"/>
                  </a:cubicBezTo>
                  <a:cubicBezTo>
                    <a:pt x="369" y="1417"/>
                    <a:pt x="673" y="1681"/>
                    <a:pt x="1217" y="1681"/>
                  </a:cubicBezTo>
                  <a:cubicBezTo>
                    <a:pt x="1290" y="1681"/>
                    <a:pt x="1368" y="1676"/>
                    <a:pt x="1452" y="1666"/>
                  </a:cubicBezTo>
                  <a:cubicBezTo>
                    <a:pt x="2149" y="1582"/>
                    <a:pt x="3042" y="1108"/>
                    <a:pt x="3321" y="578"/>
                  </a:cubicBezTo>
                  <a:cubicBezTo>
                    <a:pt x="2966" y="199"/>
                    <a:pt x="2208" y="1"/>
                    <a:pt x="1561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8" name="Google Shape;20288;p55"/>
            <p:cNvSpPr/>
            <p:nvPr/>
          </p:nvSpPr>
          <p:spPr>
            <a:xfrm>
              <a:off x="8034025" y="4424375"/>
              <a:ext cx="42575" cy="83725"/>
            </a:xfrm>
            <a:custGeom>
              <a:rect b="b" l="l" r="r" t="t"/>
              <a:pathLst>
                <a:path extrusionOk="0" h="3349" w="1703">
                  <a:moveTo>
                    <a:pt x="921" y="1"/>
                  </a:moveTo>
                  <a:cubicBezTo>
                    <a:pt x="419" y="336"/>
                    <a:pt x="56" y="1256"/>
                    <a:pt x="28" y="1954"/>
                  </a:cubicBezTo>
                  <a:cubicBezTo>
                    <a:pt x="1" y="2651"/>
                    <a:pt x="307" y="2958"/>
                    <a:pt x="782" y="3349"/>
                  </a:cubicBezTo>
                  <a:cubicBezTo>
                    <a:pt x="1312" y="3014"/>
                    <a:pt x="1647" y="2735"/>
                    <a:pt x="1674" y="2038"/>
                  </a:cubicBezTo>
                  <a:cubicBezTo>
                    <a:pt x="1702" y="1312"/>
                    <a:pt x="1423" y="364"/>
                    <a:pt x="921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9" name="Google Shape;20289;p55"/>
            <p:cNvSpPr/>
            <p:nvPr/>
          </p:nvSpPr>
          <p:spPr>
            <a:xfrm>
              <a:off x="8166550" y="4440075"/>
              <a:ext cx="66275" cy="57800"/>
            </a:xfrm>
            <a:custGeom>
              <a:rect b="b" l="l" r="r" t="t"/>
              <a:pathLst>
                <a:path extrusionOk="0" h="2312" w="2651">
                  <a:moveTo>
                    <a:pt x="2271" y="1"/>
                  </a:moveTo>
                  <a:cubicBezTo>
                    <a:pt x="1707" y="1"/>
                    <a:pt x="998" y="314"/>
                    <a:pt x="558" y="684"/>
                  </a:cubicBezTo>
                  <a:cubicBezTo>
                    <a:pt x="28" y="1159"/>
                    <a:pt x="0" y="1605"/>
                    <a:pt x="56" y="2191"/>
                  </a:cubicBezTo>
                  <a:cubicBezTo>
                    <a:pt x="302" y="2261"/>
                    <a:pt x="523" y="2312"/>
                    <a:pt x="737" y="2312"/>
                  </a:cubicBezTo>
                  <a:cubicBezTo>
                    <a:pt x="1031" y="2312"/>
                    <a:pt x="1311" y="2215"/>
                    <a:pt x="1619" y="1940"/>
                  </a:cubicBezTo>
                  <a:cubicBezTo>
                    <a:pt x="2176" y="1493"/>
                    <a:pt x="2651" y="628"/>
                    <a:pt x="2595" y="43"/>
                  </a:cubicBezTo>
                  <a:cubicBezTo>
                    <a:pt x="2495" y="14"/>
                    <a:pt x="2386" y="1"/>
                    <a:pt x="2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0" name="Google Shape;20290;p55"/>
            <p:cNvSpPr/>
            <p:nvPr/>
          </p:nvSpPr>
          <p:spPr>
            <a:xfrm>
              <a:off x="6852500" y="3044775"/>
              <a:ext cx="136725" cy="136725"/>
            </a:xfrm>
            <a:custGeom>
              <a:rect b="b" l="l" r="r" t="t"/>
              <a:pathLst>
                <a:path extrusionOk="0" h="5469" w="5469">
                  <a:moveTo>
                    <a:pt x="2735" y="1"/>
                  </a:moveTo>
                  <a:cubicBezTo>
                    <a:pt x="1228" y="1"/>
                    <a:pt x="1" y="1228"/>
                    <a:pt x="1" y="2735"/>
                  </a:cubicBezTo>
                  <a:cubicBezTo>
                    <a:pt x="1" y="4241"/>
                    <a:pt x="1228" y="5469"/>
                    <a:pt x="2735" y="5469"/>
                  </a:cubicBezTo>
                  <a:cubicBezTo>
                    <a:pt x="4241" y="5469"/>
                    <a:pt x="5469" y="4241"/>
                    <a:pt x="5469" y="2735"/>
                  </a:cubicBezTo>
                  <a:cubicBezTo>
                    <a:pt x="5469" y="1228"/>
                    <a:pt x="4241" y="1"/>
                    <a:pt x="2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1" name="Google Shape;20291;p55"/>
            <p:cNvSpPr/>
            <p:nvPr/>
          </p:nvSpPr>
          <p:spPr>
            <a:xfrm>
              <a:off x="7279350" y="3172700"/>
              <a:ext cx="499425" cy="669325"/>
            </a:xfrm>
            <a:custGeom>
              <a:rect b="b" l="l" r="r" t="t"/>
              <a:pathLst>
                <a:path extrusionOk="0" h="26773" w="19977">
                  <a:moveTo>
                    <a:pt x="8813" y="0"/>
                  </a:moveTo>
                  <a:cubicBezTo>
                    <a:pt x="7799" y="0"/>
                    <a:pt x="6790" y="212"/>
                    <a:pt x="5860" y="631"/>
                  </a:cubicBezTo>
                  <a:cubicBezTo>
                    <a:pt x="6215" y="550"/>
                    <a:pt x="6557" y="511"/>
                    <a:pt x="6884" y="511"/>
                  </a:cubicBezTo>
                  <a:cubicBezTo>
                    <a:pt x="12967" y="511"/>
                    <a:pt x="13893" y="13877"/>
                    <a:pt x="3488" y="15334"/>
                  </a:cubicBezTo>
                  <a:cubicBezTo>
                    <a:pt x="9403" y="15334"/>
                    <a:pt x="9570" y="23954"/>
                    <a:pt x="1703" y="23954"/>
                  </a:cubicBezTo>
                  <a:cubicBezTo>
                    <a:pt x="4018" y="25628"/>
                    <a:pt x="1" y="26772"/>
                    <a:pt x="1" y="26772"/>
                  </a:cubicBezTo>
                  <a:lnTo>
                    <a:pt x="9459" y="26772"/>
                  </a:lnTo>
                  <a:cubicBezTo>
                    <a:pt x="15624" y="25238"/>
                    <a:pt x="19976" y="18235"/>
                    <a:pt x="13392" y="18235"/>
                  </a:cubicBezTo>
                  <a:cubicBezTo>
                    <a:pt x="14425" y="17761"/>
                    <a:pt x="15010" y="16673"/>
                    <a:pt x="14899" y="15557"/>
                  </a:cubicBezTo>
                  <a:cubicBezTo>
                    <a:pt x="14759" y="14413"/>
                    <a:pt x="13894" y="13520"/>
                    <a:pt x="12779" y="13325"/>
                  </a:cubicBezTo>
                  <a:cubicBezTo>
                    <a:pt x="15094" y="11790"/>
                    <a:pt x="16350" y="9112"/>
                    <a:pt x="15987" y="6378"/>
                  </a:cubicBezTo>
                  <a:cubicBezTo>
                    <a:pt x="15652" y="3644"/>
                    <a:pt x="13811" y="1328"/>
                    <a:pt x="11216" y="408"/>
                  </a:cubicBezTo>
                  <a:cubicBezTo>
                    <a:pt x="10436" y="135"/>
                    <a:pt x="9623" y="0"/>
                    <a:pt x="88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2" name="Google Shape;20292;p55"/>
            <p:cNvSpPr/>
            <p:nvPr/>
          </p:nvSpPr>
          <p:spPr>
            <a:xfrm>
              <a:off x="6791125" y="3080175"/>
              <a:ext cx="835575" cy="761850"/>
            </a:xfrm>
            <a:custGeom>
              <a:rect b="b" l="l" r="r" t="t"/>
              <a:pathLst>
                <a:path extrusionOk="0" h="30474" w="33423">
                  <a:moveTo>
                    <a:pt x="6315" y="0"/>
                  </a:moveTo>
                  <a:cubicBezTo>
                    <a:pt x="4120" y="0"/>
                    <a:pt x="1922" y="614"/>
                    <a:pt x="0" y="1849"/>
                  </a:cubicBezTo>
                  <a:cubicBezTo>
                    <a:pt x="1302" y="1549"/>
                    <a:pt x="2530" y="1410"/>
                    <a:pt x="3673" y="1410"/>
                  </a:cubicBezTo>
                  <a:cubicBezTo>
                    <a:pt x="12846" y="1410"/>
                    <a:pt x="16566" y="10350"/>
                    <a:pt x="9123" y="16775"/>
                  </a:cubicBezTo>
                  <a:cubicBezTo>
                    <a:pt x="9556" y="16724"/>
                    <a:pt x="9967" y="16699"/>
                    <a:pt x="10356" y="16699"/>
                  </a:cubicBezTo>
                  <a:cubicBezTo>
                    <a:pt x="18040" y="16699"/>
                    <a:pt x="17314" y="26171"/>
                    <a:pt x="8358" y="26171"/>
                  </a:cubicBezTo>
                  <a:cubicBezTo>
                    <a:pt x="8108" y="26171"/>
                    <a:pt x="7852" y="26164"/>
                    <a:pt x="7589" y="26149"/>
                  </a:cubicBezTo>
                  <a:lnTo>
                    <a:pt x="7589" y="26149"/>
                  </a:lnTo>
                  <a:cubicBezTo>
                    <a:pt x="9988" y="28548"/>
                    <a:pt x="7394" y="30417"/>
                    <a:pt x="5329" y="30473"/>
                  </a:cubicBezTo>
                  <a:lnTo>
                    <a:pt x="19530" y="30473"/>
                  </a:lnTo>
                  <a:cubicBezTo>
                    <a:pt x="19530" y="30473"/>
                    <a:pt x="23547" y="29329"/>
                    <a:pt x="21232" y="27655"/>
                  </a:cubicBezTo>
                  <a:cubicBezTo>
                    <a:pt x="29099" y="27655"/>
                    <a:pt x="28932" y="19035"/>
                    <a:pt x="23017" y="19035"/>
                  </a:cubicBezTo>
                  <a:cubicBezTo>
                    <a:pt x="33422" y="17578"/>
                    <a:pt x="32496" y="4212"/>
                    <a:pt x="26413" y="4212"/>
                  </a:cubicBezTo>
                  <a:cubicBezTo>
                    <a:pt x="26086" y="4212"/>
                    <a:pt x="25744" y="4251"/>
                    <a:pt x="25389" y="4332"/>
                  </a:cubicBezTo>
                  <a:lnTo>
                    <a:pt x="25361" y="4332"/>
                  </a:lnTo>
                  <a:cubicBezTo>
                    <a:pt x="24607" y="4667"/>
                    <a:pt x="23910" y="5141"/>
                    <a:pt x="23268" y="5727"/>
                  </a:cubicBezTo>
                  <a:cubicBezTo>
                    <a:pt x="23436" y="4053"/>
                    <a:pt x="22459" y="2463"/>
                    <a:pt x="20897" y="1793"/>
                  </a:cubicBezTo>
                  <a:cubicBezTo>
                    <a:pt x="20410" y="1593"/>
                    <a:pt x="19899" y="1496"/>
                    <a:pt x="19393" y="1496"/>
                  </a:cubicBezTo>
                  <a:cubicBezTo>
                    <a:pt x="18275" y="1496"/>
                    <a:pt x="17182" y="1970"/>
                    <a:pt x="16433" y="2853"/>
                  </a:cubicBezTo>
                  <a:cubicBezTo>
                    <a:pt x="16210" y="2407"/>
                    <a:pt x="15791" y="2100"/>
                    <a:pt x="15289" y="2016"/>
                  </a:cubicBezTo>
                  <a:cubicBezTo>
                    <a:pt x="15255" y="2014"/>
                    <a:pt x="15222" y="2013"/>
                    <a:pt x="15188" y="2013"/>
                  </a:cubicBezTo>
                  <a:cubicBezTo>
                    <a:pt x="14744" y="2013"/>
                    <a:pt x="14291" y="2183"/>
                    <a:pt x="14006" y="2546"/>
                  </a:cubicBezTo>
                  <a:cubicBezTo>
                    <a:pt x="14201" y="2156"/>
                    <a:pt x="14034" y="1681"/>
                    <a:pt x="13671" y="1458"/>
                  </a:cubicBezTo>
                  <a:cubicBezTo>
                    <a:pt x="13544" y="1399"/>
                    <a:pt x="13412" y="1371"/>
                    <a:pt x="13284" y="1371"/>
                  </a:cubicBezTo>
                  <a:cubicBezTo>
                    <a:pt x="12988" y="1371"/>
                    <a:pt x="12711" y="1521"/>
                    <a:pt x="12555" y="1793"/>
                  </a:cubicBezTo>
                  <a:cubicBezTo>
                    <a:pt x="10655" y="600"/>
                    <a:pt x="8486" y="0"/>
                    <a:pt x="6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3" name="Google Shape;20293;p55"/>
            <p:cNvSpPr/>
            <p:nvPr/>
          </p:nvSpPr>
          <p:spPr>
            <a:xfrm>
              <a:off x="6491200" y="3487375"/>
              <a:ext cx="360975" cy="354650"/>
            </a:xfrm>
            <a:custGeom>
              <a:rect b="b" l="l" r="r" t="t"/>
              <a:pathLst>
                <a:path extrusionOk="0" h="14186" w="14439">
                  <a:moveTo>
                    <a:pt x="6021" y="0"/>
                  </a:moveTo>
                  <a:cubicBezTo>
                    <a:pt x="4934" y="0"/>
                    <a:pt x="3750" y="316"/>
                    <a:pt x="2512" y="1045"/>
                  </a:cubicBezTo>
                  <a:lnTo>
                    <a:pt x="2456" y="1045"/>
                  </a:lnTo>
                  <a:cubicBezTo>
                    <a:pt x="1228" y="2412"/>
                    <a:pt x="419" y="4169"/>
                    <a:pt x="280" y="6095"/>
                  </a:cubicBezTo>
                  <a:cubicBezTo>
                    <a:pt x="1" y="9415"/>
                    <a:pt x="1731" y="12595"/>
                    <a:pt x="4660" y="14185"/>
                  </a:cubicBezTo>
                  <a:lnTo>
                    <a:pt x="10323" y="14185"/>
                  </a:lnTo>
                  <a:cubicBezTo>
                    <a:pt x="10658" y="13767"/>
                    <a:pt x="12416" y="11451"/>
                    <a:pt x="9793" y="11451"/>
                  </a:cubicBezTo>
                  <a:cubicBezTo>
                    <a:pt x="14439" y="7804"/>
                    <a:pt x="11427" y="0"/>
                    <a:pt x="602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4" name="Google Shape;20294;p55"/>
            <p:cNvSpPr/>
            <p:nvPr/>
          </p:nvSpPr>
          <p:spPr>
            <a:xfrm>
              <a:off x="6553975" y="3115425"/>
              <a:ext cx="688150" cy="726600"/>
            </a:xfrm>
            <a:custGeom>
              <a:rect b="b" l="l" r="r" t="t"/>
              <a:pathLst>
                <a:path extrusionOk="0" h="29064" w="27526">
                  <a:moveTo>
                    <a:pt x="13159" y="0"/>
                  </a:moveTo>
                  <a:cubicBezTo>
                    <a:pt x="12016" y="0"/>
                    <a:pt x="10788" y="139"/>
                    <a:pt x="9486" y="439"/>
                  </a:cubicBezTo>
                  <a:cubicBezTo>
                    <a:pt x="5636" y="2866"/>
                    <a:pt x="3572" y="7330"/>
                    <a:pt x="4158" y="11822"/>
                  </a:cubicBezTo>
                  <a:cubicBezTo>
                    <a:pt x="4037" y="11775"/>
                    <a:pt x="3911" y="11752"/>
                    <a:pt x="3786" y="11752"/>
                  </a:cubicBezTo>
                  <a:cubicBezTo>
                    <a:pt x="3394" y="11752"/>
                    <a:pt x="3016" y="11977"/>
                    <a:pt x="2846" y="12380"/>
                  </a:cubicBezTo>
                  <a:cubicBezTo>
                    <a:pt x="2651" y="12882"/>
                    <a:pt x="2874" y="13468"/>
                    <a:pt x="3404" y="13691"/>
                  </a:cubicBezTo>
                  <a:cubicBezTo>
                    <a:pt x="2065" y="14137"/>
                    <a:pt x="894" y="14918"/>
                    <a:pt x="1" y="15923"/>
                  </a:cubicBezTo>
                  <a:cubicBezTo>
                    <a:pt x="1239" y="15194"/>
                    <a:pt x="2423" y="14878"/>
                    <a:pt x="3510" y="14878"/>
                  </a:cubicBezTo>
                  <a:cubicBezTo>
                    <a:pt x="8916" y="14878"/>
                    <a:pt x="11928" y="22682"/>
                    <a:pt x="7282" y="26329"/>
                  </a:cubicBezTo>
                  <a:cubicBezTo>
                    <a:pt x="9905" y="26329"/>
                    <a:pt x="8147" y="28645"/>
                    <a:pt x="7812" y="29063"/>
                  </a:cubicBezTo>
                  <a:lnTo>
                    <a:pt x="14815" y="29063"/>
                  </a:lnTo>
                  <a:cubicBezTo>
                    <a:pt x="16880" y="29007"/>
                    <a:pt x="19474" y="27138"/>
                    <a:pt x="17075" y="24739"/>
                  </a:cubicBezTo>
                  <a:lnTo>
                    <a:pt x="17075" y="24739"/>
                  </a:lnTo>
                  <a:cubicBezTo>
                    <a:pt x="17338" y="24754"/>
                    <a:pt x="17594" y="24761"/>
                    <a:pt x="17844" y="24761"/>
                  </a:cubicBezTo>
                  <a:cubicBezTo>
                    <a:pt x="26800" y="24761"/>
                    <a:pt x="27526" y="15289"/>
                    <a:pt x="19842" y="15289"/>
                  </a:cubicBezTo>
                  <a:cubicBezTo>
                    <a:pt x="19453" y="15289"/>
                    <a:pt x="19042" y="15314"/>
                    <a:pt x="18609" y="15365"/>
                  </a:cubicBezTo>
                  <a:cubicBezTo>
                    <a:pt x="26052" y="8940"/>
                    <a:pt x="22332" y="0"/>
                    <a:pt x="13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5" name="Google Shape;20295;p55"/>
            <p:cNvSpPr/>
            <p:nvPr/>
          </p:nvSpPr>
          <p:spPr>
            <a:xfrm>
              <a:off x="7522775" y="3235875"/>
              <a:ext cx="57925" cy="74675"/>
            </a:xfrm>
            <a:custGeom>
              <a:rect b="b" l="l" r="r" t="t"/>
              <a:pathLst>
                <a:path extrusionOk="0" h="2987" w="2317">
                  <a:moveTo>
                    <a:pt x="2037" y="1"/>
                  </a:moveTo>
                  <a:lnTo>
                    <a:pt x="2037" y="1"/>
                  </a:lnTo>
                  <a:cubicBezTo>
                    <a:pt x="1423" y="57"/>
                    <a:pt x="698" y="726"/>
                    <a:pt x="335" y="1368"/>
                  </a:cubicBezTo>
                  <a:cubicBezTo>
                    <a:pt x="1" y="1982"/>
                    <a:pt x="140" y="2428"/>
                    <a:pt x="419" y="2986"/>
                  </a:cubicBezTo>
                  <a:cubicBezTo>
                    <a:pt x="1033" y="2902"/>
                    <a:pt x="1479" y="2791"/>
                    <a:pt x="1814" y="2177"/>
                  </a:cubicBezTo>
                  <a:cubicBezTo>
                    <a:pt x="2149" y="1535"/>
                    <a:pt x="2316" y="559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6" name="Google Shape;20296;p55"/>
            <p:cNvSpPr/>
            <p:nvPr/>
          </p:nvSpPr>
          <p:spPr>
            <a:xfrm>
              <a:off x="7536725" y="3297425"/>
              <a:ext cx="59300" cy="30075"/>
            </a:xfrm>
            <a:custGeom>
              <a:rect b="b" l="l" r="r" t="t"/>
              <a:pathLst>
                <a:path extrusionOk="0" h="1203" w="2372">
                  <a:moveTo>
                    <a:pt x="1167" y="0"/>
                  </a:moveTo>
                  <a:cubicBezTo>
                    <a:pt x="1072" y="0"/>
                    <a:pt x="980" y="7"/>
                    <a:pt x="893" y="22"/>
                  </a:cubicBezTo>
                  <a:cubicBezTo>
                    <a:pt x="391" y="78"/>
                    <a:pt x="196" y="329"/>
                    <a:pt x="1" y="719"/>
                  </a:cubicBezTo>
                  <a:cubicBezTo>
                    <a:pt x="251" y="994"/>
                    <a:pt x="478" y="1202"/>
                    <a:pt x="884" y="1202"/>
                  </a:cubicBezTo>
                  <a:cubicBezTo>
                    <a:pt x="931" y="1202"/>
                    <a:pt x="981" y="1200"/>
                    <a:pt x="1033" y="1194"/>
                  </a:cubicBezTo>
                  <a:cubicBezTo>
                    <a:pt x="1535" y="1110"/>
                    <a:pt x="2177" y="803"/>
                    <a:pt x="2372" y="413"/>
                  </a:cubicBezTo>
                  <a:cubicBezTo>
                    <a:pt x="2118" y="159"/>
                    <a:pt x="1617" y="0"/>
                    <a:pt x="1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7" name="Google Shape;20297;p55"/>
            <p:cNvSpPr/>
            <p:nvPr/>
          </p:nvSpPr>
          <p:spPr>
            <a:xfrm>
              <a:off x="7574400" y="3329600"/>
              <a:ext cx="59300" cy="30350"/>
            </a:xfrm>
            <a:custGeom>
              <a:rect b="b" l="l" r="r" t="t"/>
              <a:pathLst>
                <a:path extrusionOk="0" h="1214" w="2372">
                  <a:moveTo>
                    <a:pt x="832" y="1"/>
                  </a:moveTo>
                  <a:cubicBezTo>
                    <a:pt x="464" y="1"/>
                    <a:pt x="263" y="202"/>
                    <a:pt x="0" y="465"/>
                  </a:cubicBezTo>
                  <a:cubicBezTo>
                    <a:pt x="195" y="855"/>
                    <a:pt x="363" y="1106"/>
                    <a:pt x="865" y="1190"/>
                  </a:cubicBezTo>
                  <a:cubicBezTo>
                    <a:pt x="961" y="1206"/>
                    <a:pt x="1065" y="1214"/>
                    <a:pt x="1172" y="1214"/>
                  </a:cubicBezTo>
                  <a:cubicBezTo>
                    <a:pt x="1621" y="1214"/>
                    <a:pt x="2124" y="1075"/>
                    <a:pt x="2371" y="827"/>
                  </a:cubicBezTo>
                  <a:cubicBezTo>
                    <a:pt x="2176" y="437"/>
                    <a:pt x="1535" y="102"/>
                    <a:pt x="1032" y="18"/>
                  </a:cubicBezTo>
                  <a:cubicBezTo>
                    <a:pt x="960" y="6"/>
                    <a:pt x="894" y="1"/>
                    <a:pt x="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8" name="Google Shape;20298;p55"/>
            <p:cNvSpPr/>
            <p:nvPr/>
          </p:nvSpPr>
          <p:spPr>
            <a:xfrm>
              <a:off x="7608575" y="3302750"/>
              <a:ext cx="39775" cy="20425"/>
            </a:xfrm>
            <a:custGeom>
              <a:rect b="b" l="l" r="r" t="t"/>
              <a:pathLst>
                <a:path extrusionOk="0" h="817" w="1591">
                  <a:moveTo>
                    <a:pt x="702" y="1"/>
                  </a:moveTo>
                  <a:cubicBezTo>
                    <a:pt x="672" y="1"/>
                    <a:pt x="642" y="2"/>
                    <a:pt x="614" y="4"/>
                  </a:cubicBezTo>
                  <a:cubicBezTo>
                    <a:pt x="279" y="32"/>
                    <a:pt x="140" y="200"/>
                    <a:pt x="0" y="451"/>
                  </a:cubicBezTo>
                  <a:cubicBezTo>
                    <a:pt x="181" y="657"/>
                    <a:pt x="314" y="816"/>
                    <a:pt x="599" y="816"/>
                  </a:cubicBezTo>
                  <a:cubicBezTo>
                    <a:pt x="622" y="816"/>
                    <a:pt x="645" y="815"/>
                    <a:pt x="670" y="813"/>
                  </a:cubicBezTo>
                  <a:cubicBezTo>
                    <a:pt x="1032" y="785"/>
                    <a:pt x="1451" y="590"/>
                    <a:pt x="1590" y="339"/>
                  </a:cubicBezTo>
                  <a:cubicBezTo>
                    <a:pt x="1437" y="135"/>
                    <a:pt x="1027" y="1"/>
                    <a:pt x="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9" name="Google Shape;20299;p55"/>
            <p:cNvSpPr/>
            <p:nvPr/>
          </p:nvSpPr>
          <p:spPr>
            <a:xfrm>
              <a:off x="7591825" y="3235825"/>
              <a:ext cx="30725" cy="30375"/>
            </a:xfrm>
            <a:custGeom>
              <a:rect b="b" l="l" r="r" t="t"/>
              <a:pathLst>
                <a:path extrusionOk="0" h="1215" w="1229">
                  <a:moveTo>
                    <a:pt x="1095" y="1"/>
                  </a:moveTo>
                  <a:cubicBezTo>
                    <a:pt x="818" y="1"/>
                    <a:pt x="434" y="213"/>
                    <a:pt x="224" y="449"/>
                  </a:cubicBezTo>
                  <a:cubicBezTo>
                    <a:pt x="1" y="700"/>
                    <a:pt x="28" y="924"/>
                    <a:pt x="84" y="1203"/>
                  </a:cubicBezTo>
                  <a:cubicBezTo>
                    <a:pt x="154" y="1210"/>
                    <a:pt x="220" y="1215"/>
                    <a:pt x="284" y="1215"/>
                  </a:cubicBezTo>
                  <a:cubicBezTo>
                    <a:pt x="475" y="1215"/>
                    <a:pt x="642" y="1168"/>
                    <a:pt x="810" y="979"/>
                  </a:cubicBezTo>
                  <a:cubicBezTo>
                    <a:pt x="1033" y="728"/>
                    <a:pt x="1228" y="282"/>
                    <a:pt x="1144" y="3"/>
                  </a:cubicBezTo>
                  <a:cubicBezTo>
                    <a:pt x="1128" y="1"/>
                    <a:pt x="1112" y="1"/>
                    <a:pt x="1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0" name="Google Shape;20300;p55"/>
            <p:cNvSpPr/>
            <p:nvPr/>
          </p:nvSpPr>
          <p:spPr>
            <a:xfrm>
              <a:off x="7247275" y="3043375"/>
              <a:ext cx="54425" cy="107450"/>
            </a:xfrm>
            <a:custGeom>
              <a:rect b="b" l="l" r="r" t="t"/>
              <a:pathLst>
                <a:path extrusionOk="0" h="4298" w="2177">
                  <a:moveTo>
                    <a:pt x="1172" y="1"/>
                  </a:moveTo>
                  <a:cubicBezTo>
                    <a:pt x="530" y="419"/>
                    <a:pt x="56" y="1619"/>
                    <a:pt x="28" y="2512"/>
                  </a:cubicBezTo>
                  <a:cubicBezTo>
                    <a:pt x="0" y="3432"/>
                    <a:pt x="419" y="3823"/>
                    <a:pt x="1033" y="4297"/>
                  </a:cubicBezTo>
                  <a:cubicBezTo>
                    <a:pt x="1674" y="3879"/>
                    <a:pt x="2121" y="3488"/>
                    <a:pt x="2149" y="2595"/>
                  </a:cubicBezTo>
                  <a:cubicBezTo>
                    <a:pt x="2177" y="1675"/>
                    <a:pt x="1786" y="475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1" name="Google Shape;20301;p55"/>
            <p:cNvSpPr/>
            <p:nvPr/>
          </p:nvSpPr>
          <p:spPr>
            <a:xfrm>
              <a:off x="7280050" y="3110625"/>
              <a:ext cx="62800" cy="48575"/>
            </a:xfrm>
            <a:custGeom>
              <a:rect b="b" l="l" r="r" t="t"/>
              <a:pathLst>
                <a:path extrusionOk="0" h="1943" w="2512">
                  <a:moveTo>
                    <a:pt x="2064" y="0"/>
                  </a:moveTo>
                  <a:cubicBezTo>
                    <a:pt x="1578" y="0"/>
                    <a:pt x="981" y="193"/>
                    <a:pt x="587" y="463"/>
                  </a:cubicBezTo>
                  <a:cubicBezTo>
                    <a:pt x="56" y="798"/>
                    <a:pt x="1" y="1217"/>
                    <a:pt x="1" y="1775"/>
                  </a:cubicBezTo>
                  <a:cubicBezTo>
                    <a:pt x="252" y="1872"/>
                    <a:pt x="475" y="1942"/>
                    <a:pt x="702" y="1942"/>
                  </a:cubicBezTo>
                  <a:cubicBezTo>
                    <a:pt x="928" y="1942"/>
                    <a:pt x="1158" y="1872"/>
                    <a:pt x="1424" y="1691"/>
                  </a:cubicBezTo>
                  <a:cubicBezTo>
                    <a:pt x="1954" y="1328"/>
                    <a:pt x="2512" y="631"/>
                    <a:pt x="2512" y="73"/>
                  </a:cubicBezTo>
                  <a:cubicBezTo>
                    <a:pt x="2384" y="23"/>
                    <a:pt x="2230" y="0"/>
                    <a:pt x="20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2" name="Google Shape;20302;p55"/>
            <p:cNvSpPr/>
            <p:nvPr/>
          </p:nvSpPr>
          <p:spPr>
            <a:xfrm>
              <a:off x="7337250" y="3131450"/>
              <a:ext cx="72550" cy="40850"/>
            </a:xfrm>
            <a:custGeom>
              <a:rect b="b" l="l" r="r" t="t"/>
              <a:pathLst>
                <a:path extrusionOk="0" h="1634" w="2902">
                  <a:moveTo>
                    <a:pt x="1833" y="0"/>
                  </a:moveTo>
                  <a:cubicBezTo>
                    <a:pt x="1519" y="0"/>
                    <a:pt x="1203" y="48"/>
                    <a:pt x="949" y="133"/>
                  </a:cubicBezTo>
                  <a:cubicBezTo>
                    <a:pt x="335" y="328"/>
                    <a:pt x="168" y="718"/>
                    <a:pt x="0" y="1249"/>
                  </a:cubicBezTo>
                  <a:cubicBezTo>
                    <a:pt x="323" y="1470"/>
                    <a:pt x="602" y="1634"/>
                    <a:pt x="963" y="1634"/>
                  </a:cubicBezTo>
                  <a:cubicBezTo>
                    <a:pt x="1102" y="1634"/>
                    <a:pt x="1253" y="1610"/>
                    <a:pt x="1423" y="1555"/>
                  </a:cubicBezTo>
                  <a:cubicBezTo>
                    <a:pt x="2009" y="1360"/>
                    <a:pt x="2734" y="802"/>
                    <a:pt x="2902" y="272"/>
                  </a:cubicBezTo>
                  <a:cubicBezTo>
                    <a:pt x="2649" y="82"/>
                    <a:pt x="2243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3" name="Google Shape;20303;p55"/>
            <p:cNvSpPr/>
            <p:nvPr/>
          </p:nvSpPr>
          <p:spPr>
            <a:xfrm>
              <a:off x="7360950" y="3083700"/>
              <a:ext cx="43275" cy="31825"/>
            </a:xfrm>
            <a:custGeom>
              <a:rect b="b" l="l" r="r" t="t"/>
              <a:pathLst>
                <a:path extrusionOk="0" h="1273" w="1731">
                  <a:moveTo>
                    <a:pt x="1377" y="1"/>
                  </a:moveTo>
                  <a:cubicBezTo>
                    <a:pt x="1065" y="1"/>
                    <a:pt x="694" y="109"/>
                    <a:pt x="419" y="285"/>
                  </a:cubicBezTo>
                  <a:cubicBezTo>
                    <a:pt x="57" y="508"/>
                    <a:pt x="1" y="759"/>
                    <a:pt x="1" y="1150"/>
                  </a:cubicBezTo>
                  <a:cubicBezTo>
                    <a:pt x="175" y="1222"/>
                    <a:pt x="326" y="1272"/>
                    <a:pt x="482" y="1272"/>
                  </a:cubicBezTo>
                  <a:cubicBezTo>
                    <a:pt x="626" y="1272"/>
                    <a:pt x="775" y="1229"/>
                    <a:pt x="950" y="1122"/>
                  </a:cubicBezTo>
                  <a:cubicBezTo>
                    <a:pt x="1340" y="899"/>
                    <a:pt x="1703" y="424"/>
                    <a:pt x="1731" y="62"/>
                  </a:cubicBezTo>
                  <a:cubicBezTo>
                    <a:pt x="1631" y="20"/>
                    <a:pt x="1509" y="1"/>
                    <a:pt x="13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4" name="Google Shape;20304;p55"/>
            <p:cNvSpPr/>
            <p:nvPr/>
          </p:nvSpPr>
          <p:spPr>
            <a:xfrm>
              <a:off x="7306550" y="3016175"/>
              <a:ext cx="30025" cy="49550"/>
            </a:xfrm>
            <a:custGeom>
              <a:rect b="b" l="l" r="r" t="t"/>
              <a:pathLst>
                <a:path extrusionOk="0" h="1982" w="1201">
                  <a:moveTo>
                    <a:pt x="921" y="1"/>
                  </a:moveTo>
                  <a:cubicBezTo>
                    <a:pt x="559" y="140"/>
                    <a:pt x="224" y="615"/>
                    <a:pt x="112" y="1033"/>
                  </a:cubicBezTo>
                  <a:cubicBezTo>
                    <a:pt x="1" y="1451"/>
                    <a:pt x="140" y="1703"/>
                    <a:pt x="391" y="1982"/>
                  </a:cubicBezTo>
                  <a:cubicBezTo>
                    <a:pt x="726" y="1842"/>
                    <a:pt x="977" y="1730"/>
                    <a:pt x="1089" y="1312"/>
                  </a:cubicBezTo>
                  <a:cubicBezTo>
                    <a:pt x="1200" y="894"/>
                    <a:pt x="1145" y="280"/>
                    <a:pt x="9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5" name="Google Shape;20305;p55"/>
            <p:cNvSpPr/>
            <p:nvPr/>
          </p:nvSpPr>
          <p:spPr>
            <a:xfrm>
              <a:off x="7627400" y="3174500"/>
              <a:ext cx="73250" cy="94200"/>
            </a:xfrm>
            <a:custGeom>
              <a:rect b="b" l="l" r="r" t="t"/>
              <a:pathLst>
                <a:path extrusionOk="0" h="3768" w="2930">
                  <a:moveTo>
                    <a:pt x="2595" y="1"/>
                  </a:moveTo>
                  <a:lnTo>
                    <a:pt x="2595" y="1"/>
                  </a:lnTo>
                  <a:cubicBezTo>
                    <a:pt x="1814" y="85"/>
                    <a:pt x="865" y="921"/>
                    <a:pt x="419" y="1731"/>
                  </a:cubicBezTo>
                  <a:cubicBezTo>
                    <a:pt x="0" y="2512"/>
                    <a:pt x="168" y="3070"/>
                    <a:pt x="530" y="3767"/>
                  </a:cubicBezTo>
                  <a:cubicBezTo>
                    <a:pt x="1284" y="3684"/>
                    <a:pt x="1842" y="3544"/>
                    <a:pt x="2288" y="2735"/>
                  </a:cubicBezTo>
                  <a:cubicBezTo>
                    <a:pt x="2734" y="1954"/>
                    <a:pt x="2930" y="698"/>
                    <a:pt x="2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6" name="Google Shape;20306;p55"/>
            <p:cNvSpPr/>
            <p:nvPr/>
          </p:nvSpPr>
          <p:spPr>
            <a:xfrm>
              <a:off x="7644825" y="3252150"/>
              <a:ext cx="75350" cy="38350"/>
            </a:xfrm>
            <a:custGeom>
              <a:rect b="b" l="l" r="r" t="t"/>
              <a:pathLst>
                <a:path extrusionOk="0" h="1534" w="3014">
                  <a:moveTo>
                    <a:pt x="1425" y="0"/>
                  </a:moveTo>
                  <a:cubicBezTo>
                    <a:pt x="1318" y="0"/>
                    <a:pt x="1215" y="7"/>
                    <a:pt x="1117" y="20"/>
                  </a:cubicBezTo>
                  <a:cubicBezTo>
                    <a:pt x="475" y="103"/>
                    <a:pt x="252" y="438"/>
                    <a:pt x="1" y="912"/>
                  </a:cubicBezTo>
                  <a:cubicBezTo>
                    <a:pt x="330" y="1292"/>
                    <a:pt x="613" y="1534"/>
                    <a:pt x="1142" y="1534"/>
                  </a:cubicBezTo>
                  <a:cubicBezTo>
                    <a:pt x="1196" y="1534"/>
                    <a:pt x="1253" y="1531"/>
                    <a:pt x="1312" y="1526"/>
                  </a:cubicBezTo>
                  <a:cubicBezTo>
                    <a:pt x="1954" y="1442"/>
                    <a:pt x="2763" y="1024"/>
                    <a:pt x="3014" y="550"/>
                  </a:cubicBezTo>
                  <a:cubicBezTo>
                    <a:pt x="2707" y="195"/>
                    <a:pt x="2018" y="0"/>
                    <a:pt x="14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7" name="Google Shape;20307;p55"/>
            <p:cNvSpPr/>
            <p:nvPr/>
          </p:nvSpPr>
          <p:spPr>
            <a:xfrm>
              <a:off x="7667150" y="3343325"/>
              <a:ext cx="75350" cy="38175"/>
            </a:xfrm>
            <a:custGeom>
              <a:rect b="b" l="l" r="r" t="t"/>
              <a:pathLst>
                <a:path extrusionOk="0" h="1527" w="3014">
                  <a:moveTo>
                    <a:pt x="1036" y="1"/>
                  </a:moveTo>
                  <a:cubicBezTo>
                    <a:pt x="590" y="1"/>
                    <a:pt x="305" y="234"/>
                    <a:pt x="1" y="585"/>
                  </a:cubicBezTo>
                  <a:cubicBezTo>
                    <a:pt x="252" y="1060"/>
                    <a:pt x="475" y="1422"/>
                    <a:pt x="1089" y="1506"/>
                  </a:cubicBezTo>
                  <a:cubicBezTo>
                    <a:pt x="1197" y="1520"/>
                    <a:pt x="1312" y="1527"/>
                    <a:pt x="1430" y="1527"/>
                  </a:cubicBezTo>
                  <a:cubicBezTo>
                    <a:pt x="2017" y="1527"/>
                    <a:pt x="2689" y="1357"/>
                    <a:pt x="3014" y="1032"/>
                  </a:cubicBezTo>
                  <a:cubicBezTo>
                    <a:pt x="2763" y="529"/>
                    <a:pt x="1954" y="111"/>
                    <a:pt x="1312" y="27"/>
                  </a:cubicBezTo>
                  <a:cubicBezTo>
                    <a:pt x="1213" y="9"/>
                    <a:pt x="1122" y="1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8" name="Google Shape;20308;p55"/>
            <p:cNvSpPr/>
            <p:nvPr/>
          </p:nvSpPr>
          <p:spPr>
            <a:xfrm>
              <a:off x="7540225" y="3144800"/>
              <a:ext cx="39775" cy="36525"/>
            </a:xfrm>
            <a:custGeom>
              <a:rect b="b" l="l" r="r" t="t"/>
              <a:pathLst>
                <a:path extrusionOk="0" h="1461" w="1591">
                  <a:moveTo>
                    <a:pt x="1380" y="1"/>
                  </a:moveTo>
                  <a:cubicBezTo>
                    <a:pt x="1028" y="1"/>
                    <a:pt x="573" y="222"/>
                    <a:pt x="307" y="463"/>
                  </a:cubicBezTo>
                  <a:cubicBezTo>
                    <a:pt x="0" y="770"/>
                    <a:pt x="0" y="1049"/>
                    <a:pt x="56" y="1412"/>
                  </a:cubicBezTo>
                  <a:cubicBezTo>
                    <a:pt x="184" y="1442"/>
                    <a:pt x="299" y="1461"/>
                    <a:pt x="408" y="1461"/>
                  </a:cubicBezTo>
                  <a:cubicBezTo>
                    <a:pt x="607" y="1461"/>
                    <a:pt x="788" y="1397"/>
                    <a:pt x="1004" y="1217"/>
                  </a:cubicBezTo>
                  <a:cubicBezTo>
                    <a:pt x="1311" y="910"/>
                    <a:pt x="1590" y="380"/>
                    <a:pt x="1534" y="17"/>
                  </a:cubicBezTo>
                  <a:cubicBezTo>
                    <a:pt x="1486" y="6"/>
                    <a:pt x="1434" y="1"/>
                    <a:pt x="13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9" name="Google Shape;20309;p55"/>
            <p:cNvSpPr/>
            <p:nvPr/>
          </p:nvSpPr>
          <p:spPr>
            <a:xfrm>
              <a:off x="7714575" y="3173750"/>
              <a:ext cx="39100" cy="39025"/>
            </a:xfrm>
            <a:custGeom>
              <a:rect b="b" l="l" r="r" t="t"/>
              <a:pathLst>
                <a:path extrusionOk="0" h="1561" w="1564">
                  <a:moveTo>
                    <a:pt x="1428" y="1"/>
                  </a:moveTo>
                  <a:cubicBezTo>
                    <a:pt x="1068" y="1"/>
                    <a:pt x="572" y="270"/>
                    <a:pt x="280" y="589"/>
                  </a:cubicBezTo>
                  <a:cubicBezTo>
                    <a:pt x="1" y="896"/>
                    <a:pt x="29" y="1175"/>
                    <a:pt x="112" y="1537"/>
                  </a:cubicBezTo>
                  <a:cubicBezTo>
                    <a:pt x="205" y="1552"/>
                    <a:pt x="293" y="1560"/>
                    <a:pt x="376" y="1560"/>
                  </a:cubicBezTo>
                  <a:cubicBezTo>
                    <a:pt x="618" y="1560"/>
                    <a:pt x="826" y="1487"/>
                    <a:pt x="1033" y="1258"/>
                  </a:cubicBezTo>
                  <a:cubicBezTo>
                    <a:pt x="1340" y="924"/>
                    <a:pt x="1563" y="366"/>
                    <a:pt x="1479" y="3"/>
                  </a:cubicBezTo>
                  <a:cubicBezTo>
                    <a:pt x="1463" y="2"/>
                    <a:pt x="1445" y="1"/>
                    <a:pt x="1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0" name="Google Shape;20310;p55"/>
            <p:cNvSpPr/>
            <p:nvPr/>
          </p:nvSpPr>
          <p:spPr>
            <a:xfrm>
              <a:off x="7452325" y="3621600"/>
              <a:ext cx="85125" cy="41900"/>
            </a:xfrm>
            <a:custGeom>
              <a:rect b="b" l="l" r="r" t="t"/>
              <a:pathLst>
                <a:path extrusionOk="0" h="1676" w="3405">
                  <a:moveTo>
                    <a:pt x="1396" y="0"/>
                  </a:moveTo>
                  <a:cubicBezTo>
                    <a:pt x="698" y="0"/>
                    <a:pt x="363" y="307"/>
                    <a:pt x="1" y="809"/>
                  </a:cubicBezTo>
                  <a:cubicBezTo>
                    <a:pt x="363" y="1311"/>
                    <a:pt x="642" y="1674"/>
                    <a:pt x="1368" y="1674"/>
                  </a:cubicBezTo>
                  <a:cubicBezTo>
                    <a:pt x="1396" y="1675"/>
                    <a:pt x="1425" y="1676"/>
                    <a:pt x="1453" y="1676"/>
                  </a:cubicBezTo>
                  <a:cubicBezTo>
                    <a:pt x="2166" y="1676"/>
                    <a:pt x="3056" y="1349"/>
                    <a:pt x="3404" y="893"/>
                  </a:cubicBezTo>
                  <a:cubicBezTo>
                    <a:pt x="3070" y="363"/>
                    <a:pt x="2121" y="28"/>
                    <a:pt x="1396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1" name="Google Shape;20311;p55"/>
            <p:cNvSpPr/>
            <p:nvPr/>
          </p:nvSpPr>
          <p:spPr>
            <a:xfrm>
              <a:off x="7443950" y="3647400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0"/>
                  </a:moveTo>
                  <a:cubicBezTo>
                    <a:pt x="85" y="391"/>
                    <a:pt x="1" y="698"/>
                    <a:pt x="280" y="1116"/>
                  </a:cubicBezTo>
                  <a:cubicBezTo>
                    <a:pt x="587" y="1535"/>
                    <a:pt x="1145" y="1953"/>
                    <a:pt x="1591" y="1981"/>
                  </a:cubicBezTo>
                  <a:cubicBezTo>
                    <a:pt x="1731" y="1563"/>
                    <a:pt x="1563" y="865"/>
                    <a:pt x="1256" y="447"/>
                  </a:cubicBezTo>
                  <a:cubicBezTo>
                    <a:pt x="977" y="28"/>
                    <a:pt x="671" y="0"/>
                    <a:pt x="22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2" name="Google Shape;20312;p55"/>
            <p:cNvSpPr/>
            <p:nvPr/>
          </p:nvSpPr>
          <p:spPr>
            <a:xfrm>
              <a:off x="7458600" y="3578275"/>
              <a:ext cx="54425" cy="34300"/>
            </a:xfrm>
            <a:custGeom>
              <a:rect b="b" l="l" r="r" t="t"/>
              <a:pathLst>
                <a:path extrusionOk="0" h="1372" w="2177">
                  <a:moveTo>
                    <a:pt x="1554" y="1"/>
                  </a:moveTo>
                  <a:cubicBezTo>
                    <a:pt x="1246" y="1"/>
                    <a:pt x="909" y="73"/>
                    <a:pt x="642" y="199"/>
                  </a:cubicBezTo>
                  <a:cubicBezTo>
                    <a:pt x="196" y="394"/>
                    <a:pt x="85" y="701"/>
                    <a:pt x="1" y="1119"/>
                  </a:cubicBezTo>
                  <a:cubicBezTo>
                    <a:pt x="234" y="1263"/>
                    <a:pt x="444" y="1372"/>
                    <a:pt x="691" y="1372"/>
                  </a:cubicBezTo>
                  <a:cubicBezTo>
                    <a:pt x="828" y="1372"/>
                    <a:pt x="976" y="1338"/>
                    <a:pt x="1145" y="1259"/>
                  </a:cubicBezTo>
                  <a:cubicBezTo>
                    <a:pt x="1591" y="1064"/>
                    <a:pt x="2093" y="561"/>
                    <a:pt x="2177" y="143"/>
                  </a:cubicBezTo>
                  <a:cubicBezTo>
                    <a:pt x="2018" y="45"/>
                    <a:pt x="1795" y="1"/>
                    <a:pt x="1554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3" name="Google Shape;20313;p55"/>
            <p:cNvSpPr/>
            <p:nvPr/>
          </p:nvSpPr>
          <p:spPr>
            <a:xfrm>
              <a:off x="7498375" y="3671600"/>
              <a:ext cx="55125" cy="34150"/>
            </a:xfrm>
            <a:custGeom>
              <a:rect b="b" l="l" r="r" t="t"/>
              <a:pathLst>
                <a:path extrusionOk="0" h="1366" w="2205">
                  <a:moveTo>
                    <a:pt x="716" y="1"/>
                  </a:moveTo>
                  <a:cubicBezTo>
                    <a:pt x="463" y="1"/>
                    <a:pt x="244" y="119"/>
                    <a:pt x="0" y="288"/>
                  </a:cubicBezTo>
                  <a:cubicBezTo>
                    <a:pt x="84" y="706"/>
                    <a:pt x="195" y="1013"/>
                    <a:pt x="670" y="1209"/>
                  </a:cubicBezTo>
                  <a:cubicBezTo>
                    <a:pt x="915" y="1309"/>
                    <a:pt x="1219" y="1366"/>
                    <a:pt x="1506" y="1366"/>
                  </a:cubicBezTo>
                  <a:cubicBezTo>
                    <a:pt x="1775" y="1366"/>
                    <a:pt x="2029" y="1316"/>
                    <a:pt x="2204" y="1209"/>
                  </a:cubicBezTo>
                  <a:cubicBezTo>
                    <a:pt x="2120" y="790"/>
                    <a:pt x="1590" y="316"/>
                    <a:pt x="1116" y="93"/>
                  </a:cubicBezTo>
                  <a:cubicBezTo>
                    <a:pt x="970" y="29"/>
                    <a:pt x="839" y="1"/>
                    <a:pt x="716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4" name="Google Shape;20314;p55"/>
            <p:cNvSpPr/>
            <p:nvPr/>
          </p:nvSpPr>
          <p:spPr>
            <a:xfrm>
              <a:off x="7441875" y="3721400"/>
              <a:ext cx="46750" cy="42875"/>
            </a:xfrm>
            <a:custGeom>
              <a:rect b="b" l="l" r="r" t="t"/>
              <a:pathLst>
                <a:path extrusionOk="0" h="1715" w="1870">
                  <a:moveTo>
                    <a:pt x="501" y="0"/>
                  </a:moveTo>
                  <a:cubicBezTo>
                    <a:pt x="371" y="0"/>
                    <a:pt x="235" y="23"/>
                    <a:pt x="84" y="54"/>
                  </a:cubicBezTo>
                  <a:cubicBezTo>
                    <a:pt x="0" y="472"/>
                    <a:pt x="0" y="807"/>
                    <a:pt x="363" y="1142"/>
                  </a:cubicBezTo>
                  <a:cubicBezTo>
                    <a:pt x="682" y="1460"/>
                    <a:pt x="1216" y="1714"/>
                    <a:pt x="1644" y="1714"/>
                  </a:cubicBezTo>
                  <a:cubicBezTo>
                    <a:pt x="1703" y="1714"/>
                    <a:pt x="1760" y="1710"/>
                    <a:pt x="1814" y="1700"/>
                  </a:cubicBezTo>
                  <a:cubicBezTo>
                    <a:pt x="1869" y="1281"/>
                    <a:pt x="1563" y="639"/>
                    <a:pt x="1172" y="305"/>
                  </a:cubicBezTo>
                  <a:cubicBezTo>
                    <a:pt x="940" y="73"/>
                    <a:pt x="731" y="0"/>
                    <a:pt x="50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5" name="Google Shape;20315;p55"/>
            <p:cNvSpPr/>
            <p:nvPr/>
          </p:nvSpPr>
          <p:spPr>
            <a:xfrm>
              <a:off x="7473950" y="3371200"/>
              <a:ext cx="85125" cy="41925"/>
            </a:xfrm>
            <a:custGeom>
              <a:rect b="b" l="l" r="r" t="t"/>
              <a:pathLst>
                <a:path extrusionOk="0" h="1677" w="3405">
                  <a:moveTo>
                    <a:pt x="1396" y="0"/>
                  </a:moveTo>
                  <a:cubicBezTo>
                    <a:pt x="670" y="0"/>
                    <a:pt x="363" y="335"/>
                    <a:pt x="1" y="809"/>
                  </a:cubicBezTo>
                  <a:cubicBezTo>
                    <a:pt x="335" y="1340"/>
                    <a:pt x="642" y="1674"/>
                    <a:pt x="1368" y="1674"/>
                  </a:cubicBezTo>
                  <a:cubicBezTo>
                    <a:pt x="1397" y="1675"/>
                    <a:pt x="1427" y="1676"/>
                    <a:pt x="1457" y="1676"/>
                  </a:cubicBezTo>
                  <a:cubicBezTo>
                    <a:pt x="2146" y="1676"/>
                    <a:pt x="3057" y="1374"/>
                    <a:pt x="3404" y="893"/>
                  </a:cubicBezTo>
                  <a:cubicBezTo>
                    <a:pt x="3042" y="391"/>
                    <a:pt x="2121" y="28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6" name="Google Shape;20316;p55"/>
            <p:cNvSpPr/>
            <p:nvPr/>
          </p:nvSpPr>
          <p:spPr>
            <a:xfrm>
              <a:off x="7457225" y="3409550"/>
              <a:ext cx="43250" cy="49550"/>
            </a:xfrm>
            <a:custGeom>
              <a:rect b="b" l="l" r="r" t="t"/>
              <a:pathLst>
                <a:path extrusionOk="0" h="1982" w="1730">
                  <a:moveTo>
                    <a:pt x="223" y="1"/>
                  </a:moveTo>
                  <a:cubicBezTo>
                    <a:pt x="84" y="419"/>
                    <a:pt x="0" y="726"/>
                    <a:pt x="307" y="1145"/>
                  </a:cubicBezTo>
                  <a:cubicBezTo>
                    <a:pt x="586" y="1563"/>
                    <a:pt x="1172" y="1982"/>
                    <a:pt x="1590" y="1982"/>
                  </a:cubicBezTo>
                  <a:cubicBezTo>
                    <a:pt x="1730" y="1591"/>
                    <a:pt x="1562" y="894"/>
                    <a:pt x="1283" y="475"/>
                  </a:cubicBezTo>
                  <a:cubicBezTo>
                    <a:pt x="976" y="57"/>
                    <a:pt x="670" y="29"/>
                    <a:pt x="223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7" name="Google Shape;20317;p55"/>
            <p:cNvSpPr/>
            <p:nvPr/>
          </p:nvSpPr>
          <p:spPr>
            <a:xfrm>
              <a:off x="7480225" y="3328400"/>
              <a:ext cx="54425" cy="34175"/>
            </a:xfrm>
            <a:custGeom>
              <a:rect b="b" l="l" r="r" t="t"/>
              <a:pathLst>
                <a:path extrusionOk="0" h="1367" w="2177">
                  <a:moveTo>
                    <a:pt x="1559" y="1"/>
                  </a:moveTo>
                  <a:cubicBezTo>
                    <a:pt x="1242" y="1"/>
                    <a:pt x="897" y="67"/>
                    <a:pt x="642" y="178"/>
                  </a:cubicBezTo>
                  <a:cubicBezTo>
                    <a:pt x="168" y="401"/>
                    <a:pt x="84" y="708"/>
                    <a:pt x="1" y="1126"/>
                  </a:cubicBezTo>
                  <a:cubicBezTo>
                    <a:pt x="233" y="1270"/>
                    <a:pt x="443" y="1367"/>
                    <a:pt x="681" y="1367"/>
                  </a:cubicBezTo>
                  <a:cubicBezTo>
                    <a:pt x="814" y="1367"/>
                    <a:pt x="956" y="1336"/>
                    <a:pt x="1117" y="1266"/>
                  </a:cubicBezTo>
                  <a:cubicBezTo>
                    <a:pt x="1591" y="1043"/>
                    <a:pt x="2093" y="569"/>
                    <a:pt x="2177" y="122"/>
                  </a:cubicBezTo>
                  <a:cubicBezTo>
                    <a:pt x="2021" y="38"/>
                    <a:pt x="1798" y="1"/>
                    <a:pt x="1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8" name="Google Shape;20318;p55"/>
            <p:cNvSpPr/>
            <p:nvPr/>
          </p:nvSpPr>
          <p:spPr>
            <a:xfrm>
              <a:off x="7657400" y="3565825"/>
              <a:ext cx="48150" cy="41000"/>
            </a:xfrm>
            <a:custGeom>
              <a:rect b="b" l="l" r="r" t="t"/>
              <a:pathLst>
                <a:path extrusionOk="0" h="1640" w="1926">
                  <a:moveTo>
                    <a:pt x="1643" y="0"/>
                  </a:moveTo>
                  <a:cubicBezTo>
                    <a:pt x="1237" y="0"/>
                    <a:pt x="717" y="217"/>
                    <a:pt x="391" y="473"/>
                  </a:cubicBezTo>
                  <a:cubicBezTo>
                    <a:pt x="0" y="808"/>
                    <a:pt x="0" y="1115"/>
                    <a:pt x="28" y="1562"/>
                  </a:cubicBezTo>
                  <a:cubicBezTo>
                    <a:pt x="200" y="1608"/>
                    <a:pt x="359" y="1639"/>
                    <a:pt x="512" y="1639"/>
                  </a:cubicBezTo>
                  <a:cubicBezTo>
                    <a:pt x="732" y="1639"/>
                    <a:pt x="942" y="1575"/>
                    <a:pt x="1172" y="1394"/>
                  </a:cubicBezTo>
                  <a:cubicBezTo>
                    <a:pt x="1562" y="1059"/>
                    <a:pt x="1925" y="446"/>
                    <a:pt x="1869" y="27"/>
                  </a:cubicBezTo>
                  <a:cubicBezTo>
                    <a:pt x="1800" y="9"/>
                    <a:pt x="1724" y="0"/>
                    <a:pt x="1643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9" name="Google Shape;20319;p55"/>
            <p:cNvSpPr/>
            <p:nvPr/>
          </p:nvSpPr>
          <p:spPr>
            <a:xfrm>
              <a:off x="7463500" y="3471175"/>
              <a:ext cx="46750" cy="43375"/>
            </a:xfrm>
            <a:custGeom>
              <a:rect b="b" l="l" r="r" t="t"/>
              <a:pathLst>
                <a:path extrusionOk="0" h="1735" w="1870">
                  <a:moveTo>
                    <a:pt x="463" y="0"/>
                  </a:moveTo>
                  <a:cubicBezTo>
                    <a:pt x="338" y="0"/>
                    <a:pt x="205" y="19"/>
                    <a:pt x="56" y="47"/>
                  </a:cubicBezTo>
                  <a:cubicBezTo>
                    <a:pt x="0" y="493"/>
                    <a:pt x="0" y="800"/>
                    <a:pt x="363" y="1163"/>
                  </a:cubicBezTo>
                  <a:cubicBezTo>
                    <a:pt x="684" y="1460"/>
                    <a:pt x="1226" y="1735"/>
                    <a:pt x="1636" y="1735"/>
                  </a:cubicBezTo>
                  <a:cubicBezTo>
                    <a:pt x="1688" y="1735"/>
                    <a:pt x="1738" y="1730"/>
                    <a:pt x="1786" y="1721"/>
                  </a:cubicBezTo>
                  <a:cubicBezTo>
                    <a:pt x="1869" y="1274"/>
                    <a:pt x="1535" y="661"/>
                    <a:pt x="1172" y="298"/>
                  </a:cubicBezTo>
                  <a:cubicBezTo>
                    <a:pt x="930" y="75"/>
                    <a:pt x="713" y="0"/>
                    <a:pt x="463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0" name="Google Shape;20320;p55"/>
            <p:cNvSpPr/>
            <p:nvPr/>
          </p:nvSpPr>
          <p:spPr>
            <a:xfrm>
              <a:off x="7149625" y="3589500"/>
              <a:ext cx="84425" cy="41925"/>
            </a:xfrm>
            <a:custGeom>
              <a:rect b="b" l="l" r="r" t="t"/>
              <a:pathLst>
                <a:path extrusionOk="0" h="1677" w="3377">
                  <a:moveTo>
                    <a:pt x="1395" y="1"/>
                  </a:moveTo>
                  <a:cubicBezTo>
                    <a:pt x="670" y="1"/>
                    <a:pt x="363" y="308"/>
                    <a:pt x="1" y="810"/>
                  </a:cubicBezTo>
                  <a:cubicBezTo>
                    <a:pt x="335" y="1312"/>
                    <a:pt x="642" y="1675"/>
                    <a:pt x="1340" y="1675"/>
                  </a:cubicBezTo>
                  <a:cubicBezTo>
                    <a:pt x="1368" y="1676"/>
                    <a:pt x="1397" y="1676"/>
                    <a:pt x="1425" y="1676"/>
                  </a:cubicBezTo>
                  <a:cubicBezTo>
                    <a:pt x="2138" y="1676"/>
                    <a:pt x="3028" y="1349"/>
                    <a:pt x="3376" y="894"/>
                  </a:cubicBezTo>
                  <a:cubicBezTo>
                    <a:pt x="3042" y="363"/>
                    <a:pt x="2093" y="29"/>
                    <a:pt x="13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1" name="Google Shape;20321;p55"/>
            <p:cNvSpPr/>
            <p:nvPr/>
          </p:nvSpPr>
          <p:spPr>
            <a:xfrm>
              <a:off x="7132875" y="3627875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0"/>
                  </a:moveTo>
                  <a:cubicBezTo>
                    <a:pt x="85" y="419"/>
                    <a:pt x="1" y="726"/>
                    <a:pt x="280" y="1144"/>
                  </a:cubicBezTo>
                  <a:cubicBezTo>
                    <a:pt x="587" y="1563"/>
                    <a:pt x="1145" y="1981"/>
                    <a:pt x="1591" y="1981"/>
                  </a:cubicBezTo>
                  <a:cubicBezTo>
                    <a:pt x="1731" y="1563"/>
                    <a:pt x="1563" y="893"/>
                    <a:pt x="1256" y="475"/>
                  </a:cubicBezTo>
                  <a:cubicBezTo>
                    <a:pt x="977" y="56"/>
                    <a:pt x="671" y="0"/>
                    <a:pt x="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2" name="Google Shape;20322;p55"/>
            <p:cNvSpPr/>
            <p:nvPr/>
          </p:nvSpPr>
          <p:spPr>
            <a:xfrm>
              <a:off x="7155900" y="3546200"/>
              <a:ext cx="54425" cy="34300"/>
            </a:xfrm>
            <a:custGeom>
              <a:rect b="b" l="l" r="r" t="t"/>
              <a:pathLst>
                <a:path extrusionOk="0" h="1372" w="2177">
                  <a:moveTo>
                    <a:pt x="1533" y="0"/>
                  </a:moveTo>
                  <a:cubicBezTo>
                    <a:pt x="1223" y="0"/>
                    <a:pt x="893" y="73"/>
                    <a:pt x="642" y="198"/>
                  </a:cubicBezTo>
                  <a:cubicBezTo>
                    <a:pt x="168" y="394"/>
                    <a:pt x="84" y="701"/>
                    <a:pt x="1" y="1119"/>
                  </a:cubicBezTo>
                  <a:cubicBezTo>
                    <a:pt x="234" y="1263"/>
                    <a:pt x="433" y="1372"/>
                    <a:pt x="671" y="1372"/>
                  </a:cubicBezTo>
                  <a:cubicBezTo>
                    <a:pt x="803" y="1372"/>
                    <a:pt x="947" y="1338"/>
                    <a:pt x="1117" y="1258"/>
                  </a:cubicBezTo>
                  <a:cubicBezTo>
                    <a:pt x="1591" y="1063"/>
                    <a:pt x="2093" y="561"/>
                    <a:pt x="2177" y="143"/>
                  </a:cubicBezTo>
                  <a:cubicBezTo>
                    <a:pt x="2006" y="45"/>
                    <a:pt x="1775" y="0"/>
                    <a:pt x="1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3" name="Google Shape;20323;p55"/>
            <p:cNvSpPr/>
            <p:nvPr/>
          </p:nvSpPr>
          <p:spPr>
            <a:xfrm>
              <a:off x="7152425" y="3477175"/>
              <a:ext cx="47450" cy="41075"/>
            </a:xfrm>
            <a:custGeom>
              <a:rect b="b" l="l" r="r" t="t"/>
              <a:pathLst>
                <a:path extrusionOk="0" h="1643" w="1898">
                  <a:moveTo>
                    <a:pt x="1626" y="1"/>
                  </a:moveTo>
                  <a:cubicBezTo>
                    <a:pt x="1222" y="1"/>
                    <a:pt x="712" y="201"/>
                    <a:pt x="391" y="476"/>
                  </a:cubicBezTo>
                  <a:cubicBezTo>
                    <a:pt x="0" y="811"/>
                    <a:pt x="0" y="1118"/>
                    <a:pt x="28" y="1564"/>
                  </a:cubicBezTo>
                  <a:cubicBezTo>
                    <a:pt x="200" y="1610"/>
                    <a:pt x="359" y="1642"/>
                    <a:pt x="512" y="1642"/>
                  </a:cubicBezTo>
                  <a:cubicBezTo>
                    <a:pt x="732" y="1642"/>
                    <a:pt x="942" y="1577"/>
                    <a:pt x="1172" y="1397"/>
                  </a:cubicBezTo>
                  <a:cubicBezTo>
                    <a:pt x="1535" y="1062"/>
                    <a:pt x="1897" y="448"/>
                    <a:pt x="1869" y="30"/>
                  </a:cubicBezTo>
                  <a:cubicBezTo>
                    <a:pt x="1795" y="10"/>
                    <a:pt x="1713" y="1"/>
                    <a:pt x="16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4" name="Google Shape;20324;p55"/>
            <p:cNvSpPr/>
            <p:nvPr/>
          </p:nvSpPr>
          <p:spPr>
            <a:xfrm>
              <a:off x="7138475" y="3689325"/>
              <a:ext cx="46750" cy="43375"/>
            </a:xfrm>
            <a:custGeom>
              <a:rect b="b" l="l" r="r" t="t"/>
              <a:pathLst>
                <a:path extrusionOk="0" h="1735" w="1870">
                  <a:moveTo>
                    <a:pt x="509" y="0"/>
                  </a:moveTo>
                  <a:cubicBezTo>
                    <a:pt x="375" y="0"/>
                    <a:pt x="235" y="23"/>
                    <a:pt x="84" y="53"/>
                  </a:cubicBezTo>
                  <a:cubicBezTo>
                    <a:pt x="28" y="500"/>
                    <a:pt x="0" y="806"/>
                    <a:pt x="391" y="1141"/>
                  </a:cubicBezTo>
                  <a:cubicBezTo>
                    <a:pt x="722" y="1473"/>
                    <a:pt x="1287" y="1734"/>
                    <a:pt x="1701" y="1734"/>
                  </a:cubicBezTo>
                  <a:cubicBezTo>
                    <a:pt x="1740" y="1734"/>
                    <a:pt x="1778" y="1732"/>
                    <a:pt x="1814" y="1727"/>
                  </a:cubicBezTo>
                  <a:cubicBezTo>
                    <a:pt x="1869" y="1281"/>
                    <a:pt x="1562" y="639"/>
                    <a:pt x="1200" y="304"/>
                  </a:cubicBezTo>
                  <a:cubicBezTo>
                    <a:pt x="968" y="72"/>
                    <a:pt x="747" y="0"/>
                    <a:pt x="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5" name="Google Shape;20325;p55"/>
            <p:cNvSpPr/>
            <p:nvPr/>
          </p:nvSpPr>
          <p:spPr>
            <a:xfrm>
              <a:off x="7095225" y="3323775"/>
              <a:ext cx="84425" cy="41900"/>
            </a:xfrm>
            <a:custGeom>
              <a:rect b="b" l="l" r="r" t="t"/>
              <a:pathLst>
                <a:path extrusionOk="0" h="1676" w="3377">
                  <a:moveTo>
                    <a:pt x="1367" y="0"/>
                  </a:moveTo>
                  <a:cubicBezTo>
                    <a:pt x="670" y="0"/>
                    <a:pt x="363" y="307"/>
                    <a:pt x="0" y="809"/>
                  </a:cubicBezTo>
                  <a:cubicBezTo>
                    <a:pt x="335" y="1311"/>
                    <a:pt x="614" y="1674"/>
                    <a:pt x="1340" y="1674"/>
                  </a:cubicBezTo>
                  <a:cubicBezTo>
                    <a:pt x="1368" y="1675"/>
                    <a:pt x="1396" y="1676"/>
                    <a:pt x="1425" y="1676"/>
                  </a:cubicBezTo>
                  <a:cubicBezTo>
                    <a:pt x="2138" y="1676"/>
                    <a:pt x="3028" y="1349"/>
                    <a:pt x="3376" y="893"/>
                  </a:cubicBezTo>
                  <a:cubicBezTo>
                    <a:pt x="3041" y="363"/>
                    <a:pt x="2093" y="28"/>
                    <a:pt x="13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6" name="Google Shape;20326;p55"/>
            <p:cNvSpPr/>
            <p:nvPr/>
          </p:nvSpPr>
          <p:spPr>
            <a:xfrm>
              <a:off x="7078475" y="3362125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1"/>
                  </a:moveTo>
                  <a:cubicBezTo>
                    <a:pt x="85" y="419"/>
                    <a:pt x="1" y="726"/>
                    <a:pt x="280" y="1145"/>
                  </a:cubicBezTo>
                  <a:cubicBezTo>
                    <a:pt x="559" y="1563"/>
                    <a:pt x="1145" y="1982"/>
                    <a:pt x="1591" y="1982"/>
                  </a:cubicBezTo>
                  <a:cubicBezTo>
                    <a:pt x="1731" y="1563"/>
                    <a:pt x="1535" y="893"/>
                    <a:pt x="1256" y="475"/>
                  </a:cubicBezTo>
                  <a:cubicBezTo>
                    <a:pt x="977" y="56"/>
                    <a:pt x="670" y="1"/>
                    <a:pt x="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7" name="Google Shape;20327;p55"/>
            <p:cNvSpPr/>
            <p:nvPr/>
          </p:nvSpPr>
          <p:spPr>
            <a:xfrm>
              <a:off x="7100800" y="3280450"/>
              <a:ext cx="55125" cy="34300"/>
            </a:xfrm>
            <a:custGeom>
              <a:rect b="b" l="l" r="r" t="t"/>
              <a:pathLst>
                <a:path extrusionOk="0" h="1372" w="2205">
                  <a:moveTo>
                    <a:pt x="1559" y="1"/>
                  </a:moveTo>
                  <a:cubicBezTo>
                    <a:pt x="1245" y="1"/>
                    <a:pt x="909" y="73"/>
                    <a:pt x="642" y="199"/>
                  </a:cubicBezTo>
                  <a:cubicBezTo>
                    <a:pt x="196" y="394"/>
                    <a:pt x="84" y="701"/>
                    <a:pt x="1" y="1119"/>
                  </a:cubicBezTo>
                  <a:cubicBezTo>
                    <a:pt x="252" y="1263"/>
                    <a:pt x="457" y="1372"/>
                    <a:pt x="698" y="1372"/>
                  </a:cubicBezTo>
                  <a:cubicBezTo>
                    <a:pt x="831" y="1372"/>
                    <a:pt x="975" y="1339"/>
                    <a:pt x="1144" y="1259"/>
                  </a:cubicBezTo>
                  <a:cubicBezTo>
                    <a:pt x="1591" y="1064"/>
                    <a:pt x="2121" y="561"/>
                    <a:pt x="2205" y="143"/>
                  </a:cubicBezTo>
                  <a:cubicBezTo>
                    <a:pt x="2033" y="45"/>
                    <a:pt x="1803" y="1"/>
                    <a:pt x="15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8" name="Google Shape;20328;p55"/>
            <p:cNvSpPr/>
            <p:nvPr/>
          </p:nvSpPr>
          <p:spPr>
            <a:xfrm>
              <a:off x="7098025" y="3211450"/>
              <a:ext cx="47450" cy="41050"/>
            </a:xfrm>
            <a:custGeom>
              <a:rect b="b" l="l" r="r" t="t"/>
              <a:pathLst>
                <a:path extrusionOk="0" h="1642" w="1898">
                  <a:moveTo>
                    <a:pt x="1626" y="0"/>
                  </a:moveTo>
                  <a:cubicBezTo>
                    <a:pt x="1222" y="0"/>
                    <a:pt x="712" y="200"/>
                    <a:pt x="391" y="476"/>
                  </a:cubicBezTo>
                  <a:cubicBezTo>
                    <a:pt x="0" y="811"/>
                    <a:pt x="0" y="1117"/>
                    <a:pt x="28" y="1564"/>
                  </a:cubicBezTo>
                  <a:cubicBezTo>
                    <a:pt x="200" y="1610"/>
                    <a:pt x="354" y="1642"/>
                    <a:pt x="502" y="1642"/>
                  </a:cubicBezTo>
                  <a:cubicBezTo>
                    <a:pt x="713" y="1642"/>
                    <a:pt x="914" y="1577"/>
                    <a:pt x="1144" y="1396"/>
                  </a:cubicBezTo>
                  <a:cubicBezTo>
                    <a:pt x="1534" y="1062"/>
                    <a:pt x="1897" y="448"/>
                    <a:pt x="1869" y="29"/>
                  </a:cubicBezTo>
                  <a:cubicBezTo>
                    <a:pt x="1795" y="10"/>
                    <a:pt x="1713" y="0"/>
                    <a:pt x="16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9" name="Google Shape;20329;p55"/>
            <p:cNvSpPr/>
            <p:nvPr/>
          </p:nvSpPr>
          <p:spPr>
            <a:xfrm>
              <a:off x="7084075" y="3423575"/>
              <a:ext cx="46750" cy="42875"/>
            </a:xfrm>
            <a:custGeom>
              <a:rect b="b" l="l" r="r" t="t"/>
              <a:pathLst>
                <a:path extrusionOk="0" h="1715" w="1870">
                  <a:moveTo>
                    <a:pt x="502" y="1"/>
                  </a:moveTo>
                  <a:cubicBezTo>
                    <a:pt x="371" y="1"/>
                    <a:pt x="235" y="23"/>
                    <a:pt x="84" y="54"/>
                  </a:cubicBezTo>
                  <a:cubicBezTo>
                    <a:pt x="28" y="472"/>
                    <a:pt x="0" y="807"/>
                    <a:pt x="363" y="1142"/>
                  </a:cubicBezTo>
                  <a:cubicBezTo>
                    <a:pt x="682" y="1460"/>
                    <a:pt x="1237" y="1715"/>
                    <a:pt x="1651" y="1715"/>
                  </a:cubicBezTo>
                  <a:cubicBezTo>
                    <a:pt x="1708" y="1715"/>
                    <a:pt x="1763" y="1710"/>
                    <a:pt x="1813" y="1700"/>
                  </a:cubicBezTo>
                  <a:cubicBezTo>
                    <a:pt x="1869" y="1281"/>
                    <a:pt x="1562" y="639"/>
                    <a:pt x="1200" y="305"/>
                  </a:cubicBezTo>
                  <a:cubicBezTo>
                    <a:pt x="950" y="73"/>
                    <a:pt x="734" y="1"/>
                    <a:pt x="5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0" name="Google Shape;20330;p55"/>
            <p:cNvSpPr/>
            <p:nvPr/>
          </p:nvSpPr>
          <p:spPr>
            <a:xfrm>
              <a:off x="7006650" y="3150950"/>
              <a:ext cx="54425" cy="34475"/>
            </a:xfrm>
            <a:custGeom>
              <a:rect b="b" l="l" r="r" t="t"/>
              <a:pathLst>
                <a:path extrusionOk="0" h="1379" w="2177">
                  <a:moveTo>
                    <a:pt x="1576" y="0"/>
                  </a:moveTo>
                  <a:cubicBezTo>
                    <a:pt x="1254" y="0"/>
                    <a:pt x="901" y="76"/>
                    <a:pt x="642" y="190"/>
                  </a:cubicBezTo>
                  <a:cubicBezTo>
                    <a:pt x="168" y="385"/>
                    <a:pt x="84" y="692"/>
                    <a:pt x="0" y="1138"/>
                  </a:cubicBezTo>
                  <a:cubicBezTo>
                    <a:pt x="233" y="1281"/>
                    <a:pt x="442" y="1378"/>
                    <a:pt x="680" y="1378"/>
                  </a:cubicBezTo>
                  <a:cubicBezTo>
                    <a:pt x="813" y="1378"/>
                    <a:pt x="956" y="1348"/>
                    <a:pt x="1116" y="1278"/>
                  </a:cubicBezTo>
                  <a:cubicBezTo>
                    <a:pt x="1590" y="1054"/>
                    <a:pt x="2093" y="580"/>
                    <a:pt x="2176" y="134"/>
                  </a:cubicBezTo>
                  <a:cubicBezTo>
                    <a:pt x="2024" y="40"/>
                    <a:pt x="1808" y="0"/>
                    <a:pt x="1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1" name="Google Shape;20331;p55"/>
            <p:cNvSpPr/>
            <p:nvPr/>
          </p:nvSpPr>
          <p:spPr>
            <a:xfrm>
              <a:off x="7002450" y="3200200"/>
              <a:ext cx="53750" cy="30825"/>
            </a:xfrm>
            <a:custGeom>
              <a:rect b="b" l="l" r="r" t="t"/>
              <a:pathLst>
                <a:path extrusionOk="0" h="1233" w="2150">
                  <a:moveTo>
                    <a:pt x="1385" y="0"/>
                  </a:moveTo>
                  <a:cubicBezTo>
                    <a:pt x="1145" y="0"/>
                    <a:pt x="899" y="41"/>
                    <a:pt x="698" y="117"/>
                  </a:cubicBezTo>
                  <a:cubicBezTo>
                    <a:pt x="252" y="256"/>
                    <a:pt x="112" y="535"/>
                    <a:pt x="1" y="926"/>
                  </a:cubicBezTo>
                  <a:cubicBezTo>
                    <a:pt x="244" y="1108"/>
                    <a:pt x="459" y="1232"/>
                    <a:pt x="729" y="1232"/>
                  </a:cubicBezTo>
                  <a:cubicBezTo>
                    <a:pt x="830" y="1232"/>
                    <a:pt x="939" y="1215"/>
                    <a:pt x="1061" y="1177"/>
                  </a:cubicBezTo>
                  <a:cubicBezTo>
                    <a:pt x="1507" y="1009"/>
                    <a:pt x="2037" y="591"/>
                    <a:pt x="2149" y="200"/>
                  </a:cubicBezTo>
                  <a:cubicBezTo>
                    <a:pt x="1965" y="62"/>
                    <a:pt x="1679" y="0"/>
                    <a:pt x="13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2" name="Google Shape;20332;p55"/>
            <p:cNvSpPr/>
            <p:nvPr/>
          </p:nvSpPr>
          <p:spPr>
            <a:xfrm>
              <a:off x="6710225" y="3578925"/>
              <a:ext cx="57200" cy="32525"/>
            </a:xfrm>
            <a:custGeom>
              <a:rect b="b" l="l" r="r" t="t"/>
              <a:pathLst>
                <a:path extrusionOk="0" h="1301" w="2288">
                  <a:moveTo>
                    <a:pt x="1478" y="0"/>
                  </a:moveTo>
                  <a:cubicBezTo>
                    <a:pt x="1225" y="0"/>
                    <a:pt x="967" y="42"/>
                    <a:pt x="753" y="117"/>
                  </a:cubicBezTo>
                  <a:cubicBezTo>
                    <a:pt x="251" y="284"/>
                    <a:pt x="140" y="563"/>
                    <a:pt x="0" y="982"/>
                  </a:cubicBezTo>
                  <a:cubicBezTo>
                    <a:pt x="262" y="1163"/>
                    <a:pt x="479" y="1300"/>
                    <a:pt x="758" y="1300"/>
                  </a:cubicBezTo>
                  <a:cubicBezTo>
                    <a:pt x="866" y="1300"/>
                    <a:pt x="984" y="1280"/>
                    <a:pt x="1116" y="1233"/>
                  </a:cubicBezTo>
                  <a:cubicBezTo>
                    <a:pt x="1590" y="1065"/>
                    <a:pt x="2148" y="619"/>
                    <a:pt x="2288" y="201"/>
                  </a:cubicBezTo>
                  <a:cubicBezTo>
                    <a:pt x="2088" y="62"/>
                    <a:pt x="1787" y="0"/>
                    <a:pt x="1478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3" name="Google Shape;20333;p55"/>
            <p:cNvSpPr/>
            <p:nvPr/>
          </p:nvSpPr>
          <p:spPr>
            <a:xfrm>
              <a:off x="6611175" y="3510550"/>
              <a:ext cx="45350" cy="44775"/>
            </a:xfrm>
            <a:custGeom>
              <a:rect b="b" l="l" r="r" t="t"/>
              <a:pathLst>
                <a:path extrusionOk="0" h="1791" w="1814">
                  <a:moveTo>
                    <a:pt x="1634" y="0"/>
                  </a:moveTo>
                  <a:cubicBezTo>
                    <a:pt x="1218" y="0"/>
                    <a:pt x="645" y="312"/>
                    <a:pt x="335" y="648"/>
                  </a:cubicBezTo>
                  <a:cubicBezTo>
                    <a:pt x="0" y="1038"/>
                    <a:pt x="28" y="1345"/>
                    <a:pt x="112" y="1764"/>
                  </a:cubicBezTo>
                  <a:cubicBezTo>
                    <a:pt x="238" y="1780"/>
                    <a:pt x="353" y="1791"/>
                    <a:pt x="460" y="1791"/>
                  </a:cubicBezTo>
                  <a:cubicBezTo>
                    <a:pt x="734" y="1791"/>
                    <a:pt x="960" y="1717"/>
                    <a:pt x="1200" y="1457"/>
                  </a:cubicBezTo>
                  <a:cubicBezTo>
                    <a:pt x="1563" y="1066"/>
                    <a:pt x="1814" y="425"/>
                    <a:pt x="1730" y="6"/>
                  </a:cubicBezTo>
                  <a:cubicBezTo>
                    <a:pt x="1699" y="2"/>
                    <a:pt x="1667" y="0"/>
                    <a:pt x="1634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4" name="Google Shape;20334;p55"/>
            <p:cNvSpPr/>
            <p:nvPr/>
          </p:nvSpPr>
          <p:spPr>
            <a:xfrm>
              <a:off x="7236125" y="3411800"/>
              <a:ext cx="57200" cy="32400"/>
            </a:xfrm>
            <a:custGeom>
              <a:rect b="b" l="l" r="r" t="t"/>
              <a:pathLst>
                <a:path extrusionOk="0" h="1296" w="2288">
                  <a:moveTo>
                    <a:pt x="1416" y="1"/>
                  </a:moveTo>
                  <a:cubicBezTo>
                    <a:pt x="1177" y="1"/>
                    <a:pt x="934" y="36"/>
                    <a:pt x="725" y="106"/>
                  </a:cubicBezTo>
                  <a:cubicBezTo>
                    <a:pt x="251" y="274"/>
                    <a:pt x="140" y="580"/>
                    <a:pt x="0" y="999"/>
                  </a:cubicBezTo>
                  <a:cubicBezTo>
                    <a:pt x="253" y="1174"/>
                    <a:pt x="466" y="1295"/>
                    <a:pt x="732" y="1295"/>
                  </a:cubicBezTo>
                  <a:cubicBezTo>
                    <a:pt x="848" y="1295"/>
                    <a:pt x="973" y="1273"/>
                    <a:pt x="1116" y="1222"/>
                  </a:cubicBezTo>
                  <a:cubicBezTo>
                    <a:pt x="1590" y="1083"/>
                    <a:pt x="2148" y="636"/>
                    <a:pt x="2288" y="218"/>
                  </a:cubicBezTo>
                  <a:cubicBezTo>
                    <a:pt x="2076" y="71"/>
                    <a:pt x="1750" y="1"/>
                    <a:pt x="14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5" name="Google Shape;20335;p55"/>
            <p:cNvSpPr/>
            <p:nvPr/>
          </p:nvSpPr>
          <p:spPr>
            <a:xfrm>
              <a:off x="7214500" y="3323775"/>
              <a:ext cx="55825" cy="77450"/>
            </a:xfrm>
            <a:custGeom>
              <a:rect b="b" l="l" r="r" t="t"/>
              <a:pathLst>
                <a:path extrusionOk="0" h="3098" w="2233">
                  <a:moveTo>
                    <a:pt x="1953" y="0"/>
                  </a:moveTo>
                  <a:cubicBezTo>
                    <a:pt x="1339" y="112"/>
                    <a:pt x="614" y="837"/>
                    <a:pt x="307" y="1479"/>
                  </a:cubicBezTo>
                  <a:cubicBezTo>
                    <a:pt x="0" y="2148"/>
                    <a:pt x="168" y="2567"/>
                    <a:pt x="474" y="3097"/>
                  </a:cubicBezTo>
                  <a:cubicBezTo>
                    <a:pt x="1088" y="2985"/>
                    <a:pt x="1535" y="2846"/>
                    <a:pt x="1841" y="2204"/>
                  </a:cubicBezTo>
                  <a:cubicBezTo>
                    <a:pt x="2148" y="1563"/>
                    <a:pt x="2232" y="558"/>
                    <a:pt x="19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6" name="Google Shape;20336;p55"/>
            <p:cNvSpPr/>
            <p:nvPr/>
          </p:nvSpPr>
          <p:spPr>
            <a:xfrm>
              <a:off x="6785550" y="3643900"/>
              <a:ext cx="84400" cy="41925"/>
            </a:xfrm>
            <a:custGeom>
              <a:rect b="b" l="l" r="r" t="t"/>
              <a:pathLst>
                <a:path extrusionOk="0" h="1677" w="3376">
                  <a:moveTo>
                    <a:pt x="1395" y="1"/>
                  </a:moveTo>
                  <a:cubicBezTo>
                    <a:pt x="670" y="1"/>
                    <a:pt x="363" y="336"/>
                    <a:pt x="0" y="810"/>
                  </a:cubicBezTo>
                  <a:cubicBezTo>
                    <a:pt x="335" y="1340"/>
                    <a:pt x="642" y="1675"/>
                    <a:pt x="1367" y="1675"/>
                  </a:cubicBezTo>
                  <a:cubicBezTo>
                    <a:pt x="1397" y="1676"/>
                    <a:pt x="1426" y="1677"/>
                    <a:pt x="1457" y="1677"/>
                  </a:cubicBezTo>
                  <a:cubicBezTo>
                    <a:pt x="2143" y="1677"/>
                    <a:pt x="3029" y="1375"/>
                    <a:pt x="3376" y="894"/>
                  </a:cubicBezTo>
                  <a:cubicBezTo>
                    <a:pt x="3041" y="391"/>
                    <a:pt x="2093" y="29"/>
                    <a:pt x="1395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7" name="Google Shape;20337;p55"/>
            <p:cNvSpPr/>
            <p:nvPr/>
          </p:nvSpPr>
          <p:spPr>
            <a:xfrm>
              <a:off x="6777175" y="3669725"/>
              <a:ext cx="43275" cy="49525"/>
            </a:xfrm>
            <a:custGeom>
              <a:rect b="b" l="l" r="r" t="t"/>
              <a:pathLst>
                <a:path extrusionOk="0" h="1981" w="1731">
                  <a:moveTo>
                    <a:pt x="224" y="0"/>
                  </a:moveTo>
                  <a:cubicBezTo>
                    <a:pt x="56" y="419"/>
                    <a:pt x="0" y="726"/>
                    <a:pt x="279" y="1144"/>
                  </a:cubicBezTo>
                  <a:cubicBezTo>
                    <a:pt x="558" y="1563"/>
                    <a:pt x="1144" y="1981"/>
                    <a:pt x="1563" y="1981"/>
                  </a:cubicBezTo>
                  <a:cubicBezTo>
                    <a:pt x="1730" y="1563"/>
                    <a:pt x="1535" y="893"/>
                    <a:pt x="1256" y="474"/>
                  </a:cubicBezTo>
                  <a:cubicBezTo>
                    <a:pt x="949" y="56"/>
                    <a:pt x="642" y="0"/>
                    <a:pt x="22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8" name="Google Shape;20338;p55"/>
            <p:cNvSpPr/>
            <p:nvPr/>
          </p:nvSpPr>
          <p:spPr>
            <a:xfrm>
              <a:off x="6791825" y="3601125"/>
              <a:ext cx="54425" cy="34175"/>
            </a:xfrm>
            <a:custGeom>
              <a:rect b="b" l="l" r="r" t="t"/>
              <a:pathLst>
                <a:path extrusionOk="0" h="1367" w="2177">
                  <a:moveTo>
                    <a:pt x="1558" y="0"/>
                  </a:moveTo>
                  <a:cubicBezTo>
                    <a:pt x="1242" y="0"/>
                    <a:pt x="896" y="66"/>
                    <a:pt x="642" y="177"/>
                  </a:cubicBezTo>
                  <a:cubicBezTo>
                    <a:pt x="168" y="401"/>
                    <a:pt x="84" y="680"/>
                    <a:pt x="0" y="1126"/>
                  </a:cubicBezTo>
                  <a:cubicBezTo>
                    <a:pt x="233" y="1269"/>
                    <a:pt x="431" y="1366"/>
                    <a:pt x="668" y="1366"/>
                  </a:cubicBezTo>
                  <a:cubicBezTo>
                    <a:pt x="801" y="1366"/>
                    <a:pt x="946" y="1336"/>
                    <a:pt x="1116" y="1266"/>
                  </a:cubicBezTo>
                  <a:cubicBezTo>
                    <a:pt x="1591" y="1042"/>
                    <a:pt x="2093" y="568"/>
                    <a:pt x="2176" y="122"/>
                  </a:cubicBezTo>
                  <a:cubicBezTo>
                    <a:pt x="2020" y="38"/>
                    <a:pt x="1798" y="0"/>
                    <a:pt x="155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9" name="Google Shape;20339;p55"/>
            <p:cNvSpPr/>
            <p:nvPr/>
          </p:nvSpPr>
          <p:spPr>
            <a:xfrm>
              <a:off x="6831575" y="3694600"/>
              <a:ext cx="55125" cy="33475"/>
            </a:xfrm>
            <a:custGeom>
              <a:rect b="b" l="l" r="r" t="t"/>
              <a:pathLst>
                <a:path extrusionOk="0" h="1339" w="2205">
                  <a:moveTo>
                    <a:pt x="697" y="0"/>
                  </a:moveTo>
                  <a:cubicBezTo>
                    <a:pt x="447" y="0"/>
                    <a:pt x="242" y="112"/>
                    <a:pt x="1" y="261"/>
                  </a:cubicBezTo>
                  <a:cubicBezTo>
                    <a:pt x="84" y="679"/>
                    <a:pt x="196" y="986"/>
                    <a:pt x="642" y="1181"/>
                  </a:cubicBezTo>
                  <a:cubicBezTo>
                    <a:pt x="887" y="1282"/>
                    <a:pt x="1199" y="1338"/>
                    <a:pt x="1494" y="1338"/>
                  </a:cubicBezTo>
                  <a:cubicBezTo>
                    <a:pt x="1769" y="1338"/>
                    <a:pt x="2029" y="1289"/>
                    <a:pt x="2205" y="1181"/>
                  </a:cubicBezTo>
                  <a:cubicBezTo>
                    <a:pt x="2093" y="763"/>
                    <a:pt x="1591" y="289"/>
                    <a:pt x="1117" y="93"/>
                  </a:cubicBezTo>
                  <a:cubicBezTo>
                    <a:pt x="958" y="28"/>
                    <a:pt x="822" y="0"/>
                    <a:pt x="697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0" name="Google Shape;20340;p55"/>
            <p:cNvSpPr/>
            <p:nvPr/>
          </p:nvSpPr>
          <p:spPr>
            <a:xfrm>
              <a:off x="6701850" y="3467450"/>
              <a:ext cx="64200" cy="83725"/>
            </a:xfrm>
            <a:custGeom>
              <a:rect b="b" l="l" r="r" t="t"/>
              <a:pathLst>
                <a:path extrusionOk="0" h="3349" w="2568">
                  <a:moveTo>
                    <a:pt x="2260" y="0"/>
                  </a:moveTo>
                  <a:lnTo>
                    <a:pt x="2260" y="0"/>
                  </a:lnTo>
                  <a:cubicBezTo>
                    <a:pt x="1591" y="84"/>
                    <a:pt x="754" y="865"/>
                    <a:pt x="391" y="1563"/>
                  </a:cubicBezTo>
                  <a:cubicBezTo>
                    <a:pt x="0" y="2260"/>
                    <a:pt x="196" y="2735"/>
                    <a:pt x="503" y="3348"/>
                  </a:cubicBezTo>
                  <a:cubicBezTo>
                    <a:pt x="1172" y="3265"/>
                    <a:pt x="1646" y="3153"/>
                    <a:pt x="2037" y="2428"/>
                  </a:cubicBezTo>
                  <a:cubicBezTo>
                    <a:pt x="2400" y="1730"/>
                    <a:pt x="2567" y="614"/>
                    <a:pt x="2260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1" name="Google Shape;20341;p55"/>
            <p:cNvSpPr/>
            <p:nvPr/>
          </p:nvSpPr>
          <p:spPr>
            <a:xfrm>
              <a:off x="6717900" y="3536675"/>
              <a:ext cx="66275" cy="33075"/>
            </a:xfrm>
            <a:custGeom>
              <a:rect b="b" l="l" r="r" t="t"/>
              <a:pathLst>
                <a:path extrusionOk="0" h="1323" w="2651">
                  <a:moveTo>
                    <a:pt x="1280" y="0"/>
                  </a:moveTo>
                  <a:cubicBezTo>
                    <a:pt x="1175" y="0"/>
                    <a:pt x="1072" y="7"/>
                    <a:pt x="976" y="21"/>
                  </a:cubicBezTo>
                  <a:cubicBezTo>
                    <a:pt x="419" y="77"/>
                    <a:pt x="223" y="384"/>
                    <a:pt x="0" y="803"/>
                  </a:cubicBezTo>
                  <a:cubicBezTo>
                    <a:pt x="287" y="1114"/>
                    <a:pt x="534" y="1322"/>
                    <a:pt x="950" y="1322"/>
                  </a:cubicBezTo>
                  <a:cubicBezTo>
                    <a:pt x="1019" y="1322"/>
                    <a:pt x="1093" y="1317"/>
                    <a:pt x="1172" y="1305"/>
                  </a:cubicBezTo>
                  <a:cubicBezTo>
                    <a:pt x="1730" y="1249"/>
                    <a:pt x="2427" y="886"/>
                    <a:pt x="2650" y="440"/>
                  </a:cubicBezTo>
                  <a:cubicBezTo>
                    <a:pt x="2373" y="162"/>
                    <a:pt x="1789" y="0"/>
                    <a:pt x="1280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2" name="Google Shape;20342;p55"/>
            <p:cNvSpPr/>
            <p:nvPr/>
          </p:nvSpPr>
          <p:spPr>
            <a:xfrm>
              <a:off x="6687900" y="3457675"/>
              <a:ext cx="34200" cy="66300"/>
            </a:xfrm>
            <a:custGeom>
              <a:rect b="b" l="l" r="r" t="t"/>
              <a:pathLst>
                <a:path extrusionOk="0" h="2652" w="1368">
                  <a:moveTo>
                    <a:pt x="754" y="1"/>
                  </a:moveTo>
                  <a:cubicBezTo>
                    <a:pt x="335" y="252"/>
                    <a:pt x="56" y="977"/>
                    <a:pt x="28" y="1563"/>
                  </a:cubicBezTo>
                  <a:cubicBezTo>
                    <a:pt x="0" y="2121"/>
                    <a:pt x="251" y="2372"/>
                    <a:pt x="642" y="2651"/>
                  </a:cubicBezTo>
                  <a:cubicBezTo>
                    <a:pt x="1033" y="2400"/>
                    <a:pt x="1312" y="2177"/>
                    <a:pt x="1340" y="1619"/>
                  </a:cubicBezTo>
                  <a:cubicBezTo>
                    <a:pt x="1367" y="1033"/>
                    <a:pt x="1144" y="280"/>
                    <a:pt x="754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3" name="Google Shape;20343;p55"/>
            <p:cNvSpPr/>
            <p:nvPr/>
          </p:nvSpPr>
          <p:spPr>
            <a:xfrm>
              <a:off x="6772300" y="3480075"/>
              <a:ext cx="53025" cy="46000"/>
            </a:xfrm>
            <a:custGeom>
              <a:rect b="b" l="l" r="r" t="t"/>
              <a:pathLst>
                <a:path extrusionOk="0" h="1840" w="2121">
                  <a:moveTo>
                    <a:pt x="1859" y="1"/>
                  </a:moveTo>
                  <a:cubicBezTo>
                    <a:pt x="1397" y="1"/>
                    <a:pt x="801" y="248"/>
                    <a:pt x="447" y="556"/>
                  </a:cubicBezTo>
                  <a:cubicBezTo>
                    <a:pt x="28" y="918"/>
                    <a:pt x="0" y="1281"/>
                    <a:pt x="56" y="1755"/>
                  </a:cubicBezTo>
                  <a:cubicBezTo>
                    <a:pt x="256" y="1802"/>
                    <a:pt x="431" y="1839"/>
                    <a:pt x="600" y="1839"/>
                  </a:cubicBezTo>
                  <a:cubicBezTo>
                    <a:pt x="833" y="1839"/>
                    <a:pt x="1053" y="1770"/>
                    <a:pt x="1311" y="1560"/>
                  </a:cubicBezTo>
                  <a:cubicBezTo>
                    <a:pt x="1730" y="1197"/>
                    <a:pt x="2120" y="500"/>
                    <a:pt x="2093" y="26"/>
                  </a:cubicBezTo>
                  <a:cubicBezTo>
                    <a:pt x="2021" y="9"/>
                    <a:pt x="1942" y="1"/>
                    <a:pt x="1859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4" name="Google Shape;20344;p55"/>
            <p:cNvSpPr/>
            <p:nvPr/>
          </p:nvSpPr>
          <p:spPr>
            <a:xfrm>
              <a:off x="7019900" y="3053150"/>
              <a:ext cx="46750" cy="54425"/>
            </a:xfrm>
            <a:custGeom>
              <a:rect b="b" l="l" r="r" t="t"/>
              <a:pathLst>
                <a:path extrusionOk="0" h="2177" w="1870">
                  <a:moveTo>
                    <a:pt x="1702" y="0"/>
                  </a:moveTo>
                  <a:lnTo>
                    <a:pt x="1702" y="0"/>
                  </a:lnTo>
                  <a:cubicBezTo>
                    <a:pt x="1228" y="28"/>
                    <a:pt x="614" y="475"/>
                    <a:pt x="307" y="921"/>
                  </a:cubicBezTo>
                  <a:cubicBezTo>
                    <a:pt x="0" y="1395"/>
                    <a:pt x="84" y="1730"/>
                    <a:pt x="251" y="2177"/>
                  </a:cubicBezTo>
                  <a:cubicBezTo>
                    <a:pt x="726" y="2149"/>
                    <a:pt x="1060" y="2093"/>
                    <a:pt x="1367" y="1646"/>
                  </a:cubicBezTo>
                  <a:cubicBezTo>
                    <a:pt x="1674" y="1200"/>
                    <a:pt x="1870" y="447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5" name="Google Shape;20345;p55"/>
            <p:cNvSpPr/>
            <p:nvPr/>
          </p:nvSpPr>
          <p:spPr>
            <a:xfrm>
              <a:off x="7028275" y="3099175"/>
              <a:ext cx="46050" cy="23050"/>
            </a:xfrm>
            <a:custGeom>
              <a:rect b="b" l="l" r="r" t="t"/>
              <a:pathLst>
                <a:path extrusionOk="0" h="922" w="1842">
                  <a:moveTo>
                    <a:pt x="725" y="1"/>
                  </a:moveTo>
                  <a:cubicBezTo>
                    <a:pt x="335" y="29"/>
                    <a:pt x="195" y="224"/>
                    <a:pt x="0" y="475"/>
                  </a:cubicBezTo>
                  <a:cubicBezTo>
                    <a:pt x="195" y="754"/>
                    <a:pt x="363" y="921"/>
                    <a:pt x="753" y="921"/>
                  </a:cubicBezTo>
                  <a:cubicBezTo>
                    <a:pt x="1144" y="921"/>
                    <a:pt x="1646" y="726"/>
                    <a:pt x="1841" y="447"/>
                  </a:cubicBezTo>
                  <a:cubicBezTo>
                    <a:pt x="1646" y="168"/>
                    <a:pt x="1116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6" name="Google Shape;20346;p55"/>
            <p:cNvSpPr/>
            <p:nvPr/>
          </p:nvSpPr>
          <p:spPr>
            <a:xfrm>
              <a:off x="6996175" y="3043375"/>
              <a:ext cx="25150" cy="45375"/>
            </a:xfrm>
            <a:custGeom>
              <a:rect b="b" l="l" r="r" t="t"/>
              <a:pathLst>
                <a:path extrusionOk="0" h="1815" w="1006">
                  <a:moveTo>
                    <a:pt x="670" y="1"/>
                  </a:moveTo>
                  <a:cubicBezTo>
                    <a:pt x="363" y="140"/>
                    <a:pt x="112" y="615"/>
                    <a:pt x="57" y="1005"/>
                  </a:cubicBezTo>
                  <a:cubicBezTo>
                    <a:pt x="1" y="1396"/>
                    <a:pt x="140" y="1591"/>
                    <a:pt x="391" y="1814"/>
                  </a:cubicBezTo>
                  <a:cubicBezTo>
                    <a:pt x="698" y="1675"/>
                    <a:pt x="894" y="1535"/>
                    <a:pt x="949" y="1145"/>
                  </a:cubicBezTo>
                  <a:cubicBezTo>
                    <a:pt x="1005" y="754"/>
                    <a:pt x="894" y="224"/>
                    <a:pt x="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7" name="Google Shape;20347;p55"/>
            <p:cNvSpPr/>
            <p:nvPr/>
          </p:nvSpPr>
          <p:spPr>
            <a:xfrm>
              <a:off x="7026175" y="3015900"/>
              <a:ext cx="37675" cy="29625"/>
            </a:xfrm>
            <a:custGeom>
              <a:rect b="b" l="l" r="r" t="t"/>
              <a:pathLst>
                <a:path extrusionOk="0" h="1185" w="1507">
                  <a:moveTo>
                    <a:pt x="1252" y="0"/>
                  </a:moveTo>
                  <a:cubicBezTo>
                    <a:pt x="957" y="0"/>
                    <a:pt x="596" y="121"/>
                    <a:pt x="363" y="291"/>
                  </a:cubicBezTo>
                  <a:cubicBezTo>
                    <a:pt x="28" y="514"/>
                    <a:pt x="0" y="737"/>
                    <a:pt x="0" y="1072"/>
                  </a:cubicBezTo>
                  <a:cubicBezTo>
                    <a:pt x="166" y="1132"/>
                    <a:pt x="316" y="1184"/>
                    <a:pt x="467" y="1184"/>
                  </a:cubicBezTo>
                  <a:cubicBezTo>
                    <a:pt x="595" y="1184"/>
                    <a:pt x="724" y="1147"/>
                    <a:pt x="865" y="1044"/>
                  </a:cubicBezTo>
                  <a:cubicBezTo>
                    <a:pt x="1172" y="821"/>
                    <a:pt x="1507" y="374"/>
                    <a:pt x="1507" y="40"/>
                  </a:cubicBezTo>
                  <a:cubicBezTo>
                    <a:pt x="1433" y="13"/>
                    <a:pt x="1346" y="0"/>
                    <a:pt x="1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8" name="Google Shape;20348;p55"/>
            <p:cNvSpPr/>
            <p:nvPr/>
          </p:nvSpPr>
          <p:spPr>
            <a:xfrm>
              <a:off x="6612575" y="3161250"/>
              <a:ext cx="221825" cy="221825"/>
            </a:xfrm>
            <a:custGeom>
              <a:rect b="b" l="l" r="r" t="t"/>
              <a:pathLst>
                <a:path extrusionOk="0" h="8873" w="8873">
                  <a:moveTo>
                    <a:pt x="4436" y="1"/>
                  </a:moveTo>
                  <a:cubicBezTo>
                    <a:pt x="1981" y="1"/>
                    <a:pt x="0" y="1982"/>
                    <a:pt x="0" y="4437"/>
                  </a:cubicBezTo>
                  <a:cubicBezTo>
                    <a:pt x="0" y="6892"/>
                    <a:pt x="1981" y="8873"/>
                    <a:pt x="4436" y="8873"/>
                  </a:cubicBezTo>
                  <a:cubicBezTo>
                    <a:pt x="6891" y="8873"/>
                    <a:pt x="8872" y="6892"/>
                    <a:pt x="8872" y="4437"/>
                  </a:cubicBezTo>
                  <a:cubicBezTo>
                    <a:pt x="8872" y="1982"/>
                    <a:pt x="6891" y="1"/>
                    <a:pt x="44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9" name="Google Shape;20349;p55"/>
            <p:cNvSpPr/>
            <p:nvPr/>
          </p:nvSpPr>
          <p:spPr>
            <a:xfrm>
              <a:off x="6719275" y="3120800"/>
              <a:ext cx="78850" cy="78850"/>
            </a:xfrm>
            <a:custGeom>
              <a:rect b="b" l="l" r="r" t="t"/>
              <a:pathLst>
                <a:path extrusionOk="0" h="3154" w="3154">
                  <a:moveTo>
                    <a:pt x="1591" y="1"/>
                  </a:moveTo>
                  <a:cubicBezTo>
                    <a:pt x="726" y="1"/>
                    <a:pt x="1" y="726"/>
                    <a:pt x="1" y="1591"/>
                  </a:cubicBezTo>
                  <a:cubicBezTo>
                    <a:pt x="1" y="2456"/>
                    <a:pt x="726" y="3153"/>
                    <a:pt x="1591" y="3153"/>
                  </a:cubicBezTo>
                  <a:cubicBezTo>
                    <a:pt x="2456" y="3153"/>
                    <a:pt x="3153" y="2456"/>
                    <a:pt x="3153" y="1591"/>
                  </a:cubicBezTo>
                  <a:cubicBezTo>
                    <a:pt x="3153" y="726"/>
                    <a:pt x="2456" y="1"/>
                    <a:pt x="15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0" name="Google Shape;20350;p55"/>
            <p:cNvSpPr/>
            <p:nvPr/>
          </p:nvSpPr>
          <p:spPr>
            <a:xfrm>
              <a:off x="6452150" y="3620200"/>
              <a:ext cx="152775" cy="152775"/>
            </a:xfrm>
            <a:custGeom>
              <a:rect b="b" l="l" r="r" t="t"/>
              <a:pathLst>
                <a:path extrusionOk="0" h="6111" w="6111">
                  <a:moveTo>
                    <a:pt x="3041" y="0"/>
                  </a:moveTo>
                  <a:cubicBezTo>
                    <a:pt x="1368" y="0"/>
                    <a:pt x="0" y="1367"/>
                    <a:pt x="0" y="3041"/>
                  </a:cubicBezTo>
                  <a:cubicBezTo>
                    <a:pt x="0" y="4743"/>
                    <a:pt x="1368" y="6110"/>
                    <a:pt x="3041" y="6110"/>
                  </a:cubicBezTo>
                  <a:cubicBezTo>
                    <a:pt x="4743" y="6110"/>
                    <a:pt x="6110" y="4743"/>
                    <a:pt x="6110" y="3041"/>
                  </a:cubicBezTo>
                  <a:cubicBezTo>
                    <a:pt x="6110" y="1367"/>
                    <a:pt x="4743" y="0"/>
                    <a:pt x="304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1" name="Google Shape;20351;p55"/>
            <p:cNvSpPr/>
            <p:nvPr/>
          </p:nvSpPr>
          <p:spPr>
            <a:xfrm>
              <a:off x="6588150" y="3355850"/>
              <a:ext cx="122800" cy="122775"/>
            </a:xfrm>
            <a:custGeom>
              <a:rect b="b" l="l" r="r" t="t"/>
              <a:pathLst>
                <a:path extrusionOk="0" h="4911" w="4912">
                  <a:moveTo>
                    <a:pt x="2456" y="1"/>
                  </a:moveTo>
                  <a:cubicBezTo>
                    <a:pt x="1089" y="1"/>
                    <a:pt x="1" y="1089"/>
                    <a:pt x="1" y="2456"/>
                  </a:cubicBezTo>
                  <a:cubicBezTo>
                    <a:pt x="1" y="3795"/>
                    <a:pt x="1089" y="4911"/>
                    <a:pt x="2456" y="4911"/>
                  </a:cubicBezTo>
                  <a:cubicBezTo>
                    <a:pt x="3823" y="4911"/>
                    <a:pt x="4911" y="3795"/>
                    <a:pt x="4911" y="2456"/>
                  </a:cubicBezTo>
                  <a:cubicBezTo>
                    <a:pt x="4911" y="1089"/>
                    <a:pt x="3823" y="1"/>
                    <a:pt x="2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2" name="Google Shape;20352;p55"/>
            <p:cNvSpPr/>
            <p:nvPr/>
          </p:nvSpPr>
          <p:spPr>
            <a:xfrm>
              <a:off x="7359575" y="3477225"/>
              <a:ext cx="877100" cy="1133425"/>
            </a:xfrm>
            <a:custGeom>
              <a:rect b="b" l="l" r="r" t="t"/>
              <a:pathLst>
                <a:path extrusionOk="0" h="45337" w="35084">
                  <a:moveTo>
                    <a:pt x="12973" y="0"/>
                  </a:moveTo>
                  <a:lnTo>
                    <a:pt x="12973" y="0"/>
                  </a:lnTo>
                  <a:cubicBezTo>
                    <a:pt x="23073" y="7505"/>
                    <a:pt x="9123" y="22431"/>
                    <a:pt x="0" y="26644"/>
                  </a:cubicBezTo>
                  <a:cubicBezTo>
                    <a:pt x="1253" y="26437"/>
                    <a:pt x="2262" y="26346"/>
                    <a:pt x="3066" y="26346"/>
                  </a:cubicBezTo>
                  <a:cubicBezTo>
                    <a:pt x="8027" y="26346"/>
                    <a:pt x="5172" y="29838"/>
                    <a:pt x="3515" y="31470"/>
                  </a:cubicBezTo>
                  <a:cubicBezTo>
                    <a:pt x="4677" y="31004"/>
                    <a:pt x="5527" y="30813"/>
                    <a:pt x="6140" y="30813"/>
                  </a:cubicBezTo>
                  <a:cubicBezTo>
                    <a:pt x="8899" y="30813"/>
                    <a:pt x="6863" y="34679"/>
                    <a:pt x="6863" y="34679"/>
                  </a:cubicBezTo>
                  <a:cubicBezTo>
                    <a:pt x="7560" y="34361"/>
                    <a:pt x="8401" y="34209"/>
                    <a:pt x="9281" y="34209"/>
                  </a:cubicBezTo>
                  <a:cubicBezTo>
                    <a:pt x="14036" y="34209"/>
                    <a:pt x="19920" y="38650"/>
                    <a:pt x="10267" y="45336"/>
                  </a:cubicBezTo>
                  <a:lnTo>
                    <a:pt x="34093" y="45336"/>
                  </a:lnTo>
                  <a:cubicBezTo>
                    <a:pt x="34093" y="45336"/>
                    <a:pt x="35083" y="40307"/>
                    <a:pt x="31965" y="40307"/>
                  </a:cubicBezTo>
                  <a:cubicBezTo>
                    <a:pt x="31309" y="40307"/>
                    <a:pt x="30472" y="40530"/>
                    <a:pt x="29406" y="41067"/>
                  </a:cubicBezTo>
                  <a:cubicBezTo>
                    <a:pt x="29406" y="41067"/>
                    <a:pt x="29977" y="36556"/>
                    <a:pt x="28289" y="36556"/>
                  </a:cubicBezTo>
                  <a:cubicBezTo>
                    <a:pt x="27968" y="36556"/>
                    <a:pt x="27565" y="36718"/>
                    <a:pt x="27062" y="37106"/>
                  </a:cubicBezTo>
                  <a:cubicBezTo>
                    <a:pt x="27446" y="35005"/>
                    <a:pt x="27812" y="29391"/>
                    <a:pt x="24056" y="29391"/>
                  </a:cubicBezTo>
                  <a:cubicBezTo>
                    <a:pt x="23173" y="29391"/>
                    <a:pt x="22064" y="29700"/>
                    <a:pt x="20673" y="30438"/>
                  </a:cubicBezTo>
                  <a:cubicBezTo>
                    <a:pt x="22689" y="27193"/>
                    <a:pt x="21499" y="23472"/>
                    <a:pt x="18860" y="23472"/>
                  </a:cubicBezTo>
                  <a:cubicBezTo>
                    <a:pt x="18504" y="23472"/>
                    <a:pt x="18121" y="23540"/>
                    <a:pt x="17716" y="23686"/>
                  </a:cubicBezTo>
                  <a:cubicBezTo>
                    <a:pt x="22208" y="18916"/>
                    <a:pt x="23045" y="11746"/>
                    <a:pt x="19753" y="6054"/>
                  </a:cubicBezTo>
                  <a:cubicBezTo>
                    <a:pt x="18135" y="3292"/>
                    <a:pt x="15735" y="1228"/>
                    <a:pt x="129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3" name="Google Shape;20353;p55"/>
            <p:cNvSpPr/>
            <p:nvPr/>
          </p:nvSpPr>
          <p:spPr>
            <a:xfrm>
              <a:off x="7003150" y="3444650"/>
              <a:ext cx="933250" cy="1166000"/>
            </a:xfrm>
            <a:custGeom>
              <a:rect b="b" l="l" r="r" t="t"/>
              <a:pathLst>
                <a:path extrusionOk="0" h="46640" w="37330">
                  <a:moveTo>
                    <a:pt x="21144" y="1"/>
                  </a:moveTo>
                  <a:cubicBezTo>
                    <a:pt x="19993" y="1"/>
                    <a:pt x="18825" y="134"/>
                    <a:pt x="17661" y="410"/>
                  </a:cubicBezTo>
                  <a:cubicBezTo>
                    <a:pt x="12360" y="1722"/>
                    <a:pt x="8287" y="5795"/>
                    <a:pt x="6920" y="10928"/>
                  </a:cubicBezTo>
                  <a:cubicBezTo>
                    <a:pt x="8784" y="9521"/>
                    <a:pt x="10395" y="8906"/>
                    <a:pt x="11671" y="8906"/>
                  </a:cubicBezTo>
                  <a:cubicBezTo>
                    <a:pt x="17557" y="8906"/>
                    <a:pt x="16325" y="21983"/>
                    <a:pt x="1" y="30764"/>
                  </a:cubicBezTo>
                  <a:cubicBezTo>
                    <a:pt x="1003" y="30650"/>
                    <a:pt x="1874" y="30598"/>
                    <a:pt x="2628" y="30598"/>
                  </a:cubicBezTo>
                  <a:cubicBezTo>
                    <a:pt x="9622" y="30598"/>
                    <a:pt x="6544" y="35067"/>
                    <a:pt x="4353" y="35898"/>
                  </a:cubicBezTo>
                  <a:cubicBezTo>
                    <a:pt x="5398" y="35599"/>
                    <a:pt x="6198" y="35475"/>
                    <a:pt x="6808" y="35475"/>
                  </a:cubicBezTo>
                  <a:cubicBezTo>
                    <a:pt x="9669" y="35475"/>
                    <a:pt x="8343" y="38186"/>
                    <a:pt x="8343" y="38186"/>
                  </a:cubicBezTo>
                  <a:cubicBezTo>
                    <a:pt x="8343" y="38186"/>
                    <a:pt x="9703" y="37926"/>
                    <a:pt x="11298" y="37926"/>
                  </a:cubicBezTo>
                  <a:cubicBezTo>
                    <a:pt x="14721" y="37926"/>
                    <a:pt x="19220" y="39121"/>
                    <a:pt x="13643" y="46639"/>
                  </a:cubicBezTo>
                  <a:lnTo>
                    <a:pt x="24524" y="46639"/>
                  </a:lnTo>
                  <a:cubicBezTo>
                    <a:pt x="34177" y="39953"/>
                    <a:pt x="28293" y="35512"/>
                    <a:pt x="23538" y="35512"/>
                  </a:cubicBezTo>
                  <a:cubicBezTo>
                    <a:pt x="22658" y="35512"/>
                    <a:pt x="21817" y="35664"/>
                    <a:pt x="21120" y="35982"/>
                  </a:cubicBezTo>
                  <a:cubicBezTo>
                    <a:pt x="21120" y="35982"/>
                    <a:pt x="23156" y="32116"/>
                    <a:pt x="20397" y="32116"/>
                  </a:cubicBezTo>
                  <a:cubicBezTo>
                    <a:pt x="19784" y="32116"/>
                    <a:pt x="18934" y="32307"/>
                    <a:pt x="17772" y="32773"/>
                  </a:cubicBezTo>
                  <a:cubicBezTo>
                    <a:pt x="19429" y="31141"/>
                    <a:pt x="22284" y="27649"/>
                    <a:pt x="17323" y="27649"/>
                  </a:cubicBezTo>
                  <a:cubicBezTo>
                    <a:pt x="16519" y="27649"/>
                    <a:pt x="15510" y="27740"/>
                    <a:pt x="14257" y="27947"/>
                  </a:cubicBezTo>
                  <a:cubicBezTo>
                    <a:pt x="23380" y="23734"/>
                    <a:pt x="37330" y="8808"/>
                    <a:pt x="27230" y="1303"/>
                  </a:cubicBezTo>
                  <a:lnTo>
                    <a:pt x="27174" y="1275"/>
                  </a:lnTo>
                  <a:cubicBezTo>
                    <a:pt x="25299" y="446"/>
                    <a:pt x="23249" y="1"/>
                    <a:pt x="21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4" name="Google Shape;20354;p55"/>
            <p:cNvSpPr/>
            <p:nvPr/>
          </p:nvSpPr>
          <p:spPr>
            <a:xfrm>
              <a:off x="6074350" y="3508250"/>
              <a:ext cx="1409325" cy="1102400"/>
            </a:xfrm>
            <a:custGeom>
              <a:rect b="b" l="l" r="r" t="t"/>
              <a:pathLst>
                <a:path extrusionOk="0" h="44096" w="56373">
                  <a:moveTo>
                    <a:pt x="25067" y="0"/>
                  </a:moveTo>
                  <a:cubicBezTo>
                    <a:pt x="15476" y="0"/>
                    <a:pt x="5856" y="13923"/>
                    <a:pt x="22004" y="28527"/>
                  </a:cubicBezTo>
                  <a:cubicBezTo>
                    <a:pt x="20582" y="27780"/>
                    <a:pt x="19463" y="27480"/>
                    <a:pt x="18593" y="27480"/>
                  </a:cubicBezTo>
                  <a:cubicBezTo>
                    <a:pt x="16119" y="27480"/>
                    <a:pt x="15676" y="29914"/>
                    <a:pt x="16089" y="31401"/>
                  </a:cubicBezTo>
                  <a:cubicBezTo>
                    <a:pt x="15034" y="29577"/>
                    <a:pt x="14025" y="28847"/>
                    <a:pt x="13349" y="28847"/>
                  </a:cubicBezTo>
                  <a:cubicBezTo>
                    <a:pt x="12381" y="28847"/>
                    <a:pt x="12095" y="30344"/>
                    <a:pt x="13327" y="32266"/>
                  </a:cubicBezTo>
                  <a:cubicBezTo>
                    <a:pt x="11154" y="31123"/>
                    <a:pt x="9289" y="30640"/>
                    <a:pt x="7735" y="30640"/>
                  </a:cubicBezTo>
                  <a:cubicBezTo>
                    <a:pt x="490" y="30640"/>
                    <a:pt x="0" y="41132"/>
                    <a:pt x="6547" y="44095"/>
                  </a:cubicBezTo>
                  <a:lnTo>
                    <a:pt x="15754" y="44095"/>
                  </a:lnTo>
                  <a:cubicBezTo>
                    <a:pt x="16787" y="37391"/>
                    <a:pt x="20243" y="34886"/>
                    <a:pt x="23474" y="34886"/>
                  </a:cubicBezTo>
                  <a:cubicBezTo>
                    <a:pt x="27141" y="34886"/>
                    <a:pt x="30518" y="38112"/>
                    <a:pt x="29732" y="42086"/>
                  </a:cubicBezTo>
                  <a:cubicBezTo>
                    <a:pt x="31114" y="40210"/>
                    <a:pt x="32217" y="39563"/>
                    <a:pt x="33025" y="39563"/>
                  </a:cubicBezTo>
                  <a:cubicBezTo>
                    <a:pt x="34091" y="39563"/>
                    <a:pt x="34642" y="40691"/>
                    <a:pt x="34642" y="41612"/>
                  </a:cubicBezTo>
                  <a:cubicBezTo>
                    <a:pt x="35451" y="40811"/>
                    <a:pt x="36176" y="40493"/>
                    <a:pt x="36785" y="40493"/>
                  </a:cubicBezTo>
                  <a:cubicBezTo>
                    <a:pt x="38382" y="40493"/>
                    <a:pt x="39174" y="42681"/>
                    <a:pt x="38548" y="44095"/>
                  </a:cubicBezTo>
                  <a:lnTo>
                    <a:pt x="50795" y="44095"/>
                  </a:lnTo>
                  <a:cubicBezTo>
                    <a:pt x="56372" y="36577"/>
                    <a:pt x="51873" y="35382"/>
                    <a:pt x="48450" y="35382"/>
                  </a:cubicBezTo>
                  <a:cubicBezTo>
                    <a:pt x="46855" y="35382"/>
                    <a:pt x="45495" y="35642"/>
                    <a:pt x="45495" y="35642"/>
                  </a:cubicBezTo>
                  <a:cubicBezTo>
                    <a:pt x="45495" y="35642"/>
                    <a:pt x="46821" y="32931"/>
                    <a:pt x="43960" y="32931"/>
                  </a:cubicBezTo>
                  <a:cubicBezTo>
                    <a:pt x="43350" y="32931"/>
                    <a:pt x="42550" y="33055"/>
                    <a:pt x="41505" y="33354"/>
                  </a:cubicBezTo>
                  <a:cubicBezTo>
                    <a:pt x="43696" y="32523"/>
                    <a:pt x="46774" y="28054"/>
                    <a:pt x="39780" y="28054"/>
                  </a:cubicBezTo>
                  <a:cubicBezTo>
                    <a:pt x="39026" y="28054"/>
                    <a:pt x="38155" y="28106"/>
                    <a:pt x="37153" y="28220"/>
                  </a:cubicBezTo>
                  <a:cubicBezTo>
                    <a:pt x="53477" y="19439"/>
                    <a:pt x="54709" y="6362"/>
                    <a:pt x="48823" y="6362"/>
                  </a:cubicBezTo>
                  <a:cubicBezTo>
                    <a:pt x="47547" y="6362"/>
                    <a:pt x="45936" y="6977"/>
                    <a:pt x="44072" y="8384"/>
                  </a:cubicBezTo>
                  <a:cubicBezTo>
                    <a:pt x="43765" y="9416"/>
                    <a:pt x="43597" y="10477"/>
                    <a:pt x="43542" y="11565"/>
                  </a:cubicBezTo>
                  <a:cubicBezTo>
                    <a:pt x="43249" y="11425"/>
                    <a:pt x="42942" y="11355"/>
                    <a:pt x="42635" y="11355"/>
                  </a:cubicBezTo>
                  <a:cubicBezTo>
                    <a:pt x="42328" y="11355"/>
                    <a:pt x="42021" y="11425"/>
                    <a:pt x="41728" y="11565"/>
                  </a:cubicBezTo>
                  <a:cubicBezTo>
                    <a:pt x="41170" y="11816"/>
                    <a:pt x="40752" y="12346"/>
                    <a:pt x="40584" y="12960"/>
                  </a:cubicBezTo>
                  <a:cubicBezTo>
                    <a:pt x="40500" y="11804"/>
                    <a:pt x="40028" y="11443"/>
                    <a:pt x="39472" y="11443"/>
                  </a:cubicBezTo>
                  <a:cubicBezTo>
                    <a:pt x="38553" y="11443"/>
                    <a:pt x="37404" y="12430"/>
                    <a:pt x="37404" y="12430"/>
                  </a:cubicBezTo>
                  <a:cubicBezTo>
                    <a:pt x="37404" y="12430"/>
                    <a:pt x="37327" y="10229"/>
                    <a:pt x="36039" y="10229"/>
                  </a:cubicBezTo>
                  <a:cubicBezTo>
                    <a:pt x="35424" y="10229"/>
                    <a:pt x="34535" y="10729"/>
                    <a:pt x="33247" y="12206"/>
                  </a:cubicBezTo>
                  <a:cubicBezTo>
                    <a:pt x="34056" y="9863"/>
                    <a:pt x="34307" y="7770"/>
                    <a:pt x="34140" y="5901"/>
                  </a:cubicBezTo>
                  <a:cubicBezTo>
                    <a:pt x="31897" y="1768"/>
                    <a:pt x="28484" y="0"/>
                    <a:pt x="25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5" name="Google Shape;20355;p55"/>
            <p:cNvSpPr/>
            <p:nvPr/>
          </p:nvSpPr>
          <p:spPr>
            <a:xfrm>
              <a:off x="6468200" y="4380400"/>
              <a:ext cx="585500" cy="230250"/>
            </a:xfrm>
            <a:custGeom>
              <a:rect b="b" l="l" r="r" t="t"/>
              <a:pathLst>
                <a:path extrusionOk="0" h="9210" w="23420">
                  <a:moveTo>
                    <a:pt x="7720" y="0"/>
                  </a:moveTo>
                  <a:cubicBezTo>
                    <a:pt x="4489" y="0"/>
                    <a:pt x="1033" y="2505"/>
                    <a:pt x="0" y="9209"/>
                  </a:cubicBezTo>
                  <a:lnTo>
                    <a:pt x="22794" y="9209"/>
                  </a:lnTo>
                  <a:cubicBezTo>
                    <a:pt x="23420" y="7795"/>
                    <a:pt x="22628" y="5607"/>
                    <a:pt x="21031" y="5607"/>
                  </a:cubicBezTo>
                  <a:cubicBezTo>
                    <a:pt x="20422" y="5607"/>
                    <a:pt x="19697" y="5925"/>
                    <a:pt x="18888" y="6726"/>
                  </a:cubicBezTo>
                  <a:cubicBezTo>
                    <a:pt x="18888" y="5805"/>
                    <a:pt x="18337" y="4677"/>
                    <a:pt x="17271" y="4677"/>
                  </a:cubicBezTo>
                  <a:cubicBezTo>
                    <a:pt x="16463" y="4677"/>
                    <a:pt x="15360" y="5324"/>
                    <a:pt x="13978" y="7200"/>
                  </a:cubicBezTo>
                  <a:cubicBezTo>
                    <a:pt x="14764" y="3226"/>
                    <a:pt x="11387" y="0"/>
                    <a:pt x="7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6" name="Google Shape;20356;p55"/>
            <p:cNvSpPr/>
            <p:nvPr/>
          </p:nvSpPr>
          <p:spPr>
            <a:xfrm>
              <a:off x="5544600" y="3389525"/>
              <a:ext cx="1383250" cy="1221125"/>
            </a:xfrm>
            <a:custGeom>
              <a:rect b="b" l="l" r="r" t="t"/>
              <a:pathLst>
                <a:path extrusionOk="0" h="48845" w="55330">
                  <a:moveTo>
                    <a:pt x="40851" y="1"/>
                  </a:moveTo>
                  <a:cubicBezTo>
                    <a:pt x="32107" y="1"/>
                    <a:pt x="22301" y="5202"/>
                    <a:pt x="20372" y="16091"/>
                  </a:cubicBezTo>
                  <a:cubicBezTo>
                    <a:pt x="18810" y="15170"/>
                    <a:pt x="17108" y="14668"/>
                    <a:pt x="15406" y="14528"/>
                  </a:cubicBezTo>
                  <a:lnTo>
                    <a:pt x="15406" y="14556"/>
                  </a:lnTo>
                  <a:cubicBezTo>
                    <a:pt x="5586" y="15477"/>
                    <a:pt x="4777" y="31630"/>
                    <a:pt x="19647" y="31630"/>
                  </a:cubicBezTo>
                  <a:cubicBezTo>
                    <a:pt x="17889" y="32021"/>
                    <a:pt x="12951" y="33583"/>
                    <a:pt x="16299" y="37796"/>
                  </a:cubicBezTo>
                  <a:cubicBezTo>
                    <a:pt x="14411" y="37345"/>
                    <a:pt x="12715" y="37143"/>
                    <a:pt x="11212" y="37143"/>
                  </a:cubicBezTo>
                  <a:cubicBezTo>
                    <a:pt x="2026" y="37143"/>
                    <a:pt x="1" y="44672"/>
                    <a:pt x="5083" y="48844"/>
                  </a:cubicBezTo>
                  <a:lnTo>
                    <a:pt x="27737" y="48844"/>
                  </a:lnTo>
                  <a:cubicBezTo>
                    <a:pt x="21190" y="45881"/>
                    <a:pt x="21680" y="35389"/>
                    <a:pt x="28925" y="35389"/>
                  </a:cubicBezTo>
                  <a:cubicBezTo>
                    <a:pt x="30479" y="35389"/>
                    <a:pt x="32344" y="35872"/>
                    <a:pt x="34517" y="37015"/>
                  </a:cubicBezTo>
                  <a:cubicBezTo>
                    <a:pt x="33285" y="35093"/>
                    <a:pt x="33571" y="33596"/>
                    <a:pt x="34539" y="33596"/>
                  </a:cubicBezTo>
                  <a:cubicBezTo>
                    <a:pt x="35215" y="33596"/>
                    <a:pt x="36224" y="34326"/>
                    <a:pt x="37279" y="36150"/>
                  </a:cubicBezTo>
                  <a:cubicBezTo>
                    <a:pt x="36866" y="34663"/>
                    <a:pt x="37309" y="32229"/>
                    <a:pt x="39783" y="32229"/>
                  </a:cubicBezTo>
                  <a:cubicBezTo>
                    <a:pt x="40653" y="32229"/>
                    <a:pt x="41772" y="32529"/>
                    <a:pt x="43194" y="33276"/>
                  </a:cubicBezTo>
                  <a:cubicBezTo>
                    <a:pt x="27046" y="18672"/>
                    <a:pt x="36666" y="4749"/>
                    <a:pt x="46257" y="4749"/>
                  </a:cubicBezTo>
                  <a:cubicBezTo>
                    <a:pt x="49674" y="4749"/>
                    <a:pt x="53087" y="6517"/>
                    <a:pt x="55330" y="10650"/>
                  </a:cubicBezTo>
                  <a:cubicBezTo>
                    <a:pt x="54745" y="3645"/>
                    <a:pt x="48170" y="1"/>
                    <a:pt x="408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7" name="Google Shape;20357;p55"/>
            <p:cNvSpPr/>
            <p:nvPr/>
          </p:nvSpPr>
          <p:spPr>
            <a:xfrm>
              <a:off x="7513700" y="4121675"/>
              <a:ext cx="59325" cy="75350"/>
            </a:xfrm>
            <a:custGeom>
              <a:rect b="b" l="l" r="r" t="t"/>
              <a:pathLst>
                <a:path extrusionOk="0" h="3014" w="2373">
                  <a:moveTo>
                    <a:pt x="2093" y="1"/>
                  </a:moveTo>
                  <a:cubicBezTo>
                    <a:pt x="1479" y="84"/>
                    <a:pt x="698" y="754"/>
                    <a:pt x="364" y="1396"/>
                  </a:cubicBezTo>
                  <a:cubicBezTo>
                    <a:pt x="1" y="2037"/>
                    <a:pt x="168" y="2456"/>
                    <a:pt x="447" y="3014"/>
                  </a:cubicBezTo>
                  <a:cubicBezTo>
                    <a:pt x="1061" y="2958"/>
                    <a:pt x="1507" y="2846"/>
                    <a:pt x="1842" y="2205"/>
                  </a:cubicBezTo>
                  <a:cubicBezTo>
                    <a:pt x="2205" y="1563"/>
                    <a:pt x="2372" y="559"/>
                    <a:pt x="20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8" name="Google Shape;20358;p55"/>
            <p:cNvSpPr/>
            <p:nvPr/>
          </p:nvSpPr>
          <p:spPr>
            <a:xfrm>
              <a:off x="7527650" y="4184200"/>
              <a:ext cx="60725" cy="30475"/>
            </a:xfrm>
            <a:custGeom>
              <a:rect b="b" l="l" r="r" t="t"/>
              <a:pathLst>
                <a:path extrusionOk="0" h="1219" w="2429">
                  <a:moveTo>
                    <a:pt x="1123" y="0"/>
                  </a:moveTo>
                  <a:cubicBezTo>
                    <a:pt x="1053" y="0"/>
                    <a:pt x="986" y="4"/>
                    <a:pt x="921" y="11"/>
                  </a:cubicBezTo>
                  <a:cubicBezTo>
                    <a:pt x="419" y="66"/>
                    <a:pt x="224" y="345"/>
                    <a:pt x="1" y="736"/>
                  </a:cubicBezTo>
                  <a:cubicBezTo>
                    <a:pt x="276" y="1011"/>
                    <a:pt x="506" y="1219"/>
                    <a:pt x="912" y="1219"/>
                  </a:cubicBezTo>
                  <a:cubicBezTo>
                    <a:pt x="959" y="1219"/>
                    <a:pt x="1009" y="1216"/>
                    <a:pt x="1061" y="1210"/>
                  </a:cubicBezTo>
                  <a:cubicBezTo>
                    <a:pt x="1563" y="1155"/>
                    <a:pt x="2205" y="820"/>
                    <a:pt x="2428" y="429"/>
                  </a:cubicBezTo>
                  <a:cubicBezTo>
                    <a:pt x="2160" y="162"/>
                    <a:pt x="1596" y="0"/>
                    <a:pt x="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9" name="Google Shape;20359;p55"/>
            <p:cNvSpPr/>
            <p:nvPr/>
          </p:nvSpPr>
          <p:spPr>
            <a:xfrm>
              <a:off x="7566025" y="4217000"/>
              <a:ext cx="60000" cy="30850"/>
            </a:xfrm>
            <a:custGeom>
              <a:rect b="b" l="l" r="r" t="t"/>
              <a:pathLst>
                <a:path extrusionOk="0" h="1234" w="2400">
                  <a:moveTo>
                    <a:pt x="897" y="0"/>
                  </a:moveTo>
                  <a:cubicBezTo>
                    <a:pt x="500" y="0"/>
                    <a:pt x="272" y="185"/>
                    <a:pt x="0" y="456"/>
                  </a:cubicBezTo>
                  <a:cubicBezTo>
                    <a:pt x="196" y="847"/>
                    <a:pt x="391" y="1126"/>
                    <a:pt x="893" y="1210"/>
                  </a:cubicBezTo>
                  <a:cubicBezTo>
                    <a:pt x="988" y="1225"/>
                    <a:pt x="1092" y="1233"/>
                    <a:pt x="1198" y="1233"/>
                  </a:cubicBezTo>
                  <a:cubicBezTo>
                    <a:pt x="1654" y="1233"/>
                    <a:pt x="2174" y="1090"/>
                    <a:pt x="2400" y="819"/>
                  </a:cubicBezTo>
                  <a:cubicBezTo>
                    <a:pt x="2204" y="428"/>
                    <a:pt x="1591" y="94"/>
                    <a:pt x="1060" y="10"/>
                  </a:cubicBezTo>
                  <a:cubicBezTo>
                    <a:pt x="1003" y="4"/>
                    <a:pt x="948" y="0"/>
                    <a:pt x="8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0" name="Google Shape;20360;p55"/>
            <p:cNvSpPr/>
            <p:nvPr/>
          </p:nvSpPr>
          <p:spPr>
            <a:xfrm>
              <a:off x="7600900" y="4189925"/>
              <a:ext cx="40475" cy="20425"/>
            </a:xfrm>
            <a:custGeom>
              <a:rect b="b" l="l" r="r" t="t"/>
              <a:pathLst>
                <a:path extrusionOk="0" h="817" w="1619">
                  <a:moveTo>
                    <a:pt x="747" y="1"/>
                  </a:moveTo>
                  <a:cubicBezTo>
                    <a:pt x="711" y="1"/>
                    <a:pt x="676" y="2"/>
                    <a:pt x="642" y="5"/>
                  </a:cubicBezTo>
                  <a:cubicBezTo>
                    <a:pt x="279" y="33"/>
                    <a:pt x="168" y="200"/>
                    <a:pt x="0" y="451"/>
                  </a:cubicBezTo>
                  <a:cubicBezTo>
                    <a:pt x="181" y="658"/>
                    <a:pt x="338" y="817"/>
                    <a:pt x="627" y="817"/>
                  </a:cubicBezTo>
                  <a:cubicBezTo>
                    <a:pt x="649" y="817"/>
                    <a:pt x="673" y="816"/>
                    <a:pt x="698" y="814"/>
                  </a:cubicBezTo>
                  <a:cubicBezTo>
                    <a:pt x="1032" y="786"/>
                    <a:pt x="1479" y="563"/>
                    <a:pt x="1618" y="312"/>
                  </a:cubicBezTo>
                  <a:cubicBezTo>
                    <a:pt x="1468" y="111"/>
                    <a:pt x="1069" y="1"/>
                    <a:pt x="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1" name="Google Shape;20361;p55"/>
            <p:cNvSpPr/>
            <p:nvPr/>
          </p:nvSpPr>
          <p:spPr>
            <a:xfrm>
              <a:off x="7584150" y="4121625"/>
              <a:ext cx="30725" cy="31075"/>
            </a:xfrm>
            <a:custGeom>
              <a:rect b="b" l="l" r="r" t="t"/>
              <a:pathLst>
                <a:path extrusionOk="0" h="1243" w="1229">
                  <a:moveTo>
                    <a:pt x="1119" y="0"/>
                  </a:moveTo>
                  <a:cubicBezTo>
                    <a:pt x="818" y="0"/>
                    <a:pt x="434" y="212"/>
                    <a:pt x="224" y="449"/>
                  </a:cubicBezTo>
                  <a:cubicBezTo>
                    <a:pt x="1" y="728"/>
                    <a:pt x="29" y="923"/>
                    <a:pt x="84" y="1230"/>
                  </a:cubicBezTo>
                  <a:cubicBezTo>
                    <a:pt x="154" y="1237"/>
                    <a:pt x="220" y="1243"/>
                    <a:pt x="284" y="1243"/>
                  </a:cubicBezTo>
                  <a:cubicBezTo>
                    <a:pt x="475" y="1243"/>
                    <a:pt x="642" y="1195"/>
                    <a:pt x="810" y="1007"/>
                  </a:cubicBezTo>
                  <a:cubicBezTo>
                    <a:pt x="1061" y="728"/>
                    <a:pt x="1228" y="282"/>
                    <a:pt x="1172" y="3"/>
                  </a:cubicBezTo>
                  <a:cubicBezTo>
                    <a:pt x="1155" y="1"/>
                    <a:pt x="1137" y="0"/>
                    <a:pt x="1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2" name="Google Shape;20362;p55"/>
            <p:cNvSpPr/>
            <p:nvPr/>
          </p:nvSpPr>
          <p:spPr>
            <a:xfrm>
              <a:off x="5756775" y="3729300"/>
              <a:ext cx="69075" cy="58200"/>
            </a:xfrm>
            <a:custGeom>
              <a:rect b="b" l="l" r="r" t="t"/>
              <a:pathLst>
                <a:path extrusionOk="0" h="2328" w="2763">
                  <a:moveTo>
                    <a:pt x="402" y="1"/>
                  </a:moveTo>
                  <a:cubicBezTo>
                    <a:pt x="277" y="1"/>
                    <a:pt x="161" y="14"/>
                    <a:pt x="56" y="44"/>
                  </a:cubicBezTo>
                  <a:cubicBezTo>
                    <a:pt x="0" y="658"/>
                    <a:pt x="530" y="1523"/>
                    <a:pt x="1116" y="1997"/>
                  </a:cubicBezTo>
                  <a:cubicBezTo>
                    <a:pt x="1421" y="2242"/>
                    <a:pt x="1693" y="2327"/>
                    <a:pt x="1977" y="2327"/>
                  </a:cubicBezTo>
                  <a:cubicBezTo>
                    <a:pt x="2213" y="2327"/>
                    <a:pt x="2456" y="2268"/>
                    <a:pt x="2734" y="2193"/>
                  </a:cubicBezTo>
                  <a:cubicBezTo>
                    <a:pt x="2762" y="1579"/>
                    <a:pt x="2734" y="1132"/>
                    <a:pt x="2176" y="658"/>
                  </a:cubicBezTo>
                  <a:cubicBezTo>
                    <a:pt x="1695" y="292"/>
                    <a:pt x="970" y="1"/>
                    <a:pt x="4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3" name="Google Shape;20363;p55"/>
            <p:cNvSpPr/>
            <p:nvPr/>
          </p:nvSpPr>
          <p:spPr>
            <a:xfrm>
              <a:off x="5816050" y="3721325"/>
              <a:ext cx="31400" cy="60700"/>
            </a:xfrm>
            <a:custGeom>
              <a:rect b="b" l="l" r="r" t="t"/>
              <a:pathLst>
                <a:path extrusionOk="0" h="2428" w="1256">
                  <a:moveTo>
                    <a:pt x="726" y="1"/>
                  </a:moveTo>
                  <a:cubicBezTo>
                    <a:pt x="335" y="224"/>
                    <a:pt x="56" y="893"/>
                    <a:pt x="28" y="1396"/>
                  </a:cubicBezTo>
                  <a:cubicBezTo>
                    <a:pt x="1" y="1926"/>
                    <a:pt x="224" y="2149"/>
                    <a:pt x="586" y="2428"/>
                  </a:cubicBezTo>
                  <a:cubicBezTo>
                    <a:pt x="949" y="2205"/>
                    <a:pt x="1200" y="1982"/>
                    <a:pt x="1228" y="1479"/>
                  </a:cubicBezTo>
                  <a:cubicBezTo>
                    <a:pt x="1256" y="949"/>
                    <a:pt x="1061" y="280"/>
                    <a:pt x="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4" name="Google Shape;20364;p55"/>
            <p:cNvSpPr/>
            <p:nvPr/>
          </p:nvSpPr>
          <p:spPr>
            <a:xfrm>
              <a:off x="5852325" y="3691350"/>
              <a:ext cx="36975" cy="57900"/>
            </a:xfrm>
            <a:custGeom>
              <a:rect b="b" l="l" r="r" t="t"/>
              <a:pathLst>
                <a:path extrusionOk="0" h="2316" w="1479">
                  <a:moveTo>
                    <a:pt x="1200" y="0"/>
                  </a:moveTo>
                  <a:cubicBezTo>
                    <a:pt x="781" y="112"/>
                    <a:pt x="335" y="698"/>
                    <a:pt x="168" y="1172"/>
                  </a:cubicBezTo>
                  <a:cubicBezTo>
                    <a:pt x="0" y="1674"/>
                    <a:pt x="168" y="1953"/>
                    <a:pt x="419" y="2316"/>
                  </a:cubicBezTo>
                  <a:cubicBezTo>
                    <a:pt x="865" y="2176"/>
                    <a:pt x="1144" y="2037"/>
                    <a:pt x="1312" y="1562"/>
                  </a:cubicBezTo>
                  <a:cubicBezTo>
                    <a:pt x="1479" y="1088"/>
                    <a:pt x="1479" y="363"/>
                    <a:pt x="1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5" name="Google Shape;20365;p55"/>
            <p:cNvSpPr/>
            <p:nvPr/>
          </p:nvSpPr>
          <p:spPr>
            <a:xfrm>
              <a:off x="5832800" y="3669025"/>
              <a:ext cx="21625" cy="41175"/>
            </a:xfrm>
            <a:custGeom>
              <a:rect b="b" l="l" r="r" t="t"/>
              <a:pathLst>
                <a:path extrusionOk="0" h="1647" w="865">
                  <a:moveTo>
                    <a:pt x="530" y="0"/>
                  </a:moveTo>
                  <a:cubicBezTo>
                    <a:pt x="279" y="168"/>
                    <a:pt x="84" y="586"/>
                    <a:pt x="56" y="949"/>
                  </a:cubicBezTo>
                  <a:cubicBezTo>
                    <a:pt x="0" y="1284"/>
                    <a:pt x="168" y="1451"/>
                    <a:pt x="391" y="1646"/>
                  </a:cubicBezTo>
                  <a:cubicBezTo>
                    <a:pt x="642" y="1479"/>
                    <a:pt x="809" y="1367"/>
                    <a:pt x="837" y="1005"/>
                  </a:cubicBezTo>
                  <a:cubicBezTo>
                    <a:pt x="865" y="670"/>
                    <a:pt x="753" y="196"/>
                    <a:pt x="5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6" name="Google Shape;20366;p55"/>
            <p:cNvSpPr/>
            <p:nvPr/>
          </p:nvSpPr>
          <p:spPr>
            <a:xfrm>
              <a:off x="5763750" y="3683625"/>
              <a:ext cx="30700" cy="32375"/>
            </a:xfrm>
            <a:custGeom>
              <a:rect b="b" l="l" r="r" t="t"/>
              <a:pathLst>
                <a:path extrusionOk="0" h="1295" w="1228">
                  <a:moveTo>
                    <a:pt x="127" y="0"/>
                  </a:moveTo>
                  <a:cubicBezTo>
                    <a:pt x="113" y="0"/>
                    <a:pt x="98" y="1"/>
                    <a:pt x="84" y="2"/>
                  </a:cubicBezTo>
                  <a:cubicBezTo>
                    <a:pt x="0" y="281"/>
                    <a:pt x="168" y="755"/>
                    <a:pt x="363" y="1007"/>
                  </a:cubicBezTo>
                  <a:cubicBezTo>
                    <a:pt x="544" y="1233"/>
                    <a:pt x="725" y="1294"/>
                    <a:pt x="936" y="1294"/>
                  </a:cubicBezTo>
                  <a:cubicBezTo>
                    <a:pt x="985" y="1294"/>
                    <a:pt x="1036" y="1291"/>
                    <a:pt x="1088" y="1286"/>
                  </a:cubicBezTo>
                  <a:cubicBezTo>
                    <a:pt x="1172" y="1007"/>
                    <a:pt x="1228" y="783"/>
                    <a:pt x="1004" y="504"/>
                  </a:cubicBezTo>
                  <a:cubicBezTo>
                    <a:pt x="818" y="265"/>
                    <a:pt x="429" y="0"/>
                    <a:pt x="1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7" name="Google Shape;20367;p55"/>
            <p:cNvSpPr/>
            <p:nvPr/>
          </p:nvSpPr>
          <p:spPr>
            <a:xfrm>
              <a:off x="6148750" y="4240950"/>
              <a:ext cx="60000" cy="66975"/>
            </a:xfrm>
            <a:custGeom>
              <a:rect b="b" l="l" r="r" t="t"/>
              <a:pathLst>
                <a:path extrusionOk="0" h="2679" w="2400">
                  <a:moveTo>
                    <a:pt x="196" y="1"/>
                  </a:moveTo>
                  <a:cubicBezTo>
                    <a:pt x="0" y="559"/>
                    <a:pt x="251" y="1507"/>
                    <a:pt x="670" y="2065"/>
                  </a:cubicBezTo>
                  <a:cubicBezTo>
                    <a:pt x="1061" y="2651"/>
                    <a:pt x="1507" y="2679"/>
                    <a:pt x="2121" y="2679"/>
                  </a:cubicBezTo>
                  <a:cubicBezTo>
                    <a:pt x="2316" y="2121"/>
                    <a:pt x="2400" y="1702"/>
                    <a:pt x="2009" y="1116"/>
                  </a:cubicBezTo>
                  <a:cubicBezTo>
                    <a:pt x="1591" y="559"/>
                    <a:pt x="782" y="1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8" name="Google Shape;20368;p55"/>
            <p:cNvSpPr/>
            <p:nvPr/>
          </p:nvSpPr>
          <p:spPr>
            <a:xfrm>
              <a:off x="6197575" y="4252100"/>
              <a:ext cx="34900" cy="55125"/>
            </a:xfrm>
            <a:custGeom>
              <a:rect b="b" l="l" r="r" t="t"/>
              <a:pathLst>
                <a:path extrusionOk="0" h="2205" w="1396">
                  <a:moveTo>
                    <a:pt x="1144" y="1"/>
                  </a:moveTo>
                  <a:cubicBezTo>
                    <a:pt x="754" y="113"/>
                    <a:pt x="307" y="670"/>
                    <a:pt x="140" y="1145"/>
                  </a:cubicBezTo>
                  <a:cubicBezTo>
                    <a:pt x="0" y="1591"/>
                    <a:pt x="140" y="1870"/>
                    <a:pt x="391" y="2205"/>
                  </a:cubicBezTo>
                  <a:cubicBezTo>
                    <a:pt x="781" y="2093"/>
                    <a:pt x="1088" y="1982"/>
                    <a:pt x="1256" y="1507"/>
                  </a:cubicBezTo>
                  <a:cubicBezTo>
                    <a:pt x="1395" y="1033"/>
                    <a:pt x="1395" y="336"/>
                    <a:pt x="1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9" name="Google Shape;20369;p55"/>
            <p:cNvSpPr/>
            <p:nvPr/>
          </p:nvSpPr>
          <p:spPr>
            <a:xfrm>
              <a:off x="6115975" y="4311350"/>
              <a:ext cx="43950" cy="46300"/>
            </a:xfrm>
            <a:custGeom>
              <a:rect b="b" l="l" r="r" t="t"/>
              <a:pathLst>
                <a:path extrusionOk="0" h="1852" w="1758">
                  <a:moveTo>
                    <a:pt x="186" y="1"/>
                  </a:moveTo>
                  <a:cubicBezTo>
                    <a:pt x="170" y="1"/>
                    <a:pt x="155" y="1"/>
                    <a:pt x="140" y="2"/>
                  </a:cubicBezTo>
                  <a:cubicBezTo>
                    <a:pt x="0" y="421"/>
                    <a:pt x="223" y="1062"/>
                    <a:pt x="530" y="1453"/>
                  </a:cubicBezTo>
                  <a:cubicBezTo>
                    <a:pt x="785" y="1777"/>
                    <a:pt x="1039" y="1852"/>
                    <a:pt x="1358" y="1852"/>
                  </a:cubicBezTo>
                  <a:cubicBezTo>
                    <a:pt x="1423" y="1852"/>
                    <a:pt x="1491" y="1848"/>
                    <a:pt x="1562" y="1844"/>
                  </a:cubicBezTo>
                  <a:cubicBezTo>
                    <a:pt x="1702" y="1425"/>
                    <a:pt x="1758" y="1118"/>
                    <a:pt x="1451" y="728"/>
                  </a:cubicBezTo>
                  <a:cubicBezTo>
                    <a:pt x="1155" y="351"/>
                    <a:pt x="600" y="1"/>
                    <a:pt x="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0" name="Google Shape;20370;p55"/>
            <p:cNvSpPr/>
            <p:nvPr/>
          </p:nvSpPr>
          <p:spPr>
            <a:xfrm>
              <a:off x="6246400" y="4252100"/>
              <a:ext cx="24425" cy="37000"/>
            </a:xfrm>
            <a:custGeom>
              <a:rect b="b" l="l" r="r" t="t"/>
              <a:pathLst>
                <a:path extrusionOk="0" h="1480" w="977">
                  <a:moveTo>
                    <a:pt x="809" y="1"/>
                  </a:moveTo>
                  <a:cubicBezTo>
                    <a:pt x="530" y="85"/>
                    <a:pt x="223" y="419"/>
                    <a:pt x="112" y="726"/>
                  </a:cubicBezTo>
                  <a:cubicBezTo>
                    <a:pt x="0" y="1033"/>
                    <a:pt x="84" y="1228"/>
                    <a:pt x="251" y="1480"/>
                  </a:cubicBezTo>
                  <a:cubicBezTo>
                    <a:pt x="530" y="1396"/>
                    <a:pt x="726" y="1312"/>
                    <a:pt x="837" y="1005"/>
                  </a:cubicBezTo>
                  <a:cubicBezTo>
                    <a:pt x="949" y="698"/>
                    <a:pt x="977" y="252"/>
                    <a:pt x="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1" name="Google Shape;20371;p55"/>
            <p:cNvSpPr/>
            <p:nvPr/>
          </p:nvSpPr>
          <p:spPr>
            <a:xfrm>
              <a:off x="6106200" y="4369900"/>
              <a:ext cx="39075" cy="19750"/>
            </a:xfrm>
            <a:custGeom>
              <a:rect b="b" l="l" r="r" t="t"/>
              <a:pathLst>
                <a:path extrusionOk="0" h="790" w="1563">
                  <a:moveTo>
                    <a:pt x="975" y="0"/>
                  </a:moveTo>
                  <a:cubicBezTo>
                    <a:pt x="949" y="0"/>
                    <a:pt x="922" y="1"/>
                    <a:pt x="893" y="4"/>
                  </a:cubicBezTo>
                  <a:cubicBezTo>
                    <a:pt x="586" y="32"/>
                    <a:pt x="140" y="227"/>
                    <a:pt x="1" y="478"/>
                  </a:cubicBezTo>
                  <a:cubicBezTo>
                    <a:pt x="176" y="679"/>
                    <a:pt x="555" y="789"/>
                    <a:pt x="873" y="789"/>
                  </a:cubicBezTo>
                  <a:cubicBezTo>
                    <a:pt x="908" y="789"/>
                    <a:pt x="943" y="788"/>
                    <a:pt x="977" y="785"/>
                  </a:cubicBezTo>
                  <a:cubicBezTo>
                    <a:pt x="1312" y="757"/>
                    <a:pt x="1423" y="590"/>
                    <a:pt x="1563" y="339"/>
                  </a:cubicBezTo>
                  <a:cubicBezTo>
                    <a:pt x="1410" y="134"/>
                    <a:pt x="1257" y="0"/>
                    <a:pt x="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2" name="Google Shape;20372;p55"/>
            <p:cNvSpPr/>
            <p:nvPr/>
          </p:nvSpPr>
          <p:spPr>
            <a:xfrm>
              <a:off x="6228250" y="3405375"/>
              <a:ext cx="60725" cy="67125"/>
            </a:xfrm>
            <a:custGeom>
              <a:rect b="b" l="l" r="r" t="t"/>
              <a:pathLst>
                <a:path extrusionOk="0" h="2685" w="2429">
                  <a:moveTo>
                    <a:pt x="196" y="0"/>
                  </a:moveTo>
                  <a:cubicBezTo>
                    <a:pt x="1" y="558"/>
                    <a:pt x="280" y="1507"/>
                    <a:pt x="670" y="2065"/>
                  </a:cubicBezTo>
                  <a:cubicBezTo>
                    <a:pt x="1037" y="2578"/>
                    <a:pt x="1424" y="2684"/>
                    <a:pt x="1908" y="2684"/>
                  </a:cubicBezTo>
                  <a:cubicBezTo>
                    <a:pt x="1977" y="2684"/>
                    <a:pt x="2048" y="2682"/>
                    <a:pt x="2121" y="2679"/>
                  </a:cubicBezTo>
                  <a:cubicBezTo>
                    <a:pt x="2317" y="2121"/>
                    <a:pt x="2428" y="1702"/>
                    <a:pt x="2010" y="1116"/>
                  </a:cubicBezTo>
                  <a:cubicBezTo>
                    <a:pt x="1619" y="558"/>
                    <a:pt x="810" y="0"/>
                    <a:pt x="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3" name="Google Shape;20373;p55"/>
            <p:cNvSpPr/>
            <p:nvPr/>
          </p:nvSpPr>
          <p:spPr>
            <a:xfrm>
              <a:off x="6277075" y="3416525"/>
              <a:ext cx="35600" cy="55125"/>
            </a:xfrm>
            <a:custGeom>
              <a:rect b="b" l="l" r="r" t="t"/>
              <a:pathLst>
                <a:path extrusionOk="0" h="2205" w="1424">
                  <a:moveTo>
                    <a:pt x="1173" y="1"/>
                  </a:moveTo>
                  <a:cubicBezTo>
                    <a:pt x="754" y="112"/>
                    <a:pt x="336" y="670"/>
                    <a:pt x="168" y="1145"/>
                  </a:cubicBezTo>
                  <a:cubicBezTo>
                    <a:pt x="1" y="1591"/>
                    <a:pt x="168" y="1870"/>
                    <a:pt x="419" y="2205"/>
                  </a:cubicBezTo>
                  <a:cubicBezTo>
                    <a:pt x="810" y="2093"/>
                    <a:pt x="1089" y="1982"/>
                    <a:pt x="1256" y="1507"/>
                  </a:cubicBezTo>
                  <a:cubicBezTo>
                    <a:pt x="1424" y="1033"/>
                    <a:pt x="1424" y="336"/>
                    <a:pt x="1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4" name="Google Shape;20374;p55"/>
            <p:cNvSpPr/>
            <p:nvPr/>
          </p:nvSpPr>
          <p:spPr>
            <a:xfrm>
              <a:off x="6205950" y="3455625"/>
              <a:ext cx="55825" cy="31250"/>
            </a:xfrm>
            <a:custGeom>
              <a:rect b="b" l="l" r="r" t="t"/>
              <a:pathLst>
                <a:path extrusionOk="0" h="1250" w="2233">
                  <a:moveTo>
                    <a:pt x="901" y="1"/>
                  </a:moveTo>
                  <a:cubicBezTo>
                    <a:pt x="554" y="1"/>
                    <a:pt x="208" y="77"/>
                    <a:pt x="0" y="250"/>
                  </a:cubicBezTo>
                  <a:cubicBezTo>
                    <a:pt x="140" y="641"/>
                    <a:pt x="698" y="1059"/>
                    <a:pt x="1172" y="1199"/>
                  </a:cubicBezTo>
                  <a:cubicBezTo>
                    <a:pt x="1283" y="1234"/>
                    <a:pt x="1385" y="1249"/>
                    <a:pt x="1479" y="1249"/>
                  </a:cubicBezTo>
                  <a:cubicBezTo>
                    <a:pt x="1761" y="1249"/>
                    <a:pt x="1981" y="1108"/>
                    <a:pt x="2232" y="920"/>
                  </a:cubicBezTo>
                  <a:cubicBezTo>
                    <a:pt x="2093" y="529"/>
                    <a:pt x="1981" y="250"/>
                    <a:pt x="1507" y="83"/>
                  </a:cubicBezTo>
                  <a:cubicBezTo>
                    <a:pt x="1326" y="30"/>
                    <a:pt x="1113" y="1"/>
                    <a:pt x="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5" name="Google Shape;20375;p55"/>
            <p:cNvSpPr/>
            <p:nvPr/>
          </p:nvSpPr>
          <p:spPr>
            <a:xfrm>
              <a:off x="6325900" y="3416525"/>
              <a:ext cx="24450" cy="37000"/>
            </a:xfrm>
            <a:custGeom>
              <a:rect b="b" l="l" r="r" t="t"/>
              <a:pathLst>
                <a:path extrusionOk="0" h="1480" w="978">
                  <a:moveTo>
                    <a:pt x="838" y="1"/>
                  </a:moveTo>
                  <a:cubicBezTo>
                    <a:pt x="559" y="85"/>
                    <a:pt x="252" y="419"/>
                    <a:pt x="140" y="726"/>
                  </a:cubicBezTo>
                  <a:cubicBezTo>
                    <a:pt x="1" y="1033"/>
                    <a:pt x="112" y="1228"/>
                    <a:pt x="280" y="1479"/>
                  </a:cubicBezTo>
                  <a:cubicBezTo>
                    <a:pt x="531" y="1396"/>
                    <a:pt x="726" y="1312"/>
                    <a:pt x="866" y="1005"/>
                  </a:cubicBezTo>
                  <a:cubicBezTo>
                    <a:pt x="977" y="698"/>
                    <a:pt x="977" y="252"/>
                    <a:pt x="8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6" name="Google Shape;20376;p55"/>
            <p:cNvSpPr/>
            <p:nvPr/>
          </p:nvSpPr>
          <p:spPr>
            <a:xfrm>
              <a:off x="6187800" y="3505725"/>
              <a:ext cx="39100" cy="19750"/>
            </a:xfrm>
            <a:custGeom>
              <a:rect b="b" l="l" r="r" t="t"/>
              <a:pathLst>
                <a:path extrusionOk="0" h="790" w="1564">
                  <a:moveTo>
                    <a:pt x="975" y="0"/>
                  </a:moveTo>
                  <a:cubicBezTo>
                    <a:pt x="949" y="0"/>
                    <a:pt x="922" y="2"/>
                    <a:pt x="894" y="4"/>
                  </a:cubicBezTo>
                  <a:cubicBezTo>
                    <a:pt x="587" y="32"/>
                    <a:pt x="140" y="227"/>
                    <a:pt x="1" y="478"/>
                  </a:cubicBezTo>
                  <a:cubicBezTo>
                    <a:pt x="176" y="679"/>
                    <a:pt x="555" y="789"/>
                    <a:pt x="873" y="789"/>
                  </a:cubicBezTo>
                  <a:cubicBezTo>
                    <a:pt x="908" y="789"/>
                    <a:pt x="943" y="788"/>
                    <a:pt x="977" y="785"/>
                  </a:cubicBezTo>
                  <a:cubicBezTo>
                    <a:pt x="1312" y="757"/>
                    <a:pt x="1424" y="590"/>
                    <a:pt x="1563" y="339"/>
                  </a:cubicBezTo>
                  <a:cubicBezTo>
                    <a:pt x="1410" y="134"/>
                    <a:pt x="1257" y="0"/>
                    <a:pt x="9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7" name="Google Shape;20377;p55"/>
            <p:cNvSpPr/>
            <p:nvPr/>
          </p:nvSpPr>
          <p:spPr>
            <a:xfrm>
              <a:off x="5563575" y="3970725"/>
              <a:ext cx="83025" cy="44700"/>
            </a:xfrm>
            <a:custGeom>
              <a:rect b="b" l="l" r="r" t="t"/>
              <a:pathLst>
                <a:path extrusionOk="0" h="1788" w="3321">
                  <a:moveTo>
                    <a:pt x="2193" y="1"/>
                  </a:moveTo>
                  <a:cubicBezTo>
                    <a:pt x="2055" y="1"/>
                    <a:pt x="1903" y="22"/>
                    <a:pt x="1730" y="68"/>
                  </a:cubicBezTo>
                  <a:cubicBezTo>
                    <a:pt x="1032" y="236"/>
                    <a:pt x="195" y="822"/>
                    <a:pt x="0" y="1408"/>
                  </a:cubicBezTo>
                  <a:cubicBezTo>
                    <a:pt x="311" y="1664"/>
                    <a:pt x="850" y="1788"/>
                    <a:pt x="1381" y="1788"/>
                  </a:cubicBezTo>
                  <a:cubicBezTo>
                    <a:pt x="1660" y="1788"/>
                    <a:pt x="1936" y="1754"/>
                    <a:pt x="2176" y="1687"/>
                  </a:cubicBezTo>
                  <a:cubicBezTo>
                    <a:pt x="2902" y="1491"/>
                    <a:pt x="3097" y="1101"/>
                    <a:pt x="3320" y="515"/>
                  </a:cubicBezTo>
                  <a:cubicBezTo>
                    <a:pt x="2938" y="217"/>
                    <a:pt x="2636" y="1"/>
                    <a:pt x="2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8" name="Google Shape;20378;p55"/>
            <p:cNvSpPr/>
            <p:nvPr/>
          </p:nvSpPr>
          <p:spPr>
            <a:xfrm>
              <a:off x="5599825" y="3938275"/>
              <a:ext cx="48850" cy="41275"/>
            </a:xfrm>
            <a:custGeom>
              <a:rect b="b" l="l" r="r" t="t"/>
              <a:pathLst>
                <a:path extrusionOk="0" h="1651" w="1954">
                  <a:moveTo>
                    <a:pt x="257" y="0"/>
                  </a:moveTo>
                  <a:cubicBezTo>
                    <a:pt x="175" y="0"/>
                    <a:pt x="98" y="9"/>
                    <a:pt x="29" y="27"/>
                  </a:cubicBezTo>
                  <a:cubicBezTo>
                    <a:pt x="1" y="474"/>
                    <a:pt x="364" y="1087"/>
                    <a:pt x="782" y="1422"/>
                  </a:cubicBezTo>
                  <a:cubicBezTo>
                    <a:pt x="998" y="1592"/>
                    <a:pt x="1188" y="1650"/>
                    <a:pt x="1390" y="1650"/>
                  </a:cubicBezTo>
                  <a:cubicBezTo>
                    <a:pt x="1554" y="1650"/>
                    <a:pt x="1726" y="1612"/>
                    <a:pt x="1926" y="1562"/>
                  </a:cubicBezTo>
                  <a:cubicBezTo>
                    <a:pt x="1954" y="1115"/>
                    <a:pt x="1926" y="808"/>
                    <a:pt x="1535" y="474"/>
                  </a:cubicBezTo>
                  <a:cubicBezTo>
                    <a:pt x="1209" y="217"/>
                    <a:pt x="670" y="0"/>
                    <a:pt x="2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9" name="Google Shape;20379;p55"/>
            <p:cNvSpPr/>
            <p:nvPr/>
          </p:nvSpPr>
          <p:spPr>
            <a:xfrm>
              <a:off x="5601225" y="3882450"/>
              <a:ext cx="43975" cy="49550"/>
            </a:xfrm>
            <a:custGeom>
              <a:rect b="b" l="l" r="r" t="t"/>
              <a:pathLst>
                <a:path extrusionOk="0" h="1982" w="1759">
                  <a:moveTo>
                    <a:pt x="140" y="0"/>
                  </a:moveTo>
                  <a:cubicBezTo>
                    <a:pt x="1" y="391"/>
                    <a:pt x="196" y="1088"/>
                    <a:pt x="503" y="1507"/>
                  </a:cubicBezTo>
                  <a:cubicBezTo>
                    <a:pt x="782" y="1925"/>
                    <a:pt x="1117" y="1981"/>
                    <a:pt x="1563" y="1981"/>
                  </a:cubicBezTo>
                  <a:cubicBezTo>
                    <a:pt x="1702" y="1563"/>
                    <a:pt x="1758" y="1228"/>
                    <a:pt x="1479" y="809"/>
                  </a:cubicBezTo>
                  <a:cubicBezTo>
                    <a:pt x="1172" y="391"/>
                    <a:pt x="587" y="0"/>
                    <a:pt x="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0" name="Google Shape;20380;p55"/>
            <p:cNvSpPr/>
            <p:nvPr/>
          </p:nvSpPr>
          <p:spPr>
            <a:xfrm>
              <a:off x="5564950" y="3898225"/>
              <a:ext cx="32125" cy="28475"/>
            </a:xfrm>
            <a:custGeom>
              <a:rect b="b" l="l" r="r" t="t"/>
              <a:pathLst>
                <a:path extrusionOk="0" h="1139" w="1285">
                  <a:moveTo>
                    <a:pt x="147" y="0"/>
                  </a:moveTo>
                  <a:cubicBezTo>
                    <a:pt x="105" y="0"/>
                    <a:pt x="65" y="4"/>
                    <a:pt x="29" y="11"/>
                  </a:cubicBezTo>
                  <a:cubicBezTo>
                    <a:pt x="1" y="318"/>
                    <a:pt x="224" y="736"/>
                    <a:pt x="503" y="960"/>
                  </a:cubicBezTo>
                  <a:cubicBezTo>
                    <a:pt x="656" y="1096"/>
                    <a:pt x="799" y="1138"/>
                    <a:pt x="950" y="1138"/>
                  </a:cubicBezTo>
                  <a:cubicBezTo>
                    <a:pt x="1047" y="1138"/>
                    <a:pt x="1147" y="1121"/>
                    <a:pt x="1256" y="1099"/>
                  </a:cubicBezTo>
                  <a:cubicBezTo>
                    <a:pt x="1284" y="792"/>
                    <a:pt x="1284" y="569"/>
                    <a:pt x="1033" y="346"/>
                  </a:cubicBezTo>
                  <a:cubicBezTo>
                    <a:pt x="791" y="152"/>
                    <a:pt x="422" y="0"/>
                    <a:pt x="1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1" name="Google Shape;20381;p55"/>
            <p:cNvSpPr/>
            <p:nvPr/>
          </p:nvSpPr>
          <p:spPr>
            <a:xfrm>
              <a:off x="5530075" y="3961175"/>
              <a:ext cx="41175" cy="19725"/>
            </a:xfrm>
            <a:custGeom>
              <a:rect b="b" l="l" r="r" t="t"/>
              <a:pathLst>
                <a:path extrusionOk="0" h="789" w="1647">
                  <a:moveTo>
                    <a:pt x="1048" y="1"/>
                  </a:moveTo>
                  <a:cubicBezTo>
                    <a:pt x="1025" y="1"/>
                    <a:pt x="1002" y="2"/>
                    <a:pt x="977" y="4"/>
                  </a:cubicBezTo>
                  <a:cubicBezTo>
                    <a:pt x="615" y="4"/>
                    <a:pt x="168" y="171"/>
                    <a:pt x="1" y="422"/>
                  </a:cubicBezTo>
                  <a:cubicBezTo>
                    <a:pt x="180" y="652"/>
                    <a:pt x="569" y="789"/>
                    <a:pt x="912" y="789"/>
                  </a:cubicBezTo>
                  <a:cubicBezTo>
                    <a:pt x="943" y="789"/>
                    <a:pt x="975" y="788"/>
                    <a:pt x="1005" y="785"/>
                  </a:cubicBezTo>
                  <a:cubicBezTo>
                    <a:pt x="1340" y="785"/>
                    <a:pt x="1480" y="618"/>
                    <a:pt x="1647" y="367"/>
                  </a:cubicBezTo>
                  <a:cubicBezTo>
                    <a:pt x="1466" y="160"/>
                    <a:pt x="1333" y="1"/>
                    <a:pt x="10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2" name="Google Shape;20382;p55"/>
            <p:cNvSpPr/>
            <p:nvPr/>
          </p:nvSpPr>
          <p:spPr>
            <a:xfrm>
              <a:off x="5172275" y="4366900"/>
              <a:ext cx="83025" cy="44875"/>
            </a:xfrm>
            <a:custGeom>
              <a:rect b="b" l="l" r="r" t="t"/>
              <a:pathLst>
                <a:path extrusionOk="0" h="1795" w="3321">
                  <a:moveTo>
                    <a:pt x="2194" y="0"/>
                  </a:moveTo>
                  <a:cubicBezTo>
                    <a:pt x="2056" y="0"/>
                    <a:pt x="1903" y="22"/>
                    <a:pt x="1730" y="68"/>
                  </a:cubicBezTo>
                  <a:cubicBezTo>
                    <a:pt x="1033" y="263"/>
                    <a:pt x="196" y="821"/>
                    <a:pt x="1" y="1407"/>
                  </a:cubicBezTo>
                  <a:cubicBezTo>
                    <a:pt x="304" y="1675"/>
                    <a:pt x="825" y="1794"/>
                    <a:pt x="1343" y="1794"/>
                  </a:cubicBezTo>
                  <a:cubicBezTo>
                    <a:pt x="1635" y="1794"/>
                    <a:pt x="1926" y="1757"/>
                    <a:pt x="2177" y="1686"/>
                  </a:cubicBezTo>
                  <a:cubicBezTo>
                    <a:pt x="2902" y="1519"/>
                    <a:pt x="3098" y="1100"/>
                    <a:pt x="3321" y="514"/>
                  </a:cubicBezTo>
                  <a:cubicBezTo>
                    <a:pt x="2938" y="217"/>
                    <a:pt x="2637" y="0"/>
                    <a:pt x="2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3" name="Google Shape;20383;p55"/>
            <p:cNvSpPr/>
            <p:nvPr/>
          </p:nvSpPr>
          <p:spPr>
            <a:xfrm>
              <a:off x="5208550" y="4334425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4" name="Google Shape;20384;p55"/>
            <p:cNvSpPr/>
            <p:nvPr/>
          </p:nvSpPr>
          <p:spPr>
            <a:xfrm>
              <a:off x="5209950" y="4278625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5" name="Google Shape;20385;p55"/>
            <p:cNvSpPr/>
            <p:nvPr/>
          </p:nvSpPr>
          <p:spPr>
            <a:xfrm>
              <a:off x="5472200" y="4148875"/>
              <a:ext cx="20950" cy="40475"/>
            </a:xfrm>
            <a:custGeom>
              <a:rect b="b" l="l" r="r" t="t"/>
              <a:pathLst>
                <a:path extrusionOk="0" h="1619" w="838">
                  <a:moveTo>
                    <a:pt x="363" y="1"/>
                  </a:moveTo>
                  <a:cubicBezTo>
                    <a:pt x="140" y="168"/>
                    <a:pt x="0" y="643"/>
                    <a:pt x="0" y="977"/>
                  </a:cubicBezTo>
                  <a:cubicBezTo>
                    <a:pt x="28" y="1340"/>
                    <a:pt x="196" y="1479"/>
                    <a:pt x="447" y="1619"/>
                  </a:cubicBezTo>
                  <a:cubicBezTo>
                    <a:pt x="670" y="1452"/>
                    <a:pt x="837" y="1284"/>
                    <a:pt x="809" y="949"/>
                  </a:cubicBezTo>
                  <a:cubicBezTo>
                    <a:pt x="809" y="615"/>
                    <a:pt x="614" y="168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6" name="Google Shape;20386;p55"/>
            <p:cNvSpPr/>
            <p:nvPr/>
          </p:nvSpPr>
          <p:spPr>
            <a:xfrm>
              <a:off x="5402450" y="4163525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7" name="Google Shape;20387;p55"/>
            <p:cNvSpPr/>
            <p:nvPr/>
          </p:nvSpPr>
          <p:spPr>
            <a:xfrm>
              <a:off x="6690675" y="3479300"/>
              <a:ext cx="55125" cy="108825"/>
            </a:xfrm>
            <a:custGeom>
              <a:rect b="b" l="l" r="r" t="t"/>
              <a:pathLst>
                <a:path extrusionOk="0" h="4353" w="2205">
                  <a:moveTo>
                    <a:pt x="1173" y="1"/>
                  </a:moveTo>
                  <a:cubicBezTo>
                    <a:pt x="503" y="419"/>
                    <a:pt x="57" y="1647"/>
                    <a:pt x="29" y="2567"/>
                  </a:cubicBezTo>
                  <a:cubicBezTo>
                    <a:pt x="1" y="3488"/>
                    <a:pt x="419" y="3879"/>
                    <a:pt x="1033" y="4353"/>
                  </a:cubicBezTo>
                  <a:cubicBezTo>
                    <a:pt x="1703" y="3934"/>
                    <a:pt x="2149" y="3544"/>
                    <a:pt x="2177" y="2623"/>
                  </a:cubicBezTo>
                  <a:cubicBezTo>
                    <a:pt x="2205" y="1703"/>
                    <a:pt x="1814" y="475"/>
                    <a:pt x="1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8" name="Google Shape;20388;p55"/>
            <p:cNvSpPr/>
            <p:nvPr/>
          </p:nvSpPr>
          <p:spPr>
            <a:xfrm>
              <a:off x="6766700" y="3543750"/>
              <a:ext cx="64200" cy="49175"/>
            </a:xfrm>
            <a:custGeom>
              <a:rect b="b" l="l" r="r" t="t"/>
              <a:pathLst>
                <a:path extrusionOk="0" h="1967" w="2568">
                  <a:moveTo>
                    <a:pt x="2103" y="1"/>
                  </a:moveTo>
                  <a:cubicBezTo>
                    <a:pt x="1606" y="1"/>
                    <a:pt x="1010" y="194"/>
                    <a:pt x="615" y="464"/>
                  </a:cubicBezTo>
                  <a:cubicBezTo>
                    <a:pt x="57" y="826"/>
                    <a:pt x="1" y="1217"/>
                    <a:pt x="1" y="1775"/>
                  </a:cubicBezTo>
                  <a:cubicBezTo>
                    <a:pt x="272" y="1889"/>
                    <a:pt x="507" y="1967"/>
                    <a:pt x="743" y="1967"/>
                  </a:cubicBezTo>
                  <a:cubicBezTo>
                    <a:pt x="967" y="1967"/>
                    <a:pt x="1193" y="1896"/>
                    <a:pt x="1452" y="1719"/>
                  </a:cubicBezTo>
                  <a:cubicBezTo>
                    <a:pt x="2010" y="1356"/>
                    <a:pt x="2540" y="631"/>
                    <a:pt x="2568" y="73"/>
                  </a:cubicBezTo>
                  <a:cubicBezTo>
                    <a:pt x="2432" y="23"/>
                    <a:pt x="2274" y="1"/>
                    <a:pt x="2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9" name="Google Shape;20389;p55"/>
            <p:cNvSpPr/>
            <p:nvPr/>
          </p:nvSpPr>
          <p:spPr>
            <a:xfrm>
              <a:off x="6784150" y="3622725"/>
              <a:ext cx="73250" cy="41600"/>
            </a:xfrm>
            <a:custGeom>
              <a:rect b="b" l="l" r="r" t="t"/>
              <a:pathLst>
                <a:path extrusionOk="0" h="1664" w="2930">
                  <a:moveTo>
                    <a:pt x="1797" y="1"/>
                  </a:moveTo>
                  <a:cubicBezTo>
                    <a:pt x="1499" y="1"/>
                    <a:pt x="1199" y="43"/>
                    <a:pt x="949" y="123"/>
                  </a:cubicBezTo>
                  <a:cubicBezTo>
                    <a:pt x="335" y="346"/>
                    <a:pt x="168" y="708"/>
                    <a:pt x="0" y="1238"/>
                  </a:cubicBezTo>
                  <a:cubicBezTo>
                    <a:pt x="342" y="1480"/>
                    <a:pt x="612" y="1663"/>
                    <a:pt x="976" y="1663"/>
                  </a:cubicBezTo>
                  <a:cubicBezTo>
                    <a:pt x="1117" y="1663"/>
                    <a:pt x="1272" y="1636"/>
                    <a:pt x="1451" y="1573"/>
                  </a:cubicBezTo>
                  <a:cubicBezTo>
                    <a:pt x="2065" y="1378"/>
                    <a:pt x="2790" y="820"/>
                    <a:pt x="2930" y="290"/>
                  </a:cubicBezTo>
                  <a:cubicBezTo>
                    <a:pt x="2665" y="91"/>
                    <a:pt x="2233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0" name="Google Shape;20390;p55"/>
            <p:cNvSpPr/>
            <p:nvPr/>
          </p:nvSpPr>
          <p:spPr>
            <a:xfrm>
              <a:off x="6807850" y="3574150"/>
              <a:ext cx="44675" cy="32675"/>
            </a:xfrm>
            <a:custGeom>
              <a:rect b="b" l="l" r="r" t="t"/>
              <a:pathLst>
                <a:path extrusionOk="0" h="1307" w="1787">
                  <a:moveTo>
                    <a:pt x="1443" y="1"/>
                  </a:moveTo>
                  <a:cubicBezTo>
                    <a:pt x="1114" y="1"/>
                    <a:pt x="730" y="119"/>
                    <a:pt x="447" y="280"/>
                  </a:cubicBezTo>
                  <a:cubicBezTo>
                    <a:pt x="85" y="503"/>
                    <a:pt x="29" y="782"/>
                    <a:pt x="1" y="1173"/>
                  </a:cubicBezTo>
                  <a:cubicBezTo>
                    <a:pt x="195" y="1247"/>
                    <a:pt x="357" y="1306"/>
                    <a:pt x="526" y="1306"/>
                  </a:cubicBezTo>
                  <a:cubicBezTo>
                    <a:pt x="672" y="1306"/>
                    <a:pt x="824" y="1262"/>
                    <a:pt x="1005" y="1145"/>
                  </a:cubicBezTo>
                  <a:cubicBezTo>
                    <a:pt x="1368" y="922"/>
                    <a:pt x="1759" y="447"/>
                    <a:pt x="1787" y="57"/>
                  </a:cubicBezTo>
                  <a:cubicBezTo>
                    <a:pt x="1686" y="18"/>
                    <a:pt x="1569" y="1"/>
                    <a:pt x="1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1" name="Google Shape;20391;p55"/>
            <p:cNvSpPr/>
            <p:nvPr/>
          </p:nvSpPr>
          <p:spPr>
            <a:xfrm>
              <a:off x="6753450" y="3505800"/>
              <a:ext cx="30025" cy="50250"/>
            </a:xfrm>
            <a:custGeom>
              <a:rect b="b" l="l" r="r" t="t"/>
              <a:pathLst>
                <a:path extrusionOk="0" h="2010" w="1201">
                  <a:moveTo>
                    <a:pt x="922" y="1"/>
                  </a:moveTo>
                  <a:cubicBezTo>
                    <a:pt x="559" y="140"/>
                    <a:pt x="224" y="643"/>
                    <a:pt x="112" y="1061"/>
                  </a:cubicBezTo>
                  <a:cubicBezTo>
                    <a:pt x="1" y="1480"/>
                    <a:pt x="140" y="1703"/>
                    <a:pt x="391" y="2010"/>
                  </a:cubicBezTo>
                  <a:cubicBezTo>
                    <a:pt x="726" y="1870"/>
                    <a:pt x="977" y="1759"/>
                    <a:pt x="1089" y="1312"/>
                  </a:cubicBezTo>
                  <a:cubicBezTo>
                    <a:pt x="1201" y="894"/>
                    <a:pt x="1173" y="280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2" name="Google Shape;20392;p55"/>
            <p:cNvSpPr/>
            <p:nvPr/>
          </p:nvSpPr>
          <p:spPr>
            <a:xfrm>
              <a:off x="6139675" y="4058725"/>
              <a:ext cx="108150" cy="54625"/>
            </a:xfrm>
            <a:custGeom>
              <a:rect b="b" l="l" r="r" t="t"/>
              <a:pathLst>
                <a:path extrusionOk="0" h="2185" w="4326">
                  <a:moveTo>
                    <a:pt x="2212" y="0"/>
                  </a:moveTo>
                  <a:cubicBezTo>
                    <a:pt x="1379" y="0"/>
                    <a:pt x="440" y="275"/>
                    <a:pt x="1" y="761"/>
                  </a:cubicBezTo>
                  <a:cubicBezTo>
                    <a:pt x="363" y="1459"/>
                    <a:pt x="1507" y="2044"/>
                    <a:pt x="2428" y="2156"/>
                  </a:cubicBezTo>
                  <a:cubicBezTo>
                    <a:pt x="2555" y="2175"/>
                    <a:pt x="2672" y="2184"/>
                    <a:pt x="2782" y="2184"/>
                  </a:cubicBezTo>
                  <a:cubicBezTo>
                    <a:pt x="3473" y="2184"/>
                    <a:pt x="3868" y="1824"/>
                    <a:pt x="4325" y="1319"/>
                  </a:cubicBezTo>
                  <a:cubicBezTo>
                    <a:pt x="3962" y="622"/>
                    <a:pt x="3628" y="147"/>
                    <a:pt x="2707" y="36"/>
                  </a:cubicBezTo>
                  <a:cubicBezTo>
                    <a:pt x="2550" y="12"/>
                    <a:pt x="2383" y="0"/>
                    <a:pt x="2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3" name="Google Shape;20393;p55"/>
            <p:cNvSpPr/>
            <p:nvPr/>
          </p:nvSpPr>
          <p:spPr>
            <a:xfrm>
              <a:off x="6209425" y="4017750"/>
              <a:ext cx="53025" cy="67700"/>
            </a:xfrm>
            <a:custGeom>
              <a:rect b="b" l="l" r="r" t="t"/>
              <a:pathLst>
                <a:path extrusionOk="0" h="2708" w="2121">
                  <a:moveTo>
                    <a:pt x="252" y="1"/>
                  </a:moveTo>
                  <a:cubicBezTo>
                    <a:pt x="1" y="503"/>
                    <a:pt x="140" y="1396"/>
                    <a:pt x="447" y="1982"/>
                  </a:cubicBezTo>
                  <a:cubicBezTo>
                    <a:pt x="754" y="2540"/>
                    <a:pt x="1172" y="2651"/>
                    <a:pt x="1730" y="2707"/>
                  </a:cubicBezTo>
                  <a:cubicBezTo>
                    <a:pt x="1981" y="2205"/>
                    <a:pt x="2121" y="1842"/>
                    <a:pt x="1814" y="1256"/>
                  </a:cubicBezTo>
                  <a:cubicBezTo>
                    <a:pt x="1507" y="670"/>
                    <a:pt x="810" y="57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4" name="Google Shape;20394;p55"/>
            <p:cNvSpPr/>
            <p:nvPr/>
          </p:nvSpPr>
          <p:spPr>
            <a:xfrm>
              <a:off x="6293125" y="3959175"/>
              <a:ext cx="44675" cy="75350"/>
            </a:xfrm>
            <a:custGeom>
              <a:rect b="b" l="l" r="r" t="t"/>
              <a:pathLst>
                <a:path extrusionOk="0" h="3014" w="1787">
                  <a:moveTo>
                    <a:pt x="503" y="0"/>
                  </a:moveTo>
                  <a:cubicBezTo>
                    <a:pt x="112" y="419"/>
                    <a:pt x="0" y="1312"/>
                    <a:pt x="140" y="1953"/>
                  </a:cubicBezTo>
                  <a:cubicBezTo>
                    <a:pt x="307" y="2595"/>
                    <a:pt x="642" y="2790"/>
                    <a:pt x="1172" y="3013"/>
                  </a:cubicBezTo>
                  <a:cubicBezTo>
                    <a:pt x="1535" y="2595"/>
                    <a:pt x="1786" y="2260"/>
                    <a:pt x="1647" y="1618"/>
                  </a:cubicBezTo>
                  <a:cubicBezTo>
                    <a:pt x="1507" y="977"/>
                    <a:pt x="1005" y="196"/>
                    <a:pt x="5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5" name="Google Shape;20395;p55"/>
            <p:cNvSpPr/>
            <p:nvPr/>
          </p:nvSpPr>
          <p:spPr>
            <a:xfrm>
              <a:off x="6153625" y="4193125"/>
              <a:ext cx="46750" cy="29875"/>
            </a:xfrm>
            <a:custGeom>
              <a:rect b="b" l="l" r="r" t="t"/>
              <a:pathLst>
                <a:path extrusionOk="0" h="1195" w="1870">
                  <a:moveTo>
                    <a:pt x="491" y="1"/>
                  </a:moveTo>
                  <a:cubicBezTo>
                    <a:pt x="300" y="1"/>
                    <a:pt x="125" y="32"/>
                    <a:pt x="1" y="100"/>
                  </a:cubicBezTo>
                  <a:cubicBezTo>
                    <a:pt x="56" y="463"/>
                    <a:pt x="503" y="909"/>
                    <a:pt x="893" y="1104"/>
                  </a:cubicBezTo>
                  <a:cubicBezTo>
                    <a:pt x="1039" y="1167"/>
                    <a:pt x="1165" y="1194"/>
                    <a:pt x="1283" y="1194"/>
                  </a:cubicBezTo>
                  <a:cubicBezTo>
                    <a:pt x="1482" y="1194"/>
                    <a:pt x="1660" y="1116"/>
                    <a:pt x="1870" y="993"/>
                  </a:cubicBezTo>
                  <a:cubicBezTo>
                    <a:pt x="1786" y="630"/>
                    <a:pt x="1730" y="351"/>
                    <a:pt x="1312" y="184"/>
                  </a:cubicBezTo>
                  <a:cubicBezTo>
                    <a:pt x="1080" y="68"/>
                    <a:pt x="769" y="1"/>
                    <a:pt x="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6" name="Google Shape;20396;p55"/>
            <p:cNvSpPr/>
            <p:nvPr/>
          </p:nvSpPr>
          <p:spPr>
            <a:xfrm>
              <a:off x="6117350" y="4017500"/>
              <a:ext cx="48850" cy="28650"/>
            </a:xfrm>
            <a:custGeom>
              <a:rect b="b" l="l" r="r" t="t"/>
              <a:pathLst>
                <a:path extrusionOk="0" h="1146" w="1954">
                  <a:moveTo>
                    <a:pt x="678" y="0"/>
                  </a:moveTo>
                  <a:cubicBezTo>
                    <a:pt x="424" y="0"/>
                    <a:pt x="175" y="49"/>
                    <a:pt x="1" y="150"/>
                  </a:cubicBezTo>
                  <a:cubicBezTo>
                    <a:pt x="113" y="513"/>
                    <a:pt x="587" y="931"/>
                    <a:pt x="977" y="1071"/>
                  </a:cubicBezTo>
                  <a:cubicBezTo>
                    <a:pt x="1108" y="1123"/>
                    <a:pt x="1223" y="1146"/>
                    <a:pt x="1328" y="1146"/>
                  </a:cubicBezTo>
                  <a:cubicBezTo>
                    <a:pt x="1558" y="1146"/>
                    <a:pt x="1743" y="1038"/>
                    <a:pt x="1954" y="904"/>
                  </a:cubicBezTo>
                  <a:cubicBezTo>
                    <a:pt x="1870" y="541"/>
                    <a:pt x="1759" y="262"/>
                    <a:pt x="1340" y="122"/>
                  </a:cubicBezTo>
                  <a:cubicBezTo>
                    <a:pt x="1152" y="42"/>
                    <a:pt x="913" y="0"/>
                    <a:pt x="6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7" name="Google Shape;20397;p55"/>
            <p:cNvSpPr/>
            <p:nvPr/>
          </p:nvSpPr>
          <p:spPr>
            <a:xfrm>
              <a:off x="7252850" y="3828000"/>
              <a:ext cx="85825" cy="42625"/>
            </a:xfrm>
            <a:custGeom>
              <a:rect b="b" l="l" r="r" t="t"/>
              <a:pathLst>
                <a:path extrusionOk="0" h="1705" w="3433">
                  <a:moveTo>
                    <a:pt x="1341" y="1"/>
                  </a:moveTo>
                  <a:cubicBezTo>
                    <a:pt x="672" y="1"/>
                    <a:pt x="349" y="329"/>
                    <a:pt x="1" y="811"/>
                  </a:cubicBezTo>
                  <a:cubicBezTo>
                    <a:pt x="363" y="1341"/>
                    <a:pt x="642" y="1676"/>
                    <a:pt x="1368" y="1704"/>
                  </a:cubicBezTo>
                  <a:cubicBezTo>
                    <a:pt x="2121" y="1704"/>
                    <a:pt x="3069" y="1397"/>
                    <a:pt x="3432" y="895"/>
                  </a:cubicBezTo>
                  <a:cubicBezTo>
                    <a:pt x="3097" y="365"/>
                    <a:pt x="2149" y="2"/>
                    <a:pt x="1423" y="2"/>
                  </a:cubicBezTo>
                  <a:cubicBezTo>
                    <a:pt x="1395" y="1"/>
                    <a:pt x="1368" y="1"/>
                    <a:pt x="1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8" name="Google Shape;20398;p55"/>
            <p:cNvSpPr/>
            <p:nvPr/>
          </p:nvSpPr>
          <p:spPr>
            <a:xfrm>
              <a:off x="7244475" y="3853850"/>
              <a:ext cx="43975" cy="50250"/>
            </a:xfrm>
            <a:custGeom>
              <a:rect b="b" l="l" r="r" t="t"/>
              <a:pathLst>
                <a:path extrusionOk="0" h="2010" w="1759">
                  <a:moveTo>
                    <a:pt x="224" y="1"/>
                  </a:moveTo>
                  <a:cubicBezTo>
                    <a:pt x="57" y="419"/>
                    <a:pt x="1" y="726"/>
                    <a:pt x="280" y="1144"/>
                  </a:cubicBezTo>
                  <a:cubicBezTo>
                    <a:pt x="559" y="1563"/>
                    <a:pt x="1145" y="1981"/>
                    <a:pt x="1591" y="2009"/>
                  </a:cubicBezTo>
                  <a:cubicBezTo>
                    <a:pt x="1758" y="1591"/>
                    <a:pt x="1563" y="893"/>
                    <a:pt x="1284" y="475"/>
                  </a:cubicBezTo>
                  <a:cubicBezTo>
                    <a:pt x="977" y="56"/>
                    <a:pt x="670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9" name="Google Shape;20399;p55"/>
            <p:cNvSpPr/>
            <p:nvPr/>
          </p:nvSpPr>
          <p:spPr>
            <a:xfrm>
              <a:off x="7259125" y="3784050"/>
              <a:ext cx="55125" cy="34675"/>
            </a:xfrm>
            <a:custGeom>
              <a:rect b="b" l="l" r="r" t="t"/>
              <a:pathLst>
                <a:path extrusionOk="0" h="1387" w="2205">
                  <a:moveTo>
                    <a:pt x="1570" y="0"/>
                  </a:moveTo>
                  <a:cubicBezTo>
                    <a:pt x="1254" y="0"/>
                    <a:pt x="909" y="73"/>
                    <a:pt x="642" y="198"/>
                  </a:cubicBezTo>
                  <a:cubicBezTo>
                    <a:pt x="196" y="393"/>
                    <a:pt x="84" y="700"/>
                    <a:pt x="1" y="1146"/>
                  </a:cubicBezTo>
                  <a:cubicBezTo>
                    <a:pt x="251" y="1289"/>
                    <a:pt x="455" y="1387"/>
                    <a:pt x="695" y="1387"/>
                  </a:cubicBezTo>
                  <a:cubicBezTo>
                    <a:pt x="829" y="1387"/>
                    <a:pt x="974" y="1356"/>
                    <a:pt x="1145" y="1286"/>
                  </a:cubicBezTo>
                  <a:cubicBezTo>
                    <a:pt x="1619" y="1063"/>
                    <a:pt x="2121" y="561"/>
                    <a:pt x="2205" y="142"/>
                  </a:cubicBezTo>
                  <a:cubicBezTo>
                    <a:pt x="2046" y="44"/>
                    <a:pt x="1817" y="0"/>
                    <a:pt x="1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0" name="Google Shape;20400;p55"/>
            <p:cNvSpPr/>
            <p:nvPr/>
          </p:nvSpPr>
          <p:spPr>
            <a:xfrm>
              <a:off x="7299575" y="3878725"/>
              <a:ext cx="55825" cy="34175"/>
            </a:xfrm>
            <a:custGeom>
              <a:rect b="b" l="l" r="r" t="t"/>
              <a:pathLst>
                <a:path extrusionOk="0" h="1367" w="2233">
                  <a:moveTo>
                    <a:pt x="718" y="1"/>
                  </a:moveTo>
                  <a:cubicBezTo>
                    <a:pt x="460" y="1"/>
                    <a:pt x="243" y="112"/>
                    <a:pt x="1" y="261"/>
                  </a:cubicBezTo>
                  <a:cubicBezTo>
                    <a:pt x="85" y="707"/>
                    <a:pt x="196" y="1014"/>
                    <a:pt x="670" y="1210"/>
                  </a:cubicBezTo>
                  <a:cubicBezTo>
                    <a:pt x="915" y="1310"/>
                    <a:pt x="1227" y="1367"/>
                    <a:pt x="1522" y="1367"/>
                  </a:cubicBezTo>
                  <a:cubicBezTo>
                    <a:pt x="1797" y="1367"/>
                    <a:pt x="2057" y="1317"/>
                    <a:pt x="2233" y="1210"/>
                  </a:cubicBezTo>
                  <a:cubicBezTo>
                    <a:pt x="2149" y="791"/>
                    <a:pt x="1619" y="289"/>
                    <a:pt x="1145" y="94"/>
                  </a:cubicBezTo>
                  <a:cubicBezTo>
                    <a:pt x="987" y="29"/>
                    <a:pt x="847" y="1"/>
                    <a:pt x="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1" name="Google Shape;20401;p55"/>
            <p:cNvSpPr/>
            <p:nvPr/>
          </p:nvSpPr>
          <p:spPr>
            <a:xfrm>
              <a:off x="7242400" y="3929250"/>
              <a:ext cx="47450" cy="43550"/>
            </a:xfrm>
            <a:custGeom>
              <a:rect b="b" l="l" r="r" t="t"/>
              <a:pathLst>
                <a:path extrusionOk="0" h="1742" w="1898">
                  <a:moveTo>
                    <a:pt x="495" y="0"/>
                  </a:moveTo>
                  <a:cubicBezTo>
                    <a:pt x="360" y="0"/>
                    <a:pt x="217" y="23"/>
                    <a:pt x="56" y="53"/>
                  </a:cubicBezTo>
                  <a:cubicBezTo>
                    <a:pt x="0" y="472"/>
                    <a:pt x="0" y="807"/>
                    <a:pt x="363" y="1169"/>
                  </a:cubicBezTo>
                  <a:cubicBezTo>
                    <a:pt x="684" y="1466"/>
                    <a:pt x="1248" y="1741"/>
                    <a:pt x="1663" y="1741"/>
                  </a:cubicBezTo>
                  <a:cubicBezTo>
                    <a:pt x="1716" y="1741"/>
                    <a:pt x="1766" y="1737"/>
                    <a:pt x="1814" y="1727"/>
                  </a:cubicBezTo>
                  <a:cubicBezTo>
                    <a:pt x="1897" y="1281"/>
                    <a:pt x="1562" y="639"/>
                    <a:pt x="1200" y="305"/>
                  </a:cubicBezTo>
                  <a:cubicBezTo>
                    <a:pt x="950" y="73"/>
                    <a:pt x="734" y="0"/>
                    <a:pt x="4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2" name="Google Shape;20402;p55"/>
            <p:cNvSpPr/>
            <p:nvPr/>
          </p:nvSpPr>
          <p:spPr>
            <a:xfrm>
              <a:off x="8012400" y="4214675"/>
              <a:ext cx="69075" cy="57450"/>
            </a:xfrm>
            <a:custGeom>
              <a:rect b="b" l="l" r="r" t="t"/>
              <a:pathLst>
                <a:path extrusionOk="0" h="2298" w="2763">
                  <a:moveTo>
                    <a:pt x="2381" y="1"/>
                  </a:moveTo>
                  <a:cubicBezTo>
                    <a:pt x="1801" y="1"/>
                    <a:pt x="1089" y="266"/>
                    <a:pt x="614" y="605"/>
                  </a:cubicBezTo>
                  <a:cubicBezTo>
                    <a:pt x="29" y="1052"/>
                    <a:pt x="1" y="1498"/>
                    <a:pt x="1" y="2140"/>
                  </a:cubicBezTo>
                  <a:cubicBezTo>
                    <a:pt x="287" y="2231"/>
                    <a:pt x="537" y="2298"/>
                    <a:pt x="782" y="2298"/>
                  </a:cubicBezTo>
                  <a:cubicBezTo>
                    <a:pt x="1061" y="2298"/>
                    <a:pt x="1334" y="2210"/>
                    <a:pt x="1647" y="1972"/>
                  </a:cubicBezTo>
                  <a:cubicBezTo>
                    <a:pt x="2205" y="1526"/>
                    <a:pt x="2763" y="689"/>
                    <a:pt x="2763" y="47"/>
                  </a:cubicBezTo>
                  <a:cubicBezTo>
                    <a:pt x="2646" y="15"/>
                    <a:pt x="2517" y="1"/>
                    <a:pt x="2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3" name="Google Shape;20403;p55"/>
            <p:cNvSpPr/>
            <p:nvPr/>
          </p:nvSpPr>
          <p:spPr>
            <a:xfrm>
              <a:off x="8015200" y="4280850"/>
              <a:ext cx="58600" cy="32450"/>
            </a:xfrm>
            <a:custGeom>
              <a:rect b="b" l="l" r="r" t="t"/>
              <a:pathLst>
                <a:path extrusionOk="0" h="1298" w="2344">
                  <a:moveTo>
                    <a:pt x="793" y="0"/>
                  </a:moveTo>
                  <a:cubicBezTo>
                    <a:pt x="497" y="0"/>
                    <a:pt x="272" y="141"/>
                    <a:pt x="0" y="330"/>
                  </a:cubicBezTo>
                  <a:cubicBezTo>
                    <a:pt x="140" y="748"/>
                    <a:pt x="279" y="1055"/>
                    <a:pt x="781" y="1194"/>
                  </a:cubicBezTo>
                  <a:cubicBezTo>
                    <a:pt x="974" y="1262"/>
                    <a:pt x="1207" y="1298"/>
                    <a:pt x="1441" y="1298"/>
                  </a:cubicBezTo>
                  <a:cubicBezTo>
                    <a:pt x="1784" y="1298"/>
                    <a:pt x="2128" y="1221"/>
                    <a:pt x="2344" y="1055"/>
                  </a:cubicBezTo>
                  <a:cubicBezTo>
                    <a:pt x="2204" y="636"/>
                    <a:pt x="1618" y="190"/>
                    <a:pt x="1116" y="51"/>
                  </a:cubicBezTo>
                  <a:cubicBezTo>
                    <a:pt x="998" y="16"/>
                    <a:pt x="891" y="0"/>
                    <a:pt x="7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4" name="Google Shape;20404;p55"/>
            <p:cNvSpPr/>
            <p:nvPr/>
          </p:nvSpPr>
          <p:spPr>
            <a:xfrm>
              <a:off x="7987300" y="4182375"/>
              <a:ext cx="41175" cy="53725"/>
            </a:xfrm>
            <a:custGeom>
              <a:rect b="b" l="l" r="r" t="t"/>
              <a:pathLst>
                <a:path extrusionOk="0" h="2149" w="1647">
                  <a:moveTo>
                    <a:pt x="1451" y="0"/>
                  </a:moveTo>
                  <a:lnTo>
                    <a:pt x="1451" y="0"/>
                  </a:lnTo>
                  <a:cubicBezTo>
                    <a:pt x="1005" y="56"/>
                    <a:pt x="475" y="530"/>
                    <a:pt x="251" y="1004"/>
                  </a:cubicBezTo>
                  <a:cubicBezTo>
                    <a:pt x="0" y="1451"/>
                    <a:pt x="112" y="1758"/>
                    <a:pt x="307" y="2148"/>
                  </a:cubicBezTo>
                  <a:cubicBezTo>
                    <a:pt x="754" y="2092"/>
                    <a:pt x="1060" y="2009"/>
                    <a:pt x="1312" y="1562"/>
                  </a:cubicBezTo>
                  <a:cubicBezTo>
                    <a:pt x="1535" y="1088"/>
                    <a:pt x="1646" y="391"/>
                    <a:pt x="1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5" name="Google Shape;20405;p55"/>
            <p:cNvSpPr/>
            <p:nvPr/>
          </p:nvSpPr>
          <p:spPr>
            <a:xfrm>
              <a:off x="7706200" y="4333725"/>
              <a:ext cx="34225" cy="59300"/>
            </a:xfrm>
            <a:custGeom>
              <a:rect b="b" l="l" r="r" t="t"/>
              <a:pathLst>
                <a:path extrusionOk="0" h="2372" w="1369">
                  <a:moveTo>
                    <a:pt x="977" y="0"/>
                  </a:moveTo>
                  <a:cubicBezTo>
                    <a:pt x="587" y="167"/>
                    <a:pt x="196" y="781"/>
                    <a:pt x="85" y="1283"/>
                  </a:cubicBezTo>
                  <a:cubicBezTo>
                    <a:pt x="1" y="1786"/>
                    <a:pt x="168" y="2065"/>
                    <a:pt x="475" y="2372"/>
                  </a:cubicBezTo>
                  <a:cubicBezTo>
                    <a:pt x="894" y="2204"/>
                    <a:pt x="1173" y="2037"/>
                    <a:pt x="1256" y="1535"/>
                  </a:cubicBezTo>
                  <a:cubicBezTo>
                    <a:pt x="1368" y="1032"/>
                    <a:pt x="1284" y="335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6" name="Google Shape;20406;p55"/>
            <p:cNvSpPr/>
            <p:nvPr/>
          </p:nvSpPr>
          <p:spPr>
            <a:xfrm>
              <a:off x="8056350" y="4325125"/>
              <a:ext cx="60700" cy="30475"/>
            </a:xfrm>
            <a:custGeom>
              <a:rect b="b" l="l" r="r" t="t"/>
              <a:pathLst>
                <a:path extrusionOk="0" h="1219" w="2428">
                  <a:moveTo>
                    <a:pt x="885" y="1"/>
                  </a:moveTo>
                  <a:cubicBezTo>
                    <a:pt x="478" y="1"/>
                    <a:pt x="251" y="211"/>
                    <a:pt x="0" y="511"/>
                  </a:cubicBezTo>
                  <a:cubicBezTo>
                    <a:pt x="223" y="902"/>
                    <a:pt x="419" y="1153"/>
                    <a:pt x="921" y="1209"/>
                  </a:cubicBezTo>
                  <a:cubicBezTo>
                    <a:pt x="981" y="1215"/>
                    <a:pt x="1044" y="1218"/>
                    <a:pt x="1108" y="1218"/>
                  </a:cubicBezTo>
                  <a:cubicBezTo>
                    <a:pt x="1605" y="1218"/>
                    <a:pt x="2180" y="1031"/>
                    <a:pt x="2428" y="735"/>
                  </a:cubicBezTo>
                  <a:cubicBezTo>
                    <a:pt x="2204" y="372"/>
                    <a:pt x="1563" y="65"/>
                    <a:pt x="1033" y="9"/>
                  </a:cubicBezTo>
                  <a:cubicBezTo>
                    <a:pt x="981" y="4"/>
                    <a:pt x="932" y="1"/>
                    <a:pt x="885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7" name="Google Shape;20407;p55"/>
            <p:cNvSpPr/>
            <p:nvPr/>
          </p:nvSpPr>
          <p:spPr>
            <a:xfrm>
              <a:off x="7223550" y="4049325"/>
              <a:ext cx="68375" cy="59225"/>
            </a:xfrm>
            <a:custGeom>
              <a:rect b="b" l="l" r="r" t="t"/>
              <a:pathLst>
                <a:path extrusionOk="0" h="2369" w="2735">
                  <a:moveTo>
                    <a:pt x="771" y="1"/>
                  </a:moveTo>
                  <a:cubicBezTo>
                    <a:pt x="540" y="1"/>
                    <a:pt x="301" y="59"/>
                    <a:pt x="29" y="133"/>
                  </a:cubicBezTo>
                  <a:cubicBezTo>
                    <a:pt x="1" y="747"/>
                    <a:pt x="1" y="1193"/>
                    <a:pt x="559" y="1667"/>
                  </a:cubicBezTo>
                  <a:cubicBezTo>
                    <a:pt x="1030" y="2068"/>
                    <a:pt x="1780" y="2369"/>
                    <a:pt x="2371" y="2369"/>
                  </a:cubicBezTo>
                  <a:cubicBezTo>
                    <a:pt x="2480" y="2369"/>
                    <a:pt x="2584" y="2359"/>
                    <a:pt x="2679" y="2337"/>
                  </a:cubicBezTo>
                  <a:cubicBezTo>
                    <a:pt x="2735" y="1695"/>
                    <a:pt x="2205" y="830"/>
                    <a:pt x="1647" y="356"/>
                  </a:cubicBezTo>
                  <a:cubicBezTo>
                    <a:pt x="1336" y="92"/>
                    <a:pt x="1060" y="1"/>
                    <a:pt x="7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8" name="Google Shape;20408;p55"/>
            <p:cNvSpPr/>
            <p:nvPr/>
          </p:nvSpPr>
          <p:spPr>
            <a:xfrm>
              <a:off x="7186600" y="4059600"/>
              <a:ext cx="32100" cy="60700"/>
            </a:xfrm>
            <a:custGeom>
              <a:rect b="b" l="l" r="r" t="t"/>
              <a:pathLst>
                <a:path extrusionOk="0" h="2428" w="1284">
                  <a:moveTo>
                    <a:pt x="726" y="1"/>
                  </a:moveTo>
                  <a:cubicBezTo>
                    <a:pt x="335" y="224"/>
                    <a:pt x="84" y="419"/>
                    <a:pt x="56" y="949"/>
                  </a:cubicBezTo>
                  <a:cubicBezTo>
                    <a:pt x="0" y="1452"/>
                    <a:pt x="195" y="2149"/>
                    <a:pt x="530" y="2428"/>
                  </a:cubicBezTo>
                  <a:cubicBezTo>
                    <a:pt x="921" y="2205"/>
                    <a:pt x="1200" y="1535"/>
                    <a:pt x="1256" y="1033"/>
                  </a:cubicBezTo>
                  <a:cubicBezTo>
                    <a:pt x="1284" y="503"/>
                    <a:pt x="1060" y="280"/>
                    <a:pt x="7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9" name="Google Shape;20409;p55"/>
            <p:cNvSpPr/>
            <p:nvPr/>
          </p:nvSpPr>
          <p:spPr>
            <a:xfrm>
              <a:off x="7251450" y="4018700"/>
              <a:ext cx="59325" cy="31825"/>
            </a:xfrm>
            <a:custGeom>
              <a:rect b="b" l="l" r="r" t="t"/>
              <a:pathLst>
                <a:path extrusionOk="0" h="1273" w="2373">
                  <a:moveTo>
                    <a:pt x="805" y="0"/>
                  </a:moveTo>
                  <a:cubicBezTo>
                    <a:pt x="485" y="0"/>
                    <a:pt x="259" y="166"/>
                    <a:pt x="1" y="381"/>
                  </a:cubicBezTo>
                  <a:cubicBezTo>
                    <a:pt x="168" y="800"/>
                    <a:pt x="308" y="1079"/>
                    <a:pt x="810" y="1218"/>
                  </a:cubicBezTo>
                  <a:cubicBezTo>
                    <a:pt x="969" y="1254"/>
                    <a:pt x="1150" y="1272"/>
                    <a:pt x="1335" y="1272"/>
                  </a:cubicBezTo>
                  <a:cubicBezTo>
                    <a:pt x="1732" y="1272"/>
                    <a:pt x="2143" y="1186"/>
                    <a:pt x="2372" y="995"/>
                  </a:cubicBezTo>
                  <a:cubicBezTo>
                    <a:pt x="2205" y="577"/>
                    <a:pt x="1619" y="186"/>
                    <a:pt x="1117" y="47"/>
                  </a:cubicBezTo>
                  <a:cubicBezTo>
                    <a:pt x="1002" y="15"/>
                    <a:pt x="900" y="0"/>
                    <a:pt x="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0" name="Google Shape;20410;p55"/>
            <p:cNvSpPr/>
            <p:nvPr/>
          </p:nvSpPr>
          <p:spPr>
            <a:xfrm>
              <a:off x="7235425" y="4321850"/>
              <a:ext cx="60700" cy="30075"/>
            </a:xfrm>
            <a:custGeom>
              <a:rect b="b" l="l" r="r" t="t"/>
              <a:pathLst>
                <a:path extrusionOk="0" h="1203" w="2428">
                  <a:moveTo>
                    <a:pt x="977" y="1"/>
                  </a:moveTo>
                  <a:cubicBezTo>
                    <a:pt x="447" y="29"/>
                    <a:pt x="251" y="280"/>
                    <a:pt x="0" y="642"/>
                  </a:cubicBezTo>
                  <a:cubicBezTo>
                    <a:pt x="238" y="960"/>
                    <a:pt x="452" y="1203"/>
                    <a:pt x="926" y="1203"/>
                  </a:cubicBezTo>
                  <a:cubicBezTo>
                    <a:pt x="951" y="1203"/>
                    <a:pt x="977" y="1202"/>
                    <a:pt x="1004" y="1200"/>
                  </a:cubicBezTo>
                  <a:cubicBezTo>
                    <a:pt x="1507" y="1200"/>
                    <a:pt x="2176" y="949"/>
                    <a:pt x="2427" y="587"/>
                  </a:cubicBezTo>
                  <a:cubicBezTo>
                    <a:pt x="2176" y="224"/>
                    <a:pt x="1479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1" name="Google Shape;20411;p55"/>
            <p:cNvSpPr/>
            <p:nvPr/>
          </p:nvSpPr>
          <p:spPr>
            <a:xfrm>
              <a:off x="7153125" y="4110525"/>
              <a:ext cx="32800" cy="60700"/>
            </a:xfrm>
            <a:custGeom>
              <a:rect b="b" l="l" r="r" t="t"/>
              <a:pathLst>
                <a:path extrusionOk="0" h="2428" w="1312">
                  <a:moveTo>
                    <a:pt x="530" y="0"/>
                  </a:moveTo>
                  <a:cubicBezTo>
                    <a:pt x="195" y="307"/>
                    <a:pt x="0" y="558"/>
                    <a:pt x="56" y="1061"/>
                  </a:cubicBezTo>
                  <a:cubicBezTo>
                    <a:pt x="140" y="1563"/>
                    <a:pt x="446" y="2204"/>
                    <a:pt x="837" y="2428"/>
                  </a:cubicBezTo>
                  <a:cubicBezTo>
                    <a:pt x="1172" y="2121"/>
                    <a:pt x="1311" y="1423"/>
                    <a:pt x="1255" y="893"/>
                  </a:cubicBezTo>
                  <a:cubicBezTo>
                    <a:pt x="1172" y="391"/>
                    <a:pt x="921" y="224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2" name="Google Shape;20412;p55"/>
            <p:cNvSpPr/>
            <p:nvPr/>
          </p:nvSpPr>
          <p:spPr>
            <a:xfrm>
              <a:off x="7883375" y="3783375"/>
              <a:ext cx="86500" cy="42600"/>
            </a:xfrm>
            <a:custGeom>
              <a:rect b="b" l="l" r="r" t="t"/>
              <a:pathLst>
                <a:path extrusionOk="0" h="1704" w="3460">
                  <a:moveTo>
                    <a:pt x="1340" y="0"/>
                  </a:moveTo>
                  <a:cubicBezTo>
                    <a:pt x="672" y="0"/>
                    <a:pt x="349" y="328"/>
                    <a:pt x="0" y="811"/>
                  </a:cubicBezTo>
                  <a:cubicBezTo>
                    <a:pt x="363" y="1341"/>
                    <a:pt x="670" y="1676"/>
                    <a:pt x="1395" y="1704"/>
                  </a:cubicBezTo>
                  <a:cubicBezTo>
                    <a:pt x="2121" y="1704"/>
                    <a:pt x="3069" y="1397"/>
                    <a:pt x="3460" y="894"/>
                  </a:cubicBezTo>
                  <a:cubicBezTo>
                    <a:pt x="3097" y="364"/>
                    <a:pt x="2149" y="2"/>
                    <a:pt x="1423" y="2"/>
                  </a:cubicBezTo>
                  <a:cubicBezTo>
                    <a:pt x="1395" y="1"/>
                    <a:pt x="1367" y="0"/>
                    <a:pt x="1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3" name="Google Shape;20413;p55"/>
            <p:cNvSpPr/>
            <p:nvPr/>
          </p:nvSpPr>
          <p:spPr>
            <a:xfrm>
              <a:off x="7891050" y="3839200"/>
              <a:ext cx="43950" cy="50250"/>
            </a:xfrm>
            <a:custGeom>
              <a:rect b="b" l="l" r="r" t="t"/>
              <a:pathLst>
                <a:path extrusionOk="0" h="2010" w="1758">
                  <a:moveTo>
                    <a:pt x="223" y="1"/>
                  </a:moveTo>
                  <a:cubicBezTo>
                    <a:pt x="56" y="419"/>
                    <a:pt x="0" y="726"/>
                    <a:pt x="279" y="1145"/>
                  </a:cubicBezTo>
                  <a:cubicBezTo>
                    <a:pt x="586" y="1591"/>
                    <a:pt x="1144" y="2009"/>
                    <a:pt x="1590" y="2009"/>
                  </a:cubicBezTo>
                  <a:cubicBezTo>
                    <a:pt x="1758" y="1591"/>
                    <a:pt x="1563" y="893"/>
                    <a:pt x="1284" y="475"/>
                  </a:cubicBezTo>
                  <a:cubicBezTo>
                    <a:pt x="977" y="56"/>
                    <a:pt x="670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4" name="Google Shape;20414;p55"/>
            <p:cNvSpPr/>
            <p:nvPr/>
          </p:nvSpPr>
          <p:spPr>
            <a:xfrm>
              <a:off x="7881975" y="3758925"/>
              <a:ext cx="55125" cy="35000"/>
            </a:xfrm>
            <a:custGeom>
              <a:rect b="b" l="l" r="r" t="t"/>
              <a:pathLst>
                <a:path extrusionOk="0" h="1400" w="2205">
                  <a:moveTo>
                    <a:pt x="1559" y="1"/>
                  </a:moveTo>
                  <a:cubicBezTo>
                    <a:pt x="1245" y="1"/>
                    <a:pt x="909" y="73"/>
                    <a:pt x="642" y="199"/>
                  </a:cubicBezTo>
                  <a:cubicBezTo>
                    <a:pt x="168" y="422"/>
                    <a:pt x="84" y="729"/>
                    <a:pt x="1" y="1147"/>
                  </a:cubicBezTo>
                  <a:cubicBezTo>
                    <a:pt x="234" y="1291"/>
                    <a:pt x="444" y="1400"/>
                    <a:pt x="691" y="1400"/>
                  </a:cubicBezTo>
                  <a:cubicBezTo>
                    <a:pt x="827" y="1400"/>
                    <a:pt x="975" y="1366"/>
                    <a:pt x="1144" y="1287"/>
                  </a:cubicBezTo>
                  <a:cubicBezTo>
                    <a:pt x="1591" y="1091"/>
                    <a:pt x="2121" y="589"/>
                    <a:pt x="2205" y="143"/>
                  </a:cubicBezTo>
                  <a:cubicBezTo>
                    <a:pt x="2033" y="45"/>
                    <a:pt x="1803" y="1"/>
                    <a:pt x="1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5" name="Google Shape;20415;p55"/>
            <p:cNvSpPr/>
            <p:nvPr/>
          </p:nvSpPr>
          <p:spPr>
            <a:xfrm>
              <a:off x="7741075" y="3611850"/>
              <a:ext cx="48150" cy="41700"/>
            </a:xfrm>
            <a:custGeom>
              <a:rect b="b" l="l" r="r" t="t"/>
              <a:pathLst>
                <a:path extrusionOk="0" h="1668" w="1926">
                  <a:moveTo>
                    <a:pt x="1672" y="1"/>
                  </a:moveTo>
                  <a:cubicBezTo>
                    <a:pt x="1259" y="1"/>
                    <a:pt x="718" y="222"/>
                    <a:pt x="392" y="502"/>
                  </a:cubicBezTo>
                  <a:cubicBezTo>
                    <a:pt x="1" y="809"/>
                    <a:pt x="1" y="1143"/>
                    <a:pt x="29" y="1590"/>
                  </a:cubicBezTo>
                  <a:cubicBezTo>
                    <a:pt x="201" y="1636"/>
                    <a:pt x="359" y="1668"/>
                    <a:pt x="513" y="1668"/>
                  </a:cubicBezTo>
                  <a:cubicBezTo>
                    <a:pt x="733" y="1668"/>
                    <a:pt x="943" y="1603"/>
                    <a:pt x="1173" y="1422"/>
                  </a:cubicBezTo>
                  <a:cubicBezTo>
                    <a:pt x="1563" y="1088"/>
                    <a:pt x="1926" y="474"/>
                    <a:pt x="1898" y="27"/>
                  </a:cubicBezTo>
                  <a:cubicBezTo>
                    <a:pt x="1829" y="9"/>
                    <a:pt x="1753" y="1"/>
                    <a:pt x="1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6" name="Google Shape;20416;p55"/>
            <p:cNvSpPr/>
            <p:nvPr/>
          </p:nvSpPr>
          <p:spPr>
            <a:xfrm>
              <a:off x="7872900" y="3884600"/>
              <a:ext cx="47450" cy="43575"/>
            </a:xfrm>
            <a:custGeom>
              <a:rect b="b" l="l" r="r" t="t"/>
              <a:pathLst>
                <a:path extrusionOk="0" h="1743" w="1898">
                  <a:moveTo>
                    <a:pt x="495" y="1"/>
                  </a:moveTo>
                  <a:cubicBezTo>
                    <a:pt x="360" y="1"/>
                    <a:pt x="218" y="24"/>
                    <a:pt x="57" y="54"/>
                  </a:cubicBezTo>
                  <a:cubicBezTo>
                    <a:pt x="1" y="500"/>
                    <a:pt x="1" y="807"/>
                    <a:pt x="364" y="1170"/>
                  </a:cubicBezTo>
                  <a:cubicBezTo>
                    <a:pt x="682" y="1489"/>
                    <a:pt x="1238" y="1743"/>
                    <a:pt x="1652" y="1743"/>
                  </a:cubicBezTo>
                  <a:cubicBezTo>
                    <a:pt x="1709" y="1743"/>
                    <a:pt x="1764" y="1738"/>
                    <a:pt x="1814" y="1728"/>
                  </a:cubicBezTo>
                  <a:cubicBezTo>
                    <a:pt x="1898" y="1309"/>
                    <a:pt x="1563" y="640"/>
                    <a:pt x="1201" y="305"/>
                  </a:cubicBezTo>
                  <a:cubicBezTo>
                    <a:pt x="951" y="73"/>
                    <a:pt x="735" y="1"/>
                    <a:pt x="4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7" name="Google Shape;20417;p55"/>
            <p:cNvSpPr/>
            <p:nvPr/>
          </p:nvSpPr>
          <p:spPr>
            <a:xfrm>
              <a:off x="7676925" y="3699725"/>
              <a:ext cx="67675" cy="61175"/>
            </a:xfrm>
            <a:custGeom>
              <a:rect b="b" l="l" r="r" t="t"/>
              <a:pathLst>
                <a:path extrusionOk="0" h="2447" w="2707">
                  <a:moveTo>
                    <a:pt x="2363" y="1"/>
                  </a:moveTo>
                  <a:cubicBezTo>
                    <a:pt x="1765" y="1"/>
                    <a:pt x="990" y="373"/>
                    <a:pt x="530" y="809"/>
                  </a:cubicBezTo>
                  <a:cubicBezTo>
                    <a:pt x="0" y="1283"/>
                    <a:pt x="0" y="1757"/>
                    <a:pt x="84" y="2371"/>
                  </a:cubicBezTo>
                  <a:cubicBezTo>
                    <a:pt x="313" y="2413"/>
                    <a:pt x="523" y="2447"/>
                    <a:pt x="723" y="2447"/>
                  </a:cubicBezTo>
                  <a:cubicBezTo>
                    <a:pt x="1059" y="2447"/>
                    <a:pt x="1370" y="2351"/>
                    <a:pt x="1702" y="2036"/>
                  </a:cubicBezTo>
                  <a:cubicBezTo>
                    <a:pt x="2232" y="1534"/>
                    <a:pt x="2706" y="642"/>
                    <a:pt x="2623" y="28"/>
                  </a:cubicBezTo>
                  <a:cubicBezTo>
                    <a:pt x="2541" y="9"/>
                    <a:pt x="2454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8" name="Google Shape;20418;p55"/>
            <p:cNvSpPr/>
            <p:nvPr/>
          </p:nvSpPr>
          <p:spPr>
            <a:xfrm>
              <a:off x="7383275" y="3672550"/>
              <a:ext cx="54425" cy="35800"/>
            </a:xfrm>
            <a:custGeom>
              <a:rect b="b" l="l" r="r" t="t"/>
              <a:pathLst>
                <a:path extrusionOk="0" h="1432" w="2177">
                  <a:moveTo>
                    <a:pt x="1608" y="1"/>
                  </a:moveTo>
                  <a:cubicBezTo>
                    <a:pt x="1266" y="1"/>
                    <a:pt x="888" y="85"/>
                    <a:pt x="614" y="222"/>
                  </a:cubicBezTo>
                  <a:cubicBezTo>
                    <a:pt x="140" y="445"/>
                    <a:pt x="57" y="780"/>
                    <a:pt x="1" y="1198"/>
                  </a:cubicBezTo>
                  <a:cubicBezTo>
                    <a:pt x="242" y="1336"/>
                    <a:pt x="452" y="1432"/>
                    <a:pt x="682" y="1432"/>
                  </a:cubicBezTo>
                  <a:cubicBezTo>
                    <a:pt x="824" y="1432"/>
                    <a:pt x="974" y="1395"/>
                    <a:pt x="1145" y="1310"/>
                  </a:cubicBezTo>
                  <a:cubicBezTo>
                    <a:pt x="1591" y="1059"/>
                    <a:pt x="2093" y="557"/>
                    <a:pt x="2177" y="110"/>
                  </a:cubicBezTo>
                  <a:cubicBezTo>
                    <a:pt x="2025" y="35"/>
                    <a:pt x="1824" y="1"/>
                    <a:pt x="1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9" name="Google Shape;20419;p55"/>
            <p:cNvSpPr/>
            <p:nvPr/>
          </p:nvSpPr>
          <p:spPr>
            <a:xfrm>
              <a:off x="7649025" y="3672500"/>
              <a:ext cx="38375" cy="56525"/>
            </a:xfrm>
            <a:custGeom>
              <a:rect b="b" l="l" r="r" t="t"/>
              <a:pathLst>
                <a:path extrusionOk="0" h="2261" w="1535">
                  <a:moveTo>
                    <a:pt x="1284" y="1"/>
                  </a:moveTo>
                  <a:cubicBezTo>
                    <a:pt x="865" y="84"/>
                    <a:pt x="391" y="642"/>
                    <a:pt x="196" y="1117"/>
                  </a:cubicBezTo>
                  <a:cubicBezTo>
                    <a:pt x="0" y="1591"/>
                    <a:pt x="140" y="1898"/>
                    <a:pt x="391" y="2261"/>
                  </a:cubicBezTo>
                  <a:cubicBezTo>
                    <a:pt x="809" y="2149"/>
                    <a:pt x="1116" y="2037"/>
                    <a:pt x="1312" y="1563"/>
                  </a:cubicBezTo>
                  <a:cubicBezTo>
                    <a:pt x="1507" y="1089"/>
                    <a:pt x="1535" y="363"/>
                    <a:pt x="1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0" name="Google Shape;20420;p55"/>
            <p:cNvSpPr/>
            <p:nvPr/>
          </p:nvSpPr>
          <p:spPr>
            <a:xfrm>
              <a:off x="7331675" y="3675025"/>
              <a:ext cx="50925" cy="38400"/>
            </a:xfrm>
            <a:custGeom>
              <a:rect b="b" l="l" r="r" t="t"/>
              <a:pathLst>
                <a:path extrusionOk="0" h="1536" w="2037">
                  <a:moveTo>
                    <a:pt x="1639" y="0"/>
                  </a:moveTo>
                  <a:cubicBezTo>
                    <a:pt x="1256" y="0"/>
                    <a:pt x="806" y="144"/>
                    <a:pt x="502" y="346"/>
                  </a:cubicBezTo>
                  <a:cubicBezTo>
                    <a:pt x="56" y="625"/>
                    <a:pt x="0" y="960"/>
                    <a:pt x="0" y="1406"/>
                  </a:cubicBezTo>
                  <a:cubicBezTo>
                    <a:pt x="202" y="1478"/>
                    <a:pt x="389" y="1536"/>
                    <a:pt x="580" y="1536"/>
                  </a:cubicBezTo>
                  <a:cubicBezTo>
                    <a:pt x="759" y="1536"/>
                    <a:pt x="942" y="1485"/>
                    <a:pt x="1144" y="1351"/>
                  </a:cubicBezTo>
                  <a:cubicBezTo>
                    <a:pt x="1590" y="1072"/>
                    <a:pt x="2009" y="514"/>
                    <a:pt x="2037" y="67"/>
                  </a:cubicBezTo>
                  <a:cubicBezTo>
                    <a:pt x="1922" y="21"/>
                    <a:pt x="1785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1" name="Google Shape;20421;p55"/>
            <p:cNvSpPr/>
            <p:nvPr/>
          </p:nvSpPr>
          <p:spPr>
            <a:xfrm>
              <a:off x="7353975" y="3724125"/>
              <a:ext cx="60725" cy="30000"/>
            </a:xfrm>
            <a:custGeom>
              <a:rect b="b" l="l" r="r" t="t"/>
              <a:pathLst>
                <a:path extrusionOk="0" h="1200" w="2429">
                  <a:moveTo>
                    <a:pt x="977" y="0"/>
                  </a:moveTo>
                  <a:cubicBezTo>
                    <a:pt x="475" y="0"/>
                    <a:pt x="252" y="251"/>
                    <a:pt x="1" y="586"/>
                  </a:cubicBezTo>
                  <a:cubicBezTo>
                    <a:pt x="252" y="949"/>
                    <a:pt x="475" y="1200"/>
                    <a:pt x="1005" y="1200"/>
                  </a:cubicBezTo>
                  <a:cubicBezTo>
                    <a:pt x="1508" y="1200"/>
                    <a:pt x="2177" y="949"/>
                    <a:pt x="2428" y="586"/>
                  </a:cubicBezTo>
                  <a:cubicBezTo>
                    <a:pt x="2177" y="223"/>
                    <a:pt x="1508" y="0"/>
                    <a:pt x="9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2" name="Google Shape;20422;p55"/>
            <p:cNvSpPr/>
            <p:nvPr/>
          </p:nvSpPr>
          <p:spPr>
            <a:xfrm>
              <a:off x="5790950" y="4012350"/>
              <a:ext cx="84400" cy="43700"/>
            </a:xfrm>
            <a:custGeom>
              <a:rect b="b" l="l" r="r" t="t"/>
              <a:pathLst>
                <a:path extrusionOk="0" h="1748" w="3376">
                  <a:moveTo>
                    <a:pt x="2239" y="0"/>
                  </a:moveTo>
                  <a:cubicBezTo>
                    <a:pt x="2119" y="0"/>
                    <a:pt x="1988" y="16"/>
                    <a:pt x="1842" y="49"/>
                  </a:cubicBezTo>
                  <a:cubicBezTo>
                    <a:pt x="1144" y="189"/>
                    <a:pt x="251" y="719"/>
                    <a:pt x="0" y="1277"/>
                  </a:cubicBezTo>
                  <a:cubicBezTo>
                    <a:pt x="356" y="1591"/>
                    <a:pt x="1010" y="1748"/>
                    <a:pt x="1609" y="1748"/>
                  </a:cubicBezTo>
                  <a:cubicBezTo>
                    <a:pt x="1808" y="1748"/>
                    <a:pt x="2002" y="1730"/>
                    <a:pt x="2176" y="1695"/>
                  </a:cubicBezTo>
                  <a:cubicBezTo>
                    <a:pt x="2902" y="1556"/>
                    <a:pt x="3125" y="1165"/>
                    <a:pt x="3376" y="580"/>
                  </a:cubicBezTo>
                  <a:cubicBezTo>
                    <a:pt x="3019" y="245"/>
                    <a:pt x="2716" y="0"/>
                    <a:pt x="22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3" name="Google Shape;20423;p55"/>
            <p:cNvSpPr/>
            <p:nvPr/>
          </p:nvSpPr>
          <p:spPr>
            <a:xfrm>
              <a:off x="5836275" y="3965075"/>
              <a:ext cx="47450" cy="43400"/>
            </a:xfrm>
            <a:custGeom>
              <a:rect b="b" l="l" r="r" t="t"/>
              <a:pathLst>
                <a:path extrusionOk="0" h="1736" w="1898">
                  <a:moveTo>
                    <a:pt x="218" y="0"/>
                  </a:moveTo>
                  <a:cubicBezTo>
                    <a:pt x="161" y="0"/>
                    <a:pt x="107" y="5"/>
                    <a:pt x="56" y="15"/>
                  </a:cubicBezTo>
                  <a:cubicBezTo>
                    <a:pt x="1" y="462"/>
                    <a:pt x="335" y="1103"/>
                    <a:pt x="698" y="1438"/>
                  </a:cubicBezTo>
                  <a:cubicBezTo>
                    <a:pt x="937" y="1660"/>
                    <a:pt x="1144" y="1736"/>
                    <a:pt x="1371" y="1736"/>
                  </a:cubicBezTo>
                  <a:cubicBezTo>
                    <a:pt x="1516" y="1736"/>
                    <a:pt x="1668" y="1705"/>
                    <a:pt x="1842" y="1661"/>
                  </a:cubicBezTo>
                  <a:cubicBezTo>
                    <a:pt x="1898" y="1243"/>
                    <a:pt x="1898" y="908"/>
                    <a:pt x="1507" y="573"/>
                  </a:cubicBezTo>
                  <a:cubicBezTo>
                    <a:pt x="1188" y="255"/>
                    <a:pt x="632" y="0"/>
                    <a:pt x="2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4" name="Google Shape;20424;p55"/>
            <p:cNvSpPr/>
            <p:nvPr/>
          </p:nvSpPr>
          <p:spPr>
            <a:xfrm>
              <a:off x="5828600" y="4060625"/>
              <a:ext cx="48850" cy="40525"/>
            </a:xfrm>
            <a:custGeom>
              <a:rect b="b" l="l" r="r" t="t"/>
              <a:pathLst>
                <a:path extrusionOk="0" h="1621" w="1954">
                  <a:moveTo>
                    <a:pt x="1407" y="1"/>
                  </a:moveTo>
                  <a:cubicBezTo>
                    <a:pt x="1210" y="1"/>
                    <a:pt x="1018" y="61"/>
                    <a:pt x="810" y="239"/>
                  </a:cubicBezTo>
                  <a:cubicBezTo>
                    <a:pt x="391" y="546"/>
                    <a:pt x="1" y="1132"/>
                    <a:pt x="1" y="1578"/>
                  </a:cubicBezTo>
                  <a:cubicBezTo>
                    <a:pt x="88" y="1607"/>
                    <a:pt x="188" y="1620"/>
                    <a:pt x="295" y="1620"/>
                  </a:cubicBezTo>
                  <a:cubicBezTo>
                    <a:pt x="699" y="1620"/>
                    <a:pt x="1204" y="1430"/>
                    <a:pt x="1535" y="1187"/>
                  </a:cubicBezTo>
                  <a:cubicBezTo>
                    <a:pt x="1926" y="880"/>
                    <a:pt x="1954" y="546"/>
                    <a:pt x="1954" y="99"/>
                  </a:cubicBezTo>
                  <a:cubicBezTo>
                    <a:pt x="1758" y="47"/>
                    <a:pt x="1580" y="1"/>
                    <a:pt x="1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5" name="Google Shape;20425;p55"/>
            <p:cNvSpPr/>
            <p:nvPr/>
          </p:nvSpPr>
          <p:spPr>
            <a:xfrm>
              <a:off x="5852325" y="4120800"/>
              <a:ext cx="45350" cy="48325"/>
            </a:xfrm>
            <a:custGeom>
              <a:rect b="b" l="l" r="r" t="t"/>
              <a:pathLst>
                <a:path extrusionOk="0" h="1933" w="1814">
                  <a:moveTo>
                    <a:pt x="1406" y="0"/>
                  </a:moveTo>
                  <a:cubicBezTo>
                    <a:pt x="1069" y="0"/>
                    <a:pt x="809" y="78"/>
                    <a:pt x="530" y="426"/>
                  </a:cubicBezTo>
                  <a:cubicBezTo>
                    <a:pt x="223" y="817"/>
                    <a:pt x="0" y="1514"/>
                    <a:pt x="140" y="1933"/>
                  </a:cubicBezTo>
                  <a:cubicBezTo>
                    <a:pt x="586" y="1933"/>
                    <a:pt x="1172" y="1542"/>
                    <a:pt x="1507" y="1152"/>
                  </a:cubicBezTo>
                  <a:cubicBezTo>
                    <a:pt x="1814" y="733"/>
                    <a:pt x="1758" y="426"/>
                    <a:pt x="1618" y="8"/>
                  </a:cubicBezTo>
                  <a:cubicBezTo>
                    <a:pt x="1544" y="3"/>
                    <a:pt x="1474" y="0"/>
                    <a:pt x="14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6" name="Google Shape;20426;p55"/>
            <p:cNvSpPr/>
            <p:nvPr/>
          </p:nvSpPr>
          <p:spPr>
            <a:xfrm>
              <a:off x="5813950" y="3912000"/>
              <a:ext cx="52350" cy="37500"/>
            </a:xfrm>
            <a:custGeom>
              <a:rect b="b" l="l" r="r" t="t"/>
              <a:pathLst>
                <a:path extrusionOk="0" h="1500" w="2094">
                  <a:moveTo>
                    <a:pt x="441" y="1"/>
                  </a:moveTo>
                  <a:cubicBezTo>
                    <a:pt x="279" y="1"/>
                    <a:pt x="127" y="23"/>
                    <a:pt x="1" y="74"/>
                  </a:cubicBezTo>
                  <a:cubicBezTo>
                    <a:pt x="29" y="520"/>
                    <a:pt x="503" y="1078"/>
                    <a:pt x="922" y="1329"/>
                  </a:cubicBezTo>
                  <a:cubicBezTo>
                    <a:pt x="1118" y="1452"/>
                    <a:pt x="1287" y="1499"/>
                    <a:pt x="1451" y="1499"/>
                  </a:cubicBezTo>
                  <a:cubicBezTo>
                    <a:pt x="1660" y="1499"/>
                    <a:pt x="1859" y="1423"/>
                    <a:pt x="2093" y="1329"/>
                  </a:cubicBezTo>
                  <a:cubicBezTo>
                    <a:pt x="2065" y="883"/>
                    <a:pt x="1982" y="576"/>
                    <a:pt x="1563" y="297"/>
                  </a:cubicBezTo>
                  <a:cubicBezTo>
                    <a:pt x="1251" y="122"/>
                    <a:pt x="817" y="1"/>
                    <a:pt x="4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7" name="Google Shape;20427;p55"/>
            <p:cNvSpPr/>
            <p:nvPr/>
          </p:nvSpPr>
          <p:spPr>
            <a:xfrm>
              <a:off x="5730950" y="4318375"/>
              <a:ext cx="55825" cy="78150"/>
            </a:xfrm>
            <a:custGeom>
              <a:rect b="b" l="l" r="r" t="t"/>
              <a:pathLst>
                <a:path extrusionOk="0" h="3126" w="2233">
                  <a:moveTo>
                    <a:pt x="308" y="0"/>
                  </a:moveTo>
                  <a:cubicBezTo>
                    <a:pt x="1" y="558"/>
                    <a:pt x="85" y="1563"/>
                    <a:pt x="391" y="2232"/>
                  </a:cubicBezTo>
                  <a:cubicBezTo>
                    <a:pt x="698" y="2874"/>
                    <a:pt x="1145" y="3013"/>
                    <a:pt x="1758" y="3125"/>
                  </a:cubicBezTo>
                  <a:cubicBezTo>
                    <a:pt x="2065" y="2595"/>
                    <a:pt x="2233" y="2176"/>
                    <a:pt x="1926" y="1507"/>
                  </a:cubicBezTo>
                  <a:cubicBezTo>
                    <a:pt x="1647" y="865"/>
                    <a:pt x="922" y="112"/>
                    <a:pt x="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8" name="Google Shape;20428;p55"/>
            <p:cNvSpPr/>
            <p:nvPr/>
          </p:nvSpPr>
          <p:spPr>
            <a:xfrm>
              <a:off x="5788850" y="4345575"/>
              <a:ext cx="41875" cy="53025"/>
            </a:xfrm>
            <a:custGeom>
              <a:rect b="b" l="l" r="r" t="t"/>
              <a:pathLst>
                <a:path extrusionOk="0" h="2121" w="1675">
                  <a:moveTo>
                    <a:pt x="1479" y="0"/>
                  </a:moveTo>
                  <a:lnTo>
                    <a:pt x="1479" y="0"/>
                  </a:lnTo>
                  <a:cubicBezTo>
                    <a:pt x="1061" y="56"/>
                    <a:pt x="503" y="530"/>
                    <a:pt x="252" y="977"/>
                  </a:cubicBezTo>
                  <a:cubicBezTo>
                    <a:pt x="0" y="1423"/>
                    <a:pt x="112" y="1730"/>
                    <a:pt x="279" y="2121"/>
                  </a:cubicBezTo>
                  <a:cubicBezTo>
                    <a:pt x="726" y="2093"/>
                    <a:pt x="1033" y="2009"/>
                    <a:pt x="1284" y="1563"/>
                  </a:cubicBezTo>
                  <a:cubicBezTo>
                    <a:pt x="1535" y="1116"/>
                    <a:pt x="1674" y="419"/>
                    <a:pt x="1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9" name="Google Shape;20429;p55"/>
            <p:cNvSpPr/>
            <p:nvPr/>
          </p:nvSpPr>
          <p:spPr>
            <a:xfrm>
              <a:off x="5691900" y="4367225"/>
              <a:ext cx="48850" cy="41900"/>
            </a:xfrm>
            <a:custGeom>
              <a:rect b="b" l="l" r="r" t="t"/>
              <a:pathLst>
                <a:path extrusionOk="0" h="1676" w="1954">
                  <a:moveTo>
                    <a:pt x="280" y="0"/>
                  </a:moveTo>
                  <a:cubicBezTo>
                    <a:pt x="201" y="0"/>
                    <a:pt x="125" y="9"/>
                    <a:pt x="56" y="27"/>
                  </a:cubicBezTo>
                  <a:cubicBezTo>
                    <a:pt x="1" y="474"/>
                    <a:pt x="391" y="1087"/>
                    <a:pt x="782" y="1422"/>
                  </a:cubicBezTo>
                  <a:cubicBezTo>
                    <a:pt x="1003" y="1612"/>
                    <a:pt x="1197" y="1676"/>
                    <a:pt x="1405" y="1676"/>
                  </a:cubicBezTo>
                  <a:cubicBezTo>
                    <a:pt x="1564" y="1676"/>
                    <a:pt x="1732" y="1638"/>
                    <a:pt x="1926" y="1590"/>
                  </a:cubicBezTo>
                  <a:cubicBezTo>
                    <a:pt x="1953" y="1143"/>
                    <a:pt x="1926" y="836"/>
                    <a:pt x="1535" y="501"/>
                  </a:cubicBezTo>
                  <a:cubicBezTo>
                    <a:pt x="1209" y="222"/>
                    <a:pt x="687" y="0"/>
                    <a:pt x="2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0" name="Google Shape;20430;p55"/>
            <p:cNvSpPr/>
            <p:nvPr/>
          </p:nvSpPr>
          <p:spPr>
            <a:xfrm>
              <a:off x="5631925" y="4406200"/>
              <a:ext cx="55825" cy="35000"/>
            </a:xfrm>
            <a:custGeom>
              <a:rect b="b" l="l" r="r" t="t"/>
              <a:pathLst>
                <a:path extrusionOk="0" h="1400" w="2233">
                  <a:moveTo>
                    <a:pt x="655" y="0"/>
                  </a:moveTo>
                  <a:cubicBezTo>
                    <a:pt x="407" y="0"/>
                    <a:pt x="171" y="44"/>
                    <a:pt x="0" y="142"/>
                  </a:cubicBezTo>
                  <a:cubicBezTo>
                    <a:pt x="84" y="588"/>
                    <a:pt x="614" y="1091"/>
                    <a:pt x="1088" y="1286"/>
                  </a:cubicBezTo>
                  <a:cubicBezTo>
                    <a:pt x="1257" y="1366"/>
                    <a:pt x="1402" y="1399"/>
                    <a:pt x="1535" y="1399"/>
                  </a:cubicBezTo>
                  <a:cubicBezTo>
                    <a:pt x="1776" y="1399"/>
                    <a:pt x="1981" y="1290"/>
                    <a:pt x="2232" y="1146"/>
                  </a:cubicBezTo>
                  <a:cubicBezTo>
                    <a:pt x="2148" y="728"/>
                    <a:pt x="2037" y="421"/>
                    <a:pt x="1563" y="198"/>
                  </a:cubicBezTo>
                  <a:cubicBezTo>
                    <a:pt x="1312" y="73"/>
                    <a:pt x="973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1" name="Google Shape;20431;p55"/>
            <p:cNvSpPr/>
            <p:nvPr/>
          </p:nvSpPr>
          <p:spPr>
            <a:xfrm>
              <a:off x="5841850" y="4311400"/>
              <a:ext cx="36300" cy="57900"/>
            </a:xfrm>
            <a:custGeom>
              <a:rect b="b" l="l" r="r" t="t"/>
              <a:pathLst>
                <a:path extrusionOk="0" h="2316" w="1452">
                  <a:moveTo>
                    <a:pt x="1173" y="0"/>
                  </a:moveTo>
                  <a:cubicBezTo>
                    <a:pt x="754" y="112"/>
                    <a:pt x="308" y="698"/>
                    <a:pt x="140" y="1172"/>
                  </a:cubicBezTo>
                  <a:cubicBezTo>
                    <a:pt x="1" y="1674"/>
                    <a:pt x="168" y="1953"/>
                    <a:pt x="419" y="2316"/>
                  </a:cubicBezTo>
                  <a:cubicBezTo>
                    <a:pt x="838" y="2176"/>
                    <a:pt x="1145" y="2037"/>
                    <a:pt x="1284" y="1563"/>
                  </a:cubicBezTo>
                  <a:cubicBezTo>
                    <a:pt x="1452" y="1060"/>
                    <a:pt x="1424" y="335"/>
                    <a:pt x="11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2" name="Google Shape;20432;p55"/>
            <p:cNvSpPr/>
            <p:nvPr/>
          </p:nvSpPr>
          <p:spPr>
            <a:xfrm>
              <a:off x="6367750" y="3955275"/>
              <a:ext cx="76750" cy="50425"/>
            </a:xfrm>
            <a:custGeom>
              <a:rect b="b" l="l" r="r" t="t"/>
              <a:pathLst>
                <a:path extrusionOk="0" h="2017" w="3070">
                  <a:moveTo>
                    <a:pt x="2126" y="0"/>
                  </a:moveTo>
                  <a:cubicBezTo>
                    <a:pt x="1920" y="0"/>
                    <a:pt x="1700" y="54"/>
                    <a:pt x="1451" y="184"/>
                  </a:cubicBezTo>
                  <a:cubicBezTo>
                    <a:pt x="810" y="519"/>
                    <a:pt x="84" y="1244"/>
                    <a:pt x="1" y="1858"/>
                  </a:cubicBezTo>
                  <a:cubicBezTo>
                    <a:pt x="218" y="1967"/>
                    <a:pt x="503" y="2016"/>
                    <a:pt x="808" y="2016"/>
                  </a:cubicBezTo>
                  <a:cubicBezTo>
                    <a:pt x="1286" y="2016"/>
                    <a:pt x="1813" y="1895"/>
                    <a:pt x="2205" y="1691"/>
                  </a:cubicBezTo>
                  <a:cubicBezTo>
                    <a:pt x="2846" y="1384"/>
                    <a:pt x="2986" y="937"/>
                    <a:pt x="3070" y="324"/>
                  </a:cubicBezTo>
                  <a:cubicBezTo>
                    <a:pt x="2745" y="136"/>
                    <a:pt x="2452" y="0"/>
                    <a:pt x="21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3" name="Google Shape;20433;p55"/>
            <p:cNvSpPr/>
            <p:nvPr/>
          </p:nvSpPr>
          <p:spPr>
            <a:xfrm>
              <a:off x="6392175" y="3910825"/>
              <a:ext cx="53725" cy="36100"/>
            </a:xfrm>
            <a:custGeom>
              <a:rect b="b" l="l" r="r" t="t"/>
              <a:pathLst>
                <a:path extrusionOk="0" h="1444" w="2149">
                  <a:moveTo>
                    <a:pt x="547" y="1"/>
                  </a:moveTo>
                  <a:cubicBezTo>
                    <a:pt x="339" y="1"/>
                    <a:pt x="146" y="37"/>
                    <a:pt x="0" y="121"/>
                  </a:cubicBezTo>
                  <a:cubicBezTo>
                    <a:pt x="56" y="539"/>
                    <a:pt x="558" y="1069"/>
                    <a:pt x="1005" y="1321"/>
                  </a:cubicBezTo>
                  <a:cubicBezTo>
                    <a:pt x="1179" y="1408"/>
                    <a:pt x="1332" y="1444"/>
                    <a:pt x="1477" y="1444"/>
                  </a:cubicBezTo>
                  <a:cubicBezTo>
                    <a:pt x="1703" y="1444"/>
                    <a:pt x="1910" y="1356"/>
                    <a:pt x="2148" y="1237"/>
                  </a:cubicBezTo>
                  <a:cubicBezTo>
                    <a:pt x="2093" y="818"/>
                    <a:pt x="2009" y="484"/>
                    <a:pt x="1563" y="260"/>
                  </a:cubicBezTo>
                  <a:cubicBezTo>
                    <a:pt x="1283" y="103"/>
                    <a:pt x="895" y="1"/>
                    <a:pt x="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4" name="Google Shape;20434;p55"/>
            <p:cNvSpPr/>
            <p:nvPr/>
          </p:nvSpPr>
          <p:spPr>
            <a:xfrm>
              <a:off x="6415175" y="3998025"/>
              <a:ext cx="45375" cy="47700"/>
            </a:xfrm>
            <a:custGeom>
              <a:rect b="b" l="l" r="r" t="t"/>
              <a:pathLst>
                <a:path extrusionOk="0" h="1908" w="1815">
                  <a:moveTo>
                    <a:pt x="1402" y="1"/>
                  </a:moveTo>
                  <a:cubicBezTo>
                    <a:pt x="1068" y="1"/>
                    <a:pt x="813" y="75"/>
                    <a:pt x="559" y="399"/>
                  </a:cubicBezTo>
                  <a:cubicBezTo>
                    <a:pt x="224" y="818"/>
                    <a:pt x="1" y="1487"/>
                    <a:pt x="112" y="1906"/>
                  </a:cubicBezTo>
                  <a:cubicBezTo>
                    <a:pt x="128" y="1907"/>
                    <a:pt x="143" y="1907"/>
                    <a:pt x="158" y="1907"/>
                  </a:cubicBezTo>
                  <a:cubicBezTo>
                    <a:pt x="600" y="1907"/>
                    <a:pt x="1183" y="1530"/>
                    <a:pt x="1479" y="1153"/>
                  </a:cubicBezTo>
                  <a:cubicBezTo>
                    <a:pt x="1814" y="734"/>
                    <a:pt x="1758" y="427"/>
                    <a:pt x="1619" y="9"/>
                  </a:cubicBezTo>
                  <a:cubicBezTo>
                    <a:pt x="1543" y="4"/>
                    <a:pt x="1471" y="1"/>
                    <a:pt x="14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5" name="Google Shape;20435;p55"/>
            <p:cNvSpPr/>
            <p:nvPr/>
          </p:nvSpPr>
          <p:spPr>
            <a:xfrm>
              <a:off x="6456325" y="4049150"/>
              <a:ext cx="38400" cy="56525"/>
            </a:xfrm>
            <a:custGeom>
              <a:rect b="b" l="l" r="r" t="t"/>
              <a:pathLst>
                <a:path extrusionOk="0" h="2261" w="1536">
                  <a:moveTo>
                    <a:pt x="1173" y="0"/>
                  </a:moveTo>
                  <a:cubicBezTo>
                    <a:pt x="726" y="112"/>
                    <a:pt x="419" y="223"/>
                    <a:pt x="224" y="698"/>
                  </a:cubicBezTo>
                  <a:cubicBezTo>
                    <a:pt x="29" y="1172"/>
                    <a:pt x="1" y="1870"/>
                    <a:pt x="224" y="2260"/>
                  </a:cubicBezTo>
                  <a:cubicBezTo>
                    <a:pt x="670" y="2149"/>
                    <a:pt x="1145" y="1618"/>
                    <a:pt x="1340" y="1144"/>
                  </a:cubicBezTo>
                  <a:cubicBezTo>
                    <a:pt x="1535" y="670"/>
                    <a:pt x="1396" y="391"/>
                    <a:pt x="1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6" name="Google Shape;20436;p55"/>
            <p:cNvSpPr/>
            <p:nvPr/>
          </p:nvSpPr>
          <p:spPr>
            <a:xfrm>
              <a:off x="6355900" y="3863175"/>
              <a:ext cx="58600" cy="32400"/>
            </a:xfrm>
            <a:custGeom>
              <a:rect b="b" l="l" r="r" t="t"/>
              <a:pathLst>
                <a:path extrusionOk="0" h="1296" w="2344">
                  <a:moveTo>
                    <a:pt x="1001" y="0"/>
                  </a:moveTo>
                  <a:cubicBezTo>
                    <a:pt x="627" y="0"/>
                    <a:pt x="237" y="87"/>
                    <a:pt x="0" y="269"/>
                  </a:cubicBezTo>
                  <a:cubicBezTo>
                    <a:pt x="168" y="660"/>
                    <a:pt x="754" y="1078"/>
                    <a:pt x="1228" y="1246"/>
                  </a:cubicBezTo>
                  <a:cubicBezTo>
                    <a:pt x="1352" y="1280"/>
                    <a:pt x="1462" y="1296"/>
                    <a:pt x="1563" y="1296"/>
                  </a:cubicBezTo>
                  <a:cubicBezTo>
                    <a:pt x="1871" y="1296"/>
                    <a:pt x="2092" y="1149"/>
                    <a:pt x="2344" y="939"/>
                  </a:cubicBezTo>
                  <a:cubicBezTo>
                    <a:pt x="2204" y="520"/>
                    <a:pt x="2065" y="213"/>
                    <a:pt x="1563" y="74"/>
                  </a:cubicBezTo>
                  <a:cubicBezTo>
                    <a:pt x="1397" y="25"/>
                    <a:pt x="1202" y="0"/>
                    <a:pt x="10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7" name="Google Shape;20437;p55"/>
            <p:cNvSpPr/>
            <p:nvPr/>
          </p:nvSpPr>
          <p:spPr>
            <a:xfrm>
              <a:off x="6182925" y="4501525"/>
              <a:ext cx="50950" cy="33075"/>
            </a:xfrm>
            <a:custGeom>
              <a:rect b="b" l="l" r="r" t="t"/>
              <a:pathLst>
                <a:path extrusionOk="0" h="1323" w="2038">
                  <a:moveTo>
                    <a:pt x="1417" y="0"/>
                  </a:moveTo>
                  <a:cubicBezTo>
                    <a:pt x="1282" y="0"/>
                    <a:pt x="1140" y="36"/>
                    <a:pt x="977" y="123"/>
                  </a:cubicBezTo>
                  <a:cubicBezTo>
                    <a:pt x="531" y="347"/>
                    <a:pt x="84" y="821"/>
                    <a:pt x="0" y="1211"/>
                  </a:cubicBezTo>
                  <a:cubicBezTo>
                    <a:pt x="145" y="1289"/>
                    <a:pt x="337" y="1323"/>
                    <a:pt x="543" y="1323"/>
                  </a:cubicBezTo>
                  <a:cubicBezTo>
                    <a:pt x="856" y="1323"/>
                    <a:pt x="1199" y="1245"/>
                    <a:pt x="1451" y="1128"/>
                  </a:cubicBezTo>
                  <a:cubicBezTo>
                    <a:pt x="1898" y="905"/>
                    <a:pt x="1981" y="626"/>
                    <a:pt x="2037" y="207"/>
                  </a:cubicBezTo>
                  <a:cubicBezTo>
                    <a:pt x="1816" y="88"/>
                    <a:pt x="1626" y="0"/>
                    <a:pt x="1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8" name="Google Shape;20438;p55"/>
            <p:cNvSpPr/>
            <p:nvPr/>
          </p:nvSpPr>
          <p:spPr>
            <a:xfrm>
              <a:off x="6198975" y="4472450"/>
              <a:ext cx="35575" cy="23725"/>
            </a:xfrm>
            <a:custGeom>
              <a:rect b="b" l="l" r="r" t="t"/>
              <a:pathLst>
                <a:path extrusionOk="0" h="949" w="1423">
                  <a:moveTo>
                    <a:pt x="346" y="1"/>
                  </a:moveTo>
                  <a:cubicBezTo>
                    <a:pt x="219" y="1"/>
                    <a:pt x="99" y="19"/>
                    <a:pt x="0" y="59"/>
                  </a:cubicBezTo>
                  <a:cubicBezTo>
                    <a:pt x="56" y="366"/>
                    <a:pt x="363" y="700"/>
                    <a:pt x="670" y="868"/>
                  </a:cubicBezTo>
                  <a:cubicBezTo>
                    <a:pt x="794" y="924"/>
                    <a:pt x="899" y="949"/>
                    <a:pt x="998" y="949"/>
                  </a:cubicBezTo>
                  <a:cubicBezTo>
                    <a:pt x="1143" y="949"/>
                    <a:pt x="1273" y="895"/>
                    <a:pt x="1423" y="812"/>
                  </a:cubicBezTo>
                  <a:cubicBezTo>
                    <a:pt x="1395" y="533"/>
                    <a:pt x="1339" y="338"/>
                    <a:pt x="1032" y="170"/>
                  </a:cubicBezTo>
                  <a:cubicBezTo>
                    <a:pt x="834" y="62"/>
                    <a:pt x="578" y="1"/>
                    <a:pt x="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9" name="Google Shape;20439;p55"/>
            <p:cNvSpPr/>
            <p:nvPr/>
          </p:nvSpPr>
          <p:spPr>
            <a:xfrm>
              <a:off x="6214300" y="4529500"/>
              <a:ext cx="30025" cy="31625"/>
            </a:xfrm>
            <a:custGeom>
              <a:rect b="b" l="l" r="r" t="t"/>
              <a:pathLst>
                <a:path extrusionOk="0" h="1265" w="1201">
                  <a:moveTo>
                    <a:pt x="905" y="0"/>
                  </a:moveTo>
                  <a:cubicBezTo>
                    <a:pt x="697" y="0"/>
                    <a:pt x="521" y="57"/>
                    <a:pt x="364" y="260"/>
                  </a:cubicBezTo>
                  <a:cubicBezTo>
                    <a:pt x="140" y="539"/>
                    <a:pt x="1" y="985"/>
                    <a:pt x="85" y="1264"/>
                  </a:cubicBezTo>
                  <a:cubicBezTo>
                    <a:pt x="364" y="1264"/>
                    <a:pt x="782" y="1013"/>
                    <a:pt x="977" y="762"/>
                  </a:cubicBezTo>
                  <a:cubicBezTo>
                    <a:pt x="1201" y="483"/>
                    <a:pt x="1145" y="288"/>
                    <a:pt x="1061" y="9"/>
                  </a:cubicBezTo>
                  <a:cubicBezTo>
                    <a:pt x="1007" y="3"/>
                    <a:pt x="955" y="0"/>
                    <a:pt x="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0" name="Google Shape;20440;p55"/>
            <p:cNvSpPr/>
            <p:nvPr/>
          </p:nvSpPr>
          <p:spPr>
            <a:xfrm>
              <a:off x="6284050" y="4557600"/>
              <a:ext cx="25150" cy="36300"/>
            </a:xfrm>
            <a:custGeom>
              <a:rect b="b" l="l" r="r" t="t"/>
              <a:pathLst>
                <a:path extrusionOk="0" h="1452" w="1006">
                  <a:moveTo>
                    <a:pt x="754" y="1"/>
                  </a:moveTo>
                  <a:cubicBezTo>
                    <a:pt x="475" y="57"/>
                    <a:pt x="280" y="112"/>
                    <a:pt x="140" y="447"/>
                  </a:cubicBezTo>
                  <a:cubicBezTo>
                    <a:pt x="29" y="754"/>
                    <a:pt x="1" y="1228"/>
                    <a:pt x="140" y="1451"/>
                  </a:cubicBezTo>
                  <a:cubicBezTo>
                    <a:pt x="419" y="1396"/>
                    <a:pt x="754" y="1033"/>
                    <a:pt x="866" y="726"/>
                  </a:cubicBezTo>
                  <a:cubicBezTo>
                    <a:pt x="1005" y="419"/>
                    <a:pt x="921" y="224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1" name="Google Shape;20441;p55"/>
            <p:cNvSpPr/>
            <p:nvPr/>
          </p:nvSpPr>
          <p:spPr>
            <a:xfrm>
              <a:off x="6150150" y="4358575"/>
              <a:ext cx="38375" cy="21200"/>
            </a:xfrm>
            <a:custGeom>
              <a:rect b="b" l="l" r="r" t="t"/>
              <a:pathLst>
                <a:path extrusionOk="0" h="848" w="1535">
                  <a:moveTo>
                    <a:pt x="599" y="1"/>
                  </a:moveTo>
                  <a:cubicBezTo>
                    <a:pt x="370" y="1"/>
                    <a:pt x="137" y="58"/>
                    <a:pt x="0" y="178"/>
                  </a:cubicBezTo>
                  <a:cubicBezTo>
                    <a:pt x="84" y="457"/>
                    <a:pt x="474" y="736"/>
                    <a:pt x="781" y="820"/>
                  </a:cubicBezTo>
                  <a:cubicBezTo>
                    <a:pt x="860" y="839"/>
                    <a:pt x="929" y="848"/>
                    <a:pt x="992" y="848"/>
                  </a:cubicBezTo>
                  <a:cubicBezTo>
                    <a:pt x="1199" y="848"/>
                    <a:pt x="1342" y="753"/>
                    <a:pt x="1535" y="624"/>
                  </a:cubicBezTo>
                  <a:cubicBezTo>
                    <a:pt x="1423" y="345"/>
                    <a:pt x="1339" y="150"/>
                    <a:pt x="1005" y="66"/>
                  </a:cubicBezTo>
                  <a:cubicBezTo>
                    <a:pt x="886" y="23"/>
                    <a:pt x="743" y="1"/>
                    <a:pt x="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2" name="Google Shape;20442;p55"/>
            <p:cNvSpPr/>
            <p:nvPr/>
          </p:nvSpPr>
          <p:spPr>
            <a:xfrm>
              <a:off x="5622850" y="4545200"/>
              <a:ext cx="57925" cy="32950"/>
            </a:xfrm>
            <a:custGeom>
              <a:rect b="b" l="l" r="r" t="t"/>
              <a:pathLst>
                <a:path extrusionOk="0" h="1318" w="2317">
                  <a:moveTo>
                    <a:pt x="1432" y="1"/>
                  </a:moveTo>
                  <a:cubicBezTo>
                    <a:pt x="1192" y="1"/>
                    <a:pt x="951" y="36"/>
                    <a:pt x="754" y="106"/>
                  </a:cubicBezTo>
                  <a:cubicBezTo>
                    <a:pt x="252" y="274"/>
                    <a:pt x="140" y="580"/>
                    <a:pt x="0" y="999"/>
                  </a:cubicBezTo>
                  <a:cubicBezTo>
                    <a:pt x="262" y="1180"/>
                    <a:pt x="480" y="1317"/>
                    <a:pt x="769" y="1317"/>
                  </a:cubicBezTo>
                  <a:cubicBezTo>
                    <a:pt x="881" y="1317"/>
                    <a:pt x="1004" y="1297"/>
                    <a:pt x="1144" y="1250"/>
                  </a:cubicBezTo>
                  <a:cubicBezTo>
                    <a:pt x="1619" y="1083"/>
                    <a:pt x="2177" y="636"/>
                    <a:pt x="2316" y="218"/>
                  </a:cubicBezTo>
                  <a:cubicBezTo>
                    <a:pt x="2104" y="71"/>
                    <a:pt x="1769" y="1"/>
                    <a:pt x="14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3" name="Google Shape;20443;p55"/>
            <p:cNvSpPr/>
            <p:nvPr/>
          </p:nvSpPr>
          <p:spPr>
            <a:xfrm>
              <a:off x="5530075" y="4114700"/>
              <a:ext cx="30725" cy="50250"/>
            </a:xfrm>
            <a:custGeom>
              <a:rect b="b" l="l" r="r" t="t"/>
              <a:pathLst>
                <a:path extrusionOk="0" h="2010" w="1229">
                  <a:moveTo>
                    <a:pt x="977" y="1"/>
                  </a:moveTo>
                  <a:cubicBezTo>
                    <a:pt x="615" y="140"/>
                    <a:pt x="252" y="615"/>
                    <a:pt x="113" y="1061"/>
                  </a:cubicBezTo>
                  <a:cubicBezTo>
                    <a:pt x="1" y="1479"/>
                    <a:pt x="140" y="1703"/>
                    <a:pt x="364" y="2010"/>
                  </a:cubicBezTo>
                  <a:cubicBezTo>
                    <a:pt x="726" y="1898"/>
                    <a:pt x="977" y="1758"/>
                    <a:pt x="1089" y="1340"/>
                  </a:cubicBezTo>
                  <a:cubicBezTo>
                    <a:pt x="1228" y="921"/>
                    <a:pt x="1201" y="308"/>
                    <a:pt x="9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4" name="Google Shape;20444;p55"/>
            <p:cNvSpPr/>
            <p:nvPr/>
          </p:nvSpPr>
          <p:spPr>
            <a:xfrm>
              <a:off x="5613075" y="4495375"/>
              <a:ext cx="46075" cy="46175"/>
            </a:xfrm>
            <a:custGeom>
              <a:rect b="b" l="l" r="r" t="t"/>
              <a:pathLst>
                <a:path extrusionOk="0" h="1847" w="1843">
                  <a:moveTo>
                    <a:pt x="1664" y="1"/>
                  </a:moveTo>
                  <a:cubicBezTo>
                    <a:pt x="1229" y="1"/>
                    <a:pt x="673" y="339"/>
                    <a:pt x="336" y="676"/>
                  </a:cubicBezTo>
                  <a:cubicBezTo>
                    <a:pt x="1" y="1067"/>
                    <a:pt x="29" y="1402"/>
                    <a:pt x="113" y="1820"/>
                  </a:cubicBezTo>
                  <a:cubicBezTo>
                    <a:pt x="235" y="1835"/>
                    <a:pt x="349" y="1847"/>
                    <a:pt x="457" y="1847"/>
                  </a:cubicBezTo>
                  <a:cubicBezTo>
                    <a:pt x="743" y="1847"/>
                    <a:pt x="986" y="1769"/>
                    <a:pt x="1228" y="1485"/>
                  </a:cubicBezTo>
                  <a:cubicBezTo>
                    <a:pt x="1563" y="1123"/>
                    <a:pt x="1842" y="453"/>
                    <a:pt x="1759" y="7"/>
                  </a:cubicBezTo>
                  <a:cubicBezTo>
                    <a:pt x="1728" y="3"/>
                    <a:pt x="1696" y="1"/>
                    <a:pt x="1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5" name="Google Shape;20445;p55"/>
            <p:cNvSpPr/>
            <p:nvPr/>
          </p:nvSpPr>
          <p:spPr>
            <a:xfrm>
              <a:off x="5945775" y="3778675"/>
              <a:ext cx="57225" cy="32950"/>
            </a:xfrm>
            <a:custGeom>
              <a:rect b="b" l="l" r="r" t="t"/>
              <a:pathLst>
                <a:path extrusionOk="0" h="1318" w="2289">
                  <a:moveTo>
                    <a:pt x="1425" y="1"/>
                  </a:moveTo>
                  <a:cubicBezTo>
                    <a:pt x="1183" y="1"/>
                    <a:pt x="935" y="36"/>
                    <a:pt x="726" y="106"/>
                  </a:cubicBezTo>
                  <a:cubicBezTo>
                    <a:pt x="252" y="273"/>
                    <a:pt x="112" y="580"/>
                    <a:pt x="1" y="999"/>
                  </a:cubicBezTo>
                  <a:cubicBezTo>
                    <a:pt x="262" y="1180"/>
                    <a:pt x="480" y="1317"/>
                    <a:pt x="759" y="1317"/>
                  </a:cubicBezTo>
                  <a:cubicBezTo>
                    <a:pt x="867" y="1317"/>
                    <a:pt x="984" y="1297"/>
                    <a:pt x="1117" y="1250"/>
                  </a:cubicBezTo>
                  <a:cubicBezTo>
                    <a:pt x="1619" y="1082"/>
                    <a:pt x="2177" y="636"/>
                    <a:pt x="2288" y="218"/>
                  </a:cubicBezTo>
                  <a:cubicBezTo>
                    <a:pt x="2093" y="71"/>
                    <a:pt x="1764" y="1"/>
                    <a:pt x="14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6" name="Google Shape;20446;p55"/>
            <p:cNvSpPr/>
            <p:nvPr/>
          </p:nvSpPr>
          <p:spPr>
            <a:xfrm>
              <a:off x="5923450" y="3689950"/>
              <a:ext cx="57225" cy="78125"/>
            </a:xfrm>
            <a:custGeom>
              <a:rect b="b" l="l" r="r" t="t"/>
              <a:pathLst>
                <a:path extrusionOk="0" h="3125" w="2289">
                  <a:moveTo>
                    <a:pt x="1982" y="0"/>
                  </a:moveTo>
                  <a:lnTo>
                    <a:pt x="1982" y="0"/>
                  </a:lnTo>
                  <a:cubicBezTo>
                    <a:pt x="1368" y="84"/>
                    <a:pt x="643" y="809"/>
                    <a:pt x="308" y="1479"/>
                  </a:cubicBezTo>
                  <a:cubicBezTo>
                    <a:pt x="1" y="2148"/>
                    <a:pt x="168" y="2567"/>
                    <a:pt x="475" y="3125"/>
                  </a:cubicBezTo>
                  <a:cubicBezTo>
                    <a:pt x="1117" y="3013"/>
                    <a:pt x="1535" y="2874"/>
                    <a:pt x="1870" y="2204"/>
                  </a:cubicBezTo>
                  <a:cubicBezTo>
                    <a:pt x="2177" y="1563"/>
                    <a:pt x="2289" y="530"/>
                    <a:pt x="19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7" name="Google Shape;20447;p55"/>
            <p:cNvSpPr/>
            <p:nvPr/>
          </p:nvSpPr>
          <p:spPr>
            <a:xfrm>
              <a:off x="7067325" y="4344175"/>
              <a:ext cx="86500" cy="42625"/>
            </a:xfrm>
            <a:custGeom>
              <a:rect b="b" l="l" r="r" t="t"/>
              <a:pathLst>
                <a:path extrusionOk="0" h="1705" w="3460">
                  <a:moveTo>
                    <a:pt x="1423" y="1"/>
                  </a:moveTo>
                  <a:cubicBezTo>
                    <a:pt x="698" y="1"/>
                    <a:pt x="391" y="335"/>
                    <a:pt x="0" y="838"/>
                  </a:cubicBezTo>
                  <a:cubicBezTo>
                    <a:pt x="363" y="1340"/>
                    <a:pt x="670" y="1702"/>
                    <a:pt x="1395" y="1702"/>
                  </a:cubicBezTo>
                  <a:cubicBezTo>
                    <a:pt x="1424" y="1704"/>
                    <a:pt x="1452" y="1704"/>
                    <a:pt x="1481" y="1704"/>
                  </a:cubicBezTo>
                  <a:cubicBezTo>
                    <a:pt x="2194" y="1704"/>
                    <a:pt x="3085" y="1376"/>
                    <a:pt x="3460" y="893"/>
                  </a:cubicBezTo>
                  <a:cubicBezTo>
                    <a:pt x="3097" y="391"/>
                    <a:pt x="2149" y="28"/>
                    <a:pt x="1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8" name="Google Shape;20448;p55"/>
            <p:cNvSpPr/>
            <p:nvPr/>
          </p:nvSpPr>
          <p:spPr>
            <a:xfrm>
              <a:off x="7058950" y="4369975"/>
              <a:ext cx="43975" cy="50250"/>
            </a:xfrm>
            <a:custGeom>
              <a:rect b="b" l="l" r="r" t="t"/>
              <a:pathLst>
                <a:path extrusionOk="0" h="2010" w="1759">
                  <a:moveTo>
                    <a:pt x="224" y="1"/>
                  </a:moveTo>
                  <a:lnTo>
                    <a:pt x="224" y="1"/>
                  </a:lnTo>
                  <a:cubicBezTo>
                    <a:pt x="84" y="419"/>
                    <a:pt x="1" y="754"/>
                    <a:pt x="280" y="1173"/>
                  </a:cubicBezTo>
                  <a:cubicBezTo>
                    <a:pt x="587" y="1591"/>
                    <a:pt x="1172" y="2010"/>
                    <a:pt x="1591" y="2010"/>
                  </a:cubicBezTo>
                  <a:cubicBezTo>
                    <a:pt x="1758" y="1591"/>
                    <a:pt x="1563" y="922"/>
                    <a:pt x="1284" y="475"/>
                  </a:cubicBezTo>
                  <a:cubicBezTo>
                    <a:pt x="977" y="57"/>
                    <a:pt x="670" y="29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9" name="Google Shape;20449;p55"/>
            <p:cNvSpPr/>
            <p:nvPr/>
          </p:nvSpPr>
          <p:spPr>
            <a:xfrm>
              <a:off x="7073600" y="4300800"/>
              <a:ext cx="55825" cy="34375"/>
            </a:xfrm>
            <a:custGeom>
              <a:rect b="b" l="l" r="r" t="t"/>
              <a:pathLst>
                <a:path extrusionOk="0" h="1375" w="2233">
                  <a:moveTo>
                    <a:pt x="1556" y="1"/>
                  </a:moveTo>
                  <a:cubicBezTo>
                    <a:pt x="1245" y="1"/>
                    <a:pt x="915" y="66"/>
                    <a:pt x="670" y="173"/>
                  </a:cubicBezTo>
                  <a:cubicBezTo>
                    <a:pt x="196" y="396"/>
                    <a:pt x="84" y="703"/>
                    <a:pt x="1" y="1122"/>
                  </a:cubicBezTo>
                  <a:cubicBezTo>
                    <a:pt x="252" y="1265"/>
                    <a:pt x="457" y="1374"/>
                    <a:pt x="698" y="1374"/>
                  </a:cubicBezTo>
                  <a:cubicBezTo>
                    <a:pt x="831" y="1374"/>
                    <a:pt x="975" y="1341"/>
                    <a:pt x="1144" y="1261"/>
                  </a:cubicBezTo>
                  <a:cubicBezTo>
                    <a:pt x="1619" y="1066"/>
                    <a:pt x="2149" y="564"/>
                    <a:pt x="2232" y="145"/>
                  </a:cubicBezTo>
                  <a:cubicBezTo>
                    <a:pt x="2056" y="45"/>
                    <a:pt x="1812" y="1"/>
                    <a:pt x="1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0" name="Google Shape;20450;p55"/>
            <p:cNvSpPr/>
            <p:nvPr/>
          </p:nvSpPr>
          <p:spPr>
            <a:xfrm>
              <a:off x="7114050" y="4395550"/>
              <a:ext cx="55825" cy="34100"/>
            </a:xfrm>
            <a:custGeom>
              <a:rect b="b" l="l" r="r" t="t"/>
              <a:pathLst>
                <a:path extrusionOk="0" h="1364" w="2233">
                  <a:moveTo>
                    <a:pt x="718" y="1"/>
                  </a:moveTo>
                  <a:cubicBezTo>
                    <a:pt x="459" y="1"/>
                    <a:pt x="242" y="112"/>
                    <a:pt x="1" y="261"/>
                  </a:cubicBezTo>
                  <a:cubicBezTo>
                    <a:pt x="84" y="680"/>
                    <a:pt x="196" y="987"/>
                    <a:pt x="670" y="1182"/>
                  </a:cubicBezTo>
                  <a:cubicBezTo>
                    <a:pt x="922" y="1300"/>
                    <a:pt x="1245" y="1364"/>
                    <a:pt x="1547" y="1364"/>
                  </a:cubicBezTo>
                  <a:cubicBezTo>
                    <a:pt x="1813" y="1364"/>
                    <a:pt x="2063" y="1314"/>
                    <a:pt x="2233" y="1210"/>
                  </a:cubicBezTo>
                  <a:cubicBezTo>
                    <a:pt x="2149" y="763"/>
                    <a:pt x="1619" y="289"/>
                    <a:pt x="1145" y="94"/>
                  </a:cubicBezTo>
                  <a:cubicBezTo>
                    <a:pt x="986" y="29"/>
                    <a:pt x="847" y="1"/>
                    <a:pt x="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1" name="Google Shape;20451;p55"/>
            <p:cNvSpPr/>
            <p:nvPr/>
          </p:nvSpPr>
          <p:spPr>
            <a:xfrm>
              <a:off x="7733425" y="4443225"/>
              <a:ext cx="80925" cy="42575"/>
            </a:xfrm>
            <a:custGeom>
              <a:rect b="b" l="l" r="r" t="t"/>
              <a:pathLst>
                <a:path extrusionOk="0" h="1703" w="3237">
                  <a:moveTo>
                    <a:pt x="1311" y="0"/>
                  </a:moveTo>
                  <a:cubicBezTo>
                    <a:pt x="642" y="0"/>
                    <a:pt x="335" y="335"/>
                    <a:pt x="0" y="837"/>
                  </a:cubicBezTo>
                  <a:cubicBezTo>
                    <a:pt x="335" y="1339"/>
                    <a:pt x="614" y="1674"/>
                    <a:pt x="1283" y="1702"/>
                  </a:cubicBezTo>
                  <a:cubicBezTo>
                    <a:pt x="1981" y="1702"/>
                    <a:pt x="2874" y="1395"/>
                    <a:pt x="3236" y="893"/>
                  </a:cubicBezTo>
                  <a:cubicBezTo>
                    <a:pt x="2902" y="363"/>
                    <a:pt x="2009" y="28"/>
                    <a:pt x="1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2" name="Google Shape;20452;p55"/>
            <p:cNvSpPr/>
            <p:nvPr/>
          </p:nvSpPr>
          <p:spPr>
            <a:xfrm>
              <a:off x="7737600" y="4494125"/>
              <a:ext cx="41175" cy="50250"/>
            </a:xfrm>
            <a:custGeom>
              <a:rect b="b" l="l" r="r" t="t"/>
              <a:pathLst>
                <a:path extrusionOk="0" h="2010" w="1647">
                  <a:moveTo>
                    <a:pt x="224" y="1"/>
                  </a:moveTo>
                  <a:lnTo>
                    <a:pt x="224" y="1"/>
                  </a:lnTo>
                  <a:cubicBezTo>
                    <a:pt x="56" y="419"/>
                    <a:pt x="0" y="726"/>
                    <a:pt x="279" y="1173"/>
                  </a:cubicBezTo>
                  <a:cubicBezTo>
                    <a:pt x="558" y="1591"/>
                    <a:pt x="1089" y="2010"/>
                    <a:pt x="1507" y="2010"/>
                  </a:cubicBezTo>
                  <a:cubicBezTo>
                    <a:pt x="1646" y="1591"/>
                    <a:pt x="1479" y="894"/>
                    <a:pt x="1200" y="475"/>
                  </a:cubicBezTo>
                  <a:cubicBezTo>
                    <a:pt x="921" y="57"/>
                    <a:pt x="614" y="29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3" name="Google Shape;20453;p55"/>
            <p:cNvSpPr/>
            <p:nvPr/>
          </p:nvSpPr>
          <p:spPr>
            <a:xfrm>
              <a:off x="7739000" y="4399225"/>
              <a:ext cx="52325" cy="35000"/>
            </a:xfrm>
            <a:custGeom>
              <a:rect b="b" l="l" r="r" t="t"/>
              <a:pathLst>
                <a:path extrusionOk="0" h="1400" w="2093">
                  <a:moveTo>
                    <a:pt x="1483" y="0"/>
                  </a:moveTo>
                  <a:cubicBezTo>
                    <a:pt x="1186" y="0"/>
                    <a:pt x="865" y="73"/>
                    <a:pt x="614" y="198"/>
                  </a:cubicBezTo>
                  <a:cubicBezTo>
                    <a:pt x="168" y="421"/>
                    <a:pt x="84" y="728"/>
                    <a:pt x="0" y="1146"/>
                  </a:cubicBezTo>
                  <a:cubicBezTo>
                    <a:pt x="234" y="1290"/>
                    <a:pt x="432" y="1399"/>
                    <a:pt x="663" y="1399"/>
                  </a:cubicBezTo>
                  <a:cubicBezTo>
                    <a:pt x="791" y="1399"/>
                    <a:pt x="929" y="1366"/>
                    <a:pt x="1088" y="1286"/>
                  </a:cubicBezTo>
                  <a:cubicBezTo>
                    <a:pt x="1535" y="1091"/>
                    <a:pt x="2009" y="588"/>
                    <a:pt x="2093" y="142"/>
                  </a:cubicBezTo>
                  <a:cubicBezTo>
                    <a:pt x="1934" y="44"/>
                    <a:pt x="1716" y="0"/>
                    <a:pt x="1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4" name="Google Shape;20454;p55"/>
            <p:cNvSpPr/>
            <p:nvPr/>
          </p:nvSpPr>
          <p:spPr>
            <a:xfrm>
              <a:off x="7697850" y="4514350"/>
              <a:ext cx="52325" cy="34350"/>
            </a:xfrm>
            <a:custGeom>
              <a:rect b="b" l="l" r="r" t="t"/>
              <a:pathLst>
                <a:path extrusionOk="0" h="1374" w="2093">
                  <a:moveTo>
                    <a:pt x="643" y="1"/>
                  </a:moveTo>
                  <a:cubicBezTo>
                    <a:pt x="412" y="1"/>
                    <a:pt x="218" y="117"/>
                    <a:pt x="0" y="280"/>
                  </a:cubicBezTo>
                  <a:cubicBezTo>
                    <a:pt x="84" y="698"/>
                    <a:pt x="195" y="1005"/>
                    <a:pt x="614" y="1201"/>
                  </a:cubicBezTo>
                  <a:cubicBezTo>
                    <a:pt x="859" y="1308"/>
                    <a:pt x="1180" y="1373"/>
                    <a:pt x="1475" y="1373"/>
                  </a:cubicBezTo>
                  <a:cubicBezTo>
                    <a:pt x="1717" y="1373"/>
                    <a:pt x="1942" y="1329"/>
                    <a:pt x="2093" y="1229"/>
                  </a:cubicBezTo>
                  <a:cubicBezTo>
                    <a:pt x="2009" y="782"/>
                    <a:pt x="1507" y="308"/>
                    <a:pt x="1060" y="113"/>
                  </a:cubicBezTo>
                  <a:cubicBezTo>
                    <a:pt x="904" y="34"/>
                    <a:pt x="76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5" name="Google Shape;20455;p55"/>
            <p:cNvSpPr/>
            <p:nvPr/>
          </p:nvSpPr>
          <p:spPr>
            <a:xfrm>
              <a:off x="7268900" y="4402075"/>
              <a:ext cx="65575" cy="85100"/>
            </a:xfrm>
            <a:custGeom>
              <a:rect b="b" l="l" r="r" t="t"/>
              <a:pathLst>
                <a:path extrusionOk="0" h="3404" w="2623">
                  <a:moveTo>
                    <a:pt x="2288" y="0"/>
                  </a:moveTo>
                  <a:cubicBezTo>
                    <a:pt x="1618" y="112"/>
                    <a:pt x="781" y="865"/>
                    <a:pt x="391" y="1590"/>
                  </a:cubicBezTo>
                  <a:cubicBezTo>
                    <a:pt x="0" y="2316"/>
                    <a:pt x="196" y="2790"/>
                    <a:pt x="502" y="3404"/>
                  </a:cubicBezTo>
                  <a:cubicBezTo>
                    <a:pt x="1200" y="3320"/>
                    <a:pt x="1674" y="3181"/>
                    <a:pt x="2065" y="2483"/>
                  </a:cubicBezTo>
                  <a:cubicBezTo>
                    <a:pt x="2455" y="1758"/>
                    <a:pt x="2623" y="642"/>
                    <a:pt x="2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6" name="Google Shape;20456;p55"/>
            <p:cNvSpPr/>
            <p:nvPr/>
          </p:nvSpPr>
          <p:spPr>
            <a:xfrm>
              <a:off x="7284925" y="4471975"/>
              <a:ext cx="67700" cy="34250"/>
            </a:xfrm>
            <a:custGeom>
              <a:rect b="b" l="l" r="r" t="t"/>
              <a:pathLst>
                <a:path extrusionOk="0" h="1370" w="2708">
                  <a:moveTo>
                    <a:pt x="1318" y="1"/>
                  </a:moveTo>
                  <a:cubicBezTo>
                    <a:pt x="1210" y="1"/>
                    <a:pt x="1105" y="8"/>
                    <a:pt x="1005" y="22"/>
                  </a:cubicBezTo>
                  <a:cubicBezTo>
                    <a:pt x="447" y="106"/>
                    <a:pt x="252" y="413"/>
                    <a:pt x="1" y="831"/>
                  </a:cubicBezTo>
                  <a:cubicBezTo>
                    <a:pt x="326" y="1157"/>
                    <a:pt x="562" y="1370"/>
                    <a:pt x="1030" y="1370"/>
                  </a:cubicBezTo>
                  <a:cubicBezTo>
                    <a:pt x="1084" y="1370"/>
                    <a:pt x="1140" y="1367"/>
                    <a:pt x="1201" y="1361"/>
                  </a:cubicBezTo>
                  <a:cubicBezTo>
                    <a:pt x="1759" y="1277"/>
                    <a:pt x="2484" y="915"/>
                    <a:pt x="2707" y="468"/>
                  </a:cubicBezTo>
                  <a:cubicBezTo>
                    <a:pt x="2429" y="167"/>
                    <a:pt x="1844" y="1"/>
                    <a:pt x="1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7" name="Google Shape;20457;p55"/>
            <p:cNvSpPr/>
            <p:nvPr/>
          </p:nvSpPr>
          <p:spPr>
            <a:xfrm>
              <a:off x="7254950" y="4392300"/>
              <a:ext cx="34900" cy="67675"/>
            </a:xfrm>
            <a:custGeom>
              <a:rect b="b" l="l" r="r" t="t"/>
              <a:pathLst>
                <a:path extrusionOk="0" h="2707" w="1396">
                  <a:moveTo>
                    <a:pt x="754" y="1"/>
                  </a:moveTo>
                  <a:cubicBezTo>
                    <a:pt x="335" y="252"/>
                    <a:pt x="56" y="1005"/>
                    <a:pt x="28" y="1563"/>
                  </a:cubicBezTo>
                  <a:cubicBezTo>
                    <a:pt x="0" y="2149"/>
                    <a:pt x="251" y="2400"/>
                    <a:pt x="642" y="2707"/>
                  </a:cubicBezTo>
                  <a:cubicBezTo>
                    <a:pt x="1060" y="2428"/>
                    <a:pt x="1339" y="2205"/>
                    <a:pt x="1367" y="1619"/>
                  </a:cubicBezTo>
                  <a:cubicBezTo>
                    <a:pt x="1395" y="1061"/>
                    <a:pt x="1144" y="280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8" name="Google Shape;20458;p55"/>
            <p:cNvSpPr/>
            <p:nvPr/>
          </p:nvSpPr>
          <p:spPr>
            <a:xfrm>
              <a:off x="7340725" y="4414700"/>
              <a:ext cx="53750" cy="46975"/>
            </a:xfrm>
            <a:custGeom>
              <a:rect b="b" l="l" r="r" t="t"/>
              <a:pathLst>
                <a:path extrusionOk="0" h="1879" w="2150">
                  <a:moveTo>
                    <a:pt x="1860" y="0"/>
                  </a:moveTo>
                  <a:cubicBezTo>
                    <a:pt x="1398" y="0"/>
                    <a:pt x="802" y="248"/>
                    <a:pt x="447" y="555"/>
                  </a:cubicBezTo>
                  <a:cubicBezTo>
                    <a:pt x="1" y="946"/>
                    <a:pt x="1" y="1309"/>
                    <a:pt x="29" y="1783"/>
                  </a:cubicBezTo>
                  <a:cubicBezTo>
                    <a:pt x="224" y="1840"/>
                    <a:pt x="401" y="1879"/>
                    <a:pt x="572" y="1879"/>
                  </a:cubicBezTo>
                  <a:cubicBezTo>
                    <a:pt x="816" y="1879"/>
                    <a:pt x="1050" y="1801"/>
                    <a:pt x="1312" y="1588"/>
                  </a:cubicBezTo>
                  <a:cubicBezTo>
                    <a:pt x="1759" y="1225"/>
                    <a:pt x="2149" y="527"/>
                    <a:pt x="2093" y="25"/>
                  </a:cubicBezTo>
                  <a:cubicBezTo>
                    <a:pt x="2021" y="8"/>
                    <a:pt x="1943" y="0"/>
                    <a:pt x="1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9" name="Google Shape;20459;p55"/>
            <p:cNvSpPr/>
            <p:nvPr/>
          </p:nvSpPr>
          <p:spPr>
            <a:xfrm>
              <a:off x="6825300" y="3399100"/>
              <a:ext cx="64900" cy="84425"/>
            </a:xfrm>
            <a:custGeom>
              <a:rect b="b" l="l" r="r" t="t"/>
              <a:pathLst>
                <a:path extrusionOk="0" h="3377" w="2596">
                  <a:moveTo>
                    <a:pt x="2288" y="0"/>
                  </a:moveTo>
                  <a:lnTo>
                    <a:pt x="2288" y="0"/>
                  </a:lnTo>
                  <a:cubicBezTo>
                    <a:pt x="1591" y="84"/>
                    <a:pt x="754" y="865"/>
                    <a:pt x="363" y="1563"/>
                  </a:cubicBezTo>
                  <a:cubicBezTo>
                    <a:pt x="0" y="2288"/>
                    <a:pt x="168" y="2762"/>
                    <a:pt x="475" y="3376"/>
                  </a:cubicBezTo>
                  <a:cubicBezTo>
                    <a:pt x="1172" y="3292"/>
                    <a:pt x="1674" y="3181"/>
                    <a:pt x="2037" y="2455"/>
                  </a:cubicBezTo>
                  <a:cubicBezTo>
                    <a:pt x="2428" y="1730"/>
                    <a:pt x="2595" y="614"/>
                    <a:pt x="2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0" name="Google Shape;20460;p55"/>
            <p:cNvSpPr/>
            <p:nvPr/>
          </p:nvSpPr>
          <p:spPr>
            <a:xfrm>
              <a:off x="6842725" y="3483650"/>
              <a:ext cx="67700" cy="33775"/>
            </a:xfrm>
            <a:custGeom>
              <a:rect b="b" l="l" r="r" t="t"/>
              <a:pathLst>
                <a:path extrusionOk="0" h="1351" w="2708">
                  <a:moveTo>
                    <a:pt x="1318" y="1"/>
                  </a:moveTo>
                  <a:cubicBezTo>
                    <a:pt x="1210" y="1"/>
                    <a:pt x="1105" y="8"/>
                    <a:pt x="1005" y="22"/>
                  </a:cubicBezTo>
                  <a:cubicBezTo>
                    <a:pt x="447" y="78"/>
                    <a:pt x="252" y="385"/>
                    <a:pt x="1" y="831"/>
                  </a:cubicBezTo>
                  <a:cubicBezTo>
                    <a:pt x="288" y="1142"/>
                    <a:pt x="534" y="1351"/>
                    <a:pt x="969" y="1351"/>
                  </a:cubicBezTo>
                  <a:cubicBezTo>
                    <a:pt x="1041" y="1351"/>
                    <a:pt x="1118" y="1345"/>
                    <a:pt x="1201" y="1333"/>
                  </a:cubicBezTo>
                  <a:cubicBezTo>
                    <a:pt x="1759" y="1250"/>
                    <a:pt x="2484" y="887"/>
                    <a:pt x="2707" y="468"/>
                  </a:cubicBezTo>
                  <a:cubicBezTo>
                    <a:pt x="2429" y="167"/>
                    <a:pt x="1844" y="1"/>
                    <a:pt x="1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1" name="Google Shape;20461;p55"/>
            <p:cNvSpPr/>
            <p:nvPr/>
          </p:nvSpPr>
          <p:spPr>
            <a:xfrm>
              <a:off x="6788325" y="3399100"/>
              <a:ext cx="34900" cy="67675"/>
            </a:xfrm>
            <a:custGeom>
              <a:rect b="b" l="l" r="r" t="t"/>
              <a:pathLst>
                <a:path extrusionOk="0" h="2707" w="1396">
                  <a:moveTo>
                    <a:pt x="782" y="0"/>
                  </a:moveTo>
                  <a:cubicBezTo>
                    <a:pt x="364" y="251"/>
                    <a:pt x="57" y="1005"/>
                    <a:pt x="29" y="1563"/>
                  </a:cubicBezTo>
                  <a:cubicBezTo>
                    <a:pt x="1" y="2149"/>
                    <a:pt x="280" y="2400"/>
                    <a:pt x="670" y="2707"/>
                  </a:cubicBezTo>
                  <a:cubicBezTo>
                    <a:pt x="1061" y="2428"/>
                    <a:pt x="1340" y="2204"/>
                    <a:pt x="1368" y="1618"/>
                  </a:cubicBezTo>
                  <a:cubicBezTo>
                    <a:pt x="1396" y="1060"/>
                    <a:pt x="1173" y="279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2" name="Google Shape;20462;p55"/>
            <p:cNvSpPr/>
            <p:nvPr/>
          </p:nvSpPr>
          <p:spPr>
            <a:xfrm>
              <a:off x="6896450" y="3411500"/>
              <a:ext cx="53725" cy="46875"/>
            </a:xfrm>
            <a:custGeom>
              <a:rect b="b" l="l" r="r" t="t"/>
              <a:pathLst>
                <a:path extrusionOk="0" h="1875" w="2149">
                  <a:moveTo>
                    <a:pt x="1859" y="0"/>
                  </a:moveTo>
                  <a:cubicBezTo>
                    <a:pt x="1401" y="0"/>
                    <a:pt x="818" y="263"/>
                    <a:pt x="447" y="564"/>
                  </a:cubicBezTo>
                  <a:cubicBezTo>
                    <a:pt x="0" y="927"/>
                    <a:pt x="0" y="1290"/>
                    <a:pt x="56" y="1792"/>
                  </a:cubicBezTo>
                  <a:cubicBezTo>
                    <a:pt x="251" y="1838"/>
                    <a:pt x="426" y="1874"/>
                    <a:pt x="595" y="1874"/>
                  </a:cubicBezTo>
                  <a:cubicBezTo>
                    <a:pt x="837" y="1874"/>
                    <a:pt x="1065" y="1799"/>
                    <a:pt x="1311" y="1569"/>
                  </a:cubicBezTo>
                  <a:cubicBezTo>
                    <a:pt x="1758" y="1206"/>
                    <a:pt x="2148" y="509"/>
                    <a:pt x="2121" y="34"/>
                  </a:cubicBezTo>
                  <a:cubicBezTo>
                    <a:pt x="2040" y="11"/>
                    <a:pt x="1953" y="0"/>
                    <a:pt x="1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3" name="Google Shape;20463;p55"/>
            <p:cNvSpPr/>
            <p:nvPr/>
          </p:nvSpPr>
          <p:spPr>
            <a:xfrm>
              <a:off x="6417275" y="3790500"/>
              <a:ext cx="76750" cy="65525"/>
            </a:xfrm>
            <a:custGeom>
              <a:rect b="b" l="l" r="r" t="t"/>
              <a:pathLst>
                <a:path extrusionOk="0" h="2621" w="3070">
                  <a:moveTo>
                    <a:pt x="448" y="0"/>
                  </a:moveTo>
                  <a:cubicBezTo>
                    <a:pt x="308" y="0"/>
                    <a:pt x="176" y="17"/>
                    <a:pt x="56" y="52"/>
                  </a:cubicBezTo>
                  <a:cubicBezTo>
                    <a:pt x="1" y="749"/>
                    <a:pt x="586" y="1698"/>
                    <a:pt x="1200" y="2228"/>
                  </a:cubicBezTo>
                  <a:cubicBezTo>
                    <a:pt x="1568" y="2516"/>
                    <a:pt x="1890" y="2620"/>
                    <a:pt x="2224" y="2620"/>
                  </a:cubicBezTo>
                  <a:cubicBezTo>
                    <a:pt x="2473" y="2620"/>
                    <a:pt x="2728" y="2562"/>
                    <a:pt x="3014" y="2479"/>
                  </a:cubicBezTo>
                  <a:cubicBezTo>
                    <a:pt x="3069" y="1781"/>
                    <a:pt x="3042" y="1279"/>
                    <a:pt x="2400" y="777"/>
                  </a:cubicBezTo>
                  <a:cubicBezTo>
                    <a:pt x="1896" y="342"/>
                    <a:pt x="1091" y="0"/>
                    <a:pt x="4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4" name="Google Shape;20464;p55"/>
            <p:cNvSpPr/>
            <p:nvPr/>
          </p:nvSpPr>
          <p:spPr>
            <a:xfrm>
              <a:off x="6466100" y="3756900"/>
              <a:ext cx="49550" cy="54575"/>
            </a:xfrm>
            <a:custGeom>
              <a:rect b="b" l="l" r="r" t="t"/>
              <a:pathLst>
                <a:path extrusionOk="0" h="2183" w="1982">
                  <a:moveTo>
                    <a:pt x="140" y="1"/>
                  </a:moveTo>
                  <a:cubicBezTo>
                    <a:pt x="0" y="475"/>
                    <a:pt x="224" y="1228"/>
                    <a:pt x="586" y="1702"/>
                  </a:cubicBezTo>
                  <a:cubicBezTo>
                    <a:pt x="876" y="2089"/>
                    <a:pt x="1187" y="2183"/>
                    <a:pt x="1573" y="2183"/>
                  </a:cubicBezTo>
                  <a:cubicBezTo>
                    <a:pt x="1633" y="2183"/>
                    <a:pt x="1695" y="2180"/>
                    <a:pt x="1758" y="2177"/>
                  </a:cubicBezTo>
                  <a:cubicBezTo>
                    <a:pt x="1925" y="1702"/>
                    <a:pt x="1981" y="1368"/>
                    <a:pt x="1647" y="893"/>
                  </a:cubicBezTo>
                  <a:cubicBezTo>
                    <a:pt x="1312" y="447"/>
                    <a:pt x="642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5" name="Google Shape;20465;p55"/>
            <p:cNvSpPr/>
            <p:nvPr/>
          </p:nvSpPr>
          <p:spPr>
            <a:xfrm>
              <a:off x="6420775" y="3865475"/>
              <a:ext cx="66275" cy="35225"/>
            </a:xfrm>
            <a:custGeom>
              <a:rect b="b" l="l" r="r" t="t"/>
              <a:pathLst>
                <a:path extrusionOk="0" h="1409" w="2651">
                  <a:moveTo>
                    <a:pt x="1160" y="0"/>
                  </a:moveTo>
                  <a:cubicBezTo>
                    <a:pt x="722" y="0"/>
                    <a:pt x="269" y="106"/>
                    <a:pt x="0" y="317"/>
                  </a:cubicBezTo>
                  <a:cubicBezTo>
                    <a:pt x="195" y="791"/>
                    <a:pt x="865" y="1237"/>
                    <a:pt x="1423" y="1377"/>
                  </a:cubicBezTo>
                  <a:cubicBezTo>
                    <a:pt x="1526" y="1398"/>
                    <a:pt x="1620" y="1409"/>
                    <a:pt x="1708" y="1409"/>
                  </a:cubicBezTo>
                  <a:cubicBezTo>
                    <a:pt x="2075" y="1409"/>
                    <a:pt x="2336" y="1234"/>
                    <a:pt x="2650" y="986"/>
                  </a:cubicBezTo>
                  <a:cubicBezTo>
                    <a:pt x="2455" y="512"/>
                    <a:pt x="2288" y="205"/>
                    <a:pt x="1730" y="66"/>
                  </a:cubicBezTo>
                  <a:cubicBezTo>
                    <a:pt x="1555" y="22"/>
                    <a:pt x="1359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6" name="Google Shape;20466;p55"/>
            <p:cNvSpPr/>
            <p:nvPr/>
          </p:nvSpPr>
          <p:spPr>
            <a:xfrm>
              <a:off x="6503775" y="3641125"/>
              <a:ext cx="46750" cy="59300"/>
            </a:xfrm>
            <a:custGeom>
              <a:rect b="b" l="l" r="r" t="t"/>
              <a:pathLst>
                <a:path extrusionOk="0" h="2372" w="1870">
                  <a:moveTo>
                    <a:pt x="223" y="0"/>
                  </a:moveTo>
                  <a:cubicBezTo>
                    <a:pt x="0" y="447"/>
                    <a:pt x="140" y="1228"/>
                    <a:pt x="418" y="1730"/>
                  </a:cubicBezTo>
                  <a:cubicBezTo>
                    <a:pt x="697" y="2232"/>
                    <a:pt x="1032" y="2316"/>
                    <a:pt x="1534" y="2372"/>
                  </a:cubicBezTo>
                  <a:cubicBezTo>
                    <a:pt x="1758" y="1925"/>
                    <a:pt x="1869" y="1591"/>
                    <a:pt x="1590" y="1088"/>
                  </a:cubicBezTo>
                  <a:cubicBezTo>
                    <a:pt x="1311" y="586"/>
                    <a:pt x="725" y="5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7" name="Google Shape;20467;p55"/>
            <p:cNvSpPr/>
            <p:nvPr/>
          </p:nvSpPr>
          <p:spPr>
            <a:xfrm>
              <a:off x="6583975" y="3445825"/>
              <a:ext cx="50250" cy="95575"/>
            </a:xfrm>
            <a:custGeom>
              <a:rect b="b" l="l" r="r" t="t"/>
              <a:pathLst>
                <a:path extrusionOk="0" h="3823" w="2010">
                  <a:moveTo>
                    <a:pt x="1200" y="1"/>
                  </a:moveTo>
                  <a:cubicBezTo>
                    <a:pt x="586" y="363"/>
                    <a:pt x="140" y="1396"/>
                    <a:pt x="56" y="2205"/>
                  </a:cubicBezTo>
                  <a:cubicBezTo>
                    <a:pt x="0" y="3014"/>
                    <a:pt x="363" y="3376"/>
                    <a:pt x="893" y="3823"/>
                  </a:cubicBezTo>
                  <a:cubicBezTo>
                    <a:pt x="1479" y="3460"/>
                    <a:pt x="1898" y="3153"/>
                    <a:pt x="1953" y="2344"/>
                  </a:cubicBezTo>
                  <a:cubicBezTo>
                    <a:pt x="2009" y="1535"/>
                    <a:pt x="1730" y="447"/>
                    <a:pt x="1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8" name="Google Shape;20468;p55"/>
            <p:cNvSpPr/>
            <p:nvPr/>
          </p:nvSpPr>
          <p:spPr>
            <a:xfrm>
              <a:off x="6638375" y="3468150"/>
              <a:ext cx="40475" cy="64200"/>
            </a:xfrm>
            <a:custGeom>
              <a:rect b="b" l="l" r="r" t="t"/>
              <a:pathLst>
                <a:path extrusionOk="0" h="2568" w="1619">
                  <a:moveTo>
                    <a:pt x="1340" y="0"/>
                  </a:moveTo>
                  <a:cubicBezTo>
                    <a:pt x="865" y="140"/>
                    <a:pt x="363" y="782"/>
                    <a:pt x="168" y="1312"/>
                  </a:cubicBezTo>
                  <a:cubicBezTo>
                    <a:pt x="1" y="1870"/>
                    <a:pt x="168" y="2176"/>
                    <a:pt x="475" y="2567"/>
                  </a:cubicBezTo>
                  <a:cubicBezTo>
                    <a:pt x="921" y="2428"/>
                    <a:pt x="1256" y="2288"/>
                    <a:pt x="1451" y="1758"/>
                  </a:cubicBezTo>
                  <a:cubicBezTo>
                    <a:pt x="1619" y="1200"/>
                    <a:pt x="1619" y="391"/>
                    <a:pt x="1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9" name="Google Shape;20469;p55"/>
            <p:cNvSpPr/>
            <p:nvPr/>
          </p:nvSpPr>
          <p:spPr>
            <a:xfrm>
              <a:off x="6541425" y="3494650"/>
              <a:ext cx="41875" cy="63500"/>
            </a:xfrm>
            <a:custGeom>
              <a:rect b="b" l="l" r="r" t="t"/>
              <a:pathLst>
                <a:path extrusionOk="0" h="2540" w="1675">
                  <a:moveTo>
                    <a:pt x="252" y="1"/>
                  </a:moveTo>
                  <a:cubicBezTo>
                    <a:pt x="1" y="391"/>
                    <a:pt x="1" y="1200"/>
                    <a:pt x="196" y="1730"/>
                  </a:cubicBezTo>
                  <a:cubicBezTo>
                    <a:pt x="419" y="2288"/>
                    <a:pt x="754" y="2400"/>
                    <a:pt x="1228" y="2539"/>
                  </a:cubicBezTo>
                  <a:cubicBezTo>
                    <a:pt x="1507" y="2121"/>
                    <a:pt x="1674" y="1814"/>
                    <a:pt x="1451" y="1256"/>
                  </a:cubicBezTo>
                  <a:cubicBezTo>
                    <a:pt x="1256" y="726"/>
                    <a:pt x="726" y="112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0" name="Google Shape;20470;p55"/>
            <p:cNvSpPr/>
            <p:nvPr/>
          </p:nvSpPr>
          <p:spPr>
            <a:xfrm>
              <a:off x="7612750" y="4295350"/>
              <a:ext cx="47450" cy="55125"/>
            </a:xfrm>
            <a:custGeom>
              <a:rect b="b" l="l" r="r" t="t"/>
              <a:pathLst>
                <a:path extrusionOk="0" h="2205" w="1898">
                  <a:moveTo>
                    <a:pt x="1730" y="1"/>
                  </a:moveTo>
                  <a:lnTo>
                    <a:pt x="1730" y="1"/>
                  </a:lnTo>
                  <a:cubicBezTo>
                    <a:pt x="1256" y="29"/>
                    <a:pt x="614" y="475"/>
                    <a:pt x="307" y="949"/>
                  </a:cubicBezTo>
                  <a:cubicBezTo>
                    <a:pt x="1" y="1396"/>
                    <a:pt x="84" y="1758"/>
                    <a:pt x="252" y="2205"/>
                  </a:cubicBezTo>
                  <a:cubicBezTo>
                    <a:pt x="726" y="2177"/>
                    <a:pt x="1061" y="2149"/>
                    <a:pt x="1395" y="1675"/>
                  </a:cubicBezTo>
                  <a:cubicBezTo>
                    <a:pt x="1702" y="1200"/>
                    <a:pt x="1898" y="447"/>
                    <a:pt x="1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1" name="Google Shape;20471;p55"/>
            <p:cNvSpPr/>
            <p:nvPr/>
          </p:nvSpPr>
          <p:spPr>
            <a:xfrm>
              <a:off x="7621125" y="4342075"/>
              <a:ext cx="46750" cy="23125"/>
            </a:xfrm>
            <a:custGeom>
              <a:rect b="b" l="l" r="r" t="t"/>
              <a:pathLst>
                <a:path extrusionOk="0" h="925" w="1870">
                  <a:moveTo>
                    <a:pt x="754" y="1"/>
                  </a:moveTo>
                  <a:cubicBezTo>
                    <a:pt x="335" y="29"/>
                    <a:pt x="196" y="224"/>
                    <a:pt x="0" y="503"/>
                  </a:cubicBezTo>
                  <a:cubicBezTo>
                    <a:pt x="183" y="738"/>
                    <a:pt x="341" y="924"/>
                    <a:pt x="704" y="924"/>
                  </a:cubicBezTo>
                  <a:cubicBezTo>
                    <a:pt x="729" y="924"/>
                    <a:pt x="755" y="923"/>
                    <a:pt x="781" y="922"/>
                  </a:cubicBezTo>
                  <a:cubicBezTo>
                    <a:pt x="1172" y="922"/>
                    <a:pt x="1674" y="726"/>
                    <a:pt x="1870" y="447"/>
                  </a:cubicBezTo>
                  <a:cubicBezTo>
                    <a:pt x="1646" y="168"/>
                    <a:pt x="1144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2" name="Google Shape;20472;p55"/>
            <p:cNvSpPr/>
            <p:nvPr/>
          </p:nvSpPr>
          <p:spPr>
            <a:xfrm>
              <a:off x="7588350" y="4285600"/>
              <a:ext cx="25825" cy="46050"/>
            </a:xfrm>
            <a:custGeom>
              <a:rect b="b" l="l" r="r" t="t"/>
              <a:pathLst>
                <a:path extrusionOk="0" h="1842" w="1033">
                  <a:moveTo>
                    <a:pt x="670" y="0"/>
                  </a:moveTo>
                  <a:cubicBezTo>
                    <a:pt x="391" y="140"/>
                    <a:pt x="112" y="614"/>
                    <a:pt x="56" y="1004"/>
                  </a:cubicBezTo>
                  <a:cubicBezTo>
                    <a:pt x="0" y="1395"/>
                    <a:pt x="167" y="1590"/>
                    <a:pt x="391" y="1841"/>
                  </a:cubicBezTo>
                  <a:cubicBezTo>
                    <a:pt x="698" y="1674"/>
                    <a:pt x="921" y="1535"/>
                    <a:pt x="977" y="1144"/>
                  </a:cubicBezTo>
                  <a:cubicBezTo>
                    <a:pt x="1032" y="753"/>
                    <a:pt x="921" y="223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3" name="Google Shape;20473;p55"/>
            <p:cNvSpPr/>
            <p:nvPr/>
          </p:nvSpPr>
          <p:spPr>
            <a:xfrm>
              <a:off x="7619025" y="4257400"/>
              <a:ext cx="38400" cy="29950"/>
            </a:xfrm>
            <a:custGeom>
              <a:rect b="b" l="l" r="r" t="t"/>
              <a:pathLst>
                <a:path extrusionOk="0" h="1198" w="1536">
                  <a:moveTo>
                    <a:pt x="1264" y="1"/>
                  </a:moveTo>
                  <a:cubicBezTo>
                    <a:pt x="957" y="1"/>
                    <a:pt x="596" y="122"/>
                    <a:pt x="363" y="291"/>
                  </a:cubicBezTo>
                  <a:cubicBezTo>
                    <a:pt x="28" y="514"/>
                    <a:pt x="1" y="765"/>
                    <a:pt x="1" y="1100"/>
                  </a:cubicBezTo>
                  <a:cubicBezTo>
                    <a:pt x="154" y="1156"/>
                    <a:pt x="294" y="1198"/>
                    <a:pt x="433" y="1198"/>
                  </a:cubicBezTo>
                  <a:cubicBezTo>
                    <a:pt x="573" y="1198"/>
                    <a:pt x="712" y="1156"/>
                    <a:pt x="865" y="1044"/>
                  </a:cubicBezTo>
                  <a:cubicBezTo>
                    <a:pt x="1200" y="849"/>
                    <a:pt x="1535" y="403"/>
                    <a:pt x="1535" y="40"/>
                  </a:cubicBezTo>
                  <a:cubicBezTo>
                    <a:pt x="1454" y="13"/>
                    <a:pt x="1362" y="1"/>
                    <a:pt x="1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4" name="Google Shape;20474;p55"/>
            <p:cNvSpPr/>
            <p:nvPr/>
          </p:nvSpPr>
          <p:spPr>
            <a:xfrm>
              <a:off x="5677250" y="3948675"/>
              <a:ext cx="85825" cy="41950"/>
            </a:xfrm>
            <a:custGeom>
              <a:rect b="b" l="l" r="r" t="t"/>
              <a:pathLst>
                <a:path extrusionOk="0" h="1678" w="3433">
                  <a:moveTo>
                    <a:pt x="1979" y="0"/>
                  </a:moveTo>
                  <a:cubicBezTo>
                    <a:pt x="1265" y="0"/>
                    <a:pt x="349" y="328"/>
                    <a:pt x="1" y="811"/>
                  </a:cubicBezTo>
                  <a:cubicBezTo>
                    <a:pt x="363" y="1313"/>
                    <a:pt x="1312" y="1676"/>
                    <a:pt x="2037" y="1676"/>
                  </a:cubicBezTo>
                  <a:cubicBezTo>
                    <a:pt x="2065" y="1677"/>
                    <a:pt x="2093" y="1677"/>
                    <a:pt x="2120" y="1677"/>
                  </a:cubicBezTo>
                  <a:cubicBezTo>
                    <a:pt x="2787" y="1677"/>
                    <a:pt x="3084" y="1349"/>
                    <a:pt x="3432" y="867"/>
                  </a:cubicBezTo>
                  <a:cubicBezTo>
                    <a:pt x="3097" y="337"/>
                    <a:pt x="2791" y="2"/>
                    <a:pt x="2065" y="2"/>
                  </a:cubicBezTo>
                  <a:cubicBezTo>
                    <a:pt x="2037" y="1"/>
                    <a:pt x="2008" y="0"/>
                    <a:pt x="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5" name="Google Shape;20475;p55"/>
            <p:cNvSpPr/>
            <p:nvPr/>
          </p:nvSpPr>
          <p:spPr>
            <a:xfrm>
              <a:off x="5735850" y="3901975"/>
              <a:ext cx="43950" cy="50250"/>
            </a:xfrm>
            <a:custGeom>
              <a:rect b="b" l="l" r="r" t="t"/>
              <a:pathLst>
                <a:path extrusionOk="0" h="2010" w="1758">
                  <a:moveTo>
                    <a:pt x="168" y="1"/>
                  </a:moveTo>
                  <a:cubicBezTo>
                    <a:pt x="0" y="419"/>
                    <a:pt x="195" y="1117"/>
                    <a:pt x="502" y="1535"/>
                  </a:cubicBezTo>
                  <a:cubicBezTo>
                    <a:pt x="781" y="1954"/>
                    <a:pt x="1088" y="2009"/>
                    <a:pt x="1535" y="2009"/>
                  </a:cubicBezTo>
                  <a:cubicBezTo>
                    <a:pt x="1702" y="1591"/>
                    <a:pt x="1758" y="1284"/>
                    <a:pt x="1479" y="838"/>
                  </a:cubicBezTo>
                  <a:cubicBezTo>
                    <a:pt x="1200" y="419"/>
                    <a:pt x="61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6" name="Google Shape;20476;p55"/>
            <p:cNvSpPr/>
            <p:nvPr/>
          </p:nvSpPr>
          <p:spPr>
            <a:xfrm>
              <a:off x="5701675" y="3999900"/>
              <a:ext cx="55825" cy="34675"/>
            </a:xfrm>
            <a:custGeom>
              <a:rect b="b" l="l" r="r" t="t"/>
              <a:pathLst>
                <a:path extrusionOk="0" h="1387" w="2233">
                  <a:moveTo>
                    <a:pt x="1526" y="0"/>
                  </a:moveTo>
                  <a:cubicBezTo>
                    <a:pt x="1391" y="0"/>
                    <a:pt x="1249" y="31"/>
                    <a:pt x="1088" y="101"/>
                  </a:cubicBezTo>
                  <a:cubicBezTo>
                    <a:pt x="614" y="324"/>
                    <a:pt x="84" y="826"/>
                    <a:pt x="0" y="1245"/>
                  </a:cubicBezTo>
                  <a:cubicBezTo>
                    <a:pt x="171" y="1343"/>
                    <a:pt x="402" y="1387"/>
                    <a:pt x="646" y="1387"/>
                  </a:cubicBezTo>
                  <a:cubicBezTo>
                    <a:pt x="959" y="1387"/>
                    <a:pt x="1296" y="1314"/>
                    <a:pt x="1562" y="1189"/>
                  </a:cubicBezTo>
                  <a:cubicBezTo>
                    <a:pt x="2037" y="994"/>
                    <a:pt x="2148" y="687"/>
                    <a:pt x="2232" y="241"/>
                  </a:cubicBezTo>
                  <a:cubicBezTo>
                    <a:pt x="1982" y="98"/>
                    <a:pt x="1766" y="0"/>
                    <a:pt x="1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7" name="Google Shape;20477;p55"/>
            <p:cNvSpPr/>
            <p:nvPr/>
          </p:nvSpPr>
          <p:spPr>
            <a:xfrm>
              <a:off x="5800000" y="4109050"/>
              <a:ext cx="48150" cy="41925"/>
            </a:xfrm>
            <a:custGeom>
              <a:rect b="b" l="l" r="r" t="t"/>
              <a:pathLst>
                <a:path extrusionOk="0" h="1677" w="1926">
                  <a:moveTo>
                    <a:pt x="1389" y="1"/>
                  </a:moveTo>
                  <a:cubicBezTo>
                    <a:pt x="1178" y="1"/>
                    <a:pt x="975" y="65"/>
                    <a:pt x="754" y="255"/>
                  </a:cubicBezTo>
                  <a:cubicBezTo>
                    <a:pt x="364" y="589"/>
                    <a:pt x="1" y="1203"/>
                    <a:pt x="29" y="1650"/>
                  </a:cubicBezTo>
                  <a:cubicBezTo>
                    <a:pt x="97" y="1668"/>
                    <a:pt x="174" y="1677"/>
                    <a:pt x="255" y="1677"/>
                  </a:cubicBezTo>
                  <a:cubicBezTo>
                    <a:pt x="668" y="1677"/>
                    <a:pt x="1209" y="1455"/>
                    <a:pt x="1535" y="1175"/>
                  </a:cubicBezTo>
                  <a:cubicBezTo>
                    <a:pt x="1926" y="841"/>
                    <a:pt x="1926" y="534"/>
                    <a:pt x="1898" y="87"/>
                  </a:cubicBezTo>
                  <a:cubicBezTo>
                    <a:pt x="1716" y="39"/>
                    <a:pt x="1550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8" name="Google Shape;20478;p55"/>
            <p:cNvSpPr/>
            <p:nvPr/>
          </p:nvSpPr>
          <p:spPr>
            <a:xfrm>
              <a:off x="5726775" y="3845825"/>
              <a:ext cx="47450" cy="43600"/>
            </a:xfrm>
            <a:custGeom>
              <a:rect b="b" l="l" r="r" t="t"/>
              <a:pathLst>
                <a:path extrusionOk="0" h="1744" w="1898">
                  <a:moveTo>
                    <a:pt x="215" y="1"/>
                  </a:moveTo>
                  <a:cubicBezTo>
                    <a:pt x="160" y="1"/>
                    <a:pt x="107" y="5"/>
                    <a:pt x="56" y="15"/>
                  </a:cubicBezTo>
                  <a:cubicBezTo>
                    <a:pt x="0" y="461"/>
                    <a:pt x="335" y="1103"/>
                    <a:pt x="698" y="1465"/>
                  </a:cubicBezTo>
                  <a:cubicBezTo>
                    <a:pt x="926" y="1676"/>
                    <a:pt x="1143" y="1743"/>
                    <a:pt x="1377" y="1743"/>
                  </a:cubicBezTo>
                  <a:cubicBezTo>
                    <a:pt x="1515" y="1743"/>
                    <a:pt x="1659" y="1720"/>
                    <a:pt x="1814" y="1689"/>
                  </a:cubicBezTo>
                  <a:cubicBezTo>
                    <a:pt x="1898" y="1270"/>
                    <a:pt x="1898" y="935"/>
                    <a:pt x="1535" y="573"/>
                  </a:cubicBezTo>
                  <a:cubicBezTo>
                    <a:pt x="1188" y="276"/>
                    <a:pt x="645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9" name="Google Shape;20479;p55"/>
            <p:cNvSpPr/>
            <p:nvPr/>
          </p:nvSpPr>
          <p:spPr>
            <a:xfrm>
              <a:off x="7250750" y="3424900"/>
              <a:ext cx="186950" cy="186950"/>
            </a:xfrm>
            <a:custGeom>
              <a:rect b="b" l="l" r="r" t="t"/>
              <a:pathLst>
                <a:path extrusionOk="0" h="7478" w="7478">
                  <a:moveTo>
                    <a:pt x="3739" y="1"/>
                  </a:moveTo>
                  <a:cubicBezTo>
                    <a:pt x="1675" y="1"/>
                    <a:pt x="1" y="1675"/>
                    <a:pt x="1" y="3739"/>
                  </a:cubicBezTo>
                  <a:cubicBezTo>
                    <a:pt x="1" y="5804"/>
                    <a:pt x="1675" y="7478"/>
                    <a:pt x="3739" y="7478"/>
                  </a:cubicBezTo>
                  <a:cubicBezTo>
                    <a:pt x="5804" y="7478"/>
                    <a:pt x="7478" y="5804"/>
                    <a:pt x="7478" y="3739"/>
                  </a:cubicBezTo>
                  <a:cubicBezTo>
                    <a:pt x="7478" y="1675"/>
                    <a:pt x="5804" y="1"/>
                    <a:pt x="3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0" name="Google Shape;20480;p55"/>
            <p:cNvSpPr/>
            <p:nvPr/>
          </p:nvSpPr>
          <p:spPr>
            <a:xfrm>
              <a:off x="7408400" y="3397700"/>
              <a:ext cx="90675" cy="91400"/>
            </a:xfrm>
            <a:custGeom>
              <a:rect b="b" l="l" r="r" t="t"/>
              <a:pathLst>
                <a:path extrusionOk="0" h="3656" w="3627">
                  <a:moveTo>
                    <a:pt x="1814" y="1"/>
                  </a:moveTo>
                  <a:cubicBezTo>
                    <a:pt x="809" y="1"/>
                    <a:pt x="0" y="810"/>
                    <a:pt x="0" y="1814"/>
                  </a:cubicBezTo>
                  <a:cubicBezTo>
                    <a:pt x="0" y="2818"/>
                    <a:pt x="809" y="3655"/>
                    <a:pt x="1814" y="3655"/>
                  </a:cubicBezTo>
                  <a:cubicBezTo>
                    <a:pt x="2818" y="3655"/>
                    <a:pt x="3627" y="2818"/>
                    <a:pt x="3627" y="1814"/>
                  </a:cubicBezTo>
                  <a:cubicBezTo>
                    <a:pt x="3627" y="810"/>
                    <a:pt x="2818" y="1"/>
                    <a:pt x="1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1" name="Google Shape;20481;p55"/>
            <p:cNvSpPr/>
            <p:nvPr/>
          </p:nvSpPr>
          <p:spPr>
            <a:xfrm>
              <a:off x="7217275" y="3510000"/>
              <a:ext cx="82325" cy="82325"/>
            </a:xfrm>
            <a:custGeom>
              <a:rect b="b" l="l" r="r" t="t"/>
              <a:pathLst>
                <a:path extrusionOk="0" h="3293" w="3293">
                  <a:moveTo>
                    <a:pt x="1647" y="0"/>
                  </a:moveTo>
                  <a:cubicBezTo>
                    <a:pt x="726" y="0"/>
                    <a:pt x="1" y="726"/>
                    <a:pt x="1" y="1646"/>
                  </a:cubicBezTo>
                  <a:cubicBezTo>
                    <a:pt x="1" y="2539"/>
                    <a:pt x="726" y="3292"/>
                    <a:pt x="1647" y="3292"/>
                  </a:cubicBezTo>
                  <a:cubicBezTo>
                    <a:pt x="2540" y="3292"/>
                    <a:pt x="3293" y="2539"/>
                    <a:pt x="3293" y="1646"/>
                  </a:cubicBezTo>
                  <a:cubicBezTo>
                    <a:pt x="3293" y="726"/>
                    <a:pt x="2540" y="0"/>
                    <a:pt x="1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2" name="Google Shape;20482;p55"/>
            <p:cNvSpPr/>
            <p:nvPr/>
          </p:nvSpPr>
          <p:spPr>
            <a:xfrm>
              <a:off x="6898525" y="3560225"/>
              <a:ext cx="54425" cy="53725"/>
            </a:xfrm>
            <a:custGeom>
              <a:rect b="b" l="l" r="r" t="t"/>
              <a:pathLst>
                <a:path extrusionOk="0" h="2149" w="2177">
                  <a:moveTo>
                    <a:pt x="1089" y="0"/>
                  </a:moveTo>
                  <a:cubicBezTo>
                    <a:pt x="503" y="0"/>
                    <a:pt x="1" y="474"/>
                    <a:pt x="1" y="1088"/>
                  </a:cubicBezTo>
                  <a:cubicBezTo>
                    <a:pt x="1" y="1674"/>
                    <a:pt x="503" y="2148"/>
                    <a:pt x="1089" y="2148"/>
                  </a:cubicBezTo>
                  <a:cubicBezTo>
                    <a:pt x="1703" y="2148"/>
                    <a:pt x="2177" y="1674"/>
                    <a:pt x="2177" y="1088"/>
                  </a:cubicBezTo>
                  <a:cubicBezTo>
                    <a:pt x="2177" y="474"/>
                    <a:pt x="1703" y="0"/>
                    <a:pt x="1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3" name="Google Shape;20483;p55"/>
            <p:cNvSpPr/>
            <p:nvPr/>
          </p:nvSpPr>
          <p:spPr>
            <a:xfrm>
              <a:off x="6387275" y="3346100"/>
              <a:ext cx="117900" cy="117875"/>
            </a:xfrm>
            <a:custGeom>
              <a:rect b="b" l="l" r="r" t="t"/>
              <a:pathLst>
                <a:path extrusionOk="0" h="4715" w="4716">
                  <a:moveTo>
                    <a:pt x="2344" y="0"/>
                  </a:moveTo>
                  <a:cubicBezTo>
                    <a:pt x="1033" y="0"/>
                    <a:pt x="1" y="1060"/>
                    <a:pt x="1" y="2371"/>
                  </a:cubicBezTo>
                  <a:cubicBezTo>
                    <a:pt x="1" y="3655"/>
                    <a:pt x="1033" y="4715"/>
                    <a:pt x="2344" y="4715"/>
                  </a:cubicBezTo>
                  <a:cubicBezTo>
                    <a:pt x="3656" y="4715"/>
                    <a:pt x="4716" y="3655"/>
                    <a:pt x="4716" y="2371"/>
                  </a:cubicBezTo>
                  <a:cubicBezTo>
                    <a:pt x="4716" y="1060"/>
                    <a:pt x="3656" y="0"/>
                    <a:pt x="23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4" name="Google Shape;20484;p55"/>
            <p:cNvSpPr/>
            <p:nvPr/>
          </p:nvSpPr>
          <p:spPr>
            <a:xfrm>
              <a:off x="6530975" y="4365100"/>
              <a:ext cx="117875" cy="117900"/>
            </a:xfrm>
            <a:custGeom>
              <a:rect b="b" l="l" r="r" t="t"/>
              <a:pathLst>
                <a:path extrusionOk="0" h="4716" w="4715">
                  <a:moveTo>
                    <a:pt x="2371" y="1"/>
                  </a:moveTo>
                  <a:cubicBezTo>
                    <a:pt x="1060" y="1"/>
                    <a:pt x="0" y="1061"/>
                    <a:pt x="0" y="2344"/>
                  </a:cubicBezTo>
                  <a:cubicBezTo>
                    <a:pt x="0" y="3655"/>
                    <a:pt x="1060" y="4716"/>
                    <a:pt x="2371" y="4716"/>
                  </a:cubicBezTo>
                  <a:cubicBezTo>
                    <a:pt x="3655" y="4716"/>
                    <a:pt x="4715" y="3655"/>
                    <a:pt x="4715" y="2344"/>
                  </a:cubicBezTo>
                  <a:cubicBezTo>
                    <a:pt x="4715" y="1061"/>
                    <a:pt x="3655" y="1"/>
                    <a:pt x="2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5" name="Google Shape;20485;p55"/>
            <p:cNvSpPr/>
            <p:nvPr/>
          </p:nvSpPr>
          <p:spPr>
            <a:xfrm>
              <a:off x="6020400" y="3721325"/>
              <a:ext cx="117900" cy="117900"/>
            </a:xfrm>
            <a:custGeom>
              <a:rect b="b" l="l" r="r" t="t"/>
              <a:pathLst>
                <a:path extrusionOk="0" h="4716" w="4716">
                  <a:moveTo>
                    <a:pt x="2344" y="1"/>
                  </a:moveTo>
                  <a:cubicBezTo>
                    <a:pt x="1061" y="1"/>
                    <a:pt x="1" y="1061"/>
                    <a:pt x="1" y="2372"/>
                  </a:cubicBezTo>
                  <a:cubicBezTo>
                    <a:pt x="1" y="3655"/>
                    <a:pt x="1061" y="4716"/>
                    <a:pt x="2344" y="4716"/>
                  </a:cubicBezTo>
                  <a:cubicBezTo>
                    <a:pt x="3656" y="4716"/>
                    <a:pt x="4716" y="3655"/>
                    <a:pt x="4716" y="2372"/>
                  </a:cubicBezTo>
                  <a:cubicBezTo>
                    <a:pt x="4716" y="1061"/>
                    <a:pt x="3656" y="1"/>
                    <a:pt x="2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6" name="Google Shape;20486;p55"/>
            <p:cNvSpPr/>
            <p:nvPr/>
          </p:nvSpPr>
          <p:spPr>
            <a:xfrm>
              <a:off x="6099925" y="3577650"/>
              <a:ext cx="57225" cy="57225"/>
            </a:xfrm>
            <a:custGeom>
              <a:rect b="b" l="l" r="r" t="t"/>
              <a:pathLst>
                <a:path extrusionOk="0" h="2289" w="2289">
                  <a:moveTo>
                    <a:pt x="1144" y="0"/>
                  </a:moveTo>
                  <a:cubicBezTo>
                    <a:pt x="503" y="0"/>
                    <a:pt x="0" y="503"/>
                    <a:pt x="0" y="1144"/>
                  </a:cubicBezTo>
                  <a:cubicBezTo>
                    <a:pt x="0" y="1758"/>
                    <a:pt x="503" y="2288"/>
                    <a:pt x="1144" y="2288"/>
                  </a:cubicBezTo>
                  <a:cubicBezTo>
                    <a:pt x="1786" y="2288"/>
                    <a:pt x="2288" y="1758"/>
                    <a:pt x="2288" y="1144"/>
                  </a:cubicBezTo>
                  <a:cubicBezTo>
                    <a:pt x="2288" y="503"/>
                    <a:pt x="1786" y="0"/>
                    <a:pt x="1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7" name="Google Shape;20487;p55"/>
            <p:cNvSpPr/>
            <p:nvPr/>
          </p:nvSpPr>
          <p:spPr>
            <a:xfrm>
              <a:off x="6998975" y="4515050"/>
              <a:ext cx="57225" cy="57225"/>
            </a:xfrm>
            <a:custGeom>
              <a:rect b="b" l="l" r="r" t="t"/>
              <a:pathLst>
                <a:path extrusionOk="0" h="2289" w="2289">
                  <a:moveTo>
                    <a:pt x="1144" y="1"/>
                  </a:moveTo>
                  <a:cubicBezTo>
                    <a:pt x="503" y="1"/>
                    <a:pt x="0" y="503"/>
                    <a:pt x="0" y="1145"/>
                  </a:cubicBezTo>
                  <a:cubicBezTo>
                    <a:pt x="0" y="1786"/>
                    <a:pt x="503" y="2289"/>
                    <a:pt x="1144" y="2289"/>
                  </a:cubicBezTo>
                  <a:cubicBezTo>
                    <a:pt x="1786" y="2289"/>
                    <a:pt x="2288" y="1786"/>
                    <a:pt x="2288" y="1145"/>
                  </a:cubicBezTo>
                  <a:cubicBezTo>
                    <a:pt x="2288" y="503"/>
                    <a:pt x="1786" y="1"/>
                    <a:pt x="1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8" name="Google Shape;20488;p55"/>
            <p:cNvSpPr/>
            <p:nvPr/>
          </p:nvSpPr>
          <p:spPr>
            <a:xfrm>
              <a:off x="6488425" y="3373975"/>
              <a:ext cx="42575" cy="42575"/>
            </a:xfrm>
            <a:custGeom>
              <a:rect b="b" l="l" r="r" t="t"/>
              <a:pathLst>
                <a:path extrusionOk="0" h="1703" w="1703">
                  <a:moveTo>
                    <a:pt x="865" y="1"/>
                  </a:moveTo>
                  <a:cubicBezTo>
                    <a:pt x="391" y="1"/>
                    <a:pt x="0" y="392"/>
                    <a:pt x="0" y="838"/>
                  </a:cubicBezTo>
                  <a:cubicBezTo>
                    <a:pt x="0" y="1312"/>
                    <a:pt x="391" y="1703"/>
                    <a:pt x="865" y="1703"/>
                  </a:cubicBezTo>
                  <a:cubicBezTo>
                    <a:pt x="1311" y="1703"/>
                    <a:pt x="1702" y="1312"/>
                    <a:pt x="1702" y="838"/>
                  </a:cubicBezTo>
                  <a:cubicBezTo>
                    <a:pt x="1702" y="392"/>
                    <a:pt x="1311" y="1"/>
                    <a:pt x="8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9" name="Google Shape;20489;p55"/>
            <p:cNvSpPr/>
            <p:nvPr/>
          </p:nvSpPr>
          <p:spPr>
            <a:xfrm>
              <a:off x="6510050" y="4438325"/>
              <a:ext cx="41875" cy="41875"/>
            </a:xfrm>
            <a:custGeom>
              <a:rect b="b" l="l" r="r" t="t"/>
              <a:pathLst>
                <a:path extrusionOk="0" h="1675" w="1675">
                  <a:moveTo>
                    <a:pt x="837" y="1"/>
                  </a:moveTo>
                  <a:cubicBezTo>
                    <a:pt x="363" y="1"/>
                    <a:pt x="0" y="364"/>
                    <a:pt x="0" y="838"/>
                  </a:cubicBezTo>
                  <a:cubicBezTo>
                    <a:pt x="0" y="1312"/>
                    <a:pt x="363" y="1675"/>
                    <a:pt x="837" y="1675"/>
                  </a:cubicBezTo>
                  <a:cubicBezTo>
                    <a:pt x="1311" y="1675"/>
                    <a:pt x="1674" y="1312"/>
                    <a:pt x="1674" y="838"/>
                  </a:cubicBezTo>
                  <a:cubicBezTo>
                    <a:pt x="1674" y="364"/>
                    <a:pt x="1311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0" name="Google Shape;20490;p55"/>
            <p:cNvSpPr/>
            <p:nvPr/>
          </p:nvSpPr>
          <p:spPr>
            <a:xfrm>
              <a:off x="5268525" y="4188650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1" name="Google Shape;20491;p55"/>
            <p:cNvSpPr/>
            <p:nvPr/>
          </p:nvSpPr>
          <p:spPr>
            <a:xfrm>
              <a:off x="5212725" y="4412525"/>
              <a:ext cx="155575" cy="154875"/>
            </a:xfrm>
            <a:custGeom>
              <a:rect b="b" l="l" r="r" t="t"/>
              <a:pathLst>
                <a:path extrusionOk="0" h="6195" w="6223">
                  <a:moveTo>
                    <a:pt x="3126" y="1"/>
                  </a:moveTo>
                  <a:cubicBezTo>
                    <a:pt x="1396" y="1"/>
                    <a:pt x="1" y="1368"/>
                    <a:pt x="1" y="3097"/>
                  </a:cubicBezTo>
                  <a:cubicBezTo>
                    <a:pt x="1" y="4799"/>
                    <a:pt x="1396" y="6194"/>
                    <a:pt x="3126" y="6194"/>
                  </a:cubicBezTo>
                  <a:cubicBezTo>
                    <a:pt x="4827" y="6194"/>
                    <a:pt x="6222" y="4799"/>
                    <a:pt x="6222" y="3097"/>
                  </a:cubicBezTo>
                  <a:cubicBezTo>
                    <a:pt x="6222" y="1368"/>
                    <a:pt x="4827" y="1"/>
                    <a:pt x="31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2" name="Google Shape;20492;p55"/>
            <p:cNvSpPr/>
            <p:nvPr/>
          </p:nvSpPr>
          <p:spPr>
            <a:xfrm>
              <a:off x="5617275" y="4042175"/>
              <a:ext cx="70475" cy="70475"/>
            </a:xfrm>
            <a:custGeom>
              <a:rect b="b" l="l" r="r" t="t"/>
              <a:pathLst>
                <a:path extrusionOk="0" h="2819" w="2819">
                  <a:moveTo>
                    <a:pt x="1395" y="0"/>
                  </a:moveTo>
                  <a:cubicBezTo>
                    <a:pt x="642" y="0"/>
                    <a:pt x="0" y="642"/>
                    <a:pt x="0" y="1395"/>
                  </a:cubicBezTo>
                  <a:cubicBezTo>
                    <a:pt x="0" y="2176"/>
                    <a:pt x="642" y="2818"/>
                    <a:pt x="1395" y="2818"/>
                  </a:cubicBezTo>
                  <a:cubicBezTo>
                    <a:pt x="2176" y="2818"/>
                    <a:pt x="2818" y="2176"/>
                    <a:pt x="2818" y="1395"/>
                  </a:cubicBezTo>
                  <a:cubicBezTo>
                    <a:pt x="2818" y="642"/>
                    <a:pt x="2176" y="0"/>
                    <a:pt x="13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3" name="Google Shape;20493;p55"/>
            <p:cNvSpPr/>
            <p:nvPr/>
          </p:nvSpPr>
          <p:spPr>
            <a:xfrm>
              <a:off x="5662600" y="3839200"/>
              <a:ext cx="53725" cy="53725"/>
            </a:xfrm>
            <a:custGeom>
              <a:rect b="b" l="l" r="r" t="t"/>
              <a:pathLst>
                <a:path extrusionOk="0" h="2149" w="2149">
                  <a:moveTo>
                    <a:pt x="1061" y="1"/>
                  </a:moveTo>
                  <a:cubicBezTo>
                    <a:pt x="475" y="1"/>
                    <a:pt x="1" y="475"/>
                    <a:pt x="1" y="1061"/>
                  </a:cubicBezTo>
                  <a:cubicBezTo>
                    <a:pt x="1" y="1647"/>
                    <a:pt x="475" y="2149"/>
                    <a:pt x="1061" y="2149"/>
                  </a:cubicBezTo>
                  <a:cubicBezTo>
                    <a:pt x="1647" y="2149"/>
                    <a:pt x="2149" y="1647"/>
                    <a:pt x="2149" y="1061"/>
                  </a:cubicBezTo>
                  <a:cubicBezTo>
                    <a:pt x="2149" y="475"/>
                    <a:pt x="1647" y="1"/>
                    <a:pt x="10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4" name="Google Shape;20494;p55"/>
            <p:cNvSpPr/>
            <p:nvPr/>
          </p:nvSpPr>
          <p:spPr>
            <a:xfrm>
              <a:off x="6381000" y="3621600"/>
              <a:ext cx="122775" cy="122775"/>
            </a:xfrm>
            <a:custGeom>
              <a:rect b="b" l="l" r="r" t="t"/>
              <a:pathLst>
                <a:path extrusionOk="0" h="4911" w="4911">
                  <a:moveTo>
                    <a:pt x="2456" y="0"/>
                  </a:moveTo>
                  <a:cubicBezTo>
                    <a:pt x="1089" y="0"/>
                    <a:pt x="1" y="1116"/>
                    <a:pt x="1" y="2455"/>
                  </a:cubicBezTo>
                  <a:cubicBezTo>
                    <a:pt x="1" y="3822"/>
                    <a:pt x="1089" y="4910"/>
                    <a:pt x="2456" y="4910"/>
                  </a:cubicBezTo>
                  <a:cubicBezTo>
                    <a:pt x="3823" y="4910"/>
                    <a:pt x="4911" y="3822"/>
                    <a:pt x="4911" y="2455"/>
                  </a:cubicBezTo>
                  <a:cubicBezTo>
                    <a:pt x="4911" y="1116"/>
                    <a:pt x="3823" y="0"/>
                    <a:pt x="24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5" name="Google Shape;20495;p55"/>
            <p:cNvSpPr/>
            <p:nvPr/>
          </p:nvSpPr>
          <p:spPr>
            <a:xfrm>
              <a:off x="6444475" y="3573475"/>
              <a:ext cx="62800" cy="62800"/>
            </a:xfrm>
            <a:custGeom>
              <a:rect b="b" l="l" r="r" t="t"/>
              <a:pathLst>
                <a:path extrusionOk="0" h="2512" w="2512">
                  <a:moveTo>
                    <a:pt x="1256" y="0"/>
                  </a:moveTo>
                  <a:cubicBezTo>
                    <a:pt x="586" y="0"/>
                    <a:pt x="1" y="558"/>
                    <a:pt x="1" y="1256"/>
                  </a:cubicBezTo>
                  <a:cubicBezTo>
                    <a:pt x="1" y="1953"/>
                    <a:pt x="586" y="2511"/>
                    <a:pt x="1256" y="2511"/>
                  </a:cubicBezTo>
                  <a:cubicBezTo>
                    <a:pt x="1954" y="2511"/>
                    <a:pt x="2512" y="1953"/>
                    <a:pt x="2512" y="1256"/>
                  </a:cubicBezTo>
                  <a:cubicBezTo>
                    <a:pt x="2512" y="558"/>
                    <a:pt x="1954" y="0"/>
                    <a:pt x="1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6" name="Google Shape;20496;p55"/>
            <p:cNvSpPr/>
            <p:nvPr/>
          </p:nvSpPr>
          <p:spPr>
            <a:xfrm>
              <a:off x="7268200" y="3637625"/>
              <a:ext cx="66275" cy="66300"/>
            </a:xfrm>
            <a:custGeom>
              <a:rect b="b" l="l" r="r" t="t"/>
              <a:pathLst>
                <a:path extrusionOk="0" h="2652" w="2651">
                  <a:moveTo>
                    <a:pt x="1312" y="1"/>
                  </a:moveTo>
                  <a:cubicBezTo>
                    <a:pt x="586" y="1"/>
                    <a:pt x="0" y="587"/>
                    <a:pt x="0" y="1340"/>
                  </a:cubicBezTo>
                  <a:cubicBezTo>
                    <a:pt x="0" y="2065"/>
                    <a:pt x="586" y="2651"/>
                    <a:pt x="1312" y="2651"/>
                  </a:cubicBezTo>
                  <a:cubicBezTo>
                    <a:pt x="2065" y="2651"/>
                    <a:pt x="2651" y="2065"/>
                    <a:pt x="2651" y="1340"/>
                  </a:cubicBezTo>
                  <a:cubicBezTo>
                    <a:pt x="2651" y="587"/>
                    <a:pt x="2065" y="1"/>
                    <a:pt x="1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7" name="Google Shape;20497;p55"/>
            <p:cNvSpPr/>
            <p:nvPr/>
          </p:nvSpPr>
          <p:spPr>
            <a:xfrm>
              <a:off x="7551375" y="3795950"/>
              <a:ext cx="156950" cy="156975"/>
            </a:xfrm>
            <a:custGeom>
              <a:rect b="b" l="l" r="r" t="t"/>
              <a:pathLst>
                <a:path extrusionOk="0" h="6279" w="6278">
                  <a:moveTo>
                    <a:pt x="3153" y="1"/>
                  </a:moveTo>
                  <a:cubicBezTo>
                    <a:pt x="1423" y="1"/>
                    <a:pt x="0" y="1396"/>
                    <a:pt x="0" y="3126"/>
                  </a:cubicBezTo>
                  <a:cubicBezTo>
                    <a:pt x="0" y="4855"/>
                    <a:pt x="1423" y="6278"/>
                    <a:pt x="3153" y="6278"/>
                  </a:cubicBezTo>
                  <a:cubicBezTo>
                    <a:pt x="4883" y="6278"/>
                    <a:pt x="6278" y="4855"/>
                    <a:pt x="6278" y="3126"/>
                  </a:cubicBezTo>
                  <a:cubicBezTo>
                    <a:pt x="6278" y="1396"/>
                    <a:pt x="4883" y="1"/>
                    <a:pt x="3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8" name="Google Shape;20498;p55"/>
            <p:cNvSpPr/>
            <p:nvPr/>
          </p:nvSpPr>
          <p:spPr>
            <a:xfrm>
              <a:off x="7513000" y="3901275"/>
              <a:ext cx="116525" cy="115800"/>
            </a:xfrm>
            <a:custGeom>
              <a:rect b="b" l="l" r="r" t="t"/>
              <a:pathLst>
                <a:path extrusionOk="0" h="4632" w="4661">
                  <a:moveTo>
                    <a:pt x="2317" y="1"/>
                  </a:moveTo>
                  <a:cubicBezTo>
                    <a:pt x="1033" y="1"/>
                    <a:pt x="1" y="1033"/>
                    <a:pt x="1" y="2316"/>
                  </a:cubicBezTo>
                  <a:cubicBezTo>
                    <a:pt x="1" y="3600"/>
                    <a:pt x="1033" y="4632"/>
                    <a:pt x="2317" y="4632"/>
                  </a:cubicBezTo>
                  <a:cubicBezTo>
                    <a:pt x="3600" y="4632"/>
                    <a:pt x="4660" y="3600"/>
                    <a:pt x="4660" y="2316"/>
                  </a:cubicBezTo>
                  <a:cubicBezTo>
                    <a:pt x="4660" y="1033"/>
                    <a:pt x="3600" y="1"/>
                    <a:pt x="2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499" name="Google Shape;20499;p55"/>
            <p:cNvGrpSpPr/>
            <p:nvPr/>
          </p:nvGrpSpPr>
          <p:grpSpPr>
            <a:xfrm>
              <a:off x="6640125" y="3795750"/>
              <a:ext cx="65925" cy="59500"/>
              <a:chOff x="6640125" y="3795750"/>
              <a:chExt cx="65925" cy="59500"/>
            </a:xfrm>
          </p:grpSpPr>
          <p:sp>
            <p:nvSpPr>
              <p:cNvPr id="20500" name="Google Shape;20500;p55"/>
              <p:cNvSpPr/>
              <p:nvPr/>
            </p:nvSpPr>
            <p:spPr>
              <a:xfrm>
                <a:off x="6657550" y="3795750"/>
                <a:ext cx="24100" cy="29750"/>
              </a:xfrm>
              <a:custGeom>
                <a:rect b="b" l="l" r="r" t="t"/>
                <a:pathLst>
                  <a:path extrusionOk="0" h="1190" w="964">
                    <a:moveTo>
                      <a:pt x="630" y="0"/>
                    </a:moveTo>
                    <a:cubicBezTo>
                      <a:pt x="370" y="0"/>
                      <a:pt x="1" y="249"/>
                      <a:pt x="377" y="1153"/>
                    </a:cubicBezTo>
                    <a:cubicBezTo>
                      <a:pt x="377" y="1153"/>
                      <a:pt x="415" y="1190"/>
                      <a:pt x="448" y="1190"/>
                    </a:cubicBezTo>
                    <a:cubicBezTo>
                      <a:pt x="464" y="1190"/>
                      <a:pt x="480" y="1181"/>
                      <a:pt x="489" y="1153"/>
                    </a:cubicBezTo>
                    <a:cubicBezTo>
                      <a:pt x="880" y="567"/>
                      <a:pt x="963" y="65"/>
                      <a:pt x="712" y="9"/>
                    </a:cubicBezTo>
                    <a:cubicBezTo>
                      <a:pt x="687" y="3"/>
                      <a:pt x="659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1" name="Google Shape;20501;p55"/>
              <p:cNvSpPr/>
              <p:nvPr/>
            </p:nvSpPr>
            <p:spPr>
              <a:xfrm>
                <a:off x="6641875" y="3802700"/>
                <a:ext cx="28600" cy="26075"/>
              </a:xfrm>
              <a:custGeom>
                <a:rect b="b" l="l" r="r" t="t"/>
                <a:pathLst>
                  <a:path extrusionOk="0" h="1043" w="1144">
                    <a:moveTo>
                      <a:pt x="486" y="1"/>
                    </a:moveTo>
                    <a:cubicBezTo>
                      <a:pt x="452" y="1"/>
                      <a:pt x="420" y="13"/>
                      <a:pt x="391" y="38"/>
                    </a:cubicBezTo>
                    <a:cubicBezTo>
                      <a:pt x="167" y="205"/>
                      <a:pt x="0" y="707"/>
                      <a:pt x="1060" y="1042"/>
                    </a:cubicBezTo>
                    <a:cubicBezTo>
                      <a:pt x="1060" y="1042"/>
                      <a:pt x="1144" y="1042"/>
                      <a:pt x="1116" y="958"/>
                    </a:cubicBezTo>
                    <a:cubicBezTo>
                      <a:pt x="950" y="389"/>
                      <a:pt x="683" y="1"/>
                      <a:pt x="4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2" name="Google Shape;20502;p55"/>
              <p:cNvSpPr/>
              <p:nvPr/>
            </p:nvSpPr>
            <p:spPr>
              <a:xfrm>
                <a:off x="6640125" y="3821075"/>
                <a:ext cx="31750" cy="16425"/>
              </a:xfrm>
              <a:custGeom>
                <a:rect b="b" l="l" r="r" t="t"/>
                <a:pathLst>
                  <a:path extrusionOk="0" h="657" w="1270">
                    <a:moveTo>
                      <a:pt x="556" y="1"/>
                    </a:moveTo>
                    <a:cubicBezTo>
                      <a:pt x="83" y="1"/>
                      <a:pt x="1" y="343"/>
                      <a:pt x="42" y="530"/>
                    </a:cubicBezTo>
                    <a:cubicBezTo>
                      <a:pt x="71" y="616"/>
                      <a:pt x="148" y="657"/>
                      <a:pt x="262" y="657"/>
                    </a:cubicBezTo>
                    <a:cubicBezTo>
                      <a:pt x="479" y="657"/>
                      <a:pt x="829" y="508"/>
                      <a:pt x="1214" y="251"/>
                    </a:cubicBezTo>
                    <a:cubicBezTo>
                      <a:pt x="1270" y="196"/>
                      <a:pt x="1186" y="140"/>
                      <a:pt x="1186" y="140"/>
                    </a:cubicBezTo>
                    <a:cubicBezTo>
                      <a:pt x="924" y="40"/>
                      <a:pt x="717" y="1"/>
                      <a:pt x="5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3" name="Google Shape;20503;p55"/>
              <p:cNvSpPr/>
              <p:nvPr/>
            </p:nvSpPr>
            <p:spPr>
              <a:xfrm>
                <a:off x="6667225" y="3804550"/>
                <a:ext cx="38825" cy="25175"/>
              </a:xfrm>
              <a:custGeom>
                <a:rect b="b" l="l" r="r" t="t"/>
                <a:pathLst>
                  <a:path extrusionOk="0" h="1007" w="1553">
                    <a:moveTo>
                      <a:pt x="866" y="1"/>
                    </a:moveTo>
                    <a:cubicBezTo>
                      <a:pt x="642" y="1"/>
                      <a:pt x="416" y="286"/>
                      <a:pt x="74" y="857"/>
                    </a:cubicBezTo>
                    <a:cubicBezTo>
                      <a:pt x="0" y="975"/>
                      <a:pt x="20" y="1007"/>
                      <a:pt x="101" y="1007"/>
                    </a:cubicBezTo>
                    <a:cubicBezTo>
                      <a:pt x="172" y="1007"/>
                      <a:pt x="292" y="981"/>
                      <a:pt x="437" y="968"/>
                    </a:cubicBezTo>
                    <a:cubicBezTo>
                      <a:pt x="716" y="912"/>
                      <a:pt x="1553" y="550"/>
                      <a:pt x="1190" y="187"/>
                    </a:cubicBezTo>
                    <a:cubicBezTo>
                      <a:pt x="1075" y="63"/>
                      <a:pt x="971" y="1"/>
                      <a:pt x="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4" name="Google Shape;20504;p55"/>
              <p:cNvSpPr/>
              <p:nvPr/>
            </p:nvSpPr>
            <p:spPr>
              <a:xfrm>
                <a:off x="6666975" y="3826675"/>
                <a:ext cx="34700" cy="21825"/>
              </a:xfrm>
              <a:custGeom>
                <a:rect b="b" l="l" r="r" t="t"/>
                <a:pathLst>
                  <a:path extrusionOk="0" h="873" w="1388">
                    <a:moveTo>
                      <a:pt x="692" y="1"/>
                    </a:moveTo>
                    <a:cubicBezTo>
                      <a:pt x="561" y="1"/>
                      <a:pt x="406" y="10"/>
                      <a:pt x="224" y="27"/>
                    </a:cubicBezTo>
                    <a:cubicBezTo>
                      <a:pt x="0" y="55"/>
                      <a:pt x="140" y="167"/>
                      <a:pt x="279" y="390"/>
                    </a:cubicBezTo>
                    <a:cubicBezTo>
                      <a:pt x="376" y="525"/>
                      <a:pt x="619" y="873"/>
                      <a:pt x="870" y="873"/>
                    </a:cubicBezTo>
                    <a:cubicBezTo>
                      <a:pt x="982" y="873"/>
                      <a:pt x="1097" y="803"/>
                      <a:pt x="1200" y="613"/>
                    </a:cubicBezTo>
                    <a:cubicBezTo>
                      <a:pt x="1388" y="238"/>
                      <a:pt x="1378" y="1"/>
                      <a:pt x="6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5" name="Google Shape;20505;p55"/>
              <p:cNvSpPr/>
              <p:nvPr/>
            </p:nvSpPr>
            <p:spPr>
              <a:xfrm>
                <a:off x="6643950" y="3825125"/>
                <a:ext cx="32750" cy="30125"/>
              </a:xfrm>
              <a:custGeom>
                <a:rect b="b" l="l" r="r" t="t"/>
                <a:pathLst>
                  <a:path extrusionOk="0" h="1205" w="1310">
                    <a:moveTo>
                      <a:pt x="1077" y="0"/>
                    </a:moveTo>
                    <a:cubicBezTo>
                      <a:pt x="1020" y="0"/>
                      <a:pt x="931" y="87"/>
                      <a:pt x="810" y="173"/>
                    </a:cubicBezTo>
                    <a:cubicBezTo>
                      <a:pt x="614" y="340"/>
                      <a:pt x="1" y="843"/>
                      <a:pt x="642" y="1122"/>
                    </a:cubicBezTo>
                    <a:cubicBezTo>
                      <a:pt x="773" y="1172"/>
                      <a:pt x="884" y="1204"/>
                      <a:pt x="974" y="1204"/>
                    </a:cubicBezTo>
                    <a:cubicBezTo>
                      <a:pt x="1230" y="1204"/>
                      <a:pt x="1310" y="944"/>
                      <a:pt x="1145" y="117"/>
                    </a:cubicBezTo>
                    <a:cubicBezTo>
                      <a:pt x="1134" y="32"/>
                      <a:pt x="1111" y="0"/>
                      <a:pt x="10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6" name="Google Shape;20506;p55"/>
              <p:cNvSpPr/>
              <p:nvPr/>
            </p:nvSpPr>
            <p:spPr>
              <a:xfrm>
                <a:off x="6664875" y="3819675"/>
                <a:ext cx="11200" cy="10475"/>
              </a:xfrm>
              <a:custGeom>
                <a:rect b="b" l="l" r="r" t="t"/>
                <a:pathLst>
                  <a:path extrusionOk="0" h="419" w="448">
                    <a:moveTo>
                      <a:pt x="224" y="0"/>
                    </a:moveTo>
                    <a:cubicBezTo>
                      <a:pt x="84" y="0"/>
                      <a:pt x="1" y="112"/>
                      <a:pt x="1" y="224"/>
                    </a:cubicBezTo>
                    <a:cubicBezTo>
                      <a:pt x="1" y="335"/>
                      <a:pt x="84" y="419"/>
                      <a:pt x="224" y="419"/>
                    </a:cubicBezTo>
                    <a:cubicBezTo>
                      <a:pt x="335" y="419"/>
                      <a:pt x="447" y="335"/>
                      <a:pt x="447" y="224"/>
                    </a:cubicBezTo>
                    <a:cubicBezTo>
                      <a:pt x="447" y="112"/>
                      <a:pt x="335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07" name="Google Shape;20507;p55"/>
            <p:cNvGrpSpPr/>
            <p:nvPr/>
          </p:nvGrpSpPr>
          <p:grpSpPr>
            <a:xfrm>
              <a:off x="7269075" y="3202600"/>
              <a:ext cx="61400" cy="59900"/>
              <a:chOff x="7269075" y="3202600"/>
              <a:chExt cx="61400" cy="59900"/>
            </a:xfrm>
          </p:grpSpPr>
          <p:grpSp>
            <p:nvGrpSpPr>
              <p:cNvPr id="20508" name="Google Shape;20508;p55"/>
              <p:cNvGrpSpPr/>
              <p:nvPr/>
            </p:nvGrpSpPr>
            <p:grpSpPr>
              <a:xfrm>
                <a:off x="7269075" y="3202600"/>
                <a:ext cx="61400" cy="59900"/>
                <a:chOff x="7269075" y="3202600"/>
                <a:chExt cx="61400" cy="59900"/>
              </a:xfrm>
            </p:grpSpPr>
            <p:sp>
              <p:nvSpPr>
                <p:cNvPr id="20509" name="Google Shape;20509;p55"/>
                <p:cNvSpPr/>
                <p:nvPr/>
              </p:nvSpPr>
              <p:spPr>
                <a:xfrm>
                  <a:off x="7297500" y="3212700"/>
                  <a:ext cx="32100" cy="17625"/>
                </a:xfrm>
                <a:custGeom>
                  <a:rect b="b" l="l" r="r" t="t"/>
                  <a:pathLst>
                    <a:path extrusionOk="0" h="705" w="1284">
                      <a:moveTo>
                        <a:pt x="813" y="0"/>
                      </a:moveTo>
                      <a:cubicBezTo>
                        <a:pt x="613" y="0"/>
                        <a:pt x="342" y="150"/>
                        <a:pt x="28" y="621"/>
                      </a:cubicBezTo>
                      <a:cubicBezTo>
                        <a:pt x="28" y="621"/>
                        <a:pt x="0" y="705"/>
                        <a:pt x="84" y="705"/>
                      </a:cubicBezTo>
                      <a:cubicBezTo>
                        <a:pt x="781" y="705"/>
                        <a:pt x="1283" y="509"/>
                        <a:pt x="1172" y="258"/>
                      </a:cubicBezTo>
                      <a:cubicBezTo>
                        <a:pt x="1131" y="136"/>
                        <a:pt x="1004" y="0"/>
                        <a:pt x="8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0" name="Google Shape;20510;p55"/>
                <p:cNvSpPr/>
                <p:nvPr/>
              </p:nvSpPr>
              <p:spPr>
                <a:xfrm>
                  <a:off x="7288900" y="3202600"/>
                  <a:ext cx="24650" cy="29350"/>
                </a:xfrm>
                <a:custGeom>
                  <a:rect b="b" l="l" r="r" t="t"/>
                  <a:pathLst>
                    <a:path extrusionOk="0" h="1174" w="986">
                      <a:moveTo>
                        <a:pt x="605" y="0"/>
                      </a:moveTo>
                      <a:cubicBezTo>
                        <a:pt x="342" y="0"/>
                        <a:pt x="0" y="237"/>
                        <a:pt x="260" y="1137"/>
                      </a:cubicBezTo>
                      <a:cubicBezTo>
                        <a:pt x="260" y="1137"/>
                        <a:pt x="285" y="1174"/>
                        <a:pt x="318" y="1174"/>
                      </a:cubicBezTo>
                      <a:cubicBezTo>
                        <a:pt x="335" y="1174"/>
                        <a:pt x="353" y="1165"/>
                        <a:pt x="372" y="1137"/>
                      </a:cubicBezTo>
                      <a:cubicBezTo>
                        <a:pt x="818" y="607"/>
                        <a:pt x="986" y="104"/>
                        <a:pt x="735" y="21"/>
                      </a:cubicBezTo>
                      <a:cubicBezTo>
                        <a:pt x="697" y="8"/>
                        <a:pt x="652" y="0"/>
                        <a:pt x="6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1" name="Google Shape;20511;p55"/>
                <p:cNvSpPr/>
                <p:nvPr/>
              </p:nvSpPr>
              <p:spPr>
                <a:xfrm>
                  <a:off x="7271675" y="3208100"/>
                  <a:ext cx="28625" cy="23775"/>
                </a:xfrm>
                <a:custGeom>
                  <a:rect b="b" l="l" r="r" t="t"/>
                  <a:pathLst>
                    <a:path extrusionOk="0" h="951" w="1145">
                      <a:moveTo>
                        <a:pt x="484" y="1"/>
                      </a:moveTo>
                      <a:cubicBezTo>
                        <a:pt x="354" y="1"/>
                        <a:pt x="239" y="65"/>
                        <a:pt x="168" y="135"/>
                      </a:cubicBezTo>
                      <a:cubicBezTo>
                        <a:pt x="1" y="331"/>
                        <a:pt x="391" y="693"/>
                        <a:pt x="1033" y="945"/>
                      </a:cubicBezTo>
                      <a:cubicBezTo>
                        <a:pt x="1049" y="949"/>
                        <a:pt x="1063" y="950"/>
                        <a:pt x="1074" y="950"/>
                      </a:cubicBezTo>
                      <a:cubicBezTo>
                        <a:pt x="1145" y="950"/>
                        <a:pt x="1145" y="889"/>
                        <a:pt x="1145" y="889"/>
                      </a:cubicBezTo>
                      <a:cubicBezTo>
                        <a:pt x="985" y="196"/>
                        <a:pt x="712" y="1"/>
                        <a:pt x="48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2" name="Google Shape;20512;p55"/>
                <p:cNvSpPr/>
                <p:nvPr/>
              </p:nvSpPr>
              <p:spPr>
                <a:xfrm>
                  <a:off x="7291900" y="3229975"/>
                  <a:ext cx="38575" cy="19700"/>
                </a:xfrm>
                <a:custGeom>
                  <a:rect b="b" l="l" r="r" t="t"/>
                  <a:pathLst>
                    <a:path extrusionOk="0" h="788" w="1543">
                      <a:moveTo>
                        <a:pt x="652" y="1"/>
                      </a:moveTo>
                      <a:cubicBezTo>
                        <a:pt x="533" y="1"/>
                        <a:pt x="400" y="5"/>
                        <a:pt x="252" y="14"/>
                      </a:cubicBezTo>
                      <a:cubicBezTo>
                        <a:pt x="1" y="14"/>
                        <a:pt x="168" y="153"/>
                        <a:pt x="364" y="349"/>
                      </a:cubicBezTo>
                      <a:cubicBezTo>
                        <a:pt x="498" y="502"/>
                        <a:pt x="896" y="787"/>
                        <a:pt x="1168" y="787"/>
                      </a:cubicBezTo>
                      <a:cubicBezTo>
                        <a:pt x="1291" y="787"/>
                        <a:pt x="1389" y="729"/>
                        <a:pt x="1424" y="572"/>
                      </a:cubicBezTo>
                      <a:cubicBezTo>
                        <a:pt x="1542" y="146"/>
                        <a:pt x="1319" y="1"/>
                        <a:pt x="6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3" name="Google Shape;20513;p55"/>
                <p:cNvSpPr/>
                <p:nvPr/>
              </p:nvSpPr>
              <p:spPr>
                <a:xfrm>
                  <a:off x="7282700" y="3232350"/>
                  <a:ext cx="34350" cy="30150"/>
                </a:xfrm>
                <a:custGeom>
                  <a:rect b="b" l="l" r="r" t="t"/>
                  <a:pathLst>
                    <a:path extrusionOk="0" h="1206" w="1374">
                      <a:moveTo>
                        <a:pt x="547" y="1"/>
                      </a:moveTo>
                      <a:cubicBezTo>
                        <a:pt x="486" y="1"/>
                        <a:pt x="455" y="135"/>
                        <a:pt x="397" y="309"/>
                      </a:cubicBezTo>
                      <a:cubicBezTo>
                        <a:pt x="289" y="524"/>
                        <a:pt x="1" y="1205"/>
                        <a:pt x="603" y="1205"/>
                      </a:cubicBezTo>
                      <a:cubicBezTo>
                        <a:pt x="626" y="1205"/>
                        <a:pt x="650" y="1204"/>
                        <a:pt x="676" y="1202"/>
                      </a:cubicBezTo>
                      <a:cubicBezTo>
                        <a:pt x="1206" y="1146"/>
                        <a:pt x="1373" y="951"/>
                        <a:pt x="648" y="86"/>
                      </a:cubicBezTo>
                      <a:cubicBezTo>
                        <a:pt x="605" y="27"/>
                        <a:pt x="573" y="1"/>
                        <a:pt x="5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4" name="Google Shape;20514;p55"/>
                <p:cNvSpPr/>
                <p:nvPr/>
              </p:nvSpPr>
              <p:spPr>
                <a:xfrm>
                  <a:off x="7269075" y="3225625"/>
                  <a:ext cx="33325" cy="22575"/>
                </a:xfrm>
                <a:custGeom>
                  <a:rect b="b" l="l" r="r" t="t"/>
                  <a:pathLst>
                    <a:path extrusionOk="0" h="903" w="1333">
                      <a:moveTo>
                        <a:pt x="425" y="0"/>
                      </a:moveTo>
                      <a:cubicBezTo>
                        <a:pt x="193" y="0"/>
                        <a:pt x="0" y="99"/>
                        <a:pt x="77" y="467"/>
                      </a:cubicBezTo>
                      <a:cubicBezTo>
                        <a:pt x="119" y="735"/>
                        <a:pt x="190" y="903"/>
                        <a:pt x="354" y="903"/>
                      </a:cubicBezTo>
                      <a:cubicBezTo>
                        <a:pt x="515" y="903"/>
                        <a:pt x="765" y="742"/>
                        <a:pt x="1165" y="355"/>
                      </a:cubicBezTo>
                      <a:cubicBezTo>
                        <a:pt x="1332" y="188"/>
                        <a:pt x="1165" y="188"/>
                        <a:pt x="942" y="104"/>
                      </a:cubicBezTo>
                      <a:cubicBezTo>
                        <a:pt x="829" y="66"/>
                        <a:pt x="614" y="0"/>
                        <a:pt x="42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515" name="Google Shape;20515;p55"/>
              <p:cNvSpPr/>
              <p:nvPr/>
            </p:nvSpPr>
            <p:spPr>
              <a:xfrm>
                <a:off x="7294000" y="3225125"/>
                <a:ext cx="11875" cy="11125"/>
              </a:xfrm>
              <a:custGeom>
                <a:rect b="b" l="l" r="r" t="t"/>
                <a:pathLst>
                  <a:path extrusionOk="0" h="445" w="475">
                    <a:moveTo>
                      <a:pt x="209" y="0"/>
                    </a:moveTo>
                    <a:cubicBezTo>
                      <a:pt x="174" y="0"/>
                      <a:pt x="140" y="12"/>
                      <a:pt x="112" y="40"/>
                    </a:cubicBezTo>
                    <a:cubicBezTo>
                      <a:pt x="1" y="96"/>
                      <a:pt x="1" y="236"/>
                      <a:pt x="56" y="347"/>
                    </a:cubicBezTo>
                    <a:cubicBezTo>
                      <a:pt x="111" y="402"/>
                      <a:pt x="177" y="444"/>
                      <a:pt x="248" y="444"/>
                    </a:cubicBezTo>
                    <a:cubicBezTo>
                      <a:pt x="286" y="444"/>
                      <a:pt x="324" y="432"/>
                      <a:pt x="363" y="403"/>
                    </a:cubicBezTo>
                    <a:cubicBezTo>
                      <a:pt x="447" y="347"/>
                      <a:pt x="475" y="208"/>
                      <a:pt x="391" y="124"/>
                    </a:cubicBezTo>
                    <a:cubicBezTo>
                      <a:pt x="354" y="50"/>
                      <a:pt x="280" y="0"/>
                      <a:pt x="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16" name="Google Shape;20516;p55"/>
            <p:cNvGrpSpPr/>
            <p:nvPr/>
          </p:nvGrpSpPr>
          <p:grpSpPr>
            <a:xfrm>
              <a:off x="8607900" y="3496225"/>
              <a:ext cx="61125" cy="59900"/>
              <a:chOff x="8607900" y="3496225"/>
              <a:chExt cx="61125" cy="59900"/>
            </a:xfrm>
          </p:grpSpPr>
          <p:grpSp>
            <p:nvGrpSpPr>
              <p:cNvPr id="20517" name="Google Shape;20517;p55"/>
              <p:cNvGrpSpPr/>
              <p:nvPr/>
            </p:nvGrpSpPr>
            <p:grpSpPr>
              <a:xfrm>
                <a:off x="8607900" y="3496225"/>
                <a:ext cx="61125" cy="59900"/>
                <a:chOff x="8607900" y="3496225"/>
                <a:chExt cx="61125" cy="59900"/>
              </a:xfrm>
            </p:grpSpPr>
            <p:sp>
              <p:nvSpPr>
                <p:cNvPr id="20518" name="Google Shape;20518;p55"/>
                <p:cNvSpPr/>
                <p:nvPr/>
              </p:nvSpPr>
              <p:spPr>
                <a:xfrm>
                  <a:off x="8636650" y="3506325"/>
                  <a:ext cx="32100" cy="17650"/>
                </a:xfrm>
                <a:custGeom>
                  <a:rect b="b" l="l" r="r" t="t"/>
                  <a:pathLst>
                    <a:path extrusionOk="0" h="706" w="1284">
                      <a:moveTo>
                        <a:pt x="803" y="1"/>
                      </a:moveTo>
                      <a:cubicBezTo>
                        <a:pt x="599" y="1"/>
                        <a:pt x="328" y="150"/>
                        <a:pt x="28" y="622"/>
                      </a:cubicBezTo>
                      <a:cubicBezTo>
                        <a:pt x="28" y="622"/>
                        <a:pt x="0" y="705"/>
                        <a:pt x="84" y="705"/>
                      </a:cubicBezTo>
                      <a:cubicBezTo>
                        <a:pt x="781" y="705"/>
                        <a:pt x="1284" y="510"/>
                        <a:pt x="1172" y="259"/>
                      </a:cubicBezTo>
                      <a:cubicBezTo>
                        <a:pt x="1131" y="136"/>
                        <a:pt x="997" y="1"/>
                        <a:pt x="80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9" name="Google Shape;20519;p55"/>
                <p:cNvSpPr/>
                <p:nvPr/>
              </p:nvSpPr>
              <p:spPr>
                <a:xfrm>
                  <a:off x="8628050" y="3496225"/>
                  <a:ext cx="24650" cy="29625"/>
                </a:xfrm>
                <a:custGeom>
                  <a:rect b="b" l="l" r="r" t="t"/>
                  <a:pathLst>
                    <a:path extrusionOk="0" h="1185" w="986">
                      <a:moveTo>
                        <a:pt x="605" y="1"/>
                      </a:moveTo>
                      <a:cubicBezTo>
                        <a:pt x="342" y="1"/>
                        <a:pt x="0" y="238"/>
                        <a:pt x="261" y="1137"/>
                      </a:cubicBezTo>
                      <a:cubicBezTo>
                        <a:pt x="261" y="1137"/>
                        <a:pt x="292" y="1184"/>
                        <a:pt x="331" y="1184"/>
                      </a:cubicBezTo>
                      <a:cubicBezTo>
                        <a:pt x="344" y="1184"/>
                        <a:pt x="358" y="1179"/>
                        <a:pt x="372" y="1165"/>
                      </a:cubicBezTo>
                      <a:cubicBezTo>
                        <a:pt x="819" y="607"/>
                        <a:pt x="986" y="105"/>
                        <a:pt x="735" y="21"/>
                      </a:cubicBezTo>
                      <a:cubicBezTo>
                        <a:pt x="697" y="9"/>
                        <a:pt x="652" y="1"/>
                        <a:pt x="6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0" name="Google Shape;20520;p55"/>
                <p:cNvSpPr/>
                <p:nvPr/>
              </p:nvSpPr>
              <p:spPr>
                <a:xfrm>
                  <a:off x="8610850" y="3501750"/>
                  <a:ext cx="27925" cy="23750"/>
                </a:xfrm>
                <a:custGeom>
                  <a:rect b="b" l="l" r="r" t="t"/>
                  <a:pathLst>
                    <a:path extrusionOk="0" h="950" w="1117">
                      <a:moveTo>
                        <a:pt x="470" y="0"/>
                      </a:moveTo>
                      <a:cubicBezTo>
                        <a:pt x="341" y="0"/>
                        <a:pt x="228" y="64"/>
                        <a:pt x="167" y="135"/>
                      </a:cubicBezTo>
                      <a:cubicBezTo>
                        <a:pt x="0" y="330"/>
                        <a:pt x="391" y="693"/>
                        <a:pt x="1032" y="944"/>
                      </a:cubicBezTo>
                      <a:cubicBezTo>
                        <a:pt x="1044" y="948"/>
                        <a:pt x="1055" y="950"/>
                        <a:pt x="1063" y="950"/>
                      </a:cubicBezTo>
                      <a:cubicBezTo>
                        <a:pt x="1116" y="950"/>
                        <a:pt x="1116" y="888"/>
                        <a:pt x="1116" y="888"/>
                      </a:cubicBezTo>
                      <a:cubicBezTo>
                        <a:pt x="974" y="196"/>
                        <a:pt x="696" y="0"/>
                        <a:pt x="47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1" name="Google Shape;20521;p55"/>
                <p:cNvSpPr/>
                <p:nvPr/>
              </p:nvSpPr>
              <p:spPr>
                <a:xfrm>
                  <a:off x="8631075" y="3523625"/>
                  <a:ext cx="37950" cy="20000"/>
                </a:xfrm>
                <a:custGeom>
                  <a:rect b="b" l="l" r="r" t="t"/>
                  <a:pathLst>
                    <a:path extrusionOk="0" h="800" w="1518">
                      <a:moveTo>
                        <a:pt x="640" y="0"/>
                      </a:moveTo>
                      <a:cubicBezTo>
                        <a:pt x="524" y="0"/>
                        <a:pt x="395" y="5"/>
                        <a:pt x="251" y="13"/>
                      </a:cubicBezTo>
                      <a:cubicBezTo>
                        <a:pt x="0" y="13"/>
                        <a:pt x="168" y="153"/>
                        <a:pt x="363" y="348"/>
                      </a:cubicBezTo>
                      <a:cubicBezTo>
                        <a:pt x="497" y="501"/>
                        <a:pt x="894" y="799"/>
                        <a:pt x="1166" y="799"/>
                      </a:cubicBezTo>
                      <a:cubicBezTo>
                        <a:pt x="1290" y="799"/>
                        <a:pt x="1388" y="737"/>
                        <a:pt x="1423" y="571"/>
                      </a:cubicBezTo>
                      <a:cubicBezTo>
                        <a:pt x="1518" y="145"/>
                        <a:pt x="1291" y="0"/>
                        <a:pt x="64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2" name="Google Shape;20522;p55"/>
                <p:cNvSpPr/>
                <p:nvPr/>
              </p:nvSpPr>
              <p:spPr>
                <a:xfrm>
                  <a:off x="8621850" y="3526000"/>
                  <a:ext cx="34350" cy="30125"/>
                </a:xfrm>
                <a:custGeom>
                  <a:rect b="b" l="l" r="r" t="t"/>
                  <a:pathLst>
                    <a:path extrusionOk="0" h="1205" w="1374">
                      <a:moveTo>
                        <a:pt x="546" y="0"/>
                      </a:moveTo>
                      <a:cubicBezTo>
                        <a:pt x="484" y="0"/>
                        <a:pt x="447" y="134"/>
                        <a:pt x="369" y="309"/>
                      </a:cubicBezTo>
                      <a:cubicBezTo>
                        <a:pt x="289" y="524"/>
                        <a:pt x="1" y="1205"/>
                        <a:pt x="603" y="1205"/>
                      </a:cubicBezTo>
                      <a:cubicBezTo>
                        <a:pt x="626" y="1205"/>
                        <a:pt x="650" y="1204"/>
                        <a:pt x="676" y="1202"/>
                      </a:cubicBezTo>
                      <a:cubicBezTo>
                        <a:pt x="1206" y="1146"/>
                        <a:pt x="1373" y="951"/>
                        <a:pt x="648" y="86"/>
                      </a:cubicBezTo>
                      <a:cubicBezTo>
                        <a:pt x="606" y="26"/>
                        <a:pt x="573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3" name="Google Shape;20523;p55"/>
                <p:cNvSpPr/>
                <p:nvPr/>
              </p:nvSpPr>
              <p:spPr>
                <a:xfrm>
                  <a:off x="8607900" y="3519250"/>
                  <a:ext cx="33650" cy="22600"/>
                </a:xfrm>
                <a:custGeom>
                  <a:rect b="b" l="l" r="r" t="t"/>
                  <a:pathLst>
                    <a:path extrusionOk="0" h="904" w="1346">
                      <a:moveTo>
                        <a:pt x="431" y="1"/>
                      </a:moveTo>
                      <a:cubicBezTo>
                        <a:pt x="201" y="1"/>
                        <a:pt x="1" y="99"/>
                        <a:pt x="62" y="467"/>
                      </a:cubicBezTo>
                      <a:cubicBezTo>
                        <a:pt x="119" y="735"/>
                        <a:pt x="196" y="903"/>
                        <a:pt x="364" y="903"/>
                      </a:cubicBezTo>
                      <a:cubicBezTo>
                        <a:pt x="528" y="903"/>
                        <a:pt x="778" y="742"/>
                        <a:pt x="1178" y="356"/>
                      </a:cubicBezTo>
                      <a:cubicBezTo>
                        <a:pt x="1346" y="188"/>
                        <a:pt x="1178" y="188"/>
                        <a:pt x="927" y="105"/>
                      </a:cubicBezTo>
                      <a:cubicBezTo>
                        <a:pt x="827" y="67"/>
                        <a:pt x="619" y="1"/>
                        <a:pt x="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524" name="Google Shape;20524;p55"/>
              <p:cNvSpPr/>
              <p:nvPr/>
            </p:nvSpPr>
            <p:spPr>
              <a:xfrm>
                <a:off x="8633150" y="3519050"/>
                <a:ext cx="11900" cy="10825"/>
              </a:xfrm>
              <a:custGeom>
                <a:rect b="b" l="l" r="r" t="t"/>
                <a:pathLst>
                  <a:path extrusionOk="0" h="433" w="476">
                    <a:moveTo>
                      <a:pt x="210" y="1"/>
                    </a:moveTo>
                    <a:cubicBezTo>
                      <a:pt x="174" y="1"/>
                      <a:pt x="140" y="10"/>
                      <a:pt x="112" y="29"/>
                    </a:cubicBezTo>
                    <a:cubicBezTo>
                      <a:pt x="1" y="85"/>
                      <a:pt x="1" y="224"/>
                      <a:pt x="57" y="336"/>
                    </a:cubicBezTo>
                    <a:cubicBezTo>
                      <a:pt x="111" y="390"/>
                      <a:pt x="177" y="433"/>
                      <a:pt x="248" y="433"/>
                    </a:cubicBezTo>
                    <a:cubicBezTo>
                      <a:pt x="286" y="433"/>
                      <a:pt x="325" y="421"/>
                      <a:pt x="364" y="392"/>
                    </a:cubicBezTo>
                    <a:cubicBezTo>
                      <a:pt x="447" y="336"/>
                      <a:pt x="475" y="196"/>
                      <a:pt x="391" y="113"/>
                    </a:cubicBezTo>
                    <a:cubicBezTo>
                      <a:pt x="354" y="38"/>
                      <a:pt x="280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25" name="Google Shape;20525;p55"/>
            <p:cNvGrpSpPr/>
            <p:nvPr/>
          </p:nvGrpSpPr>
          <p:grpSpPr>
            <a:xfrm>
              <a:off x="7069950" y="3727400"/>
              <a:ext cx="66450" cy="59500"/>
              <a:chOff x="7069950" y="3727400"/>
              <a:chExt cx="66450" cy="59500"/>
            </a:xfrm>
          </p:grpSpPr>
          <p:grpSp>
            <p:nvGrpSpPr>
              <p:cNvPr id="20526" name="Google Shape;20526;p55"/>
              <p:cNvGrpSpPr/>
              <p:nvPr/>
            </p:nvGrpSpPr>
            <p:grpSpPr>
              <a:xfrm>
                <a:off x="7069950" y="3727400"/>
                <a:ext cx="66450" cy="59500"/>
                <a:chOff x="7069950" y="3727400"/>
                <a:chExt cx="66450" cy="59500"/>
              </a:xfrm>
            </p:grpSpPr>
            <p:sp>
              <p:nvSpPr>
                <p:cNvPr id="20527" name="Google Shape;20527;p55"/>
                <p:cNvSpPr/>
                <p:nvPr/>
              </p:nvSpPr>
              <p:spPr>
                <a:xfrm>
                  <a:off x="7087275" y="3727400"/>
                  <a:ext cx="24700" cy="29750"/>
                </a:xfrm>
                <a:custGeom>
                  <a:rect b="b" l="l" r="r" t="t"/>
                  <a:pathLst>
                    <a:path extrusionOk="0" h="1190" w="988">
                      <a:moveTo>
                        <a:pt x="654" y="0"/>
                      </a:moveTo>
                      <a:cubicBezTo>
                        <a:pt x="390" y="0"/>
                        <a:pt x="0" y="249"/>
                        <a:pt x="402" y="1153"/>
                      </a:cubicBezTo>
                      <a:cubicBezTo>
                        <a:pt x="402" y="1153"/>
                        <a:pt x="427" y="1190"/>
                        <a:pt x="460" y="1190"/>
                      </a:cubicBezTo>
                      <a:cubicBezTo>
                        <a:pt x="477" y="1190"/>
                        <a:pt x="495" y="1181"/>
                        <a:pt x="514" y="1153"/>
                      </a:cubicBezTo>
                      <a:cubicBezTo>
                        <a:pt x="876" y="567"/>
                        <a:pt x="988" y="65"/>
                        <a:pt x="737" y="9"/>
                      </a:cubicBezTo>
                      <a:cubicBezTo>
                        <a:pt x="712" y="3"/>
                        <a:pt x="684" y="0"/>
                        <a:pt x="65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8" name="Google Shape;20528;p55"/>
                <p:cNvSpPr/>
                <p:nvPr/>
              </p:nvSpPr>
              <p:spPr>
                <a:xfrm>
                  <a:off x="7072200" y="3734350"/>
                  <a:ext cx="28625" cy="26075"/>
                </a:xfrm>
                <a:custGeom>
                  <a:rect b="b" l="l" r="r" t="t"/>
                  <a:pathLst>
                    <a:path extrusionOk="0" h="1043" w="1145">
                      <a:moveTo>
                        <a:pt x="468" y="1"/>
                      </a:moveTo>
                      <a:cubicBezTo>
                        <a:pt x="432" y="1"/>
                        <a:pt x="397" y="13"/>
                        <a:pt x="363" y="38"/>
                      </a:cubicBezTo>
                      <a:cubicBezTo>
                        <a:pt x="168" y="205"/>
                        <a:pt x="1" y="707"/>
                        <a:pt x="1033" y="1042"/>
                      </a:cubicBezTo>
                      <a:cubicBezTo>
                        <a:pt x="1033" y="1042"/>
                        <a:pt x="1145" y="1042"/>
                        <a:pt x="1117" y="958"/>
                      </a:cubicBezTo>
                      <a:cubicBezTo>
                        <a:pt x="927" y="389"/>
                        <a:pt x="676" y="1"/>
                        <a:pt x="4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9" name="Google Shape;20529;p55"/>
                <p:cNvSpPr/>
                <p:nvPr/>
              </p:nvSpPr>
              <p:spPr>
                <a:xfrm>
                  <a:off x="7069950" y="3752725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3" y="1"/>
                      </a:moveTo>
                      <a:cubicBezTo>
                        <a:pt x="93" y="1"/>
                        <a:pt x="0" y="343"/>
                        <a:pt x="63" y="530"/>
                      </a:cubicBezTo>
                      <a:cubicBezTo>
                        <a:pt x="82" y="616"/>
                        <a:pt x="157" y="656"/>
                        <a:pt x="269" y="656"/>
                      </a:cubicBezTo>
                      <a:cubicBezTo>
                        <a:pt x="485" y="656"/>
                        <a:pt x="840" y="508"/>
                        <a:pt x="1207" y="251"/>
                      </a:cubicBezTo>
                      <a:cubicBezTo>
                        <a:pt x="1290" y="195"/>
                        <a:pt x="1207" y="140"/>
                        <a:pt x="1207" y="140"/>
                      </a:cubicBezTo>
                      <a:cubicBezTo>
                        <a:pt x="944" y="40"/>
                        <a:pt x="736" y="1"/>
                        <a:pt x="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0" name="Google Shape;20530;p55"/>
                <p:cNvSpPr/>
                <p:nvPr/>
              </p:nvSpPr>
              <p:spPr>
                <a:xfrm>
                  <a:off x="7097225" y="3736200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0"/>
                      </a:moveTo>
                      <a:cubicBezTo>
                        <a:pt x="641" y="0"/>
                        <a:pt x="402" y="286"/>
                        <a:pt x="60" y="856"/>
                      </a:cubicBezTo>
                      <a:cubicBezTo>
                        <a:pt x="1" y="975"/>
                        <a:pt x="28" y="1007"/>
                        <a:pt x="107" y="1007"/>
                      </a:cubicBezTo>
                      <a:cubicBezTo>
                        <a:pt x="178" y="1007"/>
                        <a:pt x="291" y="981"/>
                        <a:pt x="423" y="968"/>
                      </a:cubicBezTo>
                      <a:cubicBezTo>
                        <a:pt x="702" y="912"/>
                        <a:pt x="1566" y="550"/>
                        <a:pt x="1204" y="187"/>
                      </a:cubicBezTo>
                      <a:cubicBezTo>
                        <a:pt x="1088" y="63"/>
                        <a:pt x="981" y="0"/>
                        <a:pt x="8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1" name="Google Shape;20531;p55"/>
                <p:cNvSpPr/>
                <p:nvPr/>
              </p:nvSpPr>
              <p:spPr>
                <a:xfrm>
                  <a:off x="7097325" y="3758325"/>
                  <a:ext cx="34575" cy="21825"/>
                </a:xfrm>
                <a:custGeom>
                  <a:rect b="b" l="l" r="r" t="t"/>
                  <a:pathLst>
                    <a:path extrusionOk="0" h="873" w="1383">
                      <a:moveTo>
                        <a:pt x="691" y="1"/>
                      </a:moveTo>
                      <a:cubicBezTo>
                        <a:pt x="561" y="1"/>
                        <a:pt x="406" y="9"/>
                        <a:pt x="223" y="27"/>
                      </a:cubicBezTo>
                      <a:cubicBezTo>
                        <a:pt x="0" y="55"/>
                        <a:pt x="112" y="167"/>
                        <a:pt x="251" y="390"/>
                      </a:cubicBezTo>
                      <a:cubicBezTo>
                        <a:pt x="348" y="525"/>
                        <a:pt x="590" y="873"/>
                        <a:pt x="842" y="873"/>
                      </a:cubicBezTo>
                      <a:cubicBezTo>
                        <a:pt x="954" y="873"/>
                        <a:pt x="1068" y="803"/>
                        <a:pt x="1172" y="613"/>
                      </a:cubicBezTo>
                      <a:cubicBezTo>
                        <a:pt x="1383" y="238"/>
                        <a:pt x="1377" y="1"/>
                        <a:pt x="69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2" name="Google Shape;20532;p55"/>
                <p:cNvSpPr/>
                <p:nvPr/>
              </p:nvSpPr>
              <p:spPr>
                <a:xfrm>
                  <a:off x="7074300" y="3756750"/>
                  <a:ext cx="32225" cy="30150"/>
                </a:xfrm>
                <a:custGeom>
                  <a:rect b="b" l="l" r="r" t="t"/>
                  <a:pathLst>
                    <a:path extrusionOk="0" h="1206" w="1289">
                      <a:moveTo>
                        <a:pt x="1063" y="1"/>
                      </a:moveTo>
                      <a:cubicBezTo>
                        <a:pt x="1005" y="1"/>
                        <a:pt x="920" y="87"/>
                        <a:pt x="782" y="174"/>
                      </a:cubicBezTo>
                      <a:cubicBezTo>
                        <a:pt x="586" y="341"/>
                        <a:pt x="0" y="844"/>
                        <a:pt x="642" y="1123"/>
                      </a:cubicBezTo>
                      <a:cubicBezTo>
                        <a:pt x="765" y="1173"/>
                        <a:pt x="871" y="1205"/>
                        <a:pt x="957" y="1205"/>
                      </a:cubicBezTo>
                      <a:cubicBezTo>
                        <a:pt x="1204" y="1205"/>
                        <a:pt x="1289" y="945"/>
                        <a:pt x="1144" y="118"/>
                      </a:cubicBezTo>
                      <a:cubicBezTo>
                        <a:pt x="1123" y="33"/>
                        <a:pt x="1098" y="1"/>
                        <a:pt x="106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533" name="Google Shape;20533;p55"/>
              <p:cNvSpPr/>
              <p:nvPr/>
            </p:nvSpPr>
            <p:spPr>
              <a:xfrm>
                <a:off x="7094525" y="3751325"/>
                <a:ext cx="11875" cy="10475"/>
              </a:xfrm>
              <a:custGeom>
                <a:rect b="b" l="l" r="r" t="t"/>
                <a:pathLst>
                  <a:path extrusionOk="0" h="419" w="475">
                    <a:moveTo>
                      <a:pt x="224" y="0"/>
                    </a:moveTo>
                    <a:cubicBezTo>
                      <a:pt x="112" y="0"/>
                      <a:pt x="1" y="112"/>
                      <a:pt x="1" y="224"/>
                    </a:cubicBezTo>
                    <a:cubicBezTo>
                      <a:pt x="1" y="335"/>
                      <a:pt x="112" y="419"/>
                      <a:pt x="224" y="419"/>
                    </a:cubicBezTo>
                    <a:cubicBezTo>
                      <a:pt x="363" y="419"/>
                      <a:pt x="475" y="335"/>
                      <a:pt x="475" y="224"/>
                    </a:cubicBezTo>
                    <a:cubicBezTo>
                      <a:pt x="475" y="112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34" name="Google Shape;20534;p55"/>
            <p:cNvGrpSpPr/>
            <p:nvPr/>
          </p:nvGrpSpPr>
          <p:grpSpPr>
            <a:xfrm>
              <a:off x="8014150" y="3970125"/>
              <a:ext cx="65925" cy="59900"/>
              <a:chOff x="8014150" y="3970125"/>
              <a:chExt cx="65925" cy="59900"/>
            </a:xfrm>
          </p:grpSpPr>
          <p:grpSp>
            <p:nvGrpSpPr>
              <p:cNvPr id="20535" name="Google Shape;20535;p55"/>
              <p:cNvGrpSpPr/>
              <p:nvPr/>
            </p:nvGrpSpPr>
            <p:grpSpPr>
              <a:xfrm>
                <a:off x="8014150" y="3970125"/>
                <a:ext cx="65925" cy="59900"/>
                <a:chOff x="8014150" y="3970125"/>
                <a:chExt cx="65925" cy="59900"/>
              </a:xfrm>
            </p:grpSpPr>
            <p:sp>
              <p:nvSpPr>
                <p:cNvPr id="20536" name="Google Shape;20536;p55"/>
                <p:cNvSpPr/>
                <p:nvPr/>
              </p:nvSpPr>
              <p:spPr>
                <a:xfrm>
                  <a:off x="8031500" y="3970125"/>
                  <a:ext cx="24175" cy="30450"/>
                </a:xfrm>
                <a:custGeom>
                  <a:rect b="b" l="l" r="r" t="t"/>
                  <a:pathLst>
                    <a:path extrusionOk="0" h="1218" w="967">
                      <a:moveTo>
                        <a:pt x="640" y="1"/>
                      </a:moveTo>
                      <a:cubicBezTo>
                        <a:pt x="379" y="1"/>
                        <a:pt x="1" y="269"/>
                        <a:pt x="381" y="1180"/>
                      </a:cubicBezTo>
                      <a:cubicBezTo>
                        <a:pt x="381" y="1180"/>
                        <a:pt x="418" y="1218"/>
                        <a:pt x="451" y="1218"/>
                      </a:cubicBezTo>
                      <a:cubicBezTo>
                        <a:pt x="467" y="1218"/>
                        <a:pt x="483" y="1208"/>
                        <a:pt x="492" y="1180"/>
                      </a:cubicBezTo>
                      <a:cubicBezTo>
                        <a:pt x="883" y="595"/>
                        <a:pt x="966" y="64"/>
                        <a:pt x="715" y="9"/>
                      </a:cubicBezTo>
                      <a:cubicBezTo>
                        <a:pt x="692" y="4"/>
                        <a:pt x="667" y="1"/>
                        <a:pt x="64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7" name="Google Shape;20537;p55"/>
                <p:cNvSpPr/>
                <p:nvPr/>
              </p:nvSpPr>
              <p:spPr>
                <a:xfrm>
                  <a:off x="8015900" y="3977325"/>
                  <a:ext cx="28625" cy="26500"/>
                </a:xfrm>
                <a:custGeom>
                  <a:rect b="b" l="l" r="r" t="t"/>
                  <a:pathLst>
                    <a:path extrusionOk="0" h="1060" w="1145">
                      <a:moveTo>
                        <a:pt x="473" y="1"/>
                      </a:moveTo>
                      <a:cubicBezTo>
                        <a:pt x="444" y="1"/>
                        <a:pt x="416" y="9"/>
                        <a:pt x="391" y="28"/>
                      </a:cubicBezTo>
                      <a:cubicBezTo>
                        <a:pt x="168" y="195"/>
                        <a:pt x="0" y="725"/>
                        <a:pt x="1060" y="1060"/>
                      </a:cubicBezTo>
                      <a:cubicBezTo>
                        <a:pt x="1060" y="1060"/>
                        <a:pt x="1144" y="1060"/>
                        <a:pt x="1116" y="976"/>
                      </a:cubicBezTo>
                      <a:cubicBezTo>
                        <a:pt x="946" y="393"/>
                        <a:pt x="670" y="1"/>
                        <a:pt x="4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8" name="Google Shape;20538;p55"/>
                <p:cNvSpPr/>
                <p:nvPr/>
              </p:nvSpPr>
              <p:spPr>
                <a:xfrm>
                  <a:off x="8014150" y="3995750"/>
                  <a:ext cx="31750" cy="16800"/>
                </a:xfrm>
                <a:custGeom>
                  <a:rect b="b" l="l" r="r" t="t"/>
                  <a:pathLst>
                    <a:path extrusionOk="0" h="672" w="1270">
                      <a:moveTo>
                        <a:pt x="579" y="1"/>
                      </a:moveTo>
                      <a:cubicBezTo>
                        <a:pt x="100" y="1"/>
                        <a:pt x="0" y="336"/>
                        <a:pt x="42" y="546"/>
                      </a:cubicBezTo>
                      <a:cubicBezTo>
                        <a:pt x="71" y="631"/>
                        <a:pt x="147" y="671"/>
                        <a:pt x="257" y="671"/>
                      </a:cubicBezTo>
                      <a:cubicBezTo>
                        <a:pt x="475" y="671"/>
                        <a:pt x="826" y="516"/>
                        <a:pt x="1214" y="239"/>
                      </a:cubicBezTo>
                      <a:cubicBezTo>
                        <a:pt x="1270" y="183"/>
                        <a:pt x="1186" y="128"/>
                        <a:pt x="1186" y="128"/>
                      </a:cubicBezTo>
                      <a:cubicBezTo>
                        <a:pt x="937" y="37"/>
                        <a:pt x="737" y="1"/>
                        <a:pt x="5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9" name="Google Shape;20539;p55"/>
                <p:cNvSpPr/>
                <p:nvPr/>
              </p:nvSpPr>
              <p:spPr>
                <a:xfrm>
                  <a:off x="8041175" y="3979375"/>
                  <a:ext cx="38900" cy="25000"/>
                </a:xfrm>
                <a:custGeom>
                  <a:rect b="b" l="l" r="r" t="t"/>
                  <a:pathLst>
                    <a:path extrusionOk="0" h="1000" w="1556">
                      <a:moveTo>
                        <a:pt x="878" y="0"/>
                      </a:moveTo>
                      <a:cubicBezTo>
                        <a:pt x="651" y="0"/>
                        <a:pt x="424" y="280"/>
                        <a:pt x="77" y="838"/>
                      </a:cubicBezTo>
                      <a:cubicBezTo>
                        <a:pt x="0" y="962"/>
                        <a:pt x="25" y="1000"/>
                        <a:pt x="115" y="1000"/>
                      </a:cubicBezTo>
                      <a:cubicBezTo>
                        <a:pt x="188" y="1000"/>
                        <a:pt x="303" y="975"/>
                        <a:pt x="440" y="950"/>
                      </a:cubicBezTo>
                      <a:cubicBezTo>
                        <a:pt x="719" y="922"/>
                        <a:pt x="1556" y="559"/>
                        <a:pt x="1193" y="169"/>
                      </a:cubicBezTo>
                      <a:cubicBezTo>
                        <a:pt x="1081" y="57"/>
                        <a:pt x="979" y="0"/>
                        <a:pt x="87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0" name="Google Shape;20540;p55"/>
                <p:cNvSpPr/>
                <p:nvPr/>
              </p:nvSpPr>
              <p:spPr>
                <a:xfrm>
                  <a:off x="8041000" y="4001700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7" y="1"/>
                      </a:moveTo>
                      <a:cubicBezTo>
                        <a:pt x="582" y="1"/>
                        <a:pt x="419" y="10"/>
                        <a:pt x="224" y="29"/>
                      </a:cubicBezTo>
                      <a:cubicBezTo>
                        <a:pt x="1" y="57"/>
                        <a:pt x="140" y="169"/>
                        <a:pt x="280" y="364"/>
                      </a:cubicBezTo>
                      <a:cubicBezTo>
                        <a:pt x="376" y="518"/>
                        <a:pt x="620" y="874"/>
                        <a:pt x="872" y="874"/>
                      </a:cubicBezTo>
                      <a:cubicBezTo>
                        <a:pt x="984" y="874"/>
                        <a:pt x="1097" y="804"/>
                        <a:pt x="1200" y="615"/>
                      </a:cubicBezTo>
                      <a:cubicBezTo>
                        <a:pt x="1385" y="221"/>
                        <a:pt x="1378" y="1"/>
                        <a:pt x="71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1" name="Google Shape;20541;p55"/>
                <p:cNvSpPr/>
                <p:nvPr/>
              </p:nvSpPr>
              <p:spPr>
                <a:xfrm>
                  <a:off x="8017975" y="3999525"/>
                  <a:ext cx="32700" cy="30500"/>
                </a:xfrm>
                <a:custGeom>
                  <a:rect b="b" l="l" r="r" t="t"/>
                  <a:pathLst>
                    <a:path extrusionOk="0" h="1220" w="1308">
                      <a:moveTo>
                        <a:pt x="1079" y="0"/>
                      </a:moveTo>
                      <a:cubicBezTo>
                        <a:pt x="1022" y="0"/>
                        <a:pt x="933" y="94"/>
                        <a:pt x="810" y="200"/>
                      </a:cubicBezTo>
                      <a:cubicBezTo>
                        <a:pt x="615" y="367"/>
                        <a:pt x="1" y="841"/>
                        <a:pt x="643" y="1120"/>
                      </a:cubicBezTo>
                      <a:cubicBezTo>
                        <a:pt x="779" y="1181"/>
                        <a:pt x="896" y="1219"/>
                        <a:pt x="988" y="1219"/>
                      </a:cubicBezTo>
                      <a:cubicBezTo>
                        <a:pt x="1233" y="1219"/>
                        <a:pt x="1307" y="948"/>
                        <a:pt x="1145" y="116"/>
                      </a:cubicBezTo>
                      <a:cubicBezTo>
                        <a:pt x="1134" y="33"/>
                        <a:pt x="1112" y="0"/>
                        <a:pt x="10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542" name="Google Shape;20542;p55"/>
              <p:cNvSpPr/>
              <p:nvPr/>
            </p:nvSpPr>
            <p:spPr>
              <a:xfrm>
                <a:off x="8038900" y="3994750"/>
                <a:ext cx="11200" cy="9775"/>
              </a:xfrm>
              <a:custGeom>
                <a:rect b="b" l="l" r="r" t="t"/>
                <a:pathLst>
                  <a:path extrusionOk="0" h="391" w="448">
                    <a:moveTo>
                      <a:pt x="224" y="0"/>
                    </a:moveTo>
                    <a:cubicBezTo>
                      <a:pt x="85" y="0"/>
                      <a:pt x="1" y="84"/>
                      <a:pt x="1" y="195"/>
                    </a:cubicBezTo>
                    <a:cubicBezTo>
                      <a:pt x="1" y="307"/>
                      <a:pt x="85" y="391"/>
                      <a:pt x="224" y="391"/>
                    </a:cubicBezTo>
                    <a:cubicBezTo>
                      <a:pt x="364" y="391"/>
                      <a:pt x="447" y="307"/>
                      <a:pt x="447" y="195"/>
                    </a:cubicBezTo>
                    <a:cubicBezTo>
                      <a:pt x="447" y="84"/>
                      <a:pt x="364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43" name="Google Shape;20543;p55"/>
            <p:cNvGrpSpPr/>
            <p:nvPr/>
          </p:nvGrpSpPr>
          <p:grpSpPr>
            <a:xfrm>
              <a:off x="6265750" y="4202400"/>
              <a:ext cx="85300" cy="199675"/>
              <a:chOff x="6265750" y="4202400"/>
              <a:chExt cx="85300" cy="199675"/>
            </a:xfrm>
          </p:grpSpPr>
          <p:grpSp>
            <p:nvGrpSpPr>
              <p:cNvPr id="20544" name="Google Shape;20544;p55"/>
              <p:cNvGrpSpPr/>
              <p:nvPr/>
            </p:nvGrpSpPr>
            <p:grpSpPr>
              <a:xfrm>
                <a:off x="6265750" y="4202400"/>
                <a:ext cx="85300" cy="199675"/>
                <a:chOff x="6265750" y="4202400"/>
                <a:chExt cx="85300" cy="199675"/>
              </a:xfrm>
            </p:grpSpPr>
            <p:sp>
              <p:nvSpPr>
                <p:cNvPr id="20545" name="Google Shape;20545;p55"/>
                <p:cNvSpPr/>
                <p:nvPr/>
              </p:nvSpPr>
              <p:spPr>
                <a:xfrm>
                  <a:off x="6302450" y="4202400"/>
                  <a:ext cx="24175" cy="30450"/>
                </a:xfrm>
                <a:custGeom>
                  <a:rect b="b" l="l" r="r" t="t"/>
                  <a:pathLst>
                    <a:path extrusionOk="0" h="1218" w="967">
                      <a:moveTo>
                        <a:pt x="641" y="0"/>
                      </a:moveTo>
                      <a:cubicBezTo>
                        <a:pt x="380" y="0"/>
                        <a:pt x="1" y="268"/>
                        <a:pt x="381" y="1180"/>
                      </a:cubicBezTo>
                      <a:cubicBezTo>
                        <a:pt x="381" y="1180"/>
                        <a:pt x="406" y="1217"/>
                        <a:pt x="439" y="1217"/>
                      </a:cubicBezTo>
                      <a:cubicBezTo>
                        <a:pt x="455" y="1217"/>
                        <a:pt x="474" y="1208"/>
                        <a:pt x="492" y="1180"/>
                      </a:cubicBezTo>
                      <a:cubicBezTo>
                        <a:pt x="855" y="594"/>
                        <a:pt x="967" y="64"/>
                        <a:pt x="716" y="8"/>
                      </a:cubicBezTo>
                      <a:cubicBezTo>
                        <a:pt x="692" y="3"/>
                        <a:pt x="667" y="0"/>
                        <a:pt x="64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6" name="Google Shape;20546;p55"/>
                <p:cNvSpPr/>
                <p:nvPr/>
              </p:nvSpPr>
              <p:spPr>
                <a:xfrm>
                  <a:off x="6286850" y="4209600"/>
                  <a:ext cx="28625" cy="26500"/>
                </a:xfrm>
                <a:custGeom>
                  <a:rect b="b" l="l" r="r" t="t"/>
                  <a:pathLst>
                    <a:path extrusionOk="0" h="1060" w="1145">
                      <a:moveTo>
                        <a:pt x="473" y="0"/>
                      </a:moveTo>
                      <a:cubicBezTo>
                        <a:pt x="444" y="0"/>
                        <a:pt x="416" y="9"/>
                        <a:pt x="391" y="27"/>
                      </a:cubicBezTo>
                      <a:cubicBezTo>
                        <a:pt x="168" y="194"/>
                        <a:pt x="0" y="724"/>
                        <a:pt x="1033" y="1059"/>
                      </a:cubicBezTo>
                      <a:cubicBezTo>
                        <a:pt x="1033" y="1059"/>
                        <a:pt x="1144" y="1059"/>
                        <a:pt x="1116" y="976"/>
                      </a:cubicBezTo>
                      <a:cubicBezTo>
                        <a:pt x="946" y="393"/>
                        <a:pt x="671" y="0"/>
                        <a:pt x="4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7" name="Google Shape;20547;p55"/>
                <p:cNvSpPr/>
                <p:nvPr/>
              </p:nvSpPr>
              <p:spPr>
                <a:xfrm>
                  <a:off x="6285100" y="4228100"/>
                  <a:ext cx="31775" cy="16700"/>
                </a:xfrm>
                <a:custGeom>
                  <a:rect b="b" l="l" r="r" t="t"/>
                  <a:pathLst>
                    <a:path extrusionOk="0" h="668" w="1271">
                      <a:moveTo>
                        <a:pt x="581" y="1"/>
                      </a:moveTo>
                      <a:cubicBezTo>
                        <a:pt x="86" y="1"/>
                        <a:pt x="0" y="352"/>
                        <a:pt x="43" y="542"/>
                      </a:cubicBezTo>
                      <a:cubicBezTo>
                        <a:pt x="71" y="627"/>
                        <a:pt x="147" y="667"/>
                        <a:pt x="257" y="667"/>
                      </a:cubicBezTo>
                      <a:cubicBezTo>
                        <a:pt x="472" y="667"/>
                        <a:pt x="817" y="513"/>
                        <a:pt x="1186" y="236"/>
                      </a:cubicBezTo>
                      <a:cubicBezTo>
                        <a:pt x="1270" y="180"/>
                        <a:pt x="1186" y="124"/>
                        <a:pt x="1186" y="124"/>
                      </a:cubicBezTo>
                      <a:cubicBezTo>
                        <a:pt x="937" y="36"/>
                        <a:pt x="738" y="1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8" name="Google Shape;20548;p55"/>
                <p:cNvSpPr/>
                <p:nvPr/>
              </p:nvSpPr>
              <p:spPr>
                <a:xfrm>
                  <a:off x="6312125" y="4211625"/>
                  <a:ext cx="38925" cy="25025"/>
                </a:xfrm>
                <a:custGeom>
                  <a:rect b="b" l="l" r="r" t="t"/>
                  <a:pathLst>
                    <a:path extrusionOk="0" h="1001" w="1557">
                      <a:moveTo>
                        <a:pt x="872" y="1"/>
                      </a:moveTo>
                      <a:cubicBezTo>
                        <a:pt x="639" y="1"/>
                        <a:pt x="405" y="280"/>
                        <a:pt x="77" y="839"/>
                      </a:cubicBezTo>
                      <a:cubicBezTo>
                        <a:pt x="0" y="962"/>
                        <a:pt x="26" y="1000"/>
                        <a:pt x="115" y="1000"/>
                      </a:cubicBezTo>
                      <a:cubicBezTo>
                        <a:pt x="188" y="1000"/>
                        <a:pt x="303" y="975"/>
                        <a:pt x="440" y="950"/>
                      </a:cubicBezTo>
                      <a:cubicBezTo>
                        <a:pt x="719" y="922"/>
                        <a:pt x="1556" y="560"/>
                        <a:pt x="1193" y="169"/>
                      </a:cubicBezTo>
                      <a:cubicBezTo>
                        <a:pt x="1081" y="57"/>
                        <a:pt x="977" y="1"/>
                        <a:pt x="87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9" name="Google Shape;20549;p55"/>
                <p:cNvSpPr/>
                <p:nvPr/>
              </p:nvSpPr>
              <p:spPr>
                <a:xfrm>
                  <a:off x="6311950" y="4233975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8" y="0"/>
                      </a:moveTo>
                      <a:cubicBezTo>
                        <a:pt x="582" y="0"/>
                        <a:pt x="419" y="9"/>
                        <a:pt x="224" y="28"/>
                      </a:cubicBezTo>
                      <a:cubicBezTo>
                        <a:pt x="1" y="56"/>
                        <a:pt x="140" y="168"/>
                        <a:pt x="280" y="363"/>
                      </a:cubicBezTo>
                      <a:cubicBezTo>
                        <a:pt x="376" y="518"/>
                        <a:pt x="620" y="873"/>
                        <a:pt x="872" y="873"/>
                      </a:cubicBezTo>
                      <a:cubicBezTo>
                        <a:pt x="984" y="873"/>
                        <a:pt x="1097" y="803"/>
                        <a:pt x="1200" y="614"/>
                      </a:cubicBezTo>
                      <a:cubicBezTo>
                        <a:pt x="1386" y="221"/>
                        <a:pt x="1379" y="0"/>
                        <a:pt x="71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0" name="Google Shape;20550;p55"/>
                <p:cNvSpPr/>
                <p:nvPr/>
              </p:nvSpPr>
              <p:spPr>
                <a:xfrm>
                  <a:off x="6288950" y="4231775"/>
                  <a:ext cx="32675" cy="30500"/>
                </a:xfrm>
                <a:custGeom>
                  <a:rect b="b" l="l" r="r" t="t"/>
                  <a:pathLst>
                    <a:path extrusionOk="0" h="1220" w="1307">
                      <a:moveTo>
                        <a:pt x="1078" y="1"/>
                      </a:moveTo>
                      <a:cubicBezTo>
                        <a:pt x="1022" y="1"/>
                        <a:pt x="932" y="95"/>
                        <a:pt x="809" y="200"/>
                      </a:cubicBezTo>
                      <a:cubicBezTo>
                        <a:pt x="614" y="368"/>
                        <a:pt x="0" y="870"/>
                        <a:pt x="642" y="1121"/>
                      </a:cubicBezTo>
                      <a:cubicBezTo>
                        <a:pt x="779" y="1182"/>
                        <a:pt x="895" y="1220"/>
                        <a:pt x="987" y="1220"/>
                      </a:cubicBezTo>
                      <a:cubicBezTo>
                        <a:pt x="1232" y="1220"/>
                        <a:pt x="1306" y="949"/>
                        <a:pt x="1144" y="116"/>
                      </a:cubicBezTo>
                      <a:cubicBezTo>
                        <a:pt x="1134" y="34"/>
                        <a:pt x="1112" y="1"/>
                        <a:pt x="107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1" name="Google Shape;20551;p55"/>
                <p:cNvSpPr/>
                <p:nvPr/>
              </p:nvSpPr>
              <p:spPr>
                <a:xfrm>
                  <a:off x="6283075" y="4342575"/>
                  <a:ext cx="24725" cy="29750"/>
                </a:xfrm>
                <a:custGeom>
                  <a:rect b="b" l="l" r="r" t="t"/>
                  <a:pathLst>
                    <a:path extrusionOk="0" h="1190" w="989">
                      <a:moveTo>
                        <a:pt x="655" y="0"/>
                      </a:moveTo>
                      <a:cubicBezTo>
                        <a:pt x="390" y="0"/>
                        <a:pt x="1" y="249"/>
                        <a:pt x="402" y="1153"/>
                      </a:cubicBezTo>
                      <a:cubicBezTo>
                        <a:pt x="402" y="1153"/>
                        <a:pt x="427" y="1190"/>
                        <a:pt x="460" y="1190"/>
                      </a:cubicBezTo>
                      <a:cubicBezTo>
                        <a:pt x="477" y="1190"/>
                        <a:pt x="495" y="1181"/>
                        <a:pt x="514" y="1153"/>
                      </a:cubicBezTo>
                      <a:cubicBezTo>
                        <a:pt x="877" y="567"/>
                        <a:pt x="988" y="65"/>
                        <a:pt x="737" y="9"/>
                      </a:cubicBezTo>
                      <a:cubicBezTo>
                        <a:pt x="712" y="3"/>
                        <a:pt x="684" y="0"/>
                        <a:pt x="6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2" name="Google Shape;20552;p55"/>
                <p:cNvSpPr/>
                <p:nvPr/>
              </p:nvSpPr>
              <p:spPr>
                <a:xfrm>
                  <a:off x="6268025" y="4349525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69" y="1"/>
                      </a:moveTo>
                      <a:cubicBezTo>
                        <a:pt x="432" y="1"/>
                        <a:pt x="396" y="13"/>
                        <a:pt x="363" y="38"/>
                      </a:cubicBezTo>
                      <a:cubicBezTo>
                        <a:pt x="168" y="205"/>
                        <a:pt x="0" y="707"/>
                        <a:pt x="1032" y="1042"/>
                      </a:cubicBezTo>
                      <a:cubicBezTo>
                        <a:pt x="1032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6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3" name="Google Shape;20553;p55"/>
                <p:cNvSpPr/>
                <p:nvPr/>
              </p:nvSpPr>
              <p:spPr>
                <a:xfrm>
                  <a:off x="6265750" y="436790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3" y="1"/>
                      </a:moveTo>
                      <a:cubicBezTo>
                        <a:pt x="94" y="1"/>
                        <a:pt x="1" y="343"/>
                        <a:pt x="63" y="530"/>
                      </a:cubicBezTo>
                      <a:cubicBezTo>
                        <a:pt x="82" y="616"/>
                        <a:pt x="157" y="656"/>
                        <a:pt x="269" y="656"/>
                      </a:cubicBezTo>
                      <a:cubicBezTo>
                        <a:pt x="485" y="656"/>
                        <a:pt x="840" y="508"/>
                        <a:pt x="1207" y="251"/>
                      </a:cubicBezTo>
                      <a:cubicBezTo>
                        <a:pt x="1291" y="195"/>
                        <a:pt x="1207" y="140"/>
                        <a:pt x="1207" y="140"/>
                      </a:cubicBezTo>
                      <a:cubicBezTo>
                        <a:pt x="945" y="40"/>
                        <a:pt x="736" y="1"/>
                        <a:pt x="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4" name="Google Shape;20554;p55"/>
                <p:cNvSpPr/>
                <p:nvPr/>
              </p:nvSpPr>
              <p:spPr>
                <a:xfrm>
                  <a:off x="6293375" y="4351375"/>
                  <a:ext cx="38825" cy="25175"/>
                </a:xfrm>
                <a:custGeom>
                  <a:rect b="b" l="l" r="r" t="t"/>
                  <a:pathLst>
                    <a:path extrusionOk="0" h="1007" w="1553">
                      <a:moveTo>
                        <a:pt x="860" y="0"/>
                      </a:moveTo>
                      <a:cubicBezTo>
                        <a:pt x="630" y="0"/>
                        <a:pt x="398" y="286"/>
                        <a:pt x="74" y="856"/>
                      </a:cubicBezTo>
                      <a:cubicBezTo>
                        <a:pt x="0" y="975"/>
                        <a:pt x="20" y="1007"/>
                        <a:pt x="97" y="1007"/>
                      </a:cubicBezTo>
                      <a:cubicBezTo>
                        <a:pt x="165" y="1007"/>
                        <a:pt x="278" y="981"/>
                        <a:pt x="409" y="968"/>
                      </a:cubicBezTo>
                      <a:cubicBezTo>
                        <a:pt x="688" y="912"/>
                        <a:pt x="1553" y="550"/>
                        <a:pt x="1190" y="187"/>
                      </a:cubicBezTo>
                      <a:cubicBezTo>
                        <a:pt x="1075" y="63"/>
                        <a:pt x="968" y="0"/>
                        <a:pt x="86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5" name="Google Shape;20555;p55"/>
                <p:cNvSpPr/>
                <p:nvPr/>
              </p:nvSpPr>
              <p:spPr>
                <a:xfrm>
                  <a:off x="6293125" y="4373500"/>
                  <a:ext cx="34600" cy="21825"/>
                </a:xfrm>
                <a:custGeom>
                  <a:rect b="b" l="l" r="r" t="t"/>
                  <a:pathLst>
                    <a:path extrusionOk="0" h="873" w="1384">
                      <a:moveTo>
                        <a:pt x="692" y="1"/>
                      </a:moveTo>
                      <a:cubicBezTo>
                        <a:pt x="561" y="1"/>
                        <a:pt x="406" y="9"/>
                        <a:pt x="224" y="27"/>
                      </a:cubicBezTo>
                      <a:cubicBezTo>
                        <a:pt x="0" y="55"/>
                        <a:pt x="140" y="167"/>
                        <a:pt x="252" y="390"/>
                      </a:cubicBezTo>
                      <a:cubicBezTo>
                        <a:pt x="348" y="525"/>
                        <a:pt x="604" y="873"/>
                        <a:pt x="854" y="873"/>
                      </a:cubicBezTo>
                      <a:cubicBezTo>
                        <a:pt x="966" y="873"/>
                        <a:pt x="1077" y="803"/>
                        <a:pt x="1172" y="613"/>
                      </a:cubicBezTo>
                      <a:cubicBezTo>
                        <a:pt x="1383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6" name="Google Shape;20556;p55"/>
                <p:cNvSpPr/>
                <p:nvPr/>
              </p:nvSpPr>
              <p:spPr>
                <a:xfrm>
                  <a:off x="6270100" y="4371975"/>
                  <a:ext cx="32775" cy="30100"/>
                </a:xfrm>
                <a:custGeom>
                  <a:rect b="b" l="l" r="r" t="t"/>
                  <a:pathLst>
                    <a:path extrusionOk="0" h="1204" w="1311">
                      <a:moveTo>
                        <a:pt x="1067" y="0"/>
                      </a:moveTo>
                      <a:cubicBezTo>
                        <a:pt x="1011" y="0"/>
                        <a:pt x="933" y="95"/>
                        <a:pt x="810" y="200"/>
                      </a:cubicBezTo>
                      <a:cubicBezTo>
                        <a:pt x="587" y="339"/>
                        <a:pt x="1" y="842"/>
                        <a:pt x="643" y="1121"/>
                      </a:cubicBezTo>
                      <a:cubicBezTo>
                        <a:pt x="765" y="1171"/>
                        <a:pt x="873" y="1203"/>
                        <a:pt x="962" y="1203"/>
                      </a:cubicBezTo>
                      <a:cubicBezTo>
                        <a:pt x="1215" y="1203"/>
                        <a:pt x="1310" y="943"/>
                        <a:pt x="1145" y="116"/>
                      </a:cubicBezTo>
                      <a:cubicBezTo>
                        <a:pt x="1124" y="33"/>
                        <a:pt x="1099" y="0"/>
                        <a:pt x="106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557" name="Google Shape;20557;p55"/>
              <p:cNvSpPr/>
              <p:nvPr/>
            </p:nvSpPr>
            <p:spPr>
              <a:xfrm>
                <a:off x="6290325" y="4366500"/>
                <a:ext cx="11900" cy="10475"/>
              </a:xfrm>
              <a:custGeom>
                <a:rect b="b" l="l" r="r" t="t"/>
                <a:pathLst>
                  <a:path extrusionOk="0" h="419" w="476">
                    <a:moveTo>
                      <a:pt x="252" y="0"/>
                    </a:moveTo>
                    <a:cubicBezTo>
                      <a:pt x="112" y="0"/>
                      <a:pt x="1" y="112"/>
                      <a:pt x="1" y="224"/>
                    </a:cubicBezTo>
                    <a:cubicBezTo>
                      <a:pt x="1" y="335"/>
                      <a:pt x="112" y="419"/>
                      <a:pt x="252" y="419"/>
                    </a:cubicBezTo>
                    <a:cubicBezTo>
                      <a:pt x="364" y="419"/>
                      <a:pt x="475" y="335"/>
                      <a:pt x="475" y="224"/>
                    </a:cubicBezTo>
                    <a:cubicBezTo>
                      <a:pt x="475" y="112"/>
                      <a:pt x="364" y="0"/>
                      <a:pt x="2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8" name="Google Shape;20558;p55"/>
              <p:cNvSpPr/>
              <p:nvPr/>
            </p:nvSpPr>
            <p:spPr>
              <a:xfrm>
                <a:off x="6309875" y="4227000"/>
                <a:ext cx="11175" cy="9800"/>
              </a:xfrm>
              <a:custGeom>
                <a:rect b="b" l="l" r="r" t="t"/>
                <a:pathLst>
                  <a:path extrusionOk="0" h="392" w="447">
                    <a:moveTo>
                      <a:pt x="223" y="1"/>
                    </a:moveTo>
                    <a:cubicBezTo>
                      <a:pt x="84" y="1"/>
                      <a:pt x="0" y="84"/>
                      <a:pt x="0" y="196"/>
                    </a:cubicBezTo>
                    <a:cubicBezTo>
                      <a:pt x="0" y="307"/>
                      <a:pt x="84" y="391"/>
                      <a:pt x="223" y="391"/>
                    </a:cubicBezTo>
                    <a:cubicBezTo>
                      <a:pt x="335" y="391"/>
                      <a:pt x="446" y="307"/>
                      <a:pt x="446" y="196"/>
                    </a:cubicBezTo>
                    <a:cubicBezTo>
                      <a:pt x="446" y="84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59" name="Google Shape;20559;p55"/>
            <p:cNvGrpSpPr/>
            <p:nvPr/>
          </p:nvGrpSpPr>
          <p:grpSpPr>
            <a:xfrm>
              <a:off x="5462275" y="4244925"/>
              <a:ext cx="366350" cy="199675"/>
              <a:chOff x="5462275" y="4244925"/>
              <a:chExt cx="366350" cy="199675"/>
            </a:xfrm>
          </p:grpSpPr>
          <p:sp>
            <p:nvSpPr>
              <p:cNvPr id="20560" name="Google Shape;20560;p55"/>
              <p:cNvSpPr/>
              <p:nvPr/>
            </p:nvSpPr>
            <p:spPr>
              <a:xfrm>
                <a:off x="5479600" y="4385100"/>
                <a:ext cx="24700" cy="29775"/>
              </a:xfrm>
              <a:custGeom>
                <a:rect b="b" l="l" r="r" t="t"/>
                <a:pathLst>
                  <a:path extrusionOk="0" h="1191" w="988">
                    <a:moveTo>
                      <a:pt x="654" y="1"/>
                    </a:moveTo>
                    <a:cubicBezTo>
                      <a:pt x="389" y="1"/>
                      <a:pt x="0" y="250"/>
                      <a:pt x="402" y="1153"/>
                    </a:cubicBezTo>
                    <a:cubicBezTo>
                      <a:pt x="402" y="1153"/>
                      <a:pt x="427" y="1191"/>
                      <a:pt x="460" y="1191"/>
                    </a:cubicBezTo>
                    <a:cubicBezTo>
                      <a:pt x="476" y="1191"/>
                      <a:pt x="495" y="1181"/>
                      <a:pt x="513" y="1153"/>
                    </a:cubicBezTo>
                    <a:cubicBezTo>
                      <a:pt x="876" y="568"/>
                      <a:pt x="988" y="65"/>
                      <a:pt x="737" y="10"/>
                    </a:cubicBezTo>
                    <a:cubicBezTo>
                      <a:pt x="711" y="4"/>
                      <a:pt x="684" y="1"/>
                      <a:pt x="6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1" name="Google Shape;20561;p55"/>
              <p:cNvSpPr/>
              <p:nvPr/>
            </p:nvSpPr>
            <p:spPr>
              <a:xfrm>
                <a:off x="5464525" y="4392075"/>
                <a:ext cx="28625" cy="26050"/>
              </a:xfrm>
              <a:custGeom>
                <a:rect b="b" l="l" r="r" t="t"/>
                <a:pathLst>
                  <a:path extrusionOk="0" h="1042" w="1145">
                    <a:moveTo>
                      <a:pt x="468" y="1"/>
                    </a:moveTo>
                    <a:cubicBezTo>
                      <a:pt x="432" y="1"/>
                      <a:pt x="396" y="13"/>
                      <a:pt x="363" y="38"/>
                    </a:cubicBezTo>
                    <a:cubicBezTo>
                      <a:pt x="168" y="205"/>
                      <a:pt x="0" y="707"/>
                      <a:pt x="1033" y="1042"/>
                    </a:cubicBezTo>
                    <a:cubicBezTo>
                      <a:pt x="1033" y="1042"/>
                      <a:pt x="1144" y="1042"/>
                      <a:pt x="1116" y="958"/>
                    </a:cubicBezTo>
                    <a:cubicBezTo>
                      <a:pt x="926" y="389"/>
                      <a:pt x="676" y="1"/>
                      <a:pt x="4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2" name="Google Shape;20562;p55"/>
              <p:cNvSpPr/>
              <p:nvPr/>
            </p:nvSpPr>
            <p:spPr>
              <a:xfrm>
                <a:off x="5462275" y="4410450"/>
                <a:ext cx="32275" cy="16425"/>
              </a:xfrm>
              <a:custGeom>
                <a:rect b="b" l="l" r="r" t="t"/>
                <a:pathLst>
                  <a:path extrusionOk="0" h="657" w="1291">
                    <a:moveTo>
                      <a:pt x="572" y="0"/>
                    </a:moveTo>
                    <a:cubicBezTo>
                      <a:pt x="93" y="0"/>
                      <a:pt x="0" y="343"/>
                      <a:pt x="63" y="530"/>
                    </a:cubicBezTo>
                    <a:cubicBezTo>
                      <a:pt x="82" y="616"/>
                      <a:pt x="156" y="656"/>
                      <a:pt x="269" y="656"/>
                    </a:cubicBezTo>
                    <a:cubicBezTo>
                      <a:pt x="485" y="656"/>
                      <a:pt x="839" y="508"/>
                      <a:pt x="1206" y="251"/>
                    </a:cubicBezTo>
                    <a:cubicBezTo>
                      <a:pt x="1290" y="195"/>
                      <a:pt x="1206" y="139"/>
                      <a:pt x="1206" y="139"/>
                    </a:cubicBezTo>
                    <a:cubicBezTo>
                      <a:pt x="944" y="40"/>
                      <a:pt x="736" y="0"/>
                      <a:pt x="5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3" name="Google Shape;20563;p55"/>
              <p:cNvSpPr/>
              <p:nvPr/>
            </p:nvSpPr>
            <p:spPr>
              <a:xfrm>
                <a:off x="5489550" y="4393925"/>
                <a:ext cx="39175" cy="25175"/>
              </a:xfrm>
              <a:custGeom>
                <a:rect b="b" l="l" r="r" t="t"/>
                <a:pathLst>
                  <a:path extrusionOk="0" h="1007" w="1567">
                    <a:moveTo>
                      <a:pt x="873" y="0"/>
                    </a:moveTo>
                    <a:cubicBezTo>
                      <a:pt x="641" y="0"/>
                      <a:pt x="402" y="286"/>
                      <a:pt x="60" y="856"/>
                    </a:cubicBezTo>
                    <a:cubicBezTo>
                      <a:pt x="1" y="974"/>
                      <a:pt x="27" y="1007"/>
                      <a:pt x="107" y="1007"/>
                    </a:cubicBezTo>
                    <a:cubicBezTo>
                      <a:pt x="178" y="1007"/>
                      <a:pt x="291" y="981"/>
                      <a:pt x="422" y="968"/>
                    </a:cubicBezTo>
                    <a:cubicBezTo>
                      <a:pt x="701" y="912"/>
                      <a:pt x="1566" y="549"/>
                      <a:pt x="1203" y="187"/>
                    </a:cubicBezTo>
                    <a:cubicBezTo>
                      <a:pt x="1088" y="62"/>
                      <a:pt x="981" y="0"/>
                      <a:pt x="8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4" name="Google Shape;20564;p55"/>
              <p:cNvSpPr/>
              <p:nvPr/>
            </p:nvSpPr>
            <p:spPr>
              <a:xfrm>
                <a:off x="5489625" y="4416050"/>
                <a:ext cx="34600" cy="21825"/>
              </a:xfrm>
              <a:custGeom>
                <a:rect b="b" l="l" r="r" t="t"/>
                <a:pathLst>
                  <a:path extrusionOk="0" h="873" w="1384">
                    <a:moveTo>
                      <a:pt x="692" y="1"/>
                    </a:moveTo>
                    <a:cubicBezTo>
                      <a:pt x="562" y="1"/>
                      <a:pt x="407" y="9"/>
                      <a:pt x="224" y="27"/>
                    </a:cubicBezTo>
                    <a:cubicBezTo>
                      <a:pt x="1" y="55"/>
                      <a:pt x="112" y="167"/>
                      <a:pt x="252" y="390"/>
                    </a:cubicBezTo>
                    <a:cubicBezTo>
                      <a:pt x="348" y="525"/>
                      <a:pt x="591" y="873"/>
                      <a:pt x="842" y="873"/>
                    </a:cubicBezTo>
                    <a:cubicBezTo>
                      <a:pt x="955" y="873"/>
                      <a:pt x="1069" y="803"/>
                      <a:pt x="1173" y="613"/>
                    </a:cubicBezTo>
                    <a:cubicBezTo>
                      <a:pt x="1384" y="238"/>
                      <a:pt x="1378" y="1"/>
                      <a:pt x="6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5" name="Google Shape;20565;p55"/>
              <p:cNvSpPr/>
              <p:nvPr/>
            </p:nvSpPr>
            <p:spPr>
              <a:xfrm>
                <a:off x="5466625" y="4414475"/>
                <a:ext cx="32225" cy="30125"/>
              </a:xfrm>
              <a:custGeom>
                <a:rect b="b" l="l" r="r" t="t"/>
                <a:pathLst>
                  <a:path extrusionOk="0" h="1205" w="1289">
                    <a:moveTo>
                      <a:pt x="1062" y="1"/>
                    </a:moveTo>
                    <a:cubicBezTo>
                      <a:pt x="1004" y="1"/>
                      <a:pt x="920" y="87"/>
                      <a:pt x="781" y="174"/>
                    </a:cubicBezTo>
                    <a:cubicBezTo>
                      <a:pt x="586" y="341"/>
                      <a:pt x="0" y="843"/>
                      <a:pt x="642" y="1122"/>
                    </a:cubicBezTo>
                    <a:cubicBezTo>
                      <a:pt x="765" y="1173"/>
                      <a:pt x="871" y="1205"/>
                      <a:pt x="957" y="1205"/>
                    </a:cubicBezTo>
                    <a:cubicBezTo>
                      <a:pt x="1204" y="1205"/>
                      <a:pt x="1289" y="945"/>
                      <a:pt x="1144" y="118"/>
                    </a:cubicBezTo>
                    <a:cubicBezTo>
                      <a:pt x="1123" y="33"/>
                      <a:pt x="1098" y="1"/>
                      <a:pt x="10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6" name="Google Shape;20566;p55"/>
              <p:cNvSpPr/>
              <p:nvPr/>
            </p:nvSpPr>
            <p:spPr>
              <a:xfrm>
                <a:off x="5486850" y="4409050"/>
                <a:ext cx="11875" cy="10475"/>
              </a:xfrm>
              <a:custGeom>
                <a:rect b="b" l="l" r="r" t="t"/>
                <a:pathLst>
                  <a:path extrusionOk="0" h="419" w="475">
                    <a:moveTo>
                      <a:pt x="223" y="0"/>
                    </a:moveTo>
                    <a:cubicBezTo>
                      <a:pt x="112" y="0"/>
                      <a:pt x="0" y="112"/>
                      <a:pt x="0" y="223"/>
                    </a:cubicBezTo>
                    <a:cubicBezTo>
                      <a:pt x="0" y="335"/>
                      <a:pt x="112" y="419"/>
                      <a:pt x="223" y="419"/>
                    </a:cubicBezTo>
                    <a:cubicBezTo>
                      <a:pt x="363" y="419"/>
                      <a:pt x="474" y="335"/>
                      <a:pt x="474" y="223"/>
                    </a:cubicBezTo>
                    <a:cubicBezTo>
                      <a:pt x="474" y="112"/>
                      <a:pt x="363" y="0"/>
                      <a:pt x="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7" name="Google Shape;20567;p55"/>
              <p:cNvSpPr/>
              <p:nvPr/>
            </p:nvSpPr>
            <p:spPr>
              <a:xfrm>
                <a:off x="5780125" y="4244925"/>
                <a:ext cx="24100" cy="29750"/>
              </a:xfrm>
              <a:custGeom>
                <a:rect b="b" l="l" r="r" t="t"/>
                <a:pathLst>
                  <a:path extrusionOk="0" h="1190" w="964">
                    <a:moveTo>
                      <a:pt x="630" y="0"/>
                    </a:moveTo>
                    <a:cubicBezTo>
                      <a:pt x="370" y="0"/>
                      <a:pt x="1" y="249"/>
                      <a:pt x="377" y="1153"/>
                    </a:cubicBezTo>
                    <a:cubicBezTo>
                      <a:pt x="377" y="1153"/>
                      <a:pt x="415" y="1190"/>
                      <a:pt x="448" y="1190"/>
                    </a:cubicBezTo>
                    <a:cubicBezTo>
                      <a:pt x="464" y="1190"/>
                      <a:pt x="480" y="1181"/>
                      <a:pt x="489" y="1153"/>
                    </a:cubicBezTo>
                    <a:cubicBezTo>
                      <a:pt x="880" y="567"/>
                      <a:pt x="963" y="37"/>
                      <a:pt x="712" y="9"/>
                    </a:cubicBezTo>
                    <a:cubicBezTo>
                      <a:pt x="687" y="3"/>
                      <a:pt x="659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8" name="Google Shape;20568;p55"/>
              <p:cNvSpPr/>
              <p:nvPr/>
            </p:nvSpPr>
            <p:spPr>
              <a:xfrm>
                <a:off x="5764450" y="4251875"/>
                <a:ext cx="28600" cy="26075"/>
              </a:xfrm>
              <a:custGeom>
                <a:rect b="b" l="l" r="r" t="t"/>
                <a:pathLst>
                  <a:path extrusionOk="0" h="1043" w="1144">
                    <a:moveTo>
                      <a:pt x="486" y="1"/>
                    </a:moveTo>
                    <a:cubicBezTo>
                      <a:pt x="452" y="1"/>
                      <a:pt x="420" y="13"/>
                      <a:pt x="391" y="38"/>
                    </a:cubicBezTo>
                    <a:cubicBezTo>
                      <a:pt x="167" y="177"/>
                      <a:pt x="0" y="707"/>
                      <a:pt x="1060" y="1042"/>
                    </a:cubicBezTo>
                    <a:cubicBezTo>
                      <a:pt x="1060" y="1042"/>
                      <a:pt x="1144" y="1042"/>
                      <a:pt x="1116" y="958"/>
                    </a:cubicBezTo>
                    <a:cubicBezTo>
                      <a:pt x="950" y="389"/>
                      <a:pt x="683" y="1"/>
                      <a:pt x="4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9" name="Google Shape;20569;p55"/>
              <p:cNvSpPr/>
              <p:nvPr/>
            </p:nvSpPr>
            <p:spPr>
              <a:xfrm>
                <a:off x="5762700" y="4270250"/>
                <a:ext cx="31750" cy="16425"/>
              </a:xfrm>
              <a:custGeom>
                <a:rect b="b" l="l" r="r" t="t"/>
                <a:pathLst>
                  <a:path extrusionOk="0" h="657" w="1270">
                    <a:moveTo>
                      <a:pt x="556" y="1"/>
                    </a:moveTo>
                    <a:cubicBezTo>
                      <a:pt x="83" y="1"/>
                      <a:pt x="0" y="343"/>
                      <a:pt x="42" y="530"/>
                    </a:cubicBezTo>
                    <a:cubicBezTo>
                      <a:pt x="71" y="616"/>
                      <a:pt x="148" y="657"/>
                      <a:pt x="262" y="657"/>
                    </a:cubicBezTo>
                    <a:cubicBezTo>
                      <a:pt x="479" y="657"/>
                      <a:pt x="829" y="508"/>
                      <a:pt x="1214" y="251"/>
                    </a:cubicBezTo>
                    <a:cubicBezTo>
                      <a:pt x="1270" y="196"/>
                      <a:pt x="1186" y="140"/>
                      <a:pt x="1186" y="140"/>
                    </a:cubicBezTo>
                    <a:cubicBezTo>
                      <a:pt x="924" y="40"/>
                      <a:pt x="717" y="1"/>
                      <a:pt x="5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0" name="Google Shape;20570;p55"/>
              <p:cNvSpPr/>
              <p:nvPr/>
            </p:nvSpPr>
            <p:spPr>
              <a:xfrm>
                <a:off x="5789900" y="4253725"/>
                <a:ext cx="38725" cy="25100"/>
              </a:xfrm>
              <a:custGeom>
                <a:rect b="b" l="l" r="r" t="t"/>
                <a:pathLst>
                  <a:path extrusionOk="0" h="1004" w="1549">
                    <a:moveTo>
                      <a:pt x="862" y="1"/>
                    </a:moveTo>
                    <a:cubicBezTo>
                      <a:pt x="638" y="1"/>
                      <a:pt x="412" y="286"/>
                      <a:pt x="70" y="857"/>
                    </a:cubicBezTo>
                    <a:cubicBezTo>
                      <a:pt x="0" y="968"/>
                      <a:pt x="14" y="1003"/>
                      <a:pt x="84" y="1003"/>
                    </a:cubicBezTo>
                    <a:cubicBezTo>
                      <a:pt x="154" y="1003"/>
                      <a:pt x="279" y="968"/>
                      <a:pt x="433" y="940"/>
                    </a:cubicBezTo>
                    <a:cubicBezTo>
                      <a:pt x="712" y="912"/>
                      <a:pt x="1549" y="550"/>
                      <a:pt x="1186" y="187"/>
                    </a:cubicBezTo>
                    <a:cubicBezTo>
                      <a:pt x="1071" y="63"/>
                      <a:pt x="967" y="1"/>
                      <a:pt x="8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1" name="Google Shape;20571;p55"/>
              <p:cNvSpPr/>
              <p:nvPr/>
            </p:nvSpPr>
            <p:spPr>
              <a:xfrm>
                <a:off x="5789550" y="4275825"/>
                <a:ext cx="34650" cy="21850"/>
              </a:xfrm>
              <a:custGeom>
                <a:rect b="b" l="l" r="r" t="t"/>
                <a:pathLst>
                  <a:path extrusionOk="0" h="874" w="1386">
                    <a:moveTo>
                      <a:pt x="717" y="0"/>
                    </a:moveTo>
                    <a:cubicBezTo>
                      <a:pt x="582" y="0"/>
                      <a:pt x="418" y="9"/>
                      <a:pt x="224" y="28"/>
                    </a:cubicBezTo>
                    <a:cubicBezTo>
                      <a:pt x="0" y="56"/>
                      <a:pt x="140" y="168"/>
                      <a:pt x="279" y="391"/>
                    </a:cubicBezTo>
                    <a:cubicBezTo>
                      <a:pt x="376" y="526"/>
                      <a:pt x="618" y="874"/>
                      <a:pt x="870" y="874"/>
                    </a:cubicBezTo>
                    <a:cubicBezTo>
                      <a:pt x="982" y="874"/>
                      <a:pt x="1096" y="804"/>
                      <a:pt x="1200" y="614"/>
                    </a:cubicBezTo>
                    <a:cubicBezTo>
                      <a:pt x="1385" y="221"/>
                      <a:pt x="1378" y="0"/>
                      <a:pt x="7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2" name="Google Shape;20572;p55"/>
              <p:cNvSpPr/>
              <p:nvPr/>
            </p:nvSpPr>
            <p:spPr>
              <a:xfrm>
                <a:off x="5766525" y="4274300"/>
                <a:ext cx="32750" cy="30125"/>
              </a:xfrm>
              <a:custGeom>
                <a:rect b="b" l="l" r="r" t="t"/>
                <a:pathLst>
                  <a:path extrusionOk="0" h="1205" w="1310">
                    <a:moveTo>
                      <a:pt x="1077" y="0"/>
                    </a:moveTo>
                    <a:cubicBezTo>
                      <a:pt x="1020" y="0"/>
                      <a:pt x="931" y="87"/>
                      <a:pt x="810" y="173"/>
                    </a:cubicBezTo>
                    <a:cubicBezTo>
                      <a:pt x="614" y="340"/>
                      <a:pt x="1" y="843"/>
                      <a:pt x="642" y="1122"/>
                    </a:cubicBezTo>
                    <a:cubicBezTo>
                      <a:pt x="773" y="1172"/>
                      <a:pt x="884" y="1204"/>
                      <a:pt x="974" y="1204"/>
                    </a:cubicBezTo>
                    <a:cubicBezTo>
                      <a:pt x="1230" y="1204"/>
                      <a:pt x="1310" y="944"/>
                      <a:pt x="1145" y="117"/>
                    </a:cubicBezTo>
                    <a:cubicBezTo>
                      <a:pt x="1134" y="33"/>
                      <a:pt x="1111" y="0"/>
                      <a:pt x="10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3" name="Google Shape;20573;p55"/>
              <p:cNvSpPr/>
              <p:nvPr/>
            </p:nvSpPr>
            <p:spPr>
              <a:xfrm>
                <a:off x="5787450" y="4268850"/>
                <a:ext cx="11200" cy="10475"/>
              </a:xfrm>
              <a:custGeom>
                <a:rect b="b" l="l" r="r" t="t"/>
                <a:pathLst>
                  <a:path extrusionOk="0" h="419" w="448">
                    <a:moveTo>
                      <a:pt x="224" y="0"/>
                    </a:moveTo>
                    <a:cubicBezTo>
                      <a:pt x="84" y="0"/>
                      <a:pt x="1" y="84"/>
                      <a:pt x="1" y="196"/>
                    </a:cubicBezTo>
                    <a:cubicBezTo>
                      <a:pt x="1" y="307"/>
                      <a:pt x="84" y="419"/>
                      <a:pt x="224" y="419"/>
                    </a:cubicBezTo>
                    <a:cubicBezTo>
                      <a:pt x="335" y="419"/>
                      <a:pt x="447" y="307"/>
                      <a:pt x="447" y="196"/>
                    </a:cubicBezTo>
                    <a:cubicBezTo>
                      <a:pt x="447" y="84"/>
                      <a:pt x="335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74" name="Google Shape;20574;p55"/>
            <p:cNvGrpSpPr/>
            <p:nvPr/>
          </p:nvGrpSpPr>
          <p:grpSpPr>
            <a:xfrm>
              <a:off x="6326250" y="3584425"/>
              <a:ext cx="65950" cy="59575"/>
              <a:chOff x="6326250" y="3584425"/>
              <a:chExt cx="65950" cy="59575"/>
            </a:xfrm>
          </p:grpSpPr>
          <p:grpSp>
            <p:nvGrpSpPr>
              <p:cNvPr id="20575" name="Google Shape;20575;p55"/>
              <p:cNvGrpSpPr/>
              <p:nvPr/>
            </p:nvGrpSpPr>
            <p:grpSpPr>
              <a:xfrm>
                <a:off x="6326250" y="3584425"/>
                <a:ext cx="65950" cy="59575"/>
                <a:chOff x="6326250" y="3584425"/>
                <a:chExt cx="65950" cy="59575"/>
              </a:xfrm>
            </p:grpSpPr>
            <p:sp>
              <p:nvSpPr>
                <p:cNvPr id="20576" name="Google Shape;20576;p55"/>
                <p:cNvSpPr/>
                <p:nvPr/>
              </p:nvSpPr>
              <p:spPr>
                <a:xfrm>
                  <a:off x="6342975" y="3584425"/>
                  <a:ext cx="24800" cy="30450"/>
                </a:xfrm>
                <a:custGeom>
                  <a:rect b="b" l="l" r="r" t="t"/>
                  <a:pathLst>
                    <a:path extrusionOk="0" h="1218" w="992">
                      <a:moveTo>
                        <a:pt x="665" y="1"/>
                      </a:moveTo>
                      <a:cubicBezTo>
                        <a:pt x="400" y="1"/>
                        <a:pt x="1" y="269"/>
                        <a:pt x="406" y="1180"/>
                      </a:cubicBezTo>
                      <a:cubicBezTo>
                        <a:pt x="406" y="1180"/>
                        <a:pt x="431" y="1217"/>
                        <a:pt x="464" y="1217"/>
                      </a:cubicBezTo>
                      <a:cubicBezTo>
                        <a:pt x="480" y="1217"/>
                        <a:pt x="499" y="1208"/>
                        <a:pt x="517" y="1180"/>
                      </a:cubicBezTo>
                      <a:cubicBezTo>
                        <a:pt x="880" y="594"/>
                        <a:pt x="992" y="64"/>
                        <a:pt x="741" y="8"/>
                      </a:cubicBezTo>
                      <a:cubicBezTo>
                        <a:pt x="717" y="3"/>
                        <a:pt x="692" y="1"/>
                        <a:pt x="6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77" name="Google Shape;20577;p55"/>
                <p:cNvSpPr/>
                <p:nvPr/>
              </p:nvSpPr>
              <p:spPr>
                <a:xfrm>
                  <a:off x="6328000" y="3591400"/>
                  <a:ext cx="28625" cy="26725"/>
                </a:xfrm>
                <a:custGeom>
                  <a:rect b="b" l="l" r="r" t="t"/>
                  <a:pathLst>
                    <a:path extrusionOk="0" h="1069" w="1145">
                      <a:moveTo>
                        <a:pt x="465" y="1"/>
                      </a:moveTo>
                      <a:cubicBezTo>
                        <a:pt x="429" y="1"/>
                        <a:pt x="395" y="12"/>
                        <a:pt x="363" y="36"/>
                      </a:cubicBezTo>
                      <a:cubicBezTo>
                        <a:pt x="168" y="204"/>
                        <a:pt x="0" y="734"/>
                        <a:pt x="1033" y="1069"/>
                      </a:cubicBezTo>
                      <a:cubicBezTo>
                        <a:pt x="1033" y="1069"/>
                        <a:pt x="1144" y="1069"/>
                        <a:pt x="1116" y="957"/>
                      </a:cubicBezTo>
                      <a:cubicBezTo>
                        <a:pt x="949" y="407"/>
                        <a:pt x="679" y="1"/>
                        <a:pt x="4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78" name="Google Shape;20578;p55"/>
                <p:cNvSpPr/>
                <p:nvPr/>
              </p:nvSpPr>
              <p:spPr>
                <a:xfrm>
                  <a:off x="6326250" y="3610050"/>
                  <a:ext cx="31775" cy="16275"/>
                </a:xfrm>
                <a:custGeom>
                  <a:rect b="b" l="l" r="r" t="t"/>
                  <a:pathLst>
                    <a:path extrusionOk="0" h="651" w="1271">
                      <a:moveTo>
                        <a:pt x="564" y="0"/>
                      </a:moveTo>
                      <a:cubicBezTo>
                        <a:pt x="84" y="0"/>
                        <a:pt x="1" y="330"/>
                        <a:pt x="43" y="518"/>
                      </a:cubicBezTo>
                      <a:cubicBezTo>
                        <a:pt x="62" y="607"/>
                        <a:pt x="142" y="651"/>
                        <a:pt x="262" y="651"/>
                      </a:cubicBezTo>
                      <a:cubicBezTo>
                        <a:pt x="479" y="651"/>
                        <a:pt x="827" y="508"/>
                        <a:pt x="1186" y="239"/>
                      </a:cubicBezTo>
                      <a:cubicBezTo>
                        <a:pt x="1270" y="183"/>
                        <a:pt x="1186" y="127"/>
                        <a:pt x="1186" y="127"/>
                      </a:cubicBezTo>
                      <a:cubicBezTo>
                        <a:pt x="928" y="37"/>
                        <a:pt x="724" y="0"/>
                        <a:pt x="56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79" name="Google Shape;20579;p55"/>
                <p:cNvSpPr/>
                <p:nvPr/>
              </p:nvSpPr>
              <p:spPr>
                <a:xfrm>
                  <a:off x="6353350" y="359322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1" y="0"/>
                      </a:moveTo>
                      <a:cubicBezTo>
                        <a:pt x="630" y="0"/>
                        <a:pt x="398" y="285"/>
                        <a:pt x="75" y="856"/>
                      </a:cubicBezTo>
                      <a:cubicBezTo>
                        <a:pt x="1" y="974"/>
                        <a:pt x="21" y="1006"/>
                        <a:pt x="97" y="1006"/>
                      </a:cubicBezTo>
                      <a:cubicBezTo>
                        <a:pt x="165" y="1006"/>
                        <a:pt x="278" y="981"/>
                        <a:pt x="409" y="968"/>
                      </a:cubicBezTo>
                      <a:cubicBezTo>
                        <a:pt x="688" y="912"/>
                        <a:pt x="1553" y="577"/>
                        <a:pt x="1190" y="187"/>
                      </a:cubicBezTo>
                      <a:cubicBezTo>
                        <a:pt x="1075" y="62"/>
                        <a:pt x="968" y="0"/>
                        <a:pt x="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0" name="Google Shape;20580;p55"/>
                <p:cNvSpPr/>
                <p:nvPr/>
              </p:nvSpPr>
              <p:spPr>
                <a:xfrm>
                  <a:off x="6353100" y="3615750"/>
                  <a:ext cx="34450" cy="21875"/>
                </a:xfrm>
                <a:custGeom>
                  <a:rect b="b" l="l" r="r" t="t"/>
                  <a:pathLst>
                    <a:path extrusionOk="0" h="875" w="1378">
                      <a:moveTo>
                        <a:pt x="757" y="0"/>
                      </a:moveTo>
                      <a:cubicBezTo>
                        <a:pt x="614" y="0"/>
                        <a:pt x="438" y="13"/>
                        <a:pt x="224" y="39"/>
                      </a:cubicBezTo>
                      <a:cubicBezTo>
                        <a:pt x="1" y="39"/>
                        <a:pt x="140" y="150"/>
                        <a:pt x="280" y="374"/>
                      </a:cubicBezTo>
                      <a:cubicBezTo>
                        <a:pt x="375" y="526"/>
                        <a:pt x="614" y="874"/>
                        <a:pt x="854" y="874"/>
                      </a:cubicBezTo>
                      <a:cubicBezTo>
                        <a:pt x="964" y="874"/>
                        <a:pt x="1075" y="800"/>
                        <a:pt x="1173" y="597"/>
                      </a:cubicBezTo>
                      <a:cubicBezTo>
                        <a:pt x="1377" y="234"/>
                        <a:pt x="1378" y="0"/>
                        <a:pt x="75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1" name="Google Shape;20581;p55"/>
                <p:cNvSpPr/>
                <p:nvPr/>
              </p:nvSpPr>
              <p:spPr>
                <a:xfrm>
                  <a:off x="6330100" y="3613825"/>
                  <a:ext cx="32700" cy="30175"/>
                </a:xfrm>
                <a:custGeom>
                  <a:rect b="b" l="l" r="r" t="t"/>
                  <a:pathLst>
                    <a:path extrusionOk="0" h="1207" w="1308">
                      <a:moveTo>
                        <a:pt x="1066" y="0"/>
                      </a:moveTo>
                      <a:cubicBezTo>
                        <a:pt x="1011" y="0"/>
                        <a:pt x="932" y="94"/>
                        <a:pt x="809" y="200"/>
                      </a:cubicBezTo>
                      <a:cubicBezTo>
                        <a:pt x="586" y="339"/>
                        <a:pt x="0" y="841"/>
                        <a:pt x="642" y="1120"/>
                      </a:cubicBezTo>
                      <a:cubicBezTo>
                        <a:pt x="769" y="1173"/>
                        <a:pt x="881" y="1207"/>
                        <a:pt x="971" y="1207"/>
                      </a:cubicBezTo>
                      <a:cubicBezTo>
                        <a:pt x="1217" y="1207"/>
                        <a:pt x="1307" y="952"/>
                        <a:pt x="1144" y="116"/>
                      </a:cubicBezTo>
                      <a:cubicBezTo>
                        <a:pt x="1123" y="33"/>
                        <a:pt x="1099" y="0"/>
                        <a:pt x="106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582" name="Google Shape;20582;p55"/>
              <p:cNvSpPr/>
              <p:nvPr/>
            </p:nvSpPr>
            <p:spPr>
              <a:xfrm>
                <a:off x="6350325" y="3609025"/>
                <a:ext cx="11875" cy="9800"/>
              </a:xfrm>
              <a:custGeom>
                <a:rect b="b" l="l" r="r" t="t"/>
                <a:pathLst>
                  <a:path extrusionOk="0" h="392" w="475">
                    <a:moveTo>
                      <a:pt x="251" y="1"/>
                    </a:moveTo>
                    <a:cubicBezTo>
                      <a:pt x="112" y="1"/>
                      <a:pt x="0" y="85"/>
                      <a:pt x="0" y="196"/>
                    </a:cubicBezTo>
                    <a:cubicBezTo>
                      <a:pt x="0" y="308"/>
                      <a:pt x="112" y="392"/>
                      <a:pt x="251" y="392"/>
                    </a:cubicBezTo>
                    <a:cubicBezTo>
                      <a:pt x="363" y="392"/>
                      <a:pt x="474" y="308"/>
                      <a:pt x="474" y="196"/>
                    </a:cubicBezTo>
                    <a:cubicBezTo>
                      <a:pt x="474" y="85"/>
                      <a:pt x="363" y="1"/>
                      <a:pt x="2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83" name="Google Shape;20583;p55"/>
            <p:cNvGrpSpPr/>
            <p:nvPr/>
          </p:nvGrpSpPr>
          <p:grpSpPr>
            <a:xfrm>
              <a:off x="8149625" y="3636725"/>
              <a:ext cx="66475" cy="59600"/>
              <a:chOff x="8149625" y="3636725"/>
              <a:chExt cx="66475" cy="59600"/>
            </a:xfrm>
          </p:grpSpPr>
          <p:grpSp>
            <p:nvGrpSpPr>
              <p:cNvPr id="20584" name="Google Shape;20584;p55"/>
              <p:cNvGrpSpPr/>
              <p:nvPr/>
            </p:nvGrpSpPr>
            <p:grpSpPr>
              <a:xfrm>
                <a:off x="8149625" y="3636725"/>
                <a:ext cx="66475" cy="59600"/>
                <a:chOff x="8149625" y="3636725"/>
                <a:chExt cx="66475" cy="59600"/>
              </a:xfrm>
            </p:grpSpPr>
            <p:sp>
              <p:nvSpPr>
                <p:cNvPr id="20585" name="Google Shape;20585;p55"/>
                <p:cNvSpPr/>
                <p:nvPr/>
              </p:nvSpPr>
              <p:spPr>
                <a:xfrm>
                  <a:off x="8166825" y="3636725"/>
                  <a:ext cx="24850" cy="30450"/>
                </a:xfrm>
                <a:custGeom>
                  <a:rect b="b" l="l" r="r" t="t"/>
                  <a:pathLst>
                    <a:path extrusionOk="0" h="1218" w="994">
                      <a:moveTo>
                        <a:pt x="661" y="1"/>
                      </a:moveTo>
                      <a:cubicBezTo>
                        <a:pt x="379" y="1"/>
                        <a:pt x="0" y="269"/>
                        <a:pt x="380" y="1181"/>
                      </a:cubicBezTo>
                      <a:cubicBezTo>
                        <a:pt x="380" y="1181"/>
                        <a:pt x="417" y="1218"/>
                        <a:pt x="458" y="1218"/>
                      </a:cubicBezTo>
                      <a:cubicBezTo>
                        <a:pt x="479" y="1218"/>
                        <a:pt x="501" y="1209"/>
                        <a:pt x="519" y="1181"/>
                      </a:cubicBezTo>
                      <a:cubicBezTo>
                        <a:pt x="882" y="595"/>
                        <a:pt x="994" y="65"/>
                        <a:pt x="743" y="9"/>
                      </a:cubicBezTo>
                      <a:cubicBezTo>
                        <a:pt x="717" y="4"/>
                        <a:pt x="689" y="1"/>
                        <a:pt x="6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6" name="Google Shape;20586;p55"/>
                <p:cNvSpPr/>
                <p:nvPr/>
              </p:nvSpPr>
              <p:spPr>
                <a:xfrm>
                  <a:off x="8151200" y="3643725"/>
                  <a:ext cx="29325" cy="26725"/>
                </a:xfrm>
                <a:custGeom>
                  <a:rect b="b" l="l" r="r" t="t"/>
                  <a:pathLst>
                    <a:path extrusionOk="0" h="1069" w="1173">
                      <a:moveTo>
                        <a:pt x="492" y="0"/>
                      </a:moveTo>
                      <a:cubicBezTo>
                        <a:pt x="457" y="0"/>
                        <a:pt x="423" y="12"/>
                        <a:pt x="391" y="36"/>
                      </a:cubicBezTo>
                      <a:cubicBezTo>
                        <a:pt x="196" y="203"/>
                        <a:pt x="1" y="733"/>
                        <a:pt x="1061" y="1068"/>
                      </a:cubicBezTo>
                      <a:cubicBezTo>
                        <a:pt x="1061" y="1068"/>
                        <a:pt x="1172" y="1068"/>
                        <a:pt x="1144" y="956"/>
                      </a:cubicBezTo>
                      <a:cubicBezTo>
                        <a:pt x="953" y="407"/>
                        <a:pt x="701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7" name="Google Shape;20587;p55"/>
                <p:cNvSpPr/>
                <p:nvPr/>
              </p:nvSpPr>
              <p:spPr>
                <a:xfrm>
                  <a:off x="8149625" y="3662350"/>
                  <a:ext cx="32300" cy="16300"/>
                </a:xfrm>
                <a:custGeom>
                  <a:rect b="b" l="l" r="r" t="t"/>
                  <a:pathLst>
                    <a:path extrusionOk="0" h="652" w="1292">
                      <a:moveTo>
                        <a:pt x="581" y="0"/>
                      </a:moveTo>
                      <a:cubicBezTo>
                        <a:pt x="95" y="0"/>
                        <a:pt x="1" y="330"/>
                        <a:pt x="64" y="518"/>
                      </a:cubicBezTo>
                      <a:cubicBezTo>
                        <a:pt x="83" y="608"/>
                        <a:pt x="163" y="651"/>
                        <a:pt x="283" y="651"/>
                      </a:cubicBezTo>
                      <a:cubicBezTo>
                        <a:pt x="500" y="651"/>
                        <a:pt x="848" y="509"/>
                        <a:pt x="1207" y="239"/>
                      </a:cubicBezTo>
                      <a:cubicBezTo>
                        <a:pt x="1291" y="184"/>
                        <a:pt x="1207" y="128"/>
                        <a:pt x="1207" y="128"/>
                      </a:cubicBezTo>
                      <a:cubicBezTo>
                        <a:pt x="949" y="37"/>
                        <a:pt x="744" y="0"/>
                        <a:pt x="58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8" name="Google Shape;20588;p55"/>
                <p:cNvSpPr/>
                <p:nvPr/>
              </p:nvSpPr>
              <p:spPr>
                <a:xfrm>
                  <a:off x="8176925" y="3645675"/>
                  <a:ext cx="39175" cy="25025"/>
                </a:xfrm>
                <a:custGeom>
                  <a:rect b="b" l="l" r="r" t="t"/>
                  <a:pathLst>
                    <a:path extrusionOk="0" h="1001" w="1567">
                      <a:moveTo>
                        <a:pt x="859" y="0"/>
                      </a:moveTo>
                      <a:cubicBezTo>
                        <a:pt x="633" y="0"/>
                        <a:pt x="406" y="293"/>
                        <a:pt x="60" y="851"/>
                      </a:cubicBezTo>
                      <a:cubicBezTo>
                        <a:pt x="1" y="969"/>
                        <a:pt x="27" y="1001"/>
                        <a:pt x="107" y="1001"/>
                      </a:cubicBezTo>
                      <a:cubicBezTo>
                        <a:pt x="178" y="1001"/>
                        <a:pt x="291" y="975"/>
                        <a:pt x="422" y="962"/>
                      </a:cubicBezTo>
                      <a:cubicBezTo>
                        <a:pt x="701" y="906"/>
                        <a:pt x="1566" y="572"/>
                        <a:pt x="1176" y="181"/>
                      </a:cubicBezTo>
                      <a:cubicBezTo>
                        <a:pt x="1063" y="60"/>
                        <a:pt x="961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9" name="Google Shape;20589;p55"/>
                <p:cNvSpPr/>
                <p:nvPr/>
              </p:nvSpPr>
              <p:spPr>
                <a:xfrm>
                  <a:off x="8177000" y="3668050"/>
                  <a:ext cx="34425" cy="21875"/>
                </a:xfrm>
                <a:custGeom>
                  <a:rect b="b" l="l" r="r" t="t"/>
                  <a:pathLst>
                    <a:path extrusionOk="0" h="875" w="1377">
                      <a:moveTo>
                        <a:pt x="747" y="1"/>
                      </a:moveTo>
                      <a:cubicBezTo>
                        <a:pt x="606" y="1"/>
                        <a:pt x="433" y="13"/>
                        <a:pt x="224" y="39"/>
                      </a:cubicBezTo>
                      <a:cubicBezTo>
                        <a:pt x="1" y="67"/>
                        <a:pt x="112" y="151"/>
                        <a:pt x="252" y="374"/>
                      </a:cubicBezTo>
                      <a:cubicBezTo>
                        <a:pt x="347" y="527"/>
                        <a:pt x="586" y="875"/>
                        <a:pt x="835" y="875"/>
                      </a:cubicBezTo>
                      <a:cubicBezTo>
                        <a:pt x="950" y="875"/>
                        <a:pt x="1067" y="800"/>
                        <a:pt x="1173" y="597"/>
                      </a:cubicBezTo>
                      <a:cubicBezTo>
                        <a:pt x="1377" y="235"/>
                        <a:pt x="1360" y="1"/>
                        <a:pt x="7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0" name="Google Shape;20590;p55"/>
                <p:cNvSpPr/>
                <p:nvPr/>
              </p:nvSpPr>
              <p:spPr>
                <a:xfrm>
                  <a:off x="8154000" y="3666125"/>
                  <a:ext cx="32000" cy="30200"/>
                </a:xfrm>
                <a:custGeom>
                  <a:rect b="b" l="l" r="r" t="t"/>
                  <a:pathLst>
                    <a:path extrusionOk="0" h="1208" w="1280">
                      <a:moveTo>
                        <a:pt x="1050" y="1"/>
                      </a:moveTo>
                      <a:cubicBezTo>
                        <a:pt x="994" y="1"/>
                        <a:pt x="904" y="95"/>
                        <a:pt x="781" y="200"/>
                      </a:cubicBezTo>
                      <a:cubicBezTo>
                        <a:pt x="586" y="339"/>
                        <a:pt x="0" y="842"/>
                        <a:pt x="642" y="1121"/>
                      </a:cubicBezTo>
                      <a:cubicBezTo>
                        <a:pt x="769" y="1173"/>
                        <a:pt x="879" y="1207"/>
                        <a:pt x="966" y="1207"/>
                      </a:cubicBezTo>
                      <a:cubicBezTo>
                        <a:pt x="1204" y="1207"/>
                        <a:pt x="1279" y="953"/>
                        <a:pt x="1116" y="116"/>
                      </a:cubicBezTo>
                      <a:cubicBezTo>
                        <a:pt x="1106" y="33"/>
                        <a:pt x="1084" y="1"/>
                        <a:pt x="105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591" name="Google Shape;20591;p55"/>
              <p:cNvSpPr/>
              <p:nvPr/>
            </p:nvSpPr>
            <p:spPr>
              <a:xfrm>
                <a:off x="8174225" y="3661350"/>
                <a:ext cx="11175" cy="9775"/>
              </a:xfrm>
              <a:custGeom>
                <a:rect b="b" l="l" r="r" t="t"/>
                <a:pathLst>
                  <a:path extrusionOk="0" h="391" w="447">
                    <a:moveTo>
                      <a:pt x="223" y="0"/>
                    </a:moveTo>
                    <a:cubicBezTo>
                      <a:pt x="112" y="0"/>
                      <a:pt x="0" y="84"/>
                      <a:pt x="0" y="196"/>
                    </a:cubicBezTo>
                    <a:cubicBezTo>
                      <a:pt x="0" y="307"/>
                      <a:pt x="112" y="391"/>
                      <a:pt x="223" y="391"/>
                    </a:cubicBezTo>
                    <a:cubicBezTo>
                      <a:pt x="363" y="391"/>
                      <a:pt x="447" y="307"/>
                      <a:pt x="447" y="196"/>
                    </a:cubicBezTo>
                    <a:cubicBezTo>
                      <a:pt x="447" y="84"/>
                      <a:pt x="363" y="0"/>
                      <a:pt x="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92" name="Google Shape;20592;p55"/>
            <p:cNvGrpSpPr/>
            <p:nvPr/>
          </p:nvGrpSpPr>
          <p:grpSpPr>
            <a:xfrm>
              <a:off x="8639275" y="4052425"/>
              <a:ext cx="65750" cy="59475"/>
              <a:chOff x="8639275" y="4052425"/>
              <a:chExt cx="65750" cy="59475"/>
            </a:xfrm>
          </p:grpSpPr>
          <p:grpSp>
            <p:nvGrpSpPr>
              <p:cNvPr id="20593" name="Google Shape;20593;p55"/>
              <p:cNvGrpSpPr/>
              <p:nvPr/>
            </p:nvGrpSpPr>
            <p:grpSpPr>
              <a:xfrm>
                <a:off x="8639275" y="4052425"/>
                <a:ext cx="65750" cy="59475"/>
                <a:chOff x="8639275" y="4052425"/>
                <a:chExt cx="65750" cy="59475"/>
              </a:xfrm>
            </p:grpSpPr>
            <p:sp>
              <p:nvSpPr>
                <p:cNvPr id="20594" name="Google Shape;20594;p55"/>
                <p:cNvSpPr/>
                <p:nvPr/>
              </p:nvSpPr>
              <p:spPr>
                <a:xfrm>
                  <a:off x="8656525" y="4052425"/>
                  <a:ext cx="24775" cy="29750"/>
                </a:xfrm>
                <a:custGeom>
                  <a:rect b="b" l="l" r="r" t="t"/>
                  <a:pathLst>
                    <a:path extrusionOk="0" h="1190" w="991">
                      <a:moveTo>
                        <a:pt x="630" y="0"/>
                      </a:moveTo>
                      <a:cubicBezTo>
                        <a:pt x="370" y="0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56" y="1190"/>
                      </a:cubicBezTo>
                      <a:cubicBezTo>
                        <a:pt x="476" y="1190"/>
                        <a:pt x="498" y="1181"/>
                        <a:pt x="517" y="1153"/>
                      </a:cubicBezTo>
                      <a:cubicBezTo>
                        <a:pt x="879" y="567"/>
                        <a:pt x="991" y="65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5" name="Google Shape;20595;p55"/>
                <p:cNvSpPr/>
                <p:nvPr/>
              </p:nvSpPr>
              <p:spPr>
                <a:xfrm>
                  <a:off x="8640825" y="4059375"/>
                  <a:ext cx="29325" cy="26075"/>
                </a:xfrm>
                <a:custGeom>
                  <a:rect b="b" l="l" r="r" t="t"/>
                  <a:pathLst>
                    <a:path extrusionOk="0" h="1043" w="1173">
                      <a:moveTo>
                        <a:pt x="496" y="1"/>
                      </a:moveTo>
                      <a:cubicBezTo>
                        <a:pt x="460" y="1"/>
                        <a:pt x="425" y="13"/>
                        <a:pt x="391" y="38"/>
                      </a:cubicBezTo>
                      <a:cubicBezTo>
                        <a:pt x="196" y="205"/>
                        <a:pt x="1" y="707"/>
                        <a:pt x="1061" y="1042"/>
                      </a:cubicBezTo>
                      <a:cubicBezTo>
                        <a:pt x="1061" y="1042"/>
                        <a:pt x="1172" y="1042"/>
                        <a:pt x="1145" y="958"/>
                      </a:cubicBezTo>
                      <a:cubicBezTo>
                        <a:pt x="955" y="389"/>
                        <a:pt x="704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6" name="Google Shape;20596;p55"/>
                <p:cNvSpPr/>
                <p:nvPr/>
              </p:nvSpPr>
              <p:spPr>
                <a:xfrm>
                  <a:off x="8639275" y="407775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61" y="1"/>
                      </a:moveTo>
                      <a:cubicBezTo>
                        <a:pt x="93" y="1"/>
                        <a:pt x="0" y="343"/>
                        <a:pt x="63" y="530"/>
                      </a:cubicBezTo>
                      <a:cubicBezTo>
                        <a:pt x="82" y="616"/>
                        <a:pt x="153" y="656"/>
                        <a:pt x="262" y="656"/>
                      </a:cubicBezTo>
                      <a:cubicBezTo>
                        <a:pt x="472" y="656"/>
                        <a:pt x="821" y="508"/>
                        <a:pt x="1207" y="251"/>
                      </a:cubicBezTo>
                      <a:cubicBezTo>
                        <a:pt x="1290" y="195"/>
                        <a:pt x="1179" y="140"/>
                        <a:pt x="1179" y="140"/>
                      </a:cubicBezTo>
                      <a:cubicBezTo>
                        <a:pt x="923" y="40"/>
                        <a:pt x="720" y="1"/>
                        <a:pt x="5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7" name="Google Shape;20597;p55"/>
                <p:cNvSpPr/>
                <p:nvPr/>
              </p:nvSpPr>
              <p:spPr>
                <a:xfrm>
                  <a:off x="8666175" y="406122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7" y="0"/>
                      </a:moveTo>
                      <a:cubicBezTo>
                        <a:pt x="643" y="0"/>
                        <a:pt x="417" y="286"/>
                        <a:pt x="75" y="856"/>
                      </a:cubicBezTo>
                      <a:cubicBezTo>
                        <a:pt x="1" y="974"/>
                        <a:pt x="29" y="1007"/>
                        <a:pt x="112" y="1007"/>
                      </a:cubicBezTo>
                      <a:cubicBezTo>
                        <a:pt x="187" y="1007"/>
                        <a:pt x="306" y="981"/>
                        <a:pt x="437" y="968"/>
                      </a:cubicBezTo>
                      <a:cubicBezTo>
                        <a:pt x="716" y="912"/>
                        <a:pt x="1553" y="550"/>
                        <a:pt x="1191" y="187"/>
                      </a:cubicBezTo>
                      <a:cubicBezTo>
                        <a:pt x="1075" y="63"/>
                        <a:pt x="971" y="0"/>
                        <a:pt x="86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8" name="Google Shape;20598;p55"/>
                <p:cNvSpPr/>
                <p:nvPr/>
              </p:nvSpPr>
              <p:spPr>
                <a:xfrm>
                  <a:off x="8665950" y="4083350"/>
                  <a:ext cx="35275" cy="21825"/>
                </a:xfrm>
                <a:custGeom>
                  <a:rect b="b" l="l" r="r" t="t"/>
                  <a:pathLst>
                    <a:path extrusionOk="0" h="873" w="1411">
                      <a:moveTo>
                        <a:pt x="710" y="1"/>
                      </a:moveTo>
                      <a:cubicBezTo>
                        <a:pt x="581" y="1"/>
                        <a:pt x="429" y="9"/>
                        <a:pt x="251" y="27"/>
                      </a:cubicBezTo>
                      <a:cubicBezTo>
                        <a:pt x="0" y="55"/>
                        <a:pt x="140" y="167"/>
                        <a:pt x="279" y="390"/>
                      </a:cubicBezTo>
                      <a:cubicBezTo>
                        <a:pt x="375" y="525"/>
                        <a:pt x="618" y="873"/>
                        <a:pt x="869" y="873"/>
                      </a:cubicBezTo>
                      <a:cubicBezTo>
                        <a:pt x="982" y="873"/>
                        <a:pt x="1096" y="803"/>
                        <a:pt x="1200" y="613"/>
                      </a:cubicBezTo>
                      <a:cubicBezTo>
                        <a:pt x="1411" y="238"/>
                        <a:pt x="1385" y="1"/>
                        <a:pt x="71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9" name="Google Shape;20599;p55"/>
                <p:cNvSpPr/>
                <p:nvPr/>
              </p:nvSpPr>
              <p:spPr>
                <a:xfrm>
                  <a:off x="8642925" y="4081775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6" y="1"/>
                      </a:moveTo>
                      <a:cubicBezTo>
                        <a:pt x="1020" y="1"/>
                        <a:pt x="931" y="87"/>
                        <a:pt x="809" y="174"/>
                      </a:cubicBezTo>
                      <a:cubicBezTo>
                        <a:pt x="614" y="341"/>
                        <a:pt x="0" y="844"/>
                        <a:pt x="670" y="1122"/>
                      </a:cubicBezTo>
                      <a:cubicBezTo>
                        <a:pt x="793" y="1173"/>
                        <a:pt x="899" y="1205"/>
                        <a:pt x="985" y="1205"/>
                      </a:cubicBezTo>
                      <a:cubicBezTo>
                        <a:pt x="1230" y="1205"/>
                        <a:pt x="1310" y="945"/>
                        <a:pt x="1144" y="118"/>
                      </a:cubicBezTo>
                      <a:cubicBezTo>
                        <a:pt x="1134" y="33"/>
                        <a:pt x="1111" y="1"/>
                        <a:pt x="107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600" name="Google Shape;20600;p55"/>
              <p:cNvSpPr/>
              <p:nvPr/>
            </p:nvSpPr>
            <p:spPr>
              <a:xfrm>
                <a:off x="8663850" y="4076350"/>
                <a:ext cx="11175" cy="10475"/>
              </a:xfrm>
              <a:custGeom>
                <a:rect b="b" l="l" r="r" t="t"/>
                <a:pathLst>
                  <a:path extrusionOk="0" h="419" w="447">
                    <a:moveTo>
                      <a:pt x="224" y="0"/>
                    </a:moveTo>
                    <a:cubicBezTo>
                      <a:pt x="112" y="0"/>
                      <a:pt x="0" y="112"/>
                      <a:pt x="0" y="224"/>
                    </a:cubicBezTo>
                    <a:cubicBezTo>
                      <a:pt x="0" y="335"/>
                      <a:pt x="112" y="419"/>
                      <a:pt x="224" y="419"/>
                    </a:cubicBezTo>
                    <a:cubicBezTo>
                      <a:pt x="363" y="419"/>
                      <a:pt x="447" y="335"/>
                      <a:pt x="447" y="224"/>
                    </a:cubicBezTo>
                    <a:cubicBezTo>
                      <a:pt x="447" y="112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01" name="Google Shape;20601;p55"/>
            <p:cNvGrpSpPr/>
            <p:nvPr/>
          </p:nvGrpSpPr>
          <p:grpSpPr>
            <a:xfrm>
              <a:off x="7540725" y="4410250"/>
              <a:ext cx="66475" cy="59475"/>
              <a:chOff x="7540725" y="4410250"/>
              <a:chExt cx="66475" cy="59475"/>
            </a:xfrm>
          </p:grpSpPr>
          <p:grpSp>
            <p:nvGrpSpPr>
              <p:cNvPr id="20602" name="Google Shape;20602;p55"/>
              <p:cNvGrpSpPr/>
              <p:nvPr/>
            </p:nvGrpSpPr>
            <p:grpSpPr>
              <a:xfrm>
                <a:off x="7540725" y="4410250"/>
                <a:ext cx="66475" cy="59475"/>
                <a:chOff x="7540725" y="4410250"/>
                <a:chExt cx="66475" cy="59475"/>
              </a:xfrm>
            </p:grpSpPr>
            <p:sp>
              <p:nvSpPr>
                <p:cNvPr id="20603" name="Google Shape;20603;p55"/>
                <p:cNvSpPr/>
                <p:nvPr/>
              </p:nvSpPr>
              <p:spPr>
                <a:xfrm>
                  <a:off x="7557975" y="4410250"/>
                  <a:ext cx="24800" cy="30275"/>
                </a:xfrm>
                <a:custGeom>
                  <a:rect b="b" l="l" r="r" t="t"/>
                  <a:pathLst>
                    <a:path extrusionOk="0" h="1211" w="992">
                      <a:moveTo>
                        <a:pt x="658" y="0"/>
                      </a:moveTo>
                      <a:cubicBezTo>
                        <a:pt x="377" y="0"/>
                        <a:pt x="1" y="266"/>
                        <a:pt x="406" y="1152"/>
                      </a:cubicBezTo>
                      <a:cubicBezTo>
                        <a:pt x="406" y="1152"/>
                        <a:pt x="435" y="1211"/>
                        <a:pt x="473" y="1211"/>
                      </a:cubicBezTo>
                      <a:cubicBezTo>
                        <a:pt x="487" y="1211"/>
                        <a:pt x="502" y="1203"/>
                        <a:pt x="518" y="1180"/>
                      </a:cubicBezTo>
                      <a:cubicBezTo>
                        <a:pt x="880" y="566"/>
                        <a:pt x="992" y="64"/>
                        <a:pt x="741" y="8"/>
                      </a:cubicBezTo>
                      <a:cubicBezTo>
                        <a:pt x="715" y="3"/>
                        <a:pt x="687" y="0"/>
                        <a:pt x="65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04" name="Google Shape;20604;p55"/>
                <p:cNvSpPr/>
                <p:nvPr/>
              </p:nvSpPr>
              <p:spPr>
                <a:xfrm>
                  <a:off x="7543000" y="4417225"/>
                  <a:ext cx="28400" cy="26100"/>
                </a:xfrm>
                <a:custGeom>
                  <a:rect b="b" l="l" r="r" t="t"/>
                  <a:pathLst>
                    <a:path extrusionOk="0" h="1044" w="1136">
                      <a:moveTo>
                        <a:pt x="464" y="1"/>
                      </a:moveTo>
                      <a:cubicBezTo>
                        <a:pt x="429" y="1"/>
                        <a:pt x="395" y="12"/>
                        <a:pt x="363" y="36"/>
                      </a:cubicBezTo>
                      <a:cubicBezTo>
                        <a:pt x="168" y="203"/>
                        <a:pt x="1" y="733"/>
                        <a:pt x="1033" y="1040"/>
                      </a:cubicBezTo>
                      <a:cubicBezTo>
                        <a:pt x="1033" y="1040"/>
                        <a:pt x="1045" y="1043"/>
                        <a:pt x="1061" y="1043"/>
                      </a:cubicBezTo>
                      <a:cubicBezTo>
                        <a:pt x="1092" y="1043"/>
                        <a:pt x="1135" y="1031"/>
                        <a:pt x="1117" y="957"/>
                      </a:cubicBezTo>
                      <a:cubicBezTo>
                        <a:pt x="925" y="407"/>
                        <a:pt x="673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05" name="Google Shape;20605;p55"/>
                <p:cNvSpPr/>
                <p:nvPr/>
              </p:nvSpPr>
              <p:spPr>
                <a:xfrm>
                  <a:off x="7540725" y="4435850"/>
                  <a:ext cx="32300" cy="16125"/>
                </a:xfrm>
                <a:custGeom>
                  <a:rect b="b" l="l" r="r" t="t"/>
                  <a:pathLst>
                    <a:path extrusionOk="0" h="645" w="1292">
                      <a:moveTo>
                        <a:pt x="582" y="1"/>
                      </a:moveTo>
                      <a:cubicBezTo>
                        <a:pt x="95" y="1"/>
                        <a:pt x="1" y="330"/>
                        <a:pt x="64" y="518"/>
                      </a:cubicBezTo>
                      <a:cubicBezTo>
                        <a:pt x="83" y="604"/>
                        <a:pt x="157" y="645"/>
                        <a:pt x="270" y="645"/>
                      </a:cubicBezTo>
                      <a:cubicBezTo>
                        <a:pt x="486" y="645"/>
                        <a:pt x="841" y="496"/>
                        <a:pt x="1208" y="239"/>
                      </a:cubicBezTo>
                      <a:cubicBezTo>
                        <a:pt x="1291" y="184"/>
                        <a:pt x="1208" y="128"/>
                        <a:pt x="1208" y="128"/>
                      </a:cubicBezTo>
                      <a:cubicBezTo>
                        <a:pt x="949" y="37"/>
                        <a:pt x="744" y="1"/>
                        <a:pt x="58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06" name="Google Shape;20606;p55"/>
                <p:cNvSpPr/>
                <p:nvPr/>
              </p:nvSpPr>
              <p:spPr>
                <a:xfrm>
                  <a:off x="7568025" y="4419025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1"/>
                      </a:moveTo>
                      <a:cubicBezTo>
                        <a:pt x="641" y="1"/>
                        <a:pt x="402" y="286"/>
                        <a:pt x="60" y="857"/>
                      </a:cubicBezTo>
                      <a:cubicBezTo>
                        <a:pt x="1" y="975"/>
                        <a:pt x="28" y="1007"/>
                        <a:pt x="107" y="1007"/>
                      </a:cubicBezTo>
                      <a:cubicBezTo>
                        <a:pt x="178" y="1007"/>
                        <a:pt x="291" y="981"/>
                        <a:pt x="422" y="968"/>
                      </a:cubicBezTo>
                      <a:cubicBezTo>
                        <a:pt x="701" y="912"/>
                        <a:pt x="1566" y="550"/>
                        <a:pt x="1204" y="187"/>
                      </a:cubicBezTo>
                      <a:cubicBezTo>
                        <a:pt x="1088" y="63"/>
                        <a:pt x="981" y="1"/>
                        <a:pt x="8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07" name="Google Shape;20607;p55"/>
                <p:cNvSpPr/>
                <p:nvPr/>
              </p:nvSpPr>
              <p:spPr>
                <a:xfrm>
                  <a:off x="7568100" y="4441175"/>
                  <a:ext cx="34600" cy="22250"/>
                </a:xfrm>
                <a:custGeom>
                  <a:rect b="b" l="l" r="r" t="t"/>
                  <a:pathLst>
                    <a:path extrusionOk="0" h="890" w="1384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6"/>
                      </a:cubicBezTo>
                      <a:cubicBezTo>
                        <a:pt x="1" y="54"/>
                        <a:pt x="113" y="166"/>
                        <a:pt x="252" y="389"/>
                      </a:cubicBezTo>
                      <a:cubicBezTo>
                        <a:pt x="347" y="542"/>
                        <a:pt x="586" y="890"/>
                        <a:pt x="835" y="890"/>
                      </a:cubicBezTo>
                      <a:cubicBezTo>
                        <a:pt x="950" y="890"/>
                        <a:pt x="1067" y="815"/>
                        <a:pt x="1173" y="612"/>
                      </a:cubicBezTo>
                      <a:cubicBezTo>
                        <a:pt x="1384" y="237"/>
                        <a:pt x="1378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08" name="Google Shape;20608;p55"/>
                <p:cNvSpPr/>
                <p:nvPr/>
              </p:nvSpPr>
              <p:spPr>
                <a:xfrm>
                  <a:off x="7545100" y="4439625"/>
                  <a:ext cx="32225" cy="30100"/>
                </a:xfrm>
                <a:custGeom>
                  <a:rect b="b" l="l" r="r" t="t"/>
                  <a:pathLst>
                    <a:path extrusionOk="0" h="1204" w="1289">
                      <a:moveTo>
                        <a:pt x="1065" y="1"/>
                      </a:moveTo>
                      <a:cubicBezTo>
                        <a:pt x="1007" y="1"/>
                        <a:pt x="922" y="95"/>
                        <a:pt x="781" y="200"/>
                      </a:cubicBezTo>
                      <a:cubicBezTo>
                        <a:pt x="586" y="340"/>
                        <a:pt x="0" y="842"/>
                        <a:pt x="642" y="1121"/>
                      </a:cubicBezTo>
                      <a:cubicBezTo>
                        <a:pt x="765" y="1171"/>
                        <a:pt x="871" y="1203"/>
                        <a:pt x="957" y="1203"/>
                      </a:cubicBezTo>
                      <a:cubicBezTo>
                        <a:pt x="1204" y="1203"/>
                        <a:pt x="1289" y="943"/>
                        <a:pt x="1144" y="116"/>
                      </a:cubicBezTo>
                      <a:cubicBezTo>
                        <a:pt x="1123" y="33"/>
                        <a:pt x="1099" y="1"/>
                        <a:pt x="10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609" name="Google Shape;20609;p55"/>
              <p:cNvSpPr/>
              <p:nvPr/>
            </p:nvSpPr>
            <p:spPr>
              <a:xfrm>
                <a:off x="7565325" y="4434150"/>
                <a:ext cx="11875" cy="10500"/>
              </a:xfrm>
              <a:custGeom>
                <a:rect b="b" l="l" r="r" t="t"/>
                <a:pathLst>
                  <a:path extrusionOk="0" h="420" w="475">
                    <a:moveTo>
                      <a:pt x="224" y="1"/>
                    </a:moveTo>
                    <a:cubicBezTo>
                      <a:pt x="112" y="1"/>
                      <a:pt x="0" y="112"/>
                      <a:pt x="0" y="224"/>
                    </a:cubicBezTo>
                    <a:cubicBezTo>
                      <a:pt x="0" y="335"/>
                      <a:pt x="112" y="419"/>
                      <a:pt x="224" y="419"/>
                    </a:cubicBezTo>
                    <a:cubicBezTo>
                      <a:pt x="363" y="419"/>
                      <a:pt x="475" y="335"/>
                      <a:pt x="475" y="224"/>
                    </a:cubicBezTo>
                    <a:cubicBezTo>
                      <a:pt x="475" y="112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10" name="Google Shape;20610;p55"/>
            <p:cNvGrpSpPr/>
            <p:nvPr/>
          </p:nvGrpSpPr>
          <p:grpSpPr>
            <a:xfrm>
              <a:off x="8496800" y="4396275"/>
              <a:ext cx="65950" cy="59500"/>
              <a:chOff x="8496800" y="4396275"/>
              <a:chExt cx="65950" cy="59500"/>
            </a:xfrm>
          </p:grpSpPr>
          <p:grpSp>
            <p:nvGrpSpPr>
              <p:cNvPr id="20611" name="Google Shape;20611;p55"/>
              <p:cNvGrpSpPr/>
              <p:nvPr/>
            </p:nvGrpSpPr>
            <p:grpSpPr>
              <a:xfrm>
                <a:off x="8496800" y="4396275"/>
                <a:ext cx="65950" cy="59500"/>
                <a:chOff x="8496800" y="4396275"/>
                <a:chExt cx="65950" cy="59500"/>
              </a:xfrm>
            </p:grpSpPr>
            <p:sp>
              <p:nvSpPr>
                <p:cNvPr id="20612" name="Google Shape;20612;p55"/>
                <p:cNvSpPr/>
                <p:nvPr/>
              </p:nvSpPr>
              <p:spPr>
                <a:xfrm>
                  <a:off x="8514250" y="4396275"/>
                  <a:ext cx="24075" cy="29775"/>
                </a:xfrm>
                <a:custGeom>
                  <a:rect b="b" l="l" r="r" t="t"/>
                  <a:pathLst>
                    <a:path extrusionOk="0" h="1191" w="963">
                      <a:moveTo>
                        <a:pt x="630" y="0"/>
                      </a:moveTo>
                      <a:cubicBezTo>
                        <a:pt x="369" y="0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47" y="1190"/>
                      </a:cubicBezTo>
                      <a:cubicBezTo>
                        <a:pt x="463" y="1190"/>
                        <a:pt x="479" y="1181"/>
                        <a:pt x="488" y="1153"/>
                      </a:cubicBezTo>
                      <a:cubicBezTo>
                        <a:pt x="851" y="567"/>
                        <a:pt x="963" y="65"/>
                        <a:pt x="711" y="9"/>
                      </a:cubicBezTo>
                      <a:cubicBezTo>
                        <a:pt x="686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13" name="Google Shape;20613;p55"/>
                <p:cNvSpPr/>
                <p:nvPr/>
              </p:nvSpPr>
              <p:spPr>
                <a:xfrm>
                  <a:off x="8498550" y="4403225"/>
                  <a:ext cx="28625" cy="26075"/>
                </a:xfrm>
                <a:custGeom>
                  <a:rect b="b" l="l" r="r" t="t"/>
                  <a:pathLst>
                    <a:path extrusionOk="0" h="1043" w="1145">
                      <a:moveTo>
                        <a:pt x="487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9"/>
                      </a:cubicBezTo>
                      <a:cubicBezTo>
                        <a:pt x="950" y="389"/>
                        <a:pt x="683" y="1"/>
                        <a:pt x="4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14" name="Google Shape;20614;p55"/>
                <p:cNvSpPr/>
                <p:nvPr/>
              </p:nvSpPr>
              <p:spPr>
                <a:xfrm>
                  <a:off x="8496800" y="4421600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1" y="343"/>
                        <a:pt x="42" y="530"/>
                      </a:cubicBezTo>
                      <a:cubicBezTo>
                        <a:pt x="71" y="616"/>
                        <a:pt x="149" y="657"/>
                        <a:pt x="262" y="657"/>
                      </a:cubicBezTo>
                      <a:cubicBezTo>
                        <a:pt x="480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1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15" name="Google Shape;20615;p55"/>
                <p:cNvSpPr/>
                <p:nvPr/>
              </p:nvSpPr>
              <p:spPr>
                <a:xfrm>
                  <a:off x="8523900" y="440507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6" y="1"/>
                      </a:moveTo>
                      <a:cubicBezTo>
                        <a:pt x="642" y="1"/>
                        <a:pt x="417" y="286"/>
                        <a:pt x="74" y="857"/>
                      </a:cubicBezTo>
                      <a:cubicBezTo>
                        <a:pt x="1" y="975"/>
                        <a:pt x="20" y="1007"/>
                        <a:pt x="101" y="1007"/>
                      </a:cubicBezTo>
                      <a:cubicBezTo>
                        <a:pt x="173" y="1007"/>
                        <a:pt x="293" y="981"/>
                        <a:pt x="437" y="968"/>
                      </a:cubicBezTo>
                      <a:cubicBezTo>
                        <a:pt x="716" y="912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16" name="Google Shape;20616;p55"/>
                <p:cNvSpPr/>
                <p:nvPr/>
              </p:nvSpPr>
              <p:spPr>
                <a:xfrm>
                  <a:off x="8523650" y="4427225"/>
                  <a:ext cx="34700" cy="21800"/>
                </a:xfrm>
                <a:custGeom>
                  <a:rect b="b" l="l" r="r" t="t"/>
                  <a:pathLst>
                    <a:path extrusionOk="0" h="872" w="1388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6"/>
                      </a:cubicBezTo>
                      <a:cubicBezTo>
                        <a:pt x="1" y="54"/>
                        <a:pt x="140" y="166"/>
                        <a:pt x="280" y="389"/>
                      </a:cubicBezTo>
                      <a:cubicBezTo>
                        <a:pt x="376" y="524"/>
                        <a:pt x="619" y="872"/>
                        <a:pt x="870" y="872"/>
                      </a:cubicBezTo>
                      <a:cubicBezTo>
                        <a:pt x="983" y="872"/>
                        <a:pt x="1097" y="802"/>
                        <a:pt x="1200" y="612"/>
                      </a:cubicBezTo>
                      <a:cubicBezTo>
                        <a:pt x="1388" y="237"/>
                        <a:pt x="1378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17" name="Google Shape;20617;p55"/>
                <p:cNvSpPr/>
                <p:nvPr/>
              </p:nvSpPr>
              <p:spPr>
                <a:xfrm>
                  <a:off x="8500650" y="4425650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6" y="0"/>
                      </a:moveTo>
                      <a:cubicBezTo>
                        <a:pt x="1019" y="0"/>
                        <a:pt x="930" y="87"/>
                        <a:pt x="809" y="173"/>
                      </a:cubicBezTo>
                      <a:cubicBezTo>
                        <a:pt x="614" y="341"/>
                        <a:pt x="0" y="843"/>
                        <a:pt x="642" y="1122"/>
                      </a:cubicBezTo>
                      <a:cubicBezTo>
                        <a:pt x="772" y="1172"/>
                        <a:pt x="883" y="1204"/>
                        <a:pt x="973" y="1204"/>
                      </a:cubicBezTo>
                      <a:cubicBezTo>
                        <a:pt x="1230" y="1204"/>
                        <a:pt x="1309" y="944"/>
                        <a:pt x="1144" y="117"/>
                      </a:cubicBezTo>
                      <a:cubicBezTo>
                        <a:pt x="1133" y="33"/>
                        <a:pt x="1111" y="0"/>
                        <a:pt x="107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618" name="Google Shape;20618;p55"/>
              <p:cNvSpPr/>
              <p:nvPr/>
            </p:nvSpPr>
            <p:spPr>
              <a:xfrm>
                <a:off x="8521550" y="4420200"/>
                <a:ext cx="11200" cy="10500"/>
              </a:xfrm>
              <a:custGeom>
                <a:rect b="b" l="l" r="r" t="t"/>
                <a:pathLst>
                  <a:path extrusionOk="0" h="420" w="448">
                    <a:moveTo>
                      <a:pt x="224" y="1"/>
                    </a:moveTo>
                    <a:cubicBezTo>
                      <a:pt x="85" y="1"/>
                      <a:pt x="1" y="112"/>
                      <a:pt x="1" y="224"/>
                    </a:cubicBezTo>
                    <a:cubicBezTo>
                      <a:pt x="1" y="335"/>
                      <a:pt x="85" y="419"/>
                      <a:pt x="224" y="419"/>
                    </a:cubicBezTo>
                    <a:cubicBezTo>
                      <a:pt x="336" y="419"/>
                      <a:pt x="447" y="335"/>
                      <a:pt x="447" y="224"/>
                    </a:cubicBezTo>
                    <a:cubicBezTo>
                      <a:pt x="447" y="112"/>
                      <a:pt x="336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19" name="Google Shape;20619;p55"/>
            <p:cNvGrpSpPr/>
            <p:nvPr/>
          </p:nvGrpSpPr>
          <p:grpSpPr>
            <a:xfrm>
              <a:off x="5835925" y="3799925"/>
              <a:ext cx="65950" cy="59500"/>
              <a:chOff x="5835925" y="3799925"/>
              <a:chExt cx="65950" cy="59500"/>
            </a:xfrm>
          </p:grpSpPr>
          <p:grpSp>
            <p:nvGrpSpPr>
              <p:cNvPr id="20620" name="Google Shape;20620;p55"/>
              <p:cNvGrpSpPr/>
              <p:nvPr/>
            </p:nvGrpSpPr>
            <p:grpSpPr>
              <a:xfrm>
                <a:off x="5835925" y="3799925"/>
                <a:ext cx="65950" cy="59500"/>
                <a:chOff x="5835925" y="3799925"/>
                <a:chExt cx="65950" cy="59500"/>
              </a:xfrm>
            </p:grpSpPr>
            <p:sp>
              <p:nvSpPr>
                <p:cNvPr id="20621" name="Google Shape;20621;p55"/>
                <p:cNvSpPr/>
                <p:nvPr/>
              </p:nvSpPr>
              <p:spPr>
                <a:xfrm>
                  <a:off x="5853375" y="3799925"/>
                  <a:ext cx="24075" cy="29775"/>
                </a:xfrm>
                <a:custGeom>
                  <a:rect b="b" l="l" r="r" t="t"/>
                  <a:pathLst>
                    <a:path extrusionOk="0" h="1191" w="963">
                      <a:moveTo>
                        <a:pt x="630" y="1"/>
                      </a:moveTo>
                      <a:cubicBezTo>
                        <a:pt x="369" y="1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47" y="1190"/>
                      </a:cubicBezTo>
                      <a:cubicBezTo>
                        <a:pt x="464" y="1190"/>
                        <a:pt x="479" y="1181"/>
                        <a:pt x="488" y="1153"/>
                      </a:cubicBezTo>
                      <a:cubicBezTo>
                        <a:pt x="879" y="567"/>
                        <a:pt x="963" y="65"/>
                        <a:pt x="712" y="9"/>
                      </a:cubicBezTo>
                      <a:cubicBezTo>
                        <a:pt x="686" y="4"/>
                        <a:pt x="659" y="1"/>
                        <a:pt x="6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22" name="Google Shape;20622;p55"/>
                <p:cNvSpPr/>
                <p:nvPr/>
              </p:nvSpPr>
              <p:spPr>
                <a:xfrm>
                  <a:off x="5837675" y="3806900"/>
                  <a:ext cx="28625" cy="26050"/>
                </a:xfrm>
                <a:custGeom>
                  <a:rect b="b" l="l" r="r" t="t"/>
                  <a:pathLst>
                    <a:path extrusionOk="0" h="1042" w="1145">
                      <a:moveTo>
                        <a:pt x="487" y="0"/>
                      </a:moveTo>
                      <a:cubicBezTo>
                        <a:pt x="452" y="0"/>
                        <a:pt x="420" y="12"/>
                        <a:pt x="391" y="37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8"/>
                      </a:cubicBezTo>
                      <a:cubicBezTo>
                        <a:pt x="950" y="388"/>
                        <a:pt x="683" y="0"/>
                        <a:pt x="48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23" name="Google Shape;20623;p55"/>
                <p:cNvSpPr/>
                <p:nvPr/>
              </p:nvSpPr>
              <p:spPr>
                <a:xfrm>
                  <a:off x="5835925" y="3825275"/>
                  <a:ext cx="31775" cy="16400"/>
                </a:xfrm>
                <a:custGeom>
                  <a:rect b="b" l="l" r="r" t="t"/>
                  <a:pathLst>
                    <a:path extrusionOk="0" h="656" w="1271">
                      <a:moveTo>
                        <a:pt x="556" y="0"/>
                      </a:moveTo>
                      <a:cubicBezTo>
                        <a:pt x="83" y="0"/>
                        <a:pt x="1" y="342"/>
                        <a:pt x="43" y="530"/>
                      </a:cubicBezTo>
                      <a:cubicBezTo>
                        <a:pt x="71" y="616"/>
                        <a:pt x="149" y="656"/>
                        <a:pt x="262" y="656"/>
                      </a:cubicBezTo>
                      <a:cubicBezTo>
                        <a:pt x="480" y="656"/>
                        <a:pt x="829" y="508"/>
                        <a:pt x="1214" y="251"/>
                      </a:cubicBezTo>
                      <a:cubicBezTo>
                        <a:pt x="1270" y="195"/>
                        <a:pt x="1186" y="139"/>
                        <a:pt x="1186" y="139"/>
                      </a:cubicBezTo>
                      <a:cubicBezTo>
                        <a:pt x="924" y="40"/>
                        <a:pt x="717" y="0"/>
                        <a:pt x="55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24" name="Google Shape;20624;p55"/>
                <p:cNvSpPr/>
                <p:nvPr/>
              </p:nvSpPr>
              <p:spPr>
                <a:xfrm>
                  <a:off x="5863025" y="3808725"/>
                  <a:ext cx="38850" cy="25200"/>
                </a:xfrm>
                <a:custGeom>
                  <a:rect b="b" l="l" r="r" t="t"/>
                  <a:pathLst>
                    <a:path extrusionOk="0" h="1008" w="1554">
                      <a:moveTo>
                        <a:pt x="866" y="1"/>
                      </a:moveTo>
                      <a:cubicBezTo>
                        <a:pt x="643" y="1"/>
                        <a:pt x="417" y="286"/>
                        <a:pt x="74" y="857"/>
                      </a:cubicBezTo>
                      <a:cubicBezTo>
                        <a:pt x="1" y="975"/>
                        <a:pt x="21" y="1007"/>
                        <a:pt x="101" y="1007"/>
                      </a:cubicBezTo>
                      <a:cubicBezTo>
                        <a:pt x="173" y="1007"/>
                        <a:pt x="293" y="982"/>
                        <a:pt x="437" y="969"/>
                      </a:cubicBezTo>
                      <a:cubicBezTo>
                        <a:pt x="716" y="913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25" name="Google Shape;20625;p55"/>
                <p:cNvSpPr/>
                <p:nvPr/>
              </p:nvSpPr>
              <p:spPr>
                <a:xfrm>
                  <a:off x="5862775" y="3830875"/>
                  <a:ext cx="34700" cy="21825"/>
                </a:xfrm>
                <a:custGeom>
                  <a:rect b="b" l="l" r="r" t="t"/>
                  <a:pathLst>
                    <a:path extrusionOk="0" h="873" w="1388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7"/>
                      </a:cubicBezTo>
                      <a:cubicBezTo>
                        <a:pt x="1" y="55"/>
                        <a:pt x="140" y="166"/>
                        <a:pt x="280" y="389"/>
                      </a:cubicBezTo>
                      <a:cubicBezTo>
                        <a:pt x="376" y="524"/>
                        <a:pt x="619" y="872"/>
                        <a:pt x="870" y="872"/>
                      </a:cubicBezTo>
                      <a:cubicBezTo>
                        <a:pt x="983" y="872"/>
                        <a:pt x="1097" y="802"/>
                        <a:pt x="1200" y="613"/>
                      </a:cubicBezTo>
                      <a:cubicBezTo>
                        <a:pt x="1388" y="238"/>
                        <a:pt x="1379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26" name="Google Shape;20626;p55"/>
                <p:cNvSpPr/>
                <p:nvPr/>
              </p:nvSpPr>
              <p:spPr>
                <a:xfrm>
                  <a:off x="5839775" y="3829325"/>
                  <a:ext cx="32750" cy="30100"/>
                </a:xfrm>
                <a:custGeom>
                  <a:rect b="b" l="l" r="r" t="t"/>
                  <a:pathLst>
                    <a:path extrusionOk="0" h="1204" w="1310">
                      <a:moveTo>
                        <a:pt x="1078" y="1"/>
                      </a:moveTo>
                      <a:cubicBezTo>
                        <a:pt x="1022" y="1"/>
                        <a:pt x="932" y="95"/>
                        <a:pt x="809" y="200"/>
                      </a:cubicBezTo>
                      <a:cubicBezTo>
                        <a:pt x="614" y="340"/>
                        <a:pt x="0" y="842"/>
                        <a:pt x="642" y="1121"/>
                      </a:cubicBezTo>
                      <a:cubicBezTo>
                        <a:pt x="772" y="1172"/>
                        <a:pt x="883" y="1204"/>
                        <a:pt x="973" y="1204"/>
                      </a:cubicBezTo>
                      <a:cubicBezTo>
                        <a:pt x="1230" y="1204"/>
                        <a:pt x="1309" y="943"/>
                        <a:pt x="1144" y="117"/>
                      </a:cubicBezTo>
                      <a:cubicBezTo>
                        <a:pt x="1134" y="34"/>
                        <a:pt x="1112" y="1"/>
                        <a:pt x="107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0627" name="Google Shape;20627;p55"/>
              <p:cNvSpPr/>
              <p:nvPr/>
            </p:nvSpPr>
            <p:spPr>
              <a:xfrm>
                <a:off x="5860700" y="3823850"/>
                <a:ext cx="11175" cy="10500"/>
              </a:xfrm>
              <a:custGeom>
                <a:rect b="b" l="l" r="r" t="t"/>
                <a:pathLst>
                  <a:path extrusionOk="0" h="420" w="447">
                    <a:moveTo>
                      <a:pt x="223" y="1"/>
                    </a:moveTo>
                    <a:cubicBezTo>
                      <a:pt x="84" y="1"/>
                      <a:pt x="0" y="112"/>
                      <a:pt x="0" y="224"/>
                    </a:cubicBezTo>
                    <a:cubicBezTo>
                      <a:pt x="0" y="336"/>
                      <a:pt x="84" y="419"/>
                      <a:pt x="223" y="419"/>
                    </a:cubicBezTo>
                    <a:cubicBezTo>
                      <a:pt x="335" y="419"/>
                      <a:pt x="446" y="336"/>
                      <a:pt x="446" y="224"/>
                    </a:cubicBezTo>
                    <a:cubicBezTo>
                      <a:pt x="446" y="112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28" name="Google Shape;20628;p55"/>
            <p:cNvSpPr/>
            <p:nvPr/>
          </p:nvSpPr>
          <p:spPr>
            <a:xfrm>
              <a:off x="8580850" y="3466300"/>
              <a:ext cx="60000" cy="33000"/>
            </a:xfrm>
            <a:custGeom>
              <a:rect b="b" l="l" r="r" t="t"/>
              <a:pathLst>
                <a:path extrusionOk="0" h="1320" w="2400">
                  <a:moveTo>
                    <a:pt x="1595" y="0"/>
                  </a:moveTo>
                  <a:cubicBezTo>
                    <a:pt x="1501" y="0"/>
                    <a:pt x="1398" y="15"/>
                    <a:pt x="1284" y="46"/>
                  </a:cubicBezTo>
                  <a:cubicBezTo>
                    <a:pt x="754" y="186"/>
                    <a:pt x="168" y="604"/>
                    <a:pt x="0" y="1051"/>
                  </a:cubicBezTo>
                  <a:cubicBezTo>
                    <a:pt x="237" y="1233"/>
                    <a:pt x="627" y="1320"/>
                    <a:pt x="1009" y="1320"/>
                  </a:cubicBezTo>
                  <a:cubicBezTo>
                    <a:pt x="1214" y="1320"/>
                    <a:pt x="1416" y="1295"/>
                    <a:pt x="1591" y="1246"/>
                  </a:cubicBezTo>
                  <a:cubicBezTo>
                    <a:pt x="2093" y="1107"/>
                    <a:pt x="2260" y="800"/>
                    <a:pt x="2400" y="381"/>
                  </a:cubicBezTo>
                  <a:cubicBezTo>
                    <a:pt x="2141" y="166"/>
                    <a:pt x="1916" y="0"/>
                    <a:pt x="15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9" name="Google Shape;20629;p55"/>
            <p:cNvSpPr/>
            <p:nvPr/>
          </p:nvSpPr>
          <p:spPr>
            <a:xfrm>
              <a:off x="8607350" y="3443200"/>
              <a:ext cx="34900" cy="30000"/>
            </a:xfrm>
            <a:custGeom>
              <a:rect b="b" l="l" r="r" t="t"/>
              <a:pathLst>
                <a:path extrusionOk="0" h="1200" w="1396">
                  <a:moveTo>
                    <a:pt x="205" y="0"/>
                  </a:moveTo>
                  <a:cubicBezTo>
                    <a:pt x="142" y="0"/>
                    <a:pt x="83" y="7"/>
                    <a:pt x="28" y="22"/>
                  </a:cubicBezTo>
                  <a:cubicBezTo>
                    <a:pt x="1" y="357"/>
                    <a:pt x="280" y="775"/>
                    <a:pt x="559" y="1026"/>
                  </a:cubicBezTo>
                  <a:cubicBezTo>
                    <a:pt x="718" y="1154"/>
                    <a:pt x="868" y="1199"/>
                    <a:pt x="1025" y="1199"/>
                  </a:cubicBezTo>
                  <a:cubicBezTo>
                    <a:pt x="1143" y="1199"/>
                    <a:pt x="1264" y="1174"/>
                    <a:pt x="1396" y="1138"/>
                  </a:cubicBezTo>
                  <a:cubicBezTo>
                    <a:pt x="1396" y="831"/>
                    <a:pt x="1396" y="580"/>
                    <a:pt x="1117" y="357"/>
                  </a:cubicBezTo>
                  <a:cubicBezTo>
                    <a:pt x="864" y="150"/>
                    <a:pt x="498" y="0"/>
                    <a:pt x="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0" name="Google Shape;20630;p55"/>
            <p:cNvSpPr/>
            <p:nvPr/>
          </p:nvSpPr>
          <p:spPr>
            <a:xfrm>
              <a:off x="8608750" y="3402575"/>
              <a:ext cx="31400" cy="35600"/>
            </a:xfrm>
            <a:custGeom>
              <a:rect b="b" l="l" r="r" t="t"/>
              <a:pathLst>
                <a:path extrusionOk="0" h="1424" w="1256">
                  <a:moveTo>
                    <a:pt x="84" y="1"/>
                  </a:moveTo>
                  <a:cubicBezTo>
                    <a:pt x="0" y="308"/>
                    <a:pt x="140" y="810"/>
                    <a:pt x="335" y="1117"/>
                  </a:cubicBezTo>
                  <a:cubicBezTo>
                    <a:pt x="558" y="1424"/>
                    <a:pt x="782" y="1424"/>
                    <a:pt x="1116" y="1424"/>
                  </a:cubicBezTo>
                  <a:cubicBezTo>
                    <a:pt x="1228" y="1145"/>
                    <a:pt x="1256" y="921"/>
                    <a:pt x="1061" y="615"/>
                  </a:cubicBezTo>
                  <a:cubicBezTo>
                    <a:pt x="837" y="308"/>
                    <a:pt x="419" y="1"/>
                    <a:pt x="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1" name="Google Shape;20631;p55"/>
            <p:cNvSpPr/>
            <p:nvPr/>
          </p:nvSpPr>
          <p:spPr>
            <a:xfrm>
              <a:off x="8613625" y="3882950"/>
              <a:ext cx="69075" cy="34450"/>
            </a:xfrm>
            <a:custGeom>
              <a:rect b="b" l="l" r="r" t="t"/>
              <a:pathLst>
                <a:path extrusionOk="0" h="1378" w="2763">
                  <a:moveTo>
                    <a:pt x="1533" y="1"/>
                  </a:moveTo>
                  <a:cubicBezTo>
                    <a:pt x="970" y="1"/>
                    <a:pt x="279" y="240"/>
                    <a:pt x="1" y="594"/>
                  </a:cubicBezTo>
                  <a:cubicBezTo>
                    <a:pt x="280" y="1013"/>
                    <a:pt x="1033" y="1320"/>
                    <a:pt x="1619" y="1375"/>
                  </a:cubicBezTo>
                  <a:cubicBezTo>
                    <a:pt x="1648" y="1377"/>
                    <a:pt x="1677" y="1377"/>
                    <a:pt x="1705" y="1377"/>
                  </a:cubicBezTo>
                  <a:cubicBezTo>
                    <a:pt x="2230" y="1377"/>
                    <a:pt x="2471" y="1132"/>
                    <a:pt x="2763" y="762"/>
                  </a:cubicBezTo>
                  <a:cubicBezTo>
                    <a:pt x="2512" y="315"/>
                    <a:pt x="2288" y="36"/>
                    <a:pt x="1702" y="8"/>
                  </a:cubicBezTo>
                  <a:cubicBezTo>
                    <a:pt x="1648" y="3"/>
                    <a:pt x="1591" y="1"/>
                    <a:pt x="15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2" name="Google Shape;20632;p55"/>
            <p:cNvSpPr/>
            <p:nvPr/>
          </p:nvSpPr>
          <p:spPr>
            <a:xfrm>
              <a:off x="8628975" y="3850825"/>
              <a:ext cx="46750" cy="26075"/>
            </a:xfrm>
            <a:custGeom>
              <a:rect b="b" l="l" r="r" t="t"/>
              <a:pathLst>
                <a:path extrusionOk="0" h="1043" w="1870">
                  <a:moveTo>
                    <a:pt x="746" y="0"/>
                  </a:moveTo>
                  <a:cubicBezTo>
                    <a:pt x="460" y="0"/>
                    <a:pt x="172" y="57"/>
                    <a:pt x="0" y="177"/>
                  </a:cubicBezTo>
                  <a:cubicBezTo>
                    <a:pt x="112" y="512"/>
                    <a:pt x="586" y="875"/>
                    <a:pt x="977" y="986"/>
                  </a:cubicBezTo>
                  <a:cubicBezTo>
                    <a:pt x="1085" y="1025"/>
                    <a:pt x="1180" y="1042"/>
                    <a:pt x="1268" y="1042"/>
                  </a:cubicBezTo>
                  <a:cubicBezTo>
                    <a:pt x="1495" y="1042"/>
                    <a:pt x="1668" y="925"/>
                    <a:pt x="1870" y="763"/>
                  </a:cubicBezTo>
                  <a:cubicBezTo>
                    <a:pt x="1758" y="428"/>
                    <a:pt x="1646" y="205"/>
                    <a:pt x="1256" y="66"/>
                  </a:cubicBezTo>
                  <a:cubicBezTo>
                    <a:pt x="1105" y="23"/>
                    <a:pt x="926" y="0"/>
                    <a:pt x="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3" name="Google Shape;20633;p55"/>
            <p:cNvSpPr/>
            <p:nvPr/>
          </p:nvSpPr>
          <p:spPr>
            <a:xfrm>
              <a:off x="8649900" y="3920650"/>
              <a:ext cx="45350" cy="27300"/>
            </a:xfrm>
            <a:custGeom>
              <a:rect b="b" l="l" r="r" t="t"/>
              <a:pathLst>
                <a:path extrusionOk="0" h="1092" w="1814">
                  <a:moveTo>
                    <a:pt x="1215" y="0"/>
                  </a:moveTo>
                  <a:cubicBezTo>
                    <a:pt x="1119" y="0"/>
                    <a:pt x="1014" y="19"/>
                    <a:pt x="893" y="63"/>
                  </a:cubicBezTo>
                  <a:cubicBezTo>
                    <a:pt x="530" y="230"/>
                    <a:pt x="84" y="593"/>
                    <a:pt x="0" y="955"/>
                  </a:cubicBezTo>
                  <a:cubicBezTo>
                    <a:pt x="148" y="1049"/>
                    <a:pt x="354" y="1092"/>
                    <a:pt x="571" y="1092"/>
                  </a:cubicBezTo>
                  <a:cubicBezTo>
                    <a:pt x="805" y="1092"/>
                    <a:pt x="1053" y="1042"/>
                    <a:pt x="1256" y="955"/>
                  </a:cubicBezTo>
                  <a:cubicBezTo>
                    <a:pt x="1646" y="816"/>
                    <a:pt x="1730" y="565"/>
                    <a:pt x="1814" y="230"/>
                  </a:cubicBezTo>
                  <a:cubicBezTo>
                    <a:pt x="1602" y="95"/>
                    <a:pt x="1430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4" name="Google Shape;20634;p55"/>
            <p:cNvSpPr/>
            <p:nvPr/>
          </p:nvSpPr>
          <p:spPr>
            <a:xfrm>
              <a:off x="8603175" y="3768325"/>
              <a:ext cx="43950" cy="28150"/>
            </a:xfrm>
            <a:custGeom>
              <a:rect b="b" l="l" r="r" t="t"/>
              <a:pathLst>
                <a:path extrusionOk="0" h="1126" w="1758">
                  <a:moveTo>
                    <a:pt x="496" y="0"/>
                  </a:moveTo>
                  <a:cubicBezTo>
                    <a:pt x="306" y="0"/>
                    <a:pt x="129" y="31"/>
                    <a:pt x="0" y="102"/>
                  </a:cubicBezTo>
                  <a:cubicBezTo>
                    <a:pt x="56" y="436"/>
                    <a:pt x="474" y="855"/>
                    <a:pt x="837" y="1022"/>
                  </a:cubicBezTo>
                  <a:cubicBezTo>
                    <a:pt x="984" y="1096"/>
                    <a:pt x="1107" y="1126"/>
                    <a:pt x="1220" y="1126"/>
                  </a:cubicBezTo>
                  <a:cubicBezTo>
                    <a:pt x="1407" y="1126"/>
                    <a:pt x="1566" y="1043"/>
                    <a:pt x="1758" y="939"/>
                  </a:cubicBezTo>
                  <a:cubicBezTo>
                    <a:pt x="1702" y="576"/>
                    <a:pt x="1646" y="325"/>
                    <a:pt x="1256" y="157"/>
                  </a:cubicBezTo>
                  <a:cubicBezTo>
                    <a:pt x="1045" y="60"/>
                    <a:pt x="75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5" name="Google Shape;20635;p55"/>
            <p:cNvSpPr/>
            <p:nvPr/>
          </p:nvSpPr>
          <p:spPr>
            <a:xfrm>
              <a:off x="8697325" y="3973825"/>
              <a:ext cx="78150" cy="78125"/>
            </a:xfrm>
            <a:custGeom>
              <a:rect b="b" l="l" r="r" t="t"/>
              <a:pathLst>
                <a:path extrusionOk="0" h="3125" w="3126">
                  <a:moveTo>
                    <a:pt x="1563" y="0"/>
                  </a:moveTo>
                  <a:cubicBezTo>
                    <a:pt x="698" y="0"/>
                    <a:pt x="1" y="698"/>
                    <a:pt x="1" y="1563"/>
                  </a:cubicBezTo>
                  <a:cubicBezTo>
                    <a:pt x="1" y="2427"/>
                    <a:pt x="698" y="3125"/>
                    <a:pt x="1563" y="3125"/>
                  </a:cubicBezTo>
                  <a:cubicBezTo>
                    <a:pt x="2428" y="3125"/>
                    <a:pt x="3125" y="2427"/>
                    <a:pt x="3125" y="1563"/>
                  </a:cubicBezTo>
                  <a:cubicBezTo>
                    <a:pt x="3125" y="698"/>
                    <a:pt x="2428" y="0"/>
                    <a:pt x="1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36" name="Google Shape;20636;p55"/>
          <p:cNvGrpSpPr/>
          <p:nvPr/>
        </p:nvGrpSpPr>
        <p:grpSpPr>
          <a:xfrm>
            <a:off x="1688958" y="3780164"/>
            <a:ext cx="690191" cy="829784"/>
            <a:chOff x="994413" y="3774436"/>
            <a:chExt cx="399208" cy="479921"/>
          </a:xfrm>
        </p:grpSpPr>
        <p:sp>
          <p:nvSpPr>
            <p:cNvPr id="20637" name="Google Shape;20637;p55"/>
            <p:cNvSpPr/>
            <p:nvPr/>
          </p:nvSpPr>
          <p:spPr>
            <a:xfrm>
              <a:off x="1323518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493" y="0"/>
                  </a:moveTo>
                  <a:cubicBezTo>
                    <a:pt x="592" y="464"/>
                    <a:pt x="0" y="1467"/>
                    <a:pt x="26" y="2574"/>
                  </a:cubicBezTo>
                  <a:lnTo>
                    <a:pt x="283" y="2548"/>
                  </a:lnTo>
                  <a:cubicBezTo>
                    <a:pt x="283" y="1570"/>
                    <a:pt x="798" y="669"/>
                    <a:pt x="1596" y="232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8" name="Google Shape;20638;p55"/>
            <p:cNvSpPr/>
            <p:nvPr/>
          </p:nvSpPr>
          <p:spPr>
            <a:xfrm>
              <a:off x="1009475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30" y="0"/>
                  </a:moveTo>
                  <a:lnTo>
                    <a:pt x="1" y="232"/>
                  </a:lnTo>
                  <a:cubicBezTo>
                    <a:pt x="825" y="669"/>
                    <a:pt x="1339" y="1570"/>
                    <a:pt x="1314" y="2548"/>
                  </a:cubicBezTo>
                  <a:lnTo>
                    <a:pt x="1597" y="2574"/>
                  </a:lnTo>
                  <a:cubicBezTo>
                    <a:pt x="1597" y="1467"/>
                    <a:pt x="1030" y="464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9" name="Google Shape;20639;p55"/>
            <p:cNvSpPr/>
            <p:nvPr/>
          </p:nvSpPr>
          <p:spPr>
            <a:xfrm>
              <a:off x="1272958" y="3782398"/>
              <a:ext cx="38153" cy="87886"/>
            </a:xfrm>
            <a:custGeom>
              <a:rect b="b" l="l" r="r" t="t"/>
              <a:pathLst>
                <a:path extrusionOk="0" h="2550" w="1107">
                  <a:moveTo>
                    <a:pt x="927" y="1"/>
                  </a:moveTo>
                  <a:cubicBezTo>
                    <a:pt x="361" y="464"/>
                    <a:pt x="0" y="1468"/>
                    <a:pt x="0" y="2549"/>
                  </a:cubicBezTo>
                  <a:lnTo>
                    <a:pt x="283" y="2523"/>
                  </a:lnTo>
                  <a:cubicBezTo>
                    <a:pt x="258" y="1545"/>
                    <a:pt x="592" y="619"/>
                    <a:pt x="1107" y="207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0" name="Google Shape;20640;p55"/>
            <p:cNvSpPr/>
            <p:nvPr/>
          </p:nvSpPr>
          <p:spPr>
            <a:xfrm>
              <a:off x="1077784" y="3782398"/>
              <a:ext cx="37291" cy="87886"/>
            </a:xfrm>
            <a:custGeom>
              <a:rect b="b" l="l" r="r" t="t"/>
              <a:pathLst>
                <a:path extrusionOk="0" h="2550" w="1082">
                  <a:moveTo>
                    <a:pt x="155" y="1"/>
                  </a:moveTo>
                  <a:lnTo>
                    <a:pt x="1" y="207"/>
                  </a:lnTo>
                  <a:cubicBezTo>
                    <a:pt x="490" y="619"/>
                    <a:pt x="824" y="1545"/>
                    <a:pt x="824" y="2523"/>
                  </a:cubicBezTo>
                  <a:lnTo>
                    <a:pt x="1082" y="2549"/>
                  </a:lnTo>
                  <a:cubicBezTo>
                    <a:pt x="1082" y="1468"/>
                    <a:pt x="721" y="464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1" name="Google Shape;20641;p55"/>
            <p:cNvSpPr/>
            <p:nvPr/>
          </p:nvSpPr>
          <p:spPr>
            <a:xfrm>
              <a:off x="1222398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83" y="0"/>
                  </a:moveTo>
                  <a:cubicBezTo>
                    <a:pt x="103" y="464"/>
                    <a:pt x="0" y="1442"/>
                    <a:pt x="0" y="2497"/>
                  </a:cubicBezTo>
                  <a:lnTo>
                    <a:pt x="283" y="2497"/>
                  </a:lnTo>
                  <a:cubicBezTo>
                    <a:pt x="283" y="1468"/>
                    <a:pt x="386" y="515"/>
                    <a:pt x="515" y="103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2" name="Google Shape;20642;p55"/>
            <p:cNvSpPr/>
            <p:nvPr/>
          </p:nvSpPr>
          <p:spPr>
            <a:xfrm>
              <a:off x="1147885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57" y="0"/>
                  </a:moveTo>
                  <a:lnTo>
                    <a:pt x="0" y="103"/>
                  </a:lnTo>
                  <a:cubicBezTo>
                    <a:pt x="155" y="515"/>
                    <a:pt x="257" y="1468"/>
                    <a:pt x="232" y="2497"/>
                  </a:cubicBezTo>
                  <a:lnTo>
                    <a:pt x="515" y="2497"/>
                  </a:lnTo>
                  <a:cubicBezTo>
                    <a:pt x="515" y="1442"/>
                    <a:pt x="412" y="464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3" name="Google Shape;20643;p55"/>
            <p:cNvSpPr/>
            <p:nvPr/>
          </p:nvSpPr>
          <p:spPr>
            <a:xfrm>
              <a:off x="1052969" y="3869352"/>
              <a:ext cx="282096" cy="53248"/>
            </a:xfrm>
            <a:custGeom>
              <a:rect b="b" l="l" r="r" t="t"/>
              <a:pathLst>
                <a:path extrusionOk="0" h="1545" w="8185">
                  <a:moveTo>
                    <a:pt x="0" y="0"/>
                  </a:moveTo>
                  <a:lnTo>
                    <a:pt x="0" y="1545"/>
                  </a:lnTo>
                  <a:lnTo>
                    <a:pt x="8185" y="1545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4" name="Google Shape;20644;p55"/>
            <p:cNvSpPr/>
            <p:nvPr/>
          </p:nvSpPr>
          <p:spPr>
            <a:xfrm>
              <a:off x="105296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59" y="926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5" name="Google Shape;20645;p55"/>
            <p:cNvSpPr/>
            <p:nvPr/>
          </p:nvSpPr>
          <p:spPr>
            <a:xfrm>
              <a:off x="1104391" y="3922565"/>
              <a:ext cx="19576" cy="319387"/>
            </a:xfrm>
            <a:custGeom>
              <a:rect b="b" l="l" r="r" t="t"/>
              <a:pathLst>
                <a:path extrusionOk="0" h="9267" w="568">
                  <a:moveTo>
                    <a:pt x="233" y="1"/>
                  </a:moveTo>
                  <a:lnTo>
                    <a:pt x="1" y="9267"/>
                  </a:lnTo>
                  <a:lnTo>
                    <a:pt x="567" y="926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6" name="Google Shape;20646;p55"/>
            <p:cNvSpPr/>
            <p:nvPr/>
          </p:nvSpPr>
          <p:spPr>
            <a:xfrm>
              <a:off x="112393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0" y="1"/>
                  </a:moveTo>
                  <a:lnTo>
                    <a:pt x="0" y="9267"/>
                  </a:lnTo>
                  <a:lnTo>
                    <a:pt x="2033" y="9267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7" name="Google Shape;20647;p55"/>
            <p:cNvSpPr/>
            <p:nvPr/>
          </p:nvSpPr>
          <p:spPr>
            <a:xfrm>
              <a:off x="1175354" y="3922565"/>
              <a:ext cx="18680" cy="319387"/>
            </a:xfrm>
            <a:custGeom>
              <a:rect b="b" l="l" r="r" t="t"/>
              <a:pathLst>
                <a:path extrusionOk="0" h="9267" w="542">
                  <a:moveTo>
                    <a:pt x="207" y="1"/>
                  </a:moveTo>
                  <a:lnTo>
                    <a:pt x="1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8" name="Google Shape;20648;p55"/>
            <p:cNvSpPr/>
            <p:nvPr/>
          </p:nvSpPr>
          <p:spPr>
            <a:xfrm>
              <a:off x="119399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60" y="9267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9" name="Google Shape;20649;p55"/>
            <p:cNvSpPr/>
            <p:nvPr/>
          </p:nvSpPr>
          <p:spPr>
            <a:xfrm>
              <a:off x="1246351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06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0" name="Google Shape;20650;p55"/>
            <p:cNvSpPr/>
            <p:nvPr/>
          </p:nvSpPr>
          <p:spPr>
            <a:xfrm>
              <a:off x="126496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1" y="1"/>
                  </a:moveTo>
                  <a:lnTo>
                    <a:pt x="1" y="9267"/>
                  </a:lnTo>
                  <a:lnTo>
                    <a:pt x="2034" y="9267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1" name="Google Shape;20651;p55"/>
            <p:cNvSpPr/>
            <p:nvPr/>
          </p:nvSpPr>
          <p:spPr>
            <a:xfrm>
              <a:off x="1316418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32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2" name="Google Shape;20652;p55"/>
            <p:cNvSpPr/>
            <p:nvPr/>
          </p:nvSpPr>
          <p:spPr>
            <a:xfrm>
              <a:off x="1083126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77" y="1"/>
                    <a:pt x="0" y="52"/>
                    <a:pt x="0" y="129"/>
                  </a:cubicBezTo>
                  <a:cubicBezTo>
                    <a:pt x="0" y="207"/>
                    <a:pt x="77" y="284"/>
                    <a:pt x="155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3" name="Google Shape;20653;p55"/>
            <p:cNvSpPr/>
            <p:nvPr/>
          </p:nvSpPr>
          <p:spPr>
            <a:xfrm>
              <a:off x="115408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29" y="1"/>
                  </a:moveTo>
                  <a:cubicBezTo>
                    <a:pt x="52" y="1"/>
                    <a:pt x="0" y="52"/>
                    <a:pt x="0" y="129"/>
                  </a:cubicBezTo>
                  <a:cubicBezTo>
                    <a:pt x="0" y="207"/>
                    <a:pt x="52" y="284"/>
                    <a:pt x="129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4" name="Google Shape;20654;p55"/>
            <p:cNvSpPr/>
            <p:nvPr/>
          </p:nvSpPr>
          <p:spPr>
            <a:xfrm>
              <a:off x="1224156" y="3939419"/>
              <a:ext cx="10684" cy="9788"/>
            </a:xfrm>
            <a:custGeom>
              <a:rect b="b" l="l" r="r" t="t"/>
              <a:pathLst>
                <a:path extrusionOk="0" h="284" w="310">
                  <a:moveTo>
                    <a:pt x="155" y="1"/>
                  </a:moveTo>
                  <a:cubicBezTo>
                    <a:pt x="78" y="1"/>
                    <a:pt x="1" y="52"/>
                    <a:pt x="1" y="129"/>
                  </a:cubicBezTo>
                  <a:cubicBezTo>
                    <a:pt x="1" y="207"/>
                    <a:pt x="78" y="284"/>
                    <a:pt x="155" y="284"/>
                  </a:cubicBezTo>
                  <a:cubicBezTo>
                    <a:pt x="232" y="284"/>
                    <a:pt x="309" y="207"/>
                    <a:pt x="309" y="129"/>
                  </a:cubicBezTo>
                  <a:cubicBezTo>
                    <a:pt x="309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5" name="Google Shape;20655;p55"/>
            <p:cNvSpPr/>
            <p:nvPr/>
          </p:nvSpPr>
          <p:spPr>
            <a:xfrm>
              <a:off x="129511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52" y="1"/>
                    <a:pt x="1" y="52"/>
                    <a:pt x="1" y="129"/>
                  </a:cubicBezTo>
                  <a:cubicBezTo>
                    <a:pt x="1" y="207"/>
                    <a:pt x="52" y="284"/>
                    <a:pt x="155" y="284"/>
                  </a:cubicBezTo>
                  <a:cubicBezTo>
                    <a:pt x="232" y="284"/>
                    <a:pt x="284" y="207"/>
                    <a:pt x="284" y="129"/>
                  </a:cubicBezTo>
                  <a:cubicBezTo>
                    <a:pt x="284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6" name="Google Shape;20656;p55"/>
            <p:cNvSpPr/>
            <p:nvPr/>
          </p:nvSpPr>
          <p:spPr>
            <a:xfrm>
              <a:off x="1083126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77" y="1"/>
                    <a:pt x="0" y="78"/>
                    <a:pt x="0" y="155"/>
                  </a:cubicBezTo>
                  <a:cubicBezTo>
                    <a:pt x="0" y="233"/>
                    <a:pt x="77" y="284"/>
                    <a:pt x="155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7" name="Google Shape;20657;p55"/>
            <p:cNvSpPr/>
            <p:nvPr/>
          </p:nvSpPr>
          <p:spPr>
            <a:xfrm>
              <a:off x="115408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29" y="1"/>
                  </a:moveTo>
                  <a:cubicBezTo>
                    <a:pt x="52" y="1"/>
                    <a:pt x="0" y="78"/>
                    <a:pt x="0" y="155"/>
                  </a:cubicBezTo>
                  <a:cubicBezTo>
                    <a:pt x="0" y="233"/>
                    <a:pt x="52" y="284"/>
                    <a:pt x="129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8" name="Google Shape;20658;p55"/>
            <p:cNvSpPr/>
            <p:nvPr/>
          </p:nvSpPr>
          <p:spPr>
            <a:xfrm>
              <a:off x="1224156" y="4213517"/>
              <a:ext cx="10684" cy="9823"/>
            </a:xfrm>
            <a:custGeom>
              <a:rect b="b" l="l" r="r" t="t"/>
              <a:pathLst>
                <a:path extrusionOk="0" h="285" w="310">
                  <a:moveTo>
                    <a:pt x="155" y="1"/>
                  </a:moveTo>
                  <a:cubicBezTo>
                    <a:pt x="78" y="1"/>
                    <a:pt x="1" y="78"/>
                    <a:pt x="1" y="155"/>
                  </a:cubicBezTo>
                  <a:cubicBezTo>
                    <a:pt x="1" y="233"/>
                    <a:pt x="78" y="284"/>
                    <a:pt x="155" y="284"/>
                  </a:cubicBezTo>
                  <a:cubicBezTo>
                    <a:pt x="232" y="284"/>
                    <a:pt x="309" y="233"/>
                    <a:pt x="309" y="155"/>
                  </a:cubicBezTo>
                  <a:cubicBezTo>
                    <a:pt x="309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9" name="Google Shape;20659;p55"/>
            <p:cNvSpPr/>
            <p:nvPr/>
          </p:nvSpPr>
          <p:spPr>
            <a:xfrm>
              <a:off x="129511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52" y="1"/>
                    <a:pt x="1" y="78"/>
                    <a:pt x="1" y="155"/>
                  </a:cubicBezTo>
                  <a:cubicBezTo>
                    <a:pt x="1" y="233"/>
                    <a:pt x="52" y="284"/>
                    <a:pt x="155" y="284"/>
                  </a:cubicBezTo>
                  <a:cubicBezTo>
                    <a:pt x="232" y="284"/>
                    <a:pt x="284" y="233"/>
                    <a:pt x="284" y="155"/>
                  </a:cubicBezTo>
                  <a:cubicBezTo>
                    <a:pt x="284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0" name="Google Shape;20660;p55"/>
            <p:cNvSpPr/>
            <p:nvPr/>
          </p:nvSpPr>
          <p:spPr>
            <a:xfrm>
              <a:off x="1076026" y="4241916"/>
              <a:ext cx="235982" cy="12442"/>
            </a:xfrm>
            <a:custGeom>
              <a:rect b="b" l="l" r="r" t="t"/>
              <a:pathLst>
                <a:path extrusionOk="0" h="361" w="6847">
                  <a:moveTo>
                    <a:pt x="0" y="1"/>
                  </a:moveTo>
                  <a:lnTo>
                    <a:pt x="386" y="361"/>
                  </a:lnTo>
                  <a:lnTo>
                    <a:pt x="6461" y="361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1" name="Google Shape;20661;p55"/>
            <p:cNvSpPr/>
            <p:nvPr/>
          </p:nvSpPr>
          <p:spPr>
            <a:xfrm>
              <a:off x="994413" y="3774436"/>
              <a:ext cx="399208" cy="18646"/>
            </a:xfrm>
            <a:custGeom>
              <a:rect b="b" l="l" r="r" t="t"/>
              <a:pathLst>
                <a:path extrusionOk="0" h="541" w="11583">
                  <a:moveTo>
                    <a:pt x="0" y="0"/>
                  </a:moveTo>
                  <a:lnTo>
                    <a:pt x="0" y="541"/>
                  </a:lnTo>
                  <a:lnTo>
                    <a:pt x="11583" y="541"/>
                  </a:lnTo>
                  <a:lnTo>
                    <a:pt x="11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2" name="Google Shape;20662;p55"/>
            <p:cNvSpPr/>
            <p:nvPr/>
          </p:nvSpPr>
          <p:spPr>
            <a:xfrm>
              <a:off x="1150539" y="3869352"/>
              <a:ext cx="184526" cy="53248"/>
            </a:xfrm>
            <a:custGeom>
              <a:rect b="b" l="l" r="r" t="t"/>
              <a:pathLst>
                <a:path extrusionOk="0" h="1545" w="5354">
                  <a:moveTo>
                    <a:pt x="2780" y="0"/>
                  </a:moveTo>
                  <a:cubicBezTo>
                    <a:pt x="2368" y="386"/>
                    <a:pt x="1545" y="901"/>
                    <a:pt x="0" y="1545"/>
                  </a:cubicBezTo>
                  <a:lnTo>
                    <a:pt x="5354" y="1545"/>
                  </a:lnTo>
                  <a:lnTo>
                    <a:pt x="5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3" name="Google Shape;20663;p55"/>
            <p:cNvSpPr/>
            <p:nvPr/>
          </p:nvSpPr>
          <p:spPr>
            <a:xfrm>
              <a:off x="1280058" y="3869352"/>
              <a:ext cx="55006" cy="53248"/>
            </a:xfrm>
            <a:custGeom>
              <a:rect b="b" l="l" r="r" t="t"/>
              <a:pathLst>
                <a:path extrusionOk="0" h="1545" w="1596">
                  <a:moveTo>
                    <a:pt x="824" y="0"/>
                  </a:moveTo>
                  <a:cubicBezTo>
                    <a:pt x="695" y="386"/>
                    <a:pt x="463" y="901"/>
                    <a:pt x="0" y="1545"/>
                  </a:cubicBezTo>
                  <a:lnTo>
                    <a:pt x="1596" y="1545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4" name="Google Shape;20664;p55"/>
            <p:cNvSpPr/>
            <p:nvPr/>
          </p:nvSpPr>
          <p:spPr>
            <a:xfrm>
              <a:off x="1060034" y="3959822"/>
              <a:ext cx="33776" cy="262623"/>
            </a:xfrm>
            <a:custGeom>
              <a:rect b="b" l="l" r="r" t="t"/>
              <a:pathLst>
                <a:path extrusionOk="0" h="7620" w="980">
                  <a:moveTo>
                    <a:pt x="567" y="1"/>
                  </a:moveTo>
                  <a:lnTo>
                    <a:pt x="567" y="26"/>
                  </a:lnTo>
                  <a:cubicBezTo>
                    <a:pt x="850" y="593"/>
                    <a:pt x="902" y="1262"/>
                    <a:pt x="876" y="1880"/>
                  </a:cubicBezTo>
                  <a:cubicBezTo>
                    <a:pt x="850" y="2523"/>
                    <a:pt x="747" y="3167"/>
                    <a:pt x="619" y="3810"/>
                  </a:cubicBezTo>
                  <a:cubicBezTo>
                    <a:pt x="516" y="4428"/>
                    <a:pt x="336" y="5071"/>
                    <a:pt x="207" y="5689"/>
                  </a:cubicBezTo>
                  <a:cubicBezTo>
                    <a:pt x="78" y="6332"/>
                    <a:pt x="1" y="6976"/>
                    <a:pt x="104" y="7619"/>
                  </a:cubicBezTo>
                  <a:cubicBezTo>
                    <a:pt x="52" y="6976"/>
                    <a:pt x="155" y="6332"/>
                    <a:pt x="284" y="5715"/>
                  </a:cubicBezTo>
                  <a:cubicBezTo>
                    <a:pt x="387" y="5071"/>
                    <a:pt x="516" y="4428"/>
                    <a:pt x="670" y="3810"/>
                  </a:cubicBezTo>
                  <a:cubicBezTo>
                    <a:pt x="825" y="3192"/>
                    <a:pt x="928" y="2549"/>
                    <a:pt x="953" y="1905"/>
                  </a:cubicBezTo>
                  <a:cubicBezTo>
                    <a:pt x="979" y="1262"/>
                    <a:pt x="902" y="567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5" name="Google Shape;20665;p55"/>
            <p:cNvSpPr/>
            <p:nvPr/>
          </p:nvSpPr>
          <p:spPr>
            <a:xfrm>
              <a:off x="1142543" y="3979329"/>
              <a:ext cx="22230" cy="213304"/>
            </a:xfrm>
            <a:custGeom>
              <a:rect b="b" l="l" r="r" t="t"/>
              <a:pathLst>
                <a:path extrusionOk="0" h="6189" w="645">
                  <a:moveTo>
                    <a:pt x="536" y="3825"/>
                  </a:moveTo>
                  <a:cubicBezTo>
                    <a:pt x="538" y="3825"/>
                    <a:pt x="540" y="3827"/>
                    <a:pt x="541" y="3832"/>
                  </a:cubicBezTo>
                  <a:lnTo>
                    <a:pt x="541" y="3832"/>
                  </a:lnTo>
                  <a:cubicBezTo>
                    <a:pt x="533" y="3829"/>
                    <a:pt x="534" y="3825"/>
                    <a:pt x="536" y="3825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61" y="773"/>
                    <a:pt x="335" y="1648"/>
                    <a:pt x="258" y="2498"/>
                  </a:cubicBezTo>
                  <a:cubicBezTo>
                    <a:pt x="207" y="3347"/>
                    <a:pt x="52" y="4196"/>
                    <a:pt x="1" y="5046"/>
                  </a:cubicBezTo>
                  <a:cubicBezTo>
                    <a:pt x="1" y="5252"/>
                    <a:pt x="1" y="5458"/>
                    <a:pt x="52" y="5689"/>
                  </a:cubicBezTo>
                  <a:cubicBezTo>
                    <a:pt x="52" y="5792"/>
                    <a:pt x="78" y="5895"/>
                    <a:pt x="129" y="5998"/>
                  </a:cubicBezTo>
                  <a:cubicBezTo>
                    <a:pt x="155" y="6049"/>
                    <a:pt x="155" y="6101"/>
                    <a:pt x="207" y="6152"/>
                  </a:cubicBezTo>
                  <a:cubicBezTo>
                    <a:pt x="225" y="6171"/>
                    <a:pt x="256" y="6189"/>
                    <a:pt x="291" y="6189"/>
                  </a:cubicBezTo>
                  <a:cubicBezTo>
                    <a:pt x="305" y="6189"/>
                    <a:pt x="320" y="6186"/>
                    <a:pt x="335" y="6178"/>
                  </a:cubicBezTo>
                  <a:cubicBezTo>
                    <a:pt x="361" y="6152"/>
                    <a:pt x="387" y="6127"/>
                    <a:pt x="387" y="6101"/>
                  </a:cubicBezTo>
                  <a:cubicBezTo>
                    <a:pt x="490" y="5895"/>
                    <a:pt x="515" y="5663"/>
                    <a:pt x="541" y="5458"/>
                  </a:cubicBezTo>
                  <a:cubicBezTo>
                    <a:pt x="567" y="5252"/>
                    <a:pt x="593" y="5046"/>
                    <a:pt x="618" y="4814"/>
                  </a:cubicBezTo>
                  <a:cubicBezTo>
                    <a:pt x="618" y="4608"/>
                    <a:pt x="644" y="4402"/>
                    <a:pt x="618" y="4196"/>
                  </a:cubicBezTo>
                  <a:cubicBezTo>
                    <a:pt x="618" y="4068"/>
                    <a:pt x="618" y="3965"/>
                    <a:pt x="618" y="3862"/>
                  </a:cubicBezTo>
                  <a:cubicBezTo>
                    <a:pt x="618" y="3836"/>
                    <a:pt x="618" y="3836"/>
                    <a:pt x="593" y="3810"/>
                  </a:cubicBezTo>
                  <a:cubicBezTo>
                    <a:pt x="593" y="3810"/>
                    <a:pt x="593" y="3810"/>
                    <a:pt x="593" y="3785"/>
                  </a:cubicBezTo>
                  <a:cubicBezTo>
                    <a:pt x="593" y="3785"/>
                    <a:pt x="567" y="3785"/>
                    <a:pt x="567" y="3759"/>
                  </a:cubicBezTo>
                  <a:cubicBezTo>
                    <a:pt x="541" y="3759"/>
                    <a:pt x="515" y="3785"/>
                    <a:pt x="515" y="3785"/>
                  </a:cubicBezTo>
                  <a:cubicBezTo>
                    <a:pt x="490" y="3810"/>
                    <a:pt x="490" y="3836"/>
                    <a:pt x="490" y="3862"/>
                  </a:cubicBezTo>
                  <a:cubicBezTo>
                    <a:pt x="464" y="3913"/>
                    <a:pt x="464" y="3965"/>
                    <a:pt x="438" y="4016"/>
                  </a:cubicBezTo>
                  <a:cubicBezTo>
                    <a:pt x="361" y="4454"/>
                    <a:pt x="310" y="4866"/>
                    <a:pt x="258" y="5303"/>
                  </a:cubicBezTo>
                  <a:lnTo>
                    <a:pt x="284" y="5303"/>
                  </a:lnTo>
                  <a:cubicBezTo>
                    <a:pt x="361" y="4866"/>
                    <a:pt x="412" y="4454"/>
                    <a:pt x="490" y="4042"/>
                  </a:cubicBezTo>
                  <a:cubicBezTo>
                    <a:pt x="515" y="3990"/>
                    <a:pt x="515" y="3939"/>
                    <a:pt x="541" y="3887"/>
                  </a:cubicBezTo>
                  <a:cubicBezTo>
                    <a:pt x="541" y="3982"/>
                    <a:pt x="541" y="4078"/>
                    <a:pt x="541" y="4196"/>
                  </a:cubicBezTo>
                  <a:cubicBezTo>
                    <a:pt x="541" y="4402"/>
                    <a:pt x="541" y="4608"/>
                    <a:pt x="515" y="4814"/>
                  </a:cubicBezTo>
                  <a:cubicBezTo>
                    <a:pt x="515" y="5020"/>
                    <a:pt x="490" y="5252"/>
                    <a:pt x="464" y="5458"/>
                  </a:cubicBezTo>
                  <a:cubicBezTo>
                    <a:pt x="438" y="5663"/>
                    <a:pt x="412" y="5869"/>
                    <a:pt x="335" y="6049"/>
                  </a:cubicBezTo>
                  <a:cubicBezTo>
                    <a:pt x="310" y="6075"/>
                    <a:pt x="310" y="6101"/>
                    <a:pt x="284" y="6101"/>
                  </a:cubicBezTo>
                  <a:lnTo>
                    <a:pt x="258" y="6101"/>
                  </a:lnTo>
                  <a:cubicBezTo>
                    <a:pt x="232" y="6049"/>
                    <a:pt x="207" y="6024"/>
                    <a:pt x="207" y="5972"/>
                  </a:cubicBezTo>
                  <a:cubicBezTo>
                    <a:pt x="155" y="5869"/>
                    <a:pt x="129" y="5766"/>
                    <a:pt x="104" y="5663"/>
                  </a:cubicBezTo>
                  <a:cubicBezTo>
                    <a:pt x="52" y="5458"/>
                    <a:pt x="52" y="5252"/>
                    <a:pt x="52" y="5046"/>
                  </a:cubicBezTo>
                  <a:cubicBezTo>
                    <a:pt x="52" y="4196"/>
                    <a:pt x="258" y="3347"/>
                    <a:pt x="335" y="2498"/>
                  </a:cubicBezTo>
                  <a:cubicBezTo>
                    <a:pt x="387" y="2086"/>
                    <a:pt x="387" y="1648"/>
                    <a:pt x="335" y="1211"/>
                  </a:cubicBezTo>
                  <a:cubicBezTo>
                    <a:pt x="310" y="799"/>
                    <a:pt x="207" y="36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6" name="Google Shape;20666;p55"/>
            <p:cNvSpPr/>
            <p:nvPr/>
          </p:nvSpPr>
          <p:spPr>
            <a:xfrm>
              <a:off x="1154089" y="3971368"/>
              <a:ext cx="15992" cy="104705"/>
            </a:xfrm>
            <a:custGeom>
              <a:rect b="b" l="l" r="r" t="t"/>
              <a:pathLst>
                <a:path extrusionOk="0" h="3038" w="464">
                  <a:moveTo>
                    <a:pt x="0" y="0"/>
                  </a:moveTo>
                  <a:lnTo>
                    <a:pt x="0" y="26"/>
                  </a:lnTo>
                  <a:cubicBezTo>
                    <a:pt x="77" y="258"/>
                    <a:pt x="155" y="515"/>
                    <a:pt x="206" y="747"/>
                  </a:cubicBezTo>
                  <a:cubicBezTo>
                    <a:pt x="283" y="1004"/>
                    <a:pt x="335" y="1261"/>
                    <a:pt x="335" y="1519"/>
                  </a:cubicBezTo>
                  <a:cubicBezTo>
                    <a:pt x="361" y="2008"/>
                    <a:pt x="335" y="2523"/>
                    <a:pt x="258" y="3037"/>
                  </a:cubicBezTo>
                  <a:cubicBezTo>
                    <a:pt x="438" y="2548"/>
                    <a:pt x="464" y="2008"/>
                    <a:pt x="386" y="1493"/>
                  </a:cubicBezTo>
                  <a:cubicBezTo>
                    <a:pt x="361" y="1236"/>
                    <a:pt x="335" y="978"/>
                    <a:pt x="283" y="747"/>
                  </a:cubicBezTo>
                  <a:cubicBezTo>
                    <a:pt x="232" y="489"/>
                    <a:pt x="129" y="2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7" name="Google Shape;20667;p55"/>
            <p:cNvSpPr/>
            <p:nvPr/>
          </p:nvSpPr>
          <p:spPr>
            <a:xfrm>
              <a:off x="1084884" y="4133696"/>
              <a:ext cx="8030" cy="61244"/>
            </a:xfrm>
            <a:custGeom>
              <a:rect b="b" l="l" r="r" t="t"/>
              <a:pathLst>
                <a:path extrusionOk="0" h="1777" w="233">
                  <a:moveTo>
                    <a:pt x="52" y="0"/>
                  </a:moveTo>
                  <a:cubicBezTo>
                    <a:pt x="1" y="129"/>
                    <a:pt x="1" y="284"/>
                    <a:pt x="1" y="438"/>
                  </a:cubicBezTo>
                  <a:cubicBezTo>
                    <a:pt x="26" y="592"/>
                    <a:pt x="52" y="747"/>
                    <a:pt x="52" y="901"/>
                  </a:cubicBezTo>
                  <a:cubicBezTo>
                    <a:pt x="52" y="1184"/>
                    <a:pt x="104" y="1493"/>
                    <a:pt x="232" y="1776"/>
                  </a:cubicBezTo>
                  <a:lnTo>
                    <a:pt x="232" y="1751"/>
                  </a:lnTo>
                  <a:cubicBezTo>
                    <a:pt x="207" y="1468"/>
                    <a:pt x="155" y="1184"/>
                    <a:pt x="78" y="876"/>
                  </a:cubicBezTo>
                  <a:cubicBezTo>
                    <a:pt x="52" y="747"/>
                    <a:pt x="52" y="592"/>
                    <a:pt x="78" y="438"/>
                  </a:cubicBezTo>
                  <a:cubicBezTo>
                    <a:pt x="78" y="284"/>
                    <a:pt x="78" y="155"/>
                    <a:pt x="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8" name="Google Shape;20668;p55"/>
            <p:cNvSpPr/>
            <p:nvPr/>
          </p:nvSpPr>
          <p:spPr>
            <a:xfrm>
              <a:off x="1207303" y="3970471"/>
              <a:ext cx="34637" cy="225367"/>
            </a:xfrm>
            <a:custGeom>
              <a:rect b="b" l="l" r="r" t="t"/>
              <a:pathLst>
                <a:path extrusionOk="0" h="6539" w="1005">
                  <a:moveTo>
                    <a:pt x="1" y="1"/>
                  </a:moveTo>
                  <a:cubicBezTo>
                    <a:pt x="104" y="206"/>
                    <a:pt x="155" y="464"/>
                    <a:pt x="206" y="695"/>
                  </a:cubicBezTo>
                  <a:cubicBezTo>
                    <a:pt x="232" y="953"/>
                    <a:pt x="258" y="1185"/>
                    <a:pt x="258" y="1442"/>
                  </a:cubicBezTo>
                  <a:cubicBezTo>
                    <a:pt x="284" y="1931"/>
                    <a:pt x="258" y="2420"/>
                    <a:pt x="258" y="2909"/>
                  </a:cubicBezTo>
                  <a:lnTo>
                    <a:pt x="232" y="4402"/>
                  </a:lnTo>
                  <a:cubicBezTo>
                    <a:pt x="206" y="4891"/>
                    <a:pt x="181" y="5380"/>
                    <a:pt x="232" y="5895"/>
                  </a:cubicBezTo>
                  <a:cubicBezTo>
                    <a:pt x="258" y="5998"/>
                    <a:pt x="284" y="6126"/>
                    <a:pt x="309" y="6255"/>
                  </a:cubicBezTo>
                  <a:cubicBezTo>
                    <a:pt x="361" y="6358"/>
                    <a:pt x="412" y="6512"/>
                    <a:pt x="567" y="6538"/>
                  </a:cubicBezTo>
                  <a:cubicBezTo>
                    <a:pt x="670" y="6538"/>
                    <a:pt x="721" y="6487"/>
                    <a:pt x="747" y="6435"/>
                  </a:cubicBezTo>
                  <a:cubicBezTo>
                    <a:pt x="773" y="6358"/>
                    <a:pt x="798" y="6306"/>
                    <a:pt x="824" y="6255"/>
                  </a:cubicBezTo>
                  <a:cubicBezTo>
                    <a:pt x="850" y="6126"/>
                    <a:pt x="876" y="5998"/>
                    <a:pt x="901" y="5869"/>
                  </a:cubicBezTo>
                  <a:cubicBezTo>
                    <a:pt x="979" y="5380"/>
                    <a:pt x="1004" y="4891"/>
                    <a:pt x="1004" y="4402"/>
                  </a:cubicBezTo>
                  <a:cubicBezTo>
                    <a:pt x="1004" y="4144"/>
                    <a:pt x="1004" y="3887"/>
                    <a:pt x="979" y="3655"/>
                  </a:cubicBezTo>
                  <a:cubicBezTo>
                    <a:pt x="953" y="3578"/>
                    <a:pt x="953" y="3527"/>
                    <a:pt x="927" y="3450"/>
                  </a:cubicBezTo>
                  <a:cubicBezTo>
                    <a:pt x="927" y="3450"/>
                    <a:pt x="927" y="3424"/>
                    <a:pt x="927" y="3424"/>
                  </a:cubicBezTo>
                  <a:cubicBezTo>
                    <a:pt x="901" y="3398"/>
                    <a:pt x="927" y="3372"/>
                    <a:pt x="850" y="3372"/>
                  </a:cubicBezTo>
                  <a:cubicBezTo>
                    <a:pt x="773" y="3398"/>
                    <a:pt x="798" y="3424"/>
                    <a:pt x="773" y="3475"/>
                  </a:cubicBezTo>
                  <a:cubicBezTo>
                    <a:pt x="747" y="3604"/>
                    <a:pt x="721" y="3707"/>
                    <a:pt x="721" y="3836"/>
                  </a:cubicBezTo>
                  <a:cubicBezTo>
                    <a:pt x="644" y="4325"/>
                    <a:pt x="567" y="4814"/>
                    <a:pt x="567" y="5303"/>
                  </a:cubicBezTo>
                  <a:lnTo>
                    <a:pt x="593" y="5303"/>
                  </a:lnTo>
                  <a:cubicBezTo>
                    <a:pt x="618" y="4814"/>
                    <a:pt x="670" y="4325"/>
                    <a:pt x="773" y="3836"/>
                  </a:cubicBezTo>
                  <a:cubicBezTo>
                    <a:pt x="798" y="3733"/>
                    <a:pt x="824" y="3604"/>
                    <a:pt x="850" y="3475"/>
                  </a:cubicBezTo>
                  <a:cubicBezTo>
                    <a:pt x="876" y="3527"/>
                    <a:pt x="876" y="3604"/>
                    <a:pt x="876" y="3655"/>
                  </a:cubicBezTo>
                  <a:cubicBezTo>
                    <a:pt x="901" y="3913"/>
                    <a:pt x="927" y="4144"/>
                    <a:pt x="927" y="4402"/>
                  </a:cubicBezTo>
                  <a:cubicBezTo>
                    <a:pt x="927" y="4891"/>
                    <a:pt x="901" y="5380"/>
                    <a:pt x="824" y="5869"/>
                  </a:cubicBezTo>
                  <a:cubicBezTo>
                    <a:pt x="824" y="5998"/>
                    <a:pt x="798" y="6101"/>
                    <a:pt x="747" y="6229"/>
                  </a:cubicBezTo>
                  <a:cubicBezTo>
                    <a:pt x="721" y="6332"/>
                    <a:pt x="670" y="6487"/>
                    <a:pt x="567" y="6487"/>
                  </a:cubicBezTo>
                  <a:cubicBezTo>
                    <a:pt x="490" y="6461"/>
                    <a:pt x="412" y="6332"/>
                    <a:pt x="361" y="6229"/>
                  </a:cubicBezTo>
                  <a:cubicBezTo>
                    <a:pt x="335" y="6126"/>
                    <a:pt x="309" y="5998"/>
                    <a:pt x="284" y="5869"/>
                  </a:cubicBezTo>
                  <a:cubicBezTo>
                    <a:pt x="181" y="4891"/>
                    <a:pt x="284" y="3913"/>
                    <a:pt x="335" y="2909"/>
                  </a:cubicBezTo>
                  <a:cubicBezTo>
                    <a:pt x="361" y="2420"/>
                    <a:pt x="361" y="1931"/>
                    <a:pt x="335" y="1442"/>
                  </a:cubicBezTo>
                  <a:cubicBezTo>
                    <a:pt x="284" y="953"/>
                    <a:pt x="258" y="43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9" name="Google Shape;20669;p55"/>
            <p:cNvSpPr/>
            <p:nvPr/>
          </p:nvSpPr>
          <p:spPr>
            <a:xfrm>
              <a:off x="1233013" y="3976296"/>
              <a:ext cx="12476" cy="74927"/>
            </a:xfrm>
            <a:custGeom>
              <a:rect b="b" l="l" r="r" t="t"/>
              <a:pathLst>
                <a:path extrusionOk="0" h="2174" w="362">
                  <a:moveTo>
                    <a:pt x="258" y="63"/>
                  </a:moveTo>
                  <a:lnTo>
                    <a:pt x="258" y="63"/>
                  </a:lnTo>
                  <a:cubicBezTo>
                    <a:pt x="263" y="72"/>
                    <a:pt x="266" y="80"/>
                    <a:pt x="269" y="89"/>
                  </a:cubicBezTo>
                  <a:lnTo>
                    <a:pt x="269" y="89"/>
                  </a:lnTo>
                  <a:cubicBezTo>
                    <a:pt x="258" y="87"/>
                    <a:pt x="258" y="82"/>
                    <a:pt x="258" y="63"/>
                  </a:cubicBezTo>
                  <a:close/>
                  <a:moveTo>
                    <a:pt x="273" y="0"/>
                  </a:moveTo>
                  <a:cubicBezTo>
                    <a:pt x="256" y="0"/>
                    <a:pt x="250" y="12"/>
                    <a:pt x="233" y="12"/>
                  </a:cubicBezTo>
                  <a:cubicBezTo>
                    <a:pt x="233" y="37"/>
                    <a:pt x="207" y="37"/>
                    <a:pt x="207" y="63"/>
                  </a:cubicBezTo>
                  <a:cubicBezTo>
                    <a:pt x="181" y="89"/>
                    <a:pt x="181" y="115"/>
                    <a:pt x="181" y="140"/>
                  </a:cubicBezTo>
                  <a:cubicBezTo>
                    <a:pt x="104" y="372"/>
                    <a:pt x="78" y="604"/>
                    <a:pt x="52" y="835"/>
                  </a:cubicBezTo>
                  <a:cubicBezTo>
                    <a:pt x="52" y="1041"/>
                    <a:pt x="27" y="1273"/>
                    <a:pt x="1" y="1505"/>
                  </a:cubicBezTo>
                  <a:cubicBezTo>
                    <a:pt x="1" y="1736"/>
                    <a:pt x="1" y="1968"/>
                    <a:pt x="78" y="2174"/>
                  </a:cubicBezTo>
                  <a:lnTo>
                    <a:pt x="78" y="1505"/>
                  </a:lnTo>
                  <a:cubicBezTo>
                    <a:pt x="52" y="1273"/>
                    <a:pt x="52" y="1041"/>
                    <a:pt x="104" y="835"/>
                  </a:cubicBezTo>
                  <a:cubicBezTo>
                    <a:pt x="155" y="604"/>
                    <a:pt x="181" y="398"/>
                    <a:pt x="258" y="166"/>
                  </a:cubicBezTo>
                  <a:cubicBezTo>
                    <a:pt x="258" y="143"/>
                    <a:pt x="258" y="119"/>
                    <a:pt x="278" y="115"/>
                  </a:cubicBezTo>
                  <a:lnTo>
                    <a:pt x="278" y="115"/>
                  </a:lnTo>
                  <a:cubicBezTo>
                    <a:pt x="287" y="149"/>
                    <a:pt x="293" y="184"/>
                    <a:pt x="310" y="218"/>
                  </a:cubicBezTo>
                  <a:cubicBezTo>
                    <a:pt x="310" y="346"/>
                    <a:pt x="310" y="449"/>
                    <a:pt x="336" y="552"/>
                  </a:cubicBezTo>
                  <a:cubicBezTo>
                    <a:pt x="361" y="449"/>
                    <a:pt x="361" y="346"/>
                    <a:pt x="361" y="218"/>
                  </a:cubicBezTo>
                  <a:cubicBezTo>
                    <a:pt x="361" y="166"/>
                    <a:pt x="361" y="115"/>
                    <a:pt x="336" y="37"/>
                  </a:cubicBezTo>
                  <a:cubicBezTo>
                    <a:pt x="336" y="12"/>
                    <a:pt x="310" y="12"/>
                    <a:pt x="310" y="12"/>
                  </a:cubicBezTo>
                  <a:cubicBezTo>
                    <a:pt x="293" y="3"/>
                    <a:pt x="281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0" name="Google Shape;20670;p55"/>
            <p:cNvSpPr/>
            <p:nvPr/>
          </p:nvSpPr>
          <p:spPr>
            <a:xfrm>
              <a:off x="1274716" y="3964233"/>
              <a:ext cx="32880" cy="232604"/>
            </a:xfrm>
            <a:custGeom>
              <a:rect b="b" l="l" r="r" t="t"/>
              <a:pathLst>
                <a:path extrusionOk="0" h="6749" w="954">
                  <a:moveTo>
                    <a:pt x="155" y="4300"/>
                  </a:moveTo>
                  <a:cubicBezTo>
                    <a:pt x="181" y="4351"/>
                    <a:pt x="207" y="4428"/>
                    <a:pt x="207" y="4506"/>
                  </a:cubicBezTo>
                  <a:lnTo>
                    <a:pt x="232" y="4506"/>
                  </a:lnTo>
                  <a:cubicBezTo>
                    <a:pt x="207" y="4428"/>
                    <a:pt x="207" y="4351"/>
                    <a:pt x="155" y="4300"/>
                  </a:cubicBezTo>
                  <a:close/>
                  <a:moveTo>
                    <a:pt x="471" y="1"/>
                  </a:moveTo>
                  <a:cubicBezTo>
                    <a:pt x="435" y="1"/>
                    <a:pt x="398" y="9"/>
                    <a:pt x="361" y="27"/>
                  </a:cubicBezTo>
                  <a:cubicBezTo>
                    <a:pt x="207" y="104"/>
                    <a:pt x="129" y="233"/>
                    <a:pt x="104" y="362"/>
                  </a:cubicBezTo>
                  <a:cubicBezTo>
                    <a:pt x="1" y="645"/>
                    <a:pt x="1" y="928"/>
                    <a:pt x="1" y="1211"/>
                  </a:cubicBezTo>
                  <a:cubicBezTo>
                    <a:pt x="26" y="1777"/>
                    <a:pt x="129" y="2344"/>
                    <a:pt x="232" y="2884"/>
                  </a:cubicBezTo>
                  <a:lnTo>
                    <a:pt x="541" y="4557"/>
                  </a:lnTo>
                  <a:cubicBezTo>
                    <a:pt x="593" y="4814"/>
                    <a:pt x="618" y="5098"/>
                    <a:pt x="670" y="5381"/>
                  </a:cubicBezTo>
                  <a:cubicBezTo>
                    <a:pt x="696" y="5664"/>
                    <a:pt x="696" y="5947"/>
                    <a:pt x="644" y="6204"/>
                  </a:cubicBezTo>
                  <a:cubicBezTo>
                    <a:pt x="618" y="6333"/>
                    <a:pt x="541" y="6462"/>
                    <a:pt x="464" y="6565"/>
                  </a:cubicBezTo>
                  <a:cubicBezTo>
                    <a:pt x="442" y="6609"/>
                    <a:pt x="400" y="6673"/>
                    <a:pt x="373" y="6673"/>
                  </a:cubicBezTo>
                  <a:cubicBezTo>
                    <a:pt x="369" y="6673"/>
                    <a:pt x="365" y="6671"/>
                    <a:pt x="361" y="6668"/>
                  </a:cubicBezTo>
                  <a:cubicBezTo>
                    <a:pt x="310" y="6668"/>
                    <a:pt x="284" y="6590"/>
                    <a:pt x="258" y="6539"/>
                  </a:cubicBezTo>
                  <a:cubicBezTo>
                    <a:pt x="155" y="6282"/>
                    <a:pt x="129" y="5998"/>
                    <a:pt x="104" y="5715"/>
                  </a:cubicBezTo>
                  <a:cubicBezTo>
                    <a:pt x="78" y="5432"/>
                    <a:pt x="78" y="5149"/>
                    <a:pt x="78" y="4866"/>
                  </a:cubicBezTo>
                  <a:cubicBezTo>
                    <a:pt x="78" y="4737"/>
                    <a:pt x="78" y="4583"/>
                    <a:pt x="78" y="4454"/>
                  </a:cubicBezTo>
                  <a:cubicBezTo>
                    <a:pt x="104" y="4428"/>
                    <a:pt x="104" y="4377"/>
                    <a:pt x="104" y="4351"/>
                  </a:cubicBezTo>
                  <a:cubicBezTo>
                    <a:pt x="104" y="4330"/>
                    <a:pt x="121" y="4293"/>
                    <a:pt x="141" y="4293"/>
                  </a:cubicBezTo>
                  <a:cubicBezTo>
                    <a:pt x="145" y="4293"/>
                    <a:pt x="150" y="4295"/>
                    <a:pt x="155" y="4300"/>
                  </a:cubicBezTo>
                  <a:cubicBezTo>
                    <a:pt x="155" y="4287"/>
                    <a:pt x="142" y="4280"/>
                    <a:pt x="129" y="4280"/>
                  </a:cubicBezTo>
                  <a:cubicBezTo>
                    <a:pt x="117" y="4280"/>
                    <a:pt x="104" y="4287"/>
                    <a:pt x="104" y="4300"/>
                  </a:cubicBezTo>
                  <a:cubicBezTo>
                    <a:pt x="104" y="4325"/>
                    <a:pt x="78" y="4325"/>
                    <a:pt x="78" y="4351"/>
                  </a:cubicBezTo>
                  <a:cubicBezTo>
                    <a:pt x="78" y="4377"/>
                    <a:pt x="78" y="4428"/>
                    <a:pt x="52" y="4454"/>
                  </a:cubicBezTo>
                  <a:cubicBezTo>
                    <a:pt x="52" y="4583"/>
                    <a:pt x="26" y="4737"/>
                    <a:pt x="26" y="4866"/>
                  </a:cubicBezTo>
                  <a:cubicBezTo>
                    <a:pt x="26" y="5149"/>
                    <a:pt x="26" y="5432"/>
                    <a:pt x="52" y="5715"/>
                  </a:cubicBezTo>
                  <a:cubicBezTo>
                    <a:pt x="78" y="5998"/>
                    <a:pt x="104" y="6282"/>
                    <a:pt x="181" y="6565"/>
                  </a:cubicBezTo>
                  <a:cubicBezTo>
                    <a:pt x="207" y="6616"/>
                    <a:pt x="232" y="6719"/>
                    <a:pt x="335" y="6745"/>
                  </a:cubicBezTo>
                  <a:cubicBezTo>
                    <a:pt x="349" y="6748"/>
                    <a:pt x="362" y="6749"/>
                    <a:pt x="374" y="6749"/>
                  </a:cubicBezTo>
                  <a:cubicBezTo>
                    <a:pt x="470" y="6749"/>
                    <a:pt x="495" y="6662"/>
                    <a:pt x="541" y="6616"/>
                  </a:cubicBezTo>
                  <a:cubicBezTo>
                    <a:pt x="618" y="6513"/>
                    <a:pt x="696" y="6359"/>
                    <a:pt x="721" y="6230"/>
                  </a:cubicBezTo>
                  <a:cubicBezTo>
                    <a:pt x="799" y="5947"/>
                    <a:pt x="773" y="5664"/>
                    <a:pt x="747" y="5381"/>
                  </a:cubicBezTo>
                  <a:cubicBezTo>
                    <a:pt x="696" y="5098"/>
                    <a:pt x="670" y="4814"/>
                    <a:pt x="618" y="4531"/>
                  </a:cubicBezTo>
                  <a:cubicBezTo>
                    <a:pt x="515" y="3991"/>
                    <a:pt x="387" y="3425"/>
                    <a:pt x="284" y="2884"/>
                  </a:cubicBezTo>
                  <a:cubicBezTo>
                    <a:pt x="155" y="2318"/>
                    <a:pt x="52" y="1777"/>
                    <a:pt x="26" y="1211"/>
                  </a:cubicBezTo>
                  <a:cubicBezTo>
                    <a:pt x="26" y="928"/>
                    <a:pt x="52" y="645"/>
                    <a:pt x="129" y="387"/>
                  </a:cubicBezTo>
                  <a:cubicBezTo>
                    <a:pt x="181" y="259"/>
                    <a:pt x="258" y="130"/>
                    <a:pt x="361" y="79"/>
                  </a:cubicBezTo>
                  <a:cubicBezTo>
                    <a:pt x="389" y="67"/>
                    <a:pt x="417" y="62"/>
                    <a:pt x="445" y="62"/>
                  </a:cubicBezTo>
                  <a:cubicBezTo>
                    <a:pt x="544" y="62"/>
                    <a:pt x="635" y="127"/>
                    <a:pt x="696" y="207"/>
                  </a:cubicBezTo>
                  <a:cubicBezTo>
                    <a:pt x="850" y="439"/>
                    <a:pt x="824" y="722"/>
                    <a:pt x="850" y="1005"/>
                  </a:cubicBezTo>
                  <a:cubicBezTo>
                    <a:pt x="876" y="1288"/>
                    <a:pt x="902" y="1571"/>
                    <a:pt x="876" y="1855"/>
                  </a:cubicBezTo>
                  <a:cubicBezTo>
                    <a:pt x="876" y="1983"/>
                    <a:pt x="876" y="2138"/>
                    <a:pt x="850" y="2266"/>
                  </a:cubicBezTo>
                  <a:cubicBezTo>
                    <a:pt x="824" y="2318"/>
                    <a:pt x="799" y="2421"/>
                    <a:pt x="773" y="2421"/>
                  </a:cubicBezTo>
                  <a:cubicBezTo>
                    <a:pt x="721" y="2421"/>
                    <a:pt x="670" y="2369"/>
                    <a:pt x="644" y="2292"/>
                  </a:cubicBezTo>
                  <a:cubicBezTo>
                    <a:pt x="490" y="2060"/>
                    <a:pt x="387" y="1803"/>
                    <a:pt x="284" y="1546"/>
                  </a:cubicBezTo>
                  <a:lnTo>
                    <a:pt x="284" y="1546"/>
                  </a:lnTo>
                  <a:cubicBezTo>
                    <a:pt x="361" y="1803"/>
                    <a:pt x="438" y="2086"/>
                    <a:pt x="593" y="2318"/>
                  </a:cubicBezTo>
                  <a:cubicBezTo>
                    <a:pt x="644" y="2369"/>
                    <a:pt x="670" y="2472"/>
                    <a:pt x="773" y="2472"/>
                  </a:cubicBezTo>
                  <a:cubicBezTo>
                    <a:pt x="876" y="2421"/>
                    <a:pt x="876" y="2344"/>
                    <a:pt x="902" y="2292"/>
                  </a:cubicBezTo>
                  <a:cubicBezTo>
                    <a:pt x="927" y="2138"/>
                    <a:pt x="927" y="2009"/>
                    <a:pt x="953" y="1855"/>
                  </a:cubicBezTo>
                  <a:cubicBezTo>
                    <a:pt x="953" y="1571"/>
                    <a:pt x="953" y="1288"/>
                    <a:pt x="927" y="1005"/>
                  </a:cubicBezTo>
                  <a:cubicBezTo>
                    <a:pt x="902" y="722"/>
                    <a:pt x="927" y="439"/>
                    <a:pt x="747" y="182"/>
                  </a:cubicBezTo>
                  <a:cubicBezTo>
                    <a:pt x="688" y="84"/>
                    <a:pt x="585" y="1"/>
                    <a:pt x="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9" name="Shape 1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30" name="Google Shape;13530;p38"/>
          <p:cNvGrpSpPr/>
          <p:nvPr/>
        </p:nvGrpSpPr>
        <p:grpSpPr>
          <a:xfrm>
            <a:off x="4642268" y="1586183"/>
            <a:ext cx="929718" cy="966146"/>
            <a:chOff x="1341481" y="1559635"/>
            <a:chExt cx="929718" cy="966146"/>
          </a:xfrm>
        </p:grpSpPr>
        <p:sp>
          <p:nvSpPr>
            <p:cNvPr id="13531" name="Google Shape;13531;p38"/>
            <p:cNvSpPr/>
            <p:nvPr/>
          </p:nvSpPr>
          <p:spPr>
            <a:xfrm>
              <a:off x="1409944" y="1584853"/>
              <a:ext cx="792900" cy="792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32" name="Google Shape;13532;p38"/>
            <p:cNvGrpSpPr/>
            <p:nvPr/>
          </p:nvGrpSpPr>
          <p:grpSpPr>
            <a:xfrm>
              <a:off x="1341481" y="1559635"/>
              <a:ext cx="929718" cy="695305"/>
              <a:chOff x="981110" y="3041515"/>
              <a:chExt cx="625399" cy="467715"/>
            </a:xfrm>
          </p:grpSpPr>
          <p:sp>
            <p:nvSpPr>
              <p:cNvPr id="13533" name="Google Shape;13533;p38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4" name="Google Shape;13534;p38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5" name="Google Shape;13535;p38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6" name="Google Shape;13536;p38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7" name="Google Shape;13537;p38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8" name="Google Shape;13538;p38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9" name="Google Shape;13539;p38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0" name="Google Shape;13540;p38"/>
              <p:cNvSpPr/>
              <p:nvPr/>
            </p:nvSpPr>
            <p:spPr>
              <a:xfrm>
                <a:off x="1342129" y="3041515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1" name="Google Shape;13541;p38"/>
              <p:cNvSpPr/>
              <p:nvPr/>
            </p:nvSpPr>
            <p:spPr>
              <a:xfrm>
                <a:off x="1350125" y="3055473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2" name="Google Shape;13542;p38"/>
              <p:cNvSpPr/>
              <p:nvPr/>
            </p:nvSpPr>
            <p:spPr>
              <a:xfrm>
                <a:off x="1363428" y="3060794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3" name="Google Shape;13543;p38"/>
              <p:cNvSpPr/>
              <p:nvPr/>
            </p:nvSpPr>
            <p:spPr>
              <a:xfrm>
                <a:off x="1367874" y="3056944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4" name="Google Shape;13544;p38"/>
              <p:cNvSpPr/>
              <p:nvPr/>
            </p:nvSpPr>
            <p:spPr>
              <a:xfrm>
                <a:off x="1354571" y="3044240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5" name="Google Shape;13545;p38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6" name="Google Shape;13546;p38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7" name="Google Shape;13547;p38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8" name="Google Shape;13548;p38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9" name="Google Shape;13549;p38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0" name="Google Shape;13550;p38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1" name="Google Shape;13551;p38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2" name="Google Shape;13552;p38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3" name="Google Shape;13553;p38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4" name="Google Shape;13554;p38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5" name="Google Shape;13555;p38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6" name="Google Shape;13556;p38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7" name="Google Shape;13557;p38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8" name="Google Shape;13558;p38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9" name="Google Shape;13559;p38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0" name="Google Shape;13560;p38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1" name="Google Shape;13561;p38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2" name="Google Shape;13562;p38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3" name="Google Shape;13563;p38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4" name="Google Shape;13564;p38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5" name="Google Shape;13565;p38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6" name="Google Shape;13566;p38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7" name="Google Shape;13567;p38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8" name="Google Shape;13568;p38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9" name="Google Shape;13569;p38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0" name="Google Shape;13570;p38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1" name="Google Shape;13571;p38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2" name="Google Shape;13572;p38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73" name="Google Shape;13573;p38"/>
            <p:cNvGrpSpPr/>
            <p:nvPr/>
          </p:nvGrpSpPr>
          <p:grpSpPr>
            <a:xfrm flipH="1" rot="9899884">
              <a:off x="1390434" y="1991781"/>
              <a:ext cx="828202" cy="434209"/>
              <a:chOff x="981110" y="3041716"/>
              <a:chExt cx="557124" cy="292089"/>
            </a:xfrm>
          </p:grpSpPr>
          <p:sp>
            <p:nvSpPr>
              <p:cNvPr id="13574" name="Google Shape;13574;p38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5" name="Google Shape;13575;p38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6" name="Google Shape;13576;p38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7" name="Google Shape;13577;p38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8" name="Google Shape;13578;p38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9" name="Google Shape;13579;p38"/>
              <p:cNvSpPr/>
              <p:nvPr/>
            </p:nvSpPr>
            <p:spPr>
              <a:xfrm>
                <a:off x="1344229" y="3050314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0" name="Google Shape;13580;p38"/>
              <p:cNvSpPr/>
              <p:nvPr/>
            </p:nvSpPr>
            <p:spPr>
              <a:xfrm>
                <a:off x="1352225" y="3064273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1" name="Google Shape;13581;p38"/>
              <p:cNvSpPr/>
              <p:nvPr/>
            </p:nvSpPr>
            <p:spPr>
              <a:xfrm>
                <a:off x="1365528" y="3068477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2" name="Google Shape;13582;p38"/>
              <p:cNvSpPr/>
              <p:nvPr/>
            </p:nvSpPr>
            <p:spPr>
              <a:xfrm>
                <a:off x="1369974" y="3057931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3" name="Google Shape;13583;p38"/>
              <p:cNvSpPr/>
              <p:nvPr/>
            </p:nvSpPr>
            <p:spPr>
              <a:xfrm>
                <a:off x="1356671" y="3044111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4" name="Google Shape;13584;p38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5" name="Google Shape;13585;p38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6" name="Google Shape;13586;p38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7" name="Google Shape;13587;p38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8" name="Google Shape;13588;p38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9" name="Google Shape;13589;p38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0" name="Google Shape;13590;p38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1" name="Google Shape;13591;p38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2" name="Google Shape;13592;p38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3" name="Google Shape;13593;p38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4" name="Google Shape;13594;p38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5" name="Google Shape;13595;p38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6" name="Google Shape;13596;p38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7" name="Google Shape;13597;p38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8" name="Google Shape;13598;p38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9" name="Google Shape;13599;p38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0" name="Google Shape;13600;p38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1" name="Google Shape;13601;p38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2" name="Google Shape;13602;p38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3" name="Google Shape;13603;p38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4" name="Google Shape;13604;p38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5" name="Google Shape;13605;p38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6" name="Google Shape;13606;p38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7" name="Google Shape;13607;p38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608" name="Google Shape;13608;p38"/>
          <p:cNvGrpSpPr/>
          <p:nvPr/>
        </p:nvGrpSpPr>
        <p:grpSpPr>
          <a:xfrm>
            <a:off x="4642268" y="2993970"/>
            <a:ext cx="929718" cy="966146"/>
            <a:chOff x="1341481" y="1559635"/>
            <a:chExt cx="929718" cy="966146"/>
          </a:xfrm>
        </p:grpSpPr>
        <p:sp>
          <p:nvSpPr>
            <p:cNvPr id="13609" name="Google Shape;13609;p38"/>
            <p:cNvSpPr/>
            <p:nvPr/>
          </p:nvSpPr>
          <p:spPr>
            <a:xfrm>
              <a:off x="1409944" y="1584853"/>
              <a:ext cx="792900" cy="792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10" name="Google Shape;13610;p38"/>
            <p:cNvGrpSpPr/>
            <p:nvPr/>
          </p:nvGrpSpPr>
          <p:grpSpPr>
            <a:xfrm>
              <a:off x="1341481" y="1559635"/>
              <a:ext cx="929718" cy="695305"/>
              <a:chOff x="981110" y="3041515"/>
              <a:chExt cx="625399" cy="467715"/>
            </a:xfrm>
          </p:grpSpPr>
          <p:sp>
            <p:nvSpPr>
              <p:cNvPr id="13611" name="Google Shape;13611;p38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2" name="Google Shape;13612;p38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3" name="Google Shape;13613;p38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4" name="Google Shape;13614;p38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5" name="Google Shape;13615;p38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6" name="Google Shape;13616;p38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7" name="Google Shape;13617;p38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8" name="Google Shape;13618;p38"/>
              <p:cNvSpPr/>
              <p:nvPr/>
            </p:nvSpPr>
            <p:spPr>
              <a:xfrm>
                <a:off x="1342129" y="3041515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9" name="Google Shape;13619;p38"/>
              <p:cNvSpPr/>
              <p:nvPr/>
            </p:nvSpPr>
            <p:spPr>
              <a:xfrm>
                <a:off x="1350125" y="3055473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0" name="Google Shape;13620;p38"/>
              <p:cNvSpPr/>
              <p:nvPr/>
            </p:nvSpPr>
            <p:spPr>
              <a:xfrm>
                <a:off x="1363428" y="3060794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1" name="Google Shape;13621;p38"/>
              <p:cNvSpPr/>
              <p:nvPr/>
            </p:nvSpPr>
            <p:spPr>
              <a:xfrm>
                <a:off x="1367874" y="3056944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2" name="Google Shape;13622;p38"/>
              <p:cNvSpPr/>
              <p:nvPr/>
            </p:nvSpPr>
            <p:spPr>
              <a:xfrm>
                <a:off x="1354571" y="3044240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3" name="Google Shape;13623;p38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4" name="Google Shape;13624;p38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5" name="Google Shape;13625;p38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6" name="Google Shape;13626;p38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7" name="Google Shape;13627;p38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8" name="Google Shape;13628;p38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9" name="Google Shape;13629;p38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0" name="Google Shape;13630;p38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1" name="Google Shape;13631;p38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2" name="Google Shape;13632;p38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3" name="Google Shape;13633;p38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4" name="Google Shape;13634;p38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5" name="Google Shape;13635;p38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6" name="Google Shape;13636;p38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7" name="Google Shape;13637;p38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8" name="Google Shape;13638;p38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9" name="Google Shape;13639;p38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0" name="Google Shape;13640;p38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1" name="Google Shape;13641;p38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2" name="Google Shape;13642;p38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3" name="Google Shape;13643;p38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4" name="Google Shape;13644;p38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5" name="Google Shape;13645;p38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6" name="Google Shape;13646;p38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7" name="Google Shape;13647;p38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8" name="Google Shape;13648;p38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9" name="Google Shape;13649;p38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0" name="Google Shape;13650;p38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51" name="Google Shape;13651;p38"/>
            <p:cNvGrpSpPr/>
            <p:nvPr/>
          </p:nvGrpSpPr>
          <p:grpSpPr>
            <a:xfrm flipH="1" rot="9899884">
              <a:off x="1390434" y="1991781"/>
              <a:ext cx="828202" cy="434209"/>
              <a:chOff x="981110" y="3041716"/>
              <a:chExt cx="557124" cy="292089"/>
            </a:xfrm>
          </p:grpSpPr>
          <p:sp>
            <p:nvSpPr>
              <p:cNvPr id="13652" name="Google Shape;13652;p38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3" name="Google Shape;13653;p38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4" name="Google Shape;13654;p38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5" name="Google Shape;13655;p38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6" name="Google Shape;13656;p38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7" name="Google Shape;13657;p38"/>
              <p:cNvSpPr/>
              <p:nvPr/>
            </p:nvSpPr>
            <p:spPr>
              <a:xfrm>
                <a:off x="1344229" y="3050314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8" name="Google Shape;13658;p38"/>
              <p:cNvSpPr/>
              <p:nvPr/>
            </p:nvSpPr>
            <p:spPr>
              <a:xfrm>
                <a:off x="1352225" y="3064273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9" name="Google Shape;13659;p38"/>
              <p:cNvSpPr/>
              <p:nvPr/>
            </p:nvSpPr>
            <p:spPr>
              <a:xfrm>
                <a:off x="1365528" y="3068477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0" name="Google Shape;13660;p38"/>
              <p:cNvSpPr/>
              <p:nvPr/>
            </p:nvSpPr>
            <p:spPr>
              <a:xfrm>
                <a:off x="1369974" y="3057931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1" name="Google Shape;13661;p38"/>
              <p:cNvSpPr/>
              <p:nvPr/>
            </p:nvSpPr>
            <p:spPr>
              <a:xfrm>
                <a:off x="1356671" y="3044111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2" name="Google Shape;13662;p38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3" name="Google Shape;13663;p38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4" name="Google Shape;13664;p38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5" name="Google Shape;13665;p38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6" name="Google Shape;13666;p38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7" name="Google Shape;13667;p38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8" name="Google Shape;13668;p38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9" name="Google Shape;13669;p38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0" name="Google Shape;13670;p38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1" name="Google Shape;13671;p38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2" name="Google Shape;13672;p38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3" name="Google Shape;13673;p38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4" name="Google Shape;13674;p38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5" name="Google Shape;13675;p38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6" name="Google Shape;13676;p38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7" name="Google Shape;13677;p38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8" name="Google Shape;13678;p38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9" name="Google Shape;13679;p38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0" name="Google Shape;13680;p38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1" name="Google Shape;13681;p38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2" name="Google Shape;13682;p38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3" name="Google Shape;13683;p38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4" name="Google Shape;13684;p38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5" name="Google Shape;13685;p38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686" name="Google Shape;13686;p38"/>
          <p:cNvGrpSpPr/>
          <p:nvPr/>
        </p:nvGrpSpPr>
        <p:grpSpPr>
          <a:xfrm>
            <a:off x="1282894" y="1586187"/>
            <a:ext cx="929719" cy="966178"/>
            <a:chOff x="1341482" y="1559640"/>
            <a:chExt cx="929719" cy="966178"/>
          </a:xfrm>
        </p:grpSpPr>
        <p:sp>
          <p:nvSpPr>
            <p:cNvPr id="13687" name="Google Shape;13687;p38"/>
            <p:cNvSpPr/>
            <p:nvPr/>
          </p:nvSpPr>
          <p:spPr>
            <a:xfrm>
              <a:off x="1409944" y="1584853"/>
              <a:ext cx="792785" cy="792785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88" name="Google Shape;13688;p38"/>
            <p:cNvGrpSpPr/>
            <p:nvPr/>
          </p:nvGrpSpPr>
          <p:grpSpPr>
            <a:xfrm>
              <a:off x="1341482" y="1559640"/>
              <a:ext cx="929719" cy="695306"/>
              <a:chOff x="981110" y="3041515"/>
              <a:chExt cx="625399" cy="467715"/>
            </a:xfrm>
          </p:grpSpPr>
          <p:sp>
            <p:nvSpPr>
              <p:cNvPr id="13689" name="Google Shape;13689;p38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0" name="Google Shape;13690;p38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1" name="Google Shape;13691;p38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2" name="Google Shape;13692;p38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3" name="Google Shape;13693;p38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4" name="Google Shape;13694;p38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5" name="Google Shape;13695;p38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6" name="Google Shape;13696;p38"/>
              <p:cNvSpPr/>
              <p:nvPr/>
            </p:nvSpPr>
            <p:spPr>
              <a:xfrm>
                <a:off x="1342129" y="3041515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7" name="Google Shape;13697;p38"/>
              <p:cNvSpPr/>
              <p:nvPr/>
            </p:nvSpPr>
            <p:spPr>
              <a:xfrm>
                <a:off x="1350125" y="3055473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8" name="Google Shape;13698;p38"/>
              <p:cNvSpPr/>
              <p:nvPr/>
            </p:nvSpPr>
            <p:spPr>
              <a:xfrm>
                <a:off x="1363428" y="3060794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9" name="Google Shape;13699;p38"/>
              <p:cNvSpPr/>
              <p:nvPr/>
            </p:nvSpPr>
            <p:spPr>
              <a:xfrm>
                <a:off x="1367874" y="3056944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0" name="Google Shape;13700;p38"/>
              <p:cNvSpPr/>
              <p:nvPr/>
            </p:nvSpPr>
            <p:spPr>
              <a:xfrm>
                <a:off x="1354571" y="3044240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1" name="Google Shape;13701;p38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2" name="Google Shape;13702;p38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3" name="Google Shape;13703;p38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4" name="Google Shape;13704;p38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5" name="Google Shape;13705;p38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6" name="Google Shape;13706;p38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7" name="Google Shape;13707;p38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8" name="Google Shape;13708;p38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9" name="Google Shape;13709;p38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0" name="Google Shape;13710;p38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1" name="Google Shape;13711;p38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2" name="Google Shape;13712;p38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3" name="Google Shape;13713;p38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4" name="Google Shape;13714;p38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5" name="Google Shape;13715;p38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6" name="Google Shape;13716;p38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7" name="Google Shape;13717;p38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8" name="Google Shape;13718;p38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9" name="Google Shape;13719;p38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0" name="Google Shape;13720;p38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1" name="Google Shape;13721;p38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2" name="Google Shape;13722;p38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3" name="Google Shape;13723;p38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4" name="Google Shape;13724;p38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5" name="Google Shape;13725;p38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6" name="Google Shape;13726;p38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7" name="Google Shape;13727;p38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8" name="Google Shape;13728;p38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729" name="Google Shape;13729;p38"/>
            <p:cNvGrpSpPr/>
            <p:nvPr/>
          </p:nvGrpSpPr>
          <p:grpSpPr>
            <a:xfrm flipH="1" rot="9899834">
              <a:off x="1390358" y="1991817"/>
              <a:ext cx="828195" cy="434205"/>
              <a:chOff x="981110" y="3041716"/>
              <a:chExt cx="557124" cy="292089"/>
            </a:xfrm>
          </p:grpSpPr>
          <p:sp>
            <p:nvSpPr>
              <p:cNvPr id="13730" name="Google Shape;13730;p38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1" name="Google Shape;13731;p38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2" name="Google Shape;13732;p38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3" name="Google Shape;13733;p38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4" name="Google Shape;13734;p38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5" name="Google Shape;13735;p38"/>
              <p:cNvSpPr/>
              <p:nvPr/>
            </p:nvSpPr>
            <p:spPr>
              <a:xfrm>
                <a:off x="1344229" y="3050314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6" name="Google Shape;13736;p38"/>
              <p:cNvSpPr/>
              <p:nvPr/>
            </p:nvSpPr>
            <p:spPr>
              <a:xfrm>
                <a:off x="1352225" y="3064273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7" name="Google Shape;13737;p38"/>
              <p:cNvSpPr/>
              <p:nvPr/>
            </p:nvSpPr>
            <p:spPr>
              <a:xfrm>
                <a:off x="1365528" y="3068477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8" name="Google Shape;13738;p38"/>
              <p:cNvSpPr/>
              <p:nvPr/>
            </p:nvSpPr>
            <p:spPr>
              <a:xfrm>
                <a:off x="1369974" y="3057931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9" name="Google Shape;13739;p38"/>
              <p:cNvSpPr/>
              <p:nvPr/>
            </p:nvSpPr>
            <p:spPr>
              <a:xfrm>
                <a:off x="1356671" y="3044111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0" name="Google Shape;13740;p38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1" name="Google Shape;13741;p38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2" name="Google Shape;13742;p38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3" name="Google Shape;13743;p38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4" name="Google Shape;13744;p38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5" name="Google Shape;13745;p38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6" name="Google Shape;13746;p38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7" name="Google Shape;13747;p38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8" name="Google Shape;13748;p38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9" name="Google Shape;13749;p38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38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38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38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3" name="Google Shape;13753;p38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4" name="Google Shape;13754;p38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5" name="Google Shape;13755;p38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6" name="Google Shape;13756;p38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7" name="Google Shape;13757;p38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8" name="Google Shape;13758;p38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38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38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38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38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38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764" name="Google Shape;13764;p38"/>
          <p:cNvSpPr txBox="1"/>
          <p:nvPr>
            <p:ph type="title"/>
          </p:nvPr>
        </p:nvSpPr>
        <p:spPr>
          <a:xfrm>
            <a:off x="72000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3765" name="Google Shape;13765;p38"/>
          <p:cNvSpPr txBox="1"/>
          <p:nvPr>
            <p:ph idx="1" type="subTitle"/>
          </p:nvPr>
        </p:nvSpPr>
        <p:spPr>
          <a:xfrm>
            <a:off x="2284875" y="3280900"/>
            <a:ext cx="2197500" cy="628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People are healthier in cities that have more green space (city parks).</a:t>
            </a:r>
            <a:endParaRPr/>
          </a:p>
        </p:txBody>
      </p:sp>
      <p:sp>
        <p:nvSpPr>
          <p:cNvPr id="13766" name="Google Shape;13766;p38"/>
          <p:cNvSpPr txBox="1"/>
          <p:nvPr>
            <p:ph idx="2" type="title"/>
          </p:nvPr>
        </p:nvSpPr>
        <p:spPr>
          <a:xfrm>
            <a:off x="2308159" y="1576650"/>
            <a:ext cx="2197500" cy="371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	</a:t>
            </a:r>
            <a:endParaRPr/>
          </a:p>
        </p:txBody>
      </p:sp>
      <p:sp>
        <p:nvSpPr>
          <p:cNvPr id="13767" name="Google Shape;13767;p38"/>
          <p:cNvSpPr txBox="1"/>
          <p:nvPr>
            <p:ph idx="3" type="title"/>
          </p:nvPr>
        </p:nvSpPr>
        <p:spPr>
          <a:xfrm>
            <a:off x="2124975" y="2588700"/>
            <a:ext cx="2517300" cy="790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Hypothesis	 &amp; Research Questions</a:t>
            </a:r>
            <a:endParaRPr sz="1800"/>
          </a:p>
        </p:txBody>
      </p:sp>
      <p:sp>
        <p:nvSpPr>
          <p:cNvPr id="13768" name="Google Shape;13768;p38"/>
          <p:cNvSpPr txBox="1"/>
          <p:nvPr>
            <p:ph idx="5" type="title"/>
          </p:nvPr>
        </p:nvSpPr>
        <p:spPr>
          <a:xfrm>
            <a:off x="5503675" y="1319550"/>
            <a:ext cx="2517300" cy="628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sz="1800"/>
              <a:t>Analysis - The Story</a:t>
            </a:r>
            <a:endParaRPr sz="1800"/>
          </a:p>
        </p:txBody>
      </p:sp>
      <p:sp>
        <p:nvSpPr>
          <p:cNvPr id="13769" name="Google Shape;13769;p38"/>
          <p:cNvSpPr txBox="1"/>
          <p:nvPr>
            <p:ph idx="6" type="subTitle"/>
          </p:nvPr>
        </p:nvSpPr>
        <p:spPr>
          <a:xfrm>
            <a:off x="5663600" y="1957650"/>
            <a:ext cx="2517300" cy="468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Illustrated with Visualizations</a:t>
            </a:r>
            <a:endParaRPr/>
          </a:p>
        </p:txBody>
      </p:sp>
      <p:sp>
        <p:nvSpPr>
          <p:cNvPr id="13770" name="Google Shape;13770;p38"/>
          <p:cNvSpPr txBox="1"/>
          <p:nvPr>
            <p:ph idx="7" type="title"/>
          </p:nvPr>
        </p:nvSpPr>
        <p:spPr>
          <a:xfrm>
            <a:off x="5629109" y="2798238"/>
            <a:ext cx="2197500" cy="371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Next Steps</a:t>
            </a:r>
            <a:endParaRPr/>
          </a:p>
        </p:txBody>
      </p:sp>
      <p:sp>
        <p:nvSpPr>
          <p:cNvPr id="13771" name="Google Shape;13771;p38"/>
          <p:cNvSpPr txBox="1"/>
          <p:nvPr>
            <p:ph idx="8" type="subTitle"/>
          </p:nvPr>
        </p:nvSpPr>
        <p:spPr>
          <a:xfrm>
            <a:off x="5707095" y="3242888"/>
            <a:ext cx="2197500" cy="468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can use green spaces to be healthier</a:t>
            </a:r>
            <a:endParaRPr/>
          </a:p>
        </p:txBody>
      </p:sp>
      <p:sp>
        <p:nvSpPr>
          <p:cNvPr id="13772" name="Google Shape;13772;p38"/>
          <p:cNvSpPr txBox="1"/>
          <p:nvPr>
            <p:ph idx="9" type="title"/>
          </p:nvPr>
        </p:nvSpPr>
        <p:spPr>
          <a:xfrm>
            <a:off x="1339753" y="1812274"/>
            <a:ext cx="816000" cy="396000"/>
          </a:xfrm>
          <a:prstGeom prst="rect">
            <a:avLst/>
          </a:prstGeom>
        </p:spPr>
        <p:txBody>
          <a:bodyPr anchorCtr="0" anchor="ctr" bIns="4570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773" name="Google Shape;13773;p38"/>
          <p:cNvSpPr txBox="1"/>
          <p:nvPr>
            <p:ph idx="14" type="title"/>
          </p:nvPr>
        </p:nvSpPr>
        <p:spPr>
          <a:xfrm>
            <a:off x="4698780" y="1813624"/>
            <a:ext cx="812400" cy="393300"/>
          </a:xfrm>
          <a:prstGeom prst="rect">
            <a:avLst/>
          </a:prstGeom>
        </p:spPr>
        <p:txBody>
          <a:bodyPr anchorCtr="0" anchor="ctr" bIns="4570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774" name="Google Shape;13774;p38"/>
          <p:cNvSpPr txBox="1"/>
          <p:nvPr>
            <p:ph idx="15" type="title"/>
          </p:nvPr>
        </p:nvSpPr>
        <p:spPr>
          <a:xfrm>
            <a:off x="4698780" y="3219720"/>
            <a:ext cx="812400" cy="393300"/>
          </a:xfrm>
          <a:prstGeom prst="rect">
            <a:avLst/>
          </a:prstGeom>
        </p:spPr>
        <p:txBody>
          <a:bodyPr anchorCtr="0" anchor="ctr" bIns="4570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3775" name="Google Shape;13775;p38"/>
          <p:cNvGrpSpPr/>
          <p:nvPr/>
        </p:nvGrpSpPr>
        <p:grpSpPr>
          <a:xfrm>
            <a:off x="1282892" y="2993970"/>
            <a:ext cx="929718" cy="966146"/>
            <a:chOff x="1341481" y="1559635"/>
            <a:chExt cx="929718" cy="966146"/>
          </a:xfrm>
        </p:grpSpPr>
        <p:sp>
          <p:nvSpPr>
            <p:cNvPr id="13776" name="Google Shape;13776;p38"/>
            <p:cNvSpPr/>
            <p:nvPr/>
          </p:nvSpPr>
          <p:spPr>
            <a:xfrm>
              <a:off x="1409944" y="1584853"/>
              <a:ext cx="792900" cy="792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77" name="Google Shape;13777;p38"/>
            <p:cNvGrpSpPr/>
            <p:nvPr/>
          </p:nvGrpSpPr>
          <p:grpSpPr>
            <a:xfrm>
              <a:off x="1341481" y="1559635"/>
              <a:ext cx="929718" cy="695305"/>
              <a:chOff x="981110" y="3041515"/>
              <a:chExt cx="625399" cy="467715"/>
            </a:xfrm>
          </p:grpSpPr>
          <p:sp>
            <p:nvSpPr>
              <p:cNvPr id="13778" name="Google Shape;13778;p38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9" name="Google Shape;13779;p38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0" name="Google Shape;13780;p38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1" name="Google Shape;13781;p38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2" name="Google Shape;13782;p38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3" name="Google Shape;13783;p38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4" name="Google Shape;13784;p38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5" name="Google Shape;13785;p38"/>
              <p:cNvSpPr/>
              <p:nvPr/>
            </p:nvSpPr>
            <p:spPr>
              <a:xfrm>
                <a:off x="1342129" y="3041515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6" name="Google Shape;13786;p38"/>
              <p:cNvSpPr/>
              <p:nvPr/>
            </p:nvSpPr>
            <p:spPr>
              <a:xfrm>
                <a:off x="1350125" y="3055473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7" name="Google Shape;13787;p38"/>
              <p:cNvSpPr/>
              <p:nvPr/>
            </p:nvSpPr>
            <p:spPr>
              <a:xfrm>
                <a:off x="1363428" y="3060794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8" name="Google Shape;13788;p38"/>
              <p:cNvSpPr/>
              <p:nvPr/>
            </p:nvSpPr>
            <p:spPr>
              <a:xfrm>
                <a:off x="1367874" y="3056944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9" name="Google Shape;13789;p38"/>
              <p:cNvSpPr/>
              <p:nvPr/>
            </p:nvSpPr>
            <p:spPr>
              <a:xfrm>
                <a:off x="1354571" y="3044240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0" name="Google Shape;13790;p38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1" name="Google Shape;13791;p38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2" name="Google Shape;13792;p38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3" name="Google Shape;13793;p38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4" name="Google Shape;13794;p38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5" name="Google Shape;13795;p38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6" name="Google Shape;13796;p38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7" name="Google Shape;13797;p38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8" name="Google Shape;13798;p38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9" name="Google Shape;13799;p38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0" name="Google Shape;13800;p38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1" name="Google Shape;13801;p38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2" name="Google Shape;13802;p38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3" name="Google Shape;13803;p38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4" name="Google Shape;13804;p38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5" name="Google Shape;13805;p38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6" name="Google Shape;13806;p38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7" name="Google Shape;13807;p38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8" name="Google Shape;13808;p38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9" name="Google Shape;13809;p38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0" name="Google Shape;13810;p38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1" name="Google Shape;13811;p38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2" name="Google Shape;13812;p38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3" name="Google Shape;13813;p38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4" name="Google Shape;13814;p38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5" name="Google Shape;13815;p38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6" name="Google Shape;13816;p38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7" name="Google Shape;13817;p38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18" name="Google Shape;13818;p38"/>
            <p:cNvGrpSpPr/>
            <p:nvPr/>
          </p:nvGrpSpPr>
          <p:grpSpPr>
            <a:xfrm flipH="1" rot="9899884">
              <a:off x="1390434" y="1991781"/>
              <a:ext cx="828202" cy="434209"/>
              <a:chOff x="981110" y="3041716"/>
              <a:chExt cx="557124" cy="292089"/>
            </a:xfrm>
          </p:grpSpPr>
          <p:sp>
            <p:nvSpPr>
              <p:cNvPr id="13819" name="Google Shape;13819;p38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0" name="Google Shape;13820;p38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1" name="Google Shape;13821;p38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2" name="Google Shape;13822;p38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3" name="Google Shape;13823;p38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4" name="Google Shape;13824;p38"/>
              <p:cNvSpPr/>
              <p:nvPr/>
            </p:nvSpPr>
            <p:spPr>
              <a:xfrm>
                <a:off x="1344229" y="3050314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5" name="Google Shape;13825;p38"/>
              <p:cNvSpPr/>
              <p:nvPr/>
            </p:nvSpPr>
            <p:spPr>
              <a:xfrm>
                <a:off x="1352225" y="3064273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6" name="Google Shape;13826;p38"/>
              <p:cNvSpPr/>
              <p:nvPr/>
            </p:nvSpPr>
            <p:spPr>
              <a:xfrm>
                <a:off x="1365528" y="3068477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7" name="Google Shape;13827;p38"/>
              <p:cNvSpPr/>
              <p:nvPr/>
            </p:nvSpPr>
            <p:spPr>
              <a:xfrm>
                <a:off x="1369974" y="3057931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8" name="Google Shape;13828;p38"/>
              <p:cNvSpPr/>
              <p:nvPr/>
            </p:nvSpPr>
            <p:spPr>
              <a:xfrm>
                <a:off x="1356671" y="3044111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9" name="Google Shape;13829;p38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0" name="Google Shape;13830;p38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1" name="Google Shape;13831;p38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2" name="Google Shape;13832;p38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3" name="Google Shape;13833;p38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4" name="Google Shape;13834;p38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5" name="Google Shape;13835;p38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6" name="Google Shape;13836;p38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7" name="Google Shape;13837;p38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8" name="Google Shape;13838;p38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9" name="Google Shape;13839;p38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0" name="Google Shape;13840;p38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1" name="Google Shape;13841;p38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2" name="Google Shape;13842;p38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3" name="Google Shape;13843;p38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4" name="Google Shape;13844;p38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5" name="Google Shape;13845;p38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6" name="Google Shape;13846;p38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7" name="Google Shape;13847;p38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8" name="Google Shape;13848;p38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9" name="Google Shape;13849;p38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0" name="Google Shape;13850;p38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1" name="Google Shape;13851;p38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2" name="Google Shape;13852;p38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853" name="Google Shape;13853;p38"/>
          <p:cNvSpPr txBox="1"/>
          <p:nvPr>
            <p:ph idx="13" type="title"/>
          </p:nvPr>
        </p:nvSpPr>
        <p:spPr>
          <a:xfrm>
            <a:off x="1339753" y="3219725"/>
            <a:ext cx="816000" cy="393300"/>
          </a:xfrm>
          <a:prstGeom prst="rect">
            <a:avLst/>
          </a:prstGeom>
        </p:spPr>
        <p:txBody>
          <a:bodyPr anchorCtr="0" anchor="ctr" bIns="4570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3854" name="Google Shape;13854;p38"/>
          <p:cNvGrpSpPr/>
          <p:nvPr/>
        </p:nvGrpSpPr>
        <p:grpSpPr>
          <a:xfrm>
            <a:off x="99911" y="498874"/>
            <a:ext cx="1242142" cy="4107744"/>
            <a:chOff x="168533" y="1971897"/>
            <a:chExt cx="690194" cy="2282460"/>
          </a:xfrm>
        </p:grpSpPr>
        <p:sp>
          <p:nvSpPr>
            <p:cNvPr id="13855" name="Google Shape;13855;p38"/>
            <p:cNvSpPr/>
            <p:nvPr/>
          </p:nvSpPr>
          <p:spPr>
            <a:xfrm>
              <a:off x="488780" y="2057956"/>
              <a:ext cx="49699" cy="20438"/>
            </a:xfrm>
            <a:custGeom>
              <a:rect b="b" l="l" r="r" t="t"/>
              <a:pathLst>
                <a:path extrusionOk="0" h="593" w="1442">
                  <a:moveTo>
                    <a:pt x="721" y="0"/>
                  </a:moveTo>
                  <a:lnTo>
                    <a:pt x="0" y="592"/>
                  </a:lnTo>
                  <a:lnTo>
                    <a:pt x="1442" y="59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38"/>
            <p:cNvSpPr/>
            <p:nvPr/>
          </p:nvSpPr>
          <p:spPr>
            <a:xfrm>
              <a:off x="501187" y="2017150"/>
              <a:ext cx="24884" cy="53248"/>
            </a:xfrm>
            <a:custGeom>
              <a:rect b="b" l="l" r="r" t="t"/>
              <a:pathLst>
                <a:path extrusionOk="0" h="1545" w="722">
                  <a:moveTo>
                    <a:pt x="361" y="0"/>
                  </a:moveTo>
                  <a:lnTo>
                    <a:pt x="1" y="618"/>
                  </a:lnTo>
                  <a:lnTo>
                    <a:pt x="258" y="901"/>
                  </a:lnTo>
                  <a:lnTo>
                    <a:pt x="258" y="1545"/>
                  </a:lnTo>
                  <a:lnTo>
                    <a:pt x="464" y="1545"/>
                  </a:lnTo>
                  <a:lnTo>
                    <a:pt x="464" y="901"/>
                  </a:lnTo>
                  <a:lnTo>
                    <a:pt x="721" y="618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57" name="Google Shape;13857;p38"/>
            <p:cNvGrpSpPr/>
            <p:nvPr/>
          </p:nvGrpSpPr>
          <p:grpSpPr>
            <a:xfrm>
              <a:off x="168533" y="1971897"/>
              <a:ext cx="690194" cy="2282460"/>
              <a:chOff x="168533" y="1971897"/>
              <a:chExt cx="690194" cy="2282460"/>
            </a:xfrm>
          </p:grpSpPr>
          <p:sp>
            <p:nvSpPr>
              <p:cNvPr id="13858" name="Google Shape;13858;p38"/>
              <p:cNvSpPr/>
              <p:nvPr/>
            </p:nvSpPr>
            <p:spPr>
              <a:xfrm>
                <a:off x="488780" y="2078359"/>
                <a:ext cx="49699" cy="901294"/>
              </a:xfrm>
              <a:custGeom>
                <a:rect b="b" l="l" r="r" t="t"/>
                <a:pathLst>
                  <a:path extrusionOk="0" h="26151" w="1442">
                    <a:moveTo>
                      <a:pt x="0" y="0"/>
                    </a:moveTo>
                    <a:lnTo>
                      <a:pt x="0" y="26151"/>
                    </a:lnTo>
                    <a:lnTo>
                      <a:pt x="1442" y="26151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9" name="Google Shape;13859;p38"/>
              <p:cNvSpPr/>
              <p:nvPr/>
            </p:nvSpPr>
            <p:spPr>
              <a:xfrm>
                <a:off x="465723" y="2979611"/>
                <a:ext cx="95813" cy="408996"/>
              </a:xfrm>
              <a:custGeom>
                <a:rect b="b" l="l" r="r" t="t"/>
                <a:pathLst>
                  <a:path extrusionOk="0" h="11867" w="2780">
                    <a:moveTo>
                      <a:pt x="515" y="1"/>
                    </a:moveTo>
                    <a:lnTo>
                      <a:pt x="0" y="11866"/>
                    </a:lnTo>
                    <a:lnTo>
                      <a:pt x="2780" y="11866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0" name="Google Shape;13860;p38"/>
              <p:cNvSpPr/>
              <p:nvPr/>
            </p:nvSpPr>
            <p:spPr>
              <a:xfrm>
                <a:off x="420471" y="3388569"/>
                <a:ext cx="186318" cy="776221"/>
              </a:xfrm>
              <a:custGeom>
                <a:rect b="b" l="l" r="r" t="t"/>
                <a:pathLst>
                  <a:path extrusionOk="0" h="22522" w="5406">
                    <a:moveTo>
                      <a:pt x="927" y="0"/>
                    </a:moveTo>
                    <a:lnTo>
                      <a:pt x="0" y="22521"/>
                    </a:lnTo>
                    <a:lnTo>
                      <a:pt x="5406" y="22521"/>
                    </a:lnTo>
                    <a:lnTo>
                      <a:pt x="4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1" name="Google Shape;13861;p38"/>
              <p:cNvSpPr/>
              <p:nvPr/>
            </p:nvSpPr>
            <p:spPr>
              <a:xfrm>
                <a:off x="357469" y="4164749"/>
                <a:ext cx="312287" cy="36395"/>
              </a:xfrm>
              <a:custGeom>
                <a:rect b="b" l="l" r="r" t="t"/>
                <a:pathLst>
                  <a:path extrusionOk="0" h="1056" w="9061">
                    <a:moveTo>
                      <a:pt x="1031" y="0"/>
                    </a:moveTo>
                    <a:cubicBezTo>
                      <a:pt x="464" y="0"/>
                      <a:pt x="1" y="464"/>
                      <a:pt x="1" y="1056"/>
                    </a:cubicBezTo>
                    <a:lnTo>
                      <a:pt x="9061" y="1056"/>
                    </a:lnTo>
                    <a:cubicBezTo>
                      <a:pt x="9061" y="464"/>
                      <a:pt x="8598" y="0"/>
                      <a:pt x="8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2" name="Google Shape;13862;p38"/>
              <p:cNvSpPr/>
              <p:nvPr/>
            </p:nvSpPr>
            <p:spPr>
              <a:xfrm>
                <a:off x="279406" y="4201109"/>
                <a:ext cx="468414" cy="53248"/>
              </a:xfrm>
              <a:custGeom>
                <a:rect b="b" l="l" r="r" t="t"/>
                <a:pathLst>
                  <a:path extrusionOk="0" h="1545" w="13591">
                    <a:moveTo>
                      <a:pt x="1571" y="1"/>
                    </a:moveTo>
                    <a:cubicBezTo>
                      <a:pt x="696" y="1"/>
                      <a:pt x="1" y="696"/>
                      <a:pt x="1" y="1545"/>
                    </a:cubicBezTo>
                    <a:lnTo>
                      <a:pt x="13591" y="1545"/>
                    </a:lnTo>
                    <a:cubicBezTo>
                      <a:pt x="13591" y="696"/>
                      <a:pt x="12896" y="1"/>
                      <a:pt x="120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3" name="Google Shape;13863;p38"/>
              <p:cNvSpPr/>
              <p:nvPr/>
            </p:nvSpPr>
            <p:spPr>
              <a:xfrm>
                <a:off x="473684" y="2628347"/>
                <a:ext cx="79890" cy="10650"/>
              </a:xfrm>
              <a:custGeom>
                <a:rect b="b" l="l" r="r" t="t"/>
                <a:pathLst>
                  <a:path extrusionOk="0" h="309" w="2318">
                    <a:moveTo>
                      <a:pt x="155" y="0"/>
                    </a:moveTo>
                    <a:cubicBezTo>
                      <a:pt x="78" y="0"/>
                      <a:pt x="1" y="52"/>
                      <a:pt x="1" y="155"/>
                    </a:cubicBezTo>
                    <a:cubicBezTo>
                      <a:pt x="1" y="232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32"/>
                      <a:pt x="2317" y="155"/>
                    </a:cubicBezTo>
                    <a:cubicBezTo>
                      <a:pt x="2317" y="52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4" name="Google Shape;13864;p38"/>
              <p:cNvSpPr/>
              <p:nvPr/>
            </p:nvSpPr>
            <p:spPr>
              <a:xfrm>
                <a:off x="473684" y="2653161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1"/>
                    </a:moveTo>
                    <a:cubicBezTo>
                      <a:pt x="78" y="1"/>
                      <a:pt x="1" y="78"/>
                      <a:pt x="1" y="155"/>
                    </a:cubicBezTo>
                    <a:cubicBezTo>
                      <a:pt x="1" y="232"/>
                      <a:pt x="78" y="310"/>
                      <a:pt x="155" y="310"/>
                    </a:cubicBezTo>
                    <a:lnTo>
                      <a:pt x="2163" y="310"/>
                    </a:lnTo>
                    <a:cubicBezTo>
                      <a:pt x="2240" y="310"/>
                      <a:pt x="2317" y="232"/>
                      <a:pt x="2317" y="155"/>
                    </a:cubicBezTo>
                    <a:cubicBezTo>
                      <a:pt x="2317" y="78"/>
                      <a:pt x="2240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5" name="Google Shape;13865;p38"/>
              <p:cNvSpPr/>
              <p:nvPr/>
            </p:nvSpPr>
            <p:spPr>
              <a:xfrm>
                <a:off x="473684" y="2678010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0"/>
                    </a:moveTo>
                    <a:cubicBezTo>
                      <a:pt x="78" y="0"/>
                      <a:pt x="1" y="78"/>
                      <a:pt x="1" y="155"/>
                    </a:cubicBezTo>
                    <a:cubicBezTo>
                      <a:pt x="1" y="258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58"/>
                      <a:pt x="2317" y="155"/>
                    </a:cubicBezTo>
                    <a:cubicBezTo>
                      <a:pt x="2317" y="78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6" name="Google Shape;13866;p38"/>
              <p:cNvSpPr/>
              <p:nvPr/>
            </p:nvSpPr>
            <p:spPr>
              <a:xfrm>
                <a:off x="559743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284" y="0"/>
                    </a:moveTo>
                    <a:cubicBezTo>
                      <a:pt x="129" y="0"/>
                      <a:pt x="0" y="129"/>
                      <a:pt x="0" y="283"/>
                    </a:cubicBezTo>
                    <a:lnTo>
                      <a:pt x="0" y="12175"/>
                    </a:lnTo>
                    <a:cubicBezTo>
                      <a:pt x="0" y="12329"/>
                      <a:pt x="129" y="12458"/>
                      <a:pt x="284" y="12458"/>
                    </a:cubicBezTo>
                    <a:lnTo>
                      <a:pt x="2574" y="12458"/>
                    </a:lnTo>
                    <a:cubicBezTo>
                      <a:pt x="2651" y="12458"/>
                      <a:pt x="2729" y="12432"/>
                      <a:pt x="2780" y="12355"/>
                    </a:cubicBezTo>
                    <a:lnTo>
                      <a:pt x="5405" y="9729"/>
                    </a:lnTo>
                    <a:cubicBezTo>
                      <a:pt x="5483" y="9678"/>
                      <a:pt x="5508" y="9601"/>
                      <a:pt x="5508" y="9523"/>
                    </a:cubicBezTo>
                    <a:lnTo>
                      <a:pt x="5508" y="6229"/>
                    </a:lnTo>
                    <a:cubicBezTo>
                      <a:pt x="5508" y="6075"/>
                      <a:pt x="5380" y="5946"/>
                      <a:pt x="5225" y="5946"/>
                    </a:cubicBezTo>
                    <a:cubicBezTo>
                      <a:pt x="5045" y="5946"/>
                      <a:pt x="4916" y="6075"/>
                      <a:pt x="4916" y="6229"/>
                    </a:cubicBezTo>
                    <a:lnTo>
                      <a:pt x="4916" y="9395"/>
                    </a:lnTo>
                    <a:lnTo>
                      <a:pt x="2446" y="11866"/>
                    </a:lnTo>
                    <a:lnTo>
                      <a:pt x="567" y="11866"/>
                    </a:lnTo>
                    <a:lnTo>
                      <a:pt x="567" y="283"/>
                    </a:lnTo>
                    <a:cubicBezTo>
                      <a:pt x="567" y="129"/>
                      <a:pt x="438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7" name="Google Shape;13867;p38"/>
              <p:cNvSpPr/>
              <p:nvPr/>
            </p:nvSpPr>
            <p:spPr>
              <a:xfrm>
                <a:off x="277649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5225" y="0"/>
                    </a:moveTo>
                    <a:cubicBezTo>
                      <a:pt x="5071" y="0"/>
                      <a:pt x="4942" y="129"/>
                      <a:pt x="4942" y="283"/>
                    </a:cubicBezTo>
                    <a:lnTo>
                      <a:pt x="4942" y="11866"/>
                    </a:lnTo>
                    <a:lnTo>
                      <a:pt x="3063" y="11866"/>
                    </a:lnTo>
                    <a:lnTo>
                      <a:pt x="593" y="9395"/>
                    </a:lnTo>
                    <a:lnTo>
                      <a:pt x="593" y="6229"/>
                    </a:lnTo>
                    <a:cubicBezTo>
                      <a:pt x="593" y="6075"/>
                      <a:pt x="464" y="5946"/>
                      <a:pt x="284" y="5946"/>
                    </a:cubicBezTo>
                    <a:cubicBezTo>
                      <a:pt x="129" y="5946"/>
                      <a:pt x="1" y="6075"/>
                      <a:pt x="1" y="6229"/>
                    </a:cubicBezTo>
                    <a:lnTo>
                      <a:pt x="1" y="9523"/>
                    </a:lnTo>
                    <a:cubicBezTo>
                      <a:pt x="1" y="9601"/>
                      <a:pt x="26" y="9678"/>
                      <a:pt x="103" y="9729"/>
                    </a:cubicBezTo>
                    <a:lnTo>
                      <a:pt x="2729" y="12355"/>
                    </a:lnTo>
                    <a:cubicBezTo>
                      <a:pt x="2780" y="12432"/>
                      <a:pt x="2857" y="12458"/>
                      <a:pt x="2935" y="12458"/>
                    </a:cubicBezTo>
                    <a:lnTo>
                      <a:pt x="5225" y="12458"/>
                    </a:lnTo>
                    <a:cubicBezTo>
                      <a:pt x="5380" y="12458"/>
                      <a:pt x="5509" y="12329"/>
                      <a:pt x="5509" y="12175"/>
                    </a:cubicBezTo>
                    <a:lnTo>
                      <a:pt x="5509" y="283"/>
                    </a:lnTo>
                    <a:cubicBezTo>
                      <a:pt x="5509" y="129"/>
                      <a:pt x="5380" y="0"/>
                      <a:pt x="5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8" name="Google Shape;13868;p38"/>
              <p:cNvSpPr/>
              <p:nvPr/>
            </p:nvSpPr>
            <p:spPr>
              <a:xfrm>
                <a:off x="552643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3"/>
                    </a:cubicBezTo>
                    <a:cubicBezTo>
                      <a:pt x="0" y="746"/>
                      <a:pt x="206" y="952"/>
                      <a:pt x="490" y="952"/>
                    </a:cubicBezTo>
                    <a:cubicBezTo>
                      <a:pt x="747" y="952"/>
                      <a:pt x="979" y="746"/>
                      <a:pt x="979" y="463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9" name="Google Shape;13869;p38"/>
              <p:cNvSpPr/>
              <p:nvPr/>
            </p:nvSpPr>
            <p:spPr>
              <a:xfrm>
                <a:off x="440874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3"/>
                    </a:cubicBezTo>
                    <a:cubicBezTo>
                      <a:pt x="0" y="746"/>
                      <a:pt x="232" y="952"/>
                      <a:pt x="489" y="952"/>
                    </a:cubicBezTo>
                    <a:cubicBezTo>
                      <a:pt x="773" y="952"/>
                      <a:pt x="978" y="746"/>
                      <a:pt x="978" y="463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0" name="Google Shape;13870;p38"/>
              <p:cNvSpPr/>
              <p:nvPr/>
            </p:nvSpPr>
            <p:spPr>
              <a:xfrm>
                <a:off x="552643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90"/>
                    </a:cubicBezTo>
                    <a:cubicBezTo>
                      <a:pt x="0" y="747"/>
                      <a:pt x="206" y="979"/>
                      <a:pt x="490" y="979"/>
                    </a:cubicBezTo>
                    <a:cubicBezTo>
                      <a:pt x="747" y="979"/>
                      <a:pt x="979" y="747"/>
                      <a:pt x="979" y="490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1" name="Google Shape;13871;p38"/>
              <p:cNvSpPr/>
              <p:nvPr/>
            </p:nvSpPr>
            <p:spPr>
              <a:xfrm>
                <a:off x="538444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2" name="Google Shape;13872;p38"/>
              <p:cNvSpPr/>
              <p:nvPr/>
            </p:nvSpPr>
            <p:spPr>
              <a:xfrm>
                <a:off x="440874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90"/>
                    </a:cubicBezTo>
                    <a:cubicBezTo>
                      <a:pt x="0" y="747"/>
                      <a:pt x="232" y="979"/>
                      <a:pt x="489" y="979"/>
                    </a:cubicBezTo>
                    <a:cubicBezTo>
                      <a:pt x="773" y="979"/>
                      <a:pt x="978" y="747"/>
                      <a:pt x="978" y="490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3" name="Google Shape;13873;p38"/>
              <p:cNvSpPr/>
              <p:nvPr/>
            </p:nvSpPr>
            <p:spPr>
              <a:xfrm>
                <a:off x="457727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4" name="Google Shape;13874;p38"/>
              <p:cNvSpPr/>
              <p:nvPr/>
            </p:nvSpPr>
            <p:spPr>
              <a:xfrm>
                <a:off x="552643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1"/>
                    </a:moveTo>
                    <a:cubicBezTo>
                      <a:pt x="206" y="1"/>
                      <a:pt x="0" y="232"/>
                      <a:pt x="0" y="490"/>
                    </a:cubicBezTo>
                    <a:cubicBezTo>
                      <a:pt x="0" y="773"/>
                      <a:pt x="206" y="979"/>
                      <a:pt x="490" y="979"/>
                    </a:cubicBezTo>
                    <a:cubicBezTo>
                      <a:pt x="747" y="979"/>
                      <a:pt x="979" y="773"/>
                      <a:pt x="979" y="490"/>
                    </a:cubicBezTo>
                    <a:cubicBezTo>
                      <a:pt x="979" y="232"/>
                      <a:pt x="747" y="1"/>
                      <a:pt x="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5" name="Google Shape;13875;p38"/>
              <p:cNvSpPr/>
              <p:nvPr/>
            </p:nvSpPr>
            <p:spPr>
              <a:xfrm>
                <a:off x="538444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6" name="Google Shape;13876;p38"/>
              <p:cNvSpPr/>
              <p:nvPr/>
            </p:nvSpPr>
            <p:spPr>
              <a:xfrm>
                <a:off x="440874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1"/>
                    </a:moveTo>
                    <a:cubicBezTo>
                      <a:pt x="232" y="1"/>
                      <a:pt x="0" y="232"/>
                      <a:pt x="0" y="490"/>
                    </a:cubicBezTo>
                    <a:cubicBezTo>
                      <a:pt x="0" y="773"/>
                      <a:pt x="232" y="979"/>
                      <a:pt x="489" y="979"/>
                    </a:cubicBezTo>
                    <a:cubicBezTo>
                      <a:pt x="773" y="979"/>
                      <a:pt x="978" y="773"/>
                      <a:pt x="978" y="490"/>
                    </a:cubicBezTo>
                    <a:cubicBezTo>
                      <a:pt x="978" y="232"/>
                      <a:pt x="773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7" name="Google Shape;13877;p38"/>
              <p:cNvSpPr/>
              <p:nvPr/>
            </p:nvSpPr>
            <p:spPr>
              <a:xfrm>
                <a:off x="457727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8" name="Google Shape;13878;p38"/>
              <p:cNvSpPr/>
              <p:nvPr/>
            </p:nvSpPr>
            <p:spPr>
              <a:xfrm>
                <a:off x="552643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4"/>
                    </a:cubicBezTo>
                    <a:cubicBezTo>
                      <a:pt x="0" y="747"/>
                      <a:pt x="206" y="953"/>
                      <a:pt x="490" y="953"/>
                    </a:cubicBezTo>
                    <a:cubicBezTo>
                      <a:pt x="747" y="953"/>
                      <a:pt x="979" y="747"/>
                      <a:pt x="979" y="464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9" name="Google Shape;13879;p38"/>
              <p:cNvSpPr/>
              <p:nvPr/>
            </p:nvSpPr>
            <p:spPr>
              <a:xfrm>
                <a:off x="538444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0" name="Google Shape;13880;p38"/>
              <p:cNvSpPr/>
              <p:nvPr/>
            </p:nvSpPr>
            <p:spPr>
              <a:xfrm>
                <a:off x="440874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4"/>
                    </a:cubicBezTo>
                    <a:cubicBezTo>
                      <a:pt x="0" y="747"/>
                      <a:pt x="232" y="953"/>
                      <a:pt x="489" y="953"/>
                    </a:cubicBezTo>
                    <a:cubicBezTo>
                      <a:pt x="773" y="953"/>
                      <a:pt x="978" y="747"/>
                      <a:pt x="978" y="464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1" name="Google Shape;13881;p38"/>
              <p:cNvSpPr/>
              <p:nvPr/>
            </p:nvSpPr>
            <p:spPr>
              <a:xfrm>
                <a:off x="457727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2" name="Google Shape;13882;p38"/>
              <p:cNvSpPr/>
              <p:nvPr/>
            </p:nvSpPr>
            <p:spPr>
              <a:xfrm>
                <a:off x="552643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89"/>
                    </a:cubicBezTo>
                    <a:cubicBezTo>
                      <a:pt x="0" y="747"/>
                      <a:pt x="206" y="978"/>
                      <a:pt x="490" y="978"/>
                    </a:cubicBezTo>
                    <a:cubicBezTo>
                      <a:pt x="747" y="978"/>
                      <a:pt x="979" y="747"/>
                      <a:pt x="979" y="489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3" name="Google Shape;13883;p38"/>
              <p:cNvSpPr/>
              <p:nvPr/>
            </p:nvSpPr>
            <p:spPr>
              <a:xfrm>
                <a:off x="538444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4" name="Google Shape;13884;p38"/>
              <p:cNvSpPr/>
              <p:nvPr/>
            </p:nvSpPr>
            <p:spPr>
              <a:xfrm>
                <a:off x="440874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89"/>
                    </a:cubicBezTo>
                    <a:cubicBezTo>
                      <a:pt x="0" y="747"/>
                      <a:pt x="232" y="978"/>
                      <a:pt x="489" y="978"/>
                    </a:cubicBezTo>
                    <a:cubicBezTo>
                      <a:pt x="773" y="978"/>
                      <a:pt x="978" y="747"/>
                      <a:pt x="978" y="489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5" name="Google Shape;13885;p38"/>
              <p:cNvSpPr/>
              <p:nvPr/>
            </p:nvSpPr>
            <p:spPr>
              <a:xfrm>
                <a:off x="457727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6" name="Google Shape;13886;p38"/>
              <p:cNvSpPr/>
              <p:nvPr/>
            </p:nvSpPr>
            <p:spPr>
              <a:xfrm>
                <a:off x="552643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32"/>
                      <a:pt x="0" y="489"/>
                    </a:cubicBezTo>
                    <a:cubicBezTo>
                      <a:pt x="0" y="773"/>
                      <a:pt x="206" y="978"/>
                      <a:pt x="490" y="978"/>
                    </a:cubicBezTo>
                    <a:cubicBezTo>
                      <a:pt x="747" y="978"/>
                      <a:pt x="979" y="773"/>
                      <a:pt x="979" y="489"/>
                    </a:cubicBezTo>
                    <a:cubicBezTo>
                      <a:pt x="979" y="232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7" name="Google Shape;13887;p38"/>
              <p:cNvSpPr/>
              <p:nvPr/>
            </p:nvSpPr>
            <p:spPr>
              <a:xfrm>
                <a:off x="538444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1" y="1"/>
                    </a:moveTo>
                    <a:lnTo>
                      <a:pt x="1" y="412"/>
                    </a:lnTo>
                    <a:lnTo>
                      <a:pt x="902" y="412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8" name="Google Shape;13888;p38"/>
              <p:cNvSpPr/>
              <p:nvPr/>
            </p:nvSpPr>
            <p:spPr>
              <a:xfrm>
                <a:off x="440874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32"/>
                      <a:pt x="0" y="489"/>
                    </a:cubicBezTo>
                    <a:cubicBezTo>
                      <a:pt x="0" y="773"/>
                      <a:pt x="232" y="978"/>
                      <a:pt x="489" y="978"/>
                    </a:cubicBezTo>
                    <a:cubicBezTo>
                      <a:pt x="773" y="978"/>
                      <a:pt x="978" y="773"/>
                      <a:pt x="978" y="489"/>
                    </a:cubicBezTo>
                    <a:cubicBezTo>
                      <a:pt x="978" y="232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9" name="Google Shape;13889;p38"/>
              <p:cNvSpPr/>
              <p:nvPr/>
            </p:nvSpPr>
            <p:spPr>
              <a:xfrm>
                <a:off x="457727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0" y="1"/>
                    </a:moveTo>
                    <a:lnTo>
                      <a:pt x="0" y="412"/>
                    </a:lnTo>
                    <a:lnTo>
                      <a:pt x="901" y="412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0" name="Google Shape;13890;p38"/>
              <p:cNvSpPr/>
              <p:nvPr/>
            </p:nvSpPr>
            <p:spPr>
              <a:xfrm>
                <a:off x="620057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75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75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1" name="Google Shape;13891;p38"/>
              <p:cNvSpPr/>
              <p:nvPr/>
            </p:nvSpPr>
            <p:spPr>
              <a:xfrm>
                <a:off x="641356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44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2" name="Google Shape;13892;p38"/>
              <p:cNvSpPr/>
              <p:nvPr/>
            </p:nvSpPr>
            <p:spPr>
              <a:xfrm>
                <a:off x="168533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50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50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3" name="Google Shape;13893;p38"/>
              <p:cNvSpPr/>
              <p:nvPr/>
            </p:nvSpPr>
            <p:spPr>
              <a:xfrm>
                <a:off x="665309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62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4" name="Google Shape;13894;p38"/>
              <p:cNvSpPr/>
              <p:nvPr/>
            </p:nvSpPr>
            <p:spPr>
              <a:xfrm>
                <a:off x="189832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18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5" name="Google Shape;13895;p38"/>
              <p:cNvSpPr/>
              <p:nvPr/>
            </p:nvSpPr>
            <p:spPr>
              <a:xfrm>
                <a:off x="213785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37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6" name="Google Shape;13896;p38"/>
              <p:cNvSpPr/>
              <p:nvPr/>
            </p:nvSpPr>
            <p:spPr>
              <a:xfrm>
                <a:off x="644906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54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7" name="Google Shape;13897;p38"/>
              <p:cNvSpPr/>
              <p:nvPr/>
            </p:nvSpPr>
            <p:spPr>
              <a:xfrm>
                <a:off x="193382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29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8" name="Google Shape;13898;p38"/>
              <p:cNvSpPr/>
              <p:nvPr/>
            </p:nvSpPr>
            <p:spPr>
              <a:xfrm>
                <a:off x="722072" y="1971897"/>
                <a:ext cx="34637" cy="34637"/>
              </a:xfrm>
              <a:custGeom>
                <a:rect b="b" l="l" r="r" t="t"/>
                <a:pathLst>
                  <a:path extrusionOk="0" h="1005" w="1005">
                    <a:moveTo>
                      <a:pt x="515" y="1"/>
                    </a:moveTo>
                    <a:cubicBezTo>
                      <a:pt x="232" y="1"/>
                      <a:pt x="1" y="206"/>
                      <a:pt x="1" y="490"/>
                    </a:cubicBezTo>
                    <a:cubicBezTo>
                      <a:pt x="1" y="773"/>
                      <a:pt x="232" y="1004"/>
                      <a:pt x="515" y="1004"/>
                    </a:cubicBezTo>
                    <a:cubicBezTo>
                      <a:pt x="798" y="1004"/>
                      <a:pt x="1004" y="773"/>
                      <a:pt x="1004" y="490"/>
                    </a:cubicBezTo>
                    <a:cubicBezTo>
                      <a:pt x="1004" y="206"/>
                      <a:pt x="798" y="1"/>
                      <a:pt x="5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9" name="Google Shape;13899;p38"/>
              <p:cNvSpPr/>
              <p:nvPr/>
            </p:nvSpPr>
            <p:spPr>
              <a:xfrm>
                <a:off x="269653" y="1971897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06"/>
                      <a:pt x="1" y="490"/>
                    </a:cubicBezTo>
                    <a:cubicBezTo>
                      <a:pt x="1" y="773"/>
                      <a:pt x="233" y="1004"/>
                      <a:pt x="516" y="1004"/>
                    </a:cubicBezTo>
                    <a:cubicBezTo>
                      <a:pt x="799" y="1004"/>
                      <a:pt x="1030" y="773"/>
                      <a:pt x="1030" y="490"/>
                    </a:cubicBezTo>
                    <a:cubicBezTo>
                      <a:pt x="1030" y="206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0" name="Google Shape;13900;p38"/>
              <p:cNvSpPr/>
              <p:nvPr/>
            </p:nvSpPr>
            <p:spPr>
              <a:xfrm>
                <a:off x="648456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75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75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1" name="Google Shape;13901;p38"/>
              <p:cNvSpPr/>
              <p:nvPr/>
            </p:nvSpPr>
            <p:spPr>
              <a:xfrm>
                <a:off x="193382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50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50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2" name="Google Shape;13902;p38"/>
              <p:cNvSpPr/>
              <p:nvPr/>
            </p:nvSpPr>
            <p:spPr>
              <a:xfrm>
                <a:off x="474581" y="3388569"/>
                <a:ext cx="164157" cy="776221"/>
              </a:xfrm>
              <a:custGeom>
                <a:rect b="b" l="l" r="r" t="t"/>
                <a:pathLst>
                  <a:path extrusionOk="0" h="22522" w="4763">
                    <a:moveTo>
                      <a:pt x="1082" y="0"/>
                    </a:moveTo>
                    <a:cubicBezTo>
                      <a:pt x="2394" y="4144"/>
                      <a:pt x="4762" y="14259"/>
                      <a:pt x="0" y="22521"/>
                    </a:cubicBezTo>
                    <a:lnTo>
                      <a:pt x="3836" y="22521"/>
                    </a:lnTo>
                    <a:lnTo>
                      <a:pt x="2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3" name="Google Shape;13903;p38"/>
              <p:cNvSpPr/>
              <p:nvPr/>
            </p:nvSpPr>
            <p:spPr>
              <a:xfrm>
                <a:off x="435532" y="3411626"/>
                <a:ext cx="29330" cy="720318"/>
              </a:xfrm>
              <a:custGeom>
                <a:rect b="b" l="l" r="r" t="t"/>
                <a:pathLst>
                  <a:path extrusionOk="0" h="20900" w="851">
                    <a:moveTo>
                      <a:pt x="850" y="0"/>
                    </a:moveTo>
                    <a:lnTo>
                      <a:pt x="850" y="0"/>
                    </a:lnTo>
                    <a:cubicBezTo>
                      <a:pt x="722" y="1750"/>
                      <a:pt x="619" y="3475"/>
                      <a:pt x="541" y="5225"/>
                    </a:cubicBezTo>
                    <a:lnTo>
                      <a:pt x="284" y="10450"/>
                    </a:lnTo>
                    <a:lnTo>
                      <a:pt x="104" y="15675"/>
                    </a:lnTo>
                    <a:cubicBezTo>
                      <a:pt x="52" y="17425"/>
                      <a:pt x="27" y="19175"/>
                      <a:pt x="1" y="20900"/>
                    </a:cubicBezTo>
                    <a:cubicBezTo>
                      <a:pt x="130" y="19175"/>
                      <a:pt x="233" y="17425"/>
                      <a:pt x="310" y="15675"/>
                    </a:cubicBezTo>
                    <a:lnTo>
                      <a:pt x="567" y="10450"/>
                    </a:lnTo>
                    <a:lnTo>
                      <a:pt x="747" y="5225"/>
                    </a:lnTo>
                    <a:cubicBezTo>
                      <a:pt x="799" y="3475"/>
                      <a:pt x="825" y="1750"/>
                      <a:pt x="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904" name="Google Shape;13904;p38"/>
          <p:cNvGrpSpPr/>
          <p:nvPr/>
        </p:nvGrpSpPr>
        <p:grpSpPr>
          <a:xfrm>
            <a:off x="8039696" y="2440653"/>
            <a:ext cx="990016" cy="2468272"/>
            <a:chOff x="8268296" y="2440653"/>
            <a:chExt cx="990016" cy="2468272"/>
          </a:xfrm>
        </p:grpSpPr>
        <p:grpSp>
          <p:nvGrpSpPr>
            <p:cNvPr id="13905" name="Google Shape;13905;p38"/>
            <p:cNvGrpSpPr/>
            <p:nvPr/>
          </p:nvGrpSpPr>
          <p:grpSpPr>
            <a:xfrm>
              <a:off x="8268296" y="2440653"/>
              <a:ext cx="990016" cy="2452627"/>
              <a:chOff x="1736889" y="2219388"/>
              <a:chExt cx="579804" cy="1436217"/>
            </a:xfrm>
          </p:grpSpPr>
          <p:sp>
            <p:nvSpPr>
              <p:cNvPr id="13906" name="Google Shape;13906;p38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7" name="Google Shape;13907;p38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8" name="Google Shape;13908;p38"/>
              <p:cNvSpPr/>
              <p:nvPr/>
            </p:nvSpPr>
            <p:spPr>
              <a:xfrm>
                <a:off x="2035837" y="3253709"/>
                <a:ext cx="121558" cy="401896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9" name="Google Shape;13909;p38"/>
              <p:cNvSpPr/>
              <p:nvPr/>
            </p:nvSpPr>
            <p:spPr>
              <a:xfrm>
                <a:off x="1783899" y="2299243"/>
                <a:ext cx="46183" cy="46149"/>
              </a:xfrm>
              <a:custGeom>
                <a:rect b="b" l="l" r="r" t="t"/>
                <a:pathLst>
                  <a:path extrusionOk="0" h="1339" w="1340">
                    <a:moveTo>
                      <a:pt x="670" y="0"/>
                    </a:moveTo>
                    <a:cubicBezTo>
                      <a:pt x="310" y="0"/>
                      <a:pt x="1" y="309"/>
                      <a:pt x="1" y="669"/>
                    </a:cubicBezTo>
                    <a:cubicBezTo>
                      <a:pt x="1" y="1055"/>
                      <a:pt x="310" y="1338"/>
                      <a:pt x="670" y="1338"/>
                    </a:cubicBezTo>
                    <a:cubicBezTo>
                      <a:pt x="1030" y="1338"/>
                      <a:pt x="1339" y="1055"/>
                      <a:pt x="1339" y="669"/>
                    </a:cubicBezTo>
                    <a:cubicBezTo>
                      <a:pt x="1339" y="309"/>
                      <a:pt x="1030" y="0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0" name="Google Shape;13910;p38"/>
              <p:cNvSpPr/>
              <p:nvPr/>
            </p:nvSpPr>
            <p:spPr>
              <a:xfrm>
                <a:off x="1812298" y="2227384"/>
                <a:ext cx="116250" cy="116250"/>
              </a:xfrm>
              <a:custGeom>
                <a:rect b="b" l="l" r="r" t="t"/>
                <a:pathLst>
                  <a:path extrusionOk="0" h="3373" w="3373">
                    <a:moveTo>
                      <a:pt x="1699" y="0"/>
                    </a:moveTo>
                    <a:cubicBezTo>
                      <a:pt x="772" y="0"/>
                      <a:pt x="0" y="747"/>
                      <a:pt x="0" y="1699"/>
                    </a:cubicBezTo>
                    <a:cubicBezTo>
                      <a:pt x="0" y="2626"/>
                      <a:pt x="772" y="3372"/>
                      <a:pt x="1699" y="3372"/>
                    </a:cubicBezTo>
                    <a:cubicBezTo>
                      <a:pt x="2626" y="3372"/>
                      <a:pt x="3372" y="2626"/>
                      <a:pt x="3372" y="1699"/>
                    </a:cubicBezTo>
                    <a:cubicBezTo>
                      <a:pt x="3372" y="747"/>
                      <a:pt x="2626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1" name="Google Shape;13911;p38"/>
              <p:cNvSpPr/>
              <p:nvPr/>
            </p:nvSpPr>
            <p:spPr>
              <a:xfrm>
                <a:off x="2164460" y="2866946"/>
                <a:ext cx="63002" cy="63036"/>
              </a:xfrm>
              <a:custGeom>
                <a:rect b="b" l="l" r="r" t="t"/>
                <a:pathLst>
                  <a:path extrusionOk="0" h="1829" w="1828">
                    <a:moveTo>
                      <a:pt x="927" y="1"/>
                    </a:moveTo>
                    <a:cubicBezTo>
                      <a:pt x="412" y="1"/>
                      <a:pt x="1" y="413"/>
                      <a:pt x="1" y="902"/>
                    </a:cubicBezTo>
                    <a:cubicBezTo>
                      <a:pt x="1" y="1416"/>
                      <a:pt x="412" y="1828"/>
                      <a:pt x="927" y="1828"/>
                    </a:cubicBezTo>
                    <a:cubicBezTo>
                      <a:pt x="1416" y="1828"/>
                      <a:pt x="1828" y="1416"/>
                      <a:pt x="1828" y="902"/>
                    </a:cubicBezTo>
                    <a:cubicBezTo>
                      <a:pt x="1828" y="413"/>
                      <a:pt x="1416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2" name="Google Shape;13912;p38"/>
              <p:cNvSpPr/>
              <p:nvPr/>
            </p:nvSpPr>
            <p:spPr>
              <a:xfrm>
                <a:off x="2194616" y="2734774"/>
                <a:ext cx="92297" cy="92297"/>
              </a:xfrm>
              <a:custGeom>
                <a:rect b="b" l="l" r="r" t="t"/>
                <a:pathLst>
                  <a:path extrusionOk="0" h="2678" w="2678">
                    <a:moveTo>
                      <a:pt x="1339" y="1"/>
                    </a:moveTo>
                    <a:cubicBezTo>
                      <a:pt x="593" y="1"/>
                      <a:pt x="1" y="593"/>
                      <a:pt x="1" y="1339"/>
                    </a:cubicBezTo>
                    <a:cubicBezTo>
                      <a:pt x="1" y="2060"/>
                      <a:pt x="593" y="2678"/>
                      <a:pt x="1339" y="2678"/>
                    </a:cubicBezTo>
                    <a:cubicBezTo>
                      <a:pt x="2060" y="2678"/>
                      <a:pt x="2677" y="2060"/>
                      <a:pt x="2677" y="1339"/>
                    </a:cubicBezTo>
                    <a:cubicBezTo>
                      <a:pt x="2677" y="593"/>
                      <a:pt x="2060" y="1"/>
                      <a:pt x="1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3" name="Google Shape;13913;p38"/>
              <p:cNvSpPr/>
              <p:nvPr/>
            </p:nvSpPr>
            <p:spPr>
              <a:xfrm>
                <a:off x="2114796" y="2258437"/>
                <a:ext cx="78098" cy="78098"/>
              </a:xfrm>
              <a:custGeom>
                <a:rect b="b" l="l" r="r" t="t"/>
                <a:pathLst>
                  <a:path extrusionOk="0" h="2266" w="2266">
                    <a:moveTo>
                      <a:pt x="1133" y="0"/>
                    </a:moveTo>
                    <a:cubicBezTo>
                      <a:pt x="515" y="0"/>
                      <a:pt x="0" y="515"/>
                      <a:pt x="0" y="1133"/>
                    </a:cubicBezTo>
                    <a:cubicBezTo>
                      <a:pt x="0" y="1776"/>
                      <a:pt x="515" y="2265"/>
                      <a:pt x="1133" y="2265"/>
                    </a:cubicBezTo>
                    <a:cubicBezTo>
                      <a:pt x="1750" y="2265"/>
                      <a:pt x="2265" y="1776"/>
                      <a:pt x="2265" y="1133"/>
                    </a:cubicBezTo>
                    <a:cubicBezTo>
                      <a:pt x="2265" y="515"/>
                      <a:pt x="1750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4" name="Google Shape;13914;p38"/>
              <p:cNvSpPr/>
              <p:nvPr/>
            </p:nvSpPr>
            <p:spPr>
              <a:xfrm>
                <a:off x="2158256" y="2386163"/>
                <a:ext cx="81648" cy="80751"/>
              </a:xfrm>
              <a:custGeom>
                <a:rect b="b" l="l" r="r" t="t"/>
                <a:pathLst>
                  <a:path extrusionOk="0" h="2343" w="2369">
                    <a:moveTo>
                      <a:pt x="1184" y="0"/>
                    </a:moveTo>
                    <a:cubicBezTo>
                      <a:pt x="541" y="0"/>
                      <a:pt x="0" y="515"/>
                      <a:pt x="0" y="1184"/>
                    </a:cubicBezTo>
                    <a:cubicBezTo>
                      <a:pt x="0" y="1828"/>
                      <a:pt x="541" y="2343"/>
                      <a:pt x="1184" y="2343"/>
                    </a:cubicBezTo>
                    <a:cubicBezTo>
                      <a:pt x="1828" y="2343"/>
                      <a:pt x="2368" y="1828"/>
                      <a:pt x="2368" y="1184"/>
                    </a:cubicBezTo>
                    <a:cubicBezTo>
                      <a:pt x="2368" y="515"/>
                      <a:pt x="1828" y="0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5" name="Google Shape;13915;p38"/>
              <p:cNvSpPr/>
              <p:nvPr/>
            </p:nvSpPr>
            <p:spPr>
              <a:xfrm>
                <a:off x="1752846" y="2884695"/>
                <a:ext cx="104705" cy="104705"/>
              </a:xfrm>
              <a:custGeom>
                <a:rect b="b" l="l" r="r" t="t"/>
                <a:pathLst>
                  <a:path extrusionOk="0" h="3038" w="3038">
                    <a:moveTo>
                      <a:pt x="1519" y="1"/>
                    </a:moveTo>
                    <a:cubicBezTo>
                      <a:pt x="670" y="1"/>
                      <a:pt x="1" y="670"/>
                      <a:pt x="1" y="1519"/>
                    </a:cubicBezTo>
                    <a:cubicBezTo>
                      <a:pt x="1" y="2368"/>
                      <a:pt x="670" y="3038"/>
                      <a:pt x="1519" y="3038"/>
                    </a:cubicBezTo>
                    <a:cubicBezTo>
                      <a:pt x="2369" y="3038"/>
                      <a:pt x="3038" y="2368"/>
                      <a:pt x="3038" y="1519"/>
                    </a:cubicBezTo>
                    <a:cubicBezTo>
                      <a:pt x="3038" y="670"/>
                      <a:pt x="2369" y="1"/>
                      <a:pt x="1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6" name="Google Shape;13916;p38"/>
              <p:cNvSpPr/>
              <p:nvPr/>
            </p:nvSpPr>
            <p:spPr>
              <a:xfrm>
                <a:off x="1850451" y="2277048"/>
                <a:ext cx="466243" cy="976704"/>
              </a:xfrm>
              <a:custGeom>
                <a:rect b="b" l="l" r="r" t="t"/>
                <a:pathLst>
                  <a:path extrusionOk="0" h="28339" w="13528">
                    <a:moveTo>
                      <a:pt x="8286" y="1"/>
                    </a:moveTo>
                    <a:cubicBezTo>
                      <a:pt x="7645" y="1"/>
                      <a:pt x="6961" y="338"/>
                      <a:pt x="6358" y="979"/>
                    </a:cubicBezTo>
                    <a:cubicBezTo>
                      <a:pt x="6584" y="859"/>
                      <a:pt x="6801" y="801"/>
                      <a:pt x="7003" y="801"/>
                    </a:cubicBezTo>
                    <a:cubicBezTo>
                      <a:pt x="8851" y="801"/>
                      <a:pt x="9469" y="5697"/>
                      <a:pt x="4504" y="14002"/>
                    </a:cubicBezTo>
                    <a:cubicBezTo>
                      <a:pt x="4941" y="13566"/>
                      <a:pt x="5275" y="13403"/>
                      <a:pt x="5515" y="13403"/>
                    </a:cubicBezTo>
                    <a:cubicBezTo>
                      <a:pt x="6080" y="13403"/>
                      <a:pt x="6119" y="14310"/>
                      <a:pt x="5740" y="14672"/>
                    </a:cubicBezTo>
                    <a:cubicBezTo>
                      <a:pt x="6159" y="14428"/>
                      <a:pt x="6445" y="14334"/>
                      <a:pt x="6632" y="14334"/>
                    </a:cubicBezTo>
                    <a:cubicBezTo>
                      <a:pt x="7158" y="14334"/>
                      <a:pt x="6906" y="15075"/>
                      <a:pt x="6641" y="15341"/>
                    </a:cubicBezTo>
                    <a:cubicBezTo>
                      <a:pt x="7017" y="15079"/>
                      <a:pt x="7367" y="14958"/>
                      <a:pt x="7668" y="14958"/>
                    </a:cubicBezTo>
                    <a:cubicBezTo>
                      <a:pt x="9528" y="14958"/>
                      <a:pt x="9540" y="19545"/>
                      <a:pt x="2651" y="23732"/>
                    </a:cubicBezTo>
                    <a:cubicBezTo>
                      <a:pt x="3345" y="23462"/>
                      <a:pt x="3874" y="23350"/>
                      <a:pt x="4255" y="23350"/>
                    </a:cubicBezTo>
                    <a:cubicBezTo>
                      <a:pt x="5472" y="23350"/>
                      <a:pt x="5174" y="24492"/>
                      <a:pt x="3861" y="25276"/>
                    </a:cubicBezTo>
                    <a:cubicBezTo>
                      <a:pt x="4341" y="25082"/>
                      <a:pt x="4737" y="25000"/>
                      <a:pt x="5048" y="25000"/>
                    </a:cubicBezTo>
                    <a:cubicBezTo>
                      <a:pt x="6677" y="25000"/>
                      <a:pt x="5974" y="27239"/>
                      <a:pt x="2834" y="27239"/>
                    </a:cubicBezTo>
                    <a:cubicBezTo>
                      <a:pt x="2044" y="27239"/>
                      <a:pt x="1100" y="27098"/>
                      <a:pt x="0" y="26743"/>
                    </a:cubicBezTo>
                    <a:lnTo>
                      <a:pt x="0" y="26743"/>
                    </a:lnTo>
                    <a:cubicBezTo>
                      <a:pt x="232" y="27258"/>
                      <a:pt x="489" y="27773"/>
                      <a:pt x="746" y="28339"/>
                    </a:cubicBezTo>
                    <a:lnTo>
                      <a:pt x="8159" y="28339"/>
                    </a:lnTo>
                    <a:cubicBezTo>
                      <a:pt x="9634" y="26586"/>
                      <a:pt x="10274" y="24745"/>
                      <a:pt x="9153" y="24745"/>
                    </a:cubicBezTo>
                    <a:cubicBezTo>
                      <a:pt x="8924" y="24745"/>
                      <a:pt x="8621" y="24822"/>
                      <a:pt x="8236" y="24993"/>
                    </a:cubicBezTo>
                    <a:cubicBezTo>
                      <a:pt x="8455" y="24752"/>
                      <a:pt x="8953" y="23786"/>
                      <a:pt x="8402" y="23786"/>
                    </a:cubicBezTo>
                    <a:cubicBezTo>
                      <a:pt x="8305" y="23786"/>
                      <a:pt x="8175" y="23816"/>
                      <a:pt x="8005" y="23886"/>
                    </a:cubicBezTo>
                    <a:cubicBezTo>
                      <a:pt x="8462" y="23451"/>
                      <a:pt x="8941" y="21958"/>
                      <a:pt x="8172" y="21958"/>
                    </a:cubicBezTo>
                    <a:cubicBezTo>
                      <a:pt x="8077" y="21958"/>
                      <a:pt x="7962" y="21981"/>
                      <a:pt x="7825" y="22033"/>
                    </a:cubicBezTo>
                    <a:cubicBezTo>
                      <a:pt x="11020" y="19319"/>
                      <a:pt x="13527" y="11709"/>
                      <a:pt x="11673" y="11709"/>
                    </a:cubicBezTo>
                    <a:cubicBezTo>
                      <a:pt x="11347" y="11709"/>
                      <a:pt x="10886" y="11945"/>
                      <a:pt x="10270" y="12484"/>
                    </a:cubicBezTo>
                    <a:cubicBezTo>
                      <a:pt x="10805" y="11623"/>
                      <a:pt x="10914" y="10507"/>
                      <a:pt x="10270" y="10507"/>
                    </a:cubicBezTo>
                    <a:cubicBezTo>
                      <a:pt x="10047" y="10507"/>
                      <a:pt x="9734" y="10641"/>
                      <a:pt x="9317" y="10965"/>
                    </a:cubicBezTo>
                    <a:cubicBezTo>
                      <a:pt x="11893" y="3315"/>
                      <a:pt x="10297" y="1"/>
                      <a:pt x="8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7" name="Google Shape;13917;p38"/>
              <p:cNvSpPr/>
              <p:nvPr/>
            </p:nvSpPr>
            <p:spPr>
              <a:xfrm>
                <a:off x="1771492" y="2304275"/>
                <a:ext cx="233983" cy="638533"/>
              </a:xfrm>
              <a:custGeom>
                <a:rect b="b" l="l" r="r" t="t"/>
                <a:pathLst>
                  <a:path extrusionOk="0" h="18527" w="6789">
                    <a:moveTo>
                      <a:pt x="2160" y="1"/>
                    </a:moveTo>
                    <a:cubicBezTo>
                      <a:pt x="1404" y="1"/>
                      <a:pt x="644" y="714"/>
                      <a:pt x="129" y="2479"/>
                    </a:cubicBezTo>
                    <a:cubicBezTo>
                      <a:pt x="0" y="4410"/>
                      <a:pt x="618" y="7035"/>
                      <a:pt x="2497" y="10381"/>
                    </a:cubicBezTo>
                    <a:cubicBezTo>
                      <a:pt x="2497" y="10381"/>
                      <a:pt x="489" y="10484"/>
                      <a:pt x="1699" y="12801"/>
                    </a:cubicBezTo>
                    <a:cubicBezTo>
                      <a:pt x="1699" y="12801"/>
                      <a:pt x="232" y="13779"/>
                      <a:pt x="78" y="16790"/>
                    </a:cubicBezTo>
                    <a:lnTo>
                      <a:pt x="129" y="16790"/>
                    </a:lnTo>
                    <a:cubicBezTo>
                      <a:pt x="599" y="18055"/>
                      <a:pt x="1321" y="18526"/>
                      <a:pt x="2077" y="18526"/>
                    </a:cubicBezTo>
                    <a:cubicBezTo>
                      <a:pt x="4288" y="18526"/>
                      <a:pt x="6789" y="14499"/>
                      <a:pt x="4107" y="14499"/>
                    </a:cubicBezTo>
                    <a:cubicBezTo>
                      <a:pt x="3935" y="14499"/>
                      <a:pt x="3742" y="14516"/>
                      <a:pt x="3527" y="14551"/>
                    </a:cubicBezTo>
                    <a:cubicBezTo>
                      <a:pt x="5721" y="13120"/>
                      <a:pt x="6280" y="9854"/>
                      <a:pt x="4691" y="9854"/>
                    </a:cubicBezTo>
                    <a:cubicBezTo>
                      <a:pt x="4565" y="9854"/>
                      <a:pt x="4426" y="9874"/>
                      <a:pt x="4273" y="9918"/>
                    </a:cubicBezTo>
                    <a:cubicBezTo>
                      <a:pt x="5236" y="9238"/>
                      <a:pt x="5285" y="7907"/>
                      <a:pt x="4592" y="7907"/>
                    </a:cubicBezTo>
                    <a:cubicBezTo>
                      <a:pt x="4340" y="7907"/>
                      <a:pt x="3991" y="8082"/>
                      <a:pt x="3552" y="8528"/>
                    </a:cubicBezTo>
                    <a:cubicBezTo>
                      <a:pt x="6062" y="4828"/>
                      <a:pt x="4127" y="1"/>
                      <a:pt x="2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8" name="Google Shape;13918;p38"/>
              <p:cNvSpPr/>
              <p:nvPr/>
            </p:nvSpPr>
            <p:spPr>
              <a:xfrm>
                <a:off x="1769700" y="2244444"/>
                <a:ext cx="409548" cy="971430"/>
              </a:xfrm>
              <a:custGeom>
                <a:rect b="b" l="l" r="r" t="t"/>
                <a:pathLst>
                  <a:path extrusionOk="0" h="28186" w="11883">
                    <a:moveTo>
                      <a:pt x="3643" y="0"/>
                    </a:moveTo>
                    <a:cubicBezTo>
                      <a:pt x="2055" y="0"/>
                      <a:pt x="340" y="1370"/>
                      <a:pt x="181" y="4215"/>
                    </a:cubicBezTo>
                    <a:cubicBezTo>
                      <a:pt x="696" y="2450"/>
                      <a:pt x="1456" y="1737"/>
                      <a:pt x="2212" y="1737"/>
                    </a:cubicBezTo>
                    <a:cubicBezTo>
                      <a:pt x="4179" y="1737"/>
                      <a:pt x="6114" y="6564"/>
                      <a:pt x="3604" y="10264"/>
                    </a:cubicBezTo>
                    <a:cubicBezTo>
                      <a:pt x="4043" y="9818"/>
                      <a:pt x="4392" y="9643"/>
                      <a:pt x="4644" y="9643"/>
                    </a:cubicBezTo>
                    <a:cubicBezTo>
                      <a:pt x="5337" y="9643"/>
                      <a:pt x="5288" y="10974"/>
                      <a:pt x="4325" y="11654"/>
                    </a:cubicBezTo>
                    <a:cubicBezTo>
                      <a:pt x="4478" y="11610"/>
                      <a:pt x="4617" y="11590"/>
                      <a:pt x="4743" y="11590"/>
                    </a:cubicBezTo>
                    <a:cubicBezTo>
                      <a:pt x="6332" y="11590"/>
                      <a:pt x="5773" y="14856"/>
                      <a:pt x="3579" y="16287"/>
                    </a:cubicBezTo>
                    <a:cubicBezTo>
                      <a:pt x="3794" y="16252"/>
                      <a:pt x="3987" y="16235"/>
                      <a:pt x="4159" y="16235"/>
                    </a:cubicBezTo>
                    <a:cubicBezTo>
                      <a:pt x="6841" y="16235"/>
                      <a:pt x="4340" y="20262"/>
                      <a:pt x="2129" y="20262"/>
                    </a:cubicBezTo>
                    <a:cubicBezTo>
                      <a:pt x="1373" y="20262"/>
                      <a:pt x="651" y="19791"/>
                      <a:pt x="181" y="18526"/>
                    </a:cubicBezTo>
                    <a:lnTo>
                      <a:pt x="130" y="18526"/>
                    </a:lnTo>
                    <a:cubicBezTo>
                      <a:pt x="1" y="20559"/>
                      <a:pt x="464" y="23494"/>
                      <a:pt x="2343" y="27689"/>
                    </a:cubicBezTo>
                    <a:cubicBezTo>
                      <a:pt x="3443" y="28044"/>
                      <a:pt x="4387" y="28185"/>
                      <a:pt x="5177" y="28185"/>
                    </a:cubicBezTo>
                    <a:cubicBezTo>
                      <a:pt x="8317" y="28185"/>
                      <a:pt x="9020" y="25946"/>
                      <a:pt x="7391" y="25946"/>
                    </a:cubicBezTo>
                    <a:cubicBezTo>
                      <a:pt x="7080" y="25946"/>
                      <a:pt x="6684" y="26028"/>
                      <a:pt x="6204" y="26222"/>
                    </a:cubicBezTo>
                    <a:cubicBezTo>
                      <a:pt x="7517" y="25438"/>
                      <a:pt x="7815" y="24296"/>
                      <a:pt x="6598" y="24296"/>
                    </a:cubicBezTo>
                    <a:cubicBezTo>
                      <a:pt x="6217" y="24296"/>
                      <a:pt x="5688" y="24408"/>
                      <a:pt x="4994" y="24678"/>
                    </a:cubicBezTo>
                    <a:cubicBezTo>
                      <a:pt x="11883" y="20491"/>
                      <a:pt x="11871" y="15904"/>
                      <a:pt x="10011" y="15904"/>
                    </a:cubicBezTo>
                    <a:cubicBezTo>
                      <a:pt x="9710" y="15904"/>
                      <a:pt x="9360" y="16025"/>
                      <a:pt x="8984" y="16287"/>
                    </a:cubicBezTo>
                    <a:cubicBezTo>
                      <a:pt x="9249" y="16021"/>
                      <a:pt x="9501" y="15280"/>
                      <a:pt x="8975" y="15280"/>
                    </a:cubicBezTo>
                    <a:cubicBezTo>
                      <a:pt x="8788" y="15280"/>
                      <a:pt x="8502" y="15374"/>
                      <a:pt x="8083" y="15618"/>
                    </a:cubicBezTo>
                    <a:cubicBezTo>
                      <a:pt x="8462" y="15256"/>
                      <a:pt x="8423" y="14349"/>
                      <a:pt x="7858" y="14349"/>
                    </a:cubicBezTo>
                    <a:cubicBezTo>
                      <a:pt x="7618" y="14349"/>
                      <a:pt x="7284" y="14512"/>
                      <a:pt x="6847" y="14948"/>
                    </a:cubicBezTo>
                    <a:cubicBezTo>
                      <a:pt x="11812" y="6643"/>
                      <a:pt x="11194" y="1747"/>
                      <a:pt x="9346" y="1747"/>
                    </a:cubicBezTo>
                    <a:cubicBezTo>
                      <a:pt x="9144" y="1747"/>
                      <a:pt x="8927" y="1805"/>
                      <a:pt x="8701" y="1925"/>
                    </a:cubicBezTo>
                    <a:cubicBezTo>
                      <a:pt x="8340" y="2311"/>
                      <a:pt x="8006" y="2774"/>
                      <a:pt x="7748" y="3366"/>
                    </a:cubicBezTo>
                    <a:cubicBezTo>
                      <a:pt x="7868" y="2546"/>
                      <a:pt x="7431" y="1612"/>
                      <a:pt x="6974" y="1612"/>
                    </a:cubicBezTo>
                    <a:cubicBezTo>
                      <a:pt x="6742" y="1612"/>
                      <a:pt x="6506" y="1851"/>
                      <a:pt x="6333" y="2465"/>
                    </a:cubicBezTo>
                    <a:cubicBezTo>
                      <a:pt x="6050" y="838"/>
                      <a:pt x="4885" y="0"/>
                      <a:pt x="3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9" name="Google Shape;13919;p38"/>
              <p:cNvSpPr/>
              <p:nvPr/>
            </p:nvSpPr>
            <p:spPr>
              <a:xfrm>
                <a:off x="1830047" y="3253709"/>
                <a:ext cx="322041" cy="13338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0" name="Google Shape;13920;p38"/>
              <p:cNvSpPr/>
              <p:nvPr/>
            </p:nvSpPr>
            <p:spPr>
              <a:xfrm>
                <a:off x="1830047" y="3279454"/>
                <a:ext cx="124212" cy="49699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1" name="Google Shape;13921;p38"/>
              <p:cNvSpPr/>
              <p:nvPr/>
            </p:nvSpPr>
            <p:spPr>
              <a:xfrm>
                <a:off x="1909868" y="333887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2" name="Google Shape;13922;p38"/>
              <p:cNvSpPr/>
              <p:nvPr/>
            </p:nvSpPr>
            <p:spPr>
              <a:xfrm>
                <a:off x="1995031" y="3306061"/>
                <a:ext cx="62140" cy="13338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3" name="Google Shape;13923;p38"/>
              <p:cNvSpPr/>
              <p:nvPr/>
            </p:nvSpPr>
            <p:spPr>
              <a:xfrm>
                <a:off x="1861962" y="339653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4" name="Google Shape;13924;p38"/>
              <p:cNvSpPr/>
              <p:nvPr/>
            </p:nvSpPr>
            <p:spPr>
              <a:xfrm>
                <a:off x="2115657" y="2293901"/>
                <a:ext cx="24884" cy="31984"/>
              </a:xfrm>
              <a:custGeom>
                <a:rect b="b" l="l" r="r" t="t"/>
                <a:pathLst>
                  <a:path extrusionOk="0" h="928" w="722">
                    <a:moveTo>
                      <a:pt x="619" y="1"/>
                    </a:moveTo>
                    <a:lnTo>
                      <a:pt x="619" y="1"/>
                    </a:lnTo>
                    <a:cubicBezTo>
                      <a:pt x="438" y="26"/>
                      <a:pt x="207" y="232"/>
                      <a:pt x="104" y="438"/>
                    </a:cubicBezTo>
                    <a:cubicBezTo>
                      <a:pt x="1" y="618"/>
                      <a:pt x="27" y="773"/>
                      <a:pt x="130" y="927"/>
                    </a:cubicBezTo>
                    <a:cubicBezTo>
                      <a:pt x="310" y="902"/>
                      <a:pt x="438" y="876"/>
                      <a:pt x="567" y="696"/>
                    </a:cubicBezTo>
                    <a:cubicBezTo>
                      <a:pt x="670" y="490"/>
                      <a:pt x="722" y="181"/>
                      <a:pt x="6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5" name="Google Shape;13925;p38"/>
              <p:cNvSpPr/>
              <p:nvPr/>
            </p:nvSpPr>
            <p:spPr>
              <a:xfrm>
                <a:off x="2121000" y="2320508"/>
                <a:ext cx="25745" cy="12683"/>
              </a:xfrm>
              <a:custGeom>
                <a:rect b="b" l="l" r="r" t="t"/>
                <a:pathLst>
                  <a:path extrusionOk="0" h="368" w="747">
                    <a:moveTo>
                      <a:pt x="283" y="1"/>
                    </a:moveTo>
                    <a:cubicBezTo>
                      <a:pt x="129" y="27"/>
                      <a:pt x="78" y="104"/>
                      <a:pt x="0" y="232"/>
                    </a:cubicBezTo>
                    <a:cubicBezTo>
                      <a:pt x="86" y="318"/>
                      <a:pt x="153" y="368"/>
                      <a:pt x="262" y="368"/>
                    </a:cubicBezTo>
                    <a:cubicBezTo>
                      <a:pt x="284" y="368"/>
                      <a:pt x="308" y="366"/>
                      <a:pt x="335" y="361"/>
                    </a:cubicBezTo>
                    <a:cubicBezTo>
                      <a:pt x="489" y="361"/>
                      <a:pt x="695" y="258"/>
                      <a:pt x="747" y="130"/>
                    </a:cubicBezTo>
                    <a:cubicBezTo>
                      <a:pt x="670" y="27"/>
                      <a:pt x="438" y="1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6" name="Google Shape;13926;p38"/>
              <p:cNvSpPr/>
              <p:nvPr/>
            </p:nvSpPr>
            <p:spPr>
              <a:xfrm>
                <a:off x="2137853" y="2334501"/>
                <a:ext cx="24884" cy="12890"/>
              </a:xfrm>
              <a:custGeom>
                <a:rect b="b" l="l" r="r" t="t"/>
                <a:pathLst>
                  <a:path extrusionOk="0" h="374" w="722">
                    <a:moveTo>
                      <a:pt x="236" y="0"/>
                    </a:moveTo>
                    <a:cubicBezTo>
                      <a:pt x="128" y="0"/>
                      <a:pt x="64" y="50"/>
                      <a:pt x="0" y="135"/>
                    </a:cubicBezTo>
                    <a:cubicBezTo>
                      <a:pt x="52" y="264"/>
                      <a:pt x="103" y="341"/>
                      <a:pt x="258" y="367"/>
                    </a:cubicBezTo>
                    <a:cubicBezTo>
                      <a:pt x="285" y="372"/>
                      <a:pt x="315" y="374"/>
                      <a:pt x="346" y="374"/>
                    </a:cubicBezTo>
                    <a:cubicBezTo>
                      <a:pt x="489" y="374"/>
                      <a:pt x="658" y="328"/>
                      <a:pt x="721" y="264"/>
                    </a:cubicBezTo>
                    <a:cubicBezTo>
                      <a:pt x="670" y="135"/>
                      <a:pt x="464" y="32"/>
                      <a:pt x="309" y="7"/>
                    </a:cubicBezTo>
                    <a:cubicBezTo>
                      <a:pt x="283" y="2"/>
                      <a:pt x="259" y="0"/>
                      <a:pt x="2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7" name="Google Shape;13927;p38"/>
              <p:cNvSpPr/>
              <p:nvPr/>
            </p:nvSpPr>
            <p:spPr>
              <a:xfrm>
                <a:off x="2152052" y="2322955"/>
                <a:ext cx="17749" cy="8478"/>
              </a:xfrm>
              <a:custGeom>
                <a:rect b="b" l="l" r="r" t="t"/>
                <a:pathLst>
                  <a:path extrusionOk="0" h="246" w="515">
                    <a:moveTo>
                      <a:pt x="263" y="0"/>
                    </a:moveTo>
                    <a:cubicBezTo>
                      <a:pt x="243" y="0"/>
                      <a:pt x="224" y="2"/>
                      <a:pt x="206" y="7"/>
                    </a:cubicBezTo>
                    <a:cubicBezTo>
                      <a:pt x="103" y="7"/>
                      <a:pt x="52" y="59"/>
                      <a:pt x="0" y="136"/>
                    </a:cubicBezTo>
                    <a:cubicBezTo>
                      <a:pt x="43" y="199"/>
                      <a:pt x="85" y="245"/>
                      <a:pt x="156" y="245"/>
                    </a:cubicBezTo>
                    <a:cubicBezTo>
                      <a:pt x="171" y="245"/>
                      <a:pt x="188" y="243"/>
                      <a:pt x="206" y="239"/>
                    </a:cubicBezTo>
                    <a:cubicBezTo>
                      <a:pt x="335" y="239"/>
                      <a:pt x="463" y="187"/>
                      <a:pt x="515" y="110"/>
                    </a:cubicBezTo>
                    <a:cubicBezTo>
                      <a:pt x="451" y="46"/>
                      <a:pt x="353" y="0"/>
                      <a:pt x="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8" name="Google Shape;13928;p38"/>
              <p:cNvSpPr/>
              <p:nvPr/>
            </p:nvSpPr>
            <p:spPr>
              <a:xfrm>
                <a:off x="2144953" y="2293901"/>
                <a:ext cx="13338" cy="13338"/>
              </a:xfrm>
              <a:custGeom>
                <a:rect b="b" l="l" r="r" t="t"/>
                <a:pathLst>
                  <a:path extrusionOk="0" h="387" w="387">
                    <a:moveTo>
                      <a:pt x="361" y="1"/>
                    </a:moveTo>
                    <a:cubicBezTo>
                      <a:pt x="283" y="1"/>
                      <a:pt x="155" y="78"/>
                      <a:pt x="77" y="155"/>
                    </a:cubicBezTo>
                    <a:cubicBezTo>
                      <a:pt x="0" y="232"/>
                      <a:pt x="0" y="284"/>
                      <a:pt x="26" y="387"/>
                    </a:cubicBezTo>
                    <a:cubicBezTo>
                      <a:pt x="129" y="387"/>
                      <a:pt x="180" y="387"/>
                      <a:pt x="258" y="310"/>
                    </a:cubicBezTo>
                    <a:cubicBezTo>
                      <a:pt x="335" y="232"/>
                      <a:pt x="386" y="104"/>
                      <a:pt x="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9" name="Google Shape;13929;p38"/>
              <p:cNvSpPr/>
              <p:nvPr/>
            </p:nvSpPr>
            <p:spPr>
              <a:xfrm>
                <a:off x="1842455" y="2280598"/>
                <a:ext cx="18646" cy="36395"/>
              </a:xfrm>
              <a:custGeom>
                <a:rect b="b" l="l" r="r" t="t"/>
                <a:pathLst>
                  <a:path extrusionOk="0" h="1056" w="541">
                    <a:moveTo>
                      <a:pt x="258" y="1"/>
                    </a:moveTo>
                    <a:cubicBezTo>
                      <a:pt x="103" y="104"/>
                      <a:pt x="0" y="412"/>
                      <a:pt x="26" y="618"/>
                    </a:cubicBezTo>
                    <a:cubicBezTo>
                      <a:pt x="26" y="850"/>
                      <a:pt x="129" y="953"/>
                      <a:pt x="284" y="1056"/>
                    </a:cubicBezTo>
                    <a:cubicBezTo>
                      <a:pt x="438" y="927"/>
                      <a:pt x="541" y="824"/>
                      <a:pt x="541" y="618"/>
                    </a:cubicBezTo>
                    <a:cubicBezTo>
                      <a:pt x="515" y="387"/>
                      <a:pt x="412" y="104"/>
                      <a:pt x="2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0" name="Google Shape;13930;p38"/>
              <p:cNvSpPr/>
              <p:nvPr/>
            </p:nvSpPr>
            <p:spPr>
              <a:xfrm>
                <a:off x="1854862" y="2301656"/>
                <a:ext cx="20438" cy="17026"/>
              </a:xfrm>
              <a:custGeom>
                <a:rect b="b" l="l" r="r" t="t"/>
                <a:pathLst>
                  <a:path extrusionOk="0" h="494" w="593">
                    <a:moveTo>
                      <a:pt x="520" y="1"/>
                    </a:moveTo>
                    <a:cubicBezTo>
                      <a:pt x="396" y="1"/>
                      <a:pt x="236" y="51"/>
                      <a:pt x="129" y="136"/>
                    </a:cubicBezTo>
                    <a:cubicBezTo>
                      <a:pt x="1" y="239"/>
                      <a:pt x="1" y="342"/>
                      <a:pt x="1" y="471"/>
                    </a:cubicBezTo>
                    <a:cubicBezTo>
                      <a:pt x="58" y="482"/>
                      <a:pt x="111" y="494"/>
                      <a:pt x="163" y="494"/>
                    </a:cubicBezTo>
                    <a:cubicBezTo>
                      <a:pt x="227" y="494"/>
                      <a:pt x="290" y="476"/>
                      <a:pt x="361" y="419"/>
                    </a:cubicBezTo>
                    <a:cubicBezTo>
                      <a:pt x="464" y="342"/>
                      <a:pt x="593" y="136"/>
                      <a:pt x="593" y="7"/>
                    </a:cubicBezTo>
                    <a:cubicBezTo>
                      <a:pt x="571" y="3"/>
                      <a:pt x="546" y="1"/>
                      <a:pt x="5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1" name="Google Shape;13931;p38"/>
              <p:cNvSpPr/>
              <p:nvPr/>
            </p:nvSpPr>
            <p:spPr>
              <a:xfrm>
                <a:off x="1874404" y="2307308"/>
                <a:ext cx="23953" cy="14544"/>
              </a:xfrm>
              <a:custGeom>
                <a:rect b="b" l="l" r="r" t="t"/>
                <a:pathLst>
                  <a:path extrusionOk="0" h="422" w="695">
                    <a:moveTo>
                      <a:pt x="485" y="0"/>
                    </a:moveTo>
                    <a:cubicBezTo>
                      <a:pt x="391" y="0"/>
                      <a:pt x="291" y="21"/>
                      <a:pt x="206" y="49"/>
                    </a:cubicBezTo>
                    <a:cubicBezTo>
                      <a:pt x="51" y="126"/>
                      <a:pt x="26" y="204"/>
                      <a:pt x="0" y="332"/>
                    </a:cubicBezTo>
                    <a:cubicBezTo>
                      <a:pt x="67" y="383"/>
                      <a:pt x="134" y="422"/>
                      <a:pt x="215" y="422"/>
                    </a:cubicBezTo>
                    <a:cubicBezTo>
                      <a:pt x="259" y="422"/>
                      <a:pt x="307" y="411"/>
                      <a:pt x="360" y="384"/>
                    </a:cubicBezTo>
                    <a:cubicBezTo>
                      <a:pt x="489" y="332"/>
                      <a:pt x="669" y="178"/>
                      <a:pt x="695" y="49"/>
                    </a:cubicBezTo>
                    <a:cubicBezTo>
                      <a:pt x="637" y="14"/>
                      <a:pt x="563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2" name="Google Shape;13932;p38"/>
              <p:cNvSpPr/>
              <p:nvPr/>
            </p:nvSpPr>
            <p:spPr>
              <a:xfrm>
                <a:off x="1881469" y="2291006"/>
                <a:ext cx="13338" cy="11511"/>
              </a:xfrm>
              <a:custGeom>
                <a:rect b="b" l="l" r="r" t="t"/>
                <a:pathLst>
                  <a:path extrusionOk="0" h="334" w="387">
                    <a:moveTo>
                      <a:pt x="338" y="1"/>
                    </a:moveTo>
                    <a:cubicBezTo>
                      <a:pt x="256" y="1"/>
                      <a:pt x="141" y="43"/>
                      <a:pt x="78" y="85"/>
                    </a:cubicBezTo>
                    <a:cubicBezTo>
                      <a:pt x="1" y="162"/>
                      <a:pt x="1" y="213"/>
                      <a:pt x="1" y="316"/>
                    </a:cubicBezTo>
                    <a:cubicBezTo>
                      <a:pt x="33" y="327"/>
                      <a:pt x="60" y="333"/>
                      <a:pt x="89" y="333"/>
                    </a:cubicBezTo>
                    <a:cubicBezTo>
                      <a:pt x="130" y="333"/>
                      <a:pt x="172" y="321"/>
                      <a:pt x="233" y="291"/>
                    </a:cubicBezTo>
                    <a:cubicBezTo>
                      <a:pt x="310" y="239"/>
                      <a:pt x="387" y="110"/>
                      <a:pt x="387" y="7"/>
                    </a:cubicBezTo>
                    <a:cubicBezTo>
                      <a:pt x="373" y="3"/>
                      <a:pt x="356" y="1"/>
                      <a:pt x="3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3" name="Google Shape;13933;p38"/>
              <p:cNvSpPr/>
              <p:nvPr/>
            </p:nvSpPr>
            <p:spPr>
              <a:xfrm>
                <a:off x="1861066" y="2269948"/>
                <a:ext cx="9823" cy="16888"/>
              </a:xfrm>
              <a:custGeom>
                <a:rect b="b" l="l" r="r" t="t"/>
                <a:pathLst>
                  <a:path extrusionOk="0" h="490" w="285">
                    <a:moveTo>
                      <a:pt x="207" y="1"/>
                    </a:moveTo>
                    <a:cubicBezTo>
                      <a:pt x="130" y="26"/>
                      <a:pt x="52" y="155"/>
                      <a:pt x="27" y="258"/>
                    </a:cubicBezTo>
                    <a:cubicBezTo>
                      <a:pt x="1" y="361"/>
                      <a:pt x="52" y="438"/>
                      <a:pt x="104" y="490"/>
                    </a:cubicBezTo>
                    <a:cubicBezTo>
                      <a:pt x="207" y="464"/>
                      <a:pt x="258" y="413"/>
                      <a:pt x="284" y="310"/>
                    </a:cubicBezTo>
                    <a:cubicBezTo>
                      <a:pt x="284" y="207"/>
                      <a:pt x="284" y="78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4" name="Google Shape;13934;p38"/>
              <p:cNvSpPr/>
              <p:nvPr/>
            </p:nvSpPr>
            <p:spPr>
              <a:xfrm>
                <a:off x="1929375" y="2219388"/>
                <a:ext cx="23988" cy="46183"/>
              </a:xfrm>
              <a:custGeom>
                <a:rect b="b" l="l" r="r" t="t"/>
                <a:pathLst>
                  <a:path extrusionOk="0" h="1340" w="696">
                    <a:moveTo>
                      <a:pt x="310" y="1"/>
                    </a:moveTo>
                    <a:cubicBezTo>
                      <a:pt x="129" y="129"/>
                      <a:pt x="1" y="515"/>
                      <a:pt x="1" y="799"/>
                    </a:cubicBezTo>
                    <a:cubicBezTo>
                      <a:pt x="27" y="1082"/>
                      <a:pt x="155" y="1210"/>
                      <a:pt x="361" y="1339"/>
                    </a:cubicBezTo>
                    <a:cubicBezTo>
                      <a:pt x="567" y="1185"/>
                      <a:pt x="696" y="1056"/>
                      <a:pt x="670" y="773"/>
                    </a:cubicBezTo>
                    <a:cubicBezTo>
                      <a:pt x="670" y="490"/>
                      <a:pt x="516" y="129"/>
                      <a:pt x="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5" name="Google Shape;13935;p38"/>
              <p:cNvSpPr/>
              <p:nvPr/>
            </p:nvSpPr>
            <p:spPr>
              <a:xfrm>
                <a:off x="1944471" y="2246340"/>
                <a:ext cx="26641" cy="21541"/>
              </a:xfrm>
              <a:custGeom>
                <a:rect b="b" l="l" r="r" t="t"/>
                <a:pathLst>
                  <a:path extrusionOk="0" h="625" w="773">
                    <a:moveTo>
                      <a:pt x="648" y="0"/>
                    </a:moveTo>
                    <a:cubicBezTo>
                      <a:pt x="487" y="0"/>
                      <a:pt x="302" y="70"/>
                      <a:pt x="181" y="171"/>
                    </a:cubicBezTo>
                    <a:cubicBezTo>
                      <a:pt x="26" y="300"/>
                      <a:pt x="0" y="428"/>
                      <a:pt x="0" y="583"/>
                    </a:cubicBezTo>
                    <a:cubicBezTo>
                      <a:pt x="84" y="607"/>
                      <a:pt x="156" y="625"/>
                      <a:pt x="225" y="625"/>
                    </a:cubicBezTo>
                    <a:cubicBezTo>
                      <a:pt x="305" y="625"/>
                      <a:pt x="381" y="600"/>
                      <a:pt x="464" y="531"/>
                    </a:cubicBezTo>
                    <a:cubicBezTo>
                      <a:pt x="618" y="428"/>
                      <a:pt x="773" y="171"/>
                      <a:pt x="773" y="17"/>
                    </a:cubicBezTo>
                    <a:cubicBezTo>
                      <a:pt x="734" y="6"/>
                      <a:pt x="692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6" name="Google Shape;13936;p38"/>
              <p:cNvSpPr/>
              <p:nvPr/>
            </p:nvSpPr>
            <p:spPr>
              <a:xfrm>
                <a:off x="2018088" y="2297244"/>
                <a:ext cx="30191" cy="18370"/>
              </a:xfrm>
              <a:custGeom>
                <a:rect b="b" l="l" r="r" t="t"/>
                <a:pathLst>
                  <a:path extrusionOk="0" h="533" w="876">
                    <a:moveTo>
                      <a:pt x="586" y="0"/>
                    </a:moveTo>
                    <a:cubicBezTo>
                      <a:pt x="477" y="0"/>
                      <a:pt x="361" y="19"/>
                      <a:pt x="258" y="58"/>
                    </a:cubicBezTo>
                    <a:cubicBezTo>
                      <a:pt x="78" y="135"/>
                      <a:pt x="26" y="264"/>
                      <a:pt x="1" y="418"/>
                    </a:cubicBezTo>
                    <a:cubicBezTo>
                      <a:pt x="104" y="487"/>
                      <a:pt x="184" y="533"/>
                      <a:pt x="279" y="533"/>
                    </a:cubicBezTo>
                    <a:cubicBezTo>
                      <a:pt x="327" y="533"/>
                      <a:pt x="378" y="521"/>
                      <a:pt x="438" y="496"/>
                    </a:cubicBezTo>
                    <a:cubicBezTo>
                      <a:pt x="618" y="418"/>
                      <a:pt x="850" y="238"/>
                      <a:pt x="876" y="58"/>
                    </a:cubicBezTo>
                    <a:cubicBezTo>
                      <a:pt x="799" y="19"/>
                      <a:pt x="696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7" name="Google Shape;13937;p38"/>
              <p:cNvSpPr/>
              <p:nvPr/>
            </p:nvSpPr>
            <p:spPr>
              <a:xfrm>
                <a:off x="1968424" y="2280770"/>
                <a:ext cx="18646" cy="14406"/>
              </a:xfrm>
              <a:custGeom>
                <a:rect b="b" l="l" r="r" t="t"/>
                <a:pathLst>
                  <a:path extrusionOk="0" h="418" w="541">
                    <a:moveTo>
                      <a:pt x="424" y="1"/>
                    </a:moveTo>
                    <a:cubicBezTo>
                      <a:pt x="318" y="1"/>
                      <a:pt x="203" y="43"/>
                      <a:pt x="129" y="99"/>
                    </a:cubicBezTo>
                    <a:cubicBezTo>
                      <a:pt x="26" y="176"/>
                      <a:pt x="0" y="279"/>
                      <a:pt x="26" y="382"/>
                    </a:cubicBezTo>
                    <a:cubicBezTo>
                      <a:pt x="72" y="405"/>
                      <a:pt x="113" y="418"/>
                      <a:pt x="154" y="418"/>
                    </a:cubicBezTo>
                    <a:cubicBezTo>
                      <a:pt x="204" y="418"/>
                      <a:pt x="252" y="398"/>
                      <a:pt x="309" y="356"/>
                    </a:cubicBezTo>
                    <a:cubicBezTo>
                      <a:pt x="412" y="279"/>
                      <a:pt x="541" y="124"/>
                      <a:pt x="541" y="21"/>
                    </a:cubicBezTo>
                    <a:cubicBezTo>
                      <a:pt x="505" y="7"/>
                      <a:pt x="465" y="1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8" name="Google Shape;13938;p38"/>
              <p:cNvSpPr/>
              <p:nvPr/>
            </p:nvSpPr>
            <p:spPr>
              <a:xfrm>
                <a:off x="2003888" y="2282390"/>
                <a:ext cx="12476" cy="21299"/>
              </a:xfrm>
              <a:custGeom>
                <a:rect b="b" l="l" r="r" t="t"/>
                <a:pathLst>
                  <a:path extrusionOk="0" h="618" w="362">
                    <a:moveTo>
                      <a:pt x="258" y="0"/>
                    </a:moveTo>
                    <a:cubicBezTo>
                      <a:pt x="155" y="26"/>
                      <a:pt x="52" y="206"/>
                      <a:pt x="27" y="335"/>
                    </a:cubicBezTo>
                    <a:cubicBezTo>
                      <a:pt x="1" y="463"/>
                      <a:pt x="52" y="541"/>
                      <a:pt x="130" y="618"/>
                    </a:cubicBezTo>
                    <a:cubicBezTo>
                      <a:pt x="232" y="566"/>
                      <a:pt x="310" y="515"/>
                      <a:pt x="335" y="386"/>
                    </a:cubicBezTo>
                    <a:cubicBezTo>
                      <a:pt x="361" y="257"/>
                      <a:pt x="335" y="77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9" name="Google Shape;13939;p38"/>
              <p:cNvSpPr/>
              <p:nvPr/>
            </p:nvSpPr>
            <p:spPr>
              <a:xfrm>
                <a:off x="1751089" y="2456437"/>
                <a:ext cx="34637" cy="19094"/>
              </a:xfrm>
              <a:custGeom>
                <a:rect b="b" l="l" r="r" t="t"/>
                <a:pathLst>
                  <a:path extrusionOk="0" h="554" w="1005">
                    <a:moveTo>
                      <a:pt x="686" y="1"/>
                    </a:moveTo>
                    <a:cubicBezTo>
                      <a:pt x="642" y="1"/>
                      <a:pt x="594" y="7"/>
                      <a:pt x="541" y="21"/>
                    </a:cubicBezTo>
                    <a:cubicBezTo>
                      <a:pt x="309" y="72"/>
                      <a:pt x="52" y="252"/>
                      <a:pt x="0" y="432"/>
                    </a:cubicBezTo>
                    <a:cubicBezTo>
                      <a:pt x="97" y="513"/>
                      <a:pt x="254" y="553"/>
                      <a:pt x="408" y="553"/>
                    </a:cubicBezTo>
                    <a:cubicBezTo>
                      <a:pt x="501" y="553"/>
                      <a:pt x="592" y="539"/>
                      <a:pt x="670" y="510"/>
                    </a:cubicBezTo>
                    <a:cubicBezTo>
                      <a:pt x="875" y="458"/>
                      <a:pt x="953" y="329"/>
                      <a:pt x="1004" y="149"/>
                    </a:cubicBezTo>
                    <a:cubicBezTo>
                      <a:pt x="909" y="54"/>
                      <a:pt x="813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0" name="Google Shape;13940;p38"/>
              <p:cNvSpPr/>
              <p:nvPr/>
            </p:nvSpPr>
            <p:spPr>
              <a:xfrm>
                <a:off x="1766150" y="2442754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82" y="1"/>
                    </a:moveTo>
                    <a:cubicBezTo>
                      <a:pt x="63" y="1"/>
                      <a:pt x="44" y="2"/>
                      <a:pt x="27" y="6"/>
                    </a:cubicBezTo>
                    <a:cubicBezTo>
                      <a:pt x="1" y="134"/>
                      <a:pt x="130" y="340"/>
                      <a:pt x="258" y="443"/>
                    </a:cubicBezTo>
                    <a:cubicBezTo>
                      <a:pt x="315" y="486"/>
                      <a:pt x="372" y="505"/>
                      <a:pt x="433" y="505"/>
                    </a:cubicBezTo>
                    <a:cubicBezTo>
                      <a:pt x="482" y="505"/>
                      <a:pt x="535" y="492"/>
                      <a:pt x="593" y="469"/>
                    </a:cubicBezTo>
                    <a:cubicBezTo>
                      <a:pt x="593" y="340"/>
                      <a:pt x="593" y="237"/>
                      <a:pt x="490" y="134"/>
                    </a:cubicBezTo>
                    <a:cubicBezTo>
                      <a:pt x="378" y="68"/>
                      <a:pt x="209" y="1"/>
                      <a:pt x="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1" name="Google Shape;13941;p38"/>
              <p:cNvSpPr/>
              <p:nvPr/>
            </p:nvSpPr>
            <p:spPr>
              <a:xfrm>
                <a:off x="1767046" y="2418974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52" y="1"/>
                    </a:moveTo>
                    <a:cubicBezTo>
                      <a:pt x="1" y="129"/>
                      <a:pt x="52" y="335"/>
                      <a:pt x="155" y="464"/>
                    </a:cubicBezTo>
                    <a:cubicBezTo>
                      <a:pt x="232" y="593"/>
                      <a:pt x="335" y="619"/>
                      <a:pt x="464" y="619"/>
                    </a:cubicBezTo>
                    <a:cubicBezTo>
                      <a:pt x="515" y="490"/>
                      <a:pt x="541" y="387"/>
                      <a:pt x="464" y="258"/>
                    </a:cubicBezTo>
                    <a:cubicBezTo>
                      <a:pt x="361" y="129"/>
                      <a:pt x="181" y="1"/>
                      <a:pt x="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2" name="Google Shape;13942;p38"/>
              <p:cNvSpPr/>
              <p:nvPr/>
            </p:nvSpPr>
            <p:spPr>
              <a:xfrm>
                <a:off x="1751985" y="2425867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2"/>
                      <a:pt x="0" y="7"/>
                    </a:cubicBezTo>
                    <a:cubicBezTo>
                      <a:pt x="0" y="84"/>
                      <a:pt x="52" y="213"/>
                      <a:pt x="155" y="290"/>
                    </a:cubicBezTo>
                    <a:cubicBezTo>
                      <a:pt x="201" y="336"/>
                      <a:pt x="238" y="345"/>
                      <a:pt x="282" y="345"/>
                    </a:cubicBezTo>
                    <a:cubicBezTo>
                      <a:pt x="312" y="345"/>
                      <a:pt x="345" y="341"/>
                      <a:pt x="386" y="341"/>
                    </a:cubicBezTo>
                    <a:cubicBezTo>
                      <a:pt x="386" y="238"/>
                      <a:pt x="386" y="187"/>
                      <a:pt x="309" y="110"/>
                    </a:cubicBezTo>
                    <a:cubicBezTo>
                      <a:pt x="245" y="46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3" name="Google Shape;13943;p38"/>
              <p:cNvSpPr/>
              <p:nvPr/>
            </p:nvSpPr>
            <p:spPr>
              <a:xfrm>
                <a:off x="1736889" y="2451818"/>
                <a:ext cx="17784" cy="8892"/>
              </a:xfrm>
              <a:custGeom>
                <a:rect b="b" l="l" r="r" t="t"/>
                <a:pathLst>
                  <a:path extrusionOk="0" h="258" w="516">
                    <a:moveTo>
                      <a:pt x="309" y="0"/>
                    </a:moveTo>
                    <a:cubicBezTo>
                      <a:pt x="181" y="26"/>
                      <a:pt x="52" y="77"/>
                      <a:pt x="1" y="155"/>
                    </a:cubicBezTo>
                    <a:cubicBezTo>
                      <a:pt x="52" y="232"/>
                      <a:pt x="206" y="258"/>
                      <a:pt x="309" y="258"/>
                    </a:cubicBezTo>
                    <a:cubicBezTo>
                      <a:pt x="412" y="258"/>
                      <a:pt x="464" y="206"/>
                      <a:pt x="515" y="129"/>
                    </a:cubicBezTo>
                    <a:cubicBezTo>
                      <a:pt x="438" y="52"/>
                      <a:pt x="412" y="0"/>
                      <a:pt x="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4" name="Google Shape;13944;p38"/>
              <p:cNvSpPr/>
              <p:nvPr/>
            </p:nvSpPr>
            <p:spPr>
              <a:xfrm>
                <a:off x="1755535" y="2838409"/>
                <a:ext cx="35499" cy="19438"/>
              </a:xfrm>
              <a:custGeom>
                <a:rect b="b" l="l" r="r" t="t"/>
                <a:pathLst>
                  <a:path extrusionOk="0" h="564" w="1030">
                    <a:moveTo>
                      <a:pt x="695" y="0"/>
                    </a:moveTo>
                    <a:cubicBezTo>
                      <a:pt x="648" y="0"/>
                      <a:pt x="597" y="10"/>
                      <a:pt x="541" y="31"/>
                    </a:cubicBezTo>
                    <a:cubicBezTo>
                      <a:pt x="335" y="82"/>
                      <a:pt x="77" y="263"/>
                      <a:pt x="0" y="443"/>
                    </a:cubicBezTo>
                    <a:cubicBezTo>
                      <a:pt x="97" y="523"/>
                      <a:pt x="253" y="563"/>
                      <a:pt x="408" y="563"/>
                    </a:cubicBezTo>
                    <a:cubicBezTo>
                      <a:pt x="500" y="563"/>
                      <a:pt x="592" y="549"/>
                      <a:pt x="669" y="520"/>
                    </a:cubicBezTo>
                    <a:cubicBezTo>
                      <a:pt x="901" y="468"/>
                      <a:pt x="952" y="340"/>
                      <a:pt x="1030" y="160"/>
                    </a:cubicBezTo>
                    <a:cubicBezTo>
                      <a:pt x="918" y="66"/>
                      <a:pt x="819" y="0"/>
                      <a:pt x="6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5" name="Google Shape;13945;p38"/>
              <p:cNvSpPr/>
              <p:nvPr/>
            </p:nvSpPr>
            <p:spPr>
              <a:xfrm>
                <a:off x="1771492" y="2825037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73" y="0"/>
                    </a:moveTo>
                    <a:cubicBezTo>
                      <a:pt x="47" y="0"/>
                      <a:pt x="22" y="3"/>
                      <a:pt x="0" y="7"/>
                    </a:cubicBezTo>
                    <a:cubicBezTo>
                      <a:pt x="0" y="136"/>
                      <a:pt x="103" y="342"/>
                      <a:pt x="232" y="419"/>
                    </a:cubicBezTo>
                    <a:cubicBezTo>
                      <a:pt x="307" y="479"/>
                      <a:pt x="365" y="504"/>
                      <a:pt x="426" y="504"/>
                    </a:cubicBezTo>
                    <a:cubicBezTo>
                      <a:pt x="469" y="504"/>
                      <a:pt x="513" y="492"/>
                      <a:pt x="567" y="470"/>
                    </a:cubicBezTo>
                    <a:cubicBezTo>
                      <a:pt x="592" y="342"/>
                      <a:pt x="592" y="239"/>
                      <a:pt x="464" y="136"/>
                    </a:cubicBezTo>
                    <a:cubicBezTo>
                      <a:pt x="357" y="50"/>
                      <a:pt x="197" y="0"/>
                      <a:pt x="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6" name="Google Shape;13946;p38"/>
              <p:cNvSpPr/>
              <p:nvPr/>
            </p:nvSpPr>
            <p:spPr>
              <a:xfrm>
                <a:off x="1771492" y="2801325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0" y="129"/>
                      <a:pt x="78" y="335"/>
                      <a:pt x="155" y="463"/>
                    </a:cubicBezTo>
                    <a:cubicBezTo>
                      <a:pt x="258" y="592"/>
                      <a:pt x="361" y="592"/>
                      <a:pt x="489" y="592"/>
                    </a:cubicBezTo>
                    <a:cubicBezTo>
                      <a:pt x="541" y="489"/>
                      <a:pt x="541" y="386"/>
                      <a:pt x="464" y="257"/>
                    </a:cubicBezTo>
                    <a:cubicBezTo>
                      <a:pt x="361" y="129"/>
                      <a:pt x="180" y="0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7" name="Google Shape;13947;p38"/>
              <p:cNvSpPr/>
              <p:nvPr/>
            </p:nvSpPr>
            <p:spPr>
              <a:xfrm>
                <a:off x="1817606" y="2663811"/>
                <a:ext cx="13338" cy="12166"/>
              </a:xfrm>
              <a:custGeom>
                <a:rect b="b" l="l" r="r" t="t"/>
                <a:pathLst>
                  <a:path extrusionOk="0" h="353" w="387">
                    <a:moveTo>
                      <a:pt x="1" y="1"/>
                    </a:moveTo>
                    <a:cubicBezTo>
                      <a:pt x="1" y="104"/>
                      <a:pt x="78" y="232"/>
                      <a:pt x="155" y="309"/>
                    </a:cubicBezTo>
                    <a:cubicBezTo>
                      <a:pt x="200" y="340"/>
                      <a:pt x="246" y="352"/>
                      <a:pt x="291" y="352"/>
                    </a:cubicBezTo>
                    <a:cubicBezTo>
                      <a:pt x="323" y="352"/>
                      <a:pt x="355" y="346"/>
                      <a:pt x="387" y="335"/>
                    </a:cubicBezTo>
                    <a:cubicBezTo>
                      <a:pt x="387" y="258"/>
                      <a:pt x="387" y="181"/>
                      <a:pt x="310" y="129"/>
                    </a:cubicBezTo>
                    <a:cubicBezTo>
                      <a:pt x="232" y="52"/>
                      <a:pt x="10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8" name="Google Shape;13948;p38"/>
              <p:cNvSpPr/>
              <p:nvPr/>
            </p:nvSpPr>
            <p:spPr>
              <a:xfrm>
                <a:off x="1806094" y="2740116"/>
                <a:ext cx="16888" cy="8892"/>
              </a:xfrm>
              <a:custGeom>
                <a:rect b="b" l="l" r="r" t="t"/>
                <a:pathLst>
                  <a:path extrusionOk="0" h="258" w="490">
                    <a:moveTo>
                      <a:pt x="283" y="0"/>
                    </a:moveTo>
                    <a:cubicBezTo>
                      <a:pt x="180" y="0"/>
                      <a:pt x="52" y="52"/>
                      <a:pt x="0" y="129"/>
                    </a:cubicBezTo>
                    <a:cubicBezTo>
                      <a:pt x="52" y="206"/>
                      <a:pt x="206" y="258"/>
                      <a:pt x="309" y="258"/>
                    </a:cubicBezTo>
                    <a:cubicBezTo>
                      <a:pt x="412" y="232"/>
                      <a:pt x="463" y="180"/>
                      <a:pt x="489" y="129"/>
                    </a:cubicBezTo>
                    <a:cubicBezTo>
                      <a:pt x="438" y="52"/>
                      <a:pt x="412" y="0"/>
                      <a:pt x="2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9" name="Google Shape;13949;p38"/>
              <p:cNvSpPr/>
              <p:nvPr/>
            </p:nvSpPr>
            <p:spPr>
              <a:xfrm>
                <a:off x="2127203" y="2763173"/>
                <a:ext cx="31087" cy="40841"/>
              </a:xfrm>
              <a:custGeom>
                <a:rect b="b" l="l" r="r" t="t"/>
                <a:pathLst>
                  <a:path extrusionOk="0" h="1185" w="902">
                    <a:moveTo>
                      <a:pt x="798" y="0"/>
                    </a:moveTo>
                    <a:lnTo>
                      <a:pt x="798" y="0"/>
                    </a:lnTo>
                    <a:cubicBezTo>
                      <a:pt x="567" y="26"/>
                      <a:pt x="258" y="309"/>
                      <a:pt x="129" y="541"/>
                    </a:cubicBezTo>
                    <a:cubicBezTo>
                      <a:pt x="1" y="798"/>
                      <a:pt x="52" y="953"/>
                      <a:pt x="155" y="1184"/>
                    </a:cubicBezTo>
                    <a:cubicBezTo>
                      <a:pt x="387" y="1159"/>
                      <a:pt x="567" y="1107"/>
                      <a:pt x="721" y="850"/>
                    </a:cubicBezTo>
                    <a:cubicBezTo>
                      <a:pt x="850" y="618"/>
                      <a:pt x="901" y="232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0" name="Google Shape;13950;p38"/>
              <p:cNvSpPr/>
              <p:nvPr/>
            </p:nvSpPr>
            <p:spPr>
              <a:xfrm>
                <a:off x="2134303" y="2796707"/>
                <a:ext cx="32845" cy="16336"/>
              </a:xfrm>
              <a:custGeom>
                <a:rect b="b" l="l" r="r" t="t"/>
                <a:pathLst>
                  <a:path extrusionOk="0" h="474" w="953">
                    <a:moveTo>
                      <a:pt x="444" y="0"/>
                    </a:moveTo>
                    <a:cubicBezTo>
                      <a:pt x="416" y="0"/>
                      <a:pt x="388" y="2"/>
                      <a:pt x="361" y="5"/>
                    </a:cubicBezTo>
                    <a:cubicBezTo>
                      <a:pt x="155" y="31"/>
                      <a:pt x="78" y="134"/>
                      <a:pt x="0" y="289"/>
                    </a:cubicBezTo>
                    <a:cubicBezTo>
                      <a:pt x="112" y="401"/>
                      <a:pt x="186" y="474"/>
                      <a:pt x="338" y="474"/>
                    </a:cubicBezTo>
                    <a:cubicBezTo>
                      <a:pt x="361" y="474"/>
                      <a:pt x="386" y="472"/>
                      <a:pt x="412" y="469"/>
                    </a:cubicBezTo>
                    <a:cubicBezTo>
                      <a:pt x="618" y="443"/>
                      <a:pt x="850" y="314"/>
                      <a:pt x="953" y="160"/>
                    </a:cubicBezTo>
                    <a:cubicBezTo>
                      <a:pt x="841" y="70"/>
                      <a:pt x="632" y="0"/>
                      <a:pt x="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1" name="Google Shape;13951;p38"/>
              <p:cNvSpPr/>
              <p:nvPr/>
            </p:nvSpPr>
            <p:spPr>
              <a:xfrm>
                <a:off x="2154706" y="2814456"/>
                <a:ext cx="32845" cy="16371"/>
              </a:xfrm>
              <a:custGeom>
                <a:rect b="b" l="l" r="r" t="t"/>
                <a:pathLst>
                  <a:path extrusionOk="0" h="475" w="953">
                    <a:moveTo>
                      <a:pt x="346" y="0"/>
                    </a:moveTo>
                    <a:cubicBezTo>
                      <a:pt x="205" y="0"/>
                      <a:pt x="112" y="73"/>
                      <a:pt x="0" y="185"/>
                    </a:cubicBezTo>
                    <a:cubicBezTo>
                      <a:pt x="78" y="340"/>
                      <a:pt x="155" y="443"/>
                      <a:pt x="361" y="468"/>
                    </a:cubicBezTo>
                    <a:cubicBezTo>
                      <a:pt x="391" y="473"/>
                      <a:pt x="424" y="475"/>
                      <a:pt x="458" y="475"/>
                    </a:cubicBezTo>
                    <a:cubicBezTo>
                      <a:pt x="631" y="475"/>
                      <a:pt x="845" y="421"/>
                      <a:pt x="953" y="314"/>
                    </a:cubicBezTo>
                    <a:cubicBezTo>
                      <a:pt x="876" y="160"/>
                      <a:pt x="618" y="31"/>
                      <a:pt x="412" y="5"/>
                    </a:cubicBezTo>
                    <a:cubicBezTo>
                      <a:pt x="389" y="2"/>
                      <a:pt x="367" y="0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2" name="Google Shape;13952;p38"/>
              <p:cNvSpPr/>
              <p:nvPr/>
            </p:nvSpPr>
            <p:spPr>
              <a:xfrm>
                <a:off x="2173317" y="2799533"/>
                <a:ext cx="22230" cy="11580"/>
              </a:xfrm>
              <a:custGeom>
                <a:rect b="b" l="l" r="r" t="t"/>
                <a:pathLst>
                  <a:path extrusionOk="0" h="336" w="645">
                    <a:moveTo>
                      <a:pt x="258" y="1"/>
                    </a:moveTo>
                    <a:cubicBezTo>
                      <a:pt x="130" y="26"/>
                      <a:pt x="78" y="78"/>
                      <a:pt x="1" y="181"/>
                    </a:cubicBezTo>
                    <a:cubicBezTo>
                      <a:pt x="78" y="284"/>
                      <a:pt x="155" y="335"/>
                      <a:pt x="284" y="335"/>
                    </a:cubicBezTo>
                    <a:cubicBezTo>
                      <a:pt x="413" y="309"/>
                      <a:pt x="593" y="232"/>
                      <a:pt x="644" y="129"/>
                    </a:cubicBezTo>
                    <a:cubicBezTo>
                      <a:pt x="567" y="52"/>
                      <a:pt x="387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3" name="Google Shape;13953;p38"/>
              <p:cNvSpPr/>
              <p:nvPr/>
            </p:nvSpPr>
            <p:spPr>
              <a:xfrm>
                <a:off x="2164460" y="2763173"/>
                <a:ext cx="16888" cy="16888"/>
              </a:xfrm>
              <a:custGeom>
                <a:rect b="b" l="l" r="r" t="t"/>
                <a:pathLst>
                  <a:path extrusionOk="0" h="490" w="490">
                    <a:moveTo>
                      <a:pt x="464" y="0"/>
                    </a:moveTo>
                    <a:cubicBezTo>
                      <a:pt x="335" y="0"/>
                      <a:pt x="181" y="78"/>
                      <a:pt x="103" y="181"/>
                    </a:cubicBezTo>
                    <a:cubicBezTo>
                      <a:pt x="1" y="283"/>
                      <a:pt x="1" y="361"/>
                      <a:pt x="26" y="489"/>
                    </a:cubicBezTo>
                    <a:cubicBezTo>
                      <a:pt x="155" y="489"/>
                      <a:pt x="232" y="489"/>
                      <a:pt x="335" y="386"/>
                    </a:cubicBezTo>
                    <a:cubicBezTo>
                      <a:pt x="412" y="283"/>
                      <a:pt x="490" y="103"/>
                      <a:pt x="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4" name="Google Shape;13954;p38"/>
              <p:cNvSpPr/>
              <p:nvPr/>
            </p:nvSpPr>
            <p:spPr>
              <a:xfrm>
                <a:off x="2112108" y="2518335"/>
                <a:ext cx="36430" cy="17784"/>
              </a:xfrm>
              <a:custGeom>
                <a:rect b="b" l="l" r="r" t="t"/>
                <a:pathLst>
                  <a:path extrusionOk="0" h="516" w="1057">
                    <a:moveTo>
                      <a:pt x="439" y="1"/>
                    </a:moveTo>
                    <a:cubicBezTo>
                      <a:pt x="207" y="1"/>
                      <a:pt x="130" y="103"/>
                      <a:pt x="1" y="258"/>
                    </a:cubicBezTo>
                    <a:cubicBezTo>
                      <a:pt x="130" y="412"/>
                      <a:pt x="207" y="515"/>
                      <a:pt x="439" y="515"/>
                    </a:cubicBezTo>
                    <a:cubicBezTo>
                      <a:pt x="644" y="515"/>
                      <a:pt x="953" y="412"/>
                      <a:pt x="1056" y="258"/>
                    </a:cubicBezTo>
                    <a:cubicBezTo>
                      <a:pt x="953" y="103"/>
                      <a:pt x="670" y="1"/>
                      <a:pt x="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5" name="Google Shape;13955;p38"/>
              <p:cNvSpPr/>
              <p:nvPr/>
            </p:nvSpPr>
            <p:spPr>
              <a:xfrm>
                <a:off x="2108558" y="2528985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0"/>
                    </a:moveTo>
                    <a:cubicBezTo>
                      <a:pt x="27" y="129"/>
                      <a:pt x="1" y="232"/>
                      <a:pt x="104" y="361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2" y="489"/>
                      <a:pt x="490" y="283"/>
                      <a:pt x="387" y="155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6" name="Google Shape;13956;p38"/>
              <p:cNvSpPr/>
              <p:nvPr/>
            </p:nvSpPr>
            <p:spPr>
              <a:xfrm>
                <a:off x="2114796" y="2499793"/>
                <a:ext cx="23988" cy="14579"/>
              </a:xfrm>
              <a:custGeom>
                <a:rect b="b" l="l" r="r" t="t"/>
                <a:pathLst>
                  <a:path extrusionOk="0" h="423" w="696">
                    <a:moveTo>
                      <a:pt x="485" y="1"/>
                    </a:moveTo>
                    <a:cubicBezTo>
                      <a:pt x="391" y="1"/>
                      <a:pt x="291" y="21"/>
                      <a:pt x="206" y="49"/>
                    </a:cubicBezTo>
                    <a:cubicBezTo>
                      <a:pt x="52" y="127"/>
                      <a:pt x="26" y="204"/>
                      <a:pt x="0" y="333"/>
                    </a:cubicBezTo>
                    <a:cubicBezTo>
                      <a:pt x="84" y="383"/>
                      <a:pt x="146" y="422"/>
                      <a:pt x="222" y="422"/>
                    </a:cubicBezTo>
                    <a:cubicBezTo>
                      <a:pt x="262" y="422"/>
                      <a:pt x="307" y="411"/>
                      <a:pt x="361" y="384"/>
                    </a:cubicBezTo>
                    <a:cubicBezTo>
                      <a:pt x="489" y="333"/>
                      <a:pt x="669" y="178"/>
                      <a:pt x="695" y="49"/>
                    </a:cubicBezTo>
                    <a:cubicBezTo>
                      <a:pt x="637" y="15"/>
                      <a:pt x="563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7" name="Google Shape;13957;p38"/>
              <p:cNvSpPr/>
              <p:nvPr/>
            </p:nvSpPr>
            <p:spPr>
              <a:xfrm>
                <a:off x="2131649" y="2539600"/>
                <a:ext cx="23988" cy="14475"/>
              </a:xfrm>
              <a:custGeom>
                <a:rect b="b" l="l" r="r" t="t"/>
                <a:pathLst>
                  <a:path extrusionOk="0" h="420" w="696">
                    <a:moveTo>
                      <a:pt x="220" y="0"/>
                    </a:moveTo>
                    <a:cubicBezTo>
                      <a:pt x="145" y="0"/>
                      <a:pt x="83" y="29"/>
                      <a:pt x="0" y="78"/>
                    </a:cubicBezTo>
                    <a:cubicBezTo>
                      <a:pt x="52" y="207"/>
                      <a:pt x="77" y="310"/>
                      <a:pt x="232" y="362"/>
                    </a:cubicBezTo>
                    <a:cubicBezTo>
                      <a:pt x="296" y="400"/>
                      <a:pt x="386" y="419"/>
                      <a:pt x="473" y="419"/>
                    </a:cubicBezTo>
                    <a:cubicBezTo>
                      <a:pt x="560" y="419"/>
                      <a:pt x="644" y="400"/>
                      <a:pt x="695" y="362"/>
                    </a:cubicBezTo>
                    <a:cubicBezTo>
                      <a:pt x="669" y="233"/>
                      <a:pt x="515" y="104"/>
                      <a:pt x="361" y="27"/>
                    </a:cubicBezTo>
                    <a:cubicBezTo>
                      <a:pt x="306" y="9"/>
                      <a:pt x="261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8" name="Google Shape;13958;p38"/>
              <p:cNvSpPr/>
              <p:nvPr/>
            </p:nvSpPr>
            <p:spPr>
              <a:xfrm>
                <a:off x="2107696" y="2561072"/>
                <a:ext cx="20438" cy="18646"/>
              </a:xfrm>
              <a:custGeom>
                <a:rect b="b" l="l" r="r" t="t"/>
                <a:pathLst>
                  <a:path extrusionOk="0" h="541" w="593">
                    <a:moveTo>
                      <a:pt x="172" y="1"/>
                    </a:moveTo>
                    <a:cubicBezTo>
                      <a:pt x="127" y="1"/>
                      <a:pt x="79" y="11"/>
                      <a:pt x="26" y="22"/>
                    </a:cubicBezTo>
                    <a:cubicBezTo>
                      <a:pt x="0" y="150"/>
                      <a:pt x="0" y="253"/>
                      <a:pt x="129" y="356"/>
                    </a:cubicBezTo>
                    <a:cubicBezTo>
                      <a:pt x="221" y="448"/>
                      <a:pt x="395" y="540"/>
                      <a:pt x="523" y="540"/>
                    </a:cubicBezTo>
                    <a:cubicBezTo>
                      <a:pt x="538" y="540"/>
                      <a:pt x="553" y="539"/>
                      <a:pt x="567" y="536"/>
                    </a:cubicBezTo>
                    <a:cubicBezTo>
                      <a:pt x="592" y="382"/>
                      <a:pt x="489" y="202"/>
                      <a:pt x="361" y="99"/>
                    </a:cubicBezTo>
                    <a:cubicBezTo>
                      <a:pt x="300" y="23"/>
                      <a:pt x="239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9" name="Google Shape;13959;p38"/>
              <p:cNvSpPr/>
              <p:nvPr/>
            </p:nvSpPr>
            <p:spPr>
              <a:xfrm>
                <a:off x="2070440" y="2571549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436" y="518"/>
                      <a:pt x="460" y="520"/>
                      <a:pt x="485" y="520"/>
                    </a:cubicBezTo>
                    <a:cubicBezTo>
                      <a:pt x="700" y="520"/>
                      <a:pt x="940" y="422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0" name="Google Shape;13960;p38"/>
              <p:cNvSpPr/>
              <p:nvPr/>
            </p:nvSpPr>
            <p:spPr>
              <a:xfrm>
                <a:off x="2063340" y="2588402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8" y="1"/>
                    </a:moveTo>
                    <a:cubicBezTo>
                      <a:pt x="26" y="130"/>
                      <a:pt x="0" y="207"/>
                      <a:pt x="78" y="335"/>
                    </a:cubicBezTo>
                    <a:cubicBezTo>
                      <a:pt x="181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1" name="Google Shape;13961;p38"/>
              <p:cNvSpPr/>
              <p:nvPr/>
            </p:nvSpPr>
            <p:spPr>
              <a:xfrm>
                <a:off x="2073093" y="2553041"/>
                <a:ext cx="23092" cy="14854"/>
              </a:xfrm>
              <a:custGeom>
                <a:rect b="b" l="l" r="r" t="t"/>
                <a:pathLst>
                  <a:path extrusionOk="0" h="431" w="670">
                    <a:moveTo>
                      <a:pt x="473" y="0"/>
                    </a:moveTo>
                    <a:cubicBezTo>
                      <a:pt x="379" y="0"/>
                      <a:pt x="277" y="21"/>
                      <a:pt x="206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73" y="394"/>
                      <a:pt x="146" y="430"/>
                      <a:pt x="228" y="430"/>
                    </a:cubicBezTo>
                    <a:cubicBezTo>
                      <a:pt x="262" y="430"/>
                      <a:pt x="297" y="424"/>
                      <a:pt x="335" y="409"/>
                    </a:cubicBezTo>
                    <a:cubicBezTo>
                      <a:pt x="489" y="332"/>
                      <a:pt x="644" y="177"/>
                      <a:pt x="670" y="49"/>
                    </a:cubicBezTo>
                    <a:cubicBezTo>
                      <a:pt x="623" y="14"/>
                      <a:pt x="550" y="0"/>
                      <a:pt x="4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2" name="Google Shape;13962;p38"/>
              <p:cNvSpPr/>
              <p:nvPr/>
            </p:nvSpPr>
            <p:spPr>
              <a:xfrm>
                <a:off x="2110350" y="2478253"/>
                <a:ext cx="20438" cy="17577"/>
              </a:xfrm>
              <a:custGeom>
                <a:rect b="b" l="l" r="r" t="t"/>
                <a:pathLst>
                  <a:path extrusionOk="0" h="510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0" y="237"/>
                      <a:pt x="0" y="340"/>
                      <a:pt x="26" y="494"/>
                    </a:cubicBezTo>
                    <a:cubicBezTo>
                      <a:pt x="73" y="504"/>
                      <a:pt x="117" y="510"/>
                      <a:pt x="158" y="510"/>
                    </a:cubicBezTo>
                    <a:cubicBezTo>
                      <a:pt x="230" y="510"/>
                      <a:pt x="296" y="492"/>
                      <a:pt x="361" y="443"/>
                    </a:cubicBezTo>
                    <a:cubicBezTo>
                      <a:pt x="490" y="340"/>
                      <a:pt x="592" y="134"/>
                      <a:pt x="592" y="5"/>
                    </a:cubicBezTo>
                    <a:cubicBezTo>
                      <a:pt x="576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3" name="Google Shape;13963;p38"/>
              <p:cNvSpPr/>
              <p:nvPr/>
            </p:nvSpPr>
            <p:spPr>
              <a:xfrm>
                <a:off x="2065994" y="2614526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1"/>
                    </a:moveTo>
                    <a:cubicBezTo>
                      <a:pt x="109" y="1"/>
                      <a:pt x="69" y="6"/>
                      <a:pt x="26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9" y="442"/>
                      <a:pt x="375" y="534"/>
                      <a:pt x="517" y="534"/>
                    </a:cubicBezTo>
                    <a:cubicBezTo>
                      <a:pt x="534" y="534"/>
                      <a:pt x="550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2" y="24"/>
                      <a:pt x="224" y="1"/>
                      <a:pt x="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4" name="Google Shape;13964;p38"/>
              <p:cNvSpPr/>
              <p:nvPr/>
            </p:nvSpPr>
            <p:spPr>
              <a:xfrm>
                <a:off x="2196409" y="2526331"/>
                <a:ext cx="36395" cy="17749"/>
              </a:xfrm>
              <a:custGeom>
                <a:rect b="b" l="l" r="r" t="t"/>
                <a:pathLst>
                  <a:path extrusionOk="0" h="515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180" y="515"/>
                      <a:pt x="412" y="515"/>
                    </a:cubicBezTo>
                    <a:cubicBezTo>
                      <a:pt x="644" y="515"/>
                      <a:pt x="927" y="438"/>
                      <a:pt x="1055" y="283"/>
                    </a:cubicBezTo>
                    <a:cubicBezTo>
                      <a:pt x="952" y="129"/>
                      <a:pt x="644" y="0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5" name="Google Shape;13965;p38"/>
              <p:cNvSpPr/>
              <p:nvPr/>
            </p:nvSpPr>
            <p:spPr>
              <a:xfrm>
                <a:off x="2189309" y="2543184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26" y="129"/>
                      <a:pt x="0" y="206"/>
                      <a:pt x="77" y="335"/>
                    </a:cubicBezTo>
                    <a:cubicBezTo>
                      <a:pt x="180" y="463"/>
                      <a:pt x="361" y="592"/>
                      <a:pt x="489" y="592"/>
                    </a:cubicBezTo>
                    <a:cubicBezTo>
                      <a:pt x="541" y="489"/>
                      <a:pt x="464" y="258"/>
                      <a:pt x="386" y="129"/>
                    </a:cubicBezTo>
                    <a:cubicBezTo>
                      <a:pt x="309" y="0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6" name="Google Shape;13966;p38"/>
              <p:cNvSpPr/>
              <p:nvPr/>
            </p:nvSpPr>
            <p:spPr>
              <a:xfrm>
                <a:off x="2199062" y="2507789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5" y="391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4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7" name="Google Shape;13967;p38"/>
              <p:cNvSpPr/>
              <p:nvPr/>
            </p:nvSpPr>
            <p:spPr>
              <a:xfrm>
                <a:off x="2191963" y="2569309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0"/>
                    </a:moveTo>
                    <a:cubicBezTo>
                      <a:pt x="95" y="0"/>
                      <a:pt x="52" y="6"/>
                      <a:pt x="0" y="14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195" y="441"/>
                      <a:pt x="370" y="533"/>
                      <a:pt x="498" y="533"/>
                    </a:cubicBezTo>
                    <a:cubicBezTo>
                      <a:pt x="513" y="533"/>
                      <a:pt x="527" y="532"/>
                      <a:pt x="541" y="529"/>
                    </a:cubicBezTo>
                    <a:cubicBezTo>
                      <a:pt x="567" y="400"/>
                      <a:pt x="464" y="195"/>
                      <a:pt x="361" y="92"/>
                    </a:cubicBezTo>
                    <a:cubicBezTo>
                      <a:pt x="275" y="23"/>
                      <a:pt x="212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8" name="Google Shape;13968;p38"/>
              <p:cNvSpPr/>
              <p:nvPr/>
            </p:nvSpPr>
            <p:spPr>
              <a:xfrm>
                <a:off x="2172455" y="3164997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644" y="516"/>
                      <a:pt x="927" y="438"/>
                      <a:pt x="1055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9" name="Google Shape;13969;p38"/>
              <p:cNvSpPr/>
              <p:nvPr/>
            </p:nvSpPr>
            <p:spPr>
              <a:xfrm>
                <a:off x="2165356" y="3181850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7" y="1"/>
                    </a:moveTo>
                    <a:cubicBezTo>
                      <a:pt x="26" y="104"/>
                      <a:pt x="0" y="207"/>
                      <a:pt x="77" y="336"/>
                    </a:cubicBezTo>
                    <a:cubicBezTo>
                      <a:pt x="180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0" name="Google Shape;13970;p38"/>
              <p:cNvSpPr/>
              <p:nvPr/>
            </p:nvSpPr>
            <p:spPr>
              <a:xfrm>
                <a:off x="2175109" y="3146489"/>
                <a:ext cx="23092" cy="14579"/>
              </a:xfrm>
              <a:custGeom>
                <a:rect b="b" l="l" r="r" t="t"/>
                <a:pathLst>
                  <a:path extrusionOk="0" h="423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6" y="390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3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1" name="Google Shape;13971;p38"/>
              <p:cNvSpPr/>
              <p:nvPr/>
            </p:nvSpPr>
            <p:spPr>
              <a:xfrm>
                <a:off x="2143160" y="3072597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6" y="70"/>
                      <a:pt x="104" y="160"/>
                    </a:cubicBezTo>
                    <a:cubicBezTo>
                      <a:pt x="1" y="262"/>
                      <a:pt x="1" y="340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64" y="340"/>
                      <a:pt x="593" y="134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2" name="Google Shape;13972;p38"/>
              <p:cNvSpPr/>
              <p:nvPr/>
            </p:nvSpPr>
            <p:spPr>
              <a:xfrm>
                <a:off x="2168010" y="3207974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1"/>
                    </a:moveTo>
                    <a:cubicBezTo>
                      <a:pt x="95" y="1"/>
                      <a:pt x="52" y="7"/>
                      <a:pt x="0" y="15"/>
                    </a:cubicBezTo>
                    <a:cubicBezTo>
                      <a:pt x="0" y="144"/>
                      <a:pt x="0" y="247"/>
                      <a:pt x="103" y="350"/>
                    </a:cubicBezTo>
                    <a:cubicBezTo>
                      <a:pt x="196" y="442"/>
                      <a:pt x="370" y="534"/>
                      <a:pt x="498" y="534"/>
                    </a:cubicBezTo>
                    <a:cubicBezTo>
                      <a:pt x="513" y="534"/>
                      <a:pt x="527" y="533"/>
                      <a:pt x="541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75" y="24"/>
                      <a:pt x="212" y="1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3" name="Google Shape;13973;p38"/>
              <p:cNvSpPr/>
              <p:nvPr/>
            </p:nvSpPr>
            <p:spPr>
              <a:xfrm>
                <a:off x="2019880" y="3008734"/>
                <a:ext cx="28399" cy="26090"/>
              </a:xfrm>
              <a:custGeom>
                <a:rect b="b" l="l" r="r" t="t"/>
                <a:pathLst>
                  <a:path extrusionOk="0" h="757" w="824">
                    <a:moveTo>
                      <a:pt x="739" y="1"/>
                    </a:moveTo>
                    <a:cubicBezTo>
                      <a:pt x="561" y="1"/>
                      <a:pt x="319" y="98"/>
                      <a:pt x="180" y="237"/>
                    </a:cubicBezTo>
                    <a:cubicBezTo>
                      <a:pt x="0" y="391"/>
                      <a:pt x="0" y="545"/>
                      <a:pt x="26" y="726"/>
                    </a:cubicBezTo>
                    <a:cubicBezTo>
                      <a:pt x="101" y="744"/>
                      <a:pt x="166" y="756"/>
                      <a:pt x="226" y="756"/>
                    </a:cubicBezTo>
                    <a:cubicBezTo>
                      <a:pt x="329" y="756"/>
                      <a:pt x="417" y="721"/>
                      <a:pt x="515" y="623"/>
                    </a:cubicBezTo>
                    <a:cubicBezTo>
                      <a:pt x="695" y="468"/>
                      <a:pt x="824" y="185"/>
                      <a:pt x="798" y="5"/>
                    </a:cubicBezTo>
                    <a:cubicBezTo>
                      <a:pt x="779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4" name="Google Shape;13974;p38"/>
              <p:cNvSpPr/>
              <p:nvPr/>
            </p:nvSpPr>
            <p:spPr>
              <a:xfrm>
                <a:off x="2004784" y="3180885"/>
                <a:ext cx="23092" cy="14785"/>
              </a:xfrm>
              <a:custGeom>
                <a:rect b="b" l="l" r="r" t="t"/>
                <a:pathLst>
                  <a:path extrusionOk="0" h="429" w="670">
                    <a:moveTo>
                      <a:pt x="496" y="1"/>
                    </a:moveTo>
                    <a:cubicBezTo>
                      <a:pt x="391" y="1"/>
                      <a:pt x="276" y="23"/>
                      <a:pt x="181" y="55"/>
                    </a:cubicBezTo>
                    <a:cubicBezTo>
                      <a:pt x="52" y="132"/>
                      <a:pt x="26" y="235"/>
                      <a:pt x="1" y="364"/>
                    </a:cubicBezTo>
                    <a:cubicBezTo>
                      <a:pt x="82" y="396"/>
                      <a:pt x="143" y="429"/>
                      <a:pt x="216" y="429"/>
                    </a:cubicBezTo>
                    <a:cubicBezTo>
                      <a:pt x="258" y="429"/>
                      <a:pt x="304" y="418"/>
                      <a:pt x="361" y="389"/>
                    </a:cubicBezTo>
                    <a:cubicBezTo>
                      <a:pt x="490" y="312"/>
                      <a:pt x="644" y="158"/>
                      <a:pt x="670" y="29"/>
                    </a:cubicBezTo>
                    <a:cubicBezTo>
                      <a:pt x="621" y="9"/>
                      <a:pt x="560" y="1"/>
                      <a:pt x="4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5" name="Google Shape;13975;p38"/>
              <p:cNvSpPr/>
              <p:nvPr/>
            </p:nvSpPr>
            <p:spPr>
              <a:xfrm>
                <a:off x="2008334" y="2997360"/>
                <a:ext cx="15992" cy="23988"/>
              </a:xfrm>
              <a:custGeom>
                <a:rect b="b" l="l" r="r" t="t"/>
                <a:pathLst>
                  <a:path extrusionOk="0" h="696" w="464">
                    <a:moveTo>
                      <a:pt x="387" y="0"/>
                    </a:moveTo>
                    <a:cubicBezTo>
                      <a:pt x="258" y="26"/>
                      <a:pt x="103" y="206"/>
                      <a:pt x="52" y="335"/>
                    </a:cubicBezTo>
                    <a:cubicBezTo>
                      <a:pt x="1" y="489"/>
                      <a:pt x="52" y="567"/>
                      <a:pt x="129" y="695"/>
                    </a:cubicBezTo>
                    <a:cubicBezTo>
                      <a:pt x="258" y="670"/>
                      <a:pt x="335" y="618"/>
                      <a:pt x="387" y="464"/>
                    </a:cubicBezTo>
                    <a:cubicBezTo>
                      <a:pt x="464" y="335"/>
                      <a:pt x="464" y="103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6" name="Google Shape;13976;p38"/>
              <p:cNvSpPr/>
              <p:nvPr/>
            </p:nvSpPr>
            <p:spPr>
              <a:xfrm>
                <a:off x="2100596" y="2886487"/>
                <a:ext cx="15992" cy="23953"/>
              </a:xfrm>
              <a:custGeom>
                <a:rect b="b" l="l" r="r" t="t"/>
                <a:pathLst>
                  <a:path extrusionOk="0" h="695" w="464">
                    <a:moveTo>
                      <a:pt x="412" y="0"/>
                    </a:moveTo>
                    <a:cubicBezTo>
                      <a:pt x="258" y="26"/>
                      <a:pt x="129" y="180"/>
                      <a:pt x="78" y="335"/>
                    </a:cubicBezTo>
                    <a:cubicBezTo>
                      <a:pt x="0" y="489"/>
                      <a:pt x="52" y="566"/>
                      <a:pt x="129" y="695"/>
                    </a:cubicBezTo>
                    <a:cubicBezTo>
                      <a:pt x="258" y="643"/>
                      <a:pt x="361" y="618"/>
                      <a:pt x="412" y="463"/>
                    </a:cubicBezTo>
                    <a:cubicBezTo>
                      <a:pt x="464" y="335"/>
                      <a:pt x="464" y="103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7" name="Google Shape;13977;p38"/>
              <p:cNvSpPr/>
              <p:nvPr/>
            </p:nvSpPr>
            <p:spPr>
              <a:xfrm>
                <a:off x="2023430" y="3149040"/>
                <a:ext cx="25745" cy="12442"/>
              </a:xfrm>
              <a:custGeom>
                <a:rect b="b" l="l" r="r" t="t"/>
                <a:pathLst>
                  <a:path extrusionOk="0" h="361" w="747">
                    <a:moveTo>
                      <a:pt x="283" y="1"/>
                    </a:moveTo>
                    <a:cubicBezTo>
                      <a:pt x="129" y="1"/>
                      <a:pt x="77" y="78"/>
                      <a:pt x="0" y="181"/>
                    </a:cubicBezTo>
                    <a:cubicBezTo>
                      <a:pt x="77" y="309"/>
                      <a:pt x="129" y="361"/>
                      <a:pt x="283" y="361"/>
                    </a:cubicBezTo>
                    <a:cubicBezTo>
                      <a:pt x="463" y="361"/>
                      <a:pt x="669" y="284"/>
                      <a:pt x="747" y="181"/>
                    </a:cubicBezTo>
                    <a:cubicBezTo>
                      <a:pt x="669" y="78"/>
                      <a:pt x="463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8" name="Google Shape;13978;p38"/>
              <p:cNvSpPr/>
              <p:nvPr/>
            </p:nvSpPr>
            <p:spPr>
              <a:xfrm>
                <a:off x="1926721" y="2483595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370" y="1"/>
                    </a:moveTo>
                    <a:cubicBezTo>
                      <a:pt x="185" y="1"/>
                      <a:pt x="93" y="98"/>
                      <a:pt x="1" y="236"/>
                    </a:cubicBezTo>
                    <a:cubicBezTo>
                      <a:pt x="104" y="391"/>
                      <a:pt x="206" y="519"/>
                      <a:pt x="412" y="519"/>
                    </a:cubicBezTo>
                    <a:cubicBezTo>
                      <a:pt x="644" y="519"/>
                      <a:pt x="953" y="417"/>
                      <a:pt x="1056" y="262"/>
                    </a:cubicBezTo>
                    <a:cubicBezTo>
                      <a:pt x="953" y="108"/>
                      <a:pt x="644" y="5"/>
                      <a:pt x="438" y="5"/>
                    </a:cubicBezTo>
                    <a:cubicBezTo>
                      <a:pt x="414" y="2"/>
                      <a:pt x="392" y="1"/>
                      <a:pt x="3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9" name="Google Shape;13979;p38"/>
              <p:cNvSpPr/>
              <p:nvPr/>
            </p:nvSpPr>
            <p:spPr>
              <a:xfrm>
                <a:off x="1919622" y="2499724"/>
                <a:ext cx="18680" cy="21299"/>
              </a:xfrm>
              <a:custGeom>
                <a:rect b="b" l="l" r="r" t="t"/>
                <a:pathLst>
                  <a:path extrusionOk="0" h="618" w="542">
                    <a:moveTo>
                      <a:pt x="78" y="0"/>
                    </a:moveTo>
                    <a:cubicBezTo>
                      <a:pt x="26" y="129"/>
                      <a:pt x="1" y="232"/>
                      <a:pt x="104" y="360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1" y="489"/>
                      <a:pt x="490" y="283"/>
                      <a:pt x="387" y="154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0" name="Google Shape;13980;p38"/>
              <p:cNvSpPr/>
              <p:nvPr/>
            </p:nvSpPr>
            <p:spPr>
              <a:xfrm>
                <a:off x="1929375" y="2464777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4" y="0"/>
                    </a:moveTo>
                    <a:cubicBezTo>
                      <a:pt x="380" y="0"/>
                      <a:pt x="278" y="19"/>
                      <a:pt x="207" y="62"/>
                    </a:cubicBezTo>
                    <a:cubicBezTo>
                      <a:pt x="52" y="113"/>
                      <a:pt x="27" y="216"/>
                      <a:pt x="1" y="345"/>
                    </a:cubicBezTo>
                    <a:cubicBezTo>
                      <a:pt x="67" y="395"/>
                      <a:pt x="134" y="423"/>
                      <a:pt x="214" y="423"/>
                    </a:cubicBezTo>
                    <a:cubicBezTo>
                      <a:pt x="258" y="423"/>
                      <a:pt x="306" y="415"/>
                      <a:pt x="361" y="396"/>
                    </a:cubicBezTo>
                    <a:cubicBezTo>
                      <a:pt x="490" y="319"/>
                      <a:pt x="644" y="190"/>
                      <a:pt x="670" y="36"/>
                    </a:cubicBezTo>
                    <a:cubicBezTo>
                      <a:pt x="624" y="13"/>
                      <a:pt x="551" y="0"/>
                      <a:pt x="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1" name="Google Shape;13981;p38"/>
              <p:cNvSpPr/>
              <p:nvPr/>
            </p:nvSpPr>
            <p:spPr>
              <a:xfrm>
                <a:off x="1927617" y="243479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26" y="262"/>
                      <a:pt x="0" y="365"/>
                      <a:pt x="26" y="494"/>
                    </a:cubicBezTo>
                    <a:cubicBezTo>
                      <a:pt x="84" y="506"/>
                      <a:pt x="136" y="517"/>
                      <a:pt x="186" y="517"/>
                    </a:cubicBezTo>
                    <a:cubicBezTo>
                      <a:pt x="247" y="517"/>
                      <a:pt x="304" y="500"/>
                      <a:pt x="361" y="443"/>
                    </a:cubicBezTo>
                    <a:cubicBezTo>
                      <a:pt x="489" y="340"/>
                      <a:pt x="592" y="160"/>
                      <a:pt x="592" y="5"/>
                    </a:cubicBezTo>
                    <a:cubicBezTo>
                      <a:pt x="575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2" name="Google Shape;13982;p38"/>
              <p:cNvSpPr/>
              <p:nvPr/>
            </p:nvSpPr>
            <p:spPr>
              <a:xfrm>
                <a:off x="1922275" y="2525814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10" y="1"/>
                      <a:pt x="70" y="7"/>
                      <a:pt x="27" y="15"/>
                    </a:cubicBezTo>
                    <a:cubicBezTo>
                      <a:pt x="1" y="170"/>
                      <a:pt x="1" y="247"/>
                      <a:pt x="104" y="375"/>
                    </a:cubicBezTo>
                    <a:cubicBezTo>
                      <a:pt x="216" y="465"/>
                      <a:pt x="386" y="535"/>
                      <a:pt x="513" y="535"/>
                    </a:cubicBezTo>
                    <a:cubicBezTo>
                      <a:pt x="532" y="535"/>
                      <a:pt x="550" y="533"/>
                      <a:pt x="567" y="530"/>
                    </a:cubicBezTo>
                    <a:cubicBezTo>
                      <a:pt x="567" y="401"/>
                      <a:pt x="490" y="221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3" name="Google Shape;13983;p38"/>
              <p:cNvSpPr/>
              <p:nvPr/>
            </p:nvSpPr>
            <p:spPr>
              <a:xfrm>
                <a:off x="1952467" y="2694864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206" y="515"/>
                      <a:pt x="412" y="515"/>
                    </a:cubicBezTo>
                    <a:cubicBezTo>
                      <a:pt x="643" y="515"/>
                      <a:pt x="952" y="438"/>
                      <a:pt x="1055" y="284"/>
                    </a:cubicBezTo>
                    <a:cubicBezTo>
                      <a:pt x="952" y="103"/>
                      <a:pt x="643" y="0"/>
                      <a:pt x="4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4" name="Google Shape;13984;p38"/>
              <p:cNvSpPr/>
              <p:nvPr/>
            </p:nvSpPr>
            <p:spPr>
              <a:xfrm>
                <a:off x="1945367" y="2710821"/>
                <a:ext cx="18646" cy="21334"/>
              </a:xfrm>
              <a:custGeom>
                <a:rect b="b" l="l" r="r" t="t"/>
                <a:pathLst>
                  <a:path extrusionOk="0" h="619" w="541">
                    <a:moveTo>
                      <a:pt x="77" y="1"/>
                    </a:moveTo>
                    <a:cubicBezTo>
                      <a:pt x="26" y="129"/>
                      <a:pt x="0" y="232"/>
                      <a:pt x="77" y="361"/>
                    </a:cubicBezTo>
                    <a:cubicBezTo>
                      <a:pt x="180" y="490"/>
                      <a:pt x="360" y="619"/>
                      <a:pt x="489" y="619"/>
                    </a:cubicBezTo>
                    <a:cubicBezTo>
                      <a:pt x="541" y="490"/>
                      <a:pt x="489" y="284"/>
                      <a:pt x="386" y="155"/>
                    </a:cubicBezTo>
                    <a:cubicBezTo>
                      <a:pt x="309" y="27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5" name="Google Shape;13985;p38"/>
              <p:cNvSpPr/>
              <p:nvPr/>
            </p:nvSpPr>
            <p:spPr>
              <a:xfrm>
                <a:off x="1955120" y="2676322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3" y="1"/>
                    </a:moveTo>
                    <a:cubicBezTo>
                      <a:pt x="378" y="1"/>
                      <a:pt x="277" y="21"/>
                      <a:pt x="206" y="49"/>
                    </a:cubicBezTo>
                    <a:cubicBezTo>
                      <a:pt x="52" y="127"/>
                      <a:pt x="26" y="204"/>
                      <a:pt x="0" y="358"/>
                    </a:cubicBezTo>
                    <a:cubicBezTo>
                      <a:pt x="65" y="391"/>
                      <a:pt x="130" y="423"/>
                      <a:pt x="209" y="423"/>
                    </a:cubicBezTo>
                    <a:cubicBezTo>
                      <a:pt x="254" y="423"/>
                      <a:pt x="304" y="412"/>
                      <a:pt x="361" y="384"/>
                    </a:cubicBezTo>
                    <a:cubicBezTo>
                      <a:pt x="489" y="333"/>
                      <a:pt x="644" y="178"/>
                      <a:pt x="669" y="49"/>
                    </a:cubicBezTo>
                    <a:cubicBezTo>
                      <a:pt x="623" y="15"/>
                      <a:pt x="550" y="1"/>
                      <a:pt x="4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6" name="Google Shape;13986;p38"/>
              <p:cNvSpPr/>
              <p:nvPr/>
            </p:nvSpPr>
            <p:spPr>
              <a:xfrm>
                <a:off x="1953328" y="2646406"/>
                <a:ext cx="20438" cy="17715"/>
              </a:xfrm>
              <a:custGeom>
                <a:rect b="b" l="l" r="r" t="t"/>
                <a:pathLst>
                  <a:path extrusionOk="0" h="514" w="593">
                    <a:moveTo>
                      <a:pt x="499" y="0"/>
                    </a:moveTo>
                    <a:cubicBezTo>
                      <a:pt x="377" y="0"/>
                      <a:pt x="230" y="65"/>
                      <a:pt x="129" y="145"/>
                    </a:cubicBezTo>
                    <a:cubicBezTo>
                      <a:pt x="26" y="248"/>
                      <a:pt x="1" y="351"/>
                      <a:pt x="26" y="480"/>
                    </a:cubicBezTo>
                    <a:cubicBezTo>
                      <a:pt x="80" y="501"/>
                      <a:pt x="129" y="514"/>
                      <a:pt x="175" y="514"/>
                    </a:cubicBezTo>
                    <a:cubicBezTo>
                      <a:pt x="240" y="514"/>
                      <a:pt x="301" y="489"/>
                      <a:pt x="361" y="428"/>
                    </a:cubicBezTo>
                    <a:cubicBezTo>
                      <a:pt x="490" y="325"/>
                      <a:pt x="593" y="145"/>
                      <a:pt x="593" y="17"/>
                    </a:cubicBezTo>
                    <a:cubicBezTo>
                      <a:pt x="565" y="5"/>
                      <a:pt x="533" y="0"/>
                      <a:pt x="4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7" name="Google Shape;13987;p38"/>
              <p:cNvSpPr/>
              <p:nvPr/>
            </p:nvSpPr>
            <p:spPr>
              <a:xfrm>
                <a:off x="1948021" y="2737841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0"/>
                    </a:moveTo>
                    <a:cubicBezTo>
                      <a:pt x="109" y="0"/>
                      <a:pt x="69" y="6"/>
                      <a:pt x="26" y="15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218" y="441"/>
                      <a:pt x="375" y="533"/>
                      <a:pt x="517" y="533"/>
                    </a:cubicBezTo>
                    <a:cubicBezTo>
                      <a:pt x="534" y="533"/>
                      <a:pt x="550" y="532"/>
                      <a:pt x="567" y="529"/>
                    </a:cubicBezTo>
                    <a:cubicBezTo>
                      <a:pt x="567" y="401"/>
                      <a:pt x="489" y="195"/>
                      <a:pt x="361" y="92"/>
                    </a:cubicBezTo>
                    <a:cubicBezTo>
                      <a:pt x="292" y="23"/>
                      <a:pt x="223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8" name="Google Shape;13988;p38"/>
              <p:cNvSpPr/>
              <p:nvPr/>
            </p:nvSpPr>
            <p:spPr>
              <a:xfrm>
                <a:off x="1789241" y="2573789"/>
                <a:ext cx="32845" cy="21093"/>
              </a:xfrm>
              <a:custGeom>
                <a:rect b="b" l="l" r="r" t="t"/>
                <a:pathLst>
                  <a:path extrusionOk="0" h="612" w="953">
                    <a:moveTo>
                      <a:pt x="655" y="1"/>
                    </a:moveTo>
                    <a:cubicBezTo>
                      <a:pt x="598" y="1"/>
                      <a:pt x="535" y="12"/>
                      <a:pt x="463" y="39"/>
                    </a:cubicBezTo>
                    <a:cubicBezTo>
                      <a:pt x="257" y="142"/>
                      <a:pt x="52" y="373"/>
                      <a:pt x="0" y="554"/>
                    </a:cubicBezTo>
                    <a:cubicBezTo>
                      <a:pt x="72" y="595"/>
                      <a:pt x="165" y="611"/>
                      <a:pt x="263" y="611"/>
                    </a:cubicBezTo>
                    <a:cubicBezTo>
                      <a:pt x="411" y="611"/>
                      <a:pt x="571" y="574"/>
                      <a:pt x="695" y="528"/>
                    </a:cubicBezTo>
                    <a:cubicBezTo>
                      <a:pt x="901" y="425"/>
                      <a:pt x="927" y="270"/>
                      <a:pt x="952" y="90"/>
                    </a:cubicBezTo>
                    <a:cubicBezTo>
                      <a:pt x="852" y="40"/>
                      <a:pt x="762" y="1"/>
                      <a:pt x="6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9" name="Google Shape;13989;p38"/>
              <p:cNvSpPr/>
              <p:nvPr/>
            </p:nvSpPr>
            <p:spPr>
              <a:xfrm>
                <a:off x="1799856" y="2554661"/>
                <a:ext cx="23126" cy="15613"/>
              </a:xfrm>
              <a:custGeom>
                <a:rect b="b" l="l" r="r" t="t"/>
                <a:pathLst>
                  <a:path extrusionOk="0" h="453" w="671">
                    <a:moveTo>
                      <a:pt x="161" y="1"/>
                    </a:moveTo>
                    <a:cubicBezTo>
                      <a:pt x="102" y="1"/>
                      <a:pt x="47" y="9"/>
                      <a:pt x="1" y="28"/>
                    </a:cubicBezTo>
                    <a:cubicBezTo>
                      <a:pt x="27" y="182"/>
                      <a:pt x="181" y="336"/>
                      <a:pt x="310" y="414"/>
                    </a:cubicBezTo>
                    <a:cubicBezTo>
                      <a:pt x="357" y="442"/>
                      <a:pt x="401" y="453"/>
                      <a:pt x="444" y="453"/>
                    </a:cubicBezTo>
                    <a:cubicBezTo>
                      <a:pt x="518" y="453"/>
                      <a:pt x="589" y="420"/>
                      <a:pt x="670" y="388"/>
                    </a:cubicBezTo>
                    <a:cubicBezTo>
                      <a:pt x="644" y="259"/>
                      <a:pt x="619" y="156"/>
                      <a:pt x="490" y="79"/>
                    </a:cubicBezTo>
                    <a:cubicBezTo>
                      <a:pt x="390" y="29"/>
                      <a:pt x="269" y="1"/>
                      <a:pt x="1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0" name="Google Shape;13990;p38"/>
              <p:cNvSpPr/>
              <p:nvPr/>
            </p:nvSpPr>
            <p:spPr>
              <a:xfrm>
                <a:off x="1809644" y="2591642"/>
                <a:ext cx="19542" cy="19990"/>
              </a:xfrm>
              <a:custGeom>
                <a:rect b="b" l="l" r="r" t="t"/>
                <a:pathLst>
                  <a:path extrusionOk="0" h="580" w="567">
                    <a:moveTo>
                      <a:pt x="402" y="1"/>
                    </a:moveTo>
                    <a:cubicBezTo>
                      <a:pt x="313" y="1"/>
                      <a:pt x="239" y="34"/>
                      <a:pt x="180" y="113"/>
                    </a:cubicBezTo>
                    <a:cubicBezTo>
                      <a:pt x="77" y="241"/>
                      <a:pt x="0" y="447"/>
                      <a:pt x="52" y="576"/>
                    </a:cubicBezTo>
                    <a:cubicBezTo>
                      <a:pt x="63" y="578"/>
                      <a:pt x="74" y="579"/>
                      <a:pt x="86" y="579"/>
                    </a:cubicBezTo>
                    <a:cubicBezTo>
                      <a:pt x="211" y="579"/>
                      <a:pt x="369" y="462"/>
                      <a:pt x="463" y="344"/>
                    </a:cubicBezTo>
                    <a:cubicBezTo>
                      <a:pt x="566" y="216"/>
                      <a:pt x="541" y="139"/>
                      <a:pt x="489" y="10"/>
                    </a:cubicBezTo>
                    <a:cubicBezTo>
                      <a:pt x="459" y="4"/>
                      <a:pt x="43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1" name="Google Shape;13991;p38"/>
              <p:cNvSpPr/>
              <p:nvPr/>
            </p:nvSpPr>
            <p:spPr>
              <a:xfrm>
                <a:off x="1827359" y="2613251"/>
                <a:ext cx="16026" cy="23988"/>
              </a:xfrm>
              <a:custGeom>
                <a:rect b="b" l="l" r="r" t="t"/>
                <a:pathLst>
                  <a:path extrusionOk="0" h="696" w="465">
                    <a:moveTo>
                      <a:pt x="361" y="1"/>
                    </a:moveTo>
                    <a:cubicBezTo>
                      <a:pt x="207" y="26"/>
                      <a:pt x="130" y="78"/>
                      <a:pt x="52" y="206"/>
                    </a:cubicBezTo>
                    <a:cubicBezTo>
                      <a:pt x="1" y="361"/>
                      <a:pt x="1" y="567"/>
                      <a:pt x="52" y="695"/>
                    </a:cubicBezTo>
                    <a:cubicBezTo>
                      <a:pt x="207" y="670"/>
                      <a:pt x="335" y="490"/>
                      <a:pt x="413" y="361"/>
                    </a:cubicBezTo>
                    <a:cubicBezTo>
                      <a:pt x="464" y="206"/>
                      <a:pt x="413" y="129"/>
                      <a:pt x="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2" name="Google Shape;13992;p38"/>
              <p:cNvSpPr/>
              <p:nvPr/>
            </p:nvSpPr>
            <p:spPr>
              <a:xfrm>
                <a:off x="1784795" y="2534672"/>
                <a:ext cx="24884" cy="13683"/>
              </a:xfrm>
              <a:custGeom>
                <a:rect b="b" l="l" r="r" t="t"/>
                <a:pathLst>
                  <a:path extrusionOk="0" h="397" w="722">
                    <a:moveTo>
                      <a:pt x="299" y="0"/>
                    </a:moveTo>
                    <a:cubicBezTo>
                      <a:pt x="183" y="0"/>
                      <a:pt x="66" y="18"/>
                      <a:pt x="0" y="67"/>
                    </a:cubicBezTo>
                    <a:cubicBezTo>
                      <a:pt x="52" y="196"/>
                      <a:pt x="232" y="324"/>
                      <a:pt x="386" y="376"/>
                    </a:cubicBezTo>
                    <a:cubicBezTo>
                      <a:pt x="421" y="390"/>
                      <a:pt x="454" y="396"/>
                      <a:pt x="485" y="396"/>
                    </a:cubicBezTo>
                    <a:cubicBezTo>
                      <a:pt x="570" y="396"/>
                      <a:pt x="646" y="348"/>
                      <a:pt x="721" y="273"/>
                    </a:cubicBezTo>
                    <a:cubicBezTo>
                      <a:pt x="670" y="170"/>
                      <a:pt x="618" y="67"/>
                      <a:pt x="489" y="16"/>
                    </a:cubicBezTo>
                    <a:cubicBezTo>
                      <a:pt x="433" y="6"/>
                      <a:pt x="366" y="0"/>
                      <a:pt x="2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3" name="Google Shape;13993;p38"/>
              <p:cNvSpPr/>
              <p:nvPr/>
            </p:nvSpPr>
            <p:spPr>
              <a:xfrm>
                <a:off x="2144056" y="2467948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6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84" y="406"/>
                      <a:pt x="145" y="434"/>
                      <a:pt x="220" y="434"/>
                    </a:cubicBezTo>
                    <a:cubicBezTo>
                      <a:pt x="261" y="434"/>
                      <a:pt x="306" y="425"/>
                      <a:pt x="361" y="407"/>
                    </a:cubicBezTo>
                    <a:cubicBezTo>
                      <a:pt x="490" y="330"/>
                      <a:pt x="670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4" name="Google Shape;13994;p38"/>
              <p:cNvSpPr/>
              <p:nvPr/>
            </p:nvSpPr>
            <p:spPr>
              <a:xfrm>
                <a:off x="2108558" y="2609357"/>
                <a:ext cx="23988" cy="14613"/>
              </a:xfrm>
              <a:custGeom>
                <a:rect b="b" l="l" r="r" t="t"/>
                <a:pathLst>
                  <a:path extrusionOk="0" h="424" w="696">
                    <a:moveTo>
                      <a:pt x="487" y="0"/>
                    </a:moveTo>
                    <a:cubicBezTo>
                      <a:pt x="393" y="0"/>
                      <a:pt x="292" y="20"/>
                      <a:pt x="207" y="62"/>
                    </a:cubicBezTo>
                    <a:cubicBezTo>
                      <a:pt x="52" y="114"/>
                      <a:pt x="27" y="216"/>
                      <a:pt x="1" y="345"/>
                    </a:cubicBezTo>
                    <a:cubicBezTo>
                      <a:pt x="84" y="395"/>
                      <a:pt x="146" y="423"/>
                      <a:pt x="221" y="423"/>
                    </a:cubicBezTo>
                    <a:cubicBezTo>
                      <a:pt x="262" y="423"/>
                      <a:pt x="307" y="415"/>
                      <a:pt x="361" y="397"/>
                    </a:cubicBezTo>
                    <a:cubicBezTo>
                      <a:pt x="490" y="319"/>
                      <a:pt x="670" y="165"/>
                      <a:pt x="696" y="36"/>
                    </a:cubicBezTo>
                    <a:cubicBezTo>
                      <a:pt x="638" y="13"/>
                      <a:pt x="565" y="0"/>
                      <a:pt x="4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5" name="Google Shape;13995;p38"/>
              <p:cNvSpPr/>
              <p:nvPr/>
            </p:nvSpPr>
            <p:spPr>
              <a:xfrm>
                <a:off x="1954224" y="2386163"/>
                <a:ext cx="27538" cy="30191"/>
              </a:xfrm>
              <a:custGeom>
                <a:rect b="b" l="l" r="r" t="t"/>
                <a:pathLst>
                  <a:path extrusionOk="0" h="876" w="799">
                    <a:moveTo>
                      <a:pt x="747" y="0"/>
                    </a:moveTo>
                    <a:cubicBezTo>
                      <a:pt x="541" y="0"/>
                      <a:pt x="284" y="181"/>
                      <a:pt x="129" y="361"/>
                    </a:cubicBezTo>
                    <a:cubicBezTo>
                      <a:pt x="0" y="541"/>
                      <a:pt x="26" y="695"/>
                      <a:pt x="78" y="876"/>
                    </a:cubicBezTo>
                    <a:cubicBezTo>
                      <a:pt x="284" y="876"/>
                      <a:pt x="438" y="876"/>
                      <a:pt x="567" y="695"/>
                    </a:cubicBezTo>
                    <a:cubicBezTo>
                      <a:pt x="695" y="515"/>
                      <a:pt x="798" y="181"/>
                      <a:pt x="7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6" name="Google Shape;13996;p38"/>
              <p:cNvSpPr/>
              <p:nvPr/>
            </p:nvSpPr>
            <p:spPr>
              <a:xfrm>
                <a:off x="2072197" y="2664673"/>
                <a:ext cx="39083" cy="22402"/>
              </a:xfrm>
              <a:custGeom>
                <a:rect b="b" l="l" r="r" t="t"/>
                <a:pathLst>
                  <a:path extrusionOk="0" h="650" w="1134">
                    <a:moveTo>
                      <a:pt x="712" y="0"/>
                    </a:moveTo>
                    <a:cubicBezTo>
                      <a:pt x="588" y="0"/>
                      <a:pt x="462" y="19"/>
                      <a:pt x="361" y="53"/>
                    </a:cubicBezTo>
                    <a:cubicBezTo>
                      <a:pt x="129" y="130"/>
                      <a:pt x="52" y="284"/>
                      <a:pt x="1" y="490"/>
                    </a:cubicBezTo>
                    <a:cubicBezTo>
                      <a:pt x="131" y="584"/>
                      <a:pt x="235" y="650"/>
                      <a:pt x="370" y="650"/>
                    </a:cubicBezTo>
                    <a:cubicBezTo>
                      <a:pt x="422" y="650"/>
                      <a:pt x="477" y="640"/>
                      <a:pt x="541" y="619"/>
                    </a:cubicBezTo>
                    <a:cubicBezTo>
                      <a:pt x="799" y="516"/>
                      <a:pt x="1056" y="310"/>
                      <a:pt x="1133" y="104"/>
                    </a:cubicBezTo>
                    <a:cubicBezTo>
                      <a:pt x="1032" y="32"/>
                      <a:pt x="873" y="0"/>
                      <a:pt x="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7" name="Google Shape;13997;p38"/>
              <p:cNvSpPr/>
              <p:nvPr/>
            </p:nvSpPr>
            <p:spPr>
              <a:xfrm>
                <a:off x="1938267" y="2627416"/>
                <a:ext cx="24849" cy="14096"/>
              </a:xfrm>
              <a:custGeom>
                <a:rect b="b" l="l" r="r" t="t"/>
                <a:pathLst>
                  <a:path extrusionOk="0" h="409" w="721">
                    <a:moveTo>
                      <a:pt x="410" y="0"/>
                    </a:moveTo>
                    <a:cubicBezTo>
                      <a:pt x="348" y="0"/>
                      <a:pt x="287" y="9"/>
                      <a:pt x="232" y="27"/>
                    </a:cubicBezTo>
                    <a:cubicBezTo>
                      <a:pt x="77" y="79"/>
                      <a:pt x="52" y="182"/>
                      <a:pt x="0" y="310"/>
                    </a:cubicBezTo>
                    <a:cubicBezTo>
                      <a:pt x="74" y="366"/>
                      <a:pt x="149" y="408"/>
                      <a:pt x="232" y="408"/>
                    </a:cubicBezTo>
                    <a:cubicBezTo>
                      <a:pt x="265" y="408"/>
                      <a:pt x="299" y="402"/>
                      <a:pt x="335" y="387"/>
                    </a:cubicBezTo>
                    <a:cubicBezTo>
                      <a:pt x="489" y="336"/>
                      <a:pt x="669" y="207"/>
                      <a:pt x="721" y="79"/>
                    </a:cubicBezTo>
                    <a:cubicBezTo>
                      <a:pt x="638" y="29"/>
                      <a:pt x="522" y="0"/>
                      <a:pt x="4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8" name="Google Shape;13998;p38"/>
              <p:cNvSpPr/>
              <p:nvPr/>
            </p:nvSpPr>
            <p:spPr>
              <a:xfrm>
                <a:off x="1949778" y="2388817"/>
                <a:ext cx="12476" cy="21334"/>
              </a:xfrm>
              <a:custGeom>
                <a:rect b="b" l="l" r="r" t="t"/>
                <a:pathLst>
                  <a:path extrusionOk="0" h="619" w="362">
                    <a:moveTo>
                      <a:pt x="284" y="1"/>
                    </a:moveTo>
                    <a:cubicBezTo>
                      <a:pt x="181" y="52"/>
                      <a:pt x="78" y="207"/>
                      <a:pt x="27" y="335"/>
                    </a:cubicBezTo>
                    <a:cubicBezTo>
                      <a:pt x="1" y="464"/>
                      <a:pt x="27" y="515"/>
                      <a:pt x="104" y="618"/>
                    </a:cubicBezTo>
                    <a:cubicBezTo>
                      <a:pt x="207" y="593"/>
                      <a:pt x="284" y="541"/>
                      <a:pt x="335" y="412"/>
                    </a:cubicBezTo>
                    <a:cubicBezTo>
                      <a:pt x="361" y="284"/>
                      <a:pt x="361" y="104"/>
                      <a:pt x="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9" name="Google Shape;13999;p38"/>
              <p:cNvSpPr/>
              <p:nvPr/>
            </p:nvSpPr>
            <p:spPr>
              <a:xfrm>
                <a:off x="1971078" y="2535189"/>
                <a:ext cx="19542" cy="19542"/>
              </a:xfrm>
              <a:custGeom>
                <a:rect b="b" l="l" r="r" t="t"/>
                <a:pathLst>
                  <a:path extrusionOk="0" h="567" w="567">
                    <a:moveTo>
                      <a:pt x="541" y="1"/>
                    </a:moveTo>
                    <a:cubicBezTo>
                      <a:pt x="412" y="1"/>
                      <a:pt x="206" y="103"/>
                      <a:pt x="103" y="206"/>
                    </a:cubicBezTo>
                    <a:cubicBezTo>
                      <a:pt x="1" y="335"/>
                      <a:pt x="1" y="438"/>
                      <a:pt x="26" y="567"/>
                    </a:cubicBezTo>
                    <a:cubicBezTo>
                      <a:pt x="181" y="567"/>
                      <a:pt x="258" y="567"/>
                      <a:pt x="387" y="464"/>
                    </a:cubicBezTo>
                    <a:cubicBezTo>
                      <a:pt x="490" y="335"/>
                      <a:pt x="567" y="129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0" name="Google Shape;14000;p38"/>
              <p:cNvSpPr/>
              <p:nvPr/>
            </p:nvSpPr>
            <p:spPr>
              <a:xfrm>
                <a:off x="1969320" y="2571549"/>
                <a:ext cx="19542" cy="20024"/>
              </a:xfrm>
              <a:custGeom>
                <a:rect b="b" l="l" r="r" t="t"/>
                <a:pathLst>
                  <a:path extrusionOk="0" h="581" w="567">
                    <a:moveTo>
                      <a:pt x="541" y="1"/>
                    </a:moveTo>
                    <a:cubicBezTo>
                      <a:pt x="412" y="1"/>
                      <a:pt x="206" y="104"/>
                      <a:pt x="103" y="207"/>
                    </a:cubicBezTo>
                    <a:cubicBezTo>
                      <a:pt x="0" y="335"/>
                      <a:pt x="0" y="438"/>
                      <a:pt x="26" y="567"/>
                    </a:cubicBezTo>
                    <a:cubicBezTo>
                      <a:pt x="73" y="575"/>
                      <a:pt x="116" y="581"/>
                      <a:pt x="156" y="581"/>
                    </a:cubicBezTo>
                    <a:cubicBezTo>
                      <a:pt x="244" y="581"/>
                      <a:pt x="315" y="553"/>
                      <a:pt x="386" y="464"/>
                    </a:cubicBezTo>
                    <a:cubicBezTo>
                      <a:pt x="489" y="335"/>
                      <a:pt x="566" y="155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1" name="Google Shape;14001;p38"/>
              <p:cNvSpPr/>
              <p:nvPr/>
            </p:nvSpPr>
            <p:spPr>
              <a:xfrm>
                <a:off x="1880607" y="2353353"/>
                <a:ext cx="15096" cy="24849"/>
              </a:xfrm>
              <a:custGeom>
                <a:rect b="b" l="l" r="r" t="t"/>
                <a:pathLst>
                  <a:path extrusionOk="0" h="721" w="438">
                    <a:moveTo>
                      <a:pt x="335" y="0"/>
                    </a:moveTo>
                    <a:cubicBezTo>
                      <a:pt x="206" y="52"/>
                      <a:pt x="77" y="232"/>
                      <a:pt x="52" y="360"/>
                    </a:cubicBezTo>
                    <a:cubicBezTo>
                      <a:pt x="0" y="515"/>
                      <a:pt x="52" y="618"/>
                      <a:pt x="129" y="721"/>
                    </a:cubicBezTo>
                    <a:cubicBezTo>
                      <a:pt x="258" y="669"/>
                      <a:pt x="361" y="618"/>
                      <a:pt x="386" y="463"/>
                    </a:cubicBezTo>
                    <a:cubicBezTo>
                      <a:pt x="438" y="309"/>
                      <a:pt x="412" y="10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2" name="Google Shape;14002;p38"/>
              <p:cNvSpPr/>
              <p:nvPr/>
            </p:nvSpPr>
            <p:spPr>
              <a:xfrm>
                <a:off x="1971974" y="2800946"/>
                <a:ext cx="24849" cy="13752"/>
              </a:xfrm>
              <a:custGeom>
                <a:rect b="b" l="l" r="r" t="t"/>
                <a:pathLst>
                  <a:path extrusionOk="0" h="399" w="721">
                    <a:moveTo>
                      <a:pt x="468" y="1"/>
                    </a:moveTo>
                    <a:cubicBezTo>
                      <a:pt x="386" y="1"/>
                      <a:pt x="301" y="14"/>
                      <a:pt x="232" y="37"/>
                    </a:cubicBezTo>
                    <a:cubicBezTo>
                      <a:pt x="77" y="88"/>
                      <a:pt x="52" y="166"/>
                      <a:pt x="0" y="320"/>
                    </a:cubicBezTo>
                    <a:cubicBezTo>
                      <a:pt x="83" y="370"/>
                      <a:pt x="145" y="398"/>
                      <a:pt x="220" y="398"/>
                    </a:cubicBezTo>
                    <a:cubicBezTo>
                      <a:pt x="261" y="398"/>
                      <a:pt x="306" y="390"/>
                      <a:pt x="361" y="371"/>
                    </a:cubicBezTo>
                    <a:cubicBezTo>
                      <a:pt x="515" y="346"/>
                      <a:pt x="669" y="191"/>
                      <a:pt x="721" y="63"/>
                    </a:cubicBezTo>
                    <a:cubicBezTo>
                      <a:pt x="664" y="20"/>
                      <a:pt x="569" y="1"/>
                      <a:pt x="4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3" name="Google Shape;14003;p38"/>
              <p:cNvSpPr/>
              <p:nvPr/>
            </p:nvSpPr>
            <p:spPr>
              <a:xfrm>
                <a:off x="1963082" y="2763173"/>
                <a:ext cx="23988" cy="32845"/>
              </a:xfrm>
              <a:custGeom>
                <a:rect b="b" l="l" r="r" t="t"/>
                <a:pathLst>
                  <a:path extrusionOk="0" h="953" w="696">
                    <a:moveTo>
                      <a:pt x="593" y="0"/>
                    </a:moveTo>
                    <a:lnTo>
                      <a:pt x="593" y="0"/>
                    </a:lnTo>
                    <a:cubicBezTo>
                      <a:pt x="413" y="26"/>
                      <a:pt x="181" y="258"/>
                      <a:pt x="104" y="464"/>
                    </a:cubicBezTo>
                    <a:cubicBezTo>
                      <a:pt x="1" y="670"/>
                      <a:pt x="52" y="798"/>
                      <a:pt x="155" y="953"/>
                    </a:cubicBezTo>
                    <a:cubicBezTo>
                      <a:pt x="335" y="927"/>
                      <a:pt x="464" y="901"/>
                      <a:pt x="567" y="695"/>
                    </a:cubicBezTo>
                    <a:cubicBezTo>
                      <a:pt x="670" y="489"/>
                      <a:pt x="696" y="181"/>
                      <a:pt x="5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4" name="Google Shape;14004;p38"/>
              <p:cNvSpPr/>
              <p:nvPr/>
            </p:nvSpPr>
            <p:spPr>
              <a:xfrm>
                <a:off x="1901872" y="2761932"/>
                <a:ext cx="23988" cy="14406"/>
              </a:xfrm>
              <a:custGeom>
                <a:rect b="b" l="l" r="r" t="t"/>
                <a:pathLst>
                  <a:path extrusionOk="0" h="418" w="696">
                    <a:moveTo>
                      <a:pt x="443" y="0"/>
                    </a:moveTo>
                    <a:cubicBezTo>
                      <a:pt x="361" y="0"/>
                      <a:pt x="276" y="13"/>
                      <a:pt x="207" y="36"/>
                    </a:cubicBezTo>
                    <a:cubicBezTo>
                      <a:pt x="78" y="88"/>
                      <a:pt x="27" y="191"/>
                      <a:pt x="1" y="319"/>
                    </a:cubicBezTo>
                    <a:cubicBezTo>
                      <a:pt x="75" y="375"/>
                      <a:pt x="136" y="417"/>
                      <a:pt x="222" y="417"/>
                    </a:cubicBezTo>
                    <a:cubicBezTo>
                      <a:pt x="255" y="417"/>
                      <a:pt x="292" y="411"/>
                      <a:pt x="336" y="397"/>
                    </a:cubicBezTo>
                    <a:cubicBezTo>
                      <a:pt x="490" y="345"/>
                      <a:pt x="670" y="191"/>
                      <a:pt x="696" y="62"/>
                    </a:cubicBezTo>
                    <a:cubicBezTo>
                      <a:pt x="639" y="20"/>
                      <a:pt x="543" y="0"/>
                      <a:pt x="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5" name="Google Shape;14005;p38"/>
              <p:cNvSpPr/>
              <p:nvPr/>
            </p:nvSpPr>
            <p:spPr>
              <a:xfrm>
                <a:off x="1933821" y="2837892"/>
                <a:ext cx="35533" cy="18611"/>
              </a:xfrm>
              <a:custGeom>
                <a:rect b="b" l="l" r="r" t="t"/>
                <a:pathLst>
                  <a:path extrusionOk="0" h="540" w="1031">
                    <a:moveTo>
                      <a:pt x="545" y="1"/>
                    </a:moveTo>
                    <a:cubicBezTo>
                      <a:pt x="481" y="1"/>
                      <a:pt x="419" y="7"/>
                      <a:pt x="361" y="20"/>
                    </a:cubicBezTo>
                    <a:cubicBezTo>
                      <a:pt x="155" y="46"/>
                      <a:pt x="78" y="175"/>
                      <a:pt x="0" y="355"/>
                    </a:cubicBezTo>
                    <a:cubicBezTo>
                      <a:pt x="113" y="467"/>
                      <a:pt x="205" y="540"/>
                      <a:pt x="380" y="540"/>
                    </a:cubicBezTo>
                    <a:cubicBezTo>
                      <a:pt x="406" y="540"/>
                      <a:pt x="434" y="538"/>
                      <a:pt x="464" y="535"/>
                    </a:cubicBezTo>
                    <a:cubicBezTo>
                      <a:pt x="670" y="483"/>
                      <a:pt x="953" y="329"/>
                      <a:pt x="1030" y="175"/>
                    </a:cubicBezTo>
                    <a:cubicBezTo>
                      <a:pt x="934" y="59"/>
                      <a:pt x="736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6" name="Google Shape;14006;p38"/>
              <p:cNvSpPr/>
              <p:nvPr/>
            </p:nvSpPr>
            <p:spPr>
              <a:xfrm>
                <a:off x="2141403" y="2855297"/>
                <a:ext cx="36395" cy="17887"/>
              </a:xfrm>
              <a:custGeom>
                <a:rect b="b" l="l" r="r" t="t"/>
                <a:pathLst>
                  <a:path extrusionOk="0" h="519" w="1056">
                    <a:moveTo>
                      <a:pt x="370" y="0"/>
                    </a:moveTo>
                    <a:cubicBezTo>
                      <a:pt x="185" y="0"/>
                      <a:pt x="93" y="97"/>
                      <a:pt x="0" y="236"/>
                    </a:cubicBezTo>
                    <a:cubicBezTo>
                      <a:pt x="103" y="416"/>
                      <a:pt x="206" y="519"/>
                      <a:pt x="412" y="519"/>
                    </a:cubicBezTo>
                    <a:cubicBezTo>
                      <a:pt x="644" y="519"/>
                      <a:pt x="927" y="416"/>
                      <a:pt x="1056" y="262"/>
                    </a:cubicBezTo>
                    <a:cubicBezTo>
                      <a:pt x="953" y="107"/>
                      <a:pt x="644" y="4"/>
                      <a:pt x="438" y="4"/>
                    </a:cubicBezTo>
                    <a:cubicBezTo>
                      <a:pt x="414" y="2"/>
                      <a:pt x="391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7" name="Google Shape;14007;p38"/>
              <p:cNvSpPr/>
              <p:nvPr/>
            </p:nvSpPr>
            <p:spPr>
              <a:xfrm>
                <a:off x="2137853" y="2866084"/>
                <a:ext cx="18646" cy="21299"/>
              </a:xfrm>
              <a:custGeom>
                <a:rect b="b" l="l" r="r" t="t"/>
                <a:pathLst>
                  <a:path extrusionOk="0" h="618" w="541">
                    <a:moveTo>
                      <a:pt x="52" y="0"/>
                    </a:moveTo>
                    <a:cubicBezTo>
                      <a:pt x="26" y="129"/>
                      <a:pt x="0" y="232"/>
                      <a:pt x="78" y="360"/>
                    </a:cubicBezTo>
                    <a:cubicBezTo>
                      <a:pt x="181" y="489"/>
                      <a:pt x="361" y="618"/>
                      <a:pt x="489" y="618"/>
                    </a:cubicBezTo>
                    <a:cubicBezTo>
                      <a:pt x="541" y="489"/>
                      <a:pt x="464" y="283"/>
                      <a:pt x="386" y="154"/>
                    </a:cubicBezTo>
                    <a:cubicBezTo>
                      <a:pt x="309" y="26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8" name="Google Shape;14008;p38"/>
              <p:cNvSpPr/>
              <p:nvPr/>
            </p:nvSpPr>
            <p:spPr>
              <a:xfrm>
                <a:off x="2144056" y="2836445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74" y="1"/>
                    </a:moveTo>
                    <a:cubicBezTo>
                      <a:pt x="379" y="1"/>
                      <a:pt x="277" y="20"/>
                      <a:pt x="206" y="62"/>
                    </a:cubicBezTo>
                    <a:cubicBezTo>
                      <a:pt x="52" y="139"/>
                      <a:pt x="26" y="217"/>
                      <a:pt x="1" y="345"/>
                    </a:cubicBezTo>
                    <a:cubicBezTo>
                      <a:pt x="68" y="396"/>
                      <a:pt x="135" y="435"/>
                      <a:pt x="209" y="435"/>
                    </a:cubicBezTo>
                    <a:cubicBezTo>
                      <a:pt x="249" y="435"/>
                      <a:pt x="290" y="424"/>
                      <a:pt x="335" y="397"/>
                    </a:cubicBezTo>
                    <a:cubicBezTo>
                      <a:pt x="490" y="345"/>
                      <a:pt x="644" y="191"/>
                      <a:pt x="670" y="36"/>
                    </a:cubicBezTo>
                    <a:cubicBezTo>
                      <a:pt x="623" y="13"/>
                      <a:pt x="551" y="1"/>
                      <a:pt x="4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9" name="Google Shape;14009;p38"/>
              <p:cNvSpPr/>
              <p:nvPr/>
            </p:nvSpPr>
            <p:spPr>
              <a:xfrm>
                <a:off x="2160910" y="2876665"/>
                <a:ext cx="23988" cy="14510"/>
              </a:xfrm>
              <a:custGeom>
                <a:rect b="b" l="l" r="r" t="t"/>
                <a:pathLst>
                  <a:path extrusionOk="0" h="421" w="696">
                    <a:moveTo>
                      <a:pt x="214" y="1"/>
                    </a:moveTo>
                    <a:cubicBezTo>
                      <a:pt x="134" y="1"/>
                      <a:pt x="67" y="29"/>
                      <a:pt x="1" y="79"/>
                    </a:cubicBezTo>
                    <a:cubicBezTo>
                      <a:pt x="26" y="208"/>
                      <a:pt x="52" y="311"/>
                      <a:pt x="206" y="362"/>
                    </a:cubicBezTo>
                    <a:cubicBezTo>
                      <a:pt x="284" y="401"/>
                      <a:pt x="374" y="420"/>
                      <a:pt x="461" y="420"/>
                    </a:cubicBezTo>
                    <a:cubicBezTo>
                      <a:pt x="548" y="420"/>
                      <a:pt x="631" y="401"/>
                      <a:pt x="696" y="362"/>
                    </a:cubicBezTo>
                    <a:cubicBezTo>
                      <a:pt x="670" y="234"/>
                      <a:pt x="490" y="79"/>
                      <a:pt x="361" y="28"/>
                    </a:cubicBezTo>
                    <a:cubicBezTo>
                      <a:pt x="306" y="9"/>
                      <a:pt x="258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0" name="Google Shape;14010;p38"/>
              <p:cNvSpPr/>
              <p:nvPr/>
            </p:nvSpPr>
            <p:spPr>
              <a:xfrm>
                <a:off x="2040283" y="2717920"/>
                <a:ext cx="27538" cy="36395"/>
              </a:xfrm>
              <a:custGeom>
                <a:rect b="b" l="l" r="r" t="t"/>
                <a:pathLst>
                  <a:path extrusionOk="0" h="1056" w="799">
                    <a:moveTo>
                      <a:pt x="721" y="1"/>
                    </a:moveTo>
                    <a:lnTo>
                      <a:pt x="721" y="1"/>
                    </a:lnTo>
                    <a:cubicBezTo>
                      <a:pt x="489" y="26"/>
                      <a:pt x="232" y="258"/>
                      <a:pt x="129" y="490"/>
                    </a:cubicBezTo>
                    <a:cubicBezTo>
                      <a:pt x="0" y="696"/>
                      <a:pt x="52" y="850"/>
                      <a:pt x="155" y="1056"/>
                    </a:cubicBezTo>
                    <a:cubicBezTo>
                      <a:pt x="360" y="1004"/>
                      <a:pt x="515" y="979"/>
                      <a:pt x="644" y="747"/>
                    </a:cubicBezTo>
                    <a:cubicBezTo>
                      <a:pt x="747" y="541"/>
                      <a:pt x="798" y="207"/>
                      <a:pt x="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1" name="Google Shape;14011;p38"/>
              <p:cNvSpPr/>
              <p:nvPr/>
            </p:nvSpPr>
            <p:spPr>
              <a:xfrm>
                <a:off x="2047383" y="2747870"/>
                <a:ext cx="28399" cy="13786"/>
              </a:xfrm>
              <a:custGeom>
                <a:rect b="b" l="l" r="r" t="t"/>
                <a:pathLst>
                  <a:path extrusionOk="0" h="400" w="824">
                    <a:moveTo>
                      <a:pt x="405" y="0"/>
                    </a:moveTo>
                    <a:cubicBezTo>
                      <a:pt x="372" y="0"/>
                      <a:pt x="340" y="2"/>
                      <a:pt x="309" y="7"/>
                    </a:cubicBezTo>
                    <a:cubicBezTo>
                      <a:pt x="129" y="33"/>
                      <a:pt x="77" y="110"/>
                      <a:pt x="0" y="238"/>
                    </a:cubicBezTo>
                    <a:cubicBezTo>
                      <a:pt x="86" y="346"/>
                      <a:pt x="154" y="399"/>
                      <a:pt x="278" y="399"/>
                    </a:cubicBezTo>
                    <a:cubicBezTo>
                      <a:pt x="303" y="399"/>
                      <a:pt x="330" y="397"/>
                      <a:pt x="360" y="393"/>
                    </a:cubicBezTo>
                    <a:cubicBezTo>
                      <a:pt x="541" y="367"/>
                      <a:pt x="746" y="264"/>
                      <a:pt x="824" y="135"/>
                    </a:cubicBezTo>
                    <a:cubicBezTo>
                      <a:pt x="738" y="50"/>
                      <a:pt x="565" y="0"/>
                      <a:pt x="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2" name="Google Shape;14012;p38"/>
              <p:cNvSpPr/>
              <p:nvPr/>
            </p:nvSpPr>
            <p:spPr>
              <a:xfrm>
                <a:off x="2034941" y="2713475"/>
                <a:ext cx="14234" cy="29330"/>
              </a:xfrm>
              <a:custGeom>
                <a:rect b="b" l="l" r="r" t="t"/>
                <a:pathLst>
                  <a:path extrusionOk="0" h="851" w="413">
                    <a:moveTo>
                      <a:pt x="232" y="1"/>
                    </a:moveTo>
                    <a:cubicBezTo>
                      <a:pt x="104" y="78"/>
                      <a:pt x="1" y="310"/>
                      <a:pt x="1" y="490"/>
                    </a:cubicBezTo>
                    <a:cubicBezTo>
                      <a:pt x="1" y="670"/>
                      <a:pt x="78" y="747"/>
                      <a:pt x="181" y="850"/>
                    </a:cubicBezTo>
                    <a:cubicBezTo>
                      <a:pt x="310" y="747"/>
                      <a:pt x="387" y="696"/>
                      <a:pt x="413" y="516"/>
                    </a:cubicBezTo>
                    <a:cubicBezTo>
                      <a:pt x="413" y="336"/>
                      <a:pt x="335" y="104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3" name="Google Shape;14013;p38"/>
              <p:cNvSpPr/>
              <p:nvPr/>
            </p:nvSpPr>
            <p:spPr>
              <a:xfrm>
                <a:off x="2070440" y="2723090"/>
                <a:ext cx="23092" cy="19990"/>
              </a:xfrm>
              <a:custGeom>
                <a:rect b="b" l="l" r="r" t="t"/>
                <a:pathLst>
                  <a:path extrusionOk="0" h="580" w="670">
                    <a:moveTo>
                      <a:pt x="606" y="0"/>
                    </a:moveTo>
                    <a:cubicBezTo>
                      <a:pt x="457" y="0"/>
                      <a:pt x="267" y="73"/>
                      <a:pt x="155" y="185"/>
                    </a:cubicBezTo>
                    <a:cubicBezTo>
                      <a:pt x="26" y="288"/>
                      <a:pt x="0" y="417"/>
                      <a:pt x="26" y="546"/>
                    </a:cubicBezTo>
                    <a:cubicBezTo>
                      <a:pt x="90" y="567"/>
                      <a:pt x="145" y="579"/>
                      <a:pt x="197" y="579"/>
                    </a:cubicBezTo>
                    <a:cubicBezTo>
                      <a:pt x="270" y="579"/>
                      <a:pt x="337" y="554"/>
                      <a:pt x="412" y="494"/>
                    </a:cubicBezTo>
                    <a:cubicBezTo>
                      <a:pt x="541" y="391"/>
                      <a:pt x="669" y="160"/>
                      <a:pt x="669" y="5"/>
                    </a:cubicBezTo>
                    <a:cubicBezTo>
                      <a:pt x="649" y="2"/>
                      <a:pt x="628" y="0"/>
                      <a:pt x="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4" name="Google Shape;14014;p38"/>
              <p:cNvSpPr/>
              <p:nvPr/>
            </p:nvSpPr>
            <p:spPr>
              <a:xfrm>
                <a:off x="1775042" y="3082385"/>
                <a:ext cx="39945" cy="19783"/>
              </a:xfrm>
              <a:custGeom>
                <a:rect b="b" l="l" r="r" t="t"/>
                <a:pathLst>
                  <a:path extrusionOk="0" h="574" w="1159">
                    <a:moveTo>
                      <a:pt x="639" y="0"/>
                    </a:moveTo>
                    <a:cubicBezTo>
                      <a:pt x="397" y="0"/>
                      <a:pt x="116" y="97"/>
                      <a:pt x="0" y="236"/>
                    </a:cubicBezTo>
                    <a:cubicBezTo>
                      <a:pt x="103" y="416"/>
                      <a:pt x="438" y="545"/>
                      <a:pt x="669" y="570"/>
                    </a:cubicBezTo>
                    <a:cubicBezTo>
                      <a:pt x="692" y="573"/>
                      <a:pt x="713" y="574"/>
                      <a:pt x="733" y="574"/>
                    </a:cubicBezTo>
                    <a:cubicBezTo>
                      <a:pt x="945" y="574"/>
                      <a:pt x="1041" y="454"/>
                      <a:pt x="1159" y="313"/>
                    </a:cubicBezTo>
                    <a:cubicBezTo>
                      <a:pt x="1056" y="133"/>
                      <a:pt x="953" y="4"/>
                      <a:pt x="721" y="4"/>
                    </a:cubicBezTo>
                    <a:cubicBezTo>
                      <a:pt x="694" y="2"/>
                      <a:pt x="667" y="0"/>
                      <a:pt x="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5" name="Google Shape;14015;p38"/>
              <p:cNvSpPr/>
              <p:nvPr/>
            </p:nvSpPr>
            <p:spPr>
              <a:xfrm>
                <a:off x="1783899" y="3063533"/>
                <a:ext cx="27538" cy="15268"/>
              </a:xfrm>
              <a:custGeom>
                <a:rect b="b" l="l" r="r" t="t"/>
                <a:pathLst>
                  <a:path extrusionOk="0" h="443" w="799">
                    <a:moveTo>
                      <a:pt x="281" y="1"/>
                    </a:moveTo>
                    <a:cubicBezTo>
                      <a:pt x="174" y="1"/>
                      <a:pt x="72" y="20"/>
                      <a:pt x="1" y="62"/>
                    </a:cubicBezTo>
                    <a:cubicBezTo>
                      <a:pt x="52" y="217"/>
                      <a:pt x="232" y="371"/>
                      <a:pt x="412" y="423"/>
                    </a:cubicBezTo>
                    <a:cubicBezTo>
                      <a:pt x="454" y="436"/>
                      <a:pt x="492" y="443"/>
                      <a:pt x="527" y="443"/>
                    </a:cubicBezTo>
                    <a:cubicBezTo>
                      <a:pt x="624" y="443"/>
                      <a:pt x="704" y="395"/>
                      <a:pt x="799" y="320"/>
                    </a:cubicBezTo>
                    <a:cubicBezTo>
                      <a:pt x="747" y="191"/>
                      <a:pt x="696" y="88"/>
                      <a:pt x="541" y="36"/>
                    </a:cubicBezTo>
                    <a:cubicBezTo>
                      <a:pt x="460" y="13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6" name="Google Shape;14016;p38"/>
              <p:cNvSpPr/>
              <p:nvPr/>
            </p:nvSpPr>
            <p:spPr>
              <a:xfrm>
                <a:off x="1796341" y="3103960"/>
                <a:ext cx="26641" cy="16061"/>
              </a:xfrm>
              <a:custGeom>
                <a:rect b="b" l="l" r="r" t="t"/>
                <a:pathLst>
                  <a:path extrusionOk="0" h="466" w="773">
                    <a:moveTo>
                      <a:pt x="495" y="1"/>
                    </a:moveTo>
                    <a:cubicBezTo>
                      <a:pt x="455" y="1"/>
                      <a:pt x="411" y="7"/>
                      <a:pt x="360" y="22"/>
                    </a:cubicBezTo>
                    <a:cubicBezTo>
                      <a:pt x="206" y="99"/>
                      <a:pt x="26" y="253"/>
                      <a:pt x="0" y="408"/>
                    </a:cubicBezTo>
                    <a:cubicBezTo>
                      <a:pt x="51" y="446"/>
                      <a:pt x="142" y="466"/>
                      <a:pt x="238" y="466"/>
                    </a:cubicBezTo>
                    <a:cubicBezTo>
                      <a:pt x="335" y="466"/>
                      <a:pt x="438" y="446"/>
                      <a:pt x="515" y="408"/>
                    </a:cubicBezTo>
                    <a:cubicBezTo>
                      <a:pt x="695" y="356"/>
                      <a:pt x="721" y="253"/>
                      <a:pt x="772" y="99"/>
                    </a:cubicBezTo>
                    <a:cubicBezTo>
                      <a:pt x="679" y="43"/>
                      <a:pt x="600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7" name="Google Shape;14017;p38"/>
              <p:cNvSpPr/>
              <p:nvPr/>
            </p:nvSpPr>
            <p:spPr>
              <a:xfrm>
                <a:off x="1768838" y="3015248"/>
                <a:ext cx="25745" cy="16267"/>
              </a:xfrm>
              <a:custGeom>
                <a:rect b="b" l="l" r="r" t="t"/>
                <a:pathLst>
                  <a:path extrusionOk="0" h="472" w="747">
                    <a:moveTo>
                      <a:pt x="205" y="1"/>
                    </a:moveTo>
                    <a:cubicBezTo>
                      <a:pt x="126" y="1"/>
                      <a:pt x="54" y="15"/>
                      <a:pt x="0" y="48"/>
                    </a:cubicBezTo>
                    <a:cubicBezTo>
                      <a:pt x="26" y="176"/>
                      <a:pt x="206" y="356"/>
                      <a:pt x="360" y="434"/>
                    </a:cubicBezTo>
                    <a:cubicBezTo>
                      <a:pt x="414" y="461"/>
                      <a:pt x="462" y="472"/>
                      <a:pt x="506" y="472"/>
                    </a:cubicBezTo>
                    <a:cubicBezTo>
                      <a:pt x="590" y="472"/>
                      <a:pt x="663" y="432"/>
                      <a:pt x="747" y="382"/>
                    </a:cubicBezTo>
                    <a:cubicBezTo>
                      <a:pt x="721" y="253"/>
                      <a:pt x="695" y="125"/>
                      <a:pt x="541" y="73"/>
                    </a:cubicBezTo>
                    <a:cubicBezTo>
                      <a:pt x="436" y="28"/>
                      <a:pt x="314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8" name="Google Shape;14018;p38"/>
              <p:cNvSpPr/>
              <p:nvPr/>
            </p:nvSpPr>
            <p:spPr>
              <a:xfrm>
                <a:off x="2080193" y="2761380"/>
                <a:ext cx="19542" cy="23126"/>
              </a:xfrm>
              <a:custGeom>
                <a:rect b="b" l="l" r="r" t="t"/>
                <a:pathLst>
                  <a:path extrusionOk="0" h="671" w="567">
                    <a:moveTo>
                      <a:pt x="515" y="1"/>
                    </a:moveTo>
                    <a:cubicBezTo>
                      <a:pt x="386" y="1"/>
                      <a:pt x="181" y="155"/>
                      <a:pt x="78" y="284"/>
                    </a:cubicBezTo>
                    <a:cubicBezTo>
                      <a:pt x="0" y="438"/>
                      <a:pt x="26" y="541"/>
                      <a:pt x="78" y="670"/>
                    </a:cubicBezTo>
                    <a:cubicBezTo>
                      <a:pt x="206" y="670"/>
                      <a:pt x="335" y="644"/>
                      <a:pt x="412" y="516"/>
                    </a:cubicBezTo>
                    <a:cubicBezTo>
                      <a:pt x="515" y="361"/>
                      <a:pt x="567" y="130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9" name="Google Shape;14019;p38"/>
              <p:cNvSpPr/>
              <p:nvPr/>
            </p:nvSpPr>
            <p:spPr>
              <a:xfrm>
                <a:off x="2083743" y="2780922"/>
                <a:ext cx="19542" cy="9788"/>
              </a:xfrm>
              <a:custGeom>
                <a:rect b="b" l="l" r="r" t="t"/>
                <a:pathLst>
                  <a:path extrusionOk="0" h="284" w="567">
                    <a:moveTo>
                      <a:pt x="232" y="0"/>
                    </a:moveTo>
                    <a:cubicBezTo>
                      <a:pt x="103" y="26"/>
                      <a:pt x="52" y="77"/>
                      <a:pt x="0" y="155"/>
                    </a:cubicBezTo>
                    <a:cubicBezTo>
                      <a:pt x="52" y="232"/>
                      <a:pt x="103" y="283"/>
                      <a:pt x="232" y="283"/>
                    </a:cubicBezTo>
                    <a:cubicBezTo>
                      <a:pt x="361" y="283"/>
                      <a:pt x="515" y="232"/>
                      <a:pt x="567" y="129"/>
                    </a:cubicBezTo>
                    <a:cubicBezTo>
                      <a:pt x="515" y="52"/>
                      <a:pt x="335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0" name="Google Shape;14020;p38"/>
              <p:cNvSpPr/>
              <p:nvPr/>
            </p:nvSpPr>
            <p:spPr>
              <a:xfrm>
                <a:off x="2069544" y="2756969"/>
                <a:ext cx="10684" cy="19542"/>
              </a:xfrm>
              <a:custGeom>
                <a:rect b="b" l="l" r="r" t="t"/>
                <a:pathLst>
                  <a:path extrusionOk="0" h="567" w="310">
                    <a:moveTo>
                      <a:pt x="206" y="0"/>
                    </a:moveTo>
                    <a:cubicBezTo>
                      <a:pt x="129" y="52"/>
                      <a:pt x="52" y="206"/>
                      <a:pt x="26" y="309"/>
                    </a:cubicBezTo>
                    <a:cubicBezTo>
                      <a:pt x="1" y="438"/>
                      <a:pt x="52" y="489"/>
                      <a:pt x="129" y="566"/>
                    </a:cubicBezTo>
                    <a:cubicBezTo>
                      <a:pt x="232" y="515"/>
                      <a:pt x="284" y="489"/>
                      <a:pt x="309" y="361"/>
                    </a:cubicBezTo>
                    <a:cubicBezTo>
                      <a:pt x="309" y="232"/>
                      <a:pt x="284" y="77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1" name="Google Shape;14021;p38"/>
              <p:cNvSpPr/>
              <p:nvPr/>
            </p:nvSpPr>
            <p:spPr>
              <a:xfrm>
                <a:off x="2082847" y="2745561"/>
                <a:ext cx="15992" cy="12304"/>
              </a:xfrm>
              <a:custGeom>
                <a:rect b="b" l="l" r="r" t="t"/>
                <a:pathLst>
                  <a:path extrusionOk="0" h="357" w="464">
                    <a:moveTo>
                      <a:pt x="363" y="1"/>
                    </a:moveTo>
                    <a:cubicBezTo>
                      <a:pt x="275" y="1"/>
                      <a:pt x="176" y="37"/>
                      <a:pt x="104" y="74"/>
                    </a:cubicBezTo>
                    <a:cubicBezTo>
                      <a:pt x="1" y="151"/>
                      <a:pt x="1" y="228"/>
                      <a:pt x="1" y="331"/>
                    </a:cubicBezTo>
                    <a:cubicBezTo>
                      <a:pt x="39" y="344"/>
                      <a:pt x="78" y="357"/>
                      <a:pt x="120" y="357"/>
                    </a:cubicBezTo>
                    <a:cubicBezTo>
                      <a:pt x="161" y="357"/>
                      <a:pt x="206" y="344"/>
                      <a:pt x="258" y="305"/>
                    </a:cubicBezTo>
                    <a:cubicBezTo>
                      <a:pt x="361" y="254"/>
                      <a:pt x="464" y="125"/>
                      <a:pt x="464" y="22"/>
                    </a:cubicBezTo>
                    <a:cubicBezTo>
                      <a:pt x="434" y="7"/>
                      <a:pt x="399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2" name="Google Shape;14022;p38"/>
              <p:cNvSpPr/>
              <p:nvPr/>
            </p:nvSpPr>
            <p:spPr>
              <a:xfrm>
                <a:off x="1893015" y="2503240"/>
                <a:ext cx="36395" cy="18680"/>
              </a:xfrm>
              <a:custGeom>
                <a:rect b="b" l="l" r="r" t="t"/>
                <a:pathLst>
                  <a:path extrusionOk="0" h="542" w="1056">
                    <a:moveTo>
                      <a:pt x="438" y="1"/>
                    </a:moveTo>
                    <a:cubicBezTo>
                      <a:pt x="206" y="1"/>
                      <a:pt x="103" y="104"/>
                      <a:pt x="1" y="258"/>
                    </a:cubicBezTo>
                    <a:cubicBezTo>
                      <a:pt x="103" y="413"/>
                      <a:pt x="206" y="516"/>
                      <a:pt x="412" y="541"/>
                    </a:cubicBezTo>
                    <a:cubicBezTo>
                      <a:pt x="644" y="541"/>
                      <a:pt x="927" y="439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3" name="Google Shape;14023;p38"/>
              <p:cNvSpPr/>
              <p:nvPr/>
            </p:nvSpPr>
            <p:spPr>
              <a:xfrm>
                <a:off x="1885915" y="2520093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1"/>
                    </a:moveTo>
                    <a:cubicBezTo>
                      <a:pt x="26" y="130"/>
                      <a:pt x="1" y="207"/>
                      <a:pt x="78" y="361"/>
                    </a:cubicBezTo>
                    <a:cubicBezTo>
                      <a:pt x="181" y="490"/>
                      <a:pt x="361" y="619"/>
                      <a:pt x="490" y="619"/>
                    </a:cubicBezTo>
                    <a:cubicBezTo>
                      <a:pt x="541" y="490"/>
                      <a:pt x="490" y="258"/>
                      <a:pt x="387" y="130"/>
                    </a:cubicBezTo>
                    <a:cubicBezTo>
                      <a:pt x="309" y="1"/>
                      <a:pt x="207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4" name="Google Shape;14024;p38"/>
              <p:cNvSpPr/>
              <p:nvPr/>
            </p:nvSpPr>
            <p:spPr>
              <a:xfrm>
                <a:off x="1895669" y="2484801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7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67" y="406"/>
                      <a:pt x="134" y="434"/>
                      <a:pt x="207" y="434"/>
                    </a:cubicBezTo>
                    <a:cubicBezTo>
                      <a:pt x="247" y="434"/>
                      <a:pt x="290" y="425"/>
                      <a:pt x="335" y="407"/>
                    </a:cubicBezTo>
                    <a:cubicBezTo>
                      <a:pt x="490" y="330"/>
                      <a:pt x="644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5" name="Google Shape;14025;p38"/>
              <p:cNvSpPr/>
              <p:nvPr/>
            </p:nvSpPr>
            <p:spPr>
              <a:xfrm>
                <a:off x="1912522" y="238068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9" y="70"/>
                      <a:pt x="129" y="159"/>
                    </a:cubicBezTo>
                    <a:cubicBezTo>
                      <a:pt x="1" y="262"/>
                      <a:pt x="1" y="365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90" y="340"/>
                      <a:pt x="593" y="159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6" name="Google Shape;14026;p38"/>
              <p:cNvSpPr/>
              <p:nvPr/>
            </p:nvSpPr>
            <p:spPr>
              <a:xfrm>
                <a:off x="1888569" y="2546217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09" y="1"/>
                      <a:pt x="69" y="7"/>
                      <a:pt x="27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6" y="462"/>
                      <a:pt x="367" y="535"/>
                      <a:pt x="506" y="535"/>
                    </a:cubicBezTo>
                    <a:cubicBezTo>
                      <a:pt x="527" y="535"/>
                      <a:pt x="547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7" name="Google Shape;14027;p38"/>
              <p:cNvSpPr/>
              <p:nvPr/>
            </p:nvSpPr>
            <p:spPr>
              <a:xfrm>
                <a:off x="1823809" y="3134840"/>
                <a:ext cx="45287" cy="46183"/>
              </a:xfrm>
              <a:custGeom>
                <a:rect b="b" l="l" r="r" t="t"/>
                <a:pathLst>
                  <a:path extrusionOk="0" h="1340" w="1314">
                    <a:moveTo>
                      <a:pt x="670" y="1"/>
                    </a:moveTo>
                    <a:cubicBezTo>
                      <a:pt x="284" y="1"/>
                      <a:pt x="1" y="310"/>
                      <a:pt x="1" y="670"/>
                    </a:cubicBezTo>
                    <a:cubicBezTo>
                      <a:pt x="1" y="1030"/>
                      <a:pt x="284" y="1339"/>
                      <a:pt x="670" y="1339"/>
                    </a:cubicBezTo>
                    <a:cubicBezTo>
                      <a:pt x="1030" y="1339"/>
                      <a:pt x="1314" y="1030"/>
                      <a:pt x="1314" y="670"/>
                    </a:cubicBezTo>
                    <a:cubicBezTo>
                      <a:pt x="1314" y="310"/>
                      <a:pt x="1030" y="1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8" name="Google Shape;14028;p38"/>
              <p:cNvSpPr/>
              <p:nvPr/>
            </p:nvSpPr>
            <p:spPr>
              <a:xfrm>
                <a:off x="2055344" y="2929051"/>
                <a:ext cx="61244" cy="61244"/>
              </a:xfrm>
              <a:custGeom>
                <a:rect b="b" l="l" r="r" t="t"/>
                <a:pathLst>
                  <a:path extrusionOk="0" h="1777" w="1777">
                    <a:moveTo>
                      <a:pt x="902" y="0"/>
                    </a:moveTo>
                    <a:cubicBezTo>
                      <a:pt x="413" y="0"/>
                      <a:pt x="1" y="412"/>
                      <a:pt x="1" y="901"/>
                    </a:cubicBezTo>
                    <a:cubicBezTo>
                      <a:pt x="1" y="1390"/>
                      <a:pt x="413" y="1776"/>
                      <a:pt x="902" y="1776"/>
                    </a:cubicBezTo>
                    <a:cubicBezTo>
                      <a:pt x="1391" y="1776"/>
                      <a:pt x="1777" y="1390"/>
                      <a:pt x="1777" y="901"/>
                    </a:cubicBezTo>
                    <a:cubicBezTo>
                      <a:pt x="1777" y="412"/>
                      <a:pt x="1391" y="0"/>
                      <a:pt x="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9" name="Google Shape;14029;p38"/>
              <p:cNvSpPr/>
              <p:nvPr/>
            </p:nvSpPr>
            <p:spPr>
              <a:xfrm>
                <a:off x="2092601" y="2373756"/>
                <a:ext cx="73686" cy="72756"/>
              </a:xfrm>
              <a:custGeom>
                <a:rect b="b" l="l" r="r" t="t"/>
                <a:pathLst>
                  <a:path extrusionOk="0" h="2111" w="2138">
                    <a:moveTo>
                      <a:pt x="1056" y="0"/>
                    </a:moveTo>
                    <a:cubicBezTo>
                      <a:pt x="490" y="0"/>
                      <a:pt x="1" y="463"/>
                      <a:pt x="1" y="1055"/>
                    </a:cubicBezTo>
                    <a:cubicBezTo>
                      <a:pt x="1" y="1647"/>
                      <a:pt x="490" y="2111"/>
                      <a:pt x="1056" y="2111"/>
                    </a:cubicBezTo>
                    <a:cubicBezTo>
                      <a:pt x="1648" y="2111"/>
                      <a:pt x="2137" y="1647"/>
                      <a:pt x="2137" y="1055"/>
                    </a:cubicBezTo>
                    <a:cubicBezTo>
                      <a:pt x="2137" y="463"/>
                      <a:pt x="1648" y="0"/>
                      <a:pt x="10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0" name="Google Shape;14030;p38"/>
              <p:cNvSpPr/>
              <p:nvPr/>
            </p:nvSpPr>
            <p:spPr>
              <a:xfrm>
                <a:off x="2005680" y="2635446"/>
                <a:ext cx="61244" cy="62106"/>
              </a:xfrm>
              <a:custGeom>
                <a:rect b="b" l="l" r="r" t="t"/>
                <a:pathLst>
                  <a:path extrusionOk="0" h="1802" w="1777">
                    <a:moveTo>
                      <a:pt x="901" y="0"/>
                    </a:moveTo>
                    <a:cubicBezTo>
                      <a:pt x="386" y="0"/>
                      <a:pt x="0" y="412"/>
                      <a:pt x="0" y="901"/>
                    </a:cubicBezTo>
                    <a:cubicBezTo>
                      <a:pt x="0" y="1390"/>
                      <a:pt x="386" y="1802"/>
                      <a:pt x="901" y="1802"/>
                    </a:cubicBezTo>
                    <a:cubicBezTo>
                      <a:pt x="1390" y="1802"/>
                      <a:pt x="1776" y="1390"/>
                      <a:pt x="1776" y="901"/>
                    </a:cubicBezTo>
                    <a:cubicBezTo>
                      <a:pt x="1776" y="412"/>
                      <a:pt x="1390" y="0"/>
                      <a:pt x="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1" name="Google Shape;14031;p38"/>
              <p:cNvSpPr/>
              <p:nvPr/>
            </p:nvSpPr>
            <p:spPr>
              <a:xfrm>
                <a:off x="2193720" y="2449130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33"/>
                      <a:pt x="1" y="490"/>
                    </a:cubicBezTo>
                    <a:cubicBezTo>
                      <a:pt x="1" y="773"/>
                      <a:pt x="233" y="1005"/>
                      <a:pt x="516" y="1005"/>
                    </a:cubicBezTo>
                    <a:cubicBezTo>
                      <a:pt x="799" y="1005"/>
                      <a:pt x="1030" y="773"/>
                      <a:pt x="1030" y="490"/>
                    </a:cubicBezTo>
                    <a:cubicBezTo>
                      <a:pt x="1030" y="233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2" name="Google Shape;14032;p38"/>
              <p:cNvSpPr/>
              <p:nvPr/>
            </p:nvSpPr>
            <p:spPr>
              <a:xfrm>
                <a:off x="2145849" y="2893553"/>
                <a:ext cx="78959" cy="78994"/>
              </a:xfrm>
              <a:custGeom>
                <a:rect b="b" l="l" r="r" t="t"/>
                <a:pathLst>
                  <a:path extrusionOk="0" h="2292" w="2291">
                    <a:moveTo>
                      <a:pt x="1158" y="1"/>
                    </a:moveTo>
                    <a:cubicBezTo>
                      <a:pt x="515" y="1"/>
                      <a:pt x="0" y="516"/>
                      <a:pt x="0" y="1159"/>
                    </a:cubicBezTo>
                    <a:cubicBezTo>
                      <a:pt x="0" y="1777"/>
                      <a:pt x="515" y="2292"/>
                      <a:pt x="1158" y="2292"/>
                    </a:cubicBezTo>
                    <a:cubicBezTo>
                      <a:pt x="1776" y="2292"/>
                      <a:pt x="2291" y="1777"/>
                      <a:pt x="2291" y="1159"/>
                    </a:cubicBezTo>
                    <a:cubicBezTo>
                      <a:pt x="2291" y="516"/>
                      <a:pt x="17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3" name="Google Shape;14033;p38"/>
              <p:cNvSpPr/>
              <p:nvPr/>
            </p:nvSpPr>
            <p:spPr>
              <a:xfrm>
                <a:off x="1851312" y="2858088"/>
                <a:ext cx="92297" cy="93159"/>
              </a:xfrm>
              <a:custGeom>
                <a:rect b="b" l="l" r="r" t="t"/>
                <a:pathLst>
                  <a:path extrusionOk="0" h="2703" w="2678">
                    <a:moveTo>
                      <a:pt x="1339" y="0"/>
                    </a:moveTo>
                    <a:cubicBezTo>
                      <a:pt x="593" y="0"/>
                      <a:pt x="1" y="618"/>
                      <a:pt x="1" y="1339"/>
                    </a:cubicBezTo>
                    <a:cubicBezTo>
                      <a:pt x="1" y="2085"/>
                      <a:pt x="593" y="2703"/>
                      <a:pt x="1339" y="2703"/>
                    </a:cubicBezTo>
                    <a:cubicBezTo>
                      <a:pt x="2086" y="2703"/>
                      <a:pt x="2678" y="2085"/>
                      <a:pt x="2678" y="1339"/>
                    </a:cubicBezTo>
                    <a:cubicBezTo>
                      <a:pt x="2678" y="618"/>
                      <a:pt x="2086" y="0"/>
                      <a:pt x="1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4" name="Google Shape;14034;p38"/>
              <p:cNvSpPr/>
              <p:nvPr/>
            </p:nvSpPr>
            <p:spPr>
              <a:xfrm>
                <a:off x="1821156" y="2891795"/>
                <a:ext cx="69240" cy="70102"/>
              </a:xfrm>
              <a:custGeom>
                <a:rect b="b" l="l" r="r" t="t"/>
                <a:pathLst>
                  <a:path extrusionOk="0" h="2034" w="2009">
                    <a:moveTo>
                      <a:pt x="1004" y="0"/>
                    </a:moveTo>
                    <a:cubicBezTo>
                      <a:pt x="438" y="0"/>
                      <a:pt x="1" y="464"/>
                      <a:pt x="1" y="1030"/>
                    </a:cubicBezTo>
                    <a:cubicBezTo>
                      <a:pt x="1" y="1570"/>
                      <a:pt x="438" y="2034"/>
                      <a:pt x="1004" y="2034"/>
                    </a:cubicBezTo>
                    <a:cubicBezTo>
                      <a:pt x="1571" y="2034"/>
                      <a:pt x="2008" y="1570"/>
                      <a:pt x="2008" y="1030"/>
                    </a:cubicBezTo>
                    <a:cubicBezTo>
                      <a:pt x="2008" y="464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5" name="Google Shape;14035;p38"/>
              <p:cNvSpPr/>
              <p:nvPr/>
            </p:nvSpPr>
            <p:spPr>
              <a:xfrm flipH="1">
                <a:off x="1861962" y="343912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6" name="Google Shape;14036;p38"/>
              <p:cNvSpPr/>
              <p:nvPr/>
            </p:nvSpPr>
            <p:spPr>
              <a:xfrm flipH="1">
                <a:off x="1916072" y="349678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37" name="Google Shape;14037;p38"/>
            <p:cNvSpPr/>
            <p:nvPr/>
          </p:nvSpPr>
          <p:spPr>
            <a:xfrm>
              <a:off x="8358100" y="4853800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38" name="Google Shape;14038;p38"/>
          <p:cNvSpPr txBox="1"/>
          <p:nvPr>
            <p:ph idx="6" type="subTitle"/>
          </p:nvPr>
        </p:nvSpPr>
        <p:spPr>
          <a:xfrm>
            <a:off x="2308150" y="1957650"/>
            <a:ext cx="2517300" cy="468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data was used?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74" name="Shape 20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75" name="Google Shape;20675;p56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20676" name="Google Shape;20676;p56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7" name="Google Shape;20677;p56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8" name="Google Shape;20678;p56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9" name="Google Shape;20679;p56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0" name="Google Shape;20680;p56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1" name="Google Shape;20681;p56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2" name="Google Shape;20682;p56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3" name="Google Shape;20683;p56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4" name="Google Shape;20684;p56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85" name="Google Shape;20685;p56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20686" name="Google Shape;20686;p56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7" name="Google Shape;20687;p56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8" name="Google Shape;20688;p56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9" name="Google Shape;20689;p56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0" name="Google Shape;20690;p56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1" name="Google Shape;20691;p56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2" name="Google Shape;20692;p56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3" name="Google Shape;20693;p56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4" name="Google Shape;20694;p56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95" name="Google Shape;20695;p56"/>
          <p:cNvSpPr txBox="1"/>
          <p:nvPr>
            <p:ph idx="1" type="body"/>
          </p:nvPr>
        </p:nvSpPr>
        <p:spPr>
          <a:xfrm>
            <a:off x="720000" y="913500"/>
            <a:ext cx="7339500" cy="3569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1.	City ParkScore downloaded for year 2017 in zip file containing csv files </a:t>
            </a:r>
            <a:r>
              <a:rPr lang="en" sz="850" u="sng"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https://www.tpl.org/park-data-downloads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2.	State: to get the State for the cites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850" u="sng">
                <a:latin typeface="Courier New"/>
                <a:ea typeface="Courier New"/>
                <a:cs typeface="Courier New"/>
                <a:sym typeface="Courier New"/>
                <a:hlinkClick r:id="rId4"/>
              </a:rPr>
              <a:t>https://www.tpl.org/2023-city-park-facts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	CDC for 2017 health values</a:t>
            </a:r>
            <a:endParaRPr sz="850">
              <a:solidFill>
                <a:srgbClr val="CCCCCC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850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5"/>
              </a:rPr>
              <a:t>https://data.cdc.gov/500-Cities-Places/500-Cities-Obesity-among-adults-aged-18-years/bjvu-3y7d</a:t>
            </a:r>
            <a:endParaRPr sz="850" u="sng">
              <a:solidFill>
                <a:srgbClr val="1C5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850" u="sng">
                <a:latin typeface="Courier New"/>
                <a:ea typeface="Courier New"/>
                <a:cs typeface="Courier New"/>
                <a:sym typeface="Courier New"/>
              </a:rPr>
              <a:t>https://data.cdc.gov/500-Cities-Places/500-Cities-Visits-to-doctor-for-routine-checkup-wi/2q6t-jyye</a:t>
            </a:r>
            <a:endParaRPr sz="850" u="sng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 u="sng">
                <a:latin typeface="Courier New"/>
                <a:ea typeface="Courier New"/>
                <a:cs typeface="Courier New"/>
                <a:sym typeface="Courier New"/>
              </a:rPr>
              <a:t>https://data.cdc.gov/500-Cities-Places/500-Cities-Mental-health-not-good-for-14-days-amon/i2ek-k3pa</a:t>
            </a:r>
            <a:endParaRPr sz="850" u="sng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	City Coordinates</a:t>
            </a:r>
            <a:endParaRPr/>
          </a:p>
          <a:p>
            <a:pPr indent="0" lvl="0" marL="0" rtl="0" algn="l">
              <a:lnSpc>
                <a:spcPct val="135714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850" u="sng">
                <a:solidFill>
                  <a:srgbClr val="1C5900"/>
                </a:solidFill>
                <a:latin typeface="Courier New"/>
                <a:ea typeface="Courier New"/>
                <a:cs typeface="Courier New"/>
                <a:sym typeface="Courier New"/>
              </a:rPr>
              <a:t>https://simplemaps.com/data/us-cities</a:t>
            </a:r>
            <a:endParaRPr sz="1800" u="sng">
              <a:solidFill>
                <a:srgbClr val="1C5900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96" name="Google Shape;20696;p56"/>
          <p:cNvSpPr txBox="1"/>
          <p:nvPr>
            <p:ph type="title"/>
          </p:nvPr>
        </p:nvSpPr>
        <p:spPr>
          <a:xfrm>
            <a:off x="720000" y="539475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Citations</a:t>
            </a:r>
            <a:endParaRPr/>
          </a:p>
        </p:txBody>
      </p:sp>
      <p:grpSp>
        <p:nvGrpSpPr>
          <p:cNvPr id="20697" name="Google Shape;20697;p56"/>
          <p:cNvGrpSpPr/>
          <p:nvPr/>
        </p:nvGrpSpPr>
        <p:grpSpPr>
          <a:xfrm>
            <a:off x="82888" y="3718300"/>
            <a:ext cx="790775" cy="1190625"/>
            <a:chOff x="79975" y="2751838"/>
            <a:chExt cx="790775" cy="1190625"/>
          </a:xfrm>
        </p:grpSpPr>
        <p:sp>
          <p:nvSpPr>
            <p:cNvPr id="20698" name="Google Shape;20698;p56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9" name="Google Shape;20699;p56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0" name="Google Shape;20700;p56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1" name="Google Shape;20701;p56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2" name="Google Shape;20702;p56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3" name="Google Shape;20703;p56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4" name="Google Shape;20704;p56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5" name="Google Shape;20705;p56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6" name="Google Shape;20706;p56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7" name="Google Shape;20707;p56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8" name="Google Shape;20708;p56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9" name="Google Shape;20709;p56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0" name="Google Shape;20710;p56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1" name="Google Shape;20711;p56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2" name="Google Shape;20712;p56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3" name="Google Shape;20713;p56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4" name="Google Shape;20714;p56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5" name="Google Shape;20715;p56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6" name="Google Shape;20716;p56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7" name="Google Shape;20717;p56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8" name="Google Shape;20718;p56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9" name="Google Shape;20719;p56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0" name="Google Shape;20720;p56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1" name="Google Shape;20721;p56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2" name="Google Shape;20722;p56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3" name="Google Shape;20723;p56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4" name="Google Shape;20724;p56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5" name="Google Shape;20725;p56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6" name="Google Shape;20726;p56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7" name="Google Shape;20727;p56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8" name="Google Shape;20728;p56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9" name="Google Shape;20729;p56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0" name="Google Shape;20730;p56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1" name="Google Shape;20731;p56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2" name="Google Shape;20732;p56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3" name="Google Shape;20733;p56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4" name="Google Shape;20734;p56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5" name="Google Shape;20735;p56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6" name="Google Shape;20736;p56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7" name="Google Shape;20737;p56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8" name="Google Shape;20738;p56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9" name="Google Shape;20739;p56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0" name="Google Shape;20740;p56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1" name="Google Shape;20741;p56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2" name="Google Shape;20742;p56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3" name="Google Shape;20743;p56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4" name="Google Shape;20744;p56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5" name="Google Shape;20745;p56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6" name="Google Shape;20746;p56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7" name="Google Shape;20747;p56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8" name="Google Shape;20748;p56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9" name="Google Shape;20749;p56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0" name="Google Shape;20750;p56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1" name="Google Shape;20751;p56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2" name="Google Shape;20752;p56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3" name="Google Shape;20753;p56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4" name="Google Shape;20754;p56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5" name="Google Shape;20755;p56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6" name="Google Shape;20756;p56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7" name="Google Shape;20757;p56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8" name="Google Shape;20758;p56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9" name="Google Shape;20759;p56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0" name="Google Shape;20760;p56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1" name="Google Shape;20761;p56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2" name="Google Shape;20762;p56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3" name="Google Shape;20763;p56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64" name="Google Shape;20764;p56"/>
          <p:cNvGrpSpPr/>
          <p:nvPr/>
        </p:nvGrpSpPr>
        <p:grpSpPr>
          <a:xfrm>
            <a:off x="8039696" y="2440653"/>
            <a:ext cx="990016" cy="2468272"/>
            <a:chOff x="8268296" y="2440653"/>
            <a:chExt cx="990016" cy="2468272"/>
          </a:xfrm>
        </p:grpSpPr>
        <p:grpSp>
          <p:nvGrpSpPr>
            <p:cNvPr id="20765" name="Google Shape;20765;p56"/>
            <p:cNvGrpSpPr/>
            <p:nvPr/>
          </p:nvGrpSpPr>
          <p:grpSpPr>
            <a:xfrm>
              <a:off x="8268296" y="2440653"/>
              <a:ext cx="990016" cy="2452627"/>
              <a:chOff x="1736889" y="2219388"/>
              <a:chExt cx="579804" cy="1436217"/>
            </a:xfrm>
          </p:grpSpPr>
          <p:sp>
            <p:nvSpPr>
              <p:cNvPr id="20766" name="Google Shape;20766;p56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7" name="Google Shape;20767;p56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8" name="Google Shape;20768;p56"/>
              <p:cNvSpPr/>
              <p:nvPr/>
            </p:nvSpPr>
            <p:spPr>
              <a:xfrm>
                <a:off x="2035837" y="3253709"/>
                <a:ext cx="121558" cy="401896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9" name="Google Shape;20769;p56"/>
              <p:cNvSpPr/>
              <p:nvPr/>
            </p:nvSpPr>
            <p:spPr>
              <a:xfrm>
                <a:off x="1783899" y="2299243"/>
                <a:ext cx="46183" cy="46149"/>
              </a:xfrm>
              <a:custGeom>
                <a:rect b="b" l="l" r="r" t="t"/>
                <a:pathLst>
                  <a:path extrusionOk="0" h="1339" w="1340">
                    <a:moveTo>
                      <a:pt x="670" y="0"/>
                    </a:moveTo>
                    <a:cubicBezTo>
                      <a:pt x="310" y="0"/>
                      <a:pt x="1" y="309"/>
                      <a:pt x="1" y="669"/>
                    </a:cubicBezTo>
                    <a:cubicBezTo>
                      <a:pt x="1" y="1055"/>
                      <a:pt x="310" y="1338"/>
                      <a:pt x="670" y="1338"/>
                    </a:cubicBezTo>
                    <a:cubicBezTo>
                      <a:pt x="1030" y="1338"/>
                      <a:pt x="1339" y="1055"/>
                      <a:pt x="1339" y="669"/>
                    </a:cubicBezTo>
                    <a:cubicBezTo>
                      <a:pt x="1339" y="309"/>
                      <a:pt x="1030" y="0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0" name="Google Shape;20770;p56"/>
              <p:cNvSpPr/>
              <p:nvPr/>
            </p:nvSpPr>
            <p:spPr>
              <a:xfrm>
                <a:off x="1812298" y="2227384"/>
                <a:ext cx="116250" cy="116250"/>
              </a:xfrm>
              <a:custGeom>
                <a:rect b="b" l="l" r="r" t="t"/>
                <a:pathLst>
                  <a:path extrusionOk="0" h="3373" w="3373">
                    <a:moveTo>
                      <a:pt x="1699" y="0"/>
                    </a:moveTo>
                    <a:cubicBezTo>
                      <a:pt x="772" y="0"/>
                      <a:pt x="0" y="747"/>
                      <a:pt x="0" y="1699"/>
                    </a:cubicBezTo>
                    <a:cubicBezTo>
                      <a:pt x="0" y="2626"/>
                      <a:pt x="772" y="3372"/>
                      <a:pt x="1699" y="3372"/>
                    </a:cubicBezTo>
                    <a:cubicBezTo>
                      <a:pt x="2626" y="3372"/>
                      <a:pt x="3372" y="2626"/>
                      <a:pt x="3372" y="1699"/>
                    </a:cubicBezTo>
                    <a:cubicBezTo>
                      <a:pt x="3372" y="747"/>
                      <a:pt x="2626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1" name="Google Shape;20771;p56"/>
              <p:cNvSpPr/>
              <p:nvPr/>
            </p:nvSpPr>
            <p:spPr>
              <a:xfrm>
                <a:off x="2164460" y="2866946"/>
                <a:ext cx="63002" cy="63036"/>
              </a:xfrm>
              <a:custGeom>
                <a:rect b="b" l="l" r="r" t="t"/>
                <a:pathLst>
                  <a:path extrusionOk="0" h="1829" w="1828">
                    <a:moveTo>
                      <a:pt x="927" y="1"/>
                    </a:moveTo>
                    <a:cubicBezTo>
                      <a:pt x="412" y="1"/>
                      <a:pt x="1" y="413"/>
                      <a:pt x="1" y="902"/>
                    </a:cubicBezTo>
                    <a:cubicBezTo>
                      <a:pt x="1" y="1416"/>
                      <a:pt x="412" y="1828"/>
                      <a:pt x="927" y="1828"/>
                    </a:cubicBezTo>
                    <a:cubicBezTo>
                      <a:pt x="1416" y="1828"/>
                      <a:pt x="1828" y="1416"/>
                      <a:pt x="1828" y="902"/>
                    </a:cubicBezTo>
                    <a:cubicBezTo>
                      <a:pt x="1828" y="413"/>
                      <a:pt x="1416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2" name="Google Shape;20772;p56"/>
              <p:cNvSpPr/>
              <p:nvPr/>
            </p:nvSpPr>
            <p:spPr>
              <a:xfrm>
                <a:off x="2194616" y="2734774"/>
                <a:ext cx="92297" cy="92297"/>
              </a:xfrm>
              <a:custGeom>
                <a:rect b="b" l="l" r="r" t="t"/>
                <a:pathLst>
                  <a:path extrusionOk="0" h="2678" w="2678">
                    <a:moveTo>
                      <a:pt x="1339" y="1"/>
                    </a:moveTo>
                    <a:cubicBezTo>
                      <a:pt x="593" y="1"/>
                      <a:pt x="1" y="593"/>
                      <a:pt x="1" y="1339"/>
                    </a:cubicBezTo>
                    <a:cubicBezTo>
                      <a:pt x="1" y="2060"/>
                      <a:pt x="593" y="2678"/>
                      <a:pt x="1339" y="2678"/>
                    </a:cubicBezTo>
                    <a:cubicBezTo>
                      <a:pt x="2060" y="2678"/>
                      <a:pt x="2677" y="2060"/>
                      <a:pt x="2677" y="1339"/>
                    </a:cubicBezTo>
                    <a:cubicBezTo>
                      <a:pt x="2677" y="593"/>
                      <a:pt x="2060" y="1"/>
                      <a:pt x="1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3" name="Google Shape;20773;p56"/>
              <p:cNvSpPr/>
              <p:nvPr/>
            </p:nvSpPr>
            <p:spPr>
              <a:xfrm>
                <a:off x="2114796" y="2258437"/>
                <a:ext cx="78098" cy="78098"/>
              </a:xfrm>
              <a:custGeom>
                <a:rect b="b" l="l" r="r" t="t"/>
                <a:pathLst>
                  <a:path extrusionOk="0" h="2266" w="2266">
                    <a:moveTo>
                      <a:pt x="1133" y="0"/>
                    </a:moveTo>
                    <a:cubicBezTo>
                      <a:pt x="515" y="0"/>
                      <a:pt x="0" y="515"/>
                      <a:pt x="0" y="1133"/>
                    </a:cubicBezTo>
                    <a:cubicBezTo>
                      <a:pt x="0" y="1776"/>
                      <a:pt x="515" y="2265"/>
                      <a:pt x="1133" y="2265"/>
                    </a:cubicBezTo>
                    <a:cubicBezTo>
                      <a:pt x="1750" y="2265"/>
                      <a:pt x="2265" y="1776"/>
                      <a:pt x="2265" y="1133"/>
                    </a:cubicBezTo>
                    <a:cubicBezTo>
                      <a:pt x="2265" y="515"/>
                      <a:pt x="1750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4" name="Google Shape;20774;p56"/>
              <p:cNvSpPr/>
              <p:nvPr/>
            </p:nvSpPr>
            <p:spPr>
              <a:xfrm>
                <a:off x="2158256" y="2386163"/>
                <a:ext cx="81648" cy="80751"/>
              </a:xfrm>
              <a:custGeom>
                <a:rect b="b" l="l" r="r" t="t"/>
                <a:pathLst>
                  <a:path extrusionOk="0" h="2343" w="2369">
                    <a:moveTo>
                      <a:pt x="1184" y="0"/>
                    </a:moveTo>
                    <a:cubicBezTo>
                      <a:pt x="541" y="0"/>
                      <a:pt x="0" y="515"/>
                      <a:pt x="0" y="1184"/>
                    </a:cubicBezTo>
                    <a:cubicBezTo>
                      <a:pt x="0" y="1828"/>
                      <a:pt x="541" y="2343"/>
                      <a:pt x="1184" y="2343"/>
                    </a:cubicBezTo>
                    <a:cubicBezTo>
                      <a:pt x="1828" y="2343"/>
                      <a:pt x="2368" y="1828"/>
                      <a:pt x="2368" y="1184"/>
                    </a:cubicBezTo>
                    <a:cubicBezTo>
                      <a:pt x="2368" y="515"/>
                      <a:pt x="1828" y="0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5" name="Google Shape;20775;p56"/>
              <p:cNvSpPr/>
              <p:nvPr/>
            </p:nvSpPr>
            <p:spPr>
              <a:xfrm>
                <a:off x="1752846" y="2884695"/>
                <a:ext cx="104705" cy="104705"/>
              </a:xfrm>
              <a:custGeom>
                <a:rect b="b" l="l" r="r" t="t"/>
                <a:pathLst>
                  <a:path extrusionOk="0" h="3038" w="3038">
                    <a:moveTo>
                      <a:pt x="1519" y="1"/>
                    </a:moveTo>
                    <a:cubicBezTo>
                      <a:pt x="670" y="1"/>
                      <a:pt x="1" y="670"/>
                      <a:pt x="1" y="1519"/>
                    </a:cubicBezTo>
                    <a:cubicBezTo>
                      <a:pt x="1" y="2368"/>
                      <a:pt x="670" y="3038"/>
                      <a:pt x="1519" y="3038"/>
                    </a:cubicBezTo>
                    <a:cubicBezTo>
                      <a:pt x="2369" y="3038"/>
                      <a:pt x="3038" y="2368"/>
                      <a:pt x="3038" y="1519"/>
                    </a:cubicBezTo>
                    <a:cubicBezTo>
                      <a:pt x="3038" y="670"/>
                      <a:pt x="2369" y="1"/>
                      <a:pt x="1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6" name="Google Shape;20776;p56"/>
              <p:cNvSpPr/>
              <p:nvPr/>
            </p:nvSpPr>
            <p:spPr>
              <a:xfrm>
                <a:off x="1850451" y="2277048"/>
                <a:ext cx="466243" cy="976704"/>
              </a:xfrm>
              <a:custGeom>
                <a:rect b="b" l="l" r="r" t="t"/>
                <a:pathLst>
                  <a:path extrusionOk="0" h="28339" w="13528">
                    <a:moveTo>
                      <a:pt x="8286" y="1"/>
                    </a:moveTo>
                    <a:cubicBezTo>
                      <a:pt x="7645" y="1"/>
                      <a:pt x="6961" y="338"/>
                      <a:pt x="6358" y="979"/>
                    </a:cubicBezTo>
                    <a:cubicBezTo>
                      <a:pt x="6584" y="859"/>
                      <a:pt x="6801" y="801"/>
                      <a:pt x="7003" y="801"/>
                    </a:cubicBezTo>
                    <a:cubicBezTo>
                      <a:pt x="8851" y="801"/>
                      <a:pt x="9469" y="5697"/>
                      <a:pt x="4504" y="14002"/>
                    </a:cubicBezTo>
                    <a:cubicBezTo>
                      <a:pt x="4941" y="13566"/>
                      <a:pt x="5275" y="13403"/>
                      <a:pt x="5515" y="13403"/>
                    </a:cubicBezTo>
                    <a:cubicBezTo>
                      <a:pt x="6080" y="13403"/>
                      <a:pt x="6119" y="14310"/>
                      <a:pt x="5740" y="14672"/>
                    </a:cubicBezTo>
                    <a:cubicBezTo>
                      <a:pt x="6159" y="14428"/>
                      <a:pt x="6445" y="14334"/>
                      <a:pt x="6632" y="14334"/>
                    </a:cubicBezTo>
                    <a:cubicBezTo>
                      <a:pt x="7158" y="14334"/>
                      <a:pt x="6906" y="15075"/>
                      <a:pt x="6641" y="15341"/>
                    </a:cubicBezTo>
                    <a:cubicBezTo>
                      <a:pt x="7017" y="15079"/>
                      <a:pt x="7367" y="14958"/>
                      <a:pt x="7668" y="14958"/>
                    </a:cubicBezTo>
                    <a:cubicBezTo>
                      <a:pt x="9528" y="14958"/>
                      <a:pt x="9540" y="19545"/>
                      <a:pt x="2651" y="23732"/>
                    </a:cubicBezTo>
                    <a:cubicBezTo>
                      <a:pt x="3345" y="23462"/>
                      <a:pt x="3874" y="23350"/>
                      <a:pt x="4255" y="23350"/>
                    </a:cubicBezTo>
                    <a:cubicBezTo>
                      <a:pt x="5472" y="23350"/>
                      <a:pt x="5174" y="24492"/>
                      <a:pt x="3861" y="25276"/>
                    </a:cubicBezTo>
                    <a:cubicBezTo>
                      <a:pt x="4341" y="25082"/>
                      <a:pt x="4737" y="25000"/>
                      <a:pt x="5048" y="25000"/>
                    </a:cubicBezTo>
                    <a:cubicBezTo>
                      <a:pt x="6677" y="25000"/>
                      <a:pt x="5974" y="27239"/>
                      <a:pt x="2834" y="27239"/>
                    </a:cubicBezTo>
                    <a:cubicBezTo>
                      <a:pt x="2044" y="27239"/>
                      <a:pt x="1100" y="27098"/>
                      <a:pt x="0" y="26743"/>
                    </a:cubicBezTo>
                    <a:lnTo>
                      <a:pt x="0" y="26743"/>
                    </a:lnTo>
                    <a:cubicBezTo>
                      <a:pt x="232" y="27258"/>
                      <a:pt x="489" y="27773"/>
                      <a:pt x="746" y="28339"/>
                    </a:cubicBezTo>
                    <a:lnTo>
                      <a:pt x="8159" y="28339"/>
                    </a:lnTo>
                    <a:cubicBezTo>
                      <a:pt x="9634" y="26586"/>
                      <a:pt x="10274" y="24745"/>
                      <a:pt x="9153" y="24745"/>
                    </a:cubicBezTo>
                    <a:cubicBezTo>
                      <a:pt x="8924" y="24745"/>
                      <a:pt x="8621" y="24822"/>
                      <a:pt x="8236" y="24993"/>
                    </a:cubicBezTo>
                    <a:cubicBezTo>
                      <a:pt x="8455" y="24752"/>
                      <a:pt x="8953" y="23786"/>
                      <a:pt x="8402" y="23786"/>
                    </a:cubicBezTo>
                    <a:cubicBezTo>
                      <a:pt x="8305" y="23786"/>
                      <a:pt x="8175" y="23816"/>
                      <a:pt x="8005" y="23886"/>
                    </a:cubicBezTo>
                    <a:cubicBezTo>
                      <a:pt x="8462" y="23451"/>
                      <a:pt x="8941" y="21958"/>
                      <a:pt x="8172" y="21958"/>
                    </a:cubicBezTo>
                    <a:cubicBezTo>
                      <a:pt x="8077" y="21958"/>
                      <a:pt x="7962" y="21981"/>
                      <a:pt x="7825" y="22033"/>
                    </a:cubicBezTo>
                    <a:cubicBezTo>
                      <a:pt x="11020" y="19319"/>
                      <a:pt x="13527" y="11709"/>
                      <a:pt x="11673" y="11709"/>
                    </a:cubicBezTo>
                    <a:cubicBezTo>
                      <a:pt x="11347" y="11709"/>
                      <a:pt x="10886" y="11945"/>
                      <a:pt x="10270" y="12484"/>
                    </a:cubicBezTo>
                    <a:cubicBezTo>
                      <a:pt x="10805" y="11623"/>
                      <a:pt x="10914" y="10507"/>
                      <a:pt x="10270" y="10507"/>
                    </a:cubicBezTo>
                    <a:cubicBezTo>
                      <a:pt x="10047" y="10507"/>
                      <a:pt x="9734" y="10641"/>
                      <a:pt x="9317" y="10965"/>
                    </a:cubicBezTo>
                    <a:cubicBezTo>
                      <a:pt x="11893" y="3315"/>
                      <a:pt x="10297" y="1"/>
                      <a:pt x="8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7" name="Google Shape;20777;p56"/>
              <p:cNvSpPr/>
              <p:nvPr/>
            </p:nvSpPr>
            <p:spPr>
              <a:xfrm>
                <a:off x="1771492" y="2304275"/>
                <a:ext cx="233983" cy="638533"/>
              </a:xfrm>
              <a:custGeom>
                <a:rect b="b" l="l" r="r" t="t"/>
                <a:pathLst>
                  <a:path extrusionOk="0" h="18527" w="6789">
                    <a:moveTo>
                      <a:pt x="2160" y="1"/>
                    </a:moveTo>
                    <a:cubicBezTo>
                      <a:pt x="1404" y="1"/>
                      <a:pt x="644" y="714"/>
                      <a:pt x="129" y="2479"/>
                    </a:cubicBezTo>
                    <a:cubicBezTo>
                      <a:pt x="0" y="4410"/>
                      <a:pt x="618" y="7035"/>
                      <a:pt x="2497" y="10381"/>
                    </a:cubicBezTo>
                    <a:cubicBezTo>
                      <a:pt x="2497" y="10381"/>
                      <a:pt x="489" y="10484"/>
                      <a:pt x="1699" y="12801"/>
                    </a:cubicBezTo>
                    <a:cubicBezTo>
                      <a:pt x="1699" y="12801"/>
                      <a:pt x="232" y="13779"/>
                      <a:pt x="78" y="16790"/>
                    </a:cubicBezTo>
                    <a:lnTo>
                      <a:pt x="129" y="16790"/>
                    </a:lnTo>
                    <a:cubicBezTo>
                      <a:pt x="599" y="18055"/>
                      <a:pt x="1321" y="18526"/>
                      <a:pt x="2077" y="18526"/>
                    </a:cubicBezTo>
                    <a:cubicBezTo>
                      <a:pt x="4288" y="18526"/>
                      <a:pt x="6789" y="14499"/>
                      <a:pt x="4107" y="14499"/>
                    </a:cubicBezTo>
                    <a:cubicBezTo>
                      <a:pt x="3935" y="14499"/>
                      <a:pt x="3742" y="14516"/>
                      <a:pt x="3527" y="14551"/>
                    </a:cubicBezTo>
                    <a:cubicBezTo>
                      <a:pt x="5721" y="13120"/>
                      <a:pt x="6280" y="9854"/>
                      <a:pt x="4691" y="9854"/>
                    </a:cubicBezTo>
                    <a:cubicBezTo>
                      <a:pt x="4565" y="9854"/>
                      <a:pt x="4426" y="9874"/>
                      <a:pt x="4273" y="9918"/>
                    </a:cubicBezTo>
                    <a:cubicBezTo>
                      <a:pt x="5236" y="9238"/>
                      <a:pt x="5285" y="7907"/>
                      <a:pt x="4592" y="7907"/>
                    </a:cubicBezTo>
                    <a:cubicBezTo>
                      <a:pt x="4340" y="7907"/>
                      <a:pt x="3991" y="8082"/>
                      <a:pt x="3552" y="8528"/>
                    </a:cubicBezTo>
                    <a:cubicBezTo>
                      <a:pt x="6062" y="4828"/>
                      <a:pt x="4127" y="1"/>
                      <a:pt x="2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8" name="Google Shape;20778;p56"/>
              <p:cNvSpPr/>
              <p:nvPr/>
            </p:nvSpPr>
            <p:spPr>
              <a:xfrm>
                <a:off x="1769700" y="2244444"/>
                <a:ext cx="409548" cy="971430"/>
              </a:xfrm>
              <a:custGeom>
                <a:rect b="b" l="l" r="r" t="t"/>
                <a:pathLst>
                  <a:path extrusionOk="0" h="28186" w="11883">
                    <a:moveTo>
                      <a:pt x="3643" y="0"/>
                    </a:moveTo>
                    <a:cubicBezTo>
                      <a:pt x="2055" y="0"/>
                      <a:pt x="340" y="1370"/>
                      <a:pt x="181" y="4215"/>
                    </a:cubicBezTo>
                    <a:cubicBezTo>
                      <a:pt x="696" y="2450"/>
                      <a:pt x="1456" y="1737"/>
                      <a:pt x="2212" y="1737"/>
                    </a:cubicBezTo>
                    <a:cubicBezTo>
                      <a:pt x="4179" y="1737"/>
                      <a:pt x="6114" y="6564"/>
                      <a:pt x="3604" y="10264"/>
                    </a:cubicBezTo>
                    <a:cubicBezTo>
                      <a:pt x="4043" y="9818"/>
                      <a:pt x="4392" y="9643"/>
                      <a:pt x="4644" y="9643"/>
                    </a:cubicBezTo>
                    <a:cubicBezTo>
                      <a:pt x="5337" y="9643"/>
                      <a:pt x="5288" y="10974"/>
                      <a:pt x="4325" y="11654"/>
                    </a:cubicBezTo>
                    <a:cubicBezTo>
                      <a:pt x="4478" y="11610"/>
                      <a:pt x="4617" y="11590"/>
                      <a:pt x="4743" y="11590"/>
                    </a:cubicBezTo>
                    <a:cubicBezTo>
                      <a:pt x="6332" y="11590"/>
                      <a:pt x="5773" y="14856"/>
                      <a:pt x="3579" y="16287"/>
                    </a:cubicBezTo>
                    <a:cubicBezTo>
                      <a:pt x="3794" y="16252"/>
                      <a:pt x="3987" y="16235"/>
                      <a:pt x="4159" y="16235"/>
                    </a:cubicBezTo>
                    <a:cubicBezTo>
                      <a:pt x="6841" y="16235"/>
                      <a:pt x="4340" y="20262"/>
                      <a:pt x="2129" y="20262"/>
                    </a:cubicBezTo>
                    <a:cubicBezTo>
                      <a:pt x="1373" y="20262"/>
                      <a:pt x="651" y="19791"/>
                      <a:pt x="181" y="18526"/>
                    </a:cubicBezTo>
                    <a:lnTo>
                      <a:pt x="130" y="18526"/>
                    </a:lnTo>
                    <a:cubicBezTo>
                      <a:pt x="1" y="20559"/>
                      <a:pt x="464" y="23494"/>
                      <a:pt x="2343" y="27689"/>
                    </a:cubicBezTo>
                    <a:cubicBezTo>
                      <a:pt x="3443" y="28044"/>
                      <a:pt x="4387" y="28185"/>
                      <a:pt x="5177" y="28185"/>
                    </a:cubicBezTo>
                    <a:cubicBezTo>
                      <a:pt x="8317" y="28185"/>
                      <a:pt x="9020" y="25946"/>
                      <a:pt x="7391" y="25946"/>
                    </a:cubicBezTo>
                    <a:cubicBezTo>
                      <a:pt x="7080" y="25946"/>
                      <a:pt x="6684" y="26028"/>
                      <a:pt x="6204" y="26222"/>
                    </a:cubicBezTo>
                    <a:cubicBezTo>
                      <a:pt x="7517" y="25438"/>
                      <a:pt x="7815" y="24296"/>
                      <a:pt x="6598" y="24296"/>
                    </a:cubicBezTo>
                    <a:cubicBezTo>
                      <a:pt x="6217" y="24296"/>
                      <a:pt x="5688" y="24408"/>
                      <a:pt x="4994" y="24678"/>
                    </a:cubicBezTo>
                    <a:cubicBezTo>
                      <a:pt x="11883" y="20491"/>
                      <a:pt x="11871" y="15904"/>
                      <a:pt x="10011" y="15904"/>
                    </a:cubicBezTo>
                    <a:cubicBezTo>
                      <a:pt x="9710" y="15904"/>
                      <a:pt x="9360" y="16025"/>
                      <a:pt x="8984" y="16287"/>
                    </a:cubicBezTo>
                    <a:cubicBezTo>
                      <a:pt x="9249" y="16021"/>
                      <a:pt x="9501" y="15280"/>
                      <a:pt x="8975" y="15280"/>
                    </a:cubicBezTo>
                    <a:cubicBezTo>
                      <a:pt x="8788" y="15280"/>
                      <a:pt x="8502" y="15374"/>
                      <a:pt x="8083" y="15618"/>
                    </a:cubicBezTo>
                    <a:cubicBezTo>
                      <a:pt x="8462" y="15256"/>
                      <a:pt x="8423" y="14349"/>
                      <a:pt x="7858" y="14349"/>
                    </a:cubicBezTo>
                    <a:cubicBezTo>
                      <a:pt x="7618" y="14349"/>
                      <a:pt x="7284" y="14512"/>
                      <a:pt x="6847" y="14948"/>
                    </a:cubicBezTo>
                    <a:cubicBezTo>
                      <a:pt x="11812" y="6643"/>
                      <a:pt x="11194" y="1747"/>
                      <a:pt x="9346" y="1747"/>
                    </a:cubicBezTo>
                    <a:cubicBezTo>
                      <a:pt x="9144" y="1747"/>
                      <a:pt x="8927" y="1805"/>
                      <a:pt x="8701" y="1925"/>
                    </a:cubicBezTo>
                    <a:cubicBezTo>
                      <a:pt x="8340" y="2311"/>
                      <a:pt x="8006" y="2774"/>
                      <a:pt x="7748" y="3366"/>
                    </a:cubicBezTo>
                    <a:cubicBezTo>
                      <a:pt x="7868" y="2546"/>
                      <a:pt x="7431" y="1612"/>
                      <a:pt x="6974" y="1612"/>
                    </a:cubicBezTo>
                    <a:cubicBezTo>
                      <a:pt x="6742" y="1612"/>
                      <a:pt x="6506" y="1851"/>
                      <a:pt x="6333" y="2465"/>
                    </a:cubicBezTo>
                    <a:cubicBezTo>
                      <a:pt x="6050" y="838"/>
                      <a:pt x="4885" y="0"/>
                      <a:pt x="3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9" name="Google Shape;20779;p56"/>
              <p:cNvSpPr/>
              <p:nvPr/>
            </p:nvSpPr>
            <p:spPr>
              <a:xfrm>
                <a:off x="1830047" y="3253709"/>
                <a:ext cx="322041" cy="13338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0" name="Google Shape;20780;p56"/>
              <p:cNvSpPr/>
              <p:nvPr/>
            </p:nvSpPr>
            <p:spPr>
              <a:xfrm>
                <a:off x="1830047" y="3279454"/>
                <a:ext cx="124212" cy="49699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1" name="Google Shape;20781;p56"/>
              <p:cNvSpPr/>
              <p:nvPr/>
            </p:nvSpPr>
            <p:spPr>
              <a:xfrm>
                <a:off x="1909868" y="333887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2" name="Google Shape;20782;p56"/>
              <p:cNvSpPr/>
              <p:nvPr/>
            </p:nvSpPr>
            <p:spPr>
              <a:xfrm>
                <a:off x="1995031" y="3306061"/>
                <a:ext cx="62140" cy="13338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3" name="Google Shape;20783;p56"/>
              <p:cNvSpPr/>
              <p:nvPr/>
            </p:nvSpPr>
            <p:spPr>
              <a:xfrm>
                <a:off x="1861962" y="339653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4" name="Google Shape;20784;p56"/>
              <p:cNvSpPr/>
              <p:nvPr/>
            </p:nvSpPr>
            <p:spPr>
              <a:xfrm>
                <a:off x="2115657" y="2293901"/>
                <a:ext cx="24884" cy="31984"/>
              </a:xfrm>
              <a:custGeom>
                <a:rect b="b" l="l" r="r" t="t"/>
                <a:pathLst>
                  <a:path extrusionOk="0" h="928" w="722">
                    <a:moveTo>
                      <a:pt x="619" y="1"/>
                    </a:moveTo>
                    <a:lnTo>
                      <a:pt x="619" y="1"/>
                    </a:lnTo>
                    <a:cubicBezTo>
                      <a:pt x="438" y="26"/>
                      <a:pt x="207" y="232"/>
                      <a:pt x="104" y="438"/>
                    </a:cubicBezTo>
                    <a:cubicBezTo>
                      <a:pt x="1" y="618"/>
                      <a:pt x="27" y="773"/>
                      <a:pt x="130" y="927"/>
                    </a:cubicBezTo>
                    <a:cubicBezTo>
                      <a:pt x="310" y="902"/>
                      <a:pt x="438" y="876"/>
                      <a:pt x="567" y="696"/>
                    </a:cubicBezTo>
                    <a:cubicBezTo>
                      <a:pt x="670" y="490"/>
                      <a:pt x="722" y="181"/>
                      <a:pt x="6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5" name="Google Shape;20785;p56"/>
              <p:cNvSpPr/>
              <p:nvPr/>
            </p:nvSpPr>
            <p:spPr>
              <a:xfrm>
                <a:off x="2121000" y="2320508"/>
                <a:ext cx="25745" cy="12683"/>
              </a:xfrm>
              <a:custGeom>
                <a:rect b="b" l="l" r="r" t="t"/>
                <a:pathLst>
                  <a:path extrusionOk="0" h="368" w="747">
                    <a:moveTo>
                      <a:pt x="283" y="1"/>
                    </a:moveTo>
                    <a:cubicBezTo>
                      <a:pt x="129" y="27"/>
                      <a:pt x="78" y="104"/>
                      <a:pt x="0" y="232"/>
                    </a:cubicBezTo>
                    <a:cubicBezTo>
                      <a:pt x="86" y="318"/>
                      <a:pt x="153" y="368"/>
                      <a:pt x="262" y="368"/>
                    </a:cubicBezTo>
                    <a:cubicBezTo>
                      <a:pt x="284" y="368"/>
                      <a:pt x="308" y="366"/>
                      <a:pt x="335" y="361"/>
                    </a:cubicBezTo>
                    <a:cubicBezTo>
                      <a:pt x="489" y="361"/>
                      <a:pt x="695" y="258"/>
                      <a:pt x="747" y="130"/>
                    </a:cubicBezTo>
                    <a:cubicBezTo>
                      <a:pt x="670" y="27"/>
                      <a:pt x="438" y="1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6" name="Google Shape;20786;p56"/>
              <p:cNvSpPr/>
              <p:nvPr/>
            </p:nvSpPr>
            <p:spPr>
              <a:xfrm>
                <a:off x="2137853" y="2334501"/>
                <a:ext cx="24884" cy="12890"/>
              </a:xfrm>
              <a:custGeom>
                <a:rect b="b" l="l" r="r" t="t"/>
                <a:pathLst>
                  <a:path extrusionOk="0" h="374" w="722">
                    <a:moveTo>
                      <a:pt x="236" y="0"/>
                    </a:moveTo>
                    <a:cubicBezTo>
                      <a:pt x="128" y="0"/>
                      <a:pt x="64" y="50"/>
                      <a:pt x="0" y="135"/>
                    </a:cubicBezTo>
                    <a:cubicBezTo>
                      <a:pt x="52" y="264"/>
                      <a:pt x="103" y="341"/>
                      <a:pt x="258" y="367"/>
                    </a:cubicBezTo>
                    <a:cubicBezTo>
                      <a:pt x="285" y="372"/>
                      <a:pt x="315" y="374"/>
                      <a:pt x="346" y="374"/>
                    </a:cubicBezTo>
                    <a:cubicBezTo>
                      <a:pt x="489" y="374"/>
                      <a:pt x="658" y="328"/>
                      <a:pt x="721" y="264"/>
                    </a:cubicBezTo>
                    <a:cubicBezTo>
                      <a:pt x="670" y="135"/>
                      <a:pt x="464" y="32"/>
                      <a:pt x="309" y="7"/>
                    </a:cubicBezTo>
                    <a:cubicBezTo>
                      <a:pt x="283" y="2"/>
                      <a:pt x="259" y="0"/>
                      <a:pt x="2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7" name="Google Shape;20787;p56"/>
              <p:cNvSpPr/>
              <p:nvPr/>
            </p:nvSpPr>
            <p:spPr>
              <a:xfrm>
                <a:off x="2152052" y="2322955"/>
                <a:ext cx="17749" cy="8478"/>
              </a:xfrm>
              <a:custGeom>
                <a:rect b="b" l="l" r="r" t="t"/>
                <a:pathLst>
                  <a:path extrusionOk="0" h="246" w="515">
                    <a:moveTo>
                      <a:pt x="263" y="0"/>
                    </a:moveTo>
                    <a:cubicBezTo>
                      <a:pt x="243" y="0"/>
                      <a:pt x="224" y="2"/>
                      <a:pt x="206" y="7"/>
                    </a:cubicBezTo>
                    <a:cubicBezTo>
                      <a:pt x="103" y="7"/>
                      <a:pt x="52" y="59"/>
                      <a:pt x="0" y="136"/>
                    </a:cubicBezTo>
                    <a:cubicBezTo>
                      <a:pt x="43" y="199"/>
                      <a:pt x="85" y="245"/>
                      <a:pt x="156" y="245"/>
                    </a:cubicBezTo>
                    <a:cubicBezTo>
                      <a:pt x="171" y="245"/>
                      <a:pt x="188" y="243"/>
                      <a:pt x="206" y="239"/>
                    </a:cubicBezTo>
                    <a:cubicBezTo>
                      <a:pt x="335" y="239"/>
                      <a:pt x="463" y="187"/>
                      <a:pt x="515" y="110"/>
                    </a:cubicBezTo>
                    <a:cubicBezTo>
                      <a:pt x="451" y="46"/>
                      <a:pt x="353" y="0"/>
                      <a:pt x="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8" name="Google Shape;20788;p56"/>
              <p:cNvSpPr/>
              <p:nvPr/>
            </p:nvSpPr>
            <p:spPr>
              <a:xfrm>
                <a:off x="2144953" y="2293901"/>
                <a:ext cx="13338" cy="13338"/>
              </a:xfrm>
              <a:custGeom>
                <a:rect b="b" l="l" r="r" t="t"/>
                <a:pathLst>
                  <a:path extrusionOk="0" h="387" w="387">
                    <a:moveTo>
                      <a:pt x="361" y="1"/>
                    </a:moveTo>
                    <a:cubicBezTo>
                      <a:pt x="283" y="1"/>
                      <a:pt x="155" y="78"/>
                      <a:pt x="77" y="155"/>
                    </a:cubicBezTo>
                    <a:cubicBezTo>
                      <a:pt x="0" y="232"/>
                      <a:pt x="0" y="284"/>
                      <a:pt x="26" y="387"/>
                    </a:cubicBezTo>
                    <a:cubicBezTo>
                      <a:pt x="129" y="387"/>
                      <a:pt x="180" y="387"/>
                      <a:pt x="258" y="310"/>
                    </a:cubicBezTo>
                    <a:cubicBezTo>
                      <a:pt x="335" y="232"/>
                      <a:pt x="386" y="104"/>
                      <a:pt x="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9" name="Google Shape;20789;p56"/>
              <p:cNvSpPr/>
              <p:nvPr/>
            </p:nvSpPr>
            <p:spPr>
              <a:xfrm>
                <a:off x="1842455" y="2280598"/>
                <a:ext cx="18646" cy="36395"/>
              </a:xfrm>
              <a:custGeom>
                <a:rect b="b" l="l" r="r" t="t"/>
                <a:pathLst>
                  <a:path extrusionOk="0" h="1056" w="541">
                    <a:moveTo>
                      <a:pt x="258" y="1"/>
                    </a:moveTo>
                    <a:cubicBezTo>
                      <a:pt x="103" y="104"/>
                      <a:pt x="0" y="412"/>
                      <a:pt x="26" y="618"/>
                    </a:cubicBezTo>
                    <a:cubicBezTo>
                      <a:pt x="26" y="850"/>
                      <a:pt x="129" y="953"/>
                      <a:pt x="284" y="1056"/>
                    </a:cubicBezTo>
                    <a:cubicBezTo>
                      <a:pt x="438" y="927"/>
                      <a:pt x="541" y="824"/>
                      <a:pt x="541" y="618"/>
                    </a:cubicBezTo>
                    <a:cubicBezTo>
                      <a:pt x="515" y="387"/>
                      <a:pt x="412" y="104"/>
                      <a:pt x="2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0" name="Google Shape;20790;p56"/>
              <p:cNvSpPr/>
              <p:nvPr/>
            </p:nvSpPr>
            <p:spPr>
              <a:xfrm>
                <a:off x="1854862" y="2301656"/>
                <a:ext cx="20438" cy="17026"/>
              </a:xfrm>
              <a:custGeom>
                <a:rect b="b" l="l" r="r" t="t"/>
                <a:pathLst>
                  <a:path extrusionOk="0" h="494" w="593">
                    <a:moveTo>
                      <a:pt x="520" y="1"/>
                    </a:moveTo>
                    <a:cubicBezTo>
                      <a:pt x="396" y="1"/>
                      <a:pt x="236" y="51"/>
                      <a:pt x="129" y="136"/>
                    </a:cubicBezTo>
                    <a:cubicBezTo>
                      <a:pt x="1" y="239"/>
                      <a:pt x="1" y="342"/>
                      <a:pt x="1" y="471"/>
                    </a:cubicBezTo>
                    <a:cubicBezTo>
                      <a:pt x="58" y="482"/>
                      <a:pt x="111" y="494"/>
                      <a:pt x="163" y="494"/>
                    </a:cubicBezTo>
                    <a:cubicBezTo>
                      <a:pt x="227" y="494"/>
                      <a:pt x="290" y="476"/>
                      <a:pt x="361" y="419"/>
                    </a:cubicBezTo>
                    <a:cubicBezTo>
                      <a:pt x="464" y="342"/>
                      <a:pt x="593" y="136"/>
                      <a:pt x="593" y="7"/>
                    </a:cubicBezTo>
                    <a:cubicBezTo>
                      <a:pt x="571" y="3"/>
                      <a:pt x="546" y="1"/>
                      <a:pt x="5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1" name="Google Shape;20791;p56"/>
              <p:cNvSpPr/>
              <p:nvPr/>
            </p:nvSpPr>
            <p:spPr>
              <a:xfrm>
                <a:off x="1874404" y="2307308"/>
                <a:ext cx="23953" cy="14544"/>
              </a:xfrm>
              <a:custGeom>
                <a:rect b="b" l="l" r="r" t="t"/>
                <a:pathLst>
                  <a:path extrusionOk="0" h="422" w="695">
                    <a:moveTo>
                      <a:pt x="485" y="0"/>
                    </a:moveTo>
                    <a:cubicBezTo>
                      <a:pt x="391" y="0"/>
                      <a:pt x="291" y="21"/>
                      <a:pt x="206" y="49"/>
                    </a:cubicBezTo>
                    <a:cubicBezTo>
                      <a:pt x="51" y="126"/>
                      <a:pt x="26" y="204"/>
                      <a:pt x="0" y="332"/>
                    </a:cubicBezTo>
                    <a:cubicBezTo>
                      <a:pt x="67" y="383"/>
                      <a:pt x="134" y="422"/>
                      <a:pt x="215" y="422"/>
                    </a:cubicBezTo>
                    <a:cubicBezTo>
                      <a:pt x="259" y="422"/>
                      <a:pt x="307" y="411"/>
                      <a:pt x="360" y="384"/>
                    </a:cubicBezTo>
                    <a:cubicBezTo>
                      <a:pt x="489" y="332"/>
                      <a:pt x="669" y="178"/>
                      <a:pt x="695" y="49"/>
                    </a:cubicBezTo>
                    <a:cubicBezTo>
                      <a:pt x="637" y="14"/>
                      <a:pt x="563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2" name="Google Shape;20792;p56"/>
              <p:cNvSpPr/>
              <p:nvPr/>
            </p:nvSpPr>
            <p:spPr>
              <a:xfrm>
                <a:off x="1881469" y="2291006"/>
                <a:ext cx="13338" cy="11511"/>
              </a:xfrm>
              <a:custGeom>
                <a:rect b="b" l="l" r="r" t="t"/>
                <a:pathLst>
                  <a:path extrusionOk="0" h="334" w="387">
                    <a:moveTo>
                      <a:pt x="338" y="1"/>
                    </a:moveTo>
                    <a:cubicBezTo>
                      <a:pt x="256" y="1"/>
                      <a:pt x="141" y="43"/>
                      <a:pt x="78" y="85"/>
                    </a:cubicBezTo>
                    <a:cubicBezTo>
                      <a:pt x="1" y="162"/>
                      <a:pt x="1" y="213"/>
                      <a:pt x="1" y="316"/>
                    </a:cubicBezTo>
                    <a:cubicBezTo>
                      <a:pt x="33" y="327"/>
                      <a:pt x="60" y="333"/>
                      <a:pt x="89" y="333"/>
                    </a:cubicBezTo>
                    <a:cubicBezTo>
                      <a:pt x="130" y="333"/>
                      <a:pt x="172" y="321"/>
                      <a:pt x="233" y="291"/>
                    </a:cubicBezTo>
                    <a:cubicBezTo>
                      <a:pt x="310" y="239"/>
                      <a:pt x="387" y="110"/>
                      <a:pt x="387" y="7"/>
                    </a:cubicBezTo>
                    <a:cubicBezTo>
                      <a:pt x="373" y="3"/>
                      <a:pt x="356" y="1"/>
                      <a:pt x="3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3" name="Google Shape;20793;p56"/>
              <p:cNvSpPr/>
              <p:nvPr/>
            </p:nvSpPr>
            <p:spPr>
              <a:xfrm>
                <a:off x="1861066" y="2269948"/>
                <a:ext cx="9823" cy="16888"/>
              </a:xfrm>
              <a:custGeom>
                <a:rect b="b" l="l" r="r" t="t"/>
                <a:pathLst>
                  <a:path extrusionOk="0" h="490" w="285">
                    <a:moveTo>
                      <a:pt x="207" y="1"/>
                    </a:moveTo>
                    <a:cubicBezTo>
                      <a:pt x="130" y="26"/>
                      <a:pt x="52" y="155"/>
                      <a:pt x="27" y="258"/>
                    </a:cubicBezTo>
                    <a:cubicBezTo>
                      <a:pt x="1" y="361"/>
                      <a:pt x="52" y="438"/>
                      <a:pt x="104" y="490"/>
                    </a:cubicBezTo>
                    <a:cubicBezTo>
                      <a:pt x="207" y="464"/>
                      <a:pt x="258" y="413"/>
                      <a:pt x="284" y="310"/>
                    </a:cubicBezTo>
                    <a:cubicBezTo>
                      <a:pt x="284" y="207"/>
                      <a:pt x="284" y="78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4" name="Google Shape;20794;p56"/>
              <p:cNvSpPr/>
              <p:nvPr/>
            </p:nvSpPr>
            <p:spPr>
              <a:xfrm>
                <a:off x="1929375" y="2219388"/>
                <a:ext cx="23988" cy="46183"/>
              </a:xfrm>
              <a:custGeom>
                <a:rect b="b" l="l" r="r" t="t"/>
                <a:pathLst>
                  <a:path extrusionOk="0" h="1340" w="696">
                    <a:moveTo>
                      <a:pt x="310" y="1"/>
                    </a:moveTo>
                    <a:cubicBezTo>
                      <a:pt x="129" y="129"/>
                      <a:pt x="1" y="515"/>
                      <a:pt x="1" y="799"/>
                    </a:cubicBezTo>
                    <a:cubicBezTo>
                      <a:pt x="27" y="1082"/>
                      <a:pt x="155" y="1210"/>
                      <a:pt x="361" y="1339"/>
                    </a:cubicBezTo>
                    <a:cubicBezTo>
                      <a:pt x="567" y="1185"/>
                      <a:pt x="696" y="1056"/>
                      <a:pt x="670" y="773"/>
                    </a:cubicBezTo>
                    <a:cubicBezTo>
                      <a:pt x="670" y="490"/>
                      <a:pt x="516" y="129"/>
                      <a:pt x="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5" name="Google Shape;20795;p56"/>
              <p:cNvSpPr/>
              <p:nvPr/>
            </p:nvSpPr>
            <p:spPr>
              <a:xfrm>
                <a:off x="1944471" y="2246340"/>
                <a:ext cx="26641" cy="21541"/>
              </a:xfrm>
              <a:custGeom>
                <a:rect b="b" l="l" r="r" t="t"/>
                <a:pathLst>
                  <a:path extrusionOk="0" h="625" w="773">
                    <a:moveTo>
                      <a:pt x="648" y="0"/>
                    </a:moveTo>
                    <a:cubicBezTo>
                      <a:pt x="487" y="0"/>
                      <a:pt x="302" y="70"/>
                      <a:pt x="181" y="171"/>
                    </a:cubicBezTo>
                    <a:cubicBezTo>
                      <a:pt x="26" y="300"/>
                      <a:pt x="0" y="428"/>
                      <a:pt x="0" y="583"/>
                    </a:cubicBezTo>
                    <a:cubicBezTo>
                      <a:pt x="84" y="607"/>
                      <a:pt x="156" y="625"/>
                      <a:pt x="225" y="625"/>
                    </a:cubicBezTo>
                    <a:cubicBezTo>
                      <a:pt x="305" y="625"/>
                      <a:pt x="381" y="600"/>
                      <a:pt x="464" y="531"/>
                    </a:cubicBezTo>
                    <a:cubicBezTo>
                      <a:pt x="618" y="428"/>
                      <a:pt x="773" y="171"/>
                      <a:pt x="773" y="17"/>
                    </a:cubicBezTo>
                    <a:cubicBezTo>
                      <a:pt x="734" y="6"/>
                      <a:pt x="692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6" name="Google Shape;20796;p56"/>
              <p:cNvSpPr/>
              <p:nvPr/>
            </p:nvSpPr>
            <p:spPr>
              <a:xfrm>
                <a:off x="2018088" y="2297244"/>
                <a:ext cx="30191" cy="18370"/>
              </a:xfrm>
              <a:custGeom>
                <a:rect b="b" l="l" r="r" t="t"/>
                <a:pathLst>
                  <a:path extrusionOk="0" h="533" w="876">
                    <a:moveTo>
                      <a:pt x="586" y="0"/>
                    </a:moveTo>
                    <a:cubicBezTo>
                      <a:pt x="477" y="0"/>
                      <a:pt x="361" y="19"/>
                      <a:pt x="258" y="58"/>
                    </a:cubicBezTo>
                    <a:cubicBezTo>
                      <a:pt x="78" y="135"/>
                      <a:pt x="26" y="264"/>
                      <a:pt x="1" y="418"/>
                    </a:cubicBezTo>
                    <a:cubicBezTo>
                      <a:pt x="104" y="487"/>
                      <a:pt x="184" y="533"/>
                      <a:pt x="279" y="533"/>
                    </a:cubicBezTo>
                    <a:cubicBezTo>
                      <a:pt x="327" y="533"/>
                      <a:pt x="378" y="521"/>
                      <a:pt x="438" y="496"/>
                    </a:cubicBezTo>
                    <a:cubicBezTo>
                      <a:pt x="618" y="418"/>
                      <a:pt x="850" y="238"/>
                      <a:pt x="876" y="58"/>
                    </a:cubicBezTo>
                    <a:cubicBezTo>
                      <a:pt x="799" y="19"/>
                      <a:pt x="696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7" name="Google Shape;20797;p56"/>
              <p:cNvSpPr/>
              <p:nvPr/>
            </p:nvSpPr>
            <p:spPr>
              <a:xfrm>
                <a:off x="1968424" y="2280770"/>
                <a:ext cx="18646" cy="14406"/>
              </a:xfrm>
              <a:custGeom>
                <a:rect b="b" l="l" r="r" t="t"/>
                <a:pathLst>
                  <a:path extrusionOk="0" h="418" w="541">
                    <a:moveTo>
                      <a:pt x="424" y="1"/>
                    </a:moveTo>
                    <a:cubicBezTo>
                      <a:pt x="318" y="1"/>
                      <a:pt x="203" y="43"/>
                      <a:pt x="129" y="99"/>
                    </a:cubicBezTo>
                    <a:cubicBezTo>
                      <a:pt x="26" y="176"/>
                      <a:pt x="0" y="279"/>
                      <a:pt x="26" y="382"/>
                    </a:cubicBezTo>
                    <a:cubicBezTo>
                      <a:pt x="72" y="405"/>
                      <a:pt x="113" y="418"/>
                      <a:pt x="154" y="418"/>
                    </a:cubicBezTo>
                    <a:cubicBezTo>
                      <a:pt x="204" y="418"/>
                      <a:pt x="252" y="398"/>
                      <a:pt x="309" y="356"/>
                    </a:cubicBezTo>
                    <a:cubicBezTo>
                      <a:pt x="412" y="279"/>
                      <a:pt x="541" y="124"/>
                      <a:pt x="541" y="21"/>
                    </a:cubicBezTo>
                    <a:cubicBezTo>
                      <a:pt x="505" y="7"/>
                      <a:pt x="465" y="1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8" name="Google Shape;20798;p56"/>
              <p:cNvSpPr/>
              <p:nvPr/>
            </p:nvSpPr>
            <p:spPr>
              <a:xfrm>
                <a:off x="2003888" y="2282390"/>
                <a:ext cx="12476" cy="21299"/>
              </a:xfrm>
              <a:custGeom>
                <a:rect b="b" l="l" r="r" t="t"/>
                <a:pathLst>
                  <a:path extrusionOk="0" h="618" w="362">
                    <a:moveTo>
                      <a:pt x="258" y="0"/>
                    </a:moveTo>
                    <a:cubicBezTo>
                      <a:pt x="155" y="26"/>
                      <a:pt x="52" y="206"/>
                      <a:pt x="27" y="335"/>
                    </a:cubicBezTo>
                    <a:cubicBezTo>
                      <a:pt x="1" y="463"/>
                      <a:pt x="52" y="541"/>
                      <a:pt x="130" y="618"/>
                    </a:cubicBezTo>
                    <a:cubicBezTo>
                      <a:pt x="232" y="566"/>
                      <a:pt x="310" y="515"/>
                      <a:pt x="335" y="386"/>
                    </a:cubicBezTo>
                    <a:cubicBezTo>
                      <a:pt x="361" y="257"/>
                      <a:pt x="335" y="77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9" name="Google Shape;20799;p56"/>
              <p:cNvSpPr/>
              <p:nvPr/>
            </p:nvSpPr>
            <p:spPr>
              <a:xfrm>
                <a:off x="1751089" y="2456437"/>
                <a:ext cx="34637" cy="19094"/>
              </a:xfrm>
              <a:custGeom>
                <a:rect b="b" l="l" r="r" t="t"/>
                <a:pathLst>
                  <a:path extrusionOk="0" h="554" w="1005">
                    <a:moveTo>
                      <a:pt x="686" y="1"/>
                    </a:moveTo>
                    <a:cubicBezTo>
                      <a:pt x="642" y="1"/>
                      <a:pt x="594" y="7"/>
                      <a:pt x="541" y="21"/>
                    </a:cubicBezTo>
                    <a:cubicBezTo>
                      <a:pt x="309" y="72"/>
                      <a:pt x="52" y="252"/>
                      <a:pt x="0" y="432"/>
                    </a:cubicBezTo>
                    <a:cubicBezTo>
                      <a:pt x="97" y="513"/>
                      <a:pt x="254" y="553"/>
                      <a:pt x="408" y="553"/>
                    </a:cubicBezTo>
                    <a:cubicBezTo>
                      <a:pt x="501" y="553"/>
                      <a:pt x="592" y="539"/>
                      <a:pt x="670" y="510"/>
                    </a:cubicBezTo>
                    <a:cubicBezTo>
                      <a:pt x="875" y="458"/>
                      <a:pt x="953" y="329"/>
                      <a:pt x="1004" y="149"/>
                    </a:cubicBezTo>
                    <a:cubicBezTo>
                      <a:pt x="909" y="54"/>
                      <a:pt x="813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0" name="Google Shape;20800;p56"/>
              <p:cNvSpPr/>
              <p:nvPr/>
            </p:nvSpPr>
            <p:spPr>
              <a:xfrm>
                <a:off x="1766150" y="2442754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82" y="1"/>
                    </a:moveTo>
                    <a:cubicBezTo>
                      <a:pt x="63" y="1"/>
                      <a:pt x="44" y="2"/>
                      <a:pt x="27" y="6"/>
                    </a:cubicBezTo>
                    <a:cubicBezTo>
                      <a:pt x="1" y="134"/>
                      <a:pt x="130" y="340"/>
                      <a:pt x="258" y="443"/>
                    </a:cubicBezTo>
                    <a:cubicBezTo>
                      <a:pt x="315" y="486"/>
                      <a:pt x="372" y="505"/>
                      <a:pt x="433" y="505"/>
                    </a:cubicBezTo>
                    <a:cubicBezTo>
                      <a:pt x="482" y="505"/>
                      <a:pt x="535" y="492"/>
                      <a:pt x="593" y="469"/>
                    </a:cubicBezTo>
                    <a:cubicBezTo>
                      <a:pt x="593" y="340"/>
                      <a:pt x="593" y="237"/>
                      <a:pt x="490" y="134"/>
                    </a:cubicBezTo>
                    <a:cubicBezTo>
                      <a:pt x="378" y="68"/>
                      <a:pt x="209" y="1"/>
                      <a:pt x="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1" name="Google Shape;20801;p56"/>
              <p:cNvSpPr/>
              <p:nvPr/>
            </p:nvSpPr>
            <p:spPr>
              <a:xfrm>
                <a:off x="1767046" y="2418974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52" y="1"/>
                    </a:moveTo>
                    <a:cubicBezTo>
                      <a:pt x="1" y="129"/>
                      <a:pt x="52" y="335"/>
                      <a:pt x="155" y="464"/>
                    </a:cubicBezTo>
                    <a:cubicBezTo>
                      <a:pt x="232" y="593"/>
                      <a:pt x="335" y="619"/>
                      <a:pt x="464" y="619"/>
                    </a:cubicBezTo>
                    <a:cubicBezTo>
                      <a:pt x="515" y="490"/>
                      <a:pt x="541" y="387"/>
                      <a:pt x="464" y="258"/>
                    </a:cubicBezTo>
                    <a:cubicBezTo>
                      <a:pt x="361" y="129"/>
                      <a:pt x="181" y="1"/>
                      <a:pt x="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2" name="Google Shape;20802;p56"/>
              <p:cNvSpPr/>
              <p:nvPr/>
            </p:nvSpPr>
            <p:spPr>
              <a:xfrm>
                <a:off x="1751985" y="2425867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2"/>
                      <a:pt x="0" y="7"/>
                    </a:cubicBezTo>
                    <a:cubicBezTo>
                      <a:pt x="0" y="84"/>
                      <a:pt x="52" y="213"/>
                      <a:pt x="155" y="290"/>
                    </a:cubicBezTo>
                    <a:cubicBezTo>
                      <a:pt x="201" y="336"/>
                      <a:pt x="238" y="345"/>
                      <a:pt x="282" y="345"/>
                    </a:cubicBezTo>
                    <a:cubicBezTo>
                      <a:pt x="312" y="345"/>
                      <a:pt x="345" y="341"/>
                      <a:pt x="386" y="341"/>
                    </a:cubicBezTo>
                    <a:cubicBezTo>
                      <a:pt x="386" y="238"/>
                      <a:pt x="386" y="187"/>
                      <a:pt x="309" y="110"/>
                    </a:cubicBezTo>
                    <a:cubicBezTo>
                      <a:pt x="245" y="46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3" name="Google Shape;20803;p56"/>
              <p:cNvSpPr/>
              <p:nvPr/>
            </p:nvSpPr>
            <p:spPr>
              <a:xfrm>
                <a:off x="1736889" y="2451818"/>
                <a:ext cx="17784" cy="8892"/>
              </a:xfrm>
              <a:custGeom>
                <a:rect b="b" l="l" r="r" t="t"/>
                <a:pathLst>
                  <a:path extrusionOk="0" h="258" w="516">
                    <a:moveTo>
                      <a:pt x="309" y="0"/>
                    </a:moveTo>
                    <a:cubicBezTo>
                      <a:pt x="181" y="26"/>
                      <a:pt x="52" y="77"/>
                      <a:pt x="1" y="155"/>
                    </a:cubicBezTo>
                    <a:cubicBezTo>
                      <a:pt x="52" y="232"/>
                      <a:pt x="206" y="258"/>
                      <a:pt x="309" y="258"/>
                    </a:cubicBezTo>
                    <a:cubicBezTo>
                      <a:pt x="412" y="258"/>
                      <a:pt x="464" y="206"/>
                      <a:pt x="515" y="129"/>
                    </a:cubicBezTo>
                    <a:cubicBezTo>
                      <a:pt x="438" y="52"/>
                      <a:pt x="412" y="0"/>
                      <a:pt x="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4" name="Google Shape;20804;p56"/>
              <p:cNvSpPr/>
              <p:nvPr/>
            </p:nvSpPr>
            <p:spPr>
              <a:xfrm>
                <a:off x="1755535" y="2838409"/>
                <a:ext cx="35499" cy="19438"/>
              </a:xfrm>
              <a:custGeom>
                <a:rect b="b" l="l" r="r" t="t"/>
                <a:pathLst>
                  <a:path extrusionOk="0" h="564" w="1030">
                    <a:moveTo>
                      <a:pt x="695" y="0"/>
                    </a:moveTo>
                    <a:cubicBezTo>
                      <a:pt x="648" y="0"/>
                      <a:pt x="597" y="10"/>
                      <a:pt x="541" y="31"/>
                    </a:cubicBezTo>
                    <a:cubicBezTo>
                      <a:pt x="335" y="82"/>
                      <a:pt x="77" y="263"/>
                      <a:pt x="0" y="443"/>
                    </a:cubicBezTo>
                    <a:cubicBezTo>
                      <a:pt x="97" y="523"/>
                      <a:pt x="253" y="563"/>
                      <a:pt x="408" y="563"/>
                    </a:cubicBezTo>
                    <a:cubicBezTo>
                      <a:pt x="500" y="563"/>
                      <a:pt x="592" y="549"/>
                      <a:pt x="669" y="520"/>
                    </a:cubicBezTo>
                    <a:cubicBezTo>
                      <a:pt x="901" y="468"/>
                      <a:pt x="952" y="340"/>
                      <a:pt x="1030" y="160"/>
                    </a:cubicBezTo>
                    <a:cubicBezTo>
                      <a:pt x="918" y="66"/>
                      <a:pt x="819" y="0"/>
                      <a:pt x="6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5" name="Google Shape;20805;p56"/>
              <p:cNvSpPr/>
              <p:nvPr/>
            </p:nvSpPr>
            <p:spPr>
              <a:xfrm>
                <a:off x="1771492" y="2825037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73" y="0"/>
                    </a:moveTo>
                    <a:cubicBezTo>
                      <a:pt x="47" y="0"/>
                      <a:pt x="22" y="3"/>
                      <a:pt x="0" y="7"/>
                    </a:cubicBezTo>
                    <a:cubicBezTo>
                      <a:pt x="0" y="136"/>
                      <a:pt x="103" y="342"/>
                      <a:pt x="232" y="419"/>
                    </a:cubicBezTo>
                    <a:cubicBezTo>
                      <a:pt x="307" y="479"/>
                      <a:pt x="365" y="504"/>
                      <a:pt x="426" y="504"/>
                    </a:cubicBezTo>
                    <a:cubicBezTo>
                      <a:pt x="469" y="504"/>
                      <a:pt x="513" y="492"/>
                      <a:pt x="567" y="470"/>
                    </a:cubicBezTo>
                    <a:cubicBezTo>
                      <a:pt x="592" y="342"/>
                      <a:pt x="592" y="239"/>
                      <a:pt x="464" y="136"/>
                    </a:cubicBezTo>
                    <a:cubicBezTo>
                      <a:pt x="357" y="50"/>
                      <a:pt x="197" y="0"/>
                      <a:pt x="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6" name="Google Shape;20806;p56"/>
              <p:cNvSpPr/>
              <p:nvPr/>
            </p:nvSpPr>
            <p:spPr>
              <a:xfrm>
                <a:off x="1771492" y="2801325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0" y="129"/>
                      <a:pt x="78" y="335"/>
                      <a:pt x="155" y="463"/>
                    </a:cubicBezTo>
                    <a:cubicBezTo>
                      <a:pt x="258" y="592"/>
                      <a:pt x="361" y="592"/>
                      <a:pt x="489" y="592"/>
                    </a:cubicBezTo>
                    <a:cubicBezTo>
                      <a:pt x="541" y="489"/>
                      <a:pt x="541" y="386"/>
                      <a:pt x="464" y="257"/>
                    </a:cubicBezTo>
                    <a:cubicBezTo>
                      <a:pt x="361" y="129"/>
                      <a:pt x="180" y="0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7" name="Google Shape;20807;p56"/>
              <p:cNvSpPr/>
              <p:nvPr/>
            </p:nvSpPr>
            <p:spPr>
              <a:xfrm>
                <a:off x="1817606" y="2663811"/>
                <a:ext cx="13338" cy="12166"/>
              </a:xfrm>
              <a:custGeom>
                <a:rect b="b" l="l" r="r" t="t"/>
                <a:pathLst>
                  <a:path extrusionOk="0" h="353" w="387">
                    <a:moveTo>
                      <a:pt x="1" y="1"/>
                    </a:moveTo>
                    <a:cubicBezTo>
                      <a:pt x="1" y="104"/>
                      <a:pt x="78" y="232"/>
                      <a:pt x="155" y="309"/>
                    </a:cubicBezTo>
                    <a:cubicBezTo>
                      <a:pt x="200" y="340"/>
                      <a:pt x="246" y="352"/>
                      <a:pt x="291" y="352"/>
                    </a:cubicBezTo>
                    <a:cubicBezTo>
                      <a:pt x="323" y="352"/>
                      <a:pt x="355" y="346"/>
                      <a:pt x="387" y="335"/>
                    </a:cubicBezTo>
                    <a:cubicBezTo>
                      <a:pt x="387" y="258"/>
                      <a:pt x="387" y="181"/>
                      <a:pt x="310" y="129"/>
                    </a:cubicBezTo>
                    <a:cubicBezTo>
                      <a:pt x="232" y="52"/>
                      <a:pt x="10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8" name="Google Shape;20808;p56"/>
              <p:cNvSpPr/>
              <p:nvPr/>
            </p:nvSpPr>
            <p:spPr>
              <a:xfrm>
                <a:off x="1806094" y="2740116"/>
                <a:ext cx="16888" cy="8892"/>
              </a:xfrm>
              <a:custGeom>
                <a:rect b="b" l="l" r="r" t="t"/>
                <a:pathLst>
                  <a:path extrusionOk="0" h="258" w="490">
                    <a:moveTo>
                      <a:pt x="283" y="0"/>
                    </a:moveTo>
                    <a:cubicBezTo>
                      <a:pt x="180" y="0"/>
                      <a:pt x="52" y="52"/>
                      <a:pt x="0" y="129"/>
                    </a:cubicBezTo>
                    <a:cubicBezTo>
                      <a:pt x="52" y="206"/>
                      <a:pt x="206" y="258"/>
                      <a:pt x="309" y="258"/>
                    </a:cubicBezTo>
                    <a:cubicBezTo>
                      <a:pt x="412" y="232"/>
                      <a:pt x="463" y="180"/>
                      <a:pt x="489" y="129"/>
                    </a:cubicBezTo>
                    <a:cubicBezTo>
                      <a:pt x="438" y="52"/>
                      <a:pt x="412" y="0"/>
                      <a:pt x="2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9" name="Google Shape;20809;p56"/>
              <p:cNvSpPr/>
              <p:nvPr/>
            </p:nvSpPr>
            <p:spPr>
              <a:xfrm>
                <a:off x="2127203" y="2763173"/>
                <a:ext cx="31087" cy="40841"/>
              </a:xfrm>
              <a:custGeom>
                <a:rect b="b" l="l" r="r" t="t"/>
                <a:pathLst>
                  <a:path extrusionOk="0" h="1185" w="902">
                    <a:moveTo>
                      <a:pt x="798" y="0"/>
                    </a:moveTo>
                    <a:lnTo>
                      <a:pt x="798" y="0"/>
                    </a:lnTo>
                    <a:cubicBezTo>
                      <a:pt x="567" y="26"/>
                      <a:pt x="258" y="309"/>
                      <a:pt x="129" y="541"/>
                    </a:cubicBezTo>
                    <a:cubicBezTo>
                      <a:pt x="1" y="798"/>
                      <a:pt x="52" y="953"/>
                      <a:pt x="155" y="1184"/>
                    </a:cubicBezTo>
                    <a:cubicBezTo>
                      <a:pt x="387" y="1159"/>
                      <a:pt x="567" y="1107"/>
                      <a:pt x="721" y="850"/>
                    </a:cubicBezTo>
                    <a:cubicBezTo>
                      <a:pt x="850" y="618"/>
                      <a:pt x="901" y="232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0" name="Google Shape;20810;p56"/>
              <p:cNvSpPr/>
              <p:nvPr/>
            </p:nvSpPr>
            <p:spPr>
              <a:xfrm>
                <a:off x="2134303" y="2796707"/>
                <a:ext cx="32845" cy="16336"/>
              </a:xfrm>
              <a:custGeom>
                <a:rect b="b" l="l" r="r" t="t"/>
                <a:pathLst>
                  <a:path extrusionOk="0" h="474" w="953">
                    <a:moveTo>
                      <a:pt x="444" y="0"/>
                    </a:moveTo>
                    <a:cubicBezTo>
                      <a:pt x="416" y="0"/>
                      <a:pt x="388" y="2"/>
                      <a:pt x="361" y="5"/>
                    </a:cubicBezTo>
                    <a:cubicBezTo>
                      <a:pt x="155" y="31"/>
                      <a:pt x="78" y="134"/>
                      <a:pt x="0" y="289"/>
                    </a:cubicBezTo>
                    <a:cubicBezTo>
                      <a:pt x="112" y="401"/>
                      <a:pt x="186" y="474"/>
                      <a:pt x="338" y="474"/>
                    </a:cubicBezTo>
                    <a:cubicBezTo>
                      <a:pt x="361" y="474"/>
                      <a:pt x="386" y="472"/>
                      <a:pt x="412" y="469"/>
                    </a:cubicBezTo>
                    <a:cubicBezTo>
                      <a:pt x="618" y="443"/>
                      <a:pt x="850" y="314"/>
                      <a:pt x="953" y="160"/>
                    </a:cubicBezTo>
                    <a:cubicBezTo>
                      <a:pt x="841" y="70"/>
                      <a:pt x="632" y="0"/>
                      <a:pt x="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1" name="Google Shape;20811;p56"/>
              <p:cNvSpPr/>
              <p:nvPr/>
            </p:nvSpPr>
            <p:spPr>
              <a:xfrm>
                <a:off x="2154706" y="2814456"/>
                <a:ext cx="32845" cy="16371"/>
              </a:xfrm>
              <a:custGeom>
                <a:rect b="b" l="l" r="r" t="t"/>
                <a:pathLst>
                  <a:path extrusionOk="0" h="475" w="953">
                    <a:moveTo>
                      <a:pt x="346" y="0"/>
                    </a:moveTo>
                    <a:cubicBezTo>
                      <a:pt x="205" y="0"/>
                      <a:pt x="112" y="73"/>
                      <a:pt x="0" y="185"/>
                    </a:cubicBezTo>
                    <a:cubicBezTo>
                      <a:pt x="78" y="340"/>
                      <a:pt x="155" y="443"/>
                      <a:pt x="361" y="468"/>
                    </a:cubicBezTo>
                    <a:cubicBezTo>
                      <a:pt x="391" y="473"/>
                      <a:pt x="424" y="475"/>
                      <a:pt x="458" y="475"/>
                    </a:cubicBezTo>
                    <a:cubicBezTo>
                      <a:pt x="631" y="475"/>
                      <a:pt x="845" y="421"/>
                      <a:pt x="953" y="314"/>
                    </a:cubicBezTo>
                    <a:cubicBezTo>
                      <a:pt x="876" y="160"/>
                      <a:pt x="618" y="31"/>
                      <a:pt x="412" y="5"/>
                    </a:cubicBezTo>
                    <a:cubicBezTo>
                      <a:pt x="389" y="2"/>
                      <a:pt x="367" y="0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2" name="Google Shape;20812;p56"/>
              <p:cNvSpPr/>
              <p:nvPr/>
            </p:nvSpPr>
            <p:spPr>
              <a:xfrm>
                <a:off x="2173317" y="2799533"/>
                <a:ext cx="22230" cy="11580"/>
              </a:xfrm>
              <a:custGeom>
                <a:rect b="b" l="l" r="r" t="t"/>
                <a:pathLst>
                  <a:path extrusionOk="0" h="336" w="645">
                    <a:moveTo>
                      <a:pt x="258" y="1"/>
                    </a:moveTo>
                    <a:cubicBezTo>
                      <a:pt x="130" y="26"/>
                      <a:pt x="78" y="78"/>
                      <a:pt x="1" y="181"/>
                    </a:cubicBezTo>
                    <a:cubicBezTo>
                      <a:pt x="78" y="284"/>
                      <a:pt x="155" y="335"/>
                      <a:pt x="284" y="335"/>
                    </a:cubicBezTo>
                    <a:cubicBezTo>
                      <a:pt x="413" y="309"/>
                      <a:pt x="593" y="232"/>
                      <a:pt x="644" y="129"/>
                    </a:cubicBezTo>
                    <a:cubicBezTo>
                      <a:pt x="567" y="52"/>
                      <a:pt x="387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3" name="Google Shape;20813;p56"/>
              <p:cNvSpPr/>
              <p:nvPr/>
            </p:nvSpPr>
            <p:spPr>
              <a:xfrm>
                <a:off x="2164460" y="2763173"/>
                <a:ext cx="16888" cy="16888"/>
              </a:xfrm>
              <a:custGeom>
                <a:rect b="b" l="l" r="r" t="t"/>
                <a:pathLst>
                  <a:path extrusionOk="0" h="490" w="490">
                    <a:moveTo>
                      <a:pt x="464" y="0"/>
                    </a:moveTo>
                    <a:cubicBezTo>
                      <a:pt x="335" y="0"/>
                      <a:pt x="181" y="78"/>
                      <a:pt x="103" y="181"/>
                    </a:cubicBezTo>
                    <a:cubicBezTo>
                      <a:pt x="1" y="283"/>
                      <a:pt x="1" y="361"/>
                      <a:pt x="26" y="489"/>
                    </a:cubicBezTo>
                    <a:cubicBezTo>
                      <a:pt x="155" y="489"/>
                      <a:pt x="232" y="489"/>
                      <a:pt x="335" y="386"/>
                    </a:cubicBezTo>
                    <a:cubicBezTo>
                      <a:pt x="412" y="283"/>
                      <a:pt x="490" y="103"/>
                      <a:pt x="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4" name="Google Shape;20814;p56"/>
              <p:cNvSpPr/>
              <p:nvPr/>
            </p:nvSpPr>
            <p:spPr>
              <a:xfrm>
                <a:off x="2112108" y="2518335"/>
                <a:ext cx="36430" cy="17784"/>
              </a:xfrm>
              <a:custGeom>
                <a:rect b="b" l="l" r="r" t="t"/>
                <a:pathLst>
                  <a:path extrusionOk="0" h="516" w="1057">
                    <a:moveTo>
                      <a:pt x="439" y="1"/>
                    </a:moveTo>
                    <a:cubicBezTo>
                      <a:pt x="207" y="1"/>
                      <a:pt x="130" y="103"/>
                      <a:pt x="1" y="258"/>
                    </a:cubicBezTo>
                    <a:cubicBezTo>
                      <a:pt x="130" y="412"/>
                      <a:pt x="207" y="515"/>
                      <a:pt x="439" y="515"/>
                    </a:cubicBezTo>
                    <a:cubicBezTo>
                      <a:pt x="644" y="515"/>
                      <a:pt x="953" y="412"/>
                      <a:pt x="1056" y="258"/>
                    </a:cubicBezTo>
                    <a:cubicBezTo>
                      <a:pt x="953" y="103"/>
                      <a:pt x="670" y="1"/>
                      <a:pt x="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5" name="Google Shape;20815;p56"/>
              <p:cNvSpPr/>
              <p:nvPr/>
            </p:nvSpPr>
            <p:spPr>
              <a:xfrm>
                <a:off x="2108558" y="2528985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0"/>
                    </a:moveTo>
                    <a:cubicBezTo>
                      <a:pt x="27" y="129"/>
                      <a:pt x="1" y="232"/>
                      <a:pt x="104" y="361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2" y="489"/>
                      <a:pt x="490" y="283"/>
                      <a:pt x="387" y="155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6" name="Google Shape;20816;p56"/>
              <p:cNvSpPr/>
              <p:nvPr/>
            </p:nvSpPr>
            <p:spPr>
              <a:xfrm>
                <a:off x="2114796" y="2499793"/>
                <a:ext cx="23988" cy="14579"/>
              </a:xfrm>
              <a:custGeom>
                <a:rect b="b" l="l" r="r" t="t"/>
                <a:pathLst>
                  <a:path extrusionOk="0" h="423" w="696">
                    <a:moveTo>
                      <a:pt x="485" y="1"/>
                    </a:moveTo>
                    <a:cubicBezTo>
                      <a:pt x="391" y="1"/>
                      <a:pt x="291" y="21"/>
                      <a:pt x="206" y="49"/>
                    </a:cubicBezTo>
                    <a:cubicBezTo>
                      <a:pt x="52" y="127"/>
                      <a:pt x="26" y="204"/>
                      <a:pt x="0" y="333"/>
                    </a:cubicBezTo>
                    <a:cubicBezTo>
                      <a:pt x="84" y="383"/>
                      <a:pt x="146" y="422"/>
                      <a:pt x="222" y="422"/>
                    </a:cubicBezTo>
                    <a:cubicBezTo>
                      <a:pt x="262" y="422"/>
                      <a:pt x="307" y="411"/>
                      <a:pt x="361" y="384"/>
                    </a:cubicBezTo>
                    <a:cubicBezTo>
                      <a:pt x="489" y="333"/>
                      <a:pt x="669" y="178"/>
                      <a:pt x="695" y="49"/>
                    </a:cubicBezTo>
                    <a:cubicBezTo>
                      <a:pt x="637" y="15"/>
                      <a:pt x="563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7" name="Google Shape;20817;p56"/>
              <p:cNvSpPr/>
              <p:nvPr/>
            </p:nvSpPr>
            <p:spPr>
              <a:xfrm>
                <a:off x="2131649" y="2539600"/>
                <a:ext cx="23988" cy="14475"/>
              </a:xfrm>
              <a:custGeom>
                <a:rect b="b" l="l" r="r" t="t"/>
                <a:pathLst>
                  <a:path extrusionOk="0" h="420" w="696">
                    <a:moveTo>
                      <a:pt x="220" y="0"/>
                    </a:moveTo>
                    <a:cubicBezTo>
                      <a:pt x="145" y="0"/>
                      <a:pt x="83" y="29"/>
                      <a:pt x="0" y="78"/>
                    </a:cubicBezTo>
                    <a:cubicBezTo>
                      <a:pt x="52" y="207"/>
                      <a:pt x="77" y="310"/>
                      <a:pt x="232" y="362"/>
                    </a:cubicBezTo>
                    <a:cubicBezTo>
                      <a:pt x="296" y="400"/>
                      <a:pt x="386" y="419"/>
                      <a:pt x="473" y="419"/>
                    </a:cubicBezTo>
                    <a:cubicBezTo>
                      <a:pt x="560" y="419"/>
                      <a:pt x="644" y="400"/>
                      <a:pt x="695" y="362"/>
                    </a:cubicBezTo>
                    <a:cubicBezTo>
                      <a:pt x="669" y="233"/>
                      <a:pt x="515" y="104"/>
                      <a:pt x="361" y="27"/>
                    </a:cubicBezTo>
                    <a:cubicBezTo>
                      <a:pt x="306" y="9"/>
                      <a:pt x="261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8" name="Google Shape;20818;p56"/>
              <p:cNvSpPr/>
              <p:nvPr/>
            </p:nvSpPr>
            <p:spPr>
              <a:xfrm>
                <a:off x="2107696" y="2561072"/>
                <a:ext cx="20438" cy="18646"/>
              </a:xfrm>
              <a:custGeom>
                <a:rect b="b" l="l" r="r" t="t"/>
                <a:pathLst>
                  <a:path extrusionOk="0" h="541" w="593">
                    <a:moveTo>
                      <a:pt x="172" y="1"/>
                    </a:moveTo>
                    <a:cubicBezTo>
                      <a:pt x="127" y="1"/>
                      <a:pt x="79" y="11"/>
                      <a:pt x="26" y="22"/>
                    </a:cubicBezTo>
                    <a:cubicBezTo>
                      <a:pt x="0" y="150"/>
                      <a:pt x="0" y="253"/>
                      <a:pt x="129" y="356"/>
                    </a:cubicBezTo>
                    <a:cubicBezTo>
                      <a:pt x="221" y="448"/>
                      <a:pt x="395" y="540"/>
                      <a:pt x="523" y="540"/>
                    </a:cubicBezTo>
                    <a:cubicBezTo>
                      <a:pt x="538" y="540"/>
                      <a:pt x="553" y="539"/>
                      <a:pt x="567" y="536"/>
                    </a:cubicBezTo>
                    <a:cubicBezTo>
                      <a:pt x="592" y="382"/>
                      <a:pt x="489" y="202"/>
                      <a:pt x="361" y="99"/>
                    </a:cubicBezTo>
                    <a:cubicBezTo>
                      <a:pt x="300" y="23"/>
                      <a:pt x="239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9" name="Google Shape;20819;p56"/>
              <p:cNvSpPr/>
              <p:nvPr/>
            </p:nvSpPr>
            <p:spPr>
              <a:xfrm>
                <a:off x="2070440" y="2571549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436" y="518"/>
                      <a:pt x="460" y="520"/>
                      <a:pt x="485" y="520"/>
                    </a:cubicBezTo>
                    <a:cubicBezTo>
                      <a:pt x="700" y="520"/>
                      <a:pt x="940" y="422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0" name="Google Shape;20820;p56"/>
              <p:cNvSpPr/>
              <p:nvPr/>
            </p:nvSpPr>
            <p:spPr>
              <a:xfrm>
                <a:off x="2063340" y="2588402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8" y="1"/>
                    </a:moveTo>
                    <a:cubicBezTo>
                      <a:pt x="26" y="130"/>
                      <a:pt x="0" y="207"/>
                      <a:pt x="78" y="335"/>
                    </a:cubicBezTo>
                    <a:cubicBezTo>
                      <a:pt x="181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1" name="Google Shape;20821;p56"/>
              <p:cNvSpPr/>
              <p:nvPr/>
            </p:nvSpPr>
            <p:spPr>
              <a:xfrm>
                <a:off x="2073093" y="2553041"/>
                <a:ext cx="23092" cy="14854"/>
              </a:xfrm>
              <a:custGeom>
                <a:rect b="b" l="l" r="r" t="t"/>
                <a:pathLst>
                  <a:path extrusionOk="0" h="431" w="670">
                    <a:moveTo>
                      <a:pt x="473" y="0"/>
                    </a:moveTo>
                    <a:cubicBezTo>
                      <a:pt x="379" y="0"/>
                      <a:pt x="277" y="21"/>
                      <a:pt x="206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73" y="394"/>
                      <a:pt x="146" y="430"/>
                      <a:pt x="228" y="430"/>
                    </a:cubicBezTo>
                    <a:cubicBezTo>
                      <a:pt x="262" y="430"/>
                      <a:pt x="297" y="424"/>
                      <a:pt x="335" y="409"/>
                    </a:cubicBezTo>
                    <a:cubicBezTo>
                      <a:pt x="489" y="332"/>
                      <a:pt x="644" y="177"/>
                      <a:pt x="670" y="49"/>
                    </a:cubicBezTo>
                    <a:cubicBezTo>
                      <a:pt x="623" y="14"/>
                      <a:pt x="550" y="0"/>
                      <a:pt x="4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2" name="Google Shape;20822;p56"/>
              <p:cNvSpPr/>
              <p:nvPr/>
            </p:nvSpPr>
            <p:spPr>
              <a:xfrm>
                <a:off x="2110350" y="2478253"/>
                <a:ext cx="20438" cy="17577"/>
              </a:xfrm>
              <a:custGeom>
                <a:rect b="b" l="l" r="r" t="t"/>
                <a:pathLst>
                  <a:path extrusionOk="0" h="510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0" y="237"/>
                      <a:pt x="0" y="340"/>
                      <a:pt x="26" y="494"/>
                    </a:cubicBezTo>
                    <a:cubicBezTo>
                      <a:pt x="73" y="504"/>
                      <a:pt x="117" y="510"/>
                      <a:pt x="158" y="510"/>
                    </a:cubicBezTo>
                    <a:cubicBezTo>
                      <a:pt x="230" y="510"/>
                      <a:pt x="296" y="492"/>
                      <a:pt x="361" y="443"/>
                    </a:cubicBezTo>
                    <a:cubicBezTo>
                      <a:pt x="490" y="340"/>
                      <a:pt x="592" y="134"/>
                      <a:pt x="592" y="5"/>
                    </a:cubicBezTo>
                    <a:cubicBezTo>
                      <a:pt x="576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3" name="Google Shape;20823;p56"/>
              <p:cNvSpPr/>
              <p:nvPr/>
            </p:nvSpPr>
            <p:spPr>
              <a:xfrm>
                <a:off x="2065994" y="2614526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1"/>
                    </a:moveTo>
                    <a:cubicBezTo>
                      <a:pt x="109" y="1"/>
                      <a:pt x="69" y="6"/>
                      <a:pt x="26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9" y="442"/>
                      <a:pt x="375" y="534"/>
                      <a:pt x="517" y="534"/>
                    </a:cubicBezTo>
                    <a:cubicBezTo>
                      <a:pt x="534" y="534"/>
                      <a:pt x="550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2" y="24"/>
                      <a:pt x="224" y="1"/>
                      <a:pt x="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4" name="Google Shape;20824;p56"/>
              <p:cNvSpPr/>
              <p:nvPr/>
            </p:nvSpPr>
            <p:spPr>
              <a:xfrm>
                <a:off x="2196409" y="2526331"/>
                <a:ext cx="36395" cy="17749"/>
              </a:xfrm>
              <a:custGeom>
                <a:rect b="b" l="l" r="r" t="t"/>
                <a:pathLst>
                  <a:path extrusionOk="0" h="515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180" y="515"/>
                      <a:pt x="412" y="515"/>
                    </a:cubicBezTo>
                    <a:cubicBezTo>
                      <a:pt x="644" y="515"/>
                      <a:pt x="927" y="438"/>
                      <a:pt x="1055" y="283"/>
                    </a:cubicBezTo>
                    <a:cubicBezTo>
                      <a:pt x="952" y="129"/>
                      <a:pt x="644" y="0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5" name="Google Shape;20825;p56"/>
              <p:cNvSpPr/>
              <p:nvPr/>
            </p:nvSpPr>
            <p:spPr>
              <a:xfrm>
                <a:off x="2189309" y="2543184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26" y="129"/>
                      <a:pt x="0" y="206"/>
                      <a:pt x="77" y="335"/>
                    </a:cubicBezTo>
                    <a:cubicBezTo>
                      <a:pt x="180" y="463"/>
                      <a:pt x="361" y="592"/>
                      <a:pt x="489" y="592"/>
                    </a:cubicBezTo>
                    <a:cubicBezTo>
                      <a:pt x="541" y="489"/>
                      <a:pt x="464" y="258"/>
                      <a:pt x="386" y="129"/>
                    </a:cubicBezTo>
                    <a:cubicBezTo>
                      <a:pt x="309" y="0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6" name="Google Shape;20826;p56"/>
              <p:cNvSpPr/>
              <p:nvPr/>
            </p:nvSpPr>
            <p:spPr>
              <a:xfrm>
                <a:off x="2199062" y="2507789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5" y="391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4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7" name="Google Shape;20827;p56"/>
              <p:cNvSpPr/>
              <p:nvPr/>
            </p:nvSpPr>
            <p:spPr>
              <a:xfrm>
                <a:off x="2191963" y="2569309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0"/>
                    </a:moveTo>
                    <a:cubicBezTo>
                      <a:pt x="95" y="0"/>
                      <a:pt x="52" y="6"/>
                      <a:pt x="0" y="14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195" y="441"/>
                      <a:pt x="370" y="533"/>
                      <a:pt x="498" y="533"/>
                    </a:cubicBezTo>
                    <a:cubicBezTo>
                      <a:pt x="513" y="533"/>
                      <a:pt x="527" y="532"/>
                      <a:pt x="541" y="529"/>
                    </a:cubicBezTo>
                    <a:cubicBezTo>
                      <a:pt x="567" y="400"/>
                      <a:pt x="464" y="195"/>
                      <a:pt x="361" y="92"/>
                    </a:cubicBezTo>
                    <a:cubicBezTo>
                      <a:pt x="275" y="23"/>
                      <a:pt x="212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8" name="Google Shape;20828;p56"/>
              <p:cNvSpPr/>
              <p:nvPr/>
            </p:nvSpPr>
            <p:spPr>
              <a:xfrm>
                <a:off x="2172455" y="3164997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644" y="516"/>
                      <a:pt x="927" y="438"/>
                      <a:pt x="1055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9" name="Google Shape;20829;p56"/>
              <p:cNvSpPr/>
              <p:nvPr/>
            </p:nvSpPr>
            <p:spPr>
              <a:xfrm>
                <a:off x="2165356" y="3181850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7" y="1"/>
                    </a:moveTo>
                    <a:cubicBezTo>
                      <a:pt x="26" y="104"/>
                      <a:pt x="0" y="207"/>
                      <a:pt x="77" y="336"/>
                    </a:cubicBezTo>
                    <a:cubicBezTo>
                      <a:pt x="180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0" name="Google Shape;20830;p56"/>
              <p:cNvSpPr/>
              <p:nvPr/>
            </p:nvSpPr>
            <p:spPr>
              <a:xfrm>
                <a:off x="2175109" y="3146489"/>
                <a:ext cx="23092" cy="14579"/>
              </a:xfrm>
              <a:custGeom>
                <a:rect b="b" l="l" r="r" t="t"/>
                <a:pathLst>
                  <a:path extrusionOk="0" h="423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6" y="390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3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1" name="Google Shape;20831;p56"/>
              <p:cNvSpPr/>
              <p:nvPr/>
            </p:nvSpPr>
            <p:spPr>
              <a:xfrm>
                <a:off x="2143160" y="3072597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6" y="70"/>
                      <a:pt x="104" y="160"/>
                    </a:cubicBezTo>
                    <a:cubicBezTo>
                      <a:pt x="1" y="262"/>
                      <a:pt x="1" y="340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64" y="340"/>
                      <a:pt x="593" y="134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2" name="Google Shape;20832;p56"/>
              <p:cNvSpPr/>
              <p:nvPr/>
            </p:nvSpPr>
            <p:spPr>
              <a:xfrm>
                <a:off x="2168010" y="3207974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1"/>
                    </a:moveTo>
                    <a:cubicBezTo>
                      <a:pt x="95" y="1"/>
                      <a:pt x="52" y="7"/>
                      <a:pt x="0" y="15"/>
                    </a:cubicBezTo>
                    <a:cubicBezTo>
                      <a:pt x="0" y="144"/>
                      <a:pt x="0" y="247"/>
                      <a:pt x="103" y="350"/>
                    </a:cubicBezTo>
                    <a:cubicBezTo>
                      <a:pt x="196" y="442"/>
                      <a:pt x="370" y="534"/>
                      <a:pt x="498" y="534"/>
                    </a:cubicBezTo>
                    <a:cubicBezTo>
                      <a:pt x="513" y="534"/>
                      <a:pt x="527" y="533"/>
                      <a:pt x="541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75" y="24"/>
                      <a:pt x="212" y="1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3" name="Google Shape;20833;p56"/>
              <p:cNvSpPr/>
              <p:nvPr/>
            </p:nvSpPr>
            <p:spPr>
              <a:xfrm>
                <a:off x="2019880" y="3008734"/>
                <a:ext cx="28399" cy="26090"/>
              </a:xfrm>
              <a:custGeom>
                <a:rect b="b" l="l" r="r" t="t"/>
                <a:pathLst>
                  <a:path extrusionOk="0" h="757" w="824">
                    <a:moveTo>
                      <a:pt x="739" y="1"/>
                    </a:moveTo>
                    <a:cubicBezTo>
                      <a:pt x="561" y="1"/>
                      <a:pt x="319" y="98"/>
                      <a:pt x="180" y="237"/>
                    </a:cubicBezTo>
                    <a:cubicBezTo>
                      <a:pt x="0" y="391"/>
                      <a:pt x="0" y="545"/>
                      <a:pt x="26" y="726"/>
                    </a:cubicBezTo>
                    <a:cubicBezTo>
                      <a:pt x="101" y="744"/>
                      <a:pt x="166" y="756"/>
                      <a:pt x="226" y="756"/>
                    </a:cubicBezTo>
                    <a:cubicBezTo>
                      <a:pt x="329" y="756"/>
                      <a:pt x="417" y="721"/>
                      <a:pt x="515" y="623"/>
                    </a:cubicBezTo>
                    <a:cubicBezTo>
                      <a:pt x="695" y="468"/>
                      <a:pt x="824" y="185"/>
                      <a:pt x="798" y="5"/>
                    </a:cubicBezTo>
                    <a:cubicBezTo>
                      <a:pt x="779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4" name="Google Shape;20834;p56"/>
              <p:cNvSpPr/>
              <p:nvPr/>
            </p:nvSpPr>
            <p:spPr>
              <a:xfrm>
                <a:off x="2004784" y="3180885"/>
                <a:ext cx="23092" cy="14785"/>
              </a:xfrm>
              <a:custGeom>
                <a:rect b="b" l="l" r="r" t="t"/>
                <a:pathLst>
                  <a:path extrusionOk="0" h="429" w="670">
                    <a:moveTo>
                      <a:pt x="496" y="1"/>
                    </a:moveTo>
                    <a:cubicBezTo>
                      <a:pt x="391" y="1"/>
                      <a:pt x="276" y="23"/>
                      <a:pt x="181" y="55"/>
                    </a:cubicBezTo>
                    <a:cubicBezTo>
                      <a:pt x="52" y="132"/>
                      <a:pt x="26" y="235"/>
                      <a:pt x="1" y="364"/>
                    </a:cubicBezTo>
                    <a:cubicBezTo>
                      <a:pt x="82" y="396"/>
                      <a:pt x="143" y="429"/>
                      <a:pt x="216" y="429"/>
                    </a:cubicBezTo>
                    <a:cubicBezTo>
                      <a:pt x="258" y="429"/>
                      <a:pt x="304" y="418"/>
                      <a:pt x="361" y="389"/>
                    </a:cubicBezTo>
                    <a:cubicBezTo>
                      <a:pt x="490" y="312"/>
                      <a:pt x="644" y="158"/>
                      <a:pt x="670" y="29"/>
                    </a:cubicBezTo>
                    <a:cubicBezTo>
                      <a:pt x="621" y="9"/>
                      <a:pt x="560" y="1"/>
                      <a:pt x="4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5" name="Google Shape;20835;p56"/>
              <p:cNvSpPr/>
              <p:nvPr/>
            </p:nvSpPr>
            <p:spPr>
              <a:xfrm>
                <a:off x="2008334" y="2997360"/>
                <a:ext cx="15992" cy="23988"/>
              </a:xfrm>
              <a:custGeom>
                <a:rect b="b" l="l" r="r" t="t"/>
                <a:pathLst>
                  <a:path extrusionOk="0" h="696" w="464">
                    <a:moveTo>
                      <a:pt x="387" y="0"/>
                    </a:moveTo>
                    <a:cubicBezTo>
                      <a:pt x="258" y="26"/>
                      <a:pt x="103" y="206"/>
                      <a:pt x="52" y="335"/>
                    </a:cubicBezTo>
                    <a:cubicBezTo>
                      <a:pt x="1" y="489"/>
                      <a:pt x="52" y="567"/>
                      <a:pt x="129" y="695"/>
                    </a:cubicBezTo>
                    <a:cubicBezTo>
                      <a:pt x="258" y="670"/>
                      <a:pt x="335" y="618"/>
                      <a:pt x="387" y="464"/>
                    </a:cubicBezTo>
                    <a:cubicBezTo>
                      <a:pt x="464" y="335"/>
                      <a:pt x="464" y="103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6" name="Google Shape;20836;p56"/>
              <p:cNvSpPr/>
              <p:nvPr/>
            </p:nvSpPr>
            <p:spPr>
              <a:xfrm>
                <a:off x="2100596" y="2886487"/>
                <a:ext cx="15992" cy="23953"/>
              </a:xfrm>
              <a:custGeom>
                <a:rect b="b" l="l" r="r" t="t"/>
                <a:pathLst>
                  <a:path extrusionOk="0" h="695" w="464">
                    <a:moveTo>
                      <a:pt x="412" y="0"/>
                    </a:moveTo>
                    <a:cubicBezTo>
                      <a:pt x="258" y="26"/>
                      <a:pt x="129" y="180"/>
                      <a:pt x="78" y="335"/>
                    </a:cubicBezTo>
                    <a:cubicBezTo>
                      <a:pt x="0" y="489"/>
                      <a:pt x="52" y="566"/>
                      <a:pt x="129" y="695"/>
                    </a:cubicBezTo>
                    <a:cubicBezTo>
                      <a:pt x="258" y="643"/>
                      <a:pt x="361" y="618"/>
                      <a:pt x="412" y="463"/>
                    </a:cubicBezTo>
                    <a:cubicBezTo>
                      <a:pt x="464" y="335"/>
                      <a:pt x="464" y="103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7" name="Google Shape;20837;p56"/>
              <p:cNvSpPr/>
              <p:nvPr/>
            </p:nvSpPr>
            <p:spPr>
              <a:xfrm>
                <a:off x="2023430" y="3149040"/>
                <a:ext cx="25745" cy="12442"/>
              </a:xfrm>
              <a:custGeom>
                <a:rect b="b" l="l" r="r" t="t"/>
                <a:pathLst>
                  <a:path extrusionOk="0" h="361" w="747">
                    <a:moveTo>
                      <a:pt x="283" y="1"/>
                    </a:moveTo>
                    <a:cubicBezTo>
                      <a:pt x="129" y="1"/>
                      <a:pt x="77" y="78"/>
                      <a:pt x="0" y="181"/>
                    </a:cubicBezTo>
                    <a:cubicBezTo>
                      <a:pt x="77" y="309"/>
                      <a:pt x="129" y="361"/>
                      <a:pt x="283" y="361"/>
                    </a:cubicBezTo>
                    <a:cubicBezTo>
                      <a:pt x="463" y="361"/>
                      <a:pt x="669" y="284"/>
                      <a:pt x="747" y="181"/>
                    </a:cubicBezTo>
                    <a:cubicBezTo>
                      <a:pt x="669" y="78"/>
                      <a:pt x="463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8" name="Google Shape;20838;p56"/>
              <p:cNvSpPr/>
              <p:nvPr/>
            </p:nvSpPr>
            <p:spPr>
              <a:xfrm>
                <a:off x="1926721" y="2483595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370" y="1"/>
                    </a:moveTo>
                    <a:cubicBezTo>
                      <a:pt x="185" y="1"/>
                      <a:pt x="93" y="98"/>
                      <a:pt x="1" y="236"/>
                    </a:cubicBezTo>
                    <a:cubicBezTo>
                      <a:pt x="104" y="391"/>
                      <a:pt x="206" y="519"/>
                      <a:pt x="412" y="519"/>
                    </a:cubicBezTo>
                    <a:cubicBezTo>
                      <a:pt x="644" y="519"/>
                      <a:pt x="953" y="417"/>
                      <a:pt x="1056" y="262"/>
                    </a:cubicBezTo>
                    <a:cubicBezTo>
                      <a:pt x="953" y="108"/>
                      <a:pt x="644" y="5"/>
                      <a:pt x="438" y="5"/>
                    </a:cubicBezTo>
                    <a:cubicBezTo>
                      <a:pt x="414" y="2"/>
                      <a:pt x="392" y="1"/>
                      <a:pt x="3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9" name="Google Shape;20839;p56"/>
              <p:cNvSpPr/>
              <p:nvPr/>
            </p:nvSpPr>
            <p:spPr>
              <a:xfrm>
                <a:off x="1919622" y="2499724"/>
                <a:ext cx="18680" cy="21299"/>
              </a:xfrm>
              <a:custGeom>
                <a:rect b="b" l="l" r="r" t="t"/>
                <a:pathLst>
                  <a:path extrusionOk="0" h="618" w="542">
                    <a:moveTo>
                      <a:pt x="78" y="0"/>
                    </a:moveTo>
                    <a:cubicBezTo>
                      <a:pt x="26" y="129"/>
                      <a:pt x="1" y="232"/>
                      <a:pt x="104" y="360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1" y="489"/>
                      <a:pt x="490" y="283"/>
                      <a:pt x="387" y="154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0" name="Google Shape;20840;p56"/>
              <p:cNvSpPr/>
              <p:nvPr/>
            </p:nvSpPr>
            <p:spPr>
              <a:xfrm>
                <a:off x="1929375" y="2464777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4" y="0"/>
                    </a:moveTo>
                    <a:cubicBezTo>
                      <a:pt x="380" y="0"/>
                      <a:pt x="278" y="19"/>
                      <a:pt x="207" y="62"/>
                    </a:cubicBezTo>
                    <a:cubicBezTo>
                      <a:pt x="52" y="113"/>
                      <a:pt x="27" y="216"/>
                      <a:pt x="1" y="345"/>
                    </a:cubicBezTo>
                    <a:cubicBezTo>
                      <a:pt x="67" y="395"/>
                      <a:pt x="134" y="423"/>
                      <a:pt x="214" y="423"/>
                    </a:cubicBezTo>
                    <a:cubicBezTo>
                      <a:pt x="258" y="423"/>
                      <a:pt x="306" y="415"/>
                      <a:pt x="361" y="396"/>
                    </a:cubicBezTo>
                    <a:cubicBezTo>
                      <a:pt x="490" y="319"/>
                      <a:pt x="644" y="190"/>
                      <a:pt x="670" y="36"/>
                    </a:cubicBezTo>
                    <a:cubicBezTo>
                      <a:pt x="624" y="13"/>
                      <a:pt x="551" y="0"/>
                      <a:pt x="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1" name="Google Shape;20841;p56"/>
              <p:cNvSpPr/>
              <p:nvPr/>
            </p:nvSpPr>
            <p:spPr>
              <a:xfrm>
                <a:off x="1927617" y="243479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26" y="262"/>
                      <a:pt x="0" y="365"/>
                      <a:pt x="26" y="494"/>
                    </a:cubicBezTo>
                    <a:cubicBezTo>
                      <a:pt x="84" y="506"/>
                      <a:pt x="136" y="517"/>
                      <a:pt x="186" y="517"/>
                    </a:cubicBezTo>
                    <a:cubicBezTo>
                      <a:pt x="247" y="517"/>
                      <a:pt x="304" y="500"/>
                      <a:pt x="361" y="443"/>
                    </a:cubicBezTo>
                    <a:cubicBezTo>
                      <a:pt x="489" y="340"/>
                      <a:pt x="592" y="160"/>
                      <a:pt x="592" y="5"/>
                    </a:cubicBezTo>
                    <a:cubicBezTo>
                      <a:pt x="575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2" name="Google Shape;20842;p56"/>
              <p:cNvSpPr/>
              <p:nvPr/>
            </p:nvSpPr>
            <p:spPr>
              <a:xfrm>
                <a:off x="1922275" y="2525814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10" y="1"/>
                      <a:pt x="70" y="7"/>
                      <a:pt x="27" y="15"/>
                    </a:cubicBezTo>
                    <a:cubicBezTo>
                      <a:pt x="1" y="170"/>
                      <a:pt x="1" y="247"/>
                      <a:pt x="104" y="375"/>
                    </a:cubicBezTo>
                    <a:cubicBezTo>
                      <a:pt x="216" y="465"/>
                      <a:pt x="386" y="535"/>
                      <a:pt x="513" y="535"/>
                    </a:cubicBezTo>
                    <a:cubicBezTo>
                      <a:pt x="532" y="535"/>
                      <a:pt x="550" y="533"/>
                      <a:pt x="567" y="530"/>
                    </a:cubicBezTo>
                    <a:cubicBezTo>
                      <a:pt x="567" y="401"/>
                      <a:pt x="490" y="221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3" name="Google Shape;20843;p56"/>
              <p:cNvSpPr/>
              <p:nvPr/>
            </p:nvSpPr>
            <p:spPr>
              <a:xfrm>
                <a:off x="1952467" y="2694864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206" y="515"/>
                      <a:pt x="412" y="515"/>
                    </a:cubicBezTo>
                    <a:cubicBezTo>
                      <a:pt x="643" y="515"/>
                      <a:pt x="952" y="438"/>
                      <a:pt x="1055" y="284"/>
                    </a:cubicBezTo>
                    <a:cubicBezTo>
                      <a:pt x="952" y="103"/>
                      <a:pt x="643" y="0"/>
                      <a:pt x="4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4" name="Google Shape;20844;p56"/>
              <p:cNvSpPr/>
              <p:nvPr/>
            </p:nvSpPr>
            <p:spPr>
              <a:xfrm>
                <a:off x="1945367" y="2710821"/>
                <a:ext cx="18646" cy="21334"/>
              </a:xfrm>
              <a:custGeom>
                <a:rect b="b" l="l" r="r" t="t"/>
                <a:pathLst>
                  <a:path extrusionOk="0" h="619" w="541">
                    <a:moveTo>
                      <a:pt x="77" y="1"/>
                    </a:moveTo>
                    <a:cubicBezTo>
                      <a:pt x="26" y="129"/>
                      <a:pt x="0" y="232"/>
                      <a:pt x="77" y="361"/>
                    </a:cubicBezTo>
                    <a:cubicBezTo>
                      <a:pt x="180" y="490"/>
                      <a:pt x="360" y="619"/>
                      <a:pt x="489" y="619"/>
                    </a:cubicBezTo>
                    <a:cubicBezTo>
                      <a:pt x="541" y="490"/>
                      <a:pt x="489" y="284"/>
                      <a:pt x="386" y="155"/>
                    </a:cubicBezTo>
                    <a:cubicBezTo>
                      <a:pt x="309" y="27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5" name="Google Shape;20845;p56"/>
              <p:cNvSpPr/>
              <p:nvPr/>
            </p:nvSpPr>
            <p:spPr>
              <a:xfrm>
                <a:off x="1955120" y="2676322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3" y="1"/>
                    </a:moveTo>
                    <a:cubicBezTo>
                      <a:pt x="378" y="1"/>
                      <a:pt x="277" y="21"/>
                      <a:pt x="206" y="49"/>
                    </a:cubicBezTo>
                    <a:cubicBezTo>
                      <a:pt x="52" y="127"/>
                      <a:pt x="26" y="204"/>
                      <a:pt x="0" y="358"/>
                    </a:cubicBezTo>
                    <a:cubicBezTo>
                      <a:pt x="65" y="391"/>
                      <a:pt x="130" y="423"/>
                      <a:pt x="209" y="423"/>
                    </a:cubicBezTo>
                    <a:cubicBezTo>
                      <a:pt x="254" y="423"/>
                      <a:pt x="304" y="412"/>
                      <a:pt x="361" y="384"/>
                    </a:cubicBezTo>
                    <a:cubicBezTo>
                      <a:pt x="489" y="333"/>
                      <a:pt x="644" y="178"/>
                      <a:pt x="669" y="49"/>
                    </a:cubicBezTo>
                    <a:cubicBezTo>
                      <a:pt x="623" y="15"/>
                      <a:pt x="550" y="1"/>
                      <a:pt x="4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6" name="Google Shape;20846;p56"/>
              <p:cNvSpPr/>
              <p:nvPr/>
            </p:nvSpPr>
            <p:spPr>
              <a:xfrm>
                <a:off x="1953328" y="2646406"/>
                <a:ext cx="20438" cy="17715"/>
              </a:xfrm>
              <a:custGeom>
                <a:rect b="b" l="l" r="r" t="t"/>
                <a:pathLst>
                  <a:path extrusionOk="0" h="514" w="593">
                    <a:moveTo>
                      <a:pt x="499" y="0"/>
                    </a:moveTo>
                    <a:cubicBezTo>
                      <a:pt x="377" y="0"/>
                      <a:pt x="230" y="65"/>
                      <a:pt x="129" y="145"/>
                    </a:cubicBezTo>
                    <a:cubicBezTo>
                      <a:pt x="26" y="248"/>
                      <a:pt x="1" y="351"/>
                      <a:pt x="26" y="480"/>
                    </a:cubicBezTo>
                    <a:cubicBezTo>
                      <a:pt x="80" y="501"/>
                      <a:pt x="129" y="514"/>
                      <a:pt x="175" y="514"/>
                    </a:cubicBezTo>
                    <a:cubicBezTo>
                      <a:pt x="240" y="514"/>
                      <a:pt x="301" y="489"/>
                      <a:pt x="361" y="428"/>
                    </a:cubicBezTo>
                    <a:cubicBezTo>
                      <a:pt x="490" y="325"/>
                      <a:pt x="593" y="145"/>
                      <a:pt x="593" y="17"/>
                    </a:cubicBezTo>
                    <a:cubicBezTo>
                      <a:pt x="565" y="5"/>
                      <a:pt x="533" y="0"/>
                      <a:pt x="4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7" name="Google Shape;20847;p56"/>
              <p:cNvSpPr/>
              <p:nvPr/>
            </p:nvSpPr>
            <p:spPr>
              <a:xfrm>
                <a:off x="1948021" y="2737841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0"/>
                    </a:moveTo>
                    <a:cubicBezTo>
                      <a:pt x="109" y="0"/>
                      <a:pt x="69" y="6"/>
                      <a:pt x="26" y="15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218" y="441"/>
                      <a:pt x="375" y="533"/>
                      <a:pt x="517" y="533"/>
                    </a:cubicBezTo>
                    <a:cubicBezTo>
                      <a:pt x="534" y="533"/>
                      <a:pt x="550" y="532"/>
                      <a:pt x="567" y="529"/>
                    </a:cubicBezTo>
                    <a:cubicBezTo>
                      <a:pt x="567" y="401"/>
                      <a:pt x="489" y="195"/>
                      <a:pt x="361" y="92"/>
                    </a:cubicBezTo>
                    <a:cubicBezTo>
                      <a:pt x="292" y="23"/>
                      <a:pt x="223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8" name="Google Shape;20848;p56"/>
              <p:cNvSpPr/>
              <p:nvPr/>
            </p:nvSpPr>
            <p:spPr>
              <a:xfrm>
                <a:off x="1789241" y="2573789"/>
                <a:ext cx="32845" cy="21093"/>
              </a:xfrm>
              <a:custGeom>
                <a:rect b="b" l="l" r="r" t="t"/>
                <a:pathLst>
                  <a:path extrusionOk="0" h="612" w="953">
                    <a:moveTo>
                      <a:pt x="655" y="1"/>
                    </a:moveTo>
                    <a:cubicBezTo>
                      <a:pt x="598" y="1"/>
                      <a:pt x="535" y="12"/>
                      <a:pt x="463" y="39"/>
                    </a:cubicBezTo>
                    <a:cubicBezTo>
                      <a:pt x="257" y="142"/>
                      <a:pt x="52" y="373"/>
                      <a:pt x="0" y="554"/>
                    </a:cubicBezTo>
                    <a:cubicBezTo>
                      <a:pt x="72" y="595"/>
                      <a:pt x="165" y="611"/>
                      <a:pt x="263" y="611"/>
                    </a:cubicBezTo>
                    <a:cubicBezTo>
                      <a:pt x="411" y="611"/>
                      <a:pt x="571" y="574"/>
                      <a:pt x="695" y="528"/>
                    </a:cubicBezTo>
                    <a:cubicBezTo>
                      <a:pt x="901" y="425"/>
                      <a:pt x="927" y="270"/>
                      <a:pt x="952" y="90"/>
                    </a:cubicBezTo>
                    <a:cubicBezTo>
                      <a:pt x="852" y="40"/>
                      <a:pt x="762" y="1"/>
                      <a:pt x="6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9" name="Google Shape;20849;p56"/>
              <p:cNvSpPr/>
              <p:nvPr/>
            </p:nvSpPr>
            <p:spPr>
              <a:xfrm>
                <a:off x="1799856" y="2554661"/>
                <a:ext cx="23126" cy="15613"/>
              </a:xfrm>
              <a:custGeom>
                <a:rect b="b" l="l" r="r" t="t"/>
                <a:pathLst>
                  <a:path extrusionOk="0" h="453" w="671">
                    <a:moveTo>
                      <a:pt x="161" y="1"/>
                    </a:moveTo>
                    <a:cubicBezTo>
                      <a:pt x="102" y="1"/>
                      <a:pt x="47" y="9"/>
                      <a:pt x="1" y="28"/>
                    </a:cubicBezTo>
                    <a:cubicBezTo>
                      <a:pt x="27" y="182"/>
                      <a:pt x="181" y="336"/>
                      <a:pt x="310" y="414"/>
                    </a:cubicBezTo>
                    <a:cubicBezTo>
                      <a:pt x="357" y="442"/>
                      <a:pt x="401" y="453"/>
                      <a:pt x="444" y="453"/>
                    </a:cubicBezTo>
                    <a:cubicBezTo>
                      <a:pt x="518" y="453"/>
                      <a:pt x="589" y="420"/>
                      <a:pt x="670" y="388"/>
                    </a:cubicBezTo>
                    <a:cubicBezTo>
                      <a:pt x="644" y="259"/>
                      <a:pt x="619" y="156"/>
                      <a:pt x="490" y="79"/>
                    </a:cubicBezTo>
                    <a:cubicBezTo>
                      <a:pt x="390" y="29"/>
                      <a:pt x="269" y="1"/>
                      <a:pt x="1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0" name="Google Shape;20850;p56"/>
              <p:cNvSpPr/>
              <p:nvPr/>
            </p:nvSpPr>
            <p:spPr>
              <a:xfrm>
                <a:off x="1809644" y="2591642"/>
                <a:ext cx="19542" cy="19990"/>
              </a:xfrm>
              <a:custGeom>
                <a:rect b="b" l="l" r="r" t="t"/>
                <a:pathLst>
                  <a:path extrusionOk="0" h="580" w="567">
                    <a:moveTo>
                      <a:pt x="402" y="1"/>
                    </a:moveTo>
                    <a:cubicBezTo>
                      <a:pt x="313" y="1"/>
                      <a:pt x="239" y="34"/>
                      <a:pt x="180" y="113"/>
                    </a:cubicBezTo>
                    <a:cubicBezTo>
                      <a:pt x="77" y="241"/>
                      <a:pt x="0" y="447"/>
                      <a:pt x="52" y="576"/>
                    </a:cubicBezTo>
                    <a:cubicBezTo>
                      <a:pt x="63" y="578"/>
                      <a:pt x="74" y="579"/>
                      <a:pt x="86" y="579"/>
                    </a:cubicBezTo>
                    <a:cubicBezTo>
                      <a:pt x="211" y="579"/>
                      <a:pt x="369" y="462"/>
                      <a:pt x="463" y="344"/>
                    </a:cubicBezTo>
                    <a:cubicBezTo>
                      <a:pt x="566" y="216"/>
                      <a:pt x="541" y="139"/>
                      <a:pt x="489" y="10"/>
                    </a:cubicBezTo>
                    <a:cubicBezTo>
                      <a:pt x="459" y="4"/>
                      <a:pt x="43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1" name="Google Shape;20851;p56"/>
              <p:cNvSpPr/>
              <p:nvPr/>
            </p:nvSpPr>
            <p:spPr>
              <a:xfrm>
                <a:off x="1827359" y="2613251"/>
                <a:ext cx="16026" cy="23988"/>
              </a:xfrm>
              <a:custGeom>
                <a:rect b="b" l="l" r="r" t="t"/>
                <a:pathLst>
                  <a:path extrusionOk="0" h="696" w="465">
                    <a:moveTo>
                      <a:pt x="361" y="1"/>
                    </a:moveTo>
                    <a:cubicBezTo>
                      <a:pt x="207" y="26"/>
                      <a:pt x="130" y="78"/>
                      <a:pt x="52" y="206"/>
                    </a:cubicBezTo>
                    <a:cubicBezTo>
                      <a:pt x="1" y="361"/>
                      <a:pt x="1" y="567"/>
                      <a:pt x="52" y="695"/>
                    </a:cubicBezTo>
                    <a:cubicBezTo>
                      <a:pt x="207" y="670"/>
                      <a:pt x="335" y="490"/>
                      <a:pt x="413" y="361"/>
                    </a:cubicBezTo>
                    <a:cubicBezTo>
                      <a:pt x="464" y="206"/>
                      <a:pt x="413" y="129"/>
                      <a:pt x="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2" name="Google Shape;20852;p56"/>
              <p:cNvSpPr/>
              <p:nvPr/>
            </p:nvSpPr>
            <p:spPr>
              <a:xfrm>
                <a:off x="1784795" y="2534672"/>
                <a:ext cx="24884" cy="13683"/>
              </a:xfrm>
              <a:custGeom>
                <a:rect b="b" l="l" r="r" t="t"/>
                <a:pathLst>
                  <a:path extrusionOk="0" h="397" w="722">
                    <a:moveTo>
                      <a:pt x="299" y="0"/>
                    </a:moveTo>
                    <a:cubicBezTo>
                      <a:pt x="183" y="0"/>
                      <a:pt x="66" y="18"/>
                      <a:pt x="0" y="67"/>
                    </a:cubicBezTo>
                    <a:cubicBezTo>
                      <a:pt x="52" y="196"/>
                      <a:pt x="232" y="324"/>
                      <a:pt x="386" y="376"/>
                    </a:cubicBezTo>
                    <a:cubicBezTo>
                      <a:pt x="421" y="390"/>
                      <a:pt x="454" y="396"/>
                      <a:pt x="485" y="396"/>
                    </a:cubicBezTo>
                    <a:cubicBezTo>
                      <a:pt x="570" y="396"/>
                      <a:pt x="646" y="348"/>
                      <a:pt x="721" y="273"/>
                    </a:cubicBezTo>
                    <a:cubicBezTo>
                      <a:pt x="670" y="170"/>
                      <a:pt x="618" y="67"/>
                      <a:pt x="489" y="16"/>
                    </a:cubicBezTo>
                    <a:cubicBezTo>
                      <a:pt x="433" y="6"/>
                      <a:pt x="366" y="0"/>
                      <a:pt x="2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3" name="Google Shape;20853;p56"/>
              <p:cNvSpPr/>
              <p:nvPr/>
            </p:nvSpPr>
            <p:spPr>
              <a:xfrm>
                <a:off x="2144056" y="2467948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6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84" y="406"/>
                      <a:pt x="145" y="434"/>
                      <a:pt x="220" y="434"/>
                    </a:cubicBezTo>
                    <a:cubicBezTo>
                      <a:pt x="261" y="434"/>
                      <a:pt x="306" y="425"/>
                      <a:pt x="361" y="407"/>
                    </a:cubicBezTo>
                    <a:cubicBezTo>
                      <a:pt x="490" y="330"/>
                      <a:pt x="670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4" name="Google Shape;20854;p56"/>
              <p:cNvSpPr/>
              <p:nvPr/>
            </p:nvSpPr>
            <p:spPr>
              <a:xfrm>
                <a:off x="2108558" y="2609357"/>
                <a:ext cx="23988" cy="14613"/>
              </a:xfrm>
              <a:custGeom>
                <a:rect b="b" l="l" r="r" t="t"/>
                <a:pathLst>
                  <a:path extrusionOk="0" h="424" w="696">
                    <a:moveTo>
                      <a:pt x="487" y="0"/>
                    </a:moveTo>
                    <a:cubicBezTo>
                      <a:pt x="393" y="0"/>
                      <a:pt x="292" y="20"/>
                      <a:pt x="207" y="62"/>
                    </a:cubicBezTo>
                    <a:cubicBezTo>
                      <a:pt x="52" y="114"/>
                      <a:pt x="27" y="216"/>
                      <a:pt x="1" y="345"/>
                    </a:cubicBezTo>
                    <a:cubicBezTo>
                      <a:pt x="84" y="395"/>
                      <a:pt x="146" y="423"/>
                      <a:pt x="221" y="423"/>
                    </a:cubicBezTo>
                    <a:cubicBezTo>
                      <a:pt x="262" y="423"/>
                      <a:pt x="307" y="415"/>
                      <a:pt x="361" y="397"/>
                    </a:cubicBezTo>
                    <a:cubicBezTo>
                      <a:pt x="490" y="319"/>
                      <a:pt x="670" y="165"/>
                      <a:pt x="696" y="36"/>
                    </a:cubicBezTo>
                    <a:cubicBezTo>
                      <a:pt x="638" y="13"/>
                      <a:pt x="565" y="0"/>
                      <a:pt x="4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5" name="Google Shape;20855;p56"/>
              <p:cNvSpPr/>
              <p:nvPr/>
            </p:nvSpPr>
            <p:spPr>
              <a:xfrm>
                <a:off x="1954224" y="2386163"/>
                <a:ext cx="27538" cy="30191"/>
              </a:xfrm>
              <a:custGeom>
                <a:rect b="b" l="l" r="r" t="t"/>
                <a:pathLst>
                  <a:path extrusionOk="0" h="876" w="799">
                    <a:moveTo>
                      <a:pt x="747" y="0"/>
                    </a:moveTo>
                    <a:cubicBezTo>
                      <a:pt x="541" y="0"/>
                      <a:pt x="284" y="181"/>
                      <a:pt x="129" y="361"/>
                    </a:cubicBezTo>
                    <a:cubicBezTo>
                      <a:pt x="0" y="541"/>
                      <a:pt x="26" y="695"/>
                      <a:pt x="78" y="876"/>
                    </a:cubicBezTo>
                    <a:cubicBezTo>
                      <a:pt x="284" y="876"/>
                      <a:pt x="438" y="876"/>
                      <a:pt x="567" y="695"/>
                    </a:cubicBezTo>
                    <a:cubicBezTo>
                      <a:pt x="695" y="515"/>
                      <a:pt x="798" y="181"/>
                      <a:pt x="7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6" name="Google Shape;20856;p56"/>
              <p:cNvSpPr/>
              <p:nvPr/>
            </p:nvSpPr>
            <p:spPr>
              <a:xfrm>
                <a:off x="2072197" y="2664673"/>
                <a:ext cx="39083" cy="22402"/>
              </a:xfrm>
              <a:custGeom>
                <a:rect b="b" l="l" r="r" t="t"/>
                <a:pathLst>
                  <a:path extrusionOk="0" h="650" w="1134">
                    <a:moveTo>
                      <a:pt x="712" y="0"/>
                    </a:moveTo>
                    <a:cubicBezTo>
                      <a:pt x="588" y="0"/>
                      <a:pt x="462" y="19"/>
                      <a:pt x="361" y="53"/>
                    </a:cubicBezTo>
                    <a:cubicBezTo>
                      <a:pt x="129" y="130"/>
                      <a:pt x="52" y="284"/>
                      <a:pt x="1" y="490"/>
                    </a:cubicBezTo>
                    <a:cubicBezTo>
                      <a:pt x="131" y="584"/>
                      <a:pt x="235" y="650"/>
                      <a:pt x="370" y="650"/>
                    </a:cubicBezTo>
                    <a:cubicBezTo>
                      <a:pt x="422" y="650"/>
                      <a:pt x="477" y="640"/>
                      <a:pt x="541" y="619"/>
                    </a:cubicBezTo>
                    <a:cubicBezTo>
                      <a:pt x="799" y="516"/>
                      <a:pt x="1056" y="310"/>
                      <a:pt x="1133" y="104"/>
                    </a:cubicBezTo>
                    <a:cubicBezTo>
                      <a:pt x="1032" y="32"/>
                      <a:pt x="873" y="0"/>
                      <a:pt x="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7" name="Google Shape;20857;p56"/>
              <p:cNvSpPr/>
              <p:nvPr/>
            </p:nvSpPr>
            <p:spPr>
              <a:xfrm>
                <a:off x="1938267" y="2627416"/>
                <a:ext cx="24849" cy="14096"/>
              </a:xfrm>
              <a:custGeom>
                <a:rect b="b" l="l" r="r" t="t"/>
                <a:pathLst>
                  <a:path extrusionOk="0" h="409" w="721">
                    <a:moveTo>
                      <a:pt x="410" y="0"/>
                    </a:moveTo>
                    <a:cubicBezTo>
                      <a:pt x="348" y="0"/>
                      <a:pt x="287" y="9"/>
                      <a:pt x="232" y="27"/>
                    </a:cubicBezTo>
                    <a:cubicBezTo>
                      <a:pt x="77" y="79"/>
                      <a:pt x="52" y="182"/>
                      <a:pt x="0" y="310"/>
                    </a:cubicBezTo>
                    <a:cubicBezTo>
                      <a:pt x="74" y="366"/>
                      <a:pt x="149" y="408"/>
                      <a:pt x="232" y="408"/>
                    </a:cubicBezTo>
                    <a:cubicBezTo>
                      <a:pt x="265" y="408"/>
                      <a:pt x="299" y="402"/>
                      <a:pt x="335" y="387"/>
                    </a:cubicBezTo>
                    <a:cubicBezTo>
                      <a:pt x="489" y="336"/>
                      <a:pt x="669" y="207"/>
                      <a:pt x="721" y="79"/>
                    </a:cubicBezTo>
                    <a:cubicBezTo>
                      <a:pt x="638" y="29"/>
                      <a:pt x="522" y="0"/>
                      <a:pt x="4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8" name="Google Shape;20858;p56"/>
              <p:cNvSpPr/>
              <p:nvPr/>
            </p:nvSpPr>
            <p:spPr>
              <a:xfrm>
                <a:off x="1949778" y="2388817"/>
                <a:ext cx="12476" cy="21334"/>
              </a:xfrm>
              <a:custGeom>
                <a:rect b="b" l="l" r="r" t="t"/>
                <a:pathLst>
                  <a:path extrusionOk="0" h="619" w="362">
                    <a:moveTo>
                      <a:pt x="284" y="1"/>
                    </a:moveTo>
                    <a:cubicBezTo>
                      <a:pt x="181" y="52"/>
                      <a:pt x="78" y="207"/>
                      <a:pt x="27" y="335"/>
                    </a:cubicBezTo>
                    <a:cubicBezTo>
                      <a:pt x="1" y="464"/>
                      <a:pt x="27" y="515"/>
                      <a:pt x="104" y="618"/>
                    </a:cubicBezTo>
                    <a:cubicBezTo>
                      <a:pt x="207" y="593"/>
                      <a:pt x="284" y="541"/>
                      <a:pt x="335" y="412"/>
                    </a:cubicBezTo>
                    <a:cubicBezTo>
                      <a:pt x="361" y="284"/>
                      <a:pt x="361" y="104"/>
                      <a:pt x="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9" name="Google Shape;20859;p56"/>
              <p:cNvSpPr/>
              <p:nvPr/>
            </p:nvSpPr>
            <p:spPr>
              <a:xfrm>
                <a:off x="1971078" y="2535189"/>
                <a:ext cx="19542" cy="19542"/>
              </a:xfrm>
              <a:custGeom>
                <a:rect b="b" l="l" r="r" t="t"/>
                <a:pathLst>
                  <a:path extrusionOk="0" h="567" w="567">
                    <a:moveTo>
                      <a:pt x="541" y="1"/>
                    </a:moveTo>
                    <a:cubicBezTo>
                      <a:pt x="412" y="1"/>
                      <a:pt x="206" y="103"/>
                      <a:pt x="103" y="206"/>
                    </a:cubicBezTo>
                    <a:cubicBezTo>
                      <a:pt x="1" y="335"/>
                      <a:pt x="1" y="438"/>
                      <a:pt x="26" y="567"/>
                    </a:cubicBezTo>
                    <a:cubicBezTo>
                      <a:pt x="181" y="567"/>
                      <a:pt x="258" y="567"/>
                      <a:pt x="387" y="464"/>
                    </a:cubicBezTo>
                    <a:cubicBezTo>
                      <a:pt x="490" y="335"/>
                      <a:pt x="567" y="129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0" name="Google Shape;20860;p56"/>
              <p:cNvSpPr/>
              <p:nvPr/>
            </p:nvSpPr>
            <p:spPr>
              <a:xfrm>
                <a:off x="1969320" y="2571549"/>
                <a:ext cx="19542" cy="20024"/>
              </a:xfrm>
              <a:custGeom>
                <a:rect b="b" l="l" r="r" t="t"/>
                <a:pathLst>
                  <a:path extrusionOk="0" h="581" w="567">
                    <a:moveTo>
                      <a:pt x="541" y="1"/>
                    </a:moveTo>
                    <a:cubicBezTo>
                      <a:pt x="412" y="1"/>
                      <a:pt x="206" y="104"/>
                      <a:pt x="103" y="207"/>
                    </a:cubicBezTo>
                    <a:cubicBezTo>
                      <a:pt x="0" y="335"/>
                      <a:pt x="0" y="438"/>
                      <a:pt x="26" y="567"/>
                    </a:cubicBezTo>
                    <a:cubicBezTo>
                      <a:pt x="73" y="575"/>
                      <a:pt x="116" y="581"/>
                      <a:pt x="156" y="581"/>
                    </a:cubicBezTo>
                    <a:cubicBezTo>
                      <a:pt x="244" y="581"/>
                      <a:pt x="315" y="553"/>
                      <a:pt x="386" y="464"/>
                    </a:cubicBezTo>
                    <a:cubicBezTo>
                      <a:pt x="489" y="335"/>
                      <a:pt x="566" y="155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1" name="Google Shape;20861;p56"/>
              <p:cNvSpPr/>
              <p:nvPr/>
            </p:nvSpPr>
            <p:spPr>
              <a:xfrm>
                <a:off x="1880607" y="2353353"/>
                <a:ext cx="15096" cy="24849"/>
              </a:xfrm>
              <a:custGeom>
                <a:rect b="b" l="l" r="r" t="t"/>
                <a:pathLst>
                  <a:path extrusionOk="0" h="721" w="438">
                    <a:moveTo>
                      <a:pt x="335" y="0"/>
                    </a:moveTo>
                    <a:cubicBezTo>
                      <a:pt x="206" y="52"/>
                      <a:pt x="77" y="232"/>
                      <a:pt x="52" y="360"/>
                    </a:cubicBezTo>
                    <a:cubicBezTo>
                      <a:pt x="0" y="515"/>
                      <a:pt x="52" y="618"/>
                      <a:pt x="129" y="721"/>
                    </a:cubicBezTo>
                    <a:cubicBezTo>
                      <a:pt x="258" y="669"/>
                      <a:pt x="361" y="618"/>
                      <a:pt x="386" y="463"/>
                    </a:cubicBezTo>
                    <a:cubicBezTo>
                      <a:pt x="438" y="309"/>
                      <a:pt x="412" y="10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2" name="Google Shape;20862;p56"/>
              <p:cNvSpPr/>
              <p:nvPr/>
            </p:nvSpPr>
            <p:spPr>
              <a:xfrm>
                <a:off x="1971974" y="2800946"/>
                <a:ext cx="24849" cy="13752"/>
              </a:xfrm>
              <a:custGeom>
                <a:rect b="b" l="l" r="r" t="t"/>
                <a:pathLst>
                  <a:path extrusionOk="0" h="399" w="721">
                    <a:moveTo>
                      <a:pt x="468" y="1"/>
                    </a:moveTo>
                    <a:cubicBezTo>
                      <a:pt x="386" y="1"/>
                      <a:pt x="301" y="14"/>
                      <a:pt x="232" y="37"/>
                    </a:cubicBezTo>
                    <a:cubicBezTo>
                      <a:pt x="77" y="88"/>
                      <a:pt x="52" y="166"/>
                      <a:pt x="0" y="320"/>
                    </a:cubicBezTo>
                    <a:cubicBezTo>
                      <a:pt x="83" y="370"/>
                      <a:pt x="145" y="398"/>
                      <a:pt x="220" y="398"/>
                    </a:cubicBezTo>
                    <a:cubicBezTo>
                      <a:pt x="261" y="398"/>
                      <a:pt x="306" y="390"/>
                      <a:pt x="361" y="371"/>
                    </a:cubicBezTo>
                    <a:cubicBezTo>
                      <a:pt x="515" y="346"/>
                      <a:pt x="669" y="191"/>
                      <a:pt x="721" y="63"/>
                    </a:cubicBezTo>
                    <a:cubicBezTo>
                      <a:pt x="664" y="20"/>
                      <a:pt x="569" y="1"/>
                      <a:pt x="4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3" name="Google Shape;20863;p56"/>
              <p:cNvSpPr/>
              <p:nvPr/>
            </p:nvSpPr>
            <p:spPr>
              <a:xfrm>
                <a:off x="1963082" y="2763173"/>
                <a:ext cx="23988" cy="32845"/>
              </a:xfrm>
              <a:custGeom>
                <a:rect b="b" l="l" r="r" t="t"/>
                <a:pathLst>
                  <a:path extrusionOk="0" h="953" w="696">
                    <a:moveTo>
                      <a:pt x="593" y="0"/>
                    </a:moveTo>
                    <a:lnTo>
                      <a:pt x="593" y="0"/>
                    </a:lnTo>
                    <a:cubicBezTo>
                      <a:pt x="413" y="26"/>
                      <a:pt x="181" y="258"/>
                      <a:pt x="104" y="464"/>
                    </a:cubicBezTo>
                    <a:cubicBezTo>
                      <a:pt x="1" y="670"/>
                      <a:pt x="52" y="798"/>
                      <a:pt x="155" y="953"/>
                    </a:cubicBezTo>
                    <a:cubicBezTo>
                      <a:pt x="335" y="927"/>
                      <a:pt x="464" y="901"/>
                      <a:pt x="567" y="695"/>
                    </a:cubicBezTo>
                    <a:cubicBezTo>
                      <a:pt x="670" y="489"/>
                      <a:pt x="696" y="181"/>
                      <a:pt x="5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4" name="Google Shape;20864;p56"/>
              <p:cNvSpPr/>
              <p:nvPr/>
            </p:nvSpPr>
            <p:spPr>
              <a:xfrm>
                <a:off x="1901872" y="2761932"/>
                <a:ext cx="23988" cy="14406"/>
              </a:xfrm>
              <a:custGeom>
                <a:rect b="b" l="l" r="r" t="t"/>
                <a:pathLst>
                  <a:path extrusionOk="0" h="418" w="696">
                    <a:moveTo>
                      <a:pt x="443" y="0"/>
                    </a:moveTo>
                    <a:cubicBezTo>
                      <a:pt x="361" y="0"/>
                      <a:pt x="276" y="13"/>
                      <a:pt x="207" y="36"/>
                    </a:cubicBezTo>
                    <a:cubicBezTo>
                      <a:pt x="78" y="88"/>
                      <a:pt x="27" y="191"/>
                      <a:pt x="1" y="319"/>
                    </a:cubicBezTo>
                    <a:cubicBezTo>
                      <a:pt x="75" y="375"/>
                      <a:pt x="136" y="417"/>
                      <a:pt x="222" y="417"/>
                    </a:cubicBezTo>
                    <a:cubicBezTo>
                      <a:pt x="255" y="417"/>
                      <a:pt x="292" y="411"/>
                      <a:pt x="336" y="397"/>
                    </a:cubicBezTo>
                    <a:cubicBezTo>
                      <a:pt x="490" y="345"/>
                      <a:pt x="670" y="191"/>
                      <a:pt x="696" y="62"/>
                    </a:cubicBezTo>
                    <a:cubicBezTo>
                      <a:pt x="639" y="20"/>
                      <a:pt x="543" y="0"/>
                      <a:pt x="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5" name="Google Shape;20865;p56"/>
              <p:cNvSpPr/>
              <p:nvPr/>
            </p:nvSpPr>
            <p:spPr>
              <a:xfrm>
                <a:off x="1933821" y="2837892"/>
                <a:ext cx="35533" cy="18611"/>
              </a:xfrm>
              <a:custGeom>
                <a:rect b="b" l="l" r="r" t="t"/>
                <a:pathLst>
                  <a:path extrusionOk="0" h="540" w="1031">
                    <a:moveTo>
                      <a:pt x="545" y="1"/>
                    </a:moveTo>
                    <a:cubicBezTo>
                      <a:pt x="481" y="1"/>
                      <a:pt x="419" y="7"/>
                      <a:pt x="361" y="20"/>
                    </a:cubicBezTo>
                    <a:cubicBezTo>
                      <a:pt x="155" y="46"/>
                      <a:pt x="78" y="175"/>
                      <a:pt x="0" y="355"/>
                    </a:cubicBezTo>
                    <a:cubicBezTo>
                      <a:pt x="113" y="467"/>
                      <a:pt x="205" y="540"/>
                      <a:pt x="380" y="540"/>
                    </a:cubicBezTo>
                    <a:cubicBezTo>
                      <a:pt x="406" y="540"/>
                      <a:pt x="434" y="538"/>
                      <a:pt x="464" y="535"/>
                    </a:cubicBezTo>
                    <a:cubicBezTo>
                      <a:pt x="670" y="483"/>
                      <a:pt x="953" y="329"/>
                      <a:pt x="1030" y="175"/>
                    </a:cubicBezTo>
                    <a:cubicBezTo>
                      <a:pt x="934" y="59"/>
                      <a:pt x="736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6" name="Google Shape;20866;p56"/>
              <p:cNvSpPr/>
              <p:nvPr/>
            </p:nvSpPr>
            <p:spPr>
              <a:xfrm>
                <a:off x="2141403" y="2855297"/>
                <a:ext cx="36395" cy="17887"/>
              </a:xfrm>
              <a:custGeom>
                <a:rect b="b" l="l" r="r" t="t"/>
                <a:pathLst>
                  <a:path extrusionOk="0" h="519" w="1056">
                    <a:moveTo>
                      <a:pt x="370" y="0"/>
                    </a:moveTo>
                    <a:cubicBezTo>
                      <a:pt x="185" y="0"/>
                      <a:pt x="93" y="97"/>
                      <a:pt x="0" y="236"/>
                    </a:cubicBezTo>
                    <a:cubicBezTo>
                      <a:pt x="103" y="416"/>
                      <a:pt x="206" y="519"/>
                      <a:pt x="412" y="519"/>
                    </a:cubicBezTo>
                    <a:cubicBezTo>
                      <a:pt x="644" y="519"/>
                      <a:pt x="927" y="416"/>
                      <a:pt x="1056" y="262"/>
                    </a:cubicBezTo>
                    <a:cubicBezTo>
                      <a:pt x="953" y="107"/>
                      <a:pt x="644" y="4"/>
                      <a:pt x="438" y="4"/>
                    </a:cubicBezTo>
                    <a:cubicBezTo>
                      <a:pt x="414" y="2"/>
                      <a:pt x="391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7" name="Google Shape;20867;p56"/>
              <p:cNvSpPr/>
              <p:nvPr/>
            </p:nvSpPr>
            <p:spPr>
              <a:xfrm>
                <a:off x="2137853" y="2866084"/>
                <a:ext cx="18646" cy="21299"/>
              </a:xfrm>
              <a:custGeom>
                <a:rect b="b" l="l" r="r" t="t"/>
                <a:pathLst>
                  <a:path extrusionOk="0" h="618" w="541">
                    <a:moveTo>
                      <a:pt x="52" y="0"/>
                    </a:moveTo>
                    <a:cubicBezTo>
                      <a:pt x="26" y="129"/>
                      <a:pt x="0" y="232"/>
                      <a:pt x="78" y="360"/>
                    </a:cubicBezTo>
                    <a:cubicBezTo>
                      <a:pt x="181" y="489"/>
                      <a:pt x="361" y="618"/>
                      <a:pt x="489" y="618"/>
                    </a:cubicBezTo>
                    <a:cubicBezTo>
                      <a:pt x="541" y="489"/>
                      <a:pt x="464" y="283"/>
                      <a:pt x="386" y="154"/>
                    </a:cubicBezTo>
                    <a:cubicBezTo>
                      <a:pt x="309" y="26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8" name="Google Shape;20868;p56"/>
              <p:cNvSpPr/>
              <p:nvPr/>
            </p:nvSpPr>
            <p:spPr>
              <a:xfrm>
                <a:off x="2144056" y="2836445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74" y="1"/>
                    </a:moveTo>
                    <a:cubicBezTo>
                      <a:pt x="379" y="1"/>
                      <a:pt x="277" y="20"/>
                      <a:pt x="206" y="62"/>
                    </a:cubicBezTo>
                    <a:cubicBezTo>
                      <a:pt x="52" y="139"/>
                      <a:pt x="26" y="217"/>
                      <a:pt x="1" y="345"/>
                    </a:cubicBezTo>
                    <a:cubicBezTo>
                      <a:pt x="68" y="396"/>
                      <a:pt x="135" y="435"/>
                      <a:pt x="209" y="435"/>
                    </a:cubicBezTo>
                    <a:cubicBezTo>
                      <a:pt x="249" y="435"/>
                      <a:pt x="290" y="424"/>
                      <a:pt x="335" y="397"/>
                    </a:cubicBezTo>
                    <a:cubicBezTo>
                      <a:pt x="490" y="345"/>
                      <a:pt x="644" y="191"/>
                      <a:pt x="670" y="36"/>
                    </a:cubicBezTo>
                    <a:cubicBezTo>
                      <a:pt x="623" y="13"/>
                      <a:pt x="551" y="1"/>
                      <a:pt x="4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9" name="Google Shape;20869;p56"/>
              <p:cNvSpPr/>
              <p:nvPr/>
            </p:nvSpPr>
            <p:spPr>
              <a:xfrm>
                <a:off x="2160910" y="2876665"/>
                <a:ext cx="23988" cy="14510"/>
              </a:xfrm>
              <a:custGeom>
                <a:rect b="b" l="l" r="r" t="t"/>
                <a:pathLst>
                  <a:path extrusionOk="0" h="421" w="696">
                    <a:moveTo>
                      <a:pt x="214" y="1"/>
                    </a:moveTo>
                    <a:cubicBezTo>
                      <a:pt x="134" y="1"/>
                      <a:pt x="67" y="29"/>
                      <a:pt x="1" y="79"/>
                    </a:cubicBezTo>
                    <a:cubicBezTo>
                      <a:pt x="26" y="208"/>
                      <a:pt x="52" y="311"/>
                      <a:pt x="206" y="362"/>
                    </a:cubicBezTo>
                    <a:cubicBezTo>
                      <a:pt x="284" y="401"/>
                      <a:pt x="374" y="420"/>
                      <a:pt x="461" y="420"/>
                    </a:cubicBezTo>
                    <a:cubicBezTo>
                      <a:pt x="548" y="420"/>
                      <a:pt x="631" y="401"/>
                      <a:pt x="696" y="362"/>
                    </a:cubicBezTo>
                    <a:cubicBezTo>
                      <a:pt x="670" y="234"/>
                      <a:pt x="490" y="79"/>
                      <a:pt x="361" y="28"/>
                    </a:cubicBezTo>
                    <a:cubicBezTo>
                      <a:pt x="306" y="9"/>
                      <a:pt x="258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0" name="Google Shape;20870;p56"/>
              <p:cNvSpPr/>
              <p:nvPr/>
            </p:nvSpPr>
            <p:spPr>
              <a:xfrm>
                <a:off x="2040283" y="2717920"/>
                <a:ext cx="27538" cy="36395"/>
              </a:xfrm>
              <a:custGeom>
                <a:rect b="b" l="l" r="r" t="t"/>
                <a:pathLst>
                  <a:path extrusionOk="0" h="1056" w="799">
                    <a:moveTo>
                      <a:pt x="721" y="1"/>
                    </a:moveTo>
                    <a:lnTo>
                      <a:pt x="721" y="1"/>
                    </a:lnTo>
                    <a:cubicBezTo>
                      <a:pt x="489" y="26"/>
                      <a:pt x="232" y="258"/>
                      <a:pt x="129" y="490"/>
                    </a:cubicBezTo>
                    <a:cubicBezTo>
                      <a:pt x="0" y="696"/>
                      <a:pt x="52" y="850"/>
                      <a:pt x="155" y="1056"/>
                    </a:cubicBezTo>
                    <a:cubicBezTo>
                      <a:pt x="360" y="1004"/>
                      <a:pt x="515" y="979"/>
                      <a:pt x="644" y="747"/>
                    </a:cubicBezTo>
                    <a:cubicBezTo>
                      <a:pt x="747" y="541"/>
                      <a:pt x="798" y="207"/>
                      <a:pt x="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1" name="Google Shape;20871;p56"/>
              <p:cNvSpPr/>
              <p:nvPr/>
            </p:nvSpPr>
            <p:spPr>
              <a:xfrm>
                <a:off x="2047383" y="2747870"/>
                <a:ext cx="28399" cy="13786"/>
              </a:xfrm>
              <a:custGeom>
                <a:rect b="b" l="l" r="r" t="t"/>
                <a:pathLst>
                  <a:path extrusionOk="0" h="400" w="824">
                    <a:moveTo>
                      <a:pt x="405" y="0"/>
                    </a:moveTo>
                    <a:cubicBezTo>
                      <a:pt x="372" y="0"/>
                      <a:pt x="340" y="2"/>
                      <a:pt x="309" y="7"/>
                    </a:cubicBezTo>
                    <a:cubicBezTo>
                      <a:pt x="129" y="33"/>
                      <a:pt x="77" y="110"/>
                      <a:pt x="0" y="238"/>
                    </a:cubicBezTo>
                    <a:cubicBezTo>
                      <a:pt x="86" y="346"/>
                      <a:pt x="154" y="399"/>
                      <a:pt x="278" y="399"/>
                    </a:cubicBezTo>
                    <a:cubicBezTo>
                      <a:pt x="303" y="399"/>
                      <a:pt x="330" y="397"/>
                      <a:pt x="360" y="393"/>
                    </a:cubicBezTo>
                    <a:cubicBezTo>
                      <a:pt x="541" y="367"/>
                      <a:pt x="746" y="264"/>
                      <a:pt x="824" y="135"/>
                    </a:cubicBezTo>
                    <a:cubicBezTo>
                      <a:pt x="738" y="50"/>
                      <a:pt x="565" y="0"/>
                      <a:pt x="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2" name="Google Shape;20872;p56"/>
              <p:cNvSpPr/>
              <p:nvPr/>
            </p:nvSpPr>
            <p:spPr>
              <a:xfrm>
                <a:off x="2034941" y="2713475"/>
                <a:ext cx="14234" cy="29330"/>
              </a:xfrm>
              <a:custGeom>
                <a:rect b="b" l="l" r="r" t="t"/>
                <a:pathLst>
                  <a:path extrusionOk="0" h="851" w="413">
                    <a:moveTo>
                      <a:pt x="232" y="1"/>
                    </a:moveTo>
                    <a:cubicBezTo>
                      <a:pt x="104" y="78"/>
                      <a:pt x="1" y="310"/>
                      <a:pt x="1" y="490"/>
                    </a:cubicBezTo>
                    <a:cubicBezTo>
                      <a:pt x="1" y="670"/>
                      <a:pt x="78" y="747"/>
                      <a:pt x="181" y="850"/>
                    </a:cubicBezTo>
                    <a:cubicBezTo>
                      <a:pt x="310" y="747"/>
                      <a:pt x="387" y="696"/>
                      <a:pt x="413" y="516"/>
                    </a:cubicBezTo>
                    <a:cubicBezTo>
                      <a:pt x="413" y="336"/>
                      <a:pt x="335" y="104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3" name="Google Shape;20873;p56"/>
              <p:cNvSpPr/>
              <p:nvPr/>
            </p:nvSpPr>
            <p:spPr>
              <a:xfrm>
                <a:off x="2070440" y="2723090"/>
                <a:ext cx="23092" cy="19990"/>
              </a:xfrm>
              <a:custGeom>
                <a:rect b="b" l="l" r="r" t="t"/>
                <a:pathLst>
                  <a:path extrusionOk="0" h="580" w="670">
                    <a:moveTo>
                      <a:pt x="606" y="0"/>
                    </a:moveTo>
                    <a:cubicBezTo>
                      <a:pt x="457" y="0"/>
                      <a:pt x="267" y="73"/>
                      <a:pt x="155" y="185"/>
                    </a:cubicBezTo>
                    <a:cubicBezTo>
                      <a:pt x="26" y="288"/>
                      <a:pt x="0" y="417"/>
                      <a:pt x="26" y="546"/>
                    </a:cubicBezTo>
                    <a:cubicBezTo>
                      <a:pt x="90" y="567"/>
                      <a:pt x="145" y="579"/>
                      <a:pt x="197" y="579"/>
                    </a:cubicBezTo>
                    <a:cubicBezTo>
                      <a:pt x="270" y="579"/>
                      <a:pt x="337" y="554"/>
                      <a:pt x="412" y="494"/>
                    </a:cubicBezTo>
                    <a:cubicBezTo>
                      <a:pt x="541" y="391"/>
                      <a:pt x="669" y="160"/>
                      <a:pt x="669" y="5"/>
                    </a:cubicBezTo>
                    <a:cubicBezTo>
                      <a:pt x="649" y="2"/>
                      <a:pt x="628" y="0"/>
                      <a:pt x="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4" name="Google Shape;20874;p56"/>
              <p:cNvSpPr/>
              <p:nvPr/>
            </p:nvSpPr>
            <p:spPr>
              <a:xfrm>
                <a:off x="1775042" y="3082385"/>
                <a:ext cx="39945" cy="19783"/>
              </a:xfrm>
              <a:custGeom>
                <a:rect b="b" l="l" r="r" t="t"/>
                <a:pathLst>
                  <a:path extrusionOk="0" h="574" w="1159">
                    <a:moveTo>
                      <a:pt x="639" y="0"/>
                    </a:moveTo>
                    <a:cubicBezTo>
                      <a:pt x="397" y="0"/>
                      <a:pt x="116" y="97"/>
                      <a:pt x="0" y="236"/>
                    </a:cubicBezTo>
                    <a:cubicBezTo>
                      <a:pt x="103" y="416"/>
                      <a:pt x="438" y="545"/>
                      <a:pt x="669" y="570"/>
                    </a:cubicBezTo>
                    <a:cubicBezTo>
                      <a:pt x="692" y="573"/>
                      <a:pt x="713" y="574"/>
                      <a:pt x="733" y="574"/>
                    </a:cubicBezTo>
                    <a:cubicBezTo>
                      <a:pt x="945" y="574"/>
                      <a:pt x="1041" y="454"/>
                      <a:pt x="1159" y="313"/>
                    </a:cubicBezTo>
                    <a:cubicBezTo>
                      <a:pt x="1056" y="133"/>
                      <a:pt x="953" y="4"/>
                      <a:pt x="721" y="4"/>
                    </a:cubicBezTo>
                    <a:cubicBezTo>
                      <a:pt x="694" y="2"/>
                      <a:pt x="667" y="0"/>
                      <a:pt x="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5" name="Google Shape;20875;p56"/>
              <p:cNvSpPr/>
              <p:nvPr/>
            </p:nvSpPr>
            <p:spPr>
              <a:xfrm>
                <a:off x="1783899" y="3063533"/>
                <a:ext cx="27538" cy="15268"/>
              </a:xfrm>
              <a:custGeom>
                <a:rect b="b" l="l" r="r" t="t"/>
                <a:pathLst>
                  <a:path extrusionOk="0" h="443" w="799">
                    <a:moveTo>
                      <a:pt x="281" y="1"/>
                    </a:moveTo>
                    <a:cubicBezTo>
                      <a:pt x="174" y="1"/>
                      <a:pt x="72" y="20"/>
                      <a:pt x="1" y="62"/>
                    </a:cubicBezTo>
                    <a:cubicBezTo>
                      <a:pt x="52" y="217"/>
                      <a:pt x="232" y="371"/>
                      <a:pt x="412" y="423"/>
                    </a:cubicBezTo>
                    <a:cubicBezTo>
                      <a:pt x="454" y="436"/>
                      <a:pt x="492" y="443"/>
                      <a:pt x="527" y="443"/>
                    </a:cubicBezTo>
                    <a:cubicBezTo>
                      <a:pt x="624" y="443"/>
                      <a:pt x="704" y="395"/>
                      <a:pt x="799" y="320"/>
                    </a:cubicBezTo>
                    <a:cubicBezTo>
                      <a:pt x="747" y="191"/>
                      <a:pt x="696" y="88"/>
                      <a:pt x="541" y="36"/>
                    </a:cubicBezTo>
                    <a:cubicBezTo>
                      <a:pt x="460" y="13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6" name="Google Shape;20876;p56"/>
              <p:cNvSpPr/>
              <p:nvPr/>
            </p:nvSpPr>
            <p:spPr>
              <a:xfrm>
                <a:off x="1796341" y="3103960"/>
                <a:ext cx="26641" cy="16061"/>
              </a:xfrm>
              <a:custGeom>
                <a:rect b="b" l="l" r="r" t="t"/>
                <a:pathLst>
                  <a:path extrusionOk="0" h="466" w="773">
                    <a:moveTo>
                      <a:pt x="495" y="1"/>
                    </a:moveTo>
                    <a:cubicBezTo>
                      <a:pt x="455" y="1"/>
                      <a:pt x="411" y="7"/>
                      <a:pt x="360" y="22"/>
                    </a:cubicBezTo>
                    <a:cubicBezTo>
                      <a:pt x="206" y="99"/>
                      <a:pt x="26" y="253"/>
                      <a:pt x="0" y="408"/>
                    </a:cubicBezTo>
                    <a:cubicBezTo>
                      <a:pt x="51" y="446"/>
                      <a:pt x="142" y="466"/>
                      <a:pt x="238" y="466"/>
                    </a:cubicBezTo>
                    <a:cubicBezTo>
                      <a:pt x="335" y="466"/>
                      <a:pt x="438" y="446"/>
                      <a:pt x="515" y="408"/>
                    </a:cubicBezTo>
                    <a:cubicBezTo>
                      <a:pt x="695" y="356"/>
                      <a:pt x="721" y="253"/>
                      <a:pt x="772" y="99"/>
                    </a:cubicBezTo>
                    <a:cubicBezTo>
                      <a:pt x="679" y="43"/>
                      <a:pt x="600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7" name="Google Shape;20877;p56"/>
              <p:cNvSpPr/>
              <p:nvPr/>
            </p:nvSpPr>
            <p:spPr>
              <a:xfrm>
                <a:off x="1768838" y="3015248"/>
                <a:ext cx="25745" cy="16267"/>
              </a:xfrm>
              <a:custGeom>
                <a:rect b="b" l="l" r="r" t="t"/>
                <a:pathLst>
                  <a:path extrusionOk="0" h="472" w="747">
                    <a:moveTo>
                      <a:pt x="205" y="1"/>
                    </a:moveTo>
                    <a:cubicBezTo>
                      <a:pt x="126" y="1"/>
                      <a:pt x="54" y="15"/>
                      <a:pt x="0" y="48"/>
                    </a:cubicBezTo>
                    <a:cubicBezTo>
                      <a:pt x="26" y="176"/>
                      <a:pt x="206" y="356"/>
                      <a:pt x="360" y="434"/>
                    </a:cubicBezTo>
                    <a:cubicBezTo>
                      <a:pt x="414" y="461"/>
                      <a:pt x="462" y="472"/>
                      <a:pt x="506" y="472"/>
                    </a:cubicBezTo>
                    <a:cubicBezTo>
                      <a:pt x="590" y="472"/>
                      <a:pt x="663" y="432"/>
                      <a:pt x="747" y="382"/>
                    </a:cubicBezTo>
                    <a:cubicBezTo>
                      <a:pt x="721" y="253"/>
                      <a:pt x="695" y="125"/>
                      <a:pt x="541" y="73"/>
                    </a:cubicBezTo>
                    <a:cubicBezTo>
                      <a:pt x="436" y="28"/>
                      <a:pt x="314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8" name="Google Shape;20878;p56"/>
              <p:cNvSpPr/>
              <p:nvPr/>
            </p:nvSpPr>
            <p:spPr>
              <a:xfrm>
                <a:off x="2080193" y="2761380"/>
                <a:ext cx="19542" cy="23126"/>
              </a:xfrm>
              <a:custGeom>
                <a:rect b="b" l="l" r="r" t="t"/>
                <a:pathLst>
                  <a:path extrusionOk="0" h="671" w="567">
                    <a:moveTo>
                      <a:pt x="515" y="1"/>
                    </a:moveTo>
                    <a:cubicBezTo>
                      <a:pt x="386" y="1"/>
                      <a:pt x="181" y="155"/>
                      <a:pt x="78" y="284"/>
                    </a:cubicBezTo>
                    <a:cubicBezTo>
                      <a:pt x="0" y="438"/>
                      <a:pt x="26" y="541"/>
                      <a:pt x="78" y="670"/>
                    </a:cubicBezTo>
                    <a:cubicBezTo>
                      <a:pt x="206" y="670"/>
                      <a:pt x="335" y="644"/>
                      <a:pt x="412" y="516"/>
                    </a:cubicBezTo>
                    <a:cubicBezTo>
                      <a:pt x="515" y="361"/>
                      <a:pt x="567" y="130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9" name="Google Shape;20879;p56"/>
              <p:cNvSpPr/>
              <p:nvPr/>
            </p:nvSpPr>
            <p:spPr>
              <a:xfrm>
                <a:off x="2083743" y="2780922"/>
                <a:ext cx="19542" cy="9788"/>
              </a:xfrm>
              <a:custGeom>
                <a:rect b="b" l="l" r="r" t="t"/>
                <a:pathLst>
                  <a:path extrusionOk="0" h="284" w="567">
                    <a:moveTo>
                      <a:pt x="232" y="0"/>
                    </a:moveTo>
                    <a:cubicBezTo>
                      <a:pt x="103" y="26"/>
                      <a:pt x="52" y="77"/>
                      <a:pt x="0" y="155"/>
                    </a:cubicBezTo>
                    <a:cubicBezTo>
                      <a:pt x="52" y="232"/>
                      <a:pt x="103" y="283"/>
                      <a:pt x="232" y="283"/>
                    </a:cubicBezTo>
                    <a:cubicBezTo>
                      <a:pt x="361" y="283"/>
                      <a:pt x="515" y="232"/>
                      <a:pt x="567" y="129"/>
                    </a:cubicBezTo>
                    <a:cubicBezTo>
                      <a:pt x="515" y="52"/>
                      <a:pt x="335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0" name="Google Shape;20880;p56"/>
              <p:cNvSpPr/>
              <p:nvPr/>
            </p:nvSpPr>
            <p:spPr>
              <a:xfrm>
                <a:off x="2069544" y="2756969"/>
                <a:ext cx="10684" cy="19542"/>
              </a:xfrm>
              <a:custGeom>
                <a:rect b="b" l="l" r="r" t="t"/>
                <a:pathLst>
                  <a:path extrusionOk="0" h="567" w="310">
                    <a:moveTo>
                      <a:pt x="206" y="0"/>
                    </a:moveTo>
                    <a:cubicBezTo>
                      <a:pt x="129" y="52"/>
                      <a:pt x="52" y="206"/>
                      <a:pt x="26" y="309"/>
                    </a:cubicBezTo>
                    <a:cubicBezTo>
                      <a:pt x="1" y="438"/>
                      <a:pt x="52" y="489"/>
                      <a:pt x="129" y="566"/>
                    </a:cubicBezTo>
                    <a:cubicBezTo>
                      <a:pt x="232" y="515"/>
                      <a:pt x="284" y="489"/>
                      <a:pt x="309" y="361"/>
                    </a:cubicBezTo>
                    <a:cubicBezTo>
                      <a:pt x="309" y="232"/>
                      <a:pt x="284" y="77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1" name="Google Shape;20881;p56"/>
              <p:cNvSpPr/>
              <p:nvPr/>
            </p:nvSpPr>
            <p:spPr>
              <a:xfrm>
                <a:off x="2082847" y="2745561"/>
                <a:ext cx="15992" cy="12304"/>
              </a:xfrm>
              <a:custGeom>
                <a:rect b="b" l="l" r="r" t="t"/>
                <a:pathLst>
                  <a:path extrusionOk="0" h="357" w="464">
                    <a:moveTo>
                      <a:pt x="363" y="1"/>
                    </a:moveTo>
                    <a:cubicBezTo>
                      <a:pt x="275" y="1"/>
                      <a:pt x="176" y="37"/>
                      <a:pt x="104" y="74"/>
                    </a:cubicBezTo>
                    <a:cubicBezTo>
                      <a:pt x="1" y="151"/>
                      <a:pt x="1" y="228"/>
                      <a:pt x="1" y="331"/>
                    </a:cubicBezTo>
                    <a:cubicBezTo>
                      <a:pt x="39" y="344"/>
                      <a:pt x="78" y="357"/>
                      <a:pt x="120" y="357"/>
                    </a:cubicBezTo>
                    <a:cubicBezTo>
                      <a:pt x="161" y="357"/>
                      <a:pt x="206" y="344"/>
                      <a:pt x="258" y="305"/>
                    </a:cubicBezTo>
                    <a:cubicBezTo>
                      <a:pt x="361" y="254"/>
                      <a:pt x="464" y="125"/>
                      <a:pt x="464" y="22"/>
                    </a:cubicBezTo>
                    <a:cubicBezTo>
                      <a:pt x="434" y="7"/>
                      <a:pt x="399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2" name="Google Shape;20882;p56"/>
              <p:cNvSpPr/>
              <p:nvPr/>
            </p:nvSpPr>
            <p:spPr>
              <a:xfrm>
                <a:off x="1893015" y="2503240"/>
                <a:ext cx="36395" cy="18680"/>
              </a:xfrm>
              <a:custGeom>
                <a:rect b="b" l="l" r="r" t="t"/>
                <a:pathLst>
                  <a:path extrusionOk="0" h="542" w="1056">
                    <a:moveTo>
                      <a:pt x="438" y="1"/>
                    </a:moveTo>
                    <a:cubicBezTo>
                      <a:pt x="206" y="1"/>
                      <a:pt x="103" y="104"/>
                      <a:pt x="1" y="258"/>
                    </a:cubicBezTo>
                    <a:cubicBezTo>
                      <a:pt x="103" y="413"/>
                      <a:pt x="206" y="516"/>
                      <a:pt x="412" y="541"/>
                    </a:cubicBezTo>
                    <a:cubicBezTo>
                      <a:pt x="644" y="541"/>
                      <a:pt x="927" y="439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3" name="Google Shape;20883;p56"/>
              <p:cNvSpPr/>
              <p:nvPr/>
            </p:nvSpPr>
            <p:spPr>
              <a:xfrm>
                <a:off x="1885915" y="2520093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1"/>
                    </a:moveTo>
                    <a:cubicBezTo>
                      <a:pt x="26" y="130"/>
                      <a:pt x="1" y="207"/>
                      <a:pt x="78" y="361"/>
                    </a:cubicBezTo>
                    <a:cubicBezTo>
                      <a:pt x="181" y="490"/>
                      <a:pt x="361" y="619"/>
                      <a:pt x="490" y="619"/>
                    </a:cubicBezTo>
                    <a:cubicBezTo>
                      <a:pt x="541" y="490"/>
                      <a:pt x="490" y="258"/>
                      <a:pt x="387" y="130"/>
                    </a:cubicBezTo>
                    <a:cubicBezTo>
                      <a:pt x="309" y="1"/>
                      <a:pt x="207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4" name="Google Shape;20884;p56"/>
              <p:cNvSpPr/>
              <p:nvPr/>
            </p:nvSpPr>
            <p:spPr>
              <a:xfrm>
                <a:off x="1895669" y="2484801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7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67" y="406"/>
                      <a:pt x="134" y="434"/>
                      <a:pt x="207" y="434"/>
                    </a:cubicBezTo>
                    <a:cubicBezTo>
                      <a:pt x="247" y="434"/>
                      <a:pt x="290" y="425"/>
                      <a:pt x="335" y="407"/>
                    </a:cubicBezTo>
                    <a:cubicBezTo>
                      <a:pt x="490" y="330"/>
                      <a:pt x="644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5" name="Google Shape;20885;p56"/>
              <p:cNvSpPr/>
              <p:nvPr/>
            </p:nvSpPr>
            <p:spPr>
              <a:xfrm>
                <a:off x="1912522" y="238068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9" y="70"/>
                      <a:pt x="129" y="159"/>
                    </a:cubicBezTo>
                    <a:cubicBezTo>
                      <a:pt x="1" y="262"/>
                      <a:pt x="1" y="365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90" y="340"/>
                      <a:pt x="593" y="159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6" name="Google Shape;20886;p56"/>
              <p:cNvSpPr/>
              <p:nvPr/>
            </p:nvSpPr>
            <p:spPr>
              <a:xfrm>
                <a:off x="1888569" y="2546217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09" y="1"/>
                      <a:pt x="69" y="7"/>
                      <a:pt x="27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6" y="462"/>
                      <a:pt x="367" y="535"/>
                      <a:pt x="506" y="535"/>
                    </a:cubicBezTo>
                    <a:cubicBezTo>
                      <a:pt x="527" y="535"/>
                      <a:pt x="547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7" name="Google Shape;20887;p56"/>
              <p:cNvSpPr/>
              <p:nvPr/>
            </p:nvSpPr>
            <p:spPr>
              <a:xfrm>
                <a:off x="1823809" y="3134840"/>
                <a:ext cx="45287" cy="46183"/>
              </a:xfrm>
              <a:custGeom>
                <a:rect b="b" l="l" r="r" t="t"/>
                <a:pathLst>
                  <a:path extrusionOk="0" h="1340" w="1314">
                    <a:moveTo>
                      <a:pt x="670" y="1"/>
                    </a:moveTo>
                    <a:cubicBezTo>
                      <a:pt x="284" y="1"/>
                      <a:pt x="1" y="310"/>
                      <a:pt x="1" y="670"/>
                    </a:cubicBezTo>
                    <a:cubicBezTo>
                      <a:pt x="1" y="1030"/>
                      <a:pt x="284" y="1339"/>
                      <a:pt x="670" y="1339"/>
                    </a:cubicBezTo>
                    <a:cubicBezTo>
                      <a:pt x="1030" y="1339"/>
                      <a:pt x="1314" y="1030"/>
                      <a:pt x="1314" y="670"/>
                    </a:cubicBezTo>
                    <a:cubicBezTo>
                      <a:pt x="1314" y="310"/>
                      <a:pt x="1030" y="1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8" name="Google Shape;20888;p56"/>
              <p:cNvSpPr/>
              <p:nvPr/>
            </p:nvSpPr>
            <p:spPr>
              <a:xfrm>
                <a:off x="2055344" y="2929051"/>
                <a:ext cx="61244" cy="61244"/>
              </a:xfrm>
              <a:custGeom>
                <a:rect b="b" l="l" r="r" t="t"/>
                <a:pathLst>
                  <a:path extrusionOk="0" h="1777" w="1777">
                    <a:moveTo>
                      <a:pt x="902" y="0"/>
                    </a:moveTo>
                    <a:cubicBezTo>
                      <a:pt x="413" y="0"/>
                      <a:pt x="1" y="412"/>
                      <a:pt x="1" y="901"/>
                    </a:cubicBezTo>
                    <a:cubicBezTo>
                      <a:pt x="1" y="1390"/>
                      <a:pt x="413" y="1776"/>
                      <a:pt x="902" y="1776"/>
                    </a:cubicBezTo>
                    <a:cubicBezTo>
                      <a:pt x="1391" y="1776"/>
                      <a:pt x="1777" y="1390"/>
                      <a:pt x="1777" y="901"/>
                    </a:cubicBezTo>
                    <a:cubicBezTo>
                      <a:pt x="1777" y="412"/>
                      <a:pt x="1391" y="0"/>
                      <a:pt x="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9" name="Google Shape;20889;p56"/>
              <p:cNvSpPr/>
              <p:nvPr/>
            </p:nvSpPr>
            <p:spPr>
              <a:xfrm>
                <a:off x="2092601" y="2373756"/>
                <a:ext cx="73686" cy="72756"/>
              </a:xfrm>
              <a:custGeom>
                <a:rect b="b" l="l" r="r" t="t"/>
                <a:pathLst>
                  <a:path extrusionOk="0" h="2111" w="2138">
                    <a:moveTo>
                      <a:pt x="1056" y="0"/>
                    </a:moveTo>
                    <a:cubicBezTo>
                      <a:pt x="490" y="0"/>
                      <a:pt x="1" y="463"/>
                      <a:pt x="1" y="1055"/>
                    </a:cubicBezTo>
                    <a:cubicBezTo>
                      <a:pt x="1" y="1647"/>
                      <a:pt x="490" y="2111"/>
                      <a:pt x="1056" y="2111"/>
                    </a:cubicBezTo>
                    <a:cubicBezTo>
                      <a:pt x="1648" y="2111"/>
                      <a:pt x="2137" y="1647"/>
                      <a:pt x="2137" y="1055"/>
                    </a:cubicBezTo>
                    <a:cubicBezTo>
                      <a:pt x="2137" y="463"/>
                      <a:pt x="1648" y="0"/>
                      <a:pt x="10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0" name="Google Shape;20890;p56"/>
              <p:cNvSpPr/>
              <p:nvPr/>
            </p:nvSpPr>
            <p:spPr>
              <a:xfrm>
                <a:off x="2005680" y="2635446"/>
                <a:ext cx="61244" cy="62106"/>
              </a:xfrm>
              <a:custGeom>
                <a:rect b="b" l="l" r="r" t="t"/>
                <a:pathLst>
                  <a:path extrusionOk="0" h="1802" w="1777">
                    <a:moveTo>
                      <a:pt x="901" y="0"/>
                    </a:moveTo>
                    <a:cubicBezTo>
                      <a:pt x="386" y="0"/>
                      <a:pt x="0" y="412"/>
                      <a:pt x="0" y="901"/>
                    </a:cubicBezTo>
                    <a:cubicBezTo>
                      <a:pt x="0" y="1390"/>
                      <a:pt x="386" y="1802"/>
                      <a:pt x="901" y="1802"/>
                    </a:cubicBezTo>
                    <a:cubicBezTo>
                      <a:pt x="1390" y="1802"/>
                      <a:pt x="1776" y="1390"/>
                      <a:pt x="1776" y="901"/>
                    </a:cubicBezTo>
                    <a:cubicBezTo>
                      <a:pt x="1776" y="412"/>
                      <a:pt x="1390" y="0"/>
                      <a:pt x="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1" name="Google Shape;20891;p56"/>
              <p:cNvSpPr/>
              <p:nvPr/>
            </p:nvSpPr>
            <p:spPr>
              <a:xfrm>
                <a:off x="2193720" y="2449130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33"/>
                      <a:pt x="1" y="490"/>
                    </a:cubicBezTo>
                    <a:cubicBezTo>
                      <a:pt x="1" y="773"/>
                      <a:pt x="233" y="1005"/>
                      <a:pt x="516" y="1005"/>
                    </a:cubicBezTo>
                    <a:cubicBezTo>
                      <a:pt x="799" y="1005"/>
                      <a:pt x="1030" y="773"/>
                      <a:pt x="1030" y="490"/>
                    </a:cubicBezTo>
                    <a:cubicBezTo>
                      <a:pt x="1030" y="233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2" name="Google Shape;20892;p56"/>
              <p:cNvSpPr/>
              <p:nvPr/>
            </p:nvSpPr>
            <p:spPr>
              <a:xfrm>
                <a:off x="2145849" y="2893553"/>
                <a:ext cx="78959" cy="78994"/>
              </a:xfrm>
              <a:custGeom>
                <a:rect b="b" l="l" r="r" t="t"/>
                <a:pathLst>
                  <a:path extrusionOk="0" h="2292" w="2291">
                    <a:moveTo>
                      <a:pt x="1158" y="1"/>
                    </a:moveTo>
                    <a:cubicBezTo>
                      <a:pt x="515" y="1"/>
                      <a:pt x="0" y="516"/>
                      <a:pt x="0" y="1159"/>
                    </a:cubicBezTo>
                    <a:cubicBezTo>
                      <a:pt x="0" y="1777"/>
                      <a:pt x="515" y="2292"/>
                      <a:pt x="1158" y="2292"/>
                    </a:cubicBezTo>
                    <a:cubicBezTo>
                      <a:pt x="1776" y="2292"/>
                      <a:pt x="2291" y="1777"/>
                      <a:pt x="2291" y="1159"/>
                    </a:cubicBezTo>
                    <a:cubicBezTo>
                      <a:pt x="2291" y="516"/>
                      <a:pt x="17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3" name="Google Shape;20893;p56"/>
              <p:cNvSpPr/>
              <p:nvPr/>
            </p:nvSpPr>
            <p:spPr>
              <a:xfrm>
                <a:off x="1851312" y="2858088"/>
                <a:ext cx="92297" cy="93159"/>
              </a:xfrm>
              <a:custGeom>
                <a:rect b="b" l="l" r="r" t="t"/>
                <a:pathLst>
                  <a:path extrusionOk="0" h="2703" w="2678">
                    <a:moveTo>
                      <a:pt x="1339" y="0"/>
                    </a:moveTo>
                    <a:cubicBezTo>
                      <a:pt x="593" y="0"/>
                      <a:pt x="1" y="618"/>
                      <a:pt x="1" y="1339"/>
                    </a:cubicBezTo>
                    <a:cubicBezTo>
                      <a:pt x="1" y="2085"/>
                      <a:pt x="593" y="2703"/>
                      <a:pt x="1339" y="2703"/>
                    </a:cubicBezTo>
                    <a:cubicBezTo>
                      <a:pt x="2086" y="2703"/>
                      <a:pt x="2678" y="2085"/>
                      <a:pt x="2678" y="1339"/>
                    </a:cubicBezTo>
                    <a:cubicBezTo>
                      <a:pt x="2678" y="618"/>
                      <a:pt x="2086" y="0"/>
                      <a:pt x="1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4" name="Google Shape;20894;p56"/>
              <p:cNvSpPr/>
              <p:nvPr/>
            </p:nvSpPr>
            <p:spPr>
              <a:xfrm>
                <a:off x="1821156" y="2891795"/>
                <a:ext cx="69240" cy="70102"/>
              </a:xfrm>
              <a:custGeom>
                <a:rect b="b" l="l" r="r" t="t"/>
                <a:pathLst>
                  <a:path extrusionOk="0" h="2034" w="2009">
                    <a:moveTo>
                      <a:pt x="1004" y="0"/>
                    </a:moveTo>
                    <a:cubicBezTo>
                      <a:pt x="438" y="0"/>
                      <a:pt x="1" y="464"/>
                      <a:pt x="1" y="1030"/>
                    </a:cubicBezTo>
                    <a:cubicBezTo>
                      <a:pt x="1" y="1570"/>
                      <a:pt x="438" y="2034"/>
                      <a:pt x="1004" y="2034"/>
                    </a:cubicBezTo>
                    <a:cubicBezTo>
                      <a:pt x="1571" y="2034"/>
                      <a:pt x="2008" y="1570"/>
                      <a:pt x="2008" y="1030"/>
                    </a:cubicBezTo>
                    <a:cubicBezTo>
                      <a:pt x="2008" y="464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5" name="Google Shape;20895;p56"/>
              <p:cNvSpPr/>
              <p:nvPr/>
            </p:nvSpPr>
            <p:spPr>
              <a:xfrm flipH="1">
                <a:off x="1861962" y="343912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6" name="Google Shape;20896;p56"/>
              <p:cNvSpPr/>
              <p:nvPr/>
            </p:nvSpPr>
            <p:spPr>
              <a:xfrm flipH="1">
                <a:off x="1916072" y="349678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897" name="Google Shape;20897;p56"/>
            <p:cNvSpPr/>
            <p:nvPr/>
          </p:nvSpPr>
          <p:spPr>
            <a:xfrm>
              <a:off x="8358100" y="4853800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01" name="Shape 20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02" name="Google Shape;20902;p57"/>
          <p:cNvGrpSpPr/>
          <p:nvPr/>
        </p:nvGrpSpPr>
        <p:grpSpPr>
          <a:xfrm>
            <a:off x="-57086" y="2191033"/>
            <a:ext cx="9210536" cy="2425731"/>
            <a:chOff x="-57086" y="2191033"/>
            <a:chExt cx="9210536" cy="2425731"/>
          </a:xfrm>
        </p:grpSpPr>
        <p:grpSp>
          <p:nvGrpSpPr>
            <p:cNvPr id="20903" name="Google Shape;20903;p57"/>
            <p:cNvGrpSpPr/>
            <p:nvPr/>
          </p:nvGrpSpPr>
          <p:grpSpPr>
            <a:xfrm>
              <a:off x="8382952" y="2191033"/>
              <a:ext cx="731260" cy="2418267"/>
              <a:chOff x="168533" y="1971897"/>
              <a:chExt cx="690194" cy="2282460"/>
            </a:xfrm>
          </p:grpSpPr>
          <p:sp>
            <p:nvSpPr>
              <p:cNvPr id="20904" name="Google Shape;20904;p57"/>
              <p:cNvSpPr/>
              <p:nvPr/>
            </p:nvSpPr>
            <p:spPr>
              <a:xfrm>
                <a:off x="488780" y="2057956"/>
                <a:ext cx="49699" cy="20438"/>
              </a:xfrm>
              <a:custGeom>
                <a:rect b="b" l="l" r="r" t="t"/>
                <a:pathLst>
                  <a:path extrusionOk="0" h="593" w="1442">
                    <a:moveTo>
                      <a:pt x="721" y="0"/>
                    </a:moveTo>
                    <a:lnTo>
                      <a:pt x="0" y="592"/>
                    </a:lnTo>
                    <a:lnTo>
                      <a:pt x="1442" y="592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5" name="Google Shape;20905;p57"/>
              <p:cNvSpPr/>
              <p:nvPr/>
            </p:nvSpPr>
            <p:spPr>
              <a:xfrm>
                <a:off x="501187" y="2017150"/>
                <a:ext cx="24884" cy="53248"/>
              </a:xfrm>
              <a:custGeom>
                <a:rect b="b" l="l" r="r" t="t"/>
                <a:pathLst>
                  <a:path extrusionOk="0" h="1545" w="722">
                    <a:moveTo>
                      <a:pt x="361" y="0"/>
                    </a:moveTo>
                    <a:lnTo>
                      <a:pt x="1" y="618"/>
                    </a:lnTo>
                    <a:lnTo>
                      <a:pt x="258" y="901"/>
                    </a:lnTo>
                    <a:lnTo>
                      <a:pt x="258" y="1545"/>
                    </a:lnTo>
                    <a:lnTo>
                      <a:pt x="464" y="1545"/>
                    </a:lnTo>
                    <a:lnTo>
                      <a:pt x="464" y="901"/>
                    </a:lnTo>
                    <a:lnTo>
                      <a:pt x="721" y="618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0906" name="Google Shape;20906;p57"/>
              <p:cNvGrpSpPr/>
              <p:nvPr/>
            </p:nvGrpSpPr>
            <p:grpSpPr>
              <a:xfrm>
                <a:off x="168533" y="1971897"/>
                <a:ext cx="690194" cy="2282460"/>
                <a:chOff x="168533" y="1971897"/>
                <a:chExt cx="690194" cy="2282460"/>
              </a:xfrm>
            </p:grpSpPr>
            <p:sp>
              <p:nvSpPr>
                <p:cNvPr id="20907" name="Google Shape;20907;p57"/>
                <p:cNvSpPr/>
                <p:nvPr/>
              </p:nvSpPr>
              <p:spPr>
                <a:xfrm>
                  <a:off x="488780" y="2078359"/>
                  <a:ext cx="49699" cy="901294"/>
                </a:xfrm>
                <a:custGeom>
                  <a:rect b="b" l="l" r="r" t="t"/>
                  <a:pathLst>
                    <a:path extrusionOk="0" h="26151" w="1442">
                      <a:moveTo>
                        <a:pt x="0" y="0"/>
                      </a:moveTo>
                      <a:lnTo>
                        <a:pt x="0" y="26151"/>
                      </a:lnTo>
                      <a:lnTo>
                        <a:pt x="1442" y="26151"/>
                      </a:lnTo>
                      <a:lnTo>
                        <a:pt x="14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08" name="Google Shape;20908;p57"/>
                <p:cNvSpPr/>
                <p:nvPr/>
              </p:nvSpPr>
              <p:spPr>
                <a:xfrm>
                  <a:off x="465723" y="2979611"/>
                  <a:ext cx="95813" cy="408996"/>
                </a:xfrm>
                <a:custGeom>
                  <a:rect b="b" l="l" r="r" t="t"/>
                  <a:pathLst>
                    <a:path extrusionOk="0" h="11867" w="2780">
                      <a:moveTo>
                        <a:pt x="515" y="1"/>
                      </a:moveTo>
                      <a:lnTo>
                        <a:pt x="0" y="11866"/>
                      </a:lnTo>
                      <a:lnTo>
                        <a:pt x="2780" y="11866"/>
                      </a:lnTo>
                      <a:lnTo>
                        <a:pt x="22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09" name="Google Shape;20909;p57"/>
                <p:cNvSpPr/>
                <p:nvPr/>
              </p:nvSpPr>
              <p:spPr>
                <a:xfrm>
                  <a:off x="420471" y="3388569"/>
                  <a:ext cx="186318" cy="776221"/>
                </a:xfrm>
                <a:custGeom>
                  <a:rect b="b" l="l" r="r" t="t"/>
                  <a:pathLst>
                    <a:path extrusionOk="0" h="22522" w="5406">
                      <a:moveTo>
                        <a:pt x="927" y="0"/>
                      </a:moveTo>
                      <a:lnTo>
                        <a:pt x="0" y="22521"/>
                      </a:lnTo>
                      <a:lnTo>
                        <a:pt x="5406" y="22521"/>
                      </a:lnTo>
                      <a:lnTo>
                        <a:pt x="44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0" name="Google Shape;20910;p57"/>
                <p:cNvSpPr/>
                <p:nvPr/>
              </p:nvSpPr>
              <p:spPr>
                <a:xfrm>
                  <a:off x="357469" y="4164749"/>
                  <a:ext cx="312287" cy="36395"/>
                </a:xfrm>
                <a:custGeom>
                  <a:rect b="b" l="l" r="r" t="t"/>
                  <a:pathLst>
                    <a:path extrusionOk="0" h="1056" w="9061">
                      <a:moveTo>
                        <a:pt x="1031" y="0"/>
                      </a:moveTo>
                      <a:cubicBezTo>
                        <a:pt x="464" y="0"/>
                        <a:pt x="1" y="464"/>
                        <a:pt x="1" y="1056"/>
                      </a:cubicBezTo>
                      <a:lnTo>
                        <a:pt x="9061" y="1056"/>
                      </a:lnTo>
                      <a:cubicBezTo>
                        <a:pt x="9061" y="464"/>
                        <a:pt x="8598" y="0"/>
                        <a:pt x="803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1" name="Google Shape;20911;p57"/>
                <p:cNvSpPr/>
                <p:nvPr/>
              </p:nvSpPr>
              <p:spPr>
                <a:xfrm>
                  <a:off x="279406" y="4201109"/>
                  <a:ext cx="468414" cy="53248"/>
                </a:xfrm>
                <a:custGeom>
                  <a:rect b="b" l="l" r="r" t="t"/>
                  <a:pathLst>
                    <a:path extrusionOk="0" h="1545" w="13591">
                      <a:moveTo>
                        <a:pt x="1571" y="1"/>
                      </a:moveTo>
                      <a:cubicBezTo>
                        <a:pt x="696" y="1"/>
                        <a:pt x="1" y="696"/>
                        <a:pt x="1" y="1545"/>
                      </a:cubicBezTo>
                      <a:lnTo>
                        <a:pt x="13591" y="1545"/>
                      </a:lnTo>
                      <a:cubicBezTo>
                        <a:pt x="13591" y="696"/>
                        <a:pt x="12896" y="1"/>
                        <a:pt x="1202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2" name="Google Shape;20912;p57"/>
                <p:cNvSpPr/>
                <p:nvPr/>
              </p:nvSpPr>
              <p:spPr>
                <a:xfrm>
                  <a:off x="473684" y="2628347"/>
                  <a:ext cx="79890" cy="10650"/>
                </a:xfrm>
                <a:custGeom>
                  <a:rect b="b" l="l" r="r" t="t"/>
                  <a:pathLst>
                    <a:path extrusionOk="0" h="309" w="2318">
                      <a:moveTo>
                        <a:pt x="155" y="0"/>
                      </a:moveTo>
                      <a:cubicBezTo>
                        <a:pt x="78" y="0"/>
                        <a:pt x="1" y="52"/>
                        <a:pt x="1" y="155"/>
                      </a:cubicBezTo>
                      <a:cubicBezTo>
                        <a:pt x="1" y="232"/>
                        <a:pt x="78" y="309"/>
                        <a:pt x="155" y="309"/>
                      </a:cubicBezTo>
                      <a:lnTo>
                        <a:pt x="2163" y="309"/>
                      </a:lnTo>
                      <a:cubicBezTo>
                        <a:pt x="2240" y="309"/>
                        <a:pt x="2317" y="232"/>
                        <a:pt x="2317" y="155"/>
                      </a:cubicBezTo>
                      <a:cubicBezTo>
                        <a:pt x="2317" y="52"/>
                        <a:pt x="2240" y="0"/>
                        <a:pt x="21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3" name="Google Shape;20913;p57"/>
                <p:cNvSpPr/>
                <p:nvPr/>
              </p:nvSpPr>
              <p:spPr>
                <a:xfrm>
                  <a:off x="473684" y="2653161"/>
                  <a:ext cx="79890" cy="10684"/>
                </a:xfrm>
                <a:custGeom>
                  <a:rect b="b" l="l" r="r" t="t"/>
                  <a:pathLst>
                    <a:path extrusionOk="0" h="310" w="2318">
                      <a:moveTo>
                        <a:pt x="155" y="1"/>
                      </a:moveTo>
                      <a:cubicBezTo>
                        <a:pt x="78" y="1"/>
                        <a:pt x="1" y="78"/>
                        <a:pt x="1" y="155"/>
                      </a:cubicBezTo>
                      <a:cubicBezTo>
                        <a:pt x="1" y="232"/>
                        <a:pt x="78" y="310"/>
                        <a:pt x="155" y="310"/>
                      </a:cubicBezTo>
                      <a:lnTo>
                        <a:pt x="2163" y="310"/>
                      </a:lnTo>
                      <a:cubicBezTo>
                        <a:pt x="2240" y="310"/>
                        <a:pt x="2317" y="232"/>
                        <a:pt x="2317" y="155"/>
                      </a:cubicBezTo>
                      <a:cubicBezTo>
                        <a:pt x="2317" y="78"/>
                        <a:pt x="2240" y="1"/>
                        <a:pt x="216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4" name="Google Shape;20914;p57"/>
                <p:cNvSpPr/>
                <p:nvPr/>
              </p:nvSpPr>
              <p:spPr>
                <a:xfrm>
                  <a:off x="473684" y="2678010"/>
                  <a:ext cx="79890" cy="10684"/>
                </a:xfrm>
                <a:custGeom>
                  <a:rect b="b" l="l" r="r" t="t"/>
                  <a:pathLst>
                    <a:path extrusionOk="0" h="310" w="2318">
                      <a:moveTo>
                        <a:pt x="155" y="0"/>
                      </a:moveTo>
                      <a:cubicBezTo>
                        <a:pt x="78" y="0"/>
                        <a:pt x="1" y="78"/>
                        <a:pt x="1" y="155"/>
                      </a:cubicBezTo>
                      <a:cubicBezTo>
                        <a:pt x="1" y="258"/>
                        <a:pt x="78" y="309"/>
                        <a:pt x="155" y="309"/>
                      </a:cubicBezTo>
                      <a:lnTo>
                        <a:pt x="2163" y="309"/>
                      </a:lnTo>
                      <a:cubicBezTo>
                        <a:pt x="2240" y="309"/>
                        <a:pt x="2317" y="258"/>
                        <a:pt x="2317" y="155"/>
                      </a:cubicBezTo>
                      <a:cubicBezTo>
                        <a:pt x="2317" y="78"/>
                        <a:pt x="2240" y="0"/>
                        <a:pt x="21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5" name="Google Shape;20915;p57"/>
                <p:cNvSpPr/>
                <p:nvPr/>
              </p:nvSpPr>
              <p:spPr>
                <a:xfrm>
                  <a:off x="559743" y="2017150"/>
                  <a:ext cx="189868" cy="429365"/>
                </a:xfrm>
                <a:custGeom>
                  <a:rect b="b" l="l" r="r" t="t"/>
                  <a:pathLst>
                    <a:path extrusionOk="0" h="12458" w="5509">
                      <a:moveTo>
                        <a:pt x="284" y="0"/>
                      </a:moveTo>
                      <a:cubicBezTo>
                        <a:pt x="129" y="0"/>
                        <a:pt x="0" y="129"/>
                        <a:pt x="0" y="283"/>
                      </a:cubicBezTo>
                      <a:lnTo>
                        <a:pt x="0" y="12175"/>
                      </a:lnTo>
                      <a:cubicBezTo>
                        <a:pt x="0" y="12329"/>
                        <a:pt x="129" y="12458"/>
                        <a:pt x="284" y="12458"/>
                      </a:cubicBezTo>
                      <a:lnTo>
                        <a:pt x="2574" y="12458"/>
                      </a:lnTo>
                      <a:cubicBezTo>
                        <a:pt x="2651" y="12458"/>
                        <a:pt x="2729" y="12432"/>
                        <a:pt x="2780" y="12355"/>
                      </a:cubicBezTo>
                      <a:lnTo>
                        <a:pt x="5405" y="9729"/>
                      </a:lnTo>
                      <a:cubicBezTo>
                        <a:pt x="5483" y="9678"/>
                        <a:pt x="5508" y="9601"/>
                        <a:pt x="5508" y="9523"/>
                      </a:cubicBezTo>
                      <a:lnTo>
                        <a:pt x="5508" y="6229"/>
                      </a:lnTo>
                      <a:cubicBezTo>
                        <a:pt x="5508" y="6075"/>
                        <a:pt x="5380" y="5946"/>
                        <a:pt x="5225" y="5946"/>
                      </a:cubicBezTo>
                      <a:cubicBezTo>
                        <a:pt x="5045" y="5946"/>
                        <a:pt x="4916" y="6075"/>
                        <a:pt x="4916" y="6229"/>
                      </a:cubicBezTo>
                      <a:lnTo>
                        <a:pt x="4916" y="9395"/>
                      </a:lnTo>
                      <a:lnTo>
                        <a:pt x="2446" y="11866"/>
                      </a:lnTo>
                      <a:lnTo>
                        <a:pt x="567" y="11866"/>
                      </a:lnTo>
                      <a:lnTo>
                        <a:pt x="567" y="283"/>
                      </a:lnTo>
                      <a:cubicBezTo>
                        <a:pt x="567" y="129"/>
                        <a:pt x="438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6" name="Google Shape;20916;p57"/>
                <p:cNvSpPr/>
                <p:nvPr/>
              </p:nvSpPr>
              <p:spPr>
                <a:xfrm>
                  <a:off x="277649" y="2017150"/>
                  <a:ext cx="189868" cy="429365"/>
                </a:xfrm>
                <a:custGeom>
                  <a:rect b="b" l="l" r="r" t="t"/>
                  <a:pathLst>
                    <a:path extrusionOk="0" h="12458" w="5509">
                      <a:moveTo>
                        <a:pt x="5225" y="0"/>
                      </a:moveTo>
                      <a:cubicBezTo>
                        <a:pt x="5071" y="0"/>
                        <a:pt x="4942" y="129"/>
                        <a:pt x="4942" y="283"/>
                      </a:cubicBezTo>
                      <a:lnTo>
                        <a:pt x="4942" y="11866"/>
                      </a:lnTo>
                      <a:lnTo>
                        <a:pt x="3063" y="11866"/>
                      </a:lnTo>
                      <a:lnTo>
                        <a:pt x="593" y="9395"/>
                      </a:lnTo>
                      <a:lnTo>
                        <a:pt x="593" y="6229"/>
                      </a:lnTo>
                      <a:cubicBezTo>
                        <a:pt x="593" y="6075"/>
                        <a:pt x="464" y="5946"/>
                        <a:pt x="284" y="5946"/>
                      </a:cubicBezTo>
                      <a:cubicBezTo>
                        <a:pt x="129" y="5946"/>
                        <a:pt x="1" y="6075"/>
                        <a:pt x="1" y="6229"/>
                      </a:cubicBezTo>
                      <a:lnTo>
                        <a:pt x="1" y="9523"/>
                      </a:lnTo>
                      <a:cubicBezTo>
                        <a:pt x="1" y="9601"/>
                        <a:pt x="26" y="9678"/>
                        <a:pt x="103" y="9729"/>
                      </a:cubicBezTo>
                      <a:lnTo>
                        <a:pt x="2729" y="12355"/>
                      </a:lnTo>
                      <a:cubicBezTo>
                        <a:pt x="2780" y="12432"/>
                        <a:pt x="2857" y="12458"/>
                        <a:pt x="2935" y="12458"/>
                      </a:cubicBezTo>
                      <a:lnTo>
                        <a:pt x="5225" y="12458"/>
                      </a:lnTo>
                      <a:cubicBezTo>
                        <a:pt x="5380" y="12458"/>
                        <a:pt x="5509" y="12329"/>
                        <a:pt x="5509" y="12175"/>
                      </a:cubicBezTo>
                      <a:lnTo>
                        <a:pt x="5509" y="283"/>
                      </a:lnTo>
                      <a:cubicBezTo>
                        <a:pt x="5509" y="129"/>
                        <a:pt x="5380" y="0"/>
                        <a:pt x="522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7" name="Google Shape;20917;p57"/>
                <p:cNvSpPr/>
                <p:nvPr/>
              </p:nvSpPr>
              <p:spPr>
                <a:xfrm>
                  <a:off x="552643" y="2010946"/>
                  <a:ext cx="33741" cy="32845"/>
                </a:xfrm>
                <a:custGeom>
                  <a:rect b="b" l="l" r="r" t="t"/>
                  <a:pathLst>
                    <a:path extrusionOk="0" h="953" w="979">
                      <a:moveTo>
                        <a:pt x="490" y="0"/>
                      </a:moveTo>
                      <a:cubicBezTo>
                        <a:pt x="206" y="0"/>
                        <a:pt x="0" y="206"/>
                        <a:pt x="0" y="463"/>
                      </a:cubicBezTo>
                      <a:cubicBezTo>
                        <a:pt x="0" y="746"/>
                        <a:pt x="206" y="952"/>
                        <a:pt x="490" y="952"/>
                      </a:cubicBezTo>
                      <a:cubicBezTo>
                        <a:pt x="747" y="952"/>
                        <a:pt x="979" y="746"/>
                        <a:pt x="979" y="463"/>
                      </a:cubicBezTo>
                      <a:cubicBezTo>
                        <a:pt x="979" y="206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8" name="Google Shape;20918;p57"/>
                <p:cNvSpPr/>
                <p:nvPr/>
              </p:nvSpPr>
              <p:spPr>
                <a:xfrm>
                  <a:off x="440874" y="2010946"/>
                  <a:ext cx="33741" cy="32845"/>
                </a:xfrm>
                <a:custGeom>
                  <a:rect b="b" l="l" r="r" t="t"/>
                  <a:pathLst>
                    <a:path extrusionOk="0" h="953" w="979">
                      <a:moveTo>
                        <a:pt x="489" y="0"/>
                      </a:moveTo>
                      <a:cubicBezTo>
                        <a:pt x="232" y="0"/>
                        <a:pt x="0" y="206"/>
                        <a:pt x="0" y="463"/>
                      </a:cubicBezTo>
                      <a:cubicBezTo>
                        <a:pt x="0" y="746"/>
                        <a:pt x="232" y="952"/>
                        <a:pt x="489" y="952"/>
                      </a:cubicBezTo>
                      <a:cubicBezTo>
                        <a:pt x="773" y="952"/>
                        <a:pt x="978" y="746"/>
                        <a:pt x="978" y="463"/>
                      </a:cubicBezTo>
                      <a:cubicBezTo>
                        <a:pt x="978" y="206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9" name="Google Shape;20919;p57"/>
                <p:cNvSpPr/>
                <p:nvPr/>
              </p:nvSpPr>
              <p:spPr>
                <a:xfrm>
                  <a:off x="552643" y="2073913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90" y="0"/>
                      </a:moveTo>
                      <a:cubicBezTo>
                        <a:pt x="206" y="0"/>
                        <a:pt x="0" y="206"/>
                        <a:pt x="0" y="490"/>
                      </a:cubicBezTo>
                      <a:cubicBezTo>
                        <a:pt x="0" y="747"/>
                        <a:pt x="206" y="979"/>
                        <a:pt x="490" y="979"/>
                      </a:cubicBezTo>
                      <a:cubicBezTo>
                        <a:pt x="747" y="979"/>
                        <a:pt x="979" y="747"/>
                        <a:pt x="979" y="490"/>
                      </a:cubicBezTo>
                      <a:cubicBezTo>
                        <a:pt x="979" y="206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0" name="Google Shape;20920;p57"/>
                <p:cNvSpPr/>
                <p:nvPr/>
              </p:nvSpPr>
              <p:spPr>
                <a:xfrm>
                  <a:off x="538444" y="2082770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1" y="1"/>
                      </a:moveTo>
                      <a:lnTo>
                        <a:pt x="1" y="438"/>
                      </a:lnTo>
                      <a:lnTo>
                        <a:pt x="902" y="438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1" name="Google Shape;20921;p57"/>
                <p:cNvSpPr/>
                <p:nvPr/>
              </p:nvSpPr>
              <p:spPr>
                <a:xfrm>
                  <a:off x="440874" y="2073913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0"/>
                      </a:moveTo>
                      <a:cubicBezTo>
                        <a:pt x="232" y="0"/>
                        <a:pt x="0" y="206"/>
                        <a:pt x="0" y="490"/>
                      </a:cubicBezTo>
                      <a:cubicBezTo>
                        <a:pt x="0" y="747"/>
                        <a:pt x="232" y="979"/>
                        <a:pt x="489" y="979"/>
                      </a:cubicBezTo>
                      <a:cubicBezTo>
                        <a:pt x="773" y="979"/>
                        <a:pt x="978" y="747"/>
                        <a:pt x="978" y="490"/>
                      </a:cubicBezTo>
                      <a:cubicBezTo>
                        <a:pt x="978" y="206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2" name="Google Shape;20922;p57"/>
                <p:cNvSpPr/>
                <p:nvPr/>
              </p:nvSpPr>
              <p:spPr>
                <a:xfrm>
                  <a:off x="457727" y="2082770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0" y="1"/>
                      </a:moveTo>
                      <a:lnTo>
                        <a:pt x="0" y="438"/>
                      </a:lnTo>
                      <a:lnTo>
                        <a:pt x="901" y="438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3" name="Google Shape;20923;p57"/>
                <p:cNvSpPr/>
                <p:nvPr/>
              </p:nvSpPr>
              <p:spPr>
                <a:xfrm>
                  <a:off x="552643" y="2148426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90" y="1"/>
                      </a:moveTo>
                      <a:cubicBezTo>
                        <a:pt x="206" y="1"/>
                        <a:pt x="0" y="232"/>
                        <a:pt x="0" y="490"/>
                      </a:cubicBezTo>
                      <a:cubicBezTo>
                        <a:pt x="0" y="773"/>
                        <a:pt x="206" y="979"/>
                        <a:pt x="490" y="979"/>
                      </a:cubicBezTo>
                      <a:cubicBezTo>
                        <a:pt x="747" y="979"/>
                        <a:pt x="979" y="773"/>
                        <a:pt x="979" y="490"/>
                      </a:cubicBezTo>
                      <a:cubicBezTo>
                        <a:pt x="979" y="232"/>
                        <a:pt x="747" y="1"/>
                        <a:pt x="4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4" name="Google Shape;20924;p57"/>
                <p:cNvSpPr/>
                <p:nvPr/>
              </p:nvSpPr>
              <p:spPr>
                <a:xfrm>
                  <a:off x="538444" y="2158179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1" y="1"/>
                      </a:moveTo>
                      <a:lnTo>
                        <a:pt x="1" y="438"/>
                      </a:lnTo>
                      <a:lnTo>
                        <a:pt x="902" y="438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5" name="Google Shape;20925;p57"/>
                <p:cNvSpPr/>
                <p:nvPr/>
              </p:nvSpPr>
              <p:spPr>
                <a:xfrm>
                  <a:off x="440874" y="2148426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1"/>
                      </a:moveTo>
                      <a:cubicBezTo>
                        <a:pt x="232" y="1"/>
                        <a:pt x="0" y="232"/>
                        <a:pt x="0" y="490"/>
                      </a:cubicBezTo>
                      <a:cubicBezTo>
                        <a:pt x="0" y="773"/>
                        <a:pt x="232" y="979"/>
                        <a:pt x="489" y="979"/>
                      </a:cubicBezTo>
                      <a:cubicBezTo>
                        <a:pt x="773" y="979"/>
                        <a:pt x="978" y="773"/>
                        <a:pt x="978" y="490"/>
                      </a:cubicBezTo>
                      <a:cubicBezTo>
                        <a:pt x="978" y="232"/>
                        <a:pt x="773" y="1"/>
                        <a:pt x="4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6" name="Google Shape;20926;p57"/>
                <p:cNvSpPr/>
                <p:nvPr/>
              </p:nvSpPr>
              <p:spPr>
                <a:xfrm>
                  <a:off x="457727" y="2158179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0" y="1"/>
                      </a:moveTo>
                      <a:lnTo>
                        <a:pt x="0" y="438"/>
                      </a:lnTo>
                      <a:lnTo>
                        <a:pt x="901" y="438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7" name="Google Shape;20927;p57"/>
                <p:cNvSpPr/>
                <p:nvPr/>
              </p:nvSpPr>
              <p:spPr>
                <a:xfrm>
                  <a:off x="552643" y="2223834"/>
                  <a:ext cx="33741" cy="32845"/>
                </a:xfrm>
                <a:custGeom>
                  <a:rect b="b" l="l" r="r" t="t"/>
                  <a:pathLst>
                    <a:path extrusionOk="0" h="953" w="979">
                      <a:moveTo>
                        <a:pt x="490" y="0"/>
                      </a:moveTo>
                      <a:cubicBezTo>
                        <a:pt x="206" y="0"/>
                        <a:pt x="0" y="206"/>
                        <a:pt x="0" y="464"/>
                      </a:cubicBezTo>
                      <a:cubicBezTo>
                        <a:pt x="0" y="747"/>
                        <a:pt x="206" y="953"/>
                        <a:pt x="490" y="953"/>
                      </a:cubicBezTo>
                      <a:cubicBezTo>
                        <a:pt x="747" y="953"/>
                        <a:pt x="979" y="747"/>
                        <a:pt x="979" y="464"/>
                      </a:cubicBezTo>
                      <a:cubicBezTo>
                        <a:pt x="979" y="206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8" name="Google Shape;20928;p57"/>
                <p:cNvSpPr/>
                <p:nvPr/>
              </p:nvSpPr>
              <p:spPr>
                <a:xfrm>
                  <a:off x="538444" y="2232692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1" y="1"/>
                      </a:moveTo>
                      <a:lnTo>
                        <a:pt x="1" y="438"/>
                      </a:lnTo>
                      <a:lnTo>
                        <a:pt x="902" y="438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9" name="Google Shape;20929;p57"/>
                <p:cNvSpPr/>
                <p:nvPr/>
              </p:nvSpPr>
              <p:spPr>
                <a:xfrm>
                  <a:off x="440874" y="2223834"/>
                  <a:ext cx="33741" cy="32845"/>
                </a:xfrm>
                <a:custGeom>
                  <a:rect b="b" l="l" r="r" t="t"/>
                  <a:pathLst>
                    <a:path extrusionOk="0" h="953" w="979">
                      <a:moveTo>
                        <a:pt x="489" y="0"/>
                      </a:moveTo>
                      <a:cubicBezTo>
                        <a:pt x="232" y="0"/>
                        <a:pt x="0" y="206"/>
                        <a:pt x="0" y="464"/>
                      </a:cubicBezTo>
                      <a:cubicBezTo>
                        <a:pt x="0" y="747"/>
                        <a:pt x="232" y="953"/>
                        <a:pt x="489" y="953"/>
                      </a:cubicBezTo>
                      <a:cubicBezTo>
                        <a:pt x="773" y="953"/>
                        <a:pt x="978" y="747"/>
                        <a:pt x="978" y="464"/>
                      </a:cubicBezTo>
                      <a:cubicBezTo>
                        <a:pt x="978" y="206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0" name="Google Shape;20930;p57"/>
                <p:cNvSpPr/>
                <p:nvPr/>
              </p:nvSpPr>
              <p:spPr>
                <a:xfrm>
                  <a:off x="457727" y="2232692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0" y="1"/>
                      </a:moveTo>
                      <a:lnTo>
                        <a:pt x="0" y="438"/>
                      </a:lnTo>
                      <a:lnTo>
                        <a:pt x="901" y="438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1" name="Google Shape;20931;p57"/>
                <p:cNvSpPr/>
                <p:nvPr/>
              </p:nvSpPr>
              <p:spPr>
                <a:xfrm>
                  <a:off x="552643" y="2298347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90" y="0"/>
                      </a:moveTo>
                      <a:cubicBezTo>
                        <a:pt x="206" y="0"/>
                        <a:pt x="0" y="206"/>
                        <a:pt x="0" y="489"/>
                      </a:cubicBezTo>
                      <a:cubicBezTo>
                        <a:pt x="0" y="747"/>
                        <a:pt x="206" y="978"/>
                        <a:pt x="490" y="978"/>
                      </a:cubicBezTo>
                      <a:cubicBezTo>
                        <a:pt x="747" y="978"/>
                        <a:pt x="979" y="747"/>
                        <a:pt x="979" y="489"/>
                      </a:cubicBezTo>
                      <a:cubicBezTo>
                        <a:pt x="979" y="206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2" name="Google Shape;20932;p57"/>
                <p:cNvSpPr/>
                <p:nvPr/>
              </p:nvSpPr>
              <p:spPr>
                <a:xfrm>
                  <a:off x="538444" y="2307205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1" y="1"/>
                      </a:moveTo>
                      <a:lnTo>
                        <a:pt x="1" y="438"/>
                      </a:lnTo>
                      <a:lnTo>
                        <a:pt x="902" y="438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3" name="Google Shape;20933;p57"/>
                <p:cNvSpPr/>
                <p:nvPr/>
              </p:nvSpPr>
              <p:spPr>
                <a:xfrm>
                  <a:off x="440874" y="2298347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0"/>
                      </a:moveTo>
                      <a:cubicBezTo>
                        <a:pt x="232" y="0"/>
                        <a:pt x="0" y="206"/>
                        <a:pt x="0" y="489"/>
                      </a:cubicBezTo>
                      <a:cubicBezTo>
                        <a:pt x="0" y="747"/>
                        <a:pt x="232" y="978"/>
                        <a:pt x="489" y="978"/>
                      </a:cubicBezTo>
                      <a:cubicBezTo>
                        <a:pt x="773" y="978"/>
                        <a:pt x="978" y="747"/>
                        <a:pt x="978" y="489"/>
                      </a:cubicBezTo>
                      <a:cubicBezTo>
                        <a:pt x="978" y="206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4" name="Google Shape;20934;p57"/>
                <p:cNvSpPr/>
                <p:nvPr/>
              </p:nvSpPr>
              <p:spPr>
                <a:xfrm>
                  <a:off x="457727" y="2307205"/>
                  <a:ext cx="31087" cy="15130"/>
                </a:xfrm>
                <a:custGeom>
                  <a:rect b="b" l="l" r="r" t="t"/>
                  <a:pathLst>
                    <a:path extrusionOk="0" h="439" w="902">
                      <a:moveTo>
                        <a:pt x="0" y="1"/>
                      </a:moveTo>
                      <a:lnTo>
                        <a:pt x="0" y="438"/>
                      </a:lnTo>
                      <a:lnTo>
                        <a:pt x="901" y="438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5" name="Google Shape;20935;p57"/>
                <p:cNvSpPr/>
                <p:nvPr/>
              </p:nvSpPr>
              <p:spPr>
                <a:xfrm>
                  <a:off x="552643" y="2372860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90" y="0"/>
                      </a:moveTo>
                      <a:cubicBezTo>
                        <a:pt x="206" y="0"/>
                        <a:pt x="0" y="232"/>
                        <a:pt x="0" y="489"/>
                      </a:cubicBezTo>
                      <a:cubicBezTo>
                        <a:pt x="0" y="773"/>
                        <a:pt x="206" y="978"/>
                        <a:pt x="490" y="978"/>
                      </a:cubicBezTo>
                      <a:cubicBezTo>
                        <a:pt x="747" y="978"/>
                        <a:pt x="979" y="773"/>
                        <a:pt x="979" y="489"/>
                      </a:cubicBezTo>
                      <a:cubicBezTo>
                        <a:pt x="979" y="232"/>
                        <a:pt x="747" y="0"/>
                        <a:pt x="4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6" name="Google Shape;20936;p57"/>
                <p:cNvSpPr/>
                <p:nvPr/>
              </p:nvSpPr>
              <p:spPr>
                <a:xfrm>
                  <a:off x="538444" y="2382613"/>
                  <a:ext cx="31087" cy="14234"/>
                </a:xfrm>
                <a:custGeom>
                  <a:rect b="b" l="l" r="r" t="t"/>
                  <a:pathLst>
                    <a:path extrusionOk="0" h="413" w="902">
                      <a:moveTo>
                        <a:pt x="1" y="1"/>
                      </a:moveTo>
                      <a:lnTo>
                        <a:pt x="1" y="412"/>
                      </a:lnTo>
                      <a:lnTo>
                        <a:pt x="902" y="412"/>
                      </a:lnTo>
                      <a:lnTo>
                        <a:pt x="9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7" name="Google Shape;20937;p57"/>
                <p:cNvSpPr/>
                <p:nvPr/>
              </p:nvSpPr>
              <p:spPr>
                <a:xfrm>
                  <a:off x="440874" y="2372860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0"/>
                      </a:moveTo>
                      <a:cubicBezTo>
                        <a:pt x="232" y="0"/>
                        <a:pt x="0" y="232"/>
                        <a:pt x="0" y="489"/>
                      </a:cubicBezTo>
                      <a:cubicBezTo>
                        <a:pt x="0" y="773"/>
                        <a:pt x="232" y="978"/>
                        <a:pt x="489" y="978"/>
                      </a:cubicBezTo>
                      <a:cubicBezTo>
                        <a:pt x="773" y="978"/>
                        <a:pt x="978" y="773"/>
                        <a:pt x="978" y="489"/>
                      </a:cubicBezTo>
                      <a:cubicBezTo>
                        <a:pt x="978" y="232"/>
                        <a:pt x="773" y="0"/>
                        <a:pt x="4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8" name="Google Shape;20938;p57"/>
                <p:cNvSpPr/>
                <p:nvPr/>
              </p:nvSpPr>
              <p:spPr>
                <a:xfrm>
                  <a:off x="457727" y="2382613"/>
                  <a:ext cx="31087" cy="14234"/>
                </a:xfrm>
                <a:custGeom>
                  <a:rect b="b" l="l" r="r" t="t"/>
                  <a:pathLst>
                    <a:path extrusionOk="0" h="413" w="902">
                      <a:moveTo>
                        <a:pt x="0" y="1"/>
                      </a:moveTo>
                      <a:lnTo>
                        <a:pt x="0" y="412"/>
                      </a:lnTo>
                      <a:lnTo>
                        <a:pt x="901" y="412"/>
                      </a:lnTo>
                      <a:lnTo>
                        <a:pt x="9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9" name="Google Shape;20939;p57"/>
                <p:cNvSpPr/>
                <p:nvPr/>
              </p:nvSpPr>
              <p:spPr>
                <a:xfrm>
                  <a:off x="620057" y="2001158"/>
                  <a:ext cx="238670" cy="238670"/>
                </a:xfrm>
                <a:custGeom>
                  <a:rect b="b" l="l" r="r" t="t"/>
                  <a:pathLst>
                    <a:path extrusionOk="0" h="6925" w="6925">
                      <a:moveTo>
                        <a:pt x="3475" y="1"/>
                      </a:moveTo>
                      <a:cubicBezTo>
                        <a:pt x="1545" y="1"/>
                        <a:pt x="1" y="1571"/>
                        <a:pt x="1" y="3476"/>
                      </a:cubicBezTo>
                      <a:cubicBezTo>
                        <a:pt x="1" y="5380"/>
                        <a:pt x="1545" y="6925"/>
                        <a:pt x="3475" y="6925"/>
                      </a:cubicBezTo>
                      <a:cubicBezTo>
                        <a:pt x="5380" y="6925"/>
                        <a:pt x="6924" y="5380"/>
                        <a:pt x="6924" y="3476"/>
                      </a:cubicBezTo>
                      <a:cubicBezTo>
                        <a:pt x="6924" y="1571"/>
                        <a:pt x="5380" y="1"/>
                        <a:pt x="34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0" name="Google Shape;20940;p57"/>
                <p:cNvSpPr/>
                <p:nvPr/>
              </p:nvSpPr>
              <p:spPr>
                <a:xfrm>
                  <a:off x="641356" y="2076567"/>
                  <a:ext cx="217371" cy="163261"/>
                </a:xfrm>
                <a:custGeom>
                  <a:rect b="b" l="l" r="r" t="t"/>
                  <a:pathLst>
                    <a:path extrusionOk="0" h="4737" w="6307">
                      <a:moveTo>
                        <a:pt x="6049" y="1"/>
                      </a:moveTo>
                      <a:cubicBezTo>
                        <a:pt x="5636" y="1632"/>
                        <a:pt x="4376" y="3466"/>
                        <a:pt x="1649" y="3466"/>
                      </a:cubicBezTo>
                      <a:cubicBezTo>
                        <a:pt x="1150" y="3466"/>
                        <a:pt x="602" y="3405"/>
                        <a:pt x="0" y="3270"/>
                      </a:cubicBezTo>
                      <a:lnTo>
                        <a:pt x="0" y="3270"/>
                      </a:lnTo>
                      <a:cubicBezTo>
                        <a:pt x="644" y="4170"/>
                        <a:pt x="1673" y="4737"/>
                        <a:pt x="2832" y="4737"/>
                      </a:cubicBezTo>
                      <a:cubicBezTo>
                        <a:pt x="4762" y="4737"/>
                        <a:pt x="6306" y="3192"/>
                        <a:pt x="6306" y="1288"/>
                      </a:cubicBezTo>
                      <a:cubicBezTo>
                        <a:pt x="6306" y="824"/>
                        <a:pt x="6229" y="387"/>
                        <a:pt x="60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1" name="Google Shape;20941;p57"/>
                <p:cNvSpPr/>
                <p:nvPr/>
              </p:nvSpPr>
              <p:spPr>
                <a:xfrm>
                  <a:off x="168533" y="2001158"/>
                  <a:ext cx="238670" cy="238670"/>
                </a:xfrm>
                <a:custGeom>
                  <a:rect b="b" l="l" r="r" t="t"/>
                  <a:pathLst>
                    <a:path extrusionOk="0" h="6925" w="6925">
                      <a:moveTo>
                        <a:pt x="3450" y="1"/>
                      </a:moveTo>
                      <a:cubicBezTo>
                        <a:pt x="1545" y="1"/>
                        <a:pt x="1" y="1571"/>
                        <a:pt x="1" y="3476"/>
                      </a:cubicBezTo>
                      <a:cubicBezTo>
                        <a:pt x="1" y="5380"/>
                        <a:pt x="1545" y="6925"/>
                        <a:pt x="3450" y="6925"/>
                      </a:cubicBezTo>
                      <a:cubicBezTo>
                        <a:pt x="5380" y="6925"/>
                        <a:pt x="6924" y="5380"/>
                        <a:pt x="6924" y="3476"/>
                      </a:cubicBezTo>
                      <a:cubicBezTo>
                        <a:pt x="6924" y="1571"/>
                        <a:pt x="5380" y="1"/>
                        <a:pt x="34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2" name="Google Shape;20942;p57"/>
                <p:cNvSpPr/>
                <p:nvPr/>
              </p:nvSpPr>
              <p:spPr>
                <a:xfrm>
                  <a:off x="665309" y="2210531"/>
                  <a:ext cx="148165" cy="64794"/>
                </a:xfrm>
                <a:custGeom>
                  <a:rect b="b" l="l" r="r" t="t"/>
                  <a:pathLst>
                    <a:path extrusionOk="0" h="1880" w="4299">
                      <a:moveTo>
                        <a:pt x="0" y="0"/>
                      </a:moveTo>
                      <a:cubicBezTo>
                        <a:pt x="155" y="1056"/>
                        <a:pt x="1056" y="1879"/>
                        <a:pt x="2162" y="1879"/>
                      </a:cubicBezTo>
                      <a:cubicBezTo>
                        <a:pt x="3243" y="1879"/>
                        <a:pt x="4144" y="1056"/>
                        <a:pt x="42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3" name="Google Shape;20943;p57"/>
                <p:cNvSpPr/>
                <p:nvPr/>
              </p:nvSpPr>
              <p:spPr>
                <a:xfrm>
                  <a:off x="189832" y="2076567"/>
                  <a:ext cx="217371" cy="163261"/>
                </a:xfrm>
                <a:custGeom>
                  <a:rect b="b" l="l" r="r" t="t"/>
                  <a:pathLst>
                    <a:path extrusionOk="0" h="4737" w="6307">
                      <a:moveTo>
                        <a:pt x="6049" y="1"/>
                      </a:moveTo>
                      <a:cubicBezTo>
                        <a:pt x="5636" y="1632"/>
                        <a:pt x="4376" y="3466"/>
                        <a:pt x="1649" y="3466"/>
                      </a:cubicBezTo>
                      <a:cubicBezTo>
                        <a:pt x="1150" y="3466"/>
                        <a:pt x="602" y="3405"/>
                        <a:pt x="0" y="3270"/>
                      </a:cubicBezTo>
                      <a:lnTo>
                        <a:pt x="0" y="3270"/>
                      </a:lnTo>
                      <a:cubicBezTo>
                        <a:pt x="618" y="4170"/>
                        <a:pt x="1673" y="4737"/>
                        <a:pt x="2832" y="4737"/>
                      </a:cubicBezTo>
                      <a:cubicBezTo>
                        <a:pt x="4762" y="4737"/>
                        <a:pt x="6306" y="3192"/>
                        <a:pt x="6306" y="1288"/>
                      </a:cubicBezTo>
                      <a:cubicBezTo>
                        <a:pt x="6306" y="824"/>
                        <a:pt x="6229" y="387"/>
                        <a:pt x="60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4" name="Google Shape;20944;p57"/>
                <p:cNvSpPr/>
                <p:nvPr/>
              </p:nvSpPr>
              <p:spPr>
                <a:xfrm>
                  <a:off x="213785" y="2210531"/>
                  <a:ext cx="148165" cy="64794"/>
                </a:xfrm>
                <a:custGeom>
                  <a:rect b="b" l="l" r="r" t="t"/>
                  <a:pathLst>
                    <a:path extrusionOk="0" h="1880" w="4299">
                      <a:moveTo>
                        <a:pt x="0" y="0"/>
                      </a:moveTo>
                      <a:cubicBezTo>
                        <a:pt x="155" y="1056"/>
                        <a:pt x="1056" y="1879"/>
                        <a:pt x="2137" y="1879"/>
                      </a:cubicBezTo>
                      <a:cubicBezTo>
                        <a:pt x="3243" y="1879"/>
                        <a:pt x="4144" y="1056"/>
                        <a:pt x="42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5" name="Google Shape;20945;p57"/>
                <p:cNvSpPr/>
                <p:nvPr/>
              </p:nvSpPr>
              <p:spPr>
                <a:xfrm>
                  <a:off x="644906" y="1994954"/>
                  <a:ext cx="188972" cy="42633"/>
                </a:xfrm>
                <a:custGeom>
                  <a:rect b="b" l="l" r="r" t="t"/>
                  <a:pathLst>
                    <a:path extrusionOk="0" h="1237" w="5483">
                      <a:moveTo>
                        <a:pt x="2754" y="1"/>
                      </a:moveTo>
                      <a:cubicBezTo>
                        <a:pt x="1673" y="1"/>
                        <a:pt x="695" y="464"/>
                        <a:pt x="0" y="1236"/>
                      </a:cubicBezTo>
                      <a:lnTo>
                        <a:pt x="5483" y="1236"/>
                      </a:lnTo>
                      <a:cubicBezTo>
                        <a:pt x="4788" y="464"/>
                        <a:pt x="3810" y="1"/>
                        <a:pt x="275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6" name="Google Shape;20946;p57"/>
                <p:cNvSpPr/>
                <p:nvPr/>
              </p:nvSpPr>
              <p:spPr>
                <a:xfrm>
                  <a:off x="193382" y="1994954"/>
                  <a:ext cx="188972" cy="42633"/>
                </a:xfrm>
                <a:custGeom>
                  <a:rect b="b" l="l" r="r" t="t"/>
                  <a:pathLst>
                    <a:path extrusionOk="0" h="1237" w="5483">
                      <a:moveTo>
                        <a:pt x="2729" y="1"/>
                      </a:moveTo>
                      <a:cubicBezTo>
                        <a:pt x="1673" y="1"/>
                        <a:pt x="695" y="464"/>
                        <a:pt x="0" y="1236"/>
                      </a:cubicBezTo>
                      <a:lnTo>
                        <a:pt x="5483" y="1236"/>
                      </a:lnTo>
                      <a:cubicBezTo>
                        <a:pt x="4788" y="464"/>
                        <a:pt x="3810" y="1"/>
                        <a:pt x="27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7" name="Google Shape;20947;p57"/>
                <p:cNvSpPr/>
                <p:nvPr/>
              </p:nvSpPr>
              <p:spPr>
                <a:xfrm>
                  <a:off x="722072" y="1971897"/>
                  <a:ext cx="34637" cy="34637"/>
                </a:xfrm>
                <a:custGeom>
                  <a:rect b="b" l="l" r="r" t="t"/>
                  <a:pathLst>
                    <a:path extrusionOk="0" h="1005" w="1005">
                      <a:moveTo>
                        <a:pt x="515" y="1"/>
                      </a:moveTo>
                      <a:cubicBezTo>
                        <a:pt x="232" y="1"/>
                        <a:pt x="1" y="206"/>
                        <a:pt x="1" y="490"/>
                      </a:cubicBezTo>
                      <a:cubicBezTo>
                        <a:pt x="1" y="773"/>
                        <a:pt x="232" y="1004"/>
                        <a:pt x="515" y="1004"/>
                      </a:cubicBezTo>
                      <a:cubicBezTo>
                        <a:pt x="798" y="1004"/>
                        <a:pt x="1004" y="773"/>
                        <a:pt x="1004" y="490"/>
                      </a:cubicBezTo>
                      <a:cubicBezTo>
                        <a:pt x="1004" y="206"/>
                        <a:pt x="798" y="1"/>
                        <a:pt x="51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8" name="Google Shape;20948;p57"/>
                <p:cNvSpPr/>
                <p:nvPr/>
              </p:nvSpPr>
              <p:spPr>
                <a:xfrm>
                  <a:off x="269653" y="1971897"/>
                  <a:ext cx="35533" cy="34637"/>
                </a:xfrm>
                <a:custGeom>
                  <a:rect b="b" l="l" r="r" t="t"/>
                  <a:pathLst>
                    <a:path extrusionOk="0" h="1005" w="1031">
                      <a:moveTo>
                        <a:pt x="516" y="1"/>
                      </a:moveTo>
                      <a:cubicBezTo>
                        <a:pt x="233" y="1"/>
                        <a:pt x="1" y="206"/>
                        <a:pt x="1" y="490"/>
                      </a:cubicBezTo>
                      <a:cubicBezTo>
                        <a:pt x="1" y="773"/>
                        <a:pt x="233" y="1004"/>
                        <a:pt x="516" y="1004"/>
                      </a:cubicBezTo>
                      <a:cubicBezTo>
                        <a:pt x="799" y="1004"/>
                        <a:pt x="1030" y="773"/>
                        <a:pt x="1030" y="490"/>
                      </a:cubicBezTo>
                      <a:cubicBezTo>
                        <a:pt x="1030" y="206"/>
                        <a:pt x="799" y="1"/>
                        <a:pt x="5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9" name="Google Shape;20949;p57"/>
                <p:cNvSpPr/>
                <p:nvPr/>
              </p:nvSpPr>
              <p:spPr>
                <a:xfrm>
                  <a:off x="648456" y="2057956"/>
                  <a:ext cx="59452" cy="107358"/>
                </a:xfrm>
                <a:custGeom>
                  <a:rect b="b" l="l" r="r" t="t"/>
                  <a:pathLst>
                    <a:path extrusionOk="0" h="3115" w="1725">
                      <a:moveTo>
                        <a:pt x="875" y="0"/>
                      </a:moveTo>
                      <a:cubicBezTo>
                        <a:pt x="386" y="0"/>
                        <a:pt x="0" y="695"/>
                        <a:pt x="0" y="1570"/>
                      </a:cubicBezTo>
                      <a:cubicBezTo>
                        <a:pt x="0" y="2420"/>
                        <a:pt x="386" y="3115"/>
                        <a:pt x="875" y="3115"/>
                      </a:cubicBezTo>
                      <a:cubicBezTo>
                        <a:pt x="1339" y="3115"/>
                        <a:pt x="1725" y="2420"/>
                        <a:pt x="1725" y="1570"/>
                      </a:cubicBezTo>
                      <a:cubicBezTo>
                        <a:pt x="1725" y="695"/>
                        <a:pt x="1339" y="0"/>
                        <a:pt x="87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50" name="Google Shape;20950;p57"/>
                <p:cNvSpPr/>
                <p:nvPr/>
              </p:nvSpPr>
              <p:spPr>
                <a:xfrm>
                  <a:off x="193382" y="2057956"/>
                  <a:ext cx="59452" cy="107358"/>
                </a:xfrm>
                <a:custGeom>
                  <a:rect b="b" l="l" r="r" t="t"/>
                  <a:pathLst>
                    <a:path extrusionOk="0" h="3115" w="1725">
                      <a:moveTo>
                        <a:pt x="850" y="0"/>
                      </a:moveTo>
                      <a:cubicBezTo>
                        <a:pt x="386" y="0"/>
                        <a:pt x="0" y="695"/>
                        <a:pt x="0" y="1570"/>
                      </a:cubicBezTo>
                      <a:cubicBezTo>
                        <a:pt x="0" y="2420"/>
                        <a:pt x="386" y="3115"/>
                        <a:pt x="850" y="3115"/>
                      </a:cubicBezTo>
                      <a:cubicBezTo>
                        <a:pt x="1339" y="3115"/>
                        <a:pt x="1725" y="2420"/>
                        <a:pt x="1725" y="1570"/>
                      </a:cubicBezTo>
                      <a:cubicBezTo>
                        <a:pt x="1725" y="695"/>
                        <a:pt x="1339" y="0"/>
                        <a:pt x="8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51" name="Google Shape;20951;p57"/>
                <p:cNvSpPr/>
                <p:nvPr/>
              </p:nvSpPr>
              <p:spPr>
                <a:xfrm>
                  <a:off x="474581" y="3388569"/>
                  <a:ext cx="164157" cy="776221"/>
                </a:xfrm>
                <a:custGeom>
                  <a:rect b="b" l="l" r="r" t="t"/>
                  <a:pathLst>
                    <a:path extrusionOk="0" h="22522" w="4763">
                      <a:moveTo>
                        <a:pt x="1082" y="0"/>
                      </a:moveTo>
                      <a:cubicBezTo>
                        <a:pt x="2394" y="4144"/>
                        <a:pt x="4762" y="14259"/>
                        <a:pt x="0" y="22521"/>
                      </a:cubicBezTo>
                      <a:lnTo>
                        <a:pt x="3836" y="22521"/>
                      </a:lnTo>
                      <a:lnTo>
                        <a:pt x="290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52" name="Google Shape;20952;p57"/>
                <p:cNvSpPr/>
                <p:nvPr/>
              </p:nvSpPr>
              <p:spPr>
                <a:xfrm>
                  <a:off x="435532" y="3411626"/>
                  <a:ext cx="29330" cy="720318"/>
                </a:xfrm>
                <a:custGeom>
                  <a:rect b="b" l="l" r="r" t="t"/>
                  <a:pathLst>
                    <a:path extrusionOk="0" h="20900" w="851">
                      <a:moveTo>
                        <a:pt x="850" y="0"/>
                      </a:moveTo>
                      <a:lnTo>
                        <a:pt x="850" y="0"/>
                      </a:lnTo>
                      <a:cubicBezTo>
                        <a:pt x="722" y="1750"/>
                        <a:pt x="619" y="3475"/>
                        <a:pt x="541" y="5225"/>
                      </a:cubicBezTo>
                      <a:lnTo>
                        <a:pt x="284" y="10450"/>
                      </a:lnTo>
                      <a:lnTo>
                        <a:pt x="104" y="15675"/>
                      </a:lnTo>
                      <a:cubicBezTo>
                        <a:pt x="52" y="17425"/>
                        <a:pt x="27" y="19175"/>
                        <a:pt x="1" y="20900"/>
                      </a:cubicBezTo>
                      <a:cubicBezTo>
                        <a:pt x="130" y="19175"/>
                        <a:pt x="233" y="17425"/>
                        <a:pt x="310" y="15675"/>
                      </a:cubicBezTo>
                      <a:lnTo>
                        <a:pt x="567" y="10450"/>
                      </a:lnTo>
                      <a:lnTo>
                        <a:pt x="747" y="5225"/>
                      </a:lnTo>
                      <a:cubicBezTo>
                        <a:pt x="799" y="3475"/>
                        <a:pt x="825" y="1750"/>
                        <a:pt x="8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0953" name="Google Shape;20953;p57"/>
            <p:cNvGrpSpPr/>
            <p:nvPr/>
          </p:nvGrpSpPr>
          <p:grpSpPr>
            <a:xfrm>
              <a:off x="5105525" y="3015900"/>
              <a:ext cx="4047925" cy="1594750"/>
              <a:chOff x="5172275" y="3015900"/>
              <a:chExt cx="4047925" cy="1594750"/>
            </a:xfrm>
          </p:grpSpPr>
          <p:sp>
            <p:nvSpPr>
              <p:cNvPr id="20954" name="Google Shape;20954;p57"/>
              <p:cNvSpPr/>
              <p:nvPr/>
            </p:nvSpPr>
            <p:spPr>
              <a:xfrm>
                <a:off x="5207150" y="3752250"/>
                <a:ext cx="828625" cy="858400"/>
              </a:xfrm>
              <a:custGeom>
                <a:rect b="b" l="l" r="r" t="t"/>
                <a:pathLst>
                  <a:path extrusionOk="0" h="34336" w="33145">
                    <a:moveTo>
                      <a:pt x="28254" y="1"/>
                    </a:moveTo>
                    <a:cubicBezTo>
                      <a:pt x="25513" y="1"/>
                      <a:pt x="22794" y="981"/>
                      <a:pt x="20674" y="2921"/>
                    </a:cubicBezTo>
                    <a:cubicBezTo>
                      <a:pt x="17047" y="6213"/>
                      <a:pt x="15987" y="11486"/>
                      <a:pt x="18051" y="15922"/>
                    </a:cubicBezTo>
                    <a:cubicBezTo>
                      <a:pt x="17741" y="15811"/>
                      <a:pt x="17418" y="15757"/>
                      <a:pt x="17094" y="15757"/>
                    </a:cubicBezTo>
                    <a:cubicBezTo>
                      <a:pt x="16602" y="15757"/>
                      <a:pt x="16106" y="15881"/>
                      <a:pt x="15652" y="16117"/>
                    </a:cubicBezTo>
                    <a:cubicBezTo>
                      <a:pt x="14927" y="16508"/>
                      <a:pt x="14369" y="17205"/>
                      <a:pt x="14173" y="18014"/>
                    </a:cubicBezTo>
                    <a:cubicBezTo>
                      <a:pt x="12983" y="17502"/>
                      <a:pt x="11740" y="17258"/>
                      <a:pt x="10514" y="17258"/>
                    </a:cubicBezTo>
                    <a:cubicBezTo>
                      <a:pt x="7199" y="17258"/>
                      <a:pt x="4007" y="19040"/>
                      <a:pt x="2316" y="22115"/>
                    </a:cubicBezTo>
                    <a:cubicBezTo>
                      <a:pt x="1" y="26328"/>
                      <a:pt x="1284" y="31629"/>
                      <a:pt x="5246" y="34335"/>
                    </a:cubicBezTo>
                    <a:lnTo>
                      <a:pt x="18581" y="34335"/>
                    </a:lnTo>
                    <a:cubicBezTo>
                      <a:pt x="13499" y="30163"/>
                      <a:pt x="15524" y="22634"/>
                      <a:pt x="24710" y="22634"/>
                    </a:cubicBezTo>
                    <a:cubicBezTo>
                      <a:pt x="26213" y="22634"/>
                      <a:pt x="27909" y="22836"/>
                      <a:pt x="29797" y="23287"/>
                    </a:cubicBezTo>
                    <a:cubicBezTo>
                      <a:pt x="26449" y="19074"/>
                      <a:pt x="31387" y="17512"/>
                      <a:pt x="33145" y="17121"/>
                    </a:cubicBezTo>
                    <a:cubicBezTo>
                      <a:pt x="18275" y="17121"/>
                      <a:pt x="19084" y="968"/>
                      <a:pt x="28904" y="47"/>
                    </a:cubicBezTo>
                    <a:lnTo>
                      <a:pt x="28904" y="19"/>
                    </a:lnTo>
                    <a:cubicBezTo>
                      <a:pt x="28688" y="7"/>
                      <a:pt x="28471" y="1"/>
                      <a:pt x="282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5" name="Google Shape;20955;p57"/>
              <p:cNvSpPr/>
              <p:nvPr/>
            </p:nvSpPr>
            <p:spPr>
              <a:xfrm>
                <a:off x="7559750" y="3142475"/>
                <a:ext cx="45350" cy="28525"/>
              </a:xfrm>
              <a:custGeom>
                <a:rect b="b" l="l" r="r" t="t"/>
                <a:pathLst>
                  <a:path extrusionOk="0" h="1141" w="1814">
                    <a:moveTo>
                      <a:pt x="1283" y="0"/>
                    </a:moveTo>
                    <a:cubicBezTo>
                      <a:pt x="1026" y="0"/>
                      <a:pt x="748" y="57"/>
                      <a:pt x="530" y="166"/>
                    </a:cubicBezTo>
                    <a:cubicBezTo>
                      <a:pt x="168" y="333"/>
                      <a:pt x="84" y="584"/>
                      <a:pt x="0" y="919"/>
                    </a:cubicBezTo>
                    <a:cubicBezTo>
                      <a:pt x="221" y="1048"/>
                      <a:pt x="393" y="1140"/>
                      <a:pt x="597" y="1140"/>
                    </a:cubicBezTo>
                    <a:cubicBezTo>
                      <a:pt x="702" y="1140"/>
                      <a:pt x="816" y="1116"/>
                      <a:pt x="949" y="1059"/>
                    </a:cubicBezTo>
                    <a:cubicBezTo>
                      <a:pt x="1339" y="863"/>
                      <a:pt x="1758" y="473"/>
                      <a:pt x="1814" y="110"/>
                    </a:cubicBezTo>
                    <a:cubicBezTo>
                      <a:pt x="1678" y="36"/>
                      <a:pt x="1487" y="0"/>
                      <a:pt x="1283" y="0"/>
                    </a:cubicBezTo>
                    <a:close/>
                  </a:path>
                </a:pathLst>
              </a:custGeom>
              <a:solidFill>
                <a:srgbClr val="ABC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6" name="Google Shape;20956;p57"/>
              <p:cNvSpPr/>
              <p:nvPr/>
            </p:nvSpPr>
            <p:spPr>
              <a:xfrm>
                <a:off x="7545800" y="3261000"/>
                <a:ext cx="39075" cy="35800"/>
              </a:xfrm>
              <a:custGeom>
                <a:rect b="b" l="l" r="r" t="t"/>
                <a:pathLst>
                  <a:path extrusionOk="0" h="1432" w="1563">
                    <a:moveTo>
                      <a:pt x="449" y="0"/>
                    </a:moveTo>
                    <a:cubicBezTo>
                      <a:pt x="332" y="0"/>
                      <a:pt x="212" y="24"/>
                      <a:pt x="84" y="56"/>
                    </a:cubicBezTo>
                    <a:cubicBezTo>
                      <a:pt x="28" y="391"/>
                      <a:pt x="0" y="670"/>
                      <a:pt x="307" y="949"/>
                    </a:cubicBezTo>
                    <a:cubicBezTo>
                      <a:pt x="582" y="1224"/>
                      <a:pt x="1036" y="1432"/>
                      <a:pt x="1389" y="1432"/>
                    </a:cubicBezTo>
                    <a:cubicBezTo>
                      <a:pt x="1430" y="1432"/>
                      <a:pt x="1469" y="1429"/>
                      <a:pt x="1507" y="1423"/>
                    </a:cubicBezTo>
                    <a:cubicBezTo>
                      <a:pt x="1563" y="1060"/>
                      <a:pt x="1311" y="530"/>
                      <a:pt x="1005" y="251"/>
                    </a:cubicBezTo>
                    <a:cubicBezTo>
                      <a:pt x="815" y="62"/>
                      <a:pt x="637" y="0"/>
                      <a:pt x="449" y="0"/>
                    </a:cubicBezTo>
                    <a:close/>
                  </a:path>
                </a:pathLst>
              </a:custGeom>
              <a:solidFill>
                <a:srgbClr val="ABC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7" name="Google Shape;20957;p57"/>
              <p:cNvSpPr/>
              <p:nvPr/>
            </p:nvSpPr>
            <p:spPr>
              <a:xfrm>
                <a:off x="7856050" y="3358150"/>
                <a:ext cx="1038000" cy="933750"/>
              </a:xfrm>
              <a:custGeom>
                <a:rect b="b" l="l" r="r" t="t"/>
                <a:pathLst>
                  <a:path extrusionOk="0" h="37350" w="41520">
                    <a:moveTo>
                      <a:pt x="27556" y="1"/>
                    </a:moveTo>
                    <a:cubicBezTo>
                      <a:pt x="21511" y="1"/>
                      <a:pt x="15198" y="9537"/>
                      <a:pt x="18726" y="16592"/>
                    </a:cubicBezTo>
                    <a:cubicBezTo>
                      <a:pt x="17584" y="15568"/>
                      <a:pt x="16599" y="15090"/>
                      <a:pt x="15801" y="15090"/>
                    </a:cubicBezTo>
                    <a:cubicBezTo>
                      <a:pt x="14122" y="15090"/>
                      <a:pt x="13272" y="17203"/>
                      <a:pt x="13536" y="20777"/>
                    </a:cubicBezTo>
                    <a:cubicBezTo>
                      <a:pt x="11672" y="15969"/>
                      <a:pt x="9406" y="14111"/>
                      <a:pt x="7705" y="14111"/>
                    </a:cubicBezTo>
                    <a:cubicBezTo>
                      <a:pt x="5715" y="14111"/>
                      <a:pt x="4500" y="16656"/>
                      <a:pt x="5613" y="19996"/>
                    </a:cubicBezTo>
                    <a:cubicBezTo>
                      <a:pt x="4969" y="19489"/>
                      <a:pt x="4265" y="19250"/>
                      <a:pt x="3619" y="19250"/>
                    </a:cubicBezTo>
                    <a:cubicBezTo>
                      <a:pt x="1493" y="19250"/>
                      <a:pt x="0" y="21837"/>
                      <a:pt x="3381" y="25966"/>
                    </a:cubicBezTo>
                    <a:lnTo>
                      <a:pt x="17833" y="35564"/>
                    </a:lnTo>
                    <a:cubicBezTo>
                      <a:pt x="18757" y="36713"/>
                      <a:pt x="20164" y="37349"/>
                      <a:pt x="21599" y="37349"/>
                    </a:cubicBezTo>
                    <a:cubicBezTo>
                      <a:pt x="22114" y="37349"/>
                      <a:pt x="22633" y="37268"/>
                      <a:pt x="23134" y="37098"/>
                    </a:cubicBezTo>
                    <a:cubicBezTo>
                      <a:pt x="25059" y="36428"/>
                      <a:pt x="26370" y="34671"/>
                      <a:pt x="26426" y="32606"/>
                    </a:cubicBezTo>
                    <a:cubicBezTo>
                      <a:pt x="27125" y="32732"/>
                      <a:pt x="27821" y="32793"/>
                      <a:pt x="28510" y="32793"/>
                    </a:cubicBezTo>
                    <a:cubicBezTo>
                      <a:pt x="33481" y="32793"/>
                      <a:pt x="38008" y="29622"/>
                      <a:pt x="39650" y="24795"/>
                    </a:cubicBezTo>
                    <a:cubicBezTo>
                      <a:pt x="41519" y="19271"/>
                      <a:pt x="39092" y="13216"/>
                      <a:pt x="33903" y="10510"/>
                    </a:cubicBezTo>
                    <a:cubicBezTo>
                      <a:pt x="34656" y="7665"/>
                      <a:pt x="34014" y="4735"/>
                      <a:pt x="32368" y="2531"/>
                    </a:cubicBezTo>
                    <a:cubicBezTo>
                      <a:pt x="30935" y="755"/>
                      <a:pt x="29256" y="1"/>
                      <a:pt x="27556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8" name="Google Shape;20958;p57"/>
              <p:cNvSpPr/>
              <p:nvPr/>
            </p:nvSpPr>
            <p:spPr>
              <a:xfrm>
                <a:off x="7578725" y="3305150"/>
                <a:ext cx="1086550" cy="702175"/>
              </a:xfrm>
              <a:custGeom>
                <a:rect b="b" l="l" r="r" t="t"/>
                <a:pathLst>
                  <a:path extrusionOk="0" h="28087" w="43462">
                    <a:moveTo>
                      <a:pt x="18227" y="1"/>
                    </a:moveTo>
                    <a:cubicBezTo>
                      <a:pt x="13420" y="1"/>
                      <a:pt x="8517" y="7622"/>
                      <a:pt x="12465" y="15922"/>
                    </a:cubicBezTo>
                    <a:cubicBezTo>
                      <a:pt x="11263" y="14119"/>
                      <a:pt x="10425" y="13432"/>
                      <a:pt x="9893" y="13432"/>
                    </a:cubicBezTo>
                    <a:cubicBezTo>
                      <a:pt x="9142" y="13432"/>
                      <a:pt x="9002" y="14805"/>
                      <a:pt x="9313" y="16341"/>
                    </a:cubicBezTo>
                    <a:cubicBezTo>
                      <a:pt x="6935" y="13541"/>
                      <a:pt x="5011" y="12487"/>
                      <a:pt x="3602" y="12487"/>
                    </a:cubicBezTo>
                    <a:cubicBezTo>
                      <a:pt x="729" y="12487"/>
                      <a:pt x="1" y="16871"/>
                      <a:pt x="1947" y="19772"/>
                    </a:cubicBezTo>
                    <a:lnTo>
                      <a:pt x="14474" y="28086"/>
                    </a:lnTo>
                    <a:cubicBezTo>
                      <a:pt x="11093" y="23957"/>
                      <a:pt x="12586" y="21370"/>
                      <a:pt x="14712" y="21370"/>
                    </a:cubicBezTo>
                    <a:cubicBezTo>
                      <a:pt x="15358" y="21370"/>
                      <a:pt x="16062" y="21609"/>
                      <a:pt x="16706" y="22116"/>
                    </a:cubicBezTo>
                    <a:cubicBezTo>
                      <a:pt x="15593" y="18776"/>
                      <a:pt x="16808" y="16231"/>
                      <a:pt x="18798" y="16231"/>
                    </a:cubicBezTo>
                    <a:cubicBezTo>
                      <a:pt x="20499" y="16231"/>
                      <a:pt x="22765" y="18089"/>
                      <a:pt x="24629" y="22897"/>
                    </a:cubicBezTo>
                    <a:cubicBezTo>
                      <a:pt x="24365" y="19323"/>
                      <a:pt x="25215" y="17210"/>
                      <a:pt x="26894" y="17210"/>
                    </a:cubicBezTo>
                    <a:cubicBezTo>
                      <a:pt x="27692" y="17210"/>
                      <a:pt x="28677" y="17688"/>
                      <a:pt x="29819" y="18712"/>
                    </a:cubicBezTo>
                    <a:cubicBezTo>
                      <a:pt x="26291" y="11657"/>
                      <a:pt x="32604" y="2121"/>
                      <a:pt x="38649" y="2121"/>
                    </a:cubicBezTo>
                    <a:cubicBezTo>
                      <a:pt x="40349" y="2121"/>
                      <a:pt x="42028" y="2875"/>
                      <a:pt x="43461" y="4651"/>
                    </a:cubicBezTo>
                    <a:cubicBezTo>
                      <a:pt x="42317" y="3089"/>
                      <a:pt x="40699" y="1889"/>
                      <a:pt x="38746" y="1275"/>
                    </a:cubicBezTo>
                    <a:cubicBezTo>
                      <a:pt x="37793" y="971"/>
                      <a:pt x="36827" y="825"/>
                      <a:pt x="35876" y="825"/>
                    </a:cubicBezTo>
                    <a:cubicBezTo>
                      <a:pt x="32041" y="825"/>
                      <a:pt x="28465" y="3188"/>
                      <a:pt x="27057" y="6967"/>
                    </a:cubicBezTo>
                    <a:cubicBezTo>
                      <a:pt x="26750" y="6381"/>
                      <a:pt x="26136" y="6046"/>
                      <a:pt x="25466" y="6046"/>
                    </a:cubicBezTo>
                    <a:cubicBezTo>
                      <a:pt x="24825" y="6046"/>
                      <a:pt x="24211" y="6437"/>
                      <a:pt x="23932" y="7023"/>
                    </a:cubicBezTo>
                    <a:cubicBezTo>
                      <a:pt x="23876" y="5349"/>
                      <a:pt x="23346" y="3786"/>
                      <a:pt x="22453" y="2475"/>
                    </a:cubicBezTo>
                    <a:cubicBezTo>
                      <a:pt x="21239" y="754"/>
                      <a:pt x="19738" y="1"/>
                      <a:pt x="18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9" name="Google Shape;20959;p57"/>
              <p:cNvSpPr/>
              <p:nvPr/>
            </p:nvSpPr>
            <p:spPr>
              <a:xfrm>
                <a:off x="7352600" y="3270550"/>
                <a:ext cx="787475" cy="528925"/>
              </a:xfrm>
              <a:custGeom>
                <a:rect b="b" l="l" r="r" t="t"/>
                <a:pathLst>
                  <a:path extrusionOk="0" h="21157" w="31499">
                    <a:moveTo>
                      <a:pt x="24213" y="1"/>
                    </a:moveTo>
                    <a:cubicBezTo>
                      <a:pt x="20504" y="1"/>
                      <a:pt x="17135" y="2392"/>
                      <a:pt x="15931" y="5979"/>
                    </a:cubicBezTo>
                    <a:cubicBezTo>
                      <a:pt x="15689" y="5689"/>
                      <a:pt x="15335" y="5539"/>
                      <a:pt x="14983" y="5539"/>
                    </a:cubicBezTo>
                    <a:cubicBezTo>
                      <a:pt x="14725" y="5539"/>
                      <a:pt x="14469" y="5619"/>
                      <a:pt x="14257" y="5784"/>
                    </a:cubicBezTo>
                    <a:cubicBezTo>
                      <a:pt x="13699" y="6147"/>
                      <a:pt x="13587" y="6900"/>
                      <a:pt x="13922" y="7458"/>
                    </a:cubicBezTo>
                    <a:cubicBezTo>
                      <a:pt x="12545" y="5463"/>
                      <a:pt x="10318" y="4384"/>
                      <a:pt x="8049" y="4384"/>
                    </a:cubicBezTo>
                    <a:cubicBezTo>
                      <a:pt x="6732" y="4384"/>
                      <a:pt x="5401" y="4747"/>
                      <a:pt x="4213" y="5505"/>
                    </a:cubicBezTo>
                    <a:cubicBezTo>
                      <a:pt x="977" y="7625"/>
                      <a:pt x="0" y="11894"/>
                      <a:pt x="1981" y="15186"/>
                    </a:cubicBezTo>
                    <a:lnTo>
                      <a:pt x="10992" y="21156"/>
                    </a:lnTo>
                    <a:cubicBezTo>
                      <a:pt x="9046" y="18255"/>
                      <a:pt x="9774" y="13871"/>
                      <a:pt x="12647" y="13871"/>
                    </a:cubicBezTo>
                    <a:cubicBezTo>
                      <a:pt x="14056" y="13871"/>
                      <a:pt x="15980" y="14925"/>
                      <a:pt x="18358" y="17725"/>
                    </a:cubicBezTo>
                    <a:cubicBezTo>
                      <a:pt x="18047" y="16189"/>
                      <a:pt x="18187" y="14816"/>
                      <a:pt x="18938" y="14816"/>
                    </a:cubicBezTo>
                    <a:cubicBezTo>
                      <a:pt x="19470" y="14816"/>
                      <a:pt x="20308" y="15503"/>
                      <a:pt x="21510" y="17306"/>
                    </a:cubicBezTo>
                    <a:cubicBezTo>
                      <a:pt x="17562" y="9006"/>
                      <a:pt x="22465" y="1385"/>
                      <a:pt x="27272" y="1385"/>
                    </a:cubicBezTo>
                    <a:cubicBezTo>
                      <a:pt x="28783" y="1385"/>
                      <a:pt x="30284" y="2138"/>
                      <a:pt x="31498" y="3859"/>
                    </a:cubicBezTo>
                    <a:cubicBezTo>
                      <a:pt x="30159" y="1850"/>
                      <a:pt x="27983" y="427"/>
                      <a:pt x="25472" y="93"/>
                    </a:cubicBezTo>
                    <a:cubicBezTo>
                      <a:pt x="25050" y="31"/>
                      <a:pt x="24629" y="1"/>
                      <a:pt x="2421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0" name="Google Shape;20960;p57"/>
              <p:cNvSpPr/>
              <p:nvPr/>
            </p:nvSpPr>
            <p:spPr>
              <a:xfrm>
                <a:off x="7840825" y="3533000"/>
                <a:ext cx="62800" cy="76050"/>
              </a:xfrm>
              <a:custGeom>
                <a:rect b="b" l="l" r="r" t="t"/>
                <a:pathLst>
                  <a:path extrusionOk="0" h="3042" w="2512">
                    <a:moveTo>
                      <a:pt x="2260" y="1"/>
                    </a:moveTo>
                    <a:lnTo>
                      <a:pt x="2260" y="1"/>
                    </a:lnTo>
                    <a:cubicBezTo>
                      <a:pt x="1591" y="29"/>
                      <a:pt x="782" y="698"/>
                      <a:pt x="391" y="1340"/>
                    </a:cubicBezTo>
                    <a:cubicBezTo>
                      <a:pt x="0" y="2010"/>
                      <a:pt x="112" y="2456"/>
                      <a:pt x="391" y="3042"/>
                    </a:cubicBezTo>
                    <a:cubicBezTo>
                      <a:pt x="1033" y="3014"/>
                      <a:pt x="1507" y="2930"/>
                      <a:pt x="1898" y="2261"/>
                    </a:cubicBezTo>
                    <a:cubicBezTo>
                      <a:pt x="2288" y="1619"/>
                      <a:pt x="2511" y="587"/>
                      <a:pt x="22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1" name="Google Shape;20961;p57"/>
              <p:cNvSpPr/>
              <p:nvPr/>
            </p:nvSpPr>
            <p:spPr>
              <a:xfrm>
                <a:off x="7853375" y="3597125"/>
                <a:ext cx="63500" cy="31525"/>
              </a:xfrm>
              <a:custGeom>
                <a:rect b="b" l="l" r="r" t="t"/>
                <a:pathLst>
                  <a:path extrusionOk="0" h="1261" w="2540">
                    <a:moveTo>
                      <a:pt x="1080" y="0"/>
                    </a:moveTo>
                    <a:cubicBezTo>
                      <a:pt x="1045" y="0"/>
                      <a:pt x="1011" y="1"/>
                      <a:pt x="977" y="3"/>
                    </a:cubicBezTo>
                    <a:cubicBezTo>
                      <a:pt x="447" y="58"/>
                      <a:pt x="252" y="310"/>
                      <a:pt x="1" y="700"/>
                    </a:cubicBezTo>
                    <a:cubicBezTo>
                      <a:pt x="290" y="1042"/>
                      <a:pt x="505" y="1260"/>
                      <a:pt x="998" y="1260"/>
                    </a:cubicBezTo>
                    <a:cubicBezTo>
                      <a:pt x="1027" y="1260"/>
                      <a:pt x="1057" y="1260"/>
                      <a:pt x="1089" y="1258"/>
                    </a:cubicBezTo>
                    <a:cubicBezTo>
                      <a:pt x="1619" y="1202"/>
                      <a:pt x="2288" y="923"/>
                      <a:pt x="2539" y="505"/>
                    </a:cubicBezTo>
                    <a:cubicBezTo>
                      <a:pt x="2252" y="191"/>
                      <a:pt x="1597" y="0"/>
                      <a:pt x="10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2" name="Google Shape;20962;p57"/>
              <p:cNvSpPr/>
              <p:nvPr/>
            </p:nvSpPr>
            <p:spPr>
              <a:xfrm>
                <a:off x="7891750" y="3632725"/>
                <a:ext cx="62100" cy="32500"/>
              </a:xfrm>
              <a:custGeom>
                <a:rect b="b" l="l" r="r" t="t"/>
                <a:pathLst>
                  <a:path extrusionOk="0" h="1300" w="2484">
                    <a:moveTo>
                      <a:pt x="882" y="0"/>
                    </a:moveTo>
                    <a:cubicBezTo>
                      <a:pt x="512" y="0"/>
                      <a:pt x="275" y="196"/>
                      <a:pt x="0" y="448"/>
                    </a:cubicBezTo>
                    <a:cubicBezTo>
                      <a:pt x="195" y="866"/>
                      <a:pt x="363" y="1145"/>
                      <a:pt x="893" y="1257"/>
                    </a:cubicBezTo>
                    <a:cubicBezTo>
                      <a:pt x="1028" y="1285"/>
                      <a:pt x="1175" y="1299"/>
                      <a:pt x="1325" y="1299"/>
                    </a:cubicBezTo>
                    <a:cubicBezTo>
                      <a:pt x="1766" y="1299"/>
                      <a:pt x="2233" y="1179"/>
                      <a:pt x="2483" y="950"/>
                    </a:cubicBezTo>
                    <a:cubicBezTo>
                      <a:pt x="2316" y="532"/>
                      <a:pt x="1674" y="141"/>
                      <a:pt x="1144" y="29"/>
                    </a:cubicBezTo>
                    <a:cubicBezTo>
                      <a:pt x="1049" y="9"/>
                      <a:pt x="963" y="0"/>
                      <a:pt x="8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3" name="Google Shape;20963;p57"/>
              <p:cNvSpPr/>
              <p:nvPr/>
            </p:nvSpPr>
            <p:spPr>
              <a:xfrm>
                <a:off x="7929400" y="3606175"/>
                <a:ext cx="42575" cy="21025"/>
              </a:xfrm>
              <a:custGeom>
                <a:rect b="b" l="l" r="r" t="t"/>
                <a:pathLst>
                  <a:path extrusionOk="0" h="841" w="1703">
                    <a:moveTo>
                      <a:pt x="751" y="0"/>
                    </a:moveTo>
                    <a:cubicBezTo>
                      <a:pt x="724" y="0"/>
                      <a:pt x="697" y="1"/>
                      <a:pt x="670" y="3"/>
                    </a:cubicBezTo>
                    <a:cubicBezTo>
                      <a:pt x="308" y="3"/>
                      <a:pt x="168" y="199"/>
                      <a:pt x="1" y="450"/>
                    </a:cubicBezTo>
                    <a:cubicBezTo>
                      <a:pt x="196" y="701"/>
                      <a:pt x="363" y="840"/>
                      <a:pt x="698" y="840"/>
                    </a:cubicBezTo>
                    <a:cubicBezTo>
                      <a:pt x="1061" y="812"/>
                      <a:pt x="1535" y="645"/>
                      <a:pt x="1703" y="394"/>
                    </a:cubicBezTo>
                    <a:cubicBezTo>
                      <a:pt x="1521" y="161"/>
                      <a:pt x="1101" y="0"/>
                      <a:pt x="7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4" name="Google Shape;20964;p57"/>
              <p:cNvSpPr/>
              <p:nvPr/>
            </p:nvSpPr>
            <p:spPr>
              <a:xfrm>
                <a:off x="7914750" y="3534900"/>
                <a:ext cx="32825" cy="30975"/>
              </a:xfrm>
              <a:custGeom>
                <a:rect b="b" l="l" r="r" t="t"/>
                <a:pathLst>
                  <a:path extrusionOk="0" h="1239" w="1313">
                    <a:moveTo>
                      <a:pt x="1155" y="0"/>
                    </a:moveTo>
                    <a:cubicBezTo>
                      <a:pt x="858" y="0"/>
                      <a:pt x="477" y="202"/>
                      <a:pt x="252" y="427"/>
                    </a:cubicBezTo>
                    <a:cubicBezTo>
                      <a:pt x="1" y="678"/>
                      <a:pt x="29" y="929"/>
                      <a:pt x="84" y="1208"/>
                    </a:cubicBezTo>
                    <a:cubicBezTo>
                      <a:pt x="183" y="1226"/>
                      <a:pt x="273" y="1238"/>
                      <a:pt x="357" y="1238"/>
                    </a:cubicBezTo>
                    <a:cubicBezTo>
                      <a:pt x="537" y="1238"/>
                      <a:pt x="695" y="1184"/>
                      <a:pt x="866" y="1013"/>
                    </a:cubicBezTo>
                    <a:cubicBezTo>
                      <a:pt x="1117" y="762"/>
                      <a:pt x="1312" y="316"/>
                      <a:pt x="1256" y="9"/>
                    </a:cubicBezTo>
                    <a:cubicBezTo>
                      <a:pt x="1224" y="3"/>
                      <a:pt x="1190" y="0"/>
                      <a:pt x="11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5" name="Google Shape;20965;p57"/>
              <p:cNvSpPr/>
              <p:nvPr/>
            </p:nvSpPr>
            <p:spPr>
              <a:xfrm>
                <a:off x="8046575" y="3643900"/>
                <a:ext cx="43975" cy="85825"/>
              </a:xfrm>
              <a:custGeom>
                <a:rect b="b" l="l" r="r" t="t"/>
                <a:pathLst>
                  <a:path extrusionOk="0" h="3433" w="1759">
                    <a:moveTo>
                      <a:pt x="810" y="1"/>
                    </a:moveTo>
                    <a:cubicBezTo>
                      <a:pt x="308" y="364"/>
                      <a:pt x="1" y="1340"/>
                      <a:pt x="29" y="2065"/>
                    </a:cubicBezTo>
                    <a:cubicBezTo>
                      <a:pt x="57" y="2791"/>
                      <a:pt x="391" y="3098"/>
                      <a:pt x="921" y="3432"/>
                    </a:cubicBezTo>
                    <a:cubicBezTo>
                      <a:pt x="1424" y="3070"/>
                      <a:pt x="1758" y="2735"/>
                      <a:pt x="1730" y="2010"/>
                    </a:cubicBezTo>
                    <a:cubicBezTo>
                      <a:pt x="1703" y="1284"/>
                      <a:pt x="1340" y="336"/>
                      <a:pt x="8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6" name="Google Shape;20966;p57"/>
              <p:cNvSpPr/>
              <p:nvPr/>
            </p:nvSpPr>
            <p:spPr>
              <a:xfrm>
                <a:off x="8074475" y="3694450"/>
                <a:ext cx="49550" cy="40875"/>
              </a:xfrm>
              <a:custGeom>
                <a:rect b="b" l="l" r="r" t="t"/>
                <a:pathLst>
                  <a:path extrusionOk="0" h="1635" w="1982">
                    <a:moveTo>
                      <a:pt x="1663" y="1"/>
                    </a:moveTo>
                    <a:cubicBezTo>
                      <a:pt x="1266" y="1"/>
                      <a:pt x="778" y="191"/>
                      <a:pt x="447" y="434"/>
                    </a:cubicBezTo>
                    <a:cubicBezTo>
                      <a:pt x="29" y="769"/>
                      <a:pt x="1" y="1076"/>
                      <a:pt x="29" y="1522"/>
                    </a:cubicBezTo>
                    <a:cubicBezTo>
                      <a:pt x="224" y="1587"/>
                      <a:pt x="402" y="1634"/>
                      <a:pt x="576" y="1634"/>
                    </a:cubicBezTo>
                    <a:cubicBezTo>
                      <a:pt x="773" y="1634"/>
                      <a:pt x="965" y="1574"/>
                      <a:pt x="1172" y="1410"/>
                    </a:cubicBezTo>
                    <a:cubicBezTo>
                      <a:pt x="1591" y="1076"/>
                      <a:pt x="1982" y="490"/>
                      <a:pt x="1954" y="43"/>
                    </a:cubicBezTo>
                    <a:cubicBezTo>
                      <a:pt x="1866" y="14"/>
                      <a:pt x="1768" y="1"/>
                      <a:pt x="16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7" name="Google Shape;20967;p57"/>
              <p:cNvSpPr/>
              <p:nvPr/>
            </p:nvSpPr>
            <p:spPr>
              <a:xfrm>
                <a:off x="7983800" y="3685050"/>
                <a:ext cx="31425" cy="60725"/>
              </a:xfrm>
              <a:custGeom>
                <a:rect b="b" l="l" r="r" t="t"/>
                <a:pathLst>
                  <a:path extrusionOk="0" h="2429" w="1257">
                    <a:moveTo>
                      <a:pt x="503" y="1"/>
                    </a:moveTo>
                    <a:cubicBezTo>
                      <a:pt x="168" y="280"/>
                      <a:pt x="1" y="977"/>
                      <a:pt x="29" y="1508"/>
                    </a:cubicBezTo>
                    <a:cubicBezTo>
                      <a:pt x="85" y="2010"/>
                      <a:pt x="336" y="2205"/>
                      <a:pt x="698" y="2428"/>
                    </a:cubicBezTo>
                    <a:cubicBezTo>
                      <a:pt x="1033" y="2149"/>
                      <a:pt x="1256" y="1926"/>
                      <a:pt x="1228" y="1396"/>
                    </a:cubicBezTo>
                    <a:cubicBezTo>
                      <a:pt x="1173" y="894"/>
                      <a:pt x="894" y="224"/>
                      <a:pt x="5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8" name="Google Shape;20968;p57"/>
              <p:cNvSpPr/>
              <p:nvPr/>
            </p:nvSpPr>
            <p:spPr>
              <a:xfrm>
                <a:off x="8125400" y="3717850"/>
                <a:ext cx="32800" cy="26625"/>
              </a:xfrm>
              <a:custGeom>
                <a:rect b="b" l="l" r="r" t="t"/>
                <a:pathLst>
                  <a:path extrusionOk="0" h="1065" w="1312">
                    <a:moveTo>
                      <a:pt x="1101" y="0"/>
                    </a:moveTo>
                    <a:cubicBezTo>
                      <a:pt x="840" y="0"/>
                      <a:pt x="523" y="106"/>
                      <a:pt x="307" y="279"/>
                    </a:cubicBezTo>
                    <a:cubicBezTo>
                      <a:pt x="28" y="474"/>
                      <a:pt x="0" y="698"/>
                      <a:pt x="0" y="977"/>
                    </a:cubicBezTo>
                    <a:cubicBezTo>
                      <a:pt x="133" y="1030"/>
                      <a:pt x="247" y="1064"/>
                      <a:pt x="361" y="1064"/>
                    </a:cubicBezTo>
                    <a:cubicBezTo>
                      <a:pt x="485" y="1064"/>
                      <a:pt x="608" y="1023"/>
                      <a:pt x="754" y="921"/>
                    </a:cubicBezTo>
                    <a:cubicBezTo>
                      <a:pt x="1033" y="726"/>
                      <a:pt x="1312" y="335"/>
                      <a:pt x="1312" y="28"/>
                    </a:cubicBezTo>
                    <a:cubicBezTo>
                      <a:pt x="1249" y="9"/>
                      <a:pt x="1177" y="0"/>
                      <a:pt x="1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9" name="Google Shape;20969;p57"/>
              <p:cNvSpPr/>
              <p:nvPr/>
            </p:nvSpPr>
            <p:spPr>
              <a:xfrm>
                <a:off x="7944750" y="3737000"/>
                <a:ext cx="36300" cy="24600"/>
              </a:xfrm>
              <a:custGeom>
                <a:rect b="b" l="l" r="r" t="t"/>
                <a:pathLst>
                  <a:path extrusionOk="0" h="984" w="1452">
                    <a:moveTo>
                      <a:pt x="351" y="1"/>
                    </a:moveTo>
                    <a:cubicBezTo>
                      <a:pt x="220" y="1"/>
                      <a:pt x="98" y="22"/>
                      <a:pt x="0" y="71"/>
                    </a:cubicBezTo>
                    <a:cubicBezTo>
                      <a:pt x="56" y="378"/>
                      <a:pt x="363" y="741"/>
                      <a:pt x="670" y="880"/>
                    </a:cubicBezTo>
                    <a:cubicBezTo>
                      <a:pt x="803" y="953"/>
                      <a:pt x="915" y="983"/>
                      <a:pt x="1022" y="983"/>
                    </a:cubicBezTo>
                    <a:cubicBezTo>
                      <a:pt x="1162" y="983"/>
                      <a:pt x="1293" y="931"/>
                      <a:pt x="1451" y="852"/>
                    </a:cubicBezTo>
                    <a:cubicBezTo>
                      <a:pt x="1395" y="573"/>
                      <a:pt x="1368" y="350"/>
                      <a:pt x="1061" y="183"/>
                    </a:cubicBezTo>
                    <a:cubicBezTo>
                      <a:pt x="861" y="74"/>
                      <a:pt x="592" y="1"/>
                      <a:pt x="3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0" name="Google Shape;20970;p57"/>
              <p:cNvSpPr/>
              <p:nvPr/>
            </p:nvSpPr>
            <p:spPr>
              <a:xfrm>
                <a:off x="7651800" y="3555325"/>
                <a:ext cx="43975" cy="86525"/>
              </a:xfrm>
              <a:custGeom>
                <a:rect b="b" l="l" r="r" t="t"/>
                <a:pathLst>
                  <a:path extrusionOk="0" h="3461" w="1759">
                    <a:moveTo>
                      <a:pt x="810" y="1"/>
                    </a:moveTo>
                    <a:cubicBezTo>
                      <a:pt x="308" y="391"/>
                      <a:pt x="1" y="1340"/>
                      <a:pt x="29" y="2093"/>
                    </a:cubicBezTo>
                    <a:cubicBezTo>
                      <a:pt x="57" y="2819"/>
                      <a:pt x="419" y="3098"/>
                      <a:pt x="922" y="3460"/>
                    </a:cubicBezTo>
                    <a:cubicBezTo>
                      <a:pt x="1424" y="3070"/>
                      <a:pt x="1758" y="2763"/>
                      <a:pt x="1731" y="2037"/>
                    </a:cubicBezTo>
                    <a:cubicBezTo>
                      <a:pt x="1703" y="1312"/>
                      <a:pt x="1340" y="336"/>
                      <a:pt x="810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1" name="Google Shape;20971;p57"/>
              <p:cNvSpPr/>
              <p:nvPr/>
            </p:nvSpPr>
            <p:spPr>
              <a:xfrm>
                <a:off x="7679700" y="3606225"/>
                <a:ext cx="49550" cy="40525"/>
              </a:xfrm>
              <a:custGeom>
                <a:rect b="b" l="l" r="r" t="t"/>
                <a:pathLst>
                  <a:path extrusionOk="0" h="1621" w="1982">
                    <a:moveTo>
                      <a:pt x="1708" y="0"/>
                    </a:moveTo>
                    <a:cubicBezTo>
                      <a:pt x="1304" y="0"/>
                      <a:pt x="791" y="196"/>
                      <a:pt x="447" y="448"/>
                    </a:cubicBezTo>
                    <a:cubicBezTo>
                      <a:pt x="29" y="755"/>
                      <a:pt x="1" y="1089"/>
                      <a:pt x="29" y="1508"/>
                    </a:cubicBezTo>
                    <a:cubicBezTo>
                      <a:pt x="225" y="1573"/>
                      <a:pt x="402" y="1620"/>
                      <a:pt x="576" y="1620"/>
                    </a:cubicBezTo>
                    <a:cubicBezTo>
                      <a:pt x="773" y="1620"/>
                      <a:pt x="965" y="1560"/>
                      <a:pt x="1173" y="1396"/>
                    </a:cubicBezTo>
                    <a:cubicBezTo>
                      <a:pt x="1591" y="1089"/>
                      <a:pt x="1982" y="476"/>
                      <a:pt x="1954" y="29"/>
                    </a:cubicBezTo>
                    <a:cubicBezTo>
                      <a:pt x="1879" y="9"/>
                      <a:pt x="1796" y="0"/>
                      <a:pt x="1708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2" name="Google Shape;20972;p57"/>
              <p:cNvSpPr/>
              <p:nvPr/>
            </p:nvSpPr>
            <p:spPr>
              <a:xfrm>
                <a:off x="7612750" y="3588075"/>
                <a:ext cx="46050" cy="47675"/>
              </a:xfrm>
              <a:custGeom>
                <a:rect b="b" l="l" r="r" t="t"/>
                <a:pathLst>
                  <a:path extrusionOk="0" h="1907" w="1842">
                    <a:moveTo>
                      <a:pt x="158" y="1"/>
                    </a:moveTo>
                    <a:cubicBezTo>
                      <a:pt x="143" y="1"/>
                      <a:pt x="127" y="1"/>
                      <a:pt x="112" y="2"/>
                    </a:cubicBezTo>
                    <a:cubicBezTo>
                      <a:pt x="1" y="448"/>
                      <a:pt x="252" y="1118"/>
                      <a:pt x="586" y="1509"/>
                    </a:cubicBezTo>
                    <a:cubicBezTo>
                      <a:pt x="841" y="1833"/>
                      <a:pt x="1115" y="1907"/>
                      <a:pt x="1456" y="1907"/>
                    </a:cubicBezTo>
                    <a:cubicBezTo>
                      <a:pt x="1526" y="1907"/>
                      <a:pt x="1598" y="1904"/>
                      <a:pt x="1674" y="1899"/>
                    </a:cubicBezTo>
                    <a:cubicBezTo>
                      <a:pt x="1786" y="1481"/>
                      <a:pt x="1842" y="1146"/>
                      <a:pt x="1507" y="755"/>
                    </a:cubicBezTo>
                    <a:cubicBezTo>
                      <a:pt x="1184" y="378"/>
                      <a:pt x="600" y="1"/>
                      <a:pt x="158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3" name="Google Shape;20973;p57"/>
              <p:cNvSpPr/>
              <p:nvPr/>
            </p:nvSpPr>
            <p:spPr>
              <a:xfrm>
                <a:off x="7730625" y="3629675"/>
                <a:ext cx="33500" cy="26650"/>
              </a:xfrm>
              <a:custGeom>
                <a:rect b="b" l="l" r="r" t="t"/>
                <a:pathLst>
                  <a:path extrusionOk="0" h="1066" w="1340">
                    <a:moveTo>
                      <a:pt x="1104" y="0"/>
                    </a:moveTo>
                    <a:cubicBezTo>
                      <a:pt x="839" y="0"/>
                      <a:pt x="518" y="116"/>
                      <a:pt x="307" y="263"/>
                    </a:cubicBezTo>
                    <a:cubicBezTo>
                      <a:pt x="28" y="458"/>
                      <a:pt x="0" y="682"/>
                      <a:pt x="0" y="988"/>
                    </a:cubicBezTo>
                    <a:cubicBezTo>
                      <a:pt x="140" y="1030"/>
                      <a:pt x="259" y="1065"/>
                      <a:pt x="381" y="1065"/>
                    </a:cubicBezTo>
                    <a:cubicBezTo>
                      <a:pt x="503" y="1065"/>
                      <a:pt x="628" y="1030"/>
                      <a:pt x="782" y="933"/>
                    </a:cubicBezTo>
                    <a:cubicBezTo>
                      <a:pt x="1061" y="709"/>
                      <a:pt x="1340" y="319"/>
                      <a:pt x="1340" y="40"/>
                    </a:cubicBezTo>
                    <a:cubicBezTo>
                      <a:pt x="1271" y="12"/>
                      <a:pt x="1191" y="0"/>
                      <a:pt x="1104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4" name="Google Shape;20974;p57"/>
              <p:cNvSpPr/>
              <p:nvPr/>
            </p:nvSpPr>
            <p:spPr>
              <a:xfrm>
                <a:off x="7568100" y="3625025"/>
                <a:ext cx="36300" cy="24725"/>
              </a:xfrm>
              <a:custGeom>
                <a:rect b="b" l="l" r="r" t="t"/>
                <a:pathLst>
                  <a:path extrusionOk="0" h="989" w="1452">
                    <a:moveTo>
                      <a:pt x="355" y="0"/>
                    </a:moveTo>
                    <a:cubicBezTo>
                      <a:pt x="223" y="0"/>
                      <a:pt x="100" y="19"/>
                      <a:pt x="1" y="58"/>
                    </a:cubicBezTo>
                    <a:cubicBezTo>
                      <a:pt x="29" y="365"/>
                      <a:pt x="364" y="728"/>
                      <a:pt x="671" y="895"/>
                    </a:cubicBezTo>
                    <a:cubicBezTo>
                      <a:pt x="791" y="961"/>
                      <a:pt x="895" y="988"/>
                      <a:pt x="993" y="988"/>
                    </a:cubicBezTo>
                    <a:cubicBezTo>
                      <a:pt x="1144" y="988"/>
                      <a:pt x="1283" y="924"/>
                      <a:pt x="1452" y="840"/>
                    </a:cubicBezTo>
                    <a:cubicBezTo>
                      <a:pt x="1396" y="561"/>
                      <a:pt x="1368" y="337"/>
                      <a:pt x="1061" y="170"/>
                    </a:cubicBezTo>
                    <a:cubicBezTo>
                      <a:pt x="863" y="62"/>
                      <a:pt x="595" y="0"/>
                      <a:pt x="355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5" name="Google Shape;20975;p57"/>
              <p:cNvSpPr/>
              <p:nvPr/>
            </p:nvSpPr>
            <p:spPr>
              <a:xfrm>
                <a:off x="7793400" y="3282050"/>
                <a:ext cx="85125" cy="48150"/>
              </a:xfrm>
              <a:custGeom>
                <a:rect b="b" l="l" r="r" t="t"/>
                <a:pathLst>
                  <a:path extrusionOk="0" h="1926" w="3405">
                    <a:moveTo>
                      <a:pt x="1281" y="0"/>
                    </a:moveTo>
                    <a:cubicBezTo>
                      <a:pt x="788" y="0"/>
                      <a:pt x="306" y="105"/>
                      <a:pt x="0" y="330"/>
                    </a:cubicBezTo>
                    <a:cubicBezTo>
                      <a:pt x="196" y="944"/>
                      <a:pt x="1033" y="1586"/>
                      <a:pt x="1758" y="1837"/>
                    </a:cubicBezTo>
                    <a:cubicBezTo>
                      <a:pt x="1956" y="1898"/>
                      <a:pt x="2132" y="1925"/>
                      <a:pt x="2292" y="1925"/>
                    </a:cubicBezTo>
                    <a:cubicBezTo>
                      <a:pt x="2718" y="1925"/>
                      <a:pt x="3039" y="1730"/>
                      <a:pt x="3404" y="1446"/>
                    </a:cubicBezTo>
                    <a:cubicBezTo>
                      <a:pt x="3237" y="832"/>
                      <a:pt x="3041" y="386"/>
                      <a:pt x="2316" y="163"/>
                    </a:cubicBezTo>
                    <a:cubicBezTo>
                      <a:pt x="2009" y="56"/>
                      <a:pt x="1642" y="0"/>
                      <a:pt x="12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6" name="Google Shape;20976;p57"/>
              <p:cNvSpPr/>
              <p:nvPr/>
            </p:nvSpPr>
            <p:spPr>
              <a:xfrm>
                <a:off x="7856875" y="3253325"/>
                <a:ext cx="37675" cy="60700"/>
              </a:xfrm>
              <a:custGeom>
                <a:rect b="b" l="l" r="r" t="t"/>
                <a:pathLst>
                  <a:path extrusionOk="0" h="2428" w="1507">
                    <a:moveTo>
                      <a:pt x="307" y="0"/>
                    </a:moveTo>
                    <a:cubicBezTo>
                      <a:pt x="28" y="363"/>
                      <a:pt x="0" y="1116"/>
                      <a:pt x="168" y="1619"/>
                    </a:cubicBezTo>
                    <a:cubicBezTo>
                      <a:pt x="307" y="2149"/>
                      <a:pt x="614" y="2288"/>
                      <a:pt x="1060" y="2428"/>
                    </a:cubicBezTo>
                    <a:cubicBezTo>
                      <a:pt x="1339" y="2065"/>
                      <a:pt x="1507" y="1758"/>
                      <a:pt x="1339" y="1256"/>
                    </a:cubicBezTo>
                    <a:cubicBezTo>
                      <a:pt x="1200" y="754"/>
                      <a:pt x="753" y="140"/>
                      <a:pt x="30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7" name="Google Shape;20977;p57"/>
              <p:cNvSpPr/>
              <p:nvPr/>
            </p:nvSpPr>
            <p:spPr>
              <a:xfrm>
                <a:off x="7886150" y="3206600"/>
                <a:ext cx="32125" cy="63475"/>
              </a:xfrm>
              <a:custGeom>
                <a:rect b="b" l="l" r="r" t="t"/>
                <a:pathLst>
                  <a:path extrusionOk="0" h="2539" w="1285">
                    <a:moveTo>
                      <a:pt x="587" y="0"/>
                    </a:moveTo>
                    <a:cubicBezTo>
                      <a:pt x="224" y="279"/>
                      <a:pt x="1" y="977"/>
                      <a:pt x="29" y="1535"/>
                    </a:cubicBezTo>
                    <a:cubicBezTo>
                      <a:pt x="29" y="2065"/>
                      <a:pt x="308" y="2260"/>
                      <a:pt x="671" y="2539"/>
                    </a:cubicBezTo>
                    <a:cubicBezTo>
                      <a:pt x="1033" y="2260"/>
                      <a:pt x="1284" y="2009"/>
                      <a:pt x="1256" y="1479"/>
                    </a:cubicBezTo>
                    <a:cubicBezTo>
                      <a:pt x="1256" y="949"/>
                      <a:pt x="977" y="251"/>
                      <a:pt x="5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8" name="Google Shape;20978;p57"/>
              <p:cNvSpPr/>
              <p:nvPr/>
            </p:nvSpPr>
            <p:spPr>
              <a:xfrm>
                <a:off x="7851975" y="3198225"/>
                <a:ext cx="24450" cy="41175"/>
              </a:xfrm>
              <a:custGeom>
                <a:rect b="b" l="l" r="r" t="t"/>
                <a:pathLst>
                  <a:path extrusionOk="0" h="1647" w="978">
                    <a:moveTo>
                      <a:pt x="224" y="0"/>
                    </a:moveTo>
                    <a:cubicBezTo>
                      <a:pt x="29" y="251"/>
                      <a:pt x="1" y="754"/>
                      <a:pt x="85" y="1088"/>
                    </a:cubicBezTo>
                    <a:cubicBezTo>
                      <a:pt x="168" y="1423"/>
                      <a:pt x="391" y="1535"/>
                      <a:pt x="670" y="1646"/>
                    </a:cubicBezTo>
                    <a:cubicBezTo>
                      <a:pt x="866" y="1395"/>
                      <a:pt x="977" y="1200"/>
                      <a:pt x="894" y="865"/>
                    </a:cubicBezTo>
                    <a:cubicBezTo>
                      <a:pt x="810" y="530"/>
                      <a:pt x="503" y="112"/>
                      <a:pt x="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9" name="Google Shape;20979;p57"/>
              <p:cNvSpPr/>
              <p:nvPr/>
            </p:nvSpPr>
            <p:spPr>
              <a:xfrm>
                <a:off x="7785025" y="3240225"/>
                <a:ext cx="36300" cy="26225"/>
              </a:xfrm>
              <a:custGeom>
                <a:rect b="b" l="l" r="r" t="t"/>
                <a:pathLst>
                  <a:path extrusionOk="0" h="1049" w="1452">
                    <a:moveTo>
                      <a:pt x="301" y="0"/>
                    </a:moveTo>
                    <a:cubicBezTo>
                      <a:pt x="189" y="0"/>
                      <a:pt x="86" y="16"/>
                      <a:pt x="1" y="50"/>
                    </a:cubicBezTo>
                    <a:cubicBezTo>
                      <a:pt x="1" y="357"/>
                      <a:pt x="335" y="748"/>
                      <a:pt x="642" y="943"/>
                    </a:cubicBezTo>
                    <a:cubicBezTo>
                      <a:pt x="781" y="1018"/>
                      <a:pt x="897" y="1049"/>
                      <a:pt x="1010" y="1049"/>
                    </a:cubicBezTo>
                    <a:cubicBezTo>
                      <a:pt x="1148" y="1049"/>
                      <a:pt x="1283" y="1004"/>
                      <a:pt x="1451" y="943"/>
                    </a:cubicBezTo>
                    <a:cubicBezTo>
                      <a:pt x="1423" y="636"/>
                      <a:pt x="1368" y="413"/>
                      <a:pt x="1061" y="218"/>
                    </a:cubicBezTo>
                    <a:cubicBezTo>
                      <a:pt x="848" y="82"/>
                      <a:pt x="554" y="0"/>
                      <a:pt x="3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0" name="Google Shape;20980;p57"/>
              <p:cNvSpPr/>
              <p:nvPr/>
            </p:nvSpPr>
            <p:spPr>
              <a:xfrm>
                <a:off x="7329575" y="3437575"/>
                <a:ext cx="85125" cy="48150"/>
              </a:xfrm>
              <a:custGeom>
                <a:rect b="b" l="l" r="r" t="t"/>
                <a:pathLst>
                  <a:path extrusionOk="0" h="1926" w="3405">
                    <a:moveTo>
                      <a:pt x="1281" y="1"/>
                    </a:moveTo>
                    <a:cubicBezTo>
                      <a:pt x="788" y="1"/>
                      <a:pt x="306" y="105"/>
                      <a:pt x="0" y="331"/>
                    </a:cubicBezTo>
                    <a:cubicBezTo>
                      <a:pt x="196" y="944"/>
                      <a:pt x="1033" y="1586"/>
                      <a:pt x="1758" y="1837"/>
                    </a:cubicBezTo>
                    <a:cubicBezTo>
                      <a:pt x="1956" y="1898"/>
                      <a:pt x="2132" y="1926"/>
                      <a:pt x="2292" y="1926"/>
                    </a:cubicBezTo>
                    <a:cubicBezTo>
                      <a:pt x="2719" y="1926"/>
                      <a:pt x="3039" y="1730"/>
                      <a:pt x="3404" y="1447"/>
                    </a:cubicBezTo>
                    <a:cubicBezTo>
                      <a:pt x="3237" y="833"/>
                      <a:pt x="3041" y="386"/>
                      <a:pt x="2316" y="163"/>
                    </a:cubicBezTo>
                    <a:cubicBezTo>
                      <a:pt x="2009" y="57"/>
                      <a:pt x="1642" y="1"/>
                      <a:pt x="1281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1" name="Google Shape;20981;p57"/>
              <p:cNvSpPr/>
              <p:nvPr/>
            </p:nvSpPr>
            <p:spPr>
              <a:xfrm>
                <a:off x="7393050" y="3408850"/>
                <a:ext cx="37675" cy="60725"/>
              </a:xfrm>
              <a:custGeom>
                <a:rect b="b" l="l" r="r" t="t"/>
                <a:pathLst>
                  <a:path extrusionOk="0" h="2429" w="1507">
                    <a:moveTo>
                      <a:pt x="307" y="1"/>
                    </a:moveTo>
                    <a:cubicBezTo>
                      <a:pt x="28" y="364"/>
                      <a:pt x="0" y="1117"/>
                      <a:pt x="168" y="1619"/>
                    </a:cubicBezTo>
                    <a:cubicBezTo>
                      <a:pt x="307" y="2149"/>
                      <a:pt x="614" y="2289"/>
                      <a:pt x="1060" y="2428"/>
                    </a:cubicBezTo>
                    <a:cubicBezTo>
                      <a:pt x="1339" y="2065"/>
                      <a:pt x="1507" y="1759"/>
                      <a:pt x="1339" y="1256"/>
                    </a:cubicBezTo>
                    <a:cubicBezTo>
                      <a:pt x="1200" y="754"/>
                      <a:pt x="754" y="140"/>
                      <a:pt x="307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2" name="Google Shape;20982;p57"/>
              <p:cNvSpPr/>
              <p:nvPr/>
            </p:nvSpPr>
            <p:spPr>
              <a:xfrm>
                <a:off x="7422350" y="3362125"/>
                <a:ext cx="32100" cy="63500"/>
              </a:xfrm>
              <a:custGeom>
                <a:rect b="b" l="l" r="r" t="t"/>
                <a:pathLst>
                  <a:path extrusionOk="0" h="2540" w="1284">
                    <a:moveTo>
                      <a:pt x="586" y="1"/>
                    </a:moveTo>
                    <a:cubicBezTo>
                      <a:pt x="223" y="280"/>
                      <a:pt x="0" y="977"/>
                      <a:pt x="28" y="1535"/>
                    </a:cubicBezTo>
                    <a:cubicBezTo>
                      <a:pt x="28" y="2065"/>
                      <a:pt x="307" y="2288"/>
                      <a:pt x="670" y="2539"/>
                    </a:cubicBezTo>
                    <a:cubicBezTo>
                      <a:pt x="1032" y="2261"/>
                      <a:pt x="1283" y="2009"/>
                      <a:pt x="1256" y="1479"/>
                    </a:cubicBezTo>
                    <a:cubicBezTo>
                      <a:pt x="1256" y="949"/>
                      <a:pt x="977" y="252"/>
                      <a:pt x="586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3" name="Google Shape;20983;p57"/>
              <p:cNvSpPr/>
              <p:nvPr/>
            </p:nvSpPr>
            <p:spPr>
              <a:xfrm>
                <a:off x="7728525" y="3355850"/>
                <a:ext cx="25150" cy="41175"/>
              </a:xfrm>
              <a:custGeom>
                <a:rect b="b" l="l" r="r" t="t"/>
                <a:pathLst>
                  <a:path extrusionOk="0" h="1647" w="1006">
                    <a:moveTo>
                      <a:pt x="224" y="1"/>
                    </a:moveTo>
                    <a:cubicBezTo>
                      <a:pt x="29" y="252"/>
                      <a:pt x="1" y="754"/>
                      <a:pt x="112" y="1089"/>
                    </a:cubicBezTo>
                    <a:cubicBezTo>
                      <a:pt x="196" y="1451"/>
                      <a:pt x="391" y="1535"/>
                      <a:pt x="670" y="1647"/>
                    </a:cubicBezTo>
                    <a:cubicBezTo>
                      <a:pt x="866" y="1423"/>
                      <a:pt x="1005" y="1228"/>
                      <a:pt x="921" y="865"/>
                    </a:cubicBezTo>
                    <a:cubicBezTo>
                      <a:pt x="810" y="531"/>
                      <a:pt x="531" y="112"/>
                      <a:pt x="2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4" name="Google Shape;20984;p57"/>
              <p:cNvSpPr/>
              <p:nvPr/>
            </p:nvSpPr>
            <p:spPr>
              <a:xfrm>
                <a:off x="7658775" y="3387250"/>
                <a:ext cx="30725" cy="35575"/>
              </a:xfrm>
              <a:custGeom>
                <a:rect b="b" l="l" r="r" t="t"/>
                <a:pathLst>
                  <a:path extrusionOk="0" h="1423" w="1229">
                    <a:moveTo>
                      <a:pt x="112" y="0"/>
                    </a:moveTo>
                    <a:cubicBezTo>
                      <a:pt x="1" y="307"/>
                      <a:pt x="140" y="781"/>
                      <a:pt x="336" y="1088"/>
                    </a:cubicBezTo>
                    <a:cubicBezTo>
                      <a:pt x="531" y="1395"/>
                      <a:pt x="754" y="1423"/>
                      <a:pt x="1061" y="1423"/>
                    </a:cubicBezTo>
                    <a:cubicBezTo>
                      <a:pt x="1173" y="1144"/>
                      <a:pt x="1228" y="921"/>
                      <a:pt x="1033" y="614"/>
                    </a:cubicBezTo>
                    <a:cubicBezTo>
                      <a:pt x="838" y="335"/>
                      <a:pt x="419" y="28"/>
                      <a:pt x="1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5" name="Google Shape;20985;p57"/>
              <p:cNvSpPr/>
              <p:nvPr/>
            </p:nvSpPr>
            <p:spPr>
              <a:xfrm>
                <a:off x="8236300" y="3558850"/>
                <a:ext cx="88600" cy="44975"/>
              </a:xfrm>
              <a:custGeom>
                <a:rect b="b" l="l" r="r" t="t"/>
                <a:pathLst>
                  <a:path extrusionOk="0" h="1799" w="3544">
                    <a:moveTo>
                      <a:pt x="1828" y="1"/>
                    </a:moveTo>
                    <a:cubicBezTo>
                      <a:pt x="1139" y="1"/>
                      <a:pt x="352" y="242"/>
                      <a:pt x="0" y="641"/>
                    </a:cubicBezTo>
                    <a:cubicBezTo>
                      <a:pt x="307" y="1199"/>
                      <a:pt x="1256" y="1673"/>
                      <a:pt x="1981" y="1785"/>
                    </a:cubicBezTo>
                    <a:cubicBezTo>
                      <a:pt x="2064" y="1794"/>
                      <a:pt x="2143" y="1799"/>
                      <a:pt x="2217" y="1799"/>
                    </a:cubicBezTo>
                    <a:cubicBezTo>
                      <a:pt x="2816" y="1799"/>
                      <a:pt x="3146" y="1509"/>
                      <a:pt x="3543" y="1087"/>
                    </a:cubicBezTo>
                    <a:cubicBezTo>
                      <a:pt x="3237" y="501"/>
                      <a:pt x="2958" y="111"/>
                      <a:pt x="2204" y="27"/>
                    </a:cubicBezTo>
                    <a:cubicBezTo>
                      <a:pt x="2085" y="9"/>
                      <a:pt x="1958" y="1"/>
                      <a:pt x="1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6" name="Google Shape;20986;p57"/>
              <p:cNvSpPr/>
              <p:nvPr/>
            </p:nvSpPr>
            <p:spPr>
              <a:xfrm>
                <a:off x="8303250" y="3512075"/>
                <a:ext cx="42575" cy="55825"/>
              </a:xfrm>
              <a:custGeom>
                <a:rect b="b" l="l" r="r" t="t"/>
                <a:pathLst>
                  <a:path extrusionOk="0" h="2233" w="1703">
                    <a:moveTo>
                      <a:pt x="196" y="1"/>
                    </a:moveTo>
                    <a:lnTo>
                      <a:pt x="196" y="1"/>
                    </a:lnTo>
                    <a:cubicBezTo>
                      <a:pt x="1" y="419"/>
                      <a:pt x="112" y="1173"/>
                      <a:pt x="363" y="1647"/>
                    </a:cubicBezTo>
                    <a:cubicBezTo>
                      <a:pt x="614" y="2093"/>
                      <a:pt x="949" y="2177"/>
                      <a:pt x="1396" y="2233"/>
                    </a:cubicBezTo>
                    <a:cubicBezTo>
                      <a:pt x="1591" y="1814"/>
                      <a:pt x="1702" y="1508"/>
                      <a:pt x="1451" y="1033"/>
                    </a:cubicBezTo>
                    <a:cubicBezTo>
                      <a:pt x="1200" y="559"/>
                      <a:pt x="642" y="57"/>
                      <a:pt x="1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7" name="Google Shape;20987;p57"/>
              <p:cNvSpPr/>
              <p:nvPr/>
            </p:nvSpPr>
            <p:spPr>
              <a:xfrm>
                <a:off x="8254425" y="3613650"/>
                <a:ext cx="60000" cy="34275"/>
              </a:xfrm>
              <a:custGeom>
                <a:rect b="b" l="l" r="r" t="t"/>
                <a:pathLst>
                  <a:path extrusionOk="0" h="1371" w="2400">
                    <a:moveTo>
                      <a:pt x="1604" y="0"/>
                    </a:moveTo>
                    <a:cubicBezTo>
                      <a:pt x="1490" y="0"/>
                      <a:pt x="1366" y="21"/>
                      <a:pt x="1228" y="67"/>
                    </a:cubicBezTo>
                    <a:cubicBezTo>
                      <a:pt x="726" y="234"/>
                      <a:pt x="140" y="709"/>
                      <a:pt x="1" y="1127"/>
                    </a:cubicBezTo>
                    <a:cubicBezTo>
                      <a:pt x="216" y="1293"/>
                      <a:pt x="570" y="1370"/>
                      <a:pt x="927" y="1370"/>
                    </a:cubicBezTo>
                    <a:cubicBezTo>
                      <a:pt x="1171" y="1370"/>
                      <a:pt x="1415" y="1335"/>
                      <a:pt x="1619" y="1267"/>
                    </a:cubicBezTo>
                    <a:cubicBezTo>
                      <a:pt x="2149" y="1099"/>
                      <a:pt x="2260" y="765"/>
                      <a:pt x="2400" y="346"/>
                    </a:cubicBezTo>
                    <a:cubicBezTo>
                      <a:pt x="2137" y="144"/>
                      <a:pt x="1904" y="0"/>
                      <a:pt x="16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8" name="Google Shape;20988;p57"/>
              <p:cNvSpPr/>
              <p:nvPr/>
            </p:nvSpPr>
            <p:spPr>
              <a:xfrm>
                <a:off x="8257925" y="3679925"/>
                <a:ext cx="53025" cy="40575"/>
              </a:xfrm>
              <a:custGeom>
                <a:rect b="b" l="l" r="r" t="t"/>
                <a:pathLst>
                  <a:path extrusionOk="0" h="1623" w="2121">
                    <a:moveTo>
                      <a:pt x="1493" y="0"/>
                    </a:moveTo>
                    <a:cubicBezTo>
                      <a:pt x="1307" y="0"/>
                      <a:pt x="1124" y="57"/>
                      <a:pt x="921" y="206"/>
                    </a:cubicBezTo>
                    <a:cubicBezTo>
                      <a:pt x="474" y="513"/>
                      <a:pt x="28" y="1099"/>
                      <a:pt x="0" y="1573"/>
                    </a:cubicBezTo>
                    <a:cubicBezTo>
                      <a:pt x="109" y="1607"/>
                      <a:pt x="234" y="1623"/>
                      <a:pt x="368" y="1623"/>
                    </a:cubicBezTo>
                    <a:cubicBezTo>
                      <a:pt x="783" y="1623"/>
                      <a:pt x="1281" y="1470"/>
                      <a:pt x="1618" y="1238"/>
                    </a:cubicBezTo>
                    <a:cubicBezTo>
                      <a:pt x="2037" y="931"/>
                      <a:pt x="2093" y="597"/>
                      <a:pt x="2120" y="150"/>
                    </a:cubicBezTo>
                    <a:cubicBezTo>
                      <a:pt x="1891" y="64"/>
                      <a:pt x="1691" y="0"/>
                      <a:pt x="14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9" name="Google Shape;20989;p57"/>
              <p:cNvSpPr/>
              <p:nvPr/>
            </p:nvSpPr>
            <p:spPr>
              <a:xfrm>
                <a:off x="8299075" y="3453450"/>
                <a:ext cx="48150" cy="48750"/>
              </a:xfrm>
              <a:custGeom>
                <a:rect b="b" l="l" r="r" t="t"/>
                <a:pathLst>
                  <a:path extrusionOk="0" h="1950" w="1926">
                    <a:moveTo>
                      <a:pt x="164" y="1"/>
                    </a:moveTo>
                    <a:cubicBezTo>
                      <a:pt x="146" y="1"/>
                      <a:pt x="129" y="1"/>
                      <a:pt x="112" y="2"/>
                    </a:cubicBezTo>
                    <a:cubicBezTo>
                      <a:pt x="0" y="449"/>
                      <a:pt x="279" y="1146"/>
                      <a:pt x="614" y="1565"/>
                    </a:cubicBezTo>
                    <a:cubicBezTo>
                      <a:pt x="890" y="1862"/>
                      <a:pt x="1150" y="1949"/>
                      <a:pt x="1456" y="1949"/>
                    </a:cubicBezTo>
                    <a:cubicBezTo>
                      <a:pt x="1551" y="1949"/>
                      <a:pt x="1651" y="1941"/>
                      <a:pt x="1758" y="1927"/>
                    </a:cubicBezTo>
                    <a:cubicBezTo>
                      <a:pt x="1869" y="1481"/>
                      <a:pt x="1925" y="1146"/>
                      <a:pt x="1563" y="756"/>
                    </a:cubicBezTo>
                    <a:cubicBezTo>
                      <a:pt x="1240" y="352"/>
                      <a:pt x="632" y="1"/>
                      <a:pt x="1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0" name="Google Shape;20990;p57"/>
              <p:cNvSpPr/>
              <p:nvPr/>
            </p:nvSpPr>
            <p:spPr>
              <a:xfrm>
                <a:off x="8307425" y="3637325"/>
                <a:ext cx="57925" cy="29175"/>
              </a:xfrm>
              <a:custGeom>
                <a:rect b="b" l="l" r="r" t="t"/>
                <a:pathLst>
                  <a:path extrusionOk="0" h="1167" w="2317">
                    <a:moveTo>
                      <a:pt x="1225" y="1"/>
                    </a:moveTo>
                    <a:cubicBezTo>
                      <a:pt x="764" y="1"/>
                      <a:pt x="240" y="141"/>
                      <a:pt x="1" y="403"/>
                    </a:cubicBezTo>
                    <a:cubicBezTo>
                      <a:pt x="196" y="794"/>
                      <a:pt x="810" y="1101"/>
                      <a:pt x="1312" y="1157"/>
                    </a:cubicBezTo>
                    <a:cubicBezTo>
                      <a:pt x="1370" y="1163"/>
                      <a:pt x="1424" y="1166"/>
                      <a:pt x="1475" y="1166"/>
                    </a:cubicBezTo>
                    <a:cubicBezTo>
                      <a:pt x="1866" y="1166"/>
                      <a:pt x="2070" y="982"/>
                      <a:pt x="2317" y="710"/>
                    </a:cubicBezTo>
                    <a:cubicBezTo>
                      <a:pt x="2121" y="320"/>
                      <a:pt x="1954" y="69"/>
                      <a:pt x="1452" y="13"/>
                    </a:cubicBezTo>
                    <a:cubicBezTo>
                      <a:pt x="1379" y="5"/>
                      <a:pt x="1303" y="1"/>
                      <a:pt x="1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1" name="Google Shape;20991;p57"/>
              <p:cNvSpPr/>
              <p:nvPr/>
            </p:nvSpPr>
            <p:spPr>
              <a:xfrm>
                <a:off x="8351375" y="3606950"/>
                <a:ext cx="27925" cy="36275"/>
              </a:xfrm>
              <a:custGeom>
                <a:rect b="b" l="l" r="r" t="t"/>
                <a:pathLst>
                  <a:path extrusionOk="0" h="1451" w="1117">
                    <a:moveTo>
                      <a:pt x="140" y="0"/>
                    </a:moveTo>
                    <a:cubicBezTo>
                      <a:pt x="1" y="251"/>
                      <a:pt x="84" y="754"/>
                      <a:pt x="252" y="1060"/>
                    </a:cubicBezTo>
                    <a:cubicBezTo>
                      <a:pt x="419" y="1367"/>
                      <a:pt x="614" y="1423"/>
                      <a:pt x="921" y="1451"/>
                    </a:cubicBezTo>
                    <a:cubicBezTo>
                      <a:pt x="1061" y="1172"/>
                      <a:pt x="1117" y="977"/>
                      <a:pt x="949" y="670"/>
                    </a:cubicBezTo>
                    <a:cubicBezTo>
                      <a:pt x="782" y="363"/>
                      <a:pt x="419" y="28"/>
                      <a:pt x="1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2" name="Google Shape;20992;p57"/>
              <p:cNvSpPr/>
              <p:nvPr/>
            </p:nvSpPr>
            <p:spPr>
              <a:xfrm>
                <a:off x="8319300" y="3673475"/>
                <a:ext cx="39775" cy="22050"/>
              </a:xfrm>
              <a:custGeom>
                <a:rect b="b" l="l" r="r" t="t"/>
                <a:pathLst>
                  <a:path extrusionOk="0" h="882" w="1591">
                    <a:moveTo>
                      <a:pt x="1061" y="1"/>
                    </a:moveTo>
                    <a:cubicBezTo>
                      <a:pt x="985" y="1"/>
                      <a:pt x="903" y="14"/>
                      <a:pt x="809" y="45"/>
                    </a:cubicBezTo>
                    <a:cubicBezTo>
                      <a:pt x="475" y="157"/>
                      <a:pt x="84" y="436"/>
                      <a:pt x="0" y="743"/>
                    </a:cubicBezTo>
                    <a:cubicBezTo>
                      <a:pt x="147" y="841"/>
                      <a:pt x="381" y="882"/>
                      <a:pt x="610" y="882"/>
                    </a:cubicBezTo>
                    <a:cubicBezTo>
                      <a:pt x="773" y="882"/>
                      <a:pt x="933" y="861"/>
                      <a:pt x="1060" y="827"/>
                    </a:cubicBezTo>
                    <a:cubicBezTo>
                      <a:pt x="1395" y="715"/>
                      <a:pt x="1507" y="492"/>
                      <a:pt x="1590" y="213"/>
                    </a:cubicBezTo>
                    <a:cubicBezTo>
                      <a:pt x="1410" y="92"/>
                      <a:pt x="1258" y="1"/>
                      <a:pt x="10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3" name="Google Shape;20993;p57"/>
              <p:cNvSpPr/>
              <p:nvPr/>
            </p:nvSpPr>
            <p:spPr>
              <a:xfrm>
                <a:off x="8362525" y="3736225"/>
                <a:ext cx="34225" cy="26575"/>
              </a:xfrm>
              <a:custGeom>
                <a:rect b="b" l="l" r="r" t="t"/>
                <a:pathLst>
                  <a:path extrusionOk="0" h="1063" w="1369">
                    <a:moveTo>
                      <a:pt x="961" y="1"/>
                    </a:moveTo>
                    <a:cubicBezTo>
                      <a:pt x="841" y="1"/>
                      <a:pt x="720" y="37"/>
                      <a:pt x="587" y="130"/>
                    </a:cubicBezTo>
                    <a:cubicBezTo>
                      <a:pt x="280" y="325"/>
                      <a:pt x="1" y="716"/>
                      <a:pt x="1" y="1023"/>
                    </a:cubicBezTo>
                    <a:cubicBezTo>
                      <a:pt x="70" y="1050"/>
                      <a:pt x="150" y="1063"/>
                      <a:pt x="236" y="1063"/>
                    </a:cubicBezTo>
                    <a:cubicBezTo>
                      <a:pt x="501" y="1063"/>
                      <a:pt x="823" y="947"/>
                      <a:pt x="1033" y="800"/>
                    </a:cubicBezTo>
                    <a:cubicBezTo>
                      <a:pt x="1340" y="604"/>
                      <a:pt x="1368" y="381"/>
                      <a:pt x="1368" y="102"/>
                    </a:cubicBezTo>
                    <a:cubicBezTo>
                      <a:pt x="1222" y="44"/>
                      <a:pt x="1092" y="1"/>
                      <a:pt x="9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4" name="Google Shape;20994;p57"/>
              <p:cNvSpPr/>
              <p:nvPr/>
            </p:nvSpPr>
            <p:spPr>
              <a:xfrm>
                <a:off x="8373700" y="3482050"/>
                <a:ext cx="31400" cy="31750"/>
              </a:xfrm>
              <a:custGeom>
                <a:rect b="b" l="l" r="r" t="t"/>
                <a:pathLst>
                  <a:path extrusionOk="0" h="1270" w="1256">
                    <a:moveTo>
                      <a:pt x="132" y="0"/>
                    </a:moveTo>
                    <a:cubicBezTo>
                      <a:pt x="116" y="0"/>
                      <a:pt x="100" y="1"/>
                      <a:pt x="84" y="2"/>
                    </a:cubicBezTo>
                    <a:cubicBezTo>
                      <a:pt x="0" y="281"/>
                      <a:pt x="168" y="756"/>
                      <a:pt x="419" y="1007"/>
                    </a:cubicBezTo>
                    <a:cubicBezTo>
                      <a:pt x="588" y="1219"/>
                      <a:pt x="758" y="1270"/>
                      <a:pt x="952" y="1270"/>
                    </a:cubicBezTo>
                    <a:cubicBezTo>
                      <a:pt x="1013" y="1270"/>
                      <a:pt x="1077" y="1264"/>
                      <a:pt x="1144" y="1258"/>
                    </a:cubicBezTo>
                    <a:cubicBezTo>
                      <a:pt x="1228" y="979"/>
                      <a:pt x="1256" y="756"/>
                      <a:pt x="1033" y="477"/>
                    </a:cubicBezTo>
                    <a:cubicBezTo>
                      <a:pt x="821" y="238"/>
                      <a:pt x="433" y="0"/>
                      <a:pt x="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5" name="Google Shape;20995;p57"/>
              <p:cNvSpPr/>
              <p:nvPr/>
            </p:nvSpPr>
            <p:spPr>
              <a:xfrm>
                <a:off x="7884075" y="3452075"/>
                <a:ext cx="43250" cy="37150"/>
              </a:xfrm>
              <a:custGeom>
                <a:rect b="b" l="l" r="r" t="t"/>
                <a:pathLst>
                  <a:path extrusionOk="0" h="1486" w="1730">
                    <a:moveTo>
                      <a:pt x="1474" y="0"/>
                    </a:moveTo>
                    <a:cubicBezTo>
                      <a:pt x="1108" y="0"/>
                      <a:pt x="660" y="191"/>
                      <a:pt x="363" y="420"/>
                    </a:cubicBezTo>
                    <a:cubicBezTo>
                      <a:pt x="0" y="727"/>
                      <a:pt x="0" y="1006"/>
                      <a:pt x="28" y="1397"/>
                    </a:cubicBezTo>
                    <a:cubicBezTo>
                      <a:pt x="203" y="1447"/>
                      <a:pt x="356" y="1485"/>
                      <a:pt x="503" y="1485"/>
                    </a:cubicBezTo>
                    <a:cubicBezTo>
                      <a:pt x="686" y="1485"/>
                      <a:pt x="860" y="1427"/>
                      <a:pt x="1060" y="1257"/>
                    </a:cubicBezTo>
                    <a:cubicBezTo>
                      <a:pt x="1395" y="978"/>
                      <a:pt x="1730" y="420"/>
                      <a:pt x="1702" y="30"/>
                    </a:cubicBezTo>
                    <a:cubicBezTo>
                      <a:pt x="1632" y="9"/>
                      <a:pt x="1555" y="0"/>
                      <a:pt x="1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6" name="Google Shape;20996;p57"/>
              <p:cNvSpPr/>
              <p:nvPr/>
            </p:nvSpPr>
            <p:spPr>
              <a:xfrm>
                <a:off x="8282325" y="3316800"/>
                <a:ext cx="60000" cy="95575"/>
              </a:xfrm>
              <a:custGeom>
                <a:rect b="b" l="l" r="r" t="t"/>
                <a:pathLst>
                  <a:path extrusionOk="0" h="3823" w="2400">
                    <a:moveTo>
                      <a:pt x="503" y="0"/>
                    </a:moveTo>
                    <a:cubicBezTo>
                      <a:pt x="56" y="586"/>
                      <a:pt x="1" y="1758"/>
                      <a:pt x="252" y="2567"/>
                    </a:cubicBezTo>
                    <a:cubicBezTo>
                      <a:pt x="503" y="3376"/>
                      <a:pt x="977" y="3599"/>
                      <a:pt x="1675" y="3822"/>
                    </a:cubicBezTo>
                    <a:cubicBezTo>
                      <a:pt x="2121" y="3264"/>
                      <a:pt x="2400" y="2818"/>
                      <a:pt x="2149" y="2009"/>
                    </a:cubicBezTo>
                    <a:cubicBezTo>
                      <a:pt x="1898" y="1200"/>
                      <a:pt x="1200" y="251"/>
                      <a:pt x="5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7" name="Google Shape;20997;p57"/>
              <p:cNvSpPr/>
              <p:nvPr/>
            </p:nvSpPr>
            <p:spPr>
              <a:xfrm>
                <a:off x="8343700" y="3316800"/>
                <a:ext cx="36300" cy="70475"/>
              </a:xfrm>
              <a:custGeom>
                <a:rect b="b" l="l" r="r" t="t"/>
                <a:pathLst>
                  <a:path extrusionOk="0" h="2819" w="1452">
                    <a:moveTo>
                      <a:pt x="614" y="0"/>
                    </a:moveTo>
                    <a:cubicBezTo>
                      <a:pt x="224" y="307"/>
                      <a:pt x="1" y="1116"/>
                      <a:pt x="29" y="1702"/>
                    </a:cubicBezTo>
                    <a:cubicBezTo>
                      <a:pt x="57" y="2316"/>
                      <a:pt x="336" y="2539"/>
                      <a:pt x="782" y="2818"/>
                    </a:cubicBezTo>
                    <a:cubicBezTo>
                      <a:pt x="1172" y="2511"/>
                      <a:pt x="1451" y="2232"/>
                      <a:pt x="1424" y="1646"/>
                    </a:cubicBezTo>
                    <a:cubicBezTo>
                      <a:pt x="1368" y="1033"/>
                      <a:pt x="1061" y="279"/>
                      <a:pt x="6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8" name="Google Shape;20998;p57"/>
              <p:cNvSpPr/>
              <p:nvPr/>
            </p:nvSpPr>
            <p:spPr>
              <a:xfrm>
                <a:off x="8247450" y="3389200"/>
                <a:ext cx="53725" cy="53125"/>
              </a:xfrm>
              <a:custGeom>
                <a:rect b="b" l="l" r="r" t="t"/>
                <a:pathLst>
                  <a:path extrusionOk="0" h="2125" w="2149">
                    <a:moveTo>
                      <a:pt x="212" y="0"/>
                    </a:moveTo>
                    <a:cubicBezTo>
                      <a:pt x="178" y="0"/>
                      <a:pt x="145" y="2"/>
                      <a:pt x="112" y="6"/>
                    </a:cubicBezTo>
                    <a:cubicBezTo>
                      <a:pt x="1" y="508"/>
                      <a:pt x="308" y="1289"/>
                      <a:pt x="726" y="1735"/>
                    </a:cubicBezTo>
                    <a:cubicBezTo>
                      <a:pt x="1012" y="2042"/>
                      <a:pt x="1298" y="2124"/>
                      <a:pt x="1628" y="2124"/>
                    </a:cubicBezTo>
                    <a:cubicBezTo>
                      <a:pt x="1749" y="2124"/>
                      <a:pt x="1875" y="2113"/>
                      <a:pt x="2009" y="2098"/>
                    </a:cubicBezTo>
                    <a:cubicBezTo>
                      <a:pt x="2121" y="1596"/>
                      <a:pt x="2149" y="1233"/>
                      <a:pt x="1758" y="787"/>
                    </a:cubicBezTo>
                    <a:cubicBezTo>
                      <a:pt x="1367" y="369"/>
                      <a:pt x="706" y="0"/>
                      <a:pt x="2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9" name="Google Shape;20999;p57"/>
              <p:cNvSpPr/>
              <p:nvPr/>
            </p:nvSpPr>
            <p:spPr>
              <a:xfrm>
                <a:off x="8438550" y="3238675"/>
                <a:ext cx="37000" cy="70475"/>
              </a:xfrm>
              <a:custGeom>
                <a:rect b="b" l="l" r="r" t="t"/>
                <a:pathLst>
                  <a:path extrusionOk="0" h="2819" w="1480">
                    <a:moveTo>
                      <a:pt x="866" y="1"/>
                    </a:moveTo>
                    <a:cubicBezTo>
                      <a:pt x="447" y="280"/>
                      <a:pt x="85" y="1033"/>
                      <a:pt x="57" y="1619"/>
                    </a:cubicBezTo>
                    <a:cubicBezTo>
                      <a:pt x="1" y="2205"/>
                      <a:pt x="252" y="2484"/>
                      <a:pt x="643" y="2818"/>
                    </a:cubicBezTo>
                    <a:cubicBezTo>
                      <a:pt x="1089" y="2567"/>
                      <a:pt x="1396" y="2344"/>
                      <a:pt x="1424" y="1730"/>
                    </a:cubicBezTo>
                    <a:cubicBezTo>
                      <a:pt x="1480" y="1144"/>
                      <a:pt x="1256" y="335"/>
                      <a:pt x="8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0" name="Google Shape;21000;p57"/>
              <p:cNvSpPr/>
              <p:nvPr/>
            </p:nvSpPr>
            <p:spPr>
              <a:xfrm>
                <a:off x="8627575" y="3358650"/>
                <a:ext cx="83725" cy="63075"/>
              </a:xfrm>
              <a:custGeom>
                <a:rect b="b" l="l" r="r" t="t"/>
                <a:pathLst>
                  <a:path extrusionOk="0" h="2523" w="3349">
                    <a:moveTo>
                      <a:pt x="2702" y="0"/>
                    </a:moveTo>
                    <a:cubicBezTo>
                      <a:pt x="2078" y="0"/>
                      <a:pt x="1334" y="235"/>
                      <a:pt x="810" y="558"/>
                    </a:cubicBezTo>
                    <a:cubicBezTo>
                      <a:pt x="112" y="1032"/>
                      <a:pt x="29" y="1563"/>
                      <a:pt x="1" y="2288"/>
                    </a:cubicBezTo>
                    <a:cubicBezTo>
                      <a:pt x="355" y="2421"/>
                      <a:pt x="670" y="2522"/>
                      <a:pt x="992" y="2522"/>
                    </a:cubicBezTo>
                    <a:cubicBezTo>
                      <a:pt x="1278" y="2522"/>
                      <a:pt x="1570" y="2442"/>
                      <a:pt x="1898" y="2232"/>
                    </a:cubicBezTo>
                    <a:cubicBezTo>
                      <a:pt x="2595" y="1758"/>
                      <a:pt x="3321" y="809"/>
                      <a:pt x="3349" y="112"/>
                    </a:cubicBezTo>
                    <a:cubicBezTo>
                      <a:pt x="3163" y="35"/>
                      <a:pt x="2941" y="0"/>
                      <a:pt x="27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1" name="Google Shape;21001;p57"/>
              <p:cNvSpPr/>
              <p:nvPr/>
            </p:nvSpPr>
            <p:spPr>
              <a:xfrm>
                <a:off x="8663150" y="3416650"/>
                <a:ext cx="66275" cy="38575"/>
              </a:xfrm>
              <a:custGeom>
                <a:rect b="b" l="l" r="r" t="t"/>
                <a:pathLst>
                  <a:path extrusionOk="0" h="1543" w="2651">
                    <a:moveTo>
                      <a:pt x="1684" y="0"/>
                    </a:moveTo>
                    <a:cubicBezTo>
                      <a:pt x="1388" y="0"/>
                      <a:pt x="1085" y="49"/>
                      <a:pt x="837" y="135"/>
                    </a:cubicBezTo>
                    <a:cubicBezTo>
                      <a:pt x="279" y="331"/>
                      <a:pt x="140" y="693"/>
                      <a:pt x="0" y="1168"/>
                    </a:cubicBezTo>
                    <a:cubicBezTo>
                      <a:pt x="294" y="1383"/>
                      <a:pt x="532" y="1543"/>
                      <a:pt x="850" y="1543"/>
                    </a:cubicBezTo>
                    <a:cubicBezTo>
                      <a:pt x="986" y="1543"/>
                      <a:pt x="1136" y="1513"/>
                      <a:pt x="1312" y="1447"/>
                    </a:cubicBezTo>
                    <a:cubicBezTo>
                      <a:pt x="1870" y="1251"/>
                      <a:pt x="2511" y="749"/>
                      <a:pt x="2651" y="247"/>
                    </a:cubicBezTo>
                    <a:cubicBezTo>
                      <a:pt x="2418" y="76"/>
                      <a:pt x="2056" y="0"/>
                      <a:pt x="16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2" name="Google Shape;21002;p57"/>
              <p:cNvSpPr/>
              <p:nvPr/>
            </p:nvSpPr>
            <p:spPr>
              <a:xfrm>
                <a:off x="8584325" y="3337725"/>
                <a:ext cx="50250" cy="60700"/>
              </a:xfrm>
              <a:custGeom>
                <a:rect b="b" l="l" r="r" t="t"/>
                <a:pathLst>
                  <a:path extrusionOk="0" h="2428" w="2010">
                    <a:moveTo>
                      <a:pt x="1786" y="0"/>
                    </a:moveTo>
                    <a:lnTo>
                      <a:pt x="1786" y="0"/>
                    </a:lnTo>
                    <a:cubicBezTo>
                      <a:pt x="1284" y="56"/>
                      <a:pt x="643" y="558"/>
                      <a:pt x="336" y="1088"/>
                    </a:cubicBezTo>
                    <a:cubicBezTo>
                      <a:pt x="1" y="1590"/>
                      <a:pt x="112" y="1953"/>
                      <a:pt x="308" y="2427"/>
                    </a:cubicBezTo>
                    <a:cubicBezTo>
                      <a:pt x="838" y="2372"/>
                      <a:pt x="1201" y="2316"/>
                      <a:pt x="1507" y="1814"/>
                    </a:cubicBezTo>
                    <a:cubicBezTo>
                      <a:pt x="1814" y="1311"/>
                      <a:pt x="2010" y="474"/>
                      <a:pt x="17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3" name="Google Shape;21003;p57"/>
              <p:cNvSpPr/>
              <p:nvPr/>
            </p:nvSpPr>
            <p:spPr>
              <a:xfrm>
                <a:off x="7803850" y="3382475"/>
                <a:ext cx="73975" cy="57875"/>
              </a:xfrm>
              <a:custGeom>
                <a:rect b="b" l="l" r="r" t="t"/>
                <a:pathLst>
                  <a:path extrusionOk="0" h="2315" w="2959">
                    <a:moveTo>
                      <a:pt x="507" y="1"/>
                    </a:moveTo>
                    <a:cubicBezTo>
                      <a:pt x="322" y="1"/>
                      <a:pt x="149" y="26"/>
                      <a:pt x="1" y="79"/>
                    </a:cubicBezTo>
                    <a:cubicBezTo>
                      <a:pt x="29" y="721"/>
                      <a:pt x="643" y="1586"/>
                      <a:pt x="1256" y="2032"/>
                    </a:cubicBezTo>
                    <a:cubicBezTo>
                      <a:pt x="1557" y="2237"/>
                      <a:pt x="1823" y="2315"/>
                      <a:pt x="2090" y="2315"/>
                    </a:cubicBezTo>
                    <a:cubicBezTo>
                      <a:pt x="2368" y="2315"/>
                      <a:pt x="2645" y="2230"/>
                      <a:pt x="2958" y="2116"/>
                    </a:cubicBezTo>
                    <a:cubicBezTo>
                      <a:pt x="2958" y="1474"/>
                      <a:pt x="2874" y="1000"/>
                      <a:pt x="2261" y="582"/>
                    </a:cubicBezTo>
                    <a:cubicBezTo>
                      <a:pt x="1795" y="243"/>
                      <a:pt x="1089" y="1"/>
                      <a:pt x="5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4" name="Google Shape;21004;p57"/>
              <p:cNvSpPr/>
              <p:nvPr/>
            </p:nvSpPr>
            <p:spPr>
              <a:xfrm>
                <a:off x="7881275" y="3362825"/>
                <a:ext cx="32100" cy="63500"/>
              </a:xfrm>
              <a:custGeom>
                <a:rect b="b" l="l" r="r" t="t"/>
                <a:pathLst>
                  <a:path extrusionOk="0" h="2540" w="1284">
                    <a:moveTo>
                      <a:pt x="614" y="1"/>
                    </a:moveTo>
                    <a:cubicBezTo>
                      <a:pt x="252" y="280"/>
                      <a:pt x="1" y="977"/>
                      <a:pt x="29" y="1507"/>
                    </a:cubicBezTo>
                    <a:cubicBezTo>
                      <a:pt x="29" y="2037"/>
                      <a:pt x="280" y="2260"/>
                      <a:pt x="670" y="2539"/>
                    </a:cubicBezTo>
                    <a:cubicBezTo>
                      <a:pt x="1033" y="2260"/>
                      <a:pt x="1284" y="2037"/>
                      <a:pt x="1256" y="1507"/>
                    </a:cubicBezTo>
                    <a:cubicBezTo>
                      <a:pt x="1256" y="949"/>
                      <a:pt x="1005" y="252"/>
                      <a:pt x="6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5" name="Google Shape;21005;p57"/>
              <p:cNvSpPr/>
              <p:nvPr/>
            </p:nvSpPr>
            <p:spPr>
              <a:xfrm>
                <a:off x="7789200" y="3443075"/>
                <a:ext cx="62800" cy="31825"/>
              </a:xfrm>
              <a:custGeom>
                <a:rect b="b" l="l" r="r" t="t"/>
                <a:pathLst>
                  <a:path extrusionOk="0" h="1273" w="2512">
                    <a:moveTo>
                      <a:pt x="1235" y="0"/>
                    </a:moveTo>
                    <a:cubicBezTo>
                      <a:pt x="772" y="0"/>
                      <a:pt x="265" y="125"/>
                      <a:pt x="1" y="390"/>
                    </a:cubicBezTo>
                    <a:cubicBezTo>
                      <a:pt x="196" y="808"/>
                      <a:pt x="866" y="1171"/>
                      <a:pt x="1396" y="1254"/>
                    </a:cubicBezTo>
                    <a:cubicBezTo>
                      <a:pt x="1472" y="1266"/>
                      <a:pt x="1543" y="1272"/>
                      <a:pt x="1608" y="1272"/>
                    </a:cubicBezTo>
                    <a:cubicBezTo>
                      <a:pt x="2000" y="1272"/>
                      <a:pt x="2225" y="1071"/>
                      <a:pt x="2512" y="808"/>
                    </a:cubicBezTo>
                    <a:cubicBezTo>
                      <a:pt x="2289" y="390"/>
                      <a:pt x="2121" y="111"/>
                      <a:pt x="1591" y="27"/>
                    </a:cubicBezTo>
                    <a:cubicBezTo>
                      <a:pt x="1479" y="9"/>
                      <a:pt x="1359" y="0"/>
                      <a:pt x="12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6" name="Google Shape;21006;p57"/>
              <p:cNvSpPr/>
              <p:nvPr/>
            </p:nvSpPr>
            <p:spPr>
              <a:xfrm>
                <a:off x="7531150" y="3662525"/>
                <a:ext cx="62800" cy="31200"/>
              </a:xfrm>
              <a:custGeom>
                <a:rect b="b" l="l" r="r" t="t"/>
                <a:pathLst>
                  <a:path extrusionOk="0" h="1248" w="2512">
                    <a:moveTo>
                      <a:pt x="1579" y="1"/>
                    </a:moveTo>
                    <a:cubicBezTo>
                      <a:pt x="1530" y="1"/>
                      <a:pt x="1478" y="3"/>
                      <a:pt x="1423" y="9"/>
                    </a:cubicBezTo>
                    <a:cubicBezTo>
                      <a:pt x="893" y="65"/>
                      <a:pt x="224" y="400"/>
                      <a:pt x="0" y="790"/>
                    </a:cubicBezTo>
                    <a:cubicBezTo>
                      <a:pt x="268" y="1083"/>
                      <a:pt x="855" y="1247"/>
                      <a:pt x="1352" y="1247"/>
                    </a:cubicBezTo>
                    <a:cubicBezTo>
                      <a:pt x="1425" y="1247"/>
                      <a:pt x="1495" y="1244"/>
                      <a:pt x="1563" y="1237"/>
                    </a:cubicBezTo>
                    <a:cubicBezTo>
                      <a:pt x="2093" y="1181"/>
                      <a:pt x="2288" y="902"/>
                      <a:pt x="2511" y="511"/>
                    </a:cubicBezTo>
                    <a:cubicBezTo>
                      <a:pt x="2236" y="211"/>
                      <a:pt x="2006" y="1"/>
                      <a:pt x="1579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7" name="Google Shape;21007;p57"/>
              <p:cNvSpPr/>
              <p:nvPr/>
            </p:nvSpPr>
            <p:spPr>
              <a:xfrm>
                <a:off x="7909175" y="3307725"/>
                <a:ext cx="36300" cy="62100"/>
              </a:xfrm>
              <a:custGeom>
                <a:rect b="b" l="l" r="r" t="t"/>
                <a:pathLst>
                  <a:path extrusionOk="0" h="2484" w="1452">
                    <a:moveTo>
                      <a:pt x="391" y="1"/>
                    </a:moveTo>
                    <a:cubicBezTo>
                      <a:pt x="84" y="335"/>
                      <a:pt x="1" y="1089"/>
                      <a:pt x="112" y="1619"/>
                    </a:cubicBezTo>
                    <a:cubicBezTo>
                      <a:pt x="224" y="2149"/>
                      <a:pt x="531" y="2288"/>
                      <a:pt x="949" y="2484"/>
                    </a:cubicBezTo>
                    <a:cubicBezTo>
                      <a:pt x="1256" y="2149"/>
                      <a:pt x="1451" y="1870"/>
                      <a:pt x="1312" y="1340"/>
                    </a:cubicBezTo>
                    <a:cubicBezTo>
                      <a:pt x="1200" y="810"/>
                      <a:pt x="810" y="196"/>
                      <a:pt x="3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8" name="Google Shape;21008;p57"/>
              <p:cNvSpPr/>
              <p:nvPr/>
            </p:nvSpPr>
            <p:spPr>
              <a:xfrm>
                <a:off x="7457900" y="3334675"/>
                <a:ext cx="201600" cy="176950"/>
              </a:xfrm>
              <a:custGeom>
                <a:rect b="b" l="l" r="r" t="t"/>
                <a:pathLst>
                  <a:path extrusionOk="0" h="7078" w="8064">
                    <a:moveTo>
                      <a:pt x="4018" y="1"/>
                    </a:moveTo>
                    <a:cubicBezTo>
                      <a:pt x="2876" y="1"/>
                      <a:pt x="1756" y="555"/>
                      <a:pt x="1089" y="1573"/>
                    </a:cubicBezTo>
                    <a:cubicBezTo>
                      <a:pt x="1" y="3219"/>
                      <a:pt x="447" y="5395"/>
                      <a:pt x="2065" y="6483"/>
                    </a:cubicBezTo>
                    <a:cubicBezTo>
                      <a:pt x="2674" y="6885"/>
                      <a:pt x="3354" y="7078"/>
                      <a:pt x="4025" y="7078"/>
                    </a:cubicBezTo>
                    <a:cubicBezTo>
                      <a:pt x="5171" y="7078"/>
                      <a:pt x="6290" y="6517"/>
                      <a:pt x="6976" y="5479"/>
                    </a:cubicBezTo>
                    <a:cubicBezTo>
                      <a:pt x="8064" y="3861"/>
                      <a:pt x="7617" y="1657"/>
                      <a:pt x="5971" y="596"/>
                    </a:cubicBezTo>
                    <a:cubicBezTo>
                      <a:pt x="5371" y="193"/>
                      <a:pt x="4691" y="1"/>
                      <a:pt x="4018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9" name="Google Shape;21009;p57"/>
              <p:cNvSpPr/>
              <p:nvPr/>
            </p:nvSpPr>
            <p:spPr>
              <a:xfrm>
                <a:off x="7358875" y="3517975"/>
                <a:ext cx="63500" cy="55675"/>
              </a:xfrm>
              <a:custGeom>
                <a:rect b="b" l="l" r="r" t="t"/>
                <a:pathLst>
                  <a:path extrusionOk="0" h="2227" w="2540">
                    <a:moveTo>
                      <a:pt x="1276" y="1"/>
                    </a:moveTo>
                    <a:cubicBezTo>
                      <a:pt x="915" y="1"/>
                      <a:pt x="564" y="173"/>
                      <a:pt x="335" y="490"/>
                    </a:cubicBezTo>
                    <a:cubicBezTo>
                      <a:pt x="0" y="993"/>
                      <a:pt x="140" y="1690"/>
                      <a:pt x="670" y="2025"/>
                    </a:cubicBezTo>
                    <a:cubicBezTo>
                      <a:pt x="859" y="2162"/>
                      <a:pt x="1076" y="2227"/>
                      <a:pt x="1291" y="2227"/>
                    </a:cubicBezTo>
                    <a:cubicBezTo>
                      <a:pt x="1646" y="2227"/>
                      <a:pt x="1996" y="2048"/>
                      <a:pt x="2204" y="1718"/>
                    </a:cubicBezTo>
                    <a:cubicBezTo>
                      <a:pt x="2539" y="1216"/>
                      <a:pt x="2400" y="518"/>
                      <a:pt x="1897" y="183"/>
                    </a:cubicBezTo>
                    <a:cubicBezTo>
                      <a:pt x="1702" y="60"/>
                      <a:pt x="1487" y="1"/>
                      <a:pt x="1276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0" name="Google Shape;21010;p57"/>
              <p:cNvSpPr/>
              <p:nvPr/>
            </p:nvSpPr>
            <p:spPr>
              <a:xfrm>
                <a:off x="7649025" y="3860125"/>
                <a:ext cx="356425" cy="356450"/>
              </a:xfrm>
              <a:custGeom>
                <a:rect b="b" l="l" r="r" t="t"/>
                <a:pathLst>
                  <a:path extrusionOk="0" h="14258" w="14257">
                    <a:moveTo>
                      <a:pt x="7142" y="1"/>
                    </a:moveTo>
                    <a:cubicBezTo>
                      <a:pt x="3209" y="1"/>
                      <a:pt x="0" y="3209"/>
                      <a:pt x="0" y="7143"/>
                    </a:cubicBezTo>
                    <a:cubicBezTo>
                      <a:pt x="0" y="11077"/>
                      <a:pt x="3209" y="14257"/>
                      <a:pt x="7142" y="14257"/>
                    </a:cubicBezTo>
                    <a:cubicBezTo>
                      <a:pt x="11048" y="14257"/>
                      <a:pt x="14257" y="11077"/>
                      <a:pt x="14257" y="7143"/>
                    </a:cubicBezTo>
                    <a:cubicBezTo>
                      <a:pt x="14257" y="3209"/>
                      <a:pt x="11048" y="1"/>
                      <a:pt x="7142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1" name="Google Shape;21011;p57"/>
              <p:cNvSpPr/>
              <p:nvPr/>
            </p:nvSpPr>
            <p:spPr>
              <a:xfrm>
                <a:off x="8117725" y="3856650"/>
                <a:ext cx="186250" cy="186950"/>
              </a:xfrm>
              <a:custGeom>
                <a:rect b="b" l="l" r="r" t="t"/>
                <a:pathLst>
                  <a:path extrusionOk="0" h="7478" w="7450">
                    <a:moveTo>
                      <a:pt x="3711" y="0"/>
                    </a:moveTo>
                    <a:cubicBezTo>
                      <a:pt x="1674" y="0"/>
                      <a:pt x="0" y="1674"/>
                      <a:pt x="0" y="3739"/>
                    </a:cubicBezTo>
                    <a:cubicBezTo>
                      <a:pt x="0" y="5803"/>
                      <a:pt x="1674" y="7477"/>
                      <a:pt x="3711" y="7477"/>
                    </a:cubicBezTo>
                    <a:cubicBezTo>
                      <a:pt x="5776" y="7477"/>
                      <a:pt x="7449" y="5803"/>
                      <a:pt x="7449" y="3739"/>
                    </a:cubicBezTo>
                    <a:cubicBezTo>
                      <a:pt x="7449" y="1674"/>
                      <a:pt x="5776" y="0"/>
                      <a:pt x="37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2" name="Google Shape;21012;p57"/>
              <p:cNvSpPr/>
              <p:nvPr/>
            </p:nvSpPr>
            <p:spPr>
              <a:xfrm>
                <a:off x="8556425" y="3976775"/>
                <a:ext cx="663775" cy="633875"/>
              </a:xfrm>
              <a:custGeom>
                <a:rect b="b" l="l" r="r" t="t"/>
                <a:pathLst>
                  <a:path extrusionOk="0" h="25355" w="26551">
                    <a:moveTo>
                      <a:pt x="6877" y="1"/>
                    </a:moveTo>
                    <a:cubicBezTo>
                      <a:pt x="4549" y="1"/>
                      <a:pt x="2077" y="1282"/>
                      <a:pt x="1" y="4541"/>
                    </a:cubicBezTo>
                    <a:cubicBezTo>
                      <a:pt x="1737" y="2513"/>
                      <a:pt x="3442" y="1689"/>
                      <a:pt x="4914" y="1689"/>
                    </a:cubicBezTo>
                    <a:cubicBezTo>
                      <a:pt x="10043" y="1689"/>
                      <a:pt x="12342" y="11694"/>
                      <a:pt x="3237" y="15617"/>
                    </a:cubicBezTo>
                    <a:cubicBezTo>
                      <a:pt x="3723" y="15579"/>
                      <a:pt x="4152" y="15561"/>
                      <a:pt x="4531" y="15561"/>
                    </a:cubicBezTo>
                    <a:cubicBezTo>
                      <a:pt x="9135" y="15561"/>
                      <a:pt x="6150" y="18204"/>
                      <a:pt x="3237" y="19133"/>
                    </a:cubicBezTo>
                    <a:cubicBezTo>
                      <a:pt x="4202" y="18968"/>
                      <a:pt x="5007" y="18896"/>
                      <a:pt x="5675" y="18896"/>
                    </a:cubicBezTo>
                    <a:cubicBezTo>
                      <a:pt x="9882" y="18896"/>
                      <a:pt x="8710" y="21751"/>
                      <a:pt x="8036" y="22425"/>
                    </a:cubicBezTo>
                    <a:cubicBezTo>
                      <a:pt x="8383" y="22306"/>
                      <a:pt x="8669" y="22253"/>
                      <a:pt x="8902" y="22253"/>
                    </a:cubicBezTo>
                    <a:cubicBezTo>
                      <a:pt x="10691" y="22253"/>
                      <a:pt x="9403" y="25354"/>
                      <a:pt x="9403" y="25354"/>
                    </a:cubicBezTo>
                    <a:lnTo>
                      <a:pt x="19307" y="25354"/>
                    </a:lnTo>
                    <a:cubicBezTo>
                      <a:pt x="26550" y="21810"/>
                      <a:pt x="23752" y="16528"/>
                      <a:pt x="18740" y="16528"/>
                    </a:cubicBezTo>
                    <a:cubicBezTo>
                      <a:pt x="17401" y="16528"/>
                      <a:pt x="15903" y="16905"/>
                      <a:pt x="14397" y="17793"/>
                    </a:cubicBezTo>
                    <a:cubicBezTo>
                      <a:pt x="14793" y="16846"/>
                      <a:pt x="16268" y="14559"/>
                      <a:pt x="13754" y="14559"/>
                    </a:cubicBezTo>
                    <a:cubicBezTo>
                      <a:pt x="13084" y="14559"/>
                      <a:pt x="12130" y="14722"/>
                      <a:pt x="10798" y="15115"/>
                    </a:cubicBezTo>
                    <a:cubicBezTo>
                      <a:pt x="18951" y="10368"/>
                      <a:pt x="13498" y="1"/>
                      <a:pt x="68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3" name="Google Shape;21013;p57"/>
              <p:cNvSpPr/>
              <p:nvPr/>
            </p:nvSpPr>
            <p:spPr>
              <a:xfrm>
                <a:off x="7910575" y="3901675"/>
                <a:ext cx="954400" cy="708975"/>
              </a:xfrm>
              <a:custGeom>
                <a:rect b="b" l="l" r="r" t="t"/>
                <a:pathLst>
                  <a:path extrusionOk="0" h="28359" w="38176">
                    <a:moveTo>
                      <a:pt x="9980" y="1"/>
                    </a:moveTo>
                    <a:cubicBezTo>
                      <a:pt x="7290" y="1"/>
                      <a:pt x="3943" y="1300"/>
                      <a:pt x="0" y="4672"/>
                    </a:cubicBezTo>
                    <a:cubicBezTo>
                      <a:pt x="3323" y="2637"/>
                      <a:pt x="5737" y="1776"/>
                      <a:pt x="7327" y="1776"/>
                    </a:cubicBezTo>
                    <a:cubicBezTo>
                      <a:pt x="11799" y="1776"/>
                      <a:pt x="9751" y="8592"/>
                      <a:pt x="3041" y="15301"/>
                    </a:cubicBezTo>
                    <a:cubicBezTo>
                      <a:pt x="6069" y="13355"/>
                      <a:pt x="7566" y="12660"/>
                      <a:pt x="8154" y="12660"/>
                    </a:cubicBezTo>
                    <a:cubicBezTo>
                      <a:pt x="9387" y="12660"/>
                      <a:pt x="6628" y="15714"/>
                      <a:pt x="5608" y="16696"/>
                    </a:cubicBezTo>
                    <a:cubicBezTo>
                      <a:pt x="6496" y="16507"/>
                      <a:pt x="7191" y="16425"/>
                      <a:pt x="7726" y="16425"/>
                    </a:cubicBezTo>
                    <a:cubicBezTo>
                      <a:pt x="10822" y="16425"/>
                      <a:pt x="8521" y="19170"/>
                      <a:pt x="6808" y="19765"/>
                    </a:cubicBezTo>
                    <a:cubicBezTo>
                      <a:pt x="8282" y="19316"/>
                      <a:pt x="9482" y="19120"/>
                      <a:pt x="10441" y="19120"/>
                    </a:cubicBezTo>
                    <a:cubicBezTo>
                      <a:pt x="16161" y="19120"/>
                      <a:pt x="13345" y="26112"/>
                      <a:pt x="9402" y="28358"/>
                    </a:cubicBezTo>
                    <a:lnTo>
                      <a:pt x="35237" y="28358"/>
                    </a:lnTo>
                    <a:cubicBezTo>
                      <a:pt x="35237" y="28358"/>
                      <a:pt x="36525" y="25257"/>
                      <a:pt x="34736" y="25257"/>
                    </a:cubicBezTo>
                    <a:cubicBezTo>
                      <a:pt x="34503" y="25257"/>
                      <a:pt x="34217" y="25310"/>
                      <a:pt x="33870" y="25429"/>
                    </a:cubicBezTo>
                    <a:cubicBezTo>
                      <a:pt x="34544" y="24755"/>
                      <a:pt x="35716" y="21900"/>
                      <a:pt x="31509" y="21900"/>
                    </a:cubicBezTo>
                    <a:cubicBezTo>
                      <a:pt x="30841" y="21900"/>
                      <a:pt x="30036" y="21972"/>
                      <a:pt x="29071" y="22137"/>
                    </a:cubicBezTo>
                    <a:cubicBezTo>
                      <a:pt x="31984" y="21208"/>
                      <a:pt x="34969" y="18565"/>
                      <a:pt x="30365" y="18565"/>
                    </a:cubicBezTo>
                    <a:cubicBezTo>
                      <a:pt x="29986" y="18565"/>
                      <a:pt x="29557" y="18583"/>
                      <a:pt x="29071" y="18621"/>
                    </a:cubicBezTo>
                    <a:cubicBezTo>
                      <a:pt x="38176" y="14698"/>
                      <a:pt x="35877" y="4693"/>
                      <a:pt x="30748" y="4693"/>
                    </a:cubicBezTo>
                    <a:cubicBezTo>
                      <a:pt x="29276" y="4693"/>
                      <a:pt x="27571" y="5517"/>
                      <a:pt x="25835" y="7545"/>
                    </a:cubicBezTo>
                    <a:cubicBezTo>
                      <a:pt x="25361" y="8271"/>
                      <a:pt x="24914" y="9108"/>
                      <a:pt x="24496" y="10028"/>
                    </a:cubicBezTo>
                    <a:cubicBezTo>
                      <a:pt x="24496" y="8802"/>
                      <a:pt x="23519" y="7290"/>
                      <a:pt x="21983" y="7290"/>
                    </a:cubicBezTo>
                    <a:cubicBezTo>
                      <a:pt x="20722" y="7290"/>
                      <a:pt x="19084" y="8309"/>
                      <a:pt x="17298" y="11340"/>
                    </a:cubicBezTo>
                    <a:cubicBezTo>
                      <a:pt x="18937" y="7028"/>
                      <a:pt x="16237" y="1"/>
                      <a:pt x="99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4" name="Google Shape;21014;p57"/>
              <p:cNvSpPr/>
              <p:nvPr/>
            </p:nvSpPr>
            <p:spPr>
              <a:xfrm>
                <a:off x="7761325" y="3946050"/>
                <a:ext cx="553300" cy="664600"/>
              </a:xfrm>
              <a:custGeom>
                <a:rect b="b" l="l" r="r" t="t"/>
                <a:pathLst>
                  <a:path extrusionOk="0" h="26584" w="22132">
                    <a:moveTo>
                      <a:pt x="13297" y="1"/>
                    </a:moveTo>
                    <a:cubicBezTo>
                      <a:pt x="11707" y="1"/>
                      <a:pt x="9293" y="862"/>
                      <a:pt x="5970" y="2897"/>
                    </a:cubicBezTo>
                    <a:cubicBezTo>
                      <a:pt x="4101" y="4487"/>
                      <a:pt x="2120" y="6551"/>
                      <a:pt x="0" y="9174"/>
                    </a:cubicBezTo>
                    <a:lnTo>
                      <a:pt x="0" y="26583"/>
                    </a:lnTo>
                    <a:lnTo>
                      <a:pt x="15372" y="26583"/>
                    </a:lnTo>
                    <a:cubicBezTo>
                      <a:pt x="19315" y="24337"/>
                      <a:pt x="22131" y="17345"/>
                      <a:pt x="16411" y="17345"/>
                    </a:cubicBezTo>
                    <a:cubicBezTo>
                      <a:pt x="15452" y="17345"/>
                      <a:pt x="14252" y="17541"/>
                      <a:pt x="12778" y="17990"/>
                    </a:cubicBezTo>
                    <a:cubicBezTo>
                      <a:pt x="14491" y="17395"/>
                      <a:pt x="16792" y="14650"/>
                      <a:pt x="13696" y="14650"/>
                    </a:cubicBezTo>
                    <a:cubicBezTo>
                      <a:pt x="13161" y="14650"/>
                      <a:pt x="12466" y="14732"/>
                      <a:pt x="11578" y="14921"/>
                    </a:cubicBezTo>
                    <a:cubicBezTo>
                      <a:pt x="12598" y="13939"/>
                      <a:pt x="15357" y="10885"/>
                      <a:pt x="14124" y="10885"/>
                    </a:cubicBezTo>
                    <a:cubicBezTo>
                      <a:pt x="13536" y="10885"/>
                      <a:pt x="12039" y="11580"/>
                      <a:pt x="9011" y="13526"/>
                    </a:cubicBezTo>
                    <a:cubicBezTo>
                      <a:pt x="15721" y="6817"/>
                      <a:pt x="17769" y="1"/>
                      <a:pt x="13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5" name="Google Shape;21015;p57"/>
              <p:cNvSpPr/>
              <p:nvPr/>
            </p:nvSpPr>
            <p:spPr>
              <a:xfrm>
                <a:off x="8710575" y="4128650"/>
                <a:ext cx="105350" cy="52375"/>
              </a:xfrm>
              <a:custGeom>
                <a:rect b="b" l="l" r="r" t="t"/>
                <a:pathLst>
                  <a:path extrusionOk="0" h="2095" w="4214">
                    <a:moveTo>
                      <a:pt x="1730" y="1"/>
                    </a:moveTo>
                    <a:cubicBezTo>
                      <a:pt x="838" y="1"/>
                      <a:pt x="447" y="391"/>
                      <a:pt x="1" y="1033"/>
                    </a:cubicBezTo>
                    <a:cubicBezTo>
                      <a:pt x="419" y="1647"/>
                      <a:pt x="782" y="2093"/>
                      <a:pt x="1675" y="2093"/>
                    </a:cubicBezTo>
                    <a:cubicBezTo>
                      <a:pt x="1705" y="2094"/>
                      <a:pt x="1735" y="2095"/>
                      <a:pt x="1766" y="2095"/>
                    </a:cubicBezTo>
                    <a:cubicBezTo>
                      <a:pt x="2647" y="2095"/>
                      <a:pt x="3782" y="1710"/>
                      <a:pt x="4213" y="1117"/>
                    </a:cubicBezTo>
                    <a:cubicBezTo>
                      <a:pt x="3795" y="475"/>
                      <a:pt x="2623" y="29"/>
                      <a:pt x="17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6" name="Google Shape;21016;p57"/>
              <p:cNvSpPr/>
              <p:nvPr/>
            </p:nvSpPr>
            <p:spPr>
              <a:xfrm>
                <a:off x="8689650" y="4176775"/>
                <a:ext cx="54425" cy="61400"/>
              </a:xfrm>
              <a:custGeom>
                <a:rect b="b" l="l" r="r" t="t"/>
                <a:pathLst>
                  <a:path extrusionOk="0" h="2456" w="2177">
                    <a:moveTo>
                      <a:pt x="280" y="1"/>
                    </a:moveTo>
                    <a:cubicBezTo>
                      <a:pt x="84" y="503"/>
                      <a:pt x="1" y="894"/>
                      <a:pt x="363" y="1424"/>
                    </a:cubicBezTo>
                    <a:cubicBezTo>
                      <a:pt x="726" y="1926"/>
                      <a:pt x="1424" y="2456"/>
                      <a:pt x="1981" y="2456"/>
                    </a:cubicBezTo>
                    <a:cubicBezTo>
                      <a:pt x="2177" y="1954"/>
                      <a:pt x="1926" y="1089"/>
                      <a:pt x="1591" y="587"/>
                    </a:cubicBezTo>
                    <a:cubicBezTo>
                      <a:pt x="1228" y="57"/>
                      <a:pt x="838" y="1"/>
                      <a:pt x="2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7" name="Google Shape;21017;p57"/>
              <p:cNvSpPr/>
              <p:nvPr/>
            </p:nvSpPr>
            <p:spPr>
              <a:xfrm>
                <a:off x="8717550" y="4074775"/>
                <a:ext cx="68375" cy="42850"/>
              </a:xfrm>
              <a:custGeom>
                <a:rect b="b" l="l" r="r" t="t"/>
                <a:pathLst>
                  <a:path extrusionOk="0" h="1714" w="2735">
                    <a:moveTo>
                      <a:pt x="1959" y="1"/>
                    </a:moveTo>
                    <a:cubicBezTo>
                      <a:pt x="1569" y="1"/>
                      <a:pt x="1140" y="89"/>
                      <a:pt x="810" y="231"/>
                    </a:cubicBezTo>
                    <a:cubicBezTo>
                      <a:pt x="252" y="510"/>
                      <a:pt x="112" y="872"/>
                      <a:pt x="1" y="1402"/>
                    </a:cubicBezTo>
                    <a:cubicBezTo>
                      <a:pt x="303" y="1581"/>
                      <a:pt x="561" y="1713"/>
                      <a:pt x="860" y="1713"/>
                    </a:cubicBezTo>
                    <a:cubicBezTo>
                      <a:pt x="1029" y="1713"/>
                      <a:pt x="1212" y="1671"/>
                      <a:pt x="1423" y="1570"/>
                    </a:cubicBezTo>
                    <a:cubicBezTo>
                      <a:pt x="2009" y="1319"/>
                      <a:pt x="2651" y="705"/>
                      <a:pt x="2735" y="175"/>
                    </a:cubicBezTo>
                    <a:cubicBezTo>
                      <a:pt x="2540" y="53"/>
                      <a:pt x="2261" y="1"/>
                      <a:pt x="19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8" name="Google Shape;21018;p57"/>
              <p:cNvSpPr/>
              <p:nvPr/>
            </p:nvSpPr>
            <p:spPr>
              <a:xfrm>
                <a:off x="8333250" y="4056650"/>
                <a:ext cx="60000" cy="50925"/>
              </a:xfrm>
              <a:custGeom>
                <a:rect b="b" l="l" r="r" t="t"/>
                <a:pathLst>
                  <a:path extrusionOk="0" h="2037" w="2400">
                    <a:moveTo>
                      <a:pt x="2056" y="1"/>
                    </a:moveTo>
                    <a:cubicBezTo>
                      <a:pt x="1551" y="1"/>
                      <a:pt x="920" y="268"/>
                      <a:pt x="502" y="593"/>
                    </a:cubicBezTo>
                    <a:cubicBezTo>
                      <a:pt x="28" y="1012"/>
                      <a:pt x="0" y="1402"/>
                      <a:pt x="56" y="1932"/>
                    </a:cubicBezTo>
                    <a:cubicBezTo>
                      <a:pt x="284" y="1992"/>
                      <a:pt x="487" y="2037"/>
                      <a:pt x="681" y="2037"/>
                    </a:cubicBezTo>
                    <a:cubicBezTo>
                      <a:pt x="938" y="2037"/>
                      <a:pt x="1181" y="1959"/>
                      <a:pt x="1451" y="1737"/>
                    </a:cubicBezTo>
                    <a:cubicBezTo>
                      <a:pt x="1953" y="1318"/>
                      <a:pt x="2400" y="565"/>
                      <a:pt x="2344" y="35"/>
                    </a:cubicBezTo>
                    <a:cubicBezTo>
                      <a:pt x="2255" y="12"/>
                      <a:pt x="2158" y="1"/>
                      <a:pt x="20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9" name="Google Shape;21019;p57"/>
              <p:cNvSpPr/>
              <p:nvPr/>
            </p:nvSpPr>
            <p:spPr>
              <a:xfrm>
                <a:off x="8696625" y="4253625"/>
                <a:ext cx="58625" cy="53925"/>
              </a:xfrm>
              <a:custGeom>
                <a:rect b="b" l="l" r="r" t="t"/>
                <a:pathLst>
                  <a:path extrusionOk="0" h="2157" w="2345">
                    <a:moveTo>
                      <a:pt x="614" y="1"/>
                    </a:moveTo>
                    <a:cubicBezTo>
                      <a:pt x="458" y="1"/>
                      <a:pt x="293" y="23"/>
                      <a:pt x="112" y="52"/>
                    </a:cubicBezTo>
                    <a:cubicBezTo>
                      <a:pt x="29" y="609"/>
                      <a:pt x="1" y="1000"/>
                      <a:pt x="475" y="1446"/>
                    </a:cubicBezTo>
                    <a:cubicBezTo>
                      <a:pt x="878" y="1824"/>
                      <a:pt x="1575" y="2156"/>
                      <a:pt x="2097" y="2156"/>
                    </a:cubicBezTo>
                    <a:cubicBezTo>
                      <a:pt x="2154" y="2156"/>
                      <a:pt x="2209" y="2152"/>
                      <a:pt x="2260" y="2144"/>
                    </a:cubicBezTo>
                    <a:cubicBezTo>
                      <a:pt x="2344" y="1586"/>
                      <a:pt x="1954" y="805"/>
                      <a:pt x="1479" y="358"/>
                    </a:cubicBezTo>
                    <a:cubicBezTo>
                      <a:pt x="1185" y="83"/>
                      <a:pt x="916" y="1"/>
                      <a:pt x="6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0" name="Google Shape;21020;p57"/>
              <p:cNvSpPr/>
              <p:nvPr/>
            </p:nvSpPr>
            <p:spPr>
              <a:xfrm>
                <a:off x="8898900" y="4120975"/>
                <a:ext cx="106050" cy="52375"/>
              </a:xfrm>
              <a:custGeom>
                <a:rect b="b" l="l" r="r" t="t"/>
                <a:pathLst>
                  <a:path extrusionOk="0" h="2095" w="4242">
                    <a:moveTo>
                      <a:pt x="1730" y="1"/>
                    </a:moveTo>
                    <a:cubicBezTo>
                      <a:pt x="837" y="1"/>
                      <a:pt x="447" y="419"/>
                      <a:pt x="0" y="1033"/>
                    </a:cubicBezTo>
                    <a:cubicBezTo>
                      <a:pt x="447" y="1647"/>
                      <a:pt x="809" y="2093"/>
                      <a:pt x="1702" y="2093"/>
                    </a:cubicBezTo>
                    <a:cubicBezTo>
                      <a:pt x="1732" y="2094"/>
                      <a:pt x="1763" y="2095"/>
                      <a:pt x="1793" y="2095"/>
                    </a:cubicBezTo>
                    <a:cubicBezTo>
                      <a:pt x="2675" y="2095"/>
                      <a:pt x="3810" y="1710"/>
                      <a:pt x="4241" y="1117"/>
                    </a:cubicBezTo>
                    <a:cubicBezTo>
                      <a:pt x="3823" y="475"/>
                      <a:pt x="2623" y="29"/>
                      <a:pt x="17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1" name="Google Shape;21021;p57"/>
              <p:cNvSpPr/>
              <p:nvPr/>
            </p:nvSpPr>
            <p:spPr>
              <a:xfrm>
                <a:off x="8907975" y="4190025"/>
                <a:ext cx="54425" cy="62100"/>
              </a:xfrm>
              <a:custGeom>
                <a:rect b="b" l="l" r="r" t="t"/>
                <a:pathLst>
                  <a:path extrusionOk="0" h="2484" w="2177">
                    <a:moveTo>
                      <a:pt x="279" y="1"/>
                    </a:moveTo>
                    <a:lnTo>
                      <a:pt x="279" y="1"/>
                    </a:lnTo>
                    <a:cubicBezTo>
                      <a:pt x="84" y="531"/>
                      <a:pt x="0" y="894"/>
                      <a:pt x="363" y="1424"/>
                    </a:cubicBezTo>
                    <a:cubicBezTo>
                      <a:pt x="725" y="1954"/>
                      <a:pt x="1423" y="2484"/>
                      <a:pt x="1981" y="2484"/>
                    </a:cubicBezTo>
                    <a:cubicBezTo>
                      <a:pt x="2176" y="1982"/>
                      <a:pt x="1925" y="1117"/>
                      <a:pt x="1562" y="587"/>
                    </a:cubicBezTo>
                    <a:cubicBezTo>
                      <a:pt x="1228" y="57"/>
                      <a:pt x="809" y="29"/>
                      <a:pt x="2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2" name="Google Shape;21022;p57"/>
              <p:cNvSpPr/>
              <p:nvPr/>
            </p:nvSpPr>
            <p:spPr>
              <a:xfrm>
                <a:off x="8896800" y="4091525"/>
                <a:ext cx="68375" cy="42825"/>
              </a:xfrm>
              <a:custGeom>
                <a:rect b="b" l="l" r="r" t="t"/>
                <a:pathLst>
                  <a:path extrusionOk="0" h="1713" w="2735">
                    <a:moveTo>
                      <a:pt x="1939" y="0"/>
                    </a:moveTo>
                    <a:cubicBezTo>
                      <a:pt x="1546" y="0"/>
                      <a:pt x="1125" y="89"/>
                      <a:pt x="810" y="230"/>
                    </a:cubicBezTo>
                    <a:cubicBezTo>
                      <a:pt x="224" y="481"/>
                      <a:pt x="112" y="872"/>
                      <a:pt x="1" y="1402"/>
                    </a:cubicBezTo>
                    <a:cubicBezTo>
                      <a:pt x="303" y="1580"/>
                      <a:pt x="561" y="1713"/>
                      <a:pt x="853" y="1713"/>
                    </a:cubicBezTo>
                    <a:cubicBezTo>
                      <a:pt x="1018" y="1713"/>
                      <a:pt x="1194" y="1670"/>
                      <a:pt x="1396" y="1569"/>
                    </a:cubicBezTo>
                    <a:cubicBezTo>
                      <a:pt x="1982" y="1318"/>
                      <a:pt x="2623" y="705"/>
                      <a:pt x="2735" y="175"/>
                    </a:cubicBezTo>
                    <a:cubicBezTo>
                      <a:pt x="2528" y="53"/>
                      <a:pt x="2242" y="0"/>
                      <a:pt x="19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3" name="Google Shape;21023;p57"/>
              <p:cNvSpPr/>
              <p:nvPr/>
            </p:nvSpPr>
            <p:spPr>
              <a:xfrm>
                <a:off x="8747550" y="3939475"/>
                <a:ext cx="59300" cy="51575"/>
              </a:xfrm>
              <a:custGeom>
                <a:rect b="b" l="l" r="r" t="t"/>
                <a:pathLst>
                  <a:path extrusionOk="0" h="2063" w="2372">
                    <a:moveTo>
                      <a:pt x="2056" y="1"/>
                    </a:moveTo>
                    <a:cubicBezTo>
                      <a:pt x="1544" y="1"/>
                      <a:pt x="893" y="272"/>
                      <a:pt x="475" y="621"/>
                    </a:cubicBezTo>
                    <a:cubicBezTo>
                      <a:pt x="0" y="1011"/>
                      <a:pt x="0" y="1430"/>
                      <a:pt x="28" y="1960"/>
                    </a:cubicBezTo>
                    <a:cubicBezTo>
                      <a:pt x="251" y="2019"/>
                      <a:pt x="449" y="2063"/>
                      <a:pt x="640" y="2063"/>
                    </a:cubicBezTo>
                    <a:cubicBezTo>
                      <a:pt x="902" y="2063"/>
                      <a:pt x="1148" y="1979"/>
                      <a:pt x="1423" y="1737"/>
                    </a:cubicBezTo>
                    <a:cubicBezTo>
                      <a:pt x="1925" y="1346"/>
                      <a:pt x="2372" y="593"/>
                      <a:pt x="2344" y="35"/>
                    </a:cubicBezTo>
                    <a:cubicBezTo>
                      <a:pt x="2255" y="12"/>
                      <a:pt x="2159" y="1"/>
                      <a:pt x="20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4" name="Google Shape;21024;p57"/>
              <p:cNvSpPr/>
              <p:nvPr/>
            </p:nvSpPr>
            <p:spPr>
              <a:xfrm>
                <a:off x="8885650" y="4245950"/>
                <a:ext cx="58600" cy="53925"/>
              </a:xfrm>
              <a:custGeom>
                <a:rect b="b" l="l" r="r" t="t"/>
                <a:pathLst>
                  <a:path extrusionOk="0" h="2157" w="2344">
                    <a:moveTo>
                      <a:pt x="594" y="1"/>
                    </a:moveTo>
                    <a:cubicBezTo>
                      <a:pt x="433" y="1"/>
                      <a:pt x="265" y="23"/>
                      <a:pt x="84" y="52"/>
                    </a:cubicBezTo>
                    <a:cubicBezTo>
                      <a:pt x="0" y="610"/>
                      <a:pt x="0" y="1000"/>
                      <a:pt x="447" y="1447"/>
                    </a:cubicBezTo>
                    <a:cubicBezTo>
                      <a:pt x="874" y="1824"/>
                      <a:pt x="1575" y="2156"/>
                      <a:pt x="2097" y="2156"/>
                    </a:cubicBezTo>
                    <a:cubicBezTo>
                      <a:pt x="2154" y="2156"/>
                      <a:pt x="2208" y="2152"/>
                      <a:pt x="2260" y="2144"/>
                    </a:cubicBezTo>
                    <a:cubicBezTo>
                      <a:pt x="2344" y="1586"/>
                      <a:pt x="1925" y="805"/>
                      <a:pt x="1479" y="359"/>
                    </a:cubicBezTo>
                    <a:cubicBezTo>
                      <a:pt x="1185" y="83"/>
                      <a:pt x="903" y="1"/>
                      <a:pt x="5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5" name="Google Shape;21025;p57"/>
              <p:cNvSpPr/>
              <p:nvPr/>
            </p:nvSpPr>
            <p:spPr>
              <a:xfrm>
                <a:off x="9069075" y="4379625"/>
                <a:ext cx="83025" cy="75475"/>
              </a:xfrm>
              <a:custGeom>
                <a:rect b="b" l="l" r="r" t="t"/>
                <a:pathLst>
                  <a:path extrusionOk="0" h="3019" w="3321">
                    <a:moveTo>
                      <a:pt x="2918" y="1"/>
                    </a:moveTo>
                    <a:cubicBezTo>
                      <a:pt x="2183" y="1"/>
                      <a:pt x="1227" y="449"/>
                      <a:pt x="670" y="982"/>
                    </a:cubicBezTo>
                    <a:cubicBezTo>
                      <a:pt x="1" y="1596"/>
                      <a:pt x="29" y="2154"/>
                      <a:pt x="112" y="2907"/>
                    </a:cubicBezTo>
                    <a:cubicBezTo>
                      <a:pt x="401" y="2971"/>
                      <a:pt x="661" y="3019"/>
                      <a:pt x="909" y="3019"/>
                    </a:cubicBezTo>
                    <a:cubicBezTo>
                      <a:pt x="1310" y="3019"/>
                      <a:pt x="1680" y="2895"/>
                      <a:pt x="2093" y="2516"/>
                    </a:cubicBezTo>
                    <a:cubicBezTo>
                      <a:pt x="2735" y="1903"/>
                      <a:pt x="3321" y="787"/>
                      <a:pt x="3237" y="33"/>
                    </a:cubicBezTo>
                    <a:cubicBezTo>
                      <a:pt x="3137" y="11"/>
                      <a:pt x="3030" y="1"/>
                      <a:pt x="29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6" name="Google Shape;21026;p57"/>
              <p:cNvSpPr/>
              <p:nvPr/>
            </p:nvSpPr>
            <p:spPr>
              <a:xfrm>
                <a:off x="8179800" y="3958475"/>
                <a:ext cx="66975" cy="44275"/>
              </a:xfrm>
              <a:custGeom>
                <a:rect b="b" l="l" r="r" t="t"/>
                <a:pathLst>
                  <a:path extrusionOk="0" h="1771" w="2679">
                    <a:moveTo>
                      <a:pt x="1993" y="0"/>
                    </a:moveTo>
                    <a:cubicBezTo>
                      <a:pt x="1578" y="0"/>
                      <a:pt x="1113" y="108"/>
                      <a:pt x="754" y="279"/>
                    </a:cubicBezTo>
                    <a:cubicBezTo>
                      <a:pt x="196" y="558"/>
                      <a:pt x="84" y="949"/>
                      <a:pt x="0" y="1479"/>
                    </a:cubicBezTo>
                    <a:cubicBezTo>
                      <a:pt x="294" y="1651"/>
                      <a:pt x="555" y="1771"/>
                      <a:pt x="843" y="1771"/>
                    </a:cubicBezTo>
                    <a:cubicBezTo>
                      <a:pt x="1021" y="1771"/>
                      <a:pt x="1210" y="1725"/>
                      <a:pt x="1423" y="1619"/>
                    </a:cubicBezTo>
                    <a:cubicBezTo>
                      <a:pt x="1981" y="1340"/>
                      <a:pt x="2595" y="698"/>
                      <a:pt x="2679" y="140"/>
                    </a:cubicBezTo>
                    <a:cubicBezTo>
                      <a:pt x="2496" y="43"/>
                      <a:pt x="2254" y="0"/>
                      <a:pt x="19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7" name="Google Shape;21027;p57"/>
              <p:cNvSpPr/>
              <p:nvPr/>
            </p:nvSpPr>
            <p:spPr>
              <a:xfrm>
                <a:off x="9034900" y="4345575"/>
                <a:ext cx="46750" cy="69775"/>
              </a:xfrm>
              <a:custGeom>
                <a:rect b="b" l="l" r="r" t="t"/>
                <a:pathLst>
                  <a:path extrusionOk="0" h="2791" w="1870">
                    <a:moveTo>
                      <a:pt x="1591" y="0"/>
                    </a:moveTo>
                    <a:cubicBezTo>
                      <a:pt x="1061" y="140"/>
                      <a:pt x="475" y="809"/>
                      <a:pt x="252" y="1395"/>
                    </a:cubicBezTo>
                    <a:cubicBezTo>
                      <a:pt x="1" y="1981"/>
                      <a:pt x="196" y="2344"/>
                      <a:pt x="475" y="2790"/>
                    </a:cubicBezTo>
                    <a:cubicBezTo>
                      <a:pt x="1005" y="2679"/>
                      <a:pt x="1368" y="2539"/>
                      <a:pt x="1619" y="1953"/>
                    </a:cubicBezTo>
                    <a:cubicBezTo>
                      <a:pt x="1842" y="1367"/>
                      <a:pt x="1870" y="475"/>
                      <a:pt x="15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8" name="Google Shape;21028;p57"/>
              <p:cNvSpPr/>
              <p:nvPr/>
            </p:nvSpPr>
            <p:spPr>
              <a:xfrm>
                <a:off x="8151200" y="4323525"/>
                <a:ext cx="62800" cy="47550"/>
              </a:xfrm>
              <a:custGeom>
                <a:rect b="b" l="l" r="r" t="t"/>
                <a:pathLst>
                  <a:path extrusionOk="0" h="1902" w="2512">
                    <a:moveTo>
                      <a:pt x="2063" y="0"/>
                    </a:moveTo>
                    <a:cubicBezTo>
                      <a:pt x="1586" y="0"/>
                      <a:pt x="1008" y="187"/>
                      <a:pt x="614" y="436"/>
                    </a:cubicBezTo>
                    <a:cubicBezTo>
                      <a:pt x="84" y="771"/>
                      <a:pt x="28" y="1161"/>
                      <a:pt x="1" y="1719"/>
                    </a:cubicBezTo>
                    <a:cubicBezTo>
                      <a:pt x="264" y="1822"/>
                      <a:pt x="497" y="1901"/>
                      <a:pt x="735" y="1901"/>
                    </a:cubicBezTo>
                    <a:cubicBezTo>
                      <a:pt x="951" y="1901"/>
                      <a:pt x="1171" y="1836"/>
                      <a:pt x="1423" y="1664"/>
                    </a:cubicBezTo>
                    <a:cubicBezTo>
                      <a:pt x="1954" y="1329"/>
                      <a:pt x="2484" y="631"/>
                      <a:pt x="2511" y="73"/>
                    </a:cubicBezTo>
                    <a:cubicBezTo>
                      <a:pt x="2382" y="23"/>
                      <a:pt x="2229" y="0"/>
                      <a:pt x="20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9" name="Google Shape;21029;p57"/>
              <p:cNvSpPr/>
              <p:nvPr/>
            </p:nvSpPr>
            <p:spPr>
              <a:xfrm>
                <a:off x="8221650" y="4346975"/>
                <a:ext cx="74650" cy="37025"/>
              </a:xfrm>
              <a:custGeom>
                <a:rect b="b" l="l" r="r" t="t"/>
                <a:pathLst>
                  <a:path extrusionOk="0" h="1481" w="2986">
                    <a:moveTo>
                      <a:pt x="1200" y="0"/>
                    </a:moveTo>
                    <a:cubicBezTo>
                      <a:pt x="558" y="28"/>
                      <a:pt x="307" y="307"/>
                      <a:pt x="0" y="753"/>
                    </a:cubicBezTo>
                    <a:cubicBezTo>
                      <a:pt x="294" y="1181"/>
                      <a:pt x="563" y="1481"/>
                      <a:pt x="1124" y="1481"/>
                    </a:cubicBezTo>
                    <a:cubicBezTo>
                      <a:pt x="1149" y="1481"/>
                      <a:pt x="1174" y="1480"/>
                      <a:pt x="1200" y="1479"/>
                    </a:cubicBezTo>
                    <a:cubicBezTo>
                      <a:pt x="1842" y="1479"/>
                      <a:pt x="2679" y="1172"/>
                      <a:pt x="2986" y="753"/>
                    </a:cubicBezTo>
                    <a:cubicBezTo>
                      <a:pt x="2679" y="307"/>
                      <a:pt x="1842" y="0"/>
                      <a:pt x="12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0" name="Google Shape;21030;p57"/>
              <p:cNvSpPr/>
              <p:nvPr/>
            </p:nvSpPr>
            <p:spPr>
              <a:xfrm>
                <a:off x="8756600" y="4497600"/>
                <a:ext cx="99075" cy="52400"/>
              </a:xfrm>
              <a:custGeom>
                <a:rect b="b" l="l" r="r" t="t"/>
                <a:pathLst>
                  <a:path extrusionOk="0" h="2096" w="3963">
                    <a:moveTo>
                      <a:pt x="1541" y="0"/>
                    </a:moveTo>
                    <a:cubicBezTo>
                      <a:pt x="759" y="0"/>
                      <a:pt x="406" y="411"/>
                      <a:pt x="1" y="1006"/>
                    </a:cubicBezTo>
                    <a:cubicBezTo>
                      <a:pt x="392" y="1647"/>
                      <a:pt x="754" y="2066"/>
                      <a:pt x="1591" y="2094"/>
                    </a:cubicBezTo>
                    <a:cubicBezTo>
                      <a:pt x="1618" y="2095"/>
                      <a:pt x="1644" y="2095"/>
                      <a:pt x="1671" y="2095"/>
                    </a:cubicBezTo>
                    <a:cubicBezTo>
                      <a:pt x="2498" y="2095"/>
                      <a:pt x="3557" y="1684"/>
                      <a:pt x="3963" y="1089"/>
                    </a:cubicBezTo>
                    <a:cubicBezTo>
                      <a:pt x="3572" y="448"/>
                      <a:pt x="2456" y="29"/>
                      <a:pt x="1619" y="1"/>
                    </a:cubicBezTo>
                    <a:cubicBezTo>
                      <a:pt x="1593" y="1"/>
                      <a:pt x="1567" y="0"/>
                      <a:pt x="15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1" name="Google Shape;21031;p57"/>
              <p:cNvSpPr/>
              <p:nvPr/>
            </p:nvSpPr>
            <p:spPr>
              <a:xfrm>
                <a:off x="8859150" y="4535275"/>
                <a:ext cx="50925" cy="62100"/>
              </a:xfrm>
              <a:custGeom>
                <a:rect b="b" l="l" r="r" t="t"/>
                <a:pathLst>
                  <a:path extrusionOk="0" h="2484" w="2037">
                    <a:moveTo>
                      <a:pt x="279" y="1"/>
                    </a:moveTo>
                    <a:cubicBezTo>
                      <a:pt x="84" y="531"/>
                      <a:pt x="0" y="894"/>
                      <a:pt x="335" y="1424"/>
                    </a:cubicBezTo>
                    <a:cubicBezTo>
                      <a:pt x="670" y="1954"/>
                      <a:pt x="1367" y="2484"/>
                      <a:pt x="1869" y="2484"/>
                    </a:cubicBezTo>
                    <a:cubicBezTo>
                      <a:pt x="2037" y="1982"/>
                      <a:pt x="1814" y="1117"/>
                      <a:pt x="1479" y="587"/>
                    </a:cubicBezTo>
                    <a:cubicBezTo>
                      <a:pt x="1144" y="57"/>
                      <a:pt x="781" y="29"/>
                      <a:pt x="2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2" name="Google Shape;21032;p57"/>
              <p:cNvSpPr/>
              <p:nvPr/>
            </p:nvSpPr>
            <p:spPr>
              <a:xfrm>
                <a:off x="8763575" y="4443750"/>
                <a:ext cx="64200" cy="42525"/>
              </a:xfrm>
              <a:custGeom>
                <a:rect b="b" l="l" r="r" t="t"/>
                <a:pathLst>
                  <a:path extrusionOk="0" h="1701" w="2568">
                    <a:moveTo>
                      <a:pt x="1819" y="0"/>
                    </a:moveTo>
                    <a:cubicBezTo>
                      <a:pt x="1450" y="0"/>
                      <a:pt x="1053" y="89"/>
                      <a:pt x="754" y="230"/>
                    </a:cubicBezTo>
                    <a:cubicBezTo>
                      <a:pt x="224" y="481"/>
                      <a:pt x="113" y="872"/>
                      <a:pt x="1" y="1402"/>
                    </a:cubicBezTo>
                    <a:cubicBezTo>
                      <a:pt x="285" y="1580"/>
                      <a:pt x="524" y="1701"/>
                      <a:pt x="803" y="1701"/>
                    </a:cubicBezTo>
                    <a:cubicBezTo>
                      <a:pt x="963" y="1701"/>
                      <a:pt x="1137" y="1661"/>
                      <a:pt x="1340" y="1570"/>
                    </a:cubicBezTo>
                    <a:cubicBezTo>
                      <a:pt x="1870" y="1318"/>
                      <a:pt x="2456" y="705"/>
                      <a:pt x="2568" y="175"/>
                    </a:cubicBezTo>
                    <a:cubicBezTo>
                      <a:pt x="2373" y="53"/>
                      <a:pt x="2104" y="0"/>
                      <a:pt x="18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3" name="Google Shape;21033;p57"/>
              <p:cNvSpPr/>
              <p:nvPr/>
            </p:nvSpPr>
            <p:spPr>
              <a:xfrm>
                <a:off x="8810325" y="4560125"/>
                <a:ext cx="64875" cy="42500"/>
              </a:xfrm>
              <a:custGeom>
                <a:rect b="b" l="l" r="r" t="t"/>
                <a:pathLst>
                  <a:path extrusionOk="0" h="1700" w="2595">
                    <a:moveTo>
                      <a:pt x="823" y="1"/>
                    </a:moveTo>
                    <a:cubicBezTo>
                      <a:pt x="530" y="1"/>
                      <a:pt x="277" y="143"/>
                      <a:pt x="0" y="346"/>
                    </a:cubicBezTo>
                    <a:cubicBezTo>
                      <a:pt x="112" y="876"/>
                      <a:pt x="223" y="1239"/>
                      <a:pt x="781" y="1490"/>
                    </a:cubicBezTo>
                    <a:cubicBezTo>
                      <a:pt x="1060" y="1622"/>
                      <a:pt x="1422" y="1700"/>
                      <a:pt x="1769" y="1700"/>
                    </a:cubicBezTo>
                    <a:cubicBezTo>
                      <a:pt x="2082" y="1700"/>
                      <a:pt x="2383" y="1636"/>
                      <a:pt x="2595" y="1490"/>
                    </a:cubicBezTo>
                    <a:cubicBezTo>
                      <a:pt x="2483" y="960"/>
                      <a:pt x="1869" y="374"/>
                      <a:pt x="1311" y="123"/>
                    </a:cubicBezTo>
                    <a:cubicBezTo>
                      <a:pt x="1132" y="38"/>
                      <a:pt x="972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4" name="Google Shape;21034;p57"/>
              <p:cNvSpPr/>
              <p:nvPr/>
            </p:nvSpPr>
            <p:spPr>
              <a:xfrm>
                <a:off x="8078675" y="4424375"/>
                <a:ext cx="80225" cy="104650"/>
              </a:xfrm>
              <a:custGeom>
                <a:rect b="b" l="l" r="r" t="t"/>
                <a:pathLst>
                  <a:path extrusionOk="0" h="4186" w="3209">
                    <a:moveTo>
                      <a:pt x="2818" y="1"/>
                    </a:moveTo>
                    <a:lnTo>
                      <a:pt x="2818" y="1"/>
                    </a:lnTo>
                    <a:cubicBezTo>
                      <a:pt x="1981" y="113"/>
                      <a:pt x="949" y="1061"/>
                      <a:pt x="474" y="1954"/>
                    </a:cubicBezTo>
                    <a:cubicBezTo>
                      <a:pt x="0" y="2847"/>
                      <a:pt x="223" y="3433"/>
                      <a:pt x="614" y="4186"/>
                    </a:cubicBezTo>
                    <a:cubicBezTo>
                      <a:pt x="1451" y="4074"/>
                      <a:pt x="2065" y="3935"/>
                      <a:pt x="2539" y="3042"/>
                    </a:cubicBezTo>
                    <a:cubicBezTo>
                      <a:pt x="3013" y="2149"/>
                      <a:pt x="3208" y="782"/>
                      <a:pt x="2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5" name="Google Shape;21035;p57"/>
              <p:cNvSpPr/>
              <p:nvPr/>
            </p:nvSpPr>
            <p:spPr>
              <a:xfrm>
                <a:off x="8100975" y="4528525"/>
                <a:ext cx="83025" cy="42025"/>
              </a:xfrm>
              <a:custGeom>
                <a:rect b="b" l="l" r="r" t="t"/>
                <a:pathLst>
                  <a:path extrusionOk="0" h="1681" w="3321">
                    <a:moveTo>
                      <a:pt x="1561" y="1"/>
                    </a:moveTo>
                    <a:cubicBezTo>
                      <a:pt x="1446" y="1"/>
                      <a:pt x="1334" y="7"/>
                      <a:pt x="1228" y="20"/>
                    </a:cubicBezTo>
                    <a:cubicBezTo>
                      <a:pt x="531" y="131"/>
                      <a:pt x="280" y="494"/>
                      <a:pt x="1" y="1024"/>
                    </a:cubicBezTo>
                    <a:cubicBezTo>
                      <a:pt x="369" y="1417"/>
                      <a:pt x="673" y="1681"/>
                      <a:pt x="1217" y="1681"/>
                    </a:cubicBezTo>
                    <a:cubicBezTo>
                      <a:pt x="1290" y="1681"/>
                      <a:pt x="1368" y="1676"/>
                      <a:pt x="1452" y="1666"/>
                    </a:cubicBezTo>
                    <a:cubicBezTo>
                      <a:pt x="2149" y="1582"/>
                      <a:pt x="3042" y="1108"/>
                      <a:pt x="3321" y="578"/>
                    </a:cubicBezTo>
                    <a:cubicBezTo>
                      <a:pt x="2966" y="199"/>
                      <a:pt x="2208" y="1"/>
                      <a:pt x="1561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6" name="Google Shape;21036;p57"/>
              <p:cNvSpPr/>
              <p:nvPr/>
            </p:nvSpPr>
            <p:spPr>
              <a:xfrm>
                <a:off x="8034025" y="4424375"/>
                <a:ext cx="42575" cy="83725"/>
              </a:xfrm>
              <a:custGeom>
                <a:rect b="b" l="l" r="r" t="t"/>
                <a:pathLst>
                  <a:path extrusionOk="0" h="3349" w="1703">
                    <a:moveTo>
                      <a:pt x="921" y="1"/>
                    </a:moveTo>
                    <a:cubicBezTo>
                      <a:pt x="419" y="336"/>
                      <a:pt x="56" y="1256"/>
                      <a:pt x="28" y="1954"/>
                    </a:cubicBezTo>
                    <a:cubicBezTo>
                      <a:pt x="1" y="2651"/>
                      <a:pt x="307" y="2958"/>
                      <a:pt x="782" y="3349"/>
                    </a:cubicBezTo>
                    <a:cubicBezTo>
                      <a:pt x="1312" y="3014"/>
                      <a:pt x="1647" y="2735"/>
                      <a:pt x="1674" y="2038"/>
                    </a:cubicBezTo>
                    <a:cubicBezTo>
                      <a:pt x="1702" y="1312"/>
                      <a:pt x="1423" y="364"/>
                      <a:pt x="921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7" name="Google Shape;21037;p57"/>
              <p:cNvSpPr/>
              <p:nvPr/>
            </p:nvSpPr>
            <p:spPr>
              <a:xfrm>
                <a:off x="8166550" y="4440075"/>
                <a:ext cx="66275" cy="57800"/>
              </a:xfrm>
              <a:custGeom>
                <a:rect b="b" l="l" r="r" t="t"/>
                <a:pathLst>
                  <a:path extrusionOk="0" h="2312" w="2651">
                    <a:moveTo>
                      <a:pt x="2271" y="1"/>
                    </a:moveTo>
                    <a:cubicBezTo>
                      <a:pt x="1707" y="1"/>
                      <a:pt x="998" y="314"/>
                      <a:pt x="558" y="684"/>
                    </a:cubicBezTo>
                    <a:cubicBezTo>
                      <a:pt x="28" y="1159"/>
                      <a:pt x="0" y="1605"/>
                      <a:pt x="56" y="2191"/>
                    </a:cubicBezTo>
                    <a:cubicBezTo>
                      <a:pt x="302" y="2261"/>
                      <a:pt x="523" y="2312"/>
                      <a:pt x="737" y="2312"/>
                    </a:cubicBezTo>
                    <a:cubicBezTo>
                      <a:pt x="1031" y="2312"/>
                      <a:pt x="1311" y="2215"/>
                      <a:pt x="1619" y="1940"/>
                    </a:cubicBezTo>
                    <a:cubicBezTo>
                      <a:pt x="2176" y="1493"/>
                      <a:pt x="2651" y="628"/>
                      <a:pt x="2595" y="43"/>
                    </a:cubicBezTo>
                    <a:cubicBezTo>
                      <a:pt x="2495" y="14"/>
                      <a:pt x="2386" y="1"/>
                      <a:pt x="2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8" name="Google Shape;21038;p57"/>
              <p:cNvSpPr/>
              <p:nvPr/>
            </p:nvSpPr>
            <p:spPr>
              <a:xfrm>
                <a:off x="6852500" y="3044775"/>
                <a:ext cx="136725" cy="136725"/>
              </a:xfrm>
              <a:custGeom>
                <a:rect b="b" l="l" r="r" t="t"/>
                <a:pathLst>
                  <a:path extrusionOk="0" h="5469" w="5469">
                    <a:moveTo>
                      <a:pt x="2735" y="1"/>
                    </a:moveTo>
                    <a:cubicBezTo>
                      <a:pt x="1228" y="1"/>
                      <a:pt x="1" y="1228"/>
                      <a:pt x="1" y="2735"/>
                    </a:cubicBezTo>
                    <a:cubicBezTo>
                      <a:pt x="1" y="4241"/>
                      <a:pt x="1228" y="5469"/>
                      <a:pt x="2735" y="5469"/>
                    </a:cubicBezTo>
                    <a:cubicBezTo>
                      <a:pt x="4241" y="5469"/>
                      <a:pt x="5469" y="4241"/>
                      <a:pt x="5469" y="2735"/>
                    </a:cubicBezTo>
                    <a:cubicBezTo>
                      <a:pt x="5469" y="1228"/>
                      <a:pt x="4241" y="1"/>
                      <a:pt x="27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9" name="Google Shape;21039;p57"/>
              <p:cNvSpPr/>
              <p:nvPr/>
            </p:nvSpPr>
            <p:spPr>
              <a:xfrm>
                <a:off x="7279350" y="3172700"/>
                <a:ext cx="499425" cy="669325"/>
              </a:xfrm>
              <a:custGeom>
                <a:rect b="b" l="l" r="r" t="t"/>
                <a:pathLst>
                  <a:path extrusionOk="0" h="26773" w="19977">
                    <a:moveTo>
                      <a:pt x="8813" y="0"/>
                    </a:moveTo>
                    <a:cubicBezTo>
                      <a:pt x="7799" y="0"/>
                      <a:pt x="6790" y="212"/>
                      <a:pt x="5860" y="631"/>
                    </a:cubicBezTo>
                    <a:cubicBezTo>
                      <a:pt x="6215" y="550"/>
                      <a:pt x="6557" y="511"/>
                      <a:pt x="6884" y="511"/>
                    </a:cubicBezTo>
                    <a:cubicBezTo>
                      <a:pt x="12967" y="511"/>
                      <a:pt x="13893" y="13877"/>
                      <a:pt x="3488" y="15334"/>
                    </a:cubicBezTo>
                    <a:cubicBezTo>
                      <a:pt x="9403" y="15334"/>
                      <a:pt x="9570" y="23954"/>
                      <a:pt x="1703" y="23954"/>
                    </a:cubicBezTo>
                    <a:cubicBezTo>
                      <a:pt x="4018" y="25628"/>
                      <a:pt x="1" y="26772"/>
                      <a:pt x="1" y="26772"/>
                    </a:cubicBezTo>
                    <a:lnTo>
                      <a:pt x="9459" y="26772"/>
                    </a:lnTo>
                    <a:cubicBezTo>
                      <a:pt x="15624" y="25238"/>
                      <a:pt x="19976" y="18235"/>
                      <a:pt x="13392" y="18235"/>
                    </a:cubicBezTo>
                    <a:cubicBezTo>
                      <a:pt x="14425" y="17761"/>
                      <a:pt x="15010" y="16673"/>
                      <a:pt x="14899" y="15557"/>
                    </a:cubicBezTo>
                    <a:cubicBezTo>
                      <a:pt x="14759" y="14413"/>
                      <a:pt x="13894" y="13520"/>
                      <a:pt x="12779" y="13325"/>
                    </a:cubicBezTo>
                    <a:cubicBezTo>
                      <a:pt x="15094" y="11790"/>
                      <a:pt x="16350" y="9112"/>
                      <a:pt x="15987" y="6378"/>
                    </a:cubicBezTo>
                    <a:cubicBezTo>
                      <a:pt x="15652" y="3644"/>
                      <a:pt x="13811" y="1328"/>
                      <a:pt x="11216" y="408"/>
                    </a:cubicBezTo>
                    <a:cubicBezTo>
                      <a:pt x="10436" y="135"/>
                      <a:pt x="9623" y="0"/>
                      <a:pt x="88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0" name="Google Shape;21040;p57"/>
              <p:cNvSpPr/>
              <p:nvPr/>
            </p:nvSpPr>
            <p:spPr>
              <a:xfrm>
                <a:off x="6791125" y="3080175"/>
                <a:ext cx="835575" cy="761850"/>
              </a:xfrm>
              <a:custGeom>
                <a:rect b="b" l="l" r="r" t="t"/>
                <a:pathLst>
                  <a:path extrusionOk="0" h="30474" w="33423">
                    <a:moveTo>
                      <a:pt x="6315" y="0"/>
                    </a:moveTo>
                    <a:cubicBezTo>
                      <a:pt x="4120" y="0"/>
                      <a:pt x="1922" y="614"/>
                      <a:pt x="0" y="1849"/>
                    </a:cubicBezTo>
                    <a:cubicBezTo>
                      <a:pt x="1302" y="1549"/>
                      <a:pt x="2530" y="1410"/>
                      <a:pt x="3673" y="1410"/>
                    </a:cubicBezTo>
                    <a:cubicBezTo>
                      <a:pt x="12846" y="1410"/>
                      <a:pt x="16566" y="10350"/>
                      <a:pt x="9123" y="16775"/>
                    </a:cubicBezTo>
                    <a:cubicBezTo>
                      <a:pt x="9556" y="16724"/>
                      <a:pt x="9967" y="16699"/>
                      <a:pt x="10356" y="16699"/>
                    </a:cubicBezTo>
                    <a:cubicBezTo>
                      <a:pt x="18040" y="16699"/>
                      <a:pt x="17314" y="26171"/>
                      <a:pt x="8358" y="26171"/>
                    </a:cubicBezTo>
                    <a:cubicBezTo>
                      <a:pt x="8108" y="26171"/>
                      <a:pt x="7852" y="26164"/>
                      <a:pt x="7589" y="26149"/>
                    </a:cubicBezTo>
                    <a:lnTo>
                      <a:pt x="7589" y="26149"/>
                    </a:lnTo>
                    <a:cubicBezTo>
                      <a:pt x="9988" y="28548"/>
                      <a:pt x="7394" y="30417"/>
                      <a:pt x="5329" y="30473"/>
                    </a:cubicBezTo>
                    <a:lnTo>
                      <a:pt x="19530" y="30473"/>
                    </a:lnTo>
                    <a:cubicBezTo>
                      <a:pt x="19530" y="30473"/>
                      <a:pt x="23547" y="29329"/>
                      <a:pt x="21232" y="27655"/>
                    </a:cubicBezTo>
                    <a:cubicBezTo>
                      <a:pt x="29099" y="27655"/>
                      <a:pt x="28932" y="19035"/>
                      <a:pt x="23017" y="19035"/>
                    </a:cubicBezTo>
                    <a:cubicBezTo>
                      <a:pt x="33422" y="17578"/>
                      <a:pt x="32496" y="4212"/>
                      <a:pt x="26413" y="4212"/>
                    </a:cubicBezTo>
                    <a:cubicBezTo>
                      <a:pt x="26086" y="4212"/>
                      <a:pt x="25744" y="4251"/>
                      <a:pt x="25389" y="4332"/>
                    </a:cubicBezTo>
                    <a:lnTo>
                      <a:pt x="25361" y="4332"/>
                    </a:lnTo>
                    <a:cubicBezTo>
                      <a:pt x="24607" y="4667"/>
                      <a:pt x="23910" y="5141"/>
                      <a:pt x="23268" y="5727"/>
                    </a:cubicBezTo>
                    <a:cubicBezTo>
                      <a:pt x="23436" y="4053"/>
                      <a:pt x="22459" y="2463"/>
                      <a:pt x="20897" y="1793"/>
                    </a:cubicBezTo>
                    <a:cubicBezTo>
                      <a:pt x="20410" y="1593"/>
                      <a:pt x="19899" y="1496"/>
                      <a:pt x="19393" y="1496"/>
                    </a:cubicBezTo>
                    <a:cubicBezTo>
                      <a:pt x="18275" y="1496"/>
                      <a:pt x="17182" y="1970"/>
                      <a:pt x="16433" y="2853"/>
                    </a:cubicBezTo>
                    <a:cubicBezTo>
                      <a:pt x="16210" y="2407"/>
                      <a:pt x="15791" y="2100"/>
                      <a:pt x="15289" y="2016"/>
                    </a:cubicBezTo>
                    <a:cubicBezTo>
                      <a:pt x="15255" y="2014"/>
                      <a:pt x="15222" y="2013"/>
                      <a:pt x="15188" y="2013"/>
                    </a:cubicBezTo>
                    <a:cubicBezTo>
                      <a:pt x="14744" y="2013"/>
                      <a:pt x="14291" y="2183"/>
                      <a:pt x="14006" y="2546"/>
                    </a:cubicBezTo>
                    <a:cubicBezTo>
                      <a:pt x="14201" y="2156"/>
                      <a:pt x="14034" y="1681"/>
                      <a:pt x="13671" y="1458"/>
                    </a:cubicBezTo>
                    <a:cubicBezTo>
                      <a:pt x="13544" y="1399"/>
                      <a:pt x="13412" y="1371"/>
                      <a:pt x="13284" y="1371"/>
                    </a:cubicBezTo>
                    <a:cubicBezTo>
                      <a:pt x="12988" y="1371"/>
                      <a:pt x="12711" y="1521"/>
                      <a:pt x="12555" y="1793"/>
                    </a:cubicBezTo>
                    <a:cubicBezTo>
                      <a:pt x="10655" y="600"/>
                      <a:pt x="8486" y="0"/>
                      <a:pt x="63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1" name="Google Shape;21041;p57"/>
              <p:cNvSpPr/>
              <p:nvPr/>
            </p:nvSpPr>
            <p:spPr>
              <a:xfrm>
                <a:off x="6491200" y="3487375"/>
                <a:ext cx="360975" cy="354650"/>
              </a:xfrm>
              <a:custGeom>
                <a:rect b="b" l="l" r="r" t="t"/>
                <a:pathLst>
                  <a:path extrusionOk="0" h="14186" w="14439">
                    <a:moveTo>
                      <a:pt x="6021" y="0"/>
                    </a:moveTo>
                    <a:cubicBezTo>
                      <a:pt x="4934" y="0"/>
                      <a:pt x="3750" y="316"/>
                      <a:pt x="2512" y="1045"/>
                    </a:cubicBezTo>
                    <a:lnTo>
                      <a:pt x="2456" y="1045"/>
                    </a:lnTo>
                    <a:cubicBezTo>
                      <a:pt x="1228" y="2412"/>
                      <a:pt x="419" y="4169"/>
                      <a:pt x="280" y="6095"/>
                    </a:cubicBezTo>
                    <a:cubicBezTo>
                      <a:pt x="1" y="9415"/>
                      <a:pt x="1731" y="12595"/>
                      <a:pt x="4660" y="14185"/>
                    </a:cubicBezTo>
                    <a:lnTo>
                      <a:pt x="10323" y="14185"/>
                    </a:lnTo>
                    <a:cubicBezTo>
                      <a:pt x="10658" y="13767"/>
                      <a:pt x="12416" y="11451"/>
                      <a:pt x="9793" y="11451"/>
                    </a:cubicBezTo>
                    <a:cubicBezTo>
                      <a:pt x="14439" y="7804"/>
                      <a:pt x="11427" y="0"/>
                      <a:pt x="6021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2" name="Google Shape;21042;p57"/>
              <p:cNvSpPr/>
              <p:nvPr/>
            </p:nvSpPr>
            <p:spPr>
              <a:xfrm>
                <a:off x="6553975" y="3115425"/>
                <a:ext cx="688150" cy="726600"/>
              </a:xfrm>
              <a:custGeom>
                <a:rect b="b" l="l" r="r" t="t"/>
                <a:pathLst>
                  <a:path extrusionOk="0" h="29064" w="27526">
                    <a:moveTo>
                      <a:pt x="13159" y="0"/>
                    </a:moveTo>
                    <a:cubicBezTo>
                      <a:pt x="12016" y="0"/>
                      <a:pt x="10788" y="139"/>
                      <a:pt x="9486" y="439"/>
                    </a:cubicBezTo>
                    <a:cubicBezTo>
                      <a:pt x="5636" y="2866"/>
                      <a:pt x="3572" y="7330"/>
                      <a:pt x="4158" y="11822"/>
                    </a:cubicBezTo>
                    <a:cubicBezTo>
                      <a:pt x="4037" y="11775"/>
                      <a:pt x="3911" y="11752"/>
                      <a:pt x="3786" y="11752"/>
                    </a:cubicBezTo>
                    <a:cubicBezTo>
                      <a:pt x="3394" y="11752"/>
                      <a:pt x="3016" y="11977"/>
                      <a:pt x="2846" y="12380"/>
                    </a:cubicBezTo>
                    <a:cubicBezTo>
                      <a:pt x="2651" y="12882"/>
                      <a:pt x="2874" y="13468"/>
                      <a:pt x="3404" y="13691"/>
                    </a:cubicBezTo>
                    <a:cubicBezTo>
                      <a:pt x="2065" y="14137"/>
                      <a:pt x="894" y="14918"/>
                      <a:pt x="1" y="15923"/>
                    </a:cubicBezTo>
                    <a:cubicBezTo>
                      <a:pt x="1239" y="15194"/>
                      <a:pt x="2423" y="14878"/>
                      <a:pt x="3510" y="14878"/>
                    </a:cubicBezTo>
                    <a:cubicBezTo>
                      <a:pt x="8916" y="14878"/>
                      <a:pt x="11928" y="22682"/>
                      <a:pt x="7282" y="26329"/>
                    </a:cubicBezTo>
                    <a:cubicBezTo>
                      <a:pt x="9905" y="26329"/>
                      <a:pt x="8147" y="28645"/>
                      <a:pt x="7812" y="29063"/>
                    </a:cubicBezTo>
                    <a:lnTo>
                      <a:pt x="14815" y="29063"/>
                    </a:lnTo>
                    <a:cubicBezTo>
                      <a:pt x="16880" y="29007"/>
                      <a:pt x="19474" y="27138"/>
                      <a:pt x="17075" y="24739"/>
                    </a:cubicBezTo>
                    <a:lnTo>
                      <a:pt x="17075" y="24739"/>
                    </a:lnTo>
                    <a:cubicBezTo>
                      <a:pt x="17338" y="24754"/>
                      <a:pt x="17594" y="24761"/>
                      <a:pt x="17844" y="24761"/>
                    </a:cubicBezTo>
                    <a:cubicBezTo>
                      <a:pt x="26800" y="24761"/>
                      <a:pt x="27526" y="15289"/>
                      <a:pt x="19842" y="15289"/>
                    </a:cubicBezTo>
                    <a:cubicBezTo>
                      <a:pt x="19453" y="15289"/>
                      <a:pt x="19042" y="15314"/>
                      <a:pt x="18609" y="15365"/>
                    </a:cubicBezTo>
                    <a:cubicBezTo>
                      <a:pt x="26052" y="8940"/>
                      <a:pt x="22332" y="0"/>
                      <a:pt x="131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3" name="Google Shape;21043;p57"/>
              <p:cNvSpPr/>
              <p:nvPr/>
            </p:nvSpPr>
            <p:spPr>
              <a:xfrm>
                <a:off x="7522775" y="3235875"/>
                <a:ext cx="57925" cy="74675"/>
              </a:xfrm>
              <a:custGeom>
                <a:rect b="b" l="l" r="r" t="t"/>
                <a:pathLst>
                  <a:path extrusionOk="0" h="2987" w="2317">
                    <a:moveTo>
                      <a:pt x="2037" y="1"/>
                    </a:moveTo>
                    <a:lnTo>
                      <a:pt x="2037" y="1"/>
                    </a:lnTo>
                    <a:cubicBezTo>
                      <a:pt x="1423" y="57"/>
                      <a:pt x="698" y="726"/>
                      <a:pt x="335" y="1368"/>
                    </a:cubicBezTo>
                    <a:cubicBezTo>
                      <a:pt x="1" y="1982"/>
                      <a:pt x="140" y="2428"/>
                      <a:pt x="419" y="2986"/>
                    </a:cubicBezTo>
                    <a:cubicBezTo>
                      <a:pt x="1033" y="2902"/>
                      <a:pt x="1479" y="2791"/>
                      <a:pt x="1814" y="2177"/>
                    </a:cubicBezTo>
                    <a:cubicBezTo>
                      <a:pt x="2149" y="1535"/>
                      <a:pt x="2316" y="559"/>
                      <a:pt x="20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4" name="Google Shape;21044;p57"/>
              <p:cNvSpPr/>
              <p:nvPr/>
            </p:nvSpPr>
            <p:spPr>
              <a:xfrm>
                <a:off x="7536725" y="3297425"/>
                <a:ext cx="59300" cy="30075"/>
              </a:xfrm>
              <a:custGeom>
                <a:rect b="b" l="l" r="r" t="t"/>
                <a:pathLst>
                  <a:path extrusionOk="0" h="1203" w="2372">
                    <a:moveTo>
                      <a:pt x="1167" y="0"/>
                    </a:moveTo>
                    <a:cubicBezTo>
                      <a:pt x="1072" y="0"/>
                      <a:pt x="980" y="7"/>
                      <a:pt x="893" y="22"/>
                    </a:cubicBezTo>
                    <a:cubicBezTo>
                      <a:pt x="391" y="78"/>
                      <a:pt x="196" y="329"/>
                      <a:pt x="1" y="719"/>
                    </a:cubicBezTo>
                    <a:cubicBezTo>
                      <a:pt x="251" y="994"/>
                      <a:pt x="478" y="1202"/>
                      <a:pt x="884" y="1202"/>
                    </a:cubicBezTo>
                    <a:cubicBezTo>
                      <a:pt x="931" y="1202"/>
                      <a:pt x="981" y="1200"/>
                      <a:pt x="1033" y="1194"/>
                    </a:cubicBezTo>
                    <a:cubicBezTo>
                      <a:pt x="1535" y="1110"/>
                      <a:pt x="2177" y="803"/>
                      <a:pt x="2372" y="413"/>
                    </a:cubicBezTo>
                    <a:cubicBezTo>
                      <a:pt x="2118" y="159"/>
                      <a:pt x="1617" y="0"/>
                      <a:pt x="11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5" name="Google Shape;21045;p57"/>
              <p:cNvSpPr/>
              <p:nvPr/>
            </p:nvSpPr>
            <p:spPr>
              <a:xfrm>
                <a:off x="7574400" y="3329600"/>
                <a:ext cx="59300" cy="30350"/>
              </a:xfrm>
              <a:custGeom>
                <a:rect b="b" l="l" r="r" t="t"/>
                <a:pathLst>
                  <a:path extrusionOk="0" h="1214" w="2372">
                    <a:moveTo>
                      <a:pt x="832" y="1"/>
                    </a:moveTo>
                    <a:cubicBezTo>
                      <a:pt x="464" y="1"/>
                      <a:pt x="263" y="202"/>
                      <a:pt x="0" y="465"/>
                    </a:cubicBezTo>
                    <a:cubicBezTo>
                      <a:pt x="195" y="855"/>
                      <a:pt x="363" y="1106"/>
                      <a:pt x="865" y="1190"/>
                    </a:cubicBezTo>
                    <a:cubicBezTo>
                      <a:pt x="961" y="1206"/>
                      <a:pt x="1065" y="1214"/>
                      <a:pt x="1172" y="1214"/>
                    </a:cubicBezTo>
                    <a:cubicBezTo>
                      <a:pt x="1621" y="1214"/>
                      <a:pt x="2124" y="1075"/>
                      <a:pt x="2371" y="827"/>
                    </a:cubicBezTo>
                    <a:cubicBezTo>
                      <a:pt x="2176" y="437"/>
                      <a:pt x="1535" y="102"/>
                      <a:pt x="1032" y="18"/>
                    </a:cubicBezTo>
                    <a:cubicBezTo>
                      <a:pt x="960" y="6"/>
                      <a:pt x="894" y="1"/>
                      <a:pt x="8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6" name="Google Shape;21046;p57"/>
              <p:cNvSpPr/>
              <p:nvPr/>
            </p:nvSpPr>
            <p:spPr>
              <a:xfrm>
                <a:off x="7608575" y="3302750"/>
                <a:ext cx="39775" cy="20425"/>
              </a:xfrm>
              <a:custGeom>
                <a:rect b="b" l="l" r="r" t="t"/>
                <a:pathLst>
                  <a:path extrusionOk="0" h="817" w="1591">
                    <a:moveTo>
                      <a:pt x="702" y="1"/>
                    </a:moveTo>
                    <a:cubicBezTo>
                      <a:pt x="672" y="1"/>
                      <a:pt x="642" y="2"/>
                      <a:pt x="614" y="4"/>
                    </a:cubicBezTo>
                    <a:cubicBezTo>
                      <a:pt x="279" y="32"/>
                      <a:pt x="140" y="200"/>
                      <a:pt x="0" y="451"/>
                    </a:cubicBezTo>
                    <a:cubicBezTo>
                      <a:pt x="181" y="657"/>
                      <a:pt x="314" y="816"/>
                      <a:pt x="599" y="816"/>
                    </a:cubicBezTo>
                    <a:cubicBezTo>
                      <a:pt x="622" y="816"/>
                      <a:pt x="645" y="815"/>
                      <a:pt x="670" y="813"/>
                    </a:cubicBezTo>
                    <a:cubicBezTo>
                      <a:pt x="1032" y="785"/>
                      <a:pt x="1451" y="590"/>
                      <a:pt x="1590" y="339"/>
                    </a:cubicBezTo>
                    <a:cubicBezTo>
                      <a:pt x="1437" y="135"/>
                      <a:pt x="1027" y="1"/>
                      <a:pt x="7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7" name="Google Shape;21047;p57"/>
              <p:cNvSpPr/>
              <p:nvPr/>
            </p:nvSpPr>
            <p:spPr>
              <a:xfrm>
                <a:off x="7591825" y="3235825"/>
                <a:ext cx="30725" cy="30375"/>
              </a:xfrm>
              <a:custGeom>
                <a:rect b="b" l="l" r="r" t="t"/>
                <a:pathLst>
                  <a:path extrusionOk="0" h="1215" w="1229">
                    <a:moveTo>
                      <a:pt x="1095" y="1"/>
                    </a:moveTo>
                    <a:cubicBezTo>
                      <a:pt x="818" y="1"/>
                      <a:pt x="434" y="213"/>
                      <a:pt x="224" y="449"/>
                    </a:cubicBezTo>
                    <a:cubicBezTo>
                      <a:pt x="1" y="700"/>
                      <a:pt x="28" y="924"/>
                      <a:pt x="84" y="1203"/>
                    </a:cubicBezTo>
                    <a:cubicBezTo>
                      <a:pt x="154" y="1210"/>
                      <a:pt x="220" y="1215"/>
                      <a:pt x="284" y="1215"/>
                    </a:cubicBezTo>
                    <a:cubicBezTo>
                      <a:pt x="475" y="1215"/>
                      <a:pt x="642" y="1168"/>
                      <a:pt x="810" y="979"/>
                    </a:cubicBezTo>
                    <a:cubicBezTo>
                      <a:pt x="1033" y="728"/>
                      <a:pt x="1228" y="282"/>
                      <a:pt x="1144" y="3"/>
                    </a:cubicBezTo>
                    <a:cubicBezTo>
                      <a:pt x="1128" y="1"/>
                      <a:pt x="1112" y="1"/>
                      <a:pt x="10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8" name="Google Shape;21048;p57"/>
              <p:cNvSpPr/>
              <p:nvPr/>
            </p:nvSpPr>
            <p:spPr>
              <a:xfrm>
                <a:off x="7247275" y="3043375"/>
                <a:ext cx="54425" cy="107450"/>
              </a:xfrm>
              <a:custGeom>
                <a:rect b="b" l="l" r="r" t="t"/>
                <a:pathLst>
                  <a:path extrusionOk="0" h="4298" w="2177">
                    <a:moveTo>
                      <a:pt x="1172" y="1"/>
                    </a:moveTo>
                    <a:cubicBezTo>
                      <a:pt x="530" y="419"/>
                      <a:pt x="56" y="1619"/>
                      <a:pt x="28" y="2512"/>
                    </a:cubicBezTo>
                    <a:cubicBezTo>
                      <a:pt x="0" y="3432"/>
                      <a:pt x="419" y="3823"/>
                      <a:pt x="1033" y="4297"/>
                    </a:cubicBezTo>
                    <a:cubicBezTo>
                      <a:pt x="1674" y="3879"/>
                      <a:pt x="2121" y="3488"/>
                      <a:pt x="2149" y="2595"/>
                    </a:cubicBezTo>
                    <a:cubicBezTo>
                      <a:pt x="2177" y="1675"/>
                      <a:pt x="1786" y="475"/>
                      <a:pt x="1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9" name="Google Shape;21049;p57"/>
              <p:cNvSpPr/>
              <p:nvPr/>
            </p:nvSpPr>
            <p:spPr>
              <a:xfrm>
                <a:off x="7280050" y="3110625"/>
                <a:ext cx="62800" cy="48575"/>
              </a:xfrm>
              <a:custGeom>
                <a:rect b="b" l="l" r="r" t="t"/>
                <a:pathLst>
                  <a:path extrusionOk="0" h="1943" w="2512">
                    <a:moveTo>
                      <a:pt x="2064" y="0"/>
                    </a:moveTo>
                    <a:cubicBezTo>
                      <a:pt x="1578" y="0"/>
                      <a:pt x="981" y="193"/>
                      <a:pt x="587" y="463"/>
                    </a:cubicBezTo>
                    <a:cubicBezTo>
                      <a:pt x="56" y="798"/>
                      <a:pt x="1" y="1217"/>
                      <a:pt x="1" y="1775"/>
                    </a:cubicBezTo>
                    <a:cubicBezTo>
                      <a:pt x="252" y="1872"/>
                      <a:pt x="475" y="1942"/>
                      <a:pt x="702" y="1942"/>
                    </a:cubicBezTo>
                    <a:cubicBezTo>
                      <a:pt x="928" y="1942"/>
                      <a:pt x="1158" y="1872"/>
                      <a:pt x="1424" y="1691"/>
                    </a:cubicBezTo>
                    <a:cubicBezTo>
                      <a:pt x="1954" y="1328"/>
                      <a:pt x="2512" y="631"/>
                      <a:pt x="2512" y="73"/>
                    </a:cubicBezTo>
                    <a:cubicBezTo>
                      <a:pt x="2384" y="23"/>
                      <a:pt x="2230" y="0"/>
                      <a:pt x="20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0" name="Google Shape;21050;p57"/>
              <p:cNvSpPr/>
              <p:nvPr/>
            </p:nvSpPr>
            <p:spPr>
              <a:xfrm>
                <a:off x="7337250" y="3131450"/>
                <a:ext cx="72550" cy="40850"/>
              </a:xfrm>
              <a:custGeom>
                <a:rect b="b" l="l" r="r" t="t"/>
                <a:pathLst>
                  <a:path extrusionOk="0" h="1634" w="2902">
                    <a:moveTo>
                      <a:pt x="1833" y="0"/>
                    </a:moveTo>
                    <a:cubicBezTo>
                      <a:pt x="1519" y="0"/>
                      <a:pt x="1203" y="48"/>
                      <a:pt x="949" y="133"/>
                    </a:cubicBezTo>
                    <a:cubicBezTo>
                      <a:pt x="335" y="328"/>
                      <a:pt x="168" y="718"/>
                      <a:pt x="0" y="1249"/>
                    </a:cubicBezTo>
                    <a:cubicBezTo>
                      <a:pt x="323" y="1470"/>
                      <a:pt x="602" y="1634"/>
                      <a:pt x="963" y="1634"/>
                    </a:cubicBezTo>
                    <a:cubicBezTo>
                      <a:pt x="1102" y="1634"/>
                      <a:pt x="1253" y="1610"/>
                      <a:pt x="1423" y="1555"/>
                    </a:cubicBezTo>
                    <a:cubicBezTo>
                      <a:pt x="2009" y="1360"/>
                      <a:pt x="2734" y="802"/>
                      <a:pt x="2902" y="272"/>
                    </a:cubicBezTo>
                    <a:cubicBezTo>
                      <a:pt x="2649" y="82"/>
                      <a:pt x="2243" y="0"/>
                      <a:pt x="18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1" name="Google Shape;21051;p57"/>
              <p:cNvSpPr/>
              <p:nvPr/>
            </p:nvSpPr>
            <p:spPr>
              <a:xfrm>
                <a:off x="7360950" y="3083700"/>
                <a:ext cx="43275" cy="31825"/>
              </a:xfrm>
              <a:custGeom>
                <a:rect b="b" l="l" r="r" t="t"/>
                <a:pathLst>
                  <a:path extrusionOk="0" h="1273" w="1731">
                    <a:moveTo>
                      <a:pt x="1377" y="1"/>
                    </a:moveTo>
                    <a:cubicBezTo>
                      <a:pt x="1065" y="1"/>
                      <a:pt x="694" y="109"/>
                      <a:pt x="419" y="285"/>
                    </a:cubicBezTo>
                    <a:cubicBezTo>
                      <a:pt x="57" y="508"/>
                      <a:pt x="1" y="759"/>
                      <a:pt x="1" y="1150"/>
                    </a:cubicBezTo>
                    <a:cubicBezTo>
                      <a:pt x="175" y="1222"/>
                      <a:pt x="326" y="1272"/>
                      <a:pt x="482" y="1272"/>
                    </a:cubicBezTo>
                    <a:cubicBezTo>
                      <a:pt x="626" y="1272"/>
                      <a:pt x="775" y="1229"/>
                      <a:pt x="950" y="1122"/>
                    </a:cubicBezTo>
                    <a:cubicBezTo>
                      <a:pt x="1340" y="899"/>
                      <a:pt x="1703" y="424"/>
                      <a:pt x="1731" y="62"/>
                    </a:cubicBezTo>
                    <a:cubicBezTo>
                      <a:pt x="1631" y="20"/>
                      <a:pt x="1509" y="1"/>
                      <a:pt x="13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2" name="Google Shape;21052;p57"/>
              <p:cNvSpPr/>
              <p:nvPr/>
            </p:nvSpPr>
            <p:spPr>
              <a:xfrm>
                <a:off x="7306550" y="3016175"/>
                <a:ext cx="30025" cy="49550"/>
              </a:xfrm>
              <a:custGeom>
                <a:rect b="b" l="l" r="r" t="t"/>
                <a:pathLst>
                  <a:path extrusionOk="0" h="1982" w="1201">
                    <a:moveTo>
                      <a:pt x="921" y="1"/>
                    </a:moveTo>
                    <a:cubicBezTo>
                      <a:pt x="559" y="140"/>
                      <a:pt x="224" y="615"/>
                      <a:pt x="112" y="1033"/>
                    </a:cubicBezTo>
                    <a:cubicBezTo>
                      <a:pt x="1" y="1451"/>
                      <a:pt x="140" y="1703"/>
                      <a:pt x="391" y="1982"/>
                    </a:cubicBezTo>
                    <a:cubicBezTo>
                      <a:pt x="726" y="1842"/>
                      <a:pt x="977" y="1730"/>
                      <a:pt x="1089" y="1312"/>
                    </a:cubicBezTo>
                    <a:cubicBezTo>
                      <a:pt x="1200" y="894"/>
                      <a:pt x="1145" y="280"/>
                      <a:pt x="9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3" name="Google Shape;21053;p57"/>
              <p:cNvSpPr/>
              <p:nvPr/>
            </p:nvSpPr>
            <p:spPr>
              <a:xfrm>
                <a:off x="7627400" y="3174500"/>
                <a:ext cx="73250" cy="94200"/>
              </a:xfrm>
              <a:custGeom>
                <a:rect b="b" l="l" r="r" t="t"/>
                <a:pathLst>
                  <a:path extrusionOk="0" h="3768" w="2930">
                    <a:moveTo>
                      <a:pt x="2595" y="1"/>
                    </a:moveTo>
                    <a:lnTo>
                      <a:pt x="2595" y="1"/>
                    </a:lnTo>
                    <a:cubicBezTo>
                      <a:pt x="1814" y="85"/>
                      <a:pt x="865" y="921"/>
                      <a:pt x="419" y="1731"/>
                    </a:cubicBezTo>
                    <a:cubicBezTo>
                      <a:pt x="0" y="2512"/>
                      <a:pt x="168" y="3070"/>
                      <a:pt x="530" y="3767"/>
                    </a:cubicBezTo>
                    <a:cubicBezTo>
                      <a:pt x="1284" y="3684"/>
                      <a:pt x="1842" y="3544"/>
                      <a:pt x="2288" y="2735"/>
                    </a:cubicBezTo>
                    <a:cubicBezTo>
                      <a:pt x="2734" y="1954"/>
                      <a:pt x="2930" y="698"/>
                      <a:pt x="25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4" name="Google Shape;21054;p57"/>
              <p:cNvSpPr/>
              <p:nvPr/>
            </p:nvSpPr>
            <p:spPr>
              <a:xfrm>
                <a:off x="7644825" y="3252150"/>
                <a:ext cx="75350" cy="38350"/>
              </a:xfrm>
              <a:custGeom>
                <a:rect b="b" l="l" r="r" t="t"/>
                <a:pathLst>
                  <a:path extrusionOk="0" h="1534" w="3014">
                    <a:moveTo>
                      <a:pt x="1425" y="0"/>
                    </a:moveTo>
                    <a:cubicBezTo>
                      <a:pt x="1318" y="0"/>
                      <a:pt x="1215" y="7"/>
                      <a:pt x="1117" y="20"/>
                    </a:cubicBezTo>
                    <a:cubicBezTo>
                      <a:pt x="475" y="103"/>
                      <a:pt x="252" y="438"/>
                      <a:pt x="1" y="912"/>
                    </a:cubicBezTo>
                    <a:cubicBezTo>
                      <a:pt x="330" y="1292"/>
                      <a:pt x="613" y="1534"/>
                      <a:pt x="1142" y="1534"/>
                    </a:cubicBezTo>
                    <a:cubicBezTo>
                      <a:pt x="1196" y="1534"/>
                      <a:pt x="1253" y="1531"/>
                      <a:pt x="1312" y="1526"/>
                    </a:cubicBezTo>
                    <a:cubicBezTo>
                      <a:pt x="1954" y="1442"/>
                      <a:pt x="2763" y="1024"/>
                      <a:pt x="3014" y="550"/>
                    </a:cubicBezTo>
                    <a:cubicBezTo>
                      <a:pt x="2707" y="195"/>
                      <a:pt x="2018" y="0"/>
                      <a:pt x="14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5" name="Google Shape;21055;p57"/>
              <p:cNvSpPr/>
              <p:nvPr/>
            </p:nvSpPr>
            <p:spPr>
              <a:xfrm>
                <a:off x="7667150" y="3343325"/>
                <a:ext cx="75350" cy="38175"/>
              </a:xfrm>
              <a:custGeom>
                <a:rect b="b" l="l" r="r" t="t"/>
                <a:pathLst>
                  <a:path extrusionOk="0" h="1527" w="3014">
                    <a:moveTo>
                      <a:pt x="1036" y="1"/>
                    </a:moveTo>
                    <a:cubicBezTo>
                      <a:pt x="590" y="1"/>
                      <a:pt x="305" y="234"/>
                      <a:pt x="1" y="585"/>
                    </a:cubicBezTo>
                    <a:cubicBezTo>
                      <a:pt x="252" y="1060"/>
                      <a:pt x="475" y="1422"/>
                      <a:pt x="1089" y="1506"/>
                    </a:cubicBezTo>
                    <a:cubicBezTo>
                      <a:pt x="1197" y="1520"/>
                      <a:pt x="1312" y="1527"/>
                      <a:pt x="1430" y="1527"/>
                    </a:cubicBezTo>
                    <a:cubicBezTo>
                      <a:pt x="2017" y="1527"/>
                      <a:pt x="2689" y="1357"/>
                      <a:pt x="3014" y="1032"/>
                    </a:cubicBezTo>
                    <a:cubicBezTo>
                      <a:pt x="2763" y="529"/>
                      <a:pt x="1954" y="111"/>
                      <a:pt x="1312" y="27"/>
                    </a:cubicBezTo>
                    <a:cubicBezTo>
                      <a:pt x="1213" y="9"/>
                      <a:pt x="1122" y="1"/>
                      <a:pt x="1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6" name="Google Shape;21056;p57"/>
              <p:cNvSpPr/>
              <p:nvPr/>
            </p:nvSpPr>
            <p:spPr>
              <a:xfrm>
                <a:off x="7540225" y="3144800"/>
                <a:ext cx="39775" cy="36525"/>
              </a:xfrm>
              <a:custGeom>
                <a:rect b="b" l="l" r="r" t="t"/>
                <a:pathLst>
                  <a:path extrusionOk="0" h="1461" w="1591">
                    <a:moveTo>
                      <a:pt x="1380" y="1"/>
                    </a:moveTo>
                    <a:cubicBezTo>
                      <a:pt x="1028" y="1"/>
                      <a:pt x="573" y="222"/>
                      <a:pt x="307" y="463"/>
                    </a:cubicBezTo>
                    <a:cubicBezTo>
                      <a:pt x="0" y="770"/>
                      <a:pt x="0" y="1049"/>
                      <a:pt x="56" y="1412"/>
                    </a:cubicBezTo>
                    <a:cubicBezTo>
                      <a:pt x="184" y="1442"/>
                      <a:pt x="299" y="1461"/>
                      <a:pt x="408" y="1461"/>
                    </a:cubicBezTo>
                    <a:cubicBezTo>
                      <a:pt x="607" y="1461"/>
                      <a:pt x="788" y="1397"/>
                      <a:pt x="1004" y="1217"/>
                    </a:cubicBezTo>
                    <a:cubicBezTo>
                      <a:pt x="1311" y="910"/>
                      <a:pt x="1590" y="380"/>
                      <a:pt x="1534" y="17"/>
                    </a:cubicBezTo>
                    <a:cubicBezTo>
                      <a:pt x="1486" y="6"/>
                      <a:pt x="1434" y="1"/>
                      <a:pt x="13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7" name="Google Shape;21057;p57"/>
              <p:cNvSpPr/>
              <p:nvPr/>
            </p:nvSpPr>
            <p:spPr>
              <a:xfrm>
                <a:off x="7714575" y="3173750"/>
                <a:ext cx="39100" cy="39025"/>
              </a:xfrm>
              <a:custGeom>
                <a:rect b="b" l="l" r="r" t="t"/>
                <a:pathLst>
                  <a:path extrusionOk="0" h="1561" w="1564">
                    <a:moveTo>
                      <a:pt x="1428" y="1"/>
                    </a:moveTo>
                    <a:cubicBezTo>
                      <a:pt x="1068" y="1"/>
                      <a:pt x="572" y="270"/>
                      <a:pt x="280" y="589"/>
                    </a:cubicBezTo>
                    <a:cubicBezTo>
                      <a:pt x="1" y="896"/>
                      <a:pt x="29" y="1175"/>
                      <a:pt x="112" y="1537"/>
                    </a:cubicBezTo>
                    <a:cubicBezTo>
                      <a:pt x="205" y="1552"/>
                      <a:pt x="293" y="1560"/>
                      <a:pt x="376" y="1560"/>
                    </a:cubicBezTo>
                    <a:cubicBezTo>
                      <a:pt x="618" y="1560"/>
                      <a:pt x="826" y="1487"/>
                      <a:pt x="1033" y="1258"/>
                    </a:cubicBezTo>
                    <a:cubicBezTo>
                      <a:pt x="1340" y="924"/>
                      <a:pt x="1563" y="366"/>
                      <a:pt x="1479" y="3"/>
                    </a:cubicBezTo>
                    <a:cubicBezTo>
                      <a:pt x="1463" y="2"/>
                      <a:pt x="1445" y="1"/>
                      <a:pt x="14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8" name="Google Shape;21058;p57"/>
              <p:cNvSpPr/>
              <p:nvPr/>
            </p:nvSpPr>
            <p:spPr>
              <a:xfrm>
                <a:off x="7452325" y="3621600"/>
                <a:ext cx="85125" cy="41900"/>
              </a:xfrm>
              <a:custGeom>
                <a:rect b="b" l="l" r="r" t="t"/>
                <a:pathLst>
                  <a:path extrusionOk="0" h="1676" w="3405">
                    <a:moveTo>
                      <a:pt x="1396" y="0"/>
                    </a:moveTo>
                    <a:cubicBezTo>
                      <a:pt x="698" y="0"/>
                      <a:pt x="363" y="307"/>
                      <a:pt x="1" y="809"/>
                    </a:cubicBezTo>
                    <a:cubicBezTo>
                      <a:pt x="363" y="1311"/>
                      <a:pt x="642" y="1674"/>
                      <a:pt x="1368" y="1674"/>
                    </a:cubicBezTo>
                    <a:cubicBezTo>
                      <a:pt x="1396" y="1675"/>
                      <a:pt x="1425" y="1676"/>
                      <a:pt x="1453" y="1676"/>
                    </a:cubicBezTo>
                    <a:cubicBezTo>
                      <a:pt x="2166" y="1676"/>
                      <a:pt x="3056" y="1349"/>
                      <a:pt x="3404" y="893"/>
                    </a:cubicBezTo>
                    <a:cubicBezTo>
                      <a:pt x="3070" y="363"/>
                      <a:pt x="2121" y="28"/>
                      <a:pt x="1396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9" name="Google Shape;21059;p57"/>
              <p:cNvSpPr/>
              <p:nvPr/>
            </p:nvSpPr>
            <p:spPr>
              <a:xfrm>
                <a:off x="7443950" y="3647400"/>
                <a:ext cx="43275" cy="49550"/>
              </a:xfrm>
              <a:custGeom>
                <a:rect b="b" l="l" r="r" t="t"/>
                <a:pathLst>
                  <a:path extrusionOk="0" h="1982" w="1731">
                    <a:moveTo>
                      <a:pt x="224" y="0"/>
                    </a:moveTo>
                    <a:cubicBezTo>
                      <a:pt x="85" y="391"/>
                      <a:pt x="1" y="698"/>
                      <a:pt x="280" y="1116"/>
                    </a:cubicBezTo>
                    <a:cubicBezTo>
                      <a:pt x="587" y="1535"/>
                      <a:pt x="1145" y="1953"/>
                      <a:pt x="1591" y="1981"/>
                    </a:cubicBezTo>
                    <a:cubicBezTo>
                      <a:pt x="1731" y="1563"/>
                      <a:pt x="1563" y="865"/>
                      <a:pt x="1256" y="447"/>
                    </a:cubicBezTo>
                    <a:cubicBezTo>
                      <a:pt x="977" y="28"/>
                      <a:pt x="671" y="0"/>
                      <a:pt x="224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0" name="Google Shape;21060;p57"/>
              <p:cNvSpPr/>
              <p:nvPr/>
            </p:nvSpPr>
            <p:spPr>
              <a:xfrm>
                <a:off x="7458600" y="3578275"/>
                <a:ext cx="54425" cy="34300"/>
              </a:xfrm>
              <a:custGeom>
                <a:rect b="b" l="l" r="r" t="t"/>
                <a:pathLst>
                  <a:path extrusionOk="0" h="1372" w="2177">
                    <a:moveTo>
                      <a:pt x="1554" y="1"/>
                    </a:moveTo>
                    <a:cubicBezTo>
                      <a:pt x="1246" y="1"/>
                      <a:pt x="909" y="73"/>
                      <a:pt x="642" y="199"/>
                    </a:cubicBezTo>
                    <a:cubicBezTo>
                      <a:pt x="196" y="394"/>
                      <a:pt x="85" y="701"/>
                      <a:pt x="1" y="1119"/>
                    </a:cubicBezTo>
                    <a:cubicBezTo>
                      <a:pt x="234" y="1263"/>
                      <a:pt x="444" y="1372"/>
                      <a:pt x="691" y="1372"/>
                    </a:cubicBezTo>
                    <a:cubicBezTo>
                      <a:pt x="828" y="1372"/>
                      <a:pt x="976" y="1338"/>
                      <a:pt x="1145" y="1259"/>
                    </a:cubicBezTo>
                    <a:cubicBezTo>
                      <a:pt x="1591" y="1064"/>
                      <a:pt x="2093" y="561"/>
                      <a:pt x="2177" y="143"/>
                    </a:cubicBezTo>
                    <a:cubicBezTo>
                      <a:pt x="2018" y="45"/>
                      <a:pt x="1795" y="1"/>
                      <a:pt x="1554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1" name="Google Shape;21061;p57"/>
              <p:cNvSpPr/>
              <p:nvPr/>
            </p:nvSpPr>
            <p:spPr>
              <a:xfrm>
                <a:off x="7498375" y="3671600"/>
                <a:ext cx="55125" cy="34150"/>
              </a:xfrm>
              <a:custGeom>
                <a:rect b="b" l="l" r="r" t="t"/>
                <a:pathLst>
                  <a:path extrusionOk="0" h="1366" w="2205">
                    <a:moveTo>
                      <a:pt x="716" y="1"/>
                    </a:moveTo>
                    <a:cubicBezTo>
                      <a:pt x="463" y="1"/>
                      <a:pt x="244" y="119"/>
                      <a:pt x="0" y="288"/>
                    </a:cubicBezTo>
                    <a:cubicBezTo>
                      <a:pt x="84" y="706"/>
                      <a:pt x="195" y="1013"/>
                      <a:pt x="670" y="1209"/>
                    </a:cubicBezTo>
                    <a:cubicBezTo>
                      <a:pt x="915" y="1309"/>
                      <a:pt x="1219" y="1366"/>
                      <a:pt x="1506" y="1366"/>
                    </a:cubicBezTo>
                    <a:cubicBezTo>
                      <a:pt x="1775" y="1366"/>
                      <a:pt x="2029" y="1316"/>
                      <a:pt x="2204" y="1209"/>
                    </a:cubicBezTo>
                    <a:cubicBezTo>
                      <a:pt x="2120" y="790"/>
                      <a:pt x="1590" y="316"/>
                      <a:pt x="1116" y="93"/>
                    </a:cubicBezTo>
                    <a:cubicBezTo>
                      <a:pt x="970" y="29"/>
                      <a:pt x="839" y="1"/>
                      <a:pt x="716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2" name="Google Shape;21062;p57"/>
              <p:cNvSpPr/>
              <p:nvPr/>
            </p:nvSpPr>
            <p:spPr>
              <a:xfrm>
                <a:off x="7441875" y="3721400"/>
                <a:ext cx="46750" cy="42875"/>
              </a:xfrm>
              <a:custGeom>
                <a:rect b="b" l="l" r="r" t="t"/>
                <a:pathLst>
                  <a:path extrusionOk="0" h="1715" w="1870">
                    <a:moveTo>
                      <a:pt x="501" y="0"/>
                    </a:moveTo>
                    <a:cubicBezTo>
                      <a:pt x="371" y="0"/>
                      <a:pt x="235" y="23"/>
                      <a:pt x="84" y="54"/>
                    </a:cubicBezTo>
                    <a:cubicBezTo>
                      <a:pt x="0" y="472"/>
                      <a:pt x="0" y="807"/>
                      <a:pt x="363" y="1142"/>
                    </a:cubicBezTo>
                    <a:cubicBezTo>
                      <a:pt x="682" y="1460"/>
                      <a:pt x="1216" y="1714"/>
                      <a:pt x="1644" y="1714"/>
                    </a:cubicBezTo>
                    <a:cubicBezTo>
                      <a:pt x="1703" y="1714"/>
                      <a:pt x="1760" y="1710"/>
                      <a:pt x="1814" y="1700"/>
                    </a:cubicBezTo>
                    <a:cubicBezTo>
                      <a:pt x="1869" y="1281"/>
                      <a:pt x="1563" y="639"/>
                      <a:pt x="1172" y="305"/>
                    </a:cubicBezTo>
                    <a:cubicBezTo>
                      <a:pt x="940" y="73"/>
                      <a:pt x="731" y="0"/>
                      <a:pt x="501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3" name="Google Shape;21063;p57"/>
              <p:cNvSpPr/>
              <p:nvPr/>
            </p:nvSpPr>
            <p:spPr>
              <a:xfrm>
                <a:off x="7473950" y="3371200"/>
                <a:ext cx="85125" cy="41925"/>
              </a:xfrm>
              <a:custGeom>
                <a:rect b="b" l="l" r="r" t="t"/>
                <a:pathLst>
                  <a:path extrusionOk="0" h="1677" w="3405">
                    <a:moveTo>
                      <a:pt x="1396" y="0"/>
                    </a:moveTo>
                    <a:cubicBezTo>
                      <a:pt x="670" y="0"/>
                      <a:pt x="363" y="335"/>
                      <a:pt x="1" y="809"/>
                    </a:cubicBezTo>
                    <a:cubicBezTo>
                      <a:pt x="335" y="1340"/>
                      <a:pt x="642" y="1674"/>
                      <a:pt x="1368" y="1674"/>
                    </a:cubicBezTo>
                    <a:cubicBezTo>
                      <a:pt x="1397" y="1675"/>
                      <a:pt x="1427" y="1676"/>
                      <a:pt x="1457" y="1676"/>
                    </a:cubicBezTo>
                    <a:cubicBezTo>
                      <a:pt x="2146" y="1676"/>
                      <a:pt x="3057" y="1374"/>
                      <a:pt x="3404" y="893"/>
                    </a:cubicBezTo>
                    <a:cubicBezTo>
                      <a:pt x="3042" y="391"/>
                      <a:pt x="2121" y="28"/>
                      <a:pt x="13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4" name="Google Shape;21064;p57"/>
              <p:cNvSpPr/>
              <p:nvPr/>
            </p:nvSpPr>
            <p:spPr>
              <a:xfrm>
                <a:off x="7457225" y="3409550"/>
                <a:ext cx="43250" cy="49550"/>
              </a:xfrm>
              <a:custGeom>
                <a:rect b="b" l="l" r="r" t="t"/>
                <a:pathLst>
                  <a:path extrusionOk="0" h="1982" w="1730">
                    <a:moveTo>
                      <a:pt x="223" y="1"/>
                    </a:moveTo>
                    <a:cubicBezTo>
                      <a:pt x="84" y="419"/>
                      <a:pt x="0" y="726"/>
                      <a:pt x="307" y="1145"/>
                    </a:cubicBezTo>
                    <a:cubicBezTo>
                      <a:pt x="586" y="1563"/>
                      <a:pt x="1172" y="1982"/>
                      <a:pt x="1590" y="1982"/>
                    </a:cubicBezTo>
                    <a:cubicBezTo>
                      <a:pt x="1730" y="1591"/>
                      <a:pt x="1562" y="894"/>
                      <a:pt x="1283" y="475"/>
                    </a:cubicBezTo>
                    <a:cubicBezTo>
                      <a:pt x="976" y="57"/>
                      <a:pt x="670" y="29"/>
                      <a:pt x="223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5" name="Google Shape;21065;p57"/>
              <p:cNvSpPr/>
              <p:nvPr/>
            </p:nvSpPr>
            <p:spPr>
              <a:xfrm>
                <a:off x="7480225" y="3328400"/>
                <a:ext cx="54425" cy="34175"/>
              </a:xfrm>
              <a:custGeom>
                <a:rect b="b" l="l" r="r" t="t"/>
                <a:pathLst>
                  <a:path extrusionOk="0" h="1367" w="2177">
                    <a:moveTo>
                      <a:pt x="1559" y="1"/>
                    </a:moveTo>
                    <a:cubicBezTo>
                      <a:pt x="1242" y="1"/>
                      <a:pt x="897" y="67"/>
                      <a:pt x="642" y="178"/>
                    </a:cubicBezTo>
                    <a:cubicBezTo>
                      <a:pt x="168" y="401"/>
                      <a:pt x="84" y="708"/>
                      <a:pt x="1" y="1126"/>
                    </a:cubicBezTo>
                    <a:cubicBezTo>
                      <a:pt x="233" y="1270"/>
                      <a:pt x="443" y="1367"/>
                      <a:pt x="681" y="1367"/>
                    </a:cubicBezTo>
                    <a:cubicBezTo>
                      <a:pt x="814" y="1367"/>
                      <a:pt x="956" y="1336"/>
                      <a:pt x="1117" y="1266"/>
                    </a:cubicBezTo>
                    <a:cubicBezTo>
                      <a:pt x="1591" y="1043"/>
                      <a:pt x="2093" y="569"/>
                      <a:pt x="2177" y="122"/>
                    </a:cubicBezTo>
                    <a:cubicBezTo>
                      <a:pt x="2021" y="38"/>
                      <a:pt x="1798" y="1"/>
                      <a:pt x="15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6" name="Google Shape;21066;p57"/>
              <p:cNvSpPr/>
              <p:nvPr/>
            </p:nvSpPr>
            <p:spPr>
              <a:xfrm>
                <a:off x="7657400" y="3565825"/>
                <a:ext cx="48150" cy="41000"/>
              </a:xfrm>
              <a:custGeom>
                <a:rect b="b" l="l" r="r" t="t"/>
                <a:pathLst>
                  <a:path extrusionOk="0" h="1640" w="1926">
                    <a:moveTo>
                      <a:pt x="1643" y="0"/>
                    </a:moveTo>
                    <a:cubicBezTo>
                      <a:pt x="1237" y="0"/>
                      <a:pt x="717" y="217"/>
                      <a:pt x="391" y="473"/>
                    </a:cubicBezTo>
                    <a:cubicBezTo>
                      <a:pt x="0" y="808"/>
                      <a:pt x="0" y="1115"/>
                      <a:pt x="28" y="1562"/>
                    </a:cubicBezTo>
                    <a:cubicBezTo>
                      <a:pt x="200" y="1608"/>
                      <a:pt x="359" y="1639"/>
                      <a:pt x="512" y="1639"/>
                    </a:cubicBezTo>
                    <a:cubicBezTo>
                      <a:pt x="732" y="1639"/>
                      <a:pt x="942" y="1575"/>
                      <a:pt x="1172" y="1394"/>
                    </a:cubicBezTo>
                    <a:cubicBezTo>
                      <a:pt x="1562" y="1059"/>
                      <a:pt x="1925" y="446"/>
                      <a:pt x="1869" y="27"/>
                    </a:cubicBezTo>
                    <a:cubicBezTo>
                      <a:pt x="1800" y="9"/>
                      <a:pt x="1724" y="0"/>
                      <a:pt x="1643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7" name="Google Shape;21067;p57"/>
              <p:cNvSpPr/>
              <p:nvPr/>
            </p:nvSpPr>
            <p:spPr>
              <a:xfrm>
                <a:off x="7463500" y="3471175"/>
                <a:ext cx="46750" cy="43375"/>
              </a:xfrm>
              <a:custGeom>
                <a:rect b="b" l="l" r="r" t="t"/>
                <a:pathLst>
                  <a:path extrusionOk="0" h="1735" w="1870">
                    <a:moveTo>
                      <a:pt x="463" y="0"/>
                    </a:moveTo>
                    <a:cubicBezTo>
                      <a:pt x="338" y="0"/>
                      <a:pt x="205" y="19"/>
                      <a:pt x="56" y="47"/>
                    </a:cubicBezTo>
                    <a:cubicBezTo>
                      <a:pt x="0" y="493"/>
                      <a:pt x="0" y="800"/>
                      <a:pt x="363" y="1163"/>
                    </a:cubicBezTo>
                    <a:cubicBezTo>
                      <a:pt x="684" y="1460"/>
                      <a:pt x="1226" y="1735"/>
                      <a:pt x="1636" y="1735"/>
                    </a:cubicBezTo>
                    <a:cubicBezTo>
                      <a:pt x="1688" y="1735"/>
                      <a:pt x="1738" y="1730"/>
                      <a:pt x="1786" y="1721"/>
                    </a:cubicBezTo>
                    <a:cubicBezTo>
                      <a:pt x="1869" y="1274"/>
                      <a:pt x="1535" y="661"/>
                      <a:pt x="1172" y="298"/>
                    </a:cubicBezTo>
                    <a:cubicBezTo>
                      <a:pt x="930" y="75"/>
                      <a:pt x="713" y="0"/>
                      <a:pt x="463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8" name="Google Shape;21068;p57"/>
              <p:cNvSpPr/>
              <p:nvPr/>
            </p:nvSpPr>
            <p:spPr>
              <a:xfrm>
                <a:off x="7149625" y="3589500"/>
                <a:ext cx="84425" cy="41925"/>
              </a:xfrm>
              <a:custGeom>
                <a:rect b="b" l="l" r="r" t="t"/>
                <a:pathLst>
                  <a:path extrusionOk="0" h="1677" w="3377">
                    <a:moveTo>
                      <a:pt x="1395" y="1"/>
                    </a:moveTo>
                    <a:cubicBezTo>
                      <a:pt x="670" y="1"/>
                      <a:pt x="363" y="308"/>
                      <a:pt x="1" y="810"/>
                    </a:cubicBezTo>
                    <a:cubicBezTo>
                      <a:pt x="335" y="1312"/>
                      <a:pt x="642" y="1675"/>
                      <a:pt x="1340" y="1675"/>
                    </a:cubicBezTo>
                    <a:cubicBezTo>
                      <a:pt x="1368" y="1676"/>
                      <a:pt x="1397" y="1676"/>
                      <a:pt x="1425" y="1676"/>
                    </a:cubicBezTo>
                    <a:cubicBezTo>
                      <a:pt x="2138" y="1676"/>
                      <a:pt x="3028" y="1349"/>
                      <a:pt x="3376" y="894"/>
                    </a:cubicBezTo>
                    <a:cubicBezTo>
                      <a:pt x="3042" y="363"/>
                      <a:pt x="2093" y="29"/>
                      <a:pt x="13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9" name="Google Shape;21069;p57"/>
              <p:cNvSpPr/>
              <p:nvPr/>
            </p:nvSpPr>
            <p:spPr>
              <a:xfrm>
                <a:off x="7132875" y="3627875"/>
                <a:ext cx="43275" cy="49550"/>
              </a:xfrm>
              <a:custGeom>
                <a:rect b="b" l="l" r="r" t="t"/>
                <a:pathLst>
                  <a:path extrusionOk="0" h="1982" w="1731">
                    <a:moveTo>
                      <a:pt x="224" y="0"/>
                    </a:moveTo>
                    <a:cubicBezTo>
                      <a:pt x="85" y="419"/>
                      <a:pt x="1" y="726"/>
                      <a:pt x="280" y="1144"/>
                    </a:cubicBezTo>
                    <a:cubicBezTo>
                      <a:pt x="587" y="1563"/>
                      <a:pt x="1145" y="1981"/>
                      <a:pt x="1591" y="1981"/>
                    </a:cubicBezTo>
                    <a:cubicBezTo>
                      <a:pt x="1731" y="1563"/>
                      <a:pt x="1563" y="893"/>
                      <a:pt x="1256" y="475"/>
                    </a:cubicBezTo>
                    <a:cubicBezTo>
                      <a:pt x="977" y="56"/>
                      <a:pt x="671" y="0"/>
                      <a:pt x="2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0" name="Google Shape;21070;p57"/>
              <p:cNvSpPr/>
              <p:nvPr/>
            </p:nvSpPr>
            <p:spPr>
              <a:xfrm>
                <a:off x="7155900" y="3546200"/>
                <a:ext cx="54425" cy="34300"/>
              </a:xfrm>
              <a:custGeom>
                <a:rect b="b" l="l" r="r" t="t"/>
                <a:pathLst>
                  <a:path extrusionOk="0" h="1372" w="2177">
                    <a:moveTo>
                      <a:pt x="1533" y="0"/>
                    </a:moveTo>
                    <a:cubicBezTo>
                      <a:pt x="1223" y="0"/>
                      <a:pt x="893" y="73"/>
                      <a:pt x="642" y="198"/>
                    </a:cubicBezTo>
                    <a:cubicBezTo>
                      <a:pt x="168" y="394"/>
                      <a:pt x="84" y="701"/>
                      <a:pt x="1" y="1119"/>
                    </a:cubicBezTo>
                    <a:cubicBezTo>
                      <a:pt x="234" y="1263"/>
                      <a:pt x="433" y="1372"/>
                      <a:pt x="671" y="1372"/>
                    </a:cubicBezTo>
                    <a:cubicBezTo>
                      <a:pt x="803" y="1372"/>
                      <a:pt x="947" y="1338"/>
                      <a:pt x="1117" y="1258"/>
                    </a:cubicBezTo>
                    <a:cubicBezTo>
                      <a:pt x="1591" y="1063"/>
                      <a:pt x="2093" y="561"/>
                      <a:pt x="2177" y="143"/>
                    </a:cubicBezTo>
                    <a:cubicBezTo>
                      <a:pt x="2006" y="45"/>
                      <a:pt x="1775" y="0"/>
                      <a:pt x="15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1" name="Google Shape;21071;p57"/>
              <p:cNvSpPr/>
              <p:nvPr/>
            </p:nvSpPr>
            <p:spPr>
              <a:xfrm>
                <a:off x="7152425" y="3477175"/>
                <a:ext cx="47450" cy="41075"/>
              </a:xfrm>
              <a:custGeom>
                <a:rect b="b" l="l" r="r" t="t"/>
                <a:pathLst>
                  <a:path extrusionOk="0" h="1643" w="1898">
                    <a:moveTo>
                      <a:pt x="1626" y="1"/>
                    </a:moveTo>
                    <a:cubicBezTo>
                      <a:pt x="1222" y="1"/>
                      <a:pt x="712" y="201"/>
                      <a:pt x="391" y="476"/>
                    </a:cubicBezTo>
                    <a:cubicBezTo>
                      <a:pt x="0" y="811"/>
                      <a:pt x="0" y="1118"/>
                      <a:pt x="28" y="1564"/>
                    </a:cubicBezTo>
                    <a:cubicBezTo>
                      <a:pt x="200" y="1610"/>
                      <a:pt x="359" y="1642"/>
                      <a:pt x="512" y="1642"/>
                    </a:cubicBezTo>
                    <a:cubicBezTo>
                      <a:pt x="732" y="1642"/>
                      <a:pt x="942" y="1577"/>
                      <a:pt x="1172" y="1397"/>
                    </a:cubicBezTo>
                    <a:cubicBezTo>
                      <a:pt x="1535" y="1062"/>
                      <a:pt x="1897" y="448"/>
                      <a:pt x="1869" y="30"/>
                    </a:cubicBezTo>
                    <a:cubicBezTo>
                      <a:pt x="1795" y="10"/>
                      <a:pt x="1713" y="1"/>
                      <a:pt x="1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2" name="Google Shape;21072;p57"/>
              <p:cNvSpPr/>
              <p:nvPr/>
            </p:nvSpPr>
            <p:spPr>
              <a:xfrm>
                <a:off x="7138475" y="3689325"/>
                <a:ext cx="46750" cy="43375"/>
              </a:xfrm>
              <a:custGeom>
                <a:rect b="b" l="l" r="r" t="t"/>
                <a:pathLst>
                  <a:path extrusionOk="0" h="1735" w="1870">
                    <a:moveTo>
                      <a:pt x="509" y="0"/>
                    </a:moveTo>
                    <a:cubicBezTo>
                      <a:pt x="375" y="0"/>
                      <a:pt x="235" y="23"/>
                      <a:pt x="84" y="53"/>
                    </a:cubicBezTo>
                    <a:cubicBezTo>
                      <a:pt x="28" y="500"/>
                      <a:pt x="0" y="806"/>
                      <a:pt x="391" y="1141"/>
                    </a:cubicBezTo>
                    <a:cubicBezTo>
                      <a:pt x="722" y="1473"/>
                      <a:pt x="1287" y="1734"/>
                      <a:pt x="1701" y="1734"/>
                    </a:cubicBezTo>
                    <a:cubicBezTo>
                      <a:pt x="1740" y="1734"/>
                      <a:pt x="1778" y="1732"/>
                      <a:pt x="1814" y="1727"/>
                    </a:cubicBezTo>
                    <a:cubicBezTo>
                      <a:pt x="1869" y="1281"/>
                      <a:pt x="1562" y="639"/>
                      <a:pt x="1200" y="304"/>
                    </a:cubicBezTo>
                    <a:cubicBezTo>
                      <a:pt x="968" y="72"/>
                      <a:pt x="747" y="0"/>
                      <a:pt x="5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3" name="Google Shape;21073;p57"/>
              <p:cNvSpPr/>
              <p:nvPr/>
            </p:nvSpPr>
            <p:spPr>
              <a:xfrm>
                <a:off x="7095225" y="3323775"/>
                <a:ext cx="84425" cy="41900"/>
              </a:xfrm>
              <a:custGeom>
                <a:rect b="b" l="l" r="r" t="t"/>
                <a:pathLst>
                  <a:path extrusionOk="0" h="1676" w="3377">
                    <a:moveTo>
                      <a:pt x="1367" y="0"/>
                    </a:moveTo>
                    <a:cubicBezTo>
                      <a:pt x="670" y="0"/>
                      <a:pt x="363" y="307"/>
                      <a:pt x="0" y="809"/>
                    </a:cubicBezTo>
                    <a:cubicBezTo>
                      <a:pt x="335" y="1311"/>
                      <a:pt x="614" y="1674"/>
                      <a:pt x="1340" y="1674"/>
                    </a:cubicBezTo>
                    <a:cubicBezTo>
                      <a:pt x="1368" y="1675"/>
                      <a:pt x="1396" y="1676"/>
                      <a:pt x="1425" y="1676"/>
                    </a:cubicBezTo>
                    <a:cubicBezTo>
                      <a:pt x="2138" y="1676"/>
                      <a:pt x="3028" y="1349"/>
                      <a:pt x="3376" y="893"/>
                    </a:cubicBezTo>
                    <a:cubicBezTo>
                      <a:pt x="3041" y="363"/>
                      <a:pt x="2093" y="28"/>
                      <a:pt x="13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4" name="Google Shape;21074;p57"/>
              <p:cNvSpPr/>
              <p:nvPr/>
            </p:nvSpPr>
            <p:spPr>
              <a:xfrm>
                <a:off x="7078475" y="3362125"/>
                <a:ext cx="43275" cy="49550"/>
              </a:xfrm>
              <a:custGeom>
                <a:rect b="b" l="l" r="r" t="t"/>
                <a:pathLst>
                  <a:path extrusionOk="0" h="1982" w="1731">
                    <a:moveTo>
                      <a:pt x="224" y="1"/>
                    </a:moveTo>
                    <a:cubicBezTo>
                      <a:pt x="85" y="419"/>
                      <a:pt x="1" y="726"/>
                      <a:pt x="280" y="1145"/>
                    </a:cubicBezTo>
                    <a:cubicBezTo>
                      <a:pt x="559" y="1563"/>
                      <a:pt x="1145" y="1982"/>
                      <a:pt x="1591" y="1982"/>
                    </a:cubicBezTo>
                    <a:cubicBezTo>
                      <a:pt x="1731" y="1563"/>
                      <a:pt x="1535" y="893"/>
                      <a:pt x="1256" y="475"/>
                    </a:cubicBezTo>
                    <a:cubicBezTo>
                      <a:pt x="977" y="56"/>
                      <a:pt x="670" y="1"/>
                      <a:pt x="2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5" name="Google Shape;21075;p57"/>
              <p:cNvSpPr/>
              <p:nvPr/>
            </p:nvSpPr>
            <p:spPr>
              <a:xfrm>
                <a:off x="7100800" y="3280450"/>
                <a:ext cx="55125" cy="34300"/>
              </a:xfrm>
              <a:custGeom>
                <a:rect b="b" l="l" r="r" t="t"/>
                <a:pathLst>
                  <a:path extrusionOk="0" h="1372" w="2205">
                    <a:moveTo>
                      <a:pt x="1559" y="1"/>
                    </a:moveTo>
                    <a:cubicBezTo>
                      <a:pt x="1245" y="1"/>
                      <a:pt x="909" y="73"/>
                      <a:pt x="642" y="199"/>
                    </a:cubicBezTo>
                    <a:cubicBezTo>
                      <a:pt x="196" y="394"/>
                      <a:pt x="84" y="701"/>
                      <a:pt x="1" y="1119"/>
                    </a:cubicBezTo>
                    <a:cubicBezTo>
                      <a:pt x="252" y="1263"/>
                      <a:pt x="457" y="1372"/>
                      <a:pt x="698" y="1372"/>
                    </a:cubicBezTo>
                    <a:cubicBezTo>
                      <a:pt x="831" y="1372"/>
                      <a:pt x="975" y="1339"/>
                      <a:pt x="1144" y="1259"/>
                    </a:cubicBezTo>
                    <a:cubicBezTo>
                      <a:pt x="1591" y="1064"/>
                      <a:pt x="2121" y="561"/>
                      <a:pt x="2205" y="143"/>
                    </a:cubicBezTo>
                    <a:cubicBezTo>
                      <a:pt x="2033" y="45"/>
                      <a:pt x="1803" y="1"/>
                      <a:pt x="15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6" name="Google Shape;21076;p57"/>
              <p:cNvSpPr/>
              <p:nvPr/>
            </p:nvSpPr>
            <p:spPr>
              <a:xfrm>
                <a:off x="7098025" y="3211450"/>
                <a:ext cx="47450" cy="41050"/>
              </a:xfrm>
              <a:custGeom>
                <a:rect b="b" l="l" r="r" t="t"/>
                <a:pathLst>
                  <a:path extrusionOk="0" h="1642" w="1898">
                    <a:moveTo>
                      <a:pt x="1626" y="0"/>
                    </a:moveTo>
                    <a:cubicBezTo>
                      <a:pt x="1222" y="0"/>
                      <a:pt x="712" y="200"/>
                      <a:pt x="391" y="476"/>
                    </a:cubicBezTo>
                    <a:cubicBezTo>
                      <a:pt x="0" y="811"/>
                      <a:pt x="0" y="1117"/>
                      <a:pt x="28" y="1564"/>
                    </a:cubicBezTo>
                    <a:cubicBezTo>
                      <a:pt x="200" y="1610"/>
                      <a:pt x="354" y="1642"/>
                      <a:pt x="502" y="1642"/>
                    </a:cubicBezTo>
                    <a:cubicBezTo>
                      <a:pt x="713" y="1642"/>
                      <a:pt x="914" y="1577"/>
                      <a:pt x="1144" y="1396"/>
                    </a:cubicBezTo>
                    <a:cubicBezTo>
                      <a:pt x="1534" y="1062"/>
                      <a:pt x="1897" y="448"/>
                      <a:pt x="1869" y="29"/>
                    </a:cubicBezTo>
                    <a:cubicBezTo>
                      <a:pt x="1795" y="10"/>
                      <a:pt x="1713" y="0"/>
                      <a:pt x="16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7" name="Google Shape;21077;p57"/>
              <p:cNvSpPr/>
              <p:nvPr/>
            </p:nvSpPr>
            <p:spPr>
              <a:xfrm>
                <a:off x="7084075" y="3423575"/>
                <a:ext cx="46750" cy="42875"/>
              </a:xfrm>
              <a:custGeom>
                <a:rect b="b" l="l" r="r" t="t"/>
                <a:pathLst>
                  <a:path extrusionOk="0" h="1715" w="1870">
                    <a:moveTo>
                      <a:pt x="502" y="1"/>
                    </a:moveTo>
                    <a:cubicBezTo>
                      <a:pt x="371" y="1"/>
                      <a:pt x="235" y="23"/>
                      <a:pt x="84" y="54"/>
                    </a:cubicBezTo>
                    <a:cubicBezTo>
                      <a:pt x="28" y="472"/>
                      <a:pt x="0" y="807"/>
                      <a:pt x="363" y="1142"/>
                    </a:cubicBezTo>
                    <a:cubicBezTo>
                      <a:pt x="682" y="1460"/>
                      <a:pt x="1237" y="1715"/>
                      <a:pt x="1651" y="1715"/>
                    </a:cubicBezTo>
                    <a:cubicBezTo>
                      <a:pt x="1708" y="1715"/>
                      <a:pt x="1763" y="1710"/>
                      <a:pt x="1813" y="1700"/>
                    </a:cubicBezTo>
                    <a:cubicBezTo>
                      <a:pt x="1869" y="1281"/>
                      <a:pt x="1562" y="639"/>
                      <a:pt x="1200" y="305"/>
                    </a:cubicBezTo>
                    <a:cubicBezTo>
                      <a:pt x="950" y="73"/>
                      <a:pt x="734" y="1"/>
                      <a:pt x="5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8" name="Google Shape;21078;p57"/>
              <p:cNvSpPr/>
              <p:nvPr/>
            </p:nvSpPr>
            <p:spPr>
              <a:xfrm>
                <a:off x="7006650" y="3150950"/>
                <a:ext cx="54425" cy="34475"/>
              </a:xfrm>
              <a:custGeom>
                <a:rect b="b" l="l" r="r" t="t"/>
                <a:pathLst>
                  <a:path extrusionOk="0" h="1379" w="2177">
                    <a:moveTo>
                      <a:pt x="1576" y="0"/>
                    </a:moveTo>
                    <a:cubicBezTo>
                      <a:pt x="1254" y="0"/>
                      <a:pt x="901" y="76"/>
                      <a:pt x="642" y="190"/>
                    </a:cubicBezTo>
                    <a:cubicBezTo>
                      <a:pt x="168" y="385"/>
                      <a:pt x="84" y="692"/>
                      <a:pt x="0" y="1138"/>
                    </a:cubicBezTo>
                    <a:cubicBezTo>
                      <a:pt x="233" y="1281"/>
                      <a:pt x="442" y="1378"/>
                      <a:pt x="680" y="1378"/>
                    </a:cubicBezTo>
                    <a:cubicBezTo>
                      <a:pt x="813" y="1378"/>
                      <a:pt x="956" y="1348"/>
                      <a:pt x="1116" y="1278"/>
                    </a:cubicBezTo>
                    <a:cubicBezTo>
                      <a:pt x="1590" y="1054"/>
                      <a:pt x="2093" y="580"/>
                      <a:pt x="2176" y="134"/>
                    </a:cubicBezTo>
                    <a:cubicBezTo>
                      <a:pt x="2024" y="40"/>
                      <a:pt x="1808" y="0"/>
                      <a:pt x="15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9" name="Google Shape;21079;p57"/>
              <p:cNvSpPr/>
              <p:nvPr/>
            </p:nvSpPr>
            <p:spPr>
              <a:xfrm>
                <a:off x="7002450" y="3200200"/>
                <a:ext cx="53750" cy="30825"/>
              </a:xfrm>
              <a:custGeom>
                <a:rect b="b" l="l" r="r" t="t"/>
                <a:pathLst>
                  <a:path extrusionOk="0" h="1233" w="2150">
                    <a:moveTo>
                      <a:pt x="1385" y="0"/>
                    </a:moveTo>
                    <a:cubicBezTo>
                      <a:pt x="1145" y="0"/>
                      <a:pt x="899" y="41"/>
                      <a:pt x="698" y="117"/>
                    </a:cubicBezTo>
                    <a:cubicBezTo>
                      <a:pt x="252" y="256"/>
                      <a:pt x="112" y="535"/>
                      <a:pt x="1" y="926"/>
                    </a:cubicBezTo>
                    <a:cubicBezTo>
                      <a:pt x="244" y="1108"/>
                      <a:pt x="459" y="1232"/>
                      <a:pt x="729" y="1232"/>
                    </a:cubicBezTo>
                    <a:cubicBezTo>
                      <a:pt x="830" y="1232"/>
                      <a:pt x="939" y="1215"/>
                      <a:pt x="1061" y="1177"/>
                    </a:cubicBezTo>
                    <a:cubicBezTo>
                      <a:pt x="1507" y="1009"/>
                      <a:pt x="2037" y="591"/>
                      <a:pt x="2149" y="200"/>
                    </a:cubicBezTo>
                    <a:cubicBezTo>
                      <a:pt x="1965" y="62"/>
                      <a:pt x="1679" y="0"/>
                      <a:pt x="13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0" name="Google Shape;21080;p57"/>
              <p:cNvSpPr/>
              <p:nvPr/>
            </p:nvSpPr>
            <p:spPr>
              <a:xfrm>
                <a:off x="6710225" y="3578925"/>
                <a:ext cx="57200" cy="32525"/>
              </a:xfrm>
              <a:custGeom>
                <a:rect b="b" l="l" r="r" t="t"/>
                <a:pathLst>
                  <a:path extrusionOk="0" h="1301" w="2288">
                    <a:moveTo>
                      <a:pt x="1478" y="0"/>
                    </a:moveTo>
                    <a:cubicBezTo>
                      <a:pt x="1225" y="0"/>
                      <a:pt x="967" y="42"/>
                      <a:pt x="753" y="117"/>
                    </a:cubicBezTo>
                    <a:cubicBezTo>
                      <a:pt x="251" y="284"/>
                      <a:pt x="140" y="563"/>
                      <a:pt x="0" y="982"/>
                    </a:cubicBezTo>
                    <a:cubicBezTo>
                      <a:pt x="262" y="1163"/>
                      <a:pt x="479" y="1300"/>
                      <a:pt x="758" y="1300"/>
                    </a:cubicBezTo>
                    <a:cubicBezTo>
                      <a:pt x="866" y="1300"/>
                      <a:pt x="984" y="1280"/>
                      <a:pt x="1116" y="1233"/>
                    </a:cubicBezTo>
                    <a:cubicBezTo>
                      <a:pt x="1590" y="1065"/>
                      <a:pt x="2148" y="619"/>
                      <a:pt x="2288" y="201"/>
                    </a:cubicBezTo>
                    <a:cubicBezTo>
                      <a:pt x="2088" y="62"/>
                      <a:pt x="1787" y="0"/>
                      <a:pt x="1478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1" name="Google Shape;21081;p57"/>
              <p:cNvSpPr/>
              <p:nvPr/>
            </p:nvSpPr>
            <p:spPr>
              <a:xfrm>
                <a:off x="6611175" y="3510550"/>
                <a:ext cx="45350" cy="44775"/>
              </a:xfrm>
              <a:custGeom>
                <a:rect b="b" l="l" r="r" t="t"/>
                <a:pathLst>
                  <a:path extrusionOk="0" h="1791" w="1814">
                    <a:moveTo>
                      <a:pt x="1634" y="0"/>
                    </a:moveTo>
                    <a:cubicBezTo>
                      <a:pt x="1218" y="0"/>
                      <a:pt x="645" y="312"/>
                      <a:pt x="335" y="648"/>
                    </a:cubicBezTo>
                    <a:cubicBezTo>
                      <a:pt x="0" y="1038"/>
                      <a:pt x="28" y="1345"/>
                      <a:pt x="112" y="1764"/>
                    </a:cubicBezTo>
                    <a:cubicBezTo>
                      <a:pt x="238" y="1780"/>
                      <a:pt x="353" y="1791"/>
                      <a:pt x="460" y="1791"/>
                    </a:cubicBezTo>
                    <a:cubicBezTo>
                      <a:pt x="734" y="1791"/>
                      <a:pt x="960" y="1717"/>
                      <a:pt x="1200" y="1457"/>
                    </a:cubicBezTo>
                    <a:cubicBezTo>
                      <a:pt x="1563" y="1066"/>
                      <a:pt x="1814" y="425"/>
                      <a:pt x="1730" y="6"/>
                    </a:cubicBezTo>
                    <a:cubicBezTo>
                      <a:pt x="1699" y="2"/>
                      <a:pt x="1667" y="0"/>
                      <a:pt x="1634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2" name="Google Shape;21082;p57"/>
              <p:cNvSpPr/>
              <p:nvPr/>
            </p:nvSpPr>
            <p:spPr>
              <a:xfrm>
                <a:off x="7236125" y="3411800"/>
                <a:ext cx="57200" cy="32400"/>
              </a:xfrm>
              <a:custGeom>
                <a:rect b="b" l="l" r="r" t="t"/>
                <a:pathLst>
                  <a:path extrusionOk="0" h="1296" w="2288">
                    <a:moveTo>
                      <a:pt x="1416" y="1"/>
                    </a:moveTo>
                    <a:cubicBezTo>
                      <a:pt x="1177" y="1"/>
                      <a:pt x="934" y="36"/>
                      <a:pt x="725" y="106"/>
                    </a:cubicBezTo>
                    <a:cubicBezTo>
                      <a:pt x="251" y="274"/>
                      <a:pt x="140" y="580"/>
                      <a:pt x="0" y="999"/>
                    </a:cubicBezTo>
                    <a:cubicBezTo>
                      <a:pt x="253" y="1174"/>
                      <a:pt x="466" y="1295"/>
                      <a:pt x="732" y="1295"/>
                    </a:cubicBezTo>
                    <a:cubicBezTo>
                      <a:pt x="848" y="1295"/>
                      <a:pt x="973" y="1273"/>
                      <a:pt x="1116" y="1222"/>
                    </a:cubicBezTo>
                    <a:cubicBezTo>
                      <a:pt x="1590" y="1083"/>
                      <a:pt x="2148" y="636"/>
                      <a:pt x="2288" y="218"/>
                    </a:cubicBezTo>
                    <a:cubicBezTo>
                      <a:pt x="2076" y="71"/>
                      <a:pt x="1750" y="1"/>
                      <a:pt x="141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3" name="Google Shape;21083;p57"/>
              <p:cNvSpPr/>
              <p:nvPr/>
            </p:nvSpPr>
            <p:spPr>
              <a:xfrm>
                <a:off x="7214500" y="3323775"/>
                <a:ext cx="55825" cy="77450"/>
              </a:xfrm>
              <a:custGeom>
                <a:rect b="b" l="l" r="r" t="t"/>
                <a:pathLst>
                  <a:path extrusionOk="0" h="3098" w="2233">
                    <a:moveTo>
                      <a:pt x="1953" y="0"/>
                    </a:moveTo>
                    <a:cubicBezTo>
                      <a:pt x="1339" y="112"/>
                      <a:pt x="614" y="837"/>
                      <a:pt x="307" y="1479"/>
                    </a:cubicBezTo>
                    <a:cubicBezTo>
                      <a:pt x="0" y="2148"/>
                      <a:pt x="168" y="2567"/>
                      <a:pt x="474" y="3097"/>
                    </a:cubicBezTo>
                    <a:cubicBezTo>
                      <a:pt x="1088" y="2985"/>
                      <a:pt x="1535" y="2846"/>
                      <a:pt x="1841" y="2204"/>
                    </a:cubicBezTo>
                    <a:cubicBezTo>
                      <a:pt x="2148" y="1563"/>
                      <a:pt x="2232" y="558"/>
                      <a:pt x="19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4" name="Google Shape;21084;p57"/>
              <p:cNvSpPr/>
              <p:nvPr/>
            </p:nvSpPr>
            <p:spPr>
              <a:xfrm>
                <a:off x="6785550" y="3643900"/>
                <a:ext cx="84400" cy="41925"/>
              </a:xfrm>
              <a:custGeom>
                <a:rect b="b" l="l" r="r" t="t"/>
                <a:pathLst>
                  <a:path extrusionOk="0" h="1677" w="3376">
                    <a:moveTo>
                      <a:pt x="1395" y="1"/>
                    </a:moveTo>
                    <a:cubicBezTo>
                      <a:pt x="670" y="1"/>
                      <a:pt x="363" y="336"/>
                      <a:pt x="0" y="810"/>
                    </a:cubicBezTo>
                    <a:cubicBezTo>
                      <a:pt x="335" y="1340"/>
                      <a:pt x="642" y="1675"/>
                      <a:pt x="1367" y="1675"/>
                    </a:cubicBezTo>
                    <a:cubicBezTo>
                      <a:pt x="1397" y="1676"/>
                      <a:pt x="1426" y="1677"/>
                      <a:pt x="1457" y="1677"/>
                    </a:cubicBezTo>
                    <a:cubicBezTo>
                      <a:pt x="2143" y="1677"/>
                      <a:pt x="3029" y="1375"/>
                      <a:pt x="3376" y="894"/>
                    </a:cubicBezTo>
                    <a:cubicBezTo>
                      <a:pt x="3041" y="391"/>
                      <a:pt x="2093" y="29"/>
                      <a:pt x="1395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5" name="Google Shape;21085;p57"/>
              <p:cNvSpPr/>
              <p:nvPr/>
            </p:nvSpPr>
            <p:spPr>
              <a:xfrm>
                <a:off x="6777175" y="3669725"/>
                <a:ext cx="43275" cy="49525"/>
              </a:xfrm>
              <a:custGeom>
                <a:rect b="b" l="l" r="r" t="t"/>
                <a:pathLst>
                  <a:path extrusionOk="0" h="1981" w="1731">
                    <a:moveTo>
                      <a:pt x="224" y="0"/>
                    </a:moveTo>
                    <a:cubicBezTo>
                      <a:pt x="56" y="419"/>
                      <a:pt x="0" y="726"/>
                      <a:pt x="279" y="1144"/>
                    </a:cubicBezTo>
                    <a:cubicBezTo>
                      <a:pt x="558" y="1563"/>
                      <a:pt x="1144" y="1981"/>
                      <a:pt x="1563" y="1981"/>
                    </a:cubicBezTo>
                    <a:cubicBezTo>
                      <a:pt x="1730" y="1563"/>
                      <a:pt x="1535" y="893"/>
                      <a:pt x="1256" y="474"/>
                    </a:cubicBezTo>
                    <a:cubicBezTo>
                      <a:pt x="949" y="56"/>
                      <a:pt x="642" y="0"/>
                      <a:pt x="224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6" name="Google Shape;21086;p57"/>
              <p:cNvSpPr/>
              <p:nvPr/>
            </p:nvSpPr>
            <p:spPr>
              <a:xfrm>
                <a:off x="6791825" y="3601125"/>
                <a:ext cx="54425" cy="34175"/>
              </a:xfrm>
              <a:custGeom>
                <a:rect b="b" l="l" r="r" t="t"/>
                <a:pathLst>
                  <a:path extrusionOk="0" h="1367" w="2177">
                    <a:moveTo>
                      <a:pt x="1558" y="0"/>
                    </a:moveTo>
                    <a:cubicBezTo>
                      <a:pt x="1242" y="0"/>
                      <a:pt x="896" y="66"/>
                      <a:pt x="642" y="177"/>
                    </a:cubicBezTo>
                    <a:cubicBezTo>
                      <a:pt x="168" y="401"/>
                      <a:pt x="84" y="680"/>
                      <a:pt x="0" y="1126"/>
                    </a:cubicBezTo>
                    <a:cubicBezTo>
                      <a:pt x="233" y="1269"/>
                      <a:pt x="431" y="1366"/>
                      <a:pt x="668" y="1366"/>
                    </a:cubicBezTo>
                    <a:cubicBezTo>
                      <a:pt x="801" y="1366"/>
                      <a:pt x="946" y="1336"/>
                      <a:pt x="1116" y="1266"/>
                    </a:cubicBezTo>
                    <a:cubicBezTo>
                      <a:pt x="1591" y="1042"/>
                      <a:pt x="2093" y="568"/>
                      <a:pt x="2176" y="122"/>
                    </a:cubicBezTo>
                    <a:cubicBezTo>
                      <a:pt x="2020" y="38"/>
                      <a:pt x="1798" y="0"/>
                      <a:pt x="1558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7" name="Google Shape;21087;p57"/>
              <p:cNvSpPr/>
              <p:nvPr/>
            </p:nvSpPr>
            <p:spPr>
              <a:xfrm>
                <a:off x="6831575" y="3694600"/>
                <a:ext cx="55125" cy="33475"/>
              </a:xfrm>
              <a:custGeom>
                <a:rect b="b" l="l" r="r" t="t"/>
                <a:pathLst>
                  <a:path extrusionOk="0" h="1339" w="2205">
                    <a:moveTo>
                      <a:pt x="697" y="0"/>
                    </a:moveTo>
                    <a:cubicBezTo>
                      <a:pt x="447" y="0"/>
                      <a:pt x="242" y="112"/>
                      <a:pt x="1" y="261"/>
                    </a:cubicBezTo>
                    <a:cubicBezTo>
                      <a:pt x="84" y="679"/>
                      <a:pt x="196" y="986"/>
                      <a:pt x="642" y="1181"/>
                    </a:cubicBezTo>
                    <a:cubicBezTo>
                      <a:pt x="887" y="1282"/>
                      <a:pt x="1199" y="1338"/>
                      <a:pt x="1494" y="1338"/>
                    </a:cubicBezTo>
                    <a:cubicBezTo>
                      <a:pt x="1769" y="1338"/>
                      <a:pt x="2029" y="1289"/>
                      <a:pt x="2205" y="1181"/>
                    </a:cubicBezTo>
                    <a:cubicBezTo>
                      <a:pt x="2093" y="763"/>
                      <a:pt x="1591" y="289"/>
                      <a:pt x="1117" y="93"/>
                    </a:cubicBezTo>
                    <a:cubicBezTo>
                      <a:pt x="958" y="28"/>
                      <a:pt x="822" y="0"/>
                      <a:pt x="697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8" name="Google Shape;21088;p57"/>
              <p:cNvSpPr/>
              <p:nvPr/>
            </p:nvSpPr>
            <p:spPr>
              <a:xfrm>
                <a:off x="6701850" y="3467450"/>
                <a:ext cx="64200" cy="83725"/>
              </a:xfrm>
              <a:custGeom>
                <a:rect b="b" l="l" r="r" t="t"/>
                <a:pathLst>
                  <a:path extrusionOk="0" h="3349" w="2568">
                    <a:moveTo>
                      <a:pt x="2260" y="0"/>
                    </a:moveTo>
                    <a:lnTo>
                      <a:pt x="2260" y="0"/>
                    </a:lnTo>
                    <a:cubicBezTo>
                      <a:pt x="1591" y="84"/>
                      <a:pt x="754" y="865"/>
                      <a:pt x="391" y="1563"/>
                    </a:cubicBezTo>
                    <a:cubicBezTo>
                      <a:pt x="0" y="2260"/>
                      <a:pt x="196" y="2735"/>
                      <a:pt x="503" y="3348"/>
                    </a:cubicBezTo>
                    <a:cubicBezTo>
                      <a:pt x="1172" y="3265"/>
                      <a:pt x="1646" y="3153"/>
                      <a:pt x="2037" y="2428"/>
                    </a:cubicBezTo>
                    <a:cubicBezTo>
                      <a:pt x="2400" y="1730"/>
                      <a:pt x="2567" y="614"/>
                      <a:pt x="2260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9" name="Google Shape;21089;p57"/>
              <p:cNvSpPr/>
              <p:nvPr/>
            </p:nvSpPr>
            <p:spPr>
              <a:xfrm>
                <a:off x="6717900" y="3536675"/>
                <a:ext cx="66275" cy="33075"/>
              </a:xfrm>
              <a:custGeom>
                <a:rect b="b" l="l" r="r" t="t"/>
                <a:pathLst>
                  <a:path extrusionOk="0" h="1323" w="2651">
                    <a:moveTo>
                      <a:pt x="1280" y="0"/>
                    </a:moveTo>
                    <a:cubicBezTo>
                      <a:pt x="1175" y="0"/>
                      <a:pt x="1072" y="7"/>
                      <a:pt x="976" y="21"/>
                    </a:cubicBezTo>
                    <a:cubicBezTo>
                      <a:pt x="419" y="77"/>
                      <a:pt x="223" y="384"/>
                      <a:pt x="0" y="803"/>
                    </a:cubicBezTo>
                    <a:cubicBezTo>
                      <a:pt x="287" y="1114"/>
                      <a:pt x="534" y="1322"/>
                      <a:pt x="950" y="1322"/>
                    </a:cubicBezTo>
                    <a:cubicBezTo>
                      <a:pt x="1019" y="1322"/>
                      <a:pt x="1093" y="1317"/>
                      <a:pt x="1172" y="1305"/>
                    </a:cubicBezTo>
                    <a:cubicBezTo>
                      <a:pt x="1730" y="1249"/>
                      <a:pt x="2427" y="886"/>
                      <a:pt x="2650" y="440"/>
                    </a:cubicBezTo>
                    <a:cubicBezTo>
                      <a:pt x="2373" y="162"/>
                      <a:pt x="1789" y="0"/>
                      <a:pt x="1280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0" name="Google Shape;21090;p57"/>
              <p:cNvSpPr/>
              <p:nvPr/>
            </p:nvSpPr>
            <p:spPr>
              <a:xfrm>
                <a:off x="6687900" y="3457675"/>
                <a:ext cx="34200" cy="66300"/>
              </a:xfrm>
              <a:custGeom>
                <a:rect b="b" l="l" r="r" t="t"/>
                <a:pathLst>
                  <a:path extrusionOk="0" h="2652" w="1368">
                    <a:moveTo>
                      <a:pt x="754" y="1"/>
                    </a:moveTo>
                    <a:cubicBezTo>
                      <a:pt x="335" y="252"/>
                      <a:pt x="56" y="977"/>
                      <a:pt x="28" y="1563"/>
                    </a:cubicBezTo>
                    <a:cubicBezTo>
                      <a:pt x="0" y="2121"/>
                      <a:pt x="251" y="2372"/>
                      <a:pt x="642" y="2651"/>
                    </a:cubicBezTo>
                    <a:cubicBezTo>
                      <a:pt x="1033" y="2400"/>
                      <a:pt x="1312" y="2177"/>
                      <a:pt x="1340" y="1619"/>
                    </a:cubicBezTo>
                    <a:cubicBezTo>
                      <a:pt x="1367" y="1033"/>
                      <a:pt x="1144" y="280"/>
                      <a:pt x="754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1" name="Google Shape;21091;p57"/>
              <p:cNvSpPr/>
              <p:nvPr/>
            </p:nvSpPr>
            <p:spPr>
              <a:xfrm>
                <a:off x="6772300" y="3480075"/>
                <a:ext cx="53025" cy="46000"/>
              </a:xfrm>
              <a:custGeom>
                <a:rect b="b" l="l" r="r" t="t"/>
                <a:pathLst>
                  <a:path extrusionOk="0" h="1840" w="2121">
                    <a:moveTo>
                      <a:pt x="1859" y="1"/>
                    </a:moveTo>
                    <a:cubicBezTo>
                      <a:pt x="1397" y="1"/>
                      <a:pt x="801" y="248"/>
                      <a:pt x="447" y="556"/>
                    </a:cubicBezTo>
                    <a:cubicBezTo>
                      <a:pt x="28" y="918"/>
                      <a:pt x="0" y="1281"/>
                      <a:pt x="56" y="1755"/>
                    </a:cubicBezTo>
                    <a:cubicBezTo>
                      <a:pt x="256" y="1802"/>
                      <a:pt x="431" y="1839"/>
                      <a:pt x="600" y="1839"/>
                    </a:cubicBezTo>
                    <a:cubicBezTo>
                      <a:pt x="833" y="1839"/>
                      <a:pt x="1053" y="1770"/>
                      <a:pt x="1311" y="1560"/>
                    </a:cubicBezTo>
                    <a:cubicBezTo>
                      <a:pt x="1730" y="1197"/>
                      <a:pt x="2120" y="500"/>
                      <a:pt x="2093" y="26"/>
                    </a:cubicBezTo>
                    <a:cubicBezTo>
                      <a:pt x="2021" y="9"/>
                      <a:pt x="1942" y="1"/>
                      <a:pt x="1859" y="1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2" name="Google Shape;21092;p57"/>
              <p:cNvSpPr/>
              <p:nvPr/>
            </p:nvSpPr>
            <p:spPr>
              <a:xfrm>
                <a:off x="7019900" y="3053150"/>
                <a:ext cx="46750" cy="54425"/>
              </a:xfrm>
              <a:custGeom>
                <a:rect b="b" l="l" r="r" t="t"/>
                <a:pathLst>
                  <a:path extrusionOk="0" h="2177" w="1870">
                    <a:moveTo>
                      <a:pt x="1702" y="0"/>
                    </a:moveTo>
                    <a:lnTo>
                      <a:pt x="1702" y="0"/>
                    </a:lnTo>
                    <a:cubicBezTo>
                      <a:pt x="1228" y="28"/>
                      <a:pt x="614" y="475"/>
                      <a:pt x="307" y="921"/>
                    </a:cubicBezTo>
                    <a:cubicBezTo>
                      <a:pt x="0" y="1395"/>
                      <a:pt x="84" y="1730"/>
                      <a:pt x="251" y="2177"/>
                    </a:cubicBezTo>
                    <a:cubicBezTo>
                      <a:pt x="726" y="2149"/>
                      <a:pt x="1060" y="2093"/>
                      <a:pt x="1367" y="1646"/>
                    </a:cubicBezTo>
                    <a:cubicBezTo>
                      <a:pt x="1674" y="1200"/>
                      <a:pt x="1870" y="447"/>
                      <a:pt x="1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3" name="Google Shape;21093;p57"/>
              <p:cNvSpPr/>
              <p:nvPr/>
            </p:nvSpPr>
            <p:spPr>
              <a:xfrm>
                <a:off x="7028275" y="3099175"/>
                <a:ext cx="46050" cy="23050"/>
              </a:xfrm>
              <a:custGeom>
                <a:rect b="b" l="l" r="r" t="t"/>
                <a:pathLst>
                  <a:path extrusionOk="0" h="922" w="1842">
                    <a:moveTo>
                      <a:pt x="725" y="1"/>
                    </a:moveTo>
                    <a:cubicBezTo>
                      <a:pt x="335" y="29"/>
                      <a:pt x="195" y="224"/>
                      <a:pt x="0" y="475"/>
                    </a:cubicBezTo>
                    <a:cubicBezTo>
                      <a:pt x="195" y="754"/>
                      <a:pt x="363" y="921"/>
                      <a:pt x="753" y="921"/>
                    </a:cubicBezTo>
                    <a:cubicBezTo>
                      <a:pt x="1144" y="921"/>
                      <a:pt x="1646" y="726"/>
                      <a:pt x="1841" y="447"/>
                    </a:cubicBezTo>
                    <a:cubicBezTo>
                      <a:pt x="1646" y="168"/>
                      <a:pt x="1116" y="1"/>
                      <a:pt x="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4" name="Google Shape;21094;p57"/>
              <p:cNvSpPr/>
              <p:nvPr/>
            </p:nvSpPr>
            <p:spPr>
              <a:xfrm>
                <a:off x="6996175" y="3043375"/>
                <a:ext cx="25150" cy="45375"/>
              </a:xfrm>
              <a:custGeom>
                <a:rect b="b" l="l" r="r" t="t"/>
                <a:pathLst>
                  <a:path extrusionOk="0" h="1815" w="1006">
                    <a:moveTo>
                      <a:pt x="670" y="1"/>
                    </a:moveTo>
                    <a:cubicBezTo>
                      <a:pt x="363" y="140"/>
                      <a:pt x="112" y="615"/>
                      <a:pt x="57" y="1005"/>
                    </a:cubicBezTo>
                    <a:cubicBezTo>
                      <a:pt x="1" y="1396"/>
                      <a:pt x="140" y="1591"/>
                      <a:pt x="391" y="1814"/>
                    </a:cubicBezTo>
                    <a:cubicBezTo>
                      <a:pt x="698" y="1675"/>
                      <a:pt x="894" y="1535"/>
                      <a:pt x="949" y="1145"/>
                    </a:cubicBezTo>
                    <a:cubicBezTo>
                      <a:pt x="1005" y="754"/>
                      <a:pt x="894" y="224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5" name="Google Shape;21095;p57"/>
              <p:cNvSpPr/>
              <p:nvPr/>
            </p:nvSpPr>
            <p:spPr>
              <a:xfrm>
                <a:off x="7026175" y="3015900"/>
                <a:ext cx="37675" cy="29625"/>
              </a:xfrm>
              <a:custGeom>
                <a:rect b="b" l="l" r="r" t="t"/>
                <a:pathLst>
                  <a:path extrusionOk="0" h="1185" w="1507">
                    <a:moveTo>
                      <a:pt x="1252" y="0"/>
                    </a:moveTo>
                    <a:cubicBezTo>
                      <a:pt x="957" y="0"/>
                      <a:pt x="596" y="121"/>
                      <a:pt x="363" y="291"/>
                    </a:cubicBezTo>
                    <a:cubicBezTo>
                      <a:pt x="28" y="514"/>
                      <a:pt x="0" y="737"/>
                      <a:pt x="0" y="1072"/>
                    </a:cubicBezTo>
                    <a:cubicBezTo>
                      <a:pt x="166" y="1132"/>
                      <a:pt x="316" y="1184"/>
                      <a:pt x="467" y="1184"/>
                    </a:cubicBezTo>
                    <a:cubicBezTo>
                      <a:pt x="595" y="1184"/>
                      <a:pt x="724" y="1147"/>
                      <a:pt x="865" y="1044"/>
                    </a:cubicBezTo>
                    <a:cubicBezTo>
                      <a:pt x="1172" y="821"/>
                      <a:pt x="1507" y="374"/>
                      <a:pt x="1507" y="40"/>
                    </a:cubicBezTo>
                    <a:cubicBezTo>
                      <a:pt x="1433" y="13"/>
                      <a:pt x="1346" y="0"/>
                      <a:pt x="1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6" name="Google Shape;21096;p57"/>
              <p:cNvSpPr/>
              <p:nvPr/>
            </p:nvSpPr>
            <p:spPr>
              <a:xfrm>
                <a:off x="6612575" y="3161250"/>
                <a:ext cx="221825" cy="221825"/>
              </a:xfrm>
              <a:custGeom>
                <a:rect b="b" l="l" r="r" t="t"/>
                <a:pathLst>
                  <a:path extrusionOk="0" h="8873" w="8873">
                    <a:moveTo>
                      <a:pt x="4436" y="1"/>
                    </a:moveTo>
                    <a:cubicBezTo>
                      <a:pt x="1981" y="1"/>
                      <a:pt x="0" y="1982"/>
                      <a:pt x="0" y="4437"/>
                    </a:cubicBezTo>
                    <a:cubicBezTo>
                      <a:pt x="0" y="6892"/>
                      <a:pt x="1981" y="8873"/>
                      <a:pt x="4436" y="8873"/>
                    </a:cubicBezTo>
                    <a:cubicBezTo>
                      <a:pt x="6891" y="8873"/>
                      <a:pt x="8872" y="6892"/>
                      <a:pt x="8872" y="4437"/>
                    </a:cubicBezTo>
                    <a:cubicBezTo>
                      <a:pt x="8872" y="1982"/>
                      <a:pt x="6891" y="1"/>
                      <a:pt x="44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7" name="Google Shape;21097;p57"/>
              <p:cNvSpPr/>
              <p:nvPr/>
            </p:nvSpPr>
            <p:spPr>
              <a:xfrm>
                <a:off x="6719275" y="3120800"/>
                <a:ext cx="78850" cy="78850"/>
              </a:xfrm>
              <a:custGeom>
                <a:rect b="b" l="l" r="r" t="t"/>
                <a:pathLst>
                  <a:path extrusionOk="0" h="3154" w="3154">
                    <a:moveTo>
                      <a:pt x="1591" y="1"/>
                    </a:moveTo>
                    <a:cubicBezTo>
                      <a:pt x="726" y="1"/>
                      <a:pt x="1" y="726"/>
                      <a:pt x="1" y="1591"/>
                    </a:cubicBezTo>
                    <a:cubicBezTo>
                      <a:pt x="1" y="2456"/>
                      <a:pt x="726" y="3153"/>
                      <a:pt x="1591" y="3153"/>
                    </a:cubicBezTo>
                    <a:cubicBezTo>
                      <a:pt x="2456" y="3153"/>
                      <a:pt x="3153" y="2456"/>
                      <a:pt x="3153" y="1591"/>
                    </a:cubicBezTo>
                    <a:cubicBezTo>
                      <a:pt x="3153" y="726"/>
                      <a:pt x="2456" y="1"/>
                      <a:pt x="15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8" name="Google Shape;21098;p57"/>
              <p:cNvSpPr/>
              <p:nvPr/>
            </p:nvSpPr>
            <p:spPr>
              <a:xfrm>
                <a:off x="6452150" y="3620200"/>
                <a:ext cx="152775" cy="152775"/>
              </a:xfrm>
              <a:custGeom>
                <a:rect b="b" l="l" r="r" t="t"/>
                <a:pathLst>
                  <a:path extrusionOk="0" h="6111" w="6111">
                    <a:moveTo>
                      <a:pt x="3041" y="0"/>
                    </a:moveTo>
                    <a:cubicBezTo>
                      <a:pt x="1368" y="0"/>
                      <a:pt x="0" y="1367"/>
                      <a:pt x="0" y="3041"/>
                    </a:cubicBezTo>
                    <a:cubicBezTo>
                      <a:pt x="0" y="4743"/>
                      <a:pt x="1368" y="6110"/>
                      <a:pt x="3041" y="6110"/>
                    </a:cubicBezTo>
                    <a:cubicBezTo>
                      <a:pt x="4743" y="6110"/>
                      <a:pt x="6110" y="4743"/>
                      <a:pt x="6110" y="3041"/>
                    </a:cubicBezTo>
                    <a:cubicBezTo>
                      <a:pt x="6110" y="1367"/>
                      <a:pt x="4743" y="0"/>
                      <a:pt x="3041" y="0"/>
                    </a:cubicBezTo>
                    <a:close/>
                  </a:path>
                </a:pathLst>
              </a:custGeom>
              <a:solidFill>
                <a:srgbClr val="5C80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9" name="Google Shape;21099;p57"/>
              <p:cNvSpPr/>
              <p:nvPr/>
            </p:nvSpPr>
            <p:spPr>
              <a:xfrm>
                <a:off x="6588150" y="3355850"/>
                <a:ext cx="122800" cy="122775"/>
              </a:xfrm>
              <a:custGeom>
                <a:rect b="b" l="l" r="r" t="t"/>
                <a:pathLst>
                  <a:path extrusionOk="0" h="4911" w="4912">
                    <a:moveTo>
                      <a:pt x="2456" y="1"/>
                    </a:moveTo>
                    <a:cubicBezTo>
                      <a:pt x="1089" y="1"/>
                      <a:pt x="1" y="1089"/>
                      <a:pt x="1" y="2456"/>
                    </a:cubicBezTo>
                    <a:cubicBezTo>
                      <a:pt x="1" y="3795"/>
                      <a:pt x="1089" y="4911"/>
                      <a:pt x="2456" y="4911"/>
                    </a:cubicBezTo>
                    <a:cubicBezTo>
                      <a:pt x="3823" y="4911"/>
                      <a:pt x="4911" y="3795"/>
                      <a:pt x="4911" y="2456"/>
                    </a:cubicBezTo>
                    <a:cubicBezTo>
                      <a:pt x="4911" y="1089"/>
                      <a:pt x="3823" y="1"/>
                      <a:pt x="24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0" name="Google Shape;21100;p57"/>
              <p:cNvSpPr/>
              <p:nvPr/>
            </p:nvSpPr>
            <p:spPr>
              <a:xfrm>
                <a:off x="7359575" y="3477225"/>
                <a:ext cx="877100" cy="1133425"/>
              </a:xfrm>
              <a:custGeom>
                <a:rect b="b" l="l" r="r" t="t"/>
                <a:pathLst>
                  <a:path extrusionOk="0" h="45337" w="35084">
                    <a:moveTo>
                      <a:pt x="12973" y="0"/>
                    </a:moveTo>
                    <a:lnTo>
                      <a:pt x="12973" y="0"/>
                    </a:lnTo>
                    <a:cubicBezTo>
                      <a:pt x="23073" y="7505"/>
                      <a:pt x="9123" y="22431"/>
                      <a:pt x="0" y="26644"/>
                    </a:cubicBezTo>
                    <a:cubicBezTo>
                      <a:pt x="1253" y="26437"/>
                      <a:pt x="2262" y="26346"/>
                      <a:pt x="3066" y="26346"/>
                    </a:cubicBezTo>
                    <a:cubicBezTo>
                      <a:pt x="8027" y="26346"/>
                      <a:pt x="5172" y="29838"/>
                      <a:pt x="3515" y="31470"/>
                    </a:cubicBezTo>
                    <a:cubicBezTo>
                      <a:pt x="4677" y="31004"/>
                      <a:pt x="5527" y="30813"/>
                      <a:pt x="6140" y="30813"/>
                    </a:cubicBezTo>
                    <a:cubicBezTo>
                      <a:pt x="8899" y="30813"/>
                      <a:pt x="6863" y="34679"/>
                      <a:pt x="6863" y="34679"/>
                    </a:cubicBezTo>
                    <a:cubicBezTo>
                      <a:pt x="7560" y="34361"/>
                      <a:pt x="8401" y="34209"/>
                      <a:pt x="9281" y="34209"/>
                    </a:cubicBezTo>
                    <a:cubicBezTo>
                      <a:pt x="14036" y="34209"/>
                      <a:pt x="19920" y="38650"/>
                      <a:pt x="10267" y="45336"/>
                    </a:cubicBezTo>
                    <a:lnTo>
                      <a:pt x="34093" y="45336"/>
                    </a:lnTo>
                    <a:cubicBezTo>
                      <a:pt x="34093" y="45336"/>
                      <a:pt x="35083" y="40307"/>
                      <a:pt x="31965" y="40307"/>
                    </a:cubicBezTo>
                    <a:cubicBezTo>
                      <a:pt x="31309" y="40307"/>
                      <a:pt x="30472" y="40530"/>
                      <a:pt x="29406" y="41067"/>
                    </a:cubicBezTo>
                    <a:cubicBezTo>
                      <a:pt x="29406" y="41067"/>
                      <a:pt x="29977" y="36556"/>
                      <a:pt x="28289" y="36556"/>
                    </a:cubicBezTo>
                    <a:cubicBezTo>
                      <a:pt x="27968" y="36556"/>
                      <a:pt x="27565" y="36718"/>
                      <a:pt x="27062" y="37106"/>
                    </a:cubicBezTo>
                    <a:cubicBezTo>
                      <a:pt x="27446" y="35005"/>
                      <a:pt x="27812" y="29391"/>
                      <a:pt x="24056" y="29391"/>
                    </a:cubicBezTo>
                    <a:cubicBezTo>
                      <a:pt x="23173" y="29391"/>
                      <a:pt x="22064" y="29700"/>
                      <a:pt x="20673" y="30438"/>
                    </a:cubicBezTo>
                    <a:cubicBezTo>
                      <a:pt x="22689" y="27193"/>
                      <a:pt x="21499" y="23472"/>
                      <a:pt x="18860" y="23472"/>
                    </a:cubicBezTo>
                    <a:cubicBezTo>
                      <a:pt x="18504" y="23472"/>
                      <a:pt x="18121" y="23540"/>
                      <a:pt x="17716" y="23686"/>
                    </a:cubicBezTo>
                    <a:cubicBezTo>
                      <a:pt x="22208" y="18916"/>
                      <a:pt x="23045" y="11746"/>
                      <a:pt x="19753" y="6054"/>
                    </a:cubicBezTo>
                    <a:cubicBezTo>
                      <a:pt x="18135" y="3292"/>
                      <a:pt x="15735" y="1228"/>
                      <a:pt x="129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1" name="Google Shape;21101;p57"/>
              <p:cNvSpPr/>
              <p:nvPr/>
            </p:nvSpPr>
            <p:spPr>
              <a:xfrm>
                <a:off x="7003150" y="3444650"/>
                <a:ext cx="933250" cy="1166000"/>
              </a:xfrm>
              <a:custGeom>
                <a:rect b="b" l="l" r="r" t="t"/>
                <a:pathLst>
                  <a:path extrusionOk="0" h="46640" w="37330">
                    <a:moveTo>
                      <a:pt x="21144" y="1"/>
                    </a:moveTo>
                    <a:cubicBezTo>
                      <a:pt x="19993" y="1"/>
                      <a:pt x="18825" y="134"/>
                      <a:pt x="17661" y="410"/>
                    </a:cubicBezTo>
                    <a:cubicBezTo>
                      <a:pt x="12360" y="1722"/>
                      <a:pt x="8287" y="5795"/>
                      <a:pt x="6920" y="10928"/>
                    </a:cubicBezTo>
                    <a:cubicBezTo>
                      <a:pt x="8784" y="9521"/>
                      <a:pt x="10395" y="8906"/>
                      <a:pt x="11671" y="8906"/>
                    </a:cubicBezTo>
                    <a:cubicBezTo>
                      <a:pt x="17557" y="8906"/>
                      <a:pt x="16325" y="21983"/>
                      <a:pt x="1" y="30764"/>
                    </a:cubicBezTo>
                    <a:cubicBezTo>
                      <a:pt x="1003" y="30650"/>
                      <a:pt x="1874" y="30598"/>
                      <a:pt x="2628" y="30598"/>
                    </a:cubicBezTo>
                    <a:cubicBezTo>
                      <a:pt x="9622" y="30598"/>
                      <a:pt x="6544" y="35067"/>
                      <a:pt x="4353" y="35898"/>
                    </a:cubicBezTo>
                    <a:cubicBezTo>
                      <a:pt x="5398" y="35599"/>
                      <a:pt x="6198" y="35475"/>
                      <a:pt x="6808" y="35475"/>
                    </a:cubicBezTo>
                    <a:cubicBezTo>
                      <a:pt x="9669" y="35475"/>
                      <a:pt x="8343" y="38186"/>
                      <a:pt x="8343" y="38186"/>
                    </a:cubicBezTo>
                    <a:cubicBezTo>
                      <a:pt x="8343" y="38186"/>
                      <a:pt x="9703" y="37926"/>
                      <a:pt x="11298" y="37926"/>
                    </a:cubicBezTo>
                    <a:cubicBezTo>
                      <a:pt x="14721" y="37926"/>
                      <a:pt x="19220" y="39121"/>
                      <a:pt x="13643" y="46639"/>
                    </a:cubicBezTo>
                    <a:lnTo>
                      <a:pt x="24524" y="46639"/>
                    </a:lnTo>
                    <a:cubicBezTo>
                      <a:pt x="34177" y="39953"/>
                      <a:pt x="28293" y="35512"/>
                      <a:pt x="23538" y="35512"/>
                    </a:cubicBezTo>
                    <a:cubicBezTo>
                      <a:pt x="22658" y="35512"/>
                      <a:pt x="21817" y="35664"/>
                      <a:pt x="21120" y="35982"/>
                    </a:cubicBezTo>
                    <a:cubicBezTo>
                      <a:pt x="21120" y="35982"/>
                      <a:pt x="23156" y="32116"/>
                      <a:pt x="20397" y="32116"/>
                    </a:cubicBezTo>
                    <a:cubicBezTo>
                      <a:pt x="19784" y="32116"/>
                      <a:pt x="18934" y="32307"/>
                      <a:pt x="17772" y="32773"/>
                    </a:cubicBezTo>
                    <a:cubicBezTo>
                      <a:pt x="19429" y="31141"/>
                      <a:pt x="22284" y="27649"/>
                      <a:pt x="17323" y="27649"/>
                    </a:cubicBezTo>
                    <a:cubicBezTo>
                      <a:pt x="16519" y="27649"/>
                      <a:pt x="15510" y="27740"/>
                      <a:pt x="14257" y="27947"/>
                    </a:cubicBezTo>
                    <a:cubicBezTo>
                      <a:pt x="23380" y="23734"/>
                      <a:pt x="37330" y="8808"/>
                      <a:pt x="27230" y="1303"/>
                    </a:cubicBezTo>
                    <a:lnTo>
                      <a:pt x="27174" y="1275"/>
                    </a:lnTo>
                    <a:cubicBezTo>
                      <a:pt x="25299" y="446"/>
                      <a:pt x="23249" y="1"/>
                      <a:pt x="21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2" name="Google Shape;21102;p57"/>
              <p:cNvSpPr/>
              <p:nvPr/>
            </p:nvSpPr>
            <p:spPr>
              <a:xfrm>
                <a:off x="6074350" y="3508250"/>
                <a:ext cx="1409325" cy="1102400"/>
              </a:xfrm>
              <a:custGeom>
                <a:rect b="b" l="l" r="r" t="t"/>
                <a:pathLst>
                  <a:path extrusionOk="0" h="44096" w="56373">
                    <a:moveTo>
                      <a:pt x="25067" y="0"/>
                    </a:moveTo>
                    <a:cubicBezTo>
                      <a:pt x="15476" y="0"/>
                      <a:pt x="5856" y="13923"/>
                      <a:pt x="22004" y="28527"/>
                    </a:cubicBezTo>
                    <a:cubicBezTo>
                      <a:pt x="20582" y="27780"/>
                      <a:pt x="19463" y="27480"/>
                      <a:pt x="18593" y="27480"/>
                    </a:cubicBezTo>
                    <a:cubicBezTo>
                      <a:pt x="16119" y="27480"/>
                      <a:pt x="15676" y="29914"/>
                      <a:pt x="16089" y="31401"/>
                    </a:cubicBezTo>
                    <a:cubicBezTo>
                      <a:pt x="15034" y="29577"/>
                      <a:pt x="14025" y="28847"/>
                      <a:pt x="13349" y="28847"/>
                    </a:cubicBezTo>
                    <a:cubicBezTo>
                      <a:pt x="12381" y="28847"/>
                      <a:pt x="12095" y="30344"/>
                      <a:pt x="13327" y="32266"/>
                    </a:cubicBezTo>
                    <a:cubicBezTo>
                      <a:pt x="11154" y="31123"/>
                      <a:pt x="9289" y="30640"/>
                      <a:pt x="7735" y="30640"/>
                    </a:cubicBezTo>
                    <a:cubicBezTo>
                      <a:pt x="490" y="30640"/>
                      <a:pt x="0" y="41132"/>
                      <a:pt x="6547" y="44095"/>
                    </a:cubicBezTo>
                    <a:lnTo>
                      <a:pt x="15754" y="44095"/>
                    </a:lnTo>
                    <a:cubicBezTo>
                      <a:pt x="16787" y="37391"/>
                      <a:pt x="20243" y="34886"/>
                      <a:pt x="23474" y="34886"/>
                    </a:cubicBezTo>
                    <a:cubicBezTo>
                      <a:pt x="27141" y="34886"/>
                      <a:pt x="30518" y="38112"/>
                      <a:pt x="29732" y="42086"/>
                    </a:cubicBezTo>
                    <a:cubicBezTo>
                      <a:pt x="31114" y="40210"/>
                      <a:pt x="32217" y="39563"/>
                      <a:pt x="33025" y="39563"/>
                    </a:cubicBezTo>
                    <a:cubicBezTo>
                      <a:pt x="34091" y="39563"/>
                      <a:pt x="34642" y="40691"/>
                      <a:pt x="34642" y="41612"/>
                    </a:cubicBezTo>
                    <a:cubicBezTo>
                      <a:pt x="35451" y="40811"/>
                      <a:pt x="36176" y="40493"/>
                      <a:pt x="36785" y="40493"/>
                    </a:cubicBezTo>
                    <a:cubicBezTo>
                      <a:pt x="38382" y="40493"/>
                      <a:pt x="39174" y="42681"/>
                      <a:pt x="38548" y="44095"/>
                    </a:cubicBezTo>
                    <a:lnTo>
                      <a:pt x="50795" y="44095"/>
                    </a:lnTo>
                    <a:cubicBezTo>
                      <a:pt x="56372" y="36577"/>
                      <a:pt x="51873" y="35382"/>
                      <a:pt x="48450" y="35382"/>
                    </a:cubicBezTo>
                    <a:cubicBezTo>
                      <a:pt x="46855" y="35382"/>
                      <a:pt x="45495" y="35642"/>
                      <a:pt x="45495" y="35642"/>
                    </a:cubicBezTo>
                    <a:cubicBezTo>
                      <a:pt x="45495" y="35642"/>
                      <a:pt x="46821" y="32931"/>
                      <a:pt x="43960" y="32931"/>
                    </a:cubicBezTo>
                    <a:cubicBezTo>
                      <a:pt x="43350" y="32931"/>
                      <a:pt x="42550" y="33055"/>
                      <a:pt x="41505" y="33354"/>
                    </a:cubicBezTo>
                    <a:cubicBezTo>
                      <a:pt x="43696" y="32523"/>
                      <a:pt x="46774" y="28054"/>
                      <a:pt x="39780" y="28054"/>
                    </a:cubicBezTo>
                    <a:cubicBezTo>
                      <a:pt x="39026" y="28054"/>
                      <a:pt x="38155" y="28106"/>
                      <a:pt x="37153" y="28220"/>
                    </a:cubicBezTo>
                    <a:cubicBezTo>
                      <a:pt x="53477" y="19439"/>
                      <a:pt x="54709" y="6362"/>
                      <a:pt x="48823" y="6362"/>
                    </a:cubicBezTo>
                    <a:cubicBezTo>
                      <a:pt x="47547" y="6362"/>
                      <a:pt x="45936" y="6977"/>
                      <a:pt x="44072" y="8384"/>
                    </a:cubicBezTo>
                    <a:cubicBezTo>
                      <a:pt x="43765" y="9416"/>
                      <a:pt x="43597" y="10477"/>
                      <a:pt x="43542" y="11565"/>
                    </a:cubicBezTo>
                    <a:cubicBezTo>
                      <a:pt x="43249" y="11425"/>
                      <a:pt x="42942" y="11355"/>
                      <a:pt x="42635" y="11355"/>
                    </a:cubicBezTo>
                    <a:cubicBezTo>
                      <a:pt x="42328" y="11355"/>
                      <a:pt x="42021" y="11425"/>
                      <a:pt x="41728" y="11565"/>
                    </a:cubicBezTo>
                    <a:cubicBezTo>
                      <a:pt x="41170" y="11816"/>
                      <a:pt x="40752" y="12346"/>
                      <a:pt x="40584" y="12960"/>
                    </a:cubicBezTo>
                    <a:cubicBezTo>
                      <a:pt x="40500" y="11804"/>
                      <a:pt x="40028" y="11443"/>
                      <a:pt x="39472" y="11443"/>
                    </a:cubicBezTo>
                    <a:cubicBezTo>
                      <a:pt x="38553" y="11443"/>
                      <a:pt x="37404" y="12430"/>
                      <a:pt x="37404" y="12430"/>
                    </a:cubicBezTo>
                    <a:cubicBezTo>
                      <a:pt x="37404" y="12430"/>
                      <a:pt x="37327" y="10229"/>
                      <a:pt x="36039" y="10229"/>
                    </a:cubicBezTo>
                    <a:cubicBezTo>
                      <a:pt x="35424" y="10229"/>
                      <a:pt x="34535" y="10729"/>
                      <a:pt x="33247" y="12206"/>
                    </a:cubicBezTo>
                    <a:cubicBezTo>
                      <a:pt x="34056" y="9863"/>
                      <a:pt x="34307" y="7770"/>
                      <a:pt x="34140" y="5901"/>
                    </a:cubicBezTo>
                    <a:cubicBezTo>
                      <a:pt x="31897" y="1768"/>
                      <a:pt x="28484" y="0"/>
                      <a:pt x="250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3" name="Google Shape;21103;p57"/>
              <p:cNvSpPr/>
              <p:nvPr/>
            </p:nvSpPr>
            <p:spPr>
              <a:xfrm>
                <a:off x="6468200" y="4380400"/>
                <a:ext cx="585500" cy="230250"/>
              </a:xfrm>
              <a:custGeom>
                <a:rect b="b" l="l" r="r" t="t"/>
                <a:pathLst>
                  <a:path extrusionOk="0" h="9210" w="23420">
                    <a:moveTo>
                      <a:pt x="7720" y="0"/>
                    </a:moveTo>
                    <a:cubicBezTo>
                      <a:pt x="4489" y="0"/>
                      <a:pt x="1033" y="2505"/>
                      <a:pt x="0" y="9209"/>
                    </a:cubicBezTo>
                    <a:lnTo>
                      <a:pt x="22794" y="9209"/>
                    </a:lnTo>
                    <a:cubicBezTo>
                      <a:pt x="23420" y="7795"/>
                      <a:pt x="22628" y="5607"/>
                      <a:pt x="21031" y="5607"/>
                    </a:cubicBezTo>
                    <a:cubicBezTo>
                      <a:pt x="20422" y="5607"/>
                      <a:pt x="19697" y="5925"/>
                      <a:pt x="18888" y="6726"/>
                    </a:cubicBezTo>
                    <a:cubicBezTo>
                      <a:pt x="18888" y="5805"/>
                      <a:pt x="18337" y="4677"/>
                      <a:pt x="17271" y="4677"/>
                    </a:cubicBezTo>
                    <a:cubicBezTo>
                      <a:pt x="16463" y="4677"/>
                      <a:pt x="15360" y="5324"/>
                      <a:pt x="13978" y="7200"/>
                    </a:cubicBezTo>
                    <a:cubicBezTo>
                      <a:pt x="14764" y="3226"/>
                      <a:pt x="11387" y="0"/>
                      <a:pt x="77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4" name="Google Shape;21104;p57"/>
              <p:cNvSpPr/>
              <p:nvPr/>
            </p:nvSpPr>
            <p:spPr>
              <a:xfrm>
                <a:off x="5544600" y="3389525"/>
                <a:ext cx="1383250" cy="1221125"/>
              </a:xfrm>
              <a:custGeom>
                <a:rect b="b" l="l" r="r" t="t"/>
                <a:pathLst>
                  <a:path extrusionOk="0" h="48845" w="55330">
                    <a:moveTo>
                      <a:pt x="40851" y="1"/>
                    </a:moveTo>
                    <a:cubicBezTo>
                      <a:pt x="32107" y="1"/>
                      <a:pt x="22301" y="5202"/>
                      <a:pt x="20372" y="16091"/>
                    </a:cubicBezTo>
                    <a:cubicBezTo>
                      <a:pt x="18810" y="15170"/>
                      <a:pt x="17108" y="14668"/>
                      <a:pt x="15406" y="14528"/>
                    </a:cubicBezTo>
                    <a:lnTo>
                      <a:pt x="15406" y="14556"/>
                    </a:lnTo>
                    <a:cubicBezTo>
                      <a:pt x="5586" y="15477"/>
                      <a:pt x="4777" y="31630"/>
                      <a:pt x="19647" y="31630"/>
                    </a:cubicBezTo>
                    <a:cubicBezTo>
                      <a:pt x="17889" y="32021"/>
                      <a:pt x="12951" y="33583"/>
                      <a:pt x="16299" y="37796"/>
                    </a:cubicBezTo>
                    <a:cubicBezTo>
                      <a:pt x="14411" y="37345"/>
                      <a:pt x="12715" y="37143"/>
                      <a:pt x="11212" y="37143"/>
                    </a:cubicBezTo>
                    <a:cubicBezTo>
                      <a:pt x="2026" y="37143"/>
                      <a:pt x="1" y="44672"/>
                      <a:pt x="5083" y="48844"/>
                    </a:cubicBezTo>
                    <a:lnTo>
                      <a:pt x="27737" y="48844"/>
                    </a:lnTo>
                    <a:cubicBezTo>
                      <a:pt x="21190" y="45881"/>
                      <a:pt x="21680" y="35389"/>
                      <a:pt x="28925" y="35389"/>
                    </a:cubicBezTo>
                    <a:cubicBezTo>
                      <a:pt x="30479" y="35389"/>
                      <a:pt x="32344" y="35872"/>
                      <a:pt x="34517" y="37015"/>
                    </a:cubicBezTo>
                    <a:cubicBezTo>
                      <a:pt x="33285" y="35093"/>
                      <a:pt x="33571" y="33596"/>
                      <a:pt x="34539" y="33596"/>
                    </a:cubicBezTo>
                    <a:cubicBezTo>
                      <a:pt x="35215" y="33596"/>
                      <a:pt x="36224" y="34326"/>
                      <a:pt x="37279" y="36150"/>
                    </a:cubicBezTo>
                    <a:cubicBezTo>
                      <a:pt x="36866" y="34663"/>
                      <a:pt x="37309" y="32229"/>
                      <a:pt x="39783" y="32229"/>
                    </a:cubicBezTo>
                    <a:cubicBezTo>
                      <a:pt x="40653" y="32229"/>
                      <a:pt x="41772" y="32529"/>
                      <a:pt x="43194" y="33276"/>
                    </a:cubicBezTo>
                    <a:cubicBezTo>
                      <a:pt x="27046" y="18672"/>
                      <a:pt x="36666" y="4749"/>
                      <a:pt x="46257" y="4749"/>
                    </a:cubicBezTo>
                    <a:cubicBezTo>
                      <a:pt x="49674" y="4749"/>
                      <a:pt x="53087" y="6517"/>
                      <a:pt x="55330" y="10650"/>
                    </a:cubicBezTo>
                    <a:cubicBezTo>
                      <a:pt x="54745" y="3645"/>
                      <a:pt x="48170" y="1"/>
                      <a:pt x="408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5" name="Google Shape;21105;p57"/>
              <p:cNvSpPr/>
              <p:nvPr/>
            </p:nvSpPr>
            <p:spPr>
              <a:xfrm>
                <a:off x="7513700" y="4121675"/>
                <a:ext cx="59325" cy="75350"/>
              </a:xfrm>
              <a:custGeom>
                <a:rect b="b" l="l" r="r" t="t"/>
                <a:pathLst>
                  <a:path extrusionOk="0" h="3014" w="2373">
                    <a:moveTo>
                      <a:pt x="2093" y="1"/>
                    </a:moveTo>
                    <a:cubicBezTo>
                      <a:pt x="1479" y="84"/>
                      <a:pt x="698" y="754"/>
                      <a:pt x="364" y="1396"/>
                    </a:cubicBezTo>
                    <a:cubicBezTo>
                      <a:pt x="1" y="2037"/>
                      <a:pt x="168" y="2456"/>
                      <a:pt x="447" y="3014"/>
                    </a:cubicBezTo>
                    <a:cubicBezTo>
                      <a:pt x="1061" y="2958"/>
                      <a:pt x="1507" y="2846"/>
                      <a:pt x="1842" y="2205"/>
                    </a:cubicBezTo>
                    <a:cubicBezTo>
                      <a:pt x="2205" y="1563"/>
                      <a:pt x="2372" y="559"/>
                      <a:pt x="20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6" name="Google Shape;21106;p57"/>
              <p:cNvSpPr/>
              <p:nvPr/>
            </p:nvSpPr>
            <p:spPr>
              <a:xfrm>
                <a:off x="7527650" y="4184200"/>
                <a:ext cx="60725" cy="30475"/>
              </a:xfrm>
              <a:custGeom>
                <a:rect b="b" l="l" r="r" t="t"/>
                <a:pathLst>
                  <a:path extrusionOk="0" h="1219" w="2429">
                    <a:moveTo>
                      <a:pt x="1123" y="0"/>
                    </a:moveTo>
                    <a:cubicBezTo>
                      <a:pt x="1053" y="0"/>
                      <a:pt x="986" y="4"/>
                      <a:pt x="921" y="11"/>
                    </a:cubicBezTo>
                    <a:cubicBezTo>
                      <a:pt x="419" y="66"/>
                      <a:pt x="224" y="345"/>
                      <a:pt x="1" y="736"/>
                    </a:cubicBezTo>
                    <a:cubicBezTo>
                      <a:pt x="276" y="1011"/>
                      <a:pt x="506" y="1219"/>
                      <a:pt x="912" y="1219"/>
                    </a:cubicBezTo>
                    <a:cubicBezTo>
                      <a:pt x="959" y="1219"/>
                      <a:pt x="1009" y="1216"/>
                      <a:pt x="1061" y="1210"/>
                    </a:cubicBezTo>
                    <a:cubicBezTo>
                      <a:pt x="1563" y="1155"/>
                      <a:pt x="2205" y="820"/>
                      <a:pt x="2428" y="429"/>
                    </a:cubicBezTo>
                    <a:cubicBezTo>
                      <a:pt x="2160" y="162"/>
                      <a:pt x="1596" y="0"/>
                      <a:pt x="1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7" name="Google Shape;21107;p57"/>
              <p:cNvSpPr/>
              <p:nvPr/>
            </p:nvSpPr>
            <p:spPr>
              <a:xfrm>
                <a:off x="7566025" y="4217000"/>
                <a:ext cx="60000" cy="30850"/>
              </a:xfrm>
              <a:custGeom>
                <a:rect b="b" l="l" r="r" t="t"/>
                <a:pathLst>
                  <a:path extrusionOk="0" h="1234" w="2400">
                    <a:moveTo>
                      <a:pt x="897" y="0"/>
                    </a:moveTo>
                    <a:cubicBezTo>
                      <a:pt x="500" y="0"/>
                      <a:pt x="272" y="185"/>
                      <a:pt x="0" y="456"/>
                    </a:cubicBezTo>
                    <a:cubicBezTo>
                      <a:pt x="196" y="847"/>
                      <a:pt x="391" y="1126"/>
                      <a:pt x="893" y="1210"/>
                    </a:cubicBezTo>
                    <a:cubicBezTo>
                      <a:pt x="988" y="1225"/>
                      <a:pt x="1092" y="1233"/>
                      <a:pt x="1198" y="1233"/>
                    </a:cubicBezTo>
                    <a:cubicBezTo>
                      <a:pt x="1654" y="1233"/>
                      <a:pt x="2174" y="1090"/>
                      <a:pt x="2400" y="819"/>
                    </a:cubicBezTo>
                    <a:cubicBezTo>
                      <a:pt x="2204" y="428"/>
                      <a:pt x="1591" y="94"/>
                      <a:pt x="1060" y="10"/>
                    </a:cubicBezTo>
                    <a:cubicBezTo>
                      <a:pt x="1003" y="4"/>
                      <a:pt x="948" y="0"/>
                      <a:pt x="8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8" name="Google Shape;21108;p57"/>
              <p:cNvSpPr/>
              <p:nvPr/>
            </p:nvSpPr>
            <p:spPr>
              <a:xfrm>
                <a:off x="7600900" y="4189925"/>
                <a:ext cx="40475" cy="20425"/>
              </a:xfrm>
              <a:custGeom>
                <a:rect b="b" l="l" r="r" t="t"/>
                <a:pathLst>
                  <a:path extrusionOk="0" h="817" w="1619">
                    <a:moveTo>
                      <a:pt x="747" y="1"/>
                    </a:moveTo>
                    <a:cubicBezTo>
                      <a:pt x="711" y="1"/>
                      <a:pt x="676" y="2"/>
                      <a:pt x="642" y="5"/>
                    </a:cubicBezTo>
                    <a:cubicBezTo>
                      <a:pt x="279" y="33"/>
                      <a:pt x="168" y="200"/>
                      <a:pt x="0" y="451"/>
                    </a:cubicBezTo>
                    <a:cubicBezTo>
                      <a:pt x="181" y="658"/>
                      <a:pt x="338" y="817"/>
                      <a:pt x="627" y="817"/>
                    </a:cubicBezTo>
                    <a:cubicBezTo>
                      <a:pt x="649" y="817"/>
                      <a:pt x="673" y="816"/>
                      <a:pt x="698" y="814"/>
                    </a:cubicBezTo>
                    <a:cubicBezTo>
                      <a:pt x="1032" y="786"/>
                      <a:pt x="1479" y="563"/>
                      <a:pt x="1618" y="312"/>
                    </a:cubicBezTo>
                    <a:cubicBezTo>
                      <a:pt x="1468" y="111"/>
                      <a:pt x="1069" y="1"/>
                      <a:pt x="7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9" name="Google Shape;21109;p57"/>
              <p:cNvSpPr/>
              <p:nvPr/>
            </p:nvSpPr>
            <p:spPr>
              <a:xfrm>
                <a:off x="7584150" y="4121625"/>
                <a:ext cx="30725" cy="31075"/>
              </a:xfrm>
              <a:custGeom>
                <a:rect b="b" l="l" r="r" t="t"/>
                <a:pathLst>
                  <a:path extrusionOk="0" h="1243" w="1229">
                    <a:moveTo>
                      <a:pt x="1119" y="0"/>
                    </a:moveTo>
                    <a:cubicBezTo>
                      <a:pt x="818" y="0"/>
                      <a:pt x="434" y="212"/>
                      <a:pt x="224" y="449"/>
                    </a:cubicBezTo>
                    <a:cubicBezTo>
                      <a:pt x="1" y="728"/>
                      <a:pt x="29" y="923"/>
                      <a:pt x="84" y="1230"/>
                    </a:cubicBezTo>
                    <a:cubicBezTo>
                      <a:pt x="154" y="1237"/>
                      <a:pt x="220" y="1243"/>
                      <a:pt x="284" y="1243"/>
                    </a:cubicBezTo>
                    <a:cubicBezTo>
                      <a:pt x="475" y="1243"/>
                      <a:pt x="642" y="1195"/>
                      <a:pt x="810" y="1007"/>
                    </a:cubicBezTo>
                    <a:cubicBezTo>
                      <a:pt x="1061" y="728"/>
                      <a:pt x="1228" y="282"/>
                      <a:pt x="1172" y="3"/>
                    </a:cubicBezTo>
                    <a:cubicBezTo>
                      <a:pt x="1155" y="1"/>
                      <a:pt x="1137" y="0"/>
                      <a:pt x="1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0" name="Google Shape;21110;p57"/>
              <p:cNvSpPr/>
              <p:nvPr/>
            </p:nvSpPr>
            <p:spPr>
              <a:xfrm>
                <a:off x="5756775" y="3729300"/>
                <a:ext cx="69075" cy="58200"/>
              </a:xfrm>
              <a:custGeom>
                <a:rect b="b" l="l" r="r" t="t"/>
                <a:pathLst>
                  <a:path extrusionOk="0" h="2328" w="2763">
                    <a:moveTo>
                      <a:pt x="402" y="1"/>
                    </a:moveTo>
                    <a:cubicBezTo>
                      <a:pt x="277" y="1"/>
                      <a:pt x="161" y="14"/>
                      <a:pt x="56" y="44"/>
                    </a:cubicBezTo>
                    <a:cubicBezTo>
                      <a:pt x="0" y="658"/>
                      <a:pt x="530" y="1523"/>
                      <a:pt x="1116" y="1997"/>
                    </a:cubicBezTo>
                    <a:cubicBezTo>
                      <a:pt x="1421" y="2242"/>
                      <a:pt x="1693" y="2327"/>
                      <a:pt x="1977" y="2327"/>
                    </a:cubicBezTo>
                    <a:cubicBezTo>
                      <a:pt x="2213" y="2327"/>
                      <a:pt x="2456" y="2268"/>
                      <a:pt x="2734" y="2193"/>
                    </a:cubicBezTo>
                    <a:cubicBezTo>
                      <a:pt x="2762" y="1579"/>
                      <a:pt x="2734" y="1132"/>
                      <a:pt x="2176" y="658"/>
                    </a:cubicBezTo>
                    <a:cubicBezTo>
                      <a:pt x="1695" y="292"/>
                      <a:pt x="97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1" name="Google Shape;21111;p57"/>
              <p:cNvSpPr/>
              <p:nvPr/>
            </p:nvSpPr>
            <p:spPr>
              <a:xfrm>
                <a:off x="5816050" y="3721325"/>
                <a:ext cx="31400" cy="60700"/>
              </a:xfrm>
              <a:custGeom>
                <a:rect b="b" l="l" r="r" t="t"/>
                <a:pathLst>
                  <a:path extrusionOk="0" h="2428" w="1256">
                    <a:moveTo>
                      <a:pt x="726" y="1"/>
                    </a:moveTo>
                    <a:cubicBezTo>
                      <a:pt x="335" y="224"/>
                      <a:pt x="56" y="893"/>
                      <a:pt x="28" y="1396"/>
                    </a:cubicBezTo>
                    <a:cubicBezTo>
                      <a:pt x="1" y="1926"/>
                      <a:pt x="224" y="2149"/>
                      <a:pt x="586" y="2428"/>
                    </a:cubicBezTo>
                    <a:cubicBezTo>
                      <a:pt x="949" y="2205"/>
                      <a:pt x="1200" y="1982"/>
                      <a:pt x="1228" y="1479"/>
                    </a:cubicBezTo>
                    <a:cubicBezTo>
                      <a:pt x="1256" y="949"/>
                      <a:pt x="1061" y="280"/>
                      <a:pt x="7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2" name="Google Shape;21112;p57"/>
              <p:cNvSpPr/>
              <p:nvPr/>
            </p:nvSpPr>
            <p:spPr>
              <a:xfrm>
                <a:off x="5852325" y="3691350"/>
                <a:ext cx="36975" cy="57900"/>
              </a:xfrm>
              <a:custGeom>
                <a:rect b="b" l="l" r="r" t="t"/>
                <a:pathLst>
                  <a:path extrusionOk="0" h="2316" w="1479">
                    <a:moveTo>
                      <a:pt x="1200" y="0"/>
                    </a:moveTo>
                    <a:cubicBezTo>
                      <a:pt x="781" y="112"/>
                      <a:pt x="335" y="698"/>
                      <a:pt x="168" y="1172"/>
                    </a:cubicBezTo>
                    <a:cubicBezTo>
                      <a:pt x="0" y="1674"/>
                      <a:pt x="168" y="1953"/>
                      <a:pt x="419" y="2316"/>
                    </a:cubicBezTo>
                    <a:cubicBezTo>
                      <a:pt x="865" y="2176"/>
                      <a:pt x="1144" y="2037"/>
                      <a:pt x="1312" y="1562"/>
                    </a:cubicBezTo>
                    <a:cubicBezTo>
                      <a:pt x="1479" y="1088"/>
                      <a:pt x="1479" y="363"/>
                      <a:pt x="12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3" name="Google Shape;21113;p57"/>
              <p:cNvSpPr/>
              <p:nvPr/>
            </p:nvSpPr>
            <p:spPr>
              <a:xfrm>
                <a:off x="5832800" y="3669025"/>
                <a:ext cx="21625" cy="41175"/>
              </a:xfrm>
              <a:custGeom>
                <a:rect b="b" l="l" r="r" t="t"/>
                <a:pathLst>
                  <a:path extrusionOk="0" h="1647" w="865">
                    <a:moveTo>
                      <a:pt x="530" y="0"/>
                    </a:moveTo>
                    <a:cubicBezTo>
                      <a:pt x="279" y="168"/>
                      <a:pt x="84" y="586"/>
                      <a:pt x="56" y="949"/>
                    </a:cubicBezTo>
                    <a:cubicBezTo>
                      <a:pt x="0" y="1284"/>
                      <a:pt x="168" y="1451"/>
                      <a:pt x="391" y="1646"/>
                    </a:cubicBezTo>
                    <a:cubicBezTo>
                      <a:pt x="642" y="1479"/>
                      <a:pt x="809" y="1367"/>
                      <a:pt x="837" y="1005"/>
                    </a:cubicBezTo>
                    <a:cubicBezTo>
                      <a:pt x="865" y="670"/>
                      <a:pt x="753" y="196"/>
                      <a:pt x="5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4" name="Google Shape;21114;p57"/>
              <p:cNvSpPr/>
              <p:nvPr/>
            </p:nvSpPr>
            <p:spPr>
              <a:xfrm>
                <a:off x="5763750" y="3683625"/>
                <a:ext cx="30700" cy="32375"/>
              </a:xfrm>
              <a:custGeom>
                <a:rect b="b" l="l" r="r" t="t"/>
                <a:pathLst>
                  <a:path extrusionOk="0" h="1295" w="1228">
                    <a:moveTo>
                      <a:pt x="127" y="0"/>
                    </a:moveTo>
                    <a:cubicBezTo>
                      <a:pt x="113" y="0"/>
                      <a:pt x="98" y="1"/>
                      <a:pt x="84" y="2"/>
                    </a:cubicBezTo>
                    <a:cubicBezTo>
                      <a:pt x="0" y="281"/>
                      <a:pt x="168" y="755"/>
                      <a:pt x="363" y="1007"/>
                    </a:cubicBezTo>
                    <a:cubicBezTo>
                      <a:pt x="544" y="1233"/>
                      <a:pt x="725" y="1294"/>
                      <a:pt x="936" y="1294"/>
                    </a:cubicBezTo>
                    <a:cubicBezTo>
                      <a:pt x="985" y="1294"/>
                      <a:pt x="1036" y="1291"/>
                      <a:pt x="1088" y="1286"/>
                    </a:cubicBezTo>
                    <a:cubicBezTo>
                      <a:pt x="1172" y="1007"/>
                      <a:pt x="1228" y="783"/>
                      <a:pt x="1004" y="504"/>
                    </a:cubicBezTo>
                    <a:cubicBezTo>
                      <a:pt x="818" y="265"/>
                      <a:pt x="429" y="0"/>
                      <a:pt x="1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5" name="Google Shape;21115;p57"/>
              <p:cNvSpPr/>
              <p:nvPr/>
            </p:nvSpPr>
            <p:spPr>
              <a:xfrm>
                <a:off x="6148750" y="4240950"/>
                <a:ext cx="60000" cy="66975"/>
              </a:xfrm>
              <a:custGeom>
                <a:rect b="b" l="l" r="r" t="t"/>
                <a:pathLst>
                  <a:path extrusionOk="0" h="2679" w="2400">
                    <a:moveTo>
                      <a:pt x="196" y="1"/>
                    </a:moveTo>
                    <a:cubicBezTo>
                      <a:pt x="0" y="559"/>
                      <a:pt x="251" y="1507"/>
                      <a:pt x="670" y="2065"/>
                    </a:cubicBezTo>
                    <a:cubicBezTo>
                      <a:pt x="1061" y="2651"/>
                      <a:pt x="1507" y="2679"/>
                      <a:pt x="2121" y="2679"/>
                    </a:cubicBezTo>
                    <a:cubicBezTo>
                      <a:pt x="2316" y="2121"/>
                      <a:pt x="2400" y="1702"/>
                      <a:pt x="2009" y="1116"/>
                    </a:cubicBezTo>
                    <a:cubicBezTo>
                      <a:pt x="1591" y="559"/>
                      <a:pt x="782" y="1"/>
                      <a:pt x="1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6" name="Google Shape;21116;p57"/>
              <p:cNvSpPr/>
              <p:nvPr/>
            </p:nvSpPr>
            <p:spPr>
              <a:xfrm>
                <a:off x="6197575" y="4252100"/>
                <a:ext cx="34900" cy="55125"/>
              </a:xfrm>
              <a:custGeom>
                <a:rect b="b" l="l" r="r" t="t"/>
                <a:pathLst>
                  <a:path extrusionOk="0" h="2205" w="1396">
                    <a:moveTo>
                      <a:pt x="1144" y="1"/>
                    </a:moveTo>
                    <a:cubicBezTo>
                      <a:pt x="754" y="113"/>
                      <a:pt x="307" y="670"/>
                      <a:pt x="140" y="1145"/>
                    </a:cubicBezTo>
                    <a:cubicBezTo>
                      <a:pt x="0" y="1591"/>
                      <a:pt x="140" y="1870"/>
                      <a:pt x="391" y="2205"/>
                    </a:cubicBezTo>
                    <a:cubicBezTo>
                      <a:pt x="781" y="2093"/>
                      <a:pt x="1088" y="1982"/>
                      <a:pt x="1256" y="1507"/>
                    </a:cubicBezTo>
                    <a:cubicBezTo>
                      <a:pt x="1395" y="1033"/>
                      <a:pt x="1395" y="336"/>
                      <a:pt x="11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7" name="Google Shape;21117;p57"/>
              <p:cNvSpPr/>
              <p:nvPr/>
            </p:nvSpPr>
            <p:spPr>
              <a:xfrm>
                <a:off x="6115975" y="4311350"/>
                <a:ext cx="43950" cy="46300"/>
              </a:xfrm>
              <a:custGeom>
                <a:rect b="b" l="l" r="r" t="t"/>
                <a:pathLst>
                  <a:path extrusionOk="0" h="1852" w="1758">
                    <a:moveTo>
                      <a:pt x="186" y="1"/>
                    </a:moveTo>
                    <a:cubicBezTo>
                      <a:pt x="170" y="1"/>
                      <a:pt x="155" y="1"/>
                      <a:pt x="140" y="2"/>
                    </a:cubicBezTo>
                    <a:cubicBezTo>
                      <a:pt x="0" y="421"/>
                      <a:pt x="223" y="1062"/>
                      <a:pt x="530" y="1453"/>
                    </a:cubicBezTo>
                    <a:cubicBezTo>
                      <a:pt x="785" y="1777"/>
                      <a:pt x="1039" y="1852"/>
                      <a:pt x="1358" y="1852"/>
                    </a:cubicBezTo>
                    <a:cubicBezTo>
                      <a:pt x="1423" y="1852"/>
                      <a:pt x="1491" y="1848"/>
                      <a:pt x="1562" y="1844"/>
                    </a:cubicBezTo>
                    <a:cubicBezTo>
                      <a:pt x="1702" y="1425"/>
                      <a:pt x="1758" y="1118"/>
                      <a:pt x="1451" y="728"/>
                    </a:cubicBezTo>
                    <a:cubicBezTo>
                      <a:pt x="1155" y="351"/>
                      <a:pt x="600" y="1"/>
                      <a:pt x="1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8" name="Google Shape;21118;p57"/>
              <p:cNvSpPr/>
              <p:nvPr/>
            </p:nvSpPr>
            <p:spPr>
              <a:xfrm>
                <a:off x="6246400" y="4252100"/>
                <a:ext cx="24425" cy="37000"/>
              </a:xfrm>
              <a:custGeom>
                <a:rect b="b" l="l" r="r" t="t"/>
                <a:pathLst>
                  <a:path extrusionOk="0" h="1480" w="977">
                    <a:moveTo>
                      <a:pt x="809" y="1"/>
                    </a:moveTo>
                    <a:cubicBezTo>
                      <a:pt x="530" y="85"/>
                      <a:pt x="223" y="419"/>
                      <a:pt x="112" y="726"/>
                    </a:cubicBezTo>
                    <a:cubicBezTo>
                      <a:pt x="0" y="1033"/>
                      <a:pt x="84" y="1228"/>
                      <a:pt x="251" y="1480"/>
                    </a:cubicBezTo>
                    <a:cubicBezTo>
                      <a:pt x="530" y="1396"/>
                      <a:pt x="726" y="1312"/>
                      <a:pt x="837" y="1005"/>
                    </a:cubicBezTo>
                    <a:cubicBezTo>
                      <a:pt x="949" y="698"/>
                      <a:pt x="977" y="252"/>
                      <a:pt x="8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9" name="Google Shape;21119;p57"/>
              <p:cNvSpPr/>
              <p:nvPr/>
            </p:nvSpPr>
            <p:spPr>
              <a:xfrm>
                <a:off x="6106200" y="4369900"/>
                <a:ext cx="39075" cy="19750"/>
              </a:xfrm>
              <a:custGeom>
                <a:rect b="b" l="l" r="r" t="t"/>
                <a:pathLst>
                  <a:path extrusionOk="0" h="790" w="1563">
                    <a:moveTo>
                      <a:pt x="975" y="0"/>
                    </a:moveTo>
                    <a:cubicBezTo>
                      <a:pt x="949" y="0"/>
                      <a:pt x="922" y="1"/>
                      <a:pt x="893" y="4"/>
                    </a:cubicBezTo>
                    <a:cubicBezTo>
                      <a:pt x="586" y="32"/>
                      <a:pt x="140" y="227"/>
                      <a:pt x="1" y="478"/>
                    </a:cubicBezTo>
                    <a:cubicBezTo>
                      <a:pt x="176" y="679"/>
                      <a:pt x="555" y="789"/>
                      <a:pt x="873" y="789"/>
                    </a:cubicBezTo>
                    <a:cubicBezTo>
                      <a:pt x="908" y="789"/>
                      <a:pt x="943" y="788"/>
                      <a:pt x="977" y="785"/>
                    </a:cubicBezTo>
                    <a:cubicBezTo>
                      <a:pt x="1312" y="757"/>
                      <a:pt x="1423" y="590"/>
                      <a:pt x="1563" y="339"/>
                    </a:cubicBezTo>
                    <a:cubicBezTo>
                      <a:pt x="1410" y="134"/>
                      <a:pt x="1257" y="0"/>
                      <a:pt x="9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0" name="Google Shape;21120;p57"/>
              <p:cNvSpPr/>
              <p:nvPr/>
            </p:nvSpPr>
            <p:spPr>
              <a:xfrm>
                <a:off x="6228250" y="3405375"/>
                <a:ext cx="60725" cy="67125"/>
              </a:xfrm>
              <a:custGeom>
                <a:rect b="b" l="l" r="r" t="t"/>
                <a:pathLst>
                  <a:path extrusionOk="0" h="2685" w="2429">
                    <a:moveTo>
                      <a:pt x="196" y="0"/>
                    </a:moveTo>
                    <a:cubicBezTo>
                      <a:pt x="1" y="558"/>
                      <a:pt x="280" y="1507"/>
                      <a:pt x="670" y="2065"/>
                    </a:cubicBezTo>
                    <a:cubicBezTo>
                      <a:pt x="1037" y="2578"/>
                      <a:pt x="1424" y="2684"/>
                      <a:pt x="1908" y="2684"/>
                    </a:cubicBezTo>
                    <a:cubicBezTo>
                      <a:pt x="1977" y="2684"/>
                      <a:pt x="2048" y="2682"/>
                      <a:pt x="2121" y="2679"/>
                    </a:cubicBezTo>
                    <a:cubicBezTo>
                      <a:pt x="2317" y="2121"/>
                      <a:pt x="2428" y="1702"/>
                      <a:pt x="2010" y="1116"/>
                    </a:cubicBezTo>
                    <a:cubicBezTo>
                      <a:pt x="1619" y="558"/>
                      <a:pt x="810" y="0"/>
                      <a:pt x="1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1" name="Google Shape;21121;p57"/>
              <p:cNvSpPr/>
              <p:nvPr/>
            </p:nvSpPr>
            <p:spPr>
              <a:xfrm>
                <a:off x="6277075" y="3416525"/>
                <a:ext cx="35600" cy="55125"/>
              </a:xfrm>
              <a:custGeom>
                <a:rect b="b" l="l" r="r" t="t"/>
                <a:pathLst>
                  <a:path extrusionOk="0" h="2205" w="1424">
                    <a:moveTo>
                      <a:pt x="1173" y="1"/>
                    </a:moveTo>
                    <a:cubicBezTo>
                      <a:pt x="754" y="112"/>
                      <a:pt x="336" y="670"/>
                      <a:pt x="168" y="1145"/>
                    </a:cubicBezTo>
                    <a:cubicBezTo>
                      <a:pt x="1" y="1591"/>
                      <a:pt x="168" y="1870"/>
                      <a:pt x="419" y="2205"/>
                    </a:cubicBezTo>
                    <a:cubicBezTo>
                      <a:pt x="810" y="2093"/>
                      <a:pt x="1089" y="1982"/>
                      <a:pt x="1256" y="1507"/>
                    </a:cubicBezTo>
                    <a:cubicBezTo>
                      <a:pt x="1424" y="1033"/>
                      <a:pt x="1424" y="336"/>
                      <a:pt x="1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2" name="Google Shape;21122;p57"/>
              <p:cNvSpPr/>
              <p:nvPr/>
            </p:nvSpPr>
            <p:spPr>
              <a:xfrm>
                <a:off x="6205950" y="3455625"/>
                <a:ext cx="55825" cy="31250"/>
              </a:xfrm>
              <a:custGeom>
                <a:rect b="b" l="l" r="r" t="t"/>
                <a:pathLst>
                  <a:path extrusionOk="0" h="1250" w="2233">
                    <a:moveTo>
                      <a:pt x="901" y="1"/>
                    </a:moveTo>
                    <a:cubicBezTo>
                      <a:pt x="554" y="1"/>
                      <a:pt x="208" y="77"/>
                      <a:pt x="0" y="250"/>
                    </a:cubicBezTo>
                    <a:cubicBezTo>
                      <a:pt x="140" y="641"/>
                      <a:pt x="698" y="1059"/>
                      <a:pt x="1172" y="1199"/>
                    </a:cubicBezTo>
                    <a:cubicBezTo>
                      <a:pt x="1283" y="1234"/>
                      <a:pt x="1385" y="1249"/>
                      <a:pt x="1479" y="1249"/>
                    </a:cubicBezTo>
                    <a:cubicBezTo>
                      <a:pt x="1761" y="1249"/>
                      <a:pt x="1981" y="1108"/>
                      <a:pt x="2232" y="920"/>
                    </a:cubicBezTo>
                    <a:cubicBezTo>
                      <a:pt x="2093" y="529"/>
                      <a:pt x="1981" y="250"/>
                      <a:pt x="1507" y="83"/>
                    </a:cubicBezTo>
                    <a:cubicBezTo>
                      <a:pt x="1326" y="30"/>
                      <a:pt x="1113" y="1"/>
                      <a:pt x="9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3" name="Google Shape;21123;p57"/>
              <p:cNvSpPr/>
              <p:nvPr/>
            </p:nvSpPr>
            <p:spPr>
              <a:xfrm>
                <a:off x="6325900" y="3416525"/>
                <a:ext cx="24450" cy="37000"/>
              </a:xfrm>
              <a:custGeom>
                <a:rect b="b" l="l" r="r" t="t"/>
                <a:pathLst>
                  <a:path extrusionOk="0" h="1480" w="978">
                    <a:moveTo>
                      <a:pt x="838" y="1"/>
                    </a:moveTo>
                    <a:cubicBezTo>
                      <a:pt x="559" y="85"/>
                      <a:pt x="252" y="419"/>
                      <a:pt x="140" y="726"/>
                    </a:cubicBezTo>
                    <a:cubicBezTo>
                      <a:pt x="1" y="1033"/>
                      <a:pt x="112" y="1228"/>
                      <a:pt x="280" y="1479"/>
                    </a:cubicBezTo>
                    <a:cubicBezTo>
                      <a:pt x="531" y="1396"/>
                      <a:pt x="726" y="1312"/>
                      <a:pt x="866" y="1005"/>
                    </a:cubicBezTo>
                    <a:cubicBezTo>
                      <a:pt x="977" y="698"/>
                      <a:pt x="977" y="252"/>
                      <a:pt x="8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4" name="Google Shape;21124;p57"/>
              <p:cNvSpPr/>
              <p:nvPr/>
            </p:nvSpPr>
            <p:spPr>
              <a:xfrm>
                <a:off x="6187800" y="3505725"/>
                <a:ext cx="39100" cy="19750"/>
              </a:xfrm>
              <a:custGeom>
                <a:rect b="b" l="l" r="r" t="t"/>
                <a:pathLst>
                  <a:path extrusionOk="0" h="790" w="1564">
                    <a:moveTo>
                      <a:pt x="975" y="0"/>
                    </a:moveTo>
                    <a:cubicBezTo>
                      <a:pt x="949" y="0"/>
                      <a:pt x="922" y="2"/>
                      <a:pt x="894" y="4"/>
                    </a:cubicBezTo>
                    <a:cubicBezTo>
                      <a:pt x="587" y="32"/>
                      <a:pt x="140" y="227"/>
                      <a:pt x="1" y="478"/>
                    </a:cubicBezTo>
                    <a:cubicBezTo>
                      <a:pt x="176" y="679"/>
                      <a:pt x="555" y="789"/>
                      <a:pt x="873" y="789"/>
                    </a:cubicBezTo>
                    <a:cubicBezTo>
                      <a:pt x="908" y="789"/>
                      <a:pt x="943" y="788"/>
                      <a:pt x="977" y="785"/>
                    </a:cubicBezTo>
                    <a:cubicBezTo>
                      <a:pt x="1312" y="757"/>
                      <a:pt x="1424" y="590"/>
                      <a:pt x="1563" y="339"/>
                    </a:cubicBezTo>
                    <a:cubicBezTo>
                      <a:pt x="1410" y="134"/>
                      <a:pt x="1257" y="0"/>
                      <a:pt x="9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5" name="Google Shape;21125;p57"/>
              <p:cNvSpPr/>
              <p:nvPr/>
            </p:nvSpPr>
            <p:spPr>
              <a:xfrm>
                <a:off x="5563575" y="3970725"/>
                <a:ext cx="83025" cy="44700"/>
              </a:xfrm>
              <a:custGeom>
                <a:rect b="b" l="l" r="r" t="t"/>
                <a:pathLst>
                  <a:path extrusionOk="0" h="1788" w="3321">
                    <a:moveTo>
                      <a:pt x="2193" y="1"/>
                    </a:moveTo>
                    <a:cubicBezTo>
                      <a:pt x="2055" y="1"/>
                      <a:pt x="1903" y="22"/>
                      <a:pt x="1730" y="68"/>
                    </a:cubicBezTo>
                    <a:cubicBezTo>
                      <a:pt x="1032" y="236"/>
                      <a:pt x="195" y="822"/>
                      <a:pt x="0" y="1408"/>
                    </a:cubicBezTo>
                    <a:cubicBezTo>
                      <a:pt x="311" y="1664"/>
                      <a:pt x="850" y="1788"/>
                      <a:pt x="1381" y="1788"/>
                    </a:cubicBezTo>
                    <a:cubicBezTo>
                      <a:pt x="1660" y="1788"/>
                      <a:pt x="1936" y="1754"/>
                      <a:pt x="2176" y="1687"/>
                    </a:cubicBezTo>
                    <a:cubicBezTo>
                      <a:pt x="2902" y="1491"/>
                      <a:pt x="3097" y="1101"/>
                      <a:pt x="3320" y="515"/>
                    </a:cubicBezTo>
                    <a:cubicBezTo>
                      <a:pt x="2938" y="217"/>
                      <a:pt x="2636" y="1"/>
                      <a:pt x="21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6" name="Google Shape;21126;p57"/>
              <p:cNvSpPr/>
              <p:nvPr/>
            </p:nvSpPr>
            <p:spPr>
              <a:xfrm>
                <a:off x="5599825" y="3938275"/>
                <a:ext cx="48850" cy="41275"/>
              </a:xfrm>
              <a:custGeom>
                <a:rect b="b" l="l" r="r" t="t"/>
                <a:pathLst>
                  <a:path extrusionOk="0" h="1651" w="1954">
                    <a:moveTo>
                      <a:pt x="257" y="0"/>
                    </a:moveTo>
                    <a:cubicBezTo>
                      <a:pt x="175" y="0"/>
                      <a:pt x="98" y="9"/>
                      <a:pt x="29" y="27"/>
                    </a:cubicBezTo>
                    <a:cubicBezTo>
                      <a:pt x="1" y="474"/>
                      <a:pt x="364" y="1087"/>
                      <a:pt x="782" y="1422"/>
                    </a:cubicBezTo>
                    <a:cubicBezTo>
                      <a:pt x="998" y="1592"/>
                      <a:pt x="1188" y="1650"/>
                      <a:pt x="1390" y="1650"/>
                    </a:cubicBezTo>
                    <a:cubicBezTo>
                      <a:pt x="1554" y="1650"/>
                      <a:pt x="1726" y="1612"/>
                      <a:pt x="1926" y="1562"/>
                    </a:cubicBezTo>
                    <a:cubicBezTo>
                      <a:pt x="1954" y="1115"/>
                      <a:pt x="1926" y="808"/>
                      <a:pt x="1535" y="474"/>
                    </a:cubicBezTo>
                    <a:cubicBezTo>
                      <a:pt x="1209" y="217"/>
                      <a:pt x="670" y="0"/>
                      <a:pt x="2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7" name="Google Shape;21127;p57"/>
              <p:cNvSpPr/>
              <p:nvPr/>
            </p:nvSpPr>
            <p:spPr>
              <a:xfrm>
                <a:off x="5601225" y="3882450"/>
                <a:ext cx="43975" cy="49550"/>
              </a:xfrm>
              <a:custGeom>
                <a:rect b="b" l="l" r="r" t="t"/>
                <a:pathLst>
                  <a:path extrusionOk="0" h="1982" w="1759">
                    <a:moveTo>
                      <a:pt x="140" y="0"/>
                    </a:moveTo>
                    <a:cubicBezTo>
                      <a:pt x="1" y="391"/>
                      <a:pt x="196" y="1088"/>
                      <a:pt x="503" y="1507"/>
                    </a:cubicBezTo>
                    <a:cubicBezTo>
                      <a:pt x="782" y="1925"/>
                      <a:pt x="1117" y="1981"/>
                      <a:pt x="1563" y="1981"/>
                    </a:cubicBezTo>
                    <a:cubicBezTo>
                      <a:pt x="1702" y="1563"/>
                      <a:pt x="1758" y="1228"/>
                      <a:pt x="1479" y="809"/>
                    </a:cubicBezTo>
                    <a:cubicBezTo>
                      <a:pt x="1172" y="391"/>
                      <a:pt x="587" y="0"/>
                      <a:pt x="1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8" name="Google Shape;21128;p57"/>
              <p:cNvSpPr/>
              <p:nvPr/>
            </p:nvSpPr>
            <p:spPr>
              <a:xfrm>
                <a:off x="5564950" y="3898225"/>
                <a:ext cx="32125" cy="28475"/>
              </a:xfrm>
              <a:custGeom>
                <a:rect b="b" l="l" r="r" t="t"/>
                <a:pathLst>
                  <a:path extrusionOk="0" h="1139" w="1285">
                    <a:moveTo>
                      <a:pt x="147" y="0"/>
                    </a:moveTo>
                    <a:cubicBezTo>
                      <a:pt x="105" y="0"/>
                      <a:pt x="65" y="4"/>
                      <a:pt x="29" y="11"/>
                    </a:cubicBezTo>
                    <a:cubicBezTo>
                      <a:pt x="1" y="318"/>
                      <a:pt x="224" y="736"/>
                      <a:pt x="503" y="960"/>
                    </a:cubicBezTo>
                    <a:cubicBezTo>
                      <a:pt x="656" y="1096"/>
                      <a:pt x="799" y="1138"/>
                      <a:pt x="950" y="1138"/>
                    </a:cubicBezTo>
                    <a:cubicBezTo>
                      <a:pt x="1047" y="1138"/>
                      <a:pt x="1147" y="1121"/>
                      <a:pt x="1256" y="1099"/>
                    </a:cubicBezTo>
                    <a:cubicBezTo>
                      <a:pt x="1284" y="792"/>
                      <a:pt x="1284" y="569"/>
                      <a:pt x="1033" y="346"/>
                    </a:cubicBezTo>
                    <a:cubicBezTo>
                      <a:pt x="791" y="152"/>
                      <a:pt x="422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9" name="Google Shape;21129;p57"/>
              <p:cNvSpPr/>
              <p:nvPr/>
            </p:nvSpPr>
            <p:spPr>
              <a:xfrm>
                <a:off x="5530075" y="3961175"/>
                <a:ext cx="41175" cy="19725"/>
              </a:xfrm>
              <a:custGeom>
                <a:rect b="b" l="l" r="r" t="t"/>
                <a:pathLst>
                  <a:path extrusionOk="0" h="789" w="1647">
                    <a:moveTo>
                      <a:pt x="1048" y="1"/>
                    </a:moveTo>
                    <a:cubicBezTo>
                      <a:pt x="1025" y="1"/>
                      <a:pt x="1002" y="2"/>
                      <a:pt x="977" y="4"/>
                    </a:cubicBezTo>
                    <a:cubicBezTo>
                      <a:pt x="615" y="4"/>
                      <a:pt x="168" y="171"/>
                      <a:pt x="1" y="422"/>
                    </a:cubicBezTo>
                    <a:cubicBezTo>
                      <a:pt x="180" y="652"/>
                      <a:pt x="569" y="789"/>
                      <a:pt x="912" y="789"/>
                    </a:cubicBezTo>
                    <a:cubicBezTo>
                      <a:pt x="943" y="789"/>
                      <a:pt x="975" y="788"/>
                      <a:pt x="1005" y="785"/>
                    </a:cubicBezTo>
                    <a:cubicBezTo>
                      <a:pt x="1340" y="785"/>
                      <a:pt x="1480" y="618"/>
                      <a:pt x="1647" y="367"/>
                    </a:cubicBezTo>
                    <a:cubicBezTo>
                      <a:pt x="1466" y="160"/>
                      <a:pt x="1333" y="1"/>
                      <a:pt x="10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0" name="Google Shape;21130;p57"/>
              <p:cNvSpPr/>
              <p:nvPr/>
            </p:nvSpPr>
            <p:spPr>
              <a:xfrm>
                <a:off x="5172275" y="4366900"/>
                <a:ext cx="83025" cy="44875"/>
              </a:xfrm>
              <a:custGeom>
                <a:rect b="b" l="l" r="r" t="t"/>
                <a:pathLst>
                  <a:path extrusionOk="0" h="1795" w="3321">
                    <a:moveTo>
                      <a:pt x="2194" y="0"/>
                    </a:moveTo>
                    <a:cubicBezTo>
                      <a:pt x="2056" y="0"/>
                      <a:pt x="1903" y="22"/>
                      <a:pt x="1730" y="68"/>
                    </a:cubicBezTo>
                    <a:cubicBezTo>
                      <a:pt x="1033" y="263"/>
                      <a:pt x="196" y="821"/>
                      <a:pt x="1" y="1407"/>
                    </a:cubicBezTo>
                    <a:cubicBezTo>
                      <a:pt x="304" y="1675"/>
                      <a:pt x="825" y="1794"/>
                      <a:pt x="1343" y="1794"/>
                    </a:cubicBezTo>
                    <a:cubicBezTo>
                      <a:pt x="1635" y="1794"/>
                      <a:pt x="1926" y="1757"/>
                      <a:pt x="2177" y="1686"/>
                    </a:cubicBezTo>
                    <a:cubicBezTo>
                      <a:pt x="2902" y="1519"/>
                      <a:pt x="3098" y="1100"/>
                      <a:pt x="3321" y="514"/>
                    </a:cubicBezTo>
                    <a:cubicBezTo>
                      <a:pt x="2938" y="217"/>
                      <a:pt x="2637" y="0"/>
                      <a:pt x="21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1" name="Google Shape;21131;p57"/>
              <p:cNvSpPr/>
              <p:nvPr/>
            </p:nvSpPr>
            <p:spPr>
              <a:xfrm>
                <a:off x="5208550" y="4334425"/>
                <a:ext cx="48850" cy="41575"/>
              </a:xfrm>
              <a:custGeom>
                <a:rect b="b" l="l" r="r" t="t"/>
                <a:pathLst>
                  <a:path extrusionOk="0" h="1663" w="1954">
                    <a:moveTo>
                      <a:pt x="254" y="1"/>
                    </a:moveTo>
                    <a:cubicBezTo>
                      <a:pt x="174" y="1"/>
                      <a:pt x="98" y="9"/>
                      <a:pt x="28" y="28"/>
                    </a:cubicBezTo>
                    <a:cubicBezTo>
                      <a:pt x="0" y="474"/>
                      <a:pt x="363" y="1088"/>
                      <a:pt x="782" y="1423"/>
                    </a:cubicBezTo>
                    <a:cubicBezTo>
                      <a:pt x="1002" y="1596"/>
                      <a:pt x="1196" y="1663"/>
                      <a:pt x="1403" y="1663"/>
                    </a:cubicBezTo>
                    <a:cubicBezTo>
                      <a:pt x="1563" y="1663"/>
                      <a:pt x="1731" y="1623"/>
                      <a:pt x="1925" y="1562"/>
                    </a:cubicBezTo>
                    <a:cubicBezTo>
                      <a:pt x="1953" y="1144"/>
                      <a:pt x="1925" y="809"/>
                      <a:pt x="1535" y="474"/>
                    </a:cubicBezTo>
                    <a:cubicBezTo>
                      <a:pt x="1186" y="218"/>
                      <a:pt x="662" y="1"/>
                      <a:pt x="2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2" name="Google Shape;21132;p57"/>
              <p:cNvSpPr/>
              <p:nvPr/>
            </p:nvSpPr>
            <p:spPr>
              <a:xfrm>
                <a:off x="5209950" y="4278625"/>
                <a:ext cx="43950" cy="49525"/>
              </a:xfrm>
              <a:custGeom>
                <a:rect b="b" l="l" r="r" t="t"/>
                <a:pathLst>
                  <a:path extrusionOk="0" h="1981" w="1758">
                    <a:moveTo>
                      <a:pt x="140" y="0"/>
                    </a:moveTo>
                    <a:cubicBezTo>
                      <a:pt x="0" y="419"/>
                      <a:pt x="196" y="1088"/>
                      <a:pt x="502" y="1507"/>
                    </a:cubicBezTo>
                    <a:cubicBezTo>
                      <a:pt x="781" y="1925"/>
                      <a:pt x="1116" y="1981"/>
                      <a:pt x="1563" y="1981"/>
                    </a:cubicBezTo>
                    <a:cubicBezTo>
                      <a:pt x="1702" y="1562"/>
                      <a:pt x="1758" y="1228"/>
                      <a:pt x="1479" y="809"/>
                    </a:cubicBezTo>
                    <a:cubicBezTo>
                      <a:pt x="1172" y="391"/>
                      <a:pt x="586" y="0"/>
                      <a:pt x="1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3" name="Google Shape;21133;p57"/>
              <p:cNvSpPr/>
              <p:nvPr/>
            </p:nvSpPr>
            <p:spPr>
              <a:xfrm>
                <a:off x="5472200" y="4148875"/>
                <a:ext cx="20950" cy="40475"/>
              </a:xfrm>
              <a:custGeom>
                <a:rect b="b" l="l" r="r" t="t"/>
                <a:pathLst>
                  <a:path extrusionOk="0" h="1619" w="838">
                    <a:moveTo>
                      <a:pt x="363" y="1"/>
                    </a:moveTo>
                    <a:cubicBezTo>
                      <a:pt x="140" y="168"/>
                      <a:pt x="0" y="643"/>
                      <a:pt x="0" y="977"/>
                    </a:cubicBezTo>
                    <a:cubicBezTo>
                      <a:pt x="28" y="1340"/>
                      <a:pt x="196" y="1479"/>
                      <a:pt x="447" y="1619"/>
                    </a:cubicBezTo>
                    <a:cubicBezTo>
                      <a:pt x="670" y="1452"/>
                      <a:pt x="837" y="1284"/>
                      <a:pt x="809" y="949"/>
                    </a:cubicBezTo>
                    <a:cubicBezTo>
                      <a:pt x="809" y="615"/>
                      <a:pt x="614" y="168"/>
                      <a:pt x="3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4" name="Google Shape;21134;p57"/>
              <p:cNvSpPr/>
              <p:nvPr/>
            </p:nvSpPr>
            <p:spPr>
              <a:xfrm>
                <a:off x="5402450" y="4163525"/>
                <a:ext cx="25825" cy="37700"/>
              </a:xfrm>
              <a:custGeom>
                <a:rect b="b" l="l" r="r" t="t"/>
                <a:pathLst>
                  <a:path extrusionOk="0" h="1508" w="1033">
                    <a:moveTo>
                      <a:pt x="168" y="1"/>
                    </a:moveTo>
                    <a:cubicBezTo>
                      <a:pt x="0" y="252"/>
                      <a:pt x="28" y="726"/>
                      <a:pt x="140" y="1061"/>
                    </a:cubicBezTo>
                    <a:cubicBezTo>
                      <a:pt x="279" y="1368"/>
                      <a:pt x="475" y="1451"/>
                      <a:pt x="754" y="1507"/>
                    </a:cubicBezTo>
                    <a:cubicBezTo>
                      <a:pt x="921" y="1284"/>
                      <a:pt x="1033" y="1089"/>
                      <a:pt x="893" y="754"/>
                    </a:cubicBezTo>
                    <a:cubicBezTo>
                      <a:pt x="782" y="447"/>
                      <a:pt x="447" y="57"/>
                      <a:pt x="1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5" name="Google Shape;21135;p57"/>
              <p:cNvSpPr/>
              <p:nvPr/>
            </p:nvSpPr>
            <p:spPr>
              <a:xfrm>
                <a:off x="6690675" y="3479300"/>
                <a:ext cx="55125" cy="108825"/>
              </a:xfrm>
              <a:custGeom>
                <a:rect b="b" l="l" r="r" t="t"/>
                <a:pathLst>
                  <a:path extrusionOk="0" h="4353" w="2205">
                    <a:moveTo>
                      <a:pt x="1173" y="1"/>
                    </a:moveTo>
                    <a:cubicBezTo>
                      <a:pt x="503" y="419"/>
                      <a:pt x="57" y="1647"/>
                      <a:pt x="29" y="2567"/>
                    </a:cubicBezTo>
                    <a:cubicBezTo>
                      <a:pt x="1" y="3488"/>
                      <a:pt x="419" y="3879"/>
                      <a:pt x="1033" y="4353"/>
                    </a:cubicBezTo>
                    <a:cubicBezTo>
                      <a:pt x="1703" y="3934"/>
                      <a:pt x="2149" y="3544"/>
                      <a:pt x="2177" y="2623"/>
                    </a:cubicBezTo>
                    <a:cubicBezTo>
                      <a:pt x="2205" y="1703"/>
                      <a:pt x="1814" y="475"/>
                      <a:pt x="11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6" name="Google Shape;21136;p57"/>
              <p:cNvSpPr/>
              <p:nvPr/>
            </p:nvSpPr>
            <p:spPr>
              <a:xfrm>
                <a:off x="6766700" y="3543750"/>
                <a:ext cx="64200" cy="49175"/>
              </a:xfrm>
              <a:custGeom>
                <a:rect b="b" l="l" r="r" t="t"/>
                <a:pathLst>
                  <a:path extrusionOk="0" h="1967" w="2568">
                    <a:moveTo>
                      <a:pt x="2103" y="1"/>
                    </a:moveTo>
                    <a:cubicBezTo>
                      <a:pt x="1606" y="1"/>
                      <a:pt x="1010" y="194"/>
                      <a:pt x="615" y="464"/>
                    </a:cubicBezTo>
                    <a:cubicBezTo>
                      <a:pt x="57" y="826"/>
                      <a:pt x="1" y="1217"/>
                      <a:pt x="1" y="1775"/>
                    </a:cubicBezTo>
                    <a:cubicBezTo>
                      <a:pt x="272" y="1889"/>
                      <a:pt x="507" y="1967"/>
                      <a:pt x="743" y="1967"/>
                    </a:cubicBezTo>
                    <a:cubicBezTo>
                      <a:pt x="967" y="1967"/>
                      <a:pt x="1193" y="1896"/>
                      <a:pt x="1452" y="1719"/>
                    </a:cubicBezTo>
                    <a:cubicBezTo>
                      <a:pt x="2010" y="1356"/>
                      <a:pt x="2540" y="631"/>
                      <a:pt x="2568" y="73"/>
                    </a:cubicBezTo>
                    <a:cubicBezTo>
                      <a:pt x="2432" y="23"/>
                      <a:pt x="2274" y="1"/>
                      <a:pt x="21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7" name="Google Shape;21137;p57"/>
              <p:cNvSpPr/>
              <p:nvPr/>
            </p:nvSpPr>
            <p:spPr>
              <a:xfrm>
                <a:off x="6784150" y="3622725"/>
                <a:ext cx="73250" cy="41600"/>
              </a:xfrm>
              <a:custGeom>
                <a:rect b="b" l="l" r="r" t="t"/>
                <a:pathLst>
                  <a:path extrusionOk="0" h="1664" w="2930">
                    <a:moveTo>
                      <a:pt x="1797" y="1"/>
                    </a:moveTo>
                    <a:cubicBezTo>
                      <a:pt x="1499" y="1"/>
                      <a:pt x="1199" y="43"/>
                      <a:pt x="949" y="123"/>
                    </a:cubicBezTo>
                    <a:cubicBezTo>
                      <a:pt x="335" y="346"/>
                      <a:pt x="168" y="708"/>
                      <a:pt x="0" y="1238"/>
                    </a:cubicBezTo>
                    <a:cubicBezTo>
                      <a:pt x="342" y="1480"/>
                      <a:pt x="612" y="1663"/>
                      <a:pt x="976" y="1663"/>
                    </a:cubicBezTo>
                    <a:cubicBezTo>
                      <a:pt x="1117" y="1663"/>
                      <a:pt x="1272" y="1636"/>
                      <a:pt x="1451" y="1573"/>
                    </a:cubicBezTo>
                    <a:cubicBezTo>
                      <a:pt x="2065" y="1378"/>
                      <a:pt x="2790" y="820"/>
                      <a:pt x="2930" y="290"/>
                    </a:cubicBezTo>
                    <a:cubicBezTo>
                      <a:pt x="2665" y="91"/>
                      <a:pt x="2233" y="1"/>
                      <a:pt x="17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8" name="Google Shape;21138;p57"/>
              <p:cNvSpPr/>
              <p:nvPr/>
            </p:nvSpPr>
            <p:spPr>
              <a:xfrm>
                <a:off x="6807850" y="3574150"/>
                <a:ext cx="44675" cy="32675"/>
              </a:xfrm>
              <a:custGeom>
                <a:rect b="b" l="l" r="r" t="t"/>
                <a:pathLst>
                  <a:path extrusionOk="0" h="1307" w="1787">
                    <a:moveTo>
                      <a:pt x="1443" y="1"/>
                    </a:moveTo>
                    <a:cubicBezTo>
                      <a:pt x="1114" y="1"/>
                      <a:pt x="730" y="119"/>
                      <a:pt x="447" y="280"/>
                    </a:cubicBezTo>
                    <a:cubicBezTo>
                      <a:pt x="85" y="503"/>
                      <a:pt x="29" y="782"/>
                      <a:pt x="1" y="1173"/>
                    </a:cubicBezTo>
                    <a:cubicBezTo>
                      <a:pt x="195" y="1247"/>
                      <a:pt x="357" y="1306"/>
                      <a:pt x="526" y="1306"/>
                    </a:cubicBezTo>
                    <a:cubicBezTo>
                      <a:pt x="672" y="1306"/>
                      <a:pt x="824" y="1262"/>
                      <a:pt x="1005" y="1145"/>
                    </a:cubicBezTo>
                    <a:cubicBezTo>
                      <a:pt x="1368" y="922"/>
                      <a:pt x="1759" y="447"/>
                      <a:pt x="1787" y="57"/>
                    </a:cubicBezTo>
                    <a:cubicBezTo>
                      <a:pt x="1686" y="18"/>
                      <a:pt x="1569" y="1"/>
                      <a:pt x="14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9" name="Google Shape;21139;p57"/>
              <p:cNvSpPr/>
              <p:nvPr/>
            </p:nvSpPr>
            <p:spPr>
              <a:xfrm>
                <a:off x="6753450" y="3505800"/>
                <a:ext cx="30025" cy="50250"/>
              </a:xfrm>
              <a:custGeom>
                <a:rect b="b" l="l" r="r" t="t"/>
                <a:pathLst>
                  <a:path extrusionOk="0" h="2010" w="1201">
                    <a:moveTo>
                      <a:pt x="922" y="1"/>
                    </a:moveTo>
                    <a:cubicBezTo>
                      <a:pt x="559" y="140"/>
                      <a:pt x="224" y="643"/>
                      <a:pt x="112" y="1061"/>
                    </a:cubicBezTo>
                    <a:cubicBezTo>
                      <a:pt x="1" y="1480"/>
                      <a:pt x="140" y="1703"/>
                      <a:pt x="391" y="2010"/>
                    </a:cubicBezTo>
                    <a:cubicBezTo>
                      <a:pt x="726" y="1870"/>
                      <a:pt x="977" y="1759"/>
                      <a:pt x="1089" y="1312"/>
                    </a:cubicBezTo>
                    <a:cubicBezTo>
                      <a:pt x="1201" y="894"/>
                      <a:pt x="1173" y="280"/>
                      <a:pt x="9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0" name="Google Shape;21140;p57"/>
              <p:cNvSpPr/>
              <p:nvPr/>
            </p:nvSpPr>
            <p:spPr>
              <a:xfrm>
                <a:off x="6139675" y="4058725"/>
                <a:ext cx="108150" cy="54625"/>
              </a:xfrm>
              <a:custGeom>
                <a:rect b="b" l="l" r="r" t="t"/>
                <a:pathLst>
                  <a:path extrusionOk="0" h="2185" w="4326">
                    <a:moveTo>
                      <a:pt x="2212" y="0"/>
                    </a:moveTo>
                    <a:cubicBezTo>
                      <a:pt x="1379" y="0"/>
                      <a:pt x="440" y="275"/>
                      <a:pt x="1" y="761"/>
                    </a:cubicBezTo>
                    <a:cubicBezTo>
                      <a:pt x="363" y="1459"/>
                      <a:pt x="1507" y="2044"/>
                      <a:pt x="2428" y="2156"/>
                    </a:cubicBezTo>
                    <a:cubicBezTo>
                      <a:pt x="2555" y="2175"/>
                      <a:pt x="2672" y="2184"/>
                      <a:pt x="2782" y="2184"/>
                    </a:cubicBezTo>
                    <a:cubicBezTo>
                      <a:pt x="3473" y="2184"/>
                      <a:pt x="3868" y="1824"/>
                      <a:pt x="4325" y="1319"/>
                    </a:cubicBezTo>
                    <a:cubicBezTo>
                      <a:pt x="3962" y="622"/>
                      <a:pt x="3628" y="147"/>
                      <a:pt x="2707" y="36"/>
                    </a:cubicBezTo>
                    <a:cubicBezTo>
                      <a:pt x="2550" y="12"/>
                      <a:pt x="2383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1" name="Google Shape;21141;p57"/>
              <p:cNvSpPr/>
              <p:nvPr/>
            </p:nvSpPr>
            <p:spPr>
              <a:xfrm>
                <a:off x="6209425" y="4017750"/>
                <a:ext cx="53025" cy="67700"/>
              </a:xfrm>
              <a:custGeom>
                <a:rect b="b" l="l" r="r" t="t"/>
                <a:pathLst>
                  <a:path extrusionOk="0" h="2708" w="2121">
                    <a:moveTo>
                      <a:pt x="252" y="1"/>
                    </a:moveTo>
                    <a:cubicBezTo>
                      <a:pt x="1" y="503"/>
                      <a:pt x="140" y="1396"/>
                      <a:pt x="447" y="1982"/>
                    </a:cubicBezTo>
                    <a:cubicBezTo>
                      <a:pt x="754" y="2540"/>
                      <a:pt x="1172" y="2651"/>
                      <a:pt x="1730" y="2707"/>
                    </a:cubicBezTo>
                    <a:cubicBezTo>
                      <a:pt x="1981" y="2205"/>
                      <a:pt x="2121" y="1842"/>
                      <a:pt x="1814" y="1256"/>
                    </a:cubicBezTo>
                    <a:cubicBezTo>
                      <a:pt x="1507" y="670"/>
                      <a:pt x="810" y="57"/>
                      <a:pt x="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2" name="Google Shape;21142;p57"/>
              <p:cNvSpPr/>
              <p:nvPr/>
            </p:nvSpPr>
            <p:spPr>
              <a:xfrm>
                <a:off x="6293125" y="3959175"/>
                <a:ext cx="44675" cy="75350"/>
              </a:xfrm>
              <a:custGeom>
                <a:rect b="b" l="l" r="r" t="t"/>
                <a:pathLst>
                  <a:path extrusionOk="0" h="3014" w="1787">
                    <a:moveTo>
                      <a:pt x="503" y="0"/>
                    </a:moveTo>
                    <a:cubicBezTo>
                      <a:pt x="112" y="419"/>
                      <a:pt x="0" y="1312"/>
                      <a:pt x="140" y="1953"/>
                    </a:cubicBezTo>
                    <a:cubicBezTo>
                      <a:pt x="307" y="2595"/>
                      <a:pt x="642" y="2790"/>
                      <a:pt x="1172" y="3013"/>
                    </a:cubicBezTo>
                    <a:cubicBezTo>
                      <a:pt x="1535" y="2595"/>
                      <a:pt x="1786" y="2260"/>
                      <a:pt x="1647" y="1618"/>
                    </a:cubicBezTo>
                    <a:cubicBezTo>
                      <a:pt x="1507" y="977"/>
                      <a:pt x="1005" y="196"/>
                      <a:pt x="5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3" name="Google Shape;21143;p57"/>
              <p:cNvSpPr/>
              <p:nvPr/>
            </p:nvSpPr>
            <p:spPr>
              <a:xfrm>
                <a:off x="6153625" y="4193125"/>
                <a:ext cx="46750" cy="29875"/>
              </a:xfrm>
              <a:custGeom>
                <a:rect b="b" l="l" r="r" t="t"/>
                <a:pathLst>
                  <a:path extrusionOk="0" h="1195" w="1870">
                    <a:moveTo>
                      <a:pt x="491" y="1"/>
                    </a:moveTo>
                    <a:cubicBezTo>
                      <a:pt x="300" y="1"/>
                      <a:pt x="125" y="32"/>
                      <a:pt x="1" y="100"/>
                    </a:cubicBezTo>
                    <a:cubicBezTo>
                      <a:pt x="56" y="463"/>
                      <a:pt x="503" y="909"/>
                      <a:pt x="893" y="1104"/>
                    </a:cubicBezTo>
                    <a:cubicBezTo>
                      <a:pt x="1039" y="1167"/>
                      <a:pt x="1165" y="1194"/>
                      <a:pt x="1283" y="1194"/>
                    </a:cubicBezTo>
                    <a:cubicBezTo>
                      <a:pt x="1482" y="1194"/>
                      <a:pt x="1660" y="1116"/>
                      <a:pt x="1870" y="993"/>
                    </a:cubicBezTo>
                    <a:cubicBezTo>
                      <a:pt x="1786" y="630"/>
                      <a:pt x="1730" y="351"/>
                      <a:pt x="1312" y="184"/>
                    </a:cubicBezTo>
                    <a:cubicBezTo>
                      <a:pt x="1080" y="68"/>
                      <a:pt x="769" y="1"/>
                      <a:pt x="4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4" name="Google Shape;21144;p57"/>
              <p:cNvSpPr/>
              <p:nvPr/>
            </p:nvSpPr>
            <p:spPr>
              <a:xfrm>
                <a:off x="6117350" y="4017500"/>
                <a:ext cx="48850" cy="28650"/>
              </a:xfrm>
              <a:custGeom>
                <a:rect b="b" l="l" r="r" t="t"/>
                <a:pathLst>
                  <a:path extrusionOk="0" h="1146" w="1954">
                    <a:moveTo>
                      <a:pt x="678" y="0"/>
                    </a:moveTo>
                    <a:cubicBezTo>
                      <a:pt x="424" y="0"/>
                      <a:pt x="175" y="49"/>
                      <a:pt x="1" y="150"/>
                    </a:cubicBezTo>
                    <a:cubicBezTo>
                      <a:pt x="113" y="513"/>
                      <a:pt x="587" y="931"/>
                      <a:pt x="977" y="1071"/>
                    </a:cubicBezTo>
                    <a:cubicBezTo>
                      <a:pt x="1108" y="1123"/>
                      <a:pt x="1223" y="1146"/>
                      <a:pt x="1328" y="1146"/>
                    </a:cubicBezTo>
                    <a:cubicBezTo>
                      <a:pt x="1558" y="1146"/>
                      <a:pt x="1743" y="1038"/>
                      <a:pt x="1954" y="904"/>
                    </a:cubicBezTo>
                    <a:cubicBezTo>
                      <a:pt x="1870" y="541"/>
                      <a:pt x="1759" y="262"/>
                      <a:pt x="1340" y="122"/>
                    </a:cubicBezTo>
                    <a:cubicBezTo>
                      <a:pt x="1152" y="42"/>
                      <a:pt x="913" y="0"/>
                      <a:pt x="6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5" name="Google Shape;21145;p57"/>
              <p:cNvSpPr/>
              <p:nvPr/>
            </p:nvSpPr>
            <p:spPr>
              <a:xfrm>
                <a:off x="7252850" y="3828000"/>
                <a:ext cx="85825" cy="42625"/>
              </a:xfrm>
              <a:custGeom>
                <a:rect b="b" l="l" r="r" t="t"/>
                <a:pathLst>
                  <a:path extrusionOk="0" h="1705" w="3433">
                    <a:moveTo>
                      <a:pt x="1341" y="1"/>
                    </a:moveTo>
                    <a:cubicBezTo>
                      <a:pt x="672" y="1"/>
                      <a:pt x="349" y="329"/>
                      <a:pt x="1" y="811"/>
                    </a:cubicBezTo>
                    <a:cubicBezTo>
                      <a:pt x="363" y="1341"/>
                      <a:pt x="642" y="1676"/>
                      <a:pt x="1368" y="1704"/>
                    </a:cubicBezTo>
                    <a:cubicBezTo>
                      <a:pt x="2121" y="1704"/>
                      <a:pt x="3069" y="1397"/>
                      <a:pt x="3432" y="895"/>
                    </a:cubicBezTo>
                    <a:cubicBezTo>
                      <a:pt x="3097" y="365"/>
                      <a:pt x="2149" y="2"/>
                      <a:pt x="1423" y="2"/>
                    </a:cubicBezTo>
                    <a:cubicBezTo>
                      <a:pt x="1395" y="1"/>
                      <a:pt x="1368" y="1"/>
                      <a:pt x="13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6" name="Google Shape;21146;p57"/>
              <p:cNvSpPr/>
              <p:nvPr/>
            </p:nvSpPr>
            <p:spPr>
              <a:xfrm>
                <a:off x="7244475" y="3853850"/>
                <a:ext cx="43975" cy="50250"/>
              </a:xfrm>
              <a:custGeom>
                <a:rect b="b" l="l" r="r" t="t"/>
                <a:pathLst>
                  <a:path extrusionOk="0" h="2010" w="1759">
                    <a:moveTo>
                      <a:pt x="224" y="1"/>
                    </a:moveTo>
                    <a:cubicBezTo>
                      <a:pt x="57" y="419"/>
                      <a:pt x="1" y="726"/>
                      <a:pt x="280" y="1144"/>
                    </a:cubicBezTo>
                    <a:cubicBezTo>
                      <a:pt x="559" y="1563"/>
                      <a:pt x="1145" y="1981"/>
                      <a:pt x="1591" y="2009"/>
                    </a:cubicBezTo>
                    <a:cubicBezTo>
                      <a:pt x="1758" y="1591"/>
                      <a:pt x="1563" y="893"/>
                      <a:pt x="1284" y="475"/>
                    </a:cubicBezTo>
                    <a:cubicBezTo>
                      <a:pt x="977" y="56"/>
                      <a:pt x="670" y="1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7" name="Google Shape;21147;p57"/>
              <p:cNvSpPr/>
              <p:nvPr/>
            </p:nvSpPr>
            <p:spPr>
              <a:xfrm>
                <a:off x="7259125" y="3784050"/>
                <a:ext cx="55125" cy="34675"/>
              </a:xfrm>
              <a:custGeom>
                <a:rect b="b" l="l" r="r" t="t"/>
                <a:pathLst>
                  <a:path extrusionOk="0" h="1387" w="2205">
                    <a:moveTo>
                      <a:pt x="1570" y="0"/>
                    </a:moveTo>
                    <a:cubicBezTo>
                      <a:pt x="1254" y="0"/>
                      <a:pt x="909" y="73"/>
                      <a:pt x="642" y="198"/>
                    </a:cubicBezTo>
                    <a:cubicBezTo>
                      <a:pt x="196" y="393"/>
                      <a:pt x="84" y="700"/>
                      <a:pt x="1" y="1146"/>
                    </a:cubicBezTo>
                    <a:cubicBezTo>
                      <a:pt x="251" y="1289"/>
                      <a:pt x="455" y="1387"/>
                      <a:pt x="695" y="1387"/>
                    </a:cubicBezTo>
                    <a:cubicBezTo>
                      <a:pt x="829" y="1387"/>
                      <a:pt x="974" y="1356"/>
                      <a:pt x="1145" y="1286"/>
                    </a:cubicBezTo>
                    <a:cubicBezTo>
                      <a:pt x="1619" y="1063"/>
                      <a:pt x="2121" y="561"/>
                      <a:pt x="2205" y="142"/>
                    </a:cubicBezTo>
                    <a:cubicBezTo>
                      <a:pt x="2046" y="44"/>
                      <a:pt x="1817" y="0"/>
                      <a:pt x="15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8" name="Google Shape;21148;p57"/>
              <p:cNvSpPr/>
              <p:nvPr/>
            </p:nvSpPr>
            <p:spPr>
              <a:xfrm>
                <a:off x="7299575" y="3878725"/>
                <a:ext cx="55825" cy="34175"/>
              </a:xfrm>
              <a:custGeom>
                <a:rect b="b" l="l" r="r" t="t"/>
                <a:pathLst>
                  <a:path extrusionOk="0" h="1367" w="2233">
                    <a:moveTo>
                      <a:pt x="718" y="1"/>
                    </a:moveTo>
                    <a:cubicBezTo>
                      <a:pt x="460" y="1"/>
                      <a:pt x="243" y="112"/>
                      <a:pt x="1" y="261"/>
                    </a:cubicBezTo>
                    <a:cubicBezTo>
                      <a:pt x="85" y="707"/>
                      <a:pt x="196" y="1014"/>
                      <a:pt x="670" y="1210"/>
                    </a:cubicBezTo>
                    <a:cubicBezTo>
                      <a:pt x="915" y="1310"/>
                      <a:pt x="1227" y="1367"/>
                      <a:pt x="1522" y="1367"/>
                    </a:cubicBezTo>
                    <a:cubicBezTo>
                      <a:pt x="1797" y="1367"/>
                      <a:pt x="2057" y="1317"/>
                      <a:pt x="2233" y="1210"/>
                    </a:cubicBezTo>
                    <a:cubicBezTo>
                      <a:pt x="2149" y="791"/>
                      <a:pt x="1619" y="289"/>
                      <a:pt x="1145" y="94"/>
                    </a:cubicBezTo>
                    <a:cubicBezTo>
                      <a:pt x="987" y="29"/>
                      <a:pt x="847" y="1"/>
                      <a:pt x="7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9" name="Google Shape;21149;p57"/>
              <p:cNvSpPr/>
              <p:nvPr/>
            </p:nvSpPr>
            <p:spPr>
              <a:xfrm>
                <a:off x="7242400" y="3929250"/>
                <a:ext cx="47450" cy="43550"/>
              </a:xfrm>
              <a:custGeom>
                <a:rect b="b" l="l" r="r" t="t"/>
                <a:pathLst>
                  <a:path extrusionOk="0" h="1742" w="1898">
                    <a:moveTo>
                      <a:pt x="495" y="0"/>
                    </a:moveTo>
                    <a:cubicBezTo>
                      <a:pt x="360" y="0"/>
                      <a:pt x="217" y="23"/>
                      <a:pt x="56" y="53"/>
                    </a:cubicBezTo>
                    <a:cubicBezTo>
                      <a:pt x="0" y="472"/>
                      <a:pt x="0" y="807"/>
                      <a:pt x="363" y="1169"/>
                    </a:cubicBezTo>
                    <a:cubicBezTo>
                      <a:pt x="684" y="1466"/>
                      <a:pt x="1248" y="1741"/>
                      <a:pt x="1663" y="1741"/>
                    </a:cubicBezTo>
                    <a:cubicBezTo>
                      <a:pt x="1716" y="1741"/>
                      <a:pt x="1766" y="1737"/>
                      <a:pt x="1814" y="1727"/>
                    </a:cubicBezTo>
                    <a:cubicBezTo>
                      <a:pt x="1897" y="1281"/>
                      <a:pt x="1562" y="639"/>
                      <a:pt x="1200" y="305"/>
                    </a:cubicBezTo>
                    <a:cubicBezTo>
                      <a:pt x="950" y="73"/>
                      <a:pt x="734" y="0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0" name="Google Shape;21150;p57"/>
              <p:cNvSpPr/>
              <p:nvPr/>
            </p:nvSpPr>
            <p:spPr>
              <a:xfrm>
                <a:off x="8012400" y="4214675"/>
                <a:ext cx="69075" cy="57450"/>
              </a:xfrm>
              <a:custGeom>
                <a:rect b="b" l="l" r="r" t="t"/>
                <a:pathLst>
                  <a:path extrusionOk="0" h="2298" w="2763">
                    <a:moveTo>
                      <a:pt x="2381" y="1"/>
                    </a:moveTo>
                    <a:cubicBezTo>
                      <a:pt x="1801" y="1"/>
                      <a:pt x="1089" y="266"/>
                      <a:pt x="614" y="605"/>
                    </a:cubicBezTo>
                    <a:cubicBezTo>
                      <a:pt x="29" y="1052"/>
                      <a:pt x="1" y="1498"/>
                      <a:pt x="1" y="2140"/>
                    </a:cubicBezTo>
                    <a:cubicBezTo>
                      <a:pt x="287" y="2231"/>
                      <a:pt x="537" y="2298"/>
                      <a:pt x="782" y="2298"/>
                    </a:cubicBezTo>
                    <a:cubicBezTo>
                      <a:pt x="1061" y="2298"/>
                      <a:pt x="1334" y="2210"/>
                      <a:pt x="1647" y="1972"/>
                    </a:cubicBezTo>
                    <a:cubicBezTo>
                      <a:pt x="2205" y="1526"/>
                      <a:pt x="2763" y="689"/>
                      <a:pt x="2763" y="47"/>
                    </a:cubicBezTo>
                    <a:cubicBezTo>
                      <a:pt x="2646" y="15"/>
                      <a:pt x="2517" y="1"/>
                      <a:pt x="23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1" name="Google Shape;21151;p57"/>
              <p:cNvSpPr/>
              <p:nvPr/>
            </p:nvSpPr>
            <p:spPr>
              <a:xfrm>
                <a:off x="8015200" y="4280850"/>
                <a:ext cx="58600" cy="32450"/>
              </a:xfrm>
              <a:custGeom>
                <a:rect b="b" l="l" r="r" t="t"/>
                <a:pathLst>
                  <a:path extrusionOk="0" h="1298" w="2344">
                    <a:moveTo>
                      <a:pt x="793" y="0"/>
                    </a:moveTo>
                    <a:cubicBezTo>
                      <a:pt x="497" y="0"/>
                      <a:pt x="272" y="141"/>
                      <a:pt x="0" y="330"/>
                    </a:cubicBezTo>
                    <a:cubicBezTo>
                      <a:pt x="140" y="748"/>
                      <a:pt x="279" y="1055"/>
                      <a:pt x="781" y="1194"/>
                    </a:cubicBezTo>
                    <a:cubicBezTo>
                      <a:pt x="974" y="1262"/>
                      <a:pt x="1207" y="1298"/>
                      <a:pt x="1441" y="1298"/>
                    </a:cubicBezTo>
                    <a:cubicBezTo>
                      <a:pt x="1784" y="1298"/>
                      <a:pt x="2128" y="1221"/>
                      <a:pt x="2344" y="1055"/>
                    </a:cubicBezTo>
                    <a:cubicBezTo>
                      <a:pt x="2204" y="636"/>
                      <a:pt x="1618" y="190"/>
                      <a:pt x="1116" y="51"/>
                    </a:cubicBezTo>
                    <a:cubicBezTo>
                      <a:pt x="998" y="16"/>
                      <a:pt x="891" y="0"/>
                      <a:pt x="7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2" name="Google Shape;21152;p57"/>
              <p:cNvSpPr/>
              <p:nvPr/>
            </p:nvSpPr>
            <p:spPr>
              <a:xfrm>
                <a:off x="7987300" y="4182375"/>
                <a:ext cx="41175" cy="53725"/>
              </a:xfrm>
              <a:custGeom>
                <a:rect b="b" l="l" r="r" t="t"/>
                <a:pathLst>
                  <a:path extrusionOk="0" h="2149" w="1647">
                    <a:moveTo>
                      <a:pt x="1451" y="0"/>
                    </a:moveTo>
                    <a:lnTo>
                      <a:pt x="1451" y="0"/>
                    </a:lnTo>
                    <a:cubicBezTo>
                      <a:pt x="1005" y="56"/>
                      <a:pt x="475" y="530"/>
                      <a:pt x="251" y="1004"/>
                    </a:cubicBezTo>
                    <a:cubicBezTo>
                      <a:pt x="0" y="1451"/>
                      <a:pt x="112" y="1758"/>
                      <a:pt x="307" y="2148"/>
                    </a:cubicBezTo>
                    <a:cubicBezTo>
                      <a:pt x="754" y="2092"/>
                      <a:pt x="1060" y="2009"/>
                      <a:pt x="1312" y="1562"/>
                    </a:cubicBezTo>
                    <a:cubicBezTo>
                      <a:pt x="1535" y="1088"/>
                      <a:pt x="1646" y="391"/>
                      <a:pt x="1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3" name="Google Shape;21153;p57"/>
              <p:cNvSpPr/>
              <p:nvPr/>
            </p:nvSpPr>
            <p:spPr>
              <a:xfrm>
                <a:off x="7706200" y="4333725"/>
                <a:ext cx="34225" cy="59300"/>
              </a:xfrm>
              <a:custGeom>
                <a:rect b="b" l="l" r="r" t="t"/>
                <a:pathLst>
                  <a:path extrusionOk="0" h="2372" w="1369">
                    <a:moveTo>
                      <a:pt x="977" y="0"/>
                    </a:moveTo>
                    <a:cubicBezTo>
                      <a:pt x="587" y="167"/>
                      <a:pt x="196" y="781"/>
                      <a:pt x="85" y="1283"/>
                    </a:cubicBezTo>
                    <a:cubicBezTo>
                      <a:pt x="1" y="1786"/>
                      <a:pt x="168" y="2065"/>
                      <a:pt x="475" y="2372"/>
                    </a:cubicBezTo>
                    <a:cubicBezTo>
                      <a:pt x="894" y="2204"/>
                      <a:pt x="1173" y="2037"/>
                      <a:pt x="1256" y="1535"/>
                    </a:cubicBezTo>
                    <a:cubicBezTo>
                      <a:pt x="1368" y="1032"/>
                      <a:pt x="1284" y="335"/>
                      <a:pt x="9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4" name="Google Shape;21154;p57"/>
              <p:cNvSpPr/>
              <p:nvPr/>
            </p:nvSpPr>
            <p:spPr>
              <a:xfrm>
                <a:off x="8056350" y="4325125"/>
                <a:ext cx="60700" cy="30475"/>
              </a:xfrm>
              <a:custGeom>
                <a:rect b="b" l="l" r="r" t="t"/>
                <a:pathLst>
                  <a:path extrusionOk="0" h="1219" w="2428">
                    <a:moveTo>
                      <a:pt x="885" y="1"/>
                    </a:moveTo>
                    <a:cubicBezTo>
                      <a:pt x="478" y="1"/>
                      <a:pt x="251" y="211"/>
                      <a:pt x="0" y="511"/>
                    </a:cubicBezTo>
                    <a:cubicBezTo>
                      <a:pt x="223" y="902"/>
                      <a:pt x="419" y="1153"/>
                      <a:pt x="921" y="1209"/>
                    </a:cubicBezTo>
                    <a:cubicBezTo>
                      <a:pt x="981" y="1215"/>
                      <a:pt x="1044" y="1218"/>
                      <a:pt x="1108" y="1218"/>
                    </a:cubicBezTo>
                    <a:cubicBezTo>
                      <a:pt x="1605" y="1218"/>
                      <a:pt x="2180" y="1031"/>
                      <a:pt x="2428" y="735"/>
                    </a:cubicBezTo>
                    <a:cubicBezTo>
                      <a:pt x="2204" y="372"/>
                      <a:pt x="1563" y="65"/>
                      <a:pt x="1033" y="9"/>
                    </a:cubicBezTo>
                    <a:cubicBezTo>
                      <a:pt x="981" y="4"/>
                      <a:pt x="932" y="1"/>
                      <a:pt x="885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5" name="Google Shape;21155;p57"/>
              <p:cNvSpPr/>
              <p:nvPr/>
            </p:nvSpPr>
            <p:spPr>
              <a:xfrm>
                <a:off x="7223550" y="4049325"/>
                <a:ext cx="68375" cy="59225"/>
              </a:xfrm>
              <a:custGeom>
                <a:rect b="b" l="l" r="r" t="t"/>
                <a:pathLst>
                  <a:path extrusionOk="0" h="2369" w="2735">
                    <a:moveTo>
                      <a:pt x="771" y="1"/>
                    </a:moveTo>
                    <a:cubicBezTo>
                      <a:pt x="540" y="1"/>
                      <a:pt x="301" y="59"/>
                      <a:pt x="29" y="133"/>
                    </a:cubicBezTo>
                    <a:cubicBezTo>
                      <a:pt x="1" y="747"/>
                      <a:pt x="1" y="1193"/>
                      <a:pt x="559" y="1667"/>
                    </a:cubicBezTo>
                    <a:cubicBezTo>
                      <a:pt x="1030" y="2068"/>
                      <a:pt x="1780" y="2369"/>
                      <a:pt x="2371" y="2369"/>
                    </a:cubicBezTo>
                    <a:cubicBezTo>
                      <a:pt x="2480" y="2369"/>
                      <a:pt x="2584" y="2359"/>
                      <a:pt x="2679" y="2337"/>
                    </a:cubicBezTo>
                    <a:cubicBezTo>
                      <a:pt x="2735" y="1695"/>
                      <a:pt x="2205" y="830"/>
                      <a:pt x="1647" y="356"/>
                    </a:cubicBezTo>
                    <a:cubicBezTo>
                      <a:pt x="1336" y="92"/>
                      <a:pt x="1060" y="1"/>
                      <a:pt x="7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6" name="Google Shape;21156;p57"/>
              <p:cNvSpPr/>
              <p:nvPr/>
            </p:nvSpPr>
            <p:spPr>
              <a:xfrm>
                <a:off x="7186600" y="4059600"/>
                <a:ext cx="32100" cy="60700"/>
              </a:xfrm>
              <a:custGeom>
                <a:rect b="b" l="l" r="r" t="t"/>
                <a:pathLst>
                  <a:path extrusionOk="0" h="2428" w="1284">
                    <a:moveTo>
                      <a:pt x="726" y="1"/>
                    </a:moveTo>
                    <a:cubicBezTo>
                      <a:pt x="335" y="224"/>
                      <a:pt x="84" y="419"/>
                      <a:pt x="56" y="949"/>
                    </a:cubicBezTo>
                    <a:cubicBezTo>
                      <a:pt x="0" y="1452"/>
                      <a:pt x="195" y="2149"/>
                      <a:pt x="530" y="2428"/>
                    </a:cubicBezTo>
                    <a:cubicBezTo>
                      <a:pt x="921" y="2205"/>
                      <a:pt x="1200" y="1535"/>
                      <a:pt x="1256" y="1033"/>
                    </a:cubicBezTo>
                    <a:cubicBezTo>
                      <a:pt x="1284" y="503"/>
                      <a:pt x="1060" y="280"/>
                      <a:pt x="7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7" name="Google Shape;21157;p57"/>
              <p:cNvSpPr/>
              <p:nvPr/>
            </p:nvSpPr>
            <p:spPr>
              <a:xfrm>
                <a:off x="7251450" y="4018700"/>
                <a:ext cx="59325" cy="31825"/>
              </a:xfrm>
              <a:custGeom>
                <a:rect b="b" l="l" r="r" t="t"/>
                <a:pathLst>
                  <a:path extrusionOk="0" h="1273" w="2373">
                    <a:moveTo>
                      <a:pt x="805" y="0"/>
                    </a:moveTo>
                    <a:cubicBezTo>
                      <a:pt x="485" y="0"/>
                      <a:pt x="259" y="166"/>
                      <a:pt x="1" y="381"/>
                    </a:cubicBezTo>
                    <a:cubicBezTo>
                      <a:pt x="168" y="800"/>
                      <a:pt x="308" y="1079"/>
                      <a:pt x="810" y="1218"/>
                    </a:cubicBezTo>
                    <a:cubicBezTo>
                      <a:pt x="969" y="1254"/>
                      <a:pt x="1150" y="1272"/>
                      <a:pt x="1335" y="1272"/>
                    </a:cubicBezTo>
                    <a:cubicBezTo>
                      <a:pt x="1732" y="1272"/>
                      <a:pt x="2143" y="1186"/>
                      <a:pt x="2372" y="995"/>
                    </a:cubicBezTo>
                    <a:cubicBezTo>
                      <a:pt x="2205" y="577"/>
                      <a:pt x="1619" y="186"/>
                      <a:pt x="1117" y="47"/>
                    </a:cubicBezTo>
                    <a:cubicBezTo>
                      <a:pt x="1002" y="15"/>
                      <a:pt x="900" y="0"/>
                      <a:pt x="8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8" name="Google Shape;21158;p57"/>
              <p:cNvSpPr/>
              <p:nvPr/>
            </p:nvSpPr>
            <p:spPr>
              <a:xfrm>
                <a:off x="7235425" y="4321850"/>
                <a:ext cx="60700" cy="30075"/>
              </a:xfrm>
              <a:custGeom>
                <a:rect b="b" l="l" r="r" t="t"/>
                <a:pathLst>
                  <a:path extrusionOk="0" h="1203" w="2428">
                    <a:moveTo>
                      <a:pt x="977" y="1"/>
                    </a:moveTo>
                    <a:cubicBezTo>
                      <a:pt x="447" y="29"/>
                      <a:pt x="251" y="280"/>
                      <a:pt x="0" y="642"/>
                    </a:cubicBezTo>
                    <a:cubicBezTo>
                      <a:pt x="238" y="960"/>
                      <a:pt x="452" y="1203"/>
                      <a:pt x="926" y="1203"/>
                    </a:cubicBezTo>
                    <a:cubicBezTo>
                      <a:pt x="951" y="1203"/>
                      <a:pt x="977" y="1202"/>
                      <a:pt x="1004" y="1200"/>
                    </a:cubicBezTo>
                    <a:cubicBezTo>
                      <a:pt x="1507" y="1200"/>
                      <a:pt x="2176" y="949"/>
                      <a:pt x="2427" y="587"/>
                    </a:cubicBezTo>
                    <a:cubicBezTo>
                      <a:pt x="2176" y="224"/>
                      <a:pt x="1479" y="1"/>
                      <a:pt x="9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9" name="Google Shape;21159;p57"/>
              <p:cNvSpPr/>
              <p:nvPr/>
            </p:nvSpPr>
            <p:spPr>
              <a:xfrm>
                <a:off x="7153125" y="4110525"/>
                <a:ext cx="32800" cy="60700"/>
              </a:xfrm>
              <a:custGeom>
                <a:rect b="b" l="l" r="r" t="t"/>
                <a:pathLst>
                  <a:path extrusionOk="0" h="2428" w="1312">
                    <a:moveTo>
                      <a:pt x="530" y="0"/>
                    </a:moveTo>
                    <a:cubicBezTo>
                      <a:pt x="195" y="307"/>
                      <a:pt x="0" y="558"/>
                      <a:pt x="56" y="1061"/>
                    </a:cubicBezTo>
                    <a:cubicBezTo>
                      <a:pt x="140" y="1563"/>
                      <a:pt x="446" y="2204"/>
                      <a:pt x="837" y="2428"/>
                    </a:cubicBezTo>
                    <a:cubicBezTo>
                      <a:pt x="1172" y="2121"/>
                      <a:pt x="1311" y="1423"/>
                      <a:pt x="1255" y="893"/>
                    </a:cubicBezTo>
                    <a:cubicBezTo>
                      <a:pt x="1172" y="391"/>
                      <a:pt x="921" y="224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0" name="Google Shape;21160;p57"/>
              <p:cNvSpPr/>
              <p:nvPr/>
            </p:nvSpPr>
            <p:spPr>
              <a:xfrm>
                <a:off x="7883375" y="3783375"/>
                <a:ext cx="86500" cy="42600"/>
              </a:xfrm>
              <a:custGeom>
                <a:rect b="b" l="l" r="r" t="t"/>
                <a:pathLst>
                  <a:path extrusionOk="0" h="1704" w="3460">
                    <a:moveTo>
                      <a:pt x="1340" y="0"/>
                    </a:moveTo>
                    <a:cubicBezTo>
                      <a:pt x="672" y="0"/>
                      <a:pt x="349" y="328"/>
                      <a:pt x="0" y="811"/>
                    </a:cubicBezTo>
                    <a:cubicBezTo>
                      <a:pt x="363" y="1341"/>
                      <a:pt x="670" y="1676"/>
                      <a:pt x="1395" y="1704"/>
                    </a:cubicBezTo>
                    <a:cubicBezTo>
                      <a:pt x="2121" y="1704"/>
                      <a:pt x="3069" y="1397"/>
                      <a:pt x="3460" y="894"/>
                    </a:cubicBezTo>
                    <a:cubicBezTo>
                      <a:pt x="3097" y="364"/>
                      <a:pt x="2149" y="2"/>
                      <a:pt x="1423" y="2"/>
                    </a:cubicBezTo>
                    <a:cubicBezTo>
                      <a:pt x="1395" y="1"/>
                      <a:pt x="1367" y="0"/>
                      <a:pt x="1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1" name="Google Shape;21161;p57"/>
              <p:cNvSpPr/>
              <p:nvPr/>
            </p:nvSpPr>
            <p:spPr>
              <a:xfrm>
                <a:off x="7891050" y="3839200"/>
                <a:ext cx="43950" cy="50250"/>
              </a:xfrm>
              <a:custGeom>
                <a:rect b="b" l="l" r="r" t="t"/>
                <a:pathLst>
                  <a:path extrusionOk="0" h="2010" w="1758">
                    <a:moveTo>
                      <a:pt x="223" y="1"/>
                    </a:moveTo>
                    <a:cubicBezTo>
                      <a:pt x="56" y="419"/>
                      <a:pt x="0" y="726"/>
                      <a:pt x="279" y="1145"/>
                    </a:cubicBezTo>
                    <a:cubicBezTo>
                      <a:pt x="586" y="1591"/>
                      <a:pt x="1144" y="2009"/>
                      <a:pt x="1590" y="2009"/>
                    </a:cubicBezTo>
                    <a:cubicBezTo>
                      <a:pt x="1758" y="1591"/>
                      <a:pt x="1563" y="893"/>
                      <a:pt x="1284" y="475"/>
                    </a:cubicBezTo>
                    <a:cubicBezTo>
                      <a:pt x="977" y="56"/>
                      <a:pt x="670" y="1"/>
                      <a:pt x="2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2" name="Google Shape;21162;p57"/>
              <p:cNvSpPr/>
              <p:nvPr/>
            </p:nvSpPr>
            <p:spPr>
              <a:xfrm>
                <a:off x="7881975" y="3758925"/>
                <a:ext cx="55125" cy="35000"/>
              </a:xfrm>
              <a:custGeom>
                <a:rect b="b" l="l" r="r" t="t"/>
                <a:pathLst>
                  <a:path extrusionOk="0" h="1400" w="2205">
                    <a:moveTo>
                      <a:pt x="1559" y="1"/>
                    </a:moveTo>
                    <a:cubicBezTo>
                      <a:pt x="1245" y="1"/>
                      <a:pt x="909" y="73"/>
                      <a:pt x="642" y="199"/>
                    </a:cubicBezTo>
                    <a:cubicBezTo>
                      <a:pt x="168" y="422"/>
                      <a:pt x="84" y="729"/>
                      <a:pt x="1" y="1147"/>
                    </a:cubicBezTo>
                    <a:cubicBezTo>
                      <a:pt x="234" y="1291"/>
                      <a:pt x="444" y="1400"/>
                      <a:pt x="691" y="1400"/>
                    </a:cubicBezTo>
                    <a:cubicBezTo>
                      <a:pt x="827" y="1400"/>
                      <a:pt x="975" y="1366"/>
                      <a:pt x="1144" y="1287"/>
                    </a:cubicBezTo>
                    <a:cubicBezTo>
                      <a:pt x="1591" y="1091"/>
                      <a:pt x="2121" y="589"/>
                      <a:pt x="2205" y="143"/>
                    </a:cubicBezTo>
                    <a:cubicBezTo>
                      <a:pt x="2033" y="45"/>
                      <a:pt x="1803" y="1"/>
                      <a:pt x="15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3" name="Google Shape;21163;p57"/>
              <p:cNvSpPr/>
              <p:nvPr/>
            </p:nvSpPr>
            <p:spPr>
              <a:xfrm>
                <a:off x="7741075" y="3611850"/>
                <a:ext cx="48150" cy="41700"/>
              </a:xfrm>
              <a:custGeom>
                <a:rect b="b" l="l" r="r" t="t"/>
                <a:pathLst>
                  <a:path extrusionOk="0" h="1668" w="1926">
                    <a:moveTo>
                      <a:pt x="1672" y="1"/>
                    </a:moveTo>
                    <a:cubicBezTo>
                      <a:pt x="1259" y="1"/>
                      <a:pt x="718" y="222"/>
                      <a:pt x="392" y="502"/>
                    </a:cubicBezTo>
                    <a:cubicBezTo>
                      <a:pt x="1" y="809"/>
                      <a:pt x="1" y="1143"/>
                      <a:pt x="29" y="1590"/>
                    </a:cubicBezTo>
                    <a:cubicBezTo>
                      <a:pt x="201" y="1636"/>
                      <a:pt x="359" y="1668"/>
                      <a:pt x="513" y="1668"/>
                    </a:cubicBezTo>
                    <a:cubicBezTo>
                      <a:pt x="733" y="1668"/>
                      <a:pt x="943" y="1603"/>
                      <a:pt x="1173" y="1422"/>
                    </a:cubicBezTo>
                    <a:cubicBezTo>
                      <a:pt x="1563" y="1088"/>
                      <a:pt x="1926" y="474"/>
                      <a:pt x="1898" y="27"/>
                    </a:cubicBezTo>
                    <a:cubicBezTo>
                      <a:pt x="1829" y="9"/>
                      <a:pt x="1753" y="1"/>
                      <a:pt x="16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4" name="Google Shape;21164;p57"/>
              <p:cNvSpPr/>
              <p:nvPr/>
            </p:nvSpPr>
            <p:spPr>
              <a:xfrm>
                <a:off x="7872900" y="3884600"/>
                <a:ext cx="47450" cy="43575"/>
              </a:xfrm>
              <a:custGeom>
                <a:rect b="b" l="l" r="r" t="t"/>
                <a:pathLst>
                  <a:path extrusionOk="0" h="1743" w="1898">
                    <a:moveTo>
                      <a:pt x="495" y="1"/>
                    </a:moveTo>
                    <a:cubicBezTo>
                      <a:pt x="360" y="1"/>
                      <a:pt x="218" y="24"/>
                      <a:pt x="57" y="54"/>
                    </a:cubicBezTo>
                    <a:cubicBezTo>
                      <a:pt x="1" y="500"/>
                      <a:pt x="1" y="807"/>
                      <a:pt x="364" y="1170"/>
                    </a:cubicBezTo>
                    <a:cubicBezTo>
                      <a:pt x="682" y="1489"/>
                      <a:pt x="1238" y="1743"/>
                      <a:pt x="1652" y="1743"/>
                    </a:cubicBezTo>
                    <a:cubicBezTo>
                      <a:pt x="1709" y="1743"/>
                      <a:pt x="1764" y="1738"/>
                      <a:pt x="1814" y="1728"/>
                    </a:cubicBezTo>
                    <a:cubicBezTo>
                      <a:pt x="1898" y="1309"/>
                      <a:pt x="1563" y="640"/>
                      <a:pt x="1201" y="305"/>
                    </a:cubicBezTo>
                    <a:cubicBezTo>
                      <a:pt x="951" y="73"/>
                      <a:pt x="735" y="1"/>
                      <a:pt x="4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5" name="Google Shape;21165;p57"/>
              <p:cNvSpPr/>
              <p:nvPr/>
            </p:nvSpPr>
            <p:spPr>
              <a:xfrm>
                <a:off x="7676925" y="3699725"/>
                <a:ext cx="67675" cy="61175"/>
              </a:xfrm>
              <a:custGeom>
                <a:rect b="b" l="l" r="r" t="t"/>
                <a:pathLst>
                  <a:path extrusionOk="0" h="2447" w="2707">
                    <a:moveTo>
                      <a:pt x="2363" y="1"/>
                    </a:moveTo>
                    <a:cubicBezTo>
                      <a:pt x="1765" y="1"/>
                      <a:pt x="990" y="373"/>
                      <a:pt x="530" y="809"/>
                    </a:cubicBezTo>
                    <a:cubicBezTo>
                      <a:pt x="0" y="1283"/>
                      <a:pt x="0" y="1757"/>
                      <a:pt x="84" y="2371"/>
                    </a:cubicBezTo>
                    <a:cubicBezTo>
                      <a:pt x="313" y="2413"/>
                      <a:pt x="523" y="2447"/>
                      <a:pt x="723" y="2447"/>
                    </a:cubicBezTo>
                    <a:cubicBezTo>
                      <a:pt x="1059" y="2447"/>
                      <a:pt x="1370" y="2351"/>
                      <a:pt x="1702" y="2036"/>
                    </a:cubicBezTo>
                    <a:cubicBezTo>
                      <a:pt x="2232" y="1534"/>
                      <a:pt x="2706" y="642"/>
                      <a:pt x="2623" y="28"/>
                    </a:cubicBezTo>
                    <a:cubicBezTo>
                      <a:pt x="2541" y="9"/>
                      <a:pt x="2454" y="1"/>
                      <a:pt x="2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6" name="Google Shape;21166;p57"/>
              <p:cNvSpPr/>
              <p:nvPr/>
            </p:nvSpPr>
            <p:spPr>
              <a:xfrm>
                <a:off x="7383275" y="3672550"/>
                <a:ext cx="54425" cy="35800"/>
              </a:xfrm>
              <a:custGeom>
                <a:rect b="b" l="l" r="r" t="t"/>
                <a:pathLst>
                  <a:path extrusionOk="0" h="1432" w="2177">
                    <a:moveTo>
                      <a:pt x="1608" y="1"/>
                    </a:moveTo>
                    <a:cubicBezTo>
                      <a:pt x="1266" y="1"/>
                      <a:pt x="888" y="85"/>
                      <a:pt x="614" y="222"/>
                    </a:cubicBezTo>
                    <a:cubicBezTo>
                      <a:pt x="140" y="445"/>
                      <a:pt x="57" y="780"/>
                      <a:pt x="1" y="1198"/>
                    </a:cubicBezTo>
                    <a:cubicBezTo>
                      <a:pt x="242" y="1336"/>
                      <a:pt x="452" y="1432"/>
                      <a:pt x="682" y="1432"/>
                    </a:cubicBezTo>
                    <a:cubicBezTo>
                      <a:pt x="824" y="1432"/>
                      <a:pt x="974" y="1395"/>
                      <a:pt x="1145" y="1310"/>
                    </a:cubicBezTo>
                    <a:cubicBezTo>
                      <a:pt x="1591" y="1059"/>
                      <a:pt x="2093" y="557"/>
                      <a:pt x="2177" y="110"/>
                    </a:cubicBezTo>
                    <a:cubicBezTo>
                      <a:pt x="2025" y="35"/>
                      <a:pt x="1824" y="1"/>
                      <a:pt x="16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7" name="Google Shape;21167;p57"/>
              <p:cNvSpPr/>
              <p:nvPr/>
            </p:nvSpPr>
            <p:spPr>
              <a:xfrm>
                <a:off x="7649025" y="3672500"/>
                <a:ext cx="38375" cy="56525"/>
              </a:xfrm>
              <a:custGeom>
                <a:rect b="b" l="l" r="r" t="t"/>
                <a:pathLst>
                  <a:path extrusionOk="0" h="2261" w="1535">
                    <a:moveTo>
                      <a:pt x="1284" y="1"/>
                    </a:moveTo>
                    <a:cubicBezTo>
                      <a:pt x="865" y="84"/>
                      <a:pt x="391" y="642"/>
                      <a:pt x="196" y="1117"/>
                    </a:cubicBezTo>
                    <a:cubicBezTo>
                      <a:pt x="0" y="1591"/>
                      <a:pt x="140" y="1898"/>
                      <a:pt x="391" y="2261"/>
                    </a:cubicBezTo>
                    <a:cubicBezTo>
                      <a:pt x="809" y="2149"/>
                      <a:pt x="1116" y="2037"/>
                      <a:pt x="1312" y="1563"/>
                    </a:cubicBezTo>
                    <a:cubicBezTo>
                      <a:pt x="1507" y="1089"/>
                      <a:pt x="1535" y="363"/>
                      <a:pt x="12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8" name="Google Shape;21168;p57"/>
              <p:cNvSpPr/>
              <p:nvPr/>
            </p:nvSpPr>
            <p:spPr>
              <a:xfrm>
                <a:off x="7331675" y="3675025"/>
                <a:ext cx="50925" cy="38400"/>
              </a:xfrm>
              <a:custGeom>
                <a:rect b="b" l="l" r="r" t="t"/>
                <a:pathLst>
                  <a:path extrusionOk="0" h="1536" w="2037">
                    <a:moveTo>
                      <a:pt x="1639" y="0"/>
                    </a:moveTo>
                    <a:cubicBezTo>
                      <a:pt x="1256" y="0"/>
                      <a:pt x="806" y="144"/>
                      <a:pt x="502" y="346"/>
                    </a:cubicBezTo>
                    <a:cubicBezTo>
                      <a:pt x="56" y="625"/>
                      <a:pt x="0" y="960"/>
                      <a:pt x="0" y="1406"/>
                    </a:cubicBezTo>
                    <a:cubicBezTo>
                      <a:pt x="202" y="1478"/>
                      <a:pt x="389" y="1536"/>
                      <a:pt x="580" y="1536"/>
                    </a:cubicBezTo>
                    <a:cubicBezTo>
                      <a:pt x="759" y="1536"/>
                      <a:pt x="942" y="1485"/>
                      <a:pt x="1144" y="1351"/>
                    </a:cubicBezTo>
                    <a:cubicBezTo>
                      <a:pt x="1590" y="1072"/>
                      <a:pt x="2009" y="514"/>
                      <a:pt x="2037" y="67"/>
                    </a:cubicBezTo>
                    <a:cubicBezTo>
                      <a:pt x="1922" y="21"/>
                      <a:pt x="1785" y="0"/>
                      <a:pt x="16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9" name="Google Shape;21169;p57"/>
              <p:cNvSpPr/>
              <p:nvPr/>
            </p:nvSpPr>
            <p:spPr>
              <a:xfrm>
                <a:off x="7353975" y="3724125"/>
                <a:ext cx="60725" cy="30000"/>
              </a:xfrm>
              <a:custGeom>
                <a:rect b="b" l="l" r="r" t="t"/>
                <a:pathLst>
                  <a:path extrusionOk="0" h="1200" w="2429">
                    <a:moveTo>
                      <a:pt x="977" y="0"/>
                    </a:moveTo>
                    <a:cubicBezTo>
                      <a:pt x="475" y="0"/>
                      <a:pt x="252" y="251"/>
                      <a:pt x="1" y="586"/>
                    </a:cubicBezTo>
                    <a:cubicBezTo>
                      <a:pt x="252" y="949"/>
                      <a:pt x="475" y="1200"/>
                      <a:pt x="1005" y="1200"/>
                    </a:cubicBezTo>
                    <a:cubicBezTo>
                      <a:pt x="1508" y="1200"/>
                      <a:pt x="2177" y="949"/>
                      <a:pt x="2428" y="586"/>
                    </a:cubicBezTo>
                    <a:cubicBezTo>
                      <a:pt x="2177" y="223"/>
                      <a:pt x="1508" y="0"/>
                      <a:pt x="9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0" name="Google Shape;21170;p57"/>
              <p:cNvSpPr/>
              <p:nvPr/>
            </p:nvSpPr>
            <p:spPr>
              <a:xfrm>
                <a:off x="5790950" y="4012350"/>
                <a:ext cx="84400" cy="43700"/>
              </a:xfrm>
              <a:custGeom>
                <a:rect b="b" l="l" r="r" t="t"/>
                <a:pathLst>
                  <a:path extrusionOk="0" h="1748" w="3376">
                    <a:moveTo>
                      <a:pt x="2239" y="0"/>
                    </a:moveTo>
                    <a:cubicBezTo>
                      <a:pt x="2119" y="0"/>
                      <a:pt x="1988" y="16"/>
                      <a:pt x="1842" y="49"/>
                    </a:cubicBezTo>
                    <a:cubicBezTo>
                      <a:pt x="1144" y="189"/>
                      <a:pt x="251" y="719"/>
                      <a:pt x="0" y="1277"/>
                    </a:cubicBezTo>
                    <a:cubicBezTo>
                      <a:pt x="356" y="1591"/>
                      <a:pt x="1010" y="1748"/>
                      <a:pt x="1609" y="1748"/>
                    </a:cubicBezTo>
                    <a:cubicBezTo>
                      <a:pt x="1808" y="1748"/>
                      <a:pt x="2002" y="1730"/>
                      <a:pt x="2176" y="1695"/>
                    </a:cubicBezTo>
                    <a:cubicBezTo>
                      <a:pt x="2902" y="1556"/>
                      <a:pt x="3125" y="1165"/>
                      <a:pt x="3376" y="580"/>
                    </a:cubicBezTo>
                    <a:cubicBezTo>
                      <a:pt x="3019" y="245"/>
                      <a:pt x="2716" y="0"/>
                      <a:pt x="22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1" name="Google Shape;21171;p57"/>
              <p:cNvSpPr/>
              <p:nvPr/>
            </p:nvSpPr>
            <p:spPr>
              <a:xfrm>
                <a:off x="5836275" y="3965075"/>
                <a:ext cx="47450" cy="43400"/>
              </a:xfrm>
              <a:custGeom>
                <a:rect b="b" l="l" r="r" t="t"/>
                <a:pathLst>
                  <a:path extrusionOk="0" h="1736" w="1898">
                    <a:moveTo>
                      <a:pt x="218" y="0"/>
                    </a:moveTo>
                    <a:cubicBezTo>
                      <a:pt x="161" y="0"/>
                      <a:pt x="107" y="5"/>
                      <a:pt x="56" y="15"/>
                    </a:cubicBezTo>
                    <a:cubicBezTo>
                      <a:pt x="1" y="462"/>
                      <a:pt x="335" y="1103"/>
                      <a:pt x="698" y="1438"/>
                    </a:cubicBezTo>
                    <a:cubicBezTo>
                      <a:pt x="937" y="1660"/>
                      <a:pt x="1144" y="1736"/>
                      <a:pt x="1371" y="1736"/>
                    </a:cubicBezTo>
                    <a:cubicBezTo>
                      <a:pt x="1516" y="1736"/>
                      <a:pt x="1668" y="1705"/>
                      <a:pt x="1842" y="1661"/>
                    </a:cubicBezTo>
                    <a:cubicBezTo>
                      <a:pt x="1898" y="1243"/>
                      <a:pt x="1898" y="908"/>
                      <a:pt x="1507" y="573"/>
                    </a:cubicBezTo>
                    <a:cubicBezTo>
                      <a:pt x="1188" y="255"/>
                      <a:pt x="632" y="0"/>
                      <a:pt x="21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2" name="Google Shape;21172;p57"/>
              <p:cNvSpPr/>
              <p:nvPr/>
            </p:nvSpPr>
            <p:spPr>
              <a:xfrm>
                <a:off x="5828600" y="4060625"/>
                <a:ext cx="48850" cy="40525"/>
              </a:xfrm>
              <a:custGeom>
                <a:rect b="b" l="l" r="r" t="t"/>
                <a:pathLst>
                  <a:path extrusionOk="0" h="1621" w="1954">
                    <a:moveTo>
                      <a:pt x="1407" y="1"/>
                    </a:moveTo>
                    <a:cubicBezTo>
                      <a:pt x="1210" y="1"/>
                      <a:pt x="1018" y="61"/>
                      <a:pt x="810" y="239"/>
                    </a:cubicBezTo>
                    <a:cubicBezTo>
                      <a:pt x="391" y="546"/>
                      <a:pt x="1" y="1132"/>
                      <a:pt x="1" y="1578"/>
                    </a:cubicBezTo>
                    <a:cubicBezTo>
                      <a:pt x="88" y="1607"/>
                      <a:pt x="188" y="1620"/>
                      <a:pt x="295" y="1620"/>
                    </a:cubicBezTo>
                    <a:cubicBezTo>
                      <a:pt x="699" y="1620"/>
                      <a:pt x="1204" y="1430"/>
                      <a:pt x="1535" y="1187"/>
                    </a:cubicBezTo>
                    <a:cubicBezTo>
                      <a:pt x="1926" y="880"/>
                      <a:pt x="1954" y="546"/>
                      <a:pt x="1954" y="99"/>
                    </a:cubicBezTo>
                    <a:cubicBezTo>
                      <a:pt x="1758" y="47"/>
                      <a:pt x="1580" y="1"/>
                      <a:pt x="14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3" name="Google Shape;21173;p57"/>
              <p:cNvSpPr/>
              <p:nvPr/>
            </p:nvSpPr>
            <p:spPr>
              <a:xfrm>
                <a:off x="5852325" y="4120800"/>
                <a:ext cx="45350" cy="48325"/>
              </a:xfrm>
              <a:custGeom>
                <a:rect b="b" l="l" r="r" t="t"/>
                <a:pathLst>
                  <a:path extrusionOk="0" h="1933" w="1814">
                    <a:moveTo>
                      <a:pt x="1406" y="0"/>
                    </a:moveTo>
                    <a:cubicBezTo>
                      <a:pt x="1069" y="0"/>
                      <a:pt x="809" y="78"/>
                      <a:pt x="530" y="426"/>
                    </a:cubicBezTo>
                    <a:cubicBezTo>
                      <a:pt x="223" y="817"/>
                      <a:pt x="0" y="1514"/>
                      <a:pt x="140" y="1933"/>
                    </a:cubicBezTo>
                    <a:cubicBezTo>
                      <a:pt x="586" y="1933"/>
                      <a:pt x="1172" y="1542"/>
                      <a:pt x="1507" y="1152"/>
                    </a:cubicBezTo>
                    <a:cubicBezTo>
                      <a:pt x="1814" y="733"/>
                      <a:pt x="1758" y="426"/>
                      <a:pt x="1618" y="8"/>
                    </a:cubicBezTo>
                    <a:cubicBezTo>
                      <a:pt x="1544" y="3"/>
                      <a:pt x="1474" y="0"/>
                      <a:pt x="14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4" name="Google Shape;21174;p57"/>
              <p:cNvSpPr/>
              <p:nvPr/>
            </p:nvSpPr>
            <p:spPr>
              <a:xfrm>
                <a:off x="5813950" y="3912000"/>
                <a:ext cx="52350" cy="37500"/>
              </a:xfrm>
              <a:custGeom>
                <a:rect b="b" l="l" r="r" t="t"/>
                <a:pathLst>
                  <a:path extrusionOk="0" h="1500" w="2094">
                    <a:moveTo>
                      <a:pt x="441" y="1"/>
                    </a:moveTo>
                    <a:cubicBezTo>
                      <a:pt x="279" y="1"/>
                      <a:pt x="127" y="23"/>
                      <a:pt x="1" y="74"/>
                    </a:cubicBezTo>
                    <a:cubicBezTo>
                      <a:pt x="29" y="520"/>
                      <a:pt x="503" y="1078"/>
                      <a:pt x="922" y="1329"/>
                    </a:cubicBezTo>
                    <a:cubicBezTo>
                      <a:pt x="1118" y="1452"/>
                      <a:pt x="1287" y="1499"/>
                      <a:pt x="1451" y="1499"/>
                    </a:cubicBezTo>
                    <a:cubicBezTo>
                      <a:pt x="1660" y="1499"/>
                      <a:pt x="1859" y="1423"/>
                      <a:pt x="2093" y="1329"/>
                    </a:cubicBezTo>
                    <a:cubicBezTo>
                      <a:pt x="2065" y="883"/>
                      <a:pt x="1982" y="576"/>
                      <a:pt x="1563" y="297"/>
                    </a:cubicBezTo>
                    <a:cubicBezTo>
                      <a:pt x="1251" y="122"/>
                      <a:pt x="817" y="1"/>
                      <a:pt x="4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5" name="Google Shape;21175;p57"/>
              <p:cNvSpPr/>
              <p:nvPr/>
            </p:nvSpPr>
            <p:spPr>
              <a:xfrm>
                <a:off x="5730950" y="4318375"/>
                <a:ext cx="55825" cy="78150"/>
              </a:xfrm>
              <a:custGeom>
                <a:rect b="b" l="l" r="r" t="t"/>
                <a:pathLst>
                  <a:path extrusionOk="0" h="3126" w="2233">
                    <a:moveTo>
                      <a:pt x="308" y="0"/>
                    </a:moveTo>
                    <a:cubicBezTo>
                      <a:pt x="1" y="558"/>
                      <a:pt x="85" y="1563"/>
                      <a:pt x="391" y="2232"/>
                    </a:cubicBezTo>
                    <a:cubicBezTo>
                      <a:pt x="698" y="2874"/>
                      <a:pt x="1145" y="3013"/>
                      <a:pt x="1758" y="3125"/>
                    </a:cubicBezTo>
                    <a:cubicBezTo>
                      <a:pt x="2065" y="2595"/>
                      <a:pt x="2233" y="2176"/>
                      <a:pt x="1926" y="1507"/>
                    </a:cubicBezTo>
                    <a:cubicBezTo>
                      <a:pt x="1647" y="865"/>
                      <a:pt x="922" y="112"/>
                      <a:pt x="3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6" name="Google Shape;21176;p57"/>
              <p:cNvSpPr/>
              <p:nvPr/>
            </p:nvSpPr>
            <p:spPr>
              <a:xfrm>
                <a:off x="5788850" y="4345575"/>
                <a:ext cx="41875" cy="53025"/>
              </a:xfrm>
              <a:custGeom>
                <a:rect b="b" l="l" r="r" t="t"/>
                <a:pathLst>
                  <a:path extrusionOk="0" h="2121" w="1675">
                    <a:moveTo>
                      <a:pt x="1479" y="0"/>
                    </a:moveTo>
                    <a:lnTo>
                      <a:pt x="1479" y="0"/>
                    </a:lnTo>
                    <a:cubicBezTo>
                      <a:pt x="1061" y="56"/>
                      <a:pt x="503" y="530"/>
                      <a:pt x="252" y="977"/>
                    </a:cubicBezTo>
                    <a:cubicBezTo>
                      <a:pt x="0" y="1423"/>
                      <a:pt x="112" y="1730"/>
                      <a:pt x="279" y="2121"/>
                    </a:cubicBezTo>
                    <a:cubicBezTo>
                      <a:pt x="726" y="2093"/>
                      <a:pt x="1033" y="2009"/>
                      <a:pt x="1284" y="1563"/>
                    </a:cubicBezTo>
                    <a:cubicBezTo>
                      <a:pt x="1535" y="1116"/>
                      <a:pt x="1674" y="419"/>
                      <a:pt x="14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7" name="Google Shape;21177;p57"/>
              <p:cNvSpPr/>
              <p:nvPr/>
            </p:nvSpPr>
            <p:spPr>
              <a:xfrm>
                <a:off x="5691900" y="4367225"/>
                <a:ext cx="48850" cy="41900"/>
              </a:xfrm>
              <a:custGeom>
                <a:rect b="b" l="l" r="r" t="t"/>
                <a:pathLst>
                  <a:path extrusionOk="0" h="1676" w="1954">
                    <a:moveTo>
                      <a:pt x="280" y="0"/>
                    </a:moveTo>
                    <a:cubicBezTo>
                      <a:pt x="201" y="0"/>
                      <a:pt x="125" y="9"/>
                      <a:pt x="56" y="27"/>
                    </a:cubicBezTo>
                    <a:cubicBezTo>
                      <a:pt x="1" y="474"/>
                      <a:pt x="391" y="1087"/>
                      <a:pt x="782" y="1422"/>
                    </a:cubicBezTo>
                    <a:cubicBezTo>
                      <a:pt x="1003" y="1612"/>
                      <a:pt x="1197" y="1676"/>
                      <a:pt x="1405" y="1676"/>
                    </a:cubicBezTo>
                    <a:cubicBezTo>
                      <a:pt x="1564" y="1676"/>
                      <a:pt x="1732" y="1638"/>
                      <a:pt x="1926" y="1590"/>
                    </a:cubicBezTo>
                    <a:cubicBezTo>
                      <a:pt x="1953" y="1143"/>
                      <a:pt x="1926" y="836"/>
                      <a:pt x="1535" y="501"/>
                    </a:cubicBezTo>
                    <a:cubicBezTo>
                      <a:pt x="1209" y="222"/>
                      <a:pt x="687" y="0"/>
                      <a:pt x="2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8" name="Google Shape;21178;p57"/>
              <p:cNvSpPr/>
              <p:nvPr/>
            </p:nvSpPr>
            <p:spPr>
              <a:xfrm>
                <a:off x="5631925" y="4406200"/>
                <a:ext cx="55825" cy="35000"/>
              </a:xfrm>
              <a:custGeom>
                <a:rect b="b" l="l" r="r" t="t"/>
                <a:pathLst>
                  <a:path extrusionOk="0" h="1400" w="2233">
                    <a:moveTo>
                      <a:pt x="655" y="0"/>
                    </a:moveTo>
                    <a:cubicBezTo>
                      <a:pt x="407" y="0"/>
                      <a:pt x="171" y="44"/>
                      <a:pt x="0" y="142"/>
                    </a:cubicBezTo>
                    <a:cubicBezTo>
                      <a:pt x="84" y="588"/>
                      <a:pt x="614" y="1091"/>
                      <a:pt x="1088" y="1286"/>
                    </a:cubicBezTo>
                    <a:cubicBezTo>
                      <a:pt x="1257" y="1366"/>
                      <a:pt x="1402" y="1399"/>
                      <a:pt x="1535" y="1399"/>
                    </a:cubicBezTo>
                    <a:cubicBezTo>
                      <a:pt x="1776" y="1399"/>
                      <a:pt x="1981" y="1290"/>
                      <a:pt x="2232" y="1146"/>
                    </a:cubicBezTo>
                    <a:cubicBezTo>
                      <a:pt x="2148" y="728"/>
                      <a:pt x="2037" y="421"/>
                      <a:pt x="1563" y="198"/>
                    </a:cubicBezTo>
                    <a:cubicBezTo>
                      <a:pt x="1312" y="73"/>
                      <a:pt x="973" y="0"/>
                      <a:pt x="6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9" name="Google Shape;21179;p57"/>
              <p:cNvSpPr/>
              <p:nvPr/>
            </p:nvSpPr>
            <p:spPr>
              <a:xfrm>
                <a:off x="5841850" y="4311400"/>
                <a:ext cx="36300" cy="57900"/>
              </a:xfrm>
              <a:custGeom>
                <a:rect b="b" l="l" r="r" t="t"/>
                <a:pathLst>
                  <a:path extrusionOk="0" h="2316" w="1452">
                    <a:moveTo>
                      <a:pt x="1173" y="0"/>
                    </a:moveTo>
                    <a:cubicBezTo>
                      <a:pt x="754" y="112"/>
                      <a:pt x="308" y="698"/>
                      <a:pt x="140" y="1172"/>
                    </a:cubicBezTo>
                    <a:cubicBezTo>
                      <a:pt x="1" y="1674"/>
                      <a:pt x="168" y="1953"/>
                      <a:pt x="419" y="2316"/>
                    </a:cubicBezTo>
                    <a:cubicBezTo>
                      <a:pt x="838" y="2176"/>
                      <a:pt x="1145" y="2037"/>
                      <a:pt x="1284" y="1563"/>
                    </a:cubicBezTo>
                    <a:cubicBezTo>
                      <a:pt x="1452" y="1060"/>
                      <a:pt x="1424" y="335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0" name="Google Shape;21180;p57"/>
              <p:cNvSpPr/>
              <p:nvPr/>
            </p:nvSpPr>
            <p:spPr>
              <a:xfrm>
                <a:off x="6367750" y="3955275"/>
                <a:ext cx="76750" cy="50425"/>
              </a:xfrm>
              <a:custGeom>
                <a:rect b="b" l="l" r="r" t="t"/>
                <a:pathLst>
                  <a:path extrusionOk="0" h="2017" w="3070">
                    <a:moveTo>
                      <a:pt x="2126" y="0"/>
                    </a:moveTo>
                    <a:cubicBezTo>
                      <a:pt x="1920" y="0"/>
                      <a:pt x="1700" y="54"/>
                      <a:pt x="1451" y="184"/>
                    </a:cubicBezTo>
                    <a:cubicBezTo>
                      <a:pt x="810" y="519"/>
                      <a:pt x="84" y="1244"/>
                      <a:pt x="1" y="1858"/>
                    </a:cubicBezTo>
                    <a:cubicBezTo>
                      <a:pt x="218" y="1967"/>
                      <a:pt x="503" y="2016"/>
                      <a:pt x="808" y="2016"/>
                    </a:cubicBezTo>
                    <a:cubicBezTo>
                      <a:pt x="1286" y="2016"/>
                      <a:pt x="1813" y="1895"/>
                      <a:pt x="2205" y="1691"/>
                    </a:cubicBezTo>
                    <a:cubicBezTo>
                      <a:pt x="2846" y="1384"/>
                      <a:pt x="2986" y="937"/>
                      <a:pt x="3070" y="324"/>
                    </a:cubicBezTo>
                    <a:cubicBezTo>
                      <a:pt x="2745" y="136"/>
                      <a:pt x="2452" y="0"/>
                      <a:pt x="2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1" name="Google Shape;21181;p57"/>
              <p:cNvSpPr/>
              <p:nvPr/>
            </p:nvSpPr>
            <p:spPr>
              <a:xfrm>
                <a:off x="6392175" y="3910825"/>
                <a:ext cx="53725" cy="36100"/>
              </a:xfrm>
              <a:custGeom>
                <a:rect b="b" l="l" r="r" t="t"/>
                <a:pathLst>
                  <a:path extrusionOk="0" h="1444" w="2149">
                    <a:moveTo>
                      <a:pt x="547" y="1"/>
                    </a:moveTo>
                    <a:cubicBezTo>
                      <a:pt x="339" y="1"/>
                      <a:pt x="146" y="37"/>
                      <a:pt x="0" y="121"/>
                    </a:cubicBezTo>
                    <a:cubicBezTo>
                      <a:pt x="56" y="539"/>
                      <a:pt x="558" y="1069"/>
                      <a:pt x="1005" y="1321"/>
                    </a:cubicBezTo>
                    <a:cubicBezTo>
                      <a:pt x="1179" y="1408"/>
                      <a:pt x="1332" y="1444"/>
                      <a:pt x="1477" y="1444"/>
                    </a:cubicBezTo>
                    <a:cubicBezTo>
                      <a:pt x="1703" y="1444"/>
                      <a:pt x="1910" y="1356"/>
                      <a:pt x="2148" y="1237"/>
                    </a:cubicBezTo>
                    <a:cubicBezTo>
                      <a:pt x="2093" y="818"/>
                      <a:pt x="2009" y="484"/>
                      <a:pt x="1563" y="260"/>
                    </a:cubicBezTo>
                    <a:cubicBezTo>
                      <a:pt x="1283" y="103"/>
                      <a:pt x="895" y="1"/>
                      <a:pt x="5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2" name="Google Shape;21182;p57"/>
              <p:cNvSpPr/>
              <p:nvPr/>
            </p:nvSpPr>
            <p:spPr>
              <a:xfrm>
                <a:off x="6415175" y="3998025"/>
                <a:ext cx="45375" cy="47700"/>
              </a:xfrm>
              <a:custGeom>
                <a:rect b="b" l="l" r="r" t="t"/>
                <a:pathLst>
                  <a:path extrusionOk="0" h="1908" w="1815">
                    <a:moveTo>
                      <a:pt x="1402" y="1"/>
                    </a:moveTo>
                    <a:cubicBezTo>
                      <a:pt x="1068" y="1"/>
                      <a:pt x="813" y="75"/>
                      <a:pt x="559" y="399"/>
                    </a:cubicBezTo>
                    <a:cubicBezTo>
                      <a:pt x="224" y="818"/>
                      <a:pt x="1" y="1487"/>
                      <a:pt x="112" y="1906"/>
                    </a:cubicBezTo>
                    <a:cubicBezTo>
                      <a:pt x="128" y="1907"/>
                      <a:pt x="143" y="1907"/>
                      <a:pt x="158" y="1907"/>
                    </a:cubicBezTo>
                    <a:cubicBezTo>
                      <a:pt x="600" y="1907"/>
                      <a:pt x="1183" y="1530"/>
                      <a:pt x="1479" y="1153"/>
                    </a:cubicBezTo>
                    <a:cubicBezTo>
                      <a:pt x="1814" y="734"/>
                      <a:pt x="1758" y="427"/>
                      <a:pt x="1619" y="9"/>
                    </a:cubicBezTo>
                    <a:cubicBezTo>
                      <a:pt x="1543" y="4"/>
                      <a:pt x="1471" y="1"/>
                      <a:pt x="14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3" name="Google Shape;21183;p57"/>
              <p:cNvSpPr/>
              <p:nvPr/>
            </p:nvSpPr>
            <p:spPr>
              <a:xfrm>
                <a:off x="6456325" y="4049150"/>
                <a:ext cx="38400" cy="56525"/>
              </a:xfrm>
              <a:custGeom>
                <a:rect b="b" l="l" r="r" t="t"/>
                <a:pathLst>
                  <a:path extrusionOk="0" h="2261" w="1536">
                    <a:moveTo>
                      <a:pt x="1173" y="0"/>
                    </a:moveTo>
                    <a:cubicBezTo>
                      <a:pt x="726" y="112"/>
                      <a:pt x="419" y="223"/>
                      <a:pt x="224" y="698"/>
                    </a:cubicBezTo>
                    <a:cubicBezTo>
                      <a:pt x="29" y="1172"/>
                      <a:pt x="1" y="1870"/>
                      <a:pt x="224" y="2260"/>
                    </a:cubicBezTo>
                    <a:cubicBezTo>
                      <a:pt x="670" y="2149"/>
                      <a:pt x="1145" y="1618"/>
                      <a:pt x="1340" y="1144"/>
                    </a:cubicBezTo>
                    <a:cubicBezTo>
                      <a:pt x="1535" y="670"/>
                      <a:pt x="1396" y="391"/>
                      <a:pt x="1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4" name="Google Shape;21184;p57"/>
              <p:cNvSpPr/>
              <p:nvPr/>
            </p:nvSpPr>
            <p:spPr>
              <a:xfrm>
                <a:off x="6355900" y="3863175"/>
                <a:ext cx="58600" cy="32400"/>
              </a:xfrm>
              <a:custGeom>
                <a:rect b="b" l="l" r="r" t="t"/>
                <a:pathLst>
                  <a:path extrusionOk="0" h="1296" w="2344">
                    <a:moveTo>
                      <a:pt x="1001" y="0"/>
                    </a:moveTo>
                    <a:cubicBezTo>
                      <a:pt x="627" y="0"/>
                      <a:pt x="237" y="87"/>
                      <a:pt x="0" y="269"/>
                    </a:cubicBezTo>
                    <a:cubicBezTo>
                      <a:pt x="168" y="660"/>
                      <a:pt x="754" y="1078"/>
                      <a:pt x="1228" y="1246"/>
                    </a:cubicBezTo>
                    <a:cubicBezTo>
                      <a:pt x="1352" y="1280"/>
                      <a:pt x="1462" y="1296"/>
                      <a:pt x="1563" y="1296"/>
                    </a:cubicBezTo>
                    <a:cubicBezTo>
                      <a:pt x="1871" y="1296"/>
                      <a:pt x="2092" y="1149"/>
                      <a:pt x="2344" y="939"/>
                    </a:cubicBezTo>
                    <a:cubicBezTo>
                      <a:pt x="2204" y="520"/>
                      <a:pt x="2065" y="213"/>
                      <a:pt x="1563" y="74"/>
                    </a:cubicBezTo>
                    <a:cubicBezTo>
                      <a:pt x="1397" y="25"/>
                      <a:pt x="1202" y="0"/>
                      <a:pt x="10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5" name="Google Shape;21185;p57"/>
              <p:cNvSpPr/>
              <p:nvPr/>
            </p:nvSpPr>
            <p:spPr>
              <a:xfrm>
                <a:off x="6182925" y="4501525"/>
                <a:ext cx="50950" cy="33075"/>
              </a:xfrm>
              <a:custGeom>
                <a:rect b="b" l="l" r="r" t="t"/>
                <a:pathLst>
                  <a:path extrusionOk="0" h="1323" w="2038">
                    <a:moveTo>
                      <a:pt x="1417" y="0"/>
                    </a:moveTo>
                    <a:cubicBezTo>
                      <a:pt x="1282" y="0"/>
                      <a:pt x="1140" y="36"/>
                      <a:pt x="977" y="123"/>
                    </a:cubicBezTo>
                    <a:cubicBezTo>
                      <a:pt x="531" y="347"/>
                      <a:pt x="84" y="821"/>
                      <a:pt x="0" y="1211"/>
                    </a:cubicBezTo>
                    <a:cubicBezTo>
                      <a:pt x="145" y="1289"/>
                      <a:pt x="337" y="1323"/>
                      <a:pt x="543" y="1323"/>
                    </a:cubicBezTo>
                    <a:cubicBezTo>
                      <a:pt x="856" y="1323"/>
                      <a:pt x="1199" y="1245"/>
                      <a:pt x="1451" y="1128"/>
                    </a:cubicBezTo>
                    <a:cubicBezTo>
                      <a:pt x="1898" y="905"/>
                      <a:pt x="1981" y="626"/>
                      <a:pt x="2037" y="207"/>
                    </a:cubicBezTo>
                    <a:cubicBezTo>
                      <a:pt x="1816" y="88"/>
                      <a:pt x="1626" y="0"/>
                      <a:pt x="1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6" name="Google Shape;21186;p57"/>
              <p:cNvSpPr/>
              <p:nvPr/>
            </p:nvSpPr>
            <p:spPr>
              <a:xfrm>
                <a:off x="6198975" y="4472450"/>
                <a:ext cx="35575" cy="23725"/>
              </a:xfrm>
              <a:custGeom>
                <a:rect b="b" l="l" r="r" t="t"/>
                <a:pathLst>
                  <a:path extrusionOk="0" h="949" w="1423">
                    <a:moveTo>
                      <a:pt x="346" y="1"/>
                    </a:moveTo>
                    <a:cubicBezTo>
                      <a:pt x="219" y="1"/>
                      <a:pt x="99" y="19"/>
                      <a:pt x="0" y="59"/>
                    </a:cubicBezTo>
                    <a:cubicBezTo>
                      <a:pt x="56" y="366"/>
                      <a:pt x="363" y="700"/>
                      <a:pt x="670" y="868"/>
                    </a:cubicBezTo>
                    <a:cubicBezTo>
                      <a:pt x="794" y="924"/>
                      <a:pt x="899" y="949"/>
                      <a:pt x="998" y="949"/>
                    </a:cubicBezTo>
                    <a:cubicBezTo>
                      <a:pt x="1143" y="949"/>
                      <a:pt x="1273" y="895"/>
                      <a:pt x="1423" y="812"/>
                    </a:cubicBezTo>
                    <a:cubicBezTo>
                      <a:pt x="1395" y="533"/>
                      <a:pt x="1339" y="338"/>
                      <a:pt x="1032" y="170"/>
                    </a:cubicBezTo>
                    <a:cubicBezTo>
                      <a:pt x="834" y="62"/>
                      <a:pt x="578" y="1"/>
                      <a:pt x="3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7" name="Google Shape;21187;p57"/>
              <p:cNvSpPr/>
              <p:nvPr/>
            </p:nvSpPr>
            <p:spPr>
              <a:xfrm>
                <a:off x="6214300" y="4529500"/>
                <a:ext cx="30025" cy="31625"/>
              </a:xfrm>
              <a:custGeom>
                <a:rect b="b" l="l" r="r" t="t"/>
                <a:pathLst>
                  <a:path extrusionOk="0" h="1265" w="1201">
                    <a:moveTo>
                      <a:pt x="905" y="0"/>
                    </a:moveTo>
                    <a:cubicBezTo>
                      <a:pt x="697" y="0"/>
                      <a:pt x="521" y="57"/>
                      <a:pt x="364" y="260"/>
                    </a:cubicBezTo>
                    <a:cubicBezTo>
                      <a:pt x="140" y="539"/>
                      <a:pt x="1" y="985"/>
                      <a:pt x="85" y="1264"/>
                    </a:cubicBezTo>
                    <a:cubicBezTo>
                      <a:pt x="364" y="1264"/>
                      <a:pt x="782" y="1013"/>
                      <a:pt x="977" y="762"/>
                    </a:cubicBezTo>
                    <a:cubicBezTo>
                      <a:pt x="1201" y="483"/>
                      <a:pt x="1145" y="288"/>
                      <a:pt x="1061" y="9"/>
                    </a:cubicBezTo>
                    <a:cubicBezTo>
                      <a:pt x="1007" y="3"/>
                      <a:pt x="955" y="0"/>
                      <a:pt x="9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8" name="Google Shape;21188;p57"/>
              <p:cNvSpPr/>
              <p:nvPr/>
            </p:nvSpPr>
            <p:spPr>
              <a:xfrm>
                <a:off x="6284050" y="4557600"/>
                <a:ext cx="25150" cy="36300"/>
              </a:xfrm>
              <a:custGeom>
                <a:rect b="b" l="l" r="r" t="t"/>
                <a:pathLst>
                  <a:path extrusionOk="0" h="1452" w="1006">
                    <a:moveTo>
                      <a:pt x="754" y="1"/>
                    </a:moveTo>
                    <a:cubicBezTo>
                      <a:pt x="475" y="57"/>
                      <a:pt x="280" y="112"/>
                      <a:pt x="140" y="447"/>
                    </a:cubicBezTo>
                    <a:cubicBezTo>
                      <a:pt x="29" y="754"/>
                      <a:pt x="1" y="1228"/>
                      <a:pt x="140" y="1451"/>
                    </a:cubicBezTo>
                    <a:cubicBezTo>
                      <a:pt x="419" y="1396"/>
                      <a:pt x="754" y="1033"/>
                      <a:pt x="866" y="726"/>
                    </a:cubicBezTo>
                    <a:cubicBezTo>
                      <a:pt x="1005" y="419"/>
                      <a:pt x="921" y="224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9" name="Google Shape;21189;p57"/>
              <p:cNvSpPr/>
              <p:nvPr/>
            </p:nvSpPr>
            <p:spPr>
              <a:xfrm>
                <a:off x="6150150" y="4358575"/>
                <a:ext cx="38375" cy="21200"/>
              </a:xfrm>
              <a:custGeom>
                <a:rect b="b" l="l" r="r" t="t"/>
                <a:pathLst>
                  <a:path extrusionOk="0" h="848" w="1535">
                    <a:moveTo>
                      <a:pt x="599" y="1"/>
                    </a:moveTo>
                    <a:cubicBezTo>
                      <a:pt x="370" y="1"/>
                      <a:pt x="137" y="58"/>
                      <a:pt x="0" y="178"/>
                    </a:cubicBezTo>
                    <a:cubicBezTo>
                      <a:pt x="84" y="457"/>
                      <a:pt x="474" y="736"/>
                      <a:pt x="781" y="820"/>
                    </a:cubicBezTo>
                    <a:cubicBezTo>
                      <a:pt x="860" y="839"/>
                      <a:pt x="929" y="848"/>
                      <a:pt x="992" y="848"/>
                    </a:cubicBezTo>
                    <a:cubicBezTo>
                      <a:pt x="1199" y="848"/>
                      <a:pt x="1342" y="753"/>
                      <a:pt x="1535" y="624"/>
                    </a:cubicBezTo>
                    <a:cubicBezTo>
                      <a:pt x="1423" y="345"/>
                      <a:pt x="1339" y="150"/>
                      <a:pt x="1005" y="66"/>
                    </a:cubicBezTo>
                    <a:cubicBezTo>
                      <a:pt x="886" y="23"/>
                      <a:pt x="743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0" name="Google Shape;21190;p57"/>
              <p:cNvSpPr/>
              <p:nvPr/>
            </p:nvSpPr>
            <p:spPr>
              <a:xfrm>
                <a:off x="5622850" y="4545200"/>
                <a:ext cx="57925" cy="32950"/>
              </a:xfrm>
              <a:custGeom>
                <a:rect b="b" l="l" r="r" t="t"/>
                <a:pathLst>
                  <a:path extrusionOk="0" h="1318" w="2317">
                    <a:moveTo>
                      <a:pt x="1432" y="1"/>
                    </a:moveTo>
                    <a:cubicBezTo>
                      <a:pt x="1192" y="1"/>
                      <a:pt x="951" y="36"/>
                      <a:pt x="754" y="106"/>
                    </a:cubicBezTo>
                    <a:cubicBezTo>
                      <a:pt x="252" y="274"/>
                      <a:pt x="140" y="580"/>
                      <a:pt x="0" y="999"/>
                    </a:cubicBezTo>
                    <a:cubicBezTo>
                      <a:pt x="262" y="1180"/>
                      <a:pt x="480" y="1317"/>
                      <a:pt x="769" y="1317"/>
                    </a:cubicBezTo>
                    <a:cubicBezTo>
                      <a:pt x="881" y="1317"/>
                      <a:pt x="1004" y="1297"/>
                      <a:pt x="1144" y="1250"/>
                    </a:cubicBezTo>
                    <a:cubicBezTo>
                      <a:pt x="1619" y="1083"/>
                      <a:pt x="2177" y="636"/>
                      <a:pt x="2316" y="218"/>
                    </a:cubicBezTo>
                    <a:cubicBezTo>
                      <a:pt x="2104" y="71"/>
                      <a:pt x="1769" y="1"/>
                      <a:pt x="14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1" name="Google Shape;21191;p57"/>
              <p:cNvSpPr/>
              <p:nvPr/>
            </p:nvSpPr>
            <p:spPr>
              <a:xfrm>
                <a:off x="5530075" y="4114700"/>
                <a:ext cx="30725" cy="50250"/>
              </a:xfrm>
              <a:custGeom>
                <a:rect b="b" l="l" r="r" t="t"/>
                <a:pathLst>
                  <a:path extrusionOk="0" h="2010" w="1229">
                    <a:moveTo>
                      <a:pt x="977" y="1"/>
                    </a:moveTo>
                    <a:cubicBezTo>
                      <a:pt x="615" y="140"/>
                      <a:pt x="252" y="615"/>
                      <a:pt x="113" y="1061"/>
                    </a:cubicBezTo>
                    <a:cubicBezTo>
                      <a:pt x="1" y="1479"/>
                      <a:pt x="140" y="1703"/>
                      <a:pt x="364" y="2010"/>
                    </a:cubicBezTo>
                    <a:cubicBezTo>
                      <a:pt x="726" y="1898"/>
                      <a:pt x="977" y="1758"/>
                      <a:pt x="1089" y="1340"/>
                    </a:cubicBezTo>
                    <a:cubicBezTo>
                      <a:pt x="1228" y="921"/>
                      <a:pt x="1201" y="308"/>
                      <a:pt x="9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2" name="Google Shape;21192;p57"/>
              <p:cNvSpPr/>
              <p:nvPr/>
            </p:nvSpPr>
            <p:spPr>
              <a:xfrm>
                <a:off x="5613075" y="4495375"/>
                <a:ext cx="46075" cy="46175"/>
              </a:xfrm>
              <a:custGeom>
                <a:rect b="b" l="l" r="r" t="t"/>
                <a:pathLst>
                  <a:path extrusionOk="0" h="1847" w="1843">
                    <a:moveTo>
                      <a:pt x="1664" y="1"/>
                    </a:moveTo>
                    <a:cubicBezTo>
                      <a:pt x="1229" y="1"/>
                      <a:pt x="673" y="339"/>
                      <a:pt x="336" y="676"/>
                    </a:cubicBezTo>
                    <a:cubicBezTo>
                      <a:pt x="1" y="1067"/>
                      <a:pt x="29" y="1402"/>
                      <a:pt x="113" y="1820"/>
                    </a:cubicBezTo>
                    <a:cubicBezTo>
                      <a:pt x="235" y="1835"/>
                      <a:pt x="349" y="1847"/>
                      <a:pt x="457" y="1847"/>
                    </a:cubicBezTo>
                    <a:cubicBezTo>
                      <a:pt x="743" y="1847"/>
                      <a:pt x="986" y="1769"/>
                      <a:pt x="1228" y="1485"/>
                    </a:cubicBezTo>
                    <a:cubicBezTo>
                      <a:pt x="1563" y="1123"/>
                      <a:pt x="1842" y="453"/>
                      <a:pt x="1759" y="7"/>
                    </a:cubicBezTo>
                    <a:cubicBezTo>
                      <a:pt x="1728" y="3"/>
                      <a:pt x="1696" y="1"/>
                      <a:pt x="16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3" name="Google Shape;21193;p57"/>
              <p:cNvSpPr/>
              <p:nvPr/>
            </p:nvSpPr>
            <p:spPr>
              <a:xfrm>
                <a:off x="5945775" y="3778675"/>
                <a:ext cx="57225" cy="32950"/>
              </a:xfrm>
              <a:custGeom>
                <a:rect b="b" l="l" r="r" t="t"/>
                <a:pathLst>
                  <a:path extrusionOk="0" h="1318" w="2289">
                    <a:moveTo>
                      <a:pt x="1425" y="1"/>
                    </a:moveTo>
                    <a:cubicBezTo>
                      <a:pt x="1183" y="1"/>
                      <a:pt x="935" y="36"/>
                      <a:pt x="726" y="106"/>
                    </a:cubicBezTo>
                    <a:cubicBezTo>
                      <a:pt x="252" y="273"/>
                      <a:pt x="112" y="580"/>
                      <a:pt x="1" y="999"/>
                    </a:cubicBezTo>
                    <a:cubicBezTo>
                      <a:pt x="262" y="1180"/>
                      <a:pt x="480" y="1317"/>
                      <a:pt x="759" y="1317"/>
                    </a:cubicBezTo>
                    <a:cubicBezTo>
                      <a:pt x="867" y="1317"/>
                      <a:pt x="984" y="1297"/>
                      <a:pt x="1117" y="1250"/>
                    </a:cubicBezTo>
                    <a:cubicBezTo>
                      <a:pt x="1619" y="1082"/>
                      <a:pt x="2177" y="636"/>
                      <a:pt x="2288" y="218"/>
                    </a:cubicBezTo>
                    <a:cubicBezTo>
                      <a:pt x="2093" y="71"/>
                      <a:pt x="1764" y="1"/>
                      <a:pt x="14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4" name="Google Shape;21194;p57"/>
              <p:cNvSpPr/>
              <p:nvPr/>
            </p:nvSpPr>
            <p:spPr>
              <a:xfrm>
                <a:off x="5923450" y="3689950"/>
                <a:ext cx="57225" cy="78125"/>
              </a:xfrm>
              <a:custGeom>
                <a:rect b="b" l="l" r="r" t="t"/>
                <a:pathLst>
                  <a:path extrusionOk="0" h="3125" w="2289">
                    <a:moveTo>
                      <a:pt x="1982" y="0"/>
                    </a:moveTo>
                    <a:lnTo>
                      <a:pt x="1982" y="0"/>
                    </a:lnTo>
                    <a:cubicBezTo>
                      <a:pt x="1368" y="84"/>
                      <a:pt x="643" y="809"/>
                      <a:pt x="308" y="1479"/>
                    </a:cubicBezTo>
                    <a:cubicBezTo>
                      <a:pt x="1" y="2148"/>
                      <a:pt x="168" y="2567"/>
                      <a:pt x="475" y="3125"/>
                    </a:cubicBezTo>
                    <a:cubicBezTo>
                      <a:pt x="1117" y="3013"/>
                      <a:pt x="1535" y="2874"/>
                      <a:pt x="1870" y="2204"/>
                    </a:cubicBezTo>
                    <a:cubicBezTo>
                      <a:pt x="2177" y="1563"/>
                      <a:pt x="2289" y="530"/>
                      <a:pt x="19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5" name="Google Shape;21195;p57"/>
              <p:cNvSpPr/>
              <p:nvPr/>
            </p:nvSpPr>
            <p:spPr>
              <a:xfrm>
                <a:off x="7067325" y="4344175"/>
                <a:ext cx="86500" cy="42625"/>
              </a:xfrm>
              <a:custGeom>
                <a:rect b="b" l="l" r="r" t="t"/>
                <a:pathLst>
                  <a:path extrusionOk="0" h="1705" w="3460">
                    <a:moveTo>
                      <a:pt x="1423" y="1"/>
                    </a:moveTo>
                    <a:cubicBezTo>
                      <a:pt x="698" y="1"/>
                      <a:pt x="391" y="335"/>
                      <a:pt x="0" y="838"/>
                    </a:cubicBezTo>
                    <a:cubicBezTo>
                      <a:pt x="363" y="1340"/>
                      <a:pt x="670" y="1702"/>
                      <a:pt x="1395" y="1702"/>
                    </a:cubicBezTo>
                    <a:cubicBezTo>
                      <a:pt x="1424" y="1704"/>
                      <a:pt x="1452" y="1704"/>
                      <a:pt x="1481" y="1704"/>
                    </a:cubicBezTo>
                    <a:cubicBezTo>
                      <a:pt x="2194" y="1704"/>
                      <a:pt x="3085" y="1376"/>
                      <a:pt x="3460" y="893"/>
                    </a:cubicBezTo>
                    <a:cubicBezTo>
                      <a:pt x="3097" y="391"/>
                      <a:pt x="2149" y="28"/>
                      <a:pt x="1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6" name="Google Shape;21196;p57"/>
              <p:cNvSpPr/>
              <p:nvPr/>
            </p:nvSpPr>
            <p:spPr>
              <a:xfrm>
                <a:off x="7058950" y="4369975"/>
                <a:ext cx="43975" cy="50250"/>
              </a:xfrm>
              <a:custGeom>
                <a:rect b="b" l="l" r="r" t="t"/>
                <a:pathLst>
                  <a:path extrusionOk="0" h="2010" w="1759">
                    <a:moveTo>
                      <a:pt x="224" y="1"/>
                    </a:moveTo>
                    <a:lnTo>
                      <a:pt x="224" y="1"/>
                    </a:lnTo>
                    <a:cubicBezTo>
                      <a:pt x="84" y="419"/>
                      <a:pt x="1" y="754"/>
                      <a:pt x="280" y="1173"/>
                    </a:cubicBezTo>
                    <a:cubicBezTo>
                      <a:pt x="587" y="1591"/>
                      <a:pt x="1172" y="2010"/>
                      <a:pt x="1591" y="2010"/>
                    </a:cubicBezTo>
                    <a:cubicBezTo>
                      <a:pt x="1758" y="1591"/>
                      <a:pt x="1563" y="922"/>
                      <a:pt x="1284" y="475"/>
                    </a:cubicBezTo>
                    <a:cubicBezTo>
                      <a:pt x="977" y="57"/>
                      <a:pt x="670" y="29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7" name="Google Shape;21197;p57"/>
              <p:cNvSpPr/>
              <p:nvPr/>
            </p:nvSpPr>
            <p:spPr>
              <a:xfrm>
                <a:off x="7073600" y="4300800"/>
                <a:ext cx="55825" cy="34375"/>
              </a:xfrm>
              <a:custGeom>
                <a:rect b="b" l="l" r="r" t="t"/>
                <a:pathLst>
                  <a:path extrusionOk="0" h="1375" w="2233">
                    <a:moveTo>
                      <a:pt x="1556" y="1"/>
                    </a:moveTo>
                    <a:cubicBezTo>
                      <a:pt x="1245" y="1"/>
                      <a:pt x="915" y="66"/>
                      <a:pt x="670" y="173"/>
                    </a:cubicBezTo>
                    <a:cubicBezTo>
                      <a:pt x="196" y="396"/>
                      <a:pt x="84" y="703"/>
                      <a:pt x="1" y="1122"/>
                    </a:cubicBezTo>
                    <a:cubicBezTo>
                      <a:pt x="252" y="1265"/>
                      <a:pt x="457" y="1374"/>
                      <a:pt x="698" y="1374"/>
                    </a:cubicBezTo>
                    <a:cubicBezTo>
                      <a:pt x="831" y="1374"/>
                      <a:pt x="975" y="1341"/>
                      <a:pt x="1144" y="1261"/>
                    </a:cubicBezTo>
                    <a:cubicBezTo>
                      <a:pt x="1619" y="1066"/>
                      <a:pt x="2149" y="564"/>
                      <a:pt x="2232" y="145"/>
                    </a:cubicBezTo>
                    <a:cubicBezTo>
                      <a:pt x="2056" y="45"/>
                      <a:pt x="1812" y="1"/>
                      <a:pt x="15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8" name="Google Shape;21198;p57"/>
              <p:cNvSpPr/>
              <p:nvPr/>
            </p:nvSpPr>
            <p:spPr>
              <a:xfrm>
                <a:off x="7114050" y="4395550"/>
                <a:ext cx="55825" cy="34100"/>
              </a:xfrm>
              <a:custGeom>
                <a:rect b="b" l="l" r="r" t="t"/>
                <a:pathLst>
                  <a:path extrusionOk="0" h="1364" w="2233">
                    <a:moveTo>
                      <a:pt x="718" y="1"/>
                    </a:moveTo>
                    <a:cubicBezTo>
                      <a:pt x="459" y="1"/>
                      <a:pt x="242" y="112"/>
                      <a:pt x="1" y="261"/>
                    </a:cubicBezTo>
                    <a:cubicBezTo>
                      <a:pt x="84" y="680"/>
                      <a:pt x="196" y="987"/>
                      <a:pt x="670" y="1182"/>
                    </a:cubicBezTo>
                    <a:cubicBezTo>
                      <a:pt x="922" y="1300"/>
                      <a:pt x="1245" y="1364"/>
                      <a:pt x="1547" y="1364"/>
                    </a:cubicBezTo>
                    <a:cubicBezTo>
                      <a:pt x="1813" y="1364"/>
                      <a:pt x="2063" y="1314"/>
                      <a:pt x="2233" y="1210"/>
                    </a:cubicBezTo>
                    <a:cubicBezTo>
                      <a:pt x="2149" y="763"/>
                      <a:pt x="1619" y="289"/>
                      <a:pt x="1145" y="94"/>
                    </a:cubicBezTo>
                    <a:cubicBezTo>
                      <a:pt x="986" y="29"/>
                      <a:pt x="847" y="1"/>
                      <a:pt x="7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9" name="Google Shape;21199;p57"/>
              <p:cNvSpPr/>
              <p:nvPr/>
            </p:nvSpPr>
            <p:spPr>
              <a:xfrm>
                <a:off x="7733425" y="4443225"/>
                <a:ext cx="80925" cy="42575"/>
              </a:xfrm>
              <a:custGeom>
                <a:rect b="b" l="l" r="r" t="t"/>
                <a:pathLst>
                  <a:path extrusionOk="0" h="1703" w="3237">
                    <a:moveTo>
                      <a:pt x="1311" y="0"/>
                    </a:moveTo>
                    <a:cubicBezTo>
                      <a:pt x="642" y="0"/>
                      <a:pt x="335" y="335"/>
                      <a:pt x="0" y="837"/>
                    </a:cubicBezTo>
                    <a:cubicBezTo>
                      <a:pt x="335" y="1339"/>
                      <a:pt x="614" y="1674"/>
                      <a:pt x="1283" y="1702"/>
                    </a:cubicBezTo>
                    <a:cubicBezTo>
                      <a:pt x="1981" y="1702"/>
                      <a:pt x="2874" y="1395"/>
                      <a:pt x="3236" y="893"/>
                    </a:cubicBezTo>
                    <a:cubicBezTo>
                      <a:pt x="2902" y="363"/>
                      <a:pt x="2009" y="28"/>
                      <a:pt x="1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0" name="Google Shape;21200;p57"/>
              <p:cNvSpPr/>
              <p:nvPr/>
            </p:nvSpPr>
            <p:spPr>
              <a:xfrm>
                <a:off x="7737600" y="4494125"/>
                <a:ext cx="41175" cy="50250"/>
              </a:xfrm>
              <a:custGeom>
                <a:rect b="b" l="l" r="r" t="t"/>
                <a:pathLst>
                  <a:path extrusionOk="0" h="2010" w="1647">
                    <a:moveTo>
                      <a:pt x="224" y="1"/>
                    </a:moveTo>
                    <a:lnTo>
                      <a:pt x="224" y="1"/>
                    </a:lnTo>
                    <a:cubicBezTo>
                      <a:pt x="56" y="419"/>
                      <a:pt x="0" y="726"/>
                      <a:pt x="279" y="1173"/>
                    </a:cubicBezTo>
                    <a:cubicBezTo>
                      <a:pt x="558" y="1591"/>
                      <a:pt x="1089" y="2010"/>
                      <a:pt x="1507" y="2010"/>
                    </a:cubicBezTo>
                    <a:cubicBezTo>
                      <a:pt x="1646" y="1591"/>
                      <a:pt x="1479" y="894"/>
                      <a:pt x="1200" y="475"/>
                    </a:cubicBezTo>
                    <a:cubicBezTo>
                      <a:pt x="921" y="57"/>
                      <a:pt x="614" y="29"/>
                      <a:pt x="2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1" name="Google Shape;21201;p57"/>
              <p:cNvSpPr/>
              <p:nvPr/>
            </p:nvSpPr>
            <p:spPr>
              <a:xfrm>
                <a:off x="7739000" y="4399225"/>
                <a:ext cx="52325" cy="35000"/>
              </a:xfrm>
              <a:custGeom>
                <a:rect b="b" l="l" r="r" t="t"/>
                <a:pathLst>
                  <a:path extrusionOk="0" h="1400" w="2093">
                    <a:moveTo>
                      <a:pt x="1483" y="0"/>
                    </a:moveTo>
                    <a:cubicBezTo>
                      <a:pt x="1186" y="0"/>
                      <a:pt x="865" y="73"/>
                      <a:pt x="614" y="198"/>
                    </a:cubicBezTo>
                    <a:cubicBezTo>
                      <a:pt x="168" y="421"/>
                      <a:pt x="84" y="728"/>
                      <a:pt x="0" y="1146"/>
                    </a:cubicBezTo>
                    <a:cubicBezTo>
                      <a:pt x="234" y="1290"/>
                      <a:pt x="432" y="1399"/>
                      <a:pt x="663" y="1399"/>
                    </a:cubicBezTo>
                    <a:cubicBezTo>
                      <a:pt x="791" y="1399"/>
                      <a:pt x="929" y="1366"/>
                      <a:pt x="1088" y="1286"/>
                    </a:cubicBezTo>
                    <a:cubicBezTo>
                      <a:pt x="1535" y="1091"/>
                      <a:pt x="2009" y="588"/>
                      <a:pt x="2093" y="142"/>
                    </a:cubicBezTo>
                    <a:cubicBezTo>
                      <a:pt x="1934" y="44"/>
                      <a:pt x="1716" y="0"/>
                      <a:pt x="14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2" name="Google Shape;21202;p57"/>
              <p:cNvSpPr/>
              <p:nvPr/>
            </p:nvSpPr>
            <p:spPr>
              <a:xfrm>
                <a:off x="7697850" y="4514350"/>
                <a:ext cx="52325" cy="34350"/>
              </a:xfrm>
              <a:custGeom>
                <a:rect b="b" l="l" r="r" t="t"/>
                <a:pathLst>
                  <a:path extrusionOk="0" h="1374" w="2093">
                    <a:moveTo>
                      <a:pt x="643" y="1"/>
                    </a:moveTo>
                    <a:cubicBezTo>
                      <a:pt x="412" y="1"/>
                      <a:pt x="218" y="117"/>
                      <a:pt x="0" y="280"/>
                    </a:cubicBezTo>
                    <a:cubicBezTo>
                      <a:pt x="84" y="698"/>
                      <a:pt x="195" y="1005"/>
                      <a:pt x="614" y="1201"/>
                    </a:cubicBezTo>
                    <a:cubicBezTo>
                      <a:pt x="859" y="1308"/>
                      <a:pt x="1180" y="1373"/>
                      <a:pt x="1475" y="1373"/>
                    </a:cubicBezTo>
                    <a:cubicBezTo>
                      <a:pt x="1717" y="1373"/>
                      <a:pt x="1942" y="1329"/>
                      <a:pt x="2093" y="1229"/>
                    </a:cubicBezTo>
                    <a:cubicBezTo>
                      <a:pt x="2009" y="782"/>
                      <a:pt x="1507" y="308"/>
                      <a:pt x="1060" y="113"/>
                    </a:cubicBezTo>
                    <a:cubicBezTo>
                      <a:pt x="904" y="34"/>
                      <a:pt x="768" y="1"/>
                      <a:pt x="6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3" name="Google Shape;21203;p57"/>
              <p:cNvSpPr/>
              <p:nvPr/>
            </p:nvSpPr>
            <p:spPr>
              <a:xfrm>
                <a:off x="7268900" y="4402075"/>
                <a:ext cx="65575" cy="85100"/>
              </a:xfrm>
              <a:custGeom>
                <a:rect b="b" l="l" r="r" t="t"/>
                <a:pathLst>
                  <a:path extrusionOk="0" h="3404" w="2623">
                    <a:moveTo>
                      <a:pt x="2288" y="0"/>
                    </a:moveTo>
                    <a:cubicBezTo>
                      <a:pt x="1618" y="112"/>
                      <a:pt x="781" y="865"/>
                      <a:pt x="391" y="1590"/>
                    </a:cubicBezTo>
                    <a:cubicBezTo>
                      <a:pt x="0" y="2316"/>
                      <a:pt x="196" y="2790"/>
                      <a:pt x="502" y="3404"/>
                    </a:cubicBezTo>
                    <a:cubicBezTo>
                      <a:pt x="1200" y="3320"/>
                      <a:pt x="1674" y="3181"/>
                      <a:pt x="2065" y="2483"/>
                    </a:cubicBezTo>
                    <a:cubicBezTo>
                      <a:pt x="2455" y="1758"/>
                      <a:pt x="2623" y="642"/>
                      <a:pt x="2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4" name="Google Shape;21204;p57"/>
              <p:cNvSpPr/>
              <p:nvPr/>
            </p:nvSpPr>
            <p:spPr>
              <a:xfrm>
                <a:off x="7284925" y="4471975"/>
                <a:ext cx="67700" cy="34250"/>
              </a:xfrm>
              <a:custGeom>
                <a:rect b="b" l="l" r="r" t="t"/>
                <a:pathLst>
                  <a:path extrusionOk="0" h="1370" w="2708">
                    <a:moveTo>
                      <a:pt x="1318" y="1"/>
                    </a:moveTo>
                    <a:cubicBezTo>
                      <a:pt x="1210" y="1"/>
                      <a:pt x="1105" y="8"/>
                      <a:pt x="1005" y="22"/>
                    </a:cubicBezTo>
                    <a:cubicBezTo>
                      <a:pt x="447" y="106"/>
                      <a:pt x="252" y="413"/>
                      <a:pt x="1" y="831"/>
                    </a:cubicBezTo>
                    <a:cubicBezTo>
                      <a:pt x="326" y="1157"/>
                      <a:pt x="562" y="1370"/>
                      <a:pt x="1030" y="1370"/>
                    </a:cubicBezTo>
                    <a:cubicBezTo>
                      <a:pt x="1084" y="1370"/>
                      <a:pt x="1140" y="1367"/>
                      <a:pt x="1201" y="1361"/>
                    </a:cubicBezTo>
                    <a:cubicBezTo>
                      <a:pt x="1759" y="1277"/>
                      <a:pt x="2484" y="915"/>
                      <a:pt x="2707" y="468"/>
                    </a:cubicBezTo>
                    <a:cubicBezTo>
                      <a:pt x="2429" y="167"/>
                      <a:pt x="1844" y="1"/>
                      <a:pt x="1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5" name="Google Shape;21205;p57"/>
              <p:cNvSpPr/>
              <p:nvPr/>
            </p:nvSpPr>
            <p:spPr>
              <a:xfrm>
                <a:off x="7254950" y="4392300"/>
                <a:ext cx="34900" cy="67675"/>
              </a:xfrm>
              <a:custGeom>
                <a:rect b="b" l="l" r="r" t="t"/>
                <a:pathLst>
                  <a:path extrusionOk="0" h="2707" w="1396">
                    <a:moveTo>
                      <a:pt x="754" y="1"/>
                    </a:moveTo>
                    <a:cubicBezTo>
                      <a:pt x="335" y="252"/>
                      <a:pt x="56" y="1005"/>
                      <a:pt x="28" y="1563"/>
                    </a:cubicBezTo>
                    <a:cubicBezTo>
                      <a:pt x="0" y="2149"/>
                      <a:pt x="251" y="2400"/>
                      <a:pt x="642" y="2707"/>
                    </a:cubicBezTo>
                    <a:cubicBezTo>
                      <a:pt x="1060" y="2428"/>
                      <a:pt x="1339" y="2205"/>
                      <a:pt x="1367" y="1619"/>
                    </a:cubicBezTo>
                    <a:cubicBezTo>
                      <a:pt x="1395" y="1061"/>
                      <a:pt x="1144" y="280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6" name="Google Shape;21206;p57"/>
              <p:cNvSpPr/>
              <p:nvPr/>
            </p:nvSpPr>
            <p:spPr>
              <a:xfrm>
                <a:off x="7340725" y="4414700"/>
                <a:ext cx="53750" cy="46975"/>
              </a:xfrm>
              <a:custGeom>
                <a:rect b="b" l="l" r="r" t="t"/>
                <a:pathLst>
                  <a:path extrusionOk="0" h="1879" w="2150">
                    <a:moveTo>
                      <a:pt x="1860" y="0"/>
                    </a:moveTo>
                    <a:cubicBezTo>
                      <a:pt x="1398" y="0"/>
                      <a:pt x="802" y="248"/>
                      <a:pt x="447" y="555"/>
                    </a:cubicBezTo>
                    <a:cubicBezTo>
                      <a:pt x="1" y="946"/>
                      <a:pt x="1" y="1309"/>
                      <a:pt x="29" y="1783"/>
                    </a:cubicBezTo>
                    <a:cubicBezTo>
                      <a:pt x="224" y="1840"/>
                      <a:pt x="401" y="1879"/>
                      <a:pt x="572" y="1879"/>
                    </a:cubicBezTo>
                    <a:cubicBezTo>
                      <a:pt x="816" y="1879"/>
                      <a:pt x="1050" y="1801"/>
                      <a:pt x="1312" y="1588"/>
                    </a:cubicBezTo>
                    <a:cubicBezTo>
                      <a:pt x="1759" y="1225"/>
                      <a:pt x="2149" y="527"/>
                      <a:pt x="2093" y="25"/>
                    </a:cubicBezTo>
                    <a:cubicBezTo>
                      <a:pt x="2021" y="8"/>
                      <a:pt x="1943" y="0"/>
                      <a:pt x="18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7" name="Google Shape;21207;p57"/>
              <p:cNvSpPr/>
              <p:nvPr/>
            </p:nvSpPr>
            <p:spPr>
              <a:xfrm>
                <a:off x="6825300" y="3399100"/>
                <a:ext cx="64900" cy="84425"/>
              </a:xfrm>
              <a:custGeom>
                <a:rect b="b" l="l" r="r" t="t"/>
                <a:pathLst>
                  <a:path extrusionOk="0" h="3377" w="2596">
                    <a:moveTo>
                      <a:pt x="2288" y="0"/>
                    </a:moveTo>
                    <a:lnTo>
                      <a:pt x="2288" y="0"/>
                    </a:lnTo>
                    <a:cubicBezTo>
                      <a:pt x="1591" y="84"/>
                      <a:pt x="754" y="865"/>
                      <a:pt x="363" y="1563"/>
                    </a:cubicBezTo>
                    <a:cubicBezTo>
                      <a:pt x="0" y="2288"/>
                      <a:pt x="168" y="2762"/>
                      <a:pt x="475" y="3376"/>
                    </a:cubicBezTo>
                    <a:cubicBezTo>
                      <a:pt x="1172" y="3292"/>
                      <a:pt x="1674" y="3181"/>
                      <a:pt x="2037" y="2455"/>
                    </a:cubicBezTo>
                    <a:cubicBezTo>
                      <a:pt x="2428" y="1730"/>
                      <a:pt x="2595" y="614"/>
                      <a:pt x="22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8" name="Google Shape;21208;p57"/>
              <p:cNvSpPr/>
              <p:nvPr/>
            </p:nvSpPr>
            <p:spPr>
              <a:xfrm>
                <a:off x="6842725" y="3483650"/>
                <a:ext cx="67700" cy="33775"/>
              </a:xfrm>
              <a:custGeom>
                <a:rect b="b" l="l" r="r" t="t"/>
                <a:pathLst>
                  <a:path extrusionOk="0" h="1351" w="2708">
                    <a:moveTo>
                      <a:pt x="1318" y="1"/>
                    </a:moveTo>
                    <a:cubicBezTo>
                      <a:pt x="1210" y="1"/>
                      <a:pt x="1105" y="8"/>
                      <a:pt x="1005" y="22"/>
                    </a:cubicBezTo>
                    <a:cubicBezTo>
                      <a:pt x="447" y="78"/>
                      <a:pt x="252" y="385"/>
                      <a:pt x="1" y="831"/>
                    </a:cubicBezTo>
                    <a:cubicBezTo>
                      <a:pt x="288" y="1142"/>
                      <a:pt x="534" y="1351"/>
                      <a:pt x="969" y="1351"/>
                    </a:cubicBezTo>
                    <a:cubicBezTo>
                      <a:pt x="1041" y="1351"/>
                      <a:pt x="1118" y="1345"/>
                      <a:pt x="1201" y="1333"/>
                    </a:cubicBezTo>
                    <a:cubicBezTo>
                      <a:pt x="1759" y="1250"/>
                      <a:pt x="2484" y="887"/>
                      <a:pt x="2707" y="468"/>
                    </a:cubicBezTo>
                    <a:cubicBezTo>
                      <a:pt x="2429" y="167"/>
                      <a:pt x="1844" y="1"/>
                      <a:pt x="13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9" name="Google Shape;21209;p57"/>
              <p:cNvSpPr/>
              <p:nvPr/>
            </p:nvSpPr>
            <p:spPr>
              <a:xfrm>
                <a:off x="6788325" y="3399100"/>
                <a:ext cx="34900" cy="67675"/>
              </a:xfrm>
              <a:custGeom>
                <a:rect b="b" l="l" r="r" t="t"/>
                <a:pathLst>
                  <a:path extrusionOk="0" h="2707" w="1396">
                    <a:moveTo>
                      <a:pt x="782" y="0"/>
                    </a:moveTo>
                    <a:cubicBezTo>
                      <a:pt x="364" y="251"/>
                      <a:pt x="57" y="1005"/>
                      <a:pt x="29" y="1563"/>
                    </a:cubicBezTo>
                    <a:cubicBezTo>
                      <a:pt x="1" y="2149"/>
                      <a:pt x="280" y="2400"/>
                      <a:pt x="670" y="2707"/>
                    </a:cubicBezTo>
                    <a:cubicBezTo>
                      <a:pt x="1061" y="2428"/>
                      <a:pt x="1340" y="2204"/>
                      <a:pt x="1368" y="1618"/>
                    </a:cubicBezTo>
                    <a:cubicBezTo>
                      <a:pt x="1396" y="1060"/>
                      <a:pt x="1173" y="279"/>
                      <a:pt x="7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0" name="Google Shape;21210;p57"/>
              <p:cNvSpPr/>
              <p:nvPr/>
            </p:nvSpPr>
            <p:spPr>
              <a:xfrm>
                <a:off x="6896450" y="3411500"/>
                <a:ext cx="53725" cy="46875"/>
              </a:xfrm>
              <a:custGeom>
                <a:rect b="b" l="l" r="r" t="t"/>
                <a:pathLst>
                  <a:path extrusionOk="0" h="1875" w="2149">
                    <a:moveTo>
                      <a:pt x="1859" y="0"/>
                    </a:moveTo>
                    <a:cubicBezTo>
                      <a:pt x="1401" y="0"/>
                      <a:pt x="818" y="263"/>
                      <a:pt x="447" y="564"/>
                    </a:cubicBezTo>
                    <a:cubicBezTo>
                      <a:pt x="0" y="927"/>
                      <a:pt x="0" y="1290"/>
                      <a:pt x="56" y="1792"/>
                    </a:cubicBezTo>
                    <a:cubicBezTo>
                      <a:pt x="251" y="1838"/>
                      <a:pt x="426" y="1874"/>
                      <a:pt x="595" y="1874"/>
                    </a:cubicBezTo>
                    <a:cubicBezTo>
                      <a:pt x="837" y="1874"/>
                      <a:pt x="1065" y="1799"/>
                      <a:pt x="1311" y="1569"/>
                    </a:cubicBezTo>
                    <a:cubicBezTo>
                      <a:pt x="1758" y="1206"/>
                      <a:pt x="2148" y="509"/>
                      <a:pt x="2121" y="34"/>
                    </a:cubicBezTo>
                    <a:cubicBezTo>
                      <a:pt x="2040" y="11"/>
                      <a:pt x="1953" y="0"/>
                      <a:pt x="1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1" name="Google Shape;21211;p57"/>
              <p:cNvSpPr/>
              <p:nvPr/>
            </p:nvSpPr>
            <p:spPr>
              <a:xfrm>
                <a:off x="6417275" y="3790500"/>
                <a:ext cx="76750" cy="65525"/>
              </a:xfrm>
              <a:custGeom>
                <a:rect b="b" l="l" r="r" t="t"/>
                <a:pathLst>
                  <a:path extrusionOk="0" h="2621" w="3070">
                    <a:moveTo>
                      <a:pt x="448" y="0"/>
                    </a:moveTo>
                    <a:cubicBezTo>
                      <a:pt x="308" y="0"/>
                      <a:pt x="176" y="17"/>
                      <a:pt x="56" y="52"/>
                    </a:cubicBezTo>
                    <a:cubicBezTo>
                      <a:pt x="1" y="749"/>
                      <a:pt x="586" y="1698"/>
                      <a:pt x="1200" y="2228"/>
                    </a:cubicBezTo>
                    <a:cubicBezTo>
                      <a:pt x="1568" y="2516"/>
                      <a:pt x="1890" y="2620"/>
                      <a:pt x="2224" y="2620"/>
                    </a:cubicBezTo>
                    <a:cubicBezTo>
                      <a:pt x="2473" y="2620"/>
                      <a:pt x="2728" y="2562"/>
                      <a:pt x="3014" y="2479"/>
                    </a:cubicBezTo>
                    <a:cubicBezTo>
                      <a:pt x="3069" y="1781"/>
                      <a:pt x="3042" y="1279"/>
                      <a:pt x="2400" y="777"/>
                    </a:cubicBezTo>
                    <a:cubicBezTo>
                      <a:pt x="1896" y="342"/>
                      <a:pt x="1091" y="0"/>
                      <a:pt x="4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2" name="Google Shape;21212;p57"/>
              <p:cNvSpPr/>
              <p:nvPr/>
            </p:nvSpPr>
            <p:spPr>
              <a:xfrm>
                <a:off x="6466100" y="3756900"/>
                <a:ext cx="49550" cy="54575"/>
              </a:xfrm>
              <a:custGeom>
                <a:rect b="b" l="l" r="r" t="t"/>
                <a:pathLst>
                  <a:path extrusionOk="0" h="2183" w="1982">
                    <a:moveTo>
                      <a:pt x="140" y="1"/>
                    </a:moveTo>
                    <a:cubicBezTo>
                      <a:pt x="0" y="475"/>
                      <a:pt x="224" y="1228"/>
                      <a:pt x="586" y="1702"/>
                    </a:cubicBezTo>
                    <a:cubicBezTo>
                      <a:pt x="876" y="2089"/>
                      <a:pt x="1187" y="2183"/>
                      <a:pt x="1573" y="2183"/>
                    </a:cubicBezTo>
                    <a:cubicBezTo>
                      <a:pt x="1633" y="2183"/>
                      <a:pt x="1695" y="2180"/>
                      <a:pt x="1758" y="2177"/>
                    </a:cubicBezTo>
                    <a:cubicBezTo>
                      <a:pt x="1925" y="1702"/>
                      <a:pt x="1981" y="1368"/>
                      <a:pt x="1647" y="893"/>
                    </a:cubicBezTo>
                    <a:cubicBezTo>
                      <a:pt x="1312" y="447"/>
                      <a:pt x="642" y="1"/>
                      <a:pt x="1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3" name="Google Shape;21213;p57"/>
              <p:cNvSpPr/>
              <p:nvPr/>
            </p:nvSpPr>
            <p:spPr>
              <a:xfrm>
                <a:off x="6420775" y="3865475"/>
                <a:ext cx="66275" cy="35225"/>
              </a:xfrm>
              <a:custGeom>
                <a:rect b="b" l="l" r="r" t="t"/>
                <a:pathLst>
                  <a:path extrusionOk="0" h="1409" w="2651">
                    <a:moveTo>
                      <a:pt x="1160" y="0"/>
                    </a:moveTo>
                    <a:cubicBezTo>
                      <a:pt x="722" y="0"/>
                      <a:pt x="269" y="106"/>
                      <a:pt x="0" y="317"/>
                    </a:cubicBezTo>
                    <a:cubicBezTo>
                      <a:pt x="195" y="791"/>
                      <a:pt x="865" y="1237"/>
                      <a:pt x="1423" y="1377"/>
                    </a:cubicBezTo>
                    <a:cubicBezTo>
                      <a:pt x="1526" y="1398"/>
                      <a:pt x="1620" y="1409"/>
                      <a:pt x="1708" y="1409"/>
                    </a:cubicBezTo>
                    <a:cubicBezTo>
                      <a:pt x="2075" y="1409"/>
                      <a:pt x="2336" y="1234"/>
                      <a:pt x="2650" y="986"/>
                    </a:cubicBezTo>
                    <a:cubicBezTo>
                      <a:pt x="2455" y="512"/>
                      <a:pt x="2288" y="205"/>
                      <a:pt x="1730" y="66"/>
                    </a:cubicBezTo>
                    <a:cubicBezTo>
                      <a:pt x="1555" y="22"/>
                      <a:pt x="1359" y="0"/>
                      <a:pt x="1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4" name="Google Shape;21214;p57"/>
              <p:cNvSpPr/>
              <p:nvPr/>
            </p:nvSpPr>
            <p:spPr>
              <a:xfrm>
                <a:off x="6503775" y="3641125"/>
                <a:ext cx="46750" cy="59300"/>
              </a:xfrm>
              <a:custGeom>
                <a:rect b="b" l="l" r="r" t="t"/>
                <a:pathLst>
                  <a:path extrusionOk="0" h="2372" w="1870">
                    <a:moveTo>
                      <a:pt x="223" y="0"/>
                    </a:moveTo>
                    <a:cubicBezTo>
                      <a:pt x="0" y="447"/>
                      <a:pt x="140" y="1228"/>
                      <a:pt x="418" y="1730"/>
                    </a:cubicBezTo>
                    <a:cubicBezTo>
                      <a:pt x="697" y="2232"/>
                      <a:pt x="1032" y="2316"/>
                      <a:pt x="1534" y="2372"/>
                    </a:cubicBezTo>
                    <a:cubicBezTo>
                      <a:pt x="1758" y="1925"/>
                      <a:pt x="1869" y="1591"/>
                      <a:pt x="1590" y="1088"/>
                    </a:cubicBezTo>
                    <a:cubicBezTo>
                      <a:pt x="1311" y="586"/>
                      <a:pt x="725" y="56"/>
                      <a:pt x="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5" name="Google Shape;21215;p57"/>
              <p:cNvSpPr/>
              <p:nvPr/>
            </p:nvSpPr>
            <p:spPr>
              <a:xfrm>
                <a:off x="6583975" y="3445825"/>
                <a:ext cx="50250" cy="95575"/>
              </a:xfrm>
              <a:custGeom>
                <a:rect b="b" l="l" r="r" t="t"/>
                <a:pathLst>
                  <a:path extrusionOk="0" h="3823" w="2010">
                    <a:moveTo>
                      <a:pt x="1200" y="1"/>
                    </a:moveTo>
                    <a:cubicBezTo>
                      <a:pt x="586" y="363"/>
                      <a:pt x="140" y="1396"/>
                      <a:pt x="56" y="2205"/>
                    </a:cubicBezTo>
                    <a:cubicBezTo>
                      <a:pt x="0" y="3014"/>
                      <a:pt x="363" y="3376"/>
                      <a:pt x="893" y="3823"/>
                    </a:cubicBezTo>
                    <a:cubicBezTo>
                      <a:pt x="1479" y="3460"/>
                      <a:pt x="1898" y="3153"/>
                      <a:pt x="1953" y="2344"/>
                    </a:cubicBezTo>
                    <a:cubicBezTo>
                      <a:pt x="2009" y="1535"/>
                      <a:pt x="1730" y="447"/>
                      <a:pt x="120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6" name="Google Shape;21216;p57"/>
              <p:cNvSpPr/>
              <p:nvPr/>
            </p:nvSpPr>
            <p:spPr>
              <a:xfrm>
                <a:off x="6638375" y="3468150"/>
                <a:ext cx="40475" cy="64200"/>
              </a:xfrm>
              <a:custGeom>
                <a:rect b="b" l="l" r="r" t="t"/>
                <a:pathLst>
                  <a:path extrusionOk="0" h="2568" w="1619">
                    <a:moveTo>
                      <a:pt x="1340" y="0"/>
                    </a:moveTo>
                    <a:cubicBezTo>
                      <a:pt x="865" y="140"/>
                      <a:pt x="363" y="782"/>
                      <a:pt x="168" y="1312"/>
                    </a:cubicBezTo>
                    <a:cubicBezTo>
                      <a:pt x="1" y="1870"/>
                      <a:pt x="168" y="2176"/>
                      <a:pt x="475" y="2567"/>
                    </a:cubicBezTo>
                    <a:cubicBezTo>
                      <a:pt x="921" y="2428"/>
                      <a:pt x="1256" y="2288"/>
                      <a:pt x="1451" y="1758"/>
                    </a:cubicBezTo>
                    <a:cubicBezTo>
                      <a:pt x="1619" y="1200"/>
                      <a:pt x="1619" y="391"/>
                      <a:pt x="1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7" name="Google Shape;21217;p57"/>
              <p:cNvSpPr/>
              <p:nvPr/>
            </p:nvSpPr>
            <p:spPr>
              <a:xfrm>
                <a:off x="6541425" y="3494650"/>
                <a:ext cx="41875" cy="63500"/>
              </a:xfrm>
              <a:custGeom>
                <a:rect b="b" l="l" r="r" t="t"/>
                <a:pathLst>
                  <a:path extrusionOk="0" h="2540" w="1675">
                    <a:moveTo>
                      <a:pt x="252" y="1"/>
                    </a:moveTo>
                    <a:cubicBezTo>
                      <a:pt x="1" y="391"/>
                      <a:pt x="1" y="1200"/>
                      <a:pt x="196" y="1730"/>
                    </a:cubicBezTo>
                    <a:cubicBezTo>
                      <a:pt x="419" y="2288"/>
                      <a:pt x="754" y="2400"/>
                      <a:pt x="1228" y="2539"/>
                    </a:cubicBezTo>
                    <a:cubicBezTo>
                      <a:pt x="1507" y="2121"/>
                      <a:pt x="1674" y="1814"/>
                      <a:pt x="1451" y="1256"/>
                    </a:cubicBezTo>
                    <a:cubicBezTo>
                      <a:pt x="1256" y="726"/>
                      <a:pt x="726" y="112"/>
                      <a:pt x="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8" name="Google Shape;21218;p57"/>
              <p:cNvSpPr/>
              <p:nvPr/>
            </p:nvSpPr>
            <p:spPr>
              <a:xfrm>
                <a:off x="7612750" y="4295350"/>
                <a:ext cx="47450" cy="55125"/>
              </a:xfrm>
              <a:custGeom>
                <a:rect b="b" l="l" r="r" t="t"/>
                <a:pathLst>
                  <a:path extrusionOk="0" h="2205" w="1898">
                    <a:moveTo>
                      <a:pt x="1730" y="1"/>
                    </a:moveTo>
                    <a:lnTo>
                      <a:pt x="1730" y="1"/>
                    </a:lnTo>
                    <a:cubicBezTo>
                      <a:pt x="1256" y="29"/>
                      <a:pt x="614" y="475"/>
                      <a:pt x="307" y="949"/>
                    </a:cubicBezTo>
                    <a:cubicBezTo>
                      <a:pt x="1" y="1396"/>
                      <a:pt x="84" y="1758"/>
                      <a:pt x="252" y="2205"/>
                    </a:cubicBezTo>
                    <a:cubicBezTo>
                      <a:pt x="726" y="2177"/>
                      <a:pt x="1061" y="2149"/>
                      <a:pt x="1395" y="1675"/>
                    </a:cubicBezTo>
                    <a:cubicBezTo>
                      <a:pt x="1702" y="1200"/>
                      <a:pt x="1898" y="447"/>
                      <a:pt x="1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9" name="Google Shape;21219;p57"/>
              <p:cNvSpPr/>
              <p:nvPr/>
            </p:nvSpPr>
            <p:spPr>
              <a:xfrm>
                <a:off x="7621125" y="4342075"/>
                <a:ext cx="46750" cy="23125"/>
              </a:xfrm>
              <a:custGeom>
                <a:rect b="b" l="l" r="r" t="t"/>
                <a:pathLst>
                  <a:path extrusionOk="0" h="925" w="1870">
                    <a:moveTo>
                      <a:pt x="754" y="1"/>
                    </a:moveTo>
                    <a:cubicBezTo>
                      <a:pt x="335" y="29"/>
                      <a:pt x="196" y="224"/>
                      <a:pt x="0" y="503"/>
                    </a:cubicBezTo>
                    <a:cubicBezTo>
                      <a:pt x="183" y="738"/>
                      <a:pt x="341" y="924"/>
                      <a:pt x="704" y="924"/>
                    </a:cubicBezTo>
                    <a:cubicBezTo>
                      <a:pt x="729" y="924"/>
                      <a:pt x="755" y="923"/>
                      <a:pt x="781" y="922"/>
                    </a:cubicBezTo>
                    <a:cubicBezTo>
                      <a:pt x="1172" y="922"/>
                      <a:pt x="1674" y="726"/>
                      <a:pt x="1870" y="447"/>
                    </a:cubicBezTo>
                    <a:cubicBezTo>
                      <a:pt x="1646" y="168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0" name="Google Shape;21220;p57"/>
              <p:cNvSpPr/>
              <p:nvPr/>
            </p:nvSpPr>
            <p:spPr>
              <a:xfrm>
                <a:off x="7588350" y="4285600"/>
                <a:ext cx="25825" cy="46050"/>
              </a:xfrm>
              <a:custGeom>
                <a:rect b="b" l="l" r="r" t="t"/>
                <a:pathLst>
                  <a:path extrusionOk="0" h="1842" w="1033">
                    <a:moveTo>
                      <a:pt x="670" y="0"/>
                    </a:moveTo>
                    <a:cubicBezTo>
                      <a:pt x="391" y="140"/>
                      <a:pt x="112" y="614"/>
                      <a:pt x="56" y="1004"/>
                    </a:cubicBezTo>
                    <a:cubicBezTo>
                      <a:pt x="0" y="1395"/>
                      <a:pt x="167" y="1590"/>
                      <a:pt x="391" y="1841"/>
                    </a:cubicBezTo>
                    <a:cubicBezTo>
                      <a:pt x="698" y="1674"/>
                      <a:pt x="921" y="1535"/>
                      <a:pt x="977" y="1144"/>
                    </a:cubicBezTo>
                    <a:cubicBezTo>
                      <a:pt x="1032" y="753"/>
                      <a:pt x="921" y="223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1" name="Google Shape;21221;p57"/>
              <p:cNvSpPr/>
              <p:nvPr/>
            </p:nvSpPr>
            <p:spPr>
              <a:xfrm>
                <a:off x="7619025" y="4257400"/>
                <a:ext cx="38400" cy="29950"/>
              </a:xfrm>
              <a:custGeom>
                <a:rect b="b" l="l" r="r" t="t"/>
                <a:pathLst>
                  <a:path extrusionOk="0" h="1198" w="1536">
                    <a:moveTo>
                      <a:pt x="1264" y="1"/>
                    </a:moveTo>
                    <a:cubicBezTo>
                      <a:pt x="957" y="1"/>
                      <a:pt x="596" y="122"/>
                      <a:pt x="363" y="291"/>
                    </a:cubicBezTo>
                    <a:cubicBezTo>
                      <a:pt x="28" y="514"/>
                      <a:pt x="1" y="765"/>
                      <a:pt x="1" y="1100"/>
                    </a:cubicBezTo>
                    <a:cubicBezTo>
                      <a:pt x="154" y="1156"/>
                      <a:pt x="294" y="1198"/>
                      <a:pt x="433" y="1198"/>
                    </a:cubicBezTo>
                    <a:cubicBezTo>
                      <a:pt x="573" y="1198"/>
                      <a:pt x="712" y="1156"/>
                      <a:pt x="865" y="1044"/>
                    </a:cubicBezTo>
                    <a:cubicBezTo>
                      <a:pt x="1200" y="849"/>
                      <a:pt x="1535" y="403"/>
                      <a:pt x="1535" y="40"/>
                    </a:cubicBezTo>
                    <a:cubicBezTo>
                      <a:pt x="1454" y="13"/>
                      <a:pt x="1362" y="1"/>
                      <a:pt x="12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2" name="Google Shape;21222;p57"/>
              <p:cNvSpPr/>
              <p:nvPr/>
            </p:nvSpPr>
            <p:spPr>
              <a:xfrm>
                <a:off x="5677250" y="3948675"/>
                <a:ext cx="85825" cy="41950"/>
              </a:xfrm>
              <a:custGeom>
                <a:rect b="b" l="l" r="r" t="t"/>
                <a:pathLst>
                  <a:path extrusionOk="0" h="1678" w="3433">
                    <a:moveTo>
                      <a:pt x="1979" y="0"/>
                    </a:moveTo>
                    <a:cubicBezTo>
                      <a:pt x="1265" y="0"/>
                      <a:pt x="349" y="328"/>
                      <a:pt x="1" y="811"/>
                    </a:cubicBezTo>
                    <a:cubicBezTo>
                      <a:pt x="363" y="1313"/>
                      <a:pt x="1312" y="1676"/>
                      <a:pt x="2037" y="1676"/>
                    </a:cubicBezTo>
                    <a:cubicBezTo>
                      <a:pt x="2065" y="1677"/>
                      <a:pt x="2093" y="1677"/>
                      <a:pt x="2120" y="1677"/>
                    </a:cubicBezTo>
                    <a:cubicBezTo>
                      <a:pt x="2787" y="1677"/>
                      <a:pt x="3084" y="1349"/>
                      <a:pt x="3432" y="867"/>
                    </a:cubicBezTo>
                    <a:cubicBezTo>
                      <a:pt x="3097" y="337"/>
                      <a:pt x="2791" y="2"/>
                      <a:pt x="2065" y="2"/>
                    </a:cubicBezTo>
                    <a:cubicBezTo>
                      <a:pt x="2037" y="1"/>
                      <a:pt x="2008" y="0"/>
                      <a:pt x="19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3" name="Google Shape;21223;p57"/>
              <p:cNvSpPr/>
              <p:nvPr/>
            </p:nvSpPr>
            <p:spPr>
              <a:xfrm>
                <a:off x="5735850" y="3901975"/>
                <a:ext cx="43950" cy="50250"/>
              </a:xfrm>
              <a:custGeom>
                <a:rect b="b" l="l" r="r" t="t"/>
                <a:pathLst>
                  <a:path extrusionOk="0" h="2010" w="1758">
                    <a:moveTo>
                      <a:pt x="168" y="1"/>
                    </a:moveTo>
                    <a:cubicBezTo>
                      <a:pt x="0" y="419"/>
                      <a:pt x="195" y="1117"/>
                      <a:pt x="502" y="1535"/>
                    </a:cubicBezTo>
                    <a:cubicBezTo>
                      <a:pt x="781" y="1954"/>
                      <a:pt x="1088" y="2009"/>
                      <a:pt x="1535" y="2009"/>
                    </a:cubicBezTo>
                    <a:cubicBezTo>
                      <a:pt x="1702" y="1591"/>
                      <a:pt x="1758" y="1284"/>
                      <a:pt x="1479" y="838"/>
                    </a:cubicBezTo>
                    <a:cubicBezTo>
                      <a:pt x="1200" y="419"/>
                      <a:pt x="614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4" name="Google Shape;21224;p57"/>
              <p:cNvSpPr/>
              <p:nvPr/>
            </p:nvSpPr>
            <p:spPr>
              <a:xfrm>
                <a:off x="5701675" y="3999900"/>
                <a:ext cx="55825" cy="34675"/>
              </a:xfrm>
              <a:custGeom>
                <a:rect b="b" l="l" r="r" t="t"/>
                <a:pathLst>
                  <a:path extrusionOk="0" h="1387" w="2233">
                    <a:moveTo>
                      <a:pt x="1526" y="0"/>
                    </a:moveTo>
                    <a:cubicBezTo>
                      <a:pt x="1391" y="0"/>
                      <a:pt x="1249" y="31"/>
                      <a:pt x="1088" y="101"/>
                    </a:cubicBezTo>
                    <a:cubicBezTo>
                      <a:pt x="614" y="324"/>
                      <a:pt x="84" y="826"/>
                      <a:pt x="0" y="1245"/>
                    </a:cubicBezTo>
                    <a:cubicBezTo>
                      <a:pt x="171" y="1343"/>
                      <a:pt x="402" y="1387"/>
                      <a:pt x="646" y="1387"/>
                    </a:cubicBezTo>
                    <a:cubicBezTo>
                      <a:pt x="959" y="1387"/>
                      <a:pt x="1296" y="1314"/>
                      <a:pt x="1562" y="1189"/>
                    </a:cubicBezTo>
                    <a:cubicBezTo>
                      <a:pt x="2037" y="994"/>
                      <a:pt x="2148" y="687"/>
                      <a:pt x="2232" y="241"/>
                    </a:cubicBezTo>
                    <a:cubicBezTo>
                      <a:pt x="1982" y="98"/>
                      <a:pt x="1766" y="0"/>
                      <a:pt x="15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5" name="Google Shape;21225;p57"/>
              <p:cNvSpPr/>
              <p:nvPr/>
            </p:nvSpPr>
            <p:spPr>
              <a:xfrm>
                <a:off x="5800000" y="4109050"/>
                <a:ext cx="48150" cy="41925"/>
              </a:xfrm>
              <a:custGeom>
                <a:rect b="b" l="l" r="r" t="t"/>
                <a:pathLst>
                  <a:path extrusionOk="0" h="1677" w="1926">
                    <a:moveTo>
                      <a:pt x="1389" y="1"/>
                    </a:moveTo>
                    <a:cubicBezTo>
                      <a:pt x="1178" y="1"/>
                      <a:pt x="975" y="65"/>
                      <a:pt x="754" y="255"/>
                    </a:cubicBezTo>
                    <a:cubicBezTo>
                      <a:pt x="364" y="589"/>
                      <a:pt x="1" y="1203"/>
                      <a:pt x="29" y="1650"/>
                    </a:cubicBezTo>
                    <a:cubicBezTo>
                      <a:pt x="97" y="1668"/>
                      <a:pt x="174" y="1677"/>
                      <a:pt x="255" y="1677"/>
                    </a:cubicBezTo>
                    <a:cubicBezTo>
                      <a:pt x="668" y="1677"/>
                      <a:pt x="1209" y="1455"/>
                      <a:pt x="1535" y="1175"/>
                    </a:cubicBezTo>
                    <a:cubicBezTo>
                      <a:pt x="1926" y="841"/>
                      <a:pt x="1926" y="534"/>
                      <a:pt x="1898" y="87"/>
                    </a:cubicBezTo>
                    <a:cubicBezTo>
                      <a:pt x="1716" y="39"/>
                      <a:pt x="1550" y="1"/>
                      <a:pt x="13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6" name="Google Shape;21226;p57"/>
              <p:cNvSpPr/>
              <p:nvPr/>
            </p:nvSpPr>
            <p:spPr>
              <a:xfrm>
                <a:off x="5726775" y="3845825"/>
                <a:ext cx="47450" cy="43600"/>
              </a:xfrm>
              <a:custGeom>
                <a:rect b="b" l="l" r="r" t="t"/>
                <a:pathLst>
                  <a:path extrusionOk="0" h="1744" w="1898">
                    <a:moveTo>
                      <a:pt x="215" y="1"/>
                    </a:moveTo>
                    <a:cubicBezTo>
                      <a:pt x="160" y="1"/>
                      <a:pt x="107" y="5"/>
                      <a:pt x="56" y="15"/>
                    </a:cubicBezTo>
                    <a:cubicBezTo>
                      <a:pt x="0" y="461"/>
                      <a:pt x="335" y="1103"/>
                      <a:pt x="698" y="1465"/>
                    </a:cubicBezTo>
                    <a:cubicBezTo>
                      <a:pt x="926" y="1676"/>
                      <a:pt x="1143" y="1743"/>
                      <a:pt x="1377" y="1743"/>
                    </a:cubicBezTo>
                    <a:cubicBezTo>
                      <a:pt x="1515" y="1743"/>
                      <a:pt x="1659" y="1720"/>
                      <a:pt x="1814" y="1689"/>
                    </a:cubicBezTo>
                    <a:cubicBezTo>
                      <a:pt x="1898" y="1270"/>
                      <a:pt x="1898" y="935"/>
                      <a:pt x="1535" y="573"/>
                    </a:cubicBezTo>
                    <a:cubicBezTo>
                      <a:pt x="1188" y="276"/>
                      <a:pt x="645" y="1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7" name="Google Shape;21227;p57"/>
              <p:cNvSpPr/>
              <p:nvPr/>
            </p:nvSpPr>
            <p:spPr>
              <a:xfrm>
                <a:off x="7250750" y="3424900"/>
                <a:ext cx="186950" cy="186950"/>
              </a:xfrm>
              <a:custGeom>
                <a:rect b="b" l="l" r="r" t="t"/>
                <a:pathLst>
                  <a:path extrusionOk="0" h="7478" w="7478">
                    <a:moveTo>
                      <a:pt x="3739" y="1"/>
                    </a:moveTo>
                    <a:cubicBezTo>
                      <a:pt x="1675" y="1"/>
                      <a:pt x="1" y="1675"/>
                      <a:pt x="1" y="3739"/>
                    </a:cubicBezTo>
                    <a:cubicBezTo>
                      <a:pt x="1" y="5804"/>
                      <a:pt x="1675" y="7478"/>
                      <a:pt x="3739" y="7478"/>
                    </a:cubicBezTo>
                    <a:cubicBezTo>
                      <a:pt x="5804" y="7478"/>
                      <a:pt x="7478" y="5804"/>
                      <a:pt x="7478" y="3739"/>
                    </a:cubicBezTo>
                    <a:cubicBezTo>
                      <a:pt x="7478" y="1675"/>
                      <a:pt x="5804" y="1"/>
                      <a:pt x="3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8" name="Google Shape;21228;p57"/>
              <p:cNvSpPr/>
              <p:nvPr/>
            </p:nvSpPr>
            <p:spPr>
              <a:xfrm>
                <a:off x="7408400" y="3397700"/>
                <a:ext cx="90675" cy="91400"/>
              </a:xfrm>
              <a:custGeom>
                <a:rect b="b" l="l" r="r" t="t"/>
                <a:pathLst>
                  <a:path extrusionOk="0" h="3656" w="3627">
                    <a:moveTo>
                      <a:pt x="1814" y="1"/>
                    </a:moveTo>
                    <a:cubicBezTo>
                      <a:pt x="809" y="1"/>
                      <a:pt x="0" y="810"/>
                      <a:pt x="0" y="1814"/>
                    </a:cubicBezTo>
                    <a:cubicBezTo>
                      <a:pt x="0" y="2818"/>
                      <a:pt x="809" y="3655"/>
                      <a:pt x="1814" y="3655"/>
                    </a:cubicBezTo>
                    <a:cubicBezTo>
                      <a:pt x="2818" y="3655"/>
                      <a:pt x="3627" y="2818"/>
                      <a:pt x="3627" y="1814"/>
                    </a:cubicBezTo>
                    <a:cubicBezTo>
                      <a:pt x="3627" y="810"/>
                      <a:pt x="2818" y="1"/>
                      <a:pt x="18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9" name="Google Shape;21229;p57"/>
              <p:cNvSpPr/>
              <p:nvPr/>
            </p:nvSpPr>
            <p:spPr>
              <a:xfrm>
                <a:off x="7217275" y="3510000"/>
                <a:ext cx="82325" cy="82325"/>
              </a:xfrm>
              <a:custGeom>
                <a:rect b="b" l="l" r="r" t="t"/>
                <a:pathLst>
                  <a:path extrusionOk="0" h="3293" w="3293">
                    <a:moveTo>
                      <a:pt x="1647" y="0"/>
                    </a:moveTo>
                    <a:cubicBezTo>
                      <a:pt x="726" y="0"/>
                      <a:pt x="1" y="726"/>
                      <a:pt x="1" y="1646"/>
                    </a:cubicBezTo>
                    <a:cubicBezTo>
                      <a:pt x="1" y="2539"/>
                      <a:pt x="726" y="3292"/>
                      <a:pt x="1647" y="3292"/>
                    </a:cubicBezTo>
                    <a:cubicBezTo>
                      <a:pt x="2540" y="3292"/>
                      <a:pt x="3293" y="2539"/>
                      <a:pt x="3293" y="1646"/>
                    </a:cubicBezTo>
                    <a:cubicBezTo>
                      <a:pt x="3293" y="726"/>
                      <a:pt x="2540" y="0"/>
                      <a:pt x="16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0" name="Google Shape;21230;p57"/>
              <p:cNvSpPr/>
              <p:nvPr/>
            </p:nvSpPr>
            <p:spPr>
              <a:xfrm>
                <a:off x="6898525" y="3560225"/>
                <a:ext cx="54425" cy="53725"/>
              </a:xfrm>
              <a:custGeom>
                <a:rect b="b" l="l" r="r" t="t"/>
                <a:pathLst>
                  <a:path extrusionOk="0" h="2149" w="2177">
                    <a:moveTo>
                      <a:pt x="1089" y="0"/>
                    </a:moveTo>
                    <a:cubicBezTo>
                      <a:pt x="503" y="0"/>
                      <a:pt x="1" y="474"/>
                      <a:pt x="1" y="1088"/>
                    </a:cubicBezTo>
                    <a:cubicBezTo>
                      <a:pt x="1" y="1674"/>
                      <a:pt x="503" y="2148"/>
                      <a:pt x="1089" y="2148"/>
                    </a:cubicBezTo>
                    <a:cubicBezTo>
                      <a:pt x="1703" y="2148"/>
                      <a:pt x="2177" y="1674"/>
                      <a:pt x="2177" y="1088"/>
                    </a:cubicBezTo>
                    <a:cubicBezTo>
                      <a:pt x="2177" y="474"/>
                      <a:pt x="1703" y="0"/>
                      <a:pt x="10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1" name="Google Shape;21231;p57"/>
              <p:cNvSpPr/>
              <p:nvPr/>
            </p:nvSpPr>
            <p:spPr>
              <a:xfrm>
                <a:off x="6387275" y="3346100"/>
                <a:ext cx="117900" cy="117875"/>
              </a:xfrm>
              <a:custGeom>
                <a:rect b="b" l="l" r="r" t="t"/>
                <a:pathLst>
                  <a:path extrusionOk="0" h="4715" w="4716">
                    <a:moveTo>
                      <a:pt x="2344" y="0"/>
                    </a:moveTo>
                    <a:cubicBezTo>
                      <a:pt x="1033" y="0"/>
                      <a:pt x="1" y="1060"/>
                      <a:pt x="1" y="2371"/>
                    </a:cubicBezTo>
                    <a:cubicBezTo>
                      <a:pt x="1" y="3655"/>
                      <a:pt x="1033" y="4715"/>
                      <a:pt x="2344" y="4715"/>
                    </a:cubicBezTo>
                    <a:cubicBezTo>
                      <a:pt x="3656" y="4715"/>
                      <a:pt x="4716" y="3655"/>
                      <a:pt x="4716" y="2371"/>
                    </a:cubicBezTo>
                    <a:cubicBezTo>
                      <a:pt x="4716" y="1060"/>
                      <a:pt x="3656" y="0"/>
                      <a:pt x="23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2" name="Google Shape;21232;p57"/>
              <p:cNvSpPr/>
              <p:nvPr/>
            </p:nvSpPr>
            <p:spPr>
              <a:xfrm>
                <a:off x="6530975" y="4365100"/>
                <a:ext cx="117875" cy="117900"/>
              </a:xfrm>
              <a:custGeom>
                <a:rect b="b" l="l" r="r" t="t"/>
                <a:pathLst>
                  <a:path extrusionOk="0" h="4716" w="4715">
                    <a:moveTo>
                      <a:pt x="2371" y="1"/>
                    </a:moveTo>
                    <a:cubicBezTo>
                      <a:pt x="1060" y="1"/>
                      <a:pt x="0" y="1061"/>
                      <a:pt x="0" y="2344"/>
                    </a:cubicBezTo>
                    <a:cubicBezTo>
                      <a:pt x="0" y="3655"/>
                      <a:pt x="1060" y="4716"/>
                      <a:pt x="2371" y="4716"/>
                    </a:cubicBezTo>
                    <a:cubicBezTo>
                      <a:pt x="3655" y="4716"/>
                      <a:pt x="4715" y="3655"/>
                      <a:pt x="4715" y="2344"/>
                    </a:cubicBezTo>
                    <a:cubicBezTo>
                      <a:pt x="4715" y="1061"/>
                      <a:pt x="3655" y="1"/>
                      <a:pt x="23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3" name="Google Shape;21233;p57"/>
              <p:cNvSpPr/>
              <p:nvPr/>
            </p:nvSpPr>
            <p:spPr>
              <a:xfrm>
                <a:off x="6020400" y="3721325"/>
                <a:ext cx="117900" cy="117900"/>
              </a:xfrm>
              <a:custGeom>
                <a:rect b="b" l="l" r="r" t="t"/>
                <a:pathLst>
                  <a:path extrusionOk="0" h="4716" w="4716">
                    <a:moveTo>
                      <a:pt x="2344" y="1"/>
                    </a:moveTo>
                    <a:cubicBezTo>
                      <a:pt x="1061" y="1"/>
                      <a:pt x="1" y="1061"/>
                      <a:pt x="1" y="2372"/>
                    </a:cubicBezTo>
                    <a:cubicBezTo>
                      <a:pt x="1" y="3655"/>
                      <a:pt x="1061" y="4716"/>
                      <a:pt x="2344" y="4716"/>
                    </a:cubicBezTo>
                    <a:cubicBezTo>
                      <a:pt x="3656" y="4716"/>
                      <a:pt x="4716" y="3655"/>
                      <a:pt x="4716" y="2372"/>
                    </a:cubicBezTo>
                    <a:cubicBezTo>
                      <a:pt x="4716" y="1061"/>
                      <a:pt x="3656" y="1"/>
                      <a:pt x="2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4" name="Google Shape;21234;p57"/>
              <p:cNvSpPr/>
              <p:nvPr/>
            </p:nvSpPr>
            <p:spPr>
              <a:xfrm>
                <a:off x="6099925" y="3577650"/>
                <a:ext cx="57225" cy="57225"/>
              </a:xfrm>
              <a:custGeom>
                <a:rect b="b" l="l" r="r" t="t"/>
                <a:pathLst>
                  <a:path extrusionOk="0" h="2289" w="2289">
                    <a:moveTo>
                      <a:pt x="1144" y="0"/>
                    </a:moveTo>
                    <a:cubicBezTo>
                      <a:pt x="503" y="0"/>
                      <a:pt x="0" y="503"/>
                      <a:pt x="0" y="1144"/>
                    </a:cubicBezTo>
                    <a:cubicBezTo>
                      <a:pt x="0" y="1758"/>
                      <a:pt x="503" y="2288"/>
                      <a:pt x="1144" y="2288"/>
                    </a:cubicBezTo>
                    <a:cubicBezTo>
                      <a:pt x="1786" y="2288"/>
                      <a:pt x="2288" y="1758"/>
                      <a:pt x="2288" y="1144"/>
                    </a:cubicBezTo>
                    <a:cubicBezTo>
                      <a:pt x="2288" y="503"/>
                      <a:pt x="1786" y="0"/>
                      <a:pt x="11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5" name="Google Shape;21235;p57"/>
              <p:cNvSpPr/>
              <p:nvPr/>
            </p:nvSpPr>
            <p:spPr>
              <a:xfrm>
                <a:off x="6998975" y="4515050"/>
                <a:ext cx="57225" cy="57225"/>
              </a:xfrm>
              <a:custGeom>
                <a:rect b="b" l="l" r="r" t="t"/>
                <a:pathLst>
                  <a:path extrusionOk="0" h="2289" w="2289">
                    <a:moveTo>
                      <a:pt x="1144" y="1"/>
                    </a:moveTo>
                    <a:cubicBezTo>
                      <a:pt x="503" y="1"/>
                      <a:pt x="0" y="503"/>
                      <a:pt x="0" y="1145"/>
                    </a:cubicBezTo>
                    <a:cubicBezTo>
                      <a:pt x="0" y="1786"/>
                      <a:pt x="503" y="2289"/>
                      <a:pt x="1144" y="2289"/>
                    </a:cubicBezTo>
                    <a:cubicBezTo>
                      <a:pt x="1786" y="2289"/>
                      <a:pt x="2288" y="1786"/>
                      <a:pt x="2288" y="1145"/>
                    </a:cubicBezTo>
                    <a:cubicBezTo>
                      <a:pt x="2288" y="503"/>
                      <a:pt x="1786" y="1"/>
                      <a:pt x="11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6" name="Google Shape;21236;p57"/>
              <p:cNvSpPr/>
              <p:nvPr/>
            </p:nvSpPr>
            <p:spPr>
              <a:xfrm>
                <a:off x="6488425" y="3373975"/>
                <a:ext cx="42575" cy="42575"/>
              </a:xfrm>
              <a:custGeom>
                <a:rect b="b" l="l" r="r" t="t"/>
                <a:pathLst>
                  <a:path extrusionOk="0" h="1703" w="1703">
                    <a:moveTo>
                      <a:pt x="865" y="1"/>
                    </a:moveTo>
                    <a:cubicBezTo>
                      <a:pt x="391" y="1"/>
                      <a:pt x="0" y="392"/>
                      <a:pt x="0" y="838"/>
                    </a:cubicBezTo>
                    <a:cubicBezTo>
                      <a:pt x="0" y="1312"/>
                      <a:pt x="391" y="1703"/>
                      <a:pt x="865" y="1703"/>
                    </a:cubicBezTo>
                    <a:cubicBezTo>
                      <a:pt x="1311" y="1703"/>
                      <a:pt x="1702" y="1312"/>
                      <a:pt x="1702" y="838"/>
                    </a:cubicBezTo>
                    <a:cubicBezTo>
                      <a:pt x="1702" y="392"/>
                      <a:pt x="1311" y="1"/>
                      <a:pt x="8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7" name="Google Shape;21237;p57"/>
              <p:cNvSpPr/>
              <p:nvPr/>
            </p:nvSpPr>
            <p:spPr>
              <a:xfrm>
                <a:off x="6510050" y="4438325"/>
                <a:ext cx="41875" cy="41875"/>
              </a:xfrm>
              <a:custGeom>
                <a:rect b="b" l="l" r="r" t="t"/>
                <a:pathLst>
                  <a:path extrusionOk="0" h="1675" w="1675">
                    <a:moveTo>
                      <a:pt x="837" y="1"/>
                    </a:moveTo>
                    <a:cubicBezTo>
                      <a:pt x="363" y="1"/>
                      <a:pt x="0" y="364"/>
                      <a:pt x="0" y="838"/>
                    </a:cubicBezTo>
                    <a:cubicBezTo>
                      <a:pt x="0" y="1312"/>
                      <a:pt x="363" y="1675"/>
                      <a:pt x="837" y="1675"/>
                    </a:cubicBezTo>
                    <a:cubicBezTo>
                      <a:pt x="1311" y="1675"/>
                      <a:pt x="1674" y="1312"/>
                      <a:pt x="1674" y="838"/>
                    </a:cubicBezTo>
                    <a:cubicBezTo>
                      <a:pt x="1674" y="364"/>
                      <a:pt x="1311" y="1"/>
                      <a:pt x="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8" name="Google Shape;21238;p57"/>
              <p:cNvSpPr/>
              <p:nvPr/>
            </p:nvSpPr>
            <p:spPr>
              <a:xfrm>
                <a:off x="5268525" y="4188650"/>
                <a:ext cx="126975" cy="127650"/>
              </a:xfrm>
              <a:custGeom>
                <a:rect b="b" l="l" r="r" t="t"/>
                <a:pathLst>
                  <a:path extrusionOk="0" h="5106" w="5079">
                    <a:moveTo>
                      <a:pt x="2540" y="0"/>
                    </a:moveTo>
                    <a:cubicBezTo>
                      <a:pt x="1145" y="0"/>
                      <a:pt x="1" y="1144"/>
                      <a:pt x="1" y="2567"/>
                    </a:cubicBezTo>
                    <a:cubicBezTo>
                      <a:pt x="1" y="3962"/>
                      <a:pt x="1145" y="5106"/>
                      <a:pt x="2540" y="5106"/>
                    </a:cubicBezTo>
                    <a:cubicBezTo>
                      <a:pt x="3962" y="5106"/>
                      <a:pt x="5078" y="3962"/>
                      <a:pt x="5078" y="2567"/>
                    </a:cubicBezTo>
                    <a:cubicBezTo>
                      <a:pt x="5078" y="1144"/>
                      <a:pt x="3962" y="0"/>
                      <a:pt x="25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9" name="Google Shape;21239;p57"/>
              <p:cNvSpPr/>
              <p:nvPr/>
            </p:nvSpPr>
            <p:spPr>
              <a:xfrm>
                <a:off x="5212725" y="4412525"/>
                <a:ext cx="155575" cy="154875"/>
              </a:xfrm>
              <a:custGeom>
                <a:rect b="b" l="l" r="r" t="t"/>
                <a:pathLst>
                  <a:path extrusionOk="0" h="6195" w="6223">
                    <a:moveTo>
                      <a:pt x="3126" y="1"/>
                    </a:moveTo>
                    <a:cubicBezTo>
                      <a:pt x="1396" y="1"/>
                      <a:pt x="1" y="1368"/>
                      <a:pt x="1" y="3097"/>
                    </a:cubicBezTo>
                    <a:cubicBezTo>
                      <a:pt x="1" y="4799"/>
                      <a:pt x="1396" y="6194"/>
                      <a:pt x="3126" y="6194"/>
                    </a:cubicBezTo>
                    <a:cubicBezTo>
                      <a:pt x="4827" y="6194"/>
                      <a:pt x="6222" y="4799"/>
                      <a:pt x="6222" y="3097"/>
                    </a:cubicBezTo>
                    <a:cubicBezTo>
                      <a:pt x="6222" y="1368"/>
                      <a:pt x="4827" y="1"/>
                      <a:pt x="31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0" name="Google Shape;21240;p57"/>
              <p:cNvSpPr/>
              <p:nvPr/>
            </p:nvSpPr>
            <p:spPr>
              <a:xfrm>
                <a:off x="5617275" y="4042175"/>
                <a:ext cx="70475" cy="70475"/>
              </a:xfrm>
              <a:custGeom>
                <a:rect b="b" l="l" r="r" t="t"/>
                <a:pathLst>
                  <a:path extrusionOk="0" h="2819" w="2819">
                    <a:moveTo>
                      <a:pt x="1395" y="0"/>
                    </a:moveTo>
                    <a:cubicBezTo>
                      <a:pt x="642" y="0"/>
                      <a:pt x="0" y="642"/>
                      <a:pt x="0" y="1395"/>
                    </a:cubicBezTo>
                    <a:cubicBezTo>
                      <a:pt x="0" y="2176"/>
                      <a:pt x="642" y="2818"/>
                      <a:pt x="1395" y="2818"/>
                    </a:cubicBezTo>
                    <a:cubicBezTo>
                      <a:pt x="2176" y="2818"/>
                      <a:pt x="2818" y="2176"/>
                      <a:pt x="2818" y="1395"/>
                    </a:cubicBezTo>
                    <a:cubicBezTo>
                      <a:pt x="2818" y="642"/>
                      <a:pt x="2176" y="0"/>
                      <a:pt x="13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1" name="Google Shape;21241;p57"/>
              <p:cNvSpPr/>
              <p:nvPr/>
            </p:nvSpPr>
            <p:spPr>
              <a:xfrm>
                <a:off x="5662600" y="3839200"/>
                <a:ext cx="53725" cy="53725"/>
              </a:xfrm>
              <a:custGeom>
                <a:rect b="b" l="l" r="r" t="t"/>
                <a:pathLst>
                  <a:path extrusionOk="0" h="2149" w="2149">
                    <a:moveTo>
                      <a:pt x="1061" y="1"/>
                    </a:moveTo>
                    <a:cubicBezTo>
                      <a:pt x="475" y="1"/>
                      <a:pt x="1" y="475"/>
                      <a:pt x="1" y="1061"/>
                    </a:cubicBezTo>
                    <a:cubicBezTo>
                      <a:pt x="1" y="1647"/>
                      <a:pt x="475" y="2149"/>
                      <a:pt x="1061" y="2149"/>
                    </a:cubicBezTo>
                    <a:cubicBezTo>
                      <a:pt x="1647" y="2149"/>
                      <a:pt x="2149" y="1647"/>
                      <a:pt x="2149" y="1061"/>
                    </a:cubicBezTo>
                    <a:cubicBezTo>
                      <a:pt x="2149" y="475"/>
                      <a:pt x="1647" y="1"/>
                      <a:pt x="10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2" name="Google Shape;21242;p57"/>
              <p:cNvSpPr/>
              <p:nvPr/>
            </p:nvSpPr>
            <p:spPr>
              <a:xfrm>
                <a:off x="6381000" y="3621600"/>
                <a:ext cx="122775" cy="122775"/>
              </a:xfrm>
              <a:custGeom>
                <a:rect b="b" l="l" r="r" t="t"/>
                <a:pathLst>
                  <a:path extrusionOk="0" h="4911" w="4911">
                    <a:moveTo>
                      <a:pt x="2456" y="0"/>
                    </a:moveTo>
                    <a:cubicBezTo>
                      <a:pt x="1089" y="0"/>
                      <a:pt x="1" y="1116"/>
                      <a:pt x="1" y="2455"/>
                    </a:cubicBezTo>
                    <a:cubicBezTo>
                      <a:pt x="1" y="3822"/>
                      <a:pt x="1089" y="4910"/>
                      <a:pt x="2456" y="4910"/>
                    </a:cubicBezTo>
                    <a:cubicBezTo>
                      <a:pt x="3823" y="4910"/>
                      <a:pt x="4911" y="3822"/>
                      <a:pt x="4911" y="2455"/>
                    </a:cubicBezTo>
                    <a:cubicBezTo>
                      <a:pt x="4911" y="1116"/>
                      <a:pt x="3823" y="0"/>
                      <a:pt x="24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3" name="Google Shape;21243;p57"/>
              <p:cNvSpPr/>
              <p:nvPr/>
            </p:nvSpPr>
            <p:spPr>
              <a:xfrm>
                <a:off x="6444475" y="3573475"/>
                <a:ext cx="62800" cy="62800"/>
              </a:xfrm>
              <a:custGeom>
                <a:rect b="b" l="l" r="r" t="t"/>
                <a:pathLst>
                  <a:path extrusionOk="0" h="2512" w="2512">
                    <a:moveTo>
                      <a:pt x="1256" y="0"/>
                    </a:moveTo>
                    <a:cubicBezTo>
                      <a:pt x="586" y="0"/>
                      <a:pt x="1" y="558"/>
                      <a:pt x="1" y="1256"/>
                    </a:cubicBezTo>
                    <a:cubicBezTo>
                      <a:pt x="1" y="1953"/>
                      <a:pt x="586" y="2511"/>
                      <a:pt x="1256" y="2511"/>
                    </a:cubicBezTo>
                    <a:cubicBezTo>
                      <a:pt x="1954" y="2511"/>
                      <a:pt x="2512" y="1953"/>
                      <a:pt x="2512" y="1256"/>
                    </a:cubicBezTo>
                    <a:cubicBezTo>
                      <a:pt x="2512" y="558"/>
                      <a:pt x="1954" y="0"/>
                      <a:pt x="12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4" name="Google Shape;21244;p57"/>
              <p:cNvSpPr/>
              <p:nvPr/>
            </p:nvSpPr>
            <p:spPr>
              <a:xfrm>
                <a:off x="7268200" y="3637625"/>
                <a:ext cx="66275" cy="66300"/>
              </a:xfrm>
              <a:custGeom>
                <a:rect b="b" l="l" r="r" t="t"/>
                <a:pathLst>
                  <a:path extrusionOk="0" h="2652" w="2651">
                    <a:moveTo>
                      <a:pt x="1312" y="1"/>
                    </a:moveTo>
                    <a:cubicBezTo>
                      <a:pt x="586" y="1"/>
                      <a:pt x="0" y="587"/>
                      <a:pt x="0" y="1340"/>
                    </a:cubicBezTo>
                    <a:cubicBezTo>
                      <a:pt x="0" y="2065"/>
                      <a:pt x="586" y="2651"/>
                      <a:pt x="1312" y="2651"/>
                    </a:cubicBezTo>
                    <a:cubicBezTo>
                      <a:pt x="2065" y="2651"/>
                      <a:pt x="2651" y="2065"/>
                      <a:pt x="2651" y="1340"/>
                    </a:cubicBezTo>
                    <a:cubicBezTo>
                      <a:pt x="2651" y="587"/>
                      <a:pt x="2065" y="1"/>
                      <a:pt x="13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5" name="Google Shape;21245;p57"/>
              <p:cNvSpPr/>
              <p:nvPr/>
            </p:nvSpPr>
            <p:spPr>
              <a:xfrm>
                <a:off x="7551375" y="3795950"/>
                <a:ext cx="156950" cy="156975"/>
              </a:xfrm>
              <a:custGeom>
                <a:rect b="b" l="l" r="r" t="t"/>
                <a:pathLst>
                  <a:path extrusionOk="0" h="6279" w="6278">
                    <a:moveTo>
                      <a:pt x="3153" y="1"/>
                    </a:moveTo>
                    <a:cubicBezTo>
                      <a:pt x="1423" y="1"/>
                      <a:pt x="0" y="1396"/>
                      <a:pt x="0" y="3126"/>
                    </a:cubicBezTo>
                    <a:cubicBezTo>
                      <a:pt x="0" y="4855"/>
                      <a:pt x="1423" y="6278"/>
                      <a:pt x="3153" y="6278"/>
                    </a:cubicBezTo>
                    <a:cubicBezTo>
                      <a:pt x="4883" y="6278"/>
                      <a:pt x="6278" y="4855"/>
                      <a:pt x="6278" y="3126"/>
                    </a:cubicBezTo>
                    <a:cubicBezTo>
                      <a:pt x="6278" y="1396"/>
                      <a:pt x="4883" y="1"/>
                      <a:pt x="31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6" name="Google Shape;21246;p57"/>
              <p:cNvSpPr/>
              <p:nvPr/>
            </p:nvSpPr>
            <p:spPr>
              <a:xfrm>
                <a:off x="7513000" y="3901275"/>
                <a:ext cx="116525" cy="115800"/>
              </a:xfrm>
              <a:custGeom>
                <a:rect b="b" l="l" r="r" t="t"/>
                <a:pathLst>
                  <a:path extrusionOk="0" h="4632" w="4661">
                    <a:moveTo>
                      <a:pt x="2317" y="1"/>
                    </a:moveTo>
                    <a:cubicBezTo>
                      <a:pt x="1033" y="1"/>
                      <a:pt x="1" y="1033"/>
                      <a:pt x="1" y="2316"/>
                    </a:cubicBezTo>
                    <a:cubicBezTo>
                      <a:pt x="1" y="3600"/>
                      <a:pt x="1033" y="4632"/>
                      <a:pt x="2317" y="4632"/>
                    </a:cubicBezTo>
                    <a:cubicBezTo>
                      <a:pt x="3600" y="4632"/>
                      <a:pt x="4660" y="3600"/>
                      <a:pt x="4660" y="2316"/>
                    </a:cubicBezTo>
                    <a:cubicBezTo>
                      <a:pt x="4660" y="1033"/>
                      <a:pt x="3600" y="1"/>
                      <a:pt x="2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247" name="Google Shape;21247;p57"/>
              <p:cNvGrpSpPr/>
              <p:nvPr/>
            </p:nvGrpSpPr>
            <p:grpSpPr>
              <a:xfrm>
                <a:off x="6640125" y="3795750"/>
                <a:ext cx="65925" cy="59500"/>
                <a:chOff x="6640125" y="3795750"/>
                <a:chExt cx="65925" cy="59500"/>
              </a:xfrm>
            </p:grpSpPr>
            <p:sp>
              <p:nvSpPr>
                <p:cNvPr id="21248" name="Google Shape;21248;p57"/>
                <p:cNvSpPr/>
                <p:nvPr/>
              </p:nvSpPr>
              <p:spPr>
                <a:xfrm>
                  <a:off x="6657550" y="3795750"/>
                  <a:ext cx="24100" cy="29750"/>
                </a:xfrm>
                <a:custGeom>
                  <a:rect b="b" l="l" r="r" t="t"/>
                  <a:pathLst>
                    <a:path extrusionOk="0" h="1190" w="964">
                      <a:moveTo>
                        <a:pt x="630" y="0"/>
                      </a:moveTo>
                      <a:cubicBezTo>
                        <a:pt x="370" y="0"/>
                        <a:pt x="1" y="249"/>
                        <a:pt x="377" y="1153"/>
                      </a:cubicBezTo>
                      <a:cubicBezTo>
                        <a:pt x="377" y="1153"/>
                        <a:pt x="415" y="1190"/>
                        <a:pt x="448" y="1190"/>
                      </a:cubicBezTo>
                      <a:cubicBezTo>
                        <a:pt x="464" y="1190"/>
                        <a:pt x="480" y="1181"/>
                        <a:pt x="489" y="1153"/>
                      </a:cubicBezTo>
                      <a:cubicBezTo>
                        <a:pt x="880" y="567"/>
                        <a:pt x="963" y="65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49" name="Google Shape;21249;p57"/>
                <p:cNvSpPr/>
                <p:nvPr/>
              </p:nvSpPr>
              <p:spPr>
                <a:xfrm>
                  <a:off x="6641875" y="3802700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86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7" y="205"/>
                        <a:pt x="0" y="707"/>
                        <a:pt x="1060" y="1042"/>
                      </a:cubicBezTo>
                      <a:cubicBezTo>
                        <a:pt x="1060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50" name="Google Shape;21250;p57"/>
                <p:cNvSpPr/>
                <p:nvPr/>
              </p:nvSpPr>
              <p:spPr>
                <a:xfrm>
                  <a:off x="6640125" y="3821075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1" y="343"/>
                        <a:pt x="42" y="530"/>
                      </a:cubicBezTo>
                      <a:cubicBezTo>
                        <a:pt x="71" y="616"/>
                        <a:pt x="148" y="657"/>
                        <a:pt x="262" y="657"/>
                      </a:cubicBezTo>
                      <a:cubicBezTo>
                        <a:pt x="479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0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51" name="Google Shape;21251;p57"/>
                <p:cNvSpPr/>
                <p:nvPr/>
              </p:nvSpPr>
              <p:spPr>
                <a:xfrm>
                  <a:off x="6667225" y="3804550"/>
                  <a:ext cx="38825" cy="25175"/>
                </a:xfrm>
                <a:custGeom>
                  <a:rect b="b" l="l" r="r" t="t"/>
                  <a:pathLst>
                    <a:path extrusionOk="0" h="1007" w="1553">
                      <a:moveTo>
                        <a:pt x="866" y="1"/>
                      </a:moveTo>
                      <a:cubicBezTo>
                        <a:pt x="642" y="1"/>
                        <a:pt x="416" y="286"/>
                        <a:pt x="74" y="857"/>
                      </a:cubicBezTo>
                      <a:cubicBezTo>
                        <a:pt x="0" y="975"/>
                        <a:pt x="20" y="1007"/>
                        <a:pt x="101" y="1007"/>
                      </a:cubicBezTo>
                      <a:cubicBezTo>
                        <a:pt x="172" y="1007"/>
                        <a:pt x="292" y="981"/>
                        <a:pt x="437" y="968"/>
                      </a:cubicBezTo>
                      <a:cubicBezTo>
                        <a:pt x="716" y="912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52" name="Google Shape;21252;p57"/>
                <p:cNvSpPr/>
                <p:nvPr/>
              </p:nvSpPr>
              <p:spPr>
                <a:xfrm>
                  <a:off x="6666975" y="3826675"/>
                  <a:ext cx="34700" cy="21825"/>
                </a:xfrm>
                <a:custGeom>
                  <a:rect b="b" l="l" r="r" t="t"/>
                  <a:pathLst>
                    <a:path extrusionOk="0" h="873" w="1388">
                      <a:moveTo>
                        <a:pt x="692" y="1"/>
                      </a:moveTo>
                      <a:cubicBezTo>
                        <a:pt x="561" y="1"/>
                        <a:pt x="406" y="10"/>
                        <a:pt x="224" y="27"/>
                      </a:cubicBezTo>
                      <a:cubicBezTo>
                        <a:pt x="0" y="55"/>
                        <a:pt x="140" y="167"/>
                        <a:pt x="279" y="390"/>
                      </a:cubicBezTo>
                      <a:cubicBezTo>
                        <a:pt x="376" y="525"/>
                        <a:pt x="619" y="873"/>
                        <a:pt x="870" y="873"/>
                      </a:cubicBezTo>
                      <a:cubicBezTo>
                        <a:pt x="982" y="873"/>
                        <a:pt x="1097" y="803"/>
                        <a:pt x="1200" y="613"/>
                      </a:cubicBezTo>
                      <a:cubicBezTo>
                        <a:pt x="1388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53" name="Google Shape;21253;p57"/>
                <p:cNvSpPr/>
                <p:nvPr/>
              </p:nvSpPr>
              <p:spPr>
                <a:xfrm>
                  <a:off x="6643950" y="3825125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7" y="0"/>
                      </a:moveTo>
                      <a:cubicBezTo>
                        <a:pt x="1020" y="0"/>
                        <a:pt x="931" y="87"/>
                        <a:pt x="810" y="173"/>
                      </a:cubicBezTo>
                      <a:cubicBezTo>
                        <a:pt x="614" y="340"/>
                        <a:pt x="1" y="843"/>
                        <a:pt x="642" y="1122"/>
                      </a:cubicBezTo>
                      <a:cubicBezTo>
                        <a:pt x="773" y="1172"/>
                        <a:pt x="884" y="1204"/>
                        <a:pt x="974" y="1204"/>
                      </a:cubicBezTo>
                      <a:cubicBezTo>
                        <a:pt x="1230" y="1204"/>
                        <a:pt x="1310" y="944"/>
                        <a:pt x="1145" y="117"/>
                      </a:cubicBezTo>
                      <a:cubicBezTo>
                        <a:pt x="1134" y="32"/>
                        <a:pt x="1111" y="0"/>
                        <a:pt x="10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54" name="Google Shape;21254;p57"/>
                <p:cNvSpPr/>
                <p:nvPr/>
              </p:nvSpPr>
              <p:spPr>
                <a:xfrm>
                  <a:off x="6664875" y="3819675"/>
                  <a:ext cx="11200" cy="10475"/>
                </a:xfrm>
                <a:custGeom>
                  <a:rect b="b" l="l" r="r" t="t"/>
                  <a:pathLst>
                    <a:path extrusionOk="0" h="419" w="448">
                      <a:moveTo>
                        <a:pt x="224" y="0"/>
                      </a:moveTo>
                      <a:cubicBezTo>
                        <a:pt x="84" y="0"/>
                        <a:pt x="1" y="112"/>
                        <a:pt x="1" y="224"/>
                      </a:cubicBezTo>
                      <a:cubicBezTo>
                        <a:pt x="1" y="335"/>
                        <a:pt x="84" y="419"/>
                        <a:pt x="224" y="419"/>
                      </a:cubicBezTo>
                      <a:cubicBezTo>
                        <a:pt x="335" y="419"/>
                        <a:pt x="447" y="335"/>
                        <a:pt x="447" y="224"/>
                      </a:cubicBezTo>
                      <a:cubicBezTo>
                        <a:pt x="447" y="112"/>
                        <a:pt x="33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255" name="Google Shape;21255;p57"/>
              <p:cNvGrpSpPr/>
              <p:nvPr/>
            </p:nvGrpSpPr>
            <p:grpSpPr>
              <a:xfrm>
                <a:off x="7269075" y="3202600"/>
                <a:ext cx="61400" cy="59900"/>
                <a:chOff x="7269075" y="3202600"/>
                <a:chExt cx="61400" cy="59900"/>
              </a:xfrm>
            </p:grpSpPr>
            <p:grpSp>
              <p:nvGrpSpPr>
                <p:cNvPr id="21256" name="Google Shape;21256;p57"/>
                <p:cNvGrpSpPr/>
                <p:nvPr/>
              </p:nvGrpSpPr>
              <p:grpSpPr>
                <a:xfrm>
                  <a:off x="7269075" y="3202600"/>
                  <a:ext cx="61400" cy="59900"/>
                  <a:chOff x="7269075" y="3202600"/>
                  <a:chExt cx="61400" cy="59900"/>
                </a:xfrm>
              </p:grpSpPr>
              <p:sp>
                <p:nvSpPr>
                  <p:cNvPr id="21257" name="Google Shape;21257;p57"/>
                  <p:cNvSpPr/>
                  <p:nvPr/>
                </p:nvSpPr>
                <p:spPr>
                  <a:xfrm>
                    <a:off x="7297500" y="3212700"/>
                    <a:ext cx="32100" cy="17625"/>
                  </a:xfrm>
                  <a:custGeom>
                    <a:rect b="b" l="l" r="r" t="t"/>
                    <a:pathLst>
                      <a:path extrusionOk="0" h="705" w="1284">
                        <a:moveTo>
                          <a:pt x="813" y="0"/>
                        </a:moveTo>
                        <a:cubicBezTo>
                          <a:pt x="613" y="0"/>
                          <a:pt x="342" y="150"/>
                          <a:pt x="28" y="621"/>
                        </a:cubicBezTo>
                        <a:cubicBezTo>
                          <a:pt x="28" y="621"/>
                          <a:pt x="0" y="705"/>
                          <a:pt x="84" y="705"/>
                        </a:cubicBezTo>
                        <a:cubicBezTo>
                          <a:pt x="781" y="705"/>
                          <a:pt x="1283" y="509"/>
                          <a:pt x="1172" y="258"/>
                        </a:cubicBezTo>
                        <a:cubicBezTo>
                          <a:pt x="1131" y="136"/>
                          <a:pt x="1004" y="0"/>
                          <a:pt x="81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58" name="Google Shape;21258;p57"/>
                  <p:cNvSpPr/>
                  <p:nvPr/>
                </p:nvSpPr>
                <p:spPr>
                  <a:xfrm>
                    <a:off x="7288900" y="3202600"/>
                    <a:ext cx="24650" cy="29350"/>
                  </a:xfrm>
                  <a:custGeom>
                    <a:rect b="b" l="l" r="r" t="t"/>
                    <a:pathLst>
                      <a:path extrusionOk="0" h="1174" w="986">
                        <a:moveTo>
                          <a:pt x="605" y="0"/>
                        </a:moveTo>
                        <a:cubicBezTo>
                          <a:pt x="342" y="0"/>
                          <a:pt x="0" y="237"/>
                          <a:pt x="260" y="1137"/>
                        </a:cubicBezTo>
                        <a:cubicBezTo>
                          <a:pt x="260" y="1137"/>
                          <a:pt x="285" y="1174"/>
                          <a:pt x="318" y="1174"/>
                        </a:cubicBezTo>
                        <a:cubicBezTo>
                          <a:pt x="335" y="1174"/>
                          <a:pt x="353" y="1165"/>
                          <a:pt x="372" y="1137"/>
                        </a:cubicBezTo>
                        <a:cubicBezTo>
                          <a:pt x="818" y="607"/>
                          <a:pt x="986" y="104"/>
                          <a:pt x="735" y="21"/>
                        </a:cubicBezTo>
                        <a:cubicBezTo>
                          <a:pt x="697" y="8"/>
                          <a:pt x="652" y="0"/>
                          <a:pt x="60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59" name="Google Shape;21259;p57"/>
                  <p:cNvSpPr/>
                  <p:nvPr/>
                </p:nvSpPr>
                <p:spPr>
                  <a:xfrm>
                    <a:off x="7271675" y="3208100"/>
                    <a:ext cx="28625" cy="23775"/>
                  </a:xfrm>
                  <a:custGeom>
                    <a:rect b="b" l="l" r="r" t="t"/>
                    <a:pathLst>
                      <a:path extrusionOk="0" h="951" w="1145">
                        <a:moveTo>
                          <a:pt x="484" y="1"/>
                        </a:moveTo>
                        <a:cubicBezTo>
                          <a:pt x="354" y="1"/>
                          <a:pt x="239" y="65"/>
                          <a:pt x="168" y="135"/>
                        </a:cubicBezTo>
                        <a:cubicBezTo>
                          <a:pt x="1" y="331"/>
                          <a:pt x="391" y="693"/>
                          <a:pt x="1033" y="945"/>
                        </a:cubicBezTo>
                        <a:cubicBezTo>
                          <a:pt x="1049" y="949"/>
                          <a:pt x="1063" y="950"/>
                          <a:pt x="1074" y="950"/>
                        </a:cubicBezTo>
                        <a:cubicBezTo>
                          <a:pt x="1145" y="950"/>
                          <a:pt x="1145" y="889"/>
                          <a:pt x="1145" y="889"/>
                        </a:cubicBezTo>
                        <a:cubicBezTo>
                          <a:pt x="985" y="196"/>
                          <a:pt x="712" y="1"/>
                          <a:pt x="48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60" name="Google Shape;21260;p57"/>
                  <p:cNvSpPr/>
                  <p:nvPr/>
                </p:nvSpPr>
                <p:spPr>
                  <a:xfrm>
                    <a:off x="7291900" y="3229975"/>
                    <a:ext cx="38575" cy="19700"/>
                  </a:xfrm>
                  <a:custGeom>
                    <a:rect b="b" l="l" r="r" t="t"/>
                    <a:pathLst>
                      <a:path extrusionOk="0" h="788" w="1543">
                        <a:moveTo>
                          <a:pt x="652" y="1"/>
                        </a:moveTo>
                        <a:cubicBezTo>
                          <a:pt x="533" y="1"/>
                          <a:pt x="400" y="5"/>
                          <a:pt x="252" y="14"/>
                        </a:cubicBezTo>
                        <a:cubicBezTo>
                          <a:pt x="1" y="14"/>
                          <a:pt x="168" y="153"/>
                          <a:pt x="364" y="349"/>
                        </a:cubicBezTo>
                        <a:cubicBezTo>
                          <a:pt x="498" y="502"/>
                          <a:pt x="896" y="787"/>
                          <a:pt x="1168" y="787"/>
                        </a:cubicBezTo>
                        <a:cubicBezTo>
                          <a:pt x="1291" y="787"/>
                          <a:pt x="1389" y="729"/>
                          <a:pt x="1424" y="572"/>
                        </a:cubicBezTo>
                        <a:cubicBezTo>
                          <a:pt x="1542" y="146"/>
                          <a:pt x="1319" y="1"/>
                          <a:pt x="65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61" name="Google Shape;21261;p57"/>
                  <p:cNvSpPr/>
                  <p:nvPr/>
                </p:nvSpPr>
                <p:spPr>
                  <a:xfrm>
                    <a:off x="7282700" y="3232350"/>
                    <a:ext cx="34350" cy="30150"/>
                  </a:xfrm>
                  <a:custGeom>
                    <a:rect b="b" l="l" r="r" t="t"/>
                    <a:pathLst>
                      <a:path extrusionOk="0" h="1206" w="1374">
                        <a:moveTo>
                          <a:pt x="547" y="1"/>
                        </a:moveTo>
                        <a:cubicBezTo>
                          <a:pt x="486" y="1"/>
                          <a:pt x="455" y="135"/>
                          <a:pt x="397" y="309"/>
                        </a:cubicBezTo>
                        <a:cubicBezTo>
                          <a:pt x="289" y="524"/>
                          <a:pt x="1" y="1205"/>
                          <a:pt x="603" y="1205"/>
                        </a:cubicBezTo>
                        <a:cubicBezTo>
                          <a:pt x="626" y="1205"/>
                          <a:pt x="650" y="1204"/>
                          <a:pt x="676" y="1202"/>
                        </a:cubicBezTo>
                        <a:cubicBezTo>
                          <a:pt x="1206" y="1146"/>
                          <a:pt x="1373" y="951"/>
                          <a:pt x="648" y="86"/>
                        </a:cubicBezTo>
                        <a:cubicBezTo>
                          <a:pt x="605" y="27"/>
                          <a:pt x="573" y="1"/>
                          <a:pt x="54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62" name="Google Shape;21262;p57"/>
                  <p:cNvSpPr/>
                  <p:nvPr/>
                </p:nvSpPr>
                <p:spPr>
                  <a:xfrm>
                    <a:off x="7269075" y="3225625"/>
                    <a:ext cx="33325" cy="22575"/>
                  </a:xfrm>
                  <a:custGeom>
                    <a:rect b="b" l="l" r="r" t="t"/>
                    <a:pathLst>
                      <a:path extrusionOk="0" h="903" w="1333">
                        <a:moveTo>
                          <a:pt x="425" y="0"/>
                        </a:moveTo>
                        <a:cubicBezTo>
                          <a:pt x="193" y="0"/>
                          <a:pt x="0" y="99"/>
                          <a:pt x="77" y="467"/>
                        </a:cubicBezTo>
                        <a:cubicBezTo>
                          <a:pt x="119" y="735"/>
                          <a:pt x="190" y="903"/>
                          <a:pt x="354" y="903"/>
                        </a:cubicBezTo>
                        <a:cubicBezTo>
                          <a:pt x="515" y="903"/>
                          <a:pt x="765" y="742"/>
                          <a:pt x="1165" y="355"/>
                        </a:cubicBezTo>
                        <a:cubicBezTo>
                          <a:pt x="1332" y="188"/>
                          <a:pt x="1165" y="188"/>
                          <a:pt x="942" y="104"/>
                        </a:cubicBezTo>
                        <a:cubicBezTo>
                          <a:pt x="829" y="66"/>
                          <a:pt x="614" y="0"/>
                          <a:pt x="42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263" name="Google Shape;21263;p57"/>
                <p:cNvSpPr/>
                <p:nvPr/>
              </p:nvSpPr>
              <p:spPr>
                <a:xfrm>
                  <a:off x="7294000" y="3225125"/>
                  <a:ext cx="11875" cy="11125"/>
                </a:xfrm>
                <a:custGeom>
                  <a:rect b="b" l="l" r="r" t="t"/>
                  <a:pathLst>
                    <a:path extrusionOk="0" h="445" w="475">
                      <a:moveTo>
                        <a:pt x="209" y="0"/>
                      </a:moveTo>
                      <a:cubicBezTo>
                        <a:pt x="174" y="0"/>
                        <a:pt x="140" y="12"/>
                        <a:pt x="112" y="40"/>
                      </a:cubicBezTo>
                      <a:cubicBezTo>
                        <a:pt x="1" y="96"/>
                        <a:pt x="1" y="236"/>
                        <a:pt x="56" y="347"/>
                      </a:cubicBezTo>
                      <a:cubicBezTo>
                        <a:pt x="111" y="402"/>
                        <a:pt x="177" y="444"/>
                        <a:pt x="248" y="444"/>
                      </a:cubicBezTo>
                      <a:cubicBezTo>
                        <a:pt x="286" y="444"/>
                        <a:pt x="324" y="432"/>
                        <a:pt x="363" y="403"/>
                      </a:cubicBezTo>
                      <a:cubicBezTo>
                        <a:pt x="447" y="347"/>
                        <a:pt x="475" y="208"/>
                        <a:pt x="391" y="124"/>
                      </a:cubicBezTo>
                      <a:cubicBezTo>
                        <a:pt x="354" y="50"/>
                        <a:pt x="280" y="0"/>
                        <a:pt x="2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264" name="Google Shape;21264;p57"/>
              <p:cNvGrpSpPr/>
              <p:nvPr/>
            </p:nvGrpSpPr>
            <p:grpSpPr>
              <a:xfrm>
                <a:off x="8607900" y="3496225"/>
                <a:ext cx="61125" cy="59900"/>
                <a:chOff x="8607900" y="3496225"/>
                <a:chExt cx="61125" cy="59900"/>
              </a:xfrm>
            </p:grpSpPr>
            <p:grpSp>
              <p:nvGrpSpPr>
                <p:cNvPr id="21265" name="Google Shape;21265;p57"/>
                <p:cNvGrpSpPr/>
                <p:nvPr/>
              </p:nvGrpSpPr>
              <p:grpSpPr>
                <a:xfrm>
                  <a:off x="8607900" y="3496225"/>
                  <a:ext cx="61125" cy="59900"/>
                  <a:chOff x="8607900" y="3496225"/>
                  <a:chExt cx="61125" cy="59900"/>
                </a:xfrm>
              </p:grpSpPr>
              <p:sp>
                <p:nvSpPr>
                  <p:cNvPr id="21266" name="Google Shape;21266;p57"/>
                  <p:cNvSpPr/>
                  <p:nvPr/>
                </p:nvSpPr>
                <p:spPr>
                  <a:xfrm>
                    <a:off x="8636650" y="3506325"/>
                    <a:ext cx="32100" cy="17650"/>
                  </a:xfrm>
                  <a:custGeom>
                    <a:rect b="b" l="l" r="r" t="t"/>
                    <a:pathLst>
                      <a:path extrusionOk="0" h="706" w="1284">
                        <a:moveTo>
                          <a:pt x="803" y="1"/>
                        </a:moveTo>
                        <a:cubicBezTo>
                          <a:pt x="599" y="1"/>
                          <a:pt x="328" y="150"/>
                          <a:pt x="28" y="622"/>
                        </a:cubicBezTo>
                        <a:cubicBezTo>
                          <a:pt x="28" y="622"/>
                          <a:pt x="0" y="705"/>
                          <a:pt x="84" y="705"/>
                        </a:cubicBezTo>
                        <a:cubicBezTo>
                          <a:pt x="781" y="705"/>
                          <a:pt x="1284" y="510"/>
                          <a:pt x="1172" y="259"/>
                        </a:cubicBezTo>
                        <a:cubicBezTo>
                          <a:pt x="1131" y="136"/>
                          <a:pt x="997" y="1"/>
                          <a:pt x="80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67" name="Google Shape;21267;p57"/>
                  <p:cNvSpPr/>
                  <p:nvPr/>
                </p:nvSpPr>
                <p:spPr>
                  <a:xfrm>
                    <a:off x="8628050" y="3496225"/>
                    <a:ext cx="24650" cy="29625"/>
                  </a:xfrm>
                  <a:custGeom>
                    <a:rect b="b" l="l" r="r" t="t"/>
                    <a:pathLst>
                      <a:path extrusionOk="0" h="1185" w="986">
                        <a:moveTo>
                          <a:pt x="605" y="1"/>
                        </a:moveTo>
                        <a:cubicBezTo>
                          <a:pt x="342" y="1"/>
                          <a:pt x="0" y="238"/>
                          <a:pt x="261" y="1137"/>
                        </a:cubicBezTo>
                        <a:cubicBezTo>
                          <a:pt x="261" y="1137"/>
                          <a:pt x="292" y="1184"/>
                          <a:pt x="331" y="1184"/>
                        </a:cubicBezTo>
                        <a:cubicBezTo>
                          <a:pt x="344" y="1184"/>
                          <a:pt x="358" y="1179"/>
                          <a:pt x="372" y="1165"/>
                        </a:cubicBezTo>
                        <a:cubicBezTo>
                          <a:pt x="819" y="607"/>
                          <a:pt x="986" y="105"/>
                          <a:pt x="735" y="21"/>
                        </a:cubicBezTo>
                        <a:cubicBezTo>
                          <a:pt x="697" y="9"/>
                          <a:pt x="652" y="1"/>
                          <a:pt x="60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68" name="Google Shape;21268;p57"/>
                  <p:cNvSpPr/>
                  <p:nvPr/>
                </p:nvSpPr>
                <p:spPr>
                  <a:xfrm>
                    <a:off x="8610850" y="3501750"/>
                    <a:ext cx="27925" cy="23750"/>
                  </a:xfrm>
                  <a:custGeom>
                    <a:rect b="b" l="l" r="r" t="t"/>
                    <a:pathLst>
                      <a:path extrusionOk="0" h="950" w="1117">
                        <a:moveTo>
                          <a:pt x="470" y="0"/>
                        </a:moveTo>
                        <a:cubicBezTo>
                          <a:pt x="341" y="0"/>
                          <a:pt x="228" y="64"/>
                          <a:pt x="167" y="135"/>
                        </a:cubicBezTo>
                        <a:cubicBezTo>
                          <a:pt x="0" y="330"/>
                          <a:pt x="391" y="693"/>
                          <a:pt x="1032" y="944"/>
                        </a:cubicBezTo>
                        <a:cubicBezTo>
                          <a:pt x="1044" y="948"/>
                          <a:pt x="1055" y="950"/>
                          <a:pt x="1063" y="950"/>
                        </a:cubicBezTo>
                        <a:cubicBezTo>
                          <a:pt x="1116" y="950"/>
                          <a:pt x="1116" y="888"/>
                          <a:pt x="1116" y="888"/>
                        </a:cubicBezTo>
                        <a:cubicBezTo>
                          <a:pt x="974" y="196"/>
                          <a:pt x="696" y="0"/>
                          <a:pt x="47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69" name="Google Shape;21269;p57"/>
                  <p:cNvSpPr/>
                  <p:nvPr/>
                </p:nvSpPr>
                <p:spPr>
                  <a:xfrm>
                    <a:off x="8631075" y="3523625"/>
                    <a:ext cx="37950" cy="20000"/>
                  </a:xfrm>
                  <a:custGeom>
                    <a:rect b="b" l="l" r="r" t="t"/>
                    <a:pathLst>
                      <a:path extrusionOk="0" h="800" w="1518">
                        <a:moveTo>
                          <a:pt x="640" y="0"/>
                        </a:moveTo>
                        <a:cubicBezTo>
                          <a:pt x="524" y="0"/>
                          <a:pt x="395" y="5"/>
                          <a:pt x="251" y="13"/>
                        </a:cubicBezTo>
                        <a:cubicBezTo>
                          <a:pt x="0" y="13"/>
                          <a:pt x="168" y="153"/>
                          <a:pt x="363" y="348"/>
                        </a:cubicBezTo>
                        <a:cubicBezTo>
                          <a:pt x="497" y="501"/>
                          <a:pt x="894" y="799"/>
                          <a:pt x="1166" y="799"/>
                        </a:cubicBezTo>
                        <a:cubicBezTo>
                          <a:pt x="1290" y="799"/>
                          <a:pt x="1388" y="737"/>
                          <a:pt x="1423" y="571"/>
                        </a:cubicBezTo>
                        <a:cubicBezTo>
                          <a:pt x="1518" y="145"/>
                          <a:pt x="1291" y="0"/>
                          <a:pt x="64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70" name="Google Shape;21270;p57"/>
                  <p:cNvSpPr/>
                  <p:nvPr/>
                </p:nvSpPr>
                <p:spPr>
                  <a:xfrm>
                    <a:off x="8621850" y="3526000"/>
                    <a:ext cx="34350" cy="30125"/>
                  </a:xfrm>
                  <a:custGeom>
                    <a:rect b="b" l="l" r="r" t="t"/>
                    <a:pathLst>
                      <a:path extrusionOk="0" h="1205" w="1374">
                        <a:moveTo>
                          <a:pt x="546" y="0"/>
                        </a:moveTo>
                        <a:cubicBezTo>
                          <a:pt x="484" y="0"/>
                          <a:pt x="447" y="134"/>
                          <a:pt x="369" y="309"/>
                        </a:cubicBezTo>
                        <a:cubicBezTo>
                          <a:pt x="289" y="524"/>
                          <a:pt x="1" y="1205"/>
                          <a:pt x="603" y="1205"/>
                        </a:cubicBezTo>
                        <a:cubicBezTo>
                          <a:pt x="626" y="1205"/>
                          <a:pt x="650" y="1204"/>
                          <a:pt x="676" y="1202"/>
                        </a:cubicBezTo>
                        <a:cubicBezTo>
                          <a:pt x="1206" y="1146"/>
                          <a:pt x="1373" y="951"/>
                          <a:pt x="648" y="86"/>
                        </a:cubicBezTo>
                        <a:cubicBezTo>
                          <a:pt x="606" y="26"/>
                          <a:pt x="573" y="0"/>
                          <a:pt x="54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71" name="Google Shape;21271;p57"/>
                  <p:cNvSpPr/>
                  <p:nvPr/>
                </p:nvSpPr>
                <p:spPr>
                  <a:xfrm>
                    <a:off x="8607900" y="3519250"/>
                    <a:ext cx="33650" cy="22600"/>
                  </a:xfrm>
                  <a:custGeom>
                    <a:rect b="b" l="l" r="r" t="t"/>
                    <a:pathLst>
                      <a:path extrusionOk="0" h="904" w="1346">
                        <a:moveTo>
                          <a:pt x="431" y="1"/>
                        </a:moveTo>
                        <a:cubicBezTo>
                          <a:pt x="201" y="1"/>
                          <a:pt x="1" y="99"/>
                          <a:pt x="62" y="467"/>
                        </a:cubicBezTo>
                        <a:cubicBezTo>
                          <a:pt x="119" y="735"/>
                          <a:pt x="196" y="903"/>
                          <a:pt x="364" y="903"/>
                        </a:cubicBezTo>
                        <a:cubicBezTo>
                          <a:pt x="528" y="903"/>
                          <a:pt x="778" y="742"/>
                          <a:pt x="1178" y="356"/>
                        </a:cubicBezTo>
                        <a:cubicBezTo>
                          <a:pt x="1346" y="188"/>
                          <a:pt x="1178" y="188"/>
                          <a:pt x="927" y="105"/>
                        </a:cubicBezTo>
                        <a:cubicBezTo>
                          <a:pt x="827" y="67"/>
                          <a:pt x="619" y="1"/>
                          <a:pt x="43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272" name="Google Shape;21272;p57"/>
                <p:cNvSpPr/>
                <p:nvPr/>
              </p:nvSpPr>
              <p:spPr>
                <a:xfrm>
                  <a:off x="8633150" y="3519050"/>
                  <a:ext cx="11900" cy="10825"/>
                </a:xfrm>
                <a:custGeom>
                  <a:rect b="b" l="l" r="r" t="t"/>
                  <a:pathLst>
                    <a:path extrusionOk="0" h="433" w="476">
                      <a:moveTo>
                        <a:pt x="210" y="1"/>
                      </a:moveTo>
                      <a:cubicBezTo>
                        <a:pt x="174" y="1"/>
                        <a:pt x="140" y="10"/>
                        <a:pt x="112" y="29"/>
                      </a:cubicBezTo>
                      <a:cubicBezTo>
                        <a:pt x="1" y="85"/>
                        <a:pt x="1" y="224"/>
                        <a:pt x="57" y="336"/>
                      </a:cubicBezTo>
                      <a:cubicBezTo>
                        <a:pt x="111" y="390"/>
                        <a:pt x="177" y="433"/>
                        <a:pt x="248" y="433"/>
                      </a:cubicBezTo>
                      <a:cubicBezTo>
                        <a:pt x="286" y="433"/>
                        <a:pt x="325" y="421"/>
                        <a:pt x="364" y="392"/>
                      </a:cubicBezTo>
                      <a:cubicBezTo>
                        <a:pt x="447" y="336"/>
                        <a:pt x="475" y="196"/>
                        <a:pt x="391" y="113"/>
                      </a:cubicBezTo>
                      <a:cubicBezTo>
                        <a:pt x="354" y="38"/>
                        <a:pt x="280" y="1"/>
                        <a:pt x="21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273" name="Google Shape;21273;p57"/>
              <p:cNvGrpSpPr/>
              <p:nvPr/>
            </p:nvGrpSpPr>
            <p:grpSpPr>
              <a:xfrm>
                <a:off x="7069950" y="3727400"/>
                <a:ext cx="66450" cy="59500"/>
                <a:chOff x="7069950" y="3727400"/>
                <a:chExt cx="66450" cy="59500"/>
              </a:xfrm>
            </p:grpSpPr>
            <p:grpSp>
              <p:nvGrpSpPr>
                <p:cNvPr id="21274" name="Google Shape;21274;p57"/>
                <p:cNvGrpSpPr/>
                <p:nvPr/>
              </p:nvGrpSpPr>
              <p:grpSpPr>
                <a:xfrm>
                  <a:off x="7069950" y="3727400"/>
                  <a:ext cx="66450" cy="59500"/>
                  <a:chOff x="7069950" y="3727400"/>
                  <a:chExt cx="66450" cy="59500"/>
                </a:xfrm>
              </p:grpSpPr>
              <p:sp>
                <p:nvSpPr>
                  <p:cNvPr id="21275" name="Google Shape;21275;p57"/>
                  <p:cNvSpPr/>
                  <p:nvPr/>
                </p:nvSpPr>
                <p:spPr>
                  <a:xfrm>
                    <a:off x="7087275" y="3727400"/>
                    <a:ext cx="24700" cy="29750"/>
                  </a:xfrm>
                  <a:custGeom>
                    <a:rect b="b" l="l" r="r" t="t"/>
                    <a:pathLst>
                      <a:path extrusionOk="0" h="1190" w="988">
                        <a:moveTo>
                          <a:pt x="654" y="0"/>
                        </a:moveTo>
                        <a:cubicBezTo>
                          <a:pt x="390" y="0"/>
                          <a:pt x="0" y="249"/>
                          <a:pt x="402" y="1153"/>
                        </a:cubicBezTo>
                        <a:cubicBezTo>
                          <a:pt x="402" y="1153"/>
                          <a:pt x="427" y="1190"/>
                          <a:pt x="460" y="1190"/>
                        </a:cubicBezTo>
                        <a:cubicBezTo>
                          <a:pt x="477" y="1190"/>
                          <a:pt x="495" y="1181"/>
                          <a:pt x="514" y="1153"/>
                        </a:cubicBezTo>
                        <a:cubicBezTo>
                          <a:pt x="876" y="567"/>
                          <a:pt x="988" y="65"/>
                          <a:pt x="737" y="9"/>
                        </a:cubicBezTo>
                        <a:cubicBezTo>
                          <a:pt x="712" y="3"/>
                          <a:pt x="684" y="0"/>
                          <a:pt x="65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76" name="Google Shape;21276;p57"/>
                  <p:cNvSpPr/>
                  <p:nvPr/>
                </p:nvSpPr>
                <p:spPr>
                  <a:xfrm>
                    <a:off x="7072200" y="3734350"/>
                    <a:ext cx="28625" cy="26075"/>
                  </a:xfrm>
                  <a:custGeom>
                    <a:rect b="b" l="l" r="r" t="t"/>
                    <a:pathLst>
                      <a:path extrusionOk="0" h="1043" w="1145">
                        <a:moveTo>
                          <a:pt x="468" y="1"/>
                        </a:moveTo>
                        <a:cubicBezTo>
                          <a:pt x="432" y="1"/>
                          <a:pt x="397" y="13"/>
                          <a:pt x="363" y="38"/>
                        </a:cubicBezTo>
                        <a:cubicBezTo>
                          <a:pt x="168" y="205"/>
                          <a:pt x="1" y="707"/>
                          <a:pt x="1033" y="1042"/>
                        </a:cubicBezTo>
                        <a:cubicBezTo>
                          <a:pt x="1033" y="1042"/>
                          <a:pt x="1145" y="1042"/>
                          <a:pt x="1117" y="958"/>
                        </a:cubicBezTo>
                        <a:cubicBezTo>
                          <a:pt x="927" y="389"/>
                          <a:pt x="676" y="1"/>
                          <a:pt x="46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77" name="Google Shape;21277;p57"/>
                  <p:cNvSpPr/>
                  <p:nvPr/>
                </p:nvSpPr>
                <p:spPr>
                  <a:xfrm>
                    <a:off x="7069950" y="3752725"/>
                    <a:ext cx="32275" cy="16425"/>
                  </a:xfrm>
                  <a:custGeom>
                    <a:rect b="b" l="l" r="r" t="t"/>
                    <a:pathLst>
                      <a:path extrusionOk="0" h="657" w="1291">
                        <a:moveTo>
                          <a:pt x="573" y="1"/>
                        </a:moveTo>
                        <a:cubicBezTo>
                          <a:pt x="93" y="1"/>
                          <a:pt x="0" y="343"/>
                          <a:pt x="63" y="530"/>
                        </a:cubicBezTo>
                        <a:cubicBezTo>
                          <a:pt x="82" y="616"/>
                          <a:pt x="157" y="656"/>
                          <a:pt x="269" y="656"/>
                        </a:cubicBezTo>
                        <a:cubicBezTo>
                          <a:pt x="485" y="656"/>
                          <a:pt x="840" y="508"/>
                          <a:pt x="1207" y="251"/>
                        </a:cubicBezTo>
                        <a:cubicBezTo>
                          <a:pt x="1290" y="195"/>
                          <a:pt x="1207" y="140"/>
                          <a:pt x="1207" y="140"/>
                        </a:cubicBezTo>
                        <a:cubicBezTo>
                          <a:pt x="944" y="40"/>
                          <a:pt x="736" y="1"/>
                          <a:pt x="5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78" name="Google Shape;21278;p57"/>
                  <p:cNvSpPr/>
                  <p:nvPr/>
                </p:nvSpPr>
                <p:spPr>
                  <a:xfrm>
                    <a:off x="7097225" y="3736200"/>
                    <a:ext cx="39175" cy="25175"/>
                  </a:xfrm>
                  <a:custGeom>
                    <a:rect b="b" l="l" r="r" t="t"/>
                    <a:pathLst>
                      <a:path extrusionOk="0" h="1007" w="1567">
                        <a:moveTo>
                          <a:pt x="873" y="0"/>
                        </a:moveTo>
                        <a:cubicBezTo>
                          <a:pt x="641" y="0"/>
                          <a:pt x="402" y="286"/>
                          <a:pt x="60" y="856"/>
                        </a:cubicBezTo>
                        <a:cubicBezTo>
                          <a:pt x="1" y="975"/>
                          <a:pt x="28" y="1007"/>
                          <a:pt x="107" y="1007"/>
                        </a:cubicBezTo>
                        <a:cubicBezTo>
                          <a:pt x="178" y="1007"/>
                          <a:pt x="291" y="981"/>
                          <a:pt x="423" y="968"/>
                        </a:cubicBezTo>
                        <a:cubicBezTo>
                          <a:pt x="702" y="912"/>
                          <a:pt x="1566" y="550"/>
                          <a:pt x="1204" y="187"/>
                        </a:cubicBezTo>
                        <a:cubicBezTo>
                          <a:pt x="1088" y="63"/>
                          <a:pt x="981" y="0"/>
                          <a:pt x="87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79" name="Google Shape;21279;p57"/>
                  <p:cNvSpPr/>
                  <p:nvPr/>
                </p:nvSpPr>
                <p:spPr>
                  <a:xfrm>
                    <a:off x="7097325" y="3758325"/>
                    <a:ext cx="34575" cy="21825"/>
                  </a:xfrm>
                  <a:custGeom>
                    <a:rect b="b" l="l" r="r" t="t"/>
                    <a:pathLst>
                      <a:path extrusionOk="0" h="873" w="1383">
                        <a:moveTo>
                          <a:pt x="691" y="1"/>
                        </a:moveTo>
                        <a:cubicBezTo>
                          <a:pt x="561" y="1"/>
                          <a:pt x="406" y="9"/>
                          <a:pt x="223" y="27"/>
                        </a:cubicBezTo>
                        <a:cubicBezTo>
                          <a:pt x="0" y="55"/>
                          <a:pt x="112" y="167"/>
                          <a:pt x="251" y="390"/>
                        </a:cubicBezTo>
                        <a:cubicBezTo>
                          <a:pt x="348" y="525"/>
                          <a:pt x="590" y="873"/>
                          <a:pt x="842" y="873"/>
                        </a:cubicBezTo>
                        <a:cubicBezTo>
                          <a:pt x="954" y="873"/>
                          <a:pt x="1068" y="803"/>
                          <a:pt x="1172" y="613"/>
                        </a:cubicBezTo>
                        <a:cubicBezTo>
                          <a:pt x="1383" y="238"/>
                          <a:pt x="1377" y="1"/>
                          <a:pt x="69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80" name="Google Shape;21280;p57"/>
                  <p:cNvSpPr/>
                  <p:nvPr/>
                </p:nvSpPr>
                <p:spPr>
                  <a:xfrm>
                    <a:off x="7074300" y="3756750"/>
                    <a:ext cx="32225" cy="30150"/>
                  </a:xfrm>
                  <a:custGeom>
                    <a:rect b="b" l="l" r="r" t="t"/>
                    <a:pathLst>
                      <a:path extrusionOk="0" h="1206" w="1289">
                        <a:moveTo>
                          <a:pt x="1063" y="1"/>
                        </a:moveTo>
                        <a:cubicBezTo>
                          <a:pt x="1005" y="1"/>
                          <a:pt x="920" y="87"/>
                          <a:pt x="782" y="174"/>
                        </a:cubicBezTo>
                        <a:cubicBezTo>
                          <a:pt x="586" y="341"/>
                          <a:pt x="0" y="844"/>
                          <a:pt x="642" y="1123"/>
                        </a:cubicBezTo>
                        <a:cubicBezTo>
                          <a:pt x="765" y="1173"/>
                          <a:pt x="871" y="1205"/>
                          <a:pt x="957" y="1205"/>
                        </a:cubicBezTo>
                        <a:cubicBezTo>
                          <a:pt x="1204" y="1205"/>
                          <a:pt x="1289" y="945"/>
                          <a:pt x="1144" y="118"/>
                        </a:cubicBezTo>
                        <a:cubicBezTo>
                          <a:pt x="1123" y="33"/>
                          <a:pt x="1098" y="1"/>
                          <a:pt x="106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281" name="Google Shape;21281;p57"/>
                <p:cNvSpPr/>
                <p:nvPr/>
              </p:nvSpPr>
              <p:spPr>
                <a:xfrm>
                  <a:off x="7094525" y="3751325"/>
                  <a:ext cx="11875" cy="10475"/>
                </a:xfrm>
                <a:custGeom>
                  <a:rect b="b" l="l" r="r" t="t"/>
                  <a:pathLst>
                    <a:path extrusionOk="0" h="419" w="475">
                      <a:moveTo>
                        <a:pt x="224" y="0"/>
                      </a:moveTo>
                      <a:cubicBezTo>
                        <a:pt x="112" y="0"/>
                        <a:pt x="1" y="112"/>
                        <a:pt x="1" y="224"/>
                      </a:cubicBezTo>
                      <a:cubicBezTo>
                        <a:pt x="1" y="335"/>
                        <a:pt x="112" y="419"/>
                        <a:pt x="224" y="419"/>
                      </a:cubicBezTo>
                      <a:cubicBezTo>
                        <a:pt x="363" y="419"/>
                        <a:pt x="475" y="335"/>
                        <a:pt x="475" y="224"/>
                      </a:cubicBezTo>
                      <a:cubicBezTo>
                        <a:pt x="475" y="112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282" name="Google Shape;21282;p57"/>
              <p:cNvGrpSpPr/>
              <p:nvPr/>
            </p:nvGrpSpPr>
            <p:grpSpPr>
              <a:xfrm>
                <a:off x="8014150" y="3970125"/>
                <a:ext cx="65925" cy="59900"/>
                <a:chOff x="8014150" y="3970125"/>
                <a:chExt cx="65925" cy="59900"/>
              </a:xfrm>
            </p:grpSpPr>
            <p:grpSp>
              <p:nvGrpSpPr>
                <p:cNvPr id="21283" name="Google Shape;21283;p57"/>
                <p:cNvGrpSpPr/>
                <p:nvPr/>
              </p:nvGrpSpPr>
              <p:grpSpPr>
                <a:xfrm>
                  <a:off x="8014150" y="3970125"/>
                  <a:ext cx="65925" cy="59900"/>
                  <a:chOff x="8014150" y="3970125"/>
                  <a:chExt cx="65925" cy="59900"/>
                </a:xfrm>
              </p:grpSpPr>
              <p:sp>
                <p:nvSpPr>
                  <p:cNvPr id="21284" name="Google Shape;21284;p57"/>
                  <p:cNvSpPr/>
                  <p:nvPr/>
                </p:nvSpPr>
                <p:spPr>
                  <a:xfrm>
                    <a:off x="8031500" y="3970125"/>
                    <a:ext cx="24175" cy="30450"/>
                  </a:xfrm>
                  <a:custGeom>
                    <a:rect b="b" l="l" r="r" t="t"/>
                    <a:pathLst>
                      <a:path extrusionOk="0" h="1218" w="967">
                        <a:moveTo>
                          <a:pt x="640" y="1"/>
                        </a:moveTo>
                        <a:cubicBezTo>
                          <a:pt x="379" y="1"/>
                          <a:pt x="1" y="269"/>
                          <a:pt x="381" y="1180"/>
                        </a:cubicBezTo>
                        <a:cubicBezTo>
                          <a:pt x="381" y="1180"/>
                          <a:pt x="418" y="1218"/>
                          <a:pt x="451" y="1218"/>
                        </a:cubicBezTo>
                        <a:cubicBezTo>
                          <a:pt x="467" y="1218"/>
                          <a:pt x="483" y="1208"/>
                          <a:pt x="492" y="1180"/>
                        </a:cubicBezTo>
                        <a:cubicBezTo>
                          <a:pt x="883" y="595"/>
                          <a:pt x="966" y="64"/>
                          <a:pt x="715" y="9"/>
                        </a:cubicBezTo>
                        <a:cubicBezTo>
                          <a:pt x="692" y="4"/>
                          <a:pt x="667" y="1"/>
                          <a:pt x="64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85" name="Google Shape;21285;p57"/>
                  <p:cNvSpPr/>
                  <p:nvPr/>
                </p:nvSpPr>
                <p:spPr>
                  <a:xfrm>
                    <a:off x="8015900" y="3977325"/>
                    <a:ext cx="28625" cy="26500"/>
                  </a:xfrm>
                  <a:custGeom>
                    <a:rect b="b" l="l" r="r" t="t"/>
                    <a:pathLst>
                      <a:path extrusionOk="0" h="1060" w="1145">
                        <a:moveTo>
                          <a:pt x="473" y="1"/>
                        </a:moveTo>
                        <a:cubicBezTo>
                          <a:pt x="444" y="1"/>
                          <a:pt x="416" y="9"/>
                          <a:pt x="391" y="28"/>
                        </a:cubicBezTo>
                        <a:cubicBezTo>
                          <a:pt x="168" y="195"/>
                          <a:pt x="0" y="725"/>
                          <a:pt x="1060" y="1060"/>
                        </a:cubicBezTo>
                        <a:cubicBezTo>
                          <a:pt x="1060" y="1060"/>
                          <a:pt x="1144" y="1060"/>
                          <a:pt x="1116" y="976"/>
                        </a:cubicBezTo>
                        <a:cubicBezTo>
                          <a:pt x="946" y="393"/>
                          <a:pt x="670" y="1"/>
                          <a:pt x="4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86" name="Google Shape;21286;p57"/>
                  <p:cNvSpPr/>
                  <p:nvPr/>
                </p:nvSpPr>
                <p:spPr>
                  <a:xfrm>
                    <a:off x="8014150" y="3995750"/>
                    <a:ext cx="31750" cy="16800"/>
                  </a:xfrm>
                  <a:custGeom>
                    <a:rect b="b" l="l" r="r" t="t"/>
                    <a:pathLst>
                      <a:path extrusionOk="0" h="672" w="1270">
                        <a:moveTo>
                          <a:pt x="579" y="1"/>
                        </a:moveTo>
                        <a:cubicBezTo>
                          <a:pt x="100" y="1"/>
                          <a:pt x="0" y="336"/>
                          <a:pt x="42" y="546"/>
                        </a:cubicBezTo>
                        <a:cubicBezTo>
                          <a:pt x="71" y="631"/>
                          <a:pt x="147" y="671"/>
                          <a:pt x="257" y="671"/>
                        </a:cubicBezTo>
                        <a:cubicBezTo>
                          <a:pt x="475" y="671"/>
                          <a:pt x="826" y="516"/>
                          <a:pt x="1214" y="239"/>
                        </a:cubicBezTo>
                        <a:cubicBezTo>
                          <a:pt x="1270" y="183"/>
                          <a:pt x="1186" y="128"/>
                          <a:pt x="1186" y="128"/>
                        </a:cubicBezTo>
                        <a:cubicBezTo>
                          <a:pt x="937" y="37"/>
                          <a:pt x="737" y="1"/>
                          <a:pt x="57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87" name="Google Shape;21287;p57"/>
                  <p:cNvSpPr/>
                  <p:nvPr/>
                </p:nvSpPr>
                <p:spPr>
                  <a:xfrm>
                    <a:off x="8041175" y="3979375"/>
                    <a:ext cx="38900" cy="25000"/>
                  </a:xfrm>
                  <a:custGeom>
                    <a:rect b="b" l="l" r="r" t="t"/>
                    <a:pathLst>
                      <a:path extrusionOk="0" h="1000" w="1556">
                        <a:moveTo>
                          <a:pt x="878" y="0"/>
                        </a:moveTo>
                        <a:cubicBezTo>
                          <a:pt x="651" y="0"/>
                          <a:pt x="424" y="280"/>
                          <a:pt x="77" y="838"/>
                        </a:cubicBezTo>
                        <a:cubicBezTo>
                          <a:pt x="0" y="962"/>
                          <a:pt x="25" y="1000"/>
                          <a:pt x="115" y="1000"/>
                        </a:cubicBezTo>
                        <a:cubicBezTo>
                          <a:pt x="188" y="1000"/>
                          <a:pt x="303" y="975"/>
                          <a:pt x="440" y="950"/>
                        </a:cubicBezTo>
                        <a:cubicBezTo>
                          <a:pt x="719" y="922"/>
                          <a:pt x="1556" y="559"/>
                          <a:pt x="1193" y="169"/>
                        </a:cubicBezTo>
                        <a:cubicBezTo>
                          <a:pt x="1081" y="57"/>
                          <a:pt x="979" y="0"/>
                          <a:pt x="87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88" name="Google Shape;21288;p57"/>
                  <p:cNvSpPr/>
                  <p:nvPr/>
                </p:nvSpPr>
                <p:spPr>
                  <a:xfrm>
                    <a:off x="8041000" y="4001700"/>
                    <a:ext cx="34650" cy="21850"/>
                  </a:xfrm>
                  <a:custGeom>
                    <a:rect b="b" l="l" r="r" t="t"/>
                    <a:pathLst>
                      <a:path extrusionOk="0" h="874" w="1386">
                        <a:moveTo>
                          <a:pt x="717" y="1"/>
                        </a:moveTo>
                        <a:cubicBezTo>
                          <a:pt x="582" y="1"/>
                          <a:pt x="419" y="10"/>
                          <a:pt x="224" y="29"/>
                        </a:cubicBezTo>
                        <a:cubicBezTo>
                          <a:pt x="1" y="57"/>
                          <a:pt x="140" y="169"/>
                          <a:pt x="280" y="364"/>
                        </a:cubicBezTo>
                        <a:cubicBezTo>
                          <a:pt x="376" y="518"/>
                          <a:pt x="620" y="874"/>
                          <a:pt x="872" y="874"/>
                        </a:cubicBezTo>
                        <a:cubicBezTo>
                          <a:pt x="984" y="874"/>
                          <a:pt x="1097" y="804"/>
                          <a:pt x="1200" y="615"/>
                        </a:cubicBezTo>
                        <a:cubicBezTo>
                          <a:pt x="1385" y="221"/>
                          <a:pt x="1378" y="1"/>
                          <a:pt x="71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89" name="Google Shape;21289;p57"/>
                  <p:cNvSpPr/>
                  <p:nvPr/>
                </p:nvSpPr>
                <p:spPr>
                  <a:xfrm>
                    <a:off x="8017975" y="3999525"/>
                    <a:ext cx="32700" cy="30500"/>
                  </a:xfrm>
                  <a:custGeom>
                    <a:rect b="b" l="l" r="r" t="t"/>
                    <a:pathLst>
                      <a:path extrusionOk="0" h="1220" w="1308">
                        <a:moveTo>
                          <a:pt x="1079" y="0"/>
                        </a:moveTo>
                        <a:cubicBezTo>
                          <a:pt x="1022" y="0"/>
                          <a:pt x="933" y="94"/>
                          <a:pt x="810" y="200"/>
                        </a:cubicBezTo>
                        <a:cubicBezTo>
                          <a:pt x="615" y="367"/>
                          <a:pt x="1" y="841"/>
                          <a:pt x="643" y="1120"/>
                        </a:cubicBezTo>
                        <a:cubicBezTo>
                          <a:pt x="779" y="1181"/>
                          <a:pt x="896" y="1219"/>
                          <a:pt x="988" y="1219"/>
                        </a:cubicBezTo>
                        <a:cubicBezTo>
                          <a:pt x="1233" y="1219"/>
                          <a:pt x="1307" y="948"/>
                          <a:pt x="1145" y="116"/>
                        </a:cubicBezTo>
                        <a:cubicBezTo>
                          <a:pt x="1134" y="33"/>
                          <a:pt x="1112" y="0"/>
                          <a:pt x="107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290" name="Google Shape;21290;p57"/>
                <p:cNvSpPr/>
                <p:nvPr/>
              </p:nvSpPr>
              <p:spPr>
                <a:xfrm>
                  <a:off x="8038900" y="3994750"/>
                  <a:ext cx="11200" cy="9775"/>
                </a:xfrm>
                <a:custGeom>
                  <a:rect b="b" l="l" r="r" t="t"/>
                  <a:pathLst>
                    <a:path extrusionOk="0" h="391" w="448">
                      <a:moveTo>
                        <a:pt x="224" y="0"/>
                      </a:moveTo>
                      <a:cubicBezTo>
                        <a:pt x="85" y="0"/>
                        <a:pt x="1" y="84"/>
                        <a:pt x="1" y="195"/>
                      </a:cubicBezTo>
                      <a:cubicBezTo>
                        <a:pt x="1" y="307"/>
                        <a:pt x="85" y="391"/>
                        <a:pt x="224" y="391"/>
                      </a:cubicBezTo>
                      <a:cubicBezTo>
                        <a:pt x="364" y="391"/>
                        <a:pt x="447" y="307"/>
                        <a:pt x="447" y="195"/>
                      </a:cubicBezTo>
                      <a:cubicBezTo>
                        <a:pt x="447" y="84"/>
                        <a:pt x="364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291" name="Google Shape;21291;p57"/>
              <p:cNvGrpSpPr/>
              <p:nvPr/>
            </p:nvGrpSpPr>
            <p:grpSpPr>
              <a:xfrm>
                <a:off x="6265750" y="4202400"/>
                <a:ext cx="85300" cy="199675"/>
                <a:chOff x="6265750" y="4202400"/>
                <a:chExt cx="85300" cy="199675"/>
              </a:xfrm>
            </p:grpSpPr>
            <p:grpSp>
              <p:nvGrpSpPr>
                <p:cNvPr id="21292" name="Google Shape;21292;p57"/>
                <p:cNvGrpSpPr/>
                <p:nvPr/>
              </p:nvGrpSpPr>
              <p:grpSpPr>
                <a:xfrm>
                  <a:off x="6265750" y="4202400"/>
                  <a:ext cx="85300" cy="199675"/>
                  <a:chOff x="6265750" y="4202400"/>
                  <a:chExt cx="85300" cy="199675"/>
                </a:xfrm>
              </p:grpSpPr>
              <p:sp>
                <p:nvSpPr>
                  <p:cNvPr id="21293" name="Google Shape;21293;p57"/>
                  <p:cNvSpPr/>
                  <p:nvPr/>
                </p:nvSpPr>
                <p:spPr>
                  <a:xfrm>
                    <a:off x="6302450" y="4202400"/>
                    <a:ext cx="24175" cy="30450"/>
                  </a:xfrm>
                  <a:custGeom>
                    <a:rect b="b" l="l" r="r" t="t"/>
                    <a:pathLst>
                      <a:path extrusionOk="0" h="1218" w="967">
                        <a:moveTo>
                          <a:pt x="641" y="0"/>
                        </a:moveTo>
                        <a:cubicBezTo>
                          <a:pt x="380" y="0"/>
                          <a:pt x="1" y="268"/>
                          <a:pt x="381" y="1180"/>
                        </a:cubicBezTo>
                        <a:cubicBezTo>
                          <a:pt x="381" y="1180"/>
                          <a:pt x="406" y="1217"/>
                          <a:pt x="439" y="1217"/>
                        </a:cubicBezTo>
                        <a:cubicBezTo>
                          <a:pt x="455" y="1217"/>
                          <a:pt x="474" y="1208"/>
                          <a:pt x="492" y="1180"/>
                        </a:cubicBezTo>
                        <a:cubicBezTo>
                          <a:pt x="855" y="594"/>
                          <a:pt x="967" y="64"/>
                          <a:pt x="716" y="8"/>
                        </a:cubicBezTo>
                        <a:cubicBezTo>
                          <a:pt x="692" y="3"/>
                          <a:pt x="667" y="0"/>
                          <a:pt x="64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94" name="Google Shape;21294;p57"/>
                  <p:cNvSpPr/>
                  <p:nvPr/>
                </p:nvSpPr>
                <p:spPr>
                  <a:xfrm>
                    <a:off x="6286850" y="4209600"/>
                    <a:ext cx="28625" cy="26500"/>
                  </a:xfrm>
                  <a:custGeom>
                    <a:rect b="b" l="l" r="r" t="t"/>
                    <a:pathLst>
                      <a:path extrusionOk="0" h="1060" w="1145">
                        <a:moveTo>
                          <a:pt x="473" y="0"/>
                        </a:moveTo>
                        <a:cubicBezTo>
                          <a:pt x="444" y="0"/>
                          <a:pt x="416" y="9"/>
                          <a:pt x="391" y="27"/>
                        </a:cubicBezTo>
                        <a:cubicBezTo>
                          <a:pt x="168" y="194"/>
                          <a:pt x="0" y="724"/>
                          <a:pt x="1033" y="1059"/>
                        </a:cubicBezTo>
                        <a:cubicBezTo>
                          <a:pt x="1033" y="1059"/>
                          <a:pt x="1144" y="1059"/>
                          <a:pt x="1116" y="976"/>
                        </a:cubicBezTo>
                        <a:cubicBezTo>
                          <a:pt x="946" y="393"/>
                          <a:pt x="671" y="0"/>
                          <a:pt x="473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95" name="Google Shape;21295;p57"/>
                  <p:cNvSpPr/>
                  <p:nvPr/>
                </p:nvSpPr>
                <p:spPr>
                  <a:xfrm>
                    <a:off x="6285100" y="4228100"/>
                    <a:ext cx="31775" cy="16700"/>
                  </a:xfrm>
                  <a:custGeom>
                    <a:rect b="b" l="l" r="r" t="t"/>
                    <a:pathLst>
                      <a:path extrusionOk="0" h="668" w="1271">
                        <a:moveTo>
                          <a:pt x="581" y="1"/>
                        </a:moveTo>
                        <a:cubicBezTo>
                          <a:pt x="86" y="1"/>
                          <a:pt x="0" y="352"/>
                          <a:pt x="43" y="542"/>
                        </a:cubicBezTo>
                        <a:cubicBezTo>
                          <a:pt x="71" y="627"/>
                          <a:pt x="147" y="667"/>
                          <a:pt x="257" y="667"/>
                        </a:cubicBezTo>
                        <a:cubicBezTo>
                          <a:pt x="472" y="667"/>
                          <a:pt x="817" y="513"/>
                          <a:pt x="1186" y="236"/>
                        </a:cubicBezTo>
                        <a:cubicBezTo>
                          <a:pt x="1270" y="180"/>
                          <a:pt x="1186" y="124"/>
                          <a:pt x="1186" y="124"/>
                        </a:cubicBezTo>
                        <a:cubicBezTo>
                          <a:pt x="937" y="36"/>
                          <a:pt x="738" y="1"/>
                          <a:pt x="58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96" name="Google Shape;21296;p57"/>
                  <p:cNvSpPr/>
                  <p:nvPr/>
                </p:nvSpPr>
                <p:spPr>
                  <a:xfrm>
                    <a:off x="6312125" y="4211625"/>
                    <a:ext cx="38925" cy="25025"/>
                  </a:xfrm>
                  <a:custGeom>
                    <a:rect b="b" l="l" r="r" t="t"/>
                    <a:pathLst>
                      <a:path extrusionOk="0" h="1001" w="1557">
                        <a:moveTo>
                          <a:pt x="872" y="1"/>
                        </a:moveTo>
                        <a:cubicBezTo>
                          <a:pt x="639" y="1"/>
                          <a:pt x="405" y="280"/>
                          <a:pt x="77" y="839"/>
                        </a:cubicBezTo>
                        <a:cubicBezTo>
                          <a:pt x="0" y="962"/>
                          <a:pt x="26" y="1000"/>
                          <a:pt x="115" y="1000"/>
                        </a:cubicBezTo>
                        <a:cubicBezTo>
                          <a:pt x="188" y="1000"/>
                          <a:pt x="303" y="975"/>
                          <a:pt x="440" y="950"/>
                        </a:cubicBezTo>
                        <a:cubicBezTo>
                          <a:pt x="719" y="922"/>
                          <a:pt x="1556" y="560"/>
                          <a:pt x="1193" y="169"/>
                        </a:cubicBezTo>
                        <a:cubicBezTo>
                          <a:pt x="1081" y="57"/>
                          <a:pt x="977" y="1"/>
                          <a:pt x="8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97" name="Google Shape;21297;p57"/>
                  <p:cNvSpPr/>
                  <p:nvPr/>
                </p:nvSpPr>
                <p:spPr>
                  <a:xfrm>
                    <a:off x="6311950" y="4233975"/>
                    <a:ext cx="34650" cy="21850"/>
                  </a:xfrm>
                  <a:custGeom>
                    <a:rect b="b" l="l" r="r" t="t"/>
                    <a:pathLst>
                      <a:path extrusionOk="0" h="874" w="1386">
                        <a:moveTo>
                          <a:pt x="718" y="0"/>
                        </a:moveTo>
                        <a:cubicBezTo>
                          <a:pt x="582" y="0"/>
                          <a:pt x="419" y="9"/>
                          <a:pt x="224" y="28"/>
                        </a:cubicBezTo>
                        <a:cubicBezTo>
                          <a:pt x="1" y="56"/>
                          <a:pt x="140" y="168"/>
                          <a:pt x="280" y="363"/>
                        </a:cubicBezTo>
                        <a:cubicBezTo>
                          <a:pt x="376" y="518"/>
                          <a:pt x="620" y="873"/>
                          <a:pt x="872" y="873"/>
                        </a:cubicBezTo>
                        <a:cubicBezTo>
                          <a:pt x="984" y="873"/>
                          <a:pt x="1097" y="803"/>
                          <a:pt x="1200" y="614"/>
                        </a:cubicBezTo>
                        <a:cubicBezTo>
                          <a:pt x="1386" y="221"/>
                          <a:pt x="1379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98" name="Google Shape;21298;p57"/>
                  <p:cNvSpPr/>
                  <p:nvPr/>
                </p:nvSpPr>
                <p:spPr>
                  <a:xfrm>
                    <a:off x="6288950" y="4231775"/>
                    <a:ext cx="32675" cy="30500"/>
                  </a:xfrm>
                  <a:custGeom>
                    <a:rect b="b" l="l" r="r" t="t"/>
                    <a:pathLst>
                      <a:path extrusionOk="0" h="1220" w="1307">
                        <a:moveTo>
                          <a:pt x="1078" y="1"/>
                        </a:moveTo>
                        <a:cubicBezTo>
                          <a:pt x="1022" y="1"/>
                          <a:pt x="932" y="95"/>
                          <a:pt x="809" y="200"/>
                        </a:cubicBezTo>
                        <a:cubicBezTo>
                          <a:pt x="614" y="368"/>
                          <a:pt x="0" y="870"/>
                          <a:pt x="642" y="1121"/>
                        </a:cubicBezTo>
                        <a:cubicBezTo>
                          <a:pt x="779" y="1182"/>
                          <a:pt x="895" y="1220"/>
                          <a:pt x="987" y="1220"/>
                        </a:cubicBezTo>
                        <a:cubicBezTo>
                          <a:pt x="1232" y="1220"/>
                          <a:pt x="1306" y="949"/>
                          <a:pt x="1144" y="116"/>
                        </a:cubicBezTo>
                        <a:cubicBezTo>
                          <a:pt x="1134" y="34"/>
                          <a:pt x="1112" y="1"/>
                          <a:pt x="107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299" name="Google Shape;21299;p57"/>
                  <p:cNvSpPr/>
                  <p:nvPr/>
                </p:nvSpPr>
                <p:spPr>
                  <a:xfrm>
                    <a:off x="6283075" y="4342575"/>
                    <a:ext cx="24725" cy="29750"/>
                  </a:xfrm>
                  <a:custGeom>
                    <a:rect b="b" l="l" r="r" t="t"/>
                    <a:pathLst>
                      <a:path extrusionOk="0" h="1190" w="989">
                        <a:moveTo>
                          <a:pt x="655" y="0"/>
                        </a:moveTo>
                        <a:cubicBezTo>
                          <a:pt x="390" y="0"/>
                          <a:pt x="1" y="249"/>
                          <a:pt x="402" y="1153"/>
                        </a:cubicBezTo>
                        <a:cubicBezTo>
                          <a:pt x="402" y="1153"/>
                          <a:pt x="427" y="1190"/>
                          <a:pt x="460" y="1190"/>
                        </a:cubicBezTo>
                        <a:cubicBezTo>
                          <a:pt x="477" y="1190"/>
                          <a:pt x="495" y="1181"/>
                          <a:pt x="514" y="1153"/>
                        </a:cubicBezTo>
                        <a:cubicBezTo>
                          <a:pt x="877" y="567"/>
                          <a:pt x="988" y="65"/>
                          <a:pt x="737" y="9"/>
                        </a:cubicBezTo>
                        <a:cubicBezTo>
                          <a:pt x="712" y="3"/>
                          <a:pt x="684" y="0"/>
                          <a:pt x="65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00" name="Google Shape;21300;p57"/>
                  <p:cNvSpPr/>
                  <p:nvPr/>
                </p:nvSpPr>
                <p:spPr>
                  <a:xfrm>
                    <a:off x="6268025" y="4349525"/>
                    <a:ext cx="28600" cy="26075"/>
                  </a:xfrm>
                  <a:custGeom>
                    <a:rect b="b" l="l" r="r" t="t"/>
                    <a:pathLst>
                      <a:path extrusionOk="0" h="1043" w="1144">
                        <a:moveTo>
                          <a:pt x="469" y="1"/>
                        </a:moveTo>
                        <a:cubicBezTo>
                          <a:pt x="432" y="1"/>
                          <a:pt x="396" y="13"/>
                          <a:pt x="363" y="38"/>
                        </a:cubicBezTo>
                        <a:cubicBezTo>
                          <a:pt x="168" y="205"/>
                          <a:pt x="0" y="707"/>
                          <a:pt x="1032" y="1042"/>
                        </a:cubicBezTo>
                        <a:cubicBezTo>
                          <a:pt x="1032" y="1042"/>
                          <a:pt x="1144" y="1042"/>
                          <a:pt x="1116" y="958"/>
                        </a:cubicBezTo>
                        <a:cubicBezTo>
                          <a:pt x="950" y="389"/>
                          <a:pt x="683" y="1"/>
                          <a:pt x="46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01" name="Google Shape;21301;p57"/>
                  <p:cNvSpPr/>
                  <p:nvPr/>
                </p:nvSpPr>
                <p:spPr>
                  <a:xfrm>
                    <a:off x="6265750" y="4367900"/>
                    <a:ext cx="32275" cy="16425"/>
                  </a:xfrm>
                  <a:custGeom>
                    <a:rect b="b" l="l" r="r" t="t"/>
                    <a:pathLst>
                      <a:path extrusionOk="0" h="657" w="1291">
                        <a:moveTo>
                          <a:pt x="573" y="1"/>
                        </a:moveTo>
                        <a:cubicBezTo>
                          <a:pt x="94" y="1"/>
                          <a:pt x="1" y="343"/>
                          <a:pt x="63" y="530"/>
                        </a:cubicBezTo>
                        <a:cubicBezTo>
                          <a:pt x="82" y="616"/>
                          <a:pt x="157" y="656"/>
                          <a:pt x="269" y="656"/>
                        </a:cubicBezTo>
                        <a:cubicBezTo>
                          <a:pt x="485" y="656"/>
                          <a:pt x="840" y="508"/>
                          <a:pt x="1207" y="251"/>
                        </a:cubicBezTo>
                        <a:cubicBezTo>
                          <a:pt x="1291" y="195"/>
                          <a:pt x="1207" y="140"/>
                          <a:pt x="1207" y="140"/>
                        </a:cubicBezTo>
                        <a:cubicBezTo>
                          <a:pt x="945" y="40"/>
                          <a:pt x="736" y="1"/>
                          <a:pt x="5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02" name="Google Shape;21302;p57"/>
                  <p:cNvSpPr/>
                  <p:nvPr/>
                </p:nvSpPr>
                <p:spPr>
                  <a:xfrm>
                    <a:off x="6293375" y="4351375"/>
                    <a:ext cx="38825" cy="25175"/>
                  </a:xfrm>
                  <a:custGeom>
                    <a:rect b="b" l="l" r="r" t="t"/>
                    <a:pathLst>
                      <a:path extrusionOk="0" h="1007" w="1553">
                        <a:moveTo>
                          <a:pt x="860" y="0"/>
                        </a:moveTo>
                        <a:cubicBezTo>
                          <a:pt x="630" y="0"/>
                          <a:pt x="398" y="286"/>
                          <a:pt x="74" y="856"/>
                        </a:cubicBezTo>
                        <a:cubicBezTo>
                          <a:pt x="0" y="975"/>
                          <a:pt x="20" y="1007"/>
                          <a:pt x="97" y="1007"/>
                        </a:cubicBezTo>
                        <a:cubicBezTo>
                          <a:pt x="165" y="1007"/>
                          <a:pt x="278" y="981"/>
                          <a:pt x="409" y="968"/>
                        </a:cubicBezTo>
                        <a:cubicBezTo>
                          <a:pt x="688" y="912"/>
                          <a:pt x="1553" y="550"/>
                          <a:pt x="1190" y="187"/>
                        </a:cubicBezTo>
                        <a:cubicBezTo>
                          <a:pt x="1075" y="63"/>
                          <a:pt x="968" y="0"/>
                          <a:pt x="86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03" name="Google Shape;21303;p57"/>
                  <p:cNvSpPr/>
                  <p:nvPr/>
                </p:nvSpPr>
                <p:spPr>
                  <a:xfrm>
                    <a:off x="6293125" y="4373500"/>
                    <a:ext cx="34600" cy="21825"/>
                  </a:xfrm>
                  <a:custGeom>
                    <a:rect b="b" l="l" r="r" t="t"/>
                    <a:pathLst>
                      <a:path extrusionOk="0" h="873" w="1384">
                        <a:moveTo>
                          <a:pt x="692" y="1"/>
                        </a:moveTo>
                        <a:cubicBezTo>
                          <a:pt x="561" y="1"/>
                          <a:pt x="406" y="9"/>
                          <a:pt x="224" y="27"/>
                        </a:cubicBezTo>
                        <a:cubicBezTo>
                          <a:pt x="0" y="55"/>
                          <a:pt x="140" y="167"/>
                          <a:pt x="252" y="390"/>
                        </a:cubicBezTo>
                        <a:cubicBezTo>
                          <a:pt x="348" y="525"/>
                          <a:pt x="604" y="873"/>
                          <a:pt x="854" y="873"/>
                        </a:cubicBezTo>
                        <a:cubicBezTo>
                          <a:pt x="966" y="873"/>
                          <a:pt x="1077" y="803"/>
                          <a:pt x="1172" y="613"/>
                        </a:cubicBezTo>
                        <a:cubicBezTo>
                          <a:pt x="1383" y="238"/>
                          <a:pt x="1378" y="1"/>
                          <a:pt x="69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04" name="Google Shape;21304;p57"/>
                  <p:cNvSpPr/>
                  <p:nvPr/>
                </p:nvSpPr>
                <p:spPr>
                  <a:xfrm>
                    <a:off x="6270100" y="4371975"/>
                    <a:ext cx="32775" cy="30100"/>
                  </a:xfrm>
                  <a:custGeom>
                    <a:rect b="b" l="l" r="r" t="t"/>
                    <a:pathLst>
                      <a:path extrusionOk="0" h="1204" w="1311">
                        <a:moveTo>
                          <a:pt x="1067" y="0"/>
                        </a:moveTo>
                        <a:cubicBezTo>
                          <a:pt x="1011" y="0"/>
                          <a:pt x="933" y="95"/>
                          <a:pt x="810" y="200"/>
                        </a:cubicBezTo>
                        <a:cubicBezTo>
                          <a:pt x="587" y="339"/>
                          <a:pt x="1" y="842"/>
                          <a:pt x="643" y="1121"/>
                        </a:cubicBezTo>
                        <a:cubicBezTo>
                          <a:pt x="765" y="1171"/>
                          <a:pt x="873" y="1203"/>
                          <a:pt x="962" y="1203"/>
                        </a:cubicBezTo>
                        <a:cubicBezTo>
                          <a:pt x="1215" y="1203"/>
                          <a:pt x="1310" y="943"/>
                          <a:pt x="1145" y="116"/>
                        </a:cubicBezTo>
                        <a:cubicBezTo>
                          <a:pt x="1124" y="33"/>
                          <a:pt x="1099" y="0"/>
                          <a:pt x="106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305" name="Google Shape;21305;p57"/>
                <p:cNvSpPr/>
                <p:nvPr/>
              </p:nvSpPr>
              <p:spPr>
                <a:xfrm>
                  <a:off x="6290325" y="4366500"/>
                  <a:ext cx="11900" cy="10475"/>
                </a:xfrm>
                <a:custGeom>
                  <a:rect b="b" l="l" r="r" t="t"/>
                  <a:pathLst>
                    <a:path extrusionOk="0" h="419" w="476">
                      <a:moveTo>
                        <a:pt x="252" y="0"/>
                      </a:moveTo>
                      <a:cubicBezTo>
                        <a:pt x="112" y="0"/>
                        <a:pt x="1" y="112"/>
                        <a:pt x="1" y="224"/>
                      </a:cubicBezTo>
                      <a:cubicBezTo>
                        <a:pt x="1" y="335"/>
                        <a:pt x="112" y="419"/>
                        <a:pt x="252" y="419"/>
                      </a:cubicBezTo>
                      <a:cubicBezTo>
                        <a:pt x="364" y="419"/>
                        <a:pt x="475" y="335"/>
                        <a:pt x="475" y="224"/>
                      </a:cubicBezTo>
                      <a:cubicBezTo>
                        <a:pt x="475" y="112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06" name="Google Shape;21306;p57"/>
                <p:cNvSpPr/>
                <p:nvPr/>
              </p:nvSpPr>
              <p:spPr>
                <a:xfrm>
                  <a:off x="6309875" y="4227000"/>
                  <a:ext cx="11175" cy="9800"/>
                </a:xfrm>
                <a:custGeom>
                  <a:rect b="b" l="l" r="r" t="t"/>
                  <a:pathLst>
                    <a:path extrusionOk="0" h="392" w="447">
                      <a:moveTo>
                        <a:pt x="223" y="1"/>
                      </a:moveTo>
                      <a:cubicBezTo>
                        <a:pt x="84" y="1"/>
                        <a:pt x="0" y="84"/>
                        <a:pt x="0" y="196"/>
                      </a:cubicBezTo>
                      <a:cubicBezTo>
                        <a:pt x="0" y="307"/>
                        <a:pt x="84" y="391"/>
                        <a:pt x="223" y="391"/>
                      </a:cubicBezTo>
                      <a:cubicBezTo>
                        <a:pt x="335" y="391"/>
                        <a:pt x="446" y="307"/>
                        <a:pt x="446" y="196"/>
                      </a:cubicBezTo>
                      <a:cubicBezTo>
                        <a:pt x="446" y="84"/>
                        <a:pt x="335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307" name="Google Shape;21307;p57"/>
              <p:cNvGrpSpPr/>
              <p:nvPr/>
            </p:nvGrpSpPr>
            <p:grpSpPr>
              <a:xfrm>
                <a:off x="5462275" y="4244925"/>
                <a:ext cx="366350" cy="199675"/>
                <a:chOff x="5462275" y="4244925"/>
                <a:chExt cx="366350" cy="199675"/>
              </a:xfrm>
            </p:grpSpPr>
            <p:sp>
              <p:nvSpPr>
                <p:cNvPr id="21308" name="Google Shape;21308;p57"/>
                <p:cNvSpPr/>
                <p:nvPr/>
              </p:nvSpPr>
              <p:spPr>
                <a:xfrm>
                  <a:off x="5479600" y="4385100"/>
                  <a:ext cx="24700" cy="29775"/>
                </a:xfrm>
                <a:custGeom>
                  <a:rect b="b" l="l" r="r" t="t"/>
                  <a:pathLst>
                    <a:path extrusionOk="0" h="1191" w="988">
                      <a:moveTo>
                        <a:pt x="654" y="1"/>
                      </a:moveTo>
                      <a:cubicBezTo>
                        <a:pt x="389" y="1"/>
                        <a:pt x="0" y="250"/>
                        <a:pt x="402" y="1153"/>
                      </a:cubicBezTo>
                      <a:cubicBezTo>
                        <a:pt x="402" y="1153"/>
                        <a:pt x="427" y="1191"/>
                        <a:pt x="460" y="1191"/>
                      </a:cubicBezTo>
                      <a:cubicBezTo>
                        <a:pt x="476" y="1191"/>
                        <a:pt x="495" y="1181"/>
                        <a:pt x="513" y="1153"/>
                      </a:cubicBezTo>
                      <a:cubicBezTo>
                        <a:pt x="876" y="568"/>
                        <a:pt x="988" y="65"/>
                        <a:pt x="737" y="10"/>
                      </a:cubicBezTo>
                      <a:cubicBezTo>
                        <a:pt x="711" y="4"/>
                        <a:pt x="684" y="1"/>
                        <a:pt x="65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09" name="Google Shape;21309;p57"/>
                <p:cNvSpPr/>
                <p:nvPr/>
              </p:nvSpPr>
              <p:spPr>
                <a:xfrm>
                  <a:off x="5464525" y="4392075"/>
                  <a:ext cx="28625" cy="26050"/>
                </a:xfrm>
                <a:custGeom>
                  <a:rect b="b" l="l" r="r" t="t"/>
                  <a:pathLst>
                    <a:path extrusionOk="0" h="1042" w="1145">
                      <a:moveTo>
                        <a:pt x="468" y="1"/>
                      </a:moveTo>
                      <a:cubicBezTo>
                        <a:pt x="432" y="1"/>
                        <a:pt x="396" y="13"/>
                        <a:pt x="363" y="38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8"/>
                      </a:cubicBezTo>
                      <a:cubicBezTo>
                        <a:pt x="926" y="389"/>
                        <a:pt x="676" y="1"/>
                        <a:pt x="4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0" name="Google Shape;21310;p57"/>
                <p:cNvSpPr/>
                <p:nvPr/>
              </p:nvSpPr>
              <p:spPr>
                <a:xfrm>
                  <a:off x="5462275" y="441045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2" y="0"/>
                      </a:moveTo>
                      <a:cubicBezTo>
                        <a:pt x="93" y="0"/>
                        <a:pt x="0" y="343"/>
                        <a:pt x="63" y="530"/>
                      </a:cubicBezTo>
                      <a:cubicBezTo>
                        <a:pt x="82" y="616"/>
                        <a:pt x="156" y="656"/>
                        <a:pt x="269" y="656"/>
                      </a:cubicBezTo>
                      <a:cubicBezTo>
                        <a:pt x="485" y="656"/>
                        <a:pt x="839" y="508"/>
                        <a:pt x="1206" y="251"/>
                      </a:cubicBezTo>
                      <a:cubicBezTo>
                        <a:pt x="1290" y="195"/>
                        <a:pt x="1206" y="139"/>
                        <a:pt x="1206" y="139"/>
                      </a:cubicBezTo>
                      <a:cubicBezTo>
                        <a:pt x="944" y="40"/>
                        <a:pt x="736" y="0"/>
                        <a:pt x="57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1" name="Google Shape;21311;p57"/>
                <p:cNvSpPr/>
                <p:nvPr/>
              </p:nvSpPr>
              <p:spPr>
                <a:xfrm>
                  <a:off x="5489550" y="4393925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0"/>
                      </a:moveTo>
                      <a:cubicBezTo>
                        <a:pt x="641" y="0"/>
                        <a:pt x="402" y="286"/>
                        <a:pt x="60" y="856"/>
                      </a:cubicBezTo>
                      <a:cubicBezTo>
                        <a:pt x="1" y="974"/>
                        <a:pt x="27" y="1007"/>
                        <a:pt x="107" y="1007"/>
                      </a:cubicBezTo>
                      <a:cubicBezTo>
                        <a:pt x="178" y="1007"/>
                        <a:pt x="291" y="981"/>
                        <a:pt x="422" y="968"/>
                      </a:cubicBezTo>
                      <a:cubicBezTo>
                        <a:pt x="701" y="912"/>
                        <a:pt x="1566" y="549"/>
                        <a:pt x="1203" y="187"/>
                      </a:cubicBezTo>
                      <a:cubicBezTo>
                        <a:pt x="1088" y="62"/>
                        <a:pt x="981" y="0"/>
                        <a:pt x="8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2" name="Google Shape;21312;p57"/>
                <p:cNvSpPr/>
                <p:nvPr/>
              </p:nvSpPr>
              <p:spPr>
                <a:xfrm>
                  <a:off x="5489625" y="4416050"/>
                  <a:ext cx="34600" cy="21825"/>
                </a:xfrm>
                <a:custGeom>
                  <a:rect b="b" l="l" r="r" t="t"/>
                  <a:pathLst>
                    <a:path extrusionOk="0" h="873" w="1384">
                      <a:moveTo>
                        <a:pt x="692" y="1"/>
                      </a:moveTo>
                      <a:cubicBezTo>
                        <a:pt x="562" y="1"/>
                        <a:pt x="407" y="9"/>
                        <a:pt x="224" y="27"/>
                      </a:cubicBezTo>
                      <a:cubicBezTo>
                        <a:pt x="1" y="55"/>
                        <a:pt x="112" y="167"/>
                        <a:pt x="252" y="390"/>
                      </a:cubicBezTo>
                      <a:cubicBezTo>
                        <a:pt x="348" y="525"/>
                        <a:pt x="591" y="873"/>
                        <a:pt x="842" y="873"/>
                      </a:cubicBezTo>
                      <a:cubicBezTo>
                        <a:pt x="955" y="873"/>
                        <a:pt x="1069" y="803"/>
                        <a:pt x="1173" y="613"/>
                      </a:cubicBezTo>
                      <a:cubicBezTo>
                        <a:pt x="1384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3" name="Google Shape;21313;p57"/>
                <p:cNvSpPr/>
                <p:nvPr/>
              </p:nvSpPr>
              <p:spPr>
                <a:xfrm>
                  <a:off x="5466625" y="4414475"/>
                  <a:ext cx="32225" cy="30125"/>
                </a:xfrm>
                <a:custGeom>
                  <a:rect b="b" l="l" r="r" t="t"/>
                  <a:pathLst>
                    <a:path extrusionOk="0" h="1205" w="1289">
                      <a:moveTo>
                        <a:pt x="1062" y="1"/>
                      </a:moveTo>
                      <a:cubicBezTo>
                        <a:pt x="1004" y="1"/>
                        <a:pt x="920" y="87"/>
                        <a:pt x="781" y="174"/>
                      </a:cubicBezTo>
                      <a:cubicBezTo>
                        <a:pt x="586" y="341"/>
                        <a:pt x="0" y="843"/>
                        <a:pt x="642" y="1122"/>
                      </a:cubicBezTo>
                      <a:cubicBezTo>
                        <a:pt x="765" y="1173"/>
                        <a:pt x="871" y="1205"/>
                        <a:pt x="957" y="1205"/>
                      </a:cubicBezTo>
                      <a:cubicBezTo>
                        <a:pt x="1204" y="1205"/>
                        <a:pt x="1289" y="945"/>
                        <a:pt x="1144" y="118"/>
                      </a:cubicBezTo>
                      <a:cubicBezTo>
                        <a:pt x="1123" y="33"/>
                        <a:pt x="1098" y="1"/>
                        <a:pt x="106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4" name="Google Shape;21314;p57"/>
                <p:cNvSpPr/>
                <p:nvPr/>
              </p:nvSpPr>
              <p:spPr>
                <a:xfrm>
                  <a:off x="5486850" y="4409050"/>
                  <a:ext cx="11875" cy="10475"/>
                </a:xfrm>
                <a:custGeom>
                  <a:rect b="b" l="l" r="r" t="t"/>
                  <a:pathLst>
                    <a:path extrusionOk="0" h="419" w="475">
                      <a:moveTo>
                        <a:pt x="223" y="0"/>
                      </a:moveTo>
                      <a:cubicBezTo>
                        <a:pt x="112" y="0"/>
                        <a:pt x="0" y="112"/>
                        <a:pt x="0" y="223"/>
                      </a:cubicBezTo>
                      <a:cubicBezTo>
                        <a:pt x="0" y="335"/>
                        <a:pt x="112" y="419"/>
                        <a:pt x="223" y="419"/>
                      </a:cubicBezTo>
                      <a:cubicBezTo>
                        <a:pt x="363" y="419"/>
                        <a:pt x="474" y="335"/>
                        <a:pt x="474" y="223"/>
                      </a:cubicBezTo>
                      <a:cubicBezTo>
                        <a:pt x="474" y="112"/>
                        <a:pt x="363" y="0"/>
                        <a:pt x="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5" name="Google Shape;21315;p57"/>
                <p:cNvSpPr/>
                <p:nvPr/>
              </p:nvSpPr>
              <p:spPr>
                <a:xfrm>
                  <a:off x="5780125" y="4244925"/>
                  <a:ext cx="24100" cy="29750"/>
                </a:xfrm>
                <a:custGeom>
                  <a:rect b="b" l="l" r="r" t="t"/>
                  <a:pathLst>
                    <a:path extrusionOk="0" h="1190" w="964">
                      <a:moveTo>
                        <a:pt x="630" y="0"/>
                      </a:moveTo>
                      <a:cubicBezTo>
                        <a:pt x="370" y="0"/>
                        <a:pt x="1" y="249"/>
                        <a:pt x="377" y="1153"/>
                      </a:cubicBezTo>
                      <a:cubicBezTo>
                        <a:pt x="377" y="1153"/>
                        <a:pt x="415" y="1190"/>
                        <a:pt x="448" y="1190"/>
                      </a:cubicBezTo>
                      <a:cubicBezTo>
                        <a:pt x="464" y="1190"/>
                        <a:pt x="480" y="1181"/>
                        <a:pt x="489" y="1153"/>
                      </a:cubicBezTo>
                      <a:cubicBezTo>
                        <a:pt x="880" y="567"/>
                        <a:pt x="963" y="37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6" name="Google Shape;21316;p57"/>
                <p:cNvSpPr/>
                <p:nvPr/>
              </p:nvSpPr>
              <p:spPr>
                <a:xfrm>
                  <a:off x="5764450" y="4251875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86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7" y="177"/>
                        <a:pt x="0" y="707"/>
                        <a:pt x="1060" y="1042"/>
                      </a:cubicBezTo>
                      <a:cubicBezTo>
                        <a:pt x="1060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7" name="Google Shape;21317;p57"/>
                <p:cNvSpPr/>
                <p:nvPr/>
              </p:nvSpPr>
              <p:spPr>
                <a:xfrm>
                  <a:off x="5762700" y="4270250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0" y="343"/>
                        <a:pt x="42" y="530"/>
                      </a:cubicBezTo>
                      <a:cubicBezTo>
                        <a:pt x="71" y="616"/>
                        <a:pt x="148" y="657"/>
                        <a:pt x="262" y="657"/>
                      </a:cubicBezTo>
                      <a:cubicBezTo>
                        <a:pt x="479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0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8" name="Google Shape;21318;p57"/>
                <p:cNvSpPr/>
                <p:nvPr/>
              </p:nvSpPr>
              <p:spPr>
                <a:xfrm>
                  <a:off x="5789900" y="4253725"/>
                  <a:ext cx="38725" cy="25100"/>
                </a:xfrm>
                <a:custGeom>
                  <a:rect b="b" l="l" r="r" t="t"/>
                  <a:pathLst>
                    <a:path extrusionOk="0" h="1004" w="1549">
                      <a:moveTo>
                        <a:pt x="862" y="1"/>
                      </a:moveTo>
                      <a:cubicBezTo>
                        <a:pt x="638" y="1"/>
                        <a:pt x="412" y="286"/>
                        <a:pt x="70" y="857"/>
                      </a:cubicBezTo>
                      <a:cubicBezTo>
                        <a:pt x="0" y="968"/>
                        <a:pt x="14" y="1003"/>
                        <a:pt x="84" y="1003"/>
                      </a:cubicBezTo>
                      <a:cubicBezTo>
                        <a:pt x="154" y="1003"/>
                        <a:pt x="279" y="968"/>
                        <a:pt x="433" y="940"/>
                      </a:cubicBezTo>
                      <a:cubicBezTo>
                        <a:pt x="712" y="912"/>
                        <a:pt x="1549" y="550"/>
                        <a:pt x="1186" y="187"/>
                      </a:cubicBezTo>
                      <a:cubicBezTo>
                        <a:pt x="1071" y="63"/>
                        <a:pt x="967" y="1"/>
                        <a:pt x="86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19" name="Google Shape;21319;p57"/>
                <p:cNvSpPr/>
                <p:nvPr/>
              </p:nvSpPr>
              <p:spPr>
                <a:xfrm>
                  <a:off x="5789550" y="4275825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7" y="0"/>
                      </a:moveTo>
                      <a:cubicBezTo>
                        <a:pt x="582" y="0"/>
                        <a:pt x="418" y="9"/>
                        <a:pt x="224" y="28"/>
                      </a:cubicBezTo>
                      <a:cubicBezTo>
                        <a:pt x="0" y="56"/>
                        <a:pt x="140" y="168"/>
                        <a:pt x="279" y="391"/>
                      </a:cubicBezTo>
                      <a:cubicBezTo>
                        <a:pt x="376" y="526"/>
                        <a:pt x="618" y="874"/>
                        <a:pt x="870" y="874"/>
                      </a:cubicBezTo>
                      <a:cubicBezTo>
                        <a:pt x="982" y="874"/>
                        <a:pt x="1096" y="804"/>
                        <a:pt x="1200" y="614"/>
                      </a:cubicBezTo>
                      <a:cubicBezTo>
                        <a:pt x="1385" y="221"/>
                        <a:pt x="1378" y="0"/>
                        <a:pt x="7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20" name="Google Shape;21320;p57"/>
                <p:cNvSpPr/>
                <p:nvPr/>
              </p:nvSpPr>
              <p:spPr>
                <a:xfrm>
                  <a:off x="5766525" y="4274300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7" y="0"/>
                      </a:moveTo>
                      <a:cubicBezTo>
                        <a:pt x="1020" y="0"/>
                        <a:pt x="931" y="87"/>
                        <a:pt x="810" y="173"/>
                      </a:cubicBezTo>
                      <a:cubicBezTo>
                        <a:pt x="614" y="340"/>
                        <a:pt x="1" y="843"/>
                        <a:pt x="642" y="1122"/>
                      </a:cubicBezTo>
                      <a:cubicBezTo>
                        <a:pt x="773" y="1172"/>
                        <a:pt x="884" y="1204"/>
                        <a:pt x="974" y="1204"/>
                      </a:cubicBezTo>
                      <a:cubicBezTo>
                        <a:pt x="1230" y="1204"/>
                        <a:pt x="1310" y="944"/>
                        <a:pt x="1145" y="117"/>
                      </a:cubicBezTo>
                      <a:cubicBezTo>
                        <a:pt x="1134" y="33"/>
                        <a:pt x="1111" y="0"/>
                        <a:pt x="107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21" name="Google Shape;21321;p57"/>
                <p:cNvSpPr/>
                <p:nvPr/>
              </p:nvSpPr>
              <p:spPr>
                <a:xfrm>
                  <a:off x="5787450" y="4268850"/>
                  <a:ext cx="11200" cy="10475"/>
                </a:xfrm>
                <a:custGeom>
                  <a:rect b="b" l="l" r="r" t="t"/>
                  <a:pathLst>
                    <a:path extrusionOk="0" h="419" w="448">
                      <a:moveTo>
                        <a:pt x="224" y="0"/>
                      </a:moveTo>
                      <a:cubicBezTo>
                        <a:pt x="84" y="0"/>
                        <a:pt x="1" y="84"/>
                        <a:pt x="1" y="196"/>
                      </a:cubicBezTo>
                      <a:cubicBezTo>
                        <a:pt x="1" y="307"/>
                        <a:pt x="84" y="419"/>
                        <a:pt x="224" y="419"/>
                      </a:cubicBezTo>
                      <a:cubicBezTo>
                        <a:pt x="335" y="419"/>
                        <a:pt x="447" y="307"/>
                        <a:pt x="447" y="196"/>
                      </a:cubicBezTo>
                      <a:cubicBezTo>
                        <a:pt x="447" y="84"/>
                        <a:pt x="335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322" name="Google Shape;21322;p57"/>
              <p:cNvGrpSpPr/>
              <p:nvPr/>
            </p:nvGrpSpPr>
            <p:grpSpPr>
              <a:xfrm>
                <a:off x="6326250" y="3584425"/>
                <a:ext cx="65950" cy="59575"/>
                <a:chOff x="6326250" y="3584425"/>
                <a:chExt cx="65950" cy="59575"/>
              </a:xfrm>
            </p:grpSpPr>
            <p:grpSp>
              <p:nvGrpSpPr>
                <p:cNvPr id="21323" name="Google Shape;21323;p57"/>
                <p:cNvGrpSpPr/>
                <p:nvPr/>
              </p:nvGrpSpPr>
              <p:grpSpPr>
                <a:xfrm>
                  <a:off x="6326250" y="3584425"/>
                  <a:ext cx="65950" cy="59575"/>
                  <a:chOff x="6326250" y="3584425"/>
                  <a:chExt cx="65950" cy="59575"/>
                </a:xfrm>
              </p:grpSpPr>
              <p:sp>
                <p:nvSpPr>
                  <p:cNvPr id="21324" name="Google Shape;21324;p57"/>
                  <p:cNvSpPr/>
                  <p:nvPr/>
                </p:nvSpPr>
                <p:spPr>
                  <a:xfrm>
                    <a:off x="6342975" y="3584425"/>
                    <a:ext cx="24800" cy="30450"/>
                  </a:xfrm>
                  <a:custGeom>
                    <a:rect b="b" l="l" r="r" t="t"/>
                    <a:pathLst>
                      <a:path extrusionOk="0" h="1218" w="992">
                        <a:moveTo>
                          <a:pt x="665" y="1"/>
                        </a:moveTo>
                        <a:cubicBezTo>
                          <a:pt x="400" y="1"/>
                          <a:pt x="1" y="269"/>
                          <a:pt x="406" y="1180"/>
                        </a:cubicBezTo>
                        <a:cubicBezTo>
                          <a:pt x="406" y="1180"/>
                          <a:pt x="431" y="1217"/>
                          <a:pt x="464" y="1217"/>
                        </a:cubicBezTo>
                        <a:cubicBezTo>
                          <a:pt x="480" y="1217"/>
                          <a:pt x="499" y="1208"/>
                          <a:pt x="517" y="1180"/>
                        </a:cubicBezTo>
                        <a:cubicBezTo>
                          <a:pt x="880" y="594"/>
                          <a:pt x="992" y="64"/>
                          <a:pt x="741" y="8"/>
                        </a:cubicBezTo>
                        <a:cubicBezTo>
                          <a:pt x="717" y="3"/>
                          <a:pt x="692" y="1"/>
                          <a:pt x="6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25" name="Google Shape;21325;p57"/>
                  <p:cNvSpPr/>
                  <p:nvPr/>
                </p:nvSpPr>
                <p:spPr>
                  <a:xfrm>
                    <a:off x="6328000" y="3591400"/>
                    <a:ext cx="28625" cy="26725"/>
                  </a:xfrm>
                  <a:custGeom>
                    <a:rect b="b" l="l" r="r" t="t"/>
                    <a:pathLst>
                      <a:path extrusionOk="0" h="1069" w="1145">
                        <a:moveTo>
                          <a:pt x="465" y="1"/>
                        </a:moveTo>
                        <a:cubicBezTo>
                          <a:pt x="429" y="1"/>
                          <a:pt x="395" y="12"/>
                          <a:pt x="363" y="36"/>
                        </a:cubicBezTo>
                        <a:cubicBezTo>
                          <a:pt x="168" y="204"/>
                          <a:pt x="0" y="734"/>
                          <a:pt x="1033" y="1069"/>
                        </a:cubicBezTo>
                        <a:cubicBezTo>
                          <a:pt x="1033" y="1069"/>
                          <a:pt x="1144" y="1069"/>
                          <a:pt x="1116" y="957"/>
                        </a:cubicBezTo>
                        <a:cubicBezTo>
                          <a:pt x="949" y="407"/>
                          <a:pt x="679" y="1"/>
                          <a:pt x="4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26" name="Google Shape;21326;p57"/>
                  <p:cNvSpPr/>
                  <p:nvPr/>
                </p:nvSpPr>
                <p:spPr>
                  <a:xfrm>
                    <a:off x="6326250" y="3610050"/>
                    <a:ext cx="31775" cy="16275"/>
                  </a:xfrm>
                  <a:custGeom>
                    <a:rect b="b" l="l" r="r" t="t"/>
                    <a:pathLst>
                      <a:path extrusionOk="0" h="651" w="1271">
                        <a:moveTo>
                          <a:pt x="564" y="0"/>
                        </a:moveTo>
                        <a:cubicBezTo>
                          <a:pt x="84" y="0"/>
                          <a:pt x="1" y="330"/>
                          <a:pt x="43" y="518"/>
                        </a:cubicBezTo>
                        <a:cubicBezTo>
                          <a:pt x="62" y="607"/>
                          <a:pt x="142" y="651"/>
                          <a:pt x="262" y="651"/>
                        </a:cubicBezTo>
                        <a:cubicBezTo>
                          <a:pt x="479" y="651"/>
                          <a:pt x="827" y="508"/>
                          <a:pt x="1186" y="239"/>
                        </a:cubicBezTo>
                        <a:cubicBezTo>
                          <a:pt x="1270" y="183"/>
                          <a:pt x="1186" y="127"/>
                          <a:pt x="1186" y="127"/>
                        </a:cubicBezTo>
                        <a:cubicBezTo>
                          <a:pt x="928" y="37"/>
                          <a:pt x="724" y="0"/>
                          <a:pt x="56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27" name="Google Shape;21327;p57"/>
                  <p:cNvSpPr/>
                  <p:nvPr/>
                </p:nvSpPr>
                <p:spPr>
                  <a:xfrm>
                    <a:off x="6353350" y="3593225"/>
                    <a:ext cx="38850" cy="25175"/>
                  </a:xfrm>
                  <a:custGeom>
                    <a:rect b="b" l="l" r="r" t="t"/>
                    <a:pathLst>
                      <a:path extrusionOk="0" h="1007" w="1554">
                        <a:moveTo>
                          <a:pt x="861" y="0"/>
                        </a:moveTo>
                        <a:cubicBezTo>
                          <a:pt x="630" y="0"/>
                          <a:pt x="398" y="285"/>
                          <a:pt x="75" y="856"/>
                        </a:cubicBezTo>
                        <a:cubicBezTo>
                          <a:pt x="1" y="974"/>
                          <a:pt x="21" y="1006"/>
                          <a:pt x="97" y="1006"/>
                        </a:cubicBezTo>
                        <a:cubicBezTo>
                          <a:pt x="165" y="1006"/>
                          <a:pt x="278" y="981"/>
                          <a:pt x="409" y="968"/>
                        </a:cubicBezTo>
                        <a:cubicBezTo>
                          <a:pt x="688" y="912"/>
                          <a:pt x="1553" y="577"/>
                          <a:pt x="1190" y="187"/>
                        </a:cubicBezTo>
                        <a:cubicBezTo>
                          <a:pt x="1075" y="62"/>
                          <a:pt x="968" y="0"/>
                          <a:pt x="86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28" name="Google Shape;21328;p57"/>
                  <p:cNvSpPr/>
                  <p:nvPr/>
                </p:nvSpPr>
                <p:spPr>
                  <a:xfrm>
                    <a:off x="6353100" y="3615750"/>
                    <a:ext cx="34450" cy="21875"/>
                  </a:xfrm>
                  <a:custGeom>
                    <a:rect b="b" l="l" r="r" t="t"/>
                    <a:pathLst>
                      <a:path extrusionOk="0" h="875" w="1378">
                        <a:moveTo>
                          <a:pt x="757" y="0"/>
                        </a:moveTo>
                        <a:cubicBezTo>
                          <a:pt x="614" y="0"/>
                          <a:pt x="438" y="13"/>
                          <a:pt x="224" y="39"/>
                        </a:cubicBezTo>
                        <a:cubicBezTo>
                          <a:pt x="1" y="39"/>
                          <a:pt x="140" y="150"/>
                          <a:pt x="280" y="374"/>
                        </a:cubicBezTo>
                        <a:cubicBezTo>
                          <a:pt x="375" y="526"/>
                          <a:pt x="614" y="874"/>
                          <a:pt x="854" y="874"/>
                        </a:cubicBezTo>
                        <a:cubicBezTo>
                          <a:pt x="964" y="874"/>
                          <a:pt x="1075" y="800"/>
                          <a:pt x="1173" y="597"/>
                        </a:cubicBezTo>
                        <a:cubicBezTo>
                          <a:pt x="1377" y="234"/>
                          <a:pt x="1378" y="0"/>
                          <a:pt x="75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29" name="Google Shape;21329;p57"/>
                  <p:cNvSpPr/>
                  <p:nvPr/>
                </p:nvSpPr>
                <p:spPr>
                  <a:xfrm>
                    <a:off x="6330100" y="3613825"/>
                    <a:ext cx="32700" cy="30175"/>
                  </a:xfrm>
                  <a:custGeom>
                    <a:rect b="b" l="l" r="r" t="t"/>
                    <a:pathLst>
                      <a:path extrusionOk="0" h="1207" w="1308">
                        <a:moveTo>
                          <a:pt x="1066" y="0"/>
                        </a:moveTo>
                        <a:cubicBezTo>
                          <a:pt x="1011" y="0"/>
                          <a:pt x="932" y="94"/>
                          <a:pt x="809" y="200"/>
                        </a:cubicBezTo>
                        <a:cubicBezTo>
                          <a:pt x="586" y="339"/>
                          <a:pt x="0" y="841"/>
                          <a:pt x="642" y="1120"/>
                        </a:cubicBezTo>
                        <a:cubicBezTo>
                          <a:pt x="769" y="1173"/>
                          <a:pt x="881" y="1207"/>
                          <a:pt x="971" y="1207"/>
                        </a:cubicBezTo>
                        <a:cubicBezTo>
                          <a:pt x="1217" y="1207"/>
                          <a:pt x="1307" y="952"/>
                          <a:pt x="1144" y="116"/>
                        </a:cubicBezTo>
                        <a:cubicBezTo>
                          <a:pt x="1123" y="33"/>
                          <a:pt x="1099" y="0"/>
                          <a:pt x="106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330" name="Google Shape;21330;p57"/>
                <p:cNvSpPr/>
                <p:nvPr/>
              </p:nvSpPr>
              <p:spPr>
                <a:xfrm>
                  <a:off x="6350325" y="3609025"/>
                  <a:ext cx="11875" cy="9800"/>
                </a:xfrm>
                <a:custGeom>
                  <a:rect b="b" l="l" r="r" t="t"/>
                  <a:pathLst>
                    <a:path extrusionOk="0" h="392" w="475">
                      <a:moveTo>
                        <a:pt x="251" y="1"/>
                      </a:moveTo>
                      <a:cubicBezTo>
                        <a:pt x="112" y="1"/>
                        <a:pt x="0" y="85"/>
                        <a:pt x="0" y="196"/>
                      </a:cubicBezTo>
                      <a:cubicBezTo>
                        <a:pt x="0" y="308"/>
                        <a:pt x="112" y="392"/>
                        <a:pt x="251" y="392"/>
                      </a:cubicBezTo>
                      <a:cubicBezTo>
                        <a:pt x="363" y="392"/>
                        <a:pt x="474" y="308"/>
                        <a:pt x="474" y="196"/>
                      </a:cubicBezTo>
                      <a:cubicBezTo>
                        <a:pt x="474" y="85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331" name="Google Shape;21331;p57"/>
              <p:cNvGrpSpPr/>
              <p:nvPr/>
            </p:nvGrpSpPr>
            <p:grpSpPr>
              <a:xfrm>
                <a:off x="8149625" y="3636725"/>
                <a:ext cx="66475" cy="59600"/>
                <a:chOff x="8149625" y="3636725"/>
                <a:chExt cx="66475" cy="59600"/>
              </a:xfrm>
            </p:grpSpPr>
            <p:grpSp>
              <p:nvGrpSpPr>
                <p:cNvPr id="21332" name="Google Shape;21332;p57"/>
                <p:cNvGrpSpPr/>
                <p:nvPr/>
              </p:nvGrpSpPr>
              <p:grpSpPr>
                <a:xfrm>
                  <a:off x="8149625" y="3636725"/>
                  <a:ext cx="66475" cy="59600"/>
                  <a:chOff x="8149625" y="3636725"/>
                  <a:chExt cx="66475" cy="59600"/>
                </a:xfrm>
              </p:grpSpPr>
              <p:sp>
                <p:nvSpPr>
                  <p:cNvPr id="21333" name="Google Shape;21333;p57"/>
                  <p:cNvSpPr/>
                  <p:nvPr/>
                </p:nvSpPr>
                <p:spPr>
                  <a:xfrm>
                    <a:off x="8166825" y="3636725"/>
                    <a:ext cx="24850" cy="30450"/>
                  </a:xfrm>
                  <a:custGeom>
                    <a:rect b="b" l="l" r="r" t="t"/>
                    <a:pathLst>
                      <a:path extrusionOk="0" h="1218" w="994">
                        <a:moveTo>
                          <a:pt x="661" y="1"/>
                        </a:moveTo>
                        <a:cubicBezTo>
                          <a:pt x="379" y="1"/>
                          <a:pt x="0" y="269"/>
                          <a:pt x="380" y="1181"/>
                        </a:cubicBezTo>
                        <a:cubicBezTo>
                          <a:pt x="380" y="1181"/>
                          <a:pt x="417" y="1218"/>
                          <a:pt x="458" y="1218"/>
                        </a:cubicBezTo>
                        <a:cubicBezTo>
                          <a:pt x="479" y="1218"/>
                          <a:pt x="501" y="1209"/>
                          <a:pt x="519" y="1181"/>
                        </a:cubicBezTo>
                        <a:cubicBezTo>
                          <a:pt x="882" y="595"/>
                          <a:pt x="994" y="65"/>
                          <a:pt x="743" y="9"/>
                        </a:cubicBezTo>
                        <a:cubicBezTo>
                          <a:pt x="717" y="4"/>
                          <a:pt x="689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34" name="Google Shape;21334;p57"/>
                  <p:cNvSpPr/>
                  <p:nvPr/>
                </p:nvSpPr>
                <p:spPr>
                  <a:xfrm>
                    <a:off x="8151200" y="3643725"/>
                    <a:ext cx="29325" cy="26725"/>
                  </a:xfrm>
                  <a:custGeom>
                    <a:rect b="b" l="l" r="r" t="t"/>
                    <a:pathLst>
                      <a:path extrusionOk="0" h="1069" w="1173">
                        <a:moveTo>
                          <a:pt x="492" y="0"/>
                        </a:moveTo>
                        <a:cubicBezTo>
                          <a:pt x="457" y="0"/>
                          <a:pt x="423" y="12"/>
                          <a:pt x="391" y="36"/>
                        </a:cubicBezTo>
                        <a:cubicBezTo>
                          <a:pt x="196" y="203"/>
                          <a:pt x="1" y="733"/>
                          <a:pt x="1061" y="1068"/>
                        </a:cubicBezTo>
                        <a:cubicBezTo>
                          <a:pt x="1061" y="1068"/>
                          <a:pt x="1172" y="1068"/>
                          <a:pt x="1144" y="956"/>
                        </a:cubicBezTo>
                        <a:cubicBezTo>
                          <a:pt x="953" y="407"/>
                          <a:pt x="701" y="0"/>
                          <a:pt x="4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35" name="Google Shape;21335;p57"/>
                  <p:cNvSpPr/>
                  <p:nvPr/>
                </p:nvSpPr>
                <p:spPr>
                  <a:xfrm>
                    <a:off x="8149625" y="3662350"/>
                    <a:ext cx="32300" cy="16300"/>
                  </a:xfrm>
                  <a:custGeom>
                    <a:rect b="b" l="l" r="r" t="t"/>
                    <a:pathLst>
                      <a:path extrusionOk="0" h="652" w="1292">
                        <a:moveTo>
                          <a:pt x="581" y="0"/>
                        </a:moveTo>
                        <a:cubicBezTo>
                          <a:pt x="95" y="0"/>
                          <a:pt x="1" y="330"/>
                          <a:pt x="64" y="518"/>
                        </a:cubicBezTo>
                        <a:cubicBezTo>
                          <a:pt x="83" y="608"/>
                          <a:pt x="163" y="651"/>
                          <a:pt x="283" y="651"/>
                        </a:cubicBezTo>
                        <a:cubicBezTo>
                          <a:pt x="500" y="651"/>
                          <a:pt x="848" y="509"/>
                          <a:pt x="1207" y="239"/>
                        </a:cubicBezTo>
                        <a:cubicBezTo>
                          <a:pt x="1291" y="184"/>
                          <a:pt x="1207" y="128"/>
                          <a:pt x="1207" y="128"/>
                        </a:cubicBezTo>
                        <a:cubicBezTo>
                          <a:pt x="949" y="37"/>
                          <a:pt x="744" y="0"/>
                          <a:pt x="58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36" name="Google Shape;21336;p57"/>
                  <p:cNvSpPr/>
                  <p:nvPr/>
                </p:nvSpPr>
                <p:spPr>
                  <a:xfrm>
                    <a:off x="8176925" y="3645675"/>
                    <a:ext cx="39175" cy="25025"/>
                  </a:xfrm>
                  <a:custGeom>
                    <a:rect b="b" l="l" r="r" t="t"/>
                    <a:pathLst>
                      <a:path extrusionOk="0" h="1001" w="1567">
                        <a:moveTo>
                          <a:pt x="859" y="0"/>
                        </a:moveTo>
                        <a:cubicBezTo>
                          <a:pt x="633" y="0"/>
                          <a:pt x="406" y="293"/>
                          <a:pt x="60" y="851"/>
                        </a:cubicBezTo>
                        <a:cubicBezTo>
                          <a:pt x="1" y="969"/>
                          <a:pt x="27" y="1001"/>
                          <a:pt x="107" y="1001"/>
                        </a:cubicBezTo>
                        <a:cubicBezTo>
                          <a:pt x="178" y="1001"/>
                          <a:pt x="291" y="975"/>
                          <a:pt x="422" y="962"/>
                        </a:cubicBezTo>
                        <a:cubicBezTo>
                          <a:pt x="701" y="906"/>
                          <a:pt x="1566" y="572"/>
                          <a:pt x="1176" y="181"/>
                        </a:cubicBezTo>
                        <a:cubicBezTo>
                          <a:pt x="1063" y="60"/>
                          <a:pt x="961" y="0"/>
                          <a:pt x="85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37" name="Google Shape;21337;p57"/>
                  <p:cNvSpPr/>
                  <p:nvPr/>
                </p:nvSpPr>
                <p:spPr>
                  <a:xfrm>
                    <a:off x="8177000" y="3668050"/>
                    <a:ext cx="34425" cy="21875"/>
                  </a:xfrm>
                  <a:custGeom>
                    <a:rect b="b" l="l" r="r" t="t"/>
                    <a:pathLst>
                      <a:path extrusionOk="0" h="875" w="1377">
                        <a:moveTo>
                          <a:pt x="747" y="1"/>
                        </a:moveTo>
                        <a:cubicBezTo>
                          <a:pt x="606" y="1"/>
                          <a:pt x="433" y="13"/>
                          <a:pt x="224" y="39"/>
                        </a:cubicBezTo>
                        <a:cubicBezTo>
                          <a:pt x="1" y="67"/>
                          <a:pt x="112" y="151"/>
                          <a:pt x="252" y="374"/>
                        </a:cubicBezTo>
                        <a:cubicBezTo>
                          <a:pt x="347" y="527"/>
                          <a:pt x="586" y="875"/>
                          <a:pt x="835" y="875"/>
                        </a:cubicBezTo>
                        <a:cubicBezTo>
                          <a:pt x="950" y="875"/>
                          <a:pt x="1067" y="800"/>
                          <a:pt x="1173" y="597"/>
                        </a:cubicBezTo>
                        <a:cubicBezTo>
                          <a:pt x="1377" y="235"/>
                          <a:pt x="1360" y="1"/>
                          <a:pt x="74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38" name="Google Shape;21338;p57"/>
                  <p:cNvSpPr/>
                  <p:nvPr/>
                </p:nvSpPr>
                <p:spPr>
                  <a:xfrm>
                    <a:off x="8154000" y="3666125"/>
                    <a:ext cx="32000" cy="30200"/>
                  </a:xfrm>
                  <a:custGeom>
                    <a:rect b="b" l="l" r="r" t="t"/>
                    <a:pathLst>
                      <a:path extrusionOk="0" h="1208" w="1280">
                        <a:moveTo>
                          <a:pt x="1050" y="1"/>
                        </a:moveTo>
                        <a:cubicBezTo>
                          <a:pt x="994" y="1"/>
                          <a:pt x="904" y="95"/>
                          <a:pt x="781" y="200"/>
                        </a:cubicBezTo>
                        <a:cubicBezTo>
                          <a:pt x="586" y="339"/>
                          <a:pt x="0" y="842"/>
                          <a:pt x="642" y="1121"/>
                        </a:cubicBezTo>
                        <a:cubicBezTo>
                          <a:pt x="769" y="1173"/>
                          <a:pt x="879" y="1207"/>
                          <a:pt x="966" y="1207"/>
                        </a:cubicBezTo>
                        <a:cubicBezTo>
                          <a:pt x="1204" y="1207"/>
                          <a:pt x="1279" y="953"/>
                          <a:pt x="1116" y="116"/>
                        </a:cubicBezTo>
                        <a:cubicBezTo>
                          <a:pt x="1106" y="33"/>
                          <a:pt x="1084" y="1"/>
                          <a:pt x="105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339" name="Google Shape;21339;p57"/>
                <p:cNvSpPr/>
                <p:nvPr/>
              </p:nvSpPr>
              <p:spPr>
                <a:xfrm>
                  <a:off x="8174225" y="3661350"/>
                  <a:ext cx="11175" cy="9775"/>
                </a:xfrm>
                <a:custGeom>
                  <a:rect b="b" l="l" r="r" t="t"/>
                  <a:pathLst>
                    <a:path extrusionOk="0" h="391" w="447">
                      <a:moveTo>
                        <a:pt x="223" y="0"/>
                      </a:moveTo>
                      <a:cubicBezTo>
                        <a:pt x="112" y="0"/>
                        <a:pt x="0" y="84"/>
                        <a:pt x="0" y="196"/>
                      </a:cubicBezTo>
                      <a:cubicBezTo>
                        <a:pt x="0" y="307"/>
                        <a:pt x="112" y="391"/>
                        <a:pt x="223" y="391"/>
                      </a:cubicBezTo>
                      <a:cubicBezTo>
                        <a:pt x="363" y="391"/>
                        <a:pt x="447" y="307"/>
                        <a:pt x="447" y="196"/>
                      </a:cubicBezTo>
                      <a:cubicBezTo>
                        <a:pt x="447" y="84"/>
                        <a:pt x="363" y="0"/>
                        <a:pt x="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340" name="Google Shape;21340;p57"/>
              <p:cNvGrpSpPr/>
              <p:nvPr/>
            </p:nvGrpSpPr>
            <p:grpSpPr>
              <a:xfrm>
                <a:off x="8639275" y="4052425"/>
                <a:ext cx="65750" cy="59475"/>
                <a:chOff x="8639275" y="4052425"/>
                <a:chExt cx="65750" cy="59475"/>
              </a:xfrm>
            </p:grpSpPr>
            <p:grpSp>
              <p:nvGrpSpPr>
                <p:cNvPr id="21341" name="Google Shape;21341;p57"/>
                <p:cNvGrpSpPr/>
                <p:nvPr/>
              </p:nvGrpSpPr>
              <p:grpSpPr>
                <a:xfrm>
                  <a:off x="8639275" y="4052425"/>
                  <a:ext cx="65750" cy="59475"/>
                  <a:chOff x="8639275" y="4052425"/>
                  <a:chExt cx="65750" cy="59475"/>
                </a:xfrm>
              </p:grpSpPr>
              <p:sp>
                <p:nvSpPr>
                  <p:cNvPr id="21342" name="Google Shape;21342;p57"/>
                  <p:cNvSpPr/>
                  <p:nvPr/>
                </p:nvSpPr>
                <p:spPr>
                  <a:xfrm>
                    <a:off x="8656525" y="4052425"/>
                    <a:ext cx="24775" cy="29750"/>
                  </a:xfrm>
                  <a:custGeom>
                    <a:rect b="b" l="l" r="r" t="t"/>
                    <a:pathLst>
                      <a:path extrusionOk="0" h="1190" w="991">
                        <a:moveTo>
                          <a:pt x="630" y="0"/>
                        </a:moveTo>
                        <a:cubicBezTo>
                          <a:pt x="370" y="0"/>
                          <a:pt x="0" y="249"/>
                          <a:pt x="377" y="1153"/>
                        </a:cubicBezTo>
                        <a:cubicBezTo>
                          <a:pt x="377" y="1153"/>
                          <a:pt x="414" y="1190"/>
                          <a:pt x="456" y="1190"/>
                        </a:cubicBezTo>
                        <a:cubicBezTo>
                          <a:pt x="476" y="1190"/>
                          <a:pt x="498" y="1181"/>
                          <a:pt x="517" y="1153"/>
                        </a:cubicBezTo>
                        <a:cubicBezTo>
                          <a:pt x="879" y="567"/>
                          <a:pt x="991" y="65"/>
                          <a:pt x="712" y="9"/>
                        </a:cubicBezTo>
                        <a:cubicBezTo>
                          <a:pt x="687" y="3"/>
                          <a:pt x="659" y="0"/>
                          <a:pt x="63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43" name="Google Shape;21343;p57"/>
                  <p:cNvSpPr/>
                  <p:nvPr/>
                </p:nvSpPr>
                <p:spPr>
                  <a:xfrm>
                    <a:off x="8640825" y="4059375"/>
                    <a:ext cx="29325" cy="26075"/>
                  </a:xfrm>
                  <a:custGeom>
                    <a:rect b="b" l="l" r="r" t="t"/>
                    <a:pathLst>
                      <a:path extrusionOk="0" h="1043" w="1173">
                        <a:moveTo>
                          <a:pt x="496" y="1"/>
                        </a:moveTo>
                        <a:cubicBezTo>
                          <a:pt x="460" y="1"/>
                          <a:pt x="425" y="13"/>
                          <a:pt x="391" y="38"/>
                        </a:cubicBezTo>
                        <a:cubicBezTo>
                          <a:pt x="196" y="205"/>
                          <a:pt x="1" y="707"/>
                          <a:pt x="1061" y="1042"/>
                        </a:cubicBezTo>
                        <a:cubicBezTo>
                          <a:pt x="1061" y="1042"/>
                          <a:pt x="1172" y="1042"/>
                          <a:pt x="1145" y="958"/>
                        </a:cubicBezTo>
                        <a:cubicBezTo>
                          <a:pt x="955" y="389"/>
                          <a:pt x="704" y="1"/>
                          <a:pt x="49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44" name="Google Shape;21344;p57"/>
                  <p:cNvSpPr/>
                  <p:nvPr/>
                </p:nvSpPr>
                <p:spPr>
                  <a:xfrm>
                    <a:off x="8639275" y="4077750"/>
                    <a:ext cx="32275" cy="16425"/>
                  </a:xfrm>
                  <a:custGeom>
                    <a:rect b="b" l="l" r="r" t="t"/>
                    <a:pathLst>
                      <a:path extrusionOk="0" h="657" w="1291">
                        <a:moveTo>
                          <a:pt x="561" y="1"/>
                        </a:moveTo>
                        <a:cubicBezTo>
                          <a:pt x="93" y="1"/>
                          <a:pt x="0" y="343"/>
                          <a:pt x="63" y="530"/>
                        </a:cubicBezTo>
                        <a:cubicBezTo>
                          <a:pt x="82" y="616"/>
                          <a:pt x="153" y="656"/>
                          <a:pt x="262" y="656"/>
                        </a:cubicBezTo>
                        <a:cubicBezTo>
                          <a:pt x="472" y="656"/>
                          <a:pt x="821" y="508"/>
                          <a:pt x="1207" y="251"/>
                        </a:cubicBezTo>
                        <a:cubicBezTo>
                          <a:pt x="1290" y="195"/>
                          <a:pt x="1179" y="140"/>
                          <a:pt x="1179" y="140"/>
                        </a:cubicBezTo>
                        <a:cubicBezTo>
                          <a:pt x="923" y="40"/>
                          <a:pt x="720" y="1"/>
                          <a:pt x="56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45" name="Google Shape;21345;p57"/>
                  <p:cNvSpPr/>
                  <p:nvPr/>
                </p:nvSpPr>
                <p:spPr>
                  <a:xfrm>
                    <a:off x="8666175" y="4061225"/>
                    <a:ext cx="38850" cy="25175"/>
                  </a:xfrm>
                  <a:custGeom>
                    <a:rect b="b" l="l" r="r" t="t"/>
                    <a:pathLst>
                      <a:path extrusionOk="0" h="1007" w="1554">
                        <a:moveTo>
                          <a:pt x="867" y="0"/>
                        </a:moveTo>
                        <a:cubicBezTo>
                          <a:pt x="643" y="0"/>
                          <a:pt x="417" y="286"/>
                          <a:pt x="75" y="856"/>
                        </a:cubicBezTo>
                        <a:cubicBezTo>
                          <a:pt x="1" y="974"/>
                          <a:pt x="29" y="1007"/>
                          <a:pt x="112" y="1007"/>
                        </a:cubicBezTo>
                        <a:cubicBezTo>
                          <a:pt x="187" y="1007"/>
                          <a:pt x="306" y="981"/>
                          <a:pt x="437" y="968"/>
                        </a:cubicBezTo>
                        <a:cubicBezTo>
                          <a:pt x="716" y="912"/>
                          <a:pt x="1553" y="550"/>
                          <a:pt x="1191" y="187"/>
                        </a:cubicBezTo>
                        <a:cubicBezTo>
                          <a:pt x="1075" y="63"/>
                          <a:pt x="971" y="0"/>
                          <a:pt x="86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46" name="Google Shape;21346;p57"/>
                  <p:cNvSpPr/>
                  <p:nvPr/>
                </p:nvSpPr>
                <p:spPr>
                  <a:xfrm>
                    <a:off x="8665950" y="4083350"/>
                    <a:ext cx="35275" cy="21825"/>
                  </a:xfrm>
                  <a:custGeom>
                    <a:rect b="b" l="l" r="r" t="t"/>
                    <a:pathLst>
                      <a:path extrusionOk="0" h="873" w="1411">
                        <a:moveTo>
                          <a:pt x="710" y="1"/>
                        </a:moveTo>
                        <a:cubicBezTo>
                          <a:pt x="581" y="1"/>
                          <a:pt x="429" y="9"/>
                          <a:pt x="251" y="27"/>
                        </a:cubicBezTo>
                        <a:cubicBezTo>
                          <a:pt x="0" y="55"/>
                          <a:pt x="140" y="167"/>
                          <a:pt x="279" y="390"/>
                        </a:cubicBezTo>
                        <a:cubicBezTo>
                          <a:pt x="375" y="525"/>
                          <a:pt x="618" y="873"/>
                          <a:pt x="869" y="873"/>
                        </a:cubicBezTo>
                        <a:cubicBezTo>
                          <a:pt x="982" y="873"/>
                          <a:pt x="1096" y="803"/>
                          <a:pt x="1200" y="613"/>
                        </a:cubicBezTo>
                        <a:cubicBezTo>
                          <a:pt x="1411" y="238"/>
                          <a:pt x="1385" y="1"/>
                          <a:pt x="71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47" name="Google Shape;21347;p57"/>
                  <p:cNvSpPr/>
                  <p:nvPr/>
                </p:nvSpPr>
                <p:spPr>
                  <a:xfrm>
                    <a:off x="8642925" y="4081775"/>
                    <a:ext cx="32750" cy="30125"/>
                  </a:xfrm>
                  <a:custGeom>
                    <a:rect b="b" l="l" r="r" t="t"/>
                    <a:pathLst>
                      <a:path extrusionOk="0" h="1205" w="1310">
                        <a:moveTo>
                          <a:pt x="1076" y="1"/>
                        </a:moveTo>
                        <a:cubicBezTo>
                          <a:pt x="1020" y="1"/>
                          <a:pt x="931" y="87"/>
                          <a:pt x="809" y="174"/>
                        </a:cubicBezTo>
                        <a:cubicBezTo>
                          <a:pt x="614" y="341"/>
                          <a:pt x="0" y="844"/>
                          <a:pt x="670" y="1122"/>
                        </a:cubicBezTo>
                        <a:cubicBezTo>
                          <a:pt x="793" y="1173"/>
                          <a:pt x="899" y="1205"/>
                          <a:pt x="985" y="1205"/>
                        </a:cubicBezTo>
                        <a:cubicBezTo>
                          <a:pt x="1230" y="1205"/>
                          <a:pt x="1310" y="945"/>
                          <a:pt x="1144" y="118"/>
                        </a:cubicBezTo>
                        <a:cubicBezTo>
                          <a:pt x="1134" y="33"/>
                          <a:pt x="1111" y="1"/>
                          <a:pt x="107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348" name="Google Shape;21348;p57"/>
                <p:cNvSpPr/>
                <p:nvPr/>
              </p:nvSpPr>
              <p:spPr>
                <a:xfrm>
                  <a:off x="8663850" y="4076350"/>
                  <a:ext cx="11175" cy="10475"/>
                </a:xfrm>
                <a:custGeom>
                  <a:rect b="b" l="l" r="r" t="t"/>
                  <a:pathLst>
                    <a:path extrusionOk="0" h="419" w="447">
                      <a:moveTo>
                        <a:pt x="224" y="0"/>
                      </a:moveTo>
                      <a:cubicBezTo>
                        <a:pt x="112" y="0"/>
                        <a:pt x="0" y="112"/>
                        <a:pt x="0" y="224"/>
                      </a:cubicBezTo>
                      <a:cubicBezTo>
                        <a:pt x="0" y="335"/>
                        <a:pt x="112" y="419"/>
                        <a:pt x="224" y="419"/>
                      </a:cubicBezTo>
                      <a:cubicBezTo>
                        <a:pt x="363" y="419"/>
                        <a:pt x="447" y="335"/>
                        <a:pt x="447" y="224"/>
                      </a:cubicBezTo>
                      <a:cubicBezTo>
                        <a:pt x="447" y="112"/>
                        <a:pt x="363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349" name="Google Shape;21349;p57"/>
              <p:cNvGrpSpPr/>
              <p:nvPr/>
            </p:nvGrpSpPr>
            <p:grpSpPr>
              <a:xfrm>
                <a:off x="7540725" y="4410250"/>
                <a:ext cx="66475" cy="59475"/>
                <a:chOff x="7540725" y="4410250"/>
                <a:chExt cx="66475" cy="59475"/>
              </a:xfrm>
            </p:grpSpPr>
            <p:grpSp>
              <p:nvGrpSpPr>
                <p:cNvPr id="21350" name="Google Shape;21350;p57"/>
                <p:cNvGrpSpPr/>
                <p:nvPr/>
              </p:nvGrpSpPr>
              <p:grpSpPr>
                <a:xfrm>
                  <a:off x="7540725" y="4410250"/>
                  <a:ext cx="66475" cy="59475"/>
                  <a:chOff x="7540725" y="4410250"/>
                  <a:chExt cx="66475" cy="59475"/>
                </a:xfrm>
              </p:grpSpPr>
              <p:sp>
                <p:nvSpPr>
                  <p:cNvPr id="21351" name="Google Shape;21351;p57"/>
                  <p:cNvSpPr/>
                  <p:nvPr/>
                </p:nvSpPr>
                <p:spPr>
                  <a:xfrm>
                    <a:off x="7557975" y="4410250"/>
                    <a:ext cx="24800" cy="30275"/>
                  </a:xfrm>
                  <a:custGeom>
                    <a:rect b="b" l="l" r="r" t="t"/>
                    <a:pathLst>
                      <a:path extrusionOk="0" h="1211" w="992">
                        <a:moveTo>
                          <a:pt x="658" y="0"/>
                        </a:moveTo>
                        <a:cubicBezTo>
                          <a:pt x="377" y="0"/>
                          <a:pt x="1" y="266"/>
                          <a:pt x="406" y="1152"/>
                        </a:cubicBezTo>
                        <a:cubicBezTo>
                          <a:pt x="406" y="1152"/>
                          <a:pt x="435" y="1211"/>
                          <a:pt x="473" y="1211"/>
                        </a:cubicBezTo>
                        <a:cubicBezTo>
                          <a:pt x="487" y="1211"/>
                          <a:pt x="502" y="1203"/>
                          <a:pt x="518" y="1180"/>
                        </a:cubicBezTo>
                        <a:cubicBezTo>
                          <a:pt x="880" y="566"/>
                          <a:pt x="992" y="64"/>
                          <a:pt x="741" y="8"/>
                        </a:cubicBezTo>
                        <a:cubicBezTo>
                          <a:pt x="715" y="3"/>
                          <a:pt x="687" y="0"/>
                          <a:pt x="658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52" name="Google Shape;21352;p57"/>
                  <p:cNvSpPr/>
                  <p:nvPr/>
                </p:nvSpPr>
                <p:spPr>
                  <a:xfrm>
                    <a:off x="7543000" y="4417225"/>
                    <a:ext cx="28400" cy="26100"/>
                  </a:xfrm>
                  <a:custGeom>
                    <a:rect b="b" l="l" r="r" t="t"/>
                    <a:pathLst>
                      <a:path extrusionOk="0" h="1044" w="1136">
                        <a:moveTo>
                          <a:pt x="464" y="1"/>
                        </a:moveTo>
                        <a:cubicBezTo>
                          <a:pt x="429" y="1"/>
                          <a:pt x="395" y="12"/>
                          <a:pt x="363" y="36"/>
                        </a:cubicBezTo>
                        <a:cubicBezTo>
                          <a:pt x="168" y="203"/>
                          <a:pt x="1" y="733"/>
                          <a:pt x="1033" y="1040"/>
                        </a:cubicBezTo>
                        <a:cubicBezTo>
                          <a:pt x="1033" y="1040"/>
                          <a:pt x="1045" y="1043"/>
                          <a:pt x="1061" y="1043"/>
                        </a:cubicBezTo>
                        <a:cubicBezTo>
                          <a:pt x="1092" y="1043"/>
                          <a:pt x="1135" y="1031"/>
                          <a:pt x="1117" y="957"/>
                        </a:cubicBezTo>
                        <a:cubicBezTo>
                          <a:pt x="925" y="407"/>
                          <a:pt x="673" y="1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53" name="Google Shape;21353;p57"/>
                  <p:cNvSpPr/>
                  <p:nvPr/>
                </p:nvSpPr>
                <p:spPr>
                  <a:xfrm>
                    <a:off x="7540725" y="4435850"/>
                    <a:ext cx="32300" cy="16125"/>
                  </a:xfrm>
                  <a:custGeom>
                    <a:rect b="b" l="l" r="r" t="t"/>
                    <a:pathLst>
                      <a:path extrusionOk="0" h="645" w="1292">
                        <a:moveTo>
                          <a:pt x="582" y="1"/>
                        </a:moveTo>
                        <a:cubicBezTo>
                          <a:pt x="95" y="1"/>
                          <a:pt x="1" y="330"/>
                          <a:pt x="64" y="518"/>
                        </a:cubicBezTo>
                        <a:cubicBezTo>
                          <a:pt x="83" y="604"/>
                          <a:pt x="157" y="645"/>
                          <a:pt x="270" y="645"/>
                        </a:cubicBezTo>
                        <a:cubicBezTo>
                          <a:pt x="486" y="645"/>
                          <a:pt x="841" y="496"/>
                          <a:pt x="1208" y="239"/>
                        </a:cubicBezTo>
                        <a:cubicBezTo>
                          <a:pt x="1291" y="184"/>
                          <a:pt x="1208" y="128"/>
                          <a:pt x="1208" y="128"/>
                        </a:cubicBezTo>
                        <a:cubicBezTo>
                          <a:pt x="949" y="37"/>
                          <a:pt x="744" y="1"/>
                          <a:pt x="58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54" name="Google Shape;21354;p57"/>
                  <p:cNvSpPr/>
                  <p:nvPr/>
                </p:nvSpPr>
                <p:spPr>
                  <a:xfrm>
                    <a:off x="7568025" y="4419025"/>
                    <a:ext cx="39175" cy="25175"/>
                  </a:xfrm>
                  <a:custGeom>
                    <a:rect b="b" l="l" r="r" t="t"/>
                    <a:pathLst>
                      <a:path extrusionOk="0" h="1007" w="1567">
                        <a:moveTo>
                          <a:pt x="873" y="1"/>
                        </a:moveTo>
                        <a:cubicBezTo>
                          <a:pt x="641" y="1"/>
                          <a:pt x="402" y="286"/>
                          <a:pt x="60" y="857"/>
                        </a:cubicBezTo>
                        <a:cubicBezTo>
                          <a:pt x="1" y="975"/>
                          <a:pt x="28" y="1007"/>
                          <a:pt x="107" y="1007"/>
                        </a:cubicBezTo>
                        <a:cubicBezTo>
                          <a:pt x="178" y="1007"/>
                          <a:pt x="291" y="981"/>
                          <a:pt x="422" y="968"/>
                        </a:cubicBezTo>
                        <a:cubicBezTo>
                          <a:pt x="701" y="912"/>
                          <a:pt x="1566" y="550"/>
                          <a:pt x="1204" y="187"/>
                        </a:cubicBezTo>
                        <a:cubicBezTo>
                          <a:pt x="1088" y="63"/>
                          <a:pt x="981" y="1"/>
                          <a:pt x="87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55" name="Google Shape;21355;p57"/>
                  <p:cNvSpPr/>
                  <p:nvPr/>
                </p:nvSpPr>
                <p:spPr>
                  <a:xfrm>
                    <a:off x="7568100" y="4441175"/>
                    <a:ext cx="34600" cy="22250"/>
                  </a:xfrm>
                  <a:custGeom>
                    <a:rect b="b" l="l" r="r" t="t"/>
                    <a:pathLst>
                      <a:path extrusionOk="0" h="890" w="1384">
                        <a:moveTo>
                          <a:pt x="692" y="0"/>
                        </a:moveTo>
                        <a:cubicBezTo>
                          <a:pt x="562" y="0"/>
                          <a:pt x="407" y="9"/>
                          <a:pt x="224" y="26"/>
                        </a:cubicBezTo>
                        <a:cubicBezTo>
                          <a:pt x="1" y="54"/>
                          <a:pt x="113" y="166"/>
                          <a:pt x="252" y="389"/>
                        </a:cubicBezTo>
                        <a:cubicBezTo>
                          <a:pt x="347" y="542"/>
                          <a:pt x="586" y="890"/>
                          <a:pt x="835" y="890"/>
                        </a:cubicBezTo>
                        <a:cubicBezTo>
                          <a:pt x="950" y="890"/>
                          <a:pt x="1067" y="815"/>
                          <a:pt x="1173" y="612"/>
                        </a:cubicBezTo>
                        <a:cubicBezTo>
                          <a:pt x="1384" y="237"/>
                          <a:pt x="1378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56" name="Google Shape;21356;p57"/>
                  <p:cNvSpPr/>
                  <p:nvPr/>
                </p:nvSpPr>
                <p:spPr>
                  <a:xfrm>
                    <a:off x="7545100" y="4439625"/>
                    <a:ext cx="32225" cy="30100"/>
                  </a:xfrm>
                  <a:custGeom>
                    <a:rect b="b" l="l" r="r" t="t"/>
                    <a:pathLst>
                      <a:path extrusionOk="0" h="1204" w="1289">
                        <a:moveTo>
                          <a:pt x="1065" y="1"/>
                        </a:moveTo>
                        <a:cubicBezTo>
                          <a:pt x="1007" y="1"/>
                          <a:pt x="922" y="95"/>
                          <a:pt x="781" y="200"/>
                        </a:cubicBezTo>
                        <a:cubicBezTo>
                          <a:pt x="586" y="340"/>
                          <a:pt x="0" y="842"/>
                          <a:pt x="642" y="1121"/>
                        </a:cubicBezTo>
                        <a:cubicBezTo>
                          <a:pt x="765" y="1171"/>
                          <a:pt x="871" y="1203"/>
                          <a:pt x="957" y="1203"/>
                        </a:cubicBezTo>
                        <a:cubicBezTo>
                          <a:pt x="1204" y="1203"/>
                          <a:pt x="1289" y="943"/>
                          <a:pt x="1144" y="116"/>
                        </a:cubicBezTo>
                        <a:cubicBezTo>
                          <a:pt x="1123" y="33"/>
                          <a:pt x="1099" y="1"/>
                          <a:pt x="10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357" name="Google Shape;21357;p57"/>
                <p:cNvSpPr/>
                <p:nvPr/>
              </p:nvSpPr>
              <p:spPr>
                <a:xfrm>
                  <a:off x="7565325" y="4434150"/>
                  <a:ext cx="11875" cy="10500"/>
                </a:xfrm>
                <a:custGeom>
                  <a:rect b="b" l="l" r="r" t="t"/>
                  <a:pathLst>
                    <a:path extrusionOk="0" h="420" w="475">
                      <a:moveTo>
                        <a:pt x="224" y="1"/>
                      </a:moveTo>
                      <a:cubicBezTo>
                        <a:pt x="112" y="1"/>
                        <a:pt x="0" y="112"/>
                        <a:pt x="0" y="224"/>
                      </a:cubicBezTo>
                      <a:cubicBezTo>
                        <a:pt x="0" y="335"/>
                        <a:pt x="112" y="419"/>
                        <a:pt x="224" y="419"/>
                      </a:cubicBezTo>
                      <a:cubicBezTo>
                        <a:pt x="363" y="419"/>
                        <a:pt x="475" y="335"/>
                        <a:pt x="475" y="224"/>
                      </a:cubicBezTo>
                      <a:cubicBezTo>
                        <a:pt x="475" y="112"/>
                        <a:pt x="363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358" name="Google Shape;21358;p57"/>
              <p:cNvGrpSpPr/>
              <p:nvPr/>
            </p:nvGrpSpPr>
            <p:grpSpPr>
              <a:xfrm>
                <a:off x="8496800" y="4396275"/>
                <a:ext cx="65950" cy="59500"/>
                <a:chOff x="8496800" y="4396275"/>
                <a:chExt cx="65950" cy="59500"/>
              </a:xfrm>
            </p:grpSpPr>
            <p:grpSp>
              <p:nvGrpSpPr>
                <p:cNvPr id="21359" name="Google Shape;21359;p57"/>
                <p:cNvGrpSpPr/>
                <p:nvPr/>
              </p:nvGrpSpPr>
              <p:grpSpPr>
                <a:xfrm>
                  <a:off x="8496800" y="4396275"/>
                  <a:ext cx="65950" cy="59500"/>
                  <a:chOff x="8496800" y="4396275"/>
                  <a:chExt cx="65950" cy="59500"/>
                </a:xfrm>
              </p:grpSpPr>
              <p:sp>
                <p:nvSpPr>
                  <p:cNvPr id="21360" name="Google Shape;21360;p57"/>
                  <p:cNvSpPr/>
                  <p:nvPr/>
                </p:nvSpPr>
                <p:spPr>
                  <a:xfrm>
                    <a:off x="8514250" y="4396275"/>
                    <a:ext cx="24075" cy="29775"/>
                  </a:xfrm>
                  <a:custGeom>
                    <a:rect b="b" l="l" r="r" t="t"/>
                    <a:pathLst>
                      <a:path extrusionOk="0" h="1191" w="963">
                        <a:moveTo>
                          <a:pt x="630" y="0"/>
                        </a:moveTo>
                        <a:cubicBezTo>
                          <a:pt x="369" y="0"/>
                          <a:pt x="0" y="249"/>
                          <a:pt x="377" y="1153"/>
                        </a:cubicBezTo>
                        <a:cubicBezTo>
                          <a:pt x="377" y="1153"/>
                          <a:pt x="414" y="1190"/>
                          <a:pt x="447" y="1190"/>
                        </a:cubicBezTo>
                        <a:cubicBezTo>
                          <a:pt x="463" y="1190"/>
                          <a:pt x="479" y="1181"/>
                          <a:pt x="488" y="1153"/>
                        </a:cubicBezTo>
                        <a:cubicBezTo>
                          <a:pt x="851" y="567"/>
                          <a:pt x="963" y="65"/>
                          <a:pt x="711" y="9"/>
                        </a:cubicBezTo>
                        <a:cubicBezTo>
                          <a:pt x="686" y="3"/>
                          <a:pt x="659" y="0"/>
                          <a:pt x="63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61" name="Google Shape;21361;p57"/>
                  <p:cNvSpPr/>
                  <p:nvPr/>
                </p:nvSpPr>
                <p:spPr>
                  <a:xfrm>
                    <a:off x="8498550" y="4403225"/>
                    <a:ext cx="28625" cy="26075"/>
                  </a:xfrm>
                  <a:custGeom>
                    <a:rect b="b" l="l" r="r" t="t"/>
                    <a:pathLst>
                      <a:path extrusionOk="0" h="1043" w="1145">
                        <a:moveTo>
                          <a:pt x="487" y="1"/>
                        </a:moveTo>
                        <a:cubicBezTo>
                          <a:pt x="452" y="1"/>
                          <a:pt x="420" y="13"/>
                          <a:pt x="391" y="38"/>
                        </a:cubicBezTo>
                        <a:cubicBezTo>
                          <a:pt x="168" y="205"/>
                          <a:pt x="0" y="707"/>
                          <a:pt x="1033" y="1042"/>
                        </a:cubicBezTo>
                        <a:cubicBezTo>
                          <a:pt x="1033" y="1042"/>
                          <a:pt x="1144" y="1042"/>
                          <a:pt x="1116" y="959"/>
                        </a:cubicBezTo>
                        <a:cubicBezTo>
                          <a:pt x="950" y="389"/>
                          <a:pt x="683" y="1"/>
                          <a:pt x="48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62" name="Google Shape;21362;p57"/>
                  <p:cNvSpPr/>
                  <p:nvPr/>
                </p:nvSpPr>
                <p:spPr>
                  <a:xfrm>
                    <a:off x="8496800" y="4421600"/>
                    <a:ext cx="31750" cy="16425"/>
                  </a:xfrm>
                  <a:custGeom>
                    <a:rect b="b" l="l" r="r" t="t"/>
                    <a:pathLst>
                      <a:path extrusionOk="0" h="657" w="1270">
                        <a:moveTo>
                          <a:pt x="556" y="1"/>
                        </a:moveTo>
                        <a:cubicBezTo>
                          <a:pt x="83" y="1"/>
                          <a:pt x="1" y="343"/>
                          <a:pt x="42" y="530"/>
                        </a:cubicBezTo>
                        <a:cubicBezTo>
                          <a:pt x="71" y="616"/>
                          <a:pt x="149" y="657"/>
                          <a:pt x="262" y="657"/>
                        </a:cubicBezTo>
                        <a:cubicBezTo>
                          <a:pt x="480" y="657"/>
                          <a:pt x="829" y="508"/>
                          <a:pt x="1214" y="251"/>
                        </a:cubicBezTo>
                        <a:cubicBezTo>
                          <a:pt x="1270" y="196"/>
                          <a:pt x="1186" y="140"/>
                          <a:pt x="1186" y="140"/>
                        </a:cubicBezTo>
                        <a:cubicBezTo>
                          <a:pt x="924" y="41"/>
                          <a:pt x="717" y="1"/>
                          <a:pt x="55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63" name="Google Shape;21363;p57"/>
                  <p:cNvSpPr/>
                  <p:nvPr/>
                </p:nvSpPr>
                <p:spPr>
                  <a:xfrm>
                    <a:off x="8523900" y="4405075"/>
                    <a:ext cx="38850" cy="25175"/>
                  </a:xfrm>
                  <a:custGeom>
                    <a:rect b="b" l="l" r="r" t="t"/>
                    <a:pathLst>
                      <a:path extrusionOk="0" h="1007" w="1554">
                        <a:moveTo>
                          <a:pt x="866" y="1"/>
                        </a:moveTo>
                        <a:cubicBezTo>
                          <a:pt x="642" y="1"/>
                          <a:pt x="417" y="286"/>
                          <a:pt x="74" y="857"/>
                        </a:cubicBezTo>
                        <a:cubicBezTo>
                          <a:pt x="1" y="975"/>
                          <a:pt x="20" y="1007"/>
                          <a:pt x="101" y="1007"/>
                        </a:cubicBezTo>
                        <a:cubicBezTo>
                          <a:pt x="173" y="1007"/>
                          <a:pt x="293" y="981"/>
                          <a:pt x="437" y="968"/>
                        </a:cubicBezTo>
                        <a:cubicBezTo>
                          <a:pt x="716" y="912"/>
                          <a:pt x="1553" y="550"/>
                          <a:pt x="1190" y="187"/>
                        </a:cubicBezTo>
                        <a:cubicBezTo>
                          <a:pt x="1075" y="63"/>
                          <a:pt x="971" y="1"/>
                          <a:pt x="86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64" name="Google Shape;21364;p57"/>
                  <p:cNvSpPr/>
                  <p:nvPr/>
                </p:nvSpPr>
                <p:spPr>
                  <a:xfrm>
                    <a:off x="8523650" y="4427225"/>
                    <a:ext cx="34700" cy="21800"/>
                  </a:xfrm>
                  <a:custGeom>
                    <a:rect b="b" l="l" r="r" t="t"/>
                    <a:pathLst>
                      <a:path extrusionOk="0" h="872" w="1388">
                        <a:moveTo>
                          <a:pt x="692" y="0"/>
                        </a:moveTo>
                        <a:cubicBezTo>
                          <a:pt x="562" y="0"/>
                          <a:pt x="407" y="9"/>
                          <a:pt x="224" y="26"/>
                        </a:cubicBezTo>
                        <a:cubicBezTo>
                          <a:pt x="1" y="54"/>
                          <a:pt x="140" y="166"/>
                          <a:pt x="280" y="389"/>
                        </a:cubicBezTo>
                        <a:cubicBezTo>
                          <a:pt x="376" y="524"/>
                          <a:pt x="619" y="872"/>
                          <a:pt x="870" y="872"/>
                        </a:cubicBezTo>
                        <a:cubicBezTo>
                          <a:pt x="983" y="872"/>
                          <a:pt x="1097" y="802"/>
                          <a:pt x="1200" y="612"/>
                        </a:cubicBezTo>
                        <a:cubicBezTo>
                          <a:pt x="1388" y="237"/>
                          <a:pt x="1378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65" name="Google Shape;21365;p57"/>
                  <p:cNvSpPr/>
                  <p:nvPr/>
                </p:nvSpPr>
                <p:spPr>
                  <a:xfrm>
                    <a:off x="8500650" y="4425650"/>
                    <a:ext cx="32750" cy="30125"/>
                  </a:xfrm>
                  <a:custGeom>
                    <a:rect b="b" l="l" r="r" t="t"/>
                    <a:pathLst>
                      <a:path extrusionOk="0" h="1205" w="1310">
                        <a:moveTo>
                          <a:pt x="1076" y="0"/>
                        </a:moveTo>
                        <a:cubicBezTo>
                          <a:pt x="1019" y="0"/>
                          <a:pt x="930" y="87"/>
                          <a:pt x="809" y="173"/>
                        </a:cubicBezTo>
                        <a:cubicBezTo>
                          <a:pt x="614" y="341"/>
                          <a:pt x="0" y="843"/>
                          <a:pt x="642" y="1122"/>
                        </a:cubicBezTo>
                        <a:cubicBezTo>
                          <a:pt x="772" y="1172"/>
                          <a:pt x="883" y="1204"/>
                          <a:pt x="973" y="1204"/>
                        </a:cubicBezTo>
                        <a:cubicBezTo>
                          <a:pt x="1230" y="1204"/>
                          <a:pt x="1309" y="944"/>
                          <a:pt x="1144" y="117"/>
                        </a:cubicBezTo>
                        <a:cubicBezTo>
                          <a:pt x="1133" y="33"/>
                          <a:pt x="1111" y="0"/>
                          <a:pt x="107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366" name="Google Shape;21366;p57"/>
                <p:cNvSpPr/>
                <p:nvPr/>
              </p:nvSpPr>
              <p:spPr>
                <a:xfrm>
                  <a:off x="8521550" y="4420200"/>
                  <a:ext cx="11200" cy="10500"/>
                </a:xfrm>
                <a:custGeom>
                  <a:rect b="b" l="l" r="r" t="t"/>
                  <a:pathLst>
                    <a:path extrusionOk="0" h="420" w="448">
                      <a:moveTo>
                        <a:pt x="224" y="1"/>
                      </a:moveTo>
                      <a:cubicBezTo>
                        <a:pt x="85" y="1"/>
                        <a:pt x="1" y="112"/>
                        <a:pt x="1" y="224"/>
                      </a:cubicBezTo>
                      <a:cubicBezTo>
                        <a:pt x="1" y="335"/>
                        <a:pt x="85" y="419"/>
                        <a:pt x="224" y="419"/>
                      </a:cubicBezTo>
                      <a:cubicBezTo>
                        <a:pt x="336" y="419"/>
                        <a:pt x="447" y="335"/>
                        <a:pt x="447" y="224"/>
                      </a:cubicBezTo>
                      <a:cubicBezTo>
                        <a:pt x="447" y="112"/>
                        <a:pt x="336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367" name="Google Shape;21367;p57"/>
              <p:cNvGrpSpPr/>
              <p:nvPr/>
            </p:nvGrpSpPr>
            <p:grpSpPr>
              <a:xfrm>
                <a:off x="5835925" y="3799925"/>
                <a:ext cx="65950" cy="59500"/>
                <a:chOff x="5835925" y="3799925"/>
                <a:chExt cx="65950" cy="59500"/>
              </a:xfrm>
            </p:grpSpPr>
            <p:grpSp>
              <p:nvGrpSpPr>
                <p:cNvPr id="21368" name="Google Shape;21368;p57"/>
                <p:cNvGrpSpPr/>
                <p:nvPr/>
              </p:nvGrpSpPr>
              <p:grpSpPr>
                <a:xfrm>
                  <a:off x="5835925" y="3799925"/>
                  <a:ext cx="65950" cy="59500"/>
                  <a:chOff x="5835925" y="3799925"/>
                  <a:chExt cx="65950" cy="59500"/>
                </a:xfrm>
              </p:grpSpPr>
              <p:sp>
                <p:nvSpPr>
                  <p:cNvPr id="21369" name="Google Shape;21369;p57"/>
                  <p:cNvSpPr/>
                  <p:nvPr/>
                </p:nvSpPr>
                <p:spPr>
                  <a:xfrm>
                    <a:off x="5853375" y="3799925"/>
                    <a:ext cx="24075" cy="29775"/>
                  </a:xfrm>
                  <a:custGeom>
                    <a:rect b="b" l="l" r="r" t="t"/>
                    <a:pathLst>
                      <a:path extrusionOk="0" h="1191" w="963">
                        <a:moveTo>
                          <a:pt x="630" y="1"/>
                        </a:moveTo>
                        <a:cubicBezTo>
                          <a:pt x="369" y="1"/>
                          <a:pt x="0" y="249"/>
                          <a:pt x="377" y="1153"/>
                        </a:cubicBezTo>
                        <a:cubicBezTo>
                          <a:pt x="377" y="1153"/>
                          <a:pt x="414" y="1190"/>
                          <a:pt x="447" y="1190"/>
                        </a:cubicBezTo>
                        <a:cubicBezTo>
                          <a:pt x="464" y="1190"/>
                          <a:pt x="479" y="1181"/>
                          <a:pt x="488" y="1153"/>
                        </a:cubicBezTo>
                        <a:cubicBezTo>
                          <a:pt x="879" y="567"/>
                          <a:pt x="963" y="65"/>
                          <a:pt x="712" y="9"/>
                        </a:cubicBezTo>
                        <a:cubicBezTo>
                          <a:pt x="686" y="4"/>
                          <a:pt x="659" y="1"/>
                          <a:pt x="630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70" name="Google Shape;21370;p57"/>
                  <p:cNvSpPr/>
                  <p:nvPr/>
                </p:nvSpPr>
                <p:spPr>
                  <a:xfrm>
                    <a:off x="5837675" y="3806900"/>
                    <a:ext cx="28625" cy="26050"/>
                  </a:xfrm>
                  <a:custGeom>
                    <a:rect b="b" l="l" r="r" t="t"/>
                    <a:pathLst>
                      <a:path extrusionOk="0" h="1042" w="1145">
                        <a:moveTo>
                          <a:pt x="487" y="0"/>
                        </a:moveTo>
                        <a:cubicBezTo>
                          <a:pt x="452" y="0"/>
                          <a:pt x="420" y="12"/>
                          <a:pt x="391" y="37"/>
                        </a:cubicBezTo>
                        <a:cubicBezTo>
                          <a:pt x="168" y="205"/>
                          <a:pt x="0" y="707"/>
                          <a:pt x="1033" y="1042"/>
                        </a:cubicBezTo>
                        <a:cubicBezTo>
                          <a:pt x="1033" y="1042"/>
                          <a:pt x="1144" y="1042"/>
                          <a:pt x="1116" y="958"/>
                        </a:cubicBezTo>
                        <a:cubicBezTo>
                          <a:pt x="950" y="388"/>
                          <a:pt x="683" y="0"/>
                          <a:pt x="48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71" name="Google Shape;21371;p57"/>
                  <p:cNvSpPr/>
                  <p:nvPr/>
                </p:nvSpPr>
                <p:spPr>
                  <a:xfrm>
                    <a:off x="5835925" y="3825275"/>
                    <a:ext cx="31775" cy="16400"/>
                  </a:xfrm>
                  <a:custGeom>
                    <a:rect b="b" l="l" r="r" t="t"/>
                    <a:pathLst>
                      <a:path extrusionOk="0" h="656" w="1271">
                        <a:moveTo>
                          <a:pt x="556" y="0"/>
                        </a:moveTo>
                        <a:cubicBezTo>
                          <a:pt x="83" y="0"/>
                          <a:pt x="1" y="342"/>
                          <a:pt x="43" y="530"/>
                        </a:cubicBezTo>
                        <a:cubicBezTo>
                          <a:pt x="71" y="616"/>
                          <a:pt x="149" y="656"/>
                          <a:pt x="262" y="656"/>
                        </a:cubicBezTo>
                        <a:cubicBezTo>
                          <a:pt x="480" y="656"/>
                          <a:pt x="829" y="508"/>
                          <a:pt x="1214" y="251"/>
                        </a:cubicBezTo>
                        <a:cubicBezTo>
                          <a:pt x="1270" y="195"/>
                          <a:pt x="1186" y="139"/>
                          <a:pt x="1186" y="139"/>
                        </a:cubicBezTo>
                        <a:cubicBezTo>
                          <a:pt x="924" y="40"/>
                          <a:pt x="717" y="0"/>
                          <a:pt x="556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72" name="Google Shape;21372;p57"/>
                  <p:cNvSpPr/>
                  <p:nvPr/>
                </p:nvSpPr>
                <p:spPr>
                  <a:xfrm>
                    <a:off x="5863025" y="3808725"/>
                    <a:ext cx="38850" cy="25200"/>
                  </a:xfrm>
                  <a:custGeom>
                    <a:rect b="b" l="l" r="r" t="t"/>
                    <a:pathLst>
                      <a:path extrusionOk="0" h="1008" w="1554">
                        <a:moveTo>
                          <a:pt x="866" y="1"/>
                        </a:moveTo>
                        <a:cubicBezTo>
                          <a:pt x="643" y="1"/>
                          <a:pt x="417" y="286"/>
                          <a:pt x="74" y="857"/>
                        </a:cubicBezTo>
                        <a:cubicBezTo>
                          <a:pt x="1" y="975"/>
                          <a:pt x="21" y="1007"/>
                          <a:pt x="101" y="1007"/>
                        </a:cubicBezTo>
                        <a:cubicBezTo>
                          <a:pt x="173" y="1007"/>
                          <a:pt x="293" y="982"/>
                          <a:pt x="437" y="969"/>
                        </a:cubicBezTo>
                        <a:cubicBezTo>
                          <a:pt x="716" y="913"/>
                          <a:pt x="1553" y="550"/>
                          <a:pt x="1190" y="187"/>
                        </a:cubicBezTo>
                        <a:cubicBezTo>
                          <a:pt x="1075" y="63"/>
                          <a:pt x="971" y="1"/>
                          <a:pt x="866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73" name="Google Shape;21373;p57"/>
                  <p:cNvSpPr/>
                  <p:nvPr/>
                </p:nvSpPr>
                <p:spPr>
                  <a:xfrm>
                    <a:off x="5862775" y="3830875"/>
                    <a:ext cx="34700" cy="21825"/>
                  </a:xfrm>
                  <a:custGeom>
                    <a:rect b="b" l="l" r="r" t="t"/>
                    <a:pathLst>
                      <a:path extrusionOk="0" h="873" w="1388">
                        <a:moveTo>
                          <a:pt x="692" y="0"/>
                        </a:moveTo>
                        <a:cubicBezTo>
                          <a:pt x="562" y="0"/>
                          <a:pt x="407" y="9"/>
                          <a:pt x="224" y="27"/>
                        </a:cubicBezTo>
                        <a:cubicBezTo>
                          <a:pt x="1" y="55"/>
                          <a:pt x="140" y="166"/>
                          <a:pt x="280" y="389"/>
                        </a:cubicBezTo>
                        <a:cubicBezTo>
                          <a:pt x="376" y="524"/>
                          <a:pt x="619" y="872"/>
                          <a:pt x="870" y="872"/>
                        </a:cubicBezTo>
                        <a:cubicBezTo>
                          <a:pt x="983" y="872"/>
                          <a:pt x="1097" y="802"/>
                          <a:pt x="1200" y="613"/>
                        </a:cubicBezTo>
                        <a:cubicBezTo>
                          <a:pt x="1388" y="238"/>
                          <a:pt x="1379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74" name="Google Shape;21374;p57"/>
                  <p:cNvSpPr/>
                  <p:nvPr/>
                </p:nvSpPr>
                <p:spPr>
                  <a:xfrm>
                    <a:off x="5839775" y="3829325"/>
                    <a:ext cx="32750" cy="30100"/>
                  </a:xfrm>
                  <a:custGeom>
                    <a:rect b="b" l="l" r="r" t="t"/>
                    <a:pathLst>
                      <a:path extrusionOk="0" h="1204" w="1310">
                        <a:moveTo>
                          <a:pt x="1078" y="1"/>
                        </a:moveTo>
                        <a:cubicBezTo>
                          <a:pt x="1022" y="1"/>
                          <a:pt x="932" y="95"/>
                          <a:pt x="809" y="200"/>
                        </a:cubicBezTo>
                        <a:cubicBezTo>
                          <a:pt x="614" y="340"/>
                          <a:pt x="0" y="842"/>
                          <a:pt x="642" y="1121"/>
                        </a:cubicBezTo>
                        <a:cubicBezTo>
                          <a:pt x="772" y="1172"/>
                          <a:pt x="883" y="1204"/>
                          <a:pt x="973" y="1204"/>
                        </a:cubicBezTo>
                        <a:cubicBezTo>
                          <a:pt x="1230" y="1204"/>
                          <a:pt x="1309" y="943"/>
                          <a:pt x="1144" y="117"/>
                        </a:cubicBezTo>
                        <a:cubicBezTo>
                          <a:pt x="1134" y="34"/>
                          <a:pt x="1112" y="1"/>
                          <a:pt x="107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375" name="Google Shape;21375;p57"/>
                <p:cNvSpPr/>
                <p:nvPr/>
              </p:nvSpPr>
              <p:spPr>
                <a:xfrm>
                  <a:off x="5860700" y="3823850"/>
                  <a:ext cx="11175" cy="10500"/>
                </a:xfrm>
                <a:custGeom>
                  <a:rect b="b" l="l" r="r" t="t"/>
                  <a:pathLst>
                    <a:path extrusionOk="0" h="420" w="447">
                      <a:moveTo>
                        <a:pt x="223" y="1"/>
                      </a:moveTo>
                      <a:cubicBezTo>
                        <a:pt x="84" y="1"/>
                        <a:pt x="0" y="112"/>
                        <a:pt x="0" y="224"/>
                      </a:cubicBezTo>
                      <a:cubicBezTo>
                        <a:pt x="0" y="336"/>
                        <a:pt x="84" y="419"/>
                        <a:pt x="223" y="419"/>
                      </a:cubicBezTo>
                      <a:cubicBezTo>
                        <a:pt x="335" y="419"/>
                        <a:pt x="446" y="336"/>
                        <a:pt x="446" y="224"/>
                      </a:cubicBezTo>
                      <a:cubicBezTo>
                        <a:pt x="446" y="112"/>
                        <a:pt x="335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1376" name="Google Shape;21376;p57"/>
              <p:cNvSpPr/>
              <p:nvPr/>
            </p:nvSpPr>
            <p:spPr>
              <a:xfrm>
                <a:off x="8580850" y="3466300"/>
                <a:ext cx="60000" cy="33000"/>
              </a:xfrm>
              <a:custGeom>
                <a:rect b="b" l="l" r="r" t="t"/>
                <a:pathLst>
                  <a:path extrusionOk="0" h="1320" w="2400">
                    <a:moveTo>
                      <a:pt x="1595" y="0"/>
                    </a:moveTo>
                    <a:cubicBezTo>
                      <a:pt x="1501" y="0"/>
                      <a:pt x="1398" y="15"/>
                      <a:pt x="1284" y="46"/>
                    </a:cubicBezTo>
                    <a:cubicBezTo>
                      <a:pt x="754" y="186"/>
                      <a:pt x="168" y="604"/>
                      <a:pt x="0" y="1051"/>
                    </a:cubicBezTo>
                    <a:cubicBezTo>
                      <a:pt x="237" y="1233"/>
                      <a:pt x="627" y="1320"/>
                      <a:pt x="1009" y="1320"/>
                    </a:cubicBezTo>
                    <a:cubicBezTo>
                      <a:pt x="1214" y="1320"/>
                      <a:pt x="1416" y="1295"/>
                      <a:pt x="1591" y="1246"/>
                    </a:cubicBezTo>
                    <a:cubicBezTo>
                      <a:pt x="2093" y="1107"/>
                      <a:pt x="2260" y="800"/>
                      <a:pt x="2400" y="381"/>
                    </a:cubicBezTo>
                    <a:cubicBezTo>
                      <a:pt x="2141" y="166"/>
                      <a:pt x="1916" y="0"/>
                      <a:pt x="15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7" name="Google Shape;21377;p57"/>
              <p:cNvSpPr/>
              <p:nvPr/>
            </p:nvSpPr>
            <p:spPr>
              <a:xfrm>
                <a:off x="8607350" y="3443200"/>
                <a:ext cx="34900" cy="30000"/>
              </a:xfrm>
              <a:custGeom>
                <a:rect b="b" l="l" r="r" t="t"/>
                <a:pathLst>
                  <a:path extrusionOk="0" h="1200" w="1396">
                    <a:moveTo>
                      <a:pt x="205" y="0"/>
                    </a:moveTo>
                    <a:cubicBezTo>
                      <a:pt x="142" y="0"/>
                      <a:pt x="83" y="7"/>
                      <a:pt x="28" y="22"/>
                    </a:cubicBezTo>
                    <a:cubicBezTo>
                      <a:pt x="1" y="357"/>
                      <a:pt x="280" y="775"/>
                      <a:pt x="559" y="1026"/>
                    </a:cubicBezTo>
                    <a:cubicBezTo>
                      <a:pt x="718" y="1154"/>
                      <a:pt x="868" y="1199"/>
                      <a:pt x="1025" y="1199"/>
                    </a:cubicBezTo>
                    <a:cubicBezTo>
                      <a:pt x="1143" y="1199"/>
                      <a:pt x="1264" y="1174"/>
                      <a:pt x="1396" y="1138"/>
                    </a:cubicBezTo>
                    <a:cubicBezTo>
                      <a:pt x="1396" y="831"/>
                      <a:pt x="1396" y="580"/>
                      <a:pt x="1117" y="357"/>
                    </a:cubicBezTo>
                    <a:cubicBezTo>
                      <a:pt x="864" y="150"/>
                      <a:pt x="498" y="0"/>
                      <a:pt x="2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8" name="Google Shape;21378;p57"/>
              <p:cNvSpPr/>
              <p:nvPr/>
            </p:nvSpPr>
            <p:spPr>
              <a:xfrm>
                <a:off x="8608750" y="3402575"/>
                <a:ext cx="31400" cy="35600"/>
              </a:xfrm>
              <a:custGeom>
                <a:rect b="b" l="l" r="r" t="t"/>
                <a:pathLst>
                  <a:path extrusionOk="0" h="1424" w="1256">
                    <a:moveTo>
                      <a:pt x="84" y="1"/>
                    </a:moveTo>
                    <a:cubicBezTo>
                      <a:pt x="0" y="308"/>
                      <a:pt x="140" y="810"/>
                      <a:pt x="335" y="1117"/>
                    </a:cubicBezTo>
                    <a:cubicBezTo>
                      <a:pt x="558" y="1424"/>
                      <a:pt x="782" y="1424"/>
                      <a:pt x="1116" y="1424"/>
                    </a:cubicBezTo>
                    <a:cubicBezTo>
                      <a:pt x="1228" y="1145"/>
                      <a:pt x="1256" y="921"/>
                      <a:pt x="1061" y="615"/>
                    </a:cubicBezTo>
                    <a:cubicBezTo>
                      <a:pt x="837" y="308"/>
                      <a:pt x="419" y="1"/>
                      <a:pt x="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9" name="Google Shape;21379;p57"/>
              <p:cNvSpPr/>
              <p:nvPr/>
            </p:nvSpPr>
            <p:spPr>
              <a:xfrm>
                <a:off x="8613625" y="3882950"/>
                <a:ext cx="69075" cy="34450"/>
              </a:xfrm>
              <a:custGeom>
                <a:rect b="b" l="l" r="r" t="t"/>
                <a:pathLst>
                  <a:path extrusionOk="0" h="1378" w="2763">
                    <a:moveTo>
                      <a:pt x="1533" y="1"/>
                    </a:moveTo>
                    <a:cubicBezTo>
                      <a:pt x="970" y="1"/>
                      <a:pt x="279" y="240"/>
                      <a:pt x="1" y="594"/>
                    </a:cubicBezTo>
                    <a:cubicBezTo>
                      <a:pt x="280" y="1013"/>
                      <a:pt x="1033" y="1320"/>
                      <a:pt x="1619" y="1375"/>
                    </a:cubicBezTo>
                    <a:cubicBezTo>
                      <a:pt x="1648" y="1377"/>
                      <a:pt x="1677" y="1377"/>
                      <a:pt x="1705" y="1377"/>
                    </a:cubicBezTo>
                    <a:cubicBezTo>
                      <a:pt x="2230" y="1377"/>
                      <a:pt x="2471" y="1132"/>
                      <a:pt x="2763" y="762"/>
                    </a:cubicBezTo>
                    <a:cubicBezTo>
                      <a:pt x="2512" y="315"/>
                      <a:pt x="2288" y="36"/>
                      <a:pt x="1702" y="8"/>
                    </a:cubicBezTo>
                    <a:cubicBezTo>
                      <a:pt x="1648" y="3"/>
                      <a:pt x="1591" y="1"/>
                      <a:pt x="15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0" name="Google Shape;21380;p57"/>
              <p:cNvSpPr/>
              <p:nvPr/>
            </p:nvSpPr>
            <p:spPr>
              <a:xfrm>
                <a:off x="8628975" y="3850825"/>
                <a:ext cx="46750" cy="26075"/>
              </a:xfrm>
              <a:custGeom>
                <a:rect b="b" l="l" r="r" t="t"/>
                <a:pathLst>
                  <a:path extrusionOk="0" h="1043" w="1870">
                    <a:moveTo>
                      <a:pt x="746" y="0"/>
                    </a:moveTo>
                    <a:cubicBezTo>
                      <a:pt x="460" y="0"/>
                      <a:pt x="172" y="57"/>
                      <a:pt x="0" y="177"/>
                    </a:cubicBezTo>
                    <a:cubicBezTo>
                      <a:pt x="112" y="512"/>
                      <a:pt x="586" y="875"/>
                      <a:pt x="977" y="986"/>
                    </a:cubicBezTo>
                    <a:cubicBezTo>
                      <a:pt x="1085" y="1025"/>
                      <a:pt x="1180" y="1042"/>
                      <a:pt x="1268" y="1042"/>
                    </a:cubicBezTo>
                    <a:cubicBezTo>
                      <a:pt x="1495" y="1042"/>
                      <a:pt x="1668" y="925"/>
                      <a:pt x="1870" y="763"/>
                    </a:cubicBezTo>
                    <a:cubicBezTo>
                      <a:pt x="1758" y="428"/>
                      <a:pt x="1646" y="205"/>
                      <a:pt x="1256" y="66"/>
                    </a:cubicBezTo>
                    <a:cubicBezTo>
                      <a:pt x="1105" y="23"/>
                      <a:pt x="926" y="0"/>
                      <a:pt x="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1" name="Google Shape;21381;p57"/>
              <p:cNvSpPr/>
              <p:nvPr/>
            </p:nvSpPr>
            <p:spPr>
              <a:xfrm>
                <a:off x="8649900" y="3920650"/>
                <a:ext cx="45350" cy="27300"/>
              </a:xfrm>
              <a:custGeom>
                <a:rect b="b" l="l" r="r" t="t"/>
                <a:pathLst>
                  <a:path extrusionOk="0" h="1092" w="1814">
                    <a:moveTo>
                      <a:pt x="1215" y="0"/>
                    </a:moveTo>
                    <a:cubicBezTo>
                      <a:pt x="1119" y="0"/>
                      <a:pt x="1014" y="19"/>
                      <a:pt x="893" y="63"/>
                    </a:cubicBezTo>
                    <a:cubicBezTo>
                      <a:pt x="530" y="230"/>
                      <a:pt x="84" y="593"/>
                      <a:pt x="0" y="955"/>
                    </a:cubicBezTo>
                    <a:cubicBezTo>
                      <a:pt x="148" y="1049"/>
                      <a:pt x="354" y="1092"/>
                      <a:pt x="571" y="1092"/>
                    </a:cubicBezTo>
                    <a:cubicBezTo>
                      <a:pt x="805" y="1092"/>
                      <a:pt x="1053" y="1042"/>
                      <a:pt x="1256" y="955"/>
                    </a:cubicBezTo>
                    <a:cubicBezTo>
                      <a:pt x="1646" y="816"/>
                      <a:pt x="1730" y="565"/>
                      <a:pt x="1814" y="230"/>
                    </a:cubicBezTo>
                    <a:cubicBezTo>
                      <a:pt x="1602" y="95"/>
                      <a:pt x="1430" y="0"/>
                      <a:pt x="12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2" name="Google Shape;21382;p57"/>
              <p:cNvSpPr/>
              <p:nvPr/>
            </p:nvSpPr>
            <p:spPr>
              <a:xfrm>
                <a:off x="8603175" y="3768325"/>
                <a:ext cx="43950" cy="28150"/>
              </a:xfrm>
              <a:custGeom>
                <a:rect b="b" l="l" r="r" t="t"/>
                <a:pathLst>
                  <a:path extrusionOk="0" h="1126" w="1758">
                    <a:moveTo>
                      <a:pt x="496" y="0"/>
                    </a:moveTo>
                    <a:cubicBezTo>
                      <a:pt x="306" y="0"/>
                      <a:pt x="129" y="31"/>
                      <a:pt x="0" y="102"/>
                    </a:cubicBezTo>
                    <a:cubicBezTo>
                      <a:pt x="56" y="436"/>
                      <a:pt x="474" y="855"/>
                      <a:pt x="837" y="1022"/>
                    </a:cubicBezTo>
                    <a:cubicBezTo>
                      <a:pt x="984" y="1096"/>
                      <a:pt x="1107" y="1126"/>
                      <a:pt x="1220" y="1126"/>
                    </a:cubicBezTo>
                    <a:cubicBezTo>
                      <a:pt x="1407" y="1126"/>
                      <a:pt x="1566" y="1043"/>
                      <a:pt x="1758" y="939"/>
                    </a:cubicBezTo>
                    <a:cubicBezTo>
                      <a:pt x="1702" y="576"/>
                      <a:pt x="1646" y="325"/>
                      <a:pt x="1256" y="157"/>
                    </a:cubicBezTo>
                    <a:cubicBezTo>
                      <a:pt x="1045" y="60"/>
                      <a:pt x="759" y="0"/>
                      <a:pt x="4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3" name="Google Shape;21383;p57"/>
              <p:cNvSpPr/>
              <p:nvPr/>
            </p:nvSpPr>
            <p:spPr>
              <a:xfrm>
                <a:off x="8697325" y="3973825"/>
                <a:ext cx="78150" cy="78125"/>
              </a:xfrm>
              <a:custGeom>
                <a:rect b="b" l="l" r="r" t="t"/>
                <a:pathLst>
                  <a:path extrusionOk="0" h="3125" w="3126">
                    <a:moveTo>
                      <a:pt x="1563" y="0"/>
                    </a:moveTo>
                    <a:cubicBezTo>
                      <a:pt x="698" y="0"/>
                      <a:pt x="1" y="698"/>
                      <a:pt x="1" y="1563"/>
                    </a:cubicBezTo>
                    <a:cubicBezTo>
                      <a:pt x="1" y="2427"/>
                      <a:pt x="698" y="3125"/>
                      <a:pt x="1563" y="3125"/>
                    </a:cubicBezTo>
                    <a:cubicBezTo>
                      <a:pt x="2428" y="3125"/>
                      <a:pt x="3125" y="2427"/>
                      <a:pt x="3125" y="1563"/>
                    </a:cubicBezTo>
                    <a:cubicBezTo>
                      <a:pt x="3125" y="698"/>
                      <a:pt x="2428" y="0"/>
                      <a:pt x="1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384" name="Google Shape;21384;p57"/>
            <p:cNvGrpSpPr/>
            <p:nvPr/>
          </p:nvGrpSpPr>
          <p:grpSpPr>
            <a:xfrm>
              <a:off x="-57086" y="3818153"/>
              <a:ext cx="3175661" cy="798610"/>
              <a:chOff x="-57086" y="3804880"/>
              <a:chExt cx="3175661" cy="798610"/>
            </a:xfrm>
          </p:grpSpPr>
          <p:grpSp>
            <p:nvGrpSpPr>
              <p:cNvPr id="21385" name="Google Shape;21385;p57"/>
              <p:cNvGrpSpPr/>
              <p:nvPr/>
            </p:nvGrpSpPr>
            <p:grpSpPr>
              <a:xfrm>
                <a:off x="-57086" y="3804880"/>
                <a:ext cx="3175661" cy="798610"/>
                <a:chOff x="3574014" y="3281530"/>
                <a:chExt cx="3175661" cy="798610"/>
              </a:xfrm>
            </p:grpSpPr>
            <p:grpSp>
              <p:nvGrpSpPr>
                <p:cNvPr id="21386" name="Google Shape;21386;p57"/>
                <p:cNvGrpSpPr/>
                <p:nvPr/>
              </p:nvGrpSpPr>
              <p:grpSpPr>
                <a:xfrm>
                  <a:off x="4196026" y="3302816"/>
                  <a:ext cx="381492" cy="262589"/>
                  <a:chOff x="227089" y="3364616"/>
                  <a:chExt cx="381492" cy="262589"/>
                </a:xfrm>
              </p:grpSpPr>
              <p:sp>
                <p:nvSpPr>
                  <p:cNvPr id="21387" name="Google Shape;21387;p57"/>
                  <p:cNvSpPr/>
                  <p:nvPr/>
                </p:nvSpPr>
                <p:spPr>
                  <a:xfrm>
                    <a:off x="379664" y="3367270"/>
                    <a:ext cx="228917" cy="228882"/>
                  </a:xfrm>
                  <a:custGeom>
                    <a:rect b="b" l="l" r="r" t="t"/>
                    <a:pathLst>
                      <a:path extrusionOk="0" h="6641" w="6642">
                        <a:moveTo>
                          <a:pt x="3321" y="0"/>
                        </a:moveTo>
                        <a:cubicBezTo>
                          <a:pt x="1468" y="0"/>
                          <a:pt x="0" y="1493"/>
                          <a:pt x="0" y="3321"/>
                        </a:cubicBezTo>
                        <a:cubicBezTo>
                          <a:pt x="0" y="5148"/>
                          <a:pt x="1468" y="6641"/>
                          <a:pt x="3321" y="6641"/>
                        </a:cubicBezTo>
                        <a:cubicBezTo>
                          <a:pt x="5148" y="6641"/>
                          <a:pt x="6641" y="5148"/>
                          <a:pt x="6641" y="3321"/>
                        </a:cubicBezTo>
                        <a:cubicBezTo>
                          <a:pt x="6641" y="1493"/>
                          <a:pt x="5148" y="0"/>
                          <a:pt x="33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88" name="Google Shape;21388;p57"/>
                  <p:cNvSpPr/>
                  <p:nvPr/>
                </p:nvSpPr>
                <p:spPr>
                  <a:xfrm>
                    <a:off x="227089" y="3364616"/>
                    <a:ext cx="263485" cy="262589"/>
                  </a:xfrm>
                  <a:custGeom>
                    <a:rect b="b" l="l" r="r" t="t"/>
                    <a:pathLst>
                      <a:path extrusionOk="0" h="7619" w="7645">
                        <a:moveTo>
                          <a:pt x="3835" y="0"/>
                        </a:moveTo>
                        <a:cubicBezTo>
                          <a:pt x="1725" y="0"/>
                          <a:pt x="0" y="1699"/>
                          <a:pt x="0" y="3809"/>
                        </a:cubicBezTo>
                        <a:cubicBezTo>
                          <a:pt x="0" y="5920"/>
                          <a:pt x="1725" y="7619"/>
                          <a:pt x="3835" y="7619"/>
                        </a:cubicBezTo>
                        <a:cubicBezTo>
                          <a:pt x="5920" y="7619"/>
                          <a:pt x="7645" y="5920"/>
                          <a:pt x="7645" y="3809"/>
                        </a:cubicBezTo>
                        <a:cubicBezTo>
                          <a:pt x="7645" y="1699"/>
                          <a:pt x="5920" y="0"/>
                          <a:pt x="383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389" name="Google Shape;21389;p57"/>
                <p:cNvSpPr/>
                <p:nvPr/>
              </p:nvSpPr>
              <p:spPr>
                <a:xfrm>
                  <a:off x="4384091" y="3285079"/>
                  <a:ext cx="14234" cy="23092"/>
                </a:xfrm>
                <a:custGeom>
                  <a:rect b="b" l="l" r="r" t="t"/>
                  <a:pathLst>
                    <a:path extrusionOk="0" h="670" w="413">
                      <a:moveTo>
                        <a:pt x="336" y="0"/>
                      </a:moveTo>
                      <a:cubicBezTo>
                        <a:pt x="207" y="26"/>
                        <a:pt x="78" y="206"/>
                        <a:pt x="27" y="335"/>
                      </a:cubicBezTo>
                      <a:cubicBezTo>
                        <a:pt x="1" y="489"/>
                        <a:pt x="27" y="567"/>
                        <a:pt x="104" y="670"/>
                      </a:cubicBezTo>
                      <a:cubicBezTo>
                        <a:pt x="233" y="618"/>
                        <a:pt x="310" y="592"/>
                        <a:pt x="361" y="464"/>
                      </a:cubicBezTo>
                      <a:cubicBezTo>
                        <a:pt x="413" y="309"/>
                        <a:pt x="413" y="103"/>
                        <a:pt x="336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90" name="Google Shape;21390;p57"/>
                <p:cNvSpPr/>
                <p:nvPr/>
              </p:nvSpPr>
              <p:spPr>
                <a:xfrm>
                  <a:off x="4273218" y="3281530"/>
                  <a:ext cx="15992" cy="22195"/>
                </a:xfrm>
                <a:custGeom>
                  <a:rect b="b" l="l" r="r" t="t"/>
                  <a:pathLst>
                    <a:path extrusionOk="0" h="644" w="464">
                      <a:moveTo>
                        <a:pt x="52" y="0"/>
                      </a:moveTo>
                      <a:cubicBezTo>
                        <a:pt x="1" y="103"/>
                        <a:pt x="26" y="309"/>
                        <a:pt x="78" y="438"/>
                      </a:cubicBezTo>
                      <a:cubicBezTo>
                        <a:pt x="129" y="592"/>
                        <a:pt x="232" y="618"/>
                        <a:pt x="361" y="644"/>
                      </a:cubicBezTo>
                      <a:cubicBezTo>
                        <a:pt x="412" y="541"/>
                        <a:pt x="464" y="438"/>
                        <a:pt x="387" y="309"/>
                      </a:cubicBezTo>
                      <a:cubicBezTo>
                        <a:pt x="335" y="181"/>
                        <a:pt x="181" y="26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1391" name="Google Shape;21391;p57"/>
                <p:cNvGrpSpPr/>
                <p:nvPr/>
              </p:nvGrpSpPr>
              <p:grpSpPr>
                <a:xfrm>
                  <a:off x="3574014" y="3283865"/>
                  <a:ext cx="3175661" cy="796274"/>
                  <a:chOff x="3574014" y="3283865"/>
                  <a:chExt cx="3175661" cy="796274"/>
                </a:xfrm>
              </p:grpSpPr>
              <p:sp>
                <p:nvSpPr>
                  <p:cNvPr id="21392" name="Google Shape;21392;p57"/>
                  <p:cNvSpPr/>
                  <p:nvPr/>
                </p:nvSpPr>
                <p:spPr>
                  <a:xfrm>
                    <a:off x="3610310" y="3352687"/>
                    <a:ext cx="3078207" cy="727453"/>
                  </a:xfrm>
                  <a:custGeom>
                    <a:rect b="b" l="l" r="r" t="t"/>
                    <a:pathLst>
                      <a:path extrusionOk="0" h="21107" w="89314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109" y="335"/>
                          <a:pt x="35262" y="696"/>
                          <a:pt x="27489" y="953"/>
                        </a:cubicBezTo>
                        <a:cubicBezTo>
                          <a:pt x="27077" y="979"/>
                          <a:pt x="26666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386" y="20386"/>
                          <a:pt x="1210" y="21106"/>
                          <a:pt x="2214" y="21106"/>
                        </a:cubicBezTo>
                        <a:lnTo>
                          <a:pt x="86405" y="21106"/>
                        </a:lnTo>
                        <a:cubicBezTo>
                          <a:pt x="87537" y="21106"/>
                          <a:pt x="88438" y="20206"/>
                          <a:pt x="88438" y="19073"/>
                        </a:cubicBezTo>
                        <a:cubicBezTo>
                          <a:pt x="88927" y="12844"/>
                          <a:pt x="89313" y="6899"/>
                          <a:pt x="88438" y="3501"/>
                        </a:cubicBezTo>
                        <a:cubicBezTo>
                          <a:pt x="88438" y="2832"/>
                          <a:pt x="88129" y="224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2721" y="1105"/>
                          <a:pt x="82693" y="1103"/>
                          <a:pt x="82665" y="1103"/>
                        </a:cubicBezTo>
                        <a:cubicBezTo>
                          <a:pt x="81960" y="1103"/>
                          <a:pt x="81378" y="1961"/>
                          <a:pt x="80673" y="1961"/>
                        </a:cubicBezTo>
                        <a:cubicBezTo>
                          <a:pt x="80645" y="1961"/>
                          <a:pt x="80617" y="1960"/>
                          <a:pt x="80588" y="1957"/>
                        </a:cubicBezTo>
                        <a:cubicBezTo>
                          <a:pt x="79867" y="1905"/>
                          <a:pt x="79044" y="1674"/>
                          <a:pt x="78349" y="1622"/>
                        </a:cubicBezTo>
                        <a:cubicBezTo>
                          <a:pt x="76804" y="1519"/>
                          <a:pt x="75183" y="516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93" name="Google Shape;21393;p57"/>
                  <p:cNvSpPr/>
                  <p:nvPr/>
                </p:nvSpPr>
                <p:spPr>
                  <a:xfrm>
                    <a:off x="3617474" y="3355724"/>
                    <a:ext cx="3072899" cy="720353"/>
                  </a:xfrm>
                  <a:custGeom>
                    <a:rect b="b" l="l" r="r" t="t"/>
                    <a:pathLst>
                      <a:path extrusionOk="0" h="20901" w="89160">
                        <a:moveTo>
                          <a:pt x="68311" y="1"/>
                        </a:moveTo>
                        <a:lnTo>
                          <a:pt x="68311" y="1"/>
                        </a:lnTo>
                        <a:cubicBezTo>
                          <a:pt x="69212" y="1571"/>
                          <a:pt x="70808" y="2626"/>
                          <a:pt x="73690" y="2729"/>
                        </a:cubicBezTo>
                        <a:cubicBezTo>
                          <a:pt x="85968" y="3167"/>
                          <a:pt x="81669" y="10914"/>
                          <a:pt x="82261" y="16165"/>
                        </a:cubicBezTo>
                        <a:cubicBezTo>
                          <a:pt x="82611" y="19275"/>
                          <a:pt x="77353" y="20214"/>
                          <a:pt x="71072" y="20214"/>
                        </a:cubicBezTo>
                        <a:cubicBezTo>
                          <a:pt x="68570" y="20214"/>
                          <a:pt x="65906" y="20065"/>
                          <a:pt x="63369" y="19845"/>
                        </a:cubicBezTo>
                        <a:cubicBezTo>
                          <a:pt x="61465" y="19691"/>
                          <a:pt x="59817" y="18378"/>
                          <a:pt x="59251" y="16551"/>
                        </a:cubicBezTo>
                        <a:cubicBezTo>
                          <a:pt x="57784" y="11609"/>
                          <a:pt x="58402" y="3192"/>
                          <a:pt x="60718" y="2266"/>
                        </a:cubicBezTo>
                        <a:lnTo>
                          <a:pt x="57578" y="1957"/>
                        </a:lnTo>
                        <a:lnTo>
                          <a:pt x="57578" y="1957"/>
                        </a:lnTo>
                        <a:cubicBezTo>
                          <a:pt x="57578" y="1957"/>
                          <a:pt x="58556" y="6461"/>
                          <a:pt x="57630" y="8803"/>
                        </a:cubicBezTo>
                        <a:cubicBezTo>
                          <a:pt x="56909" y="10631"/>
                          <a:pt x="57990" y="13668"/>
                          <a:pt x="57990" y="16293"/>
                        </a:cubicBezTo>
                        <a:cubicBezTo>
                          <a:pt x="58015" y="17817"/>
                          <a:pt x="56730" y="19051"/>
                          <a:pt x="55218" y="19051"/>
                        </a:cubicBezTo>
                        <a:cubicBezTo>
                          <a:pt x="55173" y="19051"/>
                          <a:pt x="55127" y="19050"/>
                          <a:pt x="55081" y="19047"/>
                        </a:cubicBezTo>
                        <a:cubicBezTo>
                          <a:pt x="53035" y="18947"/>
                          <a:pt x="50547" y="18906"/>
                          <a:pt x="47804" y="18906"/>
                        </a:cubicBezTo>
                        <a:cubicBezTo>
                          <a:pt x="42129" y="18906"/>
                          <a:pt x="35366" y="19080"/>
                          <a:pt x="29188" y="19253"/>
                        </a:cubicBezTo>
                        <a:cubicBezTo>
                          <a:pt x="29157" y="19254"/>
                          <a:pt x="29125" y="19255"/>
                          <a:pt x="29094" y="19255"/>
                        </a:cubicBezTo>
                        <a:cubicBezTo>
                          <a:pt x="27695" y="19255"/>
                          <a:pt x="26536" y="18141"/>
                          <a:pt x="26460" y="16731"/>
                        </a:cubicBezTo>
                        <a:cubicBezTo>
                          <a:pt x="26383" y="15495"/>
                          <a:pt x="26434" y="14157"/>
                          <a:pt x="26820" y="13179"/>
                        </a:cubicBezTo>
                        <a:cubicBezTo>
                          <a:pt x="27747" y="10837"/>
                          <a:pt x="25431" y="4737"/>
                          <a:pt x="27001" y="3012"/>
                        </a:cubicBezTo>
                        <a:cubicBezTo>
                          <a:pt x="27768" y="2169"/>
                          <a:pt x="26880" y="1953"/>
                          <a:pt x="25772" y="1953"/>
                        </a:cubicBezTo>
                        <a:cubicBezTo>
                          <a:pt x="24615" y="1953"/>
                          <a:pt x="23217" y="2188"/>
                          <a:pt x="23217" y="2188"/>
                        </a:cubicBezTo>
                        <a:cubicBezTo>
                          <a:pt x="25920" y="3862"/>
                          <a:pt x="26563" y="11789"/>
                          <a:pt x="25534" y="16396"/>
                        </a:cubicBezTo>
                        <a:cubicBezTo>
                          <a:pt x="25147" y="18172"/>
                          <a:pt x="23629" y="19433"/>
                          <a:pt x="21853" y="19485"/>
                        </a:cubicBezTo>
                        <a:cubicBezTo>
                          <a:pt x="18217" y="19596"/>
                          <a:pt x="15169" y="19681"/>
                          <a:pt x="13211" y="19681"/>
                        </a:cubicBezTo>
                        <a:cubicBezTo>
                          <a:pt x="12452" y="19681"/>
                          <a:pt x="11857" y="19668"/>
                          <a:pt x="11455" y="19639"/>
                        </a:cubicBezTo>
                        <a:cubicBezTo>
                          <a:pt x="7671" y="19382"/>
                          <a:pt x="2163" y="19665"/>
                          <a:pt x="1" y="18146"/>
                        </a:cubicBezTo>
                        <a:lnTo>
                          <a:pt x="1" y="18146"/>
                        </a:lnTo>
                        <a:cubicBezTo>
                          <a:pt x="1" y="18378"/>
                          <a:pt x="27" y="18635"/>
                          <a:pt x="27" y="18867"/>
                        </a:cubicBezTo>
                        <a:cubicBezTo>
                          <a:pt x="27" y="20000"/>
                          <a:pt x="927" y="20900"/>
                          <a:pt x="2060" y="20900"/>
                        </a:cubicBezTo>
                        <a:lnTo>
                          <a:pt x="86251" y="20900"/>
                        </a:lnTo>
                        <a:cubicBezTo>
                          <a:pt x="87383" y="20900"/>
                          <a:pt x="88284" y="20000"/>
                          <a:pt x="88284" y="18867"/>
                        </a:cubicBezTo>
                        <a:cubicBezTo>
                          <a:pt x="88773" y="12638"/>
                          <a:pt x="89159" y="6693"/>
                          <a:pt x="88284" y="3295"/>
                        </a:cubicBezTo>
                        <a:cubicBezTo>
                          <a:pt x="88284" y="2626"/>
                          <a:pt x="87975" y="2034"/>
                          <a:pt x="87461" y="1648"/>
                        </a:cubicBezTo>
                        <a:cubicBezTo>
                          <a:pt x="87126" y="1391"/>
                          <a:pt x="86714" y="1262"/>
                          <a:pt x="86251" y="1262"/>
                        </a:cubicBezTo>
                        <a:cubicBezTo>
                          <a:pt x="79636" y="593"/>
                          <a:pt x="74102" y="927"/>
                          <a:pt x="6831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94" name="Google Shape;21394;p57"/>
                  <p:cNvSpPr/>
                  <p:nvPr/>
                </p:nvSpPr>
                <p:spPr>
                  <a:xfrm>
                    <a:off x="5304699" y="3985567"/>
                    <a:ext cx="24884" cy="31053"/>
                  </a:xfrm>
                  <a:custGeom>
                    <a:rect b="b" l="l" r="r" t="t"/>
                    <a:pathLst>
                      <a:path extrusionOk="0" h="901" w="722">
                        <a:moveTo>
                          <a:pt x="104" y="0"/>
                        </a:moveTo>
                        <a:cubicBezTo>
                          <a:pt x="1" y="180"/>
                          <a:pt x="78" y="489"/>
                          <a:pt x="181" y="669"/>
                        </a:cubicBezTo>
                        <a:cubicBezTo>
                          <a:pt x="284" y="875"/>
                          <a:pt x="412" y="901"/>
                          <a:pt x="593" y="901"/>
                        </a:cubicBezTo>
                        <a:cubicBezTo>
                          <a:pt x="696" y="747"/>
                          <a:pt x="721" y="618"/>
                          <a:pt x="618" y="412"/>
                        </a:cubicBezTo>
                        <a:cubicBezTo>
                          <a:pt x="515" y="232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395" name="Google Shape;21395;p57"/>
                  <p:cNvSpPr/>
                  <p:nvPr/>
                </p:nvSpPr>
                <p:spPr>
                  <a:xfrm>
                    <a:off x="5339302" y="3969575"/>
                    <a:ext cx="18646" cy="36430"/>
                  </a:xfrm>
                  <a:custGeom>
                    <a:rect b="b" l="l" r="r" t="t"/>
                    <a:pathLst>
                      <a:path extrusionOk="0" h="1057" w="541">
                        <a:moveTo>
                          <a:pt x="232" y="1"/>
                        </a:moveTo>
                        <a:cubicBezTo>
                          <a:pt x="103" y="130"/>
                          <a:pt x="0" y="413"/>
                          <a:pt x="26" y="644"/>
                        </a:cubicBezTo>
                        <a:cubicBezTo>
                          <a:pt x="26" y="850"/>
                          <a:pt x="129" y="953"/>
                          <a:pt x="309" y="1056"/>
                        </a:cubicBezTo>
                        <a:cubicBezTo>
                          <a:pt x="438" y="927"/>
                          <a:pt x="541" y="824"/>
                          <a:pt x="541" y="619"/>
                        </a:cubicBezTo>
                        <a:cubicBezTo>
                          <a:pt x="515" y="387"/>
                          <a:pt x="412" y="104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1396" name="Google Shape;21396;p57"/>
                  <p:cNvGrpSpPr/>
                  <p:nvPr/>
                </p:nvGrpSpPr>
                <p:grpSpPr>
                  <a:xfrm>
                    <a:off x="4039737" y="3511402"/>
                    <a:ext cx="2205301" cy="547403"/>
                    <a:chOff x="518937" y="3511402"/>
                    <a:chExt cx="2205301" cy="547403"/>
                  </a:xfrm>
                </p:grpSpPr>
                <p:sp>
                  <p:nvSpPr>
                    <p:cNvPr id="21397" name="Google Shape;21397;p57"/>
                    <p:cNvSpPr/>
                    <p:nvPr/>
                  </p:nvSpPr>
                  <p:spPr>
                    <a:xfrm>
                      <a:off x="1016574" y="3647399"/>
                      <a:ext cx="45287" cy="22781"/>
                    </a:xfrm>
                    <a:custGeom>
                      <a:rect b="b" l="l" r="r" t="t"/>
                      <a:pathLst>
                        <a:path extrusionOk="0" h="661" w="1314">
                          <a:moveTo>
                            <a:pt x="599" y="1"/>
                          </a:moveTo>
                          <a:cubicBezTo>
                            <a:pt x="562" y="1"/>
                            <a:pt x="525" y="2"/>
                            <a:pt x="490" y="6"/>
                          </a:cubicBezTo>
                          <a:cubicBezTo>
                            <a:pt x="207" y="57"/>
                            <a:pt x="104" y="186"/>
                            <a:pt x="1" y="392"/>
                          </a:cubicBezTo>
                          <a:cubicBezTo>
                            <a:pt x="132" y="545"/>
                            <a:pt x="244" y="661"/>
                            <a:pt x="449" y="661"/>
                          </a:cubicBezTo>
                          <a:cubicBezTo>
                            <a:pt x="485" y="661"/>
                            <a:pt x="524" y="657"/>
                            <a:pt x="567" y="649"/>
                          </a:cubicBezTo>
                          <a:cubicBezTo>
                            <a:pt x="850" y="623"/>
                            <a:pt x="1185" y="443"/>
                            <a:pt x="1313" y="237"/>
                          </a:cubicBezTo>
                          <a:cubicBezTo>
                            <a:pt x="1156" y="80"/>
                            <a:pt x="860" y="1"/>
                            <a:pt x="5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8" name="Google Shape;21398;p57"/>
                    <p:cNvSpPr/>
                    <p:nvPr/>
                  </p:nvSpPr>
                  <p:spPr>
                    <a:xfrm>
                      <a:off x="1029878" y="3702164"/>
                      <a:ext cx="45287" cy="23160"/>
                    </a:xfrm>
                    <a:custGeom>
                      <a:rect b="b" l="l" r="r" t="t"/>
                      <a:pathLst>
                        <a:path extrusionOk="0" h="672" w="1314">
                          <a:moveTo>
                            <a:pt x="447" y="1"/>
                          </a:moveTo>
                          <a:cubicBezTo>
                            <a:pt x="244" y="1"/>
                            <a:pt x="132" y="113"/>
                            <a:pt x="1" y="244"/>
                          </a:cubicBezTo>
                          <a:cubicBezTo>
                            <a:pt x="104" y="476"/>
                            <a:pt x="207" y="604"/>
                            <a:pt x="464" y="656"/>
                          </a:cubicBezTo>
                          <a:cubicBezTo>
                            <a:pt x="522" y="666"/>
                            <a:pt x="584" y="672"/>
                            <a:pt x="648" y="672"/>
                          </a:cubicBezTo>
                          <a:cubicBezTo>
                            <a:pt x="896" y="672"/>
                            <a:pt x="1170" y="593"/>
                            <a:pt x="1314" y="450"/>
                          </a:cubicBezTo>
                          <a:cubicBezTo>
                            <a:pt x="1211" y="244"/>
                            <a:pt x="850" y="64"/>
                            <a:pt x="567" y="12"/>
                          </a:cubicBezTo>
                          <a:cubicBezTo>
                            <a:pt x="524" y="5"/>
                            <a:pt x="484" y="1"/>
                            <a:pt x="44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9" name="Google Shape;21399;p57"/>
                    <p:cNvSpPr/>
                    <p:nvPr/>
                  </p:nvSpPr>
                  <p:spPr>
                    <a:xfrm>
                      <a:off x="2126307" y="3867836"/>
                      <a:ext cx="48837" cy="27779"/>
                    </a:xfrm>
                    <a:custGeom>
                      <a:rect b="b" l="l" r="r" t="t"/>
                      <a:pathLst>
                        <a:path extrusionOk="0" h="806" w="1417">
                          <a:moveTo>
                            <a:pt x="887" y="1"/>
                          </a:moveTo>
                          <a:cubicBezTo>
                            <a:pt x="736" y="1"/>
                            <a:pt x="586" y="26"/>
                            <a:pt x="464" y="70"/>
                          </a:cubicBezTo>
                          <a:cubicBezTo>
                            <a:pt x="155" y="173"/>
                            <a:pt x="78" y="353"/>
                            <a:pt x="1" y="585"/>
                          </a:cubicBezTo>
                          <a:cubicBezTo>
                            <a:pt x="150" y="716"/>
                            <a:pt x="286" y="806"/>
                            <a:pt x="458" y="806"/>
                          </a:cubicBezTo>
                          <a:cubicBezTo>
                            <a:pt x="523" y="806"/>
                            <a:pt x="593" y="793"/>
                            <a:pt x="670" y="765"/>
                          </a:cubicBezTo>
                          <a:cubicBezTo>
                            <a:pt x="979" y="662"/>
                            <a:pt x="1339" y="405"/>
                            <a:pt x="1416" y="147"/>
                          </a:cubicBezTo>
                          <a:cubicBezTo>
                            <a:pt x="1284" y="45"/>
                            <a:pt x="1086" y="1"/>
                            <a:pt x="88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0" name="Google Shape;21400;p57"/>
                    <p:cNvSpPr/>
                    <p:nvPr/>
                  </p:nvSpPr>
                  <p:spPr>
                    <a:xfrm>
                      <a:off x="2123653" y="3898957"/>
                      <a:ext cx="29295" cy="24125"/>
                    </a:xfrm>
                    <a:custGeom>
                      <a:rect b="b" l="l" r="r" t="t"/>
                      <a:pathLst>
                        <a:path extrusionOk="0" h="700" w="850">
                          <a:moveTo>
                            <a:pt x="228" y="0"/>
                          </a:moveTo>
                          <a:cubicBezTo>
                            <a:pt x="156" y="0"/>
                            <a:pt x="84" y="18"/>
                            <a:pt x="1" y="42"/>
                          </a:cubicBezTo>
                          <a:cubicBezTo>
                            <a:pt x="1" y="248"/>
                            <a:pt x="1" y="377"/>
                            <a:pt x="181" y="505"/>
                          </a:cubicBezTo>
                          <a:cubicBezTo>
                            <a:pt x="328" y="611"/>
                            <a:pt x="563" y="699"/>
                            <a:pt x="742" y="699"/>
                          </a:cubicBezTo>
                          <a:cubicBezTo>
                            <a:pt x="781" y="699"/>
                            <a:pt x="817" y="695"/>
                            <a:pt x="850" y="686"/>
                          </a:cubicBezTo>
                          <a:cubicBezTo>
                            <a:pt x="850" y="480"/>
                            <a:pt x="670" y="222"/>
                            <a:pt x="490" y="94"/>
                          </a:cubicBezTo>
                          <a:cubicBezTo>
                            <a:pt x="393" y="25"/>
                            <a:pt x="311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1" name="Google Shape;21401;p57"/>
                    <p:cNvSpPr/>
                    <p:nvPr/>
                  </p:nvSpPr>
                  <p:spPr>
                    <a:xfrm>
                      <a:off x="2121896" y="3842332"/>
                      <a:ext cx="28399" cy="25435"/>
                    </a:xfrm>
                    <a:custGeom>
                      <a:rect b="b" l="l" r="r" t="t"/>
                      <a:pathLst>
                        <a:path extrusionOk="0" h="738" w="824">
                          <a:moveTo>
                            <a:pt x="699" y="1"/>
                          </a:moveTo>
                          <a:cubicBezTo>
                            <a:pt x="509" y="1"/>
                            <a:pt x="285" y="113"/>
                            <a:pt x="155" y="244"/>
                          </a:cubicBezTo>
                          <a:cubicBezTo>
                            <a:pt x="0" y="398"/>
                            <a:pt x="0" y="527"/>
                            <a:pt x="26" y="707"/>
                          </a:cubicBezTo>
                          <a:cubicBezTo>
                            <a:pt x="92" y="726"/>
                            <a:pt x="154" y="738"/>
                            <a:pt x="215" y="738"/>
                          </a:cubicBezTo>
                          <a:cubicBezTo>
                            <a:pt x="319" y="738"/>
                            <a:pt x="417" y="702"/>
                            <a:pt x="515" y="604"/>
                          </a:cubicBezTo>
                          <a:cubicBezTo>
                            <a:pt x="669" y="475"/>
                            <a:pt x="824" y="192"/>
                            <a:pt x="798" y="12"/>
                          </a:cubicBezTo>
                          <a:cubicBezTo>
                            <a:pt x="766" y="4"/>
                            <a:pt x="733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2" name="Google Shape;21402;p57"/>
                    <p:cNvSpPr/>
                    <p:nvPr/>
                  </p:nvSpPr>
                  <p:spPr>
                    <a:xfrm>
                      <a:off x="2070440" y="3560962"/>
                      <a:ext cx="29295" cy="23229"/>
                    </a:xfrm>
                    <a:custGeom>
                      <a:rect b="b" l="l" r="r" t="t"/>
                      <a:pathLst>
                        <a:path extrusionOk="0" h="674" w="850">
                          <a:moveTo>
                            <a:pt x="128" y="1"/>
                          </a:moveTo>
                          <a:cubicBezTo>
                            <a:pt x="82" y="1"/>
                            <a:pt x="39" y="6"/>
                            <a:pt x="0" y="17"/>
                          </a:cubicBezTo>
                          <a:cubicBezTo>
                            <a:pt x="0" y="223"/>
                            <a:pt x="180" y="480"/>
                            <a:pt x="361" y="583"/>
                          </a:cubicBezTo>
                          <a:cubicBezTo>
                            <a:pt x="451" y="648"/>
                            <a:pt x="528" y="673"/>
                            <a:pt x="605" y="673"/>
                          </a:cubicBezTo>
                          <a:cubicBezTo>
                            <a:pt x="682" y="673"/>
                            <a:pt x="760" y="648"/>
                            <a:pt x="850" y="609"/>
                          </a:cubicBezTo>
                          <a:cubicBezTo>
                            <a:pt x="850" y="429"/>
                            <a:pt x="824" y="300"/>
                            <a:pt x="644" y="171"/>
                          </a:cubicBezTo>
                          <a:cubicBezTo>
                            <a:pt x="502" y="70"/>
                            <a:pt x="297" y="1"/>
                            <a:pt x="128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3" name="Google Shape;21403;p57"/>
                    <p:cNvSpPr/>
                    <p:nvPr/>
                  </p:nvSpPr>
                  <p:spPr>
                    <a:xfrm>
                      <a:off x="2136957" y="3932388"/>
                      <a:ext cx="32845" cy="20851"/>
                    </a:xfrm>
                    <a:custGeom>
                      <a:rect b="b" l="l" r="r" t="t"/>
                      <a:pathLst>
                        <a:path extrusionOk="0" h="605" w="953">
                          <a:moveTo>
                            <a:pt x="317" y="1"/>
                          </a:moveTo>
                          <a:cubicBezTo>
                            <a:pt x="214" y="1"/>
                            <a:pt x="119" y="51"/>
                            <a:pt x="1" y="102"/>
                          </a:cubicBezTo>
                          <a:cubicBezTo>
                            <a:pt x="52" y="282"/>
                            <a:pt x="78" y="436"/>
                            <a:pt x="284" y="514"/>
                          </a:cubicBezTo>
                          <a:cubicBezTo>
                            <a:pt x="399" y="571"/>
                            <a:pt x="547" y="605"/>
                            <a:pt x="682" y="605"/>
                          </a:cubicBezTo>
                          <a:cubicBezTo>
                            <a:pt x="788" y="605"/>
                            <a:pt x="885" y="584"/>
                            <a:pt x="953" y="539"/>
                          </a:cubicBezTo>
                          <a:cubicBezTo>
                            <a:pt x="927" y="359"/>
                            <a:pt x="696" y="153"/>
                            <a:pt x="490" y="50"/>
                          </a:cubicBezTo>
                          <a:cubicBezTo>
                            <a:pt x="427" y="15"/>
                            <a:pt x="371" y="1"/>
                            <a:pt x="31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4" name="Google Shape;21404;p57"/>
                    <p:cNvSpPr/>
                    <p:nvPr/>
                  </p:nvSpPr>
                  <p:spPr>
                    <a:xfrm>
                      <a:off x="2635490" y="3998870"/>
                      <a:ext cx="28434" cy="49699"/>
                    </a:xfrm>
                    <a:custGeom>
                      <a:rect b="b" l="l" r="r" t="t"/>
                      <a:pathLst>
                        <a:path extrusionOk="0" h="1442" w="825">
                          <a:moveTo>
                            <a:pt x="284" y="0"/>
                          </a:moveTo>
                          <a:cubicBezTo>
                            <a:pt x="78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42"/>
                          </a:cubicBezTo>
                          <a:cubicBezTo>
                            <a:pt x="696" y="1261"/>
                            <a:pt x="824" y="1107"/>
                            <a:pt x="773" y="798"/>
                          </a:cubicBezTo>
                          <a:cubicBezTo>
                            <a:pt x="721" y="489"/>
                            <a:pt x="516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5" name="Google Shape;21405;p57"/>
                    <p:cNvSpPr/>
                    <p:nvPr/>
                  </p:nvSpPr>
                  <p:spPr>
                    <a:xfrm>
                      <a:off x="2662993" y="402802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750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1" y="415"/>
                            <a:pt x="26" y="544"/>
                            <a:pt x="52" y="750"/>
                          </a:cubicBezTo>
                          <a:cubicBezTo>
                            <a:pt x="104" y="757"/>
                            <a:pt x="154" y="763"/>
                            <a:pt x="203" y="763"/>
                          </a:cubicBezTo>
                          <a:cubicBezTo>
                            <a:pt x="322" y="763"/>
                            <a:pt x="431" y="731"/>
                            <a:pt x="541" y="621"/>
                          </a:cubicBezTo>
                          <a:cubicBezTo>
                            <a:pt x="696" y="467"/>
                            <a:pt x="824" y="184"/>
                            <a:pt x="799" y="4"/>
                          </a:cubicBezTo>
                          <a:cubicBezTo>
                            <a:pt x="783" y="1"/>
                            <a:pt x="767" y="0"/>
                            <a:pt x="750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6" name="Google Shape;21406;p57"/>
                    <p:cNvSpPr/>
                    <p:nvPr/>
                  </p:nvSpPr>
                  <p:spPr>
                    <a:xfrm>
                      <a:off x="2608884" y="4019273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52" y="0"/>
                          </a:moveTo>
                          <a:cubicBezTo>
                            <a:pt x="1" y="180"/>
                            <a:pt x="78" y="489"/>
                            <a:pt x="206" y="669"/>
                          </a:cubicBezTo>
                          <a:cubicBezTo>
                            <a:pt x="335" y="850"/>
                            <a:pt x="464" y="850"/>
                            <a:pt x="644" y="875"/>
                          </a:cubicBezTo>
                          <a:cubicBezTo>
                            <a:pt x="721" y="695"/>
                            <a:pt x="747" y="541"/>
                            <a:pt x="618" y="361"/>
                          </a:cubicBezTo>
                          <a:cubicBezTo>
                            <a:pt x="490" y="180"/>
                            <a:pt x="258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7" name="Google Shape;21407;p57"/>
                    <p:cNvSpPr/>
                    <p:nvPr/>
                  </p:nvSpPr>
                  <p:spPr>
                    <a:xfrm>
                      <a:off x="2534371" y="4033887"/>
                      <a:ext cx="28434" cy="24918"/>
                    </a:xfrm>
                    <a:custGeom>
                      <a:rect b="b" l="l" r="r" t="t"/>
                      <a:pathLst>
                        <a:path extrusionOk="0" h="723" w="825">
                          <a:moveTo>
                            <a:pt x="131" y="0"/>
                          </a:moveTo>
                          <a:cubicBezTo>
                            <a:pt x="93" y="0"/>
                            <a:pt x="58" y="5"/>
                            <a:pt x="26" y="14"/>
                          </a:cubicBezTo>
                          <a:cubicBezTo>
                            <a:pt x="1" y="194"/>
                            <a:pt x="155" y="451"/>
                            <a:pt x="335" y="606"/>
                          </a:cubicBezTo>
                          <a:cubicBezTo>
                            <a:pt x="423" y="693"/>
                            <a:pt x="510" y="723"/>
                            <a:pt x="602" y="723"/>
                          </a:cubicBezTo>
                          <a:cubicBezTo>
                            <a:pt x="673" y="723"/>
                            <a:pt x="746" y="705"/>
                            <a:pt x="824" y="683"/>
                          </a:cubicBezTo>
                          <a:cubicBezTo>
                            <a:pt x="824" y="503"/>
                            <a:pt x="824" y="348"/>
                            <a:pt x="670" y="220"/>
                          </a:cubicBezTo>
                          <a:cubicBezTo>
                            <a:pt x="521" y="93"/>
                            <a:pt x="304" y="0"/>
                            <a:pt x="13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8" name="Google Shape;21408;p57"/>
                    <p:cNvSpPr/>
                    <p:nvPr/>
                  </p:nvSpPr>
                  <p:spPr>
                    <a:xfrm>
                      <a:off x="2698492" y="4015724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03" y="386"/>
                          </a:cubicBezTo>
                          <a:cubicBezTo>
                            <a:pt x="0" y="566"/>
                            <a:pt x="26" y="695"/>
                            <a:pt x="103" y="875"/>
                          </a:cubicBezTo>
                          <a:cubicBezTo>
                            <a:pt x="283" y="875"/>
                            <a:pt x="412" y="850"/>
                            <a:pt x="541" y="669"/>
                          </a:cubicBezTo>
                          <a:cubicBezTo>
                            <a:pt x="669" y="464"/>
                            <a:pt x="747" y="180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9" name="Google Shape;21409;p57"/>
                    <p:cNvSpPr/>
                    <p:nvPr/>
                  </p:nvSpPr>
                  <p:spPr>
                    <a:xfrm>
                      <a:off x="2106800" y="3678245"/>
                      <a:ext cx="50595" cy="25366"/>
                    </a:xfrm>
                    <a:custGeom>
                      <a:rect b="b" l="l" r="r" t="t"/>
                      <a:pathLst>
                        <a:path extrusionOk="0" h="736" w="1468">
                          <a:moveTo>
                            <a:pt x="713" y="0"/>
                          </a:moveTo>
                          <a:cubicBezTo>
                            <a:pt x="662" y="0"/>
                            <a:pt x="613" y="4"/>
                            <a:pt x="567" y="12"/>
                          </a:cubicBezTo>
                          <a:cubicBezTo>
                            <a:pt x="258" y="37"/>
                            <a:pt x="129" y="192"/>
                            <a:pt x="1" y="423"/>
                          </a:cubicBezTo>
                          <a:cubicBezTo>
                            <a:pt x="165" y="612"/>
                            <a:pt x="287" y="736"/>
                            <a:pt x="543" y="736"/>
                          </a:cubicBezTo>
                          <a:cubicBezTo>
                            <a:pt x="567" y="736"/>
                            <a:pt x="592" y="734"/>
                            <a:pt x="618" y="732"/>
                          </a:cubicBezTo>
                          <a:cubicBezTo>
                            <a:pt x="953" y="706"/>
                            <a:pt x="1339" y="501"/>
                            <a:pt x="1468" y="269"/>
                          </a:cubicBezTo>
                          <a:cubicBezTo>
                            <a:pt x="1315" y="116"/>
                            <a:pt x="995" y="0"/>
                            <a:pt x="71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0" name="Google Shape;21410;p57"/>
                    <p:cNvSpPr/>
                    <p:nvPr/>
                  </p:nvSpPr>
                  <p:spPr>
                    <a:xfrm>
                      <a:off x="2105904" y="3786706"/>
                      <a:ext cx="31984" cy="21024"/>
                    </a:xfrm>
                    <a:custGeom>
                      <a:rect b="b" l="l" r="r" t="t"/>
                      <a:pathLst>
                        <a:path extrusionOk="0" h="610" w="928">
                          <a:moveTo>
                            <a:pt x="697" y="0"/>
                          </a:moveTo>
                          <a:cubicBezTo>
                            <a:pt x="552" y="0"/>
                            <a:pt x="385" y="44"/>
                            <a:pt x="258" y="108"/>
                          </a:cubicBezTo>
                          <a:cubicBezTo>
                            <a:pt x="78" y="185"/>
                            <a:pt x="27" y="339"/>
                            <a:pt x="1" y="519"/>
                          </a:cubicBezTo>
                          <a:cubicBezTo>
                            <a:pt x="118" y="570"/>
                            <a:pt x="214" y="609"/>
                            <a:pt x="316" y="609"/>
                          </a:cubicBezTo>
                          <a:cubicBezTo>
                            <a:pt x="370" y="609"/>
                            <a:pt x="427" y="598"/>
                            <a:pt x="490" y="571"/>
                          </a:cubicBezTo>
                          <a:cubicBezTo>
                            <a:pt x="696" y="468"/>
                            <a:pt x="902" y="236"/>
                            <a:pt x="927" y="56"/>
                          </a:cubicBezTo>
                          <a:cubicBezTo>
                            <a:pt x="868" y="17"/>
                            <a:pt x="787" y="0"/>
                            <a:pt x="697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1" name="Google Shape;21411;p57"/>
                    <p:cNvSpPr/>
                    <p:nvPr/>
                  </p:nvSpPr>
                  <p:spPr>
                    <a:xfrm>
                      <a:off x="2107696" y="3651638"/>
                      <a:ext cx="31087" cy="22264"/>
                    </a:xfrm>
                    <a:custGeom>
                      <a:rect b="b" l="l" r="r" t="t"/>
                      <a:pathLst>
                        <a:path extrusionOk="0" h="646" w="902">
                          <a:moveTo>
                            <a:pt x="713" y="1"/>
                          </a:moveTo>
                          <a:cubicBezTo>
                            <a:pt x="559" y="1"/>
                            <a:pt x="372" y="53"/>
                            <a:pt x="232" y="140"/>
                          </a:cubicBezTo>
                          <a:cubicBezTo>
                            <a:pt x="52" y="243"/>
                            <a:pt x="26" y="372"/>
                            <a:pt x="0" y="578"/>
                          </a:cubicBezTo>
                          <a:cubicBezTo>
                            <a:pt x="97" y="619"/>
                            <a:pt x="178" y="646"/>
                            <a:pt x="265" y="646"/>
                          </a:cubicBezTo>
                          <a:cubicBezTo>
                            <a:pt x="340" y="646"/>
                            <a:pt x="419" y="626"/>
                            <a:pt x="515" y="578"/>
                          </a:cubicBezTo>
                          <a:cubicBezTo>
                            <a:pt x="695" y="449"/>
                            <a:pt x="901" y="217"/>
                            <a:pt x="901" y="37"/>
                          </a:cubicBezTo>
                          <a:cubicBezTo>
                            <a:pt x="852" y="12"/>
                            <a:pt x="786" y="1"/>
                            <a:pt x="71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2" name="Google Shape;21412;p57"/>
                    <p:cNvSpPr/>
                    <p:nvPr/>
                  </p:nvSpPr>
                  <p:spPr>
                    <a:xfrm>
                      <a:off x="2116554" y="3819654"/>
                      <a:ext cx="35533" cy="18680"/>
                    </a:xfrm>
                    <a:custGeom>
                      <a:rect b="b" l="l" r="r" t="t"/>
                      <a:pathLst>
                        <a:path extrusionOk="0" h="542" w="1031">
                          <a:moveTo>
                            <a:pt x="412" y="1"/>
                          </a:moveTo>
                          <a:cubicBezTo>
                            <a:pt x="181" y="27"/>
                            <a:pt x="104" y="130"/>
                            <a:pt x="1" y="284"/>
                          </a:cubicBezTo>
                          <a:cubicBezTo>
                            <a:pt x="104" y="439"/>
                            <a:pt x="207" y="542"/>
                            <a:pt x="412" y="542"/>
                          </a:cubicBezTo>
                          <a:cubicBezTo>
                            <a:pt x="644" y="516"/>
                            <a:pt x="927" y="413"/>
                            <a:pt x="1030" y="258"/>
                          </a:cubicBezTo>
                          <a:cubicBezTo>
                            <a:pt x="927" y="104"/>
                            <a:pt x="644" y="1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3" name="Google Shape;21413;p57"/>
                    <p:cNvSpPr/>
                    <p:nvPr/>
                  </p:nvSpPr>
                  <p:spPr>
                    <a:xfrm>
                      <a:off x="1442387" y="3997836"/>
                      <a:ext cx="34637" cy="19473"/>
                    </a:xfrm>
                    <a:custGeom>
                      <a:rect b="b" l="l" r="r" t="t"/>
                      <a:pathLst>
                        <a:path extrusionOk="0" h="565" w="1005">
                          <a:moveTo>
                            <a:pt x="342" y="1"/>
                          </a:moveTo>
                          <a:cubicBezTo>
                            <a:pt x="210" y="1"/>
                            <a:pt x="83" y="26"/>
                            <a:pt x="0" y="82"/>
                          </a:cubicBezTo>
                          <a:cubicBezTo>
                            <a:pt x="52" y="262"/>
                            <a:pt x="309" y="468"/>
                            <a:pt x="515" y="545"/>
                          </a:cubicBezTo>
                          <a:cubicBezTo>
                            <a:pt x="568" y="558"/>
                            <a:pt x="616" y="565"/>
                            <a:pt x="661" y="565"/>
                          </a:cubicBezTo>
                          <a:cubicBezTo>
                            <a:pt x="789" y="565"/>
                            <a:pt x="890" y="512"/>
                            <a:pt x="1004" y="416"/>
                          </a:cubicBezTo>
                          <a:cubicBezTo>
                            <a:pt x="953" y="236"/>
                            <a:pt x="875" y="107"/>
                            <a:pt x="670" y="56"/>
                          </a:cubicBezTo>
                          <a:cubicBezTo>
                            <a:pt x="574" y="20"/>
                            <a:pt x="456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4" name="Google Shape;21414;p57"/>
                    <p:cNvSpPr/>
                    <p:nvPr/>
                  </p:nvSpPr>
                  <p:spPr>
                    <a:xfrm>
                      <a:off x="1013921" y="3787636"/>
                      <a:ext cx="51491" cy="24987"/>
                    </a:xfrm>
                    <a:custGeom>
                      <a:rect b="b" l="l" r="r" t="t"/>
                      <a:pathLst>
                        <a:path extrusionOk="0" h="725" w="1494">
                          <a:moveTo>
                            <a:pt x="553" y="1"/>
                          </a:moveTo>
                          <a:cubicBezTo>
                            <a:pt x="290" y="1"/>
                            <a:pt x="168" y="147"/>
                            <a:pt x="1" y="338"/>
                          </a:cubicBezTo>
                          <a:cubicBezTo>
                            <a:pt x="155" y="570"/>
                            <a:pt x="284" y="724"/>
                            <a:pt x="593" y="724"/>
                          </a:cubicBezTo>
                          <a:cubicBezTo>
                            <a:pt x="927" y="724"/>
                            <a:pt x="1339" y="595"/>
                            <a:pt x="1493" y="389"/>
                          </a:cubicBezTo>
                          <a:cubicBezTo>
                            <a:pt x="1339" y="158"/>
                            <a:pt x="927" y="3"/>
                            <a:pt x="618" y="3"/>
                          </a:cubicBezTo>
                          <a:cubicBezTo>
                            <a:pt x="596" y="2"/>
                            <a:pt x="574" y="1"/>
                            <a:pt x="55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5" name="Google Shape;21415;p57"/>
                    <p:cNvSpPr/>
                    <p:nvPr/>
                  </p:nvSpPr>
                  <p:spPr>
                    <a:xfrm>
                      <a:off x="1004167" y="3810796"/>
                      <a:ext cx="26641" cy="29295"/>
                    </a:xfrm>
                    <a:custGeom>
                      <a:rect b="b" l="l" r="r" t="t"/>
                      <a:pathLst>
                        <a:path extrusionOk="0" h="850" w="773">
                          <a:moveTo>
                            <a:pt x="103" y="1"/>
                          </a:moveTo>
                          <a:cubicBezTo>
                            <a:pt x="26" y="181"/>
                            <a:pt x="0" y="309"/>
                            <a:pt x="129" y="490"/>
                          </a:cubicBezTo>
                          <a:cubicBezTo>
                            <a:pt x="258" y="670"/>
                            <a:pt x="515" y="850"/>
                            <a:pt x="695" y="850"/>
                          </a:cubicBezTo>
                          <a:cubicBezTo>
                            <a:pt x="773" y="670"/>
                            <a:pt x="670" y="387"/>
                            <a:pt x="567" y="181"/>
                          </a:cubicBezTo>
                          <a:cubicBezTo>
                            <a:pt x="438" y="1"/>
                            <a:pt x="284" y="1"/>
                            <a:pt x="10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6" name="Google Shape;21416;p57"/>
                    <p:cNvSpPr/>
                    <p:nvPr/>
                  </p:nvSpPr>
                  <p:spPr>
                    <a:xfrm>
                      <a:off x="1018367" y="3761512"/>
                      <a:ext cx="32845" cy="20438"/>
                    </a:xfrm>
                    <a:custGeom>
                      <a:rect b="b" l="l" r="r" t="t"/>
                      <a:pathLst>
                        <a:path extrusionOk="0" h="593" w="953">
                          <a:moveTo>
                            <a:pt x="661" y="1"/>
                          </a:moveTo>
                          <a:cubicBezTo>
                            <a:pt x="521" y="1"/>
                            <a:pt x="373" y="34"/>
                            <a:pt x="258" y="92"/>
                          </a:cubicBezTo>
                          <a:cubicBezTo>
                            <a:pt x="77" y="169"/>
                            <a:pt x="26" y="298"/>
                            <a:pt x="0" y="478"/>
                          </a:cubicBezTo>
                          <a:cubicBezTo>
                            <a:pt x="103" y="547"/>
                            <a:pt x="195" y="593"/>
                            <a:pt x="305" y="593"/>
                          </a:cubicBezTo>
                          <a:cubicBezTo>
                            <a:pt x="361" y="593"/>
                            <a:pt x="421" y="581"/>
                            <a:pt x="489" y="555"/>
                          </a:cubicBezTo>
                          <a:cubicBezTo>
                            <a:pt x="669" y="453"/>
                            <a:pt x="901" y="247"/>
                            <a:pt x="953" y="66"/>
                          </a:cubicBezTo>
                          <a:cubicBezTo>
                            <a:pt x="874" y="21"/>
                            <a:pt x="770" y="1"/>
                            <a:pt x="661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7" name="Google Shape;21417;p57"/>
                    <p:cNvSpPr/>
                    <p:nvPr/>
                  </p:nvSpPr>
                  <p:spPr>
                    <a:xfrm>
                      <a:off x="1005925" y="3600562"/>
                      <a:ext cx="44391" cy="56798"/>
                    </a:xfrm>
                    <a:custGeom>
                      <a:rect b="b" l="l" r="r" t="t"/>
                      <a:pathLst>
                        <a:path extrusionOk="0" h="1648" w="1288">
                          <a:moveTo>
                            <a:pt x="1133" y="1"/>
                          </a:moveTo>
                          <a:lnTo>
                            <a:pt x="1133" y="1"/>
                          </a:lnTo>
                          <a:cubicBezTo>
                            <a:pt x="799" y="26"/>
                            <a:pt x="361" y="412"/>
                            <a:pt x="181" y="747"/>
                          </a:cubicBezTo>
                          <a:cubicBezTo>
                            <a:pt x="1" y="1107"/>
                            <a:pt x="78" y="1339"/>
                            <a:pt x="233" y="1648"/>
                          </a:cubicBezTo>
                          <a:cubicBezTo>
                            <a:pt x="567" y="1596"/>
                            <a:pt x="799" y="1545"/>
                            <a:pt x="1005" y="1210"/>
                          </a:cubicBezTo>
                          <a:cubicBezTo>
                            <a:pt x="1185" y="850"/>
                            <a:pt x="1288" y="309"/>
                            <a:pt x="113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8" name="Google Shape;21418;p57"/>
                    <p:cNvSpPr/>
                    <p:nvPr/>
                  </p:nvSpPr>
                  <p:spPr>
                    <a:xfrm>
                      <a:off x="950057" y="3586087"/>
                      <a:ext cx="30191" cy="16095"/>
                    </a:xfrm>
                    <a:custGeom>
                      <a:rect b="b" l="l" r="r" t="t"/>
                      <a:pathLst>
                        <a:path extrusionOk="0" h="467" w="876">
                          <a:moveTo>
                            <a:pt x="334" y="1"/>
                          </a:moveTo>
                          <a:cubicBezTo>
                            <a:pt x="204" y="1"/>
                            <a:pt x="76" y="26"/>
                            <a:pt x="0" y="86"/>
                          </a:cubicBezTo>
                          <a:cubicBezTo>
                            <a:pt x="78" y="240"/>
                            <a:pt x="284" y="395"/>
                            <a:pt x="464" y="446"/>
                          </a:cubicBezTo>
                          <a:cubicBezTo>
                            <a:pt x="512" y="460"/>
                            <a:pt x="555" y="466"/>
                            <a:pt x="594" y="466"/>
                          </a:cubicBezTo>
                          <a:cubicBezTo>
                            <a:pt x="701" y="466"/>
                            <a:pt x="781" y="419"/>
                            <a:pt x="875" y="343"/>
                          </a:cubicBezTo>
                          <a:cubicBezTo>
                            <a:pt x="824" y="189"/>
                            <a:pt x="773" y="86"/>
                            <a:pt x="592" y="34"/>
                          </a:cubicBezTo>
                          <a:cubicBezTo>
                            <a:pt x="518" y="13"/>
                            <a:pt x="42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9" name="Google Shape;21419;p57"/>
                    <p:cNvSpPr/>
                    <p:nvPr/>
                  </p:nvSpPr>
                  <p:spPr>
                    <a:xfrm>
                      <a:off x="1058277" y="3600458"/>
                      <a:ext cx="23092" cy="23195"/>
                    </a:xfrm>
                    <a:custGeom>
                      <a:rect b="b" l="l" r="r" t="t"/>
                      <a:pathLst>
                        <a:path extrusionOk="0" h="673" w="670">
                          <a:moveTo>
                            <a:pt x="602" y="0"/>
                          </a:moveTo>
                          <a:cubicBezTo>
                            <a:pt x="450" y="0"/>
                            <a:pt x="247" y="120"/>
                            <a:pt x="129" y="261"/>
                          </a:cubicBezTo>
                          <a:cubicBezTo>
                            <a:pt x="0" y="390"/>
                            <a:pt x="26" y="518"/>
                            <a:pt x="52" y="673"/>
                          </a:cubicBezTo>
                          <a:cubicBezTo>
                            <a:pt x="206" y="673"/>
                            <a:pt x="335" y="673"/>
                            <a:pt x="464" y="544"/>
                          </a:cubicBezTo>
                          <a:cubicBezTo>
                            <a:pt x="592" y="390"/>
                            <a:pt x="670" y="158"/>
                            <a:pt x="644" y="4"/>
                          </a:cubicBezTo>
                          <a:cubicBezTo>
                            <a:pt x="631" y="1"/>
                            <a:pt x="617" y="0"/>
                            <a:pt x="60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0" name="Google Shape;21420;p57"/>
                    <p:cNvSpPr/>
                    <p:nvPr/>
                  </p:nvSpPr>
                  <p:spPr>
                    <a:xfrm>
                      <a:off x="1004167" y="3511402"/>
                      <a:ext cx="29295" cy="24918"/>
                    </a:xfrm>
                    <a:custGeom>
                      <a:rect b="b" l="l" r="r" t="t"/>
                      <a:pathLst>
                        <a:path extrusionOk="0" h="723" w="850">
                          <a:moveTo>
                            <a:pt x="720" y="0"/>
                          </a:moveTo>
                          <a:cubicBezTo>
                            <a:pt x="547" y="0"/>
                            <a:pt x="329" y="93"/>
                            <a:pt x="181" y="220"/>
                          </a:cubicBezTo>
                          <a:cubicBezTo>
                            <a:pt x="0" y="348"/>
                            <a:pt x="0" y="503"/>
                            <a:pt x="26" y="683"/>
                          </a:cubicBezTo>
                          <a:cubicBezTo>
                            <a:pt x="104" y="705"/>
                            <a:pt x="173" y="723"/>
                            <a:pt x="240" y="723"/>
                          </a:cubicBezTo>
                          <a:cubicBezTo>
                            <a:pt x="328" y="723"/>
                            <a:pt x="413" y="693"/>
                            <a:pt x="515" y="606"/>
                          </a:cubicBezTo>
                          <a:cubicBezTo>
                            <a:pt x="670" y="477"/>
                            <a:pt x="850" y="194"/>
                            <a:pt x="824" y="14"/>
                          </a:cubicBezTo>
                          <a:cubicBezTo>
                            <a:pt x="792" y="5"/>
                            <a:pt x="757" y="0"/>
                            <a:pt x="720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1" name="Google Shape;21421;p57"/>
                    <p:cNvSpPr/>
                    <p:nvPr/>
                  </p:nvSpPr>
                  <p:spPr>
                    <a:xfrm>
                      <a:off x="1007717" y="3847398"/>
                      <a:ext cx="28434" cy="25918"/>
                    </a:xfrm>
                    <a:custGeom>
                      <a:rect b="b" l="l" r="r" t="t"/>
                      <a:pathLst>
                        <a:path extrusionOk="0" h="752" w="825">
                          <a:moveTo>
                            <a:pt x="232" y="0"/>
                          </a:moveTo>
                          <a:cubicBezTo>
                            <a:pt x="171" y="0"/>
                            <a:pt x="104" y="10"/>
                            <a:pt x="26" y="20"/>
                          </a:cubicBezTo>
                          <a:cubicBezTo>
                            <a:pt x="0" y="226"/>
                            <a:pt x="0" y="354"/>
                            <a:pt x="155" y="509"/>
                          </a:cubicBezTo>
                          <a:cubicBezTo>
                            <a:pt x="307" y="639"/>
                            <a:pt x="534" y="752"/>
                            <a:pt x="709" y="752"/>
                          </a:cubicBezTo>
                          <a:cubicBezTo>
                            <a:pt x="741" y="752"/>
                            <a:pt x="771" y="748"/>
                            <a:pt x="798" y="740"/>
                          </a:cubicBezTo>
                          <a:cubicBezTo>
                            <a:pt x="824" y="560"/>
                            <a:pt x="670" y="277"/>
                            <a:pt x="515" y="123"/>
                          </a:cubicBezTo>
                          <a:cubicBezTo>
                            <a:pt x="419" y="27"/>
                            <a:pt x="333" y="0"/>
                            <a:pt x="23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2" name="Google Shape;21422;p57"/>
                    <p:cNvSpPr/>
                    <p:nvPr/>
                  </p:nvSpPr>
                  <p:spPr>
                    <a:xfrm>
                      <a:off x="596104" y="3990875"/>
                      <a:ext cx="27538" cy="50595"/>
                    </a:xfrm>
                    <a:custGeom>
                      <a:rect b="b" l="l" r="r" t="t"/>
                      <a:pathLst>
                        <a:path extrusionOk="0" h="1468" w="799">
                          <a:moveTo>
                            <a:pt x="310" y="1"/>
                          </a:moveTo>
                          <a:cubicBezTo>
                            <a:pt x="104" y="181"/>
                            <a:pt x="1" y="593"/>
                            <a:pt x="52" y="901"/>
                          </a:cubicBezTo>
                          <a:cubicBezTo>
                            <a:pt x="78" y="1210"/>
                            <a:pt x="232" y="1339"/>
                            <a:pt x="490" y="1468"/>
                          </a:cubicBezTo>
                          <a:cubicBezTo>
                            <a:pt x="670" y="1287"/>
                            <a:pt x="799" y="1133"/>
                            <a:pt x="773" y="824"/>
                          </a:cubicBezTo>
                          <a:cubicBezTo>
                            <a:pt x="721" y="515"/>
                            <a:pt x="541" y="129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3" name="Google Shape;21423;p57"/>
                    <p:cNvSpPr/>
                    <p:nvPr/>
                  </p:nvSpPr>
                  <p:spPr>
                    <a:xfrm>
                      <a:off x="623606" y="4021514"/>
                      <a:ext cx="28434" cy="25504"/>
                    </a:xfrm>
                    <a:custGeom>
                      <a:rect b="b" l="l" r="r" t="t"/>
                      <a:pathLst>
                        <a:path extrusionOk="0" h="740" w="825">
                          <a:moveTo>
                            <a:pt x="699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1" y="398"/>
                            <a:pt x="1" y="527"/>
                            <a:pt x="26" y="707"/>
                          </a:cubicBezTo>
                          <a:cubicBezTo>
                            <a:pt x="96" y="727"/>
                            <a:pt x="158" y="739"/>
                            <a:pt x="219" y="739"/>
                          </a:cubicBezTo>
                          <a:cubicBezTo>
                            <a:pt x="314" y="739"/>
                            <a:pt x="405" y="709"/>
                            <a:pt x="515" y="630"/>
                          </a:cubicBezTo>
                          <a:cubicBezTo>
                            <a:pt x="670" y="476"/>
                            <a:pt x="824" y="193"/>
                            <a:pt x="798" y="12"/>
                          </a:cubicBezTo>
                          <a:cubicBezTo>
                            <a:pt x="767" y="5"/>
                            <a:pt x="734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4" name="Google Shape;21424;p57"/>
                    <p:cNvSpPr/>
                    <p:nvPr/>
                  </p:nvSpPr>
                  <p:spPr>
                    <a:xfrm>
                      <a:off x="569497" y="4010382"/>
                      <a:ext cx="24884" cy="30191"/>
                    </a:xfrm>
                    <a:custGeom>
                      <a:rect b="b" l="l" r="r" t="t"/>
                      <a:pathLst>
                        <a:path extrusionOk="0" h="876" w="722">
                          <a:moveTo>
                            <a:pt x="52" y="1"/>
                          </a:moveTo>
                          <a:cubicBezTo>
                            <a:pt x="1" y="181"/>
                            <a:pt x="52" y="464"/>
                            <a:pt x="181" y="670"/>
                          </a:cubicBezTo>
                          <a:cubicBezTo>
                            <a:pt x="309" y="850"/>
                            <a:pt x="438" y="876"/>
                            <a:pt x="618" y="876"/>
                          </a:cubicBezTo>
                          <a:cubicBezTo>
                            <a:pt x="695" y="696"/>
                            <a:pt x="721" y="567"/>
                            <a:pt x="618" y="387"/>
                          </a:cubicBezTo>
                          <a:cubicBezTo>
                            <a:pt x="490" y="207"/>
                            <a:pt x="258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5" name="Google Shape;21425;p57"/>
                    <p:cNvSpPr/>
                    <p:nvPr/>
                  </p:nvSpPr>
                  <p:spPr>
                    <a:xfrm>
                      <a:off x="518937" y="4014414"/>
                      <a:ext cx="28434" cy="25056"/>
                    </a:xfrm>
                    <a:custGeom>
                      <a:rect b="b" l="l" r="r" t="t"/>
                      <a:pathLst>
                        <a:path extrusionOk="0" h="727" w="825">
                          <a:moveTo>
                            <a:pt x="116" y="1"/>
                          </a:moveTo>
                          <a:cubicBezTo>
                            <a:pt x="84" y="1"/>
                            <a:pt x="54" y="5"/>
                            <a:pt x="26" y="12"/>
                          </a:cubicBezTo>
                          <a:cubicBezTo>
                            <a:pt x="0" y="193"/>
                            <a:pt x="155" y="476"/>
                            <a:pt x="309" y="604"/>
                          </a:cubicBezTo>
                          <a:cubicBezTo>
                            <a:pt x="421" y="701"/>
                            <a:pt x="514" y="727"/>
                            <a:pt x="611" y="727"/>
                          </a:cubicBezTo>
                          <a:cubicBezTo>
                            <a:pt x="669" y="727"/>
                            <a:pt x="730" y="717"/>
                            <a:pt x="798" y="707"/>
                          </a:cubicBezTo>
                          <a:cubicBezTo>
                            <a:pt x="824" y="527"/>
                            <a:pt x="824" y="373"/>
                            <a:pt x="670" y="218"/>
                          </a:cubicBezTo>
                          <a:cubicBezTo>
                            <a:pt x="517" y="110"/>
                            <a:pt x="292" y="1"/>
                            <a:pt x="116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6" name="Google Shape;21426;p57"/>
                    <p:cNvSpPr/>
                    <p:nvPr/>
                  </p:nvSpPr>
                  <p:spPr>
                    <a:xfrm>
                      <a:off x="658209" y="4010382"/>
                      <a:ext cx="26641" cy="29330"/>
                    </a:xfrm>
                    <a:custGeom>
                      <a:rect b="b" l="l" r="r" t="t"/>
                      <a:pathLst>
                        <a:path extrusionOk="0" h="851" w="773">
                          <a:moveTo>
                            <a:pt x="695" y="1"/>
                          </a:moveTo>
                          <a:cubicBezTo>
                            <a:pt x="515" y="1"/>
                            <a:pt x="258" y="181"/>
                            <a:pt x="129" y="361"/>
                          </a:cubicBezTo>
                          <a:cubicBezTo>
                            <a:pt x="0" y="541"/>
                            <a:pt x="26" y="670"/>
                            <a:pt x="103" y="850"/>
                          </a:cubicBezTo>
                          <a:cubicBezTo>
                            <a:pt x="284" y="850"/>
                            <a:pt x="412" y="824"/>
                            <a:pt x="541" y="644"/>
                          </a:cubicBezTo>
                          <a:cubicBezTo>
                            <a:pt x="670" y="464"/>
                            <a:pt x="773" y="181"/>
                            <a:pt x="695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427" name="Google Shape;21427;p57"/>
                  <p:cNvGrpSpPr/>
                  <p:nvPr/>
                </p:nvGrpSpPr>
                <p:grpSpPr>
                  <a:xfrm>
                    <a:off x="3574014" y="3283865"/>
                    <a:ext cx="3057804" cy="734552"/>
                    <a:chOff x="53214" y="3283865"/>
                    <a:chExt cx="3057804" cy="734552"/>
                  </a:xfrm>
                </p:grpSpPr>
                <p:sp>
                  <p:nvSpPr>
                    <p:cNvPr id="21428" name="Google Shape;21428;p57"/>
                    <p:cNvSpPr/>
                    <p:nvPr/>
                  </p:nvSpPr>
                  <p:spPr>
                    <a:xfrm>
                      <a:off x="1585209" y="3366822"/>
                      <a:ext cx="15096" cy="10305"/>
                    </a:xfrm>
                    <a:custGeom>
                      <a:rect b="b" l="l" r="r" t="t"/>
                      <a:pathLst>
                        <a:path extrusionOk="0" h="299" w="438">
                          <a:moveTo>
                            <a:pt x="126" y="0"/>
                          </a:moveTo>
                          <a:cubicBezTo>
                            <a:pt x="90" y="0"/>
                            <a:pt x="52" y="13"/>
                            <a:pt x="0" y="39"/>
                          </a:cubicBezTo>
                          <a:cubicBezTo>
                            <a:pt x="26" y="116"/>
                            <a:pt x="26" y="193"/>
                            <a:pt x="129" y="245"/>
                          </a:cubicBezTo>
                          <a:cubicBezTo>
                            <a:pt x="177" y="277"/>
                            <a:pt x="254" y="299"/>
                            <a:pt x="324" y="299"/>
                          </a:cubicBezTo>
                          <a:cubicBezTo>
                            <a:pt x="368" y="299"/>
                            <a:pt x="408" y="290"/>
                            <a:pt x="438" y="271"/>
                          </a:cubicBezTo>
                          <a:cubicBezTo>
                            <a:pt x="438" y="193"/>
                            <a:pt x="335" y="91"/>
                            <a:pt x="232" y="39"/>
                          </a:cubicBezTo>
                          <a:cubicBezTo>
                            <a:pt x="193" y="13"/>
                            <a:pt x="161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9" name="Google Shape;21429;p57"/>
                    <p:cNvSpPr/>
                    <p:nvPr/>
                  </p:nvSpPr>
                  <p:spPr>
                    <a:xfrm>
                      <a:off x="938512" y="3381470"/>
                      <a:ext cx="95847" cy="106462"/>
                    </a:xfrm>
                    <a:custGeom>
                      <a:rect b="b" l="l" r="r" t="t"/>
                      <a:pathLst>
                        <a:path extrusionOk="0" h="3089" w="2781">
                          <a:moveTo>
                            <a:pt x="2781" y="0"/>
                          </a:moveTo>
                          <a:lnTo>
                            <a:pt x="2781" y="0"/>
                          </a:lnTo>
                          <a:cubicBezTo>
                            <a:pt x="1854" y="52"/>
                            <a:pt x="927" y="77"/>
                            <a:pt x="1" y="103"/>
                          </a:cubicBezTo>
                          <a:cubicBezTo>
                            <a:pt x="207" y="824"/>
                            <a:pt x="438" y="2033"/>
                            <a:pt x="129" y="3037"/>
                          </a:cubicBezTo>
                          <a:cubicBezTo>
                            <a:pt x="799" y="3063"/>
                            <a:pt x="1468" y="3063"/>
                            <a:pt x="2163" y="3089"/>
                          </a:cubicBezTo>
                          <a:cubicBezTo>
                            <a:pt x="1854" y="2033"/>
                            <a:pt x="2369" y="772"/>
                            <a:pt x="278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0" name="Google Shape;21430;p57"/>
                    <p:cNvSpPr/>
                    <p:nvPr/>
                  </p:nvSpPr>
                  <p:spPr>
                    <a:xfrm>
                      <a:off x="1583417" y="3454190"/>
                      <a:ext cx="23988" cy="12476"/>
                    </a:xfrm>
                    <a:custGeom>
                      <a:rect b="b" l="l" r="r" t="t"/>
                      <a:pathLst>
                        <a:path extrusionOk="0" h="362" w="696">
                          <a:moveTo>
                            <a:pt x="284" y="1"/>
                          </a:moveTo>
                          <a:cubicBezTo>
                            <a:pt x="129" y="1"/>
                            <a:pt x="78" y="78"/>
                            <a:pt x="1" y="181"/>
                          </a:cubicBezTo>
                          <a:cubicBezTo>
                            <a:pt x="78" y="284"/>
                            <a:pt x="129" y="361"/>
                            <a:pt x="284" y="361"/>
                          </a:cubicBezTo>
                          <a:cubicBezTo>
                            <a:pt x="438" y="361"/>
                            <a:pt x="618" y="284"/>
                            <a:pt x="696" y="181"/>
                          </a:cubicBezTo>
                          <a:cubicBezTo>
                            <a:pt x="618" y="78"/>
                            <a:pt x="438" y="1"/>
                            <a:pt x="284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1" name="Google Shape;21431;p57"/>
                    <p:cNvSpPr/>
                    <p:nvPr/>
                  </p:nvSpPr>
                  <p:spPr>
                    <a:xfrm>
                      <a:off x="1579006" y="3464840"/>
                      <a:ext cx="12442" cy="14234"/>
                    </a:xfrm>
                    <a:custGeom>
                      <a:rect b="b" l="l" r="r" t="t"/>
                      <a:pathLst>
                        <a:path extrusionOk="0" h="413" w="361">
                          <a:moveTo>
                            <a:pt x="52" y="1"/>
                          </a:moveTo>
                          <a:cubicBezTo>
                            <a:pt x="0" y="104"/>
                            <a:pt x="0" y="155"/>
                            <a:pt x="52" y="232"/>
                          </a:cubicBezTo>
                          <a:cubicBezTo>
                            <a:pt x="103" y="335"/>
                            <a:pt x="232" y="412"/>
                            <a:pt x="309" y="412"/>
                          </a:cubicBezTo>
                          <a:cubicBezTo>
                            <a:pt x="360" y="335"/>
                            <a:pt x="309" y="181"/>
                            <a:pt x="257" y="104"/>
                          </a:cubicBezTo>
                          <a:cubicBezTo>
                            <a:pt x="206" y="26"/>
                            <a:pt x="129" y="26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2" name="Google Shape;21432;p57"/>
                    <p:cNvSpPr/>
                    <p:nvPr/>
                  </p:nvSpPr>
                  <p:spPr>
                    <a:xfrm>
                      <a:off x="1585209" y="3442231"/>
                      <a:ext cx="15096" cy="9719"/>
                    </a:xfrm>
                    <a:custGeom>
                      <a:rect b="b" l="l" r="r" t="t"/>
                      <a:pathLst>
                        <a:path extrusionOk="0" h="282" w="438">
                          <a:moveTo>
                            <a:pt x="293" y="0"/>
                          </a:moveTo>
                          <a:cubicBezTo>
                            <a:pt x="238" y="0"/>
                            <a:pt x="180" y="13"/>
                            <a:pt x="129" y="39"/>
                          </a:cubicBezTo>
                          <a:cubicBezTo>
                            <a:pt x="26" y="90"/>
                            <a:pt x="26" y="142"/>
                            <a:pt x="0" y="245"/>
                          </a:cubicBezTo>
                          <a:cubicBezTo>
                            <a:pt x="55" y="263"/>
                            <a:pt x="97" y="281"/>
                            <a:pt x="153" y="281"/>
                          </a:cubicBezTo>
                          <a:cubicBezTo>
                            <a:pt x="176" y="281"/>
                            <a:pt x="202" y="278"/>
                            <a:pt x="232" y="270"/>
                          </a:cubicBezTo>
                          <a:cubicBezTo>
                            <a:pt x="335" y="219"/>
                            <a:pt x="438" y="116"/>
                            <a:pt x="438" y="39"/>
                          </a:cubicBezTo>
                          <a:cubicBezTo>
                            <a:pt x="399" y="13"/>
                            <a:pt x="348" y="0"/>
                            <a:pt x="293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3" name="Google Shape;21433;p57"/>
                    <p:cNvSpPr/>
                    <p:nvPr/>
                  </p:nvSpPr>
                  <p:spPr>
                    <a:xfrm>
                      <a:off x="1579867" y="3396289"/>
                      <a:ext cx="14234" cy="11821"/>
                    </a:xfrm>
                    <a:custGeom>
                      <a:rect b="b" l="l" r="r" t="t"/>
                      <a:pathLst>
                        <a:path extrusionOk="0" h="343" w="413">
                          <a:moveTo>
                            <a:pt x="342" y="1"/>
                          </a:moveTo>
                          <a:cubicBezTo>
                            <a:pt x="266" y="1"/>
                            <a:pt x="167" y="47"/>
                            <a:pt x="104" y="111"/>
                          </a:cubicBezTo>
                          <a:cubicBezTo>
                            <a:pt x="27" y="162"/>
                            <a:pt x="1" y="239"/>
                            <a:pt x="27" y="317"/>
                          </a:cubicBezTo>
                          <a:cubicBezTo>
                            <a:pt x="65" y="329"/>
                            <a:pt x="104" y="342"/>
                            <a:pt x="142" y="342"/>
                          </a:cubicBezTo>
                          <a:cubicBezTo>
                            <a:pt x="181" y="342"/>
                            <a:pt x="220" y="329"/>
                            <a:pt x="258" y="291"/>
                          </a:cubicBezTo>
                          <a:cubicBezTo>
                            <a:pt x="335" y="239"/>
                            <a:pt x="413" y="111"/>
                            <a:pt x="387" y="8"/>
                          </a:cubicBezTo>
                          <a:cubicBezTo>
                            <a:pt x="373" y="3"/>
                            <a:pt x="358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4" name="Google Shape;21434;p57"/>
                    <p:cNvSpPr/>
                    <p:nvPr/>
                  </p:nvSpPr>
                  <p:spPr>
                    <a:xfrm>
                      <a:off x="1580763" y="3482589"/>
                      <a:ext cx="13338" cy="12442"/>
                    </a:xfrm>
                    <a:custGeom>
                      <a:rect b="b" l="l" r="r" t="t"/>
                      <a:pathLst>
                        <a:path extrusionOk="0" h="361" w="387">
                          <a:moveTo>
                            <a:pt x="1" y="0"/>
                          </a:moveTo>
                          <a:cubicBezTo>
                            <a:pt x="1" y="103"/>
                            <a:pt x="1" y="155"/>
                            <a:pt x="78" y="232"/>
                          </a:cubicBezTo>
                          <a:cubicBezTo>
                            <a:pt x="129" y="309"/>
                            <a:pt x="284" y="361"/>
                            <a:pt x="361" y="361"/>
                          </a:cubicBezTo>
                          <a:cubicBezTo>
                            <a:pt x="387" y="258"/>
                            <a:pt x="309" y="129"/>
                            <a:pt x="232" y="52"/>
                          </a:cubicBezTo>
                          <a:cubicBezTo>
                            <a:pt x="155" y="0"/>
                            <a:pt x="103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5" name="Google Shape;21435;p57"/>
                    <p:cNvSpPr/>
                    <p:nvPr/>
                  </p:nvSpPr>
                  <p:spPr>
                    <a:xfrm>
                      <a:off x="989967" y="3411626"/>
                      <a:ext cx="49699" cy="49699"/>
                    </a:xfrm>
                    <a:custGeom>
                      <a:rect b="b" l="l" r="r" t="t"/>
                      <a:pathLst>
                        <a:path extrusionOk="0" h="1442" w="1442">
                          <a:moveTo>
                            <a:pt x="721" y="0"/>
                          </a:moveTo>
                          <a:cubicBezTo>
                            <a:pt x="335" y="0"/>
                            <a:pt x="1" y="335"/>
                            <a:pt x="1" y="721"/>
                          </a:cubicBezTo>
                          <a:cubicBezTo>
                            <a:pt x="1" y="1133"/>
                            <a:pt x="335" y="1442"/>
                            <a:pt x="721" y="1442"/>
                          </a:cubicBezTo>
                          <a:cubicBezTo>
                            <a:pt x="1133" y="1442"/>
                            <a:pt x="1442" y="1133"/>
                            <a:pt x="1442" y="721"/>
                          </a:cubicBezTo>
                          <a:cubicBezTo>
                            <a:pt x="1442" y="335"/>
                            <a:pt x="1133" y="0"/>
                            <a:pt x="721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6" name="Google Shape;21436;p57"/>
                    <p:cNvSpPr/>
                    <p:nvPr/>
                  </p:nvSpPr>
                  <p:spPr>
                    <a:xfrm>
                      <a:off x="91366" y="3348625"/>
                      <a:ext cx="3019651" cy="669793"/>
                    </a:xfrm>
                    <a:custGeom>
                      <a:rect b="b" l="l" r="r" t="t"/>
                      <a:pathLst>
                        <a:path extrusionOk="0" h="19434" w="87615">
                          <a:moveTo>
                            <a:pt x="58968" y="1"/>
                          </a:moveTo>
                          <a:cubicBezTo>
                            <a:pt x="55570" y="1"/>
                            <a:pt x="52276" y="52"/>
                            <a:pt x="48955" y="155"/>
                          </a:cubicBezTo>
                          <a:cubicBezTo>
                            <a:pt x="42083" y="335"/>
                            <a:pt x="35159" y="696"/>
                            <a:pt x="27361" y="953"/>
                          </a:cubicBezTo>
                          <a:cubicBezTo>
                            <a:pt x="27000" y="979"/>
                            <a:pt x="26640" y="979"/>
                            <a:pt x="26254" y="1005"/>
                          </a:cubicBezTo>
                          <a:cubicBezTo>
                            <a:pt x="25713" y="1030"/>
                            <a:pt x="25147" y="1056"/>
                            <a:pt x="24581" y="1056"/>
                          </a:cubicBezTo>
                          <a:cubicBezTo>
                            <a:pt x="23500" y="1082"/>
                            <a:pt x="22393" y="1133"/>
                            <a:pt x="21286" y="1159"/>
                          </a:cubicBezTo>
                          <a:cubicBezTo>
                            <a:pt x="20540" y="1185"/>
                            <a:pt x="19793" y="1185"/>
                            <a:pt x="19021" y="1211"/>
                          </a:cubicBezTo>
                          <a:cubicBezTo>
                            <a:pt x="18404" y="1236"/>
                            <a:pt x="17786" y="1236"/>
                            <a:pt x="17142" y="1262"/>
                          </a:cubicBezTo>
                          <a:cubicBezTo>
                            <a:pt x="16679" y="1262"/>
                            <a:pt x="16216" y="1288"/>
                            <a:pt x="15752" y="1288"/>
                          </a:cubicBezTo>
                          <a:cubicBezTo>
                            <a:pt x="12722" y="1346"/>
                            <a:pt x="9546" y="1375"/>
                            <a:pt x="6172" y="1375"/>
                          </a:cubicBezTo>
                          <a:cubicBezTo>
                            <a:pt x="5047" y="1375"/>
                            <a:pt x="3900" y="1371"/>
                            <a:pt x="2729" y="1365"/>
                          </a:cubicBezTo>
                          <a:cubicBezTo>
                            <a:pt x="1596" y="1365"/>
                            <a:pt x="695" y="2292"/>
                            <a:pt x="695" y="3398"/>
                          </a:cubicBezTo>
                          <a:cubicBezTo>
                            <a:pt x="232" y="5869"/>
                            <a:pt x="52" y="8752"/>
                            <a:pt x="26" y="11866"/>
                          </a:cubicBezTo>
                          <a:cubicBezTo>
                            <a:pt x="0" y="13925"/>
                            <a:pt x="52" y="16113"/>
                            <a:pt x="155" y="18352"/>
                          </a:cubicBezTo>
                          <a:cubicBezTo>
                            <a:pt x="155" y="18584"/>
                            <a:pt x="181" y="18841"/>
                            <a:pt x="181" y="19073"/>
                          </a:cubicBezTo>
                          <a:cubicBezTo>
                            <a:pt x="181" y="19202"/>
                            <a:pt x="206" y="19330"/>
                            <a:pt x="206" y="19433"/>
                          </a:cubicBezTo>
                          <a:cubicBezTo>
                            <a:pt x="206" y="7722"/>
                            <a:pt x="1570" y="3578"/>
                            <a:pt x="4170" y="3578"/>
                          </a:cubicBezTo>
                          <a:cubicBezTo>
                            <a:pt x="5560" y="3578"/>
                            <a:pt x="14388" y="3759"/>
                            <a:pt x="24709" y="3990"/>
                          </a:cubicBezTo>
                          <a:cubicBezTo>
                            <a:pt x="25379" y="4016"/>
                            <a:pt x="26048" y="4016"/>
                            <a:pt x="26743" y="4042"/>
                          </a:cubicBezTo>
                          <a:cubicBezTo>
                            <a:pt x="31556" y="4148"/>
                            <a:pt x="36609" y="4227"/>
                            <a:pt x="41327" y="4227"/>
                          </a:cubicBezTo>
                          <a:cubicBezTo>
                            <a:pt x="48088" y="4227"/>
                            <a:pt x="54162" y="4064"/>
                            <a:pt x="57861" y="3578"/>
                          </a:cubicBezTo>
                          <a:cubicBezTo>
                            <a:pt x="58556" y="3476"/>
                            <a:pt x="59251" y="3424"/>
                            <a:pt x="59946" y="3347"/>
                          </a:cubicBezTo>
                          <a:cubicBezTo>
                            <a:pt x="61732" y="3193"/>
                            <a:pt x="63556" y="3128"/>
                            <a:pt x="65365" y="3128"/>
                          </a:cubicBezTo>
                          <a:cubicBezTo>
                            <a:pt x="72338" y="3128"/>
                            <a:pt x="79091" y="4098"/>
                            <a:pt x="82647" y="4711"/>
                          </a:cubicBezTo>
                          <a:cubicBezTo>
                            <a:pt x="82901" y="4754"/>
                            <a:pt x="83154" y="4775"/>
                            <a:pt x="83405" y="4775"/>
                          </a:cubicBezTo>
                          <a:cubicBezTo>
                            <a:pt x="85240" y="4775"/>
                            <a:pt x="86935" y="3649"/>
                            <a:pt x="87615" y="1905"/>
                          </a:cubicBezTo>
                          <a:cubicBezTo>
                            <a:pt x="87615" y="1880"/>
                            <a:pt x="87615" y="1880"/>
                            <a:pt x="87615" y="1854"/>
                          </a:cubicBezTo>
                          <a:cubicBezTo>
                            <a:pt x="87280" y="1597"/>
                            <a:pt x="86868" y="1468"/>
                            <a:pt x="86405" y="1468"/>
                          </a:cubicBezTo>
                          <a:cubicBezTo>
                            <a:pt x="85787" y="1391"/>
                            <a:pt x="85195" y="1339"/>
                            <a:pt x="84603" y="1288"/>
                          </a:cubicBezTo>
                          <a:cubicBezTo>
                            <a:pt x="84088" y="1236"/>
                            <a:pt x="83574" y="1185"/>
                            <a:pt x="83059" y="1133"/>
                          </a:cubicBezTo>
                          <a:cubicBezTo>
                            <a:pt x="82956" y="1133"/>
                            <a:pt x="82853" y="1133"/>
                            <a:pt x="82750" y="1108"/>
                          </a:cubicBezTo>
                          <a:cubicBezTo>
                            <a:pt x="81978" y="1056"/>
                            <a:pt x="81180" y="979"/>
                            <a:pt x="80408" y="902"/>
                          </a:cubicBezTo>
                          <a:cubicBezTo>
                            <a:pt x="79687" y="850"/>
                            <a:pt x="78966" y="799"/>
                            <a:pt x="78272" y="747"/>
                          </a:cubicBezTo>
                          <a:cubicBezTo>
                            <a:pt x="76701" y="644"/>
                            <a:pt x="75183" y="541"/>
                            <a:pt x="73716" y="438"/>
                          </a:cubicBezTo>
                          <a:cubicBezTo>
                            <a:pt x="70987" y="284"/>
                            <a:pt x="68388" y="181"/>
                            <a:pt x="65891" y="104"/>
                          </a:cubicBezTo>
                          <a:cubicBezTo>
                            <a:pt x="65196" y="104"/>
                            <a:pt x="64527" y="78"/>
                            <a:pt x="63832" y="52"/>
                          </a:cubicBezTo>
                          <a:lnTo>
                            <a:pt x="62494" y="52"/>
                          </a:lnTo>
                          <a:cubicBezTo>
                            <a:pt x="62314" y="52"/>
                            <a:pt x="62133" y="27"/>
                            <a:pt x="61953" y="27"/>
                          </a:cubicBezTo>
                          <a:cubicBezTo>
                            <a:pt x="60949" y="27"/>
                            <a:pt x="59971" y="1"/>
                            <a:pt x="5896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7" name="Google Shape;21437;p57"/>
                    <p:cNvSpPr/>
                    <p:nvPr/>
                  </p:nvSpPr>
                  <p:spPr>
                    <a:xfrm>
                      <a:off x="1319968" y="3503785"/>
                      <a:ext cx="15096" cy="9960"/>
                    </a:xfrm>
                    <a:custGeom>
                      <a:rect b="b" l="l" r="r" t="t"/>
                      <a:pathLst>
                        <a:path extrusionOk="0" h="289" w="438">
                          <a:moveTo>
                            <a:pt x="323" y="1"/>
                          </a:moveTo>
                          <a:cubicBezTo>
                            <a:pt x="250" y="1"/>
                            <a:pt x="167" y="23"/>
                            <a:pt x="103" y="55"/>
                          </a:cubicBezTo>
                          <a:cubicBezTo>
                            <a:pt x="26" y="106"/>
                            <a:pt x="0" y="157"/>
                            <a:pt x="0" y="235"/>
                          </a:cubicBezTo>
                          <a:cubicBezTo>
                            <a:pt x="48" y="267"/>
                            <a:pt x="86" y="289"/>
                            <a:pt x="132" y="289"/>
                          </a:cubicBezTo>
                          <a:cubicBezTo>
                            <a:pt x="161" y="289"/>
                            <a:pt x="193" y="280"/>
                            <a:pt x="232" y="260"/>
                          </a:cubicBezTo>
                          <a:cubicBezTo>
                            <a:pt x="309" y="209"/>
                            <a:pt x="412" y="106"/>
                            <a:pt x="438" y="29"/>
                          </a:cubicBezTo>
                          <a:cubicBezTo>
                            <a:pt x="408" y="9"/>
                            <a:pt x="368" y="1"/>
                            <a:pt x="32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8" name="Google Shape;21438;p57"/>
                    <p:cNvSpPr/>
                    <p:nvPr/>
                  </p:nvSpPr>
                  <p:spPr>
                    <a:xfrm>
                      <a:off x="1324414" y="3519845"/>
                      <a:ext cx="16888" cy="7996"/>
                    </a:xfrm>
                    <a:custGeom>
                      <a:rect b="b" l="l" r="r" t="t"/>
                      <a:pathLst>
                        <a:path extrusionOk="0" h="232" w="490">
                          <a:moveTo>
                            <a:pt x="206" y="0"/>
                          </a:moveTo>
                          <a:cubicBezTo>
                            <a:pt x="103" y="0"/>
                            <a:pt x="52" y="52"/>
                            <a:pt x="0" y="103"/>
                          </a:cubicBezTo>
                          <a:cubicBezTo>
                            <a:pt x="52" y="181"/>
                            <a:pt x="103" y="232"/>
                            <a:pt x="206" y="232"/>
                          </a:cubicBezTo>
                          <a:cubicBezTo>
                            <a:pt x="309" y="232"/>
                            <a:pt x="438" y="181"/>
                            <a:pt x="489" y="103"/>
                          </a:cubicBezTo>
                          <a:cubicBezTo>
                            <a:pt x="438" y="26"/>
                            <a:pt x="309" y="0"/>
                            <a:pt x="206" y="0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9" name="Google Shape;21439;p57"/>
                    <p:cNvSpPr/>
                    <p:nvPr/>
                  </p:nvSpPr>
                  <p:spPr>
                    <a:xfrm>
                      <a:off x="1124794" y="3513642"/>
                      <a:ext cx="53283" cy="63002"/>
                    </a:xfrm>
                    <a:custGeom>
                      <a:rect b="b" l="l" r="r" t="t"/>
                      <a:pathLst>
                        <a:path extrusionOk="0" h="1828" w="1546">
                          <a:moveTo>
                            <a:pt x="438" y="0"/>
                          </a:moveTo>
                          <a:cubicBezTo>
                            <a:pt x="258" y="155"/>
                            <a:pt x="130" y="361"/>
                            <a:pt x="78" y="618"/>
                          </a:cubicBezTo>
                          <a:cubicBezTo>
                            <a:pt x="1" y="850"/>
                            <a:pt x="52" y="1158"/>
                            <a:pt x="207" y="1390"/>
                          </a:cubicBezTo>
                          <a:cubicBezTo>
                            <a:pt x="361" y="1622"/>
                            <a:pt x="619" y="1750"/>
                            <a:pt x="850" y="1802"/>
                          </a:cubicBezTo>
                          <a:cubicBezTo>
                            <a:pt x="936" y="1819"/>
                            <a:pt x="1019" y="1828"/>
                            <a:pt x="1099" y="1828"/>
                          </a:cubicBezTo>
                          <a:cubicBezTo>
                            <a:pt x="1259" y="1828"/>
                            <a:pt x="1408" y="1793"/>
                            <a:pt x="1545" y="1725"/>
                          </a:cubicBezTo>
                          <a:cubicBezTo>
                            <a:pt x="1339" y="1596"/>
                            <a:pt x="1159" y="1493"/>
                            <a:pt x="1030" y="1390"/>
                          </a:cubicBezTo>
                          <a:cubicBezTo>
                            <a:pt x="876" y="1287"/>
                            <a:pt x="773" y="1184"/>
                            <a:pt x="696" y="1055"/>
                          </a:cubicBezTo>
                          <a:cubicBezTo>
                            <a:pt x="593" y="953"/>
                            <a:pt x="541" y="798"/>
                            <a:pt x="516" y="644"/>
                          </a:cubicBezTo>
                          <a:cubicBezTo>
                            <a:pt x="490" y="463"/>
                            <a:pt x="490" y="258"/>
                            <a:pt x="43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0" name="Google Shape;21440;p57"/>
                    <p:cNvSpPr/>
                    <p:nvPr/>
                  </p:nvSpPr>
                  <p:spPr>
                    <a:xfrm>
                      <a:off x="92262" y="3453294"/>
                      <a:ext cx="60348" cy="85197"/>
                    </a:xfrm>
                    <a:custGeom>
                      <a:rect b="b" l="l" r="r" t="t"/>
                      <a:pathLst>
                        <a:path extrusionOk="0" h="2472" w="1751">
                          <a:moveTo>
                            <a:pt x="875" y="1"/>
                          </a:moveTo>
                          <a:cubicBezTo>
                            <a:pt x="386" y="1"/>
                            <a:pt x="0" y="541"/>
                            <a:pt x="0" y="1236"/>
                          </a:cubicBezTo>
                          <a:cubicBezTo>
                            <a:pt x="0" y="1931"/>
                            <a:pt x="386" y="2472"/>
                            <a:pt x="875" y="2472"/>
                          </a:cubicBezTo>
                          <a:cubicBezTo>
                            <a:pt x="1364" y="2472"/>
                            <a:pt x="1750" y="1931"/>
                            <a:pt x="1750" y="1236"/>
                          </a:cubicBezTo>
                          <a:cubicBezTo>
                            <a:pt x="1750" y="541"/>
                            <a:pt x="1364" y="1"/>
                            <a:pt x="87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1" name="Google Shape;21441;p57"/>
                    <p:cNvSpPr/>
                    <p:nvPr/>
                  </p:nvSpPr>
                  <p:spPr>
                    <a:xfrm>
                      <a:off x="2798716" y="3298065"/>
                      <a:ext cx="25780" cy="51491"/>
                    </a:xfrm>
                    <a:custGeom>
                      <a:rect b="b" l="l" r="r" t="t"/>
                      <a:pathLst>
                        <a:path extrusionOk="0" h="1494" w="748">
                          <a:moveTo>
                            <a:pt x="335" y="1"/>
                          </a:moveTo>
                          <a:cubicBezTo>
                            <a:pt x="129" y="155"/>
                            <a:pt x="1" y="593"/>
                            <a:pt x="1" y="902"/>
                          </a:cubicBezTo>
                          <a:cubicBezTo>
                            <a:pt x="26" y="1210"/>
                            <a:pt x="181" y="1339"/>
                            <a:pt x="387" y="1494"/>
                          </a:cubicBezTo>
                          <a:cubicBezTo>
                            <a:pt x="618" y="1313"/>
                            <a:pt x="747" y="1185"/>
                            <a:pt x="747" y="876"/>
                          </a:cubicBezTo>
                          <a:cubicBezTo>
                            <a:pt x="721" y="567"/>
                            <a:pt x="567" y="155"/>
                            <a:pt x="33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2" name="Google Shape;21442;p57"/>
                    <p:cNvSpPr/>
                    <p:nvPr/>
                  </p:nvSpPr>
                  <p:spPr>
                    <a:xfrm>
                      <a:off x="2815569" y="3327774"/>
                      <a:ext cx="28434" cy="24470"/>
                    </a:xfrm>
                    <a:custGeom>
                      <a:rect b="b" l="l" r="r" t="t"/>
                      <a:pathLst>
                        <a:path extrusionOk="0" h="710" w="825">
                          <a:moveTo>
                            <a:pt x="718" y="0"/>
                          </a:moveTo>
                          <a:cubicBezTo>
                            <a:pt x="545" y="0"/>
                            <a:pt x="329" y="88"/>
                            <a:pt x="181" y="194"/>
                          </a:cubicBezTo>
                          <a:cubicBezTo>
                            <a:pt x="1" y="348"/>
                            <a:pt x="1" y="477"/>
                            <a:pt x="1" y="657"/>
                          </a:cubicBezTo>
                          <a:cubicBezTo>
                            <a:pt x="79" y="691"/>
                            <a:pt x="148" y="710"/>
                            <a:pt x="216" y="710"/>
                          </a:cubicBezTo>
                          <a:cubicBezTo>
                            <a:pt x="303" y="710"/>
                            <a:pt x="388" y="678"/>
                            <a:pt x="490" y="606"/>
                          </a:cubicBezTo>
                          <a:cubicBezTo>
                            <a:pt x="670" y="477"/>
                            <a:pt x="824" y="220"/>
                            <a:pt x="824" y="14"/>
                          </a:cubicBezTo>
                          <a:cubicBezTo>
                            <a:pt x="792" y="5"/>
                            <a:pt x="756" y="0"/>
                            <a:pt x="71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3" name="Google Shape;21443;p57"/>
                    <p:cNvSpPr/>
                    <p:nvPr/>
                  </p:nvSpPr>
                  <p:spPr>
                    <a:xfrm>
                      <a:off x="2843072" y="3336528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667" y="1"/>
                          </a:moveTo>
                          <a:cubicBezTo>
                            <a:pt x="534" y="1"/>
                            <a:pt x="394" y="27"/>
                            <a:pt x="284" y="69"/>
                          </a:cubicBezTo>
                          <a:cubicBezTo>
                            <a:pt x="78" y="146"/>
                            <a:pt x="52" y="275"/>
                            <a:pt x="1" y="455"/>
                          </a:cubicBezTo>
                          <a:cubicBezTo>
                            <a:pt x="104" y="523"/>
                            <a:pt x="195" y="581"/>
                            <a:pt x="306" y="581"/>
                          </a:cubicBezTo>
                          <a:cubicBezTo>
                            <a:pt x="361" y="581"/>
                            <a:pt x="421" y="566"/>
                            <a:pt x="490" y="532"/>
                          </a:cubicBezTo>
                          <a:cubicBezTo>
                            <a:pt x="696" y="455"/>
                            <a:pt x="927" y="249"/>
                            <a:pt x="979" y="69"/>
                          </a:cubicBezTo>
                          <a:cubicBezTo>
                            <a:pt x="895" y="21"/>
                            <a:pt x="783" y="1"/>
                            <a:pt x="667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4" name="Google Shape;21444;p57"/>
                    <p:cNvSpPr/>
                    <p:nvPr/>
                  </p:nvSpPr>
                  <p:spPr>
                    <a:xfrm>
                      <a:off x="2852826" y="3313333"/>
                      <a:ext cx="19542" cy="15819"/>
                    </a:xfrm>
                    <a:custGeom>
                      <a:rect b="b" l="l" r="r" t="t"/>
                      <a:pathLst>
                        <a:path extrusionOk="0" h="459" w="567">
                          <a:moveTo>
                            <a:pt x="450" y="1"/>
                          </a:moveTo>
                          <a:cubicBezTo>
                            <a:pt x="335" y="1"/>
                            <a:pt x="205" y="49"/>
                            <a:pt x="129" y="124"/>
                          </a:cubicBezTo>
                          <a:cubicBezTo>
                            <a:pt x="1" y="201"/>
                            <a:pt x="1" y="304"/>
                            <a:pt x="1" y="433"/>
                          </a:cubicBezTo>
                          <a:cubicBezTo>
                            <a:pt x="52" y="446"/>
                            <a:pt x="104" y="459"/>
                            <a:pt x="158" y="459"/>
                          </a:cubicBezTo>
                          <a:cubicBezTo>
                            <a:pt x="213" y="459"/>
                            <a:pt x="271" y="446"/>
                            <a:pt x="335" y="407"/>
                          </a:cubicBezTo>
                          <a:cubicBezTo>
                            <a:pt x="438" y="304"/>
                            <a:pt x="567" y="150"/>
                            <a:pt x="567" y="21"/>
                          </a:cubicBezTo>
                          <a:cubicBezTo>
                            <a:pt x="532" y="7"/>
                            <a:pt x="492" y="1"/>
                            <a:pt x="45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5" name="Google Shape;21445;p57"/>
                    <p:cNvSpPr/>
                    <p:nvPr/>
                  </p:nvSpPr>
                  <p:spPr>
                    <a:xfrm>
                      <a:off x="2825323" y="3283865"/>
                      <a:ext cx="13338" cy="23988"/>
                    </a:xfrm>
                    <a:custGeom>
                      <a:rect b="b" l="l" r="r" t="t"/>
                      <a:pathLst>
                        <a:path extrusionOk="0" h="696" w="387">
                          <a:moveTo>
                            <a:pt x="258" y="1"/>
                          </a:moveTo>
                          <a:cubicBezTo>
                            <a:pt x="155" y="52"/>
                            <a:pt x="52" y="233"/>
                            <a:pt x="27" y="361"/>
                          </a:cubicBezTo>
                          <a:cubicBezTo>
                            <a:pt x="1" y="516"/>
                            <a:pt x="52" y="593"/>
                            <a:pt x="129" y="696"/>
                          </a:cubicBezTo>
                          <a:cubicBezTo>
                            <a:pt x="258" y="619"/>
                            <a:pt x="335" y="593"/>
                            <a:pt x="361" y="438"/>
                          </a:cubicBezTo>
                          <a:cubicBezTo>
                            <a:pt x="387" y="284"/>
                            <a:pt x="361" y="78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6" name="Google Shape;21446;p57"/>
                    <p:cNvSpPr/>
                    <p:nvPr/>
                  </p:nvSpPr>
                  <p:spPr>
                    <a:xfrm>
                      <a:off x="1725343" y="3304269"/>
                      <a:ext cx="27538" cy="49733"/>
                    </a:xfrm>
                    <a:custGeom>
                      <a:rect b="b" l="l" r="r" t="t"/>
                      <a:pathLst>
                        <a:path extrusionOk="0" h="1443" w="799">
                          <a:moveTo>
                            <a:pt x="258" y="1"/>
                          </a:moveTo>
                          <a:cubicBezTo>
                            <a:pt x="78" y="181"/>
                            <a:pt x="1" y="619"/>
                            <a:pt x="27" y="927"/>
                          </a:cubicBezTo>
                          <a:cubicBezTo>
                            <a:pt x="78" y="1236"/>
                            <a:pt x="258" y="1339"/>
                            <a:pt x="490" y="1442"/>
                          </a:cubicBezTo>
                          <a:cubicBezTo>
                            <a:pt x="670" y="1262"/>
                            <a:pt x="799" y="1108"/>
                            <a:pt x="747" y="799"/>
                          </a:cubicBezTo>
                          <a:cubicBezTo>
                            <a:pt x="722" y="490"/>
                            <a:pt x="516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7" name="Google Shape;21447;p57"/>
                    <p:cNvSpPr/>
                    <p:nvPr/>
                  </p:nvSpPr>
                  <p:spPr>
                    <a:xfrm>
                      <a:off x="1743989" y="3329910"/>
                      <a:ext cx="28434" cy="26538"/>
                    </a:xfrm>
                    <a:custGeom>
                      <a:rect b="b" l="l" r="r" t="t"/>
                      <a:pathLst>
                        <a:path extrusionOk="0" h="770" w="825">
                          <a:moveTo>
                            <a:pt x="749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0" y="415"/>
                            <a:pt x="26" y="570"/>
                            <a:pt x="52" y="750"/>
                          </a:cubicBezTo>
                          <a:cubicBezTo>
                            <a:pt x="120" y="759"/>
                            <a:pt x="184" y="769"/>
                            <a:pt x="247" y="769"/>
                          </a:cubicBezTo>
                          <a:cubicBezTo>
                            <a:pt x="349" y="769"/>
                            <a:pt x="445" y="743"/>
                            <a:pt x="541" y="647"/>
                          </a:cubicBezTo>
                          <a:cubicBezTo>
                            <a:pt x="695" y="492"/>
                            <a:pt x="824" y="209"/>
                            <a:pt x="798" y="3"/>
                          </a:cubicBezTo>
                          <a:cubicBezTo>
                            <a:pt x="783" y="1"/>
                            <a:pt x="766" y="0"/>
                            <a:pt x="74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8" name="Google Shape;21448;p57"/>
                    <p:cNvSpPr/>
                    <p:nvPr/>
                  </p:nvSpPr>
                  <p:spPr>
                    <a:xfrm>
                      <a:off x="1773249" y="3335218"/>
                      <a:ext cx="31087" cy="21644"/>
                    </a:xfrm>
                    <a:custGeom>
                      <a:rect b="b" l="l" r="r" t="t"/>
                      <a:pathLst>
                        <a:path extrusionOk="0" h="628" w="902">
                          <a:moveTo>
                            <a:pt x="682" y="0"/>
                          </a:moveTo>
                          <a:cubicBezTo>
                            <a:pt x="534" y="0"/>
                            <a:pt x="363" y="51"/>
                            <a:pt x="232" y="132"/>
                          </a:cubicBezTo>
                          <a:cubicBezTo>
                            <a:pt x="52" y="235"/>
                            <a:pt x="27" y="364"/>
                            <a:pt x="1" y="544"/>
                          </a:cubicBezTo>
                          <a:cubicBezTo>
                            <a:pt x="93" y="591"/>
                            <a:pt x="186" y="628"/>
                            <a:pt x="284" y="628"/>
                          </a:cubicBezTo>
                          <a:cubicBezTo>
                            <a:pt x="350" y="628"/>
                            <a:pt x="418" y="611"/>
                            <a:pt x="490" y="570"/>
                          </a:cubicBezTo>
                          <a:cubicBezTo>
                            <a:pt x="696" y="467"/>
                            <a:pt x="902" y="235"/>
                            <a:pt x="902" y="55"/>
                          </a:cubicBezTo>
                          <a:cubicBezTo>
                            <a:pt x="845" y="17"/>
                            <a:pt x="768" y="0"/>
                            <a:pt x="68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9" name="Google Shape;21449;p57"/>
                    <p:cNvSpPr/>
                    <p:nvPr/>
                  </p:nvSpPr>
                  <p:spPr>
                    <a:xfrm>
                      <a:off x="1779453" y="3312092"/>
                      <a:ext cx="18680" cy="17543"/>
                    </a:xfrm>
                    <a:custGeom>
                      <a:rect b="b" l="l" r="r" t="t"/>
                      <a:pathLst>
                        <a:path extrusionOk="0" h="509" w="542">
                          <a:moveTo>
                            <a:pt x="470" y="1"/>
                          </a:moveTo>
                          <a:cubicBezTo>
                            <a:pt x="360" y="1"/>
                            <a:pt x="193" y="71"/>
                            <a:pt x="104" y="160"/>
                          </a:cubicBezTo>
                          <a:cubicBezTo>
                            <a:pt x="1" y="263"/>
                            <a:pt x="1" y="366"/>
                            <a:pt x="1" y="495"/>
                          </a:cubicBezTo>
                          <a:cubicBezTo>
                            <a:pt x="44" y="503"/>
                            <a:pt x="84" y="509"/>
                            <a:pt x="122" y="509"/>
                          </a:cubicBezTo>
                          <a:cubicBezTo>
                            <a:pt x="198" y="509"/>
                            <a:pt x="267" y="486"/>
                            <a:pt x="336" y="417"/>
                          </a:cubicBezTo>
                          <a:cubicBezTo>
                            <a:pt x="439" y="314"/>
                            <a:pt x="541" y="134"/>
                            <a:pt x="516" y="6"/>
                          </a:cubicBezTo>
                          <a:cubicBezTo>
                            <a:pt x="502" y="2"/>
                            <a:pt x="487" y="1"/>
                            <a:pt x="47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0" name="Google Shape;21450;p57"/>
                    <p:cNvSpPr/>
                    <p:nvPr/>
                  </p:nvSpPr>
                  <p:spPr>
                    <a:xfrm>
                      <a:off x="1749296" y="3286554"/>
                      <a:ext cx="12476" cy="24849"/>
                    </a:xfrm>
                    <a:custGeom>
                      <a:rect b="b" l="l" r="r" t="t"/>
                      <a:pathLst>
                        <a:path extrusionOk="0" h="721" w="362">
                          <a:moveTo>
                            <a:pt x="207" y="0"/>
                          </a:moveTo>
                          <a:cubicBezTo>
                            <a:pt x="104" y="77"/>
                            <a:pt x="27" y="257"/>
                            <a:pt x="1" y="412"/>
                          </a:cubicBezTo>
                          <a:cubicBezTo>
                            <a:pt x="1" y="566"/>
                            <a:pt x="78" y="618"/>
                            <a:pt x="155" y="721"/>
                          </a:cubicBezTo>
                          <a:cubicBezTo>
                            <a:pt x="284" y="644"/>
                            <a:pt x="335" y="592"/>
                            <a:pt x="361" y="438"/>
                          </a:cubicBezTo>
                          <a:cubicBezTo>
                            <a:pt x="361" y="283"/>
                            <a:pt x="310" y="77"/>
                            <a:pt x="207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1" name="Google Shape;21451;p57"/>
                    <p:cNvSpPr/>
                    <p:nvPr/>
                  </p:nvSpPr>
                  <p:spPr>
                    <a:xfrm>
                      <a:off x="2437697" y="3330634"/>
                      <a:ext cx="39049" cy="37636"/>
                    </a:xfrm>
                    <a:custGeom>
                      <a:rect b="b" l="l" r="r" t="t"/>
                      <a:pathLst>
                        <a:path extrusionOk="0" h="1092" w="1133">
                          <a:moveTo>
                            <a:pt x="136" y="0"/>
                          </a:moveTo>
                          <a:cubicBezTo>
                            <a:pt x="107" y="0"/>
                            <a:pt x="79" y="3"/>
                            <a:pt x="51" y="8"/>
                          </a:cubicBezTo>
                          <a:cubicBezTo>
                            <a:pt x="0" y="265"/>
                            <a:pt x="154" y="652"/>
                            <a:pt x="386" y="883"/>
                          </a:cubicBezTo>
                          <a:cubicBezTo>
                            <a:pt x="526" y="1041"/>
                            <a:pt x="666" y="1091"/>
                            <a:pt x="822" y="1091"/>
                          </a:cubicBezTo>
                          <a:cubicBezTo>
                            <a:pt x="896" y="1091"/>
                            <a:pt x="973" y="1080"/>
                            <a:pt x="1055" y="1063"/>
                          </a:cubicBezTo>
                          <a:cubicBezTo>
                            <a:pt x="1107" y="806"/>
                            <a:pt x="1133" y="626"/>
                            <a:pt x="901" y="394"/>
                          </a:cubicBezTo>
                          <a:cubicBezTo>
                            <a:pt x="717" y="187"/>
                            <a:pt x="388" y="0"/>
                            <a:pt x="136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2" name="Google Shape;21452;p57"/>
                    <p:cNvSpPr/>
                    <p:nvPr/>
                  </p:nvSpPr>
                  <p:spPr>
                    <a:xfrm>
                      <a:off x="2470507" y="3331771"/>
                      <a:ext cx="20438" cy="34637"/>
                    </a:xfrm>
                    <a:custGeom>
                      <a:rect b="b" l="l" r="r" t="t"/>
                      <a:pathLst>
                        <a:path extrusionOk="0" h="1005" w="593">
                          <a:moveTo>
                            <a:pt x="412" y="1"/>
                          </a:moveTo>
                          <a:cubicBezTo>
                            <a:pt x="232" y="78"/>
                            <a:pt x="78" y="335"/>
                            <a:pt x="26" y="541"/>
                          </a:cubicBezTo>
                          <a:cubicBezTo>
                            <a:pt x="0" y="773"/>
                            <a:pt x="78" y="876"/>
                            <a:pt x="206" y="1005"/>
                          </a:cubicBezTo>
                          <a:cubicBezTo>
                            <a:pt x="386" y="927"/>
                            <a:pt x="489" y="876"/>
                            <a:pt x="541" y="644"/>
                          </a:cubicBezTo>
                          <a:cubicBezTo>
                            <a:pt x="592" y="438"/>
                            <a:pt x="541" y="129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3" name="Google Shape;21453;p57"/>
                    <p:cNvSpPr/>
                    <p:nvPr/>
                  </p:nvSpPr>
                  <p:spPr>
                    <a:xfrm>
                      <a:off x="2494460" y="3317572"/>
                      <a:ext cx="23988" cy="32880"/>
                    </a:xfrm>
                    <a:custGeom>
                      <a:rect b="b" l="l" r="r" t="t"/>
                      <a:pathLst>
                        <a:path extrusionOk="0" h="954" w="696">
                          <a:moveTo>
                            <a:pt x="618" y="1"/>
                          </a:moveTo>
                          <a:lnTo>
                            <a:pt x="618" y="1"/>
                          </a:lnTo>
                          <a:cubicBezTo>
                            <a:pt x="438" y="27"/>
                            <a:pt x="206" y="258"/>
                            <a:pt x="103" y="439"/>
                          </a:cubicBezTo>
                          <a:cubicBezTo>
                            <a:pt x="0" y="644"/>
                            <a:pt x="52" y="773"/>
                            <a:pt x="155" y="953"/>
                          </a:cubicBezTo>
                          <a:cubicBezTo>
                            <a:pt x="335" y="902"/>
                            <a:pt x="464" y="876"/>
                            <a:pt x="567" y="670"/>
                          </a:cubicBezTo>
                          <a:cubicBezTo>
                            <a:pt x="669" y="490"/>
                            <a:pt x="695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4" name="Google Shape;21454;p57"/>
                    <p:cNvSpPr/>
                    <p:nvPr/>
                  </p:nvSpPr>
                  <p:spPr>
                    <a:xfrm>
                      <a:off x="2485568" y="3301615"/>
                      <a:ext cx="14234" cy="23988"/>
                    </a:xfrm>
                    <a:custGeom>
                      <a:rect b="b" l="l" r="r" t="t"/>
                      <a:pathLst>
                        <a:path extrusionOk="0" h="696" w="413">
                          <a:moveTo>
                            <a:pt x="310" y="1"/>
                          </a:moveTo>
                          <a:cubicBezTo>
                            <a:pt x="181" y="52"/>
                            <a:pt x="78" y="232"/>
                            <a:pt x="27" y="361"/>
                          </a:cubicBezTo>
                          <a:cubicBezTo>
                            <a:pt x="1" y="515"/>
                            <a:pt x="52" y="593"/>
                            <a:pt x="130" y="696"/>
                          </a:cubicBezTo>
                          <a:cubicBezTo>
                            <a:pt x="258" y="644"/>
                            <a:pt x="336" y="593"/>
                            <a:pt x="387" y="464"/>
                          </a:cubicBezTo>
                          <a:cubicBezTo>
                            <a:pt x="413" y="310"/>
                            <a:pt x="387" y="104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5" name="Google Shape;21455;p57"/>
                    <p:cNvSpPr/>
                    <p:nvPr/>
                  </p:nvSpPr>
                  <p:spPr>
                    <a:xfrm>
                      <a:off x="2445658" y="3303407"/>
                      <a:ext cx="16888" cy="21299"/>
                    </a:xfrm>
                    <a:custGeom>
                      <a:rect b="b" l="l" r="r" t="t"/>
                      <a:pathLst>
                        <a:path extrusionOk="0" h="618" w="490">
                          <a:moveTo>
                            <a:pt x="52" y="0"/>
                          </a:moveTo>
                          <a:lnTo>
                            <a:pt x="52" y="0"/>
                          </a:lnTo>
                          <a:cubicBezTo>
                            <a:pt x="1" y="129"/>
                            <a:pt x="52" y="335"/>
                            <a:pt x="129" y="463"/>
                          </a:cubicBezTo>
                          <a:cubicBezTo>
                            <a:pt x="207" y="592"/>
                            <a:pt x="284" y="618"/>
                            <a:pt x="412" y="618"/>
                          </a:cubicBezTo>
                          <a:cubicBezTo>
                            <a:pt x="464" y="489"/>
                            <a:pt x="490" y="412"/>
                            <a:pt x="412" y="283"/>
                          </a:cubicBezTo>
                          <a:cubicBezTo>
                            <a:pt x="335" y="155"/>
                            <a:pt x="181" y="26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6" name="Google Shape;21456;p57"/>
                    <p:cNvSpPr/>
                    <p:nvPr/>
                  </p:nvSpPr>
                  <p:spPr>
                    <a:xfrm>
                      <a:off x="152576" y="3365478"/>
                      <a:ext cx="37291" cy="40841"/>
                    </a:xfrm>
                    <a:custGeom>
                      <a:rect b="b" l="l" r="r" t="t"/>
                      <a:pathLst>
                        <a:path extrusionOk="0" h="1185" w="1082">
                          <a:moveTo>
                            <a:pt x="78" y="1"/>
                          </a:moveTo>
                          <a:cubicBezTo>
                            <a:pt x="0" y="258"/>
                            <a:pt x="129" y="670"/>
                            <a:pt x="309" y="927"/>
                          </a:cubicBezTo>
                          <a:cubicBezTo>
                            <a:pt x="489" y="1159"/>
                            <a:pt x="695" y="1185"/>
                            <a:pt x="953" y="1185"/>
                          </a:cubicBezTo>
                          <a:cubicBezTo>
                            <a:pt x="1056" y="927"/>
                            <a:pt x="1081" y="722"/>
                            <a:pt x="901" y="490"/>
                          </a:cubicBezTo>
                          <a:cubicBezTo>
                            <a:pt x="695" y="232"/>
                            <a:pt x="335" y="1"/>
                            <a:pt x="7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7" name="Google Shape;21457;p57"/>
                    <p:cNvSpPr/>
                    <p:nvPr/>
                  </p:nvSpPr>
                  <p:spPr>
                    <a:xfrm>
                      <a:off x="182732" y="3370820"/>
                      <a:ext cx="21334" cy="34637"/>
                    </a:xfrm>
                    <a:custGeom>
                      <a:rect b="b" l="l" r="r" t="t"/>
                      <a:pathLst>
                        <a:path extrusionOk="0" h="1005" w="619">
                          <a:moveTo>
                            <a:pt x="490" y="0"/>
                          </a:moveTo>
                          <a:cubicBezTo>
                            <a:pt x="309" y="77"/>
                            <a:pt x="129" y="309"/>
                            <a:pt x="78" y="515"/>
                          </a:cubicBezTo>
                          <a:cubicBezTo>
                            <a:pt x="0" y="747"/>
                            <a:pt x="78" y="850"/>
                            <a:pt x="181" y="1004"/>
                          </a:cubicBezTo>
                          <a:cubicBezTo>
                            <a:pt x="361" y="953"/>
                            <a:pt x="490" y="901"/>
                            <a:pt x="567" y="669"/>
                          </a:cubicBezTo>
                          <a:cubicBezTo>
                            <a:pt x="618" y="464"/>
                            <a:pt x="618" y="155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8" name="Google Shape;21458;p57"/>
                    <p:cNvSpPr/>
                    <p:nvPr/>
                  </p:nvSpPr>
                  <p:spPr>
                    <a:xfrm>
                      <a:off x="209339" y="3361066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670" y="0"/>
                          </a:moveTo>
                          <a:cubicBezTo>
                            <a:pt x="490" y="0"/>
                            <a:pt x="232" y="180"/>
                            <a:pt x="104" y="386"/>
                          </a:cubicBezTo>
                          <a:cubicBezTo>
                            <a:pt x="1" y="566"/>
                            <a:pt x="26" y="695"/>
                            <a:pt x="104" y="875"/>
                          </a:cubicBezTo>
                          <a:cubicBezTo>
                            <a:pt x="284" y="875"/>
                            <a:pt x="438" y="850"/>
                            <a:pt x="541" y="644"/>
                          </a:cubicBezTo>
                          <a:cubicBezTo>
                            <a:pt x="670" y="463"/>
                            <a:pt x="747" y="180"/>
                            <a:pt x="67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9" name="Google Shape;21459;p57"/>
                    <p:cNvSpPr/>
                    <p:nvPr/>
                  </p:nvSpPr>
                  <p:spPr>
                    <a:xfrm>
                      <a:off x="524244" y="3329118"/>
                      <a:ext cx="26676" cy="51491"/>
                    </a:xfrm>
                    <a:custGeom>
                      <a:rect b="b" l="l" r="r" t="t"/>
                      <a:pathLst>
                        <a:path extrusionOk="0" h="1494" w="774">
                          <a:moveTo>
                            <a:pt x="438" y="1"/>
                          </a:moveTo>
                          <a:cubicBezTo>
                            <a:pt x="207" y="155"/>
                            <a:pt x="27" y="541"/>
                            <a:pt x="1" y="876"/>
                          </a:cubicBezTo>
                          <a:cubicBezTo>
                            <a:pt x="1" y="1185"/>
                            <a:pt x="130" y="1313"/>
                            <a:pt x="335" y="1493"/>
                          </a:cubicBezTo>
                          <a:cubicBezTo>
                            <a:pt x="567" y="1339"/>
                            <a:pt x="722" y="1236"/>
                            <a:pt x="747" y="927"/>
                          </a:cubicBezTo>
                          <a:cubicBezTo>
                            <a:pt x="773" y="593"/>
                            <a:pt x="644" y="181"/>
                            <a:pt x="43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0" name="Google Shape;21460;p57"/>
                    <p:cNvSpPr/>
                    <p:nvPr/>
                  </p:nvSpPr>
                  <p:spPr>
                    <a:xfrm>
                      <a:off x="546440" y="3367477"/>
                      <a:ext cx="30191" cy="22575"/>
                    </a:xfrm>
                    <a:custGeom>
                      <a:rect b="b" l="l" r="r" t="t"/>
                      <a:pathLst>
                        <a:path extrusionOk="0" h="655" w="876">
                          <a:moveTo>
                            <a:pt x="730" y="0"/>
                          </a:moveTo>
                          <a:cubicBezTo>
                            <a:pt x="570" y="0"/>
                            <a:pt x="366" y="53"/>
                            <a:pt x="232" y="149"/>
                          </a:cubicBezTo>
                          <a:cubicBezTo>
                            <a:pt x="26" y="252"/>
                            <a:pt x="0" y="380"/>
                            <a:pt x="0" y="586"/>
                          </a:cubicBezTo>
                          <a:cubicBezTo>
                            <a:pt x="97" y="628"/>
                            <a:pt x="178" y="654"/>
                            <a:pt x="261" y="654"/>
                          </a:cubicBezTo>
                          <a:cubicBezTo>
                            <a:pt x="333" y="654"/>
                            <a:pt x="406" y="634"/>
                            <a:pt x="489" y="586"/>
                          </a:cubicBezTo>
                          <a:cubicBezTo>
                            <a:pt x="670" y="458"/>
                            <a:pt x="875" y="226"/>
                            <a:pt x="875" y="20"/>
                          </a:cubicBezTo>
                          <a:cubicBezTo>
                            <a:pt x="836" y="7"/>
                            <a:pt x="785" y="0"/>
                            <a:pt x="73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1" name="Google Shape;21461;p57"/>
                    <p:cNvSpPr/>
                    <p:nvPr/>
                  </p:nvSpPr>
                  <p:spPr>
                    <a:xfrm>
                      <a:off x="497638" y="3342421"/>
                      <a:ext cx="23092" cy="33741"/>
                    </a:xfrm>
                    <a:custGeom>
                      <a:rect b="b" l="l" r="r" t="t"/>
                      <a:pathLst>
                        <a:path extrusionOk="0" h="979" w="670">
                          <a:moveTo>
                            <a:pt x="104" y="1"/>
                          </a:moveTo>
                          <a:cubicBezTo>
                            <a:pt x="1" y="155"/>
                            <a:pt x="26" y="464"/>
                            <a:pt x="104" y="670"/>
                          </a:cubicBezTo>
                          <a:cubicBezTo>
                            <a:pt x="181" y="876"/>
                            <a:pt x="310" y="927"/>
                            <a:pt x="490" y="979"/>
                          </a:cubicBezTo>
                          <a:cubicBezTo>
                            <a:pt x="593" y="799"/>
                            <a:pt x="670" y="696"/>
                            <a:pt x="593" y="464"/>
                          </a:cubicBezTo>
                          <a:cubicBezTo>
                            <a:pt x="490" y="284"/>
                            <a:pt x="310" y="26"/>
                            <a:pt x="10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2" name="Google Shape;21462;p57"/>
                    <p:cNvSpPr/>
                    <p:nvPr/>
                  </p:nvSpPr>
                  <p:spPr>
                    <a:xfrm>
                      <a:off x="455935" y="3346764"/>
                      <a:ext cx="26676" cy="28503"/>
                    </a:xfrm>
                    <a:custGeom>
                      <a:rect b="b" l="l" r="r" t="t"/>
                      <a:pathLst>
                        <a:path extrusionOk="0" h="827" w="774">
                          <a:moveTo>
                            <a:pt x="93" y="1"/>
                          </a:moveTo>
                          <a:cubicBezTo>
                            <a:pt x="79" y="1"/>
                            <a:pt x="66" y="2"/>
                            <a:pt x="52" y="3"/>
                          </a:cubicBezTo>
                          <a:cubicBezTo>
                            <a:pt x="1" y="184"/>
                            <a:pt x="104" y="467"/>
                            <a:pt x="233" y="647"/>
                          </a:cubicBezTo>
                          <a:cubicBezTo>
                            <a:pt x="361" y="827"/>
                            <a:pt x="490" y="827"/>
                            <a:pt x="696" y="827"/>
                          </a:cubicBezTo>
                          <a:cubicBezTo>
                            <a:pt x="747" y="647"/>
                            <a:pt x="773" y="518"/>
                            <a:pt x="644" y="338"/>
                          </a:cubicBezTo>
                          <a:cubicBezTo>
                            <a:pt x="524" y="169"/>
                            <a:pt x="291" y="1"/>
                            <a:pt x="93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3" name="Google Shape;21463;p57"/>
                    <p:cNvSpPr/>
                    <p:nvPr/>
                  </p:nvSpPr>
                  <p:spPr>
                    <a:xfrm>
                      <a:off x="582800" y="3363307"/>
                      <a:ext cx="28434" cy="25711"/>
                    </a:xfrm>
                    <a:custGeom>
                      <a:rect b="b" l="l" r="r" t="t"/>
                      <a:pathLst>
                        <a:path extrusionOk="0" h="746" w="825">
                          <a:moveTo>
                            <a:pt x="709" y="1"/>
                          </a:moveTo>
                          <a:cubicBezTo>
                            <a:pt x="535" y="1"/>
                            <a:pt x="312" y="113"/>
                            <a:pt x="181" y="244"/>
                          </a:cubicBezTo>
                          <a:cubicBezTo>
                            <a:pt x="1" y="398"/>
                            <a:pt x="1" y="527"/>
                            <a:pt x="26" y="733"/>
                          </a:cubicBezTo>
                          <a:cubicBezTo>
                            <a:pt x="86" y="741"/>
                            <a:pt x="139" y="746"/>
                            <a:pt x="188" y="746"/>
                          </a:cubicBezTo>
                          <a:cubicBezTo>
                            <a:pt x="309" y="746"/>
                            <a:pt x="406" y="714"/>
                            <a:pt x="515" y="604"/>
                          </a:cubicBezTo>
                          <a:cubicBezTo>
                            <a:pt x="696" y="476"/>
                            <a:pt x="824" y="193"/>
                            <a:pt x="798" y="12"/>
                          </a:cubicBezTo>
                          <a:cubicBezTo>
                            <a:pt x="771" y="4"/>
                            <a:pt x="741" y="1"/>
                            <a:pt x="7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4" name="Google Shape;21464;p57"/>
                    <p:cNvSpPr/>
                    <p:nvPr/>
                  </p:nvSpPr>
                  <p:spPr>
                    <a:xfrm>
                      <a:off x="1169150" y="3333564"/>
                      <a:ext cx="28434" cy="50595"/>
                    </a:xfrm>
                    <a:custGeom>
                      <a:rect b="b" l="l" r="r" t="t"/>
                      <a:pathLst>
                        <a:path extrusionOk="0" h="1468" w="825">
                          <a:moveTo>
                            <a:pt x="284" y="0"/>
                          </a:moveTo>
                          <a:cubicBezTo>
                            <a:pt x="104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67"/>
                          </a:cubicBezTo>
                          <a:cubicBezTo>
                            <a:pt x="696" y="1261"/>
                            <a:pt x="824" y="1133"/>
                            <a:pt x="773" y="824"/>
                          </a:cubicBezTo>
                          <a:cubicBezTo>
                            <a:pt x="721" y="515"/>
                            <a:pt x="516" y="129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5" name="Google Shape;21465;p57"/>
                    <p:cNvSpPr/>
                    <p:nvPr/>
                  </p:nvSpPr>
                  <p:spPr>
                    <a:xfrm>
                      <a:off x="1197549" y="3363307"/>
                      <a:ext cx="27538" cy="25952"/>
                    </a:xfrm>
                    <a:custGeom>
                      <a:rect b="b" l="l" r="r" t="t"/>
                      <a:pathLst>
                        <a:path extrusionOk="0" h="753" w="799">
                          <a:moveTo>
                            <a:pt x="684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0" y="398"/>
                            <a:pt x="0" y="553"/>
                            <a:pt x="26" y="733"/>
                          </a:cubicBezTo>
                          <a:cubicBezTo>
                            <a:pt x="94" y="743"/>
                            <a:pt x="159" y="753"/>
                            <a:pt x="221" y="753"/>
                          </a:cubicBezTo>
                          <a:cubicBezTo>
                            <a:pt x="323" y="753"/>
                            <a:pt x="419" y="726"/>
                            <a:pt x="515" y="630"/>
                          </a:cubicBezTo>
                          <a:cubicBezTo>
                            <a:pt x="670" y="476"/>
                            <a:pt x="798" y="193"/>
                            <a:pt x="773" y="12"/>
                          </a:cubicBezTo>
                          <a:cubicBezTo>
                            <a:pt x="745" y="4"/>
                            <a:pt x="715" y="1"/>
                            <a:pt x="68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6" name="Google Shape;21466;p57"/>
                    <p:cNvSpPr/>
                    <p:nvPr/>
                  </p:nvSpPr>
                  <p:spPr>
                    <a:xfrm>
                      <a:off x="1142543" y="3353967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78" y="0"/>
                          </a:moveTo>
                          <a:cubicBezTo>
                            <a:pt x="1" y="180"/>
                            <a:pt x="78" y="489"/>
                            <a:pt x="207" y="669"/>
                          </a:cubicBezTo>
                          <a:cubicBezTo>
                            <a:pt x="335" y="850"/>
                            <a:pt x="464" y="875"/>
                            <a:pt x="644" y="875"/>
                          </a:cubicBezTo>
                          <a:cubicBezTo>
                            <a:pt x="721" y="695"/>
                            <a:pt x="747" y="566"/>
                            <a:pt x="644" y="361"/>
                          </a:cubicBezTo>
                          <a:cubicBezTo>
                            <a:pt x="515" y="180"/>
                            <a:pt x="258" y="0"/>
                            <a:pt x="7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7" name="Google Shape;21467;p57"/>
                    <p:cNvSpPr/>
                    <p:nvPr/>
                  </p:nvSpPr>
                  <p:spPr>
                    <a:xfrm>
                      <a:off x="1102633" y="3367684"/>
                      <a:ext cx="28434" cy="24953"/>
                    </a:xfrm>
                    <a:custGeom>
                      <a:rect b="b" l="l" r="r" t="t"/>
                      <a:pathLst>
                        <a:path extrusionOk="0" h="724" w="825">
                          <a:moveTo>
                            <a:pt x="130" y="1"/>
                          </a:moveTo>
                          <a:cubicBezTo>
                            <a:pt x="93" y="1"/>
                            <a:pt x="58" y="5"/>
                            <a:pt x="26" y="14"/>
                          </a:cubicBezTo>
                          <a:cubicBezTo>
                            <a:pt x="0" y="194"/>
                            <a:pt x="155" y="452"/>
                            <a:pt x="335" y="606"/>
                          </a:cubicBezTo>
                          <a:cubicBezTo>
                            <a:pt x="422" y="693"/>
                            <a:pt x="510" y="723"/>
                            <a:pt x="602" y="723"/>
                          </a:cubicBezTo>
                          <a:cubicBezTo>
                            <a:pt x="672" y="723"/>
                            <a:pt x="746" y="706"/>
                            <a:pt x="824" y="683"/>
                          </a:cubicBezTo>
                          <a:cubicBezTo>
                            <a:pt x="824" y="503"/>
                            <a:pt x="824" y="349"/>
                            <a:pt x="670" y="220"/>
                          </a:cubicBezTo>
                          <a:cubicBezTo>
                            <a:pt x="521" y="93"/>
                            <a:pt x="303" y="1"/>
                            <a:pt x="13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8" name="Google Shape;21468;p57"/>
                    <p:cNvSpPr/>
                    <p:nvPr/>
                  </p:nvSpPr>
                  <p:spPr>
                    <a:xfrm>
                      <a:off x="1232152" y="3351313"/>
                      <a:ext cx="25745" cy="29295"/>
                    </a:xfrm>
                    <a:custGeom>
                      <a:rect b="b" l="l" r="r" t="t"/>
                      <a:pathLst>
                        <a:path extrusionOk="0" h="850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29" y="360"/>
                          </a:cubicBezTo>
                          <a:cubicBezTo>
                            <a:pt x="0" y="541"/>
                            <a:pt x="26" y="669"/>
                            <a:pt x="103" y="849"/>
                          </a:cubicBezTo>
                          <a:cubicBezTo>
                            <a:pt x="283" y="849"/>
                            <a:pt x="438" y="824"/>
                            <a:pt x="541" y="643"/>
                          </a:cubicBezTo>
                          <a:cubicBezTo>
                            <a:pt x="669" y="463"/>
                            <a:pt x="747" y="154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9" name="Google Shape;21469;p57"/>
                    <p:cNvSpPr/>
                    <p:nvPr/>
                  </p:nvSpPr>
                  <p:spPr>
                    <a:xfrm>
                      <a:off x="1568356" y="3291861"/>
                      <a:ext cx="33741" cy="46149"/>
                    </a:xfrm>
                    <a:custGeom>
                      <a:rect b="b" l="l" r="r" t="t"/>
                      <a:pathLst>
                        <a:path extrusionOk="0" h="1339" w="979">
                          <a:moveTo>
                            <a:pt x="129" y="1"/>
                          </a:moveTo>
                          <a:cubicBezTo>
                            <a:pt x="0" y="232"/>
                            <a:pt x="26" y="670"/>
                            <a:pt x="180" y="953"/>
                          </a:cubicBezTo>
                          <a:cubicBezTo>
                            <a:pt x="309" y="1236"/>
                            <a:pt x="489" y="1287"/>
                            <a:pt x="772" y="1339"/>
                          </a:cubicBezTo>
                          <a:cubicBezTo>
                            <a:pt x="901" y="1107"/>
                            <a:pt x="978" y="927"/>
                            <a:pt x="824" y="644"/>
                          </a:cubicBezTo>
                          <a:cubicBezTo>
                            <a:pt x="695" y="361"/>
                            <a:pt x="386" y="52"/>
                            <a:pt x="12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70" name="Google Shape;21470;p57"/>
                    <p:cNvSpPr/>
                    <p:nvPr/>
                  </p:nvSpPr>
                  <p:spPr>
                    <a:xfrm>
                      <a:off x="1602924" y="3306957"/>
                      <a:ext cx="23988" cy="31949"/>
                    </a:xfrm>
                    <a:custGeom>
                      <a:rect b="b" l="l" r="r" t="t"/>
                      <a:pathLst>
                        <a:path extrusionOk="0" h="927" w="696">
                          <a:moveTo>
                            <a:pt x="619" y="0"/>
                          </a:moveTo>
                          <a:lnTo>
                            <a:pt x="619" y="0"/>
                          </a:lnTo>
                          <a:cubicBezTo>
                            <a:pt x="439" y="26"/>
                            <a:pt x="207" y="232"/>
                            <a:pt x="104" y="438"/>
                          </a:cubicBezTo>
                          <a:cubicBezTo>
                            <a:pt x="1" y="618"/>
                            <a:pt x="52" y="747"/>
                            <a:pt x="130" y="927"/>
                          </a:cubicBezTo>
                          <a:cubicBezTo>
                            <a:pt x="310" y="901"/>
                            <a:pt x="439" y="875"/>
                            <a:pt x="567" y="669"/>
                          </a:cubicBezTo>
                          <a:cubicBezTo>
                            <a:pt x="670" y="489"/>
                            <a:pt x="696" y="180"/>
                            <a:pt x="61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71" name="Google Shape;21471;p57"/>
                    <p:cNvSpPr/>
                    <p:nvPr/>
                  </p:nvSpPr>
                  <p:spPr>
                    <a:xfrm>
                      <a:off x="1545265" y="3321570"/>
                      <a:ext cx="29330" cy="24125"/>
                    </a:xfrm>
                    <a:custGeom>
                      <a:rect b="b" l="l" r="r" t="t"/>
                      <a:pathLst>
                        <a:path extrusionOk="0" h="700" w="851">
                          <a:moveTo>
                            <a:pt x="133" y="0"/>
                          </a:moveTo>
                          <a:cubicBezTo>
                            <a:pt x="95" y="0"/>
                            <a:pt x="59" y="4"/>
                            <a:pt x="27" y="14"/>
                          </a:cubicBezTo>
                          <a:cubicBezTo>
                            <a:pt x="1" y="194"/>
                            <a:pt x="181" y="451"/>
                            <a:pt x="336" y="606"/>
                          </a:cubicBezTo>
                          <a:cubicBezTo>
                            <a:pt x="432" y="675"/>
                            <a:pt x="514" y="699"/>
                            <a:pt x="597" y="699"/>
                          </a:cubicBezTo>
                          <a:cubicBezTo>
                            <a:pt x="669" y="699"/>
                            <a:pt x="741" y="681"/>
                            <a:pt x="825" y="657"/>
                          </a:cubicBezTo>
                          <a:cubicBezTo>
                            <a:pt x="850" y="477"/>
                            <a:pt x="850" y="323"/>
                            <a:pt x="670" y="194"/>
                          </a:cubicBezTo>
                          <a:cubicBezTo>
                            <a:pt x="522" y="88"/>
                            <a:pt x="306" y="0"/>
                            <a:pt x="133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72" name="Google Shape;21472;p57"/>
                    <p:cNvSpPr/>
                    <p:nvPr/>
                  </p:nvSpPr>
                  <p:spPr>
                    <a:xfrm>
                      <a:off x="1509800" y="3345419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312" y="0"/>
                          </a:moveTo>
                          <a:cubicBezTo>
                            <a:pt x="196" y="0"/>
                            <a:pt x="84" y="20"/>
                            <a:pt x="0" y="68"/>
                          </a:cubicBezTo>
                          <a:cubicBezTo>
                            <a:pt x="52" y="248"/>
                            <a:pt x="284" y="454"/>
                            <a:pt x="489" y="531"/>
                          </a:cubicBezTo>
                          <a:cubicBezTo>
                            <a:pt x="561" y="567"/>
                            <a:pt x="622" y="581"/>
                            <a:pt x="679" y="581"/>
                          </a:cubicBezTo>
                          <a:cubicBezTo>
                            <a:pt x="787" y="581"/>
                            <a:pt x="877" y="530"/>
                            <a:pt x="979" y="480"/>
                          </a:cubicBezTo>
                          <a:cubicBezTo>
                            <a:pt x="927" y="274"/>
                            <a:pt x="876" y="145"/>
                            <a:pt x="695" y="68"/>
                          </a:cubicBezTo>
                          <a:cubicBezTo>
                            <a:pt x="585" y="27"/>
                            <a:pt x="445" y="0"/>
                            <a:pt x="31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73" name="Google Shape;21473;p57"/>
                    <p:cNvSpPr/>
                    <p:nvPr/>
                  </p:nvSpPr>
                  <p:spPr>
                    <a:xfrm>
                      <a:off x="1633977" y="3286554"/>
                      <a:ext cx="21334" cy="34603"/>
                    </a:xfrm>
                    <a:custGeom>
                      <a:rect b="b" l="l" r="r" t="t"/>
                      <a:pathLst>
                        <a:path extrusionOk="0" h="1004" w="619">
                          <a:moveTo>
                            <a:pt x="490" y="0"/>
                          </a:moveTo>
                          <a:cubicBezTo>
                            <a:pt x="310" y="52"/>
                            <a:pt x="130" y="309"/>
                            <a:pt x="52" y="515"/>
                          </a:cubicBezTo>
                          <a:cubicBezTo>
                            <a:pt x="1" y="721"/>
                            <a:pt x="78" y="849"/>
                            <a:pt x="181" y="1004"/>
                          </a:cubicBezTo>
                          <a:cubicBezTo>
                            <a:pt x="361" y="927"/>
                            <a:pt x="490" y="875"/>
                            <a:pt x="567" y="669"/>
                          </a:cubicBezTo>
                          <a:cubicBezTo>
                            <a:pt x="619" y="438"/>
                            <a:pt x="593" y="129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74" name="Google Shape;21474;p57"/>
                    <p:cNvSpPr/>
                    <p:nvPr/>
                  </p:nvSpPr>
                  <p:spPr>
                    <a:xfrm>
                      <a:off x="53214" y="3569406"/>
                      <a:ext cx="50595" cy="25091"/>
                    </a:xfrm>
                    <a:custGeom>
                      <a:rect b="b" l="l" r="r" t="t"/>
                      <a:pathLst>
                        <a:path extrusionOk="0" h="728" w="1468">
                          <a:moveTo>
                            <a:pt x="925" y="0"/>
                          </a:moveTo>
                          <a:cubicBezTo>
                            <a:pt x="901" y="0"/>
                            <a:pt x="876" y="2"/>
                            <a:pt x="850" y="4"/>
                          </a:cubicBezTo>
                          <a:cubicBezTo>
                            <a:pt x="541" y="29"/>
                            <a:pt x="129" y="184"/>
                            <a:pt x="1" y="416"/>
                          </a:cubicBezTo>
                          <a:cubicBezTo>
                            <a:pt x="142" y="604"/>
                            <a:pt x="520" y="728"/>
                            <a:pt x="820" y="728"/>
                          </a:cubicBezTo>
                          <a:cubicBezTo>
                            <a:pt x="848" y="728"/>
                            <a:pt x="875" y="727"/>
                            <a:pt x="901" y="724"/>
                          </a:cubicBezTo>
                          <a:cubicBezTo>
                            <a:pt x="1210" y="699"/>
                            <a:pt x="1339" y="544"/>
                            <a:pt x="1468" y="338"/>
                          </a:cubicBezTo>
                          <a:cubicBezTo>
                            <a:pt x="1326" y="126"/>
                            <a:pt x="1185" y="0"/>
                            <a:pt x="925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75" name="Google Shape;21475;p57"/>
                    <p:cNvSpPr/>
                    <p:nvPr/>
                  </p:nvSpPr>
                  <p:spPr>
                    <a:xfrm>
                      <a:off x="85163" y="3541145"/>
                      <a:ext cx="26641" cy="28399"/>
                    </a:xfrm>
                    <a:custGeom>
                      <a:rect b="b" l="l" r="r" t="t"/>
                      <a:pathLst>
                        <a:path extrusionOk="0" h="824" w="773">
                          <a:moveTo>
                            <a:pt x="52" y="0"/>
                          </a:moveTo>
                          <a:cubicBezTo>
                            <a:pt x="0" y="180"/>
                            <a:pt x="103" y="489"/>
                            <a:pt x="232" y="644"/>
                          </a:cubicBezTo>
                          <a:cubicBezTo>
                            <a:pt x="386" y="824"/>
                            <a:pt x="515" y="824"/>
                            <a:pt x="721" y="824"/>
                          </a:cubicBezTo>
                          <a:cubicBezTo>
                            <a:pt x="772" y="644"/>
                            <a:pt x="772" y="489"/>
                            <a:pt x="644" y="335"/>
                          </a:cubicBezTo>
                          <a:cubicBezTo>
                            <a:pt x="515" y="155"/>
                            <a:pt x="232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76" name="Google Shape;21476;p57"/>
                    <p:cNvSpPr/>
                    <p:nvPr/>
                  </p:nvSpPr>
                  <p:spPr>
                    <a:xfrm>
                      <a:off x="70963" y="3599459"/>
                      <a:ext cx="31087" cy="21920"/>
                    </a:xfrm>
                    <a:custGeom>
                      <a:rect b="b" l="l" r="r" t="t"/>
                      <a:pathLst>
                        <a:path extrusionOk="0" h="636" w="902">
                          <a:moveTo>
                            <a:pt x="618" y="1"/>
                          </a:moveTo>
                          <a:cubicBezTo>
                            <a:pt x="552" y="1"/>
                            <a:pt x="484" y="17"/>
                            <a:pt x="412" y="58"/>
                          </a:cubicBezTo>
                          <a:cubicBezTo>
                            <a:pt x="206" y="161"/>
                            <a:pt x="0" y="393"/>
                            <a:pt x="0" y="599"/>
                          </a:cubicBezTo>
                          <a:cubicBezTo>
                            <a:pt x="52" y="625"/>
                            <a:pt x="121" y="636"/>
                            <a:pt x="197" y="636"/>
                          </a:cubicBezTo>
                          <a:cubicBezTo>
                            <a:pt x="349" y="636"/>
                            <a:pt x="532" y="590"/>
                            <a:pt x="670" y="522"/>
                          </a:cubicBezTo>
                          <a:cubicBezTo>
                            <a:pt x="850" y="393"/>
                            <a:pt x="876" y="264"/>
                            <a:pt x="901" y="84"/>
                          </a:cubicBezTo>
                          <a:cubicBezTo>
                            <a:pt x="809" y="38"/>
                            <a:pt x="716" y="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77" name="Google Shape;21477;p57"/>
                    <p:cNvSpPr/>
                    <p:nvPr/>
                  </p:nvSpPr>
                  <p:spPr>
                    <a:xfrm>
                      <a:off x="79820" y="363650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622" y="0"/>
                          </a:moveTo>
                          <a:cubicBezTo>
                            <a:pt x="503" y="0"/>
                            <a:pt x="394" y="32"/>
                            <a:pt x="284" y="142"/>
                          </a:cubicBezTo>
                          <a:cubicBezTo>
                            <a:pt x="129" y="296"/>
                            <a:pt x="1" y="553"/>
                            <a:pt x="27" y="759"/>
                          </a:cubicBezTo>
                          <a:cubicBezTo>
                            <a:pt x="42" y="761"/>
                            <a:pt x="58" y="763"/>
                            <a:pt x="75" y="763"/>
                          </a:cubicBezTo>
                          <a:cubicBezTo>
                            <a:pt x="255" y="763"/>
                            <a:pt x="503" y="643"/>
                            <a:pt x="644" y="502"/>
                          </a:cubicBezTo>
                          <a:cubicBezTo>
                            <a:pt x="824" y="347"/>
                            <a:pt x="799" y="193"/>
                            <a:pt x="773" y="13"/>
                          </a:cubicBezTo>
                          <a:cubicBezTo>
                            <a:pt x="721" y="5"/>
                            <a:pt x="671" y="0"/>
                            <a:pt x="62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78" name="Google Shape;21478;p57"/>
                    <p:cNvSpPr/>
                    <p:nvPr/>
                  </p:nvSpPr>
                  <p:spPr>
                    <a:xfrm>
                      <a:off x="77167" y="3508713"/>
                      <a:ext cx="28434" cy="24160"/>
                    </a:xfrm>
                    <a:custGeom>
                      <a:rect b="b" l="l" r="r" t="t"/>
                      <a:pathLst>
                        <a:path extrusionOk="0" h="701" w="825">
                          <a:moveTo>
                            <a:pt x="109" y="1"/>
                          </a:moveTo>
                          <a:cubicBezTo>
                            <a:pt x="70" y="1"/>
                            <a:pt x="33" y="5"/>
                            <a:pt x="1" y="14"/>
                          </a:cubicBezTo>
                          <a:cubicBezTo>
                            <a:pt x="1" y="195"/>
                            <a:pt x="155" y="478"/>
                            <a:pt x="335" y="606"/>
                          </a:cubicBezTo>
                          <a:cubicBezTo>
                            <a:pt x="418" y="676"/>
                            <a:pt x="501" y="700"/>
                            <a:pt x="588" y="700"/>
                          </a:cubicBezTo>
                          <a:cubicBezTo>
                            <a:pt x="663" y="700"/>
                            <a:pt x="741" y="682"/>
                            <a:pt x="824" y="658"/>
                          </a:cubicBezTo>
                          <a:cubicBezTo>
                            <a:pt x="824" y="478"/>
                            <a:pt x="824" y="349"/>
                            <a:pt x="644" y="195"/>
                          </a:cubicBezTo>
                          <a:cubicBezTo>
                            <a:pt x="517" y="89"/>
                            <a:pt x="287" y="1"/>
                            <a:pt x="1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479" name="Google Shape;21479;p57"/>
                  <p:cNvGrpSpPr/>
                  <p:nvPr/>
                </p:nvGrpSpPr>
                <p:grpSpPr>
                  <a:xfrm>
                    <a:off x="3906668" y="3378781"/>
                    <a:ext cx="2588515" cy="296293"/>
                    <a:chOff x="385868" y="3378781"/>
                    <a:chExt cx="2588515" cy="296293"/>
                  </a:xfrm>
                </p:grpSpPr>
                <p:sp>
                  <p:nvSpPr>
                    <p:cNvPr id="21480" name="Google Shape;21480;p57"/>
                    <p:cNvSpPr/>
                    <p:nvPr/>
                  </p:nvSpPr>
                  <p:spPr>
                    <a:xfrm>
                      <a:off x="2884774" y="3486966"/>
                      <a:ext cx="47941" cy="51525"/>
                    </a:xfrm>
                    <a:custGeom>
                      <a:rect b="b" l="l" r="r" t="t"/>
                      <a:pathLst>
                        <a:path extrusionOk="0" h="1495" w="1391">
                          <a:moveTo>
                            <a:pt x="1247" y="1"/>
                          </a:moveTo>
                          <a:cubicBezTo>
                            <a:pt x="917" y="1"/>
                            <a:pt x="480" y="297"/>
                            <a:pt x="258" y="594"/>
                          </a:cubicBezTo>
                          <a:cubicBezTo>
                            <a:pt x="0" y="929"/>
                            <a:pt x="52" y="1160"/>
                            <a:pt x="155" y="1495"/>
                          </a:cubicBezTo>
                          <a:cubicBezTo>
                            <a:pt x="489" y="1495"/>
                            <a:pt x="747" y="1495"/>
                            <a:pt x="978" y="1160"/>
                          </a:cubicBezTo>
                          <a:cubicBezTo>
                            <a:pt x="1236" y="851"/>
                            <a:pt x="1390" y="337"/>
                            <a:pt x="1287" y="2"/>
                          </a:cubicBezTo>
                          <a:cubicBezTo>
                            <a:pt x="1274" y="1"/>
                            <a:pt x="1261" y="1"/>
                            <a:pt x="124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81" name="Google Shape;21481;p57"/>
                    <p:cNvSpPr/>
                    <p:nvPr/>
                  </p:nvSpPr>
                  <p:spPr>
                    <a:xfrm>
                      <a:off x="2891874" y="3532149"/>
                      <a:ext cx="46149" cy="22333"/>
                    </a:xfrm>
                    <a:custGeom>
                      <a:rect b="b" l="l" r="r" t="t"/>
                      <a:pathLst>
                        <a:path extrusionOk="0" h="648" w="1339">
                          <a:moveTo>
                            <a:pt x="472" y="0"/>
                          </a:moveTo>
                          <a:cubicBezTo>
                            <a:pt x="240" y="0"/>
                            <a:pt x="141" y="124"/>
                            <a:pt x="0" y="313"/>
                          </a:cubicBezTo>
                          <a:cubicBezTo>
                            <a:pt x="129" y="493"/>
                            <a:pt x="258" y="647"/>
                            <a:pt x="515" y="647"/>
                          </a:cubicBezTo>
                          <a:cubicBezTo>
                            <a:pt x="798" y="647"/>
                            <a:pt x="1184" y="544"/>
                            <a:pt x="1339" y="338"/>
                          </a:cubicBezTo>
                          <a:cubicBezTo>
                            <a:pt x="1184" y="158"/>
                            <a:pt x="824" y="4"/>
                            <a:pt x="541" y="4"/>
                          </a:cubicBezTo>
                          <a:cubicBezTo>
                            <a:pt x="517" y="2"/>
                            <a:pt x="494" y="0"/>
                            <a:pt x="4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82" name="Google Shape;21482;p57"/>
                    <p:cNvSpPr/>
                    <p:nvPr/>
                  </p:nvSpPr>
                  <p:spPr>
                    <a:xfrm>
                      <a:off x="2929992" y="3650984"/>
                      <a:ext cx="44391" cy="24091"/>
                    </a:xfrm>
                    <a:custGeom>
                      <a:rect b="b" l="l" r="r" t="t"/>
                      <a:pathLst>
                        <a:path extrusionOk="0" h="699" w="1288">
                          <a:moveTo>
                            <a:pt x="431" y="0"/>
                          </a:moveTo>
                          <a:cubicBezTo>
                            <a:pt x="275" y="0"/>
                            <a:pt x="152" y="72"/>
                            <a:pt x="1" y="185"/>
                          </a:cubicBezTo>
                          <a:cubicBezTo>
                            <a:pt x="78" y="416"/>
                            <a:pt x="155" y="571"/>
                            <a:pt x="439" y="648"/>
                          </a:cubicBezTo>
                          <a:cubicBezTo>
                            <a:pt x="545" y="680"/>
                            <a:pt x="674" y="699"/>
                            <a:pt x="803" y="699"/>
                          </a:cubicBezTo>
                          <a:cubicBezTo>
                            <a:pt x="985" y="699"/>
                            <a:pt x="1167" y="661"/>
                            <a:pt x="1288" y="571"/>
                          </a:cubicBezTo>
                          <a:cubicBezTo>
                            <a:pt x="1211" y="339"/>
                            <a:pt x="902" y="108"/>
                            <a:pt x="619" y="30"/>
                          </a:cubicBezTo>
                          <a:cubicBezTo>
                            <a:pt x="550" y="10"/>
                            <a:pt x="488" y="0"/>
                            <a:pt x="4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83" name="Google Shape;21483;p57"/>
                    <p:cNvSpPr/>
                    <p:nvPr/>
                  </p:nvSpPr>
                  <p:spPr>
                    <a:xfrm>
                      <a:off x="2914931" y="3564960"/>
                      <a:ext cx="30191" cy="15234"/>
                    </a:xfrm>
                    <a:custGeom>
                      <a:rect b="b" l="l" r="r" t="t"/>
                      <a:pathLst>
                        <a:path extrusionOk="0" h="442" w="876">
                          <a:moveTo>
                            <a:pt x="307" y="0"/>
                          </a:moveTo>
                          <a:cubicBezTo>
                            <a:pt x="164" y="0"/>
                            <a:pt x="92" y="92"/>
                            <a:pt x="0" y="184"/>
                          </a:cubicBezTo>
                          <a:cubicBezTo>
                            <a:pt x="78" y="339"/>
                            <a:pt x="155" y="416"/>
                            <a:pt x="335" y="442"/>
                          </a:cubicBezTo>
                          <a:cubicBezTo>
                            <a:pt x="515" y="442"/>
                            <a:pt x="773" y="390"/>
                            <a:pt x="876" y="261"/>
                          </a:cubicBezTo>
                          <a:cubicBezTo>
                            <a:pt x="798" y="107"/>
                            <a:pt x="541" y="4"/>
                            <a:pt x="361" y="4"/>
                          </a:cubicBezTo>
                          <a:cubicBezTo>
                            <a:pt x="342" y="1"/>
                            <a:pt x="324" y="0"/>
                            <a:pt x="30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84" name="Google Shape;21484;p57"/>
                    <p:cNvSpPr/>
                    <p:nvPr/>
                  </p:nvSpPr>
                  <p:spPr>
                    <a:xfrm>
                      <a:off x="2927338" y="3619035"/>
                      <a:ext cx="23988" cy="21162"/>
                    </a:xfrm>
                    <a:custGeom>
                      <a:rect b="b" l="l" r="r" t="t"/>
                      <a:pathLst>
                        <a:path extrusionOk="0" h="614" w="696">
                          <a:moveTo>
                            <a:pt x="631" y="0"/>
                          </a:moveTo>
                          <a:cubicBezTo>
                            <a:pt x="477" y="0"/>
                            <a:pt x="267" y="73"/>
                            <a:pt x="155" y="185"/>
                          </a:cubicBezTo>
                          <a:cubicBezTo>
                            <a:pt x="1" y="314"/>
                            <a:pt x="1" y="417"/>
                            <a:pt x="1" y="571"/>
                          </a:cubicBezTo>
                          <a:cubicBezTo>
                            <a:pt x="72" y="595"/>
                            <a:pt x="138" y="613"/>
                            <a:pt x="201" y="613"/>
                          </a:cubicBezTo>
                          <a:cubicBezTo>
                            <a:pt x="274" y="613"/>
                            <a:pt x="343" y="589"/>
                            <a:pt x="413" y="520"/>
                          </a:cubicBezTo>
                          <a:cubicBezTo>
                            <a:pt x="567" y="417"/>
                            <a:pt x="696" y="185"/>
                            <a:pt x="696" y="5"/>
                          </a:cubicBezTo>
                          <a:cubicBezTo>
                            <a:pt x="676" y="2"/>
                            <a:pt x="654" y="0"/>
                            <a:pt x="6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85" name="Google Shape;21485;p57"/>
                    <p:cNvSpPr/>
                    <p:nvPr/>
                  </p:nvSpPr>
                  <p:spPr>
                    <a:xfrm>
                      <a:off x="2273575" y="3401873"/>
                      <a:ext cx="36395" cy="63898"/>
                    </a:xfrm>
                    <a:custGeom>
                      <a:rect b="b" l="l" r="r" t="t"/>
                      <a:pathLst>
                        <a:path extrusionOk="0" h="1854" w="1056">
                          <a:moveTo>
                            <a:pt x="335" y="0"/>
                          </a:moveTo>
                          <a:cubicBezTo>
                            <a:pt x="78" y="232"/>
                            <a:pt x="0" y="798"/>
                            <a:pt x="78" y="1184"/>
                          </a:cubicBezTo>
                          <a:cubicBezTo>
                            <a:pt x="155" y="1570"/>
                            <a:pt x="361" y="1699"/>
                            <a:pt x="670" y="1853"/>
                          </a:cubicBezTo>
                          <a:cubicBezTo>
                            <a:pt x="901" y="1596"/>
                            <a:pt x="1056" y="1416"/>
                            <a:pt x="978" y="1004"/>
                          </a:cubicBezTo>
                          <a:cubicBezTo>
                            <a:pt x="901" y="618"/>
                            <a:pt x="644" y="155"/>
                            <a:pt x="33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86" name="Google Shape;21486;p57"/>
                    <p:cNvSpPr/>
                    <p:nvPr/>
                  </p:nvSpPr>
                  <p:spPr>
                    <a:xfrm>
                      <a:off x="2299286" y="3433718"/>
                      <a:ext cx="34637" cy="33914"/>
                    </a:xfrm>
                    <a:custGeom>
                      <a:rect b="b" l="l" r="r" t="t"/>
                      <a:pathLst>
                        <a:path extrusionOk="0" h="984" w="1005">
                          <a:moveTo>
                            <a:pt x="928" y="0"/>
                          </a:moveTo>
                          <a:cubicBezTo>
                            <a:pt x="679" y="0"/>
                            <a:pt x="374" y="170"/>
                            <a:pt x="181" y="363"/>
                          </a:cubicBezTo>
                          <a:cubicBezTo>
                            <a:pt x="1" y="543"/>
                            <a:pt x="1" y="723"/>
                            <a:pt x="52" y="955"/>
                          </a:cubicBezTo>
                          <a:cubicBezTo>
                            <a:pt x="129" y="972"/>
                            <a:pt x="201" y="984"/>
                            <a:pt x="269" y="984"/>
                          </a:cubicBezTo>
                          <a:cubicBezTo>
                            <a:pt x="404" y="984"/>
                            <a:pt x="524" y="938"/>
                            <a:pt x="644" y="801"/>
                          </a:cubicBezTo>
                          <a:cubicBezTo>
                            <a:pt x="850" y="595"/>
                            <a:pt x="1005" y="234"/>
                            <a:pt x="979" y="3"/>
                          </a:cubicBezTo>
                          <a:cubicBezTo>
                            <a:pt x="962" y="1"/>
                            <a:pt x="945" y="0"/>
                            <a:pt x="92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87" name="Google Shape;21487;p57"/>
                    <p:cNvSpPr/>
                    <p:nvPr/>
                  </p:nvSpPr>
                  <p:spPr>
                    <a:xfrm>
                      <a:off x="2335681" y="3439267"/>
                      <a:ext cx="39049" cy="28089"/>
                    </a:xfrm>
                    <a:custGeom>
                      <a:rect b="b" l="l" r="r" t="t"/>
                      <a:pathLst>
                        <a:path extrusionOk="0" h="815" w="1133">
                          <a:moveTo>
                            <a:pt x="896" y="1"/>
                          </a:moveTo>
                          <a:cubicBezTo>
                            <a:pt x="700" y="1"/>
                            <a:pt x="468" y="70"/>
                            <a:pt x="309" y="176"/>
                          </a:cubicBezTo>
                          <a:cubicBezTo>
                            <a:pt x="52" y="305"/>
                            <a:pt x="26" y="485"/>
                            <a:pt x="0" y="717"/>
                          </a:cubicBezTo>
                          <a:cubicBezTo>
                            <a:pt x="127" y="773"/>
                            <a:pt x="231" y="814"/>
                            <a:pt x="341" y="814"/>
                          </a:cubicBezTo>
                          <a:cubicBezTo>
                            <a:pt x="432" y="814"/>
                            <a:pt x="527" y="787"/>
                            <a:pt x="644" y="717"/>
                          </a:cubicBezTo>
                          <a:cubicBezTo>
                            <a:pt x="875" y="588"/>
                            <a:pt x="1133" y="279"/>
                            <a:pt x="1133" y="48"/>
                          </a:cubicBezTo>
                          <a:cubicBezTo>
                            <a:pt x="1068" y="15"/>
                            <a:pt x="986" y="1"/>
                            <a:pt x="89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88" name="Google Shape;21488;p57"/>
                    <p:cNvSpPr/>
                    <p:nvPr/>
                  </p:nvSpPr>
                  <p:spPr>
                    <a:xfrm>
                      <a:off x="2341885" y="3410317"/>
                      <a:ext cx="23988" cy="22195"/>
                    </a:xfrm>
                    <a:custGeom>
                      <a:rect b="b" l="l" r="r" t="t"/>
                      <a:pathLst>
                        <a:path extrusionOk="0" h="644" w="696">
                          <a:moveTo>
                            <a:pt x="593" y="1"/>
                          </a:moveTo>
                          <a:cubicBezTo>
                            <a:pt x="445" y="1"/>
                            <a:pt x="259" y="110"/>
                            <a:pt x="129" y="218"/>
                          </a:cubicBezTo>
                          <a:cubicBezTo>
                            <a:pt x="0" y="347"/>
                            <a:pt x="0" y="450"/>
                            <a:pt x="26" y="630"/>
                          </a:cubicBezTo>
                          <a:cubicBezTo>
                            <a:pt x="74" y="638"/>
                            <a:pt x="119" y="644"/>
                            <a:pt x="163" y="644"/>
                          </a:cubicBezTo>
                          <a:cubicBezTo>
                            <a:pt x="260" y="644"/>
                            <a:pt x="349" y="616"/>
                            <a:pt x="438" y="527"/>
                          </a:cubicBezTo>
                          <a:cubicBezTo>
                            <a:pt x="592" y="399"/>
                            <a:pt x="695" y="167"/>
                            <a:pt x="669" y="13"/>
                          </a:cubicBezTo>
                          <a:cubicBezTo>
                            <a:pt x="646" y="5"/>
                            <a:pt x="620" y="1"/>
                            <a:pt x="59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89" name="Google Shape;21489;p57"/>
                    <p:cNvSpPr/>
                    <p:nvPr/>
                  </p:nvSpPr>
                  <p:spPr>
                    <a:xfrm>
                      <a:off x="2303732" y="3378781"/>
                      <a:ext cx="15992" cy="31087"/>
                    </a:xfrm>
                    <a:custGeom>
                      <a:rect b="b" l="l" r="r" t="t"/>
                      <a:pathLst>
                        <a:path extrusionOk="0" h="902" w="464">
                          <a:moveTo>
                            <a:pt x="258" y="1"/>
                          </a:moveTo>
                          <a:cubicBezTo>
                            <a:pt x="103" y="104"/>
                            <a:pt x="26" y="336"/>
                            <a:pt x="0" y="541"/>
                          </a:cubicBezTo>
                          <a:cubicBezTo>
                            <a:pt x="0" y="722"/>
                            <a:pt x="78" y="799"/>
                            <a:pt x="206" y="902"/>
                          </a:cubicBezTo>
                          <a:cubicBezTo>
                            <a:pt x="335" y="825"/>
                            <a:pt x="438" y="747"/>
                            <a:pt x="438" y="541"/>
                          </a:cubicBezTo>
                          <a:cubicBezTo>
                            <a:pt x="464" y="361"/>
                            <a:pt x="387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0" name="Google Shape;21490;p57"/>
                    <p:cNvSpPr/>
                    <p:nvPr/>
                  </p:nvSpPr>
                  <p:spPr>
                    <a:xfrm>
                      <a:off x="2714449" y="3439991"/>
                      <a:ext cx="30191" cy="48837"/>
                    </a:xfrm>
                    <a:custGeom>
                      <a:rect b="b" l="l" r="r" t="t"/>
                      <a:pathLst>
                        <a:path extrusionOk="0" h="1417" w="876">
                          <a:moveTo>
                            <a:pt x="206" y="1"/>
                          </a:moveTo>
                          <a:cubicBezTo>
                            <a:pt x="52" y="207"/>
                            <a:pt x="0" y="644"/>
                            <a:pt x="103" y="927"/>
                          </a:cubicBezTo>
                          <a:cubicBezTo>
                            <a:pt x="181" y="1236"/>
                            <a:pt x="361" y="1339"/>
                            <a:pt x="618" y="1417"/>
                          </a:cubicBezTo>
                          <a:cubicBezTo>
                            <a:pt x="773" y="1211"/>
                            <a:pt x="876" y="1056"/>
                            <a:pt x="798" y="747"/>
                          </a:cubicBezTo>
                          <a:cubicBezTo>
                            <a:pt x="721" y="438"/>
                            <a:pt x="464" y="78"/>
                            <a:pt x="20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1" name="Google Shape;21491;p57"/>
                    <p:cNvSpPr/>
                    <p:nvPr/>
                  </p:nvSpPr>
                  <p:spPr>
                    <a:xfrm>
                      <a:off x="2736610" y="3461290"/>
                      <a:ext cx="26676" cy="28434"/>
                    </a:xfrm>
                    <a:custGeom>
                      <a:rect b="b" l="l" r="r" t="t"/>
                      <a:pathLst>
                        <a:path extrusionOk="0" h="825" w="774">
                          <a:moveTo>
                            <a:pt x="722" y="1"/>
                          </a:moveTo>
                          <a:cubicBezTo>
                            <a:pt x="541" y="1"/>
                            <a:pt x="258" y="155"/>
                            <a:pt x="130" y="335"/>
                          </a:cubicBezTo>
                          <a:cubicBezTo>
                            <a:pt x="1" y="515"/>
                            <a:pt x="27" y="644"/>
                            <a:pt x="52" y="824"/>
                          </a:cubicBezTo>
                          <a:cubicBezTo>
                            <a:pt x="258" y="824"/>
                            <a:pt x="387" y="824"/>
                            <a:pt x="541" y="670"/>
                          </a:cubicBezTo>
                          <a:cubicBezTo>
                            <a:pt x="670" y="490"/>
                            <a:pt x="773" y="181"/>
                            <a:pt x="7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2" name="Google Shape;21492;p57"/>
                    <p:cNvSpPr/>
                    <p:nvPr/>
                  </p:nvSpPr>
                  <p:spPr>
                    <a:xfrm>
                      <a:off x="2688739" y="3463944"/>
                      <a:ext cx="27503" cy="27951"/>
                    </a:xfrm>
                    <a:custGeom>
                      <a:rect b="b" l="l" r="r" t="t"/>
                      <a:pathLst>
                        <a:path extrusionOk="0" h="811" w="798">
                          <a:moveTo>
                            <a:pt x="52" y="1"/>
                          </a:moveTo>
                          <a:cubicBezTo>
                            <a:pt x="0" y="181"/>
                            <a:pt x="103" y="490"/>
                            <a:pt x="257" y="644"/>
                          </a:cubicBezTo>
                          <a:cubicBezTo>
                            <a:pt x="370" y="775"/>
                            <a:pt x="468" y="811"/>
                            <a:pt x="582" y="811"/>
                          </a:cubicBezTo>
                          <a:cubicBezTo>
                            <a:pt x="626" y="811"/>
                            <a:pt x="671" y="806"/>
                            <a:pt x="721" y="799"/>
                          </a:cubicBezTo>
                          <a:cubicBezTo>
                            <a:pt x="772" y="619"/>
                            <a:pt x="798" y="464"/>
                            <a:pt x="644" y="310"/>
                          </a:cubicBezTo>
                          <a:cubicBezTo>
                            <a:pt x="515" y="130"/>
                            <a:pt x="232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3" name="Google Shape;21493;p57"/>
                    <p:cNvSpPr/>
                    <p:nvPr/>
                  </p:nvSpPr>
                  <p:spPr>
                    <a:xfrm>
                      <a:off x="2740160" y="3420484"/>
                      <a:ext cx="19576" cy="35533"/>
                    </a:xfrm>
                    <a:custGeom>
                      <a:rect b="b" l="l" r="r" t="t"/>
                      <a:pathLst>
                        <a:path extrusionOk="0" h="1031" w="568">
                          <a:moveTo>
                            <a:pt x="361" y="1"/>
                          </a:moveTo>
                          <a:cubicBezTo>
                            <a:pt x="181" y="78"/>
                            <a:pt x="52" y="361"/>
                            <a:pt x="27" y="593"/>
                          </a:cubicBezTo>
                          <a:cubicBezTo>
                            <a:pt x="1" y="799"/>
                            <a:pt x="104" y="901"/>
                            <a:pt x="233" y="1030"/>
                          </a:cubicBezTo>
                          <a:cubicBezTo>
                            <a:pt x="413" y="953"/>
                            <a:pt x="516" y="876"/>
                            <a:pt x="541" y="644"/>
                          </a:cubicBezTo>
                          <a:cubicBezTo>
                            <a:pt x="567" y="412"/>
                            <a:pt x="490" y="129"/>
                            <a:pt x="36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4" name="Google Shape;21494;p57"/>
                    <p:cNvSpPr/>
                    <p:nvPr/>
                  </p:nvSpPr>
                  <p:spPr>
                    <a:xfrm>
                      <a:off x="2778313" y="3447986"/>
                      <a:ext cx="24884" cy="31984"/>
                    </a:xfrm>
                    <a:custGeom>
                      <a:rect b="b" l="l" r="r" t="t"/>
                      <a:pathLst>
                        <a:path extrusionOk="0" h="928" w="722">
                          <a:moveTo>
                            <a:pt x="618" y="1"/>
                          </a:moveTo>
                          <a:cubicBezTo>
                            <a:pt x="438" y="26"/>
                            <a:pt x="207" y="232"/>
                            <a:pt x="104" y="438"/>
                          </a:cubicBezTo>
                          <a:cubicBezTo>
                            <a:pt x="1" y="644"/>
                            <a:pt x="52" y="773"/>
                            <a:pt x="155" y="927"/>
                          </a:cubicBezTo>
                          <a:cubicBezTo>
                            <a:pt x="335" y="901"/>
                            <a:pt x="464" y="876"/>
                            <a:pt x="567" y="670"/>
                          </a:cubicBezTo>
                          <a:cubicBezTo>
                            <a:pt x="670" y="490"/>
                            <a:pt x="721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5" name="Google Shape;21495;p57"/>
                    <p:cNvSpPr/>
                    <p:nvPr/>
                  </p:nvSpPr>
                  <p:spPr>
                    <a:xfrm>
                      <a:off x="1033428" y="3443540"/>
                      <a:ext cx="36430" cy="53283"/>
                    </a:xfrm>
                    <a:custGeom>
                      <a:rect b="b" l="l" r="r" t="t"/>
                      <a:pathLst>
                        <a:path extrusionOk="0" h="1546" w="1057">
                          <a:moveTo>
                            <a:pt x="181" y="1"/>
                          </a:moveTo>
                          <a:cubicBezTo>
                            <a:pt x="1" y="258"/>
                            <a:pt x="27" y="747"/>
                            <a:pt x="155" y="1082"/>
                          </a:cubicBezTo>
                          <a:cubicBezTo>
                            <a:pt x="284" y="1391"/>
                            <a:pt x="490" y="1468"/>
                            <a:pt x="799" y="1545"/>
                          </a:cubicBezTo>
                          <a:cubicBezTo>
                            <a:pt x="953" y="1288"/>
                            <a:pt x="1056" y="1082"/>
                            <a:pt x="902" y="773"/>
                          </a:cubicBezTo>
                          <a:cubicBezTo>
                            <a:pt x="773" y="438"/>
                            <a:pt x="464" y="78"/>
                            <a:pt x="18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6" name="Google Shape;21496;p57"/>
                    <p:cNvSpPr/>
                    <p:nvPr/>
                  </p:nvSpPr>
                  <p:spPr>
                    <a:xfrm>
                      <a:off x="1060034" y="3463082"/>
                      <a:ext cx="28434" cy="33741"/>
                    </a:xfrm>
                    <a:custGeom>
                      <a:rect b="b" l="l" r="r" t="t"/>
                      <a:pathLst>
                        <a:path extrusionOk="0" h="979" w="825">
                          <a:moveTo>
                            <a:pt x="747" y="0"/>
                          </a:moveTo>
                          <a:cubicBezTo>
                            <a:pt x="541" y="0"/>
                            <a:pt x="284" y="232"/>
                            <a:pt x="130" y="438"/>
                          </a:cubicBezTo>
                          <a:cubicBezTo>
                            <a:pt x="1" y="644"/>
                            <a:pt x="52" y="798"/>
                            <a:pt x="130" y="978"/>
                          </a:cubicBezTo>
                          <a:cubicBezTo>
                            <a:pt x="336" y="978"/>
                            <a:pt x="490" y="952"/>
                            <a:pt x="619" y="747"/>
                          </a:cubicBezTo>
                          <a:cubicBezTo>
                            <a:pt x="747" y="541"/>
                            <a:pt x="825" y="206"/>
                            <a:pt x="7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7" name="Google Shape;21497;p57"/>
                    <p:cNvSpPr/>
                    <p:nvPr/>
                  </p:nvSpPr>
                  <p:spPr>
                    <a:xfrm>
                      <a:off x="1013921" y="3463564"/>
                      <a:ext cx="31087" cy="28330"/>
                    </a:xfrm>
                    <a:custGeom>
                      <a:rect b="b" l="l" r="r" t="t"/>
                      <a:pathLst>
                        <a:path extrusionOk="0" h="822" w="902">
                          <a:moveTo>
                            <a:pt x="126" y="0"/>
                          </a:moveTo>
                          <a:cubicBezTo>
                            <a:pt x="91" y="0"/>
                            <a:pt x="57" y="4"/>
                            <a:pt x="26" y="12"/>
                          </a:cubicBezTo>
                          <a:cubicBezTo>
                            <a:pt x="1" y="218"/>
                            <a:pt x="155" y="527"/>
                            <a:pt x="335" y="681"/>
                          </a:cubicBezTo>
                          <a:cubicBezTo>
                            <a:pt x="441" y="787"/>
                            <a:pt x="539" y="822"/>
                            <a:pt x="643" y="822"/>
                          </a:cubicBezTo>
                          <a:cubicBezTo>
                            <a:pt x="715" y="822"/>
                            <a:pt x="791" y="805"/>
                            <a:pt x="876" y="784"/>
                          </a:cubicBezTo>
                          <a:cubicBezTo>
                            <a:pt x="901" y="578"/>
                            <a:pt x="901" y="424"/>
                            <a:pt x="721" y="269"/>
                          </a:cubicBezTo>
                          <a:cubicBezTo>
                            <a:pt x="568" y="116"/>
                            <a:pt x="323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8" name="Google Shape;21498;p57"/>
                    <p:cNvSpPr/>
                    <p:nvPr/>
                  </p:nvSpPr>
                  <p:spPr>
                    <a:xfrm>
                      <a:off x="1060931" y="3418726"/>
                      <a:ext cx="19542" cy="39945"/>
                    </a:xfrm>
                    <a:custGeom>
                      <a:rect b="b" l="l" r="r" t="t"/>
                      <a:pathLst>
                        <a:path extrusionOk="0" h="1159" w="567">
                          <a:moveTo>
                            <a:pt x="284" y="0"/>
                          </a:moveTo>
                          <a:cubicBezTo>
                            <a:pt x="104" y="103"/>
                            <a:pt x="1" y="438"/>
                            <a:pt x="1" y="695"/>
                          </a:cubicBezTo>
                          <a:cubicBezTo>
                            <a:pt x="1" y="927"/>
                            <a:pt x="129" y="1030"/>
                            <a:pt x="284" y="1158"/>
                          </a:cubicBezTo>
                          <a:cubicBezTo>
                            <a:pt x="464" y="1030"/>
                            <a:pt x="567" y="927"/>
                            <a:pt x="567" y="695"/>
                          </a:cubicBezTo>
                          <a:cubicBezTo>
                            <a:pt x="567" y="438"/>
                            <a:pt x="464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99" name="Google Shape;21499;p57"/>
                    <p:cNvSpPr/>
                    <p:nvPr/>
                  </p:nvSpPr>
                  <p:spPr>
                    <a:xfrm>
                      <a:off x="733618" y="3434683"/>
                      <a:ext cx="36395" cy="52387"/>
                    </a:xfrm>
                    <a:custGeom>
                      <a:rect b="b" l="l" r="r" t="t"/>
                      <a:pathLst>
                        <a:path extrusionOk="0" h="1520" w="1056">
                          <a:moveTo>
                            <a:pt x="875" y="0"/>
                          </a:moveTo>
                          <a:cubicBezTo>
                            <a:pt x="592" y="52"/>
                            <a:pt x="258" y="438"/>
                            <a:pt x="129" y="747"/>
                          </a:cubicBezTo>
                          <a:cubicBezTo>
                            <a:pt x="0" y="1081"/>
                            <a:pt x="103" y="1262"/>
                            <a:pt x="258" y="1519"/>
                          </a:cubicBezTo>
                          <a:cubicBezTo>
                            <a:pt x="566" y="1468"/>
                            <a:pt x="772" y="1390"/>
                            <a:pt x="901" y="1056"/>
                          </a:cubicBezTo>
                          <a:cubicBezTo>
                            <a:pt x="1030" y="747"/>
                            <a:pt x="1055" y="258"/>
                            <a:pt x="87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0" name="Google Shape;21500;p57"/>
                    <p:cNvSpPr/>
                    <p:nvPr/>
                  </p:nvSpPr>
                  <p:spPr>
                    <a:xfrm>
                      <a:off x="765533" y="3457740"/>
                      <a:ext cx="29330" cy="31984"/>
                    </a:xfrm>
                    <a:custGeom>
                      <a:rect b="b" l="l" r="r" t="t"/>
                      <a:pathLst>
                        <a:path extrusionOk="0" h="928" w="851">
                          <a:moveTo>
                            <a:pt x="799" y="1"/>
                          </a:moveTo>
                          <a:cubicBezTo>
                            <a:pt x="567" y="1"/>
                            <a:pt x="284" y="181"/>
                            <a:pt x="155" y="387"/>
                          </a:cubicBezTo>
                          <a:cubicBezTo>
                            <a:pt x="1" y="593"/>
                            <a:pt x="26" y="747"/>
                            <a:pt x="104" y="927"/>
                          </a:cubicBezTo>
                          <a:cubicBezTo>
                            <a:pt x="310" y="927"/>
                            <a:pt x="464" y="927"/>
                            <a:pt x="618" y="721"/>
                          </a:cubicBezTo>
                          <a:cubicBezTo>
                            <a:pt x="747" y="515"/>
                            <a:pt x="850" y="181"/>
                            <a:pt x="79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1" name="Google Shape;21501;p57"/>
                    <p:cNvSpPr/>
                    <p:nvPr/>
                  </p:nvSpPr>
                  <p:spPr>
                    <a:xfrm>
                      <a:off x="708769" y="3450640"/>
                      <a:ext cx="21334" cy="39945"/>
                    </a:xfrm>
                    <a:custGeom>
                      <a:rect b="b" l="l" r="r" t="t"/>
                      <a:pathLst>
                        <a:path extrusionOk="0" h="1159" w="619">
                          <a:moveTo>
                            <a:pt x="258" y="1"/>
                          </a:moveTo>
                          <a:cubicBezTo>
                            <a:pt x="103" y="129"/>
                            <a:pt x="0" y="464"/>
                            <a:pt x="26" y="696"/>
                          </a:cubicBezTo>
                          <a:cubicBezTo>
                            <a:pt x="26" y="953"/>
                            <a:pt x="155" y="1056"/>
                            <a:pt x="335" y="1159"/>
                          </a:cubicBezTo>
                          <a:cubicBezTo>
                            <a:pt x="515" y="1030"/>
                            <a:pt x="618" y="927"/>
                            <a:pt x="592" y="670"/>
                          </a:cubicBezTo>
                          <a:cubicBezTo>
                            <a:pt x="592" y="413"/>
                            <a:pt x="438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2" name="Google Shape;21502;p57"/>
                    <p:cNvSpPr/>
                    <p:nvPr/>
                  </p:nvSpPr>
                  <p:spPr>
                    <a:xfrm>
                      <a:off x="835634" y="3459187"/>
                      <a:ext cx="31053" cy="29778"/>
                    </a:xfrm>
                    <a:custGeom>
                      <a:rect b="b" l="l" r="r" t="t"/>
                      <a:pathLst>
                        <a:path extrusionOk="0" h="864" w="901">
                          <a:moveTo>
                            <a:pt x="779" y="0"/>
                          </a:moveTo>
                          <a:cubicBezTo>
                            <a:pt x="564" y="0"/>
                            <a:pt x="314" y="137"/>
                            <a:pt x="180" y="293"/>
                          </a:cubicBezTo>
                          <a:cubicBezTo>
                            <a:pt x="0" y="473"/>
                            <a:pt x="26" y="628"/>
                            <a:pt x="52" y="834"/>
                          </a:cubicBezTo>
                          <a:cubicBezTo>
                            <a:pt x="123" y="852"/>
                            <a:pt x="189" y="863"/>
                            <a:pt x="251" y="863"/>
                          </a:cubicBezTo>
                          <a:cubicBezTo>
                            <a:pt x="368" y="863"/>
                            <a:pt x="475" y="822"/>
                            <a:pt x="592" y="705"/>
                          </a:cubicBezTo>
                          <a:cubicBezTo>
                            <a:pt x="772" y="525"/>
                            <a:pt x="901" y="216"/>
                            <a:pt x="875" y="10"/>
                          </a:cubicBezTo>
                          <a:cubicBezTo>
                            <a:pt x="844" y="3"/>
                            <a:pt x="812" y="0"/>
                            <a:pt x="77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3" name="Google Shape;21503;p57"/>
                    <p:cNvSpPr/>
                    <p:nvPr/>
                  </p:nvSpPr>
                  <p:spPr>
                    <a:xfrm>
                      <a:off x="410717" y="3439991"/>
                      <a:ext cx="203171" cy="203206"/>
                    </a:xfrm>
                    <a:custGeom>
                      <a:rect b="b" l="l" r="r" t="t"/>
                      <a:pathLst>
                        <a:path extrusionOk="0" h="5896" w="5895">
                          <a:moveTo>
                            <a:pt x="2935" y="1"/>
                          </a:moveTo>
                          <a:cubicBezTo>
                            <a:pt x="1313" y="1"/>
                            <a:pt x="0" y="1314"/>
                            <a:pt x="0" y="2961"/>
                          </a:cubicBezTo>
                          <a:cubicBezTo>
                            <a:pt x="0" y="4582"/>
                            <a:pt x="1313" y="5895"/>
                            <a:pt x="2935" y="5895"/>
                          </a:cubicBezTo>
                          <a:cubicBezTo>
                            <a:pt x="4582" y="5895"/>
                            <a:pt x="5894" y="4582"/>
                            <a:pt x="5894" y="2961"/>
                          </a:cubicBezTo>
                          <a:cubicBezTo>
                            <a:pt x="5894" y="1314"/>
                            <a:pt x="4582" y="1"/>
                            <a:pt x="293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4" name="Google Shape;21504;p57"/>
                    <p:cNvSpPr/>
                    <p:nvPr/>
                  </p:nvSpPr>
                  <p:spPr>
                    <a:xfrm>
                      <a:off x="385868" y="3455982"/>
                      <a:ext cx="120696" cy="120662"/>
                    </a:xfrm>
                    <a:custGeom>
                      <a:rect b="b" l="l" r="r" t="t"/>
                      <a:pathLst>
                        <a:path extrusionOk="0" h="3501" w="3502">
                          <a:moveTo>
                            <a:pt x="1751" y="0"/>
                          </a:moveTo>
                          <a:cubicBezTo>
                            <a:pt x="799" y="0"/>
                            <a:pt x="1" y="798"/>
                            <a:pt x="1" y="1750"/>
                          </a:cubicBezTo>
                          <a:cubicBezTo>
                            <a:pt x="1" y="2728"/>
                            <a:pt x="799" y="3501"/>
                            <a:pt x="1751" y="3501"/>
                          </a:cubicBezTo>
                          <a:cubicBezTo>
                            <a:pt x="2729" y="3501"/>
                            <a:pt x="3501" y="2728"/>
                            <a:pt x="3501" y="1750"/>
                          </a:cubicBezTo>
                          <a:cubicBezTo>
                            <a:pt x="3501" y="798"/>
                            <a:pt x="2729" y="0"/>
                            <a:pt x="175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5" name="Google Shape;21505;p57"/>
                    <p:cNvSpPr/>
                    <p:nvPr/>
                  </p:nvSpPr>
                  <p:spPr>
                    <a:xfrm>
                      <a:off x="1118590" y="3455086"/>
                      <a:ext cx="218267" cy="218267"/>
                    </a:xfrm>
                    <a:custGeom>
                      <a:rect b="b" l="l" r="r" t="t"/>
                      <a:pathLst>
                        <a:path extrusionOk="0" h="6333" w="6333">
                          <a:moveTo>
                            <a:pt x="3167" y="0"/>
                          </a:moveTo>
                          <a:cubicBezTo>
                            <a:pt x="1416" y="0"/>
                            <a:pt x="1" y="1416"/>
                            <a:pt x="1" y="3166"/>
                          </a:cubicBezTo>
                          <a:cubicBezTo>
                            <a:pt x="1" y="4917"/>
                            <a:pt x="1416" y="6332"/>
                            <a:pt x="3167" y="6332"/>
                          </a:cubicBezTo>
                          <a:cubicBezTo>
                            <a:pt x="4917" y="6332"/>
                            <a:pt x="6332" y="4917"/>
                            <a:pt x="6332" y="3166"/>
                          </a:cubicBezTo>
                          <a:cubicBezTo>
                            <a:pt x="6332" y="1416"/>
                            <a:pt x="4917" y="0"/>
                            <a:pt x="316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6" name="Google Shape;21506;p57"/>
                    <p:cNvSpPr/>
                    <p:nvPr/>
                  </p:nvSpPr>
                  <p:spPr>
                    <a:xfrm>
                      <a:off x="1276508" y="3475489"/>
                      <a:ext cx="113562" cy="114458"/>
                    </a:xfrm>
                    <a:custGeom>
                      <a:rect b="b" l="l" r="r" t="t"/>
                      <a:pathLst>
                        <a:path extrusionOk="0" h="3321" w="3295">
                          <a:moveTo>
                            <a:pt x="1647" y="0"/>
                          </a:moveTo>
                          <a:cubicBezTo>
                            <a:pt x="721" y="0"/>
                            <a:pt x="0" y="747"/>
                            <a:pt x="0" y="1673"/>
                          </a:cubicBezTo>
                          <a:cubicBezTo>
                            <a:pt x="0" y="2574"/>
                            <a:pt x="721" y="3321"/>
                            <a:pt x="1647" y="3321"/>
                          </a:cubicBezTo>
                          <a:cubicBezTo>
                            <a:pt x="2548" y="3321"/>
                            <a:pt x="3295" y="2574"/>
                            <a:pt x="3295" y="1673"/>
                          </a:cubicBezTo>
                          <a:cubicBezTo>
                            <a:pt x="3295" y="747"/>
                            <a:pt x="2548" y="0"/>
                            <a:pt x="16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7" name="Google Shape;21507;p57"/>
                    <p:cNvSpPr/>
                    <p:nvPr/>
                  </p:nvSpPr>
                  <p:spPr>
                    <a:xfrm>
                      <a:off x="1819398" y="3426687"/>
                      <a:ext cx="238636" cy="238670"/>
                    </a:xfrm>
                    <a:custGeom>
                      <a:rect b="b" l="l" r="r" t="t"/>
                      <a:pathLst>
                        <a:path extrusionOk="0" h="6925" w="6924">
                          <a:moveTo>
                            <a:pt x="3449" y="1"/>
                          </a:moveTo>
                          <a:cubicBezTo>
                            <a:pt x="1545" y="1"/>
                            <a:pt x="0" y="1545"/>
                            <a:pt x="0" y="3450"/>
                          </a:cubicBezTo>
                          <a:cubicBezTo>
                            <a:pt x="0" y="5380"/>
                            <a:pt x="1545" y="6924"/>
                            <a:pt x="3449" y="6924"/>
                          </a:cubicBezTo>
                          <a:cubicBezTo>
                            <a:pt x="5380" y="6924"/>
                            <a:pt x="6924" y="5380"/>
                            <a:pt x="6924" y="3450"/>
                          </a:cubicBezTo>
                          <a:cubicBezTo>
                            <a:pt x="6924" y="1545"/>
                            <a:pt x="5380" y="1"/>
                            <a:pt x="344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8" name="Google Shape;21508;p57"/>
                    <p:cNvSpPr/>
                    <p:nvPr/>
                  </p:nvSpPr>
                  <p:spPr>
                    <a:xfrm>
                      <a:off x="2005680" y="3453294"/>
                      <a:ext cx="63898" cy="63933"/>
                    </a:xfrm>
                    <a:custGeom>
                      <a:rect b="b" l="l" r="r" t="t"/>
                      <a:pathLst>
                        <a:path extrusionOk="0" h="1855" w="1854">
                          <a:moveTo>
                            <a:pt x="927" y="1"/>
                          </a:moveTo>
                          <a:cubicBezTo>
                            <a:pt x="412" y="1"/>
                            <a:pt x="0" y="413"/>
                            <a:pt x="0" y="928"/>
                          </a:cubicBezTo>
                          <a:cubicBezTo>
                            <a:pt x="0" y="1442"/>
                            <a:pt x="412" y="1854"/>
                            <a:pt x="927" y="1854"/>
                          </a:cubicBezTo>
                          <a:cubicBezTo>
                            <a:pt x="1442" y="1854"/>
                            <a:pt x="1854" y="1442"/>
                            <a:pt x="1854" y="928"/>
                          </a:cubicBezTo>
                          <a:cubicBezTo>
                            <a:pt x="1854" y="413"/>
                            <a:pt x="1442" y="1"/>
                            <a:pt x="92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09" name="Google Shape;21509;p57"/>
                    <p:cNvSpPr/>
                    <p:nvPr/>
                  </p:nvSpPr>
                  <p:spPr>
                    <a:xfrm>
                      <a:off x="1711178" y="3475489"/>
                      <a:ext cx="84301" cy="84301"/>
                    </a:xfrm>
                    <a:custGeom>
                      <a:rect b="b" l="l" r="r" t="t"/>
                      <a:pathLst>
                        <a:path extrusionOk="0" h="2446" w="2446">
                          <a:moveTo>
                            <a:pt x="1210" y="0"/>
                          </a:moveTo>
                          <a:cubicBezTo>
                            <a:pt x="541" y="0"/>
                            <a:pt x="0" y="567"/>
                            <a:pt x="0" y="1236"/>
                          </a:cubicBezTo>
                          <a:cubicBezTo>
                            <a:pt x="0" y="1905"/>
                            <a:pt x="541" y="2446"/>
                            <a:pt x="1210" y="2446"/>
                          </a:cubicBezTo>
                          <a:cubicBezTo>
                            <a:pt x="1879" y="2446"/>
                            <a:pt x="2445" y="1905"/>
                            <a:pt x="2445" y="1236"/>
                          </a:cubicBezTo>
                          <a:cubicBezTo>
                            <a:pt x="2445" y="567"/>
                            <a:pt x="1879" y="0"/>
                            <a:pt x="121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10" name="Google Shape;21510;p57"/>
                    <p:cNvSpPr/>
                    <p:nvPr/>
                  </p:nvSpPr>
                  <p:spPr>
                    <a:xfrm>
                      <a:off x="2552120" y="3431133"/>
                      <a:ext cx="115354" cy="115354"/>
                    </a:xfrm>
                    <a:custGeom>
                      <a:rect b="b" l="l" r="r" t="t"/>
                      <a:pathLst>
                        <a:path extrusionOk="0" h="3347" w="3347">
                          <a:moveTo>
                            <a:pt x="1673" y="0"/>
                          </a:moveTo>
                          <a:cubicBezTo>
                            <a:pt x="747" y="0"/>
                            <a:pt x="0" y="747"/>
                            <a:pt x="0" y="1674"/>
                          </a:cubicBezTo>
                          <a:cubicBezTo>
                            <a:pt x="0" y="2600"/>
                            <a:pt x="747" y="3347"/>
                            <a:pt x="1673" y="3347"/>
                          </a:cubicBezTo>
                          <a:cubicBezTo>
                            <a:pt x="2600" y="3347"/>
                            <a:pt x="3346" y="2600"/>
                            <a:pt x="3346" y="1674"/>
                          </a:cubicBezTo>
                          <a:cubicBezTo>
                            <a:pt x="3346" y="747"/>
                            <a:pt x="2600" y="0"/>
                            <a:pt x="1673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511" name="Google Shape;21511;p57"/>
                    <p:cNvSpPr/>
                    <p:nvPr/>
                  </p:nvSpPr>
                  <p:spPr>
                    <a:xfrm>
                      <a:off x="2487361" y="3443540"/>
                      <a:ext cx="53248" cy="53283"/>
                    </a:xfrm>
                    <a:custGeom>
                      <a:rect b="b" l="l" r="r" t="t"/>
                      <a:pathLst>
                        <a:path extrusionOk="0" h="1546" w="1545">
                          <a:moveTo>
                            <a:pt x="773" y="1"/>
                          </a:moveTo>
                          <a:cubicBezTo>
                            <a:pt x="361" y="1"/>
                            <a:pt x="0" y="335"/>
                            <a:pt x="0" y="773"/>
                          </a:cubicBezTo>
                          <a:cubicBezTo>
                            <a:pt x="0" y="1185"/>
                            <a:pt x="361" y="1545"/>
                            <a:pt x="773" y="1545"/>
                          </a:cubicBezTo>
                          <a:cubicBezTo>
                            <a:pt x="1210" y="1545"/>
                            <a:pt x="1545" y="1185"/>
                            <a:pt x="1545" y="773"/>
                          </a:cubicBezTo>
                          <a:cubicBezTo>
                            <a:pt x="1545" y="335"/>
                            <a:pt x="1210" y="1"/>
                            <a:pt x="77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21512" name="Google Shape;21512;p57"/>
                  <p:cNvSpPr/>
                  <p:nvPr/>
                </p:nvSpPr>
                <p:spPr>
                  <a:xfrm>
                    <a:off x="6602407" y="3479039"/>
                    <a:ext cx="98501" cy="200517"/>
                  </a:xfrm>
                  <a:custGeom>
                    <a:rect b="b" l="l" r="r" t="t"/>
                    <a:pathLst>
                      <a:path extrusionOk="0" h="5818" w="2858">
                        <a:moveTo>
                          <a:pt x="1442" y="0"/>
                        </a:moveTo>
                        <a:cubicBezTo>
                          <a:pt x="644" y="0"/>
                          <a:pt x="0" y="1313"/>
                          <a:pt x="0" y="2909"/>
                        </a:cubicBezTo>
                        <a:cubicBezTo>
                          <a:pt x="0" y="4505"/>
                          <a:pt x="644" y="5817"/>
                          <a:pt x="1442" y="5817"/>
                        </a:cubicBezTo>
                        <a:cubicBezTo>
                          <a:pt x="2214" y="5817"/>
                          <a:pt x="2857" y="4505"/>
                          <a:pt x="2857" y="2909"/>
                        </a:cubicBezTo>
                        <a:cubicBezTo>
                          <a:pt x="2857" y="1313"/>
                          <a:pt x="2214" y="0"/>
                          <a:pt x="144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13" name="Google Shape;21513;p57"/>
                  <p:cNvSpPr/>
                  <p:nvPr/>
                </p:nvSpPr>
                <p:spPr>
                  <a:xfrm>
                    <a:off x="6521690" y="3679520"/>
                    <a:ext cx="179218" cy="178322"/>
                  </a:xfrm>
                  <a:custGeom>
                    <a:rect b="b" l="l" r="r" t="t"/>
                    <a:pathLst>
                      <a:path extrusionOk="0" h="5174" w="5200">
                        <a:moveTo>
                          <a:pt x="2600" y="0"/>
                        </a:moveTo>
                        <a:cubicBezTo>
                          <a:pt x="1158" y="0"/>
                          <a:pt x="0" y="1159"/>
                          <a:pt x="0" y="2574"/>
                        </a:cubicBezTo>
                        <a:cubicBezTo>
                          <a:pt x="0" y="4016"/>
                          <a:pt x="1158" y="5174"/>
                          <a:pt x="2600" y="5174"/>
                        </a:cubicBezTo>
                        <a:cubicBezTo>
                          <a:pt x="4041" y="5174"/>
                          <a:pt x="5199" y="4016"/>
                          <a:pt x="5199" y="2574"/>
                        </a:cubicBezTo>
                        <a:cubicBezTo>
                          <a:pt x="5199" y="1159"/>
                          <a:pt x="4041" y="0"/>
                          <a:pt x="260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14" name="Google Shape;21514;p57"/>
                  <p:cNvSpPr/>
                  <p:nvPr/>
                </p:nvSpPr>
                <p:spPr>
                  <a:xfrm>
                    <a:off x="6689327" y="3760133"/>
                    <a:ext cx="50595" cy="24987"/>
                  </a:xfrm>
                  <a:custGeom>
                    <a:rect b="b" l="l" r="r" t="t"/>
                    <a:pathLst>
                      <a:path extrusionOk="0" h="725" w="1468">
                        <a:moveTo>
                          <a:pt x="528" y="1"/>
                        </a:moveTo>
                        <a:cubicBezTo>
                          <a:pt x="265" y="1"/>
                          <a:pt x="144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02" y="724"/>
                          <a:pt x="1313" y="595"/>
                          <a:pt x="1468" y="364"/>
                        </a:cubicBezTo>
                        <a:cubicBezTo>
                          <a:pt x="1313" y="158"/>
                          <a:pt x="902" y="4"/>
                          <a:pt x="593" y="4"/>
                        </a:cubicBezTo>
                        <a:cubicBezTo>
                          <a:pt x="570" y="2"/>
                          <a:pt x="548" y="1"/>
                          <a:pt x="52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15" name="Google Shape;21515;p57"/>
                  <p:cNvSpPr/>
                  <p:nvPr/>
                </p:nvSpPr>
                <p:spPr>
                  <a:xfrm>
                    <a:off x="6678677" y="3782398"/>
                    <a:ext cx="26641" cy="30226"/>
                  </a:xfrm>
                  <a:custGeom>
                    <a:rect b="b" l="l" r="r" t="t"/>
                    <a:pathLst>
                      <a:path extrusionOk="0" h="877" w="773">
                        <a:moveTo>
                          <a:pt x="104" y="1"/>
                        </a:moveTo>
                        <a:cubicBezTo>
                          <a:pt x="52" y="181"/>
                          <a:pt x="1" y="336"/>
                          <a:pt x="130" y="516"/>
                        </a:cubicBezTo>
                        <a:cubicBezTo>
                          <a:pt x="258" y="696"/>
                          <a:pt x="516" y="876"/>
                          <a:pt x="696" y="876"/>
                        </a:cubicBezTo>
                        <a:cubicBezTo>
                          <a:pt x="773" y="696"/>
                          <a:pt x="696" y="387"/>
                          <a:pt x="567" y="207"/>
                        </a:cubicBezTo>
                        <a:cubicBezTo>
                          <a:pt x="438" y="27"/>
                          <a:pt x="310" y="27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16" name="Google Shape;21516;p57"/>
                  <p:cNvSpPr/>
                  <p:nvPr/>
                </p:nvSpPr>
                <p:spPr>
                  <a:xfrm>
                    <a:off x="6692877" y="3733940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44" y="1"/>
                        </a:moveTo>
                        <a:cubicBezTo>
                          <a:pt x="513" y="1"/>
                          <a:pt x="380" y="27"/>
                          <a:pt x="284" y="69"/>
                        </a:cubicBezTo>
                        <a:cubicBezTo>
                          <a:pt x="78" y="172"/>
                          <a:pt x="26" y="300"/>
                          <a:pt x="1" y="480"/>
                        </a:cubicBezTo>
                        <a:cubicBezTo>
                          <a:pt x="104" y="549"/>
                          <a:pt x="195" y="595"/>
                          <a:pt x="306" y="595"/>
                        </a:cubicBezTo>
                        <a:cubicBezTo>
                          <a:pt x="361" y="595"/>
                          <a:pt x="421" y="583"/>
                          <a:pt x="490" y="558"/>
                        </a:cubicBezTo>
                        <a:cubicBezTo>
                          <a:pt x="696" y="455"/>
                          <a:pt x="901" y="249"/>
                          <a:pt x="953" y="69"/>
                        </a:cubicBezTo>
                        <a:cubicBezTo>
                          <a:pt x="869" y="21"/>
                          <a:pt x="758" y="1"/>
                          <a:pt x="64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17" name="Google Shape;21517;p57"/>
                  <p:cNvSpPr/>
                  <p:nvPr/>
                </p:nvSpPr>
                <p:spPr>
                  <a:xfrm>
                    <a:off x="6703526" y="3511712"/>
                    <a:ext cx="28434" cy="24849"/>
                  </a:xfrm>
                  <a:custGeom>
                    <a:rect b="b" l="l" r="r" t="t"/>
                    <a:pathLst>
                      <a:path extrusionOk="0" h="721" w="825">
                        <a:moveTo>
                          <a:pt x="739" y="1"/>
                        </a:moveTo>
                        <a:cubicBezTo>
                          <a:pt x="560" y="1"/>
                          <a:pt x="316" y="95"/>
                          <a:pt x="155" y="211"/>
                        </a:cubicBezTo>
                        <a:cubicBezTo>
                          <a:pt x="0" y="365"/>
                          <a:pt x="0" y="494"/>
                          <a:pt x="0" y="700"/>
                        </a:cubicBezTo>
                        <a:cubicBezTo>
                          <a:pt x="74" y="710"/>
                          <a:pt x="143" y="721"/>
                          <a:pt x="210" y="721"/>
                        </a:cubicBezTo>
                        <a:cubicBezTo>
                          <a:pt x="307" y="721"/>
                          <a:pt x="398" y="699"/>
                          <a:pt x="490" y="622"/>
                        </a:cubicBezTo>
                        <a:cubicBezTo>
                          <a:pt x="670" y="468"/>
                          <a:pt x="824" y="211"/>
                          <a:pt x="798" y="5"/>
                        </a:cubicBezTo>
                        <a:cubicBezTo>
                          <a:pt x="780" y="2"/>
                          <a:pt x="760" y="1"/>
                          <a:pt x="739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18" name="Google Shape;21518;p57"/>
                  <p:cNvSpPr/>
                  <p:nvPr/>
                </p:nvSpPr>
                <p:spPr>
                  <a:xfrm>
                    <a:off x="6682227" y="3819895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9" y="0"/>
                        </a:moveTo>
                        <a:cubicBezTo>
                          <a:pt x="181" y="0"/>
                          <a:pt x="120" y="10"/>
                          <a:pt x="52" y="20"/>
                        </a:cubicBezTo>
                        <a:cubicBezTo>
                          <a:pt x="27" y="200"/>
                          <a:pt x="1" y="354"/>
                          <a:pt x="181" y="509"/>
                        </a:cubicBezTo>
                        <a:cubicBezTo>
                          <a:pt x="312" y="640"/>
                          <a:pt x="535" y="752"/>
                          <a:pt x="710" y="752"/>
                        </a:cubicBezTo>
                        <a:cubicBezTo>
                          <a:pt x="741" y="752"/>
                          <a:pt x="771" y="748"/>
                          <a:pt x="799" y="740"/>
                        </a:cubicBezTo>
                        <a:cubicBezTo>
                          <a:pt x="824" y="560"/>
                          <a:pt x="696" y="277"/>
                          <a:pt x="516" y="123"/>
                        </a:cubicBezTo>
                        <a:cubicBezTo>
                          <a:pt x="419" y="27"/>
                          <a:pt x="333" y="0"/>
                          <a:pt x="23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19" name="Google Shape;21519;p57"/>
                  <p:cNvSpPr/>
                  <p:nvPr/>
                </p:nvSpPr>
                <p:spPr>
                  <a:xfrm>
                    <a:off x="6698219" y="3575713"/>
                    <a:ext cx="51456" cy="25780"/>
                  </a:xfrm>
                  <a:custGeom>
                    <a:rect b="b" l="l" r="r" t="t"/>
                    <a:pathLst>
                      <a:path extrusionOk="0" h="748" w="1493">
                        <a:moveTo>
                          <a:pt x="618" y="1"/>
                        </a:moveTo>
                        <a:cubicBezTo>
                          <a:pt x="309" y="1"/>
                          <a:pt x="154" y="155"/>
                          <a:pt x="0" y="361"/>
                        </a:cubicBezTo>
                        <a:cubicBezTo>
                          <a:pt x="154" y="593"/>
                          <a:pt x="283" y="747"/>
                          <a:pt x="592" y="747"/>
                        </a:cubicBezTo>
                        <a:cubicBezTo>
                          <a:pt x="901" y="747"/>
                          <a:pt x="1338" y="619"/>
                          <a:pt x="1493" y="387"/>
                        </a:cubicBezTo>
                        <a:cubicBezTo>
                          <a:pt x="1338" y="181"/>
                          <a:pt x="927" y="27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20" name="Google Shape;21520;p57"/>
                  <p:cNvSpPr/>
                  <p:nvPr/>
                </p:nvSpPr>
                <p:spPr>
                  <a:xfrm>
                    <a:off x="6688431" y="3598804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104" y="0"/>
                        </a:moveTo>
                        <a:cubicBezTo>
                          <a:pt x="27" y="180"/>
                          <a:pt x="1" y="335"/>
                          <a:pt x="130" y="515"/>
                        </a:cubicBezTo>
                        <a:cubicBezTo>
                          <a:pt x="258" y="695"/>
                          <a:pt x="516" y="875"/>
                          <a:pt x="696" y="875"/>
                        </a:cubicBezTo>
                        <a:cubicBezTo>
                          <a:pt x="747" y="695"/>
                          <a:pt x="670" y="386"/>
                          <a:pt x="541" y="206"/>
                        </a:cubicBezTo>
                        <a:cubicBezTo>
                          <a:pt x="438" y="26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21" name="Google Shape;21521;p57"/>
                  <p:cNvSpPr/>
                  <p:nvPr/>
                </p:nvSpPr>
                <p:spPr>
                  <a:xfrm>
                    <a:off x="6701769" y="3550312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63" y="1"/>
                        </a:moveTo>
                        <a:cubicBezTo>
                          <a:pt x="533" y="1"/>
                          <a:pt x="393" y="27"/>
                          <a:pt x="283" y="69"/>
                        </a:cubicBezTo>
                        <a:cubicBezTo>
                          <a:pt x="77" y="172"/>
                          <a:pt x="51" y="300"/>
                          <a:pt x="0" y="480"/>
                        </a:cubicBezTo>
                        <a:cubicBezTo>
                          <a:pt x="120" y="549"/>
                          <a:pt x="217" y="595"/>
                          <a:pt x="322" y="595"/>
                        </a:cubicBezTo>
                        <a:cubicBezTo>
                          <a:pt x="375" y="595"/>
                          <a:pt x="429" y="583"/>
                          <a:pt x="489" y="558"/>
                        </a:cubicBezTo>
                        <a:cubicBezTo>
                          <a:pt x="695" y="455"/>
                          <a:pt x="927" y="249"/>
                          <a:pt x="952" y="69"/>
                        </a:cubicBezTo>
                        <a:cubicBezTo>
                          <a:pt x="881" y="21"/>
                          <a:pt x="775" y="1"/>
                          <a:pt x="663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22" name="Google Shape;21522;p57"/>
                  <p:cNvSpPr/>
                  <p:nvPr/>
                </p:nvSpPr>
                <p:spPr>
                  <a:xfrm>
                    <a:off x="6657412" y="3446642"/>
                    <a:ext cx="28399" cy="24677"/>
                  </a:xfrm>
                  <a:custGeom>
                    <a:rect b="b" l="l" r="r" t="t"/>
                    <a:pathLst>
                      <a:path extrusionOk="0" h="716" w="824">
                        <a:moveTo>
                          <a:pt x="692" y="0"/>
                        </a:moveTo>
                        <a:cubicBezTo>
                          <a:pt x="519" y="0"/>
                          <a:pt x="302" y="88"/>
                          <a:pt x="155" y="194"/>
                        </a:cubicBezTo>
                        <a:cubicBezTo>
                          <a:pt x="0" y="348"/>
                          <a:pt x="0" y="477"/>
                          <a:pt x="0" y="683"/>
                        </a:cubicBezTo>
                        <a:cubicBezTo>
                          <a:pt x="70" y="703"/>
                          <a:pt x="136" y="715"/>
                          <a:pt x="199" y="715"/>
                        </a:cubicBezTo>
                        <a:cubicBezTo>
                          <a:pt x="300" y="715"/>
                          <a:pt x="395" y="685"/>
                          <a:pt x="489" y="606"/>
                        </a:cubicBezTo>
                        <a:cubicBezTo>
                          <a:pt x="669" y="451"/>
                          <a:pt x="824" y="194"/>
                          <a:pt x="798" y="14"/>
                        </a:cubicBezTo>
                        <a:cubicBezTo>
                          <a:pt x="766" y="5"/>
                          <a:pt x="730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523" name="Google Shape;21523;p57"/>
                  <p:cNvSpPr/>
                  <p:nvPr/>
                </p:nvSpPr>
                <p:spPr>
                  <a:xfrm>
                    <a:off x="6691981" y="3636267"/>
                    <a:ext cx="28434" cy="25952"/>
                  </a:xfrm>
                  <a:custGeom>
                    <a:rect b="b" l="l" r="r" t="t"/>
                    <a:pathLst>
                      <a:path extrusionOk="0" h="753" w="825">
                        <a:moveTo>
                          <a:pt x="221" y="0"/>
                        </a:moveTo>
                        <a:cubicBezTo>
                          <a:pt x="159" y="0"/>
                          <a:pt x="95" y="10"/>
                          <a:pt x="27" y="20"/>
                        </a:cubicBezTo>
                        <a:cubicBezTo>
                          <a:pt x="1" y="200"/>
                          <a:pt x="1" y="354"/>
                          <a:pt x="155" y="509"/>
                        </a:cubicBezTo>
                        <a:cubicBezTo>
                          <a:pt x="286" y="640"/>
                          <a:pt x="509" y="752"/>
                          <a:pt x="700" y="752"/>
                        </a:cubicBezTo>
                        <a:cubicBezTo>
                          <a:pt x="734" y="752"/>
                          <a:pt x="767" y="748"/>
                          <a:pt x="799" y="741"/>
                        </a:cubicBezTo>
                        <a:cubicBezTo>
                          <a:pt x="825" y="560"/>
                          <a:pt x="670" y="277"/>
                          <a:pt x="516" y="123"/>
                        </a:cubicBezTo>
                        <a:cubicBezTo>
                          <a:pt x="420" y="27"/>
                          <a:pt x="324" y="0"/>
                          <a:pt x="22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1524" name="Google Shape;21524;p57"/>
                <p:cNvSpPr/>
                <p:nvPr/>
              </p:nvSpPr>
              <p:spPr>
                <a:xfrm>
                  <a:off x="6647701" y="3410749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25" name="Google Shape;21525;p57"/>
                <p:cNvSpPr/>
                <p:nvPr/>
              </p:nvSpPr>
              <p:spPr>
                <a:xfrm rot="-1980980">
                  <a:off x="6630104" y="3398328"/>
                  <a:ext cx="37413" cy="42881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1526" name="Google Shape;21526;p57"/>
              <p:cNvSpPr/>
              <p:nvPr/>
            </p:nvSpPr>
            <p:spPr>
              <a:xfrm>
                <a:off x="1973638" y="3873806"/>
                <a:ext cx="158796" cy="122643"/>
              </a:xfrm>
              <a:custGeom>
                <a:rect b="b" l="l" r="r" t="t"/>
                <a:pathLst>
                  <a:path extrusionOk="0" h="3579" w="4634">
                    <a:moveTo>
                      <a:pt x="1108" y="1"/>
                    </a:moveTo>
                    <a:cubicBezTo>
                      <a:pt x="1159" y="902"/>
                      <a:pt x="1056" y="2549"/>
                      <a:pt x="1" y="3578"/>
                    </a:cubicBezTo>
                    <a:cubicBezTo>
                      <a:pt x="696" y="3476"/>
                      <a:pt x="1391" y="3424"/>
                      <a:pt x="2086" y="3347"/>
                    </a:cubicBezTo>
                    <a:cubicBezTo>
                      <a:pt x="2858" y="1828"/>
                      <a:pt x="3476" y="747"/>
                      <a:pt x="4634" y="52"/>
                    </a:cubicBezTo>
                    <a:cubicBezTo>
                      <a:pt x="3450" y="27"/>
                      <a:pt x="2266" y="1"/>
                      <a:pt x="1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7" name="Google Shape;21527;p57"/>
              <p:cNvSpPr/>
              <p:nvPr/>
            </p:nvSpPr>
            <p:spPr>
              <a:xfrm>
                <a:off x="828426" y="3908350"/>
                <a:ext cx="93177" cy="103497"/>
              </a:xfrm>
              <a:custGeom>
                <a:rect b="b" l="l" r="r" t="t"/>
                <a:pathLst>
                  <a:path extrusionOk="0" h="3089" w="2781">
                    <a:moveTo>
                      <a:pt x="2781" y="0"/>
                    </a:moveTo>
                    <a:lnTo>
                      <a:pt x="2781" y="0"/>
                    </a:lnTo>
                    <a:cubicBezTo>
                      <a:pt x="1854" y="52"/>
                      <a:pt x="927" y="77"/>
                      <a:pt x="1" y="103"/>
                    </a:cubicBezTo>
                    <a:cubicBezTo>
                      <a:pt x="207" y="824"/>
                      <a:pt x="438" y="2033"/>
                      <a:pt x="129" y="3037"/>
                    </a:cubicBezTo>
                    <a:cubicBezTo>
                      <a:pt x="799" y="3063"/>
                      <a:pt x="1468" y="3063"/>
                      <a:pt x="2163" y="3089"/>
                    </a:cubicBezTo>
                    <a:cubicBezTo>
                      <a:pt x="1854" y="2033"/>
                      <a:pt x="2369" y="772"/>
                      <a:pt x="2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28" name="Google Shape;21528;p57"/>
            <p:cNvGrpSpPr/>
            <p:nvPr/>
          </p:nvGrpSpPr>
          <p:grpSpPr>
            <a:xfrm>
              <a:off x="2999450" y="3220135"/>
              <a:ext cx="2368600" cy="1395675"/>
              <a:chOff x="115900" y="3765475"/>
              <a:chExt cx="2368600" cy="1395675"/>
            </a:xfrm>
          </p:grpSpPr>
          <p:sp>
            <p:nvSpPr>
              <p:cNvPr id="21529" name="Google Shape;21529;p57"/>
              <p:cNvSpPr/>
              <p:nvPr/>
            </p:nvSpPr>
            <p:spPr>
              <a:xfrm>
                <a:off x="175825" y="3852500"/>
                <a:ext cx="167400" cy="1308650"/>
              </a:xfrm>
              <a:custGeom>
                <a:rect b="b" l="l" r="r" t="t"/>
                <a:pathLst>
                  <a:path extrusionOk="0" h="52346" w="6696">
                    <a:moveTo>
                      <a:pt x="0" y="0"/>
                    </a:moveTo>
                    <a:lnTo>
                      <a:pt x="0" y="52346"/>
                    </a:lnTo>
                    <a:lnTo>
                      <a:pt x="6696" y="52346"/>
                    </a:lnTo>
                    <a:lnTo>
                      <a:pt x="66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0" name="Google Shape;21530;p57"/>
              <p:cNvSpPr/>
              <p:nvPr/>
            </p:nvSpPr>
            <p:spPr>
              <a:xfrm>
                <a:off x="115900" y="3810650"/>
                <a:ext cx="287250" cy="41875"/>
              </a:xfrm>
              <a:custGeom>
                <a:rect b="b" l="l" r="r" t="t"/>
                <a:pathLst>
                  <a:path extrusionOk="0" h="1675" w="11490">
                    <a:moveTo>
                      <a:pt x="1" y="1"/>
                    </a:moveTo>
                    <a:lnTo>
                      <a:pt x="1" y="1674"/>
                    </a:lnTo>
                    <a:lnTo>
                      <a:pt x="11489" y="1674"/>
                    </a:lnTo>
                    <a:lnTo>
                      <a:pt x="1148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1" name="Google Shape;21531;p57"/>
              <p:cNvSpPr/>
              <p:nvPr/>
            </p:nvSpPr>
            <p:spPr>
              <a:xfrm>
                <a:off x="115900" y="3765475"/>
                <a:ext cx="287250" cy="45200"/>
              </a:xfrm>
              <a:custGeom>
                <a:rect b="b" l="l" r="r" t="t"/>
                <a:pathLst>
                  <a:path extrusionOk="0" h="1808" w="11490">
                    <a:moveTo>
                      <a:pt x="5745" y="1"/>
                    </a:moveTo>
                    <a:lnTo>
                      <a:pt x="1" y="1808"/>
                    </a:lnTo>
                    <a:lnTo>
                      <a:pt x="11489" y="1808"/>
                    </a:lnTo>
                    <a:lnTo>
                      <a:pt x="57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2" name="Google Shape;21532;p57"/>
              <p:cNvSpPr/>
              <p:nvPr/>
            </p:nvSpPr>
            <p:spPr>
              <a:xfrm>
                <a:off x="2256700" y="3852500"/>
                <a:ext cx="167400" cy="1308650"/>
              </a:xfrm>
              <a:custGeom>
                <a:rect b="b" l="l" r="r" t="t"/>
                <a:pathLst>
                  <a:path extrusionOk="0" h="52346" w="6696">
                    <a:moveTo>
                      <a:pt x="0" y="0"/>
                    </a:moveTo>
                    <a:lnTo>
                      <a:pt x="0" y="52346"/>
                    </a:lnTo>
                    <a:lnTo>
                      <a:pt x="6696" y="52346"/>
                    </a:lnTo>
                    <a:lnTo>
                      <a:pt x="66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3" name="Google Shape;21533;p57"/>
              <p:cNvSpPr/>
              <p:nvPr/>
            </p:nvSpPr>
            <p:spPr>
              <a:xfrm>
                <a:off x="2196775" y="3810650"/>
                <a:ext cx="287725" cy="41875"/>
              </a:xfrm>
              <a:custGeom>
                <a:rect b="b" l="l" r="r" t="t"/>
                <a:pathLst>
                  <a:path extrusionOk="0" h="1675" w="11509">
                    <a:moveTo>
                      <a:pt x="1" y="1"/>
                    </a:moveTo>
                    <a:lnTo>
                      <a:pt x="1" y="1674"/>
                    </a:lnTo>
                    <a:lnTo>
                      <a:pt x="11508" y="1674"/>
                    </a:lnTo>
                    <a:lnTo>
                      <a:pt x="1150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4" name="Google Shape;21534;p57"/>
              <p:cNvSpPr/>
              <p:nvPr/>
            </p:nvSpPr>
            <p:spPr>
              <a:xfrm>
                <a:off x="2196775" y="3765475"/>
                <a:ext cx="287725" cy="45200"/>
              </a:xfrm>
              <a:custGeom>
                <a:rect b="b" l="l" r="r" t="t"/>
                <a:pathLst>
                  <a:path extrusionOk="0" h="1808" w="11509">
                    <a:moveTo>
                      <a:pt x="5745" y="1"/>
                    </a:moveTo>
                    <a:lnTo>
                      <a:pt x="1" y="1808"/>
                    </a:lnTo>
                    <a:lnTo>
                      <a:pt x="11508" y="1808"/>
                    </a:lnTo>
                    <a:lnTo>
                      <a:pt x="57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5" name="Google Shape;21535;p57"/>
              <p:cNvSpPr/>
              <p:nvPr/>
            </p:nvSpPr>
            <p:spPr>
              <a:xfrm>
                <a:off x="343200" y="3914325"/>
                <a:ext cx="1913525" cy="1156950"/>
              </a:xfrm>
              <a:custGeom>
                <a:rect b="b" l="l" r="r" t="t"/>
                <a:pathLst>
                  <a:path extrusionOk="0" h="46278" w="76541">
                    <a:moveTo>
                      <a:pt x="72261" y="4299"/>
                    </a:moveTo>
                    <a:lnTo>
                      <a:pt x="72261" y="41979"/>
                    </a:lnTo>
                    <a:lnTo>
                      <a:pt x="4299" y="41979"/>
                    </a:lnTo>
                    <a:lnTo>
                      <a:pt x="4299" y="4299"/>
                    </a:lnTo>
                    <a:close/>
                    <a:moveTo>
                      <a:pt x="1" y="0"/>
                    </a:moveTo>
                    <a:lnTo>
                      <a:pt x="1" y="46278"/>
                    </a:lnTo>
                    <a:lnTo>
                      <a:pt x="76540" y="46278"/>
                    </a:lnTo>
                    <a:lnTo>
                      <a:pt x="765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6" name="Google Shape;21536;p57"/>
              <p:cNvSpPr/>
              <p:nvPr/>
            </p:nvSpPr>
            <p:spPr>
              <a:xfrm>
                <a:off x="450675" y="4021775"/>
                <a:ext cx="227800" cy="227800"/>
              </a:xfrm>
              <a:custGeom>
                <a:rect b="b" l="l" r="r" t="t"/>
                <a:pathLst>
                  <a:path extrusionOk="0" h="9112" w="9112">
                    <a:moveTo>
                      <a:pt x="7647" y="1"/>
                    </a:moveTo>
                    <a:lnTo>
                      <a:pt x="0" y="7647"/>
                    </a:lnTo>
                    <a:lnTo>
                      <a:pt x="0" y="9112"/>
                    </a:lnTo>
                    <a:lnTo>
                      <a:pt x="91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7" name="Google Shape;21537;p57"/>
              <p:cNvSpPr/>
              <p:nvPr/>
            </p:nvSpPr>
            <p:spPr>
              <a:xfrm>
                <a:off x="450675" y="4021775"/>
                <a:ext cx="398500" cy="398525"/>
              </a:xfrm>
              <a:custGeom>
                <a:rect b="b" l="l" r="r" t="t"/>
                <a:pathLst>
                  <a:path extrusionOk="0" h="15941" w="15940">
                    <a:moveTo>
                      <a:pt x="14494" y="1"/>
                    </a:moveTo>
                    <a:lnTo>
                      <a:pt x="0" y="14495"/>
                    </a:lnTo>
                    <a:lnTo>
                      <a:pt x="0" y="15940"/>
                    </a:lnTo>
                    <a:lnTo>
                      <a:pt x="1594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8" name="Google Shape;21538;p57"/>
              <p:cNvSpPr/>
              <p:nvPr/>
            </p:nvSpPr>
            <p:spPr>
              <a:xfrm>
                <a:off x="450675" y="4021775"/>
                <a:ext cx="569225" cy="569225"/>
              </a:xfrm>
              <a:custGeom>
                <a:rect b="b" l="l" r="r" t="t"/>
                <a:pathLst>
                  <a:path extrusionOk="0" h="22769" w="22769">
                    <a:moveTo>
                      <a:pt x="21323" y="1"/>
                    </a:moveTo>
                    <a:lnTo>
                      <a:pt x="0" y="21323"/>
                    </a:lnTo>
                    <a:lnTo>
                      <a:pt x="0" y="22769"/>
                    </a:lnTo>
                    <a:lnTo>
                      <a:pt x="2276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9" name="Google Shape;21539;p57"/>
              <p:cNvSpPr/>
              <p:nvPr/>
            </p:nvSpPr>
            <p:spPr>
              <a:xfrm>
                <a:off x="450675" y="4021775"/>
                <a:ext cx="740400" cy="740425"/>
              </a:xfrm>
              <a:custGeom>
                <a:rect b="b" l="l" r="r" t="t"/>
                <a:pathLst>
                  <a:path extrusionOk="0" h="29617" w="29616">
                    <a:moveTo>
                      <a:pt x="28151" y="1"/>
                    </a:moveTo>
                    <a:lnTo>
                      <a:pt x="0" y="28171"/>
                    </a:lnTo>
                    <a:lnTo>
                      <a:pt x="0" y="29616"/>
                    </a:lnTo>
                    <a:lnTo>
                      <a:pt x="2961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0" name="Google Shape;21540;p57"/>
              <p:cNvSpPr/>
              <p:nvPr/>
            </p:nvSpPr>
            <p:spPr>
              <a:xfrm>
                <a:off x="450675" y="4021775"/>
                <a:ext cx="911125" cy="911125"/>
              </a:xfrm>
              <a:custGeom>
                <a:rect b="b" l="l" r="r" t="t"/>
                <a:pathLst>
                  <a:path extrusionOk="0" h="36445" w="36445">
                    <a:moveTo>
                      <a:pt x="34999" y="1"/>
                    </a:moveTo>
                    <a:lnTo>
                      <a:pt x="0" y="34999"/>
                    </a:lnTo>
                    <a:lnTo>
                      <a:pt x="0" y="36445"/>
                    </a:lnTo>
                    <a:lnTo>
                      <a:pt x="364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1" name="Google Shape;21541;p57"/>
              <p:cNvSpPr/>
              <p:nvPr/>
            </p:nvSpPr>
            <p:spPr>
              <a:xfrm>
                <a:off x="553850" y="4021775"/>
                <a:ext cx="979125" cy="942025"/>
              </a:xfrm>
              <a:custGeom>
                <a:rect b="b" l="l" r="r" t="t"/>
                <a:pathLst>
                  <a:path extrusionOk="0" h="37681" w="39165">
                    <a:moveTo>
                      <a:pt x="37700" y="1"/>
                    </a:moveTo>
                    <a:lnTo>
                      <a:pt x="1" y="37681"/>
                    </a:lnTo>
                    <a:lnTo>
                      <a:pt x="1465" y="37681"/>
                    </a:lnTo>
                    <a:lnTo>
                      <a:pt x="391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2" name="Google Shape;21542;p57"/>
              <p:cNvSpPr/>
              <p:nvPr/>
            </p:nvSpPr>
            <p:spPr>
              <a:xfrm>
                <a:off x="725050" y="4021775"/>
                <a:ext cx="978650" cy="942025"/>
              </a:xfrm>
              <a:custGeom>
                <a:rect b="b" l="l" r="r" t="t"/>
                <a:pathLst>
                  <a:path extrusionOk="0" h="37681" w="39146">
                    <a:moveTo>
                      <a:pt x="37681" y="1"/>
                    </a:moveTo>
                    <a:lnTo>
                      <a:pt x="0" y="37681"/>
                    </a:lnTo>
                    <a:lnTo>
                      <a:pt x="1446" y="37681"/>
                    </a:lnTo>
                    <a:lnTo>
                      <a:pt x="39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3" name="Google Shape;21543;p57"/>
              <p:cNvSpPr/>
              <p:nvPr/>
            </p:nvSpPr>
            <p:spPr>
              <a:xfrm>
                <a:off x="895750" y="4021775"/>
                <a:ext cx="978650" cy="942025"/>
              </a:xfrm>
              <a:custGeom>
                <a:rect b="b" l="l" r="r" t="t"/>
                <a:pathLst>
                  <a:path extrusionOk="0" h="37681" w="39146">
                    <a:moveTo>
                      <a:pt x="37681" y="1"/>
                    </a:moveTo>
                    <a:lnTo>
                      <a:pt x="1" y="37681"/>
                    </a:lnTo>
                    <a:lnTo>
                      <a:pt x="1446" y="37681"/>
                    </a:lnTo>
                    <a:lnTo>
                      <a:pt x="391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4" name="Google Shape;21544;p57"/>
              <p:cNvSpPr/>
              <p:nvPr/>
            </p:nvSpPr>
            <p:spPr>
              <a:xfrm>
                <a:off x="1066950" y="4021775"/>
                <a:ext cx="978175" cy="942025"/>
              </a:xfrm>
              <a:custGeom>
                <a:rect b="b" l="l" r="r" t="t"/>
                <a:pathLst>
                  <a:path extrusionOk="0" h="37681" w="39127">
                    <a:moveTo>
                      <a:pt x="37681" y="1"/>
                    </a:moveTo>
                    <a:lnTo>
                      <a:pt x="0" y="37681"/>
                    </a:lnTo>
                    <a:lnTo>
                      <a:pt x="1446" y="37681"/>
                    </a:lnTo>
                    <a:lnTo>
                      <a:pt x="391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5" name="Google Shape;21545;p57"/>
              <p:cNvSpPr/>
              <p:nvPr/>
            </p:nvSpPr>
            <p:spPr>
              <a:xfrm>
                <a:off x="1237650" y="4051750"/>
                <a:ext cx="912075" cy="912050"/>
              </a:xfrm>
              <a:custGeom>
                <a:rect b="b" l="l" r="r" t="t"/>
                <a:pathLst>
                  <a:path extrusionOk="0" h="36482" w="36483">
                    <a:moveTo>
                      <a:pt x="36483" y="0"/>
                    </a:moveTo>
                    <a:lnTo>
                      <a:pt x="1" y="36482"/>
                    </a:lnTo>
                    <a:lnTo>
                      <a:pt x="1446" y="36482"/>
                    </a:lnTo>
                    <a:lnTo>
                      <a:pt x="36483" y="1465"/>
                    </a:lnTo>
                    <a:lnTo>
                      <a:pt x="3648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6" name="Google Shape;21546;p57"/>
              <p:cNvSpPr/>
              <p:nvPr/>
            </p:nvSpPr>
            <p:spPr>
              <a:xfrm>
                <a:off x="1408375" y="4222925"/>
                <a:ext cx="741350" cy="740875"/>
              </a:xfrm>
              <a:custGeom>
                <a:rect b="b" l="l" r="r" t="t"/>
                <a:pathLst>
                  <a:path extrusionOk="0" h="29635" w="29654">
                    <a:moveTo>
                      <a:pt x="29654" y="1"/>
                    </a:moveTo>
                    <a:lnTo>
                      <a:pt x="0" y="29635"/>
                    </a:lnTo>
                    <a:lnTo>
                      <a:pt x="1465" y="29635"/>
                    </a:lnTo>
                    <a:lnTo>
                      <a:pt x="29654" y="1446"/>
                    </a:lnTo>
                    <a:lnTo>
                      <a:pt x="296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7" name="Google Shape;21547;p57"/>
              <p:cNvSpPr/>
              <p:nvPr/>
            </p:nvSpPr>
            <p:spPr>
              <a:xfrm>
                <a:off x="1579550" y="4393650"/>
                <a:ext cx="570175" cy="570150"/>
              </a:xfrm>
              <a:custGeom>
                <a:rect b="b" l="l" r="r" t="t"/>
                <a:pathLst>
                  <a:path extrusionOk="0" h="22806" w="22807">
                    <a:moveTo>
                      <a:pt x="22807" y="0"/>
                    </a:moveTo>
                    <a:lnTo>
                      <a:pt x="1" y="22806"/>
                    </a:lnTo>
                    <a:lnTo>
                      <a:pt x="1446" y="22806"/>
                    </a:lnTo>
                    <a:lnTo>
                      <a:pt x="22807" y="1465"/>
                    </a:lnTo>
                    <a:lnTo>
                      <a:pt x="2280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8" name="Google Shape;21548;p57"/>
              <p:cNvSpPr/>
              <p:nvPr/>
            </p:nvSpPr>
            <p:spPr>
              <a:xfrm>
                <a:off x="1750275" y="4564350"/>
                <a:ext cx="399450" cy="399450"/>
              </a:xfrm>
              <a:custGeom>
                <a:rect b="b" l="l" r="r" t="t"/>
                <a:pathLst>
                  <a:path extrusionOk="0" h="15978" w="15978">
                    <a:moveTo>
                      <a:pt x="15978" y="1"/>
                    </a:moveTo>
                    <a:lnTo>
                      <a:pt x="0" y="15978"/>
                    </a:lnTo>
                    <a:lnTo>
                      <a:pt x="1446" y="15978"/>
                    </a:lnTo>
                    <a:lnTo>
                      <a:pt x="15978" y="1465"/>
                    </a:lnTo>
                    <a:lnTo>
                      <a:pt x="159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9" name="Google Shape;21549;p57"/>
              <p:cNvSpPr/>
              <p:nvPr/>
            </p:nvSpPr>
            <p:spPr>
              <a:xfrm>
                <a:off x="452575" y="4022975"/>
                <a:ext cx="900650" cy="900425"/>
              </a:xfrm>
              <a:custGeom>
                <a:rect b="b" l="l" r="r" t="t"/>
                <a:pathLst>
                  <a:path extrusionOk="0" h="36017" w="36026">
                    <a:moveTo>
                      <a:pt x="35912" y="0"/>
                    </a:moveTo>
                    <a:cubicBezTo>
                      <a:pt x="35883" y="0"/>
                      <a:pt x="35855" y="10"/>
                      <a:pt x="35836" y="29"/>
                    </a:cubicBezTo>
                    <a:lnTo>
                      <a:pt x="38" y="35826"/>
                    </a:lnTo>
                    <a:cubicBezTo>
                      <a:pt x="0" y="35864"/>
                      <a:pt x="0" y="35940"/>
                      <a:pt x="38" y="35978"/>
                    </a:cubicBezTo>
                    <a:cubicBezTo>
                      <a:pt x="57" y="35997"/>
                      <a:pt x="96" y="36016"/>
                      <a:pt x="115" y="36016"/>
                    </a:cubicBezTo>
                    <a:cubicBezTo>
                      <a:pt x="153" y="36016"/>
                      <a:pt x="172" y="35997"/>
                      <a:pt x="191" y="35978"/>
                    </a:cubicBezTo>
                    <a:lnTo>
                      <a:pt x="35988" y="181"/>
                    </a:lnTo>
                    <a:cubicBezTo>
                      <a:pt x="36026" y="143"/>
                      <a:pt x="36026" y="86"/>
                      <a:pt x="35988" y="29"/>
                    </a:cubicBezTo>
                    <a:cubicBezTo>
                      <a:pt x="35969" y="10"/>
                      <a:pt x="35940" y="0"/>
                      <a:pt x="359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0" name="Google Shape;21550;p57"/>
              <p:cNvSpPr/>
              <p:nvPr/>
            </p:nvSpPr>
            <p:spPr>
              <a:xfrm>
                <a:off x="457325" y="4022975"/>
                <a:ext cx="723775" cy="723525"/>
              </a:xfrm>
              <a:custGeom>
                <a:rect b="b" l="l" r="r" t="t"/>
                <a:pathLst>
                  <a:path extrusionOk="0" h="28941" w="28951">
                    <a:moveTo>
                      <a:pt x="28836" y="0"/>
                    </a:moveTo>
                    <a:cubicBezTo>
                      <a:pt x="28808" y="0"/>
                      <a:pt x="28779" y="10"/>
                      <a:pt x="28760" y="29"/>
                    </a:cubicBezTo>
                    <a:lnTo>
                      <a:pt x="39" y="28750"/>
                    </a:lnTo>
                    <a:cubicBezTo>
                      <a:pt x="1" y="28807"/>
                      <a:pt x="1" y="28864"/>
                      <a:pt x="39" y="28902"/>
                    </a:cubicBezTo>
                    <a:cubicBezTo>
                      <a:pt x="58" y="28921"/>
                      <a:pt x="96" y="28941"/>
                      <a:pt x="115" y="28941"/>
                    </a:cubicBezTo>
                    <a:cubicBezTo>
                      <a:pt x="153" y="28941"/>
                      <a:pt x="172" y="28921"/>
                      <a:pt x="191" y="28902"/>
                    </a:cubicBezTo>
                    <a:lnTo>
                      <a:pt x="28912" y="181"/>
                    </a:lnTo>
                    <a:cubicBezTo>
                      <a:pt x="28950" y="143"/>
                      <a:pt x="28950" y="86"/>
                      <a:pt x="28912" y="29"/>
                    </a:cubicBezTo>
                    <a:cubicBezTo>
                      <a:pt x="28893" y="10"/>
                      <a:pt x="28865" y="0"/>
                      <a:pt x="288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1" name="Google Shape;21551;p57"/>
              <p:cNvSpPr/>
              <p:nvPr/>
            </p:nvSpPr>
            <p:spPr>
              <a:xfrm>
                <a:off x="459700" y="4022975"/>
                <a:ext cx="551625" cy="551375"/>
              </a:xfrm>
              <a:custGeom>
                <a:rect b="b" l="l" r="r" t="t"/>
                <a:pathLst>
                  <a:path extrusionOk="0" h="22055" w="22065">
                    <a:moveTo>
                      <a:pt x="21951" y="0"/>
                    </a:moveTo>
                    <a:cubicBezTo>
                      <a:pt x="21922" y="0"/>
                      <a:pt x="21894" y="10"/>
                      <a:pt x="21875" y="29"/>
                    </a:cubicBezTo>
                    <a:lnTo>
                      <a:pt x="39" y="21865"/>
                    </a:lnTo>
                    <a:cubicBezTo>
                      <a:pt x="1" y="21903"/>
                      <a:pt x="1" y="21979"/>
                      <a:pt x="39" y="22017"/>
                    </a:cubicBezTo>
                    <a:cubicBezTo>
                      <a:pt x="58" y="22036"/>
                      <a:pt x="96" y="22055"/>
                      <a:pt x="115" y="22055"/>
                    </a:cubicBezTo>
                    <a:cubicBezTo>
                      <a:pt x="153" y="22055"/>
                      <a:pt x="172" y="22036"/>
                      <a:pt x="191" y="22017"/>
                    </a:cubicBezTo>
                    <a:lnTo>
                      <a:pt x="22027" y="181"/>
                    </a:lnTo>
                    <a:cubicBezTo>
                      <a:pt x="22065" y="143"/>
                      <a:pt x="22065" y="86"/>
                      <a:pt x="22027" y="29"/>
                    </a:cubicBezTo>
                    <a:cubicBezTo>
                      <a:pt x="22008" y="10"/>
                      <a:pt x="21979" y="0"/>
                      <a:pt x="219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2" name="Google Shape;21552;p57"/>
              <p:cNvSpPr/>
              <p:nvPr/>
            </p:nvSpPr>
            <p:spPr>
              <a:xfrm>
                <a:off x="458750" y="4022975"/>
                <a:ext cx="381400" cy="381150"/>
              </a:xfrm>
              <a:custGeom>
                <a:rect b="b" l="l" r="r" t="t"/>
                <a:pathLst>
                  <a:path extrusionOk="0" h="15246" w="15256">
                    <a:moveTo>
                      <a:pt x="15141" y="0"/>
                    </a:moveTo>
                    <a:cubicBezTo>
                      <a:pt x="15113" y="0"/>
                      <a:pt x="15084" y="10"/>
                      <a:pt x="15065" y="29"/>
                    </a:cubicBezTo>
                    <a:lnTo>
                      <a:pt x="39" y="15055"/>
                    </a:lnTo>
                    <a:cubicBezTo>
                      <a:pt x="1" y="15093"/>
                      <a:pt x="1" y="15169"/>
                      <a:pt x="39" y="15208"/>
                    </a:cubicBezTo>
                    <a:cubicBezTo>
                      <a:pt x="58" y="15227"/>
                      <a:pt x="96" y="15246"/>
                      <a:pt x="115" y="15246"/>
                    </a:cubicBezTo>
                    <a:cubicBezTo>
                      <a:pt x="153" y="15246"/>
                      <a:pt x="172" y="15227"/>
                      <a:pt x="191" y="15208"/>
                    </a:cubicBezTo>
                    <a:lnTo>
                      <a:pt x="15217" y="181"/>
                    </a:lnTo>
                    <a:cubicBezTo>
                      <a:pt x="15255" y="143"/>
                      <a:pt x="15255" y="86"/>
                      <a:pt x="15217" y="29"/>
                    </a:cubicBezTo>
                    <a:cubicBezTo>
                      <a:pt x="15198" y="10"/>
                      <a:pt x="15170" y="0"/>
                      <a:pt x="151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3" name="Google Shape;21553;p57"/>
              <p:cNvSpPr/>
              <p:nvPr/>
            </p:nvSpPr>
            <p:spPr>
              <a:xfrm>
                <a:off x="459225" y="4022975"/>
                <a:ext cx="210200" cy="209500"/>
              </a:xfrm>
              <a:custGeom>
                <a:rect b="b" l="l" r="r" t="t"/>
                <a:pathLst>
                  <a:path extrusionOk="0" h="8380" w="8408">
                    <a:moveTo>
                      <a:pt x="8294" y="0"/>
                    </a:moveTo>
                    <a:cubicBezTo>
                      <a:pt x="8265" y="0"/>
                      <a:pt x="8237" y="10"/>
                      <a:pt x="8218" y="29"/>
                    </a:cubicBezTo>
                    <a:lnTo>
                      <a:pt x="58" y="8208"/>
                    </a:lnTo>
                    <a:cubicBezTo>
                      <a:pt x="1" y="8246"/>
                      <a:pt x="1" y="8322"/>
                      <a:pt x="58" y="8360"/>
                    </a:cubicBezTo>
                    <a:cubicBezTo>
                      <a:pt x="77" y="8379"/>
                      <a:pt x="96" y="8379"/>
                      <a:pt x="115" y="8379"/>
                    </a:cubicBezTo>
                    <a:cubicBezTo>
                      <a:pt x="153" y="8379"/>
                      <a:pt x="172" y="8379"/>
                      <a:pt x="191" y="8360"/>
                    </a:cubicBezTo>
                    <a:lnTo>
                      <a:pt x="8370" y="181"/>
                    </a:lnTo>
                    <a:cubicBezTo>
                      <a:pt x="8408" y="143"/>
                      <a:pt x="8408" y="86"/>
                      <a:pt x="8370" y="29"/>
                    </a:cubicBezTo>
                    <a:cubicBezTo>
                      <a:pt x="8351" y="10"/>
                      <a:pt x="8322" y="0"/>
                      <a:pt x="82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4" name="Google Shape;21554;p57"/>
              <p:cNvSpPr/>
              <p:nvPr/>
            </p:nvSpPr>
            <p:spPr>
              <a:xfrm>
                <a:off x="586675" y="4022975"/>
                <a:ext cx="937275" cy="936550"/>
              </a:xfrm>
              <a:custGeom>
                <a:rect b="b" l="l" r="r" t="t"/>
                <a:pathLst>
                  <a:path extrusionOk="0" h="37462" w="37491">
                    <a:moveTo>
                      <a:pt x="37369" y="0"/>
                    </a:moveTo>
                    <a:cubicBezTo>
                      <a:pt x="37343" y="0"/>
                      <a:pt x="37319" y="10"/>
                      <a:pt x="37300" y="29"/>
                    </a:cubicBezTo>
                    <a:lnTo>
                      <a:pt x="38" y="37291"/>
                    </a:lnTo>
                    <a:cubicBezTo>
                      <a:pt x="0" y="37329"/>
                      <a:pt x="0" y="37405"/>
                      <a:pt x="38" y="37443"/>
                    </a:cubicBezTo>
                    <a:cubicBezTo>
                      <a:pt x="57" y="37462"/>
                      <a:pt x="95" y="37462"/>
                      <a:pt x="114" y="37462"/>
                    </a:cubicBezTo>
                    <a:cubicBezTo>
                      <a:pt x="152" y="37462"/>
                      <a:pt x="171" y="37462"/>
                      <a:pt x="190" y="37443"/>
                    </a:cubicBezTo>
                    <a:lnTo>
                      <a:pt x="37452" y="181"/>
                    </a:lnTo>
                    <a:cubicBezTo>
                      <a:pt x="37490" y="143"/>
                      <a:pt x="37490" y="86"/>
                      <a:pt x="37452" y="29"/>
                    </a:cubicBezTo>
                    <a:cubicBezTo>
                      <a:pt x="37424" y="10"/>
                      <a:pt x="37395" y="0"/>
                      <a:pt x="3736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5" name="Google Shape;21555;p57"/>
              <p:cNvSpPr/>
              <p:nvPr/>
            </p:nvSpPr>
            <p:spPr>
              <a:xfrm>
                <a:off x="755000" y="4022975"/>
                <a:ext cx="939650" cy="938925"/>
              </a:xfrm>
              <a:custGeom>
                <a:rect b="b" l="l" r="r" t="t"/>
                <a:pathLst>
                  <a:path extrusionOk="0" h="37557" w="37586">
                    <a:moveTo>
                      <a:pt x="37460" y="0"/>
                    </a:moveTo>
                    <a:cubicBezTo>
                      <a:pt x="37434" y="0"/>
                      <a:pt x="37405" y="10"/>
                      <a:pt x="37377" y="29"/>
                    </a:cubicBezTo>
                    <a:lnTo>
                      <a:pt x="58" y="37367"/>
                    </a:lnTo>
                    <a:cubicBezTo>
                      <a:pt x="1" y="37405"/>
                      <a:pt x="1" y="37481"/>
                      <a:pt x="58" y="37519"/>
                    </a:cubicBezTo>
                    <a:cubicBezTo>
                      <a:pt x="77" y="37538"/>
                      <a:pt x="96" y="37557"/>
                      <a:pt x="134" y="37557"/>
                    </a:cubicBezTo>
                    <a:cubicBezTo>
                      <a:pt x="153" y="37557"/>
                      <a:pt x="172" y="37538"/>
                      <a:pt x="210" y="37519"/>
                    </a:cubicBezTo>
                    <a:lnTo>
                      <a:pt x="37529" y="181"/>
                    </a:lnTo>
                    <a:cubicBezTo>
                      <a:pt x="37586" y="143"/>
                      <a:pt x="37586" y="86"/>
                      <a:pt x="37529" y="29"/>
                    </a:cubicBezTo>
                    <a:cubicBezTo>
                      <a:pt x="37510" y="10"/>
                      <a:pt x="37486" y="0"/>
                      <a:pt x="374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6" name="Google Shape;21556;p57"/>
              <p:cNvSpPr/>
              <p:nvPr/>
            </p:nvSpPr>
            <p:spPr>
              <a:xfrm>
                <a:off x="927150" y="4022975"/>
                <a:ext cx="937750" cy="937500"/>
              </a:xfrm>
              <a:custGeom>
                <a:rect b="b" l="l" r="r" t="t"/>
                <a:pathLst>
                  <a:path extrusionOk="0" h="37500" w="37510">
                    <a:moveTo>
                      <a:pt x="37395" y="0"/>
                    </a:moveTo>
                    <a:cubicBezTo>
                      <a:pt x="37367" y="0"/>
                      <a:pt x="37338" y="10"/>
                      <a:pt x="37319" y="29"/>
                    </a:cubicBezTo>
                    <a:lnTo>
                      <a:pt x="57" y="37310"/>
                    </a:lnTo>
                    <a:cubicBezTo>
                      <a:pt x="0" y="37348"/>
                      <a:pt x="0" y="37424"/>
                      <a:pt x="57" y="37462"/>
                    </a:cubicBezTo>
                    <a:cubicBezTo>
                      <a:pt x="76" y="37481"/>
                      <a:pt x="95" y="37500"/>
                      <a:pt x="133" y="37500"/>
                    </a:cubicBezTo>
                    <a:cubicBezTo>
                      <a:pt x="152" y="37500"/>
                      <a:pt x="171" y="37481"/>
                      <a:pt x="209" y="37462"/>
                    </a:cubicBezTo>
                    <a:lnTo>
                      <a:pt x="37471" y="181"/>
                    </a:lnTo>
                    <a:cubicBezTo>
                      <a:pt x="37509" y="143"/>
                      <a:pt x="37509" y="86"/>
                      <a:pt x="37471" y="29"/>
                    </a:cubicBezTo>
                    <a:cubicBezTo>
                      <a:pt x="37452" y="10"/>
                      <a:pt x="37424" y="0"/>
                      <a:pt x="373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7" name="Google Shape;21557;p57"/>
              <p:cNvSpPr/>
              <p:nvPr/>
            </p:nvSpPr>
            <p:spPr>
              <a:xfrm>
                <a:off x="1096900" y="4022975"/>
                <a:ext cx="938700" cy="938450"/>
              </a:xfrm>
              <a:custGeom>
                <a:rect b="b" l="l" r="r" t="t"/>
                <a:pathLst>
                  <a:path extrusionOk="0" h="37538" w="37548">
                    <a:moveTo>
                      <a:pt x="37434" y="0"/>
                    </a:moveTo>
                    <a:cubicBezTo>
                      <a:pt x="37405" y="0"/>
                      <a:pt x="37377" y="10"/>
                      <a:pt x="37358" y="29"/>
                    </a:cubicBezTo>
                    <a:lnTo>
                      <a:pt x="39" y="37348"/>
                    </a:lnTo>
                    <a:cubicBezTo>
                      <a:pt x="1" y="37386"/>
                      <a:pt x="1" y="37462"/>
                      <a:pt x="39" y="37500"/>
                    </a:cubicBezTo>
                    <a:cubicBezTo>
                      <a:pt x="58" y="37519"/>
                      <a:pt x="96" y="37538"/>
                      <a:pt x="115" y="37538"/>
                    </a:cubicBezTo>
                    <a:cubicBezTo>
                      <a:pt x="153" y="37538"/>
                      <a:pt x="172" y="37519"/>
                      <a:pt x="191" y="37500"/>
                    </a:cubicBezTo>
                    <a:lnTo>
                      <a:pt x="37510" y="181"/>
                    </a:lnTo>
                    <a:cubicBezTo>
                      <a:pt x="37548" y="143"/>
                      <a:pt x="37548" y="86"/>
                      <a:pt x="37510" y="29"/>
                    </a:cubicBezTo>
                    <a:cubicBezTo>
                      <a:pt x="37491" y="10"/>
                      <a:pt x="37462" y="0"/>
                      <a:pt x="374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8" name="Google Shape;21558;p57"/>
              <p:cNvSpPr/>
              <p:nvPr/>
            </p:nvSpPr>
            <p:spPr>
              <a:xfrm>
                <a:off x="1267625" y="4083850"/>
                <a:ext cx="877825" cy="877575"/>
              </a:xfrm>
              <a:custGeom>
                <a:rect b="b" l="l" r="r" t="t"/>
                <a:pathLst>
                  <a:path extrusionOk="0" h="35103" w="35113">
                    <a:moveTo>
                      <a:pt x="34998" y="0"/>
                    </a:moveTo>
                    <a:cubicBezTo>
                      <a:pt x="34970" y="0"/>
                      <a:pt x="34941" y="10"/>
                      <a:pt x="34922" y="29"/>
                    </a:cubicBezTo>
                    <a:lnTo>
                      <a:pt x="38" y="34932"/>
                    </a:lnTo>
                    <a:cubicBezTo>
                      <a:pt x="0" y="34970"/>
                      <a:pt x="0" y="35027"/>
                      <a:pt x="38" y="35065"/>
                    </a:cubicBezTo>
                    <a:cubicBezTo>
                      <a:pt x="57" y="35103"/>
                      <a:pt x="76" y="35103"/>
                      <a:pt x="114" y="35103"/>
                    </a:cubicBezTo>
                    <a:cubicBezTo>
                      <a:pt x="133" y="35103"/>
                      <a:pt x="171" y="35103"/>
                      <a:pt x="190" y="35065"/>
                    </a:cubicBezTo>
                    <a:lnTo>
                      <a:pt x="35075" y="181"/>
                    </a:lnTo>
                    <a:cubicBezTo>
                      <a:pt x="35113" y="143"/>
                      <a:pt x="35113" y="67"/>
                      <a:pt x="35075" y="29"/>
                    </a:cubicBezTo>
                    <a:cubicBezTo>
                      <a:pt x="35056" y="10"/>
                      <a:pt x="35027" y="0"/>
                      <a:pt x="349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9" name="Google Shape;21559;p57"/>
              <p:cNvSpPr/>
              <p:nvPr/>
            </p:nvSpPr>
            <p:spPr>
              <a:xfrm>
                <a:off x="1439275" y="4255500"/>
                <a:ext cx="705225" cy="704975"/>
              </a:xfrm>
              <a:custGeom>
                <a:rect b="b" l="l" r="r" t="t"/>
                <a:pathLst>
                  <a:path extrusionOk="0" h="28199" w="28209">
                    <a:moveTo>
                      <a:pt x="28094" y="1"/>
                    </a:moveTo>
                    <a:cubicBezTo>
                      <a:pt x="28066" y="1"/>
                      <a:pt x="28037" y="10"/>
                      <a:pt x="28018" y="29"/>
                    </a:cubicBezTo>
                    <a:lnTo>
                      <a:pt x="39" y="28009"/>
                    </a:lnTo>
                    <a:cubicBezTo>
                      <a:pt x="1" y="28047"/>
                      <a:pt x="1" y="28123"/>
                      <a:pt x="39" y="28161"/>
                    </a:cubicBezTo>
                    <a:cubicBezTo>
                      <a:pt x="58" y="28180"/>
                      <a:pt x="96" y="28199"/>
                      <a:pt x="115" y="28199"/>
                    </a:cubicBezTo>
                    <a:cubicBezTo>
                      <a:pt x="134" y="28199"/>
                      <a:pt x="172" y="28180"/>
                      <a:pt x="191" y="28161"/>
                    </a:cubicBezTo>
                    <a:lnTo>
                      <a:pt x="28170" y="181"/>
                    </a:lnTo>
                    <a:cubicBezTo>
                      <a:pt x="28209" y="143"/>
                      <a:pt x="28209" y="67"/>
                      <a:pt x="28170" y="29"/>
                    </a:cubicBezTo>
                    <a:cubicBezTo>
                      <a:pt x="28151" y="10"/>
                      <a:pt x="28123" y="1"/>
                      <a:pt x="280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0" name="Google Shape;21560;p57"/>
              <p:cNvSpPr/>
              <p:nvPr/>
            </p:nvSpPr>
            <p:spPr>
              <a:xfrm>
                <a:off x="1609050" y="4425750"/>
                <a:ext cx="535925" cy="535200"/>
              </a:xfrm>
              <a:custGeom>
                <a:rect b="b" l="l" r="r" t="t"/>
                <a:pathLst>
                  <a:path extrusionOk="0" h="21408" w="21437">
                    <a:moveTo>
                      <a:pt x="21315" y="0"/>
                    </a:moveTo>
                    <a:cubicBezTo>
                      <a:pt x="21289" y="0"/>
                      <a:pt x="21265" y="10"/>
                      <a:pt x="21246" y="29"/>
                    </a:cubicBezTo>
                    <a:lnTo>
                      <a:pt x="38" y="21237"/>
                    </a:lnTo>
                    <a:cubicBezTo>
                      <a:pt x="0" y="21275"/>
                      <a:pt x="0" y="21351"/>
                      <a:pt x="38" y="21389"/>
                    </a:cubicBezTo>
                    <a:cubicBezTo>
                      <a:pt x="57" y="21408"/>
                      <a:pt x="95" y="21408"/>
                      <a:pt x="114" y="21408"/>
                    </a:cubicBezTo>
                    <a:cubicBezTo>
                      <a:pt x="133" y="21408"/>
                      <a:pt x="171" y="21408"/>
                      <a:pt x="190" y="21389"/>
                    </a:cubicBezTo>
                    <a:lnTo>
                      <a:pt x="21399" y="181"/>
                    </a:lnTo>
                    <a:cubicBezTo>
                      <a:pt x="21437" y="143"/>
                      <a:pt x="21437" y="67"/>
                      <a:pt x="21399" y="29"/>
                    </a:cubicBezTo>
                    <a:cubicBezTo>
                      <a:pt x="21370" y="10"/>
                      <a:pt x="21341" y="0"/>
                      <a:pt x="21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1" name="Google Shape;21561;p57"/>
              <p:cNvSpPr/>
              <p:nvPr/>
            </p:nvSpPr>
            <p:spPr>
              <a:xfrm>
                <a:off x="1779750" y="4596925"/>
                <a:ext cx="364275" cy="364025"/>
              </a:xfrm>
              <a:custGeom>
                <a:rect b="b" l="l" r="r" t="t"/>
                <a:pathLst>
                  <a:path extrusionOk="0" h="14561" w="14571">
                    <a:moveTo>
                      <a:pt x="14464" y="0"/>
                    </a:moveTo>
                    <a:cubicBezTo>
                      <a:pt x="14437" y="0"/>
                      <a:pt x="14409" y="10"/>
                      <a:pt x="14380" y="29"/>
                    </a:cubicBezTo>
                    <a:lnTo>
                      <a:pt x="39" y="14390"/>
                    </a:lnTo>
                    <a:cubicBezTo>
                      <a:pt x="1" y="14428"/>
                      <a:pt x="1" y="14504"/>
                      <a:pt x="39" y="14542"/>
                    </a:cubicBezTo>
                    <a:cubicBezTo>
                      <a:pt x="58" y="14561"/>
                      <a:pt x="77" y="14561"/>
                      <a:pt x="115" y="14561"/>
                    </a:cubicBezTo>
                    <a:cubicBezTo>
                      <a:pt x="134" y="14561"/>
                      <a:pt x="172" y="14561"/>
                      <a:pt x="191" y="14542"/>
                    </a:cubicBezTo>
                    <a:lnTo>
                      <a:pt x="14532" y="181"/>
                    </a:lnTo>
                    <a:cubicBezTo>
                      <a:pt x="14571" y="143"/>
                      <a:pt x="14571" y="67"/>
                      <a:pt x="14532" y="29"/>
                    </a:cubicBezTo>
                    <a:cubicBezTo>
                      <a:pt x="14513" y="10"/>
                      <a:pt x="14490" y="0"/>
                      <a:pt x="144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2" name="Google Shape;21562;p57"/>
              <p:cNvSpPr/>
              <p:nvPr/>
            </p:nvSpPr>
            <p:spPr>
              <a:xfrm>
                <a:off x="1820175" y="4021775"/>
                <a:ext cx="329550" cy="329100"/>
              </a:xfrm>
              <a:custGeom>
                <a:rect b="b" l="l" r="r" t="t"/>
                <a:pathLst>
                  <a:path extrusionOk="0" h="13164" w="13182">
                    <a:moveTo>
                      <a:pt x="0" y="1"/>
                    </a:moveTo>
                    <a:lnTo>
                      <a:pt x="13182" y="13163"/>
                    </a:lnTo>
                    <a:lnTo>
                      <a:pt x="13182" y="11718"/>
                    </a:lnTo>
                    <a:lnTo>
                      <a:pt x="14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3" name="Google Shape;21563;p57"/>
              <p:cNvSpPr/>
              <p:nvPr/>
            </p:nvSpPr>
            <p:spPr>
              <a:xfrm>
                <a:off x="1649450" y="4021775"/>
                <a:ext cx="500275" cy="500275"/>
              </a:xfrm>
              <a:custGeom>
                <a:rect b="b" l="l" r="r" t="t"/>
                <a:pathLst>
                  <a:path extrusionOk="0" h="20011" w="20011">
                    <a:moveTo>
                      <a:pt x="1" y="1"/>
                    </a:moveTo>
                    <a:lnTo>
                      <a:pt x="20011" y="20011"/>
                    </a:lnTo>
                    <a:lnTo>
                      <a:pt x="20011" y="18546"/>
                    </a:lnTo>
                    <a:lnTo>
                      <a:pt x="14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4" name="Google Shape;21564;p57"/>
              <p:cNvSpPr/>
              <p:nvPr/>
            </p:nvSpPr>
            <p:spPr>
              <a:xfrm>
                <a:off x="1478750" y="4021775"/>
                <a:ext cx="670975" cy="671000"/>
              </a:xfrm>
              <a:custGeom>
                <a:rect b="b" l="l" r="r" t="t"/>
                <a:pathLst>
                  <a:path extrusionOk="0" h="26840" w="26839">
                    <a:moveTo>
                      <a:pt x="0" y="1"/>
                    </a:moveTo>
                    <a:lnTo>
                      <a:pt x="26839" y="26839"/>
                    </a:lnTo>
                    <a:lnTo>
                      <a:pt x="26839" y="25394"/>
                    </a:lnTo>
                    <a:lnTo>
                      <a:pt x="14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5" name="Google Shape;21565;p57"/>
              <p:cNvSpPr/>
              <p:nvPr/>
            </p:nvSpPr>
            <p:spPr>
              <a:xfrm>
                <a:off x="1307550" y="4021775"/>
                <a:ext cx="842175" cy="842175"/>
              </a:xfrm>
              <a:custGeom>
                <a:rect b="b" l="l" r="r" t="t"/>
                <a:pathLst>
                  <a:path extrusionOk="0" h="33687" w="33687">
                    <a:moveTo>
                      <a:pt x="1" y="1"/>
                    </a:moveTo>
                    <a:lnTo>
                      <a:pt x="33687" y="33687"/>
                    </a:lnTo>
                    <a:lnTo>
                      <a:pt x="33687" y="32222"/>
                    </a:lnTo>
                    <a:lnTo>
                      <a:pt x="14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6" name="Google Shape;21566;p57"/>
              <p:cNvSpPr/>
              <p:nvPr/>
            </p:nvSpPr>
            <p:spPr>
              <a:xfrm>
                <a:off x="1136850" y="4021775"/>
                <a:ext cx="978650" cy="942025"/>
              </a:xfrm>
              <a:custGeom>
                <a:rect b="b" l="l" r="r" t="t"/>
                <a:pathLst>
                  <a:path extrusionOk="0" h="37681" w="39146">
                    <a:moveTo>
                      <a:pt x="0" y="1"/>
                    </a:moveTo>
                    <a:lnTo>
                      <a:pt x="37681" y="37681"/>
                    </a:lnTo>
                    <a:lnTo>
                      <a:pt x="39145" y="37681"/>
                    </a:lnTo>
                    <a:lnTo>
                      <a:pt x="14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7" name="Google Shape;21567;p57"/>
              <p:cNvSpPr/>
              <p:nvPr/>
            </p:nvSpPr>
            <p:spPr>
              <a:xfrm>
                <a:off x="966125" y="4021775"/>
                <a:ext cx="978175" cy="942025"/>
              </a:xfrm>
              <a:custGeom>
                <a:rect b="b" l="l" r="r" t="t"/>
                <a:pathLst>
                  <a:path extrusionOk="0" h="37681" w="39127">
                    <a:moveTo>
                      <a:pt x="1" y="1"/>
                    </a:moveTo>
                    <a:lnTo>
                      <a:pt x="37681" y="37681"/>
                    </a:lnTo>
                    <a:lnTo>
                      <a:pt x="39127" y="37681"/>
                    </a:lnTo>
                    <a:lnTo>
                      <a:pt x="14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8" name="Google Shape;21568;p57"/>
              <p:cNvSpPr/>
              <p:nvPr/>
            </p:nvSpPr>
            <p:spPr>
              <a:xfrm>
                <a:off x="794950" y="4021775"/>
                <a:ext cx="978650" cy="942025"/>
              </a:xfrm>
              <a:custGeom>
                <a:rect b="b" l="l" r="r" t="t"/>
                <a:pathLst>
                  <a:path extrusionOk="0" h="37681" w="39146">
                    <a:moveTo>
                      <a:pt x="0" y="1"/>
                    </a:moveTo>
                    <a:lnTo>
                      <a:pt x="37681" y="37681"/>
                    </a:lnTo>
                    <a:lnTo>
                      <a:pt x="39145" y="37681"/>
                    </a:lnTo>
                    <a:lnTo>
                      <a:pt x="144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9" name="Google Shape;21569;p57"/>
              <p:cNvSpPr/>
              <p:nvPr/>
            </p:nvSpPr>
            <p:spPr>
              <a:xfrm>
                <a:off x="624225" y="4021775"/>
                <a:ext cx="978650" cy="942025"/>
              </a:xfrm>
              <a:custGeom>
                <a:rect b="b" l="l" r="r" t="t"/>
                <a:pathLst>
                  <a:path extrusionOk="0" h="37681" w="39146">
                    <a:moveTo>
                      <a:pt x="1" y="1"/>
                    </a:moveTo>
                    <a:lnTo>
                      <a:pt x="37681" y="37681"/>
                    </a:lnTo>
                    <a:lnTo>
                      <a:pt x="39146" y="37681"/>
                    </a:lnTo>
                    <a:lnTo>
                      <a:pt x="144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0" name="Google Shape;21570;p57"/>
              <p:cNvSpPr/>
              <p:nvPr/>
            </p:nvSpPr>
            <p:spPr>
              <a:xfrm>
                <a:off x="453050" y="4021775"/>
                <a:ext cx="978650" cy="942025"/>
              </a:xfrm>
              <a:custGeom>
                <a:rect b="b" l="l" r="r" t="t"/>
                <a:pathLst>
                  <a:path extrusionOk="0" h="37681" w="39146">
                    <a:moveTo>
                      <a:pt x="0" y="1"/>
                    </a:moveTo>
                    <a:lnTo>
                      <a:pt x="37700" y="37681"/>
                    </a:lnTo>
                    <a:lnTo>
                      <a:pt x="39145" y="37681"/>
                    </a:lnTo>
                    <a:lnTo>
                      <a:pt x="14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1" name="Google Shape;21571;p57"/>
              <p:cNvSpPr/>
              <p:nvPr/>
            </p:nvSpPr>
            <p:spPr>
              <a:xfrm>
                <a:off x="450675" y="4153500"/>
                <a:ext cx="810300" cy="810300"/>
              </a:xfrm>
              <a:custGeom>
                <a:rect b="b" l="l" r="r" t="t"/>
                <a:pathLst>
                  <a:path extrusionOk="0" h="32412" w="32412">
                    <a:moveTo>
                      <a:pt x="0" y="1"/>
                    </a:moveTo>
                    <a:lnTo>
                      <a:pt x="0" y="1446"/>
                    </a:lnTo>
                    <a:lnTo>
                      <a:pt x="30966" y="32412"/>
                    </a:lnTo>
                    <a:lnTo>
                      <a:pt x="32412" y="3241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2" name="Google Shape;21572;p57"/>
              <p:cNvSpPr/>
              <p:nvPr/>
            </p:nvSpPr>
            <p:spPr>
              <a:xfrm>
                <a:off x="450675" y="4324225"/>
                <a:ext cx="639600" cy="639575"/>
              </a:xfrm>
              <a:custGeom>
                <a:rect b="b" l="l" r="r" t="t"/>
                <a:pathLst>
                  <a:path extrusionOk="0" h="25583" w="25584">
                    <a:moveTo>
                      <a:pt x="0" y="0"/>
                    </a:moveTo>
                    <a:lnTo>
                      <a:pt x="0" y="1446"/>
                    </a:lnTo>
                    <a:lnTo>
                      <a:pt x="24119" y="25583"/>
                    </a:lnTo>
                    <a:lnTo>
                      <a:pt x="25583" y="255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3" name="Google Shape;21573;p57"/>
              <p:cNvSpPr/>
              <p:nvPr/>
            </p:nvSpPr>
            <p:spPr>
              <a:xfrm>
                <a:off x="450675" y="4495400"/>
                <a:ext cx="468400" cy="468400"/>
              </a:xfrm>
              <a:custGeom>
                <a:rect b="b" l="l" r="r" t="t"/>
                <a:pathLst>
                  <a:path extrusionOk="0" h="18736" w="18736">
                    <a:moveTo>
                      <a:pt x="0" y="1"/>
                    </a:moveTo>
                    <a:lnTo>
                      <a:pt x="0" y="1446"/>
                    </a:lnTo>
                    <a:lnTo>
                      <a:pt x="17290" y="18736"/>
                    </a:lnTo>
                    <a:lnTo>
                      <a:pt x="18736" y="187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4" name="Google Shape;21574;p57"/>
              <p:cNvSpPr/>
              <p:nvPr/>
            </p:nvSpPr>
            <p:spPr>
              <a:xfrm>
                <a:off x="2013225" y="4021775"/>
                <a:ext cx="136500" cy="136025"/>
              </a:xfrm>
              <a:custGeom>
                <a:rect b="b" l="l" r="r" t="t"/>
                <a:pathLst>
                  <a:path extrusionOk="0" h="5441" w="5460">
                    <a:moveTo>
                      <a:pt x="1" y="1"/>
                    </a:moveTo>
                    <a:lnTo>
                      <a:pt x="5460" y="5441"/>
                    </a:lnTo>
                    <a:lnTo>
                      <a:pt x="5460" y="3995"/>
                    </a:lnTo>
                    <a:lnTo>
                      <a:pt x="14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5" name="Google Shape;21575;p57"/>
              <p:cNvSpPr/>
              <p:nvPr/>
            </p:nvSpPr>
            <p:spPr>
              <a:xfrm>
                <a:off x="175825" y="3852500"/>
                <a:ext cx="167400" cy="1308650"/>
              </a:xfrm>
              <a:custGeom>
                <a:rect b="b" l="l" r="r" t="t"/>
                <a:pathLst>
                  <a:path extrusionOk="0" h="52346" w="6696">
                    <a:moveTo>
                      <a:pt x="6201" y="0"/>
                    </a:moveTo>
                    <a:cubicBezTo>
                      <a:pt x="5468" y="33467"/>
                      <a:pt x="5632" y="50414"/>
                      <a:pt x="1281" y="50414"/>
                    </a:cubicBezTo>
                    <a:cubicBezTo>
                      <a:pt x="892" y="50414"/>
                      <a:pt x="466" y="50278"/>
                      <a:pt x="0" y="50006"/>
                    </a:cubicBezTo>
                    <a:lnTo>
                      <a:pt x="0" y="52346"/>
                    </a:lnTo>
                    <a:lnTo>
                      <a:pt x="6696" y="52346"/>
                    </a:lnTo>
                    <a:lnTo>
                      <a:pt x="66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6" name="Google Shape;21576;p57"/>
              <p:cNvSpPr/>
              <p:nvPr/>
            </p:nvSpPr>
            <p:spPr>
              <a:xfrm>
                <a:off x="2256700" y="3852500"/>
                <a:ext cx="167400" cy="1308650"/>
              </a:xfrm>
              <a:custGeom>
                <a:rect b="b" l="l" r="r" t="t"/>
                <a:pathLst>
                  <a:path extrusionOk="0" h="52346" w="6696">
                    <a:moveTo>
                      <a:pt x="6201" y="0"/>
                    </a:moveTo>
                    <a:cubicBezTo>
                      <a:pt x="5468" y="33467"/>
                      <a:pt x="5632" y="50414"/>
                      <a:pt x="1281" y="50414"/>
                    </a:cubicBezTo>
                    <a:cubicBezTo>
                      <a:pt x="892" y="50414"/>
                      <a:pt x="466" y="50278"/>
                      <a:pt x="0" y="50006"/>
                    </a:cubicBezTo>
                    <a:lnTo>
                      <a:pt x="0" y="52346"/>
                    </a:lnTo>
                    <a:lnTo>
                      <a:pt x="6696" y="52346"/>
                    </a:lnTo>
                    <a:lnTo>
                      <a:pt x="669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7" name="Google Shape;21577;p57"/>
              <p:cNvSpPr/>
              <p:nvPr/>
            </p:nvSpPr>
            <p:spPr>
              <a:xfrm>
                <a:off x="2324225" y="3889125"/>
                <a:ext cx="62800" cy="1193575"/>
              </a:xfrm>
              <a:custGeom>
                <a:rect b="b" l="l" r="r" t="t"/>
                <a:pathLst>
                  <a:path extrusionOk="0" h="47743" w="2512">
                    <a:moveTo>
                      <a:pt x="1864" y="0"/>
                    </a:moveTo>
                    <a:lnTo>
                      <a:pt x="1807" y="19"/>
                    </a:lnTo>
                    <a:cubicBezTo>
                      <a:pt x="2055" y="989"/>
                      <a:pt x="2093" y="1997"/>
                      <a:pt x="2112" y="2986"/>
                    </a:cubicBezTo>
                    <a:cubicBezTo>
                      <a:pt x="2131" y="3975"/>
                      <a:pt x="2074" y="4964"/>
                      <a:pt x="2017" y="5954"/>
                    </a:cubicBezTo>
                    <a:cubicBezTo>
                      <a:pt x="1902" y="7951"/>
                      <a:pt x="1655" y="9929"/>
                      <a:pt x="1427" y="11907"/>
                    </a:cubicBezTo>
                    <a:cubicBezTo>
                      <a:pt x="1161" y="13885"/>
                      <a:pt x="856" y="15844"/>
                      <a:pt x="514" y="17804"/>
                    </a:cubicBezTo>
                    <a:cubicBezTo>
                      <a:pt x="134" y="19782"/>
                      <a:pt x="0" y="21817"/>
                      <a:pt x="19" y="23814"/>
                    </a:cubicBezTo>
                    <a:cubicBezTo>
                      <a:pt x="19" y="25830"/>
                      <a:pt x="134" y="27827"/>
                      <a:pt x="210" y="29825"/>
                    </a:cubicBezTo>
                    <a:lnTo>
                      <a:pt x="495" y="35816"/>
                    </a:lnTo>
                    <a:lnTo>
                      <a:pt x="932" y="41789"/>
                    </a:lnTo>
                    <a:cubicBezTo>
                      <a:pt x="989" y="42797"/>
                      <a:pt x="1066" y="43786"/>
                      <a:pt x="1047" y="44775"/>
                    </a:cubicBezTo>
                    <a:cubicBezTo>
                      <a:pt x="1047" y="45764"/>
                      <a:pt x="1028" y="46772"/>
                      <a:pt x="742" y="47723"/>
                    </a:cubicBezTo>
                    <a:lnTo>
                      <a:pt x="799" y="47742"/>
                    </a:lnTo>
                    <a:cubicBezTo>
                      <a:pt x="1218" y="46810"/>
                      <a:pt x="1332" y="45783"/>
                      <a:pt x="1389" y="44794"/>
                    </a:cubicBezTo>
                    <a:cubicBezTo>
                      <a:pt x="1446" y="43786"/>
                      <a:pt x="1465" y="42778"/>
                      <a:pt x="1427" y="41770"/>
                    </a:cubicBezTo>
                    <a:cubicBezTo>
                      <a:pt x="1351" y="39772"/>
                      <a:pt x="1199" y="37775"/>
                      <a:pt x="1009" y="35778"/>
                    </a:cubicBezTo>
                    <a:cubicBezTo>
                      <a:pt x="533" y="31822"/>
                      <a:pt x="153" y="27808"/>
                      <a:pt x="400" y="23833"/>
                    </a:cubicBezTo>
                    <a:cubicBezTo>
                      <a:pt x="514" y="21836"/>
                      <a:pt x="704" y="19858"/>
                      <a:pt x="1123" y="17918"/>
                    </a:cubicBezTo>
                    <a:cubicBezTo>
                      <a:pt x="1522" y="15958"/>
                      <a:pt x="1845" y="13980"/>
                      <a:pt x="2074" y="11983"/>
                    </a:cubicBezTo>
                    <a:cubicBezTo>
                      <a:pt x="2321" y="9986"/>
                      <a:pt x="2454" y="7989"/>
                      <a:pt x="2511" y="5973"/>
                    </a:cubicBezTo>
                    <a:cubicBezTo>
                      <a:pt x="2511" y="4984"/>
                      <a:pt x="2492" y="3975"/>
                      <a:pt x="2416" y="2967"/>
                    </a:cubicBezTo>
                    <a:cubicBezTo>
                      <a:pt x="2340" y="1959"/>
                      <a:pt x="2207" y="951"/>
                      <a:pt x="18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8" name="Google Shape;21578;p57"/>
              <p:cNvSpPr/>
              <p:nvPr/>
            </p:nvSpPr>
            <p:spPr>
              <a:xfrm>
                <a:off x="2298075" y="3940950"/>
                <a:ext cx="61825" cy="476500"/>
              </a:xfrm>
              <a:custGeom>
                <a:rect b="b" l="l" r="r" t="t"/>
                <a:pathLst>
                  <a:path extrusionOk="0" h="19060" w="2473">
                    <a:moveTo>
                      <a:pt x="1408" y="0"/>
                    </a:moveTo>
                    <a:cubicBezTo>
                      <a:pt x="2131" y="1465"/>
                      <a:pt x="2264" y="3101"/>
                      <a:pt x="2207" y="4698"/>
                    </a:cubicBezTo>
                    <a:cubicBezTo>
                      <a:pt x="2131" y="6315"/>
                      <a:pt x="1864" y="7913"/>
                      <a:pt x="1579" y="9492"/>
                    </a:cubicBezTo>
                    <a:cubicBezTo>
                      <a:pt x="1275" y="11089"/>
                      <a:pt x="875" y="12649"/>
                      <a:pt x="533" y="14228"/>
                    </a:cubicBezTo>
                    <a:cubicBezTo>
                      <a:pt x="229" y="15807"/>
                      <a:pt x="0" y="17461"/>
                      <a:pt x="267" y="19059"/>
                    </a:cubicBezTo>
                    <a:lnTo>
                      <a:pt x="286" y="19059"/>
                    </a:lnTo>
                    <a:cubicBezTo>
                      <a:pt x="152" y="17442"/>
                      <a:pt x="438" y="15845"/>
                      <a:pt x="704" y="14266"/>
                    </a:cubicBezTo>
                    <a:cubicBezTo>
                      <a:pt x="951" y="12668"/>
                      <a:pt x="1313" y="11089"/>
                      <a:pt x="1693" y="9511"/>
                    </a:cubicBezTo>
                    <a:cubicBezTo>
                      <a:pt x="2055" y="7932"/>
                      <a:pt x="2359" y="6334"/>
                      <a:pt x="2416" y="4717"/>
                    </a:cubicBezTo>
                    <a:cubicBezTo>
                      <a:pt x="2473" y="3101"/>
                      <a:pt x="2264" y="1408"/>
                      <a:pt x="14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9" name="Google Shape;21579;p57"/>
              <p:cNvSpPr/>
              <p:nvPr/>
            </p:nvSpPr>
            <p:spPr>
              <a:xfrm>
                <a:off x="2278100" y="4442900"/>
                <a:ext cx="32825" cy="226575"/>
              </a:xfrm>
              <a:custGeom>
                <a:rect b="b" l="l" r="r" t="t"/>
                <a:pathLst>
                  <a:path extrusionOk="0" h="9063" w="1313">
                    <a:moveTo>
                      <a:pt x="371" y="0"/>
                    </a:moveTo>
                    <a:cubicBezTo>
                      <a:pt x="359" y="0"/>
                      <a:pt x="348" y="3"/>
                      <a:pt x="343" y="8"/>
                    </a:cubicBezTo>
                    <a:cubicBezTo>
                      <a:pt x="324" y="27"/>
                      <a:pt x="324" y="27"/>
                      <a:pt x="305" y="27"/>
                    </a:cubicBezTo>
                    <a:cubicBezTo>
                      <a:pt x="248" y="141"/>
                      <a:pt x="267" y="122"/>
                      <a:pt x="267" y="179"/>
                    </a:cubicBezTo>
                    <a:cubicBezTo>
                      <a:pt x="210" y="408"/>
                      <a:pt x="191" y="636"/>
                      <a:pt x="172" y="864"/>
                    </a:cubicBezTo>
                    <a:lnTo>
                      <a:pt x="76" y="2234"/>
                    </a:lnTo>
                    <a:cubicBezTo>
                      <a:pt x="19" y="3147"/>
                      <a:pt x="0" y="4079"/>
                      <a:pt x="0" y="4992"/>
                    </a:cubicBezTo>
                    <a:cubicBezTo>
                      <a:pt x="0" y="5905"/>
                      <a:pt x="19" y="6818"/>
                      <a:pt x="95" y="7731"/>
                    </a:cubicBezTo>
                    <a:cubicBezTo>
                      <a:pt x="115" y="7959"/>
                      <a:pt x="153" y="8187"/>
                      <a:pt x="191" y="8415"/>
                    </a:cubicBezTo>
                    <a:cubicBezTo>
                      <a:pt x="248" y="8644"/>
                      <a:pt x="324" y="8891"/>
                      <a:pt x="552" y="9043"/>
                    </a:cubicBezTo>
                    <a:cubicBezTo>
                      <a:pt x="579" y="9057"/>
                      <a:pt x="608" y="9063"/>
                      <a:pt x="637" y="9063"/>
                    </a:cubicBezTo>
                    <a:cubicBezTo>
                      <a:pt x="691" y="9063"/>
                      <a:pt x="743" y="9042"/>
                      <a:pt x="780" y="9005"/>
                    </a:cubicBezTo>
                    <a:cubicBezTo>
                      <a:pt x="837" y="8967"/>
                      <a:pt x="875" y="8910"/>
                      <a:pt x="894" y="8853"/>
                    </a:cubicBezTo>
                    <a:cubicBezTo>
                      <a:pt x="951" y="8739"/>
                      <a:pt x="989" y="8625"/>
                      <a:pt x="1008" y="8511"/>
                    </a:cubicBezTo>
                    <a:cubicBezTo>
                      <a:pt x="1066" y="8282"/>
                      <a:pt x="1104" y="8054"/>
                      <a:pt x="1142" y="7826"/>
                    </a:cubicBezTo>
                    <a:cubicBezTo>
                      <a:pt x="1275" y="6913"/>
                      <a:pt x="1294" y="6000"/>
                      <a:pt x="1294" y="5087"/>
                    </a:cubicBezTo>
                    <a:cubicBezTo>
                      <a:pt x="1313" y="4174"/>
                      <a:pt x="1313" y="3242"/>
                      <a:pt x="1256" y="2329"/>
                    </a:cubicBezTo>
                    <a:lnTo>
                      <a:pt x="1237" y="2329"/>
                    </a:lnTo>
                    <a:cubicBezTo>
                      <a:pt x="1180" y="4155"/>
                      <a:pt x="1161" y="6000"/>
                      <a:pt x="989" y="7807"/>
                    </a:cubicBezTo>
                    <a:cubicBezTo>
                      <a:pt x="951" y="8035"/>
                      <a:pt x="932" y="8263"/>
                      <a:pt x="875" y="8473"/>
                    </a:cubicBezTo>
                    <a:cubicBezTo>
                      <a:pt x="856" y="8587"/>
                      <a:pt x="818" y="8701"/>
                      <a:pt x="780" y="8796"/>
                    </a:cubicBezTo>
                    <a:cubicBezTo>
                      <a:pt x="733" y="8874"/>
                      <a:pt x="687" y="8939"/>
                      <a:pt x="640" y="8939"/>
                    </a:cubicBezTo>
                    <a:cubicBezTo>
                      <a:pt x="630" y="8939"/>
                      <a:pt x="619" y="8936"/>
                      <a:pt x="609" y="8929"/>
                    </a:cubicBezTo>
                    <a:cubicBezTo>
                      <a:pt x="286" y="8701"/>
                      <a:pt x="248" y="8149"/>
                      <a:pt x="172" y="7731"/>
                    </a:cubicBezTo>
                    <a:cubicBezTo>
                      <a:pt x="57" y="6818"/>
                      <a:pt x="95" y="5905"/>
                      <a:pt x="115" y="4992"/>
                    </a:cubicBezTo>
                    <a:cubicBezTo>
                      <a:pt x="153" y="4079"/>
                      <a:pt x="210" y="3166"/>
                      <a:pt x="267" y="2253"/>
                    </a:cubicBezTo>
                    <a:lnTo>
                      <a:pt x="314" y="1687"/>
                    </a:lnTo>
                    <a:lnTo>
                      <a:pt x="314" y="1687"/>
                    </a:lnTo>
                    <a:cubicBezTo>
                      <a:pt x="337" y="2276"/>
                      <a:pt x="391" y="2867"/>
                      <a:pt x="476" y="3451"/>
                    </a:cubicBezTo>
                    <a:cubicBezTo>
                      <a:pt x="609" y="4345"/>
                      <a:pt x="780" y="5258"/>
                      <a:pt x="685" y="6171"/>
                    </a:cubicBezTo>
                    <a:lnTo>
                      <a:pt x="704" y="6171"/>
                    </a:lnTo>
                    <a:cubicBezTo>
                      <a:pt x="875" y="5258"/>
                      <a:pt x="723" y="4326"/>
                      <a:pt x="628" y="3432"/>
                    </a:cubicBezTo>
                    <a:cubicBezTo>
                      <a:pt x="533" y="2519"/>
                      <a:pt x="514" y="1606"/>
                      <a:pt x="514" y="693"/>
                    </a:cubicBezTo>
                    <a:lnTo>
                      <a:pt x="514" y="351"/>
                    </a:lnTo>
                    <a:lnTo>
                      <a:pt x="514" y="179"/>
                    </a:lnTo>
                    <a:lnTo>
                      <a:pt x="495" y="122"/>
                    </a:lnTo>
                    <a:cubicBezTo>
                      <a:pt x="495" y="103"/>
                      <a:pt x="495" y="103"/>
                      <a:pt x="495" y="84"/>
                    </a:cubicBezTo>
                    <a:cubicBezTo>
                      <a:pt x="476" y="65"/>
                      <a:pt x="495" y="65"/>
                      <a:pt x="457" y="27"/>
                    </a:cubicBezTo>
                    <a:cubicBezTo>
                      <a:pt x="443" y="14"/>
                      <a:pt x="401" y="0"/>
                      <a:pt x="371" y="0"/>
                    </a:cubicBezTo>
                    <a:close/>
                  </a:path>
                </a:pathLst>
              </a:custGeom>
              <a:solidFill>
                <a:srgbClr val="D3631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0" name="Google Shape;21580;p57"/>
              <p:cNvSpPr/>
              <p:nvPr/>
            </p:nvSpPr>
            <p:spPr>
              <a:xfrm>
                <a:off x="2273350" y="3950050"/>
                <a:ext cx="62775" cy="290025"/>
              </a:xfrm>
              <a:custGeom>
                <a:rect b="b" l="l" r="r" t="t"/>
                <a:pathLst>
                  <a:path extrusionOk="0" h="11601" w="2511">
                    <a:moveTo>
                      <a:pt x="985" y="0"/>
                    </a:moveTo>
                    <a:cubicBezTo>
                      <a:pt x="893" y="0"/>
                      <a:pt x="801" y="28"/>
                      <a:pt x="723" y="93"/>
                    </a:cubicBezTo>
                    <a:cubicBezTo>
                      <a:pt x="305" y="435"/>
                      <a:pt x="190" y="949"/>
                      <a:pt x="95" y="1424"/>
                    </a:cubicBezTo>
                    <a:cubicBezTo>
                      <a:pt x="0" y="1919"/>
                      <a:pt x="38" y="2413"/>
                      <a:pt x="38" y="2889"/>
                    </a:cubicBezTo>
                    <a:cubicBezTo>
                      <a:pt x="76" y="3878"/>
                      <a:pt x="228" y="4848"/>
                      <a:pt x="381" y="5799"/>
                    </a:cubicBezTo>
                    <a:cubicBezTo>
                      <a:pt x="628" y="7720"/>
                      <a:pt x="1122" y="9660"/>
                      <a:pt x="685" y="11581"/>
                    </a:cubicBezTo>
                    <a:lnTo>
                      <a:pt x="704" y="11600"/>
                    </a:lnTo>
                    <a:cubicBezTo>
                      <a:pt x="1008" y="10649"/>
                      <a:pt x="1008" y="9660"/>
                      <a:pt x="932" y="8671"/>
                    </a:cubicBezTo>
                    <a:cubicBezTo>
                      <a:pt x="856" y="7701"/>
                      <a:pt x="704" y="6731"/>
                      <a:pt x="533" y="5780"/>
                    </a:cubicBezTo>
                    <a:cubicBezTo>
                      <a:pt x="362" y="4810"/>
                      <a:pt x="171" y="3859"/>
                      <a:pt x="114" y="2889"/>
                    </a:cubicBezTo>
                    <a:cubicBezTo>
                      <a:pt x="76" y="2413"/>
                      <a:pt x="95" y="1919"/>
                      <a:pt x="190" y="1443"/>
                    </a:cubicBezTo>
                    <a:cubicBezTo>
                      <a:pt x="285" y="987"/>
                      <a:pt x="419" y="454"/>
                      <a:pt x="780" y="188"/>
                    </a:cubicBezTo>
                    <a:cubicBezTo>
                      <a:pt x="841" y="151"/>
                      <a:pt x="906" y="134"/>
                      <a:pt x="971" y="134"/>
                    </a:cubicBezTo>
                    <a:cubicBezTo>
                      <a:pt x="1109" y="134"/>
                      <a:pt x="1247" y="211"/>
                      <a:pt x="1351" y="340"/>
                    </a:cubicBezTo>
                    <a:cubicBezTo>
                      <a:pt x="1503" y="492"/>
                      <a:pt x="1617" y="701"/>
                      <a:pt x="1712" y="930"/>
                    </a:cubicBezTo>
                    <a:cubicBezTo>
                      <a:pt x="1902" y="1367"/>
                      <a:pt x="2016" y="1824"/>
                      <a:pt x="2111" y="2299"/>
                    </a:cubicBezTo>
                    <a:cubicBezTo>
                      <a:pt x="2283" y="3250"/>
                      <a:pt x="2302" y="4239"/>
                      <a:pt x="2245" y="5190"/>
                    </a:cubicBezTo>
                    <a:cubicBezTo>
                      <a:pt x="2207" y="5666"/>
                      <a:pt x="2169" y="6179"/>
                      <a:pt x="2016" y="6598"/>
                    </a:cubicBezTo>
                    <a:cubicBezTo>
                      <a:pt x="1971" y="6688"/>
                      <a:pt x="1938" y="6743"/>
                      <a:pt x="1898" y="6743"/>
                    </a:cubicBezTo>
                    <a:cubicBezTo>
                      <a:pt x="1887" y="6743"/>
                      <a:pt x="1876" y="6739"/>
                      <a:pt x="1864" y="6731"/>
                    </a:cubicBezTo>
                    <a:cubicBezTo>
                      <a:pt x="1807" y="6693"/>
                      <a:pt x="1731" y="6598"/>
                      <a:pt x="1674" y="6503"/>
                    </a:cubicBezTo>
                    <a:cubicBezTo>
                      <a:pt x="1560" y="6294"/>
                      <a:pt x="1465" y="6065"/>
                      <a:pt x="1389" y="5837"/>
                    </a:cubicBezTo>
                    <a:cubicBezTo>
                      <a:pt x="1122" y="4924"/>
                      <a:pt x="932" y="3954"/>
                      <a:pt x="989" y="2984"/>
                    </a:cubicBezTo>
                    <a:lnTo>
                      <a:pt x="970" y="2984"/>
                    </a:lnTo>
                    <a:cubicBezTo>
                      <a:pt x="837" y="3954"/>
                      <a:pt x="989" y="4943"/>
                      <a:pt x="1256" y="5894"/>
                    </a:cubicBezTo>
                    <a:cubicBezTo>
                      <a:pt x="1332" y="6122"/>
                      <a:pt x="1408" y="6351"/>
                      <a:pt x="1522" y="6579"/>
                    </a:cubicBezTo>
                    <a:cubicBezTo>
                      <a:pt x="1598" y="6693"/>
                      <a:pt x="1655" y="6807"/>
                      <a:pt x="1788" y="6902"/>
                    </a:cubicBezTo>
                    <a:cubicBezTo>
                      <a:pt x="1815" y="6916"/>
                      <a:pt x="1849" y="6922"/>
                      <a:pt x="1885" y="6922"/>
                    </a:cubicBezTo>
                    <a:cubicBezTo>
                      <a:pt x="1949" y="6922"/>
                      <a:pt x="2018" y="6901"/>
                      <a:pt x="2054" y="6864"/>
                    </a:cubicBezTo>
                    <a:cubicBezTo>
                      <a:pt x="2131" y="6807"/>
                      <a:pt x="2150" y="6731"/>
                      <a:pt x="2188" y="6674"/>
                    </a:cubicBezTo>
                    <a:cubicBezTo>
                      <a:pt x="2397" y="6198"/>
                      <a:pt x="2416" y="5704"/>
                      <a:pt x="2454" y="5209"/>
                    </a:cubicBezTo>
                    <a:cubicBezTo>
                      <a:pt x="2511" y="4239"/>
                      <a:pt x="2492" y="3250"/>
                      <a:pt x="2302" y="2280"/>
                    </a:cubicBezTo>
                    <a:cubicBezTo>
                      <a:pt x="2207" y="1786"/>
                      <a:pt x="2092" y="1310"/>
                      <a:pt x="1864" y="854"/>
                    </a:cubicBezTo>
                    <a:cubicBezTo>
                      <a:pt x="1769" y="625"/>
                      <a:pt x="1636" y="416"/>
                      <a:pt x="1446" y="226"/>
                    </a:cubicBezTo>
                    <a:cubicBezTo>
                      <a:pt x="1346" y="101"/>
                      <a:pt x="1163" y="0"/>
                      <a:pt x="9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1" name="Google Shape;21581;p57"/>
              <p:cNvSpPr/>
              <p:nvPr/>
            </p:nvSpPr>
            <p:spPr>
              <a:xfrm>
                <a:off x="208150" y="3876275"/>
                <a:ext cx="62800" cy="1193575"/>
              </a:xfrm>
              <a:custGeom>
                <a:rect b="b" l="l" r="r" t="t"/>
                <a:pathLst>
                  <a:path extrusionOk="0" h="47743" w="2512">
                    <a:moveTo>
                      <a:pt x="647" y="1"/>
                    </a:moveTo>
                    <a:cubicBezTo>
                      <a:pt x="305" y="952"/>
                      <a:pt x="172" y="1960"/>
                      <a:pt x="96" y="2968"/>
                    </a:cubicBezTo>
                    <a:cubicBezTo>
                      <a:pt x="20" y="3976"/>
                      <a:pt x="1" y="4984"/>
                      <a:pt x="1" y="5973"/>
                    </a:cubicBezTo>
                    <a:cubicBezTo>
                      <a:pt x="58" y="7989"/>
                      <a:pt x="191" y="9986"/>
                      <a:pt x="438" y="11984"/>
                    </a:cubicBezTo>
                    <a:cubicBezTo>
                      <a:pt x="666" y="13981"/>
                      <a:pt x="990" y="15959"/>
                      <a:pt x="1389" y="17918"/>
                    </a:cubicBezTo>
                    <a:cubicBezTo>
                      <a:pt x="1808" y="19858"/>
                      <a:pt x="1998" y="21836"/>
                      <a:pt x="2112" y="23834"/>
                    </a:cubicBezTo>
                    <a:cubicBezTo>
                      <a:pt x="2359" y="27809"/>
                      <a:pt x="1979" y="31822"/>
                      <a:pt x="1503" y="35779"/>
                    </a:cubicBezTo>
                    <a:cubicBezTo>
                      <a:pt x="1313" y="37776"/>
                      <a:pt x="1161" y="39773"/>
                      <a:pt x="1085" y="41770"/>
                    </a:cubicBezTo>
                    <a:cubicBezTo>
                      <a:pt x="1047" y="42778"/>
                      <a:pt x="1066" y="43786"/>
                      <a:pt x="1123" y="44775"/>
                    </a:cubicBezTo>
                    <a:cubicBezTo>
                      <a:pt x="1180" y="45783"/>
                      <a:pt x="1313" y="46811"/>
                      <a:pt x="1713" y="47743"/>
                    </a:cubicBezTo>
                    <a:lnTo>
                      <a:pt x="1770" y="47724"/>
                    </a:lnTo>
                    <a:cubicBezTo>
                      <a:pt x="1484" y="46773"/>
                      <a:pt x="1465" y="45764"/>
                      <a:pt x="1465" y="44775"/>
                    </a:cubicBezTo>
                    <a:cubicBezTo>
                      <a:pt x="1446" y="43786"/>
                      <a:pt x="1522" y="42797"/>
                      <a:pt x="1579" y="41789"/>
                    </a:cubicBezTo>
                    <a:lnTo>
                      <a:pt x="2017" y="35817"/>
                    </a:lnTo>
                    <a:lnTo>
                      <a:pt x="2302" y="29825"/>
                    </a:lnTo>
                    <a:cubicBezTo>
                      <a:pt x="2378" y="27828"/>
                      <a:pt x="2492" y="25831"/>
                      <a:pt x="2492" y="23815"/>
                    </a:cubicBezTo>
                    <a:cubicBezTo>
                      <a:pt x="2511" y="21817"/>
                      <a:pt x="2378" y="19782"/>
                      <a:pt x="1998" y="17804"/>
                    </a:cubicBezTo>
                    <a:cubicBezTo>
                      <a:pt x="1656" y="15845"/>
                      <a:pt x="1351" y="13886"/>
                      <a:pt x="1085" y="11908"/>
                    </a:cubicBezTo>
                    <a:cubicBezTo>
                      <a:pt x="857" y="9929"/>
                      <a:pt x="609" y="7951"/>
                      <a:pt x="495" y="5954"/>
                    </a:cubicBezTo>
                    <a:cubicBezTo>
                      <a:pt x="438" y="4965"/>
                      <a:pt x="381" y="3976"/>
                      <a:pt x="419" y="2987"/>
                    </a:cubicBezTo>
                    <a:cubicBezTo>
                      <a:pt x="419" y="1998"/>
                      <a:pt x="457" y="990"/>
                      <a:pt x="704" y="20"/>
                    </a:cubicBezTo>
                    <a:lnTo>
                      <a:pt x="64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2" name="Google Shape;21582;p57"/>
              <p:cNvSpPr/>
              <p:nvPr/>
            </p:nvSpPr>
            <p:spPr>
              <a:xfrm>
                <a:off x="264275" y="4466875"/>
                <a:ext cx="39475" cy="491225"/>
              </a:xfrm>
              <a:custGeom>
                <a:rect b="b" l="l" r="r" t="t"/>
                <a:pathLst>
                  <a:path extrusionOk="0" h="19649" w="1579">
                    <a:moveTo>
                      <a:pt x="1446" y="0"/>
                    </a:moveTo>
                    <a:cubicBezTo>
                      <a:pt x="1408" y="1636"/>
                      <a:pt x="1351" y="3272"/>
                      <a:pt x="1256" y="4908"/>
                    </a:cubicBezTo>
                    <a:cubicBezTo>
                      <a:pt x="1217" y="6562"/>
                      <a:pt x="1065" y="8198"/>
                      <a:pt x="837" y="9815"/>
                    </a:cubicBezTo>
                    <a:cubicBezTo>
                      <a:pt x="628" y="11451"/>
                      <a:pt x="381" y="13087"/>
                      <a:pt x="228" y="14722"/>
                    </a:cubicBezTo>
                    <a:cubicBezTo>
                      <a:pt x="95" y="16358"/>
                      <a:pt x="0" y="18032"/>
                      <a:pt x="266" y="19649"/>
                    </a:cubicBezTo>
                    <a:lnTo>
                      <a:pt x="285" y="19649"/>
                    </a:lnTo>
                    <a:cubicBezTo>
                      <a:pt x="133" y="18013"/>
                      <a:pt x="285" y="16377"/>
                      <a:pt x="457" y="14741"/>
                    </a:cubicBezTo>
                    <a:lnTo>
                      <a:pt x="951" y="9834"/>
                    </a:lnTo>
                    <a:lnTo>
                      <a:pt x="1446" y="4927"/>
                    </a:lnTo>
                    <a:cubicBezTo>
                      <a:pt x="1560" y="3291"/>
                      <a:pt x="1579" y="1636"/>
                      <a:pt x="146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3" name="Google Shape;21583;p57"/>
              <p:cNvSpPr/>
              <p:nvPr/>
            </p:nvSpPr>
            <p:spPr>
              <a:xfrm>
                <a:off x="235250" y="3906225"/>
                <a:ext cx="61850" cy="476975"/>
              </a:xfrm>
              <a:custGeom>
                <a:rect b="b" l="l" r="r" t="t"/>
                <a:pathLst>
                  <a:path extrusionOk="0" h="19079" w="2474">
                    <a:moveTo>
                      <a:pt x="1047" y="1"/>
                    </a:moveTo>
                    <a:cubicBezTo>
                      <a:pt x="210" y="1408"/>
                      <a:pt x="1" y="3101"/>
                      <a:pt x="58" y="4718"/>
                    </a:cubicBezTo>
                    <a:cubicBezTo>
                      <a:pt x="115" y="6354"/>
                      <a:pt x="419" y="7951"/>
                      <a:pt x="781" y="9530"/>
                    </a:cubicBezTo>
                    <a:cubicBezTo>
                      <a:pt x="1161" y="11090"/>
                      <a:pt x="1523" y="12669"/>
                      <a:pt x="1770" y="14266"/>
                    </a:cubicBezTo>
                    <a:cubicBezTo>
                      <a:pt x="2036" y="15864"/>
                      <a:pt x="2321" y="17462"/>
                      <a:pt x="2188" y="19079"/>
                    </a:cubicBezTo>
                    <a:lnTo>
                      <a:pt x="2207" y="19079"/>
                    </a:lnTo>
                    <a:cubicBezTo>
                      <a:pt x="2474" y="17462"/>
                      <a:pt x="2245" y="15826"/>
                      <a:pt x="1941" y="14228"/>
                    </a:cubicBezTo>
                    <a:cubicBezTo>
                      <a:pt x="1599" y="12650"/>
                      <a:pt x="1199" y="11090"/>
                      <a:pt x="895" y="9492"/>
                    </a:cubicBezTo>
                    <a:cubicBezTo>
                      <a:pt x="610" y="7913"/>
                      <a:pt x="343" y="6316"/>
                      <a:pt x="286" y="4718"/>
                    </a:cubicBezTo>
                    <a:cubicBezTo>
                      <a:pt x="210" y="3120"/>
                      <a:pt x="343" y="1465"/>
                      <a:pt x="1066" y="20"/>
                    </a:cubicBezTo>
                    <a:lnTo>
                      <a:pt x="104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4" name="Google Shape;21584;p57"/>
              <p:cNvSpPr/>
              <p:nvPr/>
            </p:nvSpPr>
            <p:spPr>
              <a:xfrm>
                <a:off x="263800" y="3906025"/>
                <a:ext cx="33300" cy="226600"/>
              </a:xfrm>
              <a:custGeom>
                <a:rect b="b" l="l" r="r" t="t"/>
                <a:pathLst>
                  <a:path extrusionOk="0" h="9064" w="1332">
                    <a:moveTo>
                      <a:pt x="948" y="1"/>
                    </a:moveTo>
                    <a:cubicBezTo>
                      <a:pt x="911" y="1"/>
                      <a:pt x="870" y="14"/>
                      <a:pt x="856" y="28"/>
                    </a:cubicBezTo>
                    <a:cubicBezTo>
                      <a:pt x="818" y="66"/>
                      <a:pt x="837" y="66"/>
                      <a:pt x="837" y="85"/>
                    </a:cubicBezTo>
                    <a:cubicBezTo>
                      <a:pt x="818" y="104"/>
                      <a:pt x="818" y="104"/>
                      <a:pt x="818" y="123"/>
                    </a:cubicBezTo>
                    <a:lnTo>
                      <a:pt x="818" y="161"/>
                    </a:lnTo>
                    <a:lnTo>
                      <a:pt x="799" y="351"/>
                    </a:lnTo>
                    <a:lnTo>
                      <a:pt x="799" y="694"/>
                    </a:lnTo>
                    <a:cubicBezTo>
                      <a:pt x="818" y="1607"/>
                      <a:pt x="799" y="2520"/>
                      <a:pt x="704" y="3433"/>
                    </a:cubicBezTo>
                    <a:cubicBezTo>
                      <a:pt x="590" y="4327"/>
                      <a:pt x="438" y="5259"/>
                      <a:pt x="609" y="6172"/>
                    </a:cubicBezTo>
                    <a:lnTo>
                      <a:pt x="628" y="6172"/>
                    </a:lnTo>
                    <a:cubicBezTo>
                      <a:pt x="533" y="5259"/>
                      <a:pt x="704" y="4346"/>
                      <a:pt x="856" y="3452"/>
                    </a:cubicBezTo>
                    <a:cubicBezTo>
                      <a:pt x="942" y="2860"/>
                      <a:pt x="989" y="2261"/>
                      <a:pt x="1005" y="1665"/>
                    </a:cubicBezTo>
                    <a:lnTo>
                      <a:pt x="1005" y="1665"/>
                    </a:lnTo>
                    <a:lnTo>
                      <a:pt x="1046" y="2253"/>
                    </a:lnTo>
                    <a:cubicBezTo>
                      <a:pt x="1103" y="3166"/>
                      <a:pt x="1179" y="4079"/>
                      <a:pt x="1198" y="4992"/>
                    </a:cubicBezTo>
                    <a:cubicBezTo>
                      <a:pt x="1217" y="5905"/>
                      <a:pt x="1256" y="6818"/>
                      <a:pt x="1141" y="7731"/>
                    </a:cubicBezTo>
                    <a:cubicBezTo>
                      <a:pt x="1084" y="8150"/>
                      <a:pt x="1046" y="8701"/>
                      <a:pt x="704" y="8930"/>
                    </a:cubicBezTo>
                    <a:cubicBezTo>
                      <a:pt x="694" y="8936"/>
                      <a:pt x="683" y="8940"/>
                      <a:pt x="673" y="8940"/>
                    </a:cubicBezTo>
                    <a:cubicBezTo>
                      <a:pt x="627" y="8940"/>
                      <a:pt x="583" y="8874"/>
                      <a:pt x="552" y="8796"/>
                    </a:cubicBezTo>
                    <a:cubicBezTo>
                      <a:pt x="495" y="8701"/>
                      <a:pt x="476" y="8587"/>
                      <a:pt x="438" y="8473"/>
                    </a:cubicBezTo>
                    <a:cubicBezTo>
                      <a:pt x="400" y="8264"/>
                      <a:pt x="362" y="8036"/>
                      <a:pt x="343" y="7807"/>
                    </a:cubicBezTo>
                    <a:cubicBezTo>
                      <a:pt x="171" y="6000"/>
                      <a:pt x="152" y="4155"/>
                      <a:pt x="76" y="2329"/>
                    </a:cubicBezTo>
                    <a:lnTo>
                      <a:pt x="57" y="2329"/>
                    </a:lnTo>
                    <a:cubicBezTo>
                      <a:pt x="19" y="3242"/>
                      <a:pt x="0" y="4155"/>
                      <a:pt x="19" y="5087"/>
                    </a:cubicBezTo>
                    <a:cubicBezTo>
                      <a:pt x="38" y="6000"/>
                      <a:pt x="38" y="6913"/>
                      <a:pt x="171" y="7826"/>
                    </a:cubicBezTo>
                    <a:cubicBezTo>
                      <a:pt x="209" y="8055"/>
                      <a:pt x="247" y="8283"/>
                      <a:pt x="304" y="8511"/>
                    </a:cubicBezTo>
                    <a:cubicBezTo>
                      <a:pt x="343" y="8625"/>
                      <a:pt x="362" y="8739"/>
                      <a:pt x="419" y="8853"/>
                    </a:cubicBezTo>
                    <a:cubicBezTo>
                      <a:pt x="457" y="8911"/>
                      <a:pt x="476" y="8968"/>
                      <a:pt x="533" y="9006"/>
                    </a:cubicBezTo>
                    <a:cubicBezTo>
                      <a:pt x="570" y="9042"/>
                      <a:pt x="630" y="9063"/>
                      <a:pt x="684" y="9063"/>
                    </a:cubicBezTo>
                    <a:cubicBezTo>
                      <a:pt x="713" y="9063"/>
                      <a:pt x="741" y="9057"/>
                      <a:pt x="761" y="9044"/>
                    </a:cubicBezTo>
                    <a:cubicBezTo>
                      <a:pt x="989" y="8892"/>
                      <a:pt x="1065" y="8644"/>
                      <a:pt x="1122" y="8416"/>
                    </a:cubicBezTo>
                    <a:cubicBezTo>
                      <a:pt x="1179" y="8188"/>
                      <a:pt x="1198" y="7959"/>
                      <a:pt x="1217" y="7731"/>
                    </a:cubicBezTo>
                    <a:cubicBezTo>
                      <a:pt x="1294" y="6818"/>
                      <a:pt x="1332" y="5905"/>
                      <a:pt x="1313" y="4992"/>
                    </a:cubicBezTo>
                    <a:cubicBezTo>
                      <a:pt x="1313" y="4060"/>
                      <a:pt x="1294" y="3147"/>
                      <a:pt x="1236" y="2234"/>
                    </a:cubicBezTo>
                    <a:lnTo>
                      <a:pt x="1141" y="865"/>
                    </a:lnTo>
                    <a:cubicBezTo>
                      <a:pt x="1122" y="637"/>
                      <a:pt x="1103" y="408"/>
                      <a:pt x="1065" y="161"/>
                    </a:cubicBezTo>
                    <a:cubicBezTo>
                      <a:pt x="1046" y="123"/>
                      <a:pt x="1065" y="142"/>
                      <a:pt x="1008" y="28"/>
                    </a:cubicBezTo>
                    <a:cubicBezTo>
                      <a:pt x="1008" y="28"/>
                      <a:pt x="1008" y="28"/>
                      <a:pt x="989" y="9"/>
                    </a:cubicBezTo>
                    <a:cubicBezTo>
                      <a:pt x="978" y="3"/>
                      <a:pt x="964" y="1"/>
                      <a:pt x="9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5" name="Google Shape;21585;p57"/>
              <p:cNvSpPr/>
              <p:nvPr/>
            </p:nvSpPr>
            <p:spPr>
              <a:xfrm>
                <a:off x="2141625" y="3914325"/>
                <a:ext cx="111775" cy="107475"/>
              </a:xfrm>
              <a:custGeom>
                <a:rect b="b" l="l" r="r" t="t"/>
                <a:pathLst>
                  <a:path extrusionOk="0" h="4299" w="4471">
                    <a:moveTo>
                      <a:pt x="4166" y="0"/>
                    </a:moveTo>
                    <a:lnTo>
                      <a:pt x="0" y="4299"/>
                    </a:lnTo>
                    <a:lnTo>
                      <a:pt x="324" y="4299"/>
                    </a:lnTo>
                    <a:lnTo>
                      <a:pt x="447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6" name="Google Shape;21586;p57"/>
              <p:cNvSpPr/>
              <p:nvPr/>
            </p:nvSpPr>
            <p:spPr>
              <a:xfrm>
                <a:off x="350325" y="3914325"/>
                <a:ext cx="108450" cy="107475"/>
              </a:xfrm>
              <a:custGeom>
                <a:rect b="b" l="l" r="r" t="t"/>
                <a:pathLst>
                  <a:path extrusionOk="0" h="4299" w="4338">
                    <a:moveTo>
                      <a:pt x="1" y="0"/>
                    </a:moveTo>
                    <a:lnTo>
                      <a:pt x="4014" y="4299"/>
                    </a:lnTo>
                    <a:lnTo>
                      <a:pt x="4338" y="4299"/>
                    </a:lnTo>
                    <a:lnTo>
                      <a:pt x="6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7" name="Google Shape;21587;p57"/>
              <p:cNvSpPr/>
              <p:nvPr/>
            </p:nvSpPr>
            <p:spPr>
              <a:xfrm>
                <a:off x="343200" y="3914325"/>
                <a:ext cx="45200" cy="1156950"/>
              </a:xfrm>
              <a:custGeom>
                <a:rect b="b" l="l" r="r" t="t"/>
                <a:pathLst>
                  <a:path extrusionOk="0" h="46278" w="1808">
                    <a:moveTo>
                      <a:pt x="1" y="0"/>
                    </a:moveTo>
                    <a:lnTo>
                      <a:pt x="1" y="46278"/>
                    </a:lnTo>
                    <a:lnTo>
                      <a:pt x="457" y="46278"/>
                    </a:lnTo>
                    <a:lnTo>
                      <a:pt x="18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8" name="Google Shape;21588;p57"/>
              <p:cNvSpPr/>
              <p:nvPr/>
            </p:nvSpPr>
            <p:spPr>
              <a:xfrm>
                <a:off x="2211525" y="3914325"/>
                <a:ext cx="45200" cy="1156950"/>
              </a:xfrm>
              <a:custGeom>
                <a:rect b="b" l="l" r="r" t="t"/>
                <a:pathLst>
                  <a:path extrusionOk="0" h="46278" w="1808">
                    <a:moveTo>
                      <a:pt x="1351" y="0"/>
                    </a:moveTo>
                    <a:lnTo>
                      <a:pt x="0" y="46278"/>
                    </a:lnTo>
                    <a:lnTo>
                      <a:pt x="1807" y="46278"/>
                    </a:lnTo>
                    <a:lnTo>
                      <a:pt x="180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9" name="Google Shape;21589;p57"/>
              <p:cNvSpPr/>
              <p:nvPr/>
            </p:nvSpPr>
            <p:spPr>
              <a:xfrm>
                <a:off x="2193450" y="4047950"/>
                <a:ext cx="17150" cy="890175"/>
              </a:xfrm>
              <a:custGeom>
                <a:rect b="b" l="l" r="r" t="t"/>
                <a:pathLst>
                  <a:path extrusionOk="0" h="35607" w="686">
                    <a:moveTo>
                      <a:pt x="457" y="0"/>
                    </a:moveTo>
                    <a:cubicBezTo>
                      <a:pt x="191" y="1465"/>
                      <a:pt x="115" y="2948"/>
                      <a:pt x="58" y="4432"/>
                    </a:cubicBezTo>
                    <a:cubicBezTo>
                      <a:pt x="20" y="5915"/>
                      <a:pt x="1" y="7399"/>
                      <a:pt x="39" y="8883"/>
                    </a:cubicBezTo>
                    <a:lnTo>
                      <a:pt x="248" y="17803"/>
                    </a:lnTo>
                    <a:lnTo>
                      <a:pt x="438" y="26705"/>
                    </a:lnTo>
                    <a:cubicBezTo>
                      <a:pt x="457" y="29672"/>
                      <a:pt x="609" y="32659"/>
                      <a:pt x="267" y="35607"/>
                    </a:cubicBezTo>
                    <a:lnTo>
                      <a:pt x="305" y="35607"/>
                    </a:lnTo>
                    <a:cubicBezTo>
                      <a:pt x="571" y="34142"/>
                      <a:pt x="590" y="32659"/>
                      <a:pt x="647" y="31156"/>
                    </a:cubicBezTo>
                    <a:cubicBezTo>
                      <a:pt x="666" y="29672"/>
                      <a:pt x="685" y="28189"/>
                      <a:pt x="647" y="26705"/>
                    </a:cubicBezTo>
                    <a:cubicBezTo>
                      <a:pt x="590" y="23738"/>
                      <a:pt x="495" y="20771"/>
                      <a:pt x="362" y="17803"/>
                    </a:cubicBezTo>
                    <a:cubicBezTo>
                      <a:pt x="248" y="14836"/>
                      <a:pt x="191" y="11869"/>
                      <a:pt x="191" y="8883"/>
                    </a:cubicBezTo>
                    <a:cubicBezTo>
                      <a:pt x="210" y="5915"/>
                      <a:pt x="115" y="2948"/>
                      <a:pt x="49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0" name="Google Shape;21590;p57"/>
              <p:cNvSpPr/>
              <p:nvPr/>
            </p:nvSpPr>
            <p:spPr>
              <a:xfrm>
                <a:off x="706025" y="3943600"/>
                <a:ext cx="1244000" cy="16150"/>
              </a:xfrm>
              <a:custGeom>
                <a:rect b="b" l="l" r="r" t="t"/>
                <a:pathLst>
                  <a:path extrusionOk="0" h="646" w="49760">
                    <a:moveTo>
                      <a:pt x="40115" y="1"/>
                    </a:moveTo>
                    <a:cubicBezTo>
                      <a:pt x="39183" y="1"/>
                      <a:pt x="38251" y="10"/>
                      <a:pt x="37319" y="27"/>
                    </a:cubicBezTo>
                    <a:lnTo>
                      <a:pt x="24880" y="237"/>
                    </a:lnTo>
                    <a:lnTo>
                      <a:pt x="12440" y="427"/>
                    </a:lnTo>
                    <a:cubicBezTo>
                      <a:pt x="10488" y="436"/>
                      <a:pt x="8536" y="470"/>
                      <a:pt x="6586" y="470"/>
                    </a:cubicBezTo>
                    <a:cubicBezTo>
                      <a:pt x="4393" y="470"/>
                      <a:pt x="2204" y="427"/>
                      <a:pt x="20" y="256"/>
                    </a:cubicBezTo>
                    <a:lnTo>
                      <a:pt x="1" y="275"/>
                    </a:lnTo>
                    <a:cubicBezTo>
                      <a:pt x="2074" y="541"/>
                      <a:pt x="4147" y="579"/>
                      <a:pt x="6220" y="617"/>
                    </a:cubicBezTo>
                    <a:cubicBezTo>
                      <a:pt x="7257" y="636"/>
                      <a:pt x="8294" y="646"/>
                      <a:pt x="9330" y="646"/>
                    </a:cubicBezTo>
                    <a:cubicBezTo>
                      <a:pt x="10367" y="646"/>
                      <a:pt x="11403" y="636"/>
                      <a:pt x="12440" y="617"/>
                    </a:cubicBezTo>
                    <a:cubicBezTo>
                      <a:pt x="16587" y="579"/>
                      <a:pt x="20733" y="484"/>
                      <a:pt x="24880" y="351"/>
                    </a:cubicBezTo>
                    <a:cubicBezTo>
                      <a:pt x="29026" y="218"/>
                      <a:pt x="33173" y="180"/>
                      <a:pt x="37319" y="180"/>
                    </a:cubicBezTo>
                    <a:cubicBezTo>
                      <a:pt x="37810" y="182"/>
                      <a:pt x="38301" y="183"/>
                      <a:pt x="38792" y="183"/>
                    </a:cubicBezTo>
                    <a:cubicBezTo>
                      <a:pt x="39469" y="183"/>
                      <a:pt x="40146" y="181"/>
                      <a:pt x="40823" y="181"/>
                    </a:cubicBezTo>
                    <a:cubicBezTo>
                      <a:pt x="43802" y="181"/>
                      <a:pt x="46780" y="205"/>
                      <a:pt x="49759" y="465"/>
                    </a:cubicBezTo>
                    <a:lnTo>
                      <a:pt x="49759" y="446"/>
                    </a:lnTo>
                    <a:cubicBezTo>
                      <a:pt x="47705" y="180"/>
                      <a:pt x="45612" y="104"/>
                      <a:pt x="43539" y="46"/>
                    </a:cubicBezTo>
                    <a:cubicBezTo>
                      <a:pt x="42398" y="15"/>
                      <a:pt x="41256" y="1"/>
                      <a:pt x="401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1" name="Google Shape;21591;p57"/>
              <p:cNvSpPr/>
              <p:nvPr/>
            </p:nvSpPr>
            <p:spPr>
              <a:xfrm>
                <a:off x="455900" y="3976600"/>
                <a:ext cx="700475" cy="19775"/>
              </a:xfrm>
              <a:custGeom>
                <a:rect b="b" l="l" r="r" t="t"/>
                <a:pathLst>
                  <a:path extrusionOk="0" h="791" w="28019">
                    <a:moveTo>
                      <a:pt x="22271" y="0"/>
                    </a:moveTo>
                    <a:cubicBezTo>
                      <a:pt x="21854" y="0"/>
                      <a:pt x="21436" y="6"/>
                      <a:pt x="21019" y="20"/>
                    </a:cubicBezTo>
                    <a:lnTo>
                      <a:pt x="14019" y="305"/>
                    </a:lnTo>
                    <a:lnTo>
                      <a:pt x="7000" y="552"/>
                    </a:lnTo>
                    <a:cubicBezTo>
                      <a:pt x="5904" y="570"/>
                      <a:pt x="4804" y="617"/>
                      <a:pt x="3710" y="617"/>
                    </a:cubicBezTo>
                    <a:cubicBezTo>
                      <a:pt x="2468" y="617"/>
                      <a:pt x="1233" y="557"/>
                      <a:pt x="20" y="324"/>
                    </a:cubicBezTo>
                    <a:lnTo>
                      <a:pt x="1" y="343"/>
                    </a:lnTo>
                    <a:cubicBezTo>
                      <a:pt x="1142" y="667"/>
                      <a:pt x="2321" y="705"/>
                      <a:pt x="3481" y="762"/>
                    </a:cubicBezTo>
                    <a:cubicBezTo>
                      <a:pt x="4071" y="781"/>
                      <a:pt x="4661" y="790"/>
                      <a:pt x="5248" y="790"/>
                    </a:cubicBezTo>
                    <a:cubicBezTo>
                      <a:pt x="5835" y="790"/>
                      <a:pt x="6420" y="781"/>
                      <a:pt x="7000" y="762"/>
                    </a:cubicBezTo>
                    <a:cubicBezTo>
                      <a:pt x="9340" y="686"/>
                      <a:pt x="11679" y="572"/>
                      <a:pt x="14019" y="419"/>
                    </a:cubicBezTo>
                    <a:cubicBezTo>
                      <a:pt x="16358" y="267"/>
                      <a:pt x="18698" y="191"/>
                      <a:pt x="21038" y="191"/>
                    </a:cubicBezTo>
                    <a:cubicBezTo>
                      <a:pt x="21266" y="193"/>
                      <a:pt x="21495" y="194"/>
                      <a:pt x="21724" y="194"/>
                    </a:cubicBezTo>
                    <a:cubicBezTo>
                      <a:pt x="22101" y="194"/>
                      <a:pt x="22479" y="192"/>
                      <a:pt x="22857" y="192"/>
                    </a:cubicBezTo>
                    <a:cubicBezTo>
                      <a:pt x="24582" y="192"/>
                      <a:pt x="26311" y="225"/>
                      <a:pt x="27999" y="591"/>
                    </a:cubicBezTo>
                    <a:lnTo>
                      <a:pt x="28018" y="572"/>
                    </a:lnTo>
                    <a:cubicBezTo>
                      <a:pt x="26896" y="229"/>
                      <a:pt x="25717" y="134"/>
                      <a:pt x="24537" y="58"/>
                    </a:cubicBezTo>
                    <a:cubicBezTo>
                      <a:pt x="23788" y="21"/>
                      <a:pt x="23031" y="0"/>
                      <a:pt x="222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2" name="Google Shape;21592;p57"/>
              <p:cNvSpPr/>
              <p:nvPr/>
            </p:nvSpPr>
            <p:spPr>
              <a:xfrm>
                <a:off x="399800" y="4035575"/>
                <a:ext cx="32825" cy="558750"/>
              </a:xfrm>
              <a:custGeom>
                <a:rect b="b" l="l" r="r" t="t"/>
                <a:pathLst>
                  <a:path extrusionOk="0" h="22350" w="1313">
                    <a:moveTo>
                      <a:pt x="1160" y="0"/>
                    </a:moveTo>
                    <a:cubicBezTo>
                      <a:pt x="1198" y="932"/>
                      <a:pt x="1198" y="1864"/>
                      <a:pt x="1160" y="2816"/>
                    </a:cubicBezTo>
                    <a:cubicBezTo>
                      <a:pt x="1122" y="3748"/>
                      <a:pt x="1046" y="4680"/>
                      <a:pt x="989" y="5612"/>
                    </a:cubicBezTo>
                    <a:cubicBezTo>
                      <a:pt x="837" y="7476"/>
                      <a:pt x="609" y="9321"/>
                      <a:pt x="381" y="11185"/>
                    </a:cubicBezTo>
                    <a:cubicBezTo>
                      <a:pt x="133" y="13030"/>
                      <a:pt x="0" y="14913"/>
                      <a:pt x="38" y="16796"/>
                    </a:cubicBezTo>
                    <a:cubicBezTo>
                      <a:pt x="76" y="18660"/>
                      <a:pt x="342" y="20543"/>
                      <a:pt x="837" y="22350"/>
                    </a:cubicBezTo>
                    <a:lnTo>
                      <a:pt x="856" y="22350"/>
                    </a:lnTo>
                    <a:cubicBezTo>
                      <a:pt x="476" y="20505"/>
                      <a:pt x="285" y="18660"/>
                      <a:pt x="247" y="16796"/>
                    </a:cubicBezTo>
                    <a:cubicBezTo>
                      <a:pt x="190" y="14913"/>
                      <a:pt x="323" y="13049"/>
                      <a:pt x="495" y="11185"/>
                    </a:cubicBezTo>
                    <a:cubicBezTo>
                      <a:pt x="647" y="9321"/>
                      <a:pt x="951" y="7476"/>
                      <a:pt x="1141" y="5612"/>
                    </a:cubicBezTo>
                    <a:cubicBezTo>
                      <a:pt x="1255" y="4680"/>
                      <a:pt x="1294" y="3748"/>
                      <a:pt x="1313" y="2816"/>
                    </a:cubicBezTo>
                    <a:lnTo>
                      <a:pt x="1294" y="1408"/>
                    </a:lnTo>
                    <a:cubicBezTo>
                      <a:pt x="1274" y="932"/>
                      <a:pt x="1217" y="476"/>
                      <a:pt x="11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3" name="Google Shape;21593;p57"/>
              <p:cNvSpPr/>
              <p:nvPr/>
            </p:nvSpPr>
            <p:spPr>
              <a:xfrm>
                <a:off x="391700" y="4571950"/>
                <a:ext cx="35700" cy="379500"/>
              </a:xfrm>
              <a:custGeom>
                <a:rect b="b" l="l" r="r" t="t"/>
                <a:pathLst>
                  <a:path extrusionOk="0" h="15180" w="1428">
                    <a:moveTo>
                      <a:pt x="1269" y="14959"/>
                    </a:moveTo>
                    <a:cubicBezTo>
                      <a:pt x="1275" y="14965"/>
                      <a:pt x="1275" y="14970"/>
                      <a:pt x="1275" y="14970"/>
                    </a:cubicBezTo>
                    <a:cubicBezTo>
                      <a:pt x="1275" y="14970"/>
                      <a:pt x="1273" y="14965"/>
                      <a:pt x="1269" y="14959"/>
                    </a:cubicBezTo>
                    <a:close/>
                    <a:moveTo>
                      <a:pt x="1" y="1"/>
                    </a:moveTo>
                    <a:cubicBezTo>
                      <a:pt x="438" y="1713"/>
                      <a:pt x="419" y="3482"/>
                      <a:pt x="381" y="5232"/>
                    </a:cubicBezTo>
                    <a:cubicBezTo>
                      <a:pt x="381" y="6982"/>
                      <a:pt x="210" y="8750"/>
                      <a:pt x="191" y="10500"/>
                    </a:cubicBezTo>
                    <a:cubicBezTo>
                      <a:pt x="191" y="11375"/>
                      <a:pt x="191" y="12269"/>
                      <a:pt x="381" y="13144"/>
                    </a:cubicBezTo>
                    <a:cubicBezTo>
                      <a:pt x="476" y="13582"/>
                      <a:pt x="609" y="14019"/>
                      <a:pt x="762" y="14419"/>
                    </a:cubicBezTo>
                    <a:cubicBezTo>
                      <a:pt x="857" y="14628"/>
                      <a:pt x="933" y="14837"/>
                      <a:pt x="1066" y="15046"/>
                    </a:cubicBezTo>
                    <a:cubicBezTo>
                      <a:pt x="1085" y="15065"/>
                      <a:pt x="1085" y="15103"/>
                      <a:pt x="1123" y="15141"/>
                    </a:cubicBezTo>
                    <a:cubicBezTo>
                      <a:pt x="1142" y="15141"/>
                      <a:pt x="1180" y="15179"/>
                      <a:pt x="1237" y="15179"/>
                    </a:cubicBezTo>
                    <a:cubicBezTo>
                      <a:pt x="1294" y="15179"/>
                      <a:pt x="1351" y="15141"/>
                      <a:pt x="1370" y="15103"/>
                    </a:cubicBezTo>
                    <a:cubicBezTo>
                      <a:pt x="1408" y="15008"/>
                      <a:pt x="1408" y="14951"/>
                      <a:pt x="1408" y="14894"/>
                    </a:cubicBezTo>
                    <a:cubicBezTo>
                      <a:pt x="1427" y="14780"/>
                      <a:pt x="1427" y="14666"/>
                      <a:pt x="1408" y="14552"/>
                    </a:cubicBezTo>
                    <a:cubicBezTo>
                      <a:pt x="1294" y="12783"/>
                      <a:pt x="971" y="11052"/>
                      <a:pt x="914" y="9302"/>
                    </a:cubicBezTo>
                    <a:lnTo>
                      <a:pt x="895" y="9302"/>
                    </a:lnTo>
                    <a:cubicBezTo>
                      <a:pt x="838" y="11052"/>
                      <a:pt x="1104" y="12821"/>
                      <a:pt x="1199" y="14571"/>
                    </a:cubicBezTo>
                    <a:cubicBezTo>
                      <a:pt x="1199" y="14661"/>
                      <a:pt x="1199" y="14768"/>
                      <a:pt x="1199" y="14860"/>
                    </a:cubicBezTo>
                    <a:lnTo>
                      <a:pt x="1199" y="14860"/>
                    </a:lnTo>
                    <a:cubicBezTo>
                      <a:pt x="1121" y="14704"/>
                      <a:pt x="1053" y="14523"/>
                      <a:pt x="971" y="14343"/>
                    </a:cubicBezTo>
                    <a:cubicBezTo>
                      <a:pt x="819" y="13943"/>
                      <a:pt x="685" y="13525"/>
                      <a:pt x="590" y="13106"/>
                    </a:cubicBezTo>
                    <a:cubicBezTo>
                      <a:pt x="381" y="12250"/>
                      <a:pt x="343" y="11375"/>
                      <a:pt x="305" y="10500"/>
                    </a:cubicBezTo>
                    <a:cubicBezTo>
                      <a:pt x="267" y="8750"/>
                      <a:pt x="438" y="7001"/>
                      <a:pt x="552" y="5232"/>
                    </a:cubicBezTo>
                    <a:cubicBezTo>
                      <a:pt x="647" y="3482"/>
                      <a:pt x="590" y="1675"/>
                      <a:pt x="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4" name="Google Shape;21594;p57"/>
              <p:cNvSpPr/>
              <p:nvPr/>
            </p:nvSpPr>
            <p:spPr>
              <a:xfrm>
                <a:off x="2169675" y="4525825"/>
                <a:ext cx="19525" cy="398050"/>
              </a:xfrm>
              <a:custGeom>
                <a:rect b="b" l="l" r="r" t="t"/>
                <a:pathLst>
                  <a:path extrusionOk="0" h="15922" w="781">
                    <a:moveTo>
                      <a:pt x="476" y="1"/>
                    </a:moveTo>
                    <a:cubicBezTo>
                      <a:pt x="533" y="1332"/>
                      <a:pt x="571" y="2664"/>
                      <a:pt x="552" y="3995"/>
                    </a:cubicBezTo>
                    <a:cubicBezTo>
                      <a:pt x="590" y="5327"/>
                      <a:pt x="514" y="6658"/>
                      <a:pt x="362" y="7990"/>
                    </a:cubicBezTo>
                    <a:cubicBezTo>
                      <a:pt x="210" y="9321"/>
                      <a:pt x="58" y="10653"/>
                      <a:pt x="20" y="11984"/>
                    </a:cubicBezTo>
                    <a:cubicBezTo>
                      <a:pt x="1" y="13315"/>
                      <a:pt x="115" y="14704"/>
                      <a:pt x="685" y="15921"/>
                    </a:cubicBezTo>
                    <a:lnTo>
                      <a:pt x="704" y="15921"/>
                    </a:lnTo>
                    <a:cubicBezTo>
                      <a:pt x="248" y="14666"/>
                      <a:pt x="210" y="13315"/>
                      <a:pt x="248" y="11984"/>
                    </a:cubicBezTo>
                    <a:cubicBezTo>
                      <a:pt x="286" y="10672"/>
                      <a:pt x="400" y="9340"/>
                      <a:pt x="476" y="8009"/>
                    </a:cubicBezTo>
                    <a:lnTo>
                      <a:pt x="742" y="3995"/>
                    </a:lnTo>
                    <a:cubicBezTo>
                      <a:pt x="780" y="2664"/>
                      <a:pt x="704" y="1313"/>
                      <a:pt x="4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5" name="Google Shape;21595;p57"/>
              <p:cNvSpPr/>
              <p:nvPr/>
            </p:nvSpPr>
            <p:spPr>
              <a:xfrm>
                <a:off x="441150" y="4007525"/>
                <a:ext cx="1714300" cy="959150"/>
              </a:xfrm>
              <a:custGeom>
                <a:rect b="b" l="l" r="r" t="t"/>
                <a:pathLst>
                  <a:path extrusionOk="0" h="38366" w="68572">
                    <a:moveTo>
                      <a:pt x="68571" y="0"/>
                    </a:moveTo>
                    <a:lnTo>
                      <a:pt x="1" y="152"/>
                    </a:lnTo>
                    <a:lnTo>
                      <a:pt x="248" y="38365"/>
                    </a:lnTo>
                    <a:lnTo>
                      <a:pt x="362" y="38251"/>
                    </a:lnTo>
                    <a:lnTo>
                      <a:pt x="381" y="571"/>
                    </a:lnTo>
                    <a:lnTo>
                      <a:pt x="68019" y="571"/>
                    </a:lnTo>
                    <a:lnTo>
                      <a:pt x="685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596" name="Google Shape;21596;p57"/>
          <p:cNvGrpSpPr/>
          <p:nvPr/>
        </p:nvGrpSpPr>
        <p:grpSpPr>
          <a:xfrm>
            <a:off x="5742962" y="3851174"/>
            <a:ext cx="2226313" cy="1067999"/>
            <a:chOff x="1511558" y="3599666"/>
            <a:chExt cx="1379462" cy="661792"/>
          </a:xfrm>
        </p:grpSpPr>
        <p:sp>
          <p:nvSpPr>
            <p:cNvPr id="21597" name="Google Shape;21597;p57"/>
            <p:cNvSpPr/>
            <p:nvPr/>
          </p:nvSpPr>
          <p:spPr>
            <a:xfrm>
              <a:off x="1516004" y="4227716"/>
              <a:ext cx="1375016" cy="33741"/>
            </a:xfrm>
            <a:custGeom>
              <a:rect b="b" l="l" r="r" t="t"/>
              <a:pathLst>
                <a:path extrusionOk="0" h="979" w="39896">
                  <a:moveTo>
                    <a:pt x="490" y="1"/>
                  </a:moveTo>
                  <a:cubicBezTo>
                    <a:pt x="207" y="1"/>
                    <a:pt x="1" y="207"/>
                    <a:pt x="1" y="490"/>
                  </a:cubicBezTo>
                  <a:cubicBezTo>
                    <a:pt x="1" y="747"/>
                    <a:pt x="207" y="979"/>
                    <a:pt x="490" y="979"/>
                  </a:cubicBezTo>
                  <a:lnTo>
                    <a:pt x="39406" y="979"/>
                  </a:lnTo>
                  <a:cubicBezTo>
                    <a:pt x="39664" y="979"/>
                    <a:pt x="39895" y="747"/>
                    <a:pt x="39895" y="490"/>
                  </a:cubicBezTo>
                  <a:cubicBezTo>
                    <a:pt x="39895" y="207"/>
                    <a:pt x="39664" y="1"/>
                    <a:pt x="39406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8" name="Google Shape;21598;p57"/>
            <p:cNvSpPr/>
            <p:nvPr/>
          </p:nvSpPr>
          <p:spPr>
            <a:xfrm>
              <a:off x="1675680" y="3971368"/>
              <a:ext cx="28434" cy="50595"/>
            </a:xfrm>
            <a:custGeom>
              <a:rect b="b" l="l" r="r" t="t"/>
              <a:pathLst>
                <a:path extrusionOk="0" h="1468" w="825">
                  <a:moveTo>
                    <a:pt x="284" y="0"/>
                  </a:moveTo>
                  <a:cubicBezTo>
                    <a:pt x="104" y="180"/>
                    <a:pt x="1" y="592"/>
                    <a:pt x="52" y="901"/>
                  </a:cubicBezTo>
                  <a:cubicBezTo>
                    <a:pt x="104" y="1210"/>
                    <a:pt x="258" y="1339"/>
                    <a:pt x="490" y="1467"/>
                  </a:cubicBezTo>
                  <a:cubicBezTo>
                    <a:pt x="696" y="1261"/>
                    <a:pt x="824" y="1133"/>
                    <a:pt x="773" y="798"/>
                  </a:cubicBezTo>
                  <a:cubicBezTo>
                    <a:pt x="747" y="489"/>
                    <a:pt x="541" y="103"/>
                    <a:pt x="284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9" name="Google Shape;21599;p57"/>
            <p:cNvSpPr/>
            <p:nvPr/>
          </p:nvSpPr>
          <p:spPr>
            <a:xfrm>
              <a:off x="1649073" y="3990875"/>
              <a:ext cx="25745" cy="30191"/>
            </a:xfrm>
            <a:custGeom>
              <a:rect b="b" l="l" r="r" t="t"/>
              <a:pathLst>
                <a:path extrusionOk="0" h="876" w="747">
                  <a:moveTo>
                    <a:pt x="78" y="1"/>
                  </a:moveTo>
                  <a:cubicBezTo>
                    <a:pt x="0" y="181"/>
                    <a:pt x="78" y="490"/>
                    <a:pt x="206" y="670"/>
                  </a:cubicBezTo>
                  <a:cubicBezTo>
                    <a:pt x="309" y="850"/>
                    <a:pt x="464" y="876"/>
                    <a:pt x="644" y="876"/>
                  </a:cubicBezTo>
                  <a:cubicBezTo>
                    <a:pt x="721" y="695"/>
                    <a:pt x="747" y="567"/>
                    <a:pt x="618" y="387"/>
                  </a:cubicBezTo>
                  <a:cubicBezTo>
                    <a:pt x="515" y="206"/>
                    <a:pt x="258" y="26"/>
                    <a:pt x="78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0" name="Google Shape;21600;p57"/>
            <p:cNvSpPr/>
            <p:nvPr/>
          </p:nvSpPr>
          <p:spPr>
            <a:xfrm>
              <a:off x="2749052" y="3619207"/>
              <a:ext cx="54145" cy="614752"/>
            </a:xfrm>
            <a:custGeom>
              <a:rect b="b" l="l" r="r" t="t"/>
              <a:pathLst>
                <a:path extrusionOk="0" h="17837" w="1571">
                  <a:moveTo>
                    <a:pt x="0" y="0"/>
                  </a:moveTo>
                  <a:lnTo>
                    <a:pt x="0" y="17837"/>
                  </a:lnTo>
                  <a:lnTo>
                    <a:pt x="1570" y="17837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1" name="Google Shape;21601;p57"/>
            <p:cNvSpPr/>
            <p:nvPr/>
          </p:nvSpPr>
          <p:spPr>
            <a:xfrm>
              <a:off x="1574560" y="3619207"/>
              <a:ext cx="53248" cy="614752"/>
            </a:xfrm>
            <a:custGeom>
              <a:rect b="b" l="l" r="r" t="t"/>
              <a:pathLst>
                <a:path extrusionOk="0" h="17837" w="1545">
                  <a:moveTo>
                    <a:pt x="0" y="0"/>
                  </a:moveTo>
                  <a:lnTo>
                    <a:pt x="0" y="17837"/>
                  </a:lnTo>
                  <a:lnTo>
                    <a:pt x="1545" y="17837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6D18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2" name="Google Shape;21602;p57"/>
            <p:cNvSpPr/>
            <p:nvPr/>
          </p:nvSpPr>
          <p:spPr>
            <a:xfrm>
              <a:off x="1591413" y="3619207"/>
              <a:ext cx="36395" cy="614752"/>
            </a:xfrm>
            <a:custGeom>
              <a:rect b="b" l="l" r="r" t="t"/>
              <a:pathLst>
                <a:path extrusionOk="0" h="17837" w="1056">
                  <a:moveTo>
                    <a:pt x="0" y="0"/>
                  </a:moveTo>
                  <a:lnTo>
                    <a:pt x="0" y="17837"/>
                  </a:lnTo>
                  <a:lnTo>
                    <a:pt x="1056" y="17837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3" name="Google Shape;21603;p57"/>
            <p:cNvSpPr/>
            <p:nvPr/>
          </p:nvSpPr>
          <p:spPr>
            <a:xfrm>
              <a:off x="2765905" y="3619207"/>
              <a:ext cx="37291" cy="614752"/>
            </a:xfrm>
            <a:custGeom>
              <a:rect b="b" l="l" r="r" t="t"/>
              <a:pathLst>
                <a:path extrusionOk="0" h="17837" w="1082">
                  <a:moveTo>
                    <a:pt x="0" y="0"/>
                  </a:moveTo>
                  <a:lnTo>
                    <a:pt x="0" y="17837"/>
                  </a:lnTo>
                  <a:lnTo>
                    <a:pt x="1081" y="17837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4" name="Google Shape;21604;p57"/>
            <p:cNvSpPr/>
            <p:nvPr/>
          </p:nvSpPr>
          <p:spPr>
            <a:xfrm>
              <a:off x="1601167" y="3599666"/>
              <a:ext cx="1174533" cy="73686"/>
            </a:xfrm>
            <a:custGeom>
              <a:rect b="b" l="l" r="r" t="t"/>
              <a:pathLst>
                <a:path extrusionOk="0" h="2138" w="34079">
                  <a:moveTo>
                    <a:pt x="1" y="1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5" name="Google Shape;21605;p57"/>
            <p:cNvSpPr/>
            <p:nvPr/>
          </p:nvSpPr>
          <p:spPr>
            <a:xfrm>
              <a:off x="1601167" y="3653775"/>
              <a:ext cx="1174533" cy="19576"/>
            </a:xfrm>
            <a:custGeom>
              <a:rect b="b" l="l" r="r" t="t"/>
              <a:pathLst>
                <a:path extrusionOk="0" h="568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6" name="Google Shape;21606;p57"/>
            <p:cNvSpPr/>
            <p:nvPr/>
          </p:nvSpPr>
          <p:spPr>
            <a:xfrm>
              <a:off x="2748156" y="3631614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55"/>
                  </a:cubicBezTo>
                  <a:cubicBezTo>
                    <a:pt x="1" y="232"/>
                    <a:pt x="52" y="284"/>
                    <a:pt x="155" y="284"/>
                  </a:cubicBezTo>
                  <a:cubicBezTo>
                    <a:pt x="232" y="284"/>
                    <a:pt x="284" y="232"/>
                    <a:pt x="284" y="155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7" name="Google Shape;21607;p57"/>
            <p:cNvSpPr/>
            <p:nvPr/>
          </p:nvSpPr>
          <p:spPr>
            <a:xfrm>
              <a:off x="1619812" y="3631614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55"/>
                  </a:cubicBezTo>
                  <a:cubicBezTo>
                    <a:pt x="0" y="232"/>
                    <a:pt x="77" y="284"/>
                    <a:pt x="154" y="284"/>
                  </a:cubicBezTo>
                  <a:cubicBezTo>
                    <a:pt x="232" y="284"/>
                    <a:pt x="309" y="232"/>
                    <a:pt x="309" y="155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rgbClr val="F3E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8" name="Google Shape;21608;p57"/>
            <p:cNvSpPr/>
            <p:nvPr/>
          </p:nvSpPr>
          <p:spPr>
            <a:xfrm>
              <a:off x="1601167" y="3702577"/>
              <a:ext cx="1174533" cy="73652"/>
            </a:xfrm>
            <a:custGeom>
              <a:rect b="b" l="l" r="r" t="t"/>
              <a:pathLst>
                <a:path extrusionOk="0" h="2137" w="34079">
                  <a:moveTo>
                    <a:pt x="1" y="0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9" name="Google Shape;21609;p57"/>
            <p:cNvSpPr/>
            <p:nvPr/>
          </p:nvSpPr>
          <p:spPr>
            <a:xfrm>
              <a:off x="1601167" y="3756687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0" name="Google Shape;21610;p57"/>
            <p:cNvSpPr/>
            <p:nvPr/>
          </p:nvSpPr>
          <p:spPr>
            <a:xfrm>
              <a:off x="2748156" y="3734526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29"/>
                  </a:cubicBezTo>
                  <a:cubicBezTo>
                    <a:pt x="1" y="232"/>
                    <a:pt x="52" y="283"/>
                    <a:pt x="155" y="283"/>
                  </a:cubicBezTo>
                  <a:cubicBezTo>
                    <a:pt x="232" y="283"/>
                    <a:pt x="284" y="232"/>
                    <a:pt x="284" y="129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1" name="Google Shape;21611;p57"/>
            <p:cNvSpPr/>
            <p:nvPr/>
          </p:nvSpPr>
          <p:spPr>
            <a:xfrm>
              <a:off x="1619812" y="3734526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29"/>
                  </a:cubicBezTo>
                  <a:cubicBezTo>
                    <a:pt x="0" y="232"/>
                    <a:pt x="77" y="283"/>
                    <a:pt x="154" y="283"/>
                  </a:cubicBezTo>
                  <a:cubicBezTo>
                    <a:pt x="232" y="283"/>
                    <a:pt x="309" y="232"/>
                    <a:pt x="309" y="129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2" name="Google Shape;21612;p57"/>
            <p:cNvSpPr/>
            <p:nvPr/>
          </p:nvSpPr>
          <p:spPr>
            <a:xfrm>
              <a:off x="1601167" y="3805489"/>
              <a:ext cx="1174533" cy="72756"/>
            </a:xfrm>
            <a:custGeom>
              <a:rect b="b" l="l" r="r" t="t"/>
              <a:pathLst>
                <a:path extrusionOk="0" h="2111" w="34079">
                  <a:moveTo>
                    <a:pt x="1" y="0"/>
                  </a:moveTo>
                  <a:lnTo>
                    <a:pt x="1" y="2111"/>
                  </a:lnTo>
                  <a:lnTo>
                    <a:pt x="34078" y="2111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3" name="Google Shape;21613;p57"/>
            <p:cNvSpPr/>
            <p:nvPr/>
          </p:nvSpPr>
          <p:spPr>
            <a:xfrm>
              <a:off x="1601167" y="3858702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0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4" name="Google Shape;21614;p57"/>
            <p:cNvSpPr/>
            <p:nvPr/>
          </p:nvSpPr>
          <p:spPr>
            <a:xfrm>
              <a:off x="2748156" y="3836542"/>
              <a:ext cx="9788" cy="10650"/>
            </a:xfrm>
            <a:custGeom>
              <a:rect b="b" l="l" r="r" t="t"/>
              <a:pathLst>
                <a:path extrusionOk="0" h="309" w="284">
                  <a:moveTo>
                    <a:pt x="155" y="0"/>
                  </a:moveTo>
                  <a:cubicBezTo>
                    <a:pt x="52" y="0"/>
                    <a:pt x="1" y="77"/>
                    <a:pt x="1" y="154"/>
                  </a:cubicBezTo>
                  <a:cubicBezTo>
                    <a:pt x="1" y="232"/>
                    <a:pt x="52" y="309"/>
                    <a:pt x="155" y="309"/>
                  </a:cubicBezTo>
                  <a:cubicBezTo>
                    <a:pt x="232" y="309"/>
                    <a:pt x="284" y="232"/>
                    <a:pt x="284" y="154"/>
                  </a:cubicBezTo>
                  <a:cubicBezTo>
                    <a:pt x="284" y="77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5" name="Google Shape;21615;p57"/>
            <p:cNvSpPr/>
            <p:nvPr/>
          </p:nvSpPr>
          <p:spPr>
            <a:xfrm>
              <a:off x="1619812" y="3836542"/>
              <a:ext cx="10650" cy="10650"/>
            </a:xfrm>
            <a:custGeom>
              <a:rect b="b" l="l" r="r" t="t"/>
              <a:pathLst>
                <a:path extrusionOk="0" h="309" w="309">
                  <a:moveTo>
                    <a:pt x="154" y="0"/>
                  </a:moveTo>
                  <a:cubicBezTo>
                    <a:pt x="77" y="0"/>
                    <a:pt x="0" y="77"/>
                    <a:pt x="0" y="154"/>
                  </a:cubicBezTo>
                  <a:cubicBezTo>
                    <a:pt x="0" y="232"/>
                    <a:pt x="77" y="309"/>
                    <a:pt x="154" y="309"/>
                  </a:cubicBezTo>
                  <a:cubicBezTo>
                    <a:pt x="232" y="309"/>
                    <a:pt x="309" y="232"/>
                    <a:pt x="309" y="154"/>
                  </a:cubicBezTo>
                  <a:cubicBezTo>
                    <a:pt x="309" y="77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6" name="Google Shape;21616;p57"/>
            <p:cNvSpPr/>
            <p:nvPr/>
          </p:nvSpPr>
          <p:spPr>
            <a:xfrm>
              <a:off x="1511558" y="3969575"/>
              <a:ext cx="1353751" cy="50595"/>
            </a:xfrm>
            <a:custGeom>
              <a:rect b="b" l="l" r="r" t="t"/>
              <a:pathLst>
                <a:path extrusionOk="0" h="1468" w="39279">
                  <a:moveTo>
                    <a:pt x="1" y="1"/>
                  </a:moveTo>
                  <a:lnTo>
                    <a:pt x="1" y="1468"/>
                  </a:lnTo>
                  <a:lnTo>
                    <a:pt x="39278" y="1468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7" name="Google Shape;21617;p57"/>
            <p:cNvSpPr/>
            <p:nvPr/>
          </p:nvSpPr>
          <p:spPr>
            <a:xfrm>
              <a:off x="1511558" y="4006832"/>
              <a:ext cx="1353751" cy="13338"/>
            </a:xfrm>
            <a:custGeom>
              <a:rect b="b" l="l" r="r" t="t"/>
              <a:pathLst>
                <a:path extrusionOk="0" h="387" w="39279">
                  <a:moveTo>
                    <a:pt x="1" y="1"/>
                  </a:moveTo>
                  <a:lnTo>
                    <a:pt x="1" y="387"/>
                  </a:lnTo>
                  <a:lnTo>
                    <a:pt x="39278" y="387"/>
                  </a:lnTo>
                  <a:lnTo>
                    <a:pt x="39278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8" name="Google Shape;21618;p57"/>
            <p:cNvSpPr/>
            <p:nvPr/>
          </p:nvSpPr>
          <p:spPr>
            <a:xfrm>
              <a:off x="2725995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9" name="Google Shape;21619;p57"/>
            <p:cNvSpPr/>
            <p:nvPr/>
          </p:nvSpPr>
          <p:spPr>
            <a:xfrm>
              <a:off x="1551503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0" name="Google Shape;21620;p57"/>
            <p:cNvSpPr/>
            <p:nvPr/>
          </p:nvSpPr>
          <p:spPr>
            <a:xfrm>
              <a:off x="1656172" y="3628685"/>
              <a:ext cx="1069863" cy="21575"/>
            </a:xfrm>
            <a:custGeom>
              <a:rect b="b" l="l" r="r" t="t"/>
              <a:pathLst>
                <a:path extrusionOk="0" h="626" w="31042">
                  <a:moveTo>
                    <a:pt x="16383" y="0"/>
                  </a:moveTo>
                  <a:cubicBezTo>
                    <a:pt x="16104" y="0"/>
                    <a:pt x="15825" y="3"/>
                    <a:pt x="15546" y="8"/>
                  </a:cubicBezTo>
                  <a:lnTo>
                    <a:pt x="11660" y="60"/>
                  </a:lnTo>
                  <a:lnTo>
                    <a:pt x="7773" y="85"/>
                  </a:lnTo>
                  <a:cubicBezTo>
                    <a:pt x="6486" y="111"/>
                    <a:pt x="5174" y="163"/>
                    <a:pt x="3887" y="188"/>
                  </a:cubicBezTo>
                  <a:cubicBezTo>
                    <a:pt x="3105" y="204"/>
                    <a:pt x="2323" y="229"/>
                    <a:pt x="1541" y="229"/>
                  </a:cubicBezTo>
                  <a:cubicBezTo>
                    <a:pt x="1036" y="229"/>
                    <a:pt x="531" y="219"/>
                    <a:pt x="26" y="188"/>
                  </a:cubicBezTo>
                  <a:lnTo>
                    <a:pt x="0" y="214"/>
                  </a:lnTo>
                  <a:cubicBezTo>
                    <a:pt x="1287" y="394"/>
                    <a:pt x="2600" y="394"/>
                    <a:pt x="3887" y="394"/>
                  </a:cubicBezTo>
                  <a:cubicBezTo>
                    <a:pt x="5200" y="369"/>
                    <a:pt x="6486" y="343"/>
                    <a:pt x="7773" y="317"/>
                  </a:cubicBezTo>
                  <a:cubicBezTo>
                    <a:pt x="9733" y="219"/>
                    <a:pt x="11707" y="136"/>
                    <a:pt x="13685" y="136"/>
                  </a:cubicBezTo>
                  <a:cubicBezTo>
                    <a:pt x="14305" y="136"/>
                    <a:pt x="14926" y="144"/>
                    <a:pt x="15546" y="163"/>
                  </a:cubicBezTo>
                  <a:cubicBezTo>
                    <a:pt x="16833" y="188"/>
                    <a:pt x="18120" y="266"/>
                    <a:pt x="19407" y="343"/>
                  </a:cubicBezTo>
                  <a:cubicBezTo>
                    <a:pt x="20694" y="420"/>
                    <a:pt x="21981" y="497"/>
                    <a:pt x="23294" y="549"/>
                  </a:cubicBezTo>
                  <a:cubicBezTo>
                    <a:pt x="24581" y="600"/>
                    <a:pt x="25868" y="600"/>
                    <a:pt x="27180" y="626"/>
                  </a:cubicBezTo>
                  <a:cubicBezTo>
                    <a:pt x="28467" y="600"/>
                    <a:pt x="29754" y="600"/>
                    <a:pt x="31041" y="446"/>
                  </a:cubicBezTo>
                  <a:lnTo>
                    <a:pt x="31041" y="420"/>
                  </a:lnTo>
                  <a:cubicBezTo>
                    <a:pt x="30398" y="446"/>
                    <a:pt x="29754" y="446"/>
                    <a:pt x="29111" y="446"/>
                  </a:cubicBezTo>
                  <a:cubicBezTo>
                    <a:pt x="28467" y="446"/>
                    <a:pt x="27824" y="420"/>
                    <a:pt x="27180" y="420"/>
                  </a:cubicBezTo>
                  <a:cubicBezTo>
                    <a:pt x="25868" y="369"/>
                    <a:pt x="24581" y="317"/>
                    <a:pt x="23294" y="266"/>
                  </a:cubicBezTo>
                  <a:cubicBezTo>
                    <a:pt x="20998" y="174"/>
                    <a:pt x="18683" y="0"/>
                    <a:pt x="163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1" name="Google Shape;21621;p57"/>
            <p:cNvSpPr/>
            <p:nvPr/>
          </p:nvSpPr>
          <p:spPr>
            <a:xfrm>
              <a:off x="1762634" y="3610625"/>
              <a:ext cx="936759" cy="19231"/>
            </a:xfrm>
            <a:custGeom>
              <a:rect b="b" l="l" r="r" t="t"/>
              <a:pathLst>
                <a:path extrusionOk="0" h="558" w="27180">
                  <a:moveTo>
                    <a:pt x="15551" y="0"/>
                  </a:moveTo>
                  <a:cubicBezTo>
                    <a:pt x="14897" y="0"/>
                    <a:pt x="14242" y="10"/>
                    <a:pt x="13590" y="17"/>
                  </a:cubicBezTo>
                  <a:lnTo>
                    <a:pt x="6795" y="172"/>
                  </a:lnTo>
                  <a:lnTo>
                    <a:pt x="3397" y="223"/>
                  </a:lnTo>
                  <a:cubicBezTo>
                    <a:pt x="2831" y="223"/>
                    <a:pt x="2265" y="223"/>
                    <a:pt x="1699" y="198"/>
                  </a:cubicBezTo>
                  <a:cubicBezTo>
                    <a:pt x="1390" y="198"/>
                    <a:pt x="1132" y="198"/>
                    <a:pt x="849" y="172"/>
                  </a:cubicBezTo>
                  <a:cubicBezTo>
                    <a:pt x="540" y="172"/>
                    <a:pt x="283" y="120"/>
                    <a:pt x="0" y="69"/>
                  </a:cubicBezTo>
                  <a:lnTo>
                    <a:pt x="0" y="69"/>
                  </a:lnTo>
                  <a:cubicBezTo>
                    <a:pt x="283" y="120"/>
                    <a:pt x="540" y="198"/>
                    <a:pt x="824" y="198"/>
                  </a:cubicBezTo>
                  <a:cubicBezTo>
                    <a:pt x="1107" y="223"/>
                    <a:pt x="1390" y="249"/>
                    <a:pt x="1673" y="249"/>
                  </a:cubicBezTo>
                  <a:cubicBezTo>
                    <a:pt x="2239" y="275"/>
                    <a:pt x="2831" y="275"/>
                    <a:pt x="3397" y="275"/>
                  </a:cubicBezTo>
                  <a:cubicBezTo>
                    <a:pt x="4530" y="275"/>
                    <a:pt x="5662" y="275"/>
                    <a:pt x="6795" y="223"/>
                  </a:cubicBezTo>
                  <a:cubicBezTo>
                    <a:pt x="9060" y="172"/>
                    <a:pt x="11325" y="69"/>
                    <a:pt x="13590" y="69"/>
                  </a:cubicBezTo>
                  <a:cubicBezTo>
                    <a:pt x="14722" y="69"/>
                    <a:pt x="15855" y="69"/>
                    <a:pt x="16987" y="95"/>
                  </a:cubicBezTo>
                  <a:cubicBezTo>
                    <a:pt x="17554" y="120"/>
                    <a:pt x="18120" y="146"/>
                    <a:pt x="18686" y="198"/>
                  </a:cubicBezTo>
                  <a:cubicBezTo>
                    <a:pt x="18969" y="249"/>
                    <a:pt x="19252" y="275"/>
                    <a:pt x="19536" y="326"/>
                  </a:cubicBezTo>
                  <a:cubicBezTo>
                    <a:pt x="19819" y="378"/>
                    <a:pt x="20102" y="404"/>
                    <a:pt x="20385" y="429"/>
                  </a:cubicBezTo>
                  <a:cubicBezTo>
                    <a:pt x="21159" y="517"/>
                    <a:pt x="21933" y="557"/>
                    <a:pt x="22707" y="557"/>
                  </a:cubicBezTo>
                  <a:cubicBezTo>
                    <a:pt x="23065" y="557"/>
                    <a:pt x="23424" y="548"/>
                    <a:pt x="23782" y="532"/>
                  </a:cubicBezTo>
                  <a:cubicBezTo>
                    <a:pt x="24915" y="506"/>
                    <a:pt x="26047" y="404"/>
                    <a:pt x="27180" y="249"/>
                  </a:cubicBezTo>
                  <a:lnTo>
                    <a:pt x="27180" y="249"/>
                  </a:lnTo>
                  <a:cubicBezTo>
                    <a:pt x="25844" y="401"/>
                    <a:pt x="24507" y="490"/>
                    <a:pt x="23171" y="490"/>
                  </a:cubicBezTo>
                  <a:cubicBezTo>
                    <a:pt x="22242" y="490"/>
                    <a:pt x="21314" y="447"/>
                    <a:pt x="20385" y="352"/>
                  </a:cubicBezTo>
                  <a:cubicBezTo>
                    <a:pt x="18791" y="59"/>
                    <a:pt x="17170" y="0"/>
                    <a:pt x="15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2" name="Google Shape;21622;p57"/>
            <p:cNvSpPr/>
            <p:nvPr/>
          </p:nvSpPr>
          <p:spPr>
            <a:xfrm>
              <a:off x="1656172" y="3816138"/>
              <a:ext cx="1069863" cy="20713"/>
            </a:xfrm>
            <a:custGeom>
              <a:rect b="b" l="l" r="r" t="t"/>
              <a:pathLst>
                <a:path extrusionOk="0" h="601" w="31042">
                  <a:moveTo>
                    <a:pt x="3887" y="0"/>
                  </a:moveTo>
                  <a:cubicBezTo>
                    <a:pt x="2600" y="0"/>
                    <a:pt x="1287" y="26"/>
                    <a:pt x="0" y="180"/>
                  </a:cubicBezTo>
                  <a:lnTo>
                    <a:pt x="26" y="206"/>
                  </a:lnTo>
                  <a:cubicBezTo>
                    <a:pt x="670" y="154"/>
                    <a:pt x="1313" y="154"/>
                    <a:pt x="1956" y="154"/>
                  </a:cubicBezTo>
                  <a:cubicBezTo>
                    <a:pt x="2600" y="154"/>
                    <a:pt x="3243" y="180"/>
                    <a:pt x="3887" y="206"/>
                  </a:cubicBezTo>
                  <a:cubicBezTo>
                    <a:pt x="5174" y="232"/>
                    <a:pt x="6486" y="283"/>
                    <a:pt x="7773" y="335"/>
                  </a:cubicBezTo>
                  <a:cubicBezTo>
                    <a:pt x="10069" y="426"/>
                    <a:pt x="12364" y="600"/>
                    <a:pt x="14678" y="600"/>
                  </a:cubicBezTo>
                  <a:cubicBezTo>
                    <a:pt x="14958" y="600"/>
                    <a:pt x="15239" y="598"/>
                    <a:pt x="15521" y="592"/>
                  </a:cubicBezTo>
                  <a:lnTo>
                    <a:pt x="19407" y="541"/>
                  </a:lnTo>
                  <a:lnTo>
                    <a:pt x="23294" y="515"/>
                  </a:lnTo>
                  <a:cubicBezTo>
                    <a:pt x="24581" y="515"/>
                    <a:pt x="25893" y="463"/>
                    <a:pt x="27180" y="438"/>
                  </a:cubicBezTo>
                  <a:cubicBezTo>
                    <a:pt x="28059" y="420"/>
                    <a:pt x="28938" y="378"/>
                    <a:pt x="29817" y="378"/>
                  </a:cubicBezTo>
                  <a:cubicBezTo>
                    <a:pt x="30225" y="378"/>
                    <a:pt x="30633" y="387"/>
                    <a:pt x="31041" y="412"/>
                  </a:cubicBezTo>
                  <a:lnTo>
                    <a:pt x="31041" y="386"/>
                  </a:lnTo>
                  <a:cubicBezTo>
                    <a:pt x="29754" y="232"/>
                    <a:pt x="28467" y="232"/>
                    <a:pt x="27180" y="232"/>
                  </a:cubicBezTo>
                  <a:cubicBezTo>
                    <a:pt x="25868" y="232"/>
                    <a:pt x="24581" y="257"/>
                    <a:pt x="23294" y="309"/>
                  </a:cubicBezTo>
                  <a:cubicBezTo>
                    <a:pt x="21437" y="401"/>
                    <a:pt x="19593" y="480"/>
                    <a:pt x="17744" y="480"/>
                  </a:cubicBezTo>
                  <a:cubicBezTo>
                    <a:pt x="17004" y="480"/>
                    <a:pt x="16263" y="467"/>
                    <a:pt x="15521" y="438"/>
                  </a:cubicBezTo>
                  <a:cubicBezTo>
                    <a:pt x="14234" y="412"/>
                    <a:pt x="12947" y="360"/>
                    <a:pt x="11660" y="283"/>
                  </a:cubicBezTo>
                  <a:cubicBezTo>
                    <a:pt x="10373" y="180"/>
                    <a:pt x="9060" y="103"/>
                    <a:pt x="7773" y="77"/>
                  </a:cubicBezTo>
                  <a:cubicBezTo>
                    <a:pt x="6486" y="26"/>
                    <a:pt x="5200" y="0"/>
                    <a:pt x="38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3" name="Google Shape;21623;p57"/>
            <p:cNvSpPr/>
            <p:nvPr/>
          </p:nvSpPr>
          <p:spPr>
            <a:xfrm>
              <a:off x="1525758" y="3983775"/>
              <a:ext cx="1320010" cy="13924"/>
            </a:xfrm>
            <a:custGeom>
              <a:rect b="b" l="l" r="r" t="t"/>
              <a:pathLst>
                <a:path extrusionOk="0" h="404" w="38300">
                  <a:moveTo>
                    <a:pt x="4788" y="1"/>
                  </a:moveTo>
                  <a:cubicBezTo>
                    <a:pt x="3192" y="26"/>
                    <a:pt x="1597" y="26"/>
                    <a:pt x="1" y="129"/>
                  </a:cubicBezTo>
                  <a:lnTo>
                    <a:pt x="1" y="155"/>
                  </a:lnTo>
                  <a:cubicBezTo>
                    <a:pt x="3192" y="155"/>
                    <a:pt x="6384" y="232"/>
                    <a:pt x="9575" y="284"/>
                  </a:cubicBezTo>
                  <a:cubicBezTo>
                    <a:pt x="12048" y="344"/>
                    <a:pt x="14520" y="403"/>
                    <a:pt x="16992" y="403"/>
                  </a:cubicBezTo>
                  <a:cubicBezTo>
                    <a:pt x="17711" y="403"/>
                    <a:pt x="18431" y="398"/>
                    <a:pt x="19150" y="387"/>
                  </a:cubicBezTo>
                  <a:lnTo>
                    <a:pt x="23938" y="361"/>
                  </a:lnTo>
                  <a:cubicBezTo>
                    <a:pt x="24470" y="352"/>
                    <a:pt x="25002" y="350"/>
                    <a:pt x="25533" y="350"/>
                  </a:cubicBezTo>
                  <a:cubicBezTo>
                    <a:pt x="26597" y="350"/>
                    <a:pt x="27661" y="361"/>
                    <a:pt x="28725" y="361"/>
                  </a:cubicBezTo>
                  <a:cubicBezTo>
                    <a:pt x="29018" y="363"/>
                    <a:pt x="29311" y="364"/>
                    <a:pt x="29604" y="364"/>
                  </a:cubicBezTo>
                  <a:cubicBezTo>
                    <a:pt x="32209" y="364"/>
                    <a:pt x="34815" y="280"/>
                    <a:pt x="37421" y="280"/>
                  </a:cubicBezTo>
                  <a:cubicBezTo>
                    <a:pt x="37714" y="280"/>
                    <a:pt x="38007" y="281"/>
                    <a:pt x="38300" y="284"/>
                  </a:cubicBezTo>
                  <a:lnTo>
                    <a:pt x="38300" y="258"/>
                  </a:lnTo>
                  <a:cubicBezTo>
                    <a:pt x="36704" y="129"/>
                    <a:pt x="35108" y="129"/>
                    <a:pt x="33512" y="129"/>
                  </a:cubicBezTo>
                  <a:cubicBezTo>
                    <a:pt x="33045" y="122"/>
                    <a:pt x="32578" y="119"/>
                    <a:pt x="32110" y="119"/>
                  </a:cubicBezTo>
                  <a:cubicBezTo>
                    <a:pt x="30982" y="119"/>
                    <a:pt x="29853" y="137"/>
                    <a:pt x="28725" y="155"/>
                  </a:cubicBezTo>
                  <a:cubicBezTo>
                    <a:pt x="26597" y="224"/>
                    <a:pt x="24470" y="269"/>
                    <a:pt x="22342" y="269"/>
                  </a:cubicBezTo>
                  <a:cubicBezTo>
                    <a:pt x="21278" y="269"/>
                    <a:pt x="20214" y="258"/>
                    <a:pt x="19150" y="232"/>
                  </a:cubicBezTo>
                  <a:cubicBezTo>
                    <a:pt x="15959" y="207"/>
                    <a:pt x="12767" y="52"/>
                    <a:pt x="9575" y="26"/>
                  </a:cubicBezTo>
                  <a:cubicBezTo>
                    <a:pt x="7980" y="1"/>
                    <a:pt x="6384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4" name="Google Shape;21624;p57"/>
            <p:cNvSpPr/>
            <p:nvPr/>
          </p:nvSpPr>
          <p:spPr>
            <a:xfrm>
              <a:off x="1683675" y="3836059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16" y="163"/>
                    <a:pt x="2633" y="80"/>
                    <a:pt x="3949" y="80"/>
                  </a:cubicBezTo>
                  <a:cubicBezTo>
                    <a:pt x="4898" y="80"/>
                    <a:pt x="5846" y="123"/>
                    <a:pt x="6795" y="220"/>
                  </a:cubicBezTo>
                  <a:cubicBezTo>
                    <a:pt x="8368" y="491"/>
                    <a:pt x="9966" y="546"/>
                    <a:pt x="11562" y="546"/>
                  </a:cubicBezTo>
                  <a:cubicBezTo>
                    <a:pt x="12239" y="546"/>
                    <a:pt x="12916" y="536"/>
                    <a:pt x="13590" y="529"/>
                  </a:cubicBezTo>
                  <a:lnTo>
                    <a:pt x="20385" y="400"/>
                  </a:lnTo>
                  <a:lnTo>
                    <a:pt x="23783" y="349"/>
                  </a:lnTo>
                  <a:cubicBezTo>
                    <a:pt x="24160" y="349"/>
                    <a:pt x="24538" y="337"/>
                    <a:pt x="24915" y="337"/>
                  </a:cubicBezTo>
                  <a:cubicBezTo>
                    <a:pt x="25104" y="337"/>
                    <a:pt x="25293" y="340"/>
                    <a:pt x="25481" y="349"/>
                  </a:cubicBezTo>
                  <a:cubicBezTo>
                    <a:pt x="25765" y="349"/>
                    <a:pt x="26048" y="374"/>
                    <a:pt x="26331" y="374"/>
                  </a:cubicBezTo>
                  <a:cubicBezTo>
                    <a:pt x="26614" y="400"/>
                    <a:pt x="26897" y="452"/>
                    <a:pt x="27180" y="477"/>
                  </a:cubicBezTo>
                  <a:cubicBezTo>
                    <a:pt x="26897" y="426"/>
                    <a:pt x="26614" y="374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1"/>
                    <a:pt x="24349" y="271"/>
                    <a:pt x="23783" y="271"/>
                  </a:cubicBezTo>
                  <a:cubicBezTo>
                    <a:pt x="22650" y="271"/>
                    <a:pt x="21518" y="297"/>
                    <a:pt x="20385" y="323"/>
                  </a:cubicBezTo>
                  <a:cubicBezTo>
                    <a:pt x="18120" y="400"/>
                    <a:pt x="15855" y="477"/>
                    <a:pt x="13590" y="477"/>
                  </a:cubicBezTo>
                  <a:cubicBezTo>
                    <a:pt x="13121" y="488"/>
                    <a:pt x="12652" y="494"/>
                    <a:pt x="12183" y="494"/>
                  </a:cubicBezTo>
                  <a:cubicBezTo>
                    <a:pt x="11519" y="494"/>
                    <a:pt x="10856" y="482"/>
                    <a:pt x="10193" y="452"/>
                  </a:cubicBezTo>
                  <a:cubicBezTo>
                    <a:pt x="9626" y="452"/>
                    <a:pt x="9060" y="400"/>
                    <a:pt x="8494" y="349"/>
                  </a:cubicBezTo>
                  <a:cubicBezTo>
                    <a:pt x="8211" y="323"/>
                    <a:pt x="7928" y="297"/>
                    <a:pt x="7645" y="246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5" name="Google Shape;21625;p57"/>
            <p:cNvSpPr/>
            <p:nvPr/>
          </p:nvSpPr>
          <p:spPr>
            <a:xfrm>
              <a:off x="1683675" y="3716294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36" y="146"/>
                    <a:pt x="2673" y="56"/>
                    <a:pt x="4009" y="56"/>
                  </a:cubicBezTo>
                  <a:cubicBezTo>
                    <a:pt x="4938" y="56"/>
                    <a:pt x="5866" y="100"/>
                    <a:pt x="6795" y="194"/>
                  </a:cubicBezTo>
                  <a:cubicBezTo>
                    <a:pt x="8390" y="488"/>
                    <a:pt x="10010" y="546"/>
                    <a:pt x="11629" y="546"/>
                  </a:cubicBezTo>
                  <a:cubicBezTo>
                    <a:pt x="12283" y="546"/>
                    <a:pt x="12938" y="537"/>
                    <a:pt x="13590" y="529"/>
                  </a:cubicBezTo>
                  <a:lnTo>
                    <a:pt x="20385" y="375"/>
                  </a:lnTo>
                  <a:lnTo>
                    <a:pt x="23783" y="323"/>
                  </a:lnTo>
                  <a:cubicBezTo>
                    <a:pt x="24349" y="323"/>
                    <a:pt x="24915" y="323"/>
                    <a:pt x="25481" y="349"/>
                  </a:cubicBezTo>
                  <a:cubicBezTo>
                    <a:pt x="25765" y="349"/>
                    <a:pt x="26048" y="349"/>
                    <a:pt x="26331" y="375"/>
                  </a:cubicBezTo>
                  <a:cubicBezTo>
                    <a:pt x="26614" y="375"/>
                    <a:pt x="26897" y="426"/>
                    <a:pt x="27180" y="478"/>
                  </a:cubicBezTo>
                  <a:cubicBezTo>
                    <a:pt x="26897" y="426"/>
                    <a:pt x="26614" y="375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2"/>
                    <a:pt x="24349" y="272"/>
                    <a:pt x="23783" y="272"/>
                  </a:cubicBezTo>
                  <a:cubicBezTo>
                    <a:pt x="22650" y="272"/>
                    <a:pt x="21518" y="272"/>
                    <a:pt x="20385" y="323"/>
                  </a:cubicBezTo>
                  <a:cubicBezTo>
                    <a:pt x="18120" y="375"/>
                    <a:pt x="15855" y="478"/>
                    <a:pt x="13590" y="478"/>
                  </a:cubicBezTo>
                  <a:cubicBezTo>
                    <a:pt x="12458" y="478"/>
                    <a:pt x="11325" y="478"/>
                    <a:pt x="10193" y="452"/>
                  </a:cubicBezTo>
                  <a:cubicBezTo>
                    <a:pt x="9626" y="426"/>
                    <a:pt x="9060" y="400"/>
                    <a:pt x="8494" y="349"/>
                  </a:cubicBezTo>
                  <a:cubicBezTo>
                    <a:pt x="8211" y="297"/>
                    <a:pt x="7928" y="272"/>
                    <a:pt x="7645" y="220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26" name="Google Shape;21626;p57"/>
          <p:cNvGrpSpPr/>
          <p:nvPr/>
        </p:nvGrpSpPr>
        <p:grpSpPr>
          <a:xfrm>
            <a:off x="1129621" y="4077114"/>
            <a:ext cx="690191" cy="842059"/>
            <a:chOff x="994413" y="3774436"/>
            <a:chExt cx="399208" cy="487021"/>
          </a:xfrm>
        </p:grpSpPr>
        <p:sp>
          <p:nvSpPr>
            <p:cNvPr id="21627" name="Google Shape;21627;p57"/>
            <p:cNvSpPr/>
            <p:nvPr/>
          </p:nvSpPr>
          <p:spPr>
            <a:xfrm>
              <a:off x="1007717" y="4227716"/>
              <a:ext cx="378805" cy="33741"/>
            </a:xfrm>
            <a:custGeom>
              <a:rect b="b" l="l" r="r" t="t"/>
              <a:pathLst>
                <a:path extrusionOk="0" h="979" w="10991">
                  <a:moveTo>
                    <a:pt x="489" y="1"/>
                  </a:moveTo>
                  <a:cubicBezTo>
                    <a:pt x="206" y="1"/>
                    <a:pt x="0" y="207"/>
                    <a:pt x="0" y="490"/>
                  </a:cubicBezTo>
                  <a:cubicBezTo>
                    <a:pt x="0" y="747"/>
                    <a:pt x="206" y="979"/>
                    <a:pt x="489" y="979"/>
                  </a:cubicBezTo>
                  <a:lnTo>
                    <a:pt x="10502" y="979"/>
                  </a:lnTo>
                  <a:cubicBezTo>
                    <a:pt x="10759" y="979"/>
                    <a:pt x="10991" y="747"/>
                    <a:pt x="10991" y="490"/>
                  </a:cubicBezTo>
                  <a:cubicBezTo>
                    <a:pt x="10991" y="207"/>
                    <a:pt x="10759" y="1"/>
                    <a:pt x="10502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8" name="Google Shape;21628;p57"/>
            <p:cNvSpPr/>
            <p:nvPr/>
          </p:nvSpPr>
          <p:spPr>
            <a:xfrm>
              <a:off x="1323518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493" y="0"/>
                  </a:moveTo>
                  <a:cubicBezTo>
                    <a:pt x="592" y="464"/>
                    <a:pt x="0" y="1467"/>
                    <a:pt x="26" y="2574"/>
                  </a:cubicBezTo>
                  <a:lnTo>
                    <a:pt x="283" y="2548"/>
                  </a:lnTo>
                  <a:cubicBezTo>
                    <a:pt x="283" y="1570"/>
                    <a:pt x="798" y="669"/>
                    <a:pt x="1596" y="232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9" name="Google Shape;21629;p57"/>
            <p:cNvSpPr/>
            <p:nvPr/>
          </p:nvSpPr>
          <p:spPr>
            <a:xfrm>
              <a:off x="1009475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30" y="0"/>
                  </a:moveTo>
                  <a:lnTo>
                    <a:pt x="1" y="232"/>
                  </a:lnTo>
                  <a:cubicBezTo>
                    <a:pt x="825" y="669"/>
                    <a:pt x="1339" y="1570"/>
                    <a:pt x="1314" y="2548"/>
                  </a:cubicBezTo>
                  <a:lnTo>
                    <a:pt x="1597" y="2574"/>
                  </a:lnTo>
                  <a:cubicBezTo>
                    <a:pt x="1597" y="1467"/>
                    <a:pt x="1030" y="464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0" name="Google Shape;21630;p57"/>
            <p:cNvSpPr/>
            <p:nvPr/>
          </p:nvSpPr>
          <p:spPr>
            <a:xfrm>
              <a:off x="1272958" y="3782398"/>
              <a:ext cx="38153" cy="87886"/>
            </a:xfrm>
            <a:custGeom>
              <a:rect b="b" l="l" r="r" t="t"/>
              <a:pathLst>
                <a:path extrusionOk="0" h="2550" w="1107">
                  <a:moveTo>
                    <a:pt x="927" y="1"/>
                  </a:moveTo>
                  <a:cubicBezTo>
                    <a:pt x="361" y="464"/>
                    <a:pt x="0" y="1468"/>
                    <a:pt x="0" y="2549"/>
                  </a:cubicBezTo>
                  <a:lnTo>
                    <a:pt x="283" y="2523"/>
                  </a:lnTo>
                  <a:cubicBezTo>
                    <a:pt x="258" y="1545"/>
                    <a:pt x="592" y="619"/>
                    <a:pt x="1107" y="207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1" name="Google Shape;21631;p57"/>
            <p:cNvSpPr/>
            <p:nvPr/>
          </p:nvSpPr>
          <p:spPr>
            <a:xfrm>
              <a:off x="1077784" y="3782398"/>
              <a:ext cx="37291" cy="87886"/>
            </a:xfrm>
            <a:custGeom>
              <a:rect b="b" l="l" r="r" t="t"/>
              <a:pathLst>
                <a:path extrusionOk="0" h="2550" w="1082">
                  <a:moveTo>
                    <a:pt x="155" y="1"/>
                  </a:moveTo>
                  <a:lnTo>
                    <a:pt x="1" y="207"/>
                  </a:lnTo>
                  <a:cubicBezTo>
                    <a:pt x="490" y="619"/>
                    <a:pt x="824" y="1545"/>
                    <a:pt x="824" y="2523"/>
                  </a:cubicBezTo>
                  <a:lnTo>
                    <a:pt x="1082" y="2549"/>
                  </a:lnTo>
                  <a:cubicBezTo>
                    <a:pt x="1082" y="1468"/>
                    <a:pt x="721" y="464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2" name="Google Shape;21632;p57"/>
            <p:cNvSpPr/>
            <p:nvPr/>
          </p:nvSpPr>
          <p:spPr>
            <a:xfrm>
              <a:off x="1222398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83" y="0"/>
                  </a:moveTo>
                  <a:cubicBezTo>
                    <a:pt x="103" y="464"/>
                    <a:pt x="0" y="1442"/>
                    <a:pt x="0" y="2497"/>
                  </a:cubicBezTo>
                  <a:lnTo>
                    <a:pt x="283" y="2497"/>
                  </a:lnTo>
                  <a:cubicBezTo>
                    <a:pt x="283" y="1468"/>
                    <a:pt x="386" y="515"/>
                    <a:pt x="515" y="103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3" name="Google Shape;21633;p57"/>
            <p:cNvSpPr/>
            <p:nvPr/>
          </p:nvSpPr>
          <p:spPr>
            <a:xfrm>
              <a:off x="1147885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57" y="0"/>
                  </a:moveTo>
                  <a:lnTo>
                    <a:pt x="0" y="103"/>
                  </a:lnTo>
                  <a:cubicBezTo>
                    <a:pt x="155" y="515"/>
                    <a:pt x="257" y="1468"/>
                    <a:pt x="232" y="2497"/>
                  </a:cubicBezTo>
                  <a:lnTo>
                    <a:pt x="515" y="2497"/>
                  </a:lnTo>
                  <a:cubicBezTo>
                    <a:pt x="515" y="1442"/>
                    <a:pt x="412" y="464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4" name="Google Shape;21634;p57"/>
            <p:cNvSpPr/>
            <p:nvPr/>
          </p:nvSpPr>
          <p:spPr>
            <a:xfrm>
              <a:off x="1052969" y="3869352"/>
              <a:ext cx="282096" cy="53248"/>
            </a:xfrm>
            <a:custGeom>
              <a:rect b="b" l="l" r="r" t="t"/>
              <a:pathLst>
                <a:path extrusionOk="0" h="1545" w="8185">
                  <a:moveTo>
                    <a:pt x="0" y="0"/>
                  </a:moveTo>
                  <a:lnTo>
                    <a:pt x="0" y="1545"/>
                  </a:lnTo>
                  <a:lnTo>
                    <a:pt x="8185" y="1545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5" name="Google Shape;21635;p57"/>
            <p:cNvSpPr/>
            <p:nvPr/>
          </p:nvSpPr>
          <p:spPr>
            <a:xfrm>
              <a:off x="105296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59" y="926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6" name="Google Shape;21636;p57"/>
            <p:cNvSpPr/>
            <p:nvPr/>
          </p:nvSpPr>
          <p:spPr>
            <a:xfrm>
              <a:off x="1104391" y="3922565"/>
              <a:ext cx="19576" cy="319387"/>
            </a:xfrm>
            <a:custGeom>
              <a:rect b="b" l="l" r="r" t="t"/>
              <a:pathLst>
                <a:path extrusionOk="0" h="9267" w="568">
                  <a:moveTo>
                    <a:pt x="233" y="1"/>
                  </a:moveTo>
                  <a:lnTo>
                    <a:pt x="1" y="9267"/>
                  </a:lnTo>
                  <a:lnTo>
                    <a:pt x="567" y="926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7" name="Google Shape;21637;p57"/>
            <p:cNvSpPr/>
            <p:nvPr/>
          </p:nvSpPr>
          <p:spPr>
            <a:xfrm>
              <a:off x="112393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0" y="1"/>
                  </a:moveTo>
                  <a:lnTo>
                    <a:pt x="0" y="9267"/>
                  </a:lnTo>
                  <a:lnTo>
                    <a:pt x="2033" y="9267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8" name="Google Shape;21638;p57"/>
            <p:cNvSpPr/>
            <p:nvPr/>
          </p:nvSpPr>
          <p:spPr>
            <a:xfrm>
              <a:off x="1175354" y="3922565"/>
              <a:ext cx="18680" cy="319387"/>
            </a:xfrm>
            <a:custGeom>
              <a:rect b="b" l="l" r="r" t="t"/>
              <a:pathLst>
                <a:path extrusionOk="0" h="9267" w="542">
                  <a:moveTo>
                    <a:pt x="207" y="1"/>
                  </a:moveTo>
                  <a:lnTo>
                    <a:pt x="1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9" name="Google Shape;21639;p57"/>
            <p:cNvSpPr/>
            <p:nvPr/>
          </p:nvSpPr>
          <p:spPr>
            <a:xfrm>
              <a:off x="119399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60" y="9267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0" name="Google Shape;21640;p57"/>
            <p:cNvSpPr/>
            <p:nvPr/>
          </p:nvSpPr>
          <p:spPr>
            <a:xfrm>
              <a:off x="1246351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06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1" name="Google Shape;21641;p57"/>
            <p:cNvSpPr/>
            <p:nvPr/>
          </p:nvSpPr>
          <p:spPr>
            <a:xfrm>
              <a:off x="126496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1" y="1"/>
                  </a:moveTo>
                  <a:lnTo>
                    <a:pt x="1" y="9267"/>
                  </a:lnTo>
                  <a:lnTo>
                    <a:pt x="2034" y="9267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2" name="Google Shape;21642;p57"/>
            <p:cNvSpPr/>
            <p:nvPr/>
          </p:nvSpPr>
          <p:spPr>
            <a:xfrm>
              <a:off x="1316418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32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3" name="Google Shape;21643;p57"/>
            <p:cNvSpPr/>
            <p:nvPr/>
          </p:nvSpPr>
          <p:spPr>
            <a:xfrm>
              <a:off x="1083126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77" y="1"/>
                    <a:pt x="0" y="52"/>
                    <a:pt x="0" y="129"/>
                  </a:cubicBezTo>
                  <a:cubicBezTo>
                    <a:pt x="0" y="207"/>
                    <a:pt x="77" y="284"/>
                    <a:pt x="155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4" name="Google Shape;21644;p57"/>
            <p:cNvSpPr/>
            <p:nvPr/>
          </p:nvSpPr>
          <p:spPr>
            <a:xfrm>
              <a:off x="115408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29" y="1"/>
                  </a:moveTo>
                  <a:cubicBezTo>
                    <a:pt x="52" y="1"/>
                    <a:pt x="0" y="52"/>
                    <a:pt x="0" y="129"/>
                  </a:cubicBezTo>
                  <a:cubicBezTo>
                    <a:pt x="0" y="207"/>
                    <a:pt x="52" y="284"/>
                    <a:pt x="129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5" name="Google Shape;21645;p57"/>
            <p:cNvSpPr/>
            <p:nvPr/>
          </p:nvSpPr>
          <p:spPr>
            <a:xfrm>
              <a:off x="1224156" y="3939419"/>
              <a:ext cx="10684" cy="9788"/>
            </a:xfrm>
            <a:custGeom>
              <a:rect b="b" l="l" r="r" t="t"/>
              <a:pathLst>
                <a:path extrusionOk="0" h="284" w="310">
                  <a:moveTo>
                    <a:pt x="155" y="1"/>
                  </a:moveTo>
                  <a:cubicBezTo>
                    <a:pt x="78" y="1"/>
                    <a:pt x="1" y="52"/>
                    <a:pt x="1" y="129"/>
                  </a:cubicBezTo>
                  <a:cubicBezTo>
                    <a:pt x="1" y="207"/>
                    <a:pt x="78" y="284"/>
                    <a:pt x="155" y="284"/>
                  </a:cubicBezTo>
                  <a:cubicBezTo>
                    <a:pt x="232" y="284"/>
                    <a:pt x="309" y="207"/>
                    <a:pt x="309" y="129"/>
                  </a:cubicBezTo>
                  <a:cubicBezTo>
                    <a:pt x="309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6" name="Google Shape;21646;p57"/>
            <p:cNvSpPr/>
            <p:nvPr/>
          </p:nvSpPr>
          <p:spPr>
            <a:xfrm>
              <a:off x="129511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52" y="1"/>
                    <a:pt x="1" y="52"/>
                    <a:pt x="1" y="129"/>
                  </a:cubicBezTo>
                  <a:cubicBezTo>
                    <a:pt x="1" y="207"/>
                    <a:pt x="52" y="284"/>
                    <a:pt x="155" y="284"/>
                  </a:cubicBezTo>
                  <a:cubicBezTo>
                    <a:pt x="232" y="284"/>
                    <a:pt x="284" y="207"/>
                    <a:pt x="284" y="129"/>
                  </a:cubicBezTo>
                  <a:cubicBezTo>
                    <a:pt x="284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7" name="Google Shape;21647;p57"/>
            <p:cNvSpPr/>
            <p:nvPr/>
          </p:nvSpPr>
          <p:spPr>
            <a:xfrm>
              <a:off x="1083126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77" y="1"/>
                    <a:pt x="0" y="78"/>
                    <a:pt x="0" y="155"/>
                  </a:cubicBezTo>
                  <a:cubicBezTo>
                    <a:pt x="0" y="233"/>
                    <a:pt x="77" y="284"/>
                    <a:pt x="155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8" name="Google Shape;21648;p57"/>
            <p:cNvSpPr/>
            <p:nvPr/>
          </p:nvSpPr>
          <p:spPr>
            <a:xfrm>
              <a:off x="115408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29" y="1"/>
                  </a:moveTo>
                  <a:cubicBezTo>
                    <a:pt x="52" y="1"/>
                    <a:pt x="0" y="78"/>
                    <a:pt x="0" y="155"/>
                  </a:cubicBezTo>
                  <a:cubicBezTo>
                    <a:pt x="0" y="233"/>
                    <a:pt x="52" y="284"/>
                    <a:pt x="129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9" name="Google Shape;21649;p57"/>
            <p:cNvSpPr/>
            <p:nvPr/>
          </p:nvSpPr>
          <p:spPr>
            <a:xfrm>
              <a:off x="1224156" y="4213517"/>
              <a:ext cx="10684" cy="9823"/>
            </a:xfrm>
            <a:custGeom>
              <a:rect b="b" l="l" r="r" t="t"/>
              <a:pathLst>
                <a:path extrusionOk="0" h="285" w="310">
                  <a:moveTo>
                    <a:pt x="155" y="1"/>
                  </a:moveTo>
                  <a:cubicBezTo>
                    <a:pt x="78" y="1"/>
                    <a:pt x="1" y="78"/>
                    <a:pt x="1" y="155"/>
                  </a:cubicBezTo>
                  <a:cubicBezTo>
                    <a:pt x="1" y="233"/>
                    <a:pt x="78" y="284"/>
                    <a:pt x="155" y="284"/>
                  </a:cubicBezTo>
                  <a:cubicBezTo>
                    <a:pt x="232" y="284"/>
                    <a:pt x="309" y="233"/>
                    <a:pt x="309" y="155"/>
                  </a:cubicBezTo>
                  <a:cubicBezTo>
                    <a:pt x="309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0" name="Google Shape;21650;p57"/>
            <p:cNvSpPr/>
            <p:nvPr/>
          </p:nvSpPr>
          <p:spPr>
            <a:xfrm>
              <a:off x="129511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52" y="1"/>
                    <a:pt x="1" y="78"/>
                    <a:pt x="1" y="155"/>
                  </a:cubicBezTo>
                  <a:cubicBezTo>
                    <a:pt x="1" y="233"/>
                    <a:pt x="52" y="284"/>
                    <a:pt x="155" y="284"/>
                  </a:cubicBezTo>
                  <a:cubicBezTo>
                    <a:pt x="232" y="284"/>
                    <a:pt x="284" y="233"/>
                    <a:pt x="284" y="155"/>
                  </a:cubicBezTo>
                  <a:cubicBezTo>
                    <a:pt x="284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1" name="Google Shape;21651;p57"/>
            <p:cNvSpPr/>
            <p:nvPr/>
          </p:nvSpPr>
          <p:spPr>
            <a:xfrm>
              <a:off x="1076026" y="4241916"/>
              <a:ext cx="235982" cy="12442"/>
            </a:xfrm>
            <a:custGeom>
              <a:rect b="b" l="l" r="r" t="t"/>
              <a:pathLst>
                <a:path extrusionOk="0" h="361" w="6847">
                  <a:moveTo>
                    <a:pt x="0" y="1"/>
                  </a:moveTo>
                  <a:lnTo>
                    <a:pt x="386" y="361"/>
                  </a:lnTo>
                  <a:lnTo>
                    <a:pt x="6461" y="361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2" name="Google Shape;21652;p57"/>
            <p:cNvSpPr/>
            <p:nvPr/>
          </p:nvSpPr>
          <p:spPr>
            <a:xfrm>
              <a:off x="994413" y="3774436"/>
              <a:ext cx="399208" cy="18646"/>
            </a:xfrm>
            <a:custGeom>
              <a:rect b="b" l="l" r="r" t="t"/>
              <a:pathLst>
                <a:path extrusionOk="0" h="541" w="11583">
                  <a:moveTo>
                    <a:pt x="0" y="0"/>
                  </a:moveTo>
                  <a:lnTo>
                    <a:pt x="0" y="541"/>
                  </a:lnTo>
                  <a:lnTo>
                    <a:pt x="11583" y="541"/>
                  </a:lnTo>
                  <a:lnTo>
                    <a:pt x="11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3" name="Google Shape;21653;p57"/>
            <p:cNvSpPr/>
            <p:nvPr/>
          </p:nvSpPr>
          <p:spPr>
            <a:xfrm>
              <a:off x="1150539" y="3869352"/>
              <a:ext cx="184526" cy="53248"/>
            </a:xfrm>
            <a:custGeom>
              <a:rect b="b" l="l" r="r" t="t"/>
              <a:pathLst>
                <a:path extrusionOk="0" h="1545" w="5354">
                  <a:moveTo>
                    <a:pt x="2780" y="0"/>
                  </a:moveTo>
                  <a:cubicBezTo>
                    <a:pt x="2368" y="386"/>
                    <a:pt x="1545" y="901"/>
                    <a:pt x="0" y="1545"/>
                  </a:cubicBezTo>
                  <a:lnTo>
                    <a:pt x="5354" y="1545"/>
                  </a:lnTo>
                  <a:lnTo>
                    <a:pt x="5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4" name="Google Shape;21654;p57"/>
            <p:cNvSpPr/>
            <p:nvPr/>
          </p:nvSpPr>
          <p:spPr>
            <a:xfrm>
              <a:off x="1280058" y="3869352"/>
              <a:ext cx="55006" cy="53248"/>
            </a:xfrm>
            <a:custGeom>
              <a:rect b="b" l="l" r="r" t="t"/>
              <a:pathLst>
                <a:path extrusionOk="0" h="1545" w="1596">
                  <a:moveTo>
                    <a:pt x="824" y="0"/>
                  </a:moveTo>
                  <a:cubicBezTo>
                    <a:pt x="695" y="386"/>
                    <a:pt x="463" y="901"/>
                    <a:pt x="0" y="1545"/>
                  </a:cubicBezTo>
                  <a:lnTo>
                    <a:pt x="1596" y="1545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5" name="Google Shape;21655;p57"/>
            <p:cNvSpPr/>
            <p:nvPr/>
          </p:nvSpPr>
          <p:spPr>
            <a:xfrm>
              <a:off x="1060034" y="3959822"/>
              <a:ext cx="33776" cy="262623"/>
            </a:xfrm>
            <a:custGeom>
              <a:rect b="b" l="l" r="r" t="t"/>
              <a:pathLst>
                <a:path extrusionOk="0" h="7620" w="980">
                  <a:moveTo>
                    <a:pt x="567" y="1"/>
                  </a:moveTo>
                  <a:lnTo>
                    <a:pt x="567" y="26"/>
                  </a:lnTo>
                  <a:cubicBezTo>
                    <a:pt x="850" y="593"/>
                    <a:pt x="902" y="1262"/>
                    <a:pt x="876" y="1880"/>
                  </a:cubicBezTo>
                  <a:cubicBezTo>
                    <a:pt x="850" y="2523"/>
                    <a:pt x="747" y="3167"/>
                    <a:pt x="619" y="3810"/>
                  </a:cubicBezTo>
                  <a:cubicBezTo>
                    <a:pt x="516" y="4428"/>
                    <a:pt x="336" y="5071"/>
                    <a:pt x="207" y="5689"/>
                  </a:cubicBezTo>
                  <a:cubicBezTo>
                    <a:pt x="78" y="6332"/>
                    <a:pt x="1" y="6976"/>
                    <a:pt x="104" y="7619"/>
                  </a:cubicBezTo>
                  <a:cubicBezTo>
                    <a:pt x="52" y="6976"/>
                    <a:pt x="155" y="6332"/>
                    <a:pt x="284" y="5715"/>
                  </a:cubicBezTo>
                  <a:cubicBezTo>
                    <a:pt x="387" y="5071"/>
                    <a:pt x="516" y="4428"/>
                    <a:pt x="670" y="3810"/>
                  </a:cubicBezTo>
                  <a:cubicBezTo>
                    <a:pt x="825" y="3192"/>
                    <a:pt x="928" y="2549"/>
                    <a:pt x="953" y="1905"/>
                  </a:cubicBezTo>
                  <a:cubicBezTo>
                    <a:pt x="979" y="1262"/>
                    <a:pt x="902" y="567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6" name="Google Shape;21656;p57"/>
            <p:cNvSpPr/>
            <p:nvPr/>
          </p:nvSpPr>
          <p:spPr>
            <a:xfrm>
              <a:off x="1142543" y="3979329"/>
              <a:ext cx="22230" cy="213304"/>
            </a:xfrm>
            <a:custGeom>
              <a:rect b="b" l="l" r="r" t="t"/>
              <a:pathLst>
                <a:path extrusionOk="0" h="6189" w="645">
                  <a:moveTo>
                    <a:pt x="536" y="3825"/>
                  </a:moveTo>
                  <a:cubicBezTo>
                    <a:pt x="538" y="3825"/>
                    <a:pt x="540" y="3827"/>
                    <a:pt x="541" y="3832"/>
                  </a:cubicBezTo>
                  <a:lnTo>
                    <a:pt x="541" y="3832"/>
                  </a:lnTo>
                  <a:cubicBezTo>
                    <a:pt x="533" y="3829"/>
                    <a:pt x="534" y="3825"/>
                    <a:pt x="536" y="3825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61" y="773"/>
                    <a:pt x="335" y="1648"/>
                    <a:pt x="258" y="2498"/>
                  </a:cubicBezTo>
                  <a:cubicBezTo>
                    <a:pt x="207" y="3347"/>
                    <a:pt x="52" y="4196"/>
                    <a:pt x="1" y="5046"/>
                  </a:cubicBezTo>
                  <a:cubicBezTo>
                    <a:pt x="1" y="5252"/>
                    <a:pt x="1" y="5458"/>
                    <a:pt x="52" y="5689"/>
                  </a:cubicBezTo>
                  <a:cubicBezTo>
                    <a:pt x="52" y="5792"/>
                    <a:pt x="78" y="5895"/>
                    <a:pt x="129" y="5998"/>
                  </a:cubicBezTo>
                  <a:cubicBezTo>
                    <a:pt x="155" y="6049"/>
                    <a:pt x="155" y="6101"/>
                    <a:pt x="207" y="6152"/>
                  </a:cubicBezTo>
                  <a:cubicBezTo>
                    <a:pt x="225" y="6171"/>
                    <a:pt x="256" y="6189"/>
                    <a:pt x="291" y="6189"/>
                  </a:cubicBezTo>
                  <a:cubicBezTo>
                    <a:pt x="305" y="6189"/>
                    <a:pt x="320" y="6186"/>
                    <a:pt x="335" y="6178"/>
                  </a:cubicBezTo>
                  <a:cubicBezTo>
                    <a:pt x="361" y="6152"/>
                    <a:pt x="387" y="6127"/>
                    <a:pt x="387" y="6101"/>
                  </a:cubicBezTo>
                  <a:cubicBezTo>
                    <a:pt x="490" y="5895"/>
                    <a:pt x="515" y="5663"/>
                    <a:pt x="541" y="5458"/>
                  </a:cubicBezTo>
                  <a:cubicBezTo>
                    <a:pt x="567" y="5252"/>
                    <a:pt x="593" y="5046"/>
                    <a:pt x="618" y="4814"/>
                  </a:cubicBezTo>
                  <a:cubicBezTo>
                    <a:pt x="618" y="4608"/>
                    <a:pt x="644" y="4402"/>
                    <a:pt x="618" y="4196"/>
                  </a:cubicBezTo>
                  <a:cubicBezTo>
                    <a:pt x="618" y="4068"/>
                    <a:pt x="618" y="3965"/>
                    <a:pt x="618" y="3862"/>
                  </a:cubicBezTo>
                  <a:cubicBezTo>
                    <a:pt x="618" y="3836"/>
                    <a:pt x="618" y="3836"/>
                    <a:pt x="593" y="3810"/>
                  </a:cubicBezTo>
                  <a:cubicBezTo>
                    <a:pt x="593" y="3810"/>
                    <a:pt x="593" y="3810"/>
                    <a:pt x="593" y="3785"/>
                  </a:cubicBezTo>
                  <a:cubicBezTo>
                    <a:pt x="593" y="3785"/>
                    <a:pt x="567" y="3785"/>
                    <a:pt x="567" y="3759"/>
                  </a:cubicBezTo>
                  <a:cubicBezTo>
                    <a:pt x="541" y="3759"/>
                    <a:pt x="515" y="3785"/>
                    <a:pt x="515" y="3785"/>
                  </a:cubicBezTo>
                  <a:cubicBezTo>
                    <a:pt x="490" y="3810"/>
                    <a:pt x="490" y="3836"/>
                    <a:pt x="490" y="3862"/>
                  </a:cubicBezTo>
                  <a:cubicBezTo>
                    <a:pt x="464" y="3913"/>
                    <a:pt x="464" y="3965"/>
                    <a:pt x="438" y="4016"/>
                  </a:cubicBezTo>
                  <a:cubicBezTo>
                    <a:pt x="361" y="4454"/>
                    <a:pt x="310" y="4866"/>
                    <a:pt x="258" y="5303"/>
                  </a:cubicBezTo>
                  <a:lnTo>
                    <a:pt x="284" y="5303"/>
                  </a:lnTo>
                  <a:cubicBezTo>
                    <a:pt x="361" y="4866"/>
                    <a:pt x="412" y="4454"/>
                    <a:pt x="490" y="4042"/>
                  </a:cubicBezTo>
                  <a:cubicBezTo>
                    <a:pt x="515" y="3990"/>
                    <a:pt x="515" y="3939"/>
                    <a:pt x="541" y="3887"/>
                  </a:cubicBezTo>
                  <a:cubicBezTo>
                    <a:pt x="541" y="3982"/>
                    <a:pt x="541" y="4078"/>
                    <a:pt x="541" y="4196"/>
                  </a:cubicBezTo>
                  <a:cubicBezTo>
                    <a:pt x="541" y="4402"/>
                    <a:pt x="541" y="4608"/>
                    <a:pt x="515" y="4814"/>
                  </a:cubicBezTo>
                  <a:cubicBezTo>
                    <a:pt x="515" y="5020"/>
                    <a:pt x="490" y="5252"/>
                    <a:pt x="464" y="5458"/>
                  </a:cubicBezTo>
                  <a:cubicBezTo>
                    <a:pt x="438" y="5663"/>
                    <a:pt x="412" y="5869"/>
                    <a:pt x="335" y="6049"/>
                  </a:cubicBezTo>
                  <a:cubicBezTo>
                    <a:pt x="310" y="6075"/>
                    <a:pt x="310" y="6101"/>
                    <a:pt x="284" y="6101"/>
                  </a:cubicBezTo>
                  <a:lnTo>
                    <a:pt x="258" y="6101"/>
                  </a:lnTo>
                  <a:cubicBezTo>
                    <a:pt x="232" y="6049"/>
                    <a:pt x="207" y="6024"/>
                    <a:pt x="207" y="5972"/>
                  </a:cubicBezTo>
                  <a:cubicBezTo>
                    <a:pt x="155" y="5869"/>
                    <a:pt x="129" y="5766"/>
                    <a:pt x="104" y="5663"/>
                  </a:cubicBezTo>
                  <a:cubicBezTo>
                    <a:pt x="52" y="5458"/>
                    <a:pt x="52" y="5252"/>
                    <a:pt x="52" y="5046"/>
                  </a:cubicBezTo>
                  <a:cubicBezTo>
                    <a:pt x="52" y="4196"/>
                    <a:pt x="258" y="3347"/>
                    <a:pt x="335" y="2498"/>
                  </a:cubicBezTo>
                  <a:cubicBezTo>
                    <a:pt x="387" y="2086"/>
                    <a:pt x="387" y="1648"/>
                    <a:pt x="335" y="1211"/>
                  </a:cubicBezTo>
                  <a:cubicBezTo>
                    <a:pt x="310" y="799"/>
                    <a:pt x="207" y="36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7" name="Google Shape;21657;p57"/>
            <p:cNvSpPr/>
            <p:nvPr/>
          </p:nvSpPr>
          <p:spPr>
            <a:xfrm>
              <a:off x="1154089" y="3971368"/>
              <a:ext cx="15992" cy="104705"/>
            </a:xfrm>
            <a:custGeom>
              <a:rect b="b" l="l" r="r" t="t"/>
              <a:pathLst>
                <a:path extrusionOk="0" h="3038" w="464">
                  <a:moveTo>
                    <a:pt x="0" y="0"/>
                  </a:moveTo>
                  <a:lnTo>
                    <a:pt x="0" y="26"/>
                  </a:lnTo>
                  <a:cubicBezTo>
                    <a:pt x="77" y="258"/>
                    <a:pt x="155" y="515"/>
                    <a:pt x="206" y="747"/>
                  </a:cubicBezTo>
                  <a:cubicBezTo>
                    <a:pt x="283" y="1004"/>
                    <a:pt x="335" y="1261"/>
                    <a:pt x="335" y="1519"/>
                  </a:cubicBezTo>
                  <a:cubicBezTo>
                    <a:pt x="361" y="2008"/>
                    <a:pt x="335" y="2523"/>
                    <a:pt x="258" y="3037"/>
                  </a:cubicBezTo>
                  <a:cubicBezTo>
                    <a:pt x="438" y="2548"/>
                    <a:pt x="464" y="2008"/>
                    <a:pt x="386" y="1493"/>
                  </a:cubicBezTo>
                  <a:cubicBezTo>
                    <a:pt x="361" y="1236"/>
                    <a:pt x="335" y="978"/>
                    <a:pt x="283" y="747"/>
                  </a:cubicBezTo>
                  <a:cubicBezTo>
                    <a:pt x="232" y="489"/>
                    <a:pt x="129" y="2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8" name="Google Shape;21658;p57"/>
            <p:cNvSpPr/>
            <p:nvPr/>
          </p:nvSpPr>
          <p:spPr>
            <a:xfrm>
              <a:off x="1084884" y="4133696"/>
              <a:ext cx="8030" cy="61244"/>
            </a:xfrm>
            <a:custGeom>
              <a:rect b="b" l="l" r="r" t="t"/>
              <a:pathLst>
                <a:path extrusionOk="0" h="1777" w="233">
                  <a:moveTo>
                    <a:pt x="52" y="0"/>
                  </a:moveTo>
                  <a:cubicBezTo>
                    <a:pt x="1" y="129"/>
                    <a:pt x="1" y="284"/>
                    <a:pt x="1" y="438"/>
                  </a:cubicBezTo>
                  <a:cubicBezTo>
                    <a:pt x="26" y="592"/>
                    <a:pt x="52" y="747"/>
                    <a:pt x="52" y="901"/>
                  </a:cubicBezTo>
                  <a:cubicBezTo>
                    <a:pt x="52" y="1184"/>
                    <a:pt x="104" y="1493"/>
                    <a:pt x="232" y="1776"/>
                  </a:cubicBezTo>
                  <a:lnTo>
                    <a:pt x="232" y="1751"/>
                  </a:lnTo>
                  <a:cubicBezTo>
                    <a:pt x="207" y="1468"/>
                    <a:pt x="155" y="1184"/>
                    <a:pt x="78" y="876"/>
                  </a:cubicBezTo>
                  <a:cubicBezTo>
                    <a:pt x="52" y="747"/>
                    <a:pt x="52" y="592"/>
                    <a:pt x="78" y="438"/>
                  </a:cubicBezTo>
                  <a:cubicBezTo>
                    <a:pt x="78" y="284"/>
                    <a:pt x="78" y="155"/>
                    <a:pt x="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9" name="Google Shape;21659;p57"/>
            <p:cNvSpPr/>
            <p:nvPr/>
          </p:nvSpPr>
          <p:spPr>
            <a:xfrm>
              <a:off x="1207303" y="3970471"/>
              <a:ext cx="34637" cy="225367"/>
            </a:xfrm>
            <a:custGeom>
              <a:rect b="b" l="l" r="r" t="t"/>
              <a:pathLst>
                <a:path extrusionOk="0" h="6539" w="1005">
                  <a:moveTo>
                    <a:pt x="1" y="1"/>
                  </a:moveTo>
                  <a:cubicBezTo>
                    <a:pt x="104" y="206"/>
                    <a:pt x="155" y="464"/>
                    <a:pt x="206" y="695"/>
                  </a:cubicBezTo>
                  <a:cubicBezTo>
                    <a:pt x="232" y="953"/>
                    <a:pt x="258" y="1185"/>
                    <a:pt x="258" y="1442"/>
                  </a:cubicBezTo>
                  <a:cubicBezTo>
                    <a:pt x="284" y="1931"/>
                    <a:pt x="258" y="2420"/>
                    <a:pt x="258" y="2909"/>
                  </a:cubicBezTo>
                  <a:lnTo>
                    <a:pt x="232" y="4402"/>
                  </a:lnTo>
                  <a:cubicBezTo>
                    <a:pt x="206" y="4891"/>
                    <a:pt x="181" y="5380"/>
                    <a:pt x="232" y="5895"/>
                  </a:cubicBezTo>
                  <a:cubicBezTo>
                    <a:pt x="258" y="5998"/>
                    <a:pt x="284" y="6126"/>
                    <a:pt x="309" y="6255"/>
                  </a:cubicBezTo>
                  <a:cubicBezTo>
                    <a:pt x="361" y="6358"/>
                    <a:pt x="412" y="6512"/>
                    <a:pt x="567" y="6538"/>
                  </a:cubicBezTo>
                  <a:cubicBezTo>
                    <a:pt x="670" y="6538"/>
                    <a:pt x="721" y="6487"/>
                    <a:pt x="747" y="6435"/>
                  </a:cubicBezTo>
                  <a:cubicBezTo>
                    <a:pt x="773" y="6358"/>
                    <a:pt x="798" y="6306"/>
                    <a:pt x="824" y="6255"/>
                  </a:cubicBezTo>
                  <a:cubicBezTo>
                    <a:pt x="850" y="6126"/>
                    <a:pt x="876" y="5998"/>
                    <a:pt x="901" y="5869"/>
                  </a:cubicBezTo>
                  <a:cubicBezTo>
                    <a:pt x="979" y="5380"/>
                    <a:pt x="1004" y="4891"/>
                    <a:pt x="1004" y="4402"/>
                  </a:cubicBezTo>
                  <a:cubicBezTo>
                    <a:pt x="1004" y="4144"/>
                    <a:pt x="1004" y="3887"/>
                    <a:pt x="979" y="3655"/>
                  </a:cubicBezTo>
                  <a:cubicBezTo>
                    <a:pt x="953" y="3578"/>
                    <a:pt x="953" y="3527"/>
                    <a:pt x="927" y="3450"/>
                  </a:cubicBezTo>
                  <a:cubicBezTo>
                    <a:pt x="927" y="3450"/>
                    <a:pt x="927" y="3424"/>
                    <a:pt x="927" y="3424"/>
                  </a:cubicBezTo>
                  <a:cubicBezTo>
                    <a:pt x="901" y="3398"/>
                    <a:pt x="927" y="3372"/>
                    <a:pt x="850" y="3372"/>
                  </a:cubicBezTo>
                  <a:cubicBezTo>
                    <a:pt x="773" y="3398"/>
                    <a:pt x="798" y="3424"/>
                    <a:pt x="773" y="3475"/>
                  </a:cubicBezTo>
                  <a:cubicBezTo>
                    <a:pt x="747" y="3604"/>
                    <a:pt x="721" y="3707"/>
                    <a:pt x="721" y="3836"/>
                  </a:cubicBezTo>
                  <a:cubicBezTo>
                    <a:pt x="644" y="4325"/>
                    <a:pt x="567" y="4814"/>
                    <a:pt x="567" y="5303"/>
                  </a:cubicBezTo>
                  <a:lnTo>
                    <a:pt x="593" y="5303"/>
                  </a:lnTo>
                  <a:cubicBezTo>
                    <a:pt x="618" y="4814"/>
                    <a:pt x="670" y="4325"/>
                    <a:pt x="773" y="3836"/>
                  </a:cubicBezTo>
                  <a:cubicBezTo>
                    <a:pt x="798" y="3733"/>
                    <a:pt x="824" y="3604"/>
                    <a:pt x="850" y="3475"/>
                  </a:cubicBezTo>
                  <a:cubicBezTo>
                    <a:pt x="876" y="3527"/>
                    <a:pt x="876" y="3604"/>
                    <a:pt x="876" y="3655"/>
                  </a:cubicBezTo>
                  <a:cubicBezTo>
                    <a:pt x="901" y="3913"/>
                    <a:pt x="927" y="4144"/>
                    <a:pt x="927" y="4402"/>
                  </a:cubicBezTo>
                  <a:cubicBezTo>
                    <a:pt x="927" y="4891"/>
                    <a:pt x="901" y="5380"/>
                    <a:pt x="824" y="5869"/>
                  </a:cubicBezTo>
                  <a:cubicBezTo>
                    <a:pt x="824" y="5998"/>
                    <a:pt x="798" y="6101"/>
                    <a:pt x="747" y="6229"/>
                  </a:cubicBezTo>
                  <a:cubicBezTo>
                    <a:pt x="721" y="6332"/>
                    <a:pt x="670" y="6487"/>
                    <a:pt x="567" y="6487"/>
                  </a:cubicBezTo>
                  <a:cubicBezTo>
                    <a:pt x="490" y="6461"/>
                    <a:pt x="412" y="6332"/>
                    <a:pt x="361" y="6229"/>
                  </a:cubicBezTo>
                  <a:cubicBezTo>
                    <a:pt x="335" y="6126"/>
                    <a:pt x="309" y="5998"/>
                    <a:pt x="284" y="5869"/>
                  </a:cubicBezTo>
                  <a:cubicBezTo>
                    <a:pt x="181" y="4891"/>
                    <a:pt x="284" y="3913"/>
                    <a:pt x="335" y="2909"/>
                  </a:cubicBezTo>
                  <a:cubicBezTo>
                    <a:pt x="361" y="2420"/>
                    <a:pt x="361" y="1931"/>
                    <a:pt x="335" y="1442"/>
                  </a:cubicBezTo>
                  <a:cubicBezTo>
                    <a:pt x="284" y="953"/>
                    <a:pt x="258" y="43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0" name="Google Shape;21660;p57"/>
            <p:cNvSpPr/>
            <p:nvPr/>
          </p:nvSpPr>
          <p:spPr>
            <a:xfrm>
              <a:off x="1233013" y="3976296"/>
              <a:ext cx="12476" cy="74927"/>
            </a:xfrm>
            <a:custGeom>
              <a:rect b="b" l="l" r="r" t="t"/>
              <a:pathLst>
                <a:path extrusionOk="0" h="2174" w="362">
                  <a:moveTo>
                    <a:pt x="258" y="63"/>
                  </a:moveTo>
                  <a:lnTo>
                    <a:pt x="258" y="63"/>
                  </a:lnTo>
                  <a:cubicBezTo>
                    <a:pt x="263" y="72"/>
                    <a:pt x="266" y="80"/>
                    <a:pt x="269" y="89"/>
                  </a:cubicBezTo>
                  <a:lnTo>
                    <a:pt x="269" y="89"/>
                  </a:lnTo>
                  <a:cubicBezTo>
                    <a:pt x="258" y="87"/>
                    <a:pt x="258" y="82"/>
                    <a:pt x="258" y="63"/>
                  </a:cubicBezTo>
                  <a:close/>
                  <a:moveTo>
                    <a:pt x="273" y="0"/>
                  </a:moveTo>
                  <a:cubicBezTo>
                    <a:pt x="256" y="0"/>
                    <a:pt x="250" y="12"/>
                    <a:pt x="233" y="12"/>
                  </a:cubicBezTo>
                  <a:cubicBezTo>
                    <a:pt x="233" y="37"/>
                    <a:pt x="207" y="37"/>
                    <a:pt x="207" y="63"/>
                  </a:cubicBezTo>
                  <a:cubicBezTo>
                    <a:pt x="181" y="89"/>
                    <a:pt x="181" y="115"/>
                    <a:pt x="181" y="140"/>
                  </a:cubicBezTo>
                  <a:cubicBezTo>
                    <a:pt x="104" y="372"/>
                    <a:pt x="78" y="604"/>
                    <a:pt x="52" y="835"/>
                  </a:cubicBezTo>
                  <a:cubicBezTo>
                    <a:pt x="52" y="1041"/>
                    <a:pt x="27" y="1273"/>
                    <a:pt x="1" y="1505"/>
                  </a:cubicBezTo>
                  <a:cubicBezTo>
                    <a:pt x="1" y="1736"/>
                    <a:pt x="1" y="1968"/>
                    <a:pt x="78" y="2174"/>
                  </a:cubicBezTo>
                  <a:lnTo>
                    <a:pt x="78" y="1505"/>
                  </a:lnTo>
                  <a:cubicBezTo>
                    <a:pt x="52" y="1273"/>
                    <a:pt x="52" y="1041"/>
                    <a:pt x="104" y="835"/>
                  </a:cubicBezTo>
                  <a:cubicBezTo>
                    <a:pt x="155" y="604"/>
                    <a:pt x="181" y="398"/>
                    <a:pt x="258" y="166"/>
                  </a:cubicBezTo>
                  <a:cubicBezTo>
                    <a:pt x="258" y="143"/>
                    <a:pt x="258" y="119"/>
                    <a:pt x="278" y="115"/>
                  </a:cubicBezTo>
                  <a:lnTo>
                    <a:pt x="278" y="115"/>
                  </a:lnTo>
                  <a:cubicBezTo>
                    <a:pt x="287" y="149"/>
                    <a:pt x="293" y="184"/>
                    <a:pt x="310" y="218"/>
                  </a:cubicBezTo>
                  <a:cubicBezTo>
                    <a:pt x="310" y="346"/>
                    <a:pt x="310" y="449"/>
                    <a:pt x="336" y="552"/>
                  </a:cubicBezTo>
                  <a:cubicBezTo>
                    <a:pt x="361" y="449"/>
                    <a:pt x="361" y="346"/>
                    <a:pt x="361" y="218"/>
                  </a:cubicBezTo>
                  <a:cubicBezTo>
                    <a:pt x="361" y="166"/>
                    <a:pt x="361" y="115"/>
                    <a:pt x="336" y="37"/>
                  </a:cubicBezTo>
                  <a:cubicBezTo>
                    <a:pt x="336" y="12"/>
                    <a:pt x="310" y="12"/>
                    <a:pt x="310" y="12"/>
                  </a:cubicBezTo>
                  <a:cubicBezTo>
                    <a:pt x="293" y="3"/>
                    <a:pt x="281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1" name="Google Shape;21661;p57"/>
            <p:cNvSpPr/>
            <p:nvPr/>
          </p:nvSpPr>
          <p:spPr>
            <a:xfrm>
              <a:off x="1274716" y="3964233"/>
              <a:ext cx="32880" cy="232604"/>
            </a:xfrm>
            <a:custGeom>
              <a:rect b="b" l="l" r="r" t="t"/>
              <a:pathLst>
                <a:path extrusionOk="0" h="6749" w="954">
                  <a:moveTo>
                    <a:pt x="155" y="4300"/>
                  </a:moveTo>
                  <a:cubicBezTo>
                    <a:pt x="181" y="4351"/>
                    <a:pt x="207" y="4428"/>
                    <a:pt x="207" y="4506"/>
                  </a:cubicBezTo>
                  <a:lnTo>
                    <a:pt x="232" y="4506"/>
                  </a:lnTo>
                  <a:cubicBezTo>
                    <a:pt x="207" y="4428"/>
                    <a:pt x="207" y="4351"/>
                    <a:pt x="155" y="4300"/>
                  </a:cubicBezTo>
                  <a:close/>
                  <a:moveTo>
                    <a:pt x="471" y="1"/>
                  </a:moveTo>
                  <a:cubicBezTo>
                    <a:pt x="435" y="1"/>
                    <a:pt x="398" y="9"/>
                    <a:pt x="361" y="27"/>
                  </a:cubicBezTo>
                  <a:cubicBezTo>
                    <a:pt x="207" y="104"/>
                    <a:pt x="129" y="233"/>
                    <a:pt x="104" y="362"/>
                  </a:cubicBezTo>
                  <a:cubicBezTo>
                    <a:pt x="1" y="645"/>
                    <a:pt x="1" y="928"/>
                    <a:pt x="1" y="1211"/>
                  </a:cubicBezTo>
                  <a:cubicBezTo>
                    <a:pt x="26" y="1777"/>
                    <a:pt x="129" y="2344"/>
                    <a:pt x="232" y="2884"/>
                  </a:cubicBezTo>
                  <a:lnTo>
                    <a:pt x="541" y="4557"/>
                  </a:lnTo>
                  <a:cubicBezTo>
                    <a:pt x="593" y="4814"/>
                    <a:pt x="618" y="5098"/>
                    <a:pt x="670" y="5381"/>
                  </a:cubicBezTo>
                  <a:cubicBezTo>
                    <a:pt x="696" y="5664"/>
                    <a:pt x="696" y="5947"/>
                    <a:pt x="644" y="6204"/>
                  </a:cubicBezTo>
                  <a:cubicBezTo>
                    <a:pt x="618" y="6333"/>
                    <a:pt x="541" y="6462"/>
                    <a:pt x="464" y="6565"/>
                  </a:cubicBezTo>
                  <a:cubicBezTo>
                    <a:pt x="442" y="6609"/>
                    <a:pt x="400" y="6673"/>
                    <a:pt x="373" y="6673"/>
                  </a:cubicBezTo>
                  <a:cubicBezTo>
                    <a:pt x="369" y="6673"/>
                    <a:pt x="365" y="6671"/>
                    <a:pt x="361" y="6668"/>
                  </a:cubicBezTo>
                  <a:cubicBezTo>
                    <a:pt x="310" y="6668"/>
                    <a:pt x="284" y="6590"/>
                    <a:pt x="258" y="6539"/>
                  </a:cubicBezTo>
                  <a:cubicBezTo>
                    <a:pt x="155" y="6282"/>
                    <a:pt x="129" y="5998"/>
                    <a:pt x="104" y="5715"/>
                  </a:cubicBezTo>
                  <a:cubicBezTo>
                    <a:pt x="78" y="5432"/>
                    <a:pt x="78" y="5149"/>
                    <a:pt x="78" y="4866"/>
                  </a:cubicBezTo>
                  <a:cubicBezTo>
                    <a:pt x="78" y="4737"/>
                    <a:pt x="78" y="4583"/>
                    <a:pt x="78" y="4454"/>
                  </a:cubicBezTo>
                  <a:cubicBezTo>
                    <a:pt x="104" y="4428"/>
                    <a:pt x="104" y="4377"/>
                    <a:pt x="104" y="4351"/>
                  </a:cubicBezTo>
                  <a:cubicBezTo>
                    <a:pt x="104" y="4330"/>
                    <a:pt x="121" y="4293"/>
                    <a:pt x="141" y="4293"/>
                  </a:cubicBezTo>
                  <a:cubicBezTo>
                    <a:pt x="145" y="4293"/>
                    <a:pt x="150" y="4295"/>
                    <a:pt x="155" y="4300"/>
                  </a:cubicBezTo>
                  <a:cubicBezTo>
                    <a:pt x="155" y="4287"/>
                    <a:pt x="142" y="4280"/>
                    <a:pt x="129" y="4280"/>
                  </a:cubicBezTo>
                  <a:cubicBezTo>
                    <a:pt x="117" y="4280"/>
                    <a:pt x="104" y="4287"/>
                    <a:pt x="104" y="4300"/>
                  </a:cubicBezTo>
                  <a:cubicBezTo>
                    <a:pt x="104" y="4325"/>
                    <a:pt x="78" y="4325"/>
                    <a:pt x="78" y="4351"/>
                  </a:cubicBezTo>
                  <a:cubicBezTo>
                    <a:pt x="78" y="4377"/>
                    <a:pt x="78" y="4428"/>
                    <a:pt x="52" y="4454"/>
                  </a:cubicBezTo>
                  <a:cubicBezTo>
                    <a:pt x="52" y="4583"/>
                    <a:pt x="26" y="4737"/>
                    <a:pt x="26" y="4866"/>
                  </a:cubicBezTo>
                  <a:cubicBezTo>
                    <a:pt x="26" y="5149"/>
                    <a:pt x="26" y="5432"/>
                    <a:pt x="52" y="5715"/>
                  </a:cubicBezTo>
                  <a:cubicBezTo>
                    <a:pt x="78" y="5998"/>
                    <a:pt x="104" y="6282"/>
                    <a:pt x="181" y="6565"/>
                  </a:cubicBezTo>
                  <a:cubicBezTo>
                    <a:pt x="207" y="6616"/>
                    <a:pt x="232" y="6719"/>
                    <a:pt x="335" y="6745"/>
                  </a:cubicBezTo>
                  <a:cubicBezTo>
                    <a:pt x="349" y="6748"/>
                    <a:pt x="362" y="6749"/>
                    <a:pt x="374" y="6749"/>
                  </a:cubicBezTo>
                  <a:cubicBezTo>
                    <a:pt x="470" y="6749"/>
                    <a:pt x="495" y="6662"/>
                    <a:pt x="541" y="6616"/>
                  </a:cubicBezTo>
                  <a:cubicBezTo>
                    <a:pt x="618" y="6513"/>
                    <a:pt x="696" y="6359"/>
                    <a:pt x="721" y="6230"/>
                  </a:cubicBezTo>
                  <a:cubicBezTo>
                    <a:pt x="799" y="5947"/>
                    <a:pt x="773" y="5664"/>
                    <a:pt x="747" y="5381"/>
                  </a:cubicBezTo>
                  <a:cubicBezTo>
                    <a:pt x="696" y="5098"/>
                    <a:pt x="670" y="4814"/>
                    <a:pt x="618" y="4531"/>
                  </a:cubicBezTo>
                  <a:cubicBezTo>
                    <a:pt x="515" y="3991"/>
                    <a:pt x="387" y="3425"/>
                    <a:pt x="284" y="2884"/>
                  </a:cubicBezTo>
                  <a:cubicBezTo>
                    <a:pt x="155" y="2318"/>
                    <a:pt x="52" y="1777"/>
                    <a:pt x="26" y="1211"/>
                  </a:cubicBezTo>
                  <a:cubicBezTo>
                    <a:pt x="26" y="928"/>
                    <a:pt x="52" y="645"/>
                    <a:pt x="129" y="387"/>
                  </a:cubicBezTo>
                  <a:cubicBezTo>
                    <a:pt x="181" y="259"/>
                    <a:pt x="258" y="130"/>
                    <a:pt x="361" y="79"/>
                  </a:cubicBezTo>
                  <a:cubicBezTo>
                    <a:pt x="389" y="67"/>
                    <a:pt x="417" y="62"/>
                    <a:pt x="445" y="62"/>
                  </a:cubicBezTo>
                  <a:cubicBezTo>
                    <a:pt x="544" y="62"/>
                    <a:pt x="635" y="127"/>
                    <a:pt x="696" y="207"/>
                  </a:cubicBezTo>
                  <a:cubicBezTo>
                    <a:pt x="850" y="439"/>
                    <a:pt x="824" y="722"/>
                    <a:pt x="850" y="1005"/>
                  </a:cubicBezTo>
                  <a:cubicBezTo>
                    <a:pt x="876" y="1288"/>
                    <a:pt x="902" y="1571"/>
                    <a:pt x="876" y="1855"/>
                  </a:cubicBezTo>
                  <a:cubicBezTo>
                    <a:pt x="876" y="1983"/>
                    <a:pt x="876" y="2138"/>
                    <a:pt x="850" y="2266"/>
                  </a:cubicBezTo>
                  <a:cubicBezTo>
                    <a:pt x="824" y="2318"/>
                    <a:pt x="799" y="2421"/>
                    <a:pt x="773" y="2421"/>
                  </a:cubicBezTo>
                  <a:cubicBezTo>
                    <a:pt x="721" y="2421"/>
                    <a:pt x="670" y="2369"/>
                    <a:pt x="644" y="2292"/>
                  </a:cubicBezTo>
                  <a:cubicBezTo>
                    <a:pt x="490" y="2060"/>
                    <a:pt x="387" y="1803"/>
                    <a:pt x="284" y="1546"/>
                  </a:cubicBezTo>
                  <a:lnTo>
                    <a:pt x="284" y="1546"/>
                  </a:lnTo>
                  <a:cubicBezTo>
                    <a:pt x="361" y="1803"/>
                    <a:pt x="438" y="2086"/>
                    <a:pt x="593" y="2318"/>
                  </a:cubicBezTo>
                  <a:cubicBezTo>
                    <a:pt x="644" y="2369"/>
                    <a:pt x="670" y="2472"/>
                    <a:pt x="773" y="2472"/>
                  </a:cubicBezTo>
                  <a:cubicBezTo>
                    <a:pt x="876" y="2421"/>
                    <a:pt x="876" y="2344"/>
                    <a:pt x="902" y="2292"/>
                  </a:cubicBezTo>
                  <a:cubicBezTo>
                    <a:pt x="927" y="2138"/>
                    <a:pt x="927" y="2009"/>
                    <a:pt x="953" y="1855"/>
                  </a:cubicBezTo>
                  <a:cubicBezTo>
                    <a:pt x="953" y="1571"/>
                    <a:pt x="953" y="1288"/>
                    <a:pt x="927" y="1005"/>
                  </a:cubicBezTo>
                  <a:cubicBezTo>
                    <a:pt x="902" y="722"/>
                    <a:pt x="927" y="439"/>
                    <a:pt x="747" y="182"/>
                  </a:cubicBezTo>
                  <a:cubicBezTo>
                    <a:pt x="688" y="84"/>
                    <a:pt x="585" y="1"/>
                    <a:pt x="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62" name="Google Shape;21662;p57"/>
          <p:cNvSpPr txBox="1"/>
          <p:nvPr>
            <p:ph type="title"/>
          </p:nvPr>
        </p:nvSpPr>
        <p:spPr>
          <a:xfrm>
            <a:off x="2795100" y="219375"/>
            <a:ext cx="3553800" cy="1304100"/>
          </a:xfrm>
          <a:prstGeom prst="rect">
            <a:avLst/>
          </a:prstGeom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21663" name="Google Shape;21663;p57"/>
          <p:cNvSpPr txBox="1"/>
          <p:nvPr>
            <p:ph idx="1" type="subTitle"/>
          </p:nvPr>
        </p:nvSpPr>
        <p:spPr>
          <a:xfrm>
            <a:off x="594675" y="1523475"/>
            <a:ext cx="7710600" cy="1815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details shared on: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GitHub</a:t>
            </a:r>
            <a:r>
              <a:rPr lang="en"/>
              <a:t>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https://github.com/NoahShore/City_Green_Space_and_Health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are invited to read our READMe document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Presentation Slides</a:t>
            </a:r>
            <a:r>
              <a:rPr lang="en"/>
              <a:t>: https://drive.google.com/drive/folders/1O8KciX3Mv4CMJ-GINdosS46Rzd8cVeJ-?usp=sharing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42" name="Shape 1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3" name="Google Shape;14043;p39"/>
          <p:cNvGrpSpPr/>
          <p:nvPr/>
        </p:nvGrpSpPr>
        <p:grpSpPr>
          <a:xfrm flipH="1">
            <a:off x="6635658" y="1382768"/>
            <a:ext cx="1211153" cy="3000400"/>
            <a:chOff x="1736889" y="2219388"/>
            <a:chExt cx="579804" cy="1436217"/>
          </a:xfrm>
        </p:grpSpPr>
        <p:sp>
          <p:nvSpPr>
            <p:cNvPr id="14044" name="Google Shape;14044;p39"/>
            <p:cNvSpPr/>
            <p:nvPr/>
          </p:nvSpPr>
          <p:spPr>
            <a:xfrm>
              <a:off x="1830047" y="3253709"/>
              <a:ext cx="322041" cy="401896"/>
            </a:xfrm>
            <a:custGeom>
              <a:rect b="b" l="l" r="r" t="t"/>
              <a:pathLst>
                <a:path extrusionOk="0" h="11661" w="9344">
                  <a:moveTo>
                    <a:pt x="0" y="1"/>
                  </a:move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39"/>
            <p:cNvSpPr/>
            <p:nvPr/>
          </p:nvSpPr>
          <p:spPr>
            <a:xfrm>
              <a:off x="1830047" y="3253709"/>
              <a:ext cx="322041" cy="401896"/>
            </a:xfrm>
            <a:custGeom>
              <a:rect b="b" l="l" r="r" t="t"/>
              <a:pathLst>
                <a:path extrusionOk="0" h="11661" w="9344">
                  <a:moveTo>
                    <a:pt x="7336" y="1"/>
                  </a:moveTo>
                  <a:cubicBezTo>
                    <a:pt x="7619" y="2884"/>
                    <a:pt x="7541" y="7748"/>
                    <a:pt x="0" y="10090"/>
                  </a:cubicBezTo>
                  <a:lnTo>
                    <a:pt x="0" y="11660"/>
                  </a:lnTo>
                  <a:lnTo>
                    <a:pt x="9343" y="11660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39"/>
            <p:cNvSpPr/>
            <p:nvPr/>
          </p:nvSpPr>
          <p:spPr>
            <a:xfrm>
              <a:off x="2035837" y="3253709"/>
              <a:ext cx="121558" cy="401896"/>
            </a:xfrm>
            <a:custGeom>
              <a:rect b="b" l="l" r="r" t="t"/>
              <a:pathLst>
                <a:path extrusionOk="0" h="11661" w="3527">
                  <a:moveTo>
                    <a:pt x="2343" y="1"/>
                  </a:moveTo>
                  <a:cubicBezTo>
                    <a:pt x="3527" y="7208"/>
                    <a:pt x="0" y="11660"/>
                    <a:pt x="0" y="11660"/>
                  </a:cubicBezTo>
                  <a:lnTo>
                    <a:pt x="3372" y="11660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39"/>
            <p:cNvSpPr/>
            <p:nvPr/>
          </p:nvSpPr>
          <p:spPr>
            <a:xfrm>
              <a:off x="1783899" y="2299243"/>
              <a:ext cx="46183" cy="46149"/>
            </a:xfrm>
            <a:custGeom>
              <a:rect b="b" l="l" r="r" t="t"/>
              <a:pathLst>
                <a:path extrusionOk="0" h="1339" w="1340">
                  <a:moveTo>
                    <a:pt x="670" y="0"/>
                  </a:moveTo>
                  <a:cubicBezTo>
                    <a:pt x="310" y="0"/>
                    <a:pt x="1" y="309"/>
                    <a:pt x="1" y="669"/>
                  </a:cubicBezTo>
                  <a:cubicBezTo>
                    <a:pt x="1" y="1055"/>
                    <a:pt x="310" y="1338"/>
                    <a:pt x="670" y="1338"/>
                  </a:cubicBezTo>
                  <a:cubicBezTo>
                    <a:pt x="1030" y="1338"/>
                    <a:pt x="1339" y="1055"/>
                    <a:pt x="1339" y="669"/>
                  </a:cubicBezTo>
                  <a:cubicBezTo>
                    <a:pt x="1339" y="309"/>
                    <a:pt x="1030" y="0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39"/>
            <p:cNvSpPr/>
            <p:nvPr/>
          </p:nvSpPr>
          <p:spPr>
            <a:xfrm>
              <a:off x="1812298" y="2227384"/>
              <a:ext cx="116250" cy="116250"/>
            </a:xfrm>
            <a:custGeom>
              <a:rect b="b" l="l" r="r" t="t"/>
              <a:pathLst>
                <a:path extrusionOk="0" h="3373" w="3373">
                  <a:moveTo>
                    <a:pt x="1699" y="0"/>
                  </a:moveTo>
                  <a:cubicBezTo>
                    <a:pt x="772" y="0"/>
                    <a:pt x="0" y="747"/>
                    <a:pt x="0" y="1699"/>
                  </a:cubicBezTo>
                  <a:cubicBezTo>
                    <a:pt x="0" y="2626"/>
                    <a:pt x="772" y="3372"/>
                    <a:pt x="1699" y="3372"/>
                  </a:cubicBezTo>
                  <a:cubicBezTo>
                    <a:pt x="2626" y="3372"/>
                    <a:pt x="3372" y="2626"/>
                    <a:pt x="3372" y="1699"/>
                  </a:cubicBezTo>
                  <a:cubicBezTo>
                    <a:pt x="3372" y="747"/>
                    <a:pt x="2626" y="0"/>
                    <a:pt x="1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39"/>
            <p:cNvSpPr/>
            <p:nvPr/>
          </p:nvSpPr>
          <p:spPr>
            <a:xfrm>
              <a:off x="2164460" y="2866946"/>
              <a:ext cx="63002" cy="63036"/>
            </a:xfrm>
            <a:custGeom>
              <a:rect b="b" l="l" r="r" t="t"/>
              <a:pathLst>
                <a:path extrusionOk="0" h="1829" w="1828">
                  <a:moveTo>
                    <a:pt x="927" y="1"/>
                  </a:moveTo>
                  <a:cubicBezTo>
                    <a:pt x="412" y="1"/>
                    <a:pt x="1" y="413"/>
                    <a:pt x="1" y="902"/>
                  </a:cubicBezTo>
                  <a:cubicBezTo>
                    <a:pt x="1" y="1416"/>
                    <a:pt x="412" y="1828"/>
                    <a:pt x="927" y="1828"/>
                  </a:cubicBezTo>
                  <a:cubicBezTo>
                    <a:pt x="1416" y="1828"/>
                    <a:pt x="1828" y="1416"/>
                    <a:pt x="1828" y="902"/>
                  </a:cubicBezTo>
                  <a:cubicBezTo>
                    <a:pt x="1828" y="413"/>
                    <a:pt x="1416" y="1"/>
                    <a:pt x="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39"/>
            <p:cNvSpPr/>
            <p:nvPr/>
          </p:nvSpPr>
          <p:spPr>
            <a:xfrm>
              <a:off x="2194616" y="2734774"/>
              <a:ext cx="92297" cy="92297"/>
            </a:xfrm>
            <a:custGeom>
              <a:rect b="b" l="l" r="r" t="t"/>
              <a:pathLst>
                <a:path extrusionOk="0" h="2678" w="2678">
                  <a:moveTo>
                    <a:pt x="1339" y="1"/>
                  </a:moveTo>
                  <a:cubicBezTo>
                    <a:pt x="593" y="1"/>
                    <a:pt x="1" y="593"/>
                    <a:pt x="1" y="1339"/>
                  </a:cubicBezTo>
                  <a:cubicBezTo>
                    <a:pt x="1" y="2060"/>
                    <a:pt x="593" y="2678"/>
                    <a:pt x="1339" y="2678"/>
                  </a:cubicBezTo>
                  <a:cubicBezTo>
                    <a:pt x="2060" y="2678"/>
                    <a:pt x="2677" y="2060"/>
                    <a:pt x="2677" y="1339"/>
                  </a:cubicBezTo>
                  <a:cubicBezTo>
                    <a:pt x="2677" y="593"/>
                    <a:pt x="2060" y="1"/>
                    <a:pt x="13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39"/>
            <p:cNvSpPr/>
            <p:nvPr/>
          </p:nvSpPr>
          <p:spPr>
            <a:xfrm>
              <a:off x="2114796" y="2258437"/>
              <a:ext cx="78098" cy="78098"/>
            </a:xfrm>
            <a:custGeom>
              <a:rect b="b" l="l" r="r" t="t"/>
              <a:pathLst>
                <a:path extrusionOk="0" h="2266" w="2266">
                  <a:moveTo>
                    <a:pt x="1133" y="0"/>
                  </a:moveTo>
                  <a:cubicBezTo>
                    <a:pt x="515" y="0"/>
                    <a:pt x="0" y="515"/>
                    <a:pt x="0" y="1133"/>
                  </a:cubicBezTo>
                  <a:cubicBezTo>
                    <a:pt x="0" y="1776"/>
                    <a:pt x="515" y="2265"/>
                    <a:pt x="1133" y="2265"/>
                  </a:cubicBezTo>
                  <a:cubicBezTo>
                    <a:pt x="1750" y="2265"/>
                    <a:pt x="2265" y="1776"/>
                    <a:pt x="2265" y="1133"/>
                  </a:cubicBezTo>
                  <a:cubicBezTo>
                    <a:pt x="2265" y="515"/>
                    <a:pt x="1750" y="0"/>
                    <a:pt x="1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39"/>
            <p:cNvSpPr/>
            <p:nvPr/>
          </p:nvSpPr>
          <p:spPr>
            <a:xfrm>
              <a:off x="2158256" y="2386163"/>
              <a:ext cx="81648" cy="80751"/>
            </a:xfrm>
            <a:custGeom>
              <a:rect b="b" l="l" r="r" t="t"/>
              <a:pathLst>
                <a:path extrusionOk="0" h="2343" w="2369">
                  <a:moveTo>
                    <a:pt x="1184" y="0"/>
                  </a:moveTo>
                  <a:cubicBezTo>
                    <a:pt x="541" y="0"/>
                    <a:pt x="0" y="515"/>
                    <a:pt x="0" y="1184"/>
                  </a:cubicBezTo>
                  <a:cubicBezTo>
                    <a:pt x="0" y="1828"/>
                    <a:pt x="541" y="2343"/>
                    <a:pt x="1184" y="2343"/>
                  </a:cubicBezTo>
                  <a:cubicBezTo>
                    <a:pt x="1828" y="2343"/>
                    <a:pt x="2368" y="1828"/>
                    <a:pt x="2368" y="1184"/>
                  </a:cubicBezTo>
                  <a:cubicBezTo>
                    <a:pt x="2368" y="515"/>
                    <a:pt x="1828" y="0"/>
                    <a:pt x="1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39"/>
            <p:cNvSpPr/>
            <p:nvPr/>
          </p:nvSpPr>
          <p:spPr>
            <a:xfrm>
              <a:off x="1752846" y="2884695"/>
              <a:ext cx="104705" cy="104705"/>
            </a:xfrm>
            <a:custGeom>
              <a:rect b="b" l="l" r="r" t="t"/>
              <a:pathLst>
                <a:path extrusionOk="0" h="3038" w="3038">
                  <a:moveTo>
                    <a:pt x="1519" y="1"/>
                  </a:moveTo>
                  <a:cubicBezTo>
                    <a:pt x="670" y="1"/>
                    <a:pt x="1" y="670"/>
                    <a:pt x="1" y="1519"/>
                  </a:cubicBezTo>
                  <a:cubicBezTo>
                    <a:pt x="1" y="2368"/>
                    <a:pt x="670" y="3038"/>
                    <a:pt x="1519" y="3038"/>
                  </a:cubicBezTo>
                  <a:cubicBezTo>
                    <a:pt x="2369" y="3038"/>
                    <a:pt x="3038" y="2368"/>
                    <a:pt x="3038" y="1519"/>
                  </a:cubicBezTo>
                  <a:cubicBezTo>
                    <a:pt x="3038" y="670"/>
                    <a:pt x="2369" y="1"/>
                    <a:pt x="1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39"/>
            <p:cNvSpPr/>
            <p:nvPr/>
          </p:nvSpPr>
          <p:spPr>
            <a:xfrm>
              <a:off x="1850451" y="2277048"/>
              <a:ext cx="466243" cy="976704"/>
            </a:xfrm>
            <a:custGeom>
              <a:rect b="b" l="l" r="r" t="t"/>
              <a:pathLst>
                <a:path extrusionOk="0" h="28339" w="13528">
                  <a:moveTo>
                    <a:pt x="8286" y="1"/>
                  </a:moveTo>
                  <a:cubicBezTo>
                    <a:pt x="7645" y="1"/>
                    <a:pt x="6961" y="338"/>
                    <a:pt x="6358" y="979"/>
                  </a:cubicBezTo>
                  <a:cubicBezTo>
                    <a:pt x="6584" y="859"/>
                    <a:pt x="6801" y="801"/>
                    <a:pt x="7003" y="801"/>
                  </a:cubicBezTo>
                  <a:cubicBezTo>
                    <a:pt x="8851" y="801"/>
                    <a:pt x="9469" y="5697"/>
                    <a:pt x="4504" y="14002"/>
                  </a:cubicBezTo>
                  <a:cubicBezTo>
                    <a:pt x="4941" y="13566"/>
                    <a:pt x="5275" y="13403"/>
                    <a:pt x="5515" y="13403"/>
                  </a:cubicBezTo>
                  <a:cubicBezTo>
                    <a:pt x="6080" y="13403"/>
                    <a:pt x="6119" y="14310"/>
                    <a:pt x="5740" y="14672"/>
                  </a:cubicBezTo>
                  <a:cubicBezTo>
                    <a:pt x="6159" y="14428"/>
                    <a:pt x="6445" y="14334"/>
                    <a:pt x="6632" y="14334"/>
                  </a:cubicBezTo>
                  <a:cubicBezTo>
                    <a:pt x="7158" y="14334"/>
                    <a:pt x="6906" y="15075"/>
                    <a:pt x="6641" y="15341"/>
                  </a:cubicBezTo>
                  <a:cubicBezTo>
                    <a:pt x="7017" y="15079"/>
                    <a:pt x="7367" y="14958"/>
                    <a:pt x="7668" y="14958"/>
                  </a:cubicBezTo>
                  <a:cubicBezTo>
                    <a:pt x="9528" y="14958"/>
                    <a:pt x="9540" y="19545"/>
                    <a:pt x="2651" y="23732"/>
                  </a:cubicBezTo>
                  <a:cubicBezTo>
                    <a:pt x="3345" y="23462"/>
                    <a:pt x="3874" y="23350"/>
                    <a:pt x="4255" y="23350"/>
                  </a:cubicBezTo>
                  <a:cubicBezTo>
                    <a:pt x="5472" y="23350"/>
                    <a:pt x="5174" y="24492"/>
                    <a:pt x="3861" y="25276"/>
                  </a:cubicBezTo>
                  <a:cubicBezTo>
                    <a:pt x="4341" y="25082"/>
                    <a:pt x="4737" y="25000"/>
                    <a:pt x="5048" y="25000"/>
                  </a:cubicBezTo>
                  <a:cubicBezTo>
                    <a:pt x="6677" y="25000"/>
                    <a:pt x="5974" y="27239"/>
                    <a:pt x="2834" y="27239"/>
                  </a:cubicBezTo>
                  <a:cubicBezTo>
                    <a:pt x="2044" y="27239"/>
                    <a:pt x="1100" y="27098"/>
                    <a:pt x="0" y="26743"/>
                  </a:cubicBezTo>
                  <a:lnTo>
                    <a:pt x="0" y="26743"/>
                  </a:lnTo>
                  <a:cubicBezTo>
                    <a:pt x="232" y="27258"/>
                    <a:pt x="489" y="27773"/>
                    <a:pt x="746" y="28339"/>
                  </a:cubicBezTo>
                  <a:lnTo>
                    <a:pt x="8159" y="28339"/>
                  </a:lnTo>
                  <a:cubicBezTo>
                    <a:pt x="9634" y="26586"/>
                    <a:pt x="10274" y="24745"/>
                    <a:pt x="9153" y="24745"/>
                  </a:cubicBezTo>
                  <a:cubicBezTo>
                    <a:pt x="8924" y="24745"/>
                    <a:pt x="8621" y="24822"/>
                    <a:pt x="8236" y="24993"/>
                  </a:cubicBezTo>
                  <a:cubicBezTo>
                    <a:pt x="8455" y="24752"/>
                    <a:pt x="8953" y="23786"/>
                    <a:pt x="8402" y="23786"/>
                  </a:cubicBezTo>
                  <a:cubicBezTo>
                    <a:pt x="8305" y="23786"/>
                    <a:pt x="8175" y="23816"/>
                    <a:pt x="8005" y="23886"/>
                  </a:cubicBezTo>
                  <a:cubicBezTo>
                    <a:pt x="8462" y="23451"/>
                    <a:pt x="8941" y="21958"/>
                    <a:pt x="8172" y="21958"/>
                  </a:cubicBezTo>
                  <a:cubicBezTo>
                    <a:pt x="8077" y="21958"/>
                    <a:pt x="7962" y="21981"/>
                    <a:pt x="7825" y="22033"/>
                  </a:cubicBezTo>
                  <a:cubicBezTo>
                    <a:pt x="11020" y="19319"/>
                    <a:pt x="13527" y="11709"/>
                    <a:pt x="11673" y="11709"/>
                  </a:cubicBezTo>
                  <a:cubicBezTo>
                    <a:pt x="11347" y="11709"/>
                    <a:pt x="10886" y="11945"/>
                    <a:pt x="10270" y="12484"/>
                  </a:cubicBezTo>
                  <a:cubicBezTo>
                    <a:pt x="10805" y="11623"/>
                    <a:pt x="10914" y="10507"/>
                    <a:pt x="10270" y="10507"/>
                  </a:cubicBezTo>
                  <a:cubicBezTo>
                    <a:pt x="10047" y="10507"/>
                    <a:pt x="9734" y="10641"/>
                    <a:pt x="9317" y="10965"/>
                  </a:cubicBezTo>
                  <a:cubicBezTo>
                    <a:pt x="11893" y="3315"/>
                    <a:pt x="10297" y="1"/>
                    <a:pt x="82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39"/>
            <p:cNvSpPr/>
            <p:nvPr/>
          </p:nvSpPr>
          <p:spPr>
            <a:xfrm>
              <a:off x="1771492" y="2304275"/>
              <a:ext cx="233983" cy="638533"/>
            </a:xfrm>
            <a:custGeom>
              <a:rect b="b" l="l" r="r" t="t"/>
              <a:pathLst>
                <a:path extrusionOk="0" h="18527" w="6789">
                  <a:moveTo>
                    <a:pt x="2160" y="1"/>
                  </a:moveTo>
                  <a:cubicBezTo>
                    <a:pt x="1404" y="1"/>
                    <a:pt x="644" y="714"/>
                    <a:pt x="129" y="2479"/>
                  </a:cubicBezTo>
                  <a:cubicBezTo>
                    <a:pt x="0" y="4410"/>
                    <a:pt x="618" y="7035"/>
                    <a:pt x="2497" y="10381"/>
                  </a:cubicBezTo>
                  <a:cubicBezTo>
                    <a:pt x="2497" y="10381"/>
                    <a:pt x="489" y="10484"/>
                    <a:pt x="1699" y="12801"/>
                  </a:cubicBezTo>
                  <a:cubicBezTo>
                    <a:pt x="1699" y="12801"/>
                    <a:pt x="232" y="13779"/>
                    <a:pt x="78" y="16790"/>
                  </a:cubicBezTo>
                  <a:lnTo>
                    <a:pt x="129" y="16790"/>
                  </a:lnTo>
                  <a:cubicBezTo>
                    <a:pt x="599" y="18055"/>
                    <a:pt x="1321" y="18526"/>
                    <a:pt x="2077" y="18526"/>
                  </a:cubicBezTo>
                  <a:cubicBezTo>
                    <a:pt x="4288" y="18526"/>
                    <a:pt x="6789" y="14499"/>
                    <a:pt x="4107" y="14499"/>
                  </a:cubicBezTo>
                  <a:cubicBezTo>
                    <a:pt x="3935" y="14499"/>
                    <a:pt x="3742" y="14516"/>
                    <a:pt x="3527" y="14551"/>
                  </a:cubicBezTo>
                  <a:cubicBezTo>
                    <a:pt x="5721" y="13120"/>
                    <a:pt x="6280" y="9854"/>
                    <a:pt x="4691" y="9854"/>
                  </a:cubicBezTo>
                  <a:cubicBezTo>
                    <a:pt x="4565" y="9854"/>
                    <a:pt x="4426" y="9874"/>
                    <a:pt x="4273" y="9918"/>
                  </a:cubicBezTo>
                  <a:cubicBezTo>
                    <a:pt x="5236" y="9238"/>
                    <a:pt x="5285" y="7907"/>
                    <a:pt x="4592" y="7907"/>
                  </a:cubicBezTo>
                  <a:cubicBezTo>
                    <a:pt x="4340" y="7907"/>
                    <a:pt x="3991" y="8082"/>
                    <a:pt x="3552" y="8528"/>
                  </a:cubicBezTo>
                  <a:cubicBezTo>
                    <a:pt x="6062" y="4828"/>
                    <a:pt x="4127" y="1"/>
                    <a:pt x="21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39"/>
            <p:cNvSpPr/>
            <p:nvPr/>
          </p:nvSpPr>
          <p:spPr>
            <a:xfrm>
              <a:off x="1769700" y="2244444"/>
              <a:ext cx="409548" cy="971430"/>
            </a:xfrm>
            <a:custGeom>
              <a:rect b="b" l="l" r="r" t="t"/>
              <a:pathLst>
                <a:path extrusionOk="0" h="28186" w="11883">
                  <a:moveTo>
                    <a:pt x="3643" y="0"/>
                  </a:moveTo>
                  <a:cubicBezTo>
                    <a:pt x="2055" y="0"/>
                    <a:pt x="340" y="1370"/>
                    <a:pt x="181" y="4215"/>
                  </a:cubicBezTo>
                  <a:cubicBezTo>
                    <a:pt x="696" y="2450"/>
                    <a:pt x="1456" y="1737"/>
                    <a:pt x="2212" y="1737"/>
                  </a:cubicBezTo>
                  <a:cubicBezTo>
                    <a:pt x="4179" y="1737"/>
                    <a:pt x="6114" y="6564"/>
                    <a:pt x="3604" y="10264"/>
                  </a:cubicBezTo>
                  <a:cubicBezTo>
                    <a:pt x="4043" y="9818"/>
                    <a:pt x="4392" y="9643"/>
                    <a:pt x="4644" y="9643"/>
                  </a:cubicBezTo>
                  <a:cubicBezTo>
                    <a:pt x="5337" y="9643"/>
                    <a:pt x="5288" y="10974"/>
                    <a:pt x="4325" y="11654"/>
                  </a:cubicBezTo>
                  <a:cubicBezTo>
                    <a:pt x="4478" y="11610"/>
                    <a:pt x="4617" y="11590"/>
                    <a:pt x="4743" y="11590"/>
                  </a:cubicBezTo>
                  <a:cubicBezTo>
                    <a:pt x="6332" y="11590"/>
                    <a:pt x="5773" y="14856"/>
                    <a:pt x="3579" y="16287"/>
                  </a:cubicBezTo>
                  <a:cubicBezTo>
                    <a:pt x="3794" y="16252"/>
                    <a:pt x="3987" y="16235"/>
                    <a:pt x="4159" y="16235"/>
                  </a:cubicBezTo>
                  <a:cubicBezTo>
                    <a:pt x="6841" y="16235"/>
                    <a:pt x="4340" y="20262"/>
                    <a:pt x="2129" y="20262"/>
                  </a:cubicBezTo>
                  <a:cubicBezTo>
                    <a:pt x="1373" y="20262"/>
                    <a:pt x="651" y="19791"/>
                    <a:pt x="181" y="18526"/>
                  </a:cubicBezTo>
                  <a:lnTo>
                    <a:pt x="130" y="18526"/>
                  </a:lnTo>
                  <a:cubicBezTo>
                    <a:pt x="1" y="20559"/>
                    <a:pt x="464" y="23494"/>
                    <a:pt x="2343" y="27689"/>
                  </a:cubicBezTo>
                  <a:cubicBezTo>
                    <a:pt x="3443" y="28044"/>
                    <a:pt x="4387" y="28185"/>
                    <a:pt x="5177" y="28185"/>
                  </a:cubicBezTo>
                  <a:cubicBezTo>
                    <a:pt x="8317" y="28185"/>
                    <a:pt x="9020" y="25946"/>
                    <a:pt x="7391" y="25946"/>
                  </a:cubicBezTo>
                  <a:cubicBezTo>
                    <a:pt x="7080" y="25946"/>
                    <a:pt x="6684" y="26028"/>
                    <a:pt x="6204" y="26222"/>
                  </a:cubicBezTo>
                  <a:cubicBezTo>
                    <a:pt x="7517" y="25438"/>
                    <a:pt x="7815" y="24296"/>
                    <a:pt x="6598" y="24296"/>
                  </a:cubicBezTo>
                  <a:cubicBezTo>
                    <a:pt x="6217" y="24296"/>
                    <a:pt x="5688" y="24408"/>
                    <a:pt x="4994" y="24678"/>
                  </a:cubicBezTo>
                  <a:cubicBezTo>
                    <a:pt x="11883" y="20491"/>
                    <a:pt x="11871" y="15904"/>
                    <a:pt x="10011" y="15904"/>
                  </a:cubicBezTo>
                  <a:cubicBezTo>
                    <a:pt x="9710" y="15904"/>
                    <a:pt x="9360" y="16025"/>
                    <a:pt x="8984" y="16287"/>
                  </a:cubicBezTo>
                  <a:cubicBezTo>
                    <a:pt x="9249" y="16021"/>
                    <a:pt x="9501" y="15280"/>
                    <a:pt x="8975" y="15280"/>
                  </a:cubicBezTo>
                  <a:cubicBezTo>
                    <a:pt x="8788" y="15280"/>
                    <a:pt x="8502" y="15374"/>
                    <a:pt x="8083" y="15618"/>
                  </a:cubicBezTo>
                  <a:cubicBezTo>
                    <a:pt x="8462" y="15256"/>
                    <a:pt x="8423" y="14349"/>
                    <a:pt x="7858" y="14349"/>
                  </a:cubicBezTo>
                  <a:cubicBezTo>
                    <a:pt x="7618" y="14349"/>
                    <a:pt x="7284" y="14512"/>
                    <a:pt x="6847" y="14948"/>
                  </a:cubicBezTo>
                  <a:cubicBezTo>
                    <a:pt x="11812" y="6643"/>
                    <a:pt x="11194" y="1747"/>
                    <a:pt x="9346" y="1747"/>
                  </a:cubicBezTo>
                  <a:cubicBezTo>
                    <a:pt x="9144" y="1747"/>
                    <a:pt x="8927" y="1805"/>
                    <a:pt x="8701" y="1925"/>
                  </a:cubicBezTo>
                  <a:cubicBezTo>
                    <a:pt x="8340" y="2311"/>
                    <a:pt x="8006" y="2774"/>
                    <a:pt x="7748" y="3366"/>
                  </a:cubicBezTo>
                  <a:cubicBezTo>
                    <a:pt x="7868" y="2546"/>
                    <a:pt x="7431" y="1612"/>
                    <a:pt x="6974" y="1612"/>
                  </a:cubicBezTo>
                  <a:cubicBezTo>
                    <a:pt x="6742" y="1612"/>
                    <a:pt x="6506" y="1851"/>
                    <a:pt x="6333" y="2465"/>
                  </a:cubicBezTo>
                  <a:cubicBezTo>
                    <a:pt x="6050" y="838"/>
                    <a:pt x="4885" y="0"/>
                    <a:pt x="3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39"/>
            <p:cNvSpPr/>
            <p:nvPr/>
          </p:nvSpPr>
          <p:spPr>
            <a:xfrm>
              <a:off x="1830047" y="3253709"/>
              <a:ext cx="322041" cy="13338"/>
            </a:xfrm>
            <a:custGeom>
              <a:rect b="b" l="l" r="r" t="t"/>
              <a:pathLst>
                <a:path extrusionOk="0" h="387" w="9344">
                  <a:moveTo>
                    <a:pt x="0" y="1"/>
                  </a:moveTo>
                  <a:lnTo>
                    <a:pt x="0" y="387"/>
                  </a:lnTo>
                  <a:lnTo>
                    <a:pt x="9317" y="232"/>
                  </a:lnTo>
                  <a:lnTo>
                    <a:pt x="93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39"/>
            <p:cNvSpPr/>
            <p:nvPr/>
          </p:nvSpPr>
          <p:spPr>
            <a:xfrm>
              <a:off x="1830047" y="3279454"/>
              <a:ext cx="124212" cy="49699"/>
            </a:xfrm>
            <a:custGeom>
              <a:rect b="b" l="l" r="r" t="t"/>
              <a:pathLst>
                <a:path extrusionOk="0" h="1442" w="3604">
                  <a:moveTo>
                    <a:pt x="0" y="0"/>
                  </a:moveTo>
                  <a:lnTo>
                    <a:pt x="0" y="1442"/>
                  </a:lnTo>
                  <a:lnTo>
                    <a:pt x="2857" y="1442"/>
                  </a:lnTo>
                  <a:cubicBezTo>
                    <a:pt x="3269" y="1442"/>
                    <a:pt x="3603" y="1107"/>
                    <a:pt x="3603" y="721"/>
                  </a:cubicBezTo>
                  <a:cubicBezTo>
                    <a:pt x="3603" y="309"/>
                    <a:pt x="3269" y="0"/>
                    <a:pt x="2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39"/>
            <p:cNvSpPr/>
            <p:nvPr/>
          </p:nvSpPr>
          <p:spPr>
            <a:xfrm>
              <a:off x="1909868" y="3338871"/>
              <a:ext cx="112701" cy="40841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39"/>
            <p:cNvSpPr/>
            <p:nvPr/>
          </p:nvSpPr>
          <p:spPr>
            <a:xfrm>
              <a:off x="1995031" y="3306061"/>
              <a:ext cx="62140" cy="13338"/>
            </a:xfrm>
            <a:custGeom>
              <a:rect b="b" l="l" r="r" t="t"/>
              <a:pathLst>
                <a:path extrusionOk="0" h="387" w="1803">
                  <a:moveTo>
                    <a:pt x="206" y="0"/>
                  </a:moveTo>
                  <a:cubicBezTo>
                    <a:pt x="103" y="0"/>
                    <a:pt x="0" y="78"/>
                    <a:pt x="0" y="181"/>
                  </a:cubicBezTo>
                  <a:cubicBezTo>
                    <a:pt x="0" y="309"/>
                    <a:pt x="103" y="386"/>
                    <a:pt x="206" y="386"/>
                  </a:cubicBezTo>
                  <a:lnTo>
                    <a:pt x="1596" y="386"/>
                  </a:lnTo>
                  <a:cubicBezTo>
                    <a:pt x="1699" y="386"/>
                    <a:pt x="1802" y="309"/>
                    <a:pt x="1802" y="181"/>
                  </a:cubicBezTo>
                  <a:cubicBezTo>
                    <a:pt x="1802" y="78"/>
                    <a:pt x="1699" y="0"/>
                    <a:pt x="1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39"/>
            <p:cNvSpPr/>
            <p:nvPr/>
          </p:nvSpPr>
          <p:spPr>
            <a:xfrm>
              <a:off x="1861962" y="3396531"/>
              <a:ext cx="106497" cy="19542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39"/>
            <p:cNvSpPr/>
            <p:nvPr/>
          </p:nvSpPr>
          <p:spPr>
            <a:xfrm>
              <a:off x="2115657" y="2293901"/>
              <a:ext cx="24884" cy="31984"/>
            </a:xfrm>
            <a:custGeom>
              <a:rect b="b" l="l" r="r" t="t"/>
              <a:pathLst>
                <a:path extrusionOk="0" h="928" w="722">
                  <a:moveTo>
                    <a:pt x="619" y="1"/>
                  </a:moveTo>
                  <a:lnTo>
                    <a:pt x="619" y="1"/>
                  </a:lnTo>
                  <a:cubicBezTo>
                    <a:pt x="438" y="26"/>
                    <a:pt x="207" y="232"/>
                    <a:pt x="104" y="438"/>
                  </a:cubicBezTo>
                  <a:cubicBezTo>
                    <a:pt x="1" y="618"/>
                    <a:pt x="27" y="773"/>
                    <a:pt x="130" y="927"/>
                  </a:cubicBezTo>
                  <a:cubicBezTo>
                    <a:pt x="310" y="902"/>
                    <a:pt x="438" y="876"/>
                    <a:pt x="567" y="696"/>
                  </a:cubicBezTo>
                  <a:cubicBezTo>
                    <a:pt x="670" y="490"/>
                    <a:pt x="722" y="18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39"/>
            <p:cNvSpPr/>
            <p:nvPr/>
          </p:nvSpPr>
          <p:spPr>
            <a:xfrm>
              <a:off x="2121000" y="2320508"/>
              <a:ext cx="25745" cy="12683"/>
            </a:xfrm>
            <a:custGeom>
              <a:rect b="b" l="l" r="r" t="t"/>
              <a:pathLst>
                <a:path extrusionOk="0" h="368" w="747">
                  <a:moveTo>
                    <a:pt x="283" y="1"/>
                  </a:moveTo>
                  <a:cubicBezTo>
                    <a:pt x="129" y="27"/>
                    <a:pt x="78" y="104"/>
                    <a:pt x="0" y="232"/>
                  </a:cubicBezTo>
                  <a:cubicBezTo>
                    <a:pt x="86" y="318"/>
                    <a:pt x="153" y="368"/>
                    <a:pt x="262" y="368"/>
                  </a:cubicBezTo>
                  <a:cubicBezTo>
                    <a:pt x="284" y="368"/>
                    <a:pt x="308" y="366"/>
                    <a:pt x="335" y="361"/>
                  </a:cubicBezTo>
                  <a:cubicBezTo>
                    <a:pt x="489" y="361"/>
                    <a:pt x="695" y="258"/>
                    <a:pt x="747" y="130"/>
                  </a:cubicBezTo>
                  <a:cubicBezTo>
                    <a:pt x="670" y="27"/>
                    <a:pt x="438" y="1"/>
                    <a:pt x="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39"/>
            <p:cNvSpPr/>
            <p:nvPr/>
          </p:nvSpPr>
          <p:spPr>
            <a:xfrm>
              <a:off x="2137853" y="2334501"/>
              <a:ext cx="24884" cy="12890"/>
            </a:xfrm>
            <a:custGeom>
              <a:rect b="b" l="l" r="r" t="t"/>
              <a:pathLst>
                <a:path extrusionOk="0" h="374" w="722">
                  <a:moveTo>
                    <a:pt x="236" y="0"/>
                  </a:moveTo>
                  <a:cubicBezTo>
                    <a:pt x="128" y="0"/>
                    <a:pt x="64" y="50"/>
                    <a:pt x="0" y="135"/>
                  </a:cubicBezTo>
                  <a:cubicBezTo>
                    <a:pt x="52" y="264"/>
                    <a:pt x="103" y="341"/>
                    <a:pt x="258" y="367"/>
                  </a:cubicBezTo>
                  <a:cubicBezTo>
                    <a:pt x="285" y="372"/>
                    <a:pt x="315" y="374"/>
                    <a:pt x="346" y="374"/>
                  </a:cubicBezTo>
                  <a:cubicBezTo>
                    <a:pt x="489" y="374"/>
                    <a:pt x="658" y="328"/>
                    <a:pt x="721" y="264"/>
                  </a:cubicBezTo>
                  <a:cubicBezTo>
                    <a:pt x="670" y="135"/>
                    <a:pt x="464" y="32"/>
                    <a:pt x="309" y="7"/>
                  </a:cubicBezTo>
                  <a:cubicBezTo>
                    <a:pt x="283" y="2"/>
                    <a:pt x="259" y="0"/>
                    <a:pt x="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39"/>
            <p:cNvSpPr/>
            <p:nvPr/>
          </p:nvSpPr>
          <p:spPr>
            <a:xfrm>
              <a:off x="2152052" y="2322955"/>
              <a:ext cx="17749" cy="8478"/>
            </a:xfrm>
            <a:custGeom>
              <a:rect b="b" l="l" r="r" t="t"/>
              <a:pathLst>
                <a:path extrusionOk="0" h="246" w="515">
                  <a:moveTo>
                    <a:pt x="263" y="0"/>
                  </a:moveTo>
                  <a:cubicBezTo>
                    <a:pt x="243" y="0"/>
                    <a:pt x="224" y="2"/>
                    <a:pt x="206" y="7"/>
                  </a:cubicBezTo>
                  <a:cubicBezTo>
                    <a:pt x="103" y="7"/>
                    <a:pt x="52" y="59"/>
                    <a:pt x="0" y="136"/>
                  </a:cubicBezTo>
                  <a:cubicBezTo>
                    <a:pt x="43" y="199"/>
                    <a:pt x="85" y="245"/>
                    <a:pt x="156" y="245"/>
                  </a:cubicBezTo>
                  <a:cubicBezTo>
                    <a:pt x="171" y="245"/>
                    <a:pt x="188" y="243"/>
                    <a:pt x="206" y="239"/>
                  </a:cubicBezTo>
                  <a:cubicBezTo>
                    <a:pt x="335" y="239"/>
                    <a:pt x="463" y="187"/>
                    <a:pt x="515" y="110"/>
                  </a:cubicBezTo>
                  <a:cubicBezTo>
                    <a:pt x="451" y="46"/>
                    <a:pt x="353" y="0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39"/>
            <p:cNvSpPr/>
            <p:nvPr/>
          </p:nvSpPr>
          <p:spPr>
            <a:xfrm>
              <a:off x="2144953" y="2293901"/>
              <a:ext cx="13338" cy="13338"/>
            </a:xfrm>
            <a:custGeom>
              <a:rect b="b" l="l" r="r" t="t"/>
              <a:pathLst>
                <a:path extrusionOk="0" h="387" w="387">
                  <a:moveTo>
                    <a:pt x="361" y="1"/>
                  </a:moveTo>
                  <a:cubicBezTo>
                    <a:pt x="283" y="1"/>
                    <a:pt x="155" y="78"/>
                    <a:pt x="77" y="155"/>
                  </a:cubicBezTo>
                  <a:cubicBezTo>
                    <a:pt x="0" y="232"/>
                    <a:pt x="0" y="284"/>
                    <a:pt x="26" y="387"/>
                  </a:cubicBezTo>
                  <a:cubicBezTo>
                    <a:pt x="129" y="387"/>
                    <a:pt x="180" y="387"/>
                    <a:pt x="258" y="310"/>
                  </a:cubicBezTo>
                  <a:cubicBezTo>
                    <a:pt x="335" y="232"/>
                    <a:pt x="386" y="104"/>
                    <a:pt x="3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39"/>
            <p:cNvSpPr/>
            <p:nvPr/>
          </p:nvSpPr>
          <p:spPr>
            <a:xfrm>
              <a:off x="1842455" y="2280598"/>
              <a:ext cx="18646" cy="36395"/>
            </a:xfrm>
            <a:custGeom>
              <a:rect b="b" l="l" r="r" t="t"/>
              <a:pathLst>
                <a:path extrusionOk="0" h="1056" w="541">
                  <a:moveTo>
                    <a:pt x="258" y="1"/>
                  </a:moveTo>
                  <a:cubicBezTo>
                    <a:pt x="103" y="104"/>
                    <a:pt x="0" y="412"/>
                    <a:pt x="26" y="618"/>
                  </a:cubicBezTo>
                  <a:cubicBezTo>
                    <a:pt x="26" y="850"/>
                    <a:pt x="129" y="953"/>
                    <a:pt x="284" y="1056"/>
                  </a:cubicBezTo>
                  <a:cubicBezTo>
                    <a:pt x="438" y="927"/>
                    <a:pt x="541" y="824"/>
                    <a:pt x="541" y="618"/>
                  </a:cubicBezTo>
                  <a:cubicBezTo>
                    <a:pt x="515" y="387"/>
                    <a:pt x="412" y="104"/>
                    <a:pt x="2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39"/>
            <p:cNvSpPr/>
            <p:nvPr/>
          </p:nvSpPr>
          <p:spPr>
            <a:xfrm>
              <a:off x="1854862" y="2301656"/>
              <a:ext cx="20438" cy="17026"/>
            </a:xfrm>
            <a:custGeom>
              <a:rect b="b" l="l" r="r" t="t"/>
              <a:pathLst>
                <a:path extrusionOk="0" h="494" w="593">
                  <a:moveTo>
                    <a:pt x="520" y="1"/>
                  </a:moveTo>
                  <a:cubicBezTo>
                    <a:pt x="396" y="1"/>
                    <a:pt x="236" y="51"/>
                    <a:pt x="129" y="136"/>
                  </a:cubicBezTo>
                  <a:cubicBezTo>
                    <a:pt x="1" y="239"/>
                    <a:pt x="1" y="342"/>
                    <a:pt x="1" y="471"/>
                  </a:cubicBezTo>
                  <a:cubicBezTo>
                    <a:pt x="58" y="482"/>
                    <a:pt x="111" y="494"/>
                    <a:pt x="163" y="494"/>
                  </a:cubicBezTo>
                  <a:cubicBezTo>
                    <a:pt x="227" y="494"/>
                    <a:pt x="290" y="476"/>
                    <a:pt x="361" y="419"/>
                  </a:cubicBezTo>
                  <a:cubicBezTo>
                    <a:pt x="464" y="342"/>
                    <a:pt x="593" y="136"/>
                    <a:pt x="593" y="7"/>
                  </a:cubicBezTo>
                  <a:cubicBezTo>
                    <a:pt x="571" y="3"/>
                    <a:pt x="546" y="1"/>
                    <a:pt x="5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39"/>
            <p:cNvSpPr/>
            <p:nvPr/>
          </p:nvSpPr>
          <p:spPr>
            <a:xfrm>
              <a:off x="1874404" y="2307308"/>
              <a:ext cx="23953" cy="14544"/>
            </a:xfrm>
            <a:custGeom>
              <a:rect b="b" l="l" r="r" t="t"/>
              <a:pathLst>
                <a:path extrusionOk="0" h="422" w="695">
                  <a:moveTo>
                    <a:pt x="485" y="0"/>
                  </a:moveTo>
                  <a:cubicBezTo>
                    <a:pt x="391" y="0"/>
                    <a:pt x="291" y="21"/>
                    <a:pt x="206" y="49"/>
                  </a:cubicBezTo>
                  <a:cubicBezTo>
                    <a:pt x="51" y="126"/>
                    <a:pt x="26" y="204"/>
                    <a:pt x="0" y="332"/>
                  </a:cubicBezTo>
                  <a:cubicBezTo>
                    <a:pt x="67" y="383"/>
                    <a:pt x="134" y="422"/>
                    <a:pt x="215" y="422"/>
                  </a:cubicBezTo>
                  <a:cubicBezTo>
                    <a:pt x="259" y="422"/>
                    <a:pt x="307" y="411"/>
                    <a:pt x="360" y="384"/>
                  </a:cubicBezTo>
                  <a:cubicBezTo>
                    <a:pt x="489" y="332"/>
                    <a:pt x="669" y="178"/>
                    <a:pt x="695" y="49"/>
                  </a:cubicBezTo>
                  <a:cubicBezTo>
                    <a:pt x="637" y="14"/>
                    <a:pt x="563" y="0"/>
                    <a:pt x="4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39"/>
            <p:cNvSpPr/>
            <p:nvPr/>
          </p:nvSpPr>
          <p:spPr>
            <a:xfrm>
              <a:off x="1881469" y="2291006"/>
              <a:ext cx="13338" cy="11511"/>
            </a:xfrm>
            <a:custGeom>
              <a:rect b="b" l="l" r="r" t="t"/>
              <a:pathLst>
                <a:path extrusionOk="0" h="334" w="387">
                  <a:moveTo>
                    <a:pt x="338" y="1"/>
                  </a:moveTo>
                  <a:cubicBezTo>
                    <a:pt x="256" y="1"/>
                    <a:pt x="141" y="43"/>
                    <a:pt x="78" y="85"/>
                  </a:cubicBezTo>
                  <a:cubicBezTo>
                    <a:pt x="1" y="162"/>
                    <a:pt x="1" y="213"/>
                    <a:pt x="1" y="316"/>
                  </a:cubicBezTo>
                  <a:cubicBezTo>
                    <a:pt x="33" y="327"/>
                    <a:pt x="60" y="333"/>
                    <a:pt x="89" y="333"/>
                  </a:cubicBezTo>
                  <a:cubicBezTo>
                    <a:pt x="130" y="333"/>
                    <a:pt x="172" y="321"/>
                    <a:pt x="233" y="291"/>
                  </a:cubicBezTo>
                  <a:cubicBezTo>
                    <a:pt x="310" y="239"/>
                    <a:pt x="387" y="110"/>
                    <a:pt x="387" y="7"/>
                  </a:cubicBezTo>
                  <a:cubicBezTo>
                    <a:pt x="373" y="3"/>
                    <a:pt x="356" y="1"/>
                    <a:pt x="3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39"/>
            <p:cNvSpPr/>
            <p:nvPr/>
          </p:nvSpPr>
          <p:spPr>
            <a:xfrm>
              <a:off x="1861066" y="2269948"/>
              <a:ext cx="9823" cy="16888"/>
            </a:xfrm>
            <a:custGeom>
              <a:rect b="b" l="l" r="r" t="t"/>
              <a:pathLst>
                <a:path extrusionOk="0" h="490" w="285">
                  <a:moveTo>
                    <a:pt x="207" y="1"/>
                  </a:moveTo>
                  <a:cubicBezTo>
                    <a:pt x="130" y="26"/>
                    <a:pt x="52" y="155"/>
                    <a:pt x="27" y="258"/>
                  </a:cubicBezTo>
                  <a:cubicBezTo>
                    <a:pt x="1" y="361"/>
                    <a:pt x="52" y="438"/>
                    <a:pt x="104" y="490"/>
                  </a:cubicBezTo>
                  <a:cubicBezTo>
                    <a:pt x="207" y="464"/>
                    <a:pt x="258" y="413"/>
                    <a:pt x="284" y="310"/>
                  </a:cubicBezTo>
                  <a:cubicBezTo>
                    <a:pt x="284" y="207"/>
                    <a:pt x="284" y="78"/>
                    <a:pt x="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39"/>
            <p:cNvSpPr/>
            <p:nvPr/>
          </p:nvSpPr>
          <p:spPr>
            <a:xfrm>
              <a:off x="1929375" y="2219388"/>
              <a:ext cx="23988" cy="46183"/>
            </a:xfrm>
            <a:custGeom>
              <a:rect b="b" l="l" r="r" t="t"/>
              <a:pathLst>
                <a:path extrusionOk="0" h="1340" w="696">
                  <a:moveTo>
                    <a:pt x="310" y="1"/>
                  </a:moveTo>
                  <a:cubicBezTo>
                    <a:pt x="129" y="129"/>
                    <a:pt x="1" y="515"/>
                    <a:pt x="1" y="799"/>
                  </a:cubicBezTo>
                  <a:cubicBezTo>
                    <a:pt x="27" y="1082"/>
                    <a:pt x="155" y="1210"/>
                    <a:pt x="361" y="1339"/>
                  </a:cubicBezTo>
                  <a:cubicBezTo>
                    <a:pt x="567" y="1185"/>
                    <a:pt x="696" y="1056"/>
                    <a:pt x="670" y="773"/>
                  </a:cubicBezTo>
                  <a:cubicBezTo>
                    <a:pt x="670" y="490"/>
                    <a:pt x="516" y="129"/>
                    <a:pt x="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39"/>
            <p:cNvSpPr/>
            <p:nvPr/>
          </p:nvSpPr>
          <p:spPr>
            <a:xfrm>
              <a:off x="1944471" y="2246340"/>
              <a:ext cx="26641" cy="21541"/>
            </a:xfrm>
            <a:custGeom>
              <a:rect b="b" l="l" r="r" t="t"/>
              <a:pathLst>
                <a:path extrusionOk="0" h="625" w="773">
                  <a:moveTo>
                    <a:pt x="648" y="0"/>
                  </a:moveTo>
                  <a:cubicBezTo>
                    <a:pt x="487" y="0"/>
                    <a:pt x="302" y="70"/>
                    <a:pt x="181" y="171"/>
                  </a:cubicBezTo>
                  <a:cubicBezTo>
                    <a:pt x="26" y="300"/>
                    <a:pt x="0" y="428"/>
                    <a:pt x="0" y="583"/>
                  </a:cubicBezTo>
                  <a:cubicBezTo>
                    <a:pt x="84" y="607"/>
                    <a:pt x="156" y="625"/>
                    <a:pt x="225" y="625"/>
                  </a:cubicBezTo>
                  <a:cubicBezTo>
                    <a:pt x="305" y="625"/>
                    <a:pt x="381" y="600"/>
                    <a:pt x="464" y="531"/>
                  </a:cubicBezTo>
                  <a:cubicBezTo>
                    <a:pt x="618" y="428"/>
                    <a:pt x="773" y="171"/>
                    <a:pt x="773" y="17"/>
                  </a:cubicBezTo>
                  <a:cubicBezTo>
                    <a:pt x="734" y="6"/>
                    <a:pt x="692" y="0"/>
                    <a:pt x="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39"/>
            <p:cNvSpPr/>
            <p:nvPr/>
          </p:nvSpPr>
          <p:spPr>
            <a:xfrm>
              <a:off x="2018088" y="2297244"/>
              <a:ext cx="30191" cy="18370"/>
            </a:xfrm>
            <a:custGeom>
              <a:rect b="b" l="l" r="r" t="t"/>
              <a:pathLst>
                <a:path extrusionOk="0" h="533" w="876">
                  <a:moveTo>
                    <a:pt x="586" y="0"/>
                  </a:moveTo>
                  <a:cubicBezTo>
                    <a:pt x="477" y="0"/>
                    <a:pt x="361" y="19"/>
                    <a:pt x="258" y="58"/>
                  </a:cubicBezTo>
                  <a:cubicBezTo>
                    <a:pt x="78" y="135"/>
                    <a:pt x="26" y="264"/>
                    <a:pt x="1" y="418"/>
                  </a:cubicBezTo>
                  <a:cubicBezTo>
                    <a:pt x="104" y="487"/>
                    <a:pt x="184" y="533"/>
                    <a:pt x="279" y="533"/>
                  </a:cubicBezTo>
                  <a:cubicBezTo>
                    <a:pt x="327" y="533"/>
                    <a:pt x="378" y="521"/>
                    <a:pt x="438" y="496"/>
                  </a:cubicBezTo>
                  <a:cubicBezTo>
                    <a:pt x="618" y="418"/>
                    <a:pt x="850" y="238"/>
                    <a:pt x="876" y="58"/>
                  </a:cubicBezTo>
                  <a:cubicBezTo>
                    <a:pt x="799" y="19"/>
                    <a:pt x="696" y="0"/>
                    <a:pt x="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39"/>
            <p:cNvSpPr/>
            <p:nvPr/>
          </p:nvSpPr>
          <p:spPr>
            <a:xfrm>
              <a:off x="1968424" y="2280770"/>
              <a:ext cx="18646" cy="14406"/>
            </a:xfrm>
            <a:custGeom>
              <a:rect b="b" l="l" r="r" t="t"/>
              <a:pathLst>
                <a:path extrusionOk="0" h="418" w="541">
                  <a:moveTo>
                    <a:pt x="424" y="1"/>
                  </a:moveTo>
                  <a:cubicBezTo>
                    <a:pt x="318" y="1"/>
                    <a:pt x="203" y="43"/>
                    <a:pt x="129" y="99"/>
                  </a:cubicBezTo>
                  <a:cubicBezTo>
                    <a:pt x="26" y="176"/>
                    <a:pt x="0" y="279"/>
                    <a:pt x="26" y="382"/>
                  </a:cubicBezTo>
                  <a:cubicBezTo>
                    <a:pt x="72" y="405"/>
                    <a:pt x="113" y="418"/>
                    <a:pt x="154" y="418"/>
                  </a:cubicBezTo>
                  <a:cubicBezTo>
                    <a:pt x="204" y="418"/>
                    <a:pt x="252" y="398"/>
                    <a:pt x="309" y="356"/>
                  </a:cubicBezTo>
                  <a:cubicBezTo>
                    <a:pt x="412" y="279"/>
                    <a:pt x="541" y="124"/>
                    <a:pt x="541" y="21"/>
                  </a:cubicBezTo>
                  <a:cubicBezTo>
                    <a:pt x="505" y="7"/>
                    <a:pt x="465" y="1"/>
                    <a:pt x="4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39"/>
            <p:cNvSpPr/>
            <p:nvPr/>
          </p:nvSpPr>
          <p:spPr>
            <a:xfrm>
              <a:off x="2003888" y="2282390"/>
              <a:ext cx="12476" cy="21299"/>
            </a:xfrm>
            <a:custGeom>
              <a:rect b="b" l="l" r="r" t="t"/>
              <a:pathLst>
                <a:path extrusionOk="0" h="618" w="362">
                  <a:moveTo>
                    <a:pt x="258" y="0"/>
                  </a:moveTo>
                  <a:cubicBezTo>
                    <a:pt x="155" y="26"/>
                    <a:pt x="52" y="206"/>
                    <a:pt x="27" y="335"/>
                  </a:cubicBezTo>
                  <a:cubicBezTo>
                    <a:pt x="1" y="463"/>
                    <a:pt x="52" y="541"/>
                    <a:pt x="130" y="618"/>
                  </a:cubicBezTo>
                  <a:cubicBezTo>
                    <a:pt x="232" y="566"/>
                    <a:pt x="310" y="515"/>
                    <a:pt x="335" y="386"/>
                  </a:cubicBezTo>
                  <a:cubicBezTo>
                    <a:pt x="361" y="257"/>
                    <a:pt x="335" y="77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39"/>
            <p:cNvSpPr/>
            <p:nvPr/>
          </p:nvSpPr>
          <p:spPr>
            <a:xfrm>
              <a:off x="1751089" y="2456437"/>
              <a:ext cx="34637" cy="19094"/>
            </a:xfrm>
            <a:custGeom>
              <a:rect b="b" l="l" r="r" t="t"/>
              <a:pathLst>
                <a:path extrusionOk="0" h="554" w="1005">
                  <a:moveTo>
                    <a:pt x="686" y="1"/>
                  </a:moveTo>
                  <a:cubicBezTo>
                    <a:pt x="642" y="1"/>
                    <a:pt x="594" y="7"/>
                    <a:pt x="541" y="21"/>
                  </a:cubicBezTo>
                  <a:cubicBezTo>
                    <a:pt x="309" y="72"/>
                    <a:pt x="52" y="252"/>
                    <a:pt x="0" y="432"/>
                  </a:cubicBezTo>
                  <a:cubicBezTo>
                    <a:pt x="97" y="513"/>
                    <a:pt x="254" y="553"/>
                    <a:pt x="408" y="553"/>
                  </a:cubicBezTo>
                  <a:cubicBezTo>
                    <a:pt x="501" y="553"/>
                    <a:pt x="592" y="539"/>
                    <a:pt x="670" y="510"/>
                  </a:cubicBezTo>
                  <a:cubicBezTo>
                    <a:pt x="875" y="458"/>
                    <a:pt x="953" y="329"/>
                    <a:pt x="1004" y="149"/>
                  </a:cubicBezTo>
                  <a:cubicBezTo>
                    <a:pt x="909" y="54"/>
                    <a:pt x="813" y="1"/>
                    <a:pt x="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39"/>
            <p:cNvSpPr/>
            <p:nvPr/>
          </p:nvSpPr>
          <p:spPr>
            <a:xfrm>
              <a:off x="1766150" y="2442754"/>
              <a:ext cx="20438" cy="17405"/>
            </a:xfrm>
            <a:custGeom>
              <a:rect b="b" l="l" r="r" t="t"/>
              <a:pathLst>
                <a:path extrusionOk="0" h="505" w="593">
                  <a:moveTo>
                    <a:pt x="82" y="1"/>
                  </a:moveTo>
                  <a:cubicBezTo>
                    <a:pt x="63" y="1"/>
                    <a:pt x="44" y="2"/>
                    <a:pt x="27" y="6"/>
                  </a:cubicBezTo>
                  <a:cubicBezTo>
                    <a:pt x="1" y="134"/>
                    <a:pt x="130" y="340"/>
                    <a:pt x="258" y="443"/>
                  </a:cubicBezTo>
                  <a:cubicBezTo>
                    <a:pt x="315" y="486"/>
                    <a:pt x="372" y="505"/>
                    <a:pt x="433" y="505"/>
                  </a:cubicBezTo>
                  <a:cubicBezTo>
                    <a:pt x="482" y="505"/>
                    <a:pt x="535" y="492"/>
                    <a:pt x="593" y="469"/>
                  </a:cubicBezTo>
                  <a:cubicBezTo>
                    <a:pt x="593" y="340"/>
                    <a:pt x="593" y="237"/>
                    <a:pt x="490" y="134"/>
                  </a:cubicBezTo>
                  <a:cubicBezTo>
                    <a:pt x="378" y="68"/>
                    <a:pt x="209" y="1"/>
                    <a:pt x="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39"/>
            <p:cNvSpPr/>
            <p:nvPr/>
          </p:nvSpPr>
          <p:spPr>
            <a:xfrm>
              <a:off x="1767046" y="2418974"/>
              <a:ext cx="18680" cy="21334"/>
            </a:xfrm>
            <a:custGeom>
              <a:rect b="b" l="l" r="r" t="t"/>
              <a:pathLst>
                <a:path extrusionOk="0" h="619" w="542">
                  <a:moveTo>
                    <a:pt x="52" y="1"/>
                  </a:moveTo>
                  <a:cubicBezTo>
                    <a:pt x="1" y="129"/>
                    <a:pt x="52" y="335"/>
                    <a:pt x="155" y="464"/>
                  </a:cubicBezTo>
                  <a:cubicBezTo>
                    <a:pt x="232" y="593"/>
                    <a:pt x="335" y="619"/>
                    <a:pt x="464" y="619"/>
                  </a:cubicBezTo>
                  <a:cubicBezTo>
                    <a:pt x="515" y="490"/>
                    <a:pt x="541" y="387"/>
                    <a:pt x="464" y="258"/>
                  </a:cubicBezTo>
                  <a:cubicBezTo>
                    <a:pt x="361" y="129"/>
                    <a:pt x="181" y="1"/>
                    <a:pt x="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39"/>
            <p:cNvSpPr/>
            <p:nvPr/>
          </p:nvSpPr>
          <p:spPr>
            <a:xfrm>
              <a:off x="1751985" y="2425867"/>
              <a:ext cx="13338" cy="11925"/>
            </a:xfrm>
            <a:custGeom>
              <a:rect b="b" l="l" r="r" t="t"/>
              <a:pathLst>
                <a:path extrusionOk="0" h="346" w="387">
                  <a:moveTo>
                    <a:pt x="48" y="0"/>
                  </a:moveTo>
                  <a:cubicBezTo>
                    <a:pt x="30" y="0"/>
                    <a:pt x="14" y="2"/>
                    <a:pt x="0" y="7"/>
                  </a:cubicBezTo>
                  <a:cubicBezTo>
                    <a:pt x="0" y="84"/>
                    <a:pt x="52" y="213"/>
                    <a:pt x="155" y="290"/>
                  </a:cubicBezTo>
                  <a:cubicBezTo>
                    <a:pt x="201" y="336"/>
                    <a:pt x="238" y="345"/>
                    <a:pt x="282" y="345"/>
                  </a:cubicBezTo>
                  <a:cubicBezTo>
                    <a:pt x="312" y="345"/>
                    <a:pt x="345" y="341"/>
                    <a:pt x="386" y="341"/>
                  </a:cubicBezTo>
                  <a:cubicBezTo>
                    <a:pt x="386" y="238"/>
                    <a:pt x="386" y="187"/>
                    <a:pt x="309" y="110"/>
                  </a:cubicBezTo>
                  <a:cubicBezTo>
                    <a:pt x="245" y="46"/>
                    <a:pt x="130" y="0"/>
                    <a:pt x="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39"/>
            <p:cNvSpPr/>
            <p:nvPr/>
          </p:nvSpPr>
          <p:spPr>
            <a:xfrm>
              <a:off x="1736889" y="2451818"/>
              <a:ext cx="17784" cy="8892"/>
            </a:xfrm>
            <a:custGeom>
              <a:rect b="b" l="l" r="r" t="t"/>
              <a:pathLst>
                <a:path extrusionOk="0" h="258" w="516">
                  <a:moveTo>
                    <a:pt x="309" y="0"/>
                  </a:moveTo>
                  <a:cubicBezTo>
                    <a:pt x="181" y="26"/>
                    <a:pt x="52" y="77"/>
                    <a:pt x="1" y="155"/>
                  </a:cubicBezTo>
                  <a:cubicBezTo>
                    <a:pt x="52" y="232"/>
                    <a:pt x="206" y="258"/>
                    <a:pt x="309" y="258"/>
                  </a:cubicBezTo>
                  <a:cubicBezTo>
                    <a:pt x="412" y="258"/>
                    <a:pt x="464" y="206"/>
                    <a:pt x="515" y="129"/>
                  </a:cubicBezTo>
                  <a:cubicBezTo>
                    <a:pt x="438" y="52"/>
                    <a:pt x="412" y="0"/>
                    <a:pt x="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2" name="Google Shape;14082;p39"/>
            <p:cNvSpPr/>
            <p:nvPr/>
          </p:nvSpPr>
          <p:spPr>
            <a:xfrm>
              <a:off x="1755535" y="2838409"/>
              <a:ext cx="35499" cy="19438"/>
            </a:xfrm>
            <a:custGeom>
              <a:rect b="b" l="l" r="r" t="t"/>
              <a:pathLst>
                <a:path extrusionOk="0" h="564" w="1030">
                  <a:moveTo>
                    <a:pt x="695" y="0"/>
                  </a:moveTo>
                  <a:cubicBezTo>
                    <a:pt x="648" y="0"/>
                    <a:pt x="597" y="10"/>
                    <a:pt x="541" y="31"/>
                  </a:cubicBezTo>
                  <a:cubicBezTo>
                    <a:pt x="335" y="82"/>
                    <a:pt x="77" y="263"/>
                    <a:pt x="0" y="443"/>
                  </a:cubicBezTo>
                  <a:cubicBezTo>
                    <a:pt x="97" y="523"/>
                    <a:pt x="253" y="563"/>
                    <a:pt x="408" y="563"/>
                  </a:cubicBezTo>
                  <a:cubicBezTo>
                    <a:pt x="500" y="563"/>
                    <a:pt x="592" y="549"/>
                    <a:pt x="669" y="520"/>
                  </a:cubicBezTo>
                  <a:cubicBezTo>
                    <a:pt x="901" y="468"/>
                    <a:pt x="952" y="340"/>
                    <a:pt x="1030" y="160"/>
                  </a:cubicBezTo>
                  <a:cubicBezTo>
                    <a:pt x="918" y="66"/>
                    <a:pt x="819" y="0"/>
                    <a:pt x="6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3" name="Google Shape;14083;p39"/>
            <p:cNvSpPr/>
            <p:nvPr/>
          </p:nvSpPr>
          <p:spPr>
            <a:xfrm>
              <a:off x="1771492" y="2825037"/>
              <a:ext cx="20438" cy="17405"/>
            </a:xfrm>
            <a:custGeom>
              <a:rect b="b" l="l" r="r" t="t"/>
              <a:pathLst>
                <a:path extrusionOk="0" h="505" w="593">
                  <a:moveTo>
                    <a:pt x="73" y="0"/>
                  </a:moveTo>
                  <a:cubicBezTo>
                    <a:pt x="47" y="0"/>
                    <a:pt x="22" y="3"/>
                    <a:pt x="0" y="7"/>
                  </a:cubicBezTo>
                  <a:cubicBezTo>
                    <a:pt x="0" y="136"/>
                    <a:pt x="103" y="342"/>
                    <a:pt x="232" y="419"/>
                  </a:cubicBezTo>
                  <a:cubicBezTo>
                    <a:pt x="307" y="479"/>
                    <a:pt x="365" y="504"/>
                    <a:pt x="426" y="504"/>
                  </a:cubicBezTo>
                  <a:cubicBezTo>
                    <a:pt x="469" y="504"/>
                    <a:pt x="513" y="492"/>
                    <a:pt x="567" y="470"/>
                  </a:cubicBezTo>
                  <a:cubicBezTo>
                    <a:pt x="592" y="342"/>
                    <a:pt x="592" y="239"/>
                    <a:pt x="464" y="136"/>
                  </a:cubicBezTo>
                  <a:cubicBezTo>
                    <a:pt x="357" y="50"/>
                    <a:pt x="197" y="0"/>
                    <a:pt x="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39"/>
            <p:cNvSpPr/>
            <p:nvPr/>
          </p:nvSpPr>
          <p:spPr>
            <a:xfrm>
              <a:off x="1771492" y="2801325"/>
              <a:ext cx="18646" cy="20438"/>
            </a:xfrm>
            <a:custGeom>
              <a:rect b="b" l="l" r="r" t="t"/>
              <a:pathLst>
                <a:path extrusionOk="0" h="593" w="541">
                  <a:moveTo>
                    <a:pt x="52" y="0"/>
                  </a:moveTo>
                  <a:cubicBezTo>
                    <a:pt x="0" y="129"/>
                    <a:pt x="78" y="335"/>
                    <a:pt x="155" y="463"/>
                  </a:cubicBezTo>
                  <a:cubicBezTo>
                    <a:pt x="258" y="592"/>
                    <a:pt x="361" y="592"/>
                    <a:pt x="489" y="592"/>
                  </a:cubicBezTo>
                  <a:cubicBezTo>
                    <a:pt x="541" y="489"/>
                    <a:pt x="541" y="386"/>
                    <a:pt x="464" y="257"/>
                  </a:cubicBezTo>
                  <a:cubicBezTo>
                    <a:pt x="361" y="129"/>
                    <a:pt x="180" y="0"/>
                    <a:pt x="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39"/>
            <p:cNvSpPr/>
            <p:nvPr/>
          </p:nvSpPr>
          <p:spPr>
            <a:xfrm>
              <a:off x="1817606" y="2663811"/>
              <a:ext cx="13338" cy="12166"/>
            </a:xfrm>
            <a:custGeom>
              <a:rect b="b" l="l" r="r" t="t"/>
              <a:pathLst>
                <a:path extrusionOk="0" h="353" w="387">
                  <a:moveTo>
                    <a:pt x="1" y="1"/>
                  </a:moveTo>
                  <a:cubicBezTo>
                    <a:pt x="1" y="104"/>
                    <a:pt x="78" y="232"/>
                    <a:pt x="155" y="309"/>
                  </a:cubicBezTo>
                  <a:cubicBezTo>
                    <a:pt x="200" y="340"/>
                    <a:pt x="246" y="352"/>
                    <a:pt x="291" y="352"/>
                  </a:cubicBezTo>
                  <a:cubicBezTo>
                    <a:pt x="323" y="352"/>
                    <a:pt x="355" y="346"/>
                    <a:pt x="387" y="335"/>
                  </a:cubicBezTo>
                  <a:cubicBezTo>
                    <a:pt x="387" y="258"/>
                    <a:pt x="387" y="181"/>
                    <a:pt x="310" y="129"/>
                  </a:cubicBezTo>
                  <a:cubicBezTo>
                    <a:pt x="232" y="52"/>
                    <a:pt x="104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39"/>
            <p:cNvSpPr/>
            <p:nvPr/>
          </p:nvSpPr>
          <p:spPr>
            <a:xfrm>
              <a:off x="1806094" y="2740116"/>
              <a:ext cx="16888" cy="8892"/>
            </a:xfrm>
            <a:custGeom>
              <a:rect b="b" l="l" r="r" t="t"/>
              <a:pathLst>
                <a:path extrusionOk="0" h="258" w="490">
                  <a:moveTo>
                    <a:pt x="283" y="0"/>
                  </a:moveTo>
                  <a:cubicBezTo>
                    <a:pt x="180" y="0"/>
                    <a:pt x="52" y="52"/>
                    <a:pt x="0" y="129"/>
                  </a:cubicBezTo>
                  <a:cubicBezTo>
                    <a:pt x="52" y="206"/>
                    <a:pt x="206" y="258"/>
                    <a:pt x="309" y="258"/>
                  </a:cubicBezTo>
                  <a:cubicBezTo>
                    <a:pt x="412" y="232"/>
                    <a:pt x="463" y="180"/>
                    <a:pt x="489" y="129"/>
                  </a:cubicBezTo>
                  <a:cubicBezTo>
                    <a:pt x="438" y="52"/>
                    <a:pt x="412" y="0"/>
                    <a:pt x="2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39"/>
            <p:cNvSpPr/>
            <p:nvPr/>
          </p:nvSpPr>
          <p:spPr>
            <a:xfrm>
              <a:off x="2127203" y="2763173"/>
              <a:ext cx="31087" cy="40841"/>
            </a:xfrm>
            <a:custGeom>
              <a:rect b="b" l="l" r="r" t="t"/>
              <a:pathLst>
                <a:path extrusionOk="0" h="1185" w="902">
                  <a:moveTo>
                    <a:pt x="798" y="0"/>
                  </a:moveTo>
                  <a:lnTo>
                    <a:pt x="798" y="0"/>
                  </a:lnTo>
                  <a:cubicBezTo>
                    <a:pt x="567" y="26"/>
                    <a:pt x="258" y="309"/>
                    <a:pt x="129" y="541"/>
                  </a:cubicBezTo>
                  <a:cubicBezTo>
                    <a:pt x="1" y="798"/>
                    <a:pt x="52" y="953"/>
                    <a:pt x="155" y="1184"/>
                  </a:cubicBezTo>
                  <a:cubicBezTo>
                    <a:pt x="387" y="1159"/>
                    <a:pt x="567" y="1107"/>
                    <a:pt x="721" y="850"/>
                  </a:cubicBezTo>
                  <a:cubicBezTo>
                    <a:pt x="850" y="618"/>
                    <a:pt x="901" y="232"/>
                    <a:pt x="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39"/>
            <p:cNvSpPr/>
            <p:nvPr/>
          </p:nvSpPr>
          <p:spPr>
            <a:xfrm>
              <a:off x="2134303" y="2796707"/>
              <a:ext cx="32845" cy="16336"/>
            </a:xfrm>
            <a:custGeom>
              <a:rect b="b" l="l" r="r" t="t"/>
              <a:pathLst>
                <a:path extrusionOk="0" h="474" w="953">
                  <a:moveTo>
                    <a:pt x="444" y="0"/>
                  </a:moveTo>
                  <a:cubicBezTo>
                    <a:pt x="416" y="0"/>
                    <a:pt x="388" y="2"/>
                    <a:pt x="361" y="5"/>
                  </a:cubicBezTo>
                  <a:cubicBezTo>
                    <a:pt x="155" y="31"/>
                    <a:pt x="78" y="134"/>
                    <a:pt x="0" y="289"/>
                  </a:cubicBezTo>
                  <a:cubicBezTo>
                    <a:pt x="112" y="401"/>
                    <a:pt x="186" y="474"/>
                    <a:pt x="338" y="474"/>
                  </a:cubicBezTo>
                  <a:cubicBezTo>
                    <a:pt x="361" y="474"/>
                    <a:pt x="386" y="472"/>
                    <a:pt x="412" y="469"/>
                  </a:cubicBezTo>
                  <a:cubicBezTo>
                    <a:pt x="618" y="443"/>
                    <a:pt x="850" y="314"/>
                    <a:pt x="953" y="160"/>
                  </a:cubicBezTo>
                  <a:cubicBezTo>
                    <a:pt x="841" y="70"/>
                    <a:pt x="632" y="0"/>
                    <a:pt x="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39"/>
            <p:cNvSpPr/>
            <p:nvPr/>
          </p:nvSpPr>
          <p:spPr>
            <a:xfrm>
              <a:off x="2154706" y="2814456"/>
              <a:ext cx="32845" cy="16371"/>
            </a:xfrm>
            <a:custGeom>
              <a:rect b="b" l="l" r="r" t="t"/>
              <a:pathLst>
                <a:path extrusionOk="0" h="475" w="953">
                  <a:moveTo>
                    <a:pt x="346" y="0"/>
                  </a:moveTo>
                  <a:cubicBezTo>
                    <a:pt x="205" y="0"/>
                    <a:pt x="112" y="73"/>
                    <a:pt x="0" y="185"/>
                  </a:cubicBezTo>
                  <a:cubicBezTo>
                    <a:pt x="78" y="340"/>
                    <a:pt x="155" y="443"/>
                    <a:pt x="361" y="468"/>
                  </a:cubicBezTo>
                  <a:cubicBezTo>
                    <a:pt x="391" y="473"/>
                    <a:pt x="424" y="475"/>
                    <a:pt x="458" y="475"/>
                  </a:cubicBezTo>
                  <a:cubicBezTo>
                    <a:pt x="631" y="475"/>
                    <a:pt x="845" y="421"/>
                    <a:pt x="953" y="314"/>
                  </a:cubicBezTo>
                  <a:cubicBezTo>
                    <a:pt x="876" y="160"/>
                    <a:pt x="618" y="31"/>
                    <a:pt x="412" y="5"/>
                  </a:cubicBezTo>
                  <a:cubicBezTo>
                    <a:pt x="389" y="2"/>
                    <a:pt x="367" y="0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39"/>
            <p:cNvSpPr/>
            <p:nvPr/>
          </p:nvSpPr>
          <p:spPr>
            <a:xfrm>
              <a:off x="2173317" y="2799533"/>
              <a:ext cx="22230" cy="11580"/>
            </a:xfrm>
            <a:custGeom>
              <a:rect b="b" l="l" r="r" t="t"/>
              <a:pathLst>
                <a:path extrusionOk="0" h="336" w="645">
                  <a:moveTo>
                    <a:pt x="258" y="1"/>
                  </a:moveTo>
                  <a:cubicBezTo>
                    <a:pt x="130" y="26"/>
                    <a:pt x="78" y="78"/>
                    <a:pt x="1" y="181"/>
                  </a:cubicBezTo>
                  <a:cubicBezTo>
                    <a:pt x="78" y="284"/>
                    <a:pt x="155" y="335"/>
                    <a:pt x="284" y="335"/>
                  </a:cubicBezTo>
                  <a:cubicBezTo>
                    <a:pt x="413" y="309"/>
                    <a:pt x="593" y="232"/>
                    <a:pt x="644" y="129"/>
                  </a:cubicBezTo>
                  <a:cubicBezTo>
                    <a:pt x="567" y="52"/>
                    <a:pt x="387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39"/>
            <p:cNvSpPr/>
            <p:nvPr/>
          </p:nvSpPr>
          <p:spPr>
            <a:xfrm>
              <a:off x="2164460" y="2763173"/>
              <a:ext cx="16888" cy="16888"/>
            </a:xfrm>
            <a:custGeom>
              <a:rect b="b" l="l" r="r" t="t"/>
              <a:pathLst>
                <a:path extrusionOk="0" h="490" w="490">
                  <a:moveTo>
                    <a:pt x="464" y="0"/>
                  </a:moveTo>
                  <a:cubicBezTo>
                    <a:pt x="335" y="0"/>
                    <a:pt x="181" y="78"/>
                    <a:pt x="103" y="181"/>
                  </a:cubicBezTo>
                  <a:cubicBezTo>
                    <a:pt x="1" y="283"/>
                    <a:pt x="1" y="361"/>
                    <a:pt x="26" y="489"/>
                  </a:cubicBezTo>
                  <a:cubicBezTo>
                    <a:pt x="155" y="489"/>
                    <a:pt x="232" y="489"/>
                    <a:pt x="335" y="386"/>
                  </a:cubicBezTo>
                  <a:cubicBezTo>
                    <a:pt x="412" y="283"/>
                    <a:pt x="490" y="103"/>
                    <a:pt x="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39"/>
            <p:cNvSpPr/>
            <p:nvPr/>
          </p:nvSpPr>
          <p:spPr>
            <a:xfrm>
              <a:off x="2112108" y="2518335"/>
              <a:ext cx="36430" cy="17784"/>
            </a:xfrm>
            <a:custGeom>
              <a:rect b="b" l="l" r="r" t="t"/>
              <a:pathLst>
                <a:path extrusionOk="0" h="516" w="1057">
                  <a:moveTo>
                    <a:pt x="439" y="1"/>
                  </a:moveTo>
                  <a:cubicBezTo>
                    <a:pt x="207" y="1"/>
                    <a:pt x="130" y="103"/>
                    <a:pt x="1" y="258"/>
                  </a:cubicBezTo>
                  <a:cubicBezTo>
                    <a:pt x="130" y="412"/>
                    <a:pt x="207" y="515"/>
                    <a:pt x="439" y="515"/>
                  </a:cubicBezTo>
                  <a:cubicBezTo>
                    <a:pt x="644" y="515"/>
                    <a:pt x="953" y="412"/>
                    <a:pt x="1056" y="258"/>
                  </a:cubicBezTo>
                  <a:cubicBezTo>
                    <a:pt x="953" y="103"/>
                    <a:pt x="670" y="1"/>
                    <a:pt x="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39"/>
            <p:cNvSpPr/>
            <p:nvPr/>
          </p:nvSpPr>
          <p:spPr>
            <a:xfrm>
              <a:off x="2108558" y="2528985"/>
              <a:ext cx="18680" cy="21334"/>
            </a:xfrm>
            <a:custGeom>
              <a:rect b="b" l="l" r="r" t="t"/>
              <a:pathLst>
                <a:path extrusionOk="0" h="619" w="542">
                  <a:moveTo>
                    <a:pt x="78" y="0"/>
                  </a:moveTo>
                  <a:cubicBezTo>
                    <a:pt x="27" y="129"/>
                    <a:pt x="1" y="232"/>
                    <a:pt x="104" y="361"/>
                  </a:cubicBezTo>
                  <a:cubicBezTo>
                    <a:pt x="181" y="489"/>
                    <a:pt x="361" y="618"/>
                    <a:pt x="490" y="618"/>
                  </a:cubicBezTo>
                  <a:cubicBezTo>
                    <a:pt x="542" y="489"/>
                    <a:pt x="490" y="283"/>
                    <a:pt x="387" y="155"/>
                  </a:cubicBezTo>
                  <a:cubicBezTo>
                    <a:pt x="310" y="26"/>
                    <a:pt x="207" y="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39"/>
            <p:cNvSpPr/>
            <p:nvPr/>
          </p:nvSpPr>
          <p:spPr>
            <a:xfrm>
              <a:off x="2114796" y="2499793"/>
              <a:ext cx="23988" cy="14579"/>
            </a:xfrm>
            <a:custGeom>
              <a:rect b="b" l="l" r="r" t="t"/>
              <a:pathLst>
                <a:path extrusionOk="0" h="423" w="696">
                  <a:moveTo>
                    <a:pt x="485" y="1"/>
                  </a:moveTo>
                  <a:cubicBezTo>
                    <a:pt x="391" y="1"/>
                    <a:pt x="291" y="21"/>
                    <a:pt x="206" y="49"/>
                  </a:cubicBezTo>
                  <a:cubicBezTo>
                    <a:pt x="52" y="127"/>
                    <a:pt x="26" y="204"/>
                    <a:pt x="0" y="333"/>
                  </a:cubicBezTo>
                  <a:cubicBezTo>
                    <a:pt x="84" y="383"/>
                    <a:pt x="146" y="422"/>
                    <a:pt x="222" y="422"/>
                  </a:cubicBezTo>
                  <a:cubicBezTo>
                    <a:pt x="262" y="422"/>
                    <a:pt x="307" y="411"/>
                    <a:pt x="361" y="384"/>
                  </a:cubicBezTo>
                  <a:cubicBezTo>
                    <a:pt x="489" y="333"/>
                    <a:pt x="669" y="178"/>
                    <a:pt x="695" y="49"/>
                  </a:cubicBezTo>
                  <a:cubicBezTo>
                    <a:pt x="637" y="15"/>
                    <a:pt x="563" y="1"/>
                    <a:pt x="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39"/>
            <p:cNvSpPr/>
            <p:nvPr/>
          </p:nvSpPr>
          <p:spPr>
            <a:xfrm>
              <a:off x="2131649" y="2539600"/>
              <a:ext cx="23988" cy="14475"/>
            </a:xfrm>
            <a:custGeom>
              <a:rect b="b" l="l" r="r" t="t"/>
              <a:pathLst>
                <a:path extrusionOk="0" h="420" w="696">
                  <a:moveTo>
                    <a:pt x="220" y="0"/>
                  </a:moveTo>
                  <a:cubicBezTo>
                    <a:pt x="145" y="0"/>
                    <a:pt x="83" y="29"/>
                    <a:pt x="0" y="78"/>
                  </a:cubicBezTo>
                  <a:cubicBezTo>
                    <a:pt x="52" y="207"/>
                    <a:pt x="77" y="310"/>
                    <a:pt x="232" y="362"/>
                  </a:cubicBezTo>
                  <a:cubicBezTo>
                    <a:pt x="296" y="400"/>
                    <a:pt x="386" y="419"/>
                    <a:pt x="473" y="419"/>
                  </a:cubicBezTo>
                  <a:cubicBezTo>
                    <a:pt x="560" y="419"/>
                    <a:pt x="644" y="400"/>
                    <a:pt x="695" y="362"/>
                  </a:cubicBezTo>
                  <a:cubicBezTo>
                    <a:pt x="669" y="233"/>
                    <a:pt x="515" y="104"/>
                    <a:pt x="361" y="27"/>
                  </a:cubicBezTo>
                  <a:cubicBezTo>
                    <a:pt x="306" y="9"/>
                    <a:pt x="261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39"/>
            <p:cNvSpPr/>
            <p:nvPr/>
          </p:nvSpPr>
          <p:spPr>
            <a:xfrm>
              <a:off x="2107696" y="2561072"/>
              <a:ext cx="20438" cy="18646"/>
            </a:xfrm>
            <a:custGeom>
              <a:rect b="b" l="l" r="r" t="t"/>
              <a:pathLst>
                <a:path extrusionOk="0" h="541" w="593">
                  <a:moveTo>
                    <a:pt x="172" y="1"/>
                  </a:moveTo>
                  <a:cubicBezTo>
                    <a:pt x="127" y="1"/>
                    <a:pt x="79" y="11"/>
                    <a:pt x="26" y="22"/>
                  </a:cubicBezTo>
                  <a:cubicBezTo>
                    <a:pt x="0" y="150"/>
                    <a:pt x="0" y="253"/>
                    <a:pt x="129" y="356"/>
                  </a:cubicBezTo>
                  <a:cubicBezTo>
                    <a:pt x="221" y="448"/>
                    <a:pt x="395" y="540"/>
                    <a:pt x="523" y="540"/>
                  </a:cubicBezTo>
                  <a:cubicBezTo>
                    <a:pt x="538" y="540"/>
                    <a:pt x="553" y="539"/>
                    <a:pt x="567" y="536"/>
                  </a:cubicBezTo>
                  <a:cubicBezTo>
                    <a:pt x="592" y="382"/>
                    <a:pt x="489" y="202"/>
                    <a:pt x="361" y="99"/>
                  </a:cubicBezTo>
                  <a:cubicBezTo>
                    <a:pt x="300" y="23"/>
                    <a:pt x="239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39"/>
            <p:cNvSpPr/>
            <p:nvPr/>
          </p:nvSpPr>
          <p:spPr>
            <a:xfrm>
              <a:off x="2070440" y="2571549"/>
              <a:ext cx="36395" cy="17922"/>
            </a:xfrm>
            <a:custGeom>
              <a:rect b="b" l="l" r="r" t="t"/>
              <a:pathLst>
                <a:path extrusionOk="0" h="520" w="1056">
                  <a:moveTo>
                    <a:pt x="438" y="1"/>
                  </a:moveTo>
                  <a:cubicBezTo>
                    <a:pt x="206" y="1"/>
                    <a:pt x="103" y="104"/>
                    <a:pt x="0" y="258"/>
                  </a:cubicBezTo>
                  <a:cubicBezTo>
                    <a:pt x="103" y="413"/>
                    <a:pt x="206" y="516"/>
                    <a:pt x="412" y="516"/>
                  </a:cubicBezTo>
                  <a:cubicBezTo>
                    <a:pt x="436" y="518"/>
                    <a:pt x="460" y="520"/>
                    <a:pt x="485" y="520"/>
                  </a:cubicBezTo>
                  <a:cubicBezTo>
                    <a:pt x="700" y="520"/>
                    <a:pt x="940" y="422"/>
                    <a:pt x="1056" y="284"/>
                  </a:cubicBezTo>
                  <a:cubicBezTo>
                    <a:pt x="953" y="130"/>
                    <a:pt x="644" y="1"/>
                    <a:pt x="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39"/>
            <p:cNvSpPr/>
            <p:nvPr/>
          </p:nvSpPr>
          <p:spPr>
            <a:xfrm>
              <a:off x="2063340" y="2588402"/>
              <a:ext cx="18646" cy="20438"/>
            </a:xfrm>
            <a:custGeom>
              <a:rect b="b" l="l" r="r" t="t"/>
              <a:pathLst>
                <a:path extrusionOk="0" h="593" w="541">
                  <a:moveTo>
                    <a:pt x="78" y="1"/>
                  </a:moveTo>
                  <a:cubicBezTo>
                    <a:pt x="26" y="130"/>
                    <a:pt x="0" y="207"/>
                    <a:pt x="78" y="335"/>
                  </a:cubicBezTo>
                  <a:cubicBezTo>
                    <a:pt x="181" y="464"/>
                    <a:pt x="361" y="593"/>
                    <a:pt x="489" y="593"/>
                  </a:cubicBezTo>
                  <a:cubicBezTo>
                    <a:pt x="541" y="490"/>
                    <a:pt x="489" y="258"/>
                    <a:pt x="386" y="130"/>
                  </a:cubicBezTo>
                  <a:cubicBezTo>
                    <a:pt x="309" y="1"/>
                    <a:pt x="206" y="1"/>
                    <a:pt x="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39"/>
            <p:cNvSpPr/>
            <p:nvPr/>
          </p:nvSpPr>
          <p:spPr>
            <a:xfrm>
              <a:off x="2073093" y="2553041"/>
              <a:ext cx="23092" cy="14854"/>
            </a:xfrm>
            <a:custGeom>
              <a:rect b="b" l="l" r="r" t="t"/>
              <a:pathLst>
                <a:path extrusionOk="0" h="431" w="670">
                  <a:moveTo>
                    <a:pt x="473" y="0"/>
                  </a:moveTo>
                  <a:cubicBezTo>
                    <a:pt x="379" y="0"/>
                    <a:pt x="277" y="21"/>
                    <a:pt x="206" y="49"/>
                  </a:cubicBezTo>
                  <a:cubicBezTo>
                    <a:pt x="52" y="126"/>
                    <a:pt x="26" y="229"/>
                    <a:pt x="0" y="358"/>
                  </a:cubicBezTo>
                  <a:cubicBezTo>
                    <a:pt x="73" y="394"/>
                    <a:pt x="146" y="430"/>
                    <a:pt x="228" y="430"/>
                  </a:cubicBezTo>
                  <a:cubicBezTo>
                    <a:pt x="262" y="430"/>
                    <a:pt x="297" y="424"/>
                    <a:pt x="335" y="409"/>
                  </a:cubicBezTo>
                  <a:cubicBezTo>
                    <a:pt x="489" y="332"/>
                    <a:pt x="644" y="177"/>
                    <a:pt x="670" y="49"/>
                  </a:cubicBezTo>
                  <a:cubicBezTo>
                    <a:pt x="623" y="14"/>
                    <a:pt x="550" y="0"/>
                    <a:pt x="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39"/>
            <p:cNvSpPr/>
            <p:nvPr/>
          </p:nvSpPr>
          <p:spPr>
            <a:xfrm>
              <a:off x="2110350" y="2478253"/>
              <a:ext cx="20438" cy="17577"/>
            </a:xfrm>
            <a:custGeom>
              <a:rect b="b" l="l" r="r" t="t"/>
              <a:pathLst>
                <a:path extrusionOk="0" h="510" w="593">
                  <a:moveTo>
                    <a:pt x="538" y="0"/>
                  </a:moveTo>
                  <a:cubicBezTo>
                    <a:pt x="411" y="0"/>
                    <a:pt x="241" y="70"/>
                    <a:pt x="129" y="160"/>
                  </a:cubicBezTo>
                  <a:cubicBezTo>
                    <a:pt x="0" y="237"/>
                    <a:pt x="0" y="340"/>
                    <a:pt x="26" y="494"/>
                  </a:cubicBezTo>
                  <a:cubicBezTo>
                    <a:pt x="73" y="504"/>
                    <a:pt x="117" y="510"/>
                    <a:pt x="158" y="510"/>
                  </a:cubicBezTo>
                  <a:cubicBezTo>
                    <a:pt x="230" y="510"/>
                    <a:pt x="296" y="492"/>
                    <a:pt x="361" y="443"/>
                  </a:cubicBezTo>
                  <a:cubicBezTo>
                    <a:pt x="490" y="340"/>
                    <a:pt x="592" y="134"/>
                    <a:pt x="592" y="5"/>
                  </a:cubicBezTo>
                  <a:cubicBezTo>
                    <a:pt x="576" y="2"/>
                    <a:pt x="557" y="0"/>
                    <a:pt x="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39"/>
            <p:cNvSpPr/>
            <p:nvPr/>
          </p:nvSpPr>
          <p:spPr>
            <a:xfrm>
              <a:off x="2065994" y="2614526"/>
              <a:ext cx="19542" cy="18404"/>
            </a:xfrm>
            <a:custGeom>
              <a:rect b="b" l="l" r="r" t="t"/>
              <a:pathLst>
                <a:path extrusionOk="0" h="534" w="567">
                  <a:moveTo>
                    <a:pt x="147" y="1"/>
                  </a:moveTo>
                  <a:cubicBezTo>
                    <a:pt x="109" y="1"/>
                    <a:pt x="69" y="6"/>
                    <a:pt x="26" y="15"/>
                  </a:cubicBezTo>
                  <a:cubicBezTo>
                    <a:pt x="1" y="144"/>
                    <a:pt x="1" y="247"/>
                    <a:pt x="104" y="350"/>
                  </a:cubicBezTo>
                  <a:cubicBezTo>
                    <a:pt x="219" y="442"/>
                    <a:pt x="375" y="534"/>
                    <a:pt x="517" y="534"/>
                  </a:cubicBezTo>
                  <a:cubicBezTo>
                    <a:pt x="534" y="534"/>
                    <a:pt x="550" y="533"/>
                    <a:pt x="567" y="530"/>
                  </a:cubicBezTo>
                  <a:cubicBezTo>
                    <a:pt x="567" y="401"/>
                    <a:pt x="464" y="195"/>
                    <a:pt x="361" y="92"/>
                  </a:cubicBezTo>
                  <a:cubicBezTo>
                    <a:pt x="292" y="24"/>
                    <a:pt x="224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39"/>
            <p:cNvSpPr/>
            <p:nvPr/>
          </p:nvSpPr>
          <p:spPr>
            <a:xfrm>
              <a:off x="2196409" y="2526331"/>
              <a:ext cx="36395" cy="17749"/>
            </a:xfrm>
            <a:custGeom>
              <a:rect b="b" l="l" r="r" t="t"/>
              <a:pathLst>
                <a:path extrusionOk="0" h="515" w="1056">
                  <a:moveTo>
                    <a:pt x="438" y="0"/>
                  </a:moveTo>
                  <a:cubicBezTo>
                    <a:pt x="206" y="0"/>
                    <a:pt x="103" y="103"/>
                    <a:pt x="0" y="258"/>
                  </a:cubicBezTo>
                  <a:cubicBezTo>
                    <a:pt x="103" y="412"/>
                    <a:pt x="180" y="515"/>
                    <a:pt x="412" y="515"/>
                  </a:cubicBezTo>
                  <a:cubicBezTo>
                    <a:pt x="644" y="515"/>
                    <a:pt x="927" y="438"/>
                    <a:pt x="1055" y="283"/>
                  </a:cubicBezTo>
                  <a:cubicBezTo>
                    <a:pt x="952" y="129"/>
                    <a:pt x="644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39"/>
            <p:cNvSpPr/>
            <p:nvPr/>
          </p:nvSpPr>
          <p:spPr>
            <a:xfrm>
              <a:off x="2189309" y="2543184"/>
              <a:ext cx="18646" cy="20438"/>
            </a:xfrm>
            <a:custGeom>
              <a:rect b="b" l="l" r="r" t="t"/>
              <a:pathLst>
                <a:path extrusionOk="0" h="593" w="541">
                  <a:moveTo>
                    <a:pt x="52" y="0"/>
                  </a:moveTo>
                  <a:cubicBezTo>
                    <a:pt x="26" y="129"/>
                    <a:pt x="0" y="206"/>
                    <a:pt x="77" y="335"/>
                  </a:cubicBezTo>
                  <a:cubicBezTo>
                    <a:pt x="180" y="463"/>
                    <a:pt x="361" y="592"/>
                    <a:pt x="489" y="592"/>
                  </a:cubicBezTo>
                  <a:cubicBezTo>
                    <a:pt x="541" y="489"/>
                    <a:pt x="464" y="258"/>
                    <a:pt x="386" y="129"/>
                  </a:cubicBezTo>
                  <a:cubicBezTo>
                    <a:pt x="309" y="0"/>
                    <a:pt x="206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39"/>
            <p:cNvSpPr/>
            <p:nvPr/>
          </p:nvSpPr>
          <p:spPr>
            <a:xfrm>
              <a:off x="2199062" y="2507789"/>
              <a:ext cx="23092" cy="14613"/>
            </a:xfrm>
            <a:custGeom>
              <a:rect b="b" l="l" r="r" t="t"/>
              <a:pathLst>
                <a:path extrusionOk="0" h="424" w="670">
                  <a:moveTo>
                    <a:pt x="470" y="0"/>
                  </a:moveTo>
                  <a:cubicBezTo>
                    <a:pt x="373" y="0"/>
                    <a:pt x="265" y="21"/>
                    <a:pt x="181" y="49"/>
                  </a:cubicBezTo>
                  <a:cubicBezTo>
                    <a:pt x="52" y="126"/>
                    <a:pt x="26" y="229"/>
                    <a:pt x="0" y="358"/>
                  </a:cubicBezTo>
                  <a:cubicBezTo>
                    <a:pt x="65" y="391"/>
                    <a:pt x="131" y="423"/>
                    <a:pt x="202" y="423"/>
                  </a:cubicBezTo>
                  <a:cubicBezTo>
                    <a:pt x="244" y="423"/>
                    <a:pt x="288" y="412"/>
                    <a:pt x="335" y="384"/>
                  </a:cubicBezTo>
                  <a:cubicBezTo>
                    <a:pt x="489" y="332"/>
                    <a:pt x="644" y="178"/>
                    <a:pt x="670" y="49"/>
                  </a:cubicBezTo>
                  <a:cubicBezTo>
                    <a:pt x="623" y="14"/>
                    <a:pt x="550" y="0"/>
                    <a:pt x="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39"/>
            <p:cNvSpPr/>
            <p:nvPr/>
          </p:nvSpPr>
          <p:spPr>
            <a:xfrm>
              <a:off x="2191963" y="2569309"/>
              <a:ext cx="19542" cy="18404"/>
            </a:xfrm>
            <a:custGeom>
              <a:rect b="b" l="l" r="r" t="t"/>
              <a:pathLst>
                <a:path extrusionOk="0" h="534" w="567">
                  <a:moveTo>
                    <a:pt x="134" y="0"/>
                  </a:moveTo>
                  <a:cubicBezTo>
                    <a:pt x="95" y="0"/>
                    <a:pt x="52" y="6"/>
                    <a:pt x="0" y="14"/>
                  </a:cubicBezTo>
                  <a:cubicBezTo>
                    <a:pt x="0" y="143"/>
                    <a:pt x="0" y="246"/>
                    <a:pt x="103" y="349"/>
                  </a:cubicBezTo>
                  <a:cubicBezTo>
                    <a:pt x="195" y="441"/>
                    <a:pt x="370" y="533"/>
                    <a:pt x="498" y="533"/>
                  </a:cubicBezTo>
                  <a:cubicBezTo>
                    <a:pt x="513" y="533"/>
                    <a:pt x="527" y="532"/>
                    <a:pt x="541" y="529"/>
                  </a:cubicBezTo>
                  <a:cubicBezTo>
                    <a:pt x="567" y="400"/>
                    <a:pt x="464" y="195"/>
                    <a:pt x="361" y="92"/>
                  </a:cubicBezTo>
                  <a:cubicBezTo>
                    <a:pt x="275" y="23"/>
                    <a:pt x="212" y="0"/>
                    <a:pt x="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39"/>
            <p:cNvSpPr/>
            <p:nvPr/>
          </p:nvSpPr>
          <p:spPr>
            <a:xfrm>
              <a:off x="2172455" y="3164997"/>
              <a:ext cx="36395" cy="17784"/>
            </a:xfrm>
            <a:custGeom>
              <a:rect b="b" l="l" r="r" t="t"/>
              <a:pathLst>
                <a:path extrusionOk="0" h="516" w="1056">
                  <a:moveTo>
                    <a:pt x="438" y="1"/>
                  </a:moveTo>
                  <a:cubicBezTo>
                    <a:pt x="206" y="1"/>
                    <a:pt x="103" y="104"/>
                    <a:pt x="0" y="258"/>
                  </a:cubicBezTo>
                  <a:cubicBezTo>
                    <a:pt x="103" y="413"/>
                    <a:pt x="206" y="516"/>
                    <a:pt x="412" y="516"/>
                  </a:cubicBezTo>
                  <a:cubicBezTo>
                    <a:pt x="644" y="516"/>
                    <a:pt x="927" y="438"/>
                    <a:pt x="1055" y="284"/>
                  </a:cubicBezTo>
                  <a:cubicBezTo>
                    <a:pt x="953" y="130"/>
                    <a:pt x="644" y="1"/>
                    <a:pt x="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39"/>
            <p:cNvSpPr/>
            <p:nvPr/>
          </p:nvSpPr>
          <p:spPr>
            <a:xfrm>
              <a:off x="2165356" y="3181850"/>
              <a:ext cx="18646" cy="20438"/>
            </a:xfrm>
            <a:custGeom>
              <a:rect b="b" l="l" r="r" t="t"/>
              <a:pathLst>
                <a:path extrusionOk="0" h="593" w="541">
                  <a:moveTo>
                    <a:pt x="77" y="1"/>
                  </a:moveTo>
                  <a:cubicBezTo>
                    <a:pt x="26" y="104"/>
                    <a:pt x="0" y="207"/>
                    <a:pt x="77" y="336"/>
                  </a:cubicBezTo>
                  <a:cubicBezTo>
                    <a:pt x="180" y="464"/>
                    <a:pt x="361" y="593"/>
                    <a:pt x="489" y="593"/>
                  </a:cubicBezTo>
                  <a:cubicBezTo>
                    <a:pt x="541" y="490"/>
                    <a:pt x="489" y="258"/>
                    <a:pt x="386" y="130"/>
                  </a:cubicBezTo>
                  <a:cubicBezTo>
                    <a:pt x="309" y="1"/>
                    <a:pt x="206" y="1"/>
                    <a:pt x="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39"/>
            <p:cNvSpPr/>
            <p:nvPr/>
          </p:nvSpPr>
          <p:spPr>
            <a:xfrm>
              <a:off x="2175109" y="3146489"/>
              <a:ext cx="23092" cy="14579"/>
            </a:xfrm>
            <a:custGeom>
              <a:rect b="b" l="l" r="r" t="t"/>
              <a:pathLst>
                <a:path extrusionOk="0" h="423" w="670">
                  <a:moveTo>
                    <a:pt x="470" y="0"/>
                  </a:moveTo>
                  <a:cubicBezTo>
                    <a:pt x="373" y="0"/>
                    <a:pt x="265" y="21"/>
                    <a:pt x="181" y="49"/>
                  </a:cubicBezTo>
                  <a:cubicBezTo>
                    <a:pt x="52" y="126"/>
                    <a:pt x="26" y="229"/>
                    <a:pt x="0" y="358"/>
                  </a:cubicBezTo>
                  <a:cubicBezTo>
                    <a:pt x="66" y="390"/>
                    <a:pt x="131" y="423"/>
                    <a:pt x="202" y="423"/>
                  </a:cubicBezTo>
                  <a:cubicBezTo>
                    <a:pt x="244" y="423"/>
                    <a:pt x="288" y="412"/>
                    <a:pt x="335" y="383"/>
                  </a:cubicBezTo>
                  <a:cubicBezTo>
                    <a:pt x="489" y="332"/>
                    <a:pt x="644" y="178"/>
                    <a:pt x="670" y="49"/>
                  </a:cubicBezTo>
                  <a:cubicBezTo>
                    <a:pt x="623" y="14"/>
                    <a:pt x="550" y="0"/>
                    <a:pt x="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39"/>
            <p:cNvSpPr/>
            <p:nvPr/>
          </p:nvSpPr>
          <p:spPr>
            <a:xfrm>
              <a:off x="2143160" y="3072597"/>
              <a:ext cx="20438" cy="17853"/>
            </a:xfrm>
            <a:custGeom>
              <a:rect b="b" l="l" r="r" t="t"/>
              <a:pathLst>
                <a:path extrusionOk="0" h="518" w="593">
                  <a:moveTo>
                    <a:pt x="513" y="0"/>
                  </a:moveTo>
                  <a:cubicBezTo>
                    <a:pt x="386" y="0"/>
                    <a:pt x="216" y="70"/>
                    <a:pt x="104" y="160"/>
                  </a:cubicBezTo>
                  <a:cubicBezTo>
                    <a:pt x="1" y="262"/>
                    <a:pt x="1" y="340"/>
                    <a:pt x="1" y="494"/>
                  </a:cubicBezTo>
                  <a:cubicBezTo>
                    <a:pt x="58" y="506"/>
                    <a:pt x="111" y="517"/>
                    <a:pt x="163" y="517"/>
                  </a:cubicBezTo>
                  <a:cubicBezTo>
                    <a:pt x="227" y="517"/>
                    <a:pt x="290" y="500"/>
                    <a:pt x="361" y="443"/>
                  </a:cubicBezTo>
                  <a:cubicBezTo>
                    <a:pt x="464" y="340"/>
                    <a:pt x="593" y="134"/>
                    <a:pt x="567" y="5"/>
                  </a:cubicBezTo>
                  <a:cubicBezTo>
                    <a:pt x="550" y="2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39"/>
            <p:cNvSpPr/>
            <p:nvPr/>
          </p:nvSpPr>
          <p:spPr>
            <a:xfrm>
              <a:off x="2168010" y="3207974"/>
              <a:ext cx="19542" cy="18404"/>
            </a:xfrm>
            <a:custGeom>
              <a:rect b="b" l="l" r="r" t="t"/>
              <a:pathLst>
                <a:path extrusionOk="0" h="534" w="567">
                  <a:moveTo>
                    <a:pt x="134" y="1"/>
                  </a:moveTo>
                  <a:cubicBezTo>
                    <a:pt x="95" y="1"/>
                    <a:pt x="52" y="7"/>
                    <a:pt x="0" y="15"/>
                  </a:cubicBezTo>
                  <a:cubicBezTo>
                    <a:pt x="0" y="144"/>
                    <a:pt x="0" y="247"/>
                    <a:pt x="103" y="350"/>
                  </a:cubicBezTo>
                  <a:cubicBezTo>
                    <a:pt x="196" y="442"/>
                    <a:pt x="370" y="534"/>
                    <a:pt x="498" y="534"/>
                  </a:cubicBezTo>
                  <a:cubicBezTo>
                    <a:pt x="513" y="534"/>
                    <a:pt x="527" y="533"/>
                    <a:pt x="541" y="530"/>
                  </a:cubicBezTo>
                  <a:cubicBezTo>
                    <a:pt x="567" y="401"/>
                    <a:pt x="464" y="195"/>
                    <a:pt x="361" y="92"/>
                  </a:cubicBezTo>
                  <a:cubicBezTo>
                    <a:pt x="275" y="24"/>
                    <a:pt x="212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39"/>
            <p:cNvSpPr/>
            <p:nvPr/>
          </p:nvSpPr>
          <p:spPr>
            <a:xfrm>
              <a:off x="2019880" y="3008734"/>
              <a:ext cx="28399" cy="26090"/>
            </a:xfrm>
            <a:custGeom>
              <a:rect b="b" l="l" r="r" t="t"/>
              <a:pathLst>
                <a:path extrusionOk="0" h="757" w="824">
                  <a:moveTo>
                    <a:pt x="739" y="1"/>
                  </a:moveTo>
                  <a:cubicBezTo>
                    <a:pt x="561" y="1"/>
                    <a:pt x="319" y="98"/>
                    <a:pt x="180" y="237"/>
                  </a:cubicBezTo>
                  <a:cubicBezTo>
                    <a:pt x="0" y="391"/>
                    <a:pt x="0" y="545"/>
                    <a:pt x="26" y="726"/>
                  </a:cubicBezTo>
                  <a:cubicBezTo>
                    <a:pt x="101" y="744"/>
                    <a:pt x="166" y="756"/>
                    <a:pt x="226" y="756"/>
                  </a:cubicBezTo>
                  <a:cubicBezTo>
                    <a:pt x="329" y="756"/>
                    <a:pt x="417" y="721"/>
                    <a:pt x="515" y="623"/>
                  </a:cubicBezTo>
                  <a:cubicBezTo>
                    <a:pt x="695" y="468"/>
                    <a:pt x="824" y="185"/>
                    <a:pt x="798" y="5"/>
                  </a:cubicBezTo>
                  <a:cubicBezTo>
                    <a:pt x="779" y="2"/>
                    <a:pt x="760" y="1"/>
                    <a:pt x="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39"/>
            <p:cNvSpPr/>
            <p:nvPr/>
          </p:nvSpPr>
          <p:spPr>
            <a:xfrm>
              <a:off x="2004784" y="3180885"/>
              <a:ext cx="23092" cy="14785"/>
            </a:xfrm>
            <a:custGeom>
              <a:rect b="b" l="l" r="r" t="t"/>
              <a:pathLst>
                <a:path extrusionOk="0" h="429" w="670">
                  <a:moveTo>
                    <a:pt x="496" y="1"/>
                  </a:moveTo>
                  <a:cubicBezTo>
                    <a:pt x="391" y="1"/>
                    <a:pt x="276" y="23"/>
                    <a:pt x="181" y="55"/>
                  </a:cubicBezTo>
                  <a:cubicBezTo>
                    <a:pt x="52" y="132"/>
                    <a:pt x="26" y="235"/>
                    <a:pt x="1" y="364"/>
                  </a:cubicBezTo>
                  <a:cubicBezTo>
                    <a:pt x="82" y="396"/>
                    <a:pt x="143" y="429"/>
                    <a:pt x="216" y="429"/>
                  </a:cubicBezTo>
                  <a:cubicBezTo>
                    <a:pt x="258" y="429"/>
                    <a:pt x="304" y="418"/>
                    <a:pt x="361" y="389"/>
                  </a:cubicBezTo>
                  <a:cubicBezTo>
                    <a:pt x="490" y="312"/>
                    <a:pt x="644" y="158"/>
                    <a:pt x="670" y="29"/>
                  </a:cubicBezTo>
                  <a:cubicBezTo>
                    <a:pt x="621" y="9"/>
                    <a:pt x="560" y="1"/>
                    <a:pt x="4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39"/>
            <p:cNvSpPr/>
            <p:nvPr/>
          </p:nvSpPr>
          <p:spPr>
            <a:xfrm>
              <a:off x="2008334" y="2997360"/>
              <a:ext cx="15992" cy="23988"/>
            </a:xfrm>
            <a:custGeom>
              <a:rect b="b" l="l" r="r" t="t"/>
              <a:pathLst>
                <a:path extrusionOk="0" h="696" w="464">
                  <a:moveTo>
                    <a:pt x="387" y="0"/>
                  </a:moveTo>
                  <a:cubicBezTo>
                    <a:pt x="258" y="26"/>
                    <a:pt x="103" y="206"/>
                    <a:pt x="52" y="335"/>
                  </a:cubicBezTo>
                  <a:cubicBezTo>
                    <a:pt x="1" y="489"/>
                    <a:pt x="52" y="567"/>
                    <a:pt x="129" y="695"/>
                  </a:cubicBezTo>
                  <a:cubicBezTo>
                    <a:pt x="258" y="670"/>
                    <a:pt x="335" y="618"/>
                    <a:pt x="387" y="464"/>
                  </a:cubicBezTo>
                  <a:cubicBezTo>
                    <a:pt x="464" y="335"/>
                    <a:pt x="464" y="103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39"/>
            <p:cNvSpPr/>
            <p:nvPr/>
          </p:nvSpPr>
          <p:spPr>
            <a:xfrm>
              <a:off x="2100596" y="2886487"/>
              <a:ext cx="15992" cy="23953"/>
            </a:xfrm>
            <a:custGeom>
              <a:rect b="b" l="l" r="r" t="t"/>
              <a:pathLst>
                <a:path extrusionOk="0" h="695" w="464">
                  <a:moveTo>
                    <a:pt x="412" y="0"/>
                  </a:moveTo>
                  <a:cubicBezTo>
                    <a:pt x="258" y="26"/>
                    <a:pt x="129" y="180"/>
                    <a:pt x="78" y="335"/>
                  </a:cubicBezTo>
                  <a:cubicBezTo>
                    <a:pt x="0" y="489"/>
                    <a:pt x="52" y="566"/>
                    <a:pt x="129" y="695"/>
                  </a:cubicBezTo>
                  <a:cubicBezTo>
                    <a:pt x="258" y="643"/>
                    <a:pt x="361" y="618"/>
                    <a:pt x="412" y="463"/>
                  </a:cubicBezTo>
                  <a:cubicBezTo>
                    <a:pt x="464" y="335"/>
                    <a:pt x="464" y="103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39"/>
            <p:cNvSpPr/>
            <p:nvPr/>
          </p:nvSpPr>
          <p:spPr>
            <a:xfrm>
              <a:off x="2023430" y="3149040"/>
              <a:ext cx="25745" cy="12442"/>
            </a:xfrm>
            <a:custGeom>
              <a:rect b="b" l="l" r="r" t="t"/>
              <a:pathLst>
                <a:path extrusionOk="0" h="361" w="747">
                  <a:moveTo>
                    <a:pt x="283" y="1"/>
                  </a:moveTo>
                  <a:cubicBezTo>
                    <a:pt x="129" y="1"/>
                    <a:pt x="77" y="78"/>
                    <a:pt x="0" y="181"/>
                  </a:cubicBezTo>
                  <a:cubicBezTo>
                    <a:pt x="77" y="309"/>
                    <a:pt x="129" y="361"/>
                    <a:pt x="283" y="361"/>
                  </a:cubicBezTo>
                  <a:cubicBezTo>
                    <a:pt x="463" y="361"/>
                    <a:pt x="669" y="284"/>
                    <a:pt x="747" y="181"/>
                  </a:cubicBezTo>
                  <a:cubicBezTo>
                    <a:pt x="669" y="78"/>
                    <a:pt x="463" y="1"/>
                    <a:pt x="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39"/>
            <p:cNvSpPr/>
            <p:nvPr/>
          </p:nvSpPr>
          <p:spPr>
            <a:xfrm>
              <a:off x="1926721" y="2483595"/>
              <a:ext cx="36395" cy="17922"/>
            </a:xfrm>
            <a:custGeom>
              <a:rect b="b" l="l" r="r" t="t"/>
              <a:pathLst>
                <a:path extrusionOk="0" h="520" w="1056">
                  <a:moveTo>
                    <a:pt x="370" y="1"/>
                  </a:moveTo>
                  <a:cubicBezTo>
                    <a:pt x="185" y="1"/>
                    <a:pt x="93" y="98"/>
                    <a:pt x="1" y="236"/>
                  </a:cubicBezTo>
                  <a:cubicBezTo>
                    <a:pt x="104" y="391"/>
                    <a:pt x="206" y="519"/>
                    <a:pt x="412" y="519"/>
                  </a:cubicBezTo>
                  <a:cubicBezTo>
                    <a:pt x="644" y="519"/>
                    <a:pt x="953" y="417"/>
                    <a:pt x="1056" y="262"/>
                  </a:cubicBezTo>
                  <a:cubicBezTo>
                    <a:pt x="953" y="108"/>
                    <a:pt x="644" y="5"/>
                    <a:pt x="438" y="5"/>
                  </a:cubicBezTo>
                  <a:cubicBezTo>
                    <a:pt x="414" y="2"/>
                    <a:pt x="392" y="1"/>
                    <a:pt x="3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39"/>
            <p:cNvSpPr/>
            <p:nvPr/>
          </p:nvSpPr>
          <p:spPr>
            <a:xfrm>
              <a:off x="1919622" y="2499724"/>
              <a:ext cx="18680" cy="21299"/>
            </a:xfrm>
            <a:custGeom>
              <a:rect b="b" l="l" r="r" t="t"/>
              <a:pathLst>
                <a:path extrusionOk="0" h="618" w="542">
                  <a:moveTo>
                    <a:pt x="78" y="0"/>
                  </a:moveTo>
                  <a:cubicBezTo>
                    <a:pt x="26" y="129"/>
                    <a:pt x="1" y="232"/>
                    <a:pt x="104" y="360"/>
                  </a:cubicBezTo>
                  <a:cubicBezTo>
                    <a:pt x="181" y="489"/>
                    <a:pt x="361" y="618"/>
                    <a:pt x="490" y="618"/>
                  </a:cubicBezTo>
                  <a:cubicBezTo>
                    <a:pt x="541" y="489"/>
                    <a:pt x="490" y="283"/>
                    <a:pt x="387" y="154"/>
                  </a:cubicBezTo>
                  <a:cubicBezTo>
                    <a:pt x="310" y="26"/>
                    <a:pt x="207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39"/>
            <p:cNvSpPr/>
            <p:nvPr/>
          </p:nvSpPr>
          <p:spPr>
            <a:xfrm>
              <a:off x="1929375" y="2464777"/>
              <a:ext cx="23092" cy="14613"/>
            </a:xfrm>
            <a:custGeom>
              <a:rect b="b" l="l" r="r" t="t"/>
              <a:pathLst>
                <a:path extrusionOk="0" h="424" w="670">
                  <a:moveTo>
                    <a:pt x="474" y="0"/>
                  </a:moveTo>
                  <a:cubicBezTo>
                    <a:pt x="380" y="0"/>
                    <a:pt x="278" y="19"/>
                    <a:pt x="207" y="62"/>
                  </a:cubicBezTo>
                  <a:cubicBezTo>
                    <a:pt x="52" y="113"/>
                    <a:pt x="27" y="216"/>
                    <a:pt x="1" y="345"/>
                  </a:cubicBezTo>
                  <a:cubicBezTo>
                    <a:pt x="67" y="395"/>
                    <a:pt x="134" y="423"/>
                    <a:pt x="214" y="423"/>
                  </a:cubicBezTo>
                  <a:cubicBezTo>
                    <a:pt x="258" y="423"/>
                    <a:pt x="306" y="415"/>
                    <a:pt x="361" y="396"/>
                  </a:cubicBezTo>
                  <a:cubicBezTo>
                    <a:pt x="490" y="319"/>
                    <a:pt x="644" y="190"/>
                    <a:pt x="670" y="36"/>
                  </a:cubicBezTo>
                  <a:cubicBezTo>
                    <a:pt x="624" y="13"/>
                    <a:pt x="551" y="0"/>
                    <a:pt x="4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39"/>
            <p:cNvSpPr/>
            <p:nvPr/>
          </p:nvSpPr>
          <p:spPr>
            <a:xfrm>
              <a:off x="1927617" y="2434793"/>
              <a:ext cx="20438" cy="17853"/>
            </a:xfrm>
            <a:custGeom>
              <a:rect b="b" l="l" r="r" t="t"/>
              <a:pathLst>
                <a:path extrusionOk="0" h="518" w="593">
                  <a:moveTo>
                    <a:pt x="538" y="0"/>
                  </a:moveTo>
                  <a:cubicBezTo>
                    <a:pt x="411" y="0"/>
                    <a:pt x="241" y="70"/>
                    <a:pt x="129" y="160"/>
                  </a:cubicBezTo>
                  <a:cubicBezTo>
                    <a:pt x="26" y="262"/>
                    <a:pt x="0" y="365"/>
                    <a:pt x="26" y="494"/>
                  </a:cubicBezTo>
                  <a:cubicBezTo>
                    <a:pt x="84" y="506"/>
                    <a:pt x="136" y="517"/>
                    <a:pt x="186" y="517"/>
                  </a:cubicBezTo>
                  <a:cubicBezTo>
                    <a:pt x="247" y="517"/>
                    <a:pt x="304" y="500"/>
                    <a:pt x="361" y="443"/>
                  </a:cubicBezTo>
                  <a:cubicBezTo>
                    <a:pt x="489" y="340"/>
                    <a:pt x="592" y="160"/>
                    <a:pt x="592" y="5"/>
                  </a:cubicBezTo>
                  <a:cubicBezTo>
                    <a:pt x="575" y="2"/>
                    <a:pt x="557" y="0"/>
                    <a:pt x="5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39"/>
            <p:cNvSpPr/>
            <p:nvPr/>
          </p:nvSpPr>
          <p:spPr>
            <a:xfrm>
              <a:off x="1922275" y="2525814"/>
              <a:ext cx="19576" cy="18439"/>
            </a:xfrm>
            <a:custGeom>
              <a:rect b="b" l="l" r="r" t="t"/>
              <a:pathLst>
                <a:path extrusionOk="0" h="535" w="568">
                  <a:moveTo>
                    <a:pt x="148" y="1"/>
                  </a:moveTo>
                  <a:cubicBezTo>
                    <a:pt x="110" y="1"/>
                    <a:pt x="70" y="7"/>
                    <a:pt x="27" y="15"/>
                  </a:cubicBezTo>
                  <a:cubicBezTo>
                    <a:pt x="1" y="170"/>
                    <a:pt x="1" y="247"/>
                    <a:pt x="104" y="375"/>
                  </a:cubicBezTo>
                  <a:cubicBezTo>
                    <a:pt x="216" y="465"/>
                    <a:pt x="386" y="535"/>
                    <a:pt x="513" y="535"/>
                  </a:cubicBezTo>
                  <a:cubicBezTo>
                    <a:pt x="532" y="535"/>
                    <a:pt x="550" y="533"/>
                    <a:pt x="567" y="530"/>
                  </a:cubicBezTo>
                  <a:cubicBezTo>
                    <a:pt x="567" y="401"/>
                    <a:pt x="490" y="221"/>
                    <a:pt x="361" y="92"/>
                  </a:cubicBezTo>
                  <a:cubicBezTo>
                    <a:pt x="293" y="24"/>
                    <a:pt x="224" y="1"/>
                    <a:pt x="1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39"/>
            <p:cNvSpPr/>
            <p:nvPr/>
          </p:nvSpPr>
          <p:spPr>
            <a:xfrm>
              <a:off x="1952467" y="2694864"/>
              <a:ext cx="36395" cy="17784"/>
            </a:xfrm>
            <a:custGeom>
              <a:rect b="b" l="l" r="r" t="t"/>
              <a:pathLst>
                <a:path extrusionOk="0" h="516" w="1056">
                  <a:moveTo>
                    <a:pt x="438" y="0"/>
                  </a:moveTo>
                  <a:cubicBezTo>
                    <a:pt x="206" y="0"/>
                    <a:pt x="103" y="103"/>
                    <a:pt x="0" y="258"/>
                  </a:cubicBezTo>
                  <a:cubicBezTo>
                    <a:pt x="103" y="412"/>
                    <a:pt x="206" y="515"/>
                    <a:pt x="412" y="515"/>
                  </a:cubicBezTo>
                  <a:cubicBezTo>
                    <a:pt x="643" y="515"/>
                    <a:pt x="952" y="438"/>
                    <a:pt x="1055" y="284"/>
                  </a:cubicBezTo>
                  <a:cubicBezTo>
                    <a:pt x="952" y="103"/>
                    <a:pt x="643" y="0"/>
                    <a:pt x="4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39"/>
            <p:cNvSpPr/>
            <p:nvPr/>
          </p:nvSpPr>
          <p:spPr>
            <a:xfrm>
              <a:off x="1945367" y="2710821"/>
              <a:ext cx="18646" cy="21334"/>
            </a:xfrm>
            <a:custGeom>
              <a:rect b="b" l="l" r="r" t="t"/>
              <a:pathLst>
                <a:path extrusionOk="0" h="619" w="541">
                  <a:moveTo>
                    <a:pt x="77" y="1"/>
                  </a:moveTo>
                  <a:cubicBezTo>
                    <a:pt x="26" y="129"/>
                    <a:pt x="0" y="232"/>
                    <a:pt x="77" y="361"/>
                  </a:cubicBezTo>
                  <a:cubicBezTo>
                    <a:pt x="180" y="490"/>
                    <a:pt x="360" y="619"/>
                    <a:pt x="489" y="619"/>
                  </a:cubicBezTo>
                  <a:cubicBezTo>
                    <a:pt x="541" y="490"/>
                    <a:pt x="489" y="284"/>
                    <a:pt x="386" y="155"/>
                  </a:cubicBezTo>
                  <a:cubicBezTo>
                    <a:pt x="309" y="27"/>
                    <a:pt x="206" y="1"/>
                    <a:pt x="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39"/>
            <p:cNvSpPr/>
            <p:nvPr/>
          </p:nvSpPr>
          <p:spPr>
            <a:xfrm>
              <a:off x="1955120" y="2676322"/>
              <a:ext cx="23092" cy="14613"/>
            </a:xfrm>
            <a:custGeom>
              <a:rect b="b" l="l" r="r" t="t"/>
              <a:pathLst>
                <a:path extrusionOk="0" h="424" w="670">
                  <a:moveTo>
                    <a:pt x="473" y="1"/>
                  </a:moveTo>
                  <a:cubicBezTo>
                    <a:pt x="378" y="1"/>
                    <a:pt x="277" y="21"/>
                    <a:pt x="206" y="49"/>
                  </a:cubicBezTo>
                  <a:cubicBezTo>
                    <a:pt x="52" y="127"/>
                    <a:pt x="26" y="204"/>
                    <a:pt x="0" y="358"/>
                  </a:cubicBezTo>
                  <a:cubicBezTo>
                    <a:pt x="65" y="391"/>
                    <a:pt x="130" y="423"/>
                    <a:pt x="209" y="423"/>
                  </a:cubicBezTo>
                  <a:cubicBezTo>
                    <a:pt x="254" y="423"/>
                    <a:pt x="304" y="412"/>
                    <a:pt x="361" y="384"/>
                  </a:cubicBezTo>
                  <a:cubicBezTo>
                    <a:pt x="489" y="333"/>
                    <a:pt x="644" y="178"/>
                    <a:pt x="669" y="49"/>
                  </a:cubicBezTo>
                  <a:cubicBezTo>
                    <a:pt x="623" y="15"/>
                    <a:pt x="550" y="1"/>
                    <a:pt x="4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39"/>
            <p:cNvSpPr/>
            <p:nvPr/>
          </p:nvSpPr>
          <p:spPr>
            <a:xfrm>
              <a:off x="1953328" y="2646406"/>
              <a:ext cx="20438" cy="17715"/>
            </a:xfrm>
            <a:custGeom>
              <a:rect b="b" l="l" r="r" t="t"/>
              <a:pathLst>
                <a:path extrusionOk="0" h="514" w="593">
                  <a:moveTo>
                    <a:pt x="499" y="0"/>
                  </a:moveTo>
                  <a:cubicBezTo>
                    <a:pt x="377" y="0"/>
                    <a:pt x="230" y="65"/>
                    <a:pt x="129" y="145"/>
                  </a:cubicBezTo>
                  <a:cubicBezTo>
                    <a:pt x="26" y="248"/>
                    <a:pt x="1" y="351"/>
                    <a:pt x="26" y="480"/>
                  </a:cubicBezTo>
                  <a:cubicBezTo>
                    <a:pt x="80" y="501"/>
                    <a:pt x="129" y="514"/>
                    <a:pt x="175" y="514"/>
                  </a:cubicBezTo>
                  <a:cubicBezTo>
                    <a:pt x="240" y="514"/>
                    <a:pt x="301" y="489"/>
                    <a:pt x="361" y="428"/>
                  </a:cubicBezTo>
                  <a:cubicBezTo>
                    <a:pt x="490" y="325"/>
                    <a:pt x="593" y="145"/>
                    <a:pt x="593" y="17"/>
                  </a:cubicBezTo>
                  <a:cubicBezTo>
                    <a:pt x="565" y="5"/>
                    <a:pt x="533" y="0"/>
                    <a:pt x="4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39"/>
            <p:cNvSpPr/>
            <p:nvPr/>
          </p:nvSpPr>
          <p:spPr>
            <a:xfrm>
              <a:off x="1948021" y="2737841"/>
              <a:ext cx="19542" cy="18404"/>
            </a:xfrm>
            <a:custGeom>
              <a:rect b="b" l="l" r="r" t="t"/>
              <a:pathLst>
                <a:path extrusionOk="0" h="534" w="567">
                  <a:moveTo>
                    <a:pt x="147" y="0"/>
                  </a:moveTo>
                  <a:cubicBezTo>
                    <a:pt x="109" y="0"/>
                    <a:pt x="69" y="6"/>
                    <a:pt x="26" y="15"/>
                  </a:cubicBezTo>
                  <a:cubicBezTo>
                    <a:pt x="0" y="143"/>
                    <a:pt x="0" y="246"/>
                    <a:pt x="103" y="349"/>
                  </a:cubicBezTo>
                  <a:cubicBezTo>
                    <a:pt x="218" y="441"/>
                    <a:pt x="375" y="533"/>
                    <a:pt x="517" y="533"/>
                  </a:cubicBezTo>
                  <a:cubicBezTo>
                    <a:pt x="534" y="533"/>
                    <a:pt x="550" y="532"/>
                    <a:pt x="567" y="529"/>
                  </a:cubicBezTo>
                  <a:cubicBezTo>
                    <a:pt x="567" y="401"/>
                    <a:pt x="489" y="195"/>
                    <a:pt x="361" y="92"/>
                  </a:cubicBezTo>
                  <a:cubicBezTo>
                    <a:pt x="292" y="23"/>
                    <a:pt x="223" y="0"/>
                    <a:pt x="1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39"/>
            <p:cNvSpPr/>
            <p:nvPr/>
          </p:nvSpPr>
          <p:spPr>
            <a:xfrm>
              <a:off x="1789241" y="2573789"/>
              <a:ext cx="32845" cy="21093"/>
            </a:xfrm>
            <a:custGeom>
              <a:rect b="b" l="l" r="r" t="t"/>
              <a:pathLst>
                <a:path extrusionOk="0" h="612" w="953">
                  <a:moveTo>
                    <a:pt x="655" y="1"/>
                  </a:moveTo>
                  <a:cubicBezTo>
                    <a:pt x="598" y="1"/>
                    <a:pt x="535" y="12"/>
                    <a:pt x="463" y="39"/>
                  </a:cubicBezTo>
                  <a:cubicBezTo>
                    <a:pt x="257" y="142"/>
                    <a:pt x="52" y="373"/>
                    <a:pt x="0" y="554"/>
                  </a:cubicBezTo>
                  <a:cubicBezTo>
                    <a:pt x="72" y="595"/>
                    <a:pt x="165" y="611"/>
                    <a:pt x="263" y="611"/>
                  </a:cubicBezTo>
                  <a:cubicBezTo>
                    <a:pt x="411" y="611"/>
                    <a:pt x="571" y="574"/>
                    <a:pt x="695" y="528"/>
                  </a:cubicBezTo>
                  <a:cubicBezTo>
                    <a:pt x="901" y="425"/>
                    <a:pt x="927" y="270"/>
                    <a:pt x="952" y="90"/>
                  </a:cubicBezTo>
                  <a:cubicBezTo>
                    <a:pt x="852" y="40"/>
                    <a:pt x="762" y="1"/>
                    <a:pt x="6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39"/>
            <p:cNvSpPr/>
            <p:nvPr/>
          </p:nvSpPr>
          <p:spPr>
            <a:xfrm>
              <a:off x="1799856" y="2554661"/>
              <a:ext cx="23126" cy="15613"/>
            </a:xfrm>
            <a:custGeom>
              <a:rect b="b" l="l" r="r" t="t"/>
              <a:pathLst>
                <a:path extrusionOk="0" h="453" w="671">
                  <a:moveTo>
                    <a:pt x="161" y="1"/>
                  </a:moveTo>
                  <a:cubicBezTo>
                    <a:pt x="102" y="1"/>
                    <a:pt x="47" y="9"/>
                    <a:pt x="1" y="28"/>
                  </a:cubicBezTo>
                  <a:cubicBezTo>
                    <a:pt x="27" y="182"/>
                    <a:pt x="181" y="336"/>
                    <a:pt x="310" y="414"/>
                  </a:cubicBezTo>
                  <a:cubicBezTo>
                    <a:pt x="357" y="442"/>
                    <a:pt x="401" y="453"/>
                    <a:pt x="444" y="453"/>
                  </a:cubicBezTo>
                  <a:cubicBezTo>
                    <a:pt x="518" y="453"/>
                    <a:pt x="589" y="420"/>
                    <a:pt x="670" y="388"/>
                  </a:cubicBezTo>
                  <a:cubicBezTo>
                    <a:pt x="644" y="259"/>
                    <a:pt x="619" y="156"/>
                    <a:pt x="490" y="79"/>
                  </a:cubicBezTo>
                  <a:cubicBezTo>
                    <a:pt x="390" y="29"/>
                    <a:pt x="269" y="1"/>
                    <a:pt x="1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39"/>
            <p:cNvSpPr/>
            <p:nvPr/>
          </p:nvSpPr>
          <p:spPr>
            <a:xfrm>
              <a:off x="1809644" y="2591642"/>
              <a:ext cx="19542" cy="19990"/>
            </a:xfrm>
            <a:custGeom>
              <a:rect b="b" l="l" r="r" t="t"/>
              <a:pathLst>
                <a:path extrusionOk="0" h="580" w="567">
                  <a:moveTo>
                    <a:pt x="402" y="1"/>
                  </a:moveTo>
                  <a:cubicBezTo>
                    <a:pt x="313" y="1"/>
                    <a:pt x="239" y="34"/>
                    <a:pt x="180" y="113"/>
                  </a:cubicBezTo>
                  <a:cubicBezTo>
                    <a:pt x="77" y="241"/>
                    <a:pt x="0" y="447"/>
                    <a:pt x="52" y="576"/>
                  </a:cubicBezTo>
                  <a:cubicBezTo>
                    <a:pt x="63" y="578"/>
                    <a:pt x="74" y="579"/>
                    <a:pt x="86" y="579"/>
                  </a:cubicBezTo>
                  <a:cubicBezTo>
                    <a:pt x="211" y="579"/>
                    <a:pt x="369" y="462"/>
                    <a:pt x="463" y="344"/>
                  </a:cubicBezTo>
                  <a:cubicBezTo>
                    <a:pt x="566" y="216"/>
                    <a:pt x="541" y="139"/>
                    <a:pt x="489" y="10"/>
                  </a:cubicBezTo>
                  <a:cubicBezTo>
                    <a:pt x="459" y="4"/>
                    <a:pt x="430" y="1"/>
                    <a:pt x="4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39"/>
            <p:cNvSpPr/>
            <p:nvPr/>
          </p:nvSpPr>
          <p:spPr>
            <a:xfrm>
              <a:off x="1827359" y="2613251"/>
              <a:ext cx="16026" cy="23988"/>
            </a:xfrm>
            <a:custGeom>
              <a:rect b="b" l="l" r="r" t="t"/>
              <a:pathLst>
                <a:path extrusionOk="0" h="696" w="465">
                  <a:moveTo>
                    <a:pt x="361" y="1"/>
                  </a:moveTo>
                  <a:cubicBezTo>
                    <a:pt x="207" y="26"/>
                    <a:pt x="130" y="78"/>
                    <a:pt x="52" y="206"/>
                  </a:cubicBezTo>
                  <a:cubicBezTo>
                    <a:pt x="1" y="361"/>
                    <a:pt x="1" y="567"/>
                    <a:pt x="52" y="695"/>
                  </a:cubicBezTo>
                  <a:cubicBezTo>
                    <a:pt x="207" y="670"/>
                    <a:pt x="335" y="490"/>
                    <a:pt x="413" y="361"/>
                  </a:cubicBezTo>
                  <a:cubicBezTo>
                    <a:pt x="464" y="206"/>
                    <a:pt x="413" y="129"/>
                    <a:pt x="3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39"/>
            <p:cNvSpPr/>
            <p:nvPr/>
          </p:nvSpPr>
          <p:spPr>
            <a:xfrm>
              <a:off x="1784795" y="2534672"/>
              <a:ext cx="24884" cy="13683"/>
            </a:xfrm>
            <a:custGeom>
              <a:rect b="b" l="l" r="r" t="t"/>
              <a:pathLst>
                <a:path extrusionOk="0" h="397" w="722">
                  <a:moveTo>
                    <a:pt x="299" y="0"/>
                  </a:moveTo>
                  <a:cubicBezTo>
                    <a:pt x="183" y="0"/>
                    <a:pt x="66" y="18"/>
                    <a:pt x="0" y="67"/>
                  </a:cubicBezTo>
                  <a:cubicBezTo>
                    <a:pt x="52" y="196"/>
                    <a:pt x="232" y="324"/>
                    <a:pt x="386" y="376"/>
                  </a:cubicBezTo>
                  <a:cubicBezTo>
                    <a:pt x="421" y="390"/>
                    <a:pt x="454" y="396"/>
                    <a:pt x="485" y="396"/>
                  </a:cubicBezTo>
                  <a:cubicBezTo>
                    <a:pt x="570" y="396"/>
                    <a:pt x="646" y="348"/>
                    <a:pt x="721" y="273"/>
                  </a:cubicBezTo>
                  <a:cubicBezTo>
                    <a:pt x="670" y="170"/>
                    <a:pt x="618" y="67"/>
                    <a:pt x="489" y="16"/>
                  </a:cubicBezTo>
                  <a:cubicBezTo>
                    <a:pt x="433" y="6"/>
                    <a:pt x="366" y="0"/>
                    <a:pt x="2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39"/>
            <p:cNvSpPr/>
            <p:nvPr/>
          </p:nvSpPr>
          <p:spPr>
            <a:xfrm>
              <a:off x="2144056" y="2467948"/>
              <a:ext cx="23092" cy="14992"/>
            </a:xfrm>
            <a:custGeom>
              <a:rect b="b" l="l" r="r" t="t"/>
              <a:pathLst>
                <a:path extrusionOk="0" h="435" w="670">
                  <a:moveTo>
                    <a:pt x="490" y="0"/>
                  </a:moveTo>
                  <a:cubicBezTo>
                    <a:pt x="391" y="0"/>
                    <a:pt x="281" y="28"/>
                    <a:pt x="206" y="73"/>
                  </a:cubicBezTo>
                  <a:cubicBezTo>
                    <a:pt x="52" y="124"/>
                    <a:pt x="26" y="227"/>
                    <a:pt x="1" y="356"/>
                  </a:cubicBezTo>
                  <a:cubicBezTo>
                    <a:pt x="84" y="406"/>
                    <a:pt x="145" y="434"/>
                    <a:pt x="220" y="434"/>
                  </a:cubicBezTo>
                  <a:cubicBezTo>
                    <a:pt x="261" y="434"/>
                    <a:pt x="306" y="425"/>
                    <a:pt x="361" y="407"/>
                  </a:cubicBezTo>
                  <a:cubicBezTo>
                    <a:pt x="490" y="330"/>
                    <a:pt x="670" y="176"/>
                    <a:pt x="670" y="47"/>
                  </a:cubicBezTo>
                  <a:cubicBezTo>
                    <a:pt x="627" y="15"/>
                    <a:pt x="561" y="0"/>
                    <a:pt x="4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39"/>
            <p:cNvSpPr/>
            <p:nvPr/>
          </p:nvSpPr>
          <p:spPr>
            <a:xfrm>
              <a:off x="2108558" y="2609357"/>
              <a:ext cx="23988" cy="14613"/>
            </a:xfrm>
            <a:custGeom>
              <a:rect b="b" l="l" r="r" t="t"/>
              <a:pathLst>
                <a:path extrusionOk="0" h="424" w="696">
                  <a:moveTo>
                    <a:pt x="487" y="0"/>
                  </a:moveTo>
                  <a:cubicBezTo>
                    <a:pt x="393" y="0"/>
                    <a:pt x="292" y="20"/>
                    <a:pt x="207" y="62"/>
                  </a:cubicBezTo>
                  <a:cubicBezTo>
                    <a:pt x="52" y="114"/>
                    <a:pt x="27" y="216"/>
                    <a:pt x="1" y="345"/>
                  </a:cubicBezTo>
                  <a:cubicBezTo>
                    <a:pt x="84" y="395"/>
                    <a:pt x="146" y="423"/>
                    <a:pt x="221" y="423"/>
                  </a:cubicBezTo>
                  <a:cubicBezTo>
                    <a:pt x="262" y="423"/>
                    <a:pt x="307" y="415"/>
                    <a:pt x="361" y="397"/>
                  </a:cubicBezTo>
                  <a:cubicBezTo>
                    <a:pt x="490" y="319"/>
                    <a:pt x="670" y="165"/>
                    <a:pt x="696" y="36"/>
                  </a:cubicBezTo>
                  <a:cubicBezTo>
                    <a:pt x="638" y="13"/>
                    <a:pt x="565" y="0"/>
                    <a:pt x="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39"/>
            <p:cNvSpPr/>
            <p:nvPr/>
          </p:nvSpPr>
          <p:spPr>
            <a:xfrm>
              <a:off x="1954224" y="2386163"/>
              <a:ext cx="27538" cy="30191"/>
            </a:xfrm>
            <a:custGeom>
              <a:rect b="b" l="l" r="r" t="t"/>
              <a:pathLst>
                <a:path extrusionOk="0" h="876" w="799">
                  <a:moveTo>
                    <a:pt x="747" y="0"/>
                  </a:moveTo>
                  <a:cubicBezTo>
                    <a:pt x="541" y="0"/>
                    <a:pt x="284" y="181"/>
                    <a:pt x="129" y="361"/>
                  </a:cubicBezTo>
                  <a:cubicBezTo>
                    <a:pt x="0" y="541"/>
                    <a:pt x="26" y="695"/>
                    <a:pt x="78" y="876"/>
                  </a:cubicBezTo>
                  <a:cubicBezTo>
                    <a:pt x="284" y="876"/>
                    <a:pt x="438" y="876"/>
                    <a:pt x="567" y="695"/>
                  </a:cubicBezTo>
                  <a:cubicBezTo>
                    <a:pt x="695" y="515"/>
                    <a:pt x="798" y="181"/>
                    <a:pt x="7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39"/>
            <p:cNvSpPr/>
            <p:nvPr/>
          </p:nvSpPr>
          <p:spPr>
            <a:xfrm>
              <a:off x="2072197" y="2664673"/>
              <a:ext cx="39083" cy="22402"/>
            </a:xfrm>
            <a:custGeom>
              <a:rect b="b" l="l" r="r" t="t"/>
              <a:pathLst>
                <a:path extrusionOk="0" h="650" w="1134">
                  <a:moveTo>
                    <a:pt x="712" y="0"/>
                  </a:moveTo>
                  <a:cubicBezTo>
                    <a:pt x="588" y="0"/>
                    <a:pt x="462" y="19"/>
                    <a:pt x="361" y="53"/>
                  </a:cubicBezTo>
                  <a:cubicBezTo>
                    <a:pt x="129" y="130"/>
                    <a:pt x="52" y="284"/>
                    <a:pt x="1" y="490"/>
                  </a:cubicBezTo>
                  <a:cubicBezTo>
                    <a:pt x="131" y="584"/>
                    <a:pt x="235" y="650"/>
                    <a:pt x="370" y="650"/>
                  </a:cubicBezTo>
                  <a:cubicBezTo>
                    <a:pt x="422" y="650"/>
                    <a:pt x="477" y="640"/>
                    <a:pt x="541" y="619"/>
                  </a:cubicBezTo>
                  <a:cubicBezTo>
                    <a:pt x="799" y="516"/>
                    <a:pt x="1056" y="310"/>
                    <a:pt x="1133" y="104"/>
                  </a:cubicBezTo>
                  <a:cubicBezTo>
                    <a:pt x="1032" y="32"/>
                    <a:pt x="873" y="0"/>
                    <a:pt x="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39"/>
            <p:cNvSpPr/>
            <p:nvPr/>
          </p:nvSpPr>
          <p:spPr>
            <a:xfrm>
              <a:off x="1938267" y="2627416"/>
              <a:ext cx="24849" cy="14096"/>
            </a:xfrm>
            <a:custGeom>
              <a:rect b="b" l="l" r="r" t="t"/>
              <a:pathLst>
                <a:path extrusionOk="0" h="409" w="721">
                  <a:moveTo>
                    <a:pt x="410" y="0"/>
                  </a:moveTo>
                  <a:cubicBezTo>
                    <a:pt x="348" y="0"/>
                    <a:pt x="287" y="9"/>
                    <a:pt x="232" y="27"/>
                  </a:cubicBezTo>
                  <a:cubicBezTo>
                    <a:pt x="77" y="79"/>
                    <a:pt x="52" y="182"/>
                    <a:pt x="0" y="310"/>
                  </a:cubicBezTo>
                  <a:cubicBezTo>
                    <a:pt x="74" y="366"/>
                    <a:pt x="149" y="408"/>
                    <a:pt x="232" y="408"/>
                  </a:cubicBezTo>
                  <a:cubicBezTo>
                    <a:pt x="265" y="408"/>
                    <a:pt x="299" y="402"/>
                    <a:pt x="335" y="387"/>
                  </a:cubicBezTo>
                  <a:cubicBezTo>
                    <a:pt x="489" y="336"/>
                    <a:pt x="669" y="207"/>
                    <a:pt x="721" y="79"/>
                  </a:cubicBezTo>
                  <a:cubicBezTo>
                    <a:pt x="638" y="29"/>
                    <a:pt x="522" y="0"/>
                    <a:pt x="4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39"/>
            <p:cNvSpPr/>
            <p:nvPr/>
          </p:nvSpPr>
          <p:spPr>
            <a:xfrm>
              <a:off x="1949778" y="2388817"/>
              <a:ext cx="12476" cy="21334"/>
            </a:xfrm>
            <a:custGeom>
              <a:rect b="b" l="l" r="r" t="t"/>
              <a:pathLst>
                <a:path extrusionOk="0" h="619" w="362">
                  <a:moveTo>
                    <a:pt x="284" y="1"/>
                  </a:moveTo>
                  <a:cubicBezTo>
                    <a:pt x="181" y="52"/>
                    <a:pt x="78" y="207"/>
                    <a:pt x="27" y="335"/>
                  </a:cubicBezTo>
                  <a:cubicBezTo>
                    <a:pt x="1" y="464"/>
                    <a:pt x="27" y="515"/>
                    <a:pt x="104" y="618"/>
                  </a:cubicBezTo>
                  <a:cubicBezTo>
                    <a:pt x="207" y="593"/>
                    <a:pt x="284" y="541"/>
                    <a:pt x="335" y="412"/>
                  </a:cubicBezTo>
                  <a:cubicBezTo>
                    <a:pt x="361" y="284"/>
                    <a:pt x="361" y="104"/>
                    <a:pt x="2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39"/>
            <p:cNvSpPr/>
            <p:nvPr/>
          </p:nvSpPr>
          <p:spPr>
            <a:xfrm>
              <a:off x="1971078" y="2535189"/>
              <a:ext cx="19542" cy="19542"/>
            </a:xfrm>
            <a:custGeom>
              <a:rect b="b" l="l" r="r" t="t"/>
              <a:pathLst>
                <a:path extrusionOk="0" h="567" w="567">
                  <a:moveTo>
                    <a:pt x="541" y="1"/>
                  </a:moveTo>
                  <a:cubicBezTo>
                    <a:pt x="412" y="1"/>
                    <a:pt x="206" y="103"/>
                    <a:pt x="103" y="206"/>
                  </a:cubicBezTo>
                  <a:cubicBezTo>
                    <a:pt x="1" y="335"/>
                    <a:pt x="1" y="438"/>
                    <a:pt x="26" y="567"/>
                  </a:cubicBezTo>
                  <a:cubicBezTo>
                    <a:pt x="181" y="567"/>
                    <a:pt x="258" y="567"/>
                    <a:pt x="387" y="464"/>
                  </a:cubicBezTo>
                  <a:cubicBezTo>
                    <a:pt x="490" y="335"/>
                    <a:pt x="567" y="129"/>
                    <a:pt x="5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39"/>
            <p:cNvSpPr/>
            <p:nvPr/>
          </p:nvSpPr>
          <p:spPr>
            <a:xfrm>
              <a:off x="1969320" y="2571549"/>
              <a:ext cx="19542" cy="20024"/>
            </a:xfrm>
            <a:custGeom>
              <a:rect b="b" l="l" r="r" t="t"/>
              <a:pathLst>
                <a:path extrusionOk="0" h="581" w="567">
                  <a:moveTo>
                    <a:pt x="541" y="1"/>
                  </a:moveTo>
                  <a:cubicBezTo>
                    <a:pt x="412" y="1"/>
                    <a:pt x="206" y="104"/>
                    <a:pt x="103" y="207"/>
                  </a:cubicBezTo>
                  <a:cubicBezTo>
                    <a:pt x="0" y="335"/>
                    <a:pt x="0" y="438"/>
                    <a:pt x="26" y="567"/>
                  </a:cubicBezTo>
                  <a:cubicBezTo>
                    <a:pt x="73" y="575"/>
                    <a:pt x="116" y="581"/>
                    <a:pt x="156" y="581"/>
                  </a:cubicBezTo>
                  <a:cubicBezTo>
                    <a:pt x="244" y="581"/>
                    <a:pt x="315" y="553"/>
                    <a:pt x="386" y="464"/>
                  </a:cubicBezTo>
                  <a:cubicBezTo>
                    <a:pt x="489" y="335"/>
                    <a:pt x="566" y="155"/>
                    <a:pt x="5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39"/>
            <p:cNvSpPr/>
            <p:nvPr/>
          </p:nvSpPr>
          <p:spPr>
            <a:xfrm>
              <a:off x="1880607" y="2353353"/>
              <a:ext cx="15096" cy="24849"/>
            </a:xfrm>
            <a:custGeom>
              <a:rect b="b" l="l" r="r" t="t"/>
              <a:pathLst>
                <a:path extrusionOk="0" h="721" w="438">
                  <a:moveTo>
                    <a:pt x="335" y="0"/>
                  </a:moveTo>
                  <a:cubicBezTo>
                    <a:pt x="206" y="52"/>
                    <a:pt x="77" y="232"/>
                    <a:pt x="52" y="360"/>
                  </a:cubicBezTo>
                  <a:cubicBezTo>
                    <a:pt x="0" y="515"/>
                    <a:pt x="52" y="618"/>
                    <a:pt x="129" y="721"/>
                  </a:cubicBezTo>
                  <a:cubicBezTo>
                    <a:pt x="258" y="669"/>
                    <a:pt x="361" y="618"/>
                    <a:pt x="386" y="463"/>
                  </a:cubicBezTo>
                  <a:cubicBezTo>
                    <a:pt x="438" y="309"/>
                    <a:pt x="412" y="103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39"/>
            <p:cNvSpPr/>
            <p:nvPr/>
          </p:nvSpPr>
          <p:spPr>
            <a:xfrm>
              <a:off x="1971974" y="2800946"/>
              <a:ext cx="24849" cy="13752"/>
            </a:xfrm>
            <a:custGeom>
              <a:rect b="b" l="l" r="r" t="t"/>
              <a:pathLst>
                <a:path extrusionOk="0" h="399" w="721">
                  <a:moveTo>
                    <a:pt x="468" y="1"/>
                  </a:moveTo>
                  <a:cubicBezTo>
                    <a:pt x="386" y="1"/>
                    <a:pt x="301" y="14"/>
                    <a:pt x="232" y="37"/>
                  </a:cubicBezTo>
                  <a:cubicBezTo>
                    <a:pt x="77" y="88"/>
                    <a:pt x="52" y="166"/>
                    <a:pt x="0" y="320"/>
                  </a:cubicBezTo>
                  <a:cubicBezTo>
                    <a:pt x="83" y="370"/>
                    <a:pt x="145" y="398"/>
                    <a:pt x="220" y="398"/>
                  </a:cubicBezTo>
                  <a:cubicBezTo>
                    <a:pt x="261" y="398"/>
                    <a:pt x="306" y="390"/>
                    <a:pt x="361" y="371"/>
                  </a:cubicBezTo>
                  <a:cubicBezTo>
                    <a:pt x="515" y="346"/>
                    <a:pt x="669" y="191"/>
                    <a:pt x="721" y="63"/>
                  </a:cubicBezTo>
                  <a:cubicBezTo>
                    <a:pt x="664" y="20"/>
                    <a:pt x="569" y="1"/>
                    <a:pt x="4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39"/>
            <p:cNvSpPr/>
            <p:nvPr/>
          </p:nvSpPr>
          <p:spPr>
            <a:xfrm>
              <a:off x="1963082" y="2763173"/>
              <a:ext cx="23988" cy="32845"/>
            </a:xfrm>
            <a:custGeom>
              <a:rect b="b" l="l" r="r" t="t"/>
              <a:pathLst>
                <a:path extrusionOk="0" h="953" w="696">
                  <a:moveTo>
                    <a:pt x="593" y="0"/>
                  </a:moveTo>
                  <a:lnTo>
                    <a:pt x="593" y="0"/>
                  </a:lnTo>
                  <a:cubicBezTo>
                    <a:pt x="413" y="26"/>
                    <a:pt x="181" y="258"/>
                    <a:pt x="104" y="464"/>
                  </a:cubicBezTo>
                  <a:cubicBezTo>
                    <a:pt x="1" y="670"/>
                    <a:pt x="52" y="798"/>
                    <a:pt x="155" y="953"/>
                  </a:cubicBezTo>
                  <a:cubicBezTo>
                    <a:pt x="335" y="927"/>
                    <a:pt x="464" y="901"/>
                    <a:pt x="567" y="695"/>
                  </a:cubicBezTo>
                  <a:cubicBezTo>
                    <a:pt x="670" y="489"/>
                    <a:pt x="696" y="181"/>
                    <a:pt x="5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39"/>
            <p:cNvSpPr/>
            <p:nvPr/>
          </p:nvSpPr>
          <p:spPr>
            <a:xfrm>
              <a:off x="1901872" y="2761932"/>
              <a:ext cx="23988" cy="14406"/>
            </a:xfrm>
            <a:custGeom>
              <a:rect b="b" l="l" r="r" t="t"/>
              <a:pathLst>
                <a:path extrusionOk="0" h="418" w="696">
                  <a:moveTo>
                    <a:pt x="443" y="0"/>
                  </a:moveTo>
                  <a:cubicBezTo>
                    <a:pt x="361" y="0"/>
                    <a:pt x="276" y="13"/>
                    <a:pt x="207" y="36"/>
                  </a:cubicBezTo>
                  <a:cubicBezTo>
                    <a:pt x="78" y="88"/>
                    <a:pt x="27" y="191"/>
                    <a:pt x="1" y="319"/>
                  </a:cubicBezTo>
                  <a:cubicBezTo>
                    <a:pt x="75" y="375"/>
                    <a:pt x="136" y="417"/>
                    <a:pt x="222" y="417"/>
                  </a:cubicBezTo>
                  <a:cubicBezTo>
                    <a:pt x="255" y="417"/>
                    <a:pt x="292" y="411"/>
                    <a:pt x="336" y="397"/>
                  </a:cubicBezTo>
                  <a:cubicBezTo>
                    <a:pt x="490" y="345"/>
                    <a:pt x="670" y="191"/>
                    <a:pt x="696" y="62"/>
                  </a:cubicBezTo>
                  <a:cubicBezTo>
                    <a:pt x="639" y="20"/>
                    <a:pt x="543" y="0"/>
                    <a:pt x="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39"/>
            <p:cNvSpPr/>
            <p:nvPr/>
          </p:nvSpPr>
          <p:spPr>
            <a:xfrm>
              <a:off x="1933821" y="2837892"/>
              <a:ext cx="35533" cy="18611"/>
            </a:xfrm>
            <a:custGeom>
              <a:rect b="b" l="l" r="r" t="t"/>
              <a:pathLst>
                <a:path extrusionOk="0" h="540" w="1031">
                  <a:moveTo>
                    <a:pt x="545" y="1"/>
                  </a:moveTo>
                  <a:cubicBezTo>
                    <a:pt x="481" y="1"/>
                    <a:pt x="419" y="7"/>
                    <a:pt x="361" y="20"/>
                  </a:cubicBezTo>
                  <a:cubicBezTo>
                    <a:pt x="155" y="46"/>
                    <a:pt x="78" y="175"/>
                    <a:pt x="0" y="355"/>
                  </a:cubicBezTo>
                  <a:cubicBezTo>
                    <a:pt x="113" y="467"/>
                    <a:pt x="205" y="540"/>
                    <a:pt x="380" y="540"/>
                  </a:cubicBezTo>
                  <a:cubicBezTo>
                    <a:pt x="406" y="540"/>
                    <a:pt x="434" y="538"/>
                    <a:pt x="464" y="535"/>
                  </a:cubicBezTo>
                  <a:cubicBezTo>
                    <a:pt x="670" y="483"/>
                    <a:pt x="953" y="329"/>
                    <a:pt x="1030" y="175"/>
                  </a:cubicBezTo>
                  <a:cubicBezTo>
                    <a:pt x="934" y="59"/>
                    <a:pt x="736" y="1"/>
                    <a:pt x="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39"/>
            <p:cNvSpPr/>
            <p:nvPr/>
          </p:nvSpPr>
          <p:spPr>
            <a:xfrm>
              <a:off x="2141403" y="2855297"/>
              <a:ext cx="36395" cy="17887"/>
            </a:xfrm>
            <a:custGeom>
              <a:rect b="b" l="l" r="r" t="t"/>
              <a:pathLst>
                <a:path extrusionOk="0" h="519" w="1056">
                  <a:moveTo>
                    <a:pt x="370" y="0"/>
                  </a:moveTo>
                  <a:cubicBezTo>
                    <a:pt x="185" y="0"/>
                    <a:pt x="93" y="97"/>
                    <a:pt x="0" y="236"/>
                  </a:cubicBezTo>
                  <a:cubicBezTo>
                    <a:pt x="103" y="416"/>
                    <a:pt x="206" y="519"/>
                    <a:pt x="412" y="519"/>
                  </a:cubicBezTo>
                  <a:cubicBezTo>
                    <a:pt x="644" y="519"/>
                    <a:pt x="927" y="416"/>
                    <a:pt x="1056" y="262"/>
                  </a:cubicBezTo>
                  <a:cubicBezTo>
                    <a:pt x="953" y="107"/>
                    <a:pt x="644" y="4"/>
                    <a:pt x="438" y="4"/>
                  </a:cubicBezTo>
                  <a:cubicBezTo>
                    <a:pt x="414" y="2"/>
                    <a:pt x="391" y="0"/>
                    <a:pt x="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39"/>
            <p:cNvSpPr/>
            <p:nvPr/>
          </p:nvSpPr>
          <p:spPr>
            <a:xfrm>
              <a:off x="2137853" y="2866084"/>
              <a:ext cx="18646" cy="21299"/>
            </a:xfrm>
            <a:custGeom>
              <a:rect b="b" l="l" r="r" t="t"/>
              <a:pathLst>
                <a:path extrusionOk="0" h="618" w="541">
                  <a:moveTo>
                    <a:pt x="52" y="0"/>
                  </a:moveTo>
                  <a:cubicBezTo>
                    <a:pt x="26" y="129"/>
                    <a:pt x="0" y="232"/>
                    <a:pt x="78" y="360"/>
                  </a:cubicBezTo>
                  <a:cubicBezTo>
                    <a:pt x="181" y="489"/>
                    <a:pt x="361" y="618"/>
                    <a:pt x="489" y="618"/>
                  </a:cubicBezTo>
                  <a:cubicBezTo>
                    <a:pt x="541" y="489"/>
                    <a:pt x="464" y="283"/>
                    <a:pt x="386" y="154"/>
                  </a:cubicBezTo>
                  <a:cubicBezTo>
                    <a:pt x="309" y="26"/>
                    <a:pt x="206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39"/>
            <p:cNvSpPr/>
            <p:nvPr/>
          </p:nvSpPr>
          <p:spPr>
            <a:xfrm>
              <a:off x="2144056" y="2836445"/>
              <a:ext cx="23092" cy="14992"/>
            </a:xfrm>
            <a:custGeom>
              <a:rect b="b" l="l" r="r" t="t"/>
              <a:pathLst>
                <a:path extrusionOk="0" h="435" w="670">
                  <a:moveTo>
                    <a:pt x="474" y="1"/>
                  </a:moveTo>
                  <a:cubicBezTo>
                    <a:pt x="379" y="1"/>
                    <a:pt x="277" y="20"/>
                    <a:pt x="206" y="62"/>
                  </a:cubicBezTo>
                  <a:cubicBezTo>
                    <a:pt x="52" y="139"/>
                    <a:pt x="26" y="217"/>
                    <a:pt x="1" y="345"/>
                  </a:cubicBezTo>
                  <a:cubicBezTo>
                    <a:pt x="68" y="396"/>
                    <a:pt x="135" y="435"/>
                    <a:pt x="209" y="435"/>
                  </a:cubicBezTo>
                  <a:cubicBezTo>
                    <a:pt x="249" y="435"/>
                    <a:pt x="290" y="424"/>
                    <a:pt x="335" y="397"/>
                  </a:cubicBezTo>
                  <a:cubicBezTo>
                    <a:pt x="490" y="345"/>
                    <a:pt x="644" y="191"/>
                    <a:pt x="670" y="36"/>
                  </a:cubicBezTo>
                  <a:cubicBezTo>
                    <a:pt x="623" y="13"/>
                    <a:pt x="551" y="1"/>
                    <a:pt x="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39"/>
            <p:cNvSpPr/>
            <p:nvPr/>
          </p:nvSpPr>
          <p:spPr>
            <a:xfrm>
              <a:off x="2160910" y="2876665"/>
              <a:ext cx="23988" cy="14510"/>
            </a:xfrm>
            <a:custGeom>
              <a:rect b="b" l="l" r="r" t="t"/>
              <a:pathLst>
                <a:path extrusionOk="0" h="421" w="696">
                  <a:moveTo>
                    <a:pt x="214" y="1"/>
                  </a:moveTo>
                  <a:cubicBezTo>
                    <a:pt x="134" y="1"/>
                    <a:pt x="67" y="29"/>
                    <a:pt x="1" y="79"/>
                  </a:cubicBezTo>
                  <a:cubicBezTo>
                    <a:pt x="26" y="208"/>
                    <a:pt x="52" y="311"/>
                    <a:pt x="206" y="362"/>
                  </a:cubicBezTo>
                  <a:cubicBezTo>
                    <a:pt x="284" y="401"/>
                    <a:pt x="374" y="420"/>
                    <a:pt x="461" y="420"/>
                  </a:cubicBezTo>
                  <a:cubicBezTo>
                    <a:pt x="548" y="420"/>
                    <a:pt x="631" y="401"/>
                    <a:pt x="696" y="362"/>
                  </a:cubicBezTo>
                  <a:cubicBezTo>
                    <a:pt x="670" y="234"/>
                    <a:pt x="490" y="79"/>
                    <a:pt x="361" y="28"/>
                  </a:cubicBezTo>
                  <a:cubicBezTo>
                    <a:pt x="306" y="9"/>
                    <a:pt x="258" y="1"/>
                    <a:pt x="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39"/>
            <p:cNvSpPr/>
            <p:nvPr/>
          </p:nvSpPr>
          <p:spPr>
            <a:xfrm>
              <a:off x="2040283" y="2717920"/>
              <a:ext cx="27538" cy="36395"/>
            </a:xfrm>
            <a:custGeom>
              <a:rect b="b" l="l" r="r" t="t"/>
              <a:pathLst>
                <a:path extrusionOk="0" h="1056" w="799">
                  <a:moveTo>
                    <a:pt x="721" y="1"/>
                  </a:moveTo>
                  <a:lnTo>
                    <a:pt x="721" y="1"/>
                  </a:lnTo>
                  <a:cubicBezTo>
                    <a:pt x="489" y="26"/>
                    <a:pt x="232" y="258"/>
                    <a:pt x="129" y="490"/>
                  </a:cubicBezTo>
                  <a:cubicBezTo>
                    <a:pt x="0" y="696"/>
                    <a:pt x="52" y="850"/>
                    <a:pt x="155" y="1056"/>
                  </a:cubicBezTo>
                  <a:cubicBezTo>
                    <a:pt x="360" y="1004"/>
                    <a:pt x="515" y="979"/>
                    <a:pt x="644" y="747"/>
                  </a:cubicBezTo>
                  <a:cubicBezTo>
                    <a:pt x="747" y="541"/>
                    <a:pt x="798" y="207"/>
                    <a:pt x="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39"/>
            <p:cNvSpPr/>
            <p:nvPr/>
          </p:nvSpPr>
          <p:spPr>
            <a:xfrm>
              <a:off x="2047383" y="2747870"/>
              <a:ext cx="28399" cy="13786"/>
            </a:xfrm>
            <a:custGeom>
              <a:rect b="b" l="l" r="r" t="t"/>
              <a:pathLst>
                <a:path extrusionOk="0" h="400" w="824">
                  <a:moveTo>
                    <a:pt x="405" y="0"/>
                  </a:moveTo>
                  <a:cubicBezTo>
                    <a:pt x="372" y="0"/>
                    <a:pt x="340" y="2"/>
                    <a:pt x="309" y="7"/>
                  </a:cubicBezTo>
                  <a:cubicBezTo>
                    <a:pt x="129" y="33"/>
                    <a:pt x="77" y="110"/>
                    <a:pt x="0" y="238"/>
                  </a:cubicBezTo>
                  <a:cubicBezTo>
                    <a:pt x="86" y="346"/>
                    <a:pt x="154" y="399"/>
                    <a:pt x="278" y="399"/>
                  </a:cubicBezTo>
                  <a:cubicBezTo>
                    <a:pt x="303" y="399"/>
                    <a:pt x="330" y="397"/>
                    <a:pt x="360" y="393"/>
                  </a:cubicBezTo>
                  <a:cubicBezTo>
                    <a:pt x="541" y="367"/>
                    <a:pt x="746" y="264"/>
                    <a:pt x="824" y="135"/>
                  </a:cubicBezTo>
                  <a:cubicBezTo>
                    <a:pt x="738" y="50"/>
                    <a:pt x="565" y="0"/>
                    <a:pt x="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39"/>
            <p:cNvSpPr/>
            <p:nvPr/>
          </p:nvSpPr>
          <p:spPr>
            <a:xfrm>
              <a:off x="2034941" y="2713475"/>
              <a:ext cx="14234" cy="29330"/>
            </a:xfrm>
            <a:custGeom>
              <a:rect b="b" l="l" r="r" t="t"/>
              <a:pathLst>
                <a:path extrusionOk="0" h="851" w="413">
                  <a:moveTo>
                    <a:pt x="232" y="1"/>
                  </a:moveTo>
                  <a:cubicBezTo>
                    <a:pt x="104" y="78"/>
                    <a:pt x="1" y="310"/>
                    <a:pt x="1" y="490"/>
                  </a:cubicBezTo>
                  <a:cubicBezTo>
                    <a:pt x="1" y="670"/>
                    <a:pt x="78" y="747"/>
                    <a:pt x="181" y="850"/>
                  </a:cubicBezTo>
                  <a:cubicBezTo>
                    <a:pt x="310" y="747"/>
                    <a:pt x="387" y="696"/>
                    <a:pt x="413" y="516"/>
                  </a:cubicBezTo>
                  <a:cubicBezTo>
                    <a:pt x="413" y="336"/>
                    <a:pt x="335" y="104"/>
                    <a:pt x="2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39"/>
            <p:cNvSpPr/>
            <p:nvPr/>
          </p:nvSpPr>
          <p:spPr>
            <a:xfrm>
              <a:off x="2070440" y="2723090"/>
              <a:ext cx="23092" cy="19990"/>
            </a:xfrm>
            <a:custGeom>
              <a:rect b="b" l="l" r="r" t="t"/>
              <a:pathLst>
                <a:path extrusionOk="0" h="580" w="670">
                  <a:moveTo>
                    <a:pt x="606" y="0"/>
                  </a:moveTo>
                  <a:cubicBezTo>
                    <a:pt x="457" y="0"/>
                    <a:pt x="267" y="73"/>
                    <a:pt x="155" y="185"/>
                  </a:cubicBezTo>
                  <a:cubicBezTo>
                    <a:pt x="26" y="288"/>
                    <a:pt x="0" y="417"/>
                    <a:pt x="26" y="546"/>
                  </a:cubicBezTo>
                  <a:cubicBezTo>
                    <a:pt x="90" y="567"/>
                    <a:pt x="145" y="579"/>
                    <a:pt x="197" y="579"/>
                  </a:cubicBezTo>
                  <a:cubicBezTo>
                    <a:pt x="270" y="579"/>
                    <a:pt x="337" y="554"/>
                    <a:pt x="412" y="494"/>
                  </a:cubicBezTo>
                  <a:cubicBezTo>
                    <a:pt x="541" y="391"/>
                    <a:pt x="669" y="160"/>
                    <a:pt x="669" y="5"/>
                  </a:cubicBezTo>
                  <a:cubicBezTo>
                    <a:pt x="649" y="2"/>
                    <a:pt x="628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39"/>
            <p:cNvSpPr/>
            <p:nvPr/>
          </p:nvSpPr>
          <p:spPr>
            <a:xfrm>
              <a:off x="1775042" y="3082385"/>
              <a:ext cx="39945" cy="19783"/>
            </a:xfrm>
            <a:custGeom>
              <a:rect b="b" l="l" r="r" t="t"/>
              <a:pathLst>
                <a:path extrusionOk="0" h="574" w="1159">
                  <a:moveTo>
                    <a:pt x="639" y="0"/>
                  </a:moveTo>
                  <a:cubicBezTo>
                    <a:pt x="397" y="0"/>
                    <a:pt x="116" y="97"/>
                    <a:pt x="0" y="236"/>
                  </a:cubicBezTo>
                  <a:cubicBezTo>
                    <a:pt x="103" y="416"/>
                    <a:pt x="438" y="545"/>
                    <a:pt x="669" y="570"/>
                  </a:cubicBezTo>
                  <a:cubicBezTo>
                    <a:pt x="692" y="573"/>
                    <a:pt x="713" y="574"/>
                    <a:pt x="733" y="574"/>
                  </a:cubicBezTo>
                  <a:cubicBezTo>
                    <a:pt x="945" y="574"/>
                    <a:pt x="1041" y="454"/>
                    <a:pt x="1159" y="313"/>
                  </a:cubicBezTo>
                  <a:cubicBezTo>
                    <a:pt x="1056" y="133"/>
                    <a:pt x="953" y="4"/>
                    <a:pt x="721" y="4"/>
                  </a:cubicBezTo>
                  <a:cubicBezTo>
                    <a:pt x="694" y="2"/>
                    <a:pt x="667" y="0"/>
                    <a:pt x="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39"/>
            <p:cNvSpPr/>
            <p:nvPr/>
          </p:nvSpPr>
          <p:spPr>
            <a:xfrm>
              <a:off x="1783899" y="3063533"/>
              <a:ext cx="27538" cy="15268"/>
            </a:xfrm>
            <a:custGeom>
              <a:rect b="b" l="l" r="r" t="t"/>
              <a:pathLst>
                <a:path extrusionOk="0" h="443" w="799">
                  <a:moveTo>
                    <a:pt x="281" y="1"/>
                  </a:moveTo>
                  <a:cubicBezTo>
                    <a:pt x="174" y="1"/>
                    <a:pt x="72" y="20"/>
                    <a:pt x="1" y="62"/>
                  </a:cubicBezTo>
                  <a:cubicBezTo>
                    <a:pt x="52" y="217"/>
                    <a:pt x="232" y="371"/>
                    <a:pt x="412" y="423"/>
                  </a:cubicBezTo>
                  <a:cubicBezTo>
                    <a:pt x="454" y="436"/>
                    <a:pt x="492" y="443"/>
                    <a:pt x="527" y="443"/>
                  </a:cubicBezTo>
                  <a:cubicBezTo>
                    <a:pt x="624" y="443"/>
                    <a:pt x="704" y="395"/>
                    <a:pt x="799" y="320"/>
                  </a:cubicBezTo>
                  <a:cubicBezTo>
                    <a:pt x="747" y="191"/>
                    <a:pt x="696" y="88"/>
                    <a:pt x="541" y="36"/>
                  </a:cubicBezTo>
                  <a:cubicBezTo>
                    <a:pt x="460" y="13"/>
                    <a:pt x="369" y="1"/>
                    <a:pt x="2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39"/>
            <p:cNvSpPr/>
            <p:nvPr/>
          </p:nvSpPr>
          <p:spPr>
            <a:xfrm>
              <a:off x="1796341" y="3103960"/>
              <a:ext cx="26641" cy="16061"/>
            </a:xfrm>
            <a:custGeom>
              <a:rect b="b" l="l" r="r" t="t"/>
              <a:pathLst>
                <a:path extrusionOk="0" h="466" w="773">
                  <a:moveTo>
                    <a:pt x="495" y="1"/>
                  </a:moveTo>
                  <a:cubicBezTo>
                    <a:pt x="455" y="1"/>
                    <a:pt x="411" y="7"/>
                    <a:pt x="360" y="22"/>
                  </a:cubicBezTo>
                  <a:cubicBezTo>
                    <a:pt x="206" y="99"/>
                    <a:pt x="26" y="253"/>
                    <a:pt x="0" y="408"/>
                  </a:cubicBezTo>
                  <a:cubicBezTo>
                    <a:pt x="51" y="446"/>
                    <a:pt x="142" y="466"/>
                    <a:pt x="238" y="466"/>
                  </a:cubicBezTo>
                  <a:cubicBezTo>
                    <a:pt x="335" y="466"/>
                    <a:pt x="438" y="446"/>
                    <a:pt x="515" y="408"/>
                  </a:cubicBezTo>
                  <a:cubicBezTo>
                    <a:pt x="695" y="356"/>
                    <a:pt x="721" y="253"/>
                    <a:pt x="772" y="99"/>
                  </a:cubicBezTo>
                  <a:cubicBezTo>
                    <a:pt x="679" y="43"/>
                    <a:pt x="600" y="1"/>
                    <a:pt x="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39"/>
            <p:cNvSpPr/>
            <p:nvPr/>
          </p:nvSpPr>
          <p:spPr>
            <a:xfrm>
              <a:off x="1768838" y="3015248"/>
              <a:ext cx="25745" cy="16267"/>
            </a:xfrm>
            <a:custGeom>
              <a:rect b="b" l="l" r="r" t="t"/>
              <a:pathLst>
                <a:path extrusionOk="0" h="472" w="747">
                  <a:moveTo>
                    <a:pt x="205" y="1"/>
                  </a:moveTo>
                  <a:cubicBezTo>
                    <a:pt x="126" y="1"/>
                    <a:pt x="54" y="15"/>
                    <a:pt x="0" y="48"/>
                  </a:cubicBezTo>
                  <a:cubicBezTo>
                    <a:pt x="26" y="176"/>
                    <a:pt x="206" y="356"/>
                    <a:pt x="360" y="434"/>
                  </a:cubicBezTo>
                  <a:cubicBezTo>
                    <a:pt x="414" y="461"/>
                    <a:pt x="462" y="472"/>
                    <a:pt x="506" y="472"/>
                  </a:cubicBezTo>
                  <a:cubicBezTo>
                    <a:pt x="590" y="472"/>
                    <a:pt x="663" y="432"/>
                    <a:pt x="747" y="382"/>
                  </a:cubicBezTo>
                  <a:cubicBezTo>
                    <a:pt x="721" y="253"/>
                    <a:pt x="695" y="125"/>
                    <a:pt x="541" y="73"/>
                  </a:cubicBezTo>
                  <a:cubicBezTo>
                    <a:pt x="436" y="28"/>
                    <a:pt x="314" y="1"/>
                    <a:pt x="2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39"/>
            <p:cNvSpPr/>
            <p:nvPr/>
          </p:nvSpPr>
          <p:spPr>
            <a:xfrm>
              <a:off x="2080193" y="2761380"/>
              <a:ext cx="19542" cy="23126"/>
            </a:xfrm>
            <a:custGeom>
              <a:rect b="b" l="l" r="r" t="t"/>
              <a:pathLst>
                <a:path extrusionOk="0" h="671" w="567">
                  <a:moveTo>
                    <a:pt x="515" y="1"/>
                  </a:moveTo>
                  <a:cubicBezTo>
                    <a:pt x="386" y="1"/>
                    <a:pt x="181" y="155"/>
                    <a:pt x="78" y="284"/>
                  </a:cubicBezTo>
                  <a:cubicBezTo>
                    <a:pt x="0" y="438"/>
                    <a:pt x="26" y="541"/>
                    <a:pt x="78" y="670"/>
                  </a:cubicBezTo>
                  <a:cubicBezTo>
                    <a:pt x="206" y="670"/>
                    <a:pt x="335" y="644"/>
                    <a:pt x="412" y="516"/>
                  </a:cubicBezTo>
                  <a:cubicBezTo>
                    <a:pt x="515" y="361"/>
                    <a:pt x="567" y="130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39"/>
            <p:cNvSpPr/>
            <p:nvPr/>
          </p:nvSpPr>
          <p:spPr>
            <a:xfrm>
              <a:off x="2083743" y="2780922"/>
              <a:ext cx="19542" cy="9788"/>
            </a:xfrm>
            <a:custGeom>
              <a:rect b="b" l="l" r="r" t="t"/>
              <a:pathLst>
                <a:path extrusionOk="0" h="284" w="567">
                  <a:moveTo>
                    <a:pt x="232" y="0"/>
                  </a:moveTo>
                  <a:cubicBezTo>
                    <a:pt x="103" y="26"/>
                    <a:pt x="52" y="77"/>
                    <a:pt x="0" y="155"/>
                  </a:cubicBezTo>
                  <a:cubicBezTo>
                    <a:pt x="52" y="232"/>
                    <a:pt x="103" y="283"/>
                    <a:pt x="232" y="283"/>
                  </a:cubicBezTo>
                  <a:cubicBezTo>
                    <a:pt x="361" y="283"/>
                    <a:pt x="515" y="232"/>
                    <a:pt x="567" y="129"/>
                  </a:cubicBezTo>
                  <a:cubicBezTo>
                    <a:pt x="515" y="52"/>
                    <a:pt x="335" y="0"/>
                    <a:pt x="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39"/>
            <p:cNvSpPr/>
            <p:nvPr/>
          </p:nvSpPr>
          <p:spPr>
            <a:xfrm>
              <a:off x="2069544" y="2756969"/>
              <a:ext cx="10684" cy="19542"/>
            </a:xfrm>
            <a:custGeom>
              <a:rect b="b" l="l" r="r" t="t"/>
              <a:pathLst>
                <a:path extrusionOk="0" h="567" w="310">
                  <a:moveTo>
                    <a:pt x="206" y="0"/>
                  </a:moveTo>
                  <a:cubicBezTo>
                    <a:pt x="129" y="52"/>
                    <a:pt x="52" y="206"/>
                    <a:pt x="26" y="309"/>
                  </a:cubicBezTo>
                  <a:cubicBezTo>
                    <a:pt x="1" y="438"/>
                    <a:pt x="52" y="489"/>
                    <a:pt x="129" y="566"/>
                  </a:cubicBezTo>
                  <a:cubicBezTo>
                    <a:pt x="232" y="515"/>
                    <a:pt x="284" y="489"/>
                    <a:pt x="309" y="361"/>
                  </a:cubicBezTo>
                  <a:cubicBezTo>
                    <a:pt x="309" y="232"/>
                    <a:pt x="284" y="7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39"/>
            <p:cNvSpPr/>
            <p:nvPr/>
          </p:nvSpPr>
          <p:spPr>
            <a:xfrm>
              <a:off x="2082847" y="2745561"/>
              <a:ext cx="15992" cy="12304"/>
            </a:xfrm>
            <a:custGeom>
              <a:rect b="b" l="l" r="r" t="t"/>
              <a:pathLst>
                <a:path extrusionOk="0" h="357" w="464">
                  <a:moveTo>
                    <a:pt x="363" y="1"/>
                  </a:moveTo>
                  <a:cubicBezTo>
                    <a:pt x="275" y="1"/>
                    <a:pt x="176" y="37"/>
                    <a:pt x="104" y="74"/>
                  </a:cubicBezTo>
                  <a:cubicBezTo>
                    <a:pt x="1" y="151"/>
                    <a:pt x="1" y="228"/>
                    <a:pt x="1" y="331"/>
                  </a:cubicBezTo>
                  <a:cubicBezTo>
                    <a:pt x="39" y="344"/>
                    <a:pt x="78" y="357"/>
                    <a:pt x="120" y="357"/>
                  </a:cubicBezTo>
                  <a:cubicBezTo>
                    <a:pt x="161" y="357"/>
                    <a:pt x="206" y="344"/>
                    <a:pt x="258" y="305"/>
                  </a:cubicBezTo>
                  <a:cubicBezTo>
                    <a:pt x="361" y="254"/>
                    <a:pt x="464" y="125"/>
                    <a:pt x="464" y="22"/>
                  </a:cubicBezTo>
                  <a:cubicBezTo>
                    <a:pt x="434" y="7"/>
                    <a:pt x="399" y="1"/>
                    <a:pt x="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39"/>
            <p:cNvSpPr/>
            <p:nvPr/>
          </p:nvSpPr>
          <p:spPr>
            <a:xfrm>
              <a:off x="1893015" y="2503240"/>
              <a:ext cx="36395" cy="18680"/>
            </a:xfrm>
            <a:custGeom>
              <a:rect b="b" l="l" r="r" t="t"/>
              <a:pathLst>
                <a:path extrusionOk="0" h="542" w="1056">
                  <a:moveTo>
                    <a:pt x="438" y="1"/>
                  </a:moveTo>
                  <a:cubicBezTo>
                    <a:pt x="206" y="1"/>
                    <a:pt x="103" y="104"/>
                    <a:pt x="1" y="258"/>
                  </a:cubicBezTo>
                  <a:cubicBezTo>
                    <a:pt x="103" y="413"/>
                    <a:pt x="206" y="516"/>
                    <a:pt x="412" y="541"/>
                  </a:cubicBezTo>
                  <a:cubicBezTo>
                    <a:pt x="644" y="541"/>
                    <a:pt x="927" y="439"/>
                    <a:pt x="1056" y="284"/>
                  </a:cubicBezTo>
                  <a:cubicBezTo>
                    <a:pt x="953" y="130"/>
                    <a:pt x="644" y="1"/>
                    <a:pt x="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39"/>
            <p:cNvSpPr/>
            <p:nvPr/>
          </p:nvSpPr>
          <p:spPr>
            <a:xfrm>
              <a:off x="1885915" y="2520093"/>
              <a:ext cx="18680" cy="21334"/>
            </a:xfrm>
            <a:custGeom>
              <a:rect b="b" l="l" r="r" t="t"/>
              <a:pathLst>
                <a:path extrusionOk="0" h="619" w="542">
                  <a:moveTo>
                    <a:pt x="78" y="1"/>
                  </a:moveTo>
                  <a:cubicBezTo>
                    <a:pt x="26" y="130"/>
                    <a:pt x="1" y="207"/>
                    <a:pt x="78" y="361"/>
                  </a:cubicBezTo>
                  <a:cubicBezTo>
                    <a:pt x="181" y="490"/>
                    <a:pt x="361" y="619"/>
                    <a:pt x="490" y="619"/>
                  </a:cubicBezTo>
                  <a:cubicBezTo>
                    <a:pt x="541" y="490"/>
                    <a:pt x="490" y="258"/>
                    <a:pt x="387" y="130"/>
                  </a:cubicBezTo>
                  <a:cubicBezTo>
                    <a:pt x="309" y="1"/>
                    <a:pt x="207" y="1"/>
                    <a:pt x="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39"/>
            <p:cNvSpPr/>
            <p:nvPr/>
          </p:nvSpPr>
          <p:spPr>
            <a:xfrm>
              <a:off x="1895669" y="2484801"/>
              <a:ext cx="23092" cy="14992"/>
            </a:xfrm>
            <a:custGeom>
              <a:rect b="b" l="l" r="r" t="t"/>
              <a:pathLst>
                <a:path extrusionOk="0" h="435" w="670">
                  <a:moveTo>
                    <a:pt x="490" y="0"/>
                  </a:moveTo>
                  <a:cubicBezTo>
                    <a:pt x="391" y="0"/>
                    <a:pt x="281" y="28"/>
                    <a:pt x="207" y="73"/>
                  </a:cubicBezTo>
                  <a:cubicBezTo>
                    <a:pt x="52" y="124"/>
                    <a:pt x="26" y="227"/>
                    <a:pt x="1" y="356"/>
                  </a:cubicBezTo>
                  <a:cubicBezTo>
                    <a:pt x="67" y="406"/>
                    <a:pt x="134" y="434"/>
                    <a:pt x="207" y="434"/>
                  </a:cubicBezTo>
                  <a:cubicBezTo>
                    <a:pt x="247" y="434"/>
                    <a:pt x="290" y="425"/>
                    <a:pt x="335" y="407"/>
                  </a:cubicBezTo>
                  <a:cubicBezTo>
                    <a:pt x="490" y="330"/>
                    <a:pt x="644" y="176"/>
                    <a:pt x="670" y="47"/>
                  </a:cubicBezTo>
                  <a:cubicBezTo>
                    <a:pt x="627" y="15"/>
                    <a:pt x="561" y="0"/>
                    <a:pt x="4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39"/>
            <p:cNvSpPr/>
            <p:nvPr/>
          </p:nvSpPr>
          <p:spPr>
            <a:xfrm>
              <a:off x="1912522" y="2380683"/>
              <a:ext cx="20438" cy="17853"/>
            </a:xfrm>
            <a:custGeom>
              <a:rect b="b" l="l" r="r" t="t"/>
              <a:pathLst>
                <a:path extrusionOk="0" h="518" w="593">
                  <a:moveTo>
                    <a:pt x="513" y="0"/>
                  </a:moveTo>
                  <a:cubicBezTo>
                    <a:pt x="386" y="0"/>
                    <a:pt x="219" y="70"/>
                    <a:pt x="129" y="159"/>
                  </a:cubicBezTo>
                  <a:cubicBezTo>
                    <a:pt x="1" y="262"/>
                    <a:pt x="1" y="365"/>
                    <a:pt x="1" y="494"/>
                  </a:cubicBezTo>
                  <a:cubicBezTo>
                    <a:pt x="58" y="506"/>
                    <a:pt x="111" y="517"/>
                    <a:pt x="163" y="517"/>
                  </a:cubicBezTo>
                  <a:cubicBezTo>
                    <a:pt x="227" y="517"/>
                    <a:pt x="290" y="500"/>
                    <a:pt x="361" y="443"/>
                  </a:cubicBezTo>
                  <a:cubicBezTo>
                    <a:pt x="490" y="340"/>
                    <a:pt x="593" y="159"/>
                    <a:pt x="567" y="5"/>
                  </a:cubicBezTo>
                  <a:cubicBezTo>
                    <a:pt x="550" y="2"/>
                    <a:pt x="532" y="0"/>
                    <a:pt x="5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39"/>
            <p:cNvSpPr/>
            <p:nvPr/>
          </p:nvSpPr>
          <p:spPr>
            <a:xfrm>
              <a:off x="1888569" y="2546217"/>
              <a:ext cx="19576" cy="18439"/>
            </a:xfrm>
            <a:custGeom>
              <a:rect b="b" l="l" r="r" t="t"/>
              <a:pathLst>
                <a:path extrusionOk="0" h="535" w="568">
                  <a:moveTo>
                    <a:pt x="148" y="1"/>
                  </a:moveTo>
                  <a:cubicBezTo>
                    <a:pt x="109" y="1"/>
                    <a:pt x="69" y="7"/>
                    <a:pt x="27" y="15"/>
                  </a:cubicBezTo>
                  <a:cubicBezTo>
                    <a:pt x="1" y="144"/>
                    <a:pt x="1" y="247"/>
                    <a:pt x="104" y="350"/>
                  </a:cubicBezTo>
                  <a:cubicBezTo>
                    <a:pt x="216" y="462"/>
                    <a:pt x="367" y="535"/>
                    <a:pt x="506" y="535"/>
                  </a:cubicBezTo>
                  <a:cubicBezTo>
                    <a:pt x="527" y="535"/>
                    <a:pt x="547" y="533"/>
                    <a:pt x="567" y="530"/>
                  </a:cubicBezTo>
                  <a:cubicBezTo>
                    <a:pt x="567" y="401"/>
                    <a:pt x="464" y="195"/>
                    <a:pt x="361" y="92"/>
                  </a:cubicBezTo>
                  <a:cubicBezTo>
                    <a:pt x="293" y="24"/>
                    <a:pt x="224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39"/>
            <p:cNvSpPr/>
            <p:nvPr/>
          </p:nvSpPr>
          <p:spPr>
            <a:xfrm>
              <a:off x="1823809" y="3134840"/>
              <a:ext cx="45287" cy="46183"/>
            </a:xfrm>
            <a:custGeom>
              <a:rect b="b" l="l" r="r" t="t"/>
              <a:pathLst>
                <a:path extrusionOk="0" h="1340" w="1314">
                  <a:moveTo>
                    <a:pt x="670" y="1"/>
                  </a:moveTo>
                  <a:cubicBezTo>
                    <a:pt x="284" y="1"/>
                    <a:pt x="1" y="310"/>
                    <a:pt x="1" y="670"/>
                  </a:cubicBezTo>
                  <a:cubicBezTo>
                    <a:pt x="1" y="1030"/>
                    <a:pt x="284" y="1339"/>
                    <a:pt x="670" y="1339"/>
                  </a:cubicBezTo>
                  <a:cubicBezTo>
                    <a:pt x="1030" y="1339"/>
                    <a:pt x="1314" y="1030"/>
                    <a:pt x="1314" y="670"/>
                  </a:cubicBezTo>
                  <a:cubicBezTo>
                    <a:pt x="1314" y="310"/>
                    <a:pt x="1030" y="1"/>
                    <a:pt x="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39"/>
            <p:cNvSpPr/>
            <p:nvPr/>
          </p:nvSpPr>
          <p:spPr>
            <a:xfrm>
              <a:off x="2055344" y="2929051"/>
              <a:ext cx="61244" cy="61244"/>
            </a:xfrm>
            <a:custGeom>
              <a:rect b="b" l="l" r="r" t="t"/>
              <a:pathLst>
                <a:path extrusionOk="0" h="1777" w="1777">
                  <a:moveTo>
                    <a:pt x="902" y="0"/>
                  </a:moveTo>
                  <a:cubicBezTo>
                    <a:pt x="413" y="0"/>
                    <a:pt x="1" y="412"/>
                    <a:pt x="1" y="901"/>
                  </a:cubicBezTo>
                  <a:cubicBezTo>
                    <a:pt x="1" y="1390"/>
                    <a:pt x="413" y="1776"/>
                    <a:pt x="902" y="1776"/>
                  </a:cubicBezTo>
                  <a:cubicBezTo>
                    <a:pt x="1391" y="1776"/>
                    <a:pt x="1777" y="1390"/>
                    <a:pt x="1777" y="901"/>
                  </a:cubicBezTo>
                  <a:cubicBezTo>
                    <a:pt x="1777" y="412"/>
                    <a:pt x="1391" y="0"/>
                    <a:pt x="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39"/>
            <p:cNvSpPr/>
            <p:nvPr/>
          </p:nvSpPr>
          <p:spPr>
            <a:xfrm>
              <a:off x="2092601" y="2373756"/>
              <a:ext cx="73686" cy="72756"/>
            </a:xfrm>
            <a:custGeom>
              <a:rect b="b" l="l" r="r" t="t"/>
              <a:pathLst>
                <a:path extrusionOk="0" h="2111" w="2138">
                  <a:moveTo>
                    <a:pt x="1056" y="0"/>
                  </a:moveTo>
                  <a:cubicBezTo>
                    <a:pt x="490" y="0"/>
                    <a:pt x="1" y="463"/>
                    <a:pt x="1" y="1055"/>
                  </a:cubicBezTo>
                  <a:cubicBezTo>
                    <a:pt x="1" y="1647"/>
                    <a:pt x="490" y="2111"/>
                    <a:pt x="1056" y="2111"/>
                  </a:cubicBezTo>
                  <a:cubicBezTo>
                    <a:pt x="1648" y="2111"/>
                    <a:pt x="2137" y="1647"/>
                    <a:pt x="2137" y="1055"/>
                  </a:cubicBezTo>
                  <a:cubicBezTo>
                    <a:pt x="2137" y="463"/>
                    <a:pt x="1648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39"/>
            <p:cNvSpPr/>
            <p:nvPr/>
          </p:nvSpPr>
          <p:spPr>
            <a:xfrm>
              <a:off x="2005680" y="2635446"/>
              <a:ext cx="61244" cy="62106"/>
            </a:xfrm>
            <a:custGeom>
              <a:rect b="b" l="l" r="r" t="t"/>
              <a:pathLst>
                <a:path extrusionOk="0" h="1802" w="1777">
                  <a:moveTo>
                    <a:pt x="901" y="0"/>
                  </a:moveTo>
                  <a:cubicBezTo>
                    <a:pt x="386" y="0"/>
                    <a:pt x="0" y="412"/>
                    <a:pt x="0" y="901"/>
                  </a:cubicBezTo>
                  <a:cubicBezTo>
                    <a:pt x="0" y="1390"/>
                    <a:pt x="386" y="1802"/>
                    <a:pt x="901" y="1802"/>
                  </a:cubicBezTo>
                  <a:cubicBezTo>
                    <a:pt x="1390" y="1802"/>
                    <a:pt x="1776" y="1390"/>
                    <a:pt x="1776" y="901"/>
                  </a:cubicBezTo>
                  <a:cubicBezTo>
                    <a:pt x="1776" y="412"/>
                    <a:pt x="1390" y="0"/>
                    <a:pt x="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39"/>
            <p:cNvSpPr/>
            <p:nvPr/>
          </p:nvSpPr>
          <p:spPr>
            <a:xfrm>
              <a:off x="2193720" y="2449130"/>
              <a:ext cx="35533" cy="34637"/>
            </a:xfrm>
            <a:custGeom>
              <a:rect b="b" l="l" r="r" t="t"/>
              <a:pathLst>
                <a:path extrusionOk="0" h="1005" w="1031">
                  <a:moveTo>
                    <a:pt x="516" y="1"/>
                  </a:moveTo>
                  <a:cubicBezTo>
                    <a:pt x="233" y="1"/>
                    <a:pt x="1" y="233"/>
                    <a:pt x="1" y="490"/>
                  </a:cubicBezTo>
                  <a:cubicBezTo>
                    <a:pt x="1" y="773"/>
                    <a:pt x="233" y="1005"/>
                    <a:pt x="516" y="1005"/>
                  </a:cubicBezTo>
                  <a:cubicBezTo>
                    <a:pt x="799" y="1005"/>
                    <a:pt x="1030" y="773"/>
                    <a:pt x="1030" y="490"/>
                  </a:cubicBezTo>
                  <a:cubicBezTo>
                    <a:pt x="1030" y="233"/>
                    <a:pt x="799" y="1"/>
                    <a:pt x="5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39"/>
            <p:cNvSpPr/>
            <p:nvPr/>
          </p:nvSpPr>
          <p:spPr>
            <a:xfrm>
              <a:off x="2145849" y="2893553"/>
              <a:ext cx="78959" cy="78994"/>
            </a:xfrm>
            <a:custGeom>
              <a:rect b="b" l="l" r="r" t="t"/>
              <a:pathLst>
                <a:path extrusionOk="0" h="2292" w="2291">
                  <a:moveTo>
                    <a:pt x="1158" y="1"/>
                  </a:moveTo>
                  <a:cubicBezTo>
                    <a:pt x="515" y="1"/>
                    <a:pt x="0" y="516"/>
                    <a:pt x="0" y="1159"/>
                  </a:cubicBezTo>
                  <a:cubicBezTo>
                    <a:pt x="0" y="1777"/>
                    <a:pt x="515" y="2292"/>
                    <a:pt x="1158" y="2292"/>
                  </a:cubicBezTo>
                  <a:cubicBezTo>
                    <a:pt x="1776" y="2292"/>
                    <a:pt x="2291" y="1777"/>
                    <a:pt x="2291" y="1159"/>
                  </a:cubicBezTo>
                  <a:cubicBezTo>
                    <a:pt x="2291" y="516"/>
                    <a:pt x="1776" y="1"/>
                    <a:pt x="11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39"/>
            <p:cNvSpPr/>
            <p:nvPr/>
          </p:nvSpPr>
          <p:spPr>
            <a:xfrm>
              <a:off x="1851312" y="2858088"/>
              <a:ext cx="92297" cy="93159"/>
            </a:xfrm>
            <a:custGeom>
              <a:rect b="b" l="l" r="r" t="t"/>
              <a:pathLst>
                <a:path extrusionOk="0" h="2703" w="2678">
                  <a:moveTo>
                    <a:pt x="1339" y="0"/>
                  </a:moveTo>
                  <a:cubicBezTo>
                    <a:pt x="593" y="0"/>
                    <a:pt x="1" y="618"/>
                    <a:pt x="1" y="1339"/>
                  </a:cubicBezTo>
                  <a:cubicBezTo>
                    <a:pt x="1" y="2085"/>
                    <a:pt x="593" y="2703"/>
                    <a:pt x="1339" y="2703"/>
                  </a:cubicBezTo>
                  <a:cubicBezTo>
                    <a:pt x="2086" y="2703"/>
                    <a:pt x="2678" y="2085"/>
                    <a:pt x="2678" y="1339"/>
                  </a:cubicBezTo>
                  <a:cubicBezTo>
                    <a:pt x="2678" y="618"/>
                    <a:pt x="2086" y="0"/>
                    <a:pt x="13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39"/>
            <p:cNvSpPr/>
            <p:nvPr/>
          </p:nvSpPr>
          <p:spPr>
            <a:xfrm>
              <a:off x="1821156" y="2891795"/>
              <a:ext cx="69240" cy="70102"/>
            </a:xfrm>
            <a:custGeom>
              <a:rect b="b" l="l" r="r" t="t"/>
              <a:pathLst>
                <a:path extrusionOk="0" h="2034" w="2009">
                  <a:moveTo>
                    <a:pt x="1004" y="0"/>
                  </a:moveTo>
                  <a:cubicBezTo>
                    <a:pt x="438" y="0"/>
                    <a:pt x="1" y="464"/>
                    <a:pt x="1" y="1030"/>
                  </a:cubicBezTo>
                  <a:cubicBezTo>
                    <a:pt x="1" y="1570"/>
                    <a:pt x="438" y="2034"/>
                    <a:pt x="1004" y="2034"/>
                  </a:cubicBezTo>
                  <a:cubicBezTo>
                    <a:pt x="1571" y="2034"/>
                    <a:pt x="2008" y="1570"/>
                    <a:pt x="2008" y="1030"/>
                  </a:cubicBezTo>
                  <a:cubicBezTo>
                    <a:pt x="2008" y="464"/>
                    <a:pt x="1571" y="0"/>
                    <a:pt x="10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39"/>
            <p:cNvSpPr/>
            <p:nvPr/>
          </p:nvSpPr>
          <p:spPr>
            <a:xfrm flipH="1">
              <a:off x="1861962" y="3439121"/>
              <a:ext cx="112701" cy="40841"/>
            </a:xfrm>
            <a:custGeom>
              <a:rect b="b" l="l" r="r" t="t"/>
              <a:pathLst>
                <a:path extrusionOk="0" h="1185" w="3270">
                  <a:moveTo>
                    <a:pt x="593" y="1"/>
                  </a:moveTo>
                  <a:cubicBezTo>
                    <a:pt x="284" y="1"/>
                    <a:pt x="1" y="284"/>
                    <a:pt x="1" y="593"/>
                  </a:cubicBezTo>
                  <a:cubicBezTo>
                    <a:pt x="1" y="927"/>
                    <a:pt x="284" y="1185"/>
                    <a:pt x="593" y="1185"/>
                  </a:cubicBezTo>
                  <a:lnTo>
                    <a:pt x="2677" y="1185"/>
                  </a:lnTo>
                  <a:cubicBezTo>
                    <a:pt x="3012" y="1185"/>
                    <a:pt x="3269" y="927"/>
                    <a:pt x="3269" y="593"/>
                  </a:cubicBezTo>
                  <a:cubicBezTo>
                    <a:pt x="3269" y="284"/>
                    <a:pt x="3012" y="1"/>
                    <a:pt x="26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39"/>
            <p:cNvSpPr/>
            <p:nvPr/>
          </p:nvSpPr>
          <p:spPr>
            <a:xfrm flipH="1">
              <a:off x="1916072" y="3496781"/>
              <a:ext cx="106497" cy="19542"/>
            </a:xfrm>
            <a:custGeom>
              <a:rect b="b" l="l" r="r" t="t"/>
              <a:pathLst>
                <a:path extrusionOk="0" h="567" w="3090">
                  <a:moveTo>
                    <a:pt x="284" y="1"/>
                  </a:moveTo>
                  <a:cubicBezTo>
                    <a:pt x="129" y="1"/>
                    <a:pt x="1" y="129"/>
                    <a:pt x="1" y="284"/>
                  </a:cubicBezTo>
                  <a:cubicBezTo>
                    <a:pt x="1" y="438"/>
                    <a:pt x="129" y="567"/>
                    <a:pt x="284" y="567"/>
                  </a:cubicBezTo>
                  <a:lnTo>
                    <a:pt x="2806" y="567"/>
                  </a:lnTo>
                  <a:cubicBezTo>
                    <a:pt x="2961" y="567"/>
                    <a:pt x="3089" y="438"/>
                    <a:pt x="3089" y="284"/>
                  </a:cubicBezTo>
                  <a:cubicBezTo>
                    <a:pt x="3089" y="129"/>
                    <a:pt x="2961" y="1"/>
                    <a:pt x="2806" y="1"/>
                  </a:cubicBez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75" name="Google Shape;14175;p39"/>
          <p:cNvGrpSpPr/>
          <p:nvPr/>
        </p:nvGrpSpPr>
        <p:grpSpPr>
          <a:xfrm>
            <a:off x="6098839" y="3824790"/>
            <a:ext cx="3175661" cy="798610"/>
            <a:chOff x="-57086" y="3804880"/>
            <a:chExt cx="3175661" cy="798610"/>
          </a:xfrm>
        </p:grpSpPr>
        <p:grpSp>
          <p:nvGrpSpPr>
            <p:cNvPr id="14176" name="Google Shape;14176;p39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4177" name="Google Shape;14177;p39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4178" name="Google Shape;14178;p39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9" name="Google Shape;14179;p39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180" name="Google Shape;14180;p39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1" name="Google Shape;14181;p39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182" name="Google Shape;14182;p39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4183" name="Google Shape;14183;p39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4" name="Google Shape;14184;p39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5" name="Google Shape;14185;p39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6" name="Google Shape;14186;p39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4187" name="Google Shape;14187;p39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4188" name="Google Shape;14188;p39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89" name="Google Shape;14189;p39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0" name="Google Shape;14190;p39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1" name="Google Shape;14191;p39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2" name="Google Shape;14192;p39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3" name="Google Shape;14193;p39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4" name="Google Shape;14194;p39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5" name="Google Shape;14195;p39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6" name="Google Shape;14196;p39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7" name="Google Shape;14197;p39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8" name="Google Shape;14198;p39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199" name="Google Shape;14199;p39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0" name="Google Shape;14200;p39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1" name="Google Shape;14201;p39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2" name="Google Shape;14202;p39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3" name="Google Shape;14203;p39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4" name="Google Shape;14204;p39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5" name="Google Shape;14205;p39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6" name="Google Shape;14206;p39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7" name="Google Shape;14207;p39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8" name="Google Shape;14208;p39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09" name="Google Shape;14209;p39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0" name="Google Shape;14210;p39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1" name="Google Shape;14211;p39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2" name="Google Shape;14212;p39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3" name="Google Shape;14213;p39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4" name="Google Shape;14214;p39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5" name="Google Shape;14215;p39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6" name="Google Shape;14216;p39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17" name="Google Shape;14217;p39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218" name="Google Shape;14218;p39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4219" name="Google Shape;14219;p39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0" name="Google Shape;14220;p39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1" name="Google Shape;14221;p39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2" name="Google Shape;14222;p39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3" name="Google Shape;14223;p39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4" name="Google Shape;14224;p39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5" name="Google Shape;14225;p39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6" name="Google Shape;14226;p39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7" name="Google Shape;14227;p39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8" name="Google Shape;14228;p39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29" name="Google Shape;14229;p39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0" name="Google Shape;14230;p39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1" name="Google Shape;14231;p39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2" name="Google Shape;14232;p39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3" name="Google Shape;14233;p39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4" name="Google Shape;14234;p39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5" name="Google Shape;14235;p39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6" name="Google Shape;14236;p39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7" name="Google Shape;14237;p39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8" name="Google Shape;14238;p39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39" name="Google Shape;14239;p39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0" name="Google Shape;14240;p39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1" name="Google Shape;14241;p39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2" name="Google Shape;14242;p39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3" name="Google Shape;14243;p39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4" name="Google Shape;14244;p39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5" name="Google Shape;14245;p39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6" name="Google Shape;14246;p39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7" name="Google Shape;14247;p39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8" name="Google Shape;14248;p39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49" name="Google Shape;14249;p39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0" name="Google Shape;14250;p39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1" name="Google Shape;14251;p39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2" name="Google Shape;14252;p39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3" name="Google Shape;14253;p39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4" name="Google Shape;14254;p39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5" name="Google Shape;14255;p39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6" name="Google Shape;14256;p39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7" name="Google Shape;14257;p39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8" name="Google Shape;14258;p39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59" name="Google Shape;14259;p39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0" name="Google Shape;14260;p39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1" name="Google Shape;14261;p39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2" name="Google Shape;14262;p39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3" name="Google Shape;14263;p39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4" name="Google Shape;14264;p39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5" name="Google Shape;14265;p39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6" name="Google Shape;14266;p39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7" name="Google Shape;14267;p39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8" name="Google Shape;14268;p39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69" name="Google Shape;14269;p39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270" name="Google Shape;14270;p39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14271" name="Google Shape;14271;p39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2" name="Google Shape;14272;p39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3" name="Google Shape;14273;p39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4" name="Google Shape;14274;p39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5" name="Google Shape;14275;p39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6" name="Google Shape;14276;p39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7" name="Google Shape;14277;p39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8" name="Google Shape;14278;p39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79" name="Google Shape;14279;p39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0" name="Google Shape;14280;p39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1" name="Google Shape;14281;p39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2" name="Google Shape;14282;p39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3" name="Google Shape;14283;p39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4" name="Google Shape;14284;p39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5" name="Google Shape;14285;p39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6" name="Google Shape;14286;p39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7" name="Google Shape;14287;p39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8" name="Google Shape;14288;p39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89" name="Google Shape;14289;p39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0" name="Google Shape;14290;p39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1" name="Google Shape;14291;p39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2" name="Google Shape;14292;p39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3" name="Google Shape;14293;p39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4" name="Google Shape;14294;p39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5" name="Google Shape;14295;p39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6" name="Google Shape;14296;p39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7" name="Google Shape;14297;p39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8" name="Google Shape;14298;p39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299" name="Google Shape;14299;p39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00" name="Google Shape;14300;p39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01" name="Google Shape;14301;p39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302" name="Google Shape;14302;p39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4303" name="Google Shape;14303;p39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4" name="Google Shape;14304;p39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5" name="Google Shape;14305;p39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6" name="Google Shape;14306;p39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7" name="Google Shape;14307;p39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8" name="Google Shape;14308;p39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9" name="Google Shape;14309;p39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0" name="Google Shape;14310;p39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1" name="Google Shape;14311;p39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2" name="Google Shape;14312;p39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3" name="Google Shape;14313;p39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4" name="Google Shape;14314;p39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315" name="Google Shape;14315;p39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6" name="Google Shape;14316;p39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317" name="Google Shape;14317;p39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39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19" name="Google Shape;14319;p39"/>
          <p:cNvGrpSpPr/>
          <p:nvPr/>
        </p:nvGrpSpPr>
        <p:grpSpPr>
          <a:xfrm flipH="1">
            <a:off x="7846798" y="512147"/>
            <a:ext cx="1242142" cy="4107744"/>
            <a:chOff x="168533" y="1971897"/>
            <a:chExt cx="690194" cy="2282460"/>
          </a:xfrm>
        </p:grpSpPr>
        <p:sp>
          <p:nvSpPr>
            <p:cNvPr id="14320" name="Google Shape;14320;p39"/>
            <p:cNvSpPr/>
            <p:nvPr/>
          </p:nvSpPr>
          <p:spPr>
            <a:xfrm>
              <a:off x="488780" y="2057956"/>
              <a:ext cx="49699" cy="20438"/>
            </a:xfrm>
            <a:custGeom>
              <a:rect b="b" l="l" r="r" t="t"/>
              <a:pathLst>
                <a:path extrusionOk="0" h="593" w="1442">
                  <a:moveTo>
                    <a:pt x="721" y="0"/>
                  </a:moveTo>
                  <a:lnTo>
                    <a:pt x="0" y="592"/>
                  </a:lnTo>
                  <a:lnTo>
                    <a:pt x="1442" y="592"/>
                  </a:lnTo>
                  <a:lnTo>
                    <a:pt x="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1" name="Google Shape;14321;p39"/>
            <p:cNvSpPr/>
            <p:nvPr/>
          </p:nvSpPr>
          <p:spPr>
            <a:xfrm>
              <a:off x="501187" y="2017150"/>
              <a:ext cx="24884" cy="53248"/>
            </a:xfrm>
            <a:custGeom>
              <a:rect b="b" l="l" r="r" t="t"/>
              <a:pathLst>
                <a:path extrusionOk="0" h="1545" w="722">
                  <a:moveTo>
                    <a:pt x="361" y="0"/>
                  </a:moveTo>
                  <a:lnTo>
                    <a:pt x="1" y="618"/>
                  </a:lnTo>
                  <a:lnTo>
                    <a:pt x="258" y="901"/>
                  </a:lnTo>
                  <a:lnTo>
                    <a:pt x="258" y="1545"/>
                  </a:lnTo>
                  <a:lnTo>
                    <a:pt x="464" y="1545"/>
                  </a:lnTo>
                  <a:lnTo>
                    <a:pt x="464" y="901"/>
                  </a:lnTo>
                  <a:lnTo>
                    <a:pt x="721" y="618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22" name="Google Shape;14322;p39"/>
            <p:cNvGrpSpPr/>
            <p:nvPr/>
          </p:nvGrpSpPr>
          <p:grpSpPr>
            <a:xfrm>
              <a:off x="168533" y="1971897"/>
              <a:ext cx="690194" cy="2282460"/>
              <a:chOff x="168533" y="1971897"/>
              <a:chExt cx="690194" cy="2282460"/>
            </a:xfrm>
          </p:grpSpPr>
          <p:sp>
            <p:nvSpPr>
              <p:cNvPr id="14323" name="Google Shape;14323;p39"/>
              <p:cNvSpPr/>
              <p:nvPr/>
            </p:nvSpPr>
            <p:spPr>
              <a:xfrm>
                <a:off x="488780" y="2078359"/>
                <a:ext cx="49699" cy="901294"/>
              </a:xfrm>
              <a:custGeom>
                <a:rect b="b" l="l" r="r" t="t"/>
                <a:pathLst>
                  <a:path extrusionOk="0" h="26151" w="1442">
                    <a:moveTo>
                      <a:pt x="0" y="0"/>
                    </a:moveTo>
                    <a:lnTo>
                      <a:pt x="0" y="26151"/>
                    </a:lnTo>
                    <a:lnTo>
                      <a:pt x="1442" y="26151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4" name="Google Shape;14324;p39"/>
              <p:cNvSpPr/>
              <p:nvPr/>
            </p:nvSpPr>
            <p:spPr>
              <a:xfrm>
                <a:off x="465723" y="2979611"/>
                <a:ext cx="95813" cy="408996"/>
              </a:xfrm>
              <a:custGeom>
                <a:rect b="b" l="l" r="r" t="t"/>
                <a:pathLst>
                  <a:path extrusionOk="0" h="11867" w="2780">
                    <a:moveTo>
                      <a:pt x="515" y="1"/>
                    </a:moveTo>
                    <a:lnTo>
                      <a:pt x="0" y="11866"/>
                    </a:lnTo>
                    <a:lnTo>
                      <a:pt x="2780" y="11866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5" name="Google Shape;14325;p39"/>
              <p:cNvSpPr/>
              <p:nvPr/>
            </p:nvSpPr>
            <p:spPr>
              <a:xfrm>
                <a:off x="420471" y="3388569"/>
                <a:ext cx="186318" cy="776221"/>
              </a:xfrm>
              <a:custGeom>
                <a:rect b="b" l="l" r="r" t="t"/>
                <a:pathLst>
                  <a:path extrusionOk="0" h="22522" w="5406">
                    <a:moveTo>
                      <a:pt x="927" y="0"/>
                    </a:moveTo>
                    <a:lnTo>
                      <a:pt x="0" y="22521"/>
                    </a:lnTo>
                    <a:lnTo>
                      <a:pt x="5406" y="22521"/>
                    </a:lnTo>
                    <a:lnTo>
                      <a:pt x="4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6" name="Google Shape;14326;p39"/>
              <p:cNvSpPr/>
              <p:nvPr/>
            </p:nvSpPr>
            <p:spPr>
              <a:xfrm>
                <a:off x="357469" y="4164749"/>
                <a:ext cx="312287" cy="36395"/>
              </a:xfrm>
              <a:custGeom>
                <a:rect b="b" l="l" r="r" t="t"/>
                <a:pathLst>
                  <a:path extrusionOk="0" h="1056" w="9061">
                    <a:moveTo>
                      <a:pt x="1031" y="0"/>
                    </a:moveTo>
                    <a:cubicBezTo>
                      <a:pt x="464" y="0"/>
                      <a:pt x="1" y="464"/>
                      <a:pt x="1" y="1056"/>
                    </a:cubicBezTo>
                    <a:lnTo>
                      <a:pt x="9061" y="1056"/>
                    </a:lnTo>
                    <a:cubicBezTo>
                      <a:pt x="9061" y="464"/>
                      <a:pt x="8598" y="0"/>
                      <a:pt x="80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7" name="Google Shape;14327;p39"/>
              <p:cNvSpPr/>
              <p:nvPr/>
            </p:nvSpPr>
            <p:spPr>
              <a:xfrm>
                <a:off x="279406" y="4201109"/>
                <a:ext cx="468414" cy="53248"/>
              </a:xfrm>
              <a:custGeom>
                <a:rect b="b" l="l" r="r" t="t"/>
                <a:pathLst>
                  <a:path extrusionOk="0" h="1545" w="13591">
                    <a:moveTo>
                      <a:pt x="1571" y="1"/>
                    </a:moveTo>
                    <a:cubicBezTo>
                      <a:pt x="696" y="1"/>
                      <a:pt x="1" y="696"/>
                      <a:pt x="1" y="1545"/>
                    </a:cubicBezTo>
                    <a:lnTo>
                      <a:pt x="13591" y="1545"/>
                    </a:lnTo>
                    <a:cubicBezTo>
                      <a:pt x="13591" y="696"/>
                      <a:pt x="12896" y="1"/>
                      <a:pt x="120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8" name="Google Shape;14328;p39"/>
              <p:cNvSpPr/>
              <p:nvPr/>
            </p:nvSpPr>
            <p:spPr>
              <a:xfrm>
                <a:off x="473684" y="2628347"/>
                <a:ext cx="79890" cy="10650"/>
              </a:xfrm>
              <a:custGeom>
                <a:rect b="b" l="l" r="r" t="t"/>
                <a:pathLst>
                  <a:path extrusionOk="0" h="309" w="2318">
                    <a:moveTo>
                      <a:pt x="155" y="0"/>
                    </a:moveTo>
                    <a:cubicBezTo>
                      <a:pt x="78" y="0"/>
                      <a:pt x="1" y="52"/>
                      <a:pt x="1" y="155"/>
                    </a:cubicBezTo>
                    <a:cubicBezTo>
                      <a:pt x="1" y="232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32"/>
                      <a:pt x="2317" y="155"/>
                    </a:cubicBezTo>
                    <a:cubicBezTo>
                      <a:pt x="2317" y="52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9" name="Google Shape;14329;p39"/>
              <p:cNvSpPr/>
              <p:nvPr/>
            </p:nvSpPr>
            <p:spPr>
              <a:xfrm>
                <a:off x="473684" y="2653161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1"/>
                    </a:moveTo>
                    <a:cubicBezTo>
                      <a:pt x="78" y="1"/>
                      <a:pt x="1" y="78"/>
                      <a:pt x="1" y="155"/>
                    </a:cubicBezTo>
                    <a:cubicBezTo>
                      <a:pt x="1" y="232"/>
                      <a:pt x="78" y="310"/>
                      <a:pt x="155" y="310"/>
                    </a:cubicBezTo>
                    <a:lnTo>
                      <a:pt x="2163" y="310"/>
                    </a:lnTo>
                    <a:cubicBezTo>
                      <a:pt x="2240" y="310"/>
                      <a:pt x="2317" y="232"/>
                      <a:pt x="2317" y="155"/>
                    </a:cubicBezTo>
                    <a:cubicBezTo>
                      <a:pt x="2317" y="78"/>
                      <a:pt x="2240" y="1"/>
                      <a:pt x="2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0" name="Google Shape;14330;p39"/>
              <p:cNvSpPr/>
              <p:nvPr/>
            </p:nvSpPr>
            <p:spPr>
              <a:xfrm>
                <a:off x="473684" y="2678010"/>
                <a:ext cx="79890" cy="10684"/>
              </a:xfrm>
              <a:custGeom>
                <a:rect b="b" l="l" r="r" t="t"/>
                <a:pathLst>
                  <a:path extrusionOk="0" h="310" w="2318">
                    <a:moveTo>
                      <a:pt x="155" y="0"/>
                    </a:moveTo>
                    <a:cubicBezTo>
                      <a:pt x="78" y="0"/>
                      <a:pt x="1" y="78"/>
                      <a:pt x="1" y="155"/>
                    </a:cubicBezTo>
                    <a:cubicBezTo>
                      <a:pt x="1" y="258"/>
                      <a:pt x="78" y="309"/>
                      <a:pt x="155" y="309"/>
                    </a:cubicBezTo>
                    <a:lnTo>
                      <a:pt x="2163" y="309"/>
                    </a:lnTo>
                    <a:cubicBezTo>
                      <a:pt x="2240" y="309"/>
                      <a:pt x="2317" y="258"/>
                      <a:pt x="2317" y="155"/>
                    </a:cubicBezTo>
                    <a:cubicBezTo>
                      <a:pt x="2317" y="78"/>
                      <a:pt x="2240" y="0"/>
                      <a:pt x="2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1" name="Google Shape;14331;p39"/>
              <p:cNvSpPr/>
              <p:nvPr/>
            </p:nvSpPr>
            <p:spPr>
              <a:xfrm>
                <a:off x="559743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284" y="0"/>
                    </a:moveTo>
                    <a:cubicBezTo>
                      <a:pt x="129" y="0"/>
                      <a:pt x="0" y="129"/>
                      <a:pt x="0" y="283"/>
                    </a:cubicBezTo>
                    <a:lnTo>
                      <a:pt x="0" y="12175"/>
                    </a:lnTo>
                    <a:cubicBezTo>
                      <a:pt x="0" y="12329"/>
                      <a:pt x="129" y="12458"/>
                      <a:pt x="284" y="12458"/>
                    </a:cubicBezTo>
                    <a:lnTo>
                      <a:pt x="2574" y="12458"/>
                    </a:lnTo>
                    <a:cubicBezTo>
                      <a:pt x="2651" y="12458"/>
                      <a:pt x="2729" y="12432"/>
                      <a:pt x="2780" y="12355"/>
                    </a:cubicBezTo>
                    <a:lnTo>
                      <a:pt x="5405" y="9729"/>
                    </a:lnTo>
                    <a:cubicBezTo>
                      <a:pt x="5483" y="9678"/>
                      <a:pt x="5508" y="9601"/>
                      <a:pt x="5508" y="9523"/>
                    </a:cubicBezTo>
                    <a:lnTo>
                      <a:pt x="5508" y="6229"/>
                    </a:lnTo>
                    <a:cubicBezTo>
                      <a:pt x="5508" y="6075"/>
                      <a:pt x="5380" y="5946"/>
                      <a:pt x="5225" y="5946"/>
                    </a:cubicBezTo>
                    <a:cubicBezTo>
                      <a:pt x="5045" y="5946"/>
                      <a:pt x="4916" y="6075"/>
                      <a:pt x="4916" y="6229"/>
                    </a:cubicBezTo>
                    <a:lnTo>
                      <a:pt x="4916" y="9395"/>
                    </a:lnTo>
                    <a:lnTo>
                      <a:pt x="2446" y="11866"/>
                    </a:lnTo>
                    <a:lnTo>
                      <a:pt x="567" y="11866"/>
                    </a:lnTo>
                    <a:lnTo>
                      <a:pt x="567" y="283"/>
                    </a:lnTo>
                    <a:cubicBezTo>
                      <a:pt x="567" y="129"/>
                      <a:pt x="438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2" name="Google Shape;14332;p39"/>
              <p:cNvSpPr/>
              <p:nvPr/>
            </p:nvSpPr>
            <p:spPr>
              <a:xfrm>
                <a:off x="277649" y="2017150"/>
                <a:ext cx="189868" cy="429365"/>
              </a:xfrm>
              <a:custGeom>
                <a:rect b="b" l="l" r="r" t="t"/>
                <a:pathLst>
                  <a:path extrusionOk="0" h="12458" w="5509">
                    <a:moveTo>
                      <a:pt x="5225" y="0"/>
                    </a:moveTo>
                    <a:cubicBezTo>
                      <a:pt x="5071" y="0"/>
                      <a:pt x="4942" y="129"/>
                      <a:pt x="4942" y="283"/>
                    </a:cubicBezTo>
                    <a:lnTo>
                      <a:pt x="4942" y="11866"/>
                    </a:lnTo>
                    <a:lnTo>
                      <a:pt x="3063" y="11866"/>
                    </a:lnTo>
                    <a:lnTo>
                      <a:pt x="593" y="9395"/>
                    </a:lnTo>
                    <a:lnTo>
                      <a:pt x="593" y="6229"/>
                    </a:lnTo>
                    <a:cubicBezTo>
                      <a:pt x="593" y="6075"/>
                      <a:pt x="464" y="5946"/>
                      <a:pt x="284" y="5946"/>
                    </a:cubicBezTo>
                    <a:cubicBezTo>
                      <a:pt x="129" y="5946"/>
                      <a:pt x="1" y="6075"/>
                      <a:pt x="1" y="6229"/>
                    </a:cubicBezTo>
                    <a:lnTo>
                      <a:pt x="1" y="9523"/>
                    </a:lnTo>
                    <a:cubicBezTo>
                      <a:pt x="1" y="9601"/>
                      <a:pt x="26" y="9678"/>
                      <a:pt x="103" y="9729"/>
                    </a:cubicBezTo>
                    <a:lnTo>
                      <a:pt x="2729" y="12355"/>
                    </a:lnTo>
                    <a:cubicBezTo>
                      <a:pt x="2780" y="12432"/>
                      <a:pt x="2857" y="12458"/>
                      <a:pt x="2935" y="12458"/>
                    </a:cubicBezTo>
                    <a:lnTo>
                      <a:pt x="5225" y="12458"/>
                    </a:lnTo>
                    <a:cubicBezTo>
                      <a:pt x="5380" y="12458"/>
                      <a:pt x="5509" y="12329"/>
                      <a:pt x="5509" y="12175"/>
                    </a:cubicBezTo>
                    <a:lnTo>
                      <a:pt x="5509" y="283"/>
                    </a:lnTo>
                    <a:cubicBezTo>
                      <a:pt x="5509" y="129"/>
                      <a:pt x="5380" y="0"/>
                      <a:pt x="5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3" name="Google Shape;14333;p39"/>
              <p:cNvSpPr/>
              <p:nvPr/>
            </p:nvSpPr>
            <p:spPr>
              <a:xfrm>
                <a:off x="552643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3"/>
                    </a:cubicBezTo>
                    <a:cubicBezTo>
                      <a:pt x="0" y="746"/>
                      <a:pt x="206" y="952"/>
                      <a:pt x="490" y="952"/>
                    </a:cubicBezTo>
                    <a:cubicBezTo>
                      <a:pt x="747" y="952"/>
                      <a:pt x="979" y="746"/>
                      <a:pt x="979" y="463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4" name="Google Shape;14334;p39"/>
              <p:cNvSpPr/>
              <p:nvPr/>
            </p:nvSpPr>
            <p:spPr>
              <a:xfrm>
                <a:off x="440874" y="2010946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3"/>
                    </a:cubicBezTo>
                    <a:cubicBezTo>
                      <a:pt x="0" y="746"/>
                      <a:pt x="232" y="952"/>
                      <a:pt x="489" y="952"/>
                    </a:cubicBezTo>
                    <a:cubicBezTo>
                      <a:pt x="773" y="952"/>
                      <a:pt x="978" y="746"/>
                      <a:pt x="978" y="463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5" name="Google Shape;14335;p39"/>
              <p:cNvSpPr/>
              <p:nvPr/>
            </p:nvSpPr>
            <p:spPr>
              <a:xfrm>
                <a:off x="552643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90"/>
                    </a:cubicBezTo>
                    <a:cubicBezTo>
                      <a:pt x="0" y="747"/>
                      <a:pt x="206" y="979"/>
                      <a:pt x="490" y="979"/>
                    </a:cubicBezTo>
                    <a:cubicBezTo>
                      <a:pt x="747" y="979"/>
                      <a:pt x="979" y="747"/>
                      <a:pt x="979" y="490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6" name="Google Shape;14336;p39"/>
              <p:cNvSpPr/>
              <p:nvPr/>
            </p:nvSpPr>
            <p:spPr>
              <a:xfrm>
                <a:off x="538444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7" name="Google Shape;14337;p39"/>
              <p:cNvSpPr/>
              <p:nvPr/>
            </p:nvSpPr>
            <p:spPr>
              <a:xfrm>
                <a:off x="440874" y="2073913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90"/>
                    </a:cubicBezTo>
                    <a:cubicBezTo>
                      <a:pt x="0" y="747"/>
                      <a:pt x="232" y="979"/>
                      <a:pt x="489" y="979"/>
                    </a:cubicBezTo>
                    <a:cubicBezTo>
                      <a:pt x="773" y="979"/>
                      <a:pt x="978" y="747"/>
                      <a:pt x="978" y="490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8" name="Google Shape;14338;p39"/>
              <p:cNvSpPr/>
              <p:nvPr/>
            </p:nvSpPr>
            <p:spPr>
              <a:xfrm>
                <a:off x="457727" y="2082770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9" name="Google Shape;14339;p39"/>
              <p:cNvSpPr/>
              <p:nvPr/>
            </p:nvSpPr>
            <p:spPr>
              <a:xfrm>
                <a:off x="552643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1"/>
                    </a:moveTo>
                    <a:cubicBezTo>
                      <a:pt x="206" y="1"/>
                      <a:pt x="0" y="232"/>
                      <a:pt x="0" y="490"/>
                    </a:cubicBezTo>
                    <a:cubicBezTo>
                      <a:pt x="0" y="773"/>
                      <a:pt x="206" y="979"/>
                      <a:pt x="490" y="979"/>
                    </a:cubicBezTo>
                    <a:cubicBezTo>
                      <a:pt x="747" y="979"/>
                      <a:pt x="979" y="773"/>
                      <a:pt x="979" y="490"/>
                    </a:cubicBezTo>
                    <a:cubicBezTo>
                      <a:pt x="979" y="232"/>
                      <a:pt x="747" y="1"/>
                      <a:pt x="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0" name="Google Shape;14340;p39"/>
              <p:cNvSpPr/>
              <p:nvPr/>
            </p:nvSpPr>
            <p:spPr>
              <a:xfrm>
                <a:off x="538444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1" name="Google Shape;14341;p39"/>
              <p:cNvSpPr/>
              <p:nvPr/>
            </p:nvSpPr>
            <p:spPr>
              <a:xfrm>
                <a:off x="440874" y="2148426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1"/>
                    </a:moveTo>
                    <a:cubicBezTo>
                      <a:pt x="232" y="1"/>
                      <a:pt x="0" y="232"/>
                      <a:pt x="0" y="490"/>
                    </a:cubicBezTo>
                    <a:cubicBezTo>
                      <a:pt x="0" y="773"/>
                      <a:pt x="232" y="979"/>
                      <a:pt x="489" y="979"/>
                    </a:cubicBezTo>
                    <a:cubicBezTo>
                      <a:pt x="773" y="979"/>
                      <a:pt x="978" y="773"/>
                      <a:pt x="978" y="490"/>
                    </a:cubicBezTo>
                    <a:cubicBezTo>
                      <a:pt x="978" y="232"/>
                      <a:pt x="773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2" name="Google Shape;14342;p39"/>
              <p:cNvSpPr/>
              <p:nvPr/>
            </p:nvSpPr>
            <p:spPr>
              <a:xfrm>
                <a:off x="457727" y="2158179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3" name="Google Shape;14343;p39"/>
              <p:cNvSpPr/>
              <p:nvPr/>
            </p:nvSpPr>
            <p:spPr>
              <a:xfrm>
                <a:off x="552643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90" y="0"/>
                    </a:moveTo>
                    <a:cubicBezTo>
                      <a:pt x="206" y="0"/>
                      <a:pt x="0" y="206"/>
                      <a:pt x="0" y="464"/>
                    </a:cubicBezTo>
                    <a:cubicBezTo>
                      <a:pt x="0" y="747"/>
                      <a:pt x="206" y="953"/>
                      <a:pt x="490" y="953"/>
                    </a:cubicBezTo>
                    <a:cubicBezTo>
                      <a:pt x="747" y="953"/>
                      <a:pt x="979" y="747"/>
                      <a:pt x="979" y="464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4" name="Google Shape;14344;p39"/>
              <p:cNvSpPr/>
              <p:nvPr/>
            </p:nvSpPr>
            <p:spPr>
              <a:xfrm>
                <a:off x="538444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5" name="Google Shape;14345;p39"/>
              <p:cNvSpPr/>
              <p:nvPr/>
            </p:nvSpPr>
            <p:spPr>
              <a:xfrm>
                <a:off x="440874" y="2223834"/>
                <a:ext cx="33741" cy="32845"/>
              </a:xfrm>
              <a:custGeom>
                <a:rect b="b" l="l" r="r" t="t"/>
                <a:pathLst>
                  <a:path extrusionOk="0" h="953" w="979">
                    <a:moveTo>
                      <a:pt x="489" y="0"/>
                    </a:moveTo>
                    <a:cubicBezTo>
                      <a:pt x="232" y="0"/>
                      <a:pt x="0" y="206"/>
                      <a:pt x="0" y="464"/>
                    </a:cubicBezTo>
                    <a:cubicBezTo>
                      <a:pt x="0" y="747"/>
                      <a:pt x="232" y="953"/>
                      <a:pt x="489" y="953"/>
                    </a:cubicBezTo>
                    <a:cubicBezTo>
                      <a:pt x="773" y="953"/>
                      <a:pt x="978" y="747"/>
                      <a:pt x="978" y="464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6" name="Google Shape;14346;p39"/>
              <p:cNvSpPr/>
              <p:nvPr/>
            </p:nvSpPr>
            <p:spPr>
              <a:xfrm>
                <a:off x="457727" y="2232692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7" name="Google Shape;14347;p39"/>
              <p:cNvSpPr/>
              <p:nvPr/>
            </p:nvSpPr>
            <p:spPr>
              <a:xfrm>
                <a:off x="552643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06"/>
                      <a:pt x="0" y="489"/>
                    </a:cubicBezTo>
                    <a:cubicBezTo>
                      <a:pt x="0" y="747"/>
                      <a:pt x="206" y="978"/>
                      <a:pt x="490" y="978"/>
                    </a:cubicBezTo>
                    <a:cubicBezTo>
                      <a:pt x="747" y="978"/>
                      <a:pt x="979" y="747"/>
                      <a:pt x="979" y="489"/>
                    </a:cubicBezTo>
                    <a:cubicBezTo>
                      <a:pt x="979" y="206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8" name="Google Shape;14348;p39"/>
              <p:cNvSpPr/>
              <p:nvPr/>
            </p:nvSpPr>
            <p:spPr>
              <a:xfrm>
                <a:off x="538444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1" y="1"/>
                    </a:moveTo>
                    <a:lnTo>
                      <a:pt x="1" y="438"/>
                    </a:lnTo>
                    <a:lnTo>
                      <a:pt x="902" y="438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9" name="Google Shape;14349;p39"/>
              <p:cNvSpPr/>
              <p:nvPr/>
            </p:nvSpPr>
            <p:spPr>
              <a:xfrm>
                <a:off x="440874" y="2298347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06"/>
                      <a:pt x="0" y="489"/>
                    </a:cubicBezTo>
                    <a:cubicBezTo>
                      <a:pt x="0" y="747"/>
                      <a:pt x="232" y="978"/>
                      <a:pt x="489" y="978"/>
                    </a:cubicBezTo>
                    <a:cubicBezTo>
                      <a:pt x="773" y="978"/>
                      <a:pt x="978" y="747"/>
                      <a:pt x="978" y="489"/>
                    </a:cubicBezTo>
                    <a:cubicBezTo>
                      <a:pt x="978" y="206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0" name="Google Shape;14350;p39"/>
              <p:cNvSpPr/>
              <p:nvPr/>
            </p:nvSpPr>
            <p:spPr>
              <a:xfrm>
                <a:off x="457727" y="2307205"/>
                <a:ext cx="31087" cy="15130"/>
              </a:xfrm>
              <a:custGeom>
                <a:rect b="b" l="l" r="r" t="t"/>
                <a:pathLst>
                  <a:path extrusionOk="0" h="439" w="902">
                    <a:moveTo>
                      <a:pt x="0" y="1"/>
                    </a:moveTo>
                    <a:lnTo>
                      <a:pt x="0" y="438"/>
                    </a:lnTo>
                    <a:lnTo>
                      <a:pt x="901" y="438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1" name="Google Shape;14351;p39"/>
              <p:cNvSpPr/>
              <p:nvPr/>
            </p:nvSpPr>
            <p:spPr>
              <a:xfrm>
                <a:off x="552643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90" y="0"/>
                    </a:moveTo>
                    <a:cubicBezTo>
                      <a:pt x="206" y="0"/>
                      <a:pt x="0" y="232"/>
                      <a:pt x="0" y="489"/>
                    </a:cubicBezTo>
                    <a:cubicBezTo>
                      <a:pt x="0" y="773"/>
                      <a:pt x="206" y="978"/>
                      <a:pt x="490" y="978"/>
                    </a:cubicBezTo>
                    <a:cubicBezTo>
                      <a:pt x="747" y="978"/>
                      <a:pt x="979" y="773"/>
                      <a:pt x="979" y="489"/>
                    </a:cubicBezTo>
                    <a:cubicBezTo>
                      <a:pt x="979" y="232"/>
                      <a:pt x="747" y="0"/>
                      <a:pt x="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2" name="Google Shape;14352;p39"/>
              <p:cNvSpPr/>
              <p:nvPr/>
            </p:nvSpPr>
            <p:spPr>
              <a:xfrm>
                <a:off x="538444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1" y="1"/>
                    </a:moveTo>
                    <a:lnTo>
                      <a:pt x="1" y="412"/>
                    </a:lnTo>
                    <a:lnTo>
                      <a:pt x="902" y="412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3" name="Google Shape;14353;p39"/>
              <p:cNvSpPr/>
              <p:nvPr/>
            </p:nvSpPr>
            <p:spPr>
              <a:xfrm>
                <a:off x="440874" y="2372860"/>
                <a:ext cx="33741" cy="33741"/>
              </a:xfrm>
              <a:custGeom>
                <a:rect b="b" l="l" r="r" t="t"/>
                <a:pathLst>
                  <a:path extrusionOk="0" h="979" w="979">
                    <a:moveTo>
                      <a:pt x="489" y="0"/>
                    </a:moveTo>
                    <a:cubicBezTo>
                      <a:pt x="232" y="0"/>
                      <a:pt x="0" y="232"/>
                      <a:pt x="0" y="489"/>
                    </a:cubicBezTo>
                    <a:cubicBezTo>
                      <a:pt x="0" y="773"/>
                      <a:pt x="232" y="978"/>
                      <a:pt x="489" y="978"/>
                    </a:cubicBezTo>
                    <a:cubicBezTo>
                      <a:pt x="773" y="978"/>
                      <a:pt x="978" y="773"/>
                      <a:pt x="978" y="489"/>
                    </a:cubicBezTo>
                    <a:cubicBezTo>
                      <a:pt x="978" y="232"/>
                      <a:pt x="77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4" name="Google Shape;14354;p39"/>
              <p:cNvSpPr/>
              <p:nvPr/>
            </p:nvSpPr>
            <p:spPr>
              <a:xfrm>
                <a:off x="457727" y="2382613"/>
                <a:ext cx="31087" cy="14234"/>
              </a:xfrm>
              <a:custGeom>
                <a:rect b="b" l="l" r="r" t="t"/>
                <a:pathLst>
                  <a:path extrusionOk="0" h="413" w="902">
                    <a:moveTo>
                      <a:pt x="0" y="1"/>
                    </a:moveTo>
                    <a:lnTo>
                      <a:pt x="0" y="412"/>
                    </a:lnTo>
                    <a:lnTo>
                      <a:pt x="901" y="412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5" name="Google Shape;14355;p39"/>
              <p:cNvSpPr/>
              <p:nvPr/>
            </p:nvSpPr>
            <p:spPr>
              <a:xfrm>
                <a:off x="620057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75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75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6" name="Google Shape;14356;p39"/>
              <p:cNvSpPr/>
              <p:nvPr/>
            </p:nvSpPr>
            <p:spPr>
              <a:xfrm>
                <a:off x="641356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44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7" name="Google Shape;14357;p39"/>
              <p:cNvSpPr/>
              <p:nvPr/>
            </p:nvSpPr>
            <p:spPr>
              <a:xfrm>
                <a:off x="168533" y="2001158"/>
                <a:ext cx="238670" cy="238670"/>
              </a:xfrm>
              <a:custGeom>
                <a:rect b="b" l="l" r="r" t="t"/>
                <a:pathLst>
                  <a:path extrusionOk="0" h="6925" w="6925">
                    <a:moveTo>
                      <a:pt x="3450" y="1"/>
                    </a:moveTo>
                    <a:cubicBezTo>
                      <a:pt x="1545" y="1"/>
                      <a:pt x="1" y="1571"/>
                      <a:pt x="1" y="3476"/>
                    </a:cubicBezTo>
                    <a:cubicBezTo>
                      <a:pt x="1" y="5380"/>
                      <a:pt x="1545" y="6925"/>
                      <a:pt x="3450" y="6925"/>
                    </a:cubicBezTo>
                    <a:cubicBezTo>
                      <a:pt x="5380" y="6925"/>
                      <a:pt x="6924" y="5380"/>
                      <a:pt x="6924" y="3476"/>
                    </a:cubicBezTo>
                    <a:cubicBezTo>
                      <a:pt x="6924" y="1571"/>
                      <a:pt x="5380" y="1"/>
                      <a:pt x="34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8" name="Google Shape;14358;p39"/>
              <p:cNvSpPr/>
              <p:nvPr/>
            </p:nvSpPr>
            <p:spPr>
              <a:xfrm>
                <a:off x="665309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62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9" name="Google Shape;14359;p39"/>
              <p:cNvSpPr/>
              <p:nvPr/>
            </p:nvSpPr>
            <p:spPr>
              <a:xfrm>
                <a:off x="189832" y="2076567"/>
                <a:ext cx="217371" cy="163261"/>
              </a:xfrm>
              <a:custGeom>
                <a:rect b="b" l="l" r="r" t="t"/>
                <a:pathLst>
                  <a:path extrusionOk="0" h="4737" w="6307">
                    <a:moveTo>
                      <a:pt x="6049" y="1"/>
                    </a:moveTo>
                    <a:cubicBezTo>
                      <a:pt x="5636" y="1632"/>
                      <a:pt x="4376" y="3466"/>
                      <a:pt x="1649" y="3466"/>
                    </a:cubicBezTo>
                    <a:cubicBezTo>
                      <a:pt x="1150" y="3466"/>
                      <a:pt x="602" y="3405"/>
                      <a:pt x="0" y="3270"/>
                    </a:cubicBezTo>
                    <a:lnTo>
                      <a:pt x="0" y="3270"/>
                    </a:lnTo>
                    <a:cubicBezTo>
                      <a:pt x="618" y="4170"/>
                      <a:pt x="1673" y="4737"/>
                      <a:pt x="2832" y="4737"/>
                    </a:cubicBezTo>
                    <a:cubicBezTo>
                      <a:pt x="4762" y="4737"/>
                      <a:pt x="6306" y="3192"/>
                      <a:pt x="6306" y="1288"/>
                    </a:cubicBezTo>
                    <a:cubicBezTo>
                      <a:pt x="6306" y="824"/>
                      <a:pt x="6229" y="387"/>
                      <a:pt x="60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0" name="Google Shape;14360;p39"/>
              <p:cNvSpPr/>
              <p:nvPr/>
            </p:nvSpPr>
            <p:spPr>
              <a:xfrm>
                <a:off x="213785" y="2210531"/>
                <a:ext cx="148165" cy="64794"/>
              </a:xfrm>
              <a:custGeom>
                <a:rect b="b" l="l" r="r" t="t"/>
                <a:pathLst>
                  <a:path extrusionOk="0" h="1880" w="4299">
                    <a:moveTo>
                      <a:pt x="0" y="0"/>
                    </a:moveTo>
                    <a:cubicBezTo>
                      <a:pt x="155" y="1056"/>
                      <a:pt x="1056" y="1879"/>
                      <a:pt x="2137" y="1879"/>
                    </a:cubicBezTo>
                    <a:cubicBezTo>
                      <a:pt x="3243" y="1879"/>
                      <a:pt x="4144" y="1056"/>
                      <a:pt x="4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1" name="Google Shape;14361;p39"/>
              <p:cNvSpPr/>
              <p:nvPr/>
            </p:nvSpPr>
            <p:spPr>
              <a:xfrm>
                <a:off x="644906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54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2" name="Google Shape;14362;p39"/>
              <p:cNvSpPr/>
              <p:nvPr/>
            </p:nvSpPr>
            <p:spPr>
              <a:xfrm>
                <a:off x="193382" y="1994954"/>
                <a:ext cx="188972" cy="42633"/>
              </a:xfrm>
              <a:custGeom>
                <a:rect b="b" l="l" r="r" t="t"/>
                <a:pathLst>
                  <a:path extrusionOk="0" h="1237" w="5483">
                    <a:moveTo>
                      <a:pt x="2729" y="1"/>
                    </a:moveTo>
                    <a:cubicBezTo>
                      <a:pt x="1673" y="1"/>
                      <a:pt x="695" y="464"/>
                      <a:pt x="0" y="1236"/>
                    </a:cubicBezTo>
                    <a:lnTo>
                      <a:pt x="5483" y="1236"/>
                    </a:lnTo>
                    <a:cubicBezTo>
                      <a:pt x="4788" y="464"/>
                      <a:pt x="3810" y="1"/>
                      <a:pt x="2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3" name="Google Shape;14363;p39"/>
              <p:cNvSpPr/>
              <p:nvPr/>
            </p:nvSpPr>
            <p:spPr>
              <a:xfrm>
                <a:off x="722072" y="1971897"/>
                <a:ext cx="34637" cy="34637"/>
              </a:xfrm>
              <a:custGeom>
                <a:rect b="b" l="l" r="r" t="t"/>
                <a:pathLst>
                  <a:path extrusionOk="0" h="1005" w="1005">
                    <a:moveTo>
                      <a:pt x="515" y="1"/>
                    </a:moveTo>
                    <a:cubicBezTo>
                      <a:pt x="232" y="1"/>
                      <a:pt x="1" y="206"/>
                      <a:pt x="1" y="490"/>
                    </a:cubicBezTo>
                    <a:cubicBezTo>
                      <a:pt x="1" y="773"/>
                      <a:pt x="232" y="1004"/>
                      <a:pt x="515" y="1004"/>
                    </a:cubicBezTo>
                    <a:cubicBezTo>
                      <a:pt x="798" y="1004"/>
                      <a:pt x="1004" y="773"/>
                      <a:pt x="1004" y="490"/>
                    </a:cubicBezTo>
                    <a:cubicBezTo>
                      <a:pt x="1004" y="206"/>
                      <a:pt x="798" y="1"/>
                      <a:pt x="5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4" name="Google Shape;14364;p39"/>
              <p:cNvSpPr/>
              <p:nvPr/>
            </p:nvSpPr>
            <p:spPr>
              <a:xfrm>
                <a:off x="269653" y="1971897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06"/>
                      <a:pt x="1" y="490"/>
                    </a:cubicBezTo>
                    <a:cubicBezTo>
                      <a:pt x="1" y="773"/>
                      <a:pt x="233" y="1004"/>
                      <a:pt x="516" y="1004"/>
                    </a:cubicBezTo>
                    <a:cubicBezTo>
                      <a:pt x="799" y="1004"/>
                      <a:pt x="1030" y="773"/>
                      <a:pt x="1030" y="490"/>
                    </a:cubicBezTo>
                    <a:cubicBezTo>
                      <a:pt x="1030" y="206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5" name="Google Shape;14365;p39"/>
              <p:cNvSpPr/>
              <p:nvPr/>
            </p:nvSpPr>
            <p:spPr>
              <a:xfrm>
                <a:off x="648456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75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75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6" name="Google Shape;14366;p39"/>
              <p:cNvSpPr/>
              <p:nvPr/>
            </p:nvSpPr>
            <p:spPr>
              <a:xfrm>
                <a:off x="193382" y="2057956"/>
                <a:ext cx="59452" cy="107358"/>
              </a:xfrm>
              <a:custGeom>
                <a:rect b="b" l="l" r="r" t="t"/>
                <a:pathLst>
                  <a:path extrusionOk="0" h="3115" w="1725">
                    <a:moveTo>
                      <a:pt x="850" y="0"/>
                    </a:moveTo>
                    <a:cubicBezTo>
                      <a:pt x="386" y="0"/>
                      <a:pt x="0" y="695"/>
                      <a:pt x="0" y="1570"/>
                    </a:cubicBezTo>
                    <a:cubicBezTo>
                      <a:pt x="0" y="2420"/>
                      <a:pt x="386" y="3115"/>
                      <a:pt x="850" y="3115"/>
                    </a:cubicBezTo>
                    <a:cubicBezTo>
                      <a:pt x="1339" y="3115"/>
                      <a:pt x="1725" y="2420"/>
                      <a:pt x="1725" y="1570"/>
                    </a:cubicBezTo>
                    <a:cubicBezTo>
                      <a:pt x="1725" y="695"/>
                      <a:pt x="1339" y="0"/>
                      <a:pt x="8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7" name="Google Shape;14367;p39"/>
              <p:cNvSpPr/>
              <p:nvPr/>
            </p:nvSpPr>
            <p:spPr>
              <a:xfrm>
                <a:off x="474581" y="3388569"/>
                <a:ext cx="164157" cy="776221"/>
              </a:xfrm>
              <a:custGeom>
                <a:rect b="b" l="l" r="r" t="t"/>
                <a:pathLst>
                  <a:path extrusionOk="0" h="22522" w="4763">
                    <a:moveTo>
                      <a:pt x="1082" y="0"/>
                    </a:moveTo>
                    <a:cubicBezTo>
                      <a:pt x="2394" y="4144"/>
                      <a:pt x="4762" y="14259"/>
                      <a:pt x="0" y="22521"/>
                    </a:cubicBezTo>
                    <a:lnTo>
                      <a:pt x="3836" y="22521"/>
                    </a:lnTo>
                    <a:lnTo>
                      <a:pt x="2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8" name="Google Shape;14368;p39"/>
              <p:cNvSpPr/>
              <p:nvPr/>
            </p:nvSpPr>
            <p:spPr>
              <a:xfrm>
                <a:off x="435532" y="3411626"/>
                <a:ext cx="29330" cy="720318"/>
              </a:xfrm>
              <a:custGeom>
                <a:rect b="b" l="l" r="r" t="t"/>
                <a:pathLst>
                  <a:path extrusionOk="0" h="20900" w="851">
                    <a:moveTo>
                      <a:pt x="850" y="0"/>
                    </a:moveTo>
                    <a:lnTo>
                      <a:pt x="850" y="0"/>
                    </a:lnTo>
                    <a:cubicBezTo>
                      <a:pt x="722" y="1750"/>
                      <a:pt x="619" y="3475"/>
                      <a:pt x="541" y="5225"/>
                    </a:cubicBezTo>
                    <a:lnTo>
                      <a:pt x="284" y="10450"/>
                    </a:lnTo>
                    <a:lnTo>
                      <a:pt x="104" y="15675"/>
                    </a:lnTo>
                    <a:cubicBezTo>
                      <a:pt x="52" y="17425"/>
                      <a:pt x="27" y="19175"/>
                      <a:pt x="1" y="20900"/>
                    </a:cubicBezTo>
                    <a:cubicBezTo>
                      <a:pt x="130" y="19175"/>
                      <a:pt x="233" y="17425"/>
                      <a:pt x="310" y="15675"/>
                    </a:cubicBezTo>
                    <a:lnTo>
                      <a:pt x="567" y="10450"/>
                    </a:lnTo>
                    <a:lnTo>
                      <a:pt x="747" y="5225"/>
                    </a:lnTo>
                    <a:cubicBezTo>
                      <a:pt x="799" y="3475"/>
                      <a:pt x="825" y="1750"/>
                      <a:pt x="8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369" name="Google Shape;14369;p39"/>
          <p:cNvSpPr txBox="1"/>
          <p:nvPr/>
        </p:nvSpPr>
        <p:spPr>
          <a:xfrm>
            <a:off x="272675" y="1559525"/>
            <a:ext cx="5676600" cy="29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Data Selectio</a:t>
            </a:r>
            <a:r>
              <a:rPr lang="en" sz="20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n</a:t>
            </a:r>
            <a:endParaRPr sz="20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City ParkScore Dataset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Park acreages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Percent of city that is city park land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CDC 500 Cities Data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Prevalence of obesity and poor mental health self reporting in city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Population that attends annual and routine doctor appointments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City Coordinates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 Medium"/>
              <a:buChar char="●"/>
            </a:pPr>
            <a:r>
              <a:rPr lang="en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Used to create the maps</a:t>
            </a:r>
            <a:endParaRPr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14370" name="Google Shape;14370;p39"/>
          <p:cNvGrpSpPr/>
          <p:nvPr/>
        </p:nvGrpSpPr>
        <p:grpSpPr>
          <a:xfrm>
            <a:off x="137669" y="97281"/>
            <a:ext cx="1367162" cy="1462251"/>
            <a:chOff x="-408368" y="957394"/>
            <a:chExt cx="714893" cy="764616"/>
          </a:xfrm>
        </p:grpSpPr>
        <p:sp>
          <p:nvSpPr>
            <p:cNvPr id="14371" name="Google Shape;14371;p39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72" name="Google Shape;14372;p39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4373" name="Google Shape;14373;p39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4" name="Google Shape;14374;p39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5" name="Google Shape;14375;p39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6" name="Google Shape;14376;p39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7" name="Google Shape;14377;p39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8" name="Google Shape;14378;p39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9" name="Google Shape;14379;p39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0" name="Google Shape;14380;p39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1" name="Google Shape;14381;p39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2" name="Google Shape;14382;p39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3" name="Google Shape;14383;p39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4" name="Google Shape;14384;p39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5" name="Google Shape;14385;p39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6" name="Google Shape;14386;p39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7" name="Google Shape;14387;p39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8" name="Google Shape;14388;p39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9" name="Google Shape;14389;p39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0" name="Google Shape;14390;p39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1" name="Google Shape;14391;p39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2" name="Google Shape;14392;p39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3" name="Google Shape;14393;p39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4" name="Google Shape;14394;p39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5" name="Google Shape;14395;p39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6" name="Google Shape;14396;p39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7" name="Google Shape;14397;p39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8" name="Google Shape;14398;p39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9" name="Google Shape;14399;p39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0" name="Google Shape;14400;p39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1" name="Google Shape;14401;p39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2" name="Google Shape;14402;p39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3" name="Google Shape;14403;p39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4" name="Google Shape;14404;p39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5" name="Google Shape;14405;p39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6" name="Google Shape;14406;p39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7" name="Google Shape;14407;p39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8" name="Google Shape;14408;p39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9" name="Google Shape;14409;p39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0" name="Google Shape;14410;p39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1" name="Google Shape;14411;p39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2" name="Google Shape;14412;p39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13" name="Google Shape;14413;p39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4414" name="Google Shape;14414;p39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5" name="Google Shape;14415;p39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6" name="Google Shape;14416;p39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7" name="Google Shape;14417;p39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8" name="Google Shape;14418;p39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9" name="Google Shape;14419;p39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0" name="Google Shape;14420;p39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1" name="Google Shape;14421;p39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2" name="Google Shape;14422;p39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3" name="Google Shape;14423;p39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4" name="Google Shape;14424;p39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5" name="Google Shape;14425;p39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6" name="Google Shape;14426;p39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7" name="Google Shape;14427;p39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8" name="Google Shape;14428;p39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9" name="Google Shape;14429;p39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0" name="Google Shape;14430;p39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1" name="Google Shape;14431;p39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2" name="Google Shape;14432;p39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3" name="Google Shape;14433;p39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4" name="Google Shape;14434;p39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5" name="Google Shape;14435;p39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6" name="Google Shape;14436;p39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7" name="Google Shape;14437;p39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8" name="Google Shape;14438;p39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9" name="Google Shape;14439;p39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0" name="Google Shape;14440;p39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1" name="Google Shape;14441;p39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2" name="Google Shape;14442;p39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3" name="Google Shape;14443;p39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4" name="Google Shape;14444;p39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5" name="Google Shape;14445;p39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6" name="Google Shape;14446;p39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447" name="Google Shape;14447;p39"/>
          <p:cNvSpPr txBox="1"/>
          <p:nvPr>
            <p:ph idx="4294967295" type="title"/>
          </p:nvPr>
        </p:nvSpPr>
        <p:spPr>
          <a:xfrm>
            <a:off x="137700" y="429781"/>
            <a:ext cx="1367100" cy="713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448" name="Google Shape;14448;p39"/>
          <p:cNvSpPr txBox="1"/>
          <p:nvPr/>
        </p:nvSpPr>
        <p:spPr>
          <a:xfrm>
            <a:off x="3072000" y="97275"/>
            <a:ext cx="300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accent5"/>
                </a:solidFill>
                <a:latin typeface="Kavoon"/>
                <a:ea typeface="Kavoon"/>
                <a:cs typeface="Kavoon"/>
                <a:sym typeface="Kavoon"/>
              </a:rPr>
              <a:t>Description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2" name="Shape 1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53" name="Google Shape;14453;p40"/>
          <p:cNvGrpSpPr/>
          <p:nvPr/>
        </p:nvGrpSpPr>
        <p:grpSpPr>
          <a:xfrm>
            <a:off x="82167" y="55726"/>
            <a:ext cx="1367162" cy="1462251"/>
            <a:chOff x="-408368" y="957394"/>
            <a:chExt cx="714893" cy="764616"/>
          </a:xfrm>
        </p:grpSpPr>
        <p:sp>
          <p:nvSpPr>
            <p:cNvPr id="14454" name="Google Shape;14454;p40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55" name="Google Shape;14455;p40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4456" name="Google Shape;14456;p40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7" name="Google Shape;14457;p40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8" name="Google Shape;14458;p40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9" name="Google Shape;14459;p40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0" name="Google Shape;14460;p40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1" name="Google Shape;14461;p40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2" name="Google Shape;14462;p40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3" name="Google Shape;14463;p40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4" name="Google Shape;14464;p40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5" name="Google Shape;14465;p40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6" name="Google Shape;14466;p40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7" name="Google Shape;14467;p40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8" name="Google Shape;14468;p40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9" name="Google Shape;14469;p40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0" name="Google Shape;14470;p40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1" name="Google Shape;14471;p40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2" name="Google Shape;14472;p40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3" name="Google Shape;14473;p40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4" name="Google Shape;14474;p40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5" name="Google Shape;14475;p40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6" name="Google Shape;14476;p40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7" name="Google Shape;14477;p40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8" name="Google Shape;14478;p40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9" name="Google Shape;14479;p40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0" name="Google Shape;14480;p40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1" name="Google Shape;14481;p40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2" name="Google Shape;14482;p40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3" name="Google Shape;14483;p40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4" name="Google Shape;14484;p40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5" name="Google Shape;14485;p40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6" name="Google Shape;14486;p40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7" name="Google Shape;14487;p40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8" name="Google Shape;14488;p40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9" name="Google Shape;14489;p40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0" name="Google Shape;14490;p40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1" name="Google Shape;14491;p40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2" name="Google Shape;14492;p40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3" name="Google Shape;14493;p40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4" name="Google Shape;14494;p40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5" name="Google Shape;14495;p40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96" name="Google Shape;14496;p40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4497" name="Google Shape;14497;p40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8" name="Google Shape;14498;p40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9" name="Google Shape;14499;p40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0" name="Google Shape;14500;p40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1" name="Google Shape;14501;p40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2" name="Google Shape;14502;p40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3" name="Google Shape;14503;p40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4" name="Google Shape;14504;p40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5" name="Google Shape;14505;p40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6" name="Google Shape;14506;p40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7" name="Google Shape;14507;p40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8" name="Google Shape;14508;p40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9" name="Google Shape;14509;p40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0" name="Google Shape;14510;p40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1" name="Google Shape;14511;p40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2" name="Google Shape;14512;p40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3" name="Google Shape;14513;p40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4" name="Google Shape;14514;p40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5" name="Google Shape;14515;p40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6" name="Google Shape;14516;p40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7" name="Google Shape;14517;p40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8" name="Google Shape;14518;p40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9" name="Google Shape;14519;p40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0" name="Google Shape;14520;p40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1" name="Google Shape;14521;p40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2" name="Google Shape;14522;p40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3" name="Google Shape;14523;p40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4" name="Google Shape;14524;p40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5" name="Google Shape;14525;p40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6" name="Google Shape;14526;p40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7" name="Google Shape;14527;p40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8" name="Google Shape;14528;p40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9" name="Google Shape;14529;p40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530" name="Google Shape;14530;p40"/>
          <p:cNvGrpSpPr/>
          <p:nvPr/>
        </p:nvGrpSpPr>
        <p:grpSpPr>
          <a:xfrm>
            <a:off x="8039696" y="2440653"/>
            <a:ext cx="990016" cy="2468272"/>
            <a:chOff x="8268296" y="2440653"/>
            <a:chExt cx="990016" cy="2468272"/>
          </a:xfrm>
        </p:grpSpPr>
        <p:grpSp>
          <p:nvGrpSpPr>
            <p:cNvPr id="14531" name="Google Shape;14531;p40"/>
            <p:cNvGrpSpPr/>
            <p:nvPr/>
          </p:nvGrpSpPr>
          <p:grpSpPr>
            <a:xfrm>
              <a:off x="8268296" y="2440653"/>
              <a:ext cx="990016" cy="2452627"/>
              <a:chOff x="1736889" y="2219388"/>
              <a:chExt cx="579804" cy="1436217"/>
            </a:xfrm>
          </p:grpSpPr>
          <p:sp>
            <p:nvSpPr>
              <p:cNvPr id="14532" name="Google Shape;14532;p40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3" name="Google Shape;14533;p40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4" name="Google Shape;14534;p40"/>
              <p:cNvSpPr/>
              <p:nvPr/>
            </p:nvSpPr>
            <p:spPr>
              <a:xfrm>
                <a:off x="2035837" y="3253709"/>
                <a:ext cx="121558" cy="401896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5" name="Google Shape;14535;p40"/>
              <p:cNvSpPr/>
              <p:nvPr/>
            </p:nvSpPr>
            <p:spPr>
              <a:xfrm>
                <a:off x="1783899" y="2299243"/>
                <a:ext cx="46183" cy="46149"/>
              </a:xfrm>
              <a:custGeom>
                <a:rect b="b" l="l" r="r" t="t"/>
                <a:pathLst>
                  <a:path extrusionOk="0" h="1339" w="1340">
                    <a:moveTo>
                      <a:pt x="670" y="0"/>
                    </a:moveTo>
                    <a:cubicBezTo>
                      <a:pt x="310" y="0"/>
                      <a:pt x="1" y="309"/>
                      <a:pt x="1" y="669"/>
                    </a:cubicBezTo>
                    <a:cubicBezTo>
                      <a:pt x="1" y="1055"/>
                      <a:pt x="310" y="1338"/>
                      <a:pt x="670" y="1338"/>
                    </a:cubicBezTo>
                    <a:cubicBezTo>
                      <a:pt x="1030" y="1338"/>
                      <a:pt x="1339" y="1055"/>
                      <a:pt x="1339" y="669"/>
                    </a:cubicBezTo>
                    <a:cubicBezTo>
                      <a:pt x="1339" y="309"/>
                      <a:pt x="1030" y="0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6" name="Google Shape;14536;p40"/>
              <p:cNvSpPr/>
              <p:nvPr/>
            </p:nvSpPr>
            <p:spPr>
              <a:xfrm>
                <a:off x="1812298" y="2227384"/>
                <a:ext cx="116250" cy="116250"/>
              </a:xfrm>
              <a:custGeom>
                <a:rect b="b" l="l" r="r" t="t"/>
                <a:pathLst>
                  <a:path extrusionOk="0" h="3373" w="3373">
                    <a:moveTo>
                      <a:pt x="1699" y="0"/>
                    </a:moveTo>
                    <a:cubicBezTo>
                      <a:pt x="772" y="0"/>
                      <a:pt x="0" y="747"/>
                      <a:pt x="0" y="1699"/>
                    </a:cubicBezTo>
                    <a:cubicBezTo>
                      <a:pt x="0" y="2626"/>
                      <a:pt x="772" y="3372"/>
                      <a:pt x="1699" y="3372"/>
                    </a:cubicBezTo>
                    <a:cubicBezTo>
                      <a:pt x="2626" y="3372"/>
                      <a:pt x="3372" y="2626"/>
                      <a:pt x="3372" y="1699"/>
                    </a:cubicBezTo>
                    <a:cubicBezTo>
                      <a:pt x="3372" y="747"/>
                      <a:pt x="2626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7" name="Google Shape;14537;p40"/>
              <p:cNvSpPr/>
              <p:nvPr/>
            </p:nvSpPr>
            <p:spPr>
              <a:xfrm>
                <a:off x="2164460" y="2866946"/>
                <a:ext cx="63002" cy="63036"/>
              </a:xfrm>
              <a:custGeom>
                <a:rect b="b" l="l" r="r" t="t"/>
                <a:pathLst>
                  <a:path extrusionOk="0" h="1829" w="1828">
                    <a:moveTo>
                      <a:pt x="927" y="1"/>
                    </a:moveTo>
                    <a:cubicBezTo>
                      <a:pt x="412" y="1"/>
                      <a:pt x="1" y="413"/>
                      <a:pt x="1" y="902"/>
                    </a:cubicBezTo>
                    <a:cubicBezTo>
                      <a:pt x="1" y="1416"/>
                      <a:pt x="412" y="1828"/>
                      <a:pt x="927" y="1828"/>
                    </a:cubicBezTo>
                    <a:cubicBezTo>
                      <a:pt x="1416" y="1828"/>
                      <a:pt x="1828" y="1416"/>
                      <a:pt x="1828" y="902"/>
                    </a:cubicBezTo>
                    <a:cubicBezTo>
                      <a:pt x="1828" y="413"/>
                      <a:pt x="1416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8" name="Google Shape;14538;p40"/>
              <p:cNvSpPr/>
              <p:nvPr/>
            </p:nvSpPr>
            <p:spPr>
              <a:xfrm>
                <a:off x="2194616" y="2734774"/>
                <a:ext cx="92297" cy="92297"/>
              </a:xfrm>
              <a:custGeom>
                <a:rect b="b" l="l" r="r" t="t"/>
                <a:pathLst>
                  <a:path extrusionOk="0" h="2678" w="2678">
                    <a:moveTo>
                      <a:pt x="1339" y="1"/>
                    </a:moveTo>
                    <a:cubicBezTo>
                      <a:pt x="593" y="1"/>
                      <a:pt x="1" y="593"/>
                      <a:pt x="1" y="1339"/>
                    </a:cubicBezTo>
                    <a:cubicBezTo>
                      <a:pt x="1" y="2060"/>
                      <a:pt x="593" y="2678"/>
                      <a:pt x="1339" y="2678"/>
                    </a:cubicBezTo>
                    <a:cubicBezTo>
                      <a:pt x="2060" y="2678"/>
                      <a:pt x="2677" y="2060"/>
                      <a:pt x="2677" y="1339"/>
                    </a:cubicBezTo>
                    <a:cubicBezTo>
                      <a:pt x="2677" y="593"/>
                      <a:pt x="2060" y="1"/>
                      <a:pt x="1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9" name="Google Shape;14539;p40"/>
              <p:cNvSpPr/>
              <p:nvPr/>
            </p:nvSpPr>
            <p:spPr>
              <a:xfrm>
                <a:off x="2114796" y="2258437"/>
                <a:ext cx="78098" cy="78098"/>
              </a:xfrm>
              <a:custGeom>
                <a:rect b="b" l="l" r="r" t="t"/>
                <a:pathLst>
                  <a:path extrusionOk="0" h="2266" w="2266">
                    <a:moveTo>
                      <a:pt x="1133" y="0"/>
                    </a:moveTo>
                    <a:cubicBezTo>
                      <a:pt x="515" y="0"/>
                      <a:pt x="0" y="515"/>
                      <a:pt x="0" y="1133"/>
                    </a:cubicBezTo>
                    <a:cubicBezTo>
                      <a:pt x="0" y="1776"/>
                      <a:pt x="515" y="2265"/>
                      <a:pt x="1133" y="2265"/>
                    </a:cubicBezTo>
                    <a:cubicBezTo>
                      <a:pt x="1750" y="2265"/>
                      <a:pt x="2265" y="1776"/>
                      <a:pt x="2265" y="1133"/>
                    </a:cubicBezTo>
                    <a:cubicBezTo>
                      <a:pt x="2265" y="515"/>
                      <a:pt x="1750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0" name="Google Shape;14540;p40"/>
              <p:cNvSpPr/>
              <p:nvPr/>
            </p:nvSpPr>
            <p:spPr>
              <a:xfrm>
                <a:off x="2158256" y="2386163"/>
                <a:ext cx="81648" cy="80751"/>
              </a:xfrm>
              <a:custGeom>
                <a:rect b="b" l="l" r="r" t="t"/>
                <a:pathLst>
                  <a:path extrusionOk="0" h="2343" w="2369">
                    <a:moveTo>
                      <a:pt x="1184" y="0"/>
                    </a:moveTo>
                    <a:cubicBezTo>
                      <a:pt x="541" y="0"/>
                      <a:pt x="0" y="515"/>
                      <a:pt x="0" y="1184"/>
                    </a:cubicBezTo>
                    <a:cubicBezTo>
                      <a:pt x="0" y="1828"/>
                      <a:pt x="541" y="2343"/>
                      <a:pt x="1184" y="2343"/>
                    </a:cubicBezTo>
                    <a:cubicBezTo>
                      <a:pt x="1828" y="2343"/>
                      <a:pt x="2368" y="1828"/>
                      <a:pt x="2368" y="1184"/>
                    </a:cubicBezTo>
                    <a:cubicBezTo>
                      <a:pt x="2368" y="515"/>
                      <a:pt x="1828" y="0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1" name="Google Shape;14541;p40"/>
              <p:cNvSpPr/>
              <p:nvPr/>
            </p:nvSpPr>
            <p:spPr>
              <a:xfrm>
                <a:off x="1752846" y="2884695"/>
                <a:ext cx="104705" cy="104705"/>
              </a:xfrm>
              <a:custGeom>
                <a:rect b="b" l="l" r="r" t="t"/>
                <a:pathLst>
                  <a:path extrusionOk="0" h="3038" w="3038">
                    <a:moveTo>
                      <a:pt x="1519" y="1"/>
                    </a:moveTo>
                    <a:cubicBezTo>
                      <a:pt x="670" y="1"/>
                      <a:pt x="1" y="670"/>
                      <a:pt x="1" y="1519"/>
                    </a:cubicBezTo>
                    <a:cubicBezTo>
                      <a:pt x="1" y="2368"/>
                      <a:pt x="670" y="3038"/>
                      <a:pt x="1519" y="3038"/>
                    </a:cubicBezTo>
                    <a:cubicBezTo>
                      <a:pt x="2369" y="3038"/>
                      <a:pt x="3038" y="2368"/>
                      <a:pt x="3038" y="1519"/>
                    </a:cubicBezTo>
                    <a:cubicBezTo>
                      <a:pt x="3038" y="670"/>
                      <a:pt x="2369" y="1"/>
                      <a:pt x="1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2" name="Google Shape;14542;p40"/>
              <p:cNvSpPr/>
              <p:nvPr/>
            </p:nvSpPr>
            <p:spPr>
              <a:xfrm>
                <a:off x="1850451" y="2277048"/>
                <a:ext cx="466243" cy="976704"/>
              </a:xfrm>
              <a:custGeom>
                <a:rect b="b" l="l" r="r" t="t"/>
                <a:pathLst>
                  <a:path extrusionOk="0" h="28339" w="13528">
                    <a:moveTo>
                      <a:pt x="8286" y="1"/>
                    </a:moveTo>
                    <a:cubicBezTo>
                      <a:pt x="7645" y="1"/>
                      <a:pt x="6961" y="338"/>
                      <a:pt x="6358" y="979"/>
                    </a:cubicBezTo>
                    <a:cubicBezTo>
                      <a:pt x="6584" y="859"/>
                      <a:pt x="6801" y="801"/>
                      <a:pt x="7003" y="801"/>
                    </a:cubicBezTo>
                    <a:cubicBezTo>
                      <a:pt x="8851" y="801"/>
                      <a:pt x="9469" y="5697"/>
                      <a:pt x="4504" y="14002"/>
                    </a:cubicBezTo>
                    <a:cubicBezTo>
                      <a:pt x="4941" y="13566"/>
                      <a:pt x="5275" y="13403"/>
                      <a:pt x="5515" y="13403"/>
                    </a:cubicBezTo>
                    <a:cubicBezTo>
                      <a:pt x="6080" y="13403"/>
                      <a:pt x="6119" y="14310"/>
                      <a:pt x="5740" y="14672"/>
                    </a:cubicBezTo>
                    <a:cubicBezTo>
                      <a:pt x="6159" y="14428"/>
                      <a:pt x="6445" y="14334"/>
                      <a:pt x="6632" y="14334"/>
                    </a:cubicBezTo>
                    <a:cubicBezTo>
                      <a:pt x="7158" y="14334"/>
                      <a:pt x="6906" y="15075"/>
                      <a:pt x="6641" y="15341"/>
                    </a:cubicBezTo>
                    <a:cubicBezTo>
                      <a:pt x="7017" y="15079"/>
                      <a:pt x="7367" y="14958"/>
                      <a:pt x="7668" y="14958"/>
                    </a:cubicBezTo>
                    <a:cubicBezTo>
                      <a:pt x="9528" y="14958"/>
                      <a:pt x="9540" y="19545"/>
                      <a:pt x="2651" y="23732"/>
                    </a:cubicBezTo>
                    <a:cubicBezTo>
                      <a:pt x="3345" y="23462"/>
                      <a:pt x="3874" y="23350"/>
                      <a:pt x="4255" y="23350"/>
                    </a:cubicBezTo>
                    <a:cubicBezTo>
                      <a:pt x="5472" y="23350"/>
                      <a:pt x="5174" y="24492"/>
                      <a:pt x="3861" y="25276"/>
                    </a:cubicBezTo>
                    <a:cubicBezTo>
                      <a:pt x="4341" y="25082"/>
                      <a:pt x="4737" y="25000"/>
                      <a:pt x="5048" y="25000"/>
                    </a:cubicBezTo>
                    <a:cubicBezTo>
                      <a:pt x="6677" y="25000"/>
                      <a:pt x="5974" y="27239"/>
                      <a:pt x="2834" y="27239"/>
                    </a:cubicBezTo>
                    <a:cubicBezTo>
                      <a:pt x="2044" y="27239"/>
                      <a:pt x="1100" y="27098"/>
                      <a:pt x="0" y="26743"/>
                    </a:cubicBezTo>
                    <a:lnTo>
                      <a:pt x="0" y="26743"/>
                    </a:lnTo>
                    <a:cubicBezTo>
                      <a:pt x="232" y="27258"/>
                      <a:pt x="489" y="27773"/>
                      <a:pt x="746" y="28339"/>
                    </a:cubicBezTo>
                    <a:lnTo>
                      <a:pt x="8159" y="28339"/>
                    </a:lnTo>
                    <a:cubicBezTo>
                      <a:pt x="9634" y="26586"/>
                      <a:pt x="10274" y="24745"/>
                      <a:pt x="9153" y="24745"/>
                    </a:cubicBezTo>
                    <a:cubicBezTo>
                      <a:pt x="8924" y="24745"/>
                      <a:pt x="8621" y="24822"/>
                      <a:pt x="8236" y="24993"/>
                    </a:cubicBezTo>
                    <a:cubicBezTo>
                      <a:pt x="8455" y="24752"/>
                      <a:pt x="8953" y="23786"/>
                      <a:pt x="8402" y="23786"/>
                    </a:cubicBezTo>
                    <a:cubicBezTo>
                      <a:pt x="8305" y="23786"/>
                      <a:pt x="8175" y="23816"/>
                      <a:pt x="8005" y="23886"/>
                    </a:cubicBezTo>
                    <a:cubicBezTo>
                      <a:pt x="8462" y="23451"/>
                      <a:pt x="8941" y="21958"/>
                      <a:pt x="8172" y="21958"/>
                    </a:cubicBezTo>
                    <a:cubicBezTo>
                      <a:pt x="8077" y="21958"/>
                      <a:pt x="7962" y="21981"/>
                      <a:pt x="7825" y="22033"/>
                    </a:cubicBezTo>
                    <a:cubicBezTo>
                      <a:pt x="11020" y="19319"/>
                      <a:pt x="13527" y="11709"/>
                      <a:pt x="11673" y="11709"/>
                    </a:cubicBezTo>
                    <a:cubicBezTo>
                      <a:pt x="11347" y="11709"/>
                      <a:pt x="10886" y="11945"/>
                      <a:pt x="10270" y="12484"/>
                    </a:cubicBezTo>
                    <a:cubicBezTo>
                      <a:pt x="10805" y="11623"/>
                      <a:pt x="10914" y="10507"/>
                      <a:pt x="10270" y="10507"/>
                    </a:cubicBezTo>
                    <a:cubicBezTo>
                      <a:pt x="10047" y="10507"/>
                      <a:pt x="9734" y="10641"/>
                      <a:pt x="9317" y="10965"/>
                    </a:cubicBezTo>
                    <a:cubicBezTo>
                      <a:pt x="11893" y="3315"/>
                      <a:pt x="10297" y="1"/>
                      <a:pt x="8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3" name="Google Shape;14543;p40"/>
              <p:cNvSpPr/>
              <p:nvPr/>
            </p:nvSpPr>
            <p:spPr>
              <a:xfrm>
                <a:off x="1771492" y="2304275"/>
                <a:ext cx="233983" cy="638533"/>
              </a:xfrm>
              <a:custGeom>
                <a:rect b="b" l="l" r="r" t="t"/>
                <a:pathLst>
                  <a:path extrusionOk="0" h="18527" w="6789">
                    <a:moveTo>
                      <a:pt x="2160" y="1"/>
                    </a:moveTo>
                    <a:cubicBezTo>
                      <a:pt x="1404" y="1"/>
                      <a:pt x="644" y="714"/>
                      <a:pt x="129" y="2479"/>
                    </a:cubicBezTo>
                    <a:cubicBezTo>
                      <a:pt x="0" y="4410"/>
                      <a:pt x="618" y="7035"/>
                      <a:pt x="2497" y="10381"/>
                    </a:cubicBezTo>
                    <a:cubicBezTo>
                      <a:pt x="2497" y="10381"/>
                      <a:pt x="489" y="10484"/>
                      <a:pt x="1699" y="12801"/>
                    </a:cubicBezTo>
                    <a:cubicBezTo>
                      <a:pt x="1699" y="12801"/>
                      <a:pt x="232" y="13779"/>
                      <a:pt x="78" y="16790"/>
                    </a:cubicBezTo>
                    <a:lnTo>
                      <a:pt x="129" y="16790"/>
                    </a:lnTo>
                    <a:cubicBezTo>
                      <a:pt x="599" y="18055"/>
                      <a:pt x="1321" y="18526"/>
                      <a:pt x="2077" y="18526"/>
                    </a:cubicBezTo>
                    <a:cubicBezTo>
                      <a:pt x="4288" y="18526"/>
                      <a:pt x="6789" y="14499"/>
                      <a:pt x="4107" y="14499"/>
                    </a:cubicBezTo>
                    <a:cubicBezTo>
                      <a:pt x="3935" y="14499"/>
                      <a:pt x="3742" y="14516"/>
                      <a:pt x="3527" y="14551"/>
                    </a:cubicBezTo>
                    <a:cubicBezTo>
                      <a:pt x="5721" y="13120"/>
                      <a:pt x="6280" y="9854"/>
                      <a:pt x="4691" y="9854"/>
                    </a:cubicBezTo>
                    <a:cubicBezTo>
                      <a:pt x="4565" y="9854"/>
                      <a:pt x="4426" y="9874"/>
                      <a:pt x="4273" y="9918"/>
                    </a:cubicBezTo>
                    <a:cubicBezTo>
                      <a:pt x="5236" y="9238"/>
                      <a:pt x="5285" y="7907"/>
                      <a:pt x="4592" y="7907"/>
                    </a:cubicBezTo>
                    <a:cubicBezTo>
                      <a:pt x="4340" y="7907"/>
                      <a:pt x="3991" y="8082"/>
                      <a:pt x="3552" y="8528"/>
                    </a:cubicBezTo>
                    <a:cubicBezTo>
                      <a:pt x="6062" y="4828"/>
                      <a:pt x="4127" y="1"/>
                      <a:pt x="2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4" name="Google Shape;14544;p40"/>
              <p:cNvSpPr/>
              <p:nvPr/>
            </p:nvSpPr>
            <p:spPr>
              <a:xfrm>
                <a:off x="1769700" y="2244444"/>
                <a:ext cx="409548" cy="971430"/>
              </a:xfrm>
              <a:custGeom>
                <a:rect b="b" l="l" r="r" t="t"/>
                <a:pathLst>
                  <a:path extrusionOk="0" h="28186" w="11883">
                    <a:moveTo>
                      <a:pt x="3643" y="0"/>
                    </a:moveTo>
                    <a:cubicBezTo>
                      <a:pt x="2055" y="0"/>
                      <a:pt x="340" y="1370"/>
                      <a:pt x="181" y="4215"/>
                    </a:cubicBezTo>
                    <a:cubicBezTo>
                      <a:pt x="696" y="2450"/>
                      <a:pt x="1456" y="1737"/>
                      <a:pt x="2212" y="1737"/>
                    </a:cubicBezTo>
                    <a:cubicBezTo>
                      <a:pt x="4179" y="1737"/>
                      <a:pt x="6114" y="6564"/>
                      <a:pt x="3604" y="10264"/>
                    </a:cubicBezTo>
                    <a:cubicBezTo>
                      <a:pt x="4043" y="9818"/>
                      <a:pt x="4392" y="9643"/>
                      <a:pt x="4644" y="9643"/>
                    </a:cubicBezTo>
                    <a:cubicBezTo>
                      <a:pt x="5337" y="9643"/>
                      <a:pt x="5288" y="10974"/>
                      <a:pt x="4325" y="11654"/>
                    </a:cubicBezTo>
                    <a:cubicBezTo>
                      <a:pt x="4478" y="11610"/>
                      <a:pt x="4617" y="11590"/>
                      <a:pt x="4743" y="11590"/>
                    </a:cubicBezTo>
                    <a:cubicBezTo>
                      <a:pt x="6332" y="11590"/>
                      <a:pt x="5773" y="14856"/>
                      <a:pt x="3579" y="16287"/>
                    </a:cubicBezTo>
                    <a:cubicBezTo>
                      <a:pt x="3794" y="16252"/>
                      <a:pt x="3987" y="16235"/>
                      <a:pt x="4159" y="16235"/>
                    </a:cubicBezTo>
                    <a:cubicBezTo>
                      <a:pt x="6841" y="16235"/>
                      <a:pt x="4340" y="20262"/>
                      <a:pt x="2129" y="20262"/>
                    </a:cubicBezTo>
                    <a:cubicBezTo>
                      <a:pt x="1373" y="20262"/>
                      <a:pt x="651" y="19791"/>
                      <a:pt x="181" y="18526"/>
                    </a:cubicBezTo>
                    <a:lnTo>
                      <a:pt x="130" y="18526"/>
                    </a:lnTo>
                    <a:cubicBezTo>
                      <a:pt x="1" y="20559"/>
                      <a:pt x="464" y="23494"/>
                      <a:pt x="2343" y="27689"/>
                    </a:cubicBezTo>
                    <a:cubicBezTo>
                      <a:pt x="3443" y="28044"/>
                      <a:pt x="4387" y="28185"/>
                      <a:pt x="5177" y="28185"/>
                    </a:cubicBezTo>
                    <a:cubicBezTo>
                      <a:pt x="8317" y="28185"/>
                      <a:pt x="9020" y="25946"/>
                      <a:pt x="7391" y="25946"/>
                    </a:cubicBezTo>
                    <a:cubicBezTo>
                      <a:pt x="7080" y="25946"/>
                      <a:pt x="6684" y="26028"/>
                      <a:pt x="6204" y="26222"/>
                    </a:cubicBezTo>
                    <a:cubicBezTo>
                      <a:pt x="7517" y="25438"/>
                      <a:pt x="7815" y="24296"/>
                      <a:pt x="6598" y="24296"/>
                    </a:cubicBezTo>
                    <a:cubicBezTo>
                      <a:pt x="6217" y="24296"/>
                      <a:pt x="5688" y="24408"/>
                      <a:pt x="4994" y="24678"/>
                    </a:cubicBezTo>
                    <a:cubicBezTo>
                      <a:pt x="11883" y="20491"/>
                      <a:pt x="11871" y="15904"/>
                      <a:pt x="10011" y="15904"/>
                    </a:cubicBezTo>
                    <a:cubicBezTo>
                      <a:pt x="9710" y="15904"/>
                      <a:pt x="9360" y="16025"/>
                      <a:pt x="8984" y="16287"/>
                    </a:cubicBezTo>
                    <a:cubicBezTo>
                      <a:pt x="9249" y="16021"/>
                      <a:pt x="9501" y="15280"/>
                      <a:pt x="8975" y="15280"/>
                    </a:cubicBezTo>
                    <a:cubicBezTo>
                      <a:pt x="8788" y="15280"/>
                      <a:pt x="8502" y="15374"/>
                      <a:pt x="8083" y="15618"/>
                    </a:cubicBezTo>
                    <a:cubicBezTo>
                      <a:pt x="8462" y="15256"/>
                      <a:pt x="8423" y="14349"/>
                      <a:pt x="7858" y="14349"/>
                    </a:cubicBezTo>
                    <a:cubicBezTo>
                      <a:pt x="7618" y="14349"/>
                      <a:pt x="7284" y="14512"/>
                      <a:pt x="6847" y="14948"/>
                    </a:cubicBezTo>
                    <a:cubicBezTo>
                      <a:pt x="11812" y="6643"/>
                      <a:pt x="11194" y="1747"/>
                      <a:pt x="9346" y="1747"/>
                    </a:cubicBezTo>
                    <a:cubicBezTo>
                      <a:pt x="9144" y="1747"/>
                      <a:pt x="8927" y="1805"/>
                      <a:pt x="8701" y="1925"/>
                    </a:cubicBezTo>
                    <a:cubicBezTo>
                      <a:pt x="8340" y="2311"/>
                      <a:pt x="8006" y="2774"/>
                      <a:pt x="7748" y="3366"/>
                    </a:cubicBezTo>
                    <a:cubicBezTo>
                      <a:pt x="7868" y="2546"/>
                      <a:pt x="7431" y="1612"/>
                      <a:pt x="6974" y="1612"/>
                    </a:cubicBezTo>
                    <a:cubicBezTo>
                      <a:pt x="6742" y="1612"/>
                      <a:pt x="6506" y="1851"/>
                      <a:pt x="6333" y="2465"/>
                    </a:cubicBezTo>
                    <a:cubicBezTo>
                      <a:pt x="6050" y="838"/>
                      <a:pt x="4885" y="0"/>
                      <a:pt x="3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5" name="Google Shape;14545;p40"/>
              <p:cNvSpPr/>
              <p:nvPr/>
            </p:nvSpPr>
            <p:spPr>
              <a:xfrm>
                <a:off x="1830047" y="3253709"/>
                <a:ext cx="322041" cy="13338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6" name="Google Shape;14546;p40"/>
              <p:cNvSpPr/>
              <p:nvPr/>
            </p:nvSpPr>
            <p:spPr>
              <a:xfrm>
                <a:off x="1830047" y="3279454"/>
                <a:ext cx="124212" cy="49699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7" name="Google Shape;14547;p40"/>
              <p:cNvSpPr/>
              <p:nvPr/>
            </p:nvSpPr>
            <p:spPr>
              <a:xfrm>
                <a:off x="1909868" y="333887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8" name="Google Shape;14548;p40"/>
              <p:cNvSpPr/>
              <p:nvPr/>
            </p:nvSpPr>
            <p:spPr>
              <a:xfrm>
                <a:off x="1995031" y="3306061"/>
                <a:ext cx="62140" cy="13338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9" name="Google Shape;14549;p40"/>
              <p:cNvSpPr/>
              <p:nvPr/>
            </p:nvSpPr>
            <p:spPr>
              <a:xfrm>
                <a:off x="1861962" y="339653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0" name="Google Shape;14550;p40"/>
              <p:cNvSpPr/>
              <p:nvPr/>
            </p:nvSpPr>
            <p:spPr>
              <a:xfrm>
                <a:off x="2115657" y="2293901"/>
                <a:ext cx="24884" cy="31984"/>
              </a:xfrm>
              <a:custGeom>
                <a:rect b="b" l="l" r="r" t="t"/>
                <a:pathLst>
                  <a:path extrusionOk="0" h="928" w="722">
                    <a:moveTo>
                      <a:pt x="619" y="1"/>
                    </a:moveTo>
                    <a:lnTo>
                      <a:pt x="619" y="1"/>
                    </a:lnTo>
                    <a:cubicBezTo>
                      <a:pt x="438" y="26"/>
                      <a:pt x="207" y="232"/>
                      <a:pt x="104" y="438"/>
                    </a:cubicBezTo>
                    <a:cubicBezTo>
                      <a:pt x="1" y="618"/>
                      <a:pt x="27" y="773"/>
                      <a:pt x="130" y="927"/>
                    </a:cubicBezTo>
                    <a:cubicBezTo>
                      <a:pt x="310" y="902"/>
                      <a:pt x="438" y="876"/>
                      <a:pt x="567" y="696"/>
                    </a:cubicBezTo>
                    <a:cubicBezTo>
                      <a:pt x="670" y="490"/>
                      <a:pt x="722" y="181"/>
                      <a:pt x="6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1" name="Google Shape;14551;p40"/>
              <p:cNvSpPr/>
              <p:nvPr/>
            </p:nvSpPr>
            <p:spPr>
              <a:xfrm>
                <a:off x="2121000" y="2320508"/>
                <a:ext cx="25745" cy="12683"/>
              </a:xfrm>
              <a:custGeom>
                <a:rect b="b" l="l" r="r" t="t"/>
                <a:pathLst>
                  <a:path extrusionOk="0" h="368" w="747">
                    <a:moveTo>
                      <a:pt x="283" y="1"/>
                    </a:moveTo>
                    <a:cubicBezTo>
                      <a:pt x="129" y="27"/>
                      <a:pt x="78" y="104"/>
                      <a:pt x="0" y="232"/>
                    </a:cubicBezTo>
                    <a:cubicBezTo>
                      <a:pt x="86" y="318"/>
                      <a:pt x="153" y="368"/>
                      <a:pt x="262" y="368"/>
                    </a:cubicBezTo>
                    <a:cubicBezTo>
                      <a:pt x="284" y="368"/>
                      <a:pt x="308" y="366"/>
                      <a:pt x="335" y="361"/>
                    </a:cubicBezTo>
                    <a:cubicBezTo>
                      <a:pt x="489" y="361"/>
                      <a:pt x="695" y="258"/>
                      <a:pt x="747" y="130"/>
                    </a:cubicBezTo>
                    <a:cubicBezTo>
                      <a:pt x="670" y="27"/>
                      <a:pt x="438" y="1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2" name="Google Shape;14552;p40"/>
              <p:cNvSpPr/>
              <p:nvPr/>
            </p:nvSpPr>
            <p:spPr>
              <a:xfrm>
                <a:off x="2137853" y="2334501"/>
                <a:ext cx="24884" cy="12890"/>
              </a:xfrm>
              <a:custGeom>
                <a:rect b="b" l="l" r="r" t="t"/>
                <a:pathLst>
                  <a:path extrusionOk="0" h="374" w="722">
                    <a:moveTo>
                      <a:pt x="236" y="0"/>
                    </a:moveTo>
                    <a:cubicBezTo>
                      <a:pt x="128" y="0"/>
                      <a:pt x="64" y="50"/>
                      <a:pt x="0" y="135"/>
                    </a:cubicBezTo>
                    <a:cubicBezTo>
                      <a:pt x="52" y="264"/>
                      <a:pt x="103" y="341"/>
                      <a:pt x="258" y="367"/>
                    </a:cubicBezTo>
                    <a:cubicBezTo>
                      <a:pt x="285" y="372"/>
                      <a:pt x="315" y="374"/>
                      <a:pt x="346" y="374"/>
                    </a:cubicBezTo>
                    <a:cubicBezTo>
                      <a:pt x="489" y="374"/>
                      <a:pt x="658" y="328"/>
                      <a:pt x="721" y="264"/>
                    </a:cubicBezTo>
                    <a:cubicBezTo>
                      <a:pt x="670" y="135"/>
                      <a:pt x="464" y="32"/>
                      <a:pt x="309" y="7"/>
                    </a:cubicBezTo>
                    <a:cubicBezTo>
                      <a:pt x="283" y="2"/>
                      <a:pt x="259" y="0"/>
                      <a:pt x="2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3" name="Google Shape;14553;p40"/>
              <p:cNvSpPr/>
              <p:nvPr/>
            </p:nvSpPr>
            <p:spPr>
              <a:xfrm>
                <a:off x="2152052" y="2322955"/>
                <a:ext cx="17749" cy="8478"/>
              </a:xfrm>
              <a:custGeom>
                <a:rect b="b" l="l" r="r" t="t"/>
                <a:pathLst>
                  <a:path extrusionOk="0" h="246" w="515">
                    <a:moveTo>
                      <a:pt x="263" y="0"/>
                    </a:moveTo>
                    <a:cubicBezTo>
                      <a:pt x="243" y="0"/>
                      <a:pt x="224" y="2"/>
                      <a:pt x="206" y="7"/>
                    </a:cubicBezTo>
                    <a:cubicBezTo>
                      <a:pt x="103" y="7"/>
                      <a:pt x="52" y="59"/>
                      <a:pt x="0" y="136"/>
                    </a:cubicBezTo>
                    <a:cubicBezTo>
                      <a:pt x="43" y="199"/>
                      <a:pt x="85" y="245"/>
                      <a:pt x="156" y="245"/>
                    </a:cubicBezTo>
                    <a:cubicBezTo>
                      <a:pt x="171" y="245"/>
                      <a:pt x="188" y="243"/>
                      <a:pt x="206" y="239"/>
                    </a:cubicBezTo>
                    <a:cubicBezTo>
                      <a:pt x="335" y="239"/>
                      <a:pt x="463" y="187"/>
                      <a:pt x="515" y="110"/>
                    </a:cubicBezTo>
                    <a:cubicBezTo>
                      <a:pt x="451" y="46"/>
                      <a:pt x="353" y="0"/>
                      <a:pt x="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4" name="Google Shape;14554;p40"/>
              <p:cNvSpPr/>
              <p:nvPr/>
            </p:nvSpPr>
            <p:spPr>
              <a:xfrm>
                <a:off x="2144953" y="2293901"/>
                <a:ext cx="13338" cy="13338"/>
              </a:xfrm>
              <a:custGeom>
                <a:rect b="b" l="l" r="r" t="t"/>
                <a:pathLst>
                  <a:path extrusionOk="0" h="387" w="387">
                    <a:moveTo>
                      <a:pt x="361" y="1"/>
                    </a:moveTo>
                    <a:cubicBezTo>
                      <a:pt x="283" y="1"/>
                      <a:pt x="155" y="78"/>
                      <a:pt x="77" y="155"/>
                    </a:cubicBezTo>
                    <a:cubicBezTo>
                      <a:pt x="0" y="232"/>
                      <a:pt x="0" y="284"/>
                      <a:pt x="26" y="387"/>
                    </a:cubicBezTo>
                    <a:cubicBezTo>
                      <a:pt x="129" y="387"/>
                      <a:pt x="180" y="387"/>
                      <a:pt x="258" y="310"/>
                    </a:cubicBezTo>
                    <a:cubicBezTo>
                      <a:pt x="335" y="232"/>
                      <a:pt x="386" y="104"/>
                      <a:pt x="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5" name="Google Shape;14555;p40"/>
              <p:cNvSpPr/>
              <p:nvPr/>
            </p:nvSpPr>
            <p:spPr>
              <a:xfrm>
                <a:off x="1842455" y="2280598"/>
                <a:ext cx="18646" cy="36395"/>
              </a:xfrm>
              <a:custGeom>
                <a:rect b="b" l="l" r="r" t="t"/>
                <a:pathLst>
                  <a:path extrusionOk="0" h="1056" w="541">
                    <a:moveTo>
                      <a:pt x="258" y="1"/>
                    </a:moveTo>
                    <a:cubicBezTo>
                      <a:pt x="103" y="104"/>
                      <a:pt x="0" y="412"/>
                      <a:pt x="26" y="618"/>
                    </a:cubicBezTo>
                    <a:cubicBezTo>
                      <a:pt x="26" y="850"/>
                      <a:pt x="129" y="953"/>
                      <a:pt x="284" y="1056"/>
                    </a:cubicBezTo>
                    <a:cubicBezTo>
                      <a:pt x="438" y="927"/>
                      <a:pt x="541" y="824"/>
                      <a:pt x="541" y="618"/>
                    </a:cubicBezTo>
                    <a:cubicBezTo>
                      <a:pt x="515" y="387"/>
                      <a:pt x="412" y="104"/>
                      <a:pt x="2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6" name="Google Shape;14556;p40"/>
              <p:cNvSpPr/>
              <p:nvPr/>
            </p:nvSpPr>
            <p:spPr>
              <a:xfrm>
                <a:off x="1854862" y="2301656"/>
                <a:ext cx="20438" cy="17026"/>
              </a:xfrm>
              <a:custGeom>
                <a:rect b="b" l="l" r="r" t="t"/>
                <a:pathLst>
                  <a:path extrusionOk="0" h="494" w="593">
                    <a:moveTo>
                      <a:pt x="520" y="1"/>
                    </a:moveTo>
                    <a:cubicBezTo>
                      <a:pt x="396" y="1"/>
                      <a:pt x="236" y="51"/>
                      <a:pt x="129" y="136"/>
                    </a:cubicBezTo>
                    <a:cubicBezTo>
                      <a:pt x="1" y="239"/>
                      <a:pt x="1" y="342"/>
                      <a:pt x="1" y="471"/>
                    </a:cubicBezTo>
                    <a:cubicBezTo>
                      <a:pt x="58" y="482"/>
                      <a:pt x="111" y="494"/>
                      <a:pt x="163" y="494"/>
                    </a:cubicBezTo>
                    <a:cubicBezTo>
                      <a:pt x="227" y="494"/>
                      <a:pt x="290" y="476"/>
                      <a:pt x="361" y="419"/>
                    </a:cubicBezTo>
                    <a:cubicBezTo>
                      <a:pt x="464" y="342"/>
                      <a:pt x="593" y="136"/>
                      <a:pt x="593" y="7"/>
                    </a:cubicBezTo>
                    <a:cubicBezTo>
                      <a:pt x="571" y="3"/>
                      <a:pt x="546" y="1"/>
                      <a:pt x="5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7" name="Google Shape;14557;p40"/>
              <p:cNvSpPr/>
              <p:nvPr/>
            </p:nvSpPr>
            <p:spPr>
              <a:xfrm>
                <a:off x="1874404" y="2307308"/>
                <a:ext cx="23953" cy="14544"/>
              </a:xfrm>
              <a:custGeom>
                <a:rect b="b" l="l" r="r" t="t"/>
                <a:pathLst>
                  <a:path extrusionOk="0" h="422" w="695">
                    <a:moveTo>
                      <a:pt x="485" y="0"/>
                    </a:moveTo>
                    <a:cubicBezTo>
                      <a:pt x="391" y="0"/>
                      <a:pt x="291" y="21"/>
                      <a:pt x="206" y="49"/>
                    </a:cubicBezTo>
                    <a:cubicBezTo>
                      <a:pt x="51" y="126"/>
                      <a:pt x="26" y="204"/>
                      <a:pt x="0" y="332"/>
                    </a:cubicBezTo>
                    <a:cubicBezTo>
                      <a:pt x="67" y="383"/>
                      <a:pt x="134" y="422"/>
                      <a:pt x="215" y="422"/>
                    </a:cubicBezTo>
                    <a:cubicBezTo>
                      <a:pt x="259" y="422"/>
                      <a:pt x="307" y="411"/>
                      <a:pt x="360" y="384"/>
                    </a:cubicBezTo>
                    <a:cubicBezTo>
                      <a:pt x="489" y="332"/>
                      <a:pt x="669" y="178"/>
                      <a:pt x="695" y="49"/>
                    </a:cubicBezTo>
                    <a:cubicBezTo>
                      <a:pt x="637" y="14"/>
                      <a:pt x="563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8" name="Google Shape;14558;p40"/>
              <p:cNvSpPr/>
              <p:nvPr/>
            </p:nvSpPr>
            <p:spPr>
              <a:xfrm>
                <a:off x="1881469" y="2291006"/>
                <a:ext cx="13338" cy="11511"/>
              </a:xfrm>
              <a:custGeom>
                <a:rect b="b" l="l" r="r" t="t"/>
                <a:pathLst>
                  <a:path extrusionOk="0" h="334" w="387">
                    <a:moveTo>
                      <a:pt x="338" y="1"/>
                    </a:moveTo>
                    <a:cubicBezTo>
                      <a:pt x="256" y="1"/>
                      <a:pt x="141" y="43"/>
                      <a:pt x="78" y="85"/>
                    </a:cubicBezTo>
                    <a:cubicBezTo>
                      <a:pt x="1" y="162"/>
                      <a:pt x="1" y="213"/>
                      <a:pt x="1" y="316"/>
                    </a:cubicBezTo>
                    <a:cubicBezTo>
                      <a:pt x="33" y="327"/>
                      <a:pt x="60" y="333"/>
                      <a:pt x="89" y="333"/>
                    </a:cubicBezTo>
                    <a:cubicBezTo>
                      <a:pt x="130" y="333"/>
                      <a:pt x="172" y="321"/>
                      <a:pt x="233" y="291"/>
                    </a:cubicBezTo>
                    <a:cubicBezTo>
                      <a:pt x="310" y="239"/>
                      <a:pt x="387" y="110"/>
                      <a:pt x="387" y="7"/>
                    </a:cubicBezTo>
                    <a:cubicBezTo>
                      <a:pt x="373" y="3"/>
                      <a:pt x="356" y="1"/>
                      <a:pt x="3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9" name="Google Shape;14559;p40"/>
              <p:cNvSpPr/>
              <p:nvPr/>
            </p:nvSpPr>
            <p:spPr>
              <a:xfrm>
                <a:off x="1861066" y="2269948"/>
                <a:ext cx="9823" cy="16888"/>
              </a:xfrm>
              <a:custGeom>
                <a:rect b="b" l="l" r="r" t="t"/>
                <a:pathLst>
                  <a:path extrusionOk="0" h="490" w="285">
                    <a:moveTo>
                      <a:pt x="207" y="1"/>
                    </a:moveTo>
                    <a:cubicBezTo>
                      <a:pt x="130" y="26"/>
                      <a:pt x="52" y="155"/>
                      <a:pt x="27" y="258"/>
                    </a:cubicBezTo>
                    <a:cubicBezTo>
                      <a:pt x="1" y="361"/>
                      <a:pt x="52" y="438"/>
                      <a:pt x="104" y="490"/>
                    </a:cubicBezTo>
                    <a:cubicBezTo>
                      <a:pt x="207" y="464"/>
                      <a:pt x="258" y="413"/>
                      <a:pt x="284" y="310"/>
                    </a:cubicBezTo>
                    <a:cubicBezTo>
                      <a:pt x="284" y="207"/>
                      <a:pt x="284" y="78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0" name="Google Shape;14560;p40"/>
              <p:cNvSpPr/>
              <p:nvPr/>
            </p:nvSpPr>
            <p:spPr>
              <a:xfrm>
                <a:off x="1929375" y="2219388"/>
                <a:ext cx="23988" cy="46183"/>
              </a:xfrm>
              <a:custGeom>
                <a:rect b="b" l="l" r="r" t="t"/>
                <a:pathLst>
                  <a:path extrusionOk="0" h="1340" w="696">
                    <a:moveTo>
                      <a:pt x="310" y="1"/>
                    </a:moveTo>
                    <a:cubicBezTo>
                      <a:pt x="129" y="129"/>
                      <a:pt x="1" y="515"/>
                      <a:pt x="1" y="799"/>
                    </a:cubicBezTo>
                    <a:cubicBezTo>
                      <a:pt x="27" y="1082"/>
                      <a:pt x="155" y="1210"/>
                      <a:pt x="361" y="1339"/>
                    </a:cubicBezTo>
                    <a:cubicBezTo>
                      <a:pt x="567" y="1185"/>
                      <a:pt x="696" y="1056"/>
                      <a:pt x="670" y="773"/>
                    </a:cubicBezTo>
                    <a:cubicBezTo>
                      <a:pt x="670" y="490"/>
                      <a:pt x="516" y="129"/>
                      <a:pt x="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1" name="Google Shape;14561;p40"/>
              <p:cNvSpPr/>
              <p:nvPr/>
            </p:nvSpPr>
            <p:spPr>
              <a:xfrm>
                <a:off x="1944471" y="2246340"/>
                <a:ext cx="26641" cy="21541"/>
              </a:xfrm>
              <a:custGeom>
                <a:rect b="b" l="l" r="r" t="t"/>
                <a:pathLst>
                  <a:path extrusionOk="0" h="625" w="773">
                    <a:moveTo>
                      <a:pt x="648" y="0"/>
                    </a:moveTo>
                    <a:cubicBezTo>
                      <a:pt x="487" y="0"/>
                      <a:pt x="302" y="70"/>
                      <a:pt x="181" y="171"/>
                    </a:cubicBezTo>
                    <a:cubicBezTo>
                      <a:pt x="26" y="300"/>
                      <a:pt x="0" y="428"/>
                      <a:pt x="0" y="583"/>
                    </a:cubicBezTo>
                    <a:cubicBezTo>
                      <a:pt x="84" y="607"/>
                      <a:pt x="156" y="625"/>
                      <a:pt x="225" y="625"/>
                    </a:cubicBezTo>
                    <a:cubicBezTo>
                      <a:pt x="305" y="625"/>
                      <a:pt x="381" y="600"/>
                      <a:pt x="464" y="531"/>
                    </a:cubicBezTo>
                    <a:cubicBezTo>
                      <a:pt x="618" y="428"/>
                      <a:pt x="773" y="171"/>
                      <a:pt x="773" y="17"/>
                    </a:cubicBezTo>
                    <a:cubicBezTo>
                      <a:pt x="734" y="6"/>
                      <a:pt x="692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2" name="Google Shape;14562;p40"/>
              <p:cNvSpPr/>
              <p:nvPr/>
            </p:nvSpPr>
            <p:spPr>
              <a:xfrm>
                <a:off x="2018088" y="2297244"/>
                <a:ext cx="30191" cy="18370"/>
              </a:xfrm>
              <a:custGeom>
                <a:rect b="b" l="l" r="r" t="t"/>
                <a:pathLst>
                  <a:path extrusionOk="0" h="533" w="876">
                    <a:moveTo>
                      <a:pt x="586" y="0"/>
                    </a:moveTo>
                    <a:cubicBezTo>
                      <a:pt x="477" y="0"/>
                      <a:pt x="361" y="19"/>
                      <a:pt x="258" y="58"/>
                    </a:cubicBezTo>
                    <a:cubicBezTo>
                      <a:pt x="78" y="135"/>
                      <a:pt x="26" y="264"/>
                      <a:pt x="1" y="418"/>
                    </a:cubicBezTo>
                    <a:cubicBezTo>
                      <a:pt x="104" y="487"/>
                      <a:pt x="184" y="533"/>
                      <a:pt x="279" y="533"/>
                    </a:cubicBezTo>
                    <a:cubicBezTo>
                      <a:pt x="327" y="533"/>
                      <a:pt x="378" y="521"/>
                      <a:pt x="438" y="496"/>
                    </a:cubicBezTo>
                    <a:cubicBezTo>
                      <a:pt x="618" y="418"/>
                      <a:pt x="850" y="238"/>
                      <a:pt x="876" y="58"/>
                    </a:cubicBezTo>
                    <a:cubicBezTo>
                      <a:pt x="799" y="19"/>
                      <a:pt x="696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3" name="Google Shape;14563;p40"/>
              <p:cNvSpPr/>
              <p:nvPr/>
            </p:nvSpPr>
            <p:spPr>
              <a:xfrm>
                <a:off x="1968424" y="2280770"/>
                <a:ext cx="18646" cy="14406"/>
              </a:xfrm>
              <a:custGeom>
                <a:rect b="b" l="l" r="r" t="t"/>
                <a:pathLst>
                  <a:path extrusionOk="0" h="418" w="541">
                    <a:moveTo>
                      <a:pt x="424" y="1"/>
                    </a:moveTo>
                    <a:cubicBezTo>
                      <a:pt x="318" y="1"/>
                      <a:pt x="203" y="43"/>
                      <a:pt x="129" y="99"/>
                    </a:cubicBezTo>
                    <a:cubicBezTo>
                      <a:pt x="26" y="176"/>
                      <a:pt x="0" y="279"/>
                      <a:pt x="26" y="382"/>
                    </a:cubicBezTo>
                    <a:cubicBezTo>
                      <a:pt x="72" y="405"/>
                      <a:pt x="113" y="418"/>
                      <a:pt x="154" y="418"/>
                    </a:cubicBezTo>
                    <a:cubicBezTo>
                      <a:pt x="204" y="418"/>
                      <a:pt x="252" y="398"/>
                      <a:pt x="309" y="356"/>
                    </a:cubicBezTo>
                    <a:cubicBezTo>
                      <a:pt x="412" y="279"/>
                      <a:pt x="541" y="124"/>
                      <a:pt x="541" y="21"/>
                    </a:cubicBezTo>
                    <a:cubicBezTo>
                      <a:pt x="505" y="7"/>
                      <a:pt x="465" y="1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4" name="Google Shape;14564;p40"/>
              <p:cNvSpPr/>
              <p:nvPr/>
            </p:nvSpPr>
            <p:spPr>
              <a:xfrm>
                <a:off x="2003888" y="2282390"/>
                <a:ext cx="12476" cy="21299"/>
              </a:xfrm>
              <a:custGeom>
                <a:rect b="b" l="l" r="r" t="t"/>
                <a:pathLst>
                  <a:path extrusionOk="0" h="618" w="362">
                    <a:moveTo>
                      <a:pt x="258" y="0"/>
                    </a:moveTo>
                    <a:cubicBezTo>
                      <a:pt x="155" y="26"/>
                      <a:pt x="52" y="206"/>
                      <a:pt x="27" y="335"/>
                    </a:cubicBezTo>
                    <a:cubicBezTo>
                      <a:pt x="1" y="463"/>
                      <a:pt x="52" y="541"/>
                      <a:pt x="130" y="618"/>
                    </a:cubicBezTo>
                    <a:cubicBezTo>
                      <a:pt x="232" y="566"/>
                      <a:pt x="310" y="515"/>
                      <a:pt x="335" y="386"/>
                    </a:cubicBezTo>
                    <a:cubicBezTo>
                      <a:pt x="361" y="257"/>
                      <a:pt x="335" y="77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5" name="Google Shape;14565;p40"/>
              <p:cNvSpPr/>
              <p:nvPr/>
            </p:nvSpPr>
            <p:spPr>
              <a:xfrm>
                <a:off x="1751089" y="2456437"/>
                <a:ext cx="34637" cy="19094"/>
              </a:xfrm>
              <a:custGeom>
                <a:rect b="b" l="l" r="r" t="t"/>
                <a:pathLst>
                  <a:path extrusionOk="0" h="554" w="1005">
                    <a:moveTo>
                      <a:pt x="686" y="1"/>
                    </a:moveTo>
                    <a:cubicBezTo>
                      <a:pt x="642" y="1"/>
                      <a:pt x="594" y="7"/>
                      <a:pt x="541" y="21"/>
                    </a:cubicBezTo>
                    <a:cubicBezTo>
                      <a:pt x="309" y="72"/>
                      <a:pt x="52" y="252"/>
                      <a:pt x="0" y="432"/>
                    </a:cubicBezTo>
                    <a:cubicBezTo>
                      <a:pt x="97" y="513"/>
                      <a:pt x="254" y="553"/>
                      <a:pt x="408" y="553"/>
                    </a:cubicBezTo>
                    <a:cubicBezTo>
                      <a:pt x="501" y="553"/>
                      <a:pt x="592" y="539"/>
                      <a:pt x="670" y="510"/>
                    </a:cubicBezTo>
                    <a:cubicBezTo>
                      <a:pt x="875" y="458"/>
                      <a:pt x="953" y="329"/>
                      <a:pt x="1004" y="149"/>
                    </a:cubicBezTo>
                    <a:cubicBezTo>
                      <a:pt x="909" y="54"/>
                      <a:pt x="813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6" name="Google Shape;14566;p40"/>
              <p:cNvSpPr/>
              <p:nvPr/>
            </p:nvSpPr>
            <p:spPr>
              <a:xfrm>
                <a:off x="1766150" y="2442754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82" y="1"/>
                    </a:moveTo>
                    <a:cubicBezTo>
                      <a:pt x="63" y="1"/>
                      <a:pt x="44" y="2"/>
                      <a:pt x="27" y="6"/>
                    </a:cubicBezTo>
                    <a:cubicBezTo>
                      <a:pt x="1" y="134"/>
                      <a:pt x="130" y="340"/>
                      <a:pt x="258" y="443"/>
                    </a:cubicBezTo>
                    <a:cubicBezTo>
                      <a:pt x="315" y="486"/>
                      <a:pt x="372" y="505"/>
                      <a:pt x="433" y="505"/>
                    </a:cubicBezTo>
                    <a:cubicBezTo>
                      <a:pt x="482" y="505"/>
                      <a:pt x="535" y="492"/>
                      <a:pt x="593" y="469"/>
                    </a:cubicBezTo>
                    <a:cubicBezTo>
                      <a:pt x="593" y="340"/>
                      <a:pt x="593" y="237"/>
                      <a:pt x="490" y="134"/>
                    </a:cubicBezTo>
                    <a:cubicBezTo>
                      <a:pt x="378" y="68"/>
                      <a:pt x="209" y="1"/>
                      <a:pt x="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7" name="Google Shape;14567;p40"/>
              <p:cNvSpPr/>
              <p:nvPr/>
            </p:nvSpPr>
            <p:spPr>
              <a:xfrm>
                <a:off x="1767046" y="2418974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52" y="1"/>
                    </a:moveTo>
                    <a:cubicBezTo>
                      <a:pt x="1" y="129"/>
                      <a:pt x="52" y="335"/>
                      <a:pt x="155" y="464"/>
                    </a:cubicBezTo>
                    <a:cubicBezTo>
                      <a:pt x="232" y="593"/>
                      <a:pt x="335" y="619"/>
                      <a:pt x="464" y="619"/>
                    </a:cubicBezTo>
                    <a:cubicBezTo>
                      <a:pt x="515" y="490"/>
                      <a:pt x="541" y="387"/>
                      <a:pt x="464" y="258"/>
                    </a:cubicBezTo>
                    <a:cubicBezTo>
                      <a:pt x="361" y="129"/>
                      <a:pt x="181" y="1"/>
                      <a:pt x="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8" name="Google Shape;14568;p40"/>
              <p:cNvSpPr/>
              <p:nvPr/>
            </p:nvSpPr>
            <p:spPr>
              <a:xfrm>
                <a:off x="1751985" y="2425867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2"/>
                      <a:pt x="0" y="7"/>
                    </a:cubicBezTo>
                    <a:cubicBezTo>
                      <a:pt x="0" y="84"/>
                      <a:pt x="52" y="213"/>
                      <a:pt x="155" y="290"/>
                    </a:cubicBezTo>
                    <a:cubicBezTo>
                      <a:pt x="201" y="336"/>
                      <a:pt x="238" y="345"/>
                      <a:pt x="282" y="345"/>
                    </a:cubicBezTo>
                    <a:cubicBezTo>
                      <a:pt x="312" y="345"/>
                      <a:pt x="345" y="341"/>
                      <a:pt x="386" y="341"/>
                    </a:cubicBezTo>
                    <a:cubicBezTo>
                      <a:pt x="386" y="238"/>
                      <a:pt x="386" y="187"/>
                      <a:pt x="309" y="110"/>
                    </a:cubicBezTo>
                    <a:cubicBezTo>
                      <a:pt x="245" y="46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9" name="Google Shape;14569;p40"/>
              <p:cNvSpPr/>
              <p:nvPr/>
            </p:nvSpPr>
            <p:spPr>
              <a:xfrm>
                <a:off x="1736889" y="2451818"/>
                <a:ext cx="17784" cy="8892"/>
              </a:xfrm>
              <a:custGeom>
                <a:rect b="b" l="l" r="r" t="t"/>
                <a:pathLst>
                  <a:path extrusionOk="0" h="258" w="516">
                    <a:moveTo>
                      <a:pt x="309" y="0"/>
                    </a:moveTo>
                    <a:cubicBezTo>
                      <a:pt x="181" y="26"/>
                      <a:pt x="52" y="77"/>
                      <a:pt x="1" y="155"/>
                    </a:cubicBezTo>
                    <a:cubicBezTo>
                      <a:pt x="52" y="232"/>
                      <a:pt x="206" y="258"/>
                      <a:pt x="309" y="258"/>
                    </a:cubicBezTo>
                    <a:cubicBezTo>
                      <a:pt x="412" y="258"/>
                      <a:pt x="464" y="206"/>
                      <a:pt x="515" y="129"/>
                    </a:cubicBezTo>
                    <a:cubicBezTo>
                      <a:pt x="438" y="52"/>
                      <a:pt x="412" y="0"/>
                      <a:pt x="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0" name="Google Shape;14570;p40"/>
              <p:cNvSpPr/>
              <p:nvPr/>
            </p:nvSpPr>
            <p:spPr>
              <a:xfrm>
                <a:off x="1755535" y="2838409"/>
                <a:ext cx="35499" cy="19438"/>
              </a:xfrm>
              <a:custGeom>
                <a:rect b="b" l="l" r="r" t="t"/>
                <a:pathLst>
                  <a:path extrusionOk="0" h="564" w="1030">
                    <a:moveTo>
                      <a:pt x="695" y="0"/>
                    </a:moveTo>
                    <a:cubicBezTo>
                      <a:pt x="648" y="0"/>
                      <a:pt x="597" y="10"/>
                      <a:pt x="541" y="31"/>
                    </a:cubicBezTo>
                    <a:cubicBezTo>
                      <a:pt x="335" y="82"/>
                      <a:pt x="77" y="263"/>
                      <a:pt x="0" y="443"/>
                    </a:cubicBezTo>
                    <a:cubicBezTo>
                      <a:pt x="97" y="523"/>
                      <a:pt x="253" y="563"/>
                      <a:pt x="408" y="563"/>
                    </a:cubicBezTo>
                    <a:cubicBezTo>
                      <a:pt x="500" y="563"/>
                      <a:pt x="592" y="549"/>
                      <a:pt x="669" y="520"/>
                    </a:cubicBezTo>
                    <a:cubicBezTo>
                      <a:pt x="901" y="468"/>
                      <a:pt x="952" y="340"/>
                      <a:pt x="1030" y="160"/>
                    </a:cubicBezTo>
                    <a:cubicBezTo>
                      <a:pt x="918" y="66"/>
                      <a:pt x="819" y="0"/>
                      <a:pt x="6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1" name="Google Shape;14571;p40"/>
              <p:cNvSpPr/>
              <p:nvPr/>
            </p:nvSpPr>
            <p:spPr>
              <a:xfrm>
                <a:off x="1771492" y="2825037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73" y="0"/>
                    </a:moveTo>
                    <a:cubicBezTo>
                      <a:pt x="47" y="0"/>
                      <a:pt x="22" y="3"/>
                      <a:pt x="0" y="7"/>
                    </a:cubicBezTo>
                    <a:cubicBezTo>
                      <a:pt x="0" y="136"/>
                      <a:pt x="103" y="342"/>
                      <a:pt x="232" y="419"/>
                    </a:cubicBezTo>
                    <a:cubicBezTo>
                      <a:pt x="307" y="479"/>
                      <a:pt x="365" y="504"/>
                      <a:pt x="426" y="504"/>
                    </a:cubicBezTo>
                    <a:cubicBezTo>
                      <a:pt x="469" y="504"/>
                      <a:pt x="513" y="492"/>
                      <a:pt x="567" y="470"/>
                    </a:cubicBezTo>
                    <a:cubicBezTo>
                      <a:pt x="592" y="342"/>
                      <a:pt x="592" y="239"/>
                      <a:pt x="464" y="136"/>
                    </a:cubicBezTo>
                    <a:cubicBezTo>
                      <a:pt x="357" y="50"/>
                      <a:pt x="197" y="0"/>
                      <a:pt x="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2" name="Google Shape;14572;p40"/>
              <p:cNvSpPr/>
              <p:nvPr/>
            </p:nvSpPr>
            <p:spPr>
              <a:xfrm>
                <a:off x="1771492" y="2801325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0" y="129"/>
                      <a:pt x="78" y="335"/>
                      <a:pt x="155" y="463"/>
                    </a:cubicBezTo>
                    <a:cubicBezTo>
                      <a:pt x="258" y="592"/>
                      <a:pt x="361" y="592"/>
                      <a:pt x="489" y="592"/>
                    </a:cubicBezTo>
                    <a:cubicBezTo>
                      <a:pt x="541" y="489"/>
                      <a:pt x="541" y="386"/>
                      <a:pt x="464" y="257"/>
                    </a:cubicBezTo>
                    <a:cubicBezTo>
                      <a:pt x="361" y="129"/>
                      <a:pt x="180" y="0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3" name="Google Shape;14573;p40"/>
              <p:cNvSpPr/>
              <p:nvPr/>
            </p:nvSpPr>
            <p:spPr>
              <a:xfrm>
                <a:off x="1817606" y="2663811"/>
                <a:ext cx="13338" cy="12166"/>
              </a:xfrm>
              <a:custGeom>
                <a:rect b="b" l="l" r="r" t="t"/>
                <a:pathLst>
                  <a:path extrusionOk="0" h="353" w="387">
                    <a:moveTo>
                      <a:pt x="1" y="1"/>
                    </a:moveTo>
                    <a:cubicBezTo>
                      <a:pt x="1" y="104"/>
                      <a:pt x="78" y="232"/>
                      <a:pt x="155" y="309"/>
                    </a:cubicBezTo>
                    <a:cubicBezTo>
                      <a:pt x="200" y="340"/>
                      <a:pt x="246" y="352"/>
                      <a:pt x="291" y="352"/>
                    </a:cubicBezTo>
                    <a:cubicBezTo>
                      <a:pt x="323" y="352"/>
                      <a:pt x="355" y="346"/>
                      <a:pt x="387" y="335"/>
                    </a:cubicBezTo>
                    <a:cubicBezTo>
                      <a:pt x="387" y="258"/>
                      <a:pt x="387" y="181"/>
                      <a:pt x="310" y="129"/>
                    </a:cubicBezTo>
                    <a:cubicBezTo>
                      <a:pt x="232" y="52"/>
                      <a:pt x="10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4" name="Google Shape;14574;p40"/>
              <p:cNvSpPr/>
              <p:nvPr/>
            </p:nvSpPr>
            <p:spPr>
              <a:xfrm>
                <a:off x="1806094" y="2740116"/>
                <a:ext cx="16888" cy="8892"/>
              </a:xfrm>
              <a:custGeom>
                <a:rect b="b" l="l" r="r" t="t"/>
                <a:pathLst>
                  <a:path extrusionOk="0" h="258" w="490">
                    <a:moveTo>
                      <a:pt x="283" y="0"/>
                    </a:moveTo>
                    <a:cubicBezTo>
                      <a:pt x="180" y="0"/>
                      <a:pt x="52" y="52"/>
                      <a:pt x="0" y="129"/>
                    </a:cubicBezTo>
                    <a:cubicBezTo>
                      <a:pt x="52" y="206"/>
                      <a:pt x="206" y="258"/>
                      <a:pt x="309" y="258"/>
                    </a:cubicBezTo>
                    <a:cubicBezTo>
                      <a:pt x="412" y="232"/>
                      <a:pt x="463" y="180"/>
                      <a:pt x="489" y="129"/>
                    </a:cubicBezTo>
                    <a:cubicBezTo>
                      <a:pt x="438" y="52"/>
                      <a:pt x="412" y="0"/>
                      <a:pt x="2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5" name="Google Shape;14575;p40"/>
              <p:cNvSpPr/>
              <p:nvPr/>
            </p:nvSpPr>
            <p:spPr>
              <a:xfrm>
                <a:off x="2127203" y="2763173"/>
                <a:ext cx="31087" cy="40841"/>
              </a:xfrm>
              <a:custGeom>
                <a:rect b="b" l="l" r="r" t="t"/>
                <a:pathLst>
                  <a:path extrusionOk="0" h="1185" w="902">
                    <a:moveTo>
                      <a:pt x="798" y="0"/>
                    </a:moveTo>
                    <a:lnTo>
                      <a:pt x="798" y="0"/>
                    </a:lnTo>
                    <a:cubicBezTo>
                      <a:pt x="567" y="26"/>
                      <a:pt x="258" y="309"/>
                      <a:pt x="129" y="541"/>
                    </a:cubicBezTo>
                    <a:cubicBezTo>
                      <a:pt x="1" y="798"/>
                      <a:pt x="52" y="953"/>
                      <a:pt x="155" y="1184"/>
                    </a:cubicBezTo>
                    <a:cubicBezTo>
                      <a:pt x="387" y="1159"/>
                      <a:pt x="567" y="1107"/>
                      <a:pt x="721" y="850"/>
                    </a:cubicBezTo>
                    <a:cubicBezTo>
                      <a:pt x="850" y="618"/>
                      <a:pt x="901" y="232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6" name="Google Shape;14576;p40"/>
              <p:cNvSpPr/>
              <p:nvPr/>
            </p:nvSpPr>
            <p:spPr>
              <a:xfrm>
                <a:off x="2134303" y="2796707"/>
                <a:ext cx="32845" cy="16336"/>
              </a:xfrm>
              <a:custGeom>
                <a:rect b="b" l="l" r="r" t="t"/>
                <a:pathLst>
                  <a:path extrusionOk="0" h="474" w="953">
                    <a:moveTo>
                      <a:pt x="444" y="0"/>
                    </a:moveTo>
                    <a:cubicBezTo>
                      <a:pt x="416" y="0"/>
                      <a:pt x="388" y="2"/>
                      <a:pt x="361" y="5"/>
                    </a:cubicBezTo>
                    <a:cubicBezTo>
                      <a:pt x="155" y="31"/>
                      <a:pt x="78" y="134"/>
                      <a:pt x="0" y="289"/>
                    </a:cubicBezTo>
                    <a:cubicBezTo>
                      <a:pt x="112" y="401"/>
                      <a:pt x="186" y="474"/>
                      <a:pt x="338" y="474"/>
                    </a:cubicBezTo>
                    <a:cubicBezTo>
                      <a:pt x="361" y="474"/>
                      <a:pt x="386" y="472"/>
                      <a:pt x="412" y="469"/>
                    </a:cubicBezTo>
                    <a:cubicBezTo>
                      <a:pt x="618" y="443"/>
                      <a:pt x="850" y="314"/>
                      <a:pt x="953" y="160"/>
                    </a:cubicBezTo>
                    <a:cubicBezTo>
                      <a:pt x="841" y="70"/>
                      <a:pt x="632" y="0"/>
                      <a:pt x="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7" name="Google Shape;14577;p40"/>
              <p:cNvSpPr/>
              <p:nvPr/>
            </p:nvSpPr>
            <p:spPr>
              <a:xfrm>
                <a:off x="2154706" y="2814456"/>
                <a:ext cx="32845" cy="16371"/>
              </a:xfrm>
              <a:custGeom>
                <a:rect b="b" l="l" r="r" t="t"/>
                <a:pathLst>
                  <a:path extrusionOk="0" h="475" w="953">
                    <a:moveTo>
                      <a:pt x="346" y="0"/>
                    </a:moveTo>
                    <a:cubicBezTo>
                      <a:pt x="205" y="0"/>
                      <a:pt x="112" y="73"/>
                      <a:pt x="0" y="185"/>
                    </a:cubicBezTo>
                    <a:cubicBezTo>
                      <a:pt x="78" y="340"/>
                      <a:pt x="155" y="443"/>
                      <a:pt x="361" y="468"/>
                    </a:cubicBezTo>
                    <a:cubicBezTo>
                      <a:pt x="391" y="473"/>
                      <a:pt x="424" y="475"/>
                      <a:pt x="458" y="475"/>
                    </a:cubicBezTo>
                    <a:cubicBezTo>
                      <a:pt x="631" y="475"/>
                      <a:pt x="845" y="421"/>
                      <a:pt x="953" y="314"/>
                    </a:cubicBezTo>
                    <a:cubicBezTo>
                      <a:pt x="876" y="160"/>
                      <a:pt x="618" y="31"/>
                      <a:pt x="412" y="5"/>
                    </a:cubicBezTo>
                    <a:cubicBezTo>
                      <a:pt x="389" y="2"/>
                      <a:pt x="367" y="0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8" name="Google Shape;14578;p40"/>
              <p:cNvSpPr/>
              <p:nvPr/>
            </p:nvSpPr>
            <p:spPr>
              <a:xfrm>
                <a:off x="2173317" y="2799533"/>
                <a:ext cx="22230" cy="11580"/>
              </a:xfrm>
              <a:custGeom>
                <a:rect b="b" l="l" r="r" t="t"/>
                <a:pathLst>
                  <a:path extrusionOk="0" h="336" w="645">
                    <a:moveTo>
                      <a:pt x="258" y="1"/>
                    </a:moveTo>
                    <a:cubicBezTo>
                      <a:pt x="130" y="26"/>
                      <a:pt x="78" y="78"/>
                      <a:pt x="1" y="181"/>
                    </a:cubicBezTo>
                    <a:cubicBezTo>
                      <a:pt x="78" y="284"/>
                      <a:pt x="155" y="335"/>
                      <a:pt x="284" y="335"/>
                    </a:cubicBezTo>
                    <a:cubicBezTo>
                      <a:pt x="413" y="309"/>
                      <a:pt x="593" y="232"/>
                      <a:pt x="644" y="129"/>
                    </a:cubicBezTo>
                    <a:cubicBezTo>
                      <a:pt x="567" y="52"/>
                      <a:pt x="387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9" name="Google Shape;14579;p40"/>
              <p:cNvSpPr/>
              <p:nvPr/>
            </p:nvSpPr>
            <p:spPr>
              <a:xfrm>
                <a:off x="2164460" y="2763173"/>
                <a:ext cx="16888" cy="16888"/>
              </a:xfrm>
              <a:custGeom>
                <a:rect b="b" l="l" r="r" t="t"/>
                <a:pathLst>
                  <a:path extrusionOk="0" h="490" w="490">
                    <a:moveTo>
                      <a:pt x="464" y="0"/>
                    </a:moveTo>
                    <a:cubicBezTo>
                      <a:pt x="335" y="0"/>
                      <a:pt x="181" y="78"/>
                      <a:pt x="103" y="181"/>
                    </a:cubicBezTo>
                    <a:cubicBezTo>
                      <a:pt x="1" y="283"/>
                      <a:pt x="1" y="361"/>
                      <a:pt x="26" y="489"/>
                    </a:cubicBezTo>
                    <a:cubicBezTo>
                      <a:pt x="155" y="489"/>
                      <a:pt x="232" y="489"/>
                      <a:pt x="335" y="386"/>
                    </a:cubicBezTo>
                    <a:cubicBezTo>
                      <a:pt x="412" y="283"/>
                      <a:pt x="490" y="103"/>
                      <a:pt x="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0" name="Google Shape;14580;p40"/>
              <p:cNvSpPr/>
              <p:nvPr/>
            </p:nvSpPr>
            <p:spPr>
              <a:xfrm>
                <a:off x="2112108" y="2518335"/>
                <a:ext cx="36430" cy="17784"/>
              </a:xfrm>
              <a:custGeom>
                <a:rect b="b" l="l" r="r" t="t"/>
                <a:pathLst>
                  <a:path extrusionOk="0" h="516" w="1057">
                    <a:moveTo>
                      <a:pt x="439" y="1"/>
                    </a:moveTo>
                    <a:cubicBezTo>
                      <a:pt x="207" y="1"/>
                      <a:pt x="130" y="103"/>
                      <a:pt x="1" y="258"/>
                    </a:cubicBezTo>
                    <a:cubicBezTo>
                      <a:pt x="130" y="412"/>
                      <a:pt x="207" y="515"/>
                      <a:pt x="439" y="515"/>
                    </a:cubicBezTo>
                    <a:cubicBezTo>
                      <a:pt x="644" y="515"/>
                      <a:pt x="953" y="412"/>
                      <a:pt x="1056" y="258"/>
                    </a:cubicBezTo>
                    <a:cubicBezTo>
                      <a:pt x="953" y="103"/>
                      <a:pt x="670" y="1"/>
                      <a:pt x="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1" name="Google Shape;14581;p40"/>
              <p:cNvSpPr/>
              <p:nvPr/>
            </p:nvSpPr>
            <p:spPr>
              <a:xfrm>
                <a:off x="2108558" y="2528985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0"/>
                    </a:moveTo>
                    <a:cubicBezTo>
                      <a:pt x="27" y="129"/>
                      <a:pt x="1" y="232"/>
                      <a:pt x="104" y="361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2" y="489"/>
                      <a:pt x="490" y="283"/>
                      <a:pt x="387" y="155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2" name="Google Shape;14582;p40"/>
              <p:cNvSpPr/>
              <p:nvPr/>
            </p:nvSpPr>
            <p:spPr>
              <a:xfrm>
                <a:off x="2114796" y="2499793"/>
                <a:ext cx="23988" cy="14579"/>
              </a:xfrm>
              <a:custGeom>
                <a:rect b="b" l="l" r="r" t="t"/>
                <a:pathLst>
                  <a:path extrusionOk="0" h="423" w="696">
                    <a:moveTo>
                      <a:pt x="485" y="1"/>
                    </a:moveTo>
                    <a:cubicBezTo>
                      <a:pt x="391" y="1"/>
                      <a:pt x="291" y="21"/>
                      <a:pt x="206" y="49"/>
                    </a:cubicBezTo>
                    <a:cubicBezTo>
                      <a:pt x="52" y="127"/>
                      <a:pt x="26" y="204"/>
                      <a:pt x="0" y="333"/>
                    </a:cubicBezTo>
                    <a:cubicBezTo>
                      <a:pt x="84" y="383"/>
                      <a:pt x="146" y="422"/>
                      <a:pt x="222" y="422"/>
                    </a:cubicBezTo>
                    <a:cubicBezTo>
                      <a:pt x="262" y="422"/>
                      <a:pt x="307" y="411"/>
                      <a:pt x="361" y="384"/>
                    </a:cubicBezTo>
                    <a:cubicBezTo>
                      <a:pt x="489" y="333"/>
                      <a:pt x="669" y="178"/>
                      <a:pt x="695" y="49"/>
                    </a:cubicBezTo>
                    <a:cubicBezTo>
                      <a:pt x="637" y="15"/>
                      <a:pt x="563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3" name="Google Shape;14583;p40"/>
              <p:cNvSpPr/>
              <p:nvPr/>
            </p:nvSpPr>
            <p:spPr>
              <a:xfrm>
                <a:off x="2131649" y="2539600"/>
                <a:ext cx="23988" cy="14475"/>
              </a:xfrm>
              <a:custGeom>
                <a:rect b="b" l="l" r="r" t="t"/>
                <a:pathLst>
                  <a:path extrusionOk="0" h="420" w="696">
                    <a:moveTo>
                      <a:pt x="220" y="0"/>
                    </a:moveTo>
                    <a:cubicBezTo>
                      <a:pt x="145" y="0"/>
                      <a:pt x="83" y="29"/>
                      <a:pt x="0" y="78"/>
                    </a:cubicBezTo>
                    <a:cubicBezTo>
                      <a:pt x="52" y="207"/>
                      <a:pt x="77" y="310"/>
                      <a:pt x="232" y="362"/>
                    </a:cubicBezTo>
                    <a:cubicBezTo>
                      <a:pt x="296" y="400"/>
                      <a:pt x="386" y="419"/>
                      <a:pt x="473" y="419"/>
                    </a:cubicBezTo>
                    <a:cubicBezTo>
                      <a:pt x="560" y="419"/>
                      <a:pt x="644" y="400"/>
                      <a:pt x="695" y="362"/>
                    </a:cubicBezTo>
                    <a:cubicBezTo>
                      <a:pt x="669" y="233"/>
                      <a:pt x="515" y="104"/>
                      <a:pt x="361" y="27"/>
                    </a:cubicBezTo>
                    <a:cubicBezTo>
                      <a:pt x="306" y="9"/>
                      <a:pt x="261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4" name="Google Shape;14584;p40"/>
              <p:cNvSpPr/>
              <p:nvPr/>
            </p:nvSpPr>
            <p:spPr>
              <a:xfrm>
                <a:off x="2107696" y="2561072"/>
                <a:ext cx="20438" cy="18646"/>
              </a:xfrm>
              <a:custGeom>
                <a:rect b="b" l="l" r="r" t="t"/>
                <a:pathLst>
                  <a:path extrusionOk="0" h="541" w="593">
                    <a:moveTo>
                      <a:pt x="172" y="1"/>
                    </a:moveTo>
                    <a:cubicBezTo>
                      <a:pt x="127" y="1"/>
                      <a:pt x="79" y="11"/>
                      <a:pt x="26" y="22"/>
                    </a:cubicBezTo>
                    <a:cubicBezTo>
                      <a:pt x="0" y="150"/>
                      <a:pt x="0" y="253"/>
                      <a:pt x="129" y="356"/>
                    </a:cubicBezTo>
                    <a:cubicBezTo>
                      <a:pt x="221" y="448"/>
                      <a:pt x="395" y="540"/>
                      <a:pt x="523" y="540"/>
                    </a:cubicBezTo>
                    <a:cubicBezTo>
                      <a:pt x="538" y="540"/>
                      <a:pt x="553" y="539"/>
                      <a:pt x="567" y="536"/>
                    </a:cubicBezTo>
                    <a:cubicBezTo>
                      <a:pt x="592" y="382"/>
                      <a:pt x="489" y="202"/>
                      <a:pt x="361" y="99"/>
                    </a:cubicBezTo>
                    <a:cubicBezTo>
                      <a:pt x="300" y="23"/>
                      <a:pt x="239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5" name="Google Shape;14585;p40"/>
              <p:cNvSpPr/>
              <p:nvPr/>
            </p:nvSpPr>
            <p:spPr>
              <a:xfrm>
                <a:off x="2070440" y="2571549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436" y="518"/>
                      <a:pt x="460" y="520"/>
                      <a:pt x="485" y="520"/>
                    </a:cubicBezTo>
                    <a:cubicBezTo>
                      <a:pt x="700" y="520"/>
                      <a:pt x="940" y="422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6" name="Google Shape;14586;p40"/>
              <p:cNvSpPr/>
              <p:nvPr/>
            </p:nvSpPr>
            <p:spPr>
              <a:xfrm>
                <a:off x="2063340" y="2588402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8" y="1"/>
                    </a:moveTo>
                    <a:cubicBezTo>
                      <a:pt x="26" y="130"/>
                      <a:pt x="0" y="207"/>
                      <a:pt x="78" y="335"/>
                    </a:cubicBezTo>
                    <a:cubicBezTo>
                      <a:pt x="181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7" name="Google Shape;14587;p40"/>
              <p:cNvSpPr/>
              <p:nvPr/>
            </p:nvSpPr>
            <p:spPr>
              <a:xfrm>
                <a:off x="2073093" y="2553041"/>
                <a:ext cx="23092" cy="14854"/>
              </a:xfrm>
              <a:custGeom>
                <a:rect b="b" l="l" r="r" t="t"/>
                <a:pathLst>
                  <a:path extrusionOk="0" h="431" w="670">
                    <a:moveTo>
                      <a:pt x="473" y="0"/>
                    </a:moveTo>
                    <a:cubicBezTo>
                      <a:pt x="379" y="0"/>
                      <a:pt x="277" y="21"/>
                      <a:pt x="206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73" y="394"/>
                      <a:pt x="146" y="430"/>
                      <a:pt x="228" y="430"/>
                    </a:cubicBezTo>
                    <a:cubicBezTo>
                      <a:pt x="262" y="430"/>
                      <a:pt x="297" y="424"/>
                      <a:pt x="335" y="409"/>
                    </a:cubicBezTo>
                    <a:cubicBezTo>
                      <a:pt x="489" y="332"/>
                      <a:pt x="644" y="177"/>
                      <a:pt x="670" y="49"/>
                    </a:cubicBezTo>
                    <a:cubicBezTo>
                      <a:pt x="623" y="14"/>
                      <a:pt x="550" y="0"/>
                      <a:pt x="4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8" name="Google Shape;14588;p40"/>
              <p:cNvSpPr/>
              <p:nvPr/>
            </p:nvSpPr>
            <p:spPr>
              <a:xfrm>
                <a:off x="2110350" y="2478253"/>
                <a:ext cx="20438" cy="17577"/>
              </a:xfrm>
              <a:custGeom>
                <a:rect b="b" l="l" r="r" t="t"/>
                <a:pathLst>
                  <a:path extrusionOk="0" h="510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0" y="237"/>
                      <a:pt x="0" y="340"/>
                      <a:pt x="26" y="494"/>
                    </a:cubicBezTo>
                    <a:cubicBezTo>
                      <a:pt x="73" y="504"/>
                      <a:pt x="117" y="510"/>
                      <a:pt x="158" y="510"/>
                    </a:cubicBezTo>
                    <a:cubicBezTo>
                      <a:pt x="230" y="510"/>
                      <a:pt x="296" y="492"/>
                      <a:pt x="361" y="443"/>
                    </a:cubicBezTo>
                    <a:cubicBezTo>
                      <a:pt x="490" y="340"/>
                      <a:pt x="592" y="134"/>
                      <a:pt x="592" y="5"/>
                    </a:cubicBezTo>
                    <a:cubicBezTo>
                      <a:pt x="576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9" name="Google Shape;14589;p40"/>
              <p:cNvSpPr/>
              <p:nvPr/>
            </p:nvSpPr>
            <p:spPr>
              <a:xfrm>
                <a:off x="2065994" y="2614526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1"/>
                    </a:moveTo>
                    <a:cubicBezTo>
                      <a:pt x="109" y="1"/>
                      <a:pt x="69" y="6"/>
                      <a:pt x="26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9" y="442"/>
                      <a:pt x="375" y="534"/>
                      <a:pt x="517" y="534"/>
                    </a:cubicBezTo>
                    <a:cubicBezTo>
                      <a:pt x="534" y="534"/>
                      <a:pt x="550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2" y="24"/>
                      <a:pt x="224" y="1"/>
                      <a:pt x="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0" name="Google Shape;14590;p40"/>
              <p:cNvSpPr/>
              <p:nvPr/>
            </p:nvSpPr>
            <p:spPr>
              <a:xfrm>
                <a:off x="2196409" y="2526331"/>
                <a:ext cx="36395" cy="17749"/>
              </a:xfrm>
              <a:custGeom>
                <a:rect b="b" l="l" r="r" t="t"/>
                <a:pathLst>
                  <a:path extrusionOk="0" h="515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180" y="515"/>
                      <a:pt x="412" y="515"/>
                    </a:cubicBezTo>
                    <a:cubicBezTo>
                      <a:pt x="644" y="515"/>
                      <a:pt x="927" y="438"/>
                      <a:pt x="1055" y="283"/>
                    </a:cubicBezTo>
                    <a:cubicBezTo>
                      <a:pt x="952" y="129"/>
                      <a:pt x="644" y="0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1" name="Google Shape;14591;p40"/>
              <p:cNvSpPr/>
              <p:nvPr/>
            </p:nvSpPr>
            <p:spPr>
              <a:xfrm>
                <a:off x="2189309" y="2543184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26" y="129"/>
                      <a:pt x="0" y="206"/>
                      <a:pt x="77" y="335"/>
                    </a:cubicBezTo>
                    <a:cubicBezTo>
                      <a:pt x="180" y="463"/>
                      <a:pt x="361" y="592"/>
                      <a:pt x="489" y="592"/>
                    </a:cubicBezTo>
                    <a:cubicBezTo>
                      <a:pt x="541" y="489"/>
                      <a:pt x="464" y="258"/>
                      <a:pt x="386" y="129"/>
                    </a:cubicBezTo>
                    <a:cubicBezTo>
                      <a:pt x="309" y="0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2" name="Google Shape;14592;p40"/>
              <p:cNvSpPr/>
              <p:nvPr/>
            </p:nvSpPr>
            <p:spPr>
              <a:xfrm>
                <a:off x="2199062" y="2507789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5" y="391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4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3" name="Google Shape;14593;p40"/>
              <p:cNvSpPr/>
              <p:nvPr/>
            </p:nvSpPr>
            <p:spPr>
              <a:xfrm>
                <a:off x="2191963" y="2569309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0"/>
                    </a:moveTo>
                    <a:cubicBezTo>
                      <a:pt x="95" y="0"/>
                      <a:pt x="52" y="6"/>
                      <a:pt x="0" y="14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195" y="441"/>
                      <a:pt x="370" y="533"/>
                      <a:pt x="498" y="533"/>
                    </a:cubicBezTo>
                    <a:cubicBezTo>
                      <a:pt x="513" y="533"/>
                      <a:pt x="527" y="532"/>
                      <a:pt x="541" y="529"/>
                    </a:cubicBezTo>
                    <a:cubicBezTo>
                      <a:pt x="567" y="400"/>
                      <a:pt x="464" y="195"/>
                      <a:pt x="361" y="92"/>
                    </a:cubicBezTo>
                    <a:cubicBezTo>
                      <a:pt x="275" y="23"/>
                      <a:pt x="212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4" name="Google Shape;14594;p40"/>
              <p:cNvSpPr/>
              <p:nvPr/>
            </p:nvSpPr>
            <p:spPr>
              <a:xfrm>
                <a:off x="2172455" y="3164997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644" y="516"/>
                      <a:pt x="927" y="438"/>
                      <a:pt x="1055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5" name="Google Shape;14595;p40"/>
              <p:cNvSpPr/>
              <p:nvPr/>
            </p:nvSpPr>
            <p:spPr>
              <a:xfrm>
                <a:off x="2165356" y="3181850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7" y="1"/>
                    </a:moveTo>
                    <a:cubicBezTo>
                      <a:pt x="26" y="104"/>
                      <a:pt x="0" y="207"/>
                      <a:pt x="77" y="336"/>
                    </a:cubicBezTo>
                    <a:cubicBezTo>
                      <a:pt x="180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6" name="Google Shape;14596;p40"/>
              <p:cNvSpPr/>
              <p:nvPr/>
            </p:nvSpPr>
            <p:spPr>
              <a:xfrm>
                <a:off x="2175109" y="3146489"/>
                <a:ext cx="23092" cy="14579"/>
              </a:xfrm>
              <a:custGeom>
                <a:rect b="b" l="l" r="r" t="t"/>
                <a:pathLst>
                  <a:path extrusionOk="0" h="423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6" y="390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3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7" name="Google Shape;14597;p40"/>
              <p:cNvSpPr/>
              <p:nvPr/>
            </p:nvSpPr>
            <p:spPr>
              <a:xfrm>
                <a:off x="2143160" y="3072597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6" y="70"/>
                      <a:pt x="104" y="160"/>
                    </a:cubicBezTo>
                    <a:cubicBezTo>
                      <a:pt x="1" y="262"/>
                      <a:pt x="1" y="340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64" y="340"/>
                      <a:pt x="593" y="134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8" name="Google Shape;14598;p40"/>
              <p:cNvSpPr/>
              <p:nvPr/>
            </p:nvSpPr>
            <p:spPr>
              <a:xfrm>
                <a:off x="2168010" y="3207974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1"/>
                    </a:moveTo>
                    <a:cubicBezTo>
                      <a:pt x="95" y="1"/>
                      <a:pt x="52" y="7"/>
                      <a:pt x="0" y="15"/>
                    </a:cubicBezTo>
                    <a:cubicBezTo>
                      <a:pt x="0" y="144"/>
                      <a:pt x="0" y="247"/>
                      <a:pt x="103" y="350"/>
                    </a:cubicBezTo>
                    <a:cubicBezTo>
                      <a:pt x="196" y="442"/>
                      <a:pt x="370" y="534"/>
                      <a:pt x="498" y="534"/>
                    </a:cubicBezTo>
                    <a:cubicBezTo>
                      <a:pt x="513" y="534"/>
                      <a:pt x="527" y="533"/>
                      <a:pt x="541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75" y="24"/>
                      <a:pt x="212" y="1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9" name="Google Shape;14599;p40"/>
              <p:cNvSpPr/>
              <p:nvPr/>
            </p:nvSpPr>
            <p:spPr>
              <a:xfrm>
                <a:off x="2019880" y="3008734"/>
                <a:ext cx="28399" cy="26090"/>
              </a:xfrm>
              <a:custGeom>
                <a:rect b="b" l="l" r="r" t="t"/>
                <a:pathLst>
                  <a:path extrusionOk="0" h="757" w="824">
                    <a:moveTo>
                      <a:pt x="739" y="1"/>
                    </a:moveTo>
                    <a:cubicBezTo>
                      <a:pt x="561" y="1"/>
                      <a:pt x="319" y="98"/>
                      <a:pt x="180" y="237"/>
                    </a:cubicBezTo>
                    <a:cubicBezTo>
                      <a:pt x="0" y="391"/>
                      <a:pt x="0" y="545"/>
                      <a:pt x="26" y="726"/>
                    </a:cubicBezTo>
                    <a:cubicBezTo>
                      <a:pt x="101" y="744"/>
                      <a:pt x="166" y="756"/>
                      <a:pt x="226" y="756"/>
                    </a:cubicBezTo>
                    <a:cubicBezTo>
                      <a:pt x="329" y="756"/>
                      <a:pt x="417" y="721"/>
                      <a:pt x="515" y="623"/>
                    </a:cubicBezTo>
                    <a:cubicBezTo>
                      <a:pt x="695" y="468"/>
                      <a:pt x="824" y="185"/>
                      <a:pt x="798" y="5"/>
                    </a:cubicBezTo>
                    <a:cubicBezTo>
                      <a:pt x="779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0" name="Google Shape;14600;p40"/>
              <p:cNvSpPr/>
              <p:nvPr/>
            </p:nvSpPr>
            <p:spPr>
              <a:xfrm>
                <a:off x="2004784" y="3180885"/>
                <a:ext cx="23092" cy="14785"/>
              </a:xfrm>
              <a:custGeom>
                <a:rect b="b" l="l" r="r" t="t"/>
                <a:pathLst>
                  <a:path extrusionOk="0" h="429" w="670">
                    <a:moveTo>
                      <a:pt x="496" y="1"/>
                    </a:moveTo>
                    <a:cubicBezTo>
                      <a:pt x="391" y="1"/>
                      <a:pt x="276" y="23"/>
                      <a:pt x="181" y="55"/>
                    </a:cubicBezTo>
                    <a:cubicBezTo>
                      <a:pt x="52" y="132"/>
                      <a:pt x="26" y="235"/>
                      <a:pt x="1" y="364"/>
                    </a:cubicBezTo>
                    <a:cubicBezTo>
                      <a:pt x="82" y="396"/>
                      <a:pt x="143" y="429"/>
                      <a:pt x="216" y="429"/>
                    </a:cubicBezTo>
                    <a:cubicBezTo>
                      <a:pt x="258" y="429"/>
                      <a:pt x="304" y="418"/>
                      <a:pt x="361" y="389"/>
                    </a:cubicBezTo>
                    <a:cubicBezTo>
                      <a:pt x="490" y="312"/>
                      <a:pt x="644" y="158"/>
                      <a:pt x="670" y="29"/>
                    </a:cubicBezTo>
                    <a:cubicBezTo>
                      <a:pt x="621" y="9"/>
                      <a:pt x="560" y="1"/>
                      <a:pt x="4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1" name="Google Shape;14601;p40"/>
              <p:cNvSpPr/>
              <p:nvPr/>
            </p:nvSpPr>
            <p:spPr>
              <a:xfrm>
                <a:off x="2008334" y="2997360"/>
                <a:ext cx="15992" cy="23988"/>
              </a:xfrm>
              <a:custGeom>
                <a:rect b="b" l="l" r="r" t="t"/>
                <a:pathLst>
                  <a:path extrusionOk="0" h="696" w="464">
                    <a:moveTo>
                      <a:pt x="387" y="0"/>
                    </a:moveTo>
                    <a:cubicBezTo>
                      <a:pt x="258" y="26"/>
                      <a:pt x="103" y="206"/>
                      <a:pt x="52" y="335"/>
                    </a:cubicBezTo>
                    <a:cubicBezTo>
                      <a:pt x="1" y="489"/>
                      <a:pt x="52" y="567"/>
                      <a:pt x="129" y="695"/>
                    </a:cubicBezTo>
                    <a:cubicBezTo>
                      <a:pt x="258" y="670"/>
                      <a:pt x="335" y="618"/>
                      <a:pt x="387" y="464"/>
                    </a:cubicBezTo>
                    <a:cubicBezTo>
                      <a:pt x="464" y="335"/>
                      <a:pt x="464" y="103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2" name="Google Shape;14602;p40"/>
              <p:cNvSpPr/>
              <p:nvPr/>
            </p:nvSpPr>
            <p:spPr>
              <a:xfrm>
                <a:off x="2100596" y="2886487"/>
                <a:ext cx="15992" cy="23953"/>
              </a:xfrm>
              <a:custGeom>
                <a:rect b="b" l="l" r="r" t="t"/>
                <a:pathLst>
                  <a:path extrusionOk="0" h="695" w="464">
                    <a:moveTo>
                      <a:pt x="412" y="0"/>
                    </a:moveTo>
                    <a:cubicBezTo>
                      <a:pt x="258" y="26"/>
                      <a:pt x="129" y="180"/>
                      <a:pt x="78" y="335"/>
                    </a:cubicBezTo>
                    <a:cubicBezTo>
                      <a:pt x="0" y="489"/>
                      <a:pt x="52" y="566"/>
                      <a:pt x="129" y="695"/>
                    </a:cubicBezTo>
                    <a:cubicBezTo>
                      <a:pt x="258" y="643"/>
                      <a:pt x="361" y="618"/>
                      <a:pt x="412" y="463"/>
                    </a:cubicBezTo>
                    <a:cubicBezTo>
                      <a:pt x="464" y="335"/>
                      <a:pt x="464" y="103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3" name="Google Shape;14603;p40"/>
              <p:cNvSpPr/>
              <p:nvPr/>
            </p:nvSpPr>
            <p:spPr>
              <a:xfrm>
                <a:off x="2023430" y="3149040"/>
                <a:ext cx="25745" cy="12442"/>
              </a:xfrm>
              <a:custGeom>
                <a:rect b="b" l="l" r="r" t="t"/>
                <a:pathLst>
                  <a:path extrusionOk="0" h="361" w="747">
                    <a:moveTo>
                      <a:pt x="283" y="1"/>
                    </a:moveTo>
                    <a:cubicBezTo>
                      <a:pt x="129" y="1"/>
                      <a:pt x="77" y="78"/>
                      <a:pt x="0" y="181"/>
                    </a:cubicBezTo>
                    <a:cubicBezTo>
                      <a:pt x="77" y="309"/>
                      <a:pt x="129" y="361"/>
                      <a:pt x="283" y="361"/>
                    </a:cubicBezTo>
                    <a:cubicBezTo>
                      <a:pt x="463" y="361"/>
                      <a:pt x="669" y="284"/>
                      <a:pt x="747" y="181"/>
                    </a:cubicBezTo>
                    <a:cubicBezTo>
                      <a:pt x="669" y="78"/>
                      <a:pt x="463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4" name="Google Shape;14604;p40"/>
              <p:cNvSpPr/>
              <p:nvPr/>
            </p:nvSpPr>
            <p:spPr>
              <a:xfrm>
                <a:off x="1926721" y="2483595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370" y="1"/>
                    </a:moveTo>
                    <a:cubicBezTo>
                      <a:pt x="185" y="1"/>
                      <a:pt x="93" y="98"/>
                      <a:pt x="1" y="236"/>
                    </a:cubicBezTo>
                    <a:cubicBezTo>
                      <a:pt x="104" y="391"/>
                      <a:pt x="206" y="519"/>
                      <a:pt x="412" y="519"/>
                    </a:cubicBezTo>
                    <a:cubicBezTo>
                      <a:pt x="644" y="519"/>
                      <a:pt x="953" y="417"/>
                      <a:pt x="1056" y="262"/>
                    </a:cubicBezTo>
                    <a:cubicBezTo>
                      <a:pt x="953" y="108"/>
                      <a:pt x="644" y="5"/>
                      <a:pt x="438" y="5"/>
                    </a:cubicBezTo>
                    <a:cubicBezTo>
                      <a:pt x="414" y="2"/>
                      <a:pt x="392" y="1"/>
                      <a:pt x="3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5" name="Google Shape;14605;p40"/>
              <p:cNvSpPr/>
              <p:nvPr/>
            </p:nvSpPr>
            <p:spPr>
              <a:xfrm>
                <a:off x="1919622" y="2499724"/>
                <a:ext cx="18680" cy="21299"/>
              </a:xfrm>
              <a:custGeom>
                <a:rect b="b" l="l" r="r" t="t"/>
                <a:pathLst>
                  <a:path extrusionOk="0" h="618" w="542">
                    <a:moveTo>
                      <a:pt x="78" y="0"/>
                    </a:moveTo>
                    <a:cubicBezTo>
                      <a:pt x="26" y="129"/>
                      <a:pt x="1" y="232"/>
                      <a:pt x="104" y="360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1" y="489"/>
                      <a:pt x="490" y="283"/>
                      <a:pt x="387" y="154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6" name="Google Shape;14606;p40"/>
              <p:cNvSpPr/>
              <p:nvPr/>
            </p:nvSpPr>
            <p:spPr>
              <a:xfrm>
                <a:off x="1929375" y="2464777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4" y="0"/>
                    </a:moveTo>
                    <a:cubicBezTo>
                      <a:pt x="380" y="0"/>
                      <a:pt x="278" y="19"/>
                      <a:pt x="207" y="62"/>
                    </a:cubicBezTo>
                    <a:cubicBezTo>
                      <a:pt x="52" y="113"/>
                      <a:pt x="27" y="216"/>
                      <a:pt x="1" y="345"/>
                    </a:cubicBezTo>
                    <a:cubicBezTo>
                      <a:pt x="67" y="395"/>
                      <a:pt x="134" y="423"/>
                      <a:pt x="214" y="423"/>
                    </a:cubicBezTo>
                    <a:cubicBezTo>
                      <a:pt x="258" y="423"/>
                      <a:pt x="306" y="415"/>
                      <a:pt x="361" y="396"/>
                    </a:cubicBezTo>
                    <a:cubicBezTo>
                      <a:pt x="490" y="319"/>
                      <a:pt x="644" y="190"/>
                      <a:pt x="670" y="36"/>
                    </a:cubicBezTo>
                    <a:cubicBezTo>
                      <a:pt x="624" y="13"/>
                      <a:pt x="551" y="0"/>
                      <a:pt x="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7" name="Google Shape;14607;p40"/>
              <p:cNvSpPr/>
              <p:nvPr/>
            </p:nvSpPr>
            <p:spPr>
              <a:xfrm>
                <a:off x="1927617" y="243479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26" y="262"/>
                      <a:pt x="0" y="365"/>
                      <a:pt x="26" y="494"/>
                    </a:cubicBezTo>
                    <a:cubicBezTo>
                      <a:pt x="84" y="506"/>
                      <a:pt x="136" y="517"/>
                      <a:pt x="186" y="517"/>
                    </a:cubicBezTo>
                    <a:cubicBezTo>
                      <a:pt x="247" y="517"/>
                      <a:pt x="304" y="500"/>
                      <a:pt x="361" y="443"/>
                    </a:cubicBezTo>
                    <a:cubicBezTo>
                      <a:pt x="489" y="340"/>
                      <a:pt x="592" y="160"/>
                      <a:pt x="592" y="5"/>
                    </a:cubicBezTo>
                    <a:cubicBezTo>
                      <a:pt x="575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8" name="Google Shape;14608;p40"/>
              <p:cNvSpPr/>
              <p:nvPr/>
            </p:nvSpPr>
            <p:spPr>
              <a:xfrm>
                <a:off x="1922275" y="2525814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10" y="1"/>
                      <a:pt x="70" y="7"/>
                      <a:pt x="27" y="15"/>
                    </a:cubicBezTo>
                    <a:cubicBezTo>
                      <a:pt x="1" y="170"/>
                      <a:pt x="1" y="247"/>
                      <a:pt x="104" y="375"/>
                    </a:cubicBezTo>
                    <a:cubicBezTo>
                      <a:pt x="216" y="465"/>
                      <a:pt x="386" y="535"/>
                      <a:pt x="513" y="535"/>
                    </a:cubicBezTo>
                    <a:cubicBezTo>
                      <a:pt x="532" y="535"/>
                      <a:pt x="550" y="533"/>
                      <a:pt x="567" y="530"/>
                    </a:cubicBezTo>
                    <a:cubicBezTo>
                      <a:pt x="567" y="401"/>
                      <a:pt x="490" y="221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9" name="Google Shape;14609;p40"/>
              <p:cNvSpPr/>
              <p:nvPr/>
            </p:nvSpPr>
            <p:spPr>
              <a:xfrm>
                <a:off x="1952467" y="2694864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206" y="515"/>
                      <a:pt x="412" y="515"/>
                    </a:cubicBezTo>
                    <a:cubicBezTo>
                      <a:pt x="643" y="515"/>
                      <a:pt x="952" y="438"/>
                      <a:pt x="1055" y="284"/>
                    </a:cubicBezTo>
                    <a:cubicBezTo>
                      <a:pt x="952" y="103"/>
                      <a:pt x="643" y="0"/>
                      <a:pt x="4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0" name="Google Shape;14610;p40"/>
              <p:cNvSpPr/>
              <p:nvPr/>
            </p:nvSpPr>
            <p:spPr>
              <a:xfrm>
                <a:off x="1945367" y="2710821"/>
                <a:ext cx="18646" cy="21334"/>
              </a:xfrm>
              <a:custGeom>
                <a:rect b="b" l="l" r="r" t="t"/>
                <a:pathLst>
                  <a:path extrusionOk="0" h="619" w="541">
                    <a:moveTo>
                      <a:pt x="77" y="1"/>
                    </a:moveTo>
                    <a:cubicBezTo>
                      <a:pt x="26" y="129"/>
                      <a:pt x="0" y="232"/>
                      <a:pt x="77" y="361"/>
                    </a:cubicBezTo>
                    <a:cubicBezTo>
                      <a:pt x="180" y="490"/>
                      <a:pt x="360" y="619"/>
                      <a:pt x="489" y="619"/>
                    </a:cubicBezTo>
                    <a:cubicBezTo>
                      <a:pt x="541" y="490"/>
                      <a:pt x="489" y="284"/>
                      <a:pt x="386" y="155"/>
                    </a:cubicBezTo>
                    <a:cubicBezTo>
                      <a:pt x="309" y="27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1" name="Google Shape;14611;p40"/>
              <p:cNvSpPr/>
              <p:nvPr/>
            </p:nvSpPr>
            <p:spPr>
              <a:xfrm>
                <a:off x="1955120" y="2676322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3" y="1"/>
                    </a:moveTo>
                    <a:cubicBezTo>
                      <a:pt x="378" y="1"/>
                      <a:pt x="277" y="21"/>
                      <a:pt x="206" y="49"/>
                    </a:cubicBezTo>
                    <a:cubicBezTo>
                      <a:pt x="52" y="127"/>
                      <a:pt x="26" y="204"/>
                      <a:pt x="0" y="358"/>
                    </a:cubicBezTo>
                    <a:cubicBezTo>
                      <a:pt x="65" y="391"/>
                      <a:pt x="130" y="423"/>
                      <a:pt x="209" y="423"/>
                    </a:cubicBezTo>
                    <a:cubicBezTo>
                      <a:pt x="254" y="423"/>
                      <a:pt x="304" y="412"/>
                      <a:pt x="361" y="384"/>
                    </a:cubicBezTo>
                    <a:cubicBezTo>
                      <a:pt x="489" y="333"/>
                      <a:pt x="644" y="178"/>
                      <a:pt x="669" y="49"/>
                    </a:cubicBezTo>
                    <a:cubicBezTo>
                      <a:pt x="623" y="15"/>
                      <a:pt x="550" y="1"/>
                      <a:pt x="4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2" name="Google Shape;14612;p40"/>
              <p:cNvSpPr/>
              <p:nvPr/>
            </p:nvSpPr>
            <p:spPr>
              <a:xfrm>
                <a:off x="1953328" y="2646406"/>
                <a:ext cx="20438" cy="17715"/>
              </a:xfrm>
              <a:custGeom>
                <a:rect b="b" l="l" r="r" t="t"/>
                <a:pathLst>
                  <a:path extrusionOk="0" h="514" w="593">
                    <a:moveTo>
                      <a:pt x="499" y="0"/>
                    </a:moveTo>
                    <a:cubicBezTo>
                      <a:pt x="377" y="0"/>
                      <a:pt x="230" y="65"/>
                      <a:pt x="129" y="145"/>
                    </a:cubicBezTo>
                    <a:cubicBezTo>
                      <a:pt x="26" y="248"/>
                      <a:pt x="1" y="351"/>
                      <a:pt x="26" y="480"/>
                    </a:cubicBezTo>
                    <a:cubicBezTo>
                      <a:pt x="80" y="501"/>
                      <a:pt x="129" y="514"/>
                      <a:pt x="175" y="514"/>
                    </a:cubicBezTo>
                    <a:cubicBezTo>
                      <a:pt x="240" y="514"/>
                      <a:pt x="301" y="489"/>
                      <a:pt x="361" y="428"/>
                    </a:cubicBezTo>
                    <a:cubicBezTo>
                      <a:pt x="490" y="325"/>
                      <a:pt x="593" y="145"/>
                      <a:pt x="593" y="17"/>
                    </a:cubicBezTo>
                    <a:cubicBezTo>
                      <a:pt x="565" y="5"/>
                      <a:pt x="533" y="0"/>
                      <a:pt x="4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3" name="Google Shape;14613;p40"/>
              <p:cNvSpPr/>
              <p:nvPr/>
            </p:nvSpPr>
            <p:spPr>
              <a:xfrm>
                <a:off x="1948021" y="2737841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0"/>
                    </a:moveTo>
                    <a:cubicBezTo>
                      <a:pt x="109" y="0"/>
                      <a:pt x="69" y="6"/>
                      <a:pt x="26" y="15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218" y="441"/>
                      <a:pt x="375" y="533"/>
                      <a:pt x="517" y="533"/>
                    </a:cubicBezTo>
                    <a:cubicBezTo>
                      <a:pt x="534" y="533"/>
                      <a:pt x="550" y="532"/>
                      <a:pt x="567" y="529"/>
                    </a:cubicBezTo>
                    <a:cubicBezTo>
                      <a:pt x="567" y="401"/>
                      <a:pt x="489" y="195"/>
                      <a:pt x="361" y="92"/>
                    </a:cubicBezTo>
                    <a:cubicBezTo>
                      <a:pt x="292" y="23"/>
                      <a:pt x="223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4" name="Google Shape;14614;p40"/>
              <p:cNvSpPr/>
              <p:nvPr/>
            </p:nvSpPr>
            <p:spPr>
              <a:xfrm>
                <a:off x="1789241" y="2573789"/>
                <a:ext cx="32845" cy="21093"/>
              </a:xfrm>
              <a:custGeom>
                <a:rect b="b" l="l" r="r" t="t"/>
                <a:pathLst>
                  <a:path extrusionOk="0" h="612" w="953">
                    <a:moveTo>
                      <a:pt x="655" y="1"/>
                    </a:moveTo>
                    <a:cubicBezTo>
                      <a:pt x="598" y="1"/>
                      <a:pt x="535" y="12"/>
                      <a:pt x="463" y="39"/>
                    </a:cubicBezTo>
                    <a:cubicBezTo>
                      <a:pt x="257" y="142"/>
                      <a:pt x="52" y="373"/>
                      <a:pt x="0" y="554"/>
                    </a:cubicBezTo>
                    <a:cubicBezTo>
                      <a:pt x="72" y="595"/>
                      <a:pt x="165" y="611"/>
                      <a:pt x="263" y="611"/>
                    </a:cubicBezTo>
                    <a:cubicBezTo>
                      <a:pt x="411" y="611"/>
                      <a:pt x="571" y="574"/>
                      <a:pt x="695" y="528"/>
                    </a:cubicBezTo>
                    <a:cubicBezTo>
                      <a:pt x="901" y="425"/>
                      <a:pt x="927" y="270"/>
                      <a:pt x="952" y="90"/>
                    </a:cubicBezTo>
                    <a:cubicBezTo>
                      <a:pt x="852" y="40"/>
                      <a:pt x="762" y="1"/>
                      <a:pt x="6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5" name="Google Shape;14615;p40"/>
              <p:cNvSpPr/>
              <p:nvPr/>
            </p:nvSpPr>
            <p:spPr>
              <a:xfrm>
                <a:off x="1799856" y="2554661"/>
                <a:ext cx="23126" cy="15613"/>
              </a:xfrm>
              <a:custGeom>
                <a:rect b="b" l="l" r="r" t="t"/>
                <a:pathLst>
                  <a:path extrusionOk="0" h="453" w="671">
                    <a:moveTo>
                      <a:pt x="161" y="1"/>
                    </a:moveTo>
                    <a:cubicBezTo>
                      <a:pt x="102" y="1"/>
                      <a:pt x="47" y="9"/>
                      <a:pt x="1" y="28"/>
                    </a:cubicBezTo>
                    <a:cubicBezTo>
                      <a:pt x="27" y="182"/>
                      <a:pt x="181" y="336"/>
                      <a:pt x="310" y="414"/>
                    </a:cubicBezTo>
                    <a:cubicBezTo>
                      <a:pt x="357" y="442"/>
                      <a:pt x="401" y="453"/>
                      <a:pt x="444" y="453"/>
                    </a:cubicBezTo>
                    <a:cubicBezTo>
                      <a:pt x="518" y="453"/>
                      <a:pt x="589" y="420"/>
                      <a:pt x="670" y="388"/>
                    </a:cubicBezTo>
                    <a:cubicBezTo>
                      <a:pt x="644" y="259"/>
                      <a:pt x="619" y="156"/>
                      <a:pt x="490" y="79"/>
                    </a:cubicBezTo>
                    <a:cubicBezTo>
                      <a:pt x="390" y="29"/>
                      <a:pt x="269" y="1"/>
                      <a:pt x="1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6" name="Google Shape;14616;p40"/>
              <p:cNvSpPr/>
              <p:nvPr/>
            </p:nvSpPr>
            <p:spPr>
              <a:xfrm>
                <a:off x="1809644" y="2591642"/>
                <a:ext cx="19542" cy="19990"/>
              </a:xfrm>
              <a:custGeom>
                <a:rect b="b" l="l" r="r" t="t"/>
                <a:pathLst>
                  <a:path extrusionOk="0" h="580" w="567">
                    <a:moveTo>
                      <a:pt x="402" y="1"/>
                    </a:moveTo>
                    <a:cubicBezTo>
                      <a:pt x="313" y="1"/>
                      <a:pt x="239" y="34"/>
                      <a:pt x="180" y="113"/>
                    </a:cubicBezTo>
                    <a:cubicBezTo>
                      <a:pt x="77" y="241"/>
                      <a:pt x="0" y="447"/>
                      <a:pt x="52" y="576"/>
                    </a:cubicBezTo>
                    <a:cubicBezTo>
                      <a:pt x="63" y="578"/>
                      <a:pt x="74" y="579"/>
                      <a:pt x="86" y="579"/>
                    </a:cubicBezTo>
                    <a:cubicBezTo>
                      <a:pt x="211" y="579"/>
                      <a:pt x="369" y="462"/>
                      <a:pt x="463" y="344"/>
                    </a:cubicBezTo>
                    <a:cubicBezTo>
                      <a:pt x="566" y="216"/>
                      <a:pt x="541" y="139"/>
                      <a:pt x="489" y="10"/>
                    </a:cubicBezTo>
                    <a:cubicBezTo>
                      <a:pt x="459" y="4"/>
                      <a:pt x="43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7" name="Google Shape;14617;p40"/>
              <p:cNvSpPr/>
              <p:nvPr/>
            </p:nvSpPr>
            <p:spPr>
              <a:xfrm>
                <a:off x="1827359" y="2613251"/>
                <a:ext cx="16026" cy="23988"/>
              </a:xfrm>
              <a:custGeom>
                <a:rect b="b" l="l" r="r" t="t"/>
                <a:pathLst>
                  <a:path extrusionOk="0" h="696" w="465">
                    <a:moveTo>
                      <a:pt x="361" y="1"/>
                    </a:moveTo>
                    <a:cubicBezTo>
                      <a:pt x="207" y="26"/>
                      <a:pt x="130" y="78"/>
                      <a:pt x="52" y="206"/>
                    </a:cubicBezTo>
                    <a:cubicBezTo>
                      <a:pt x="1" y="361"/>
                      <a:pt x="1" y="567"/>
                      <a:pt x="52" y="695"/>
                    </a:cubicBezTo>
                    <a:cubicBezTo>
                      <a:pt x="207" y="670"/>
                      <a:pt x="335" y="490"/>
                      <a:pt x="413" y="361"/>
                    </a:cubicBezTo>
                    <a:cubicBezTo>
                      <a:pt x="464" y="206"/>
                      <a:pt x="413" y="129"/>
                      <a:pt x="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8" name="Google Shape;14618;p40"/>
              <p:cNvSpPr/>
              <p:nvPr/>
            </p:nvSpPr>
            <p:spPr>
              <a:xfrm>
                <a:off x="1784795" y="2534672"/>
                <a:ext cx="24884" cy="13683"/>
              </a:xfrm>
              <a:custGeom>
                <a:rect b="b" l="l" r="r" t="t"/>
                <a:pathLst>
                  <a:path extrusionOk="0" h="397" w="722">
                    <a:moveTo>
                      <a:pt x="299" y="0"/>
                    </a:moveTo>
                    <a:cubicBezTo>
                      <a:pt x="183" y="0"/>
                      <a:pt x="66" y="18"/>
                      <a:pt x="0" y="67"/>
                    </a:cubicBezTo>
                    <a:cubicBezTo>
                      <a:pt x="52" y="196"/>
                      <a:pt x="232" y="324"/>
                      <a:pt x="386" y="376"/>
                    </a:cubicBezTo>
                    <a:cubicBezTo>
                      <a:pt x="421" y="390"/>
                      <a:pt x="454" y="396"/>
                      <a:pt x="485" y="396"/>
                    </a:cubicBezTo>
                    <a:cubicBezTo>
                      <a:pt x="570" y="396"/>
                      <a:pt x="646" y="348"/>
                      <a:pt x="721" y="273"/>
                    </a:cubicBezTo>
                    <a:cubicBezTo>
                      <a:pt x="670" y="170"/>
                      <a:pt x="618" y="67"/>
                      <a:pt x="489" y="16"/>
                    </a:cubicBezTo>
                    <a:cubicBezTo>
                      <a:pt x="433" y="6"/>
                      <a:pt x="366" y="0"/>
                      <a:pt x="2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9" name="Google Shape;14619;p40"/>
              <p:cNvSpPr/>
              <p:nvPr/>
            </p:nvSpPr>
            <p:spPr>
              <a:xfrm>
                <a:off x="2144056" y="2467948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6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84" y="406"/>
                      <a:pt x="145" y="434"/>
                      <a:pt x="220" y="434"/>
                    </a:cubicBezTo>
                    <a:cubicBezTo>
                      <a:pt x="261" y="434"/>
                      <a:pt x="306" y="425"/>
                      <a:pt x="361" y="407"/>
                    </a:cubicBezTo>
                    <a:cubicBezTo>
                      <a:pt x="490" y="330"/>
                      <a:pt x="670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0" name="Google Shape;14620;p40"/>
              <p:cNvSpPr/>
              <p:nvPr/>
            </p:nvSpPr>
            <p:spPr>
              <a:xfrm>
                <a:off x="2108558" y="2609357"/>
                <a:ext cx="23988" cy="14613"/>
              </a:xfrm>
              <a:custGeom>
                <a:rect b="b" l="l" r="r" t="t"/>
                <a:pathLst>
                  <a:path extrusionOk="0" h="424" w="696">
                    <a:moveTo>
                      <a:pt x="487" y="0"/>
                    </a:moveTo>
                    <a:cubicBezTo>
                      <a:pt x="393" y="0"/>
                      <a:pt x="292" y="20"/>
                      <a:pt x="207" y="62"/>
                    </a:cubicBezTo>
                    <a:cubicBezTo>
                      <a:pt x="52" y="114"/>
                      <a:pt x="27" y="216"/>
                      <a:pt x="1" y="345"/>
                    </a:cubicBezTo>
                    <a:cubicBezTo>
                      <a:pt x="84" y="395"/>
                      <a:pt x="146" y="423"/>
                      <a:pt x="221" y="423"/>
                    </a:cubicBezTo>
                    <a:cubicBezTo>
                      <a:pt x="262" y="423"/>
                      <a:pt x="307" y="415"/>
                      <a:pt x="361" y="397"/>
                    </a:cubicBezTo>
                    <a:cubicBezTo>
                      <a:pt x="490" y="319"/>
                      <a:pt x="670" y="165"/>
                      <a:pt x="696" y="36"/>
                    </a:cubicBezTo>
                    <a:cubicBezTo>
                      <a:pt x="638" y="13"/>
                      <a:pt x="565" y="0"/>
                      <a:pt x="4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1" name="Google Shape;14621;p40"/>
              <p:cNvSpPr/>
              <p:nvPr/>
            </p:nvSpPr>
            <p:spPr>
              <a:xfrm>
                <a:off x="1954224" y="2386163"/>
                <a:ext cx="27538" cy="30191"/>
              </a:xfrm>
              <a:custGeom>
                <a:rect b="b" l="l" r="r" t="t"/>
                <a:pathLst>
                  <a:path extrusionOk="0" h="876" w="799">
                    <a:moveTo>
                      <a:pt x="747" y="0"/>
                    </a:moveTo>
                    <a:cubicBezTo>
                      <a:pt x="541" y="0"/>
                      <a:pt x="284" y="181"/>
                      <a:pt x="129" y="361"/>
                    </a:cubicBezTo>
                    <a:cubicBezTo>
                      <a:pt x="0" y="541"/>
                      <a:pt x="26" y="695"/>
                      <a:pt x="78" y="876"/>
                    </a:cubicBezTo>
                    <a:cubicBezTo>
                      <a:pt x="284" y="876"/>
                      <a:pt x="438" y="876"/>
                      <a:pt x="567" y="695"/>
                    </a:cubicBezTo>
                    <a:cubicBezTo>
                      <a:pt x="695" y="515"/>
                      <a:pt x="798" y="181"/>
                      <a:pt x="7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2" name="Google Shape;14622;p40"/>
              <p:cNvSpPr/>
              <p:nvPr/>
            </p:nvSpPr>
            <p:spPr>
              <a:xfrm>
                <a:off x="2072197" y="2664673"/>
                <a:ext cx="39083" cy="22402"/>
              </a:xfrm>
              <a:custGeom>
                <a:rect b="b" l="l" r="r" t="t"/>
                <a:pathLst>
                  <a:path extrusionOk="0" h="650" w="1134">
                    <a:moveTo>
                      <a:pt x="712" y="0"/>
                    </a:moveTo>
                    <a:cubicBezTo>
                      <a:pt x="588" y="0"/>
                      <a:pt x="462" y="19"/>
                      <a:pt x="361" y="53"/>
                    </a:cubicBezTo>
                    <a:cubicBezTo>
                      <a:pt x="129" y="130"/>
                      <a:pt x="52" y="284"/>
                      <a:pt x="1" y="490"/>
                    </a:cubicBezTo>
                    <a:cubicBezTo>
                      <a:pt x="131" y="584"/>
                      <a:pt x="235" y="650"/>
                      <a:pt x="370" y="650"/>
                    </a:cubicBezTo>
                    <a:cubicBezTo>
                      <a:pt x="422" y="650"/>
                      <a:pt x="477" y="640"/>
                      <a:pt x="541" y="619"/>
                    </a:cubicBezTo>
                    <a:cubicBezTo>
                      <a:pt x="799" y="516"/>
                      <a:pt x="1056" y="310"/>
                      <a:pt x="1133" y="104"/>
                    </a:cubicBezTo>
                    <a:cubicBezTo>
                      <a:pt x="1032" y="32"/>
                      <a:pt x="873" y="0"/>
                      <a:pt x="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3" name="Google Shape;14623;p40"/>
              <p:cNvSpPr/>
              <p:nvPr/>
            </p:nvSpPr>
            <p:spPr>
              <a:xfrm>
                <a:off x="1938267" y="2627416"/>
                <a:ext cx="24849" cy="14096"/>
              </a:xfrm>
              <a:custGeom>
                <a:rect b="b" l="l" r="r" t="t"/>
                <a:pathLst>
                  <a:path extrusionOk="0" h="409" w="721">
                    <a:moveTo>
                      <a:pt x="410" y="0"/>
                    </a:moveTo>
                    <a:cubicBezTo>
                      <a:pt x="348" y="0"/>
                      <a:pt x="287" y="9"/>
                      <a:pt x="232" y="27"/>
                    </a:cubicBezTo>
                    <a:cubicBezTo>
                      <a:pt x="77" y="79"/>
                      <a:pt x="52" y="182"/>
                      <a:pt x="0" y="310"/>
                    </a:cubicBezTo>
                    <a:cubicBezTo>
                      <a:pt x="74" y="366"/>
                      <a:pt x="149" y="408"/>
                      <a:pt x="232" y="408"/>
                    </a:cubicBezTo>
                    <a:cubicBezTo>
                      <a:pt x="265" y="408"/>
                      <a:pt x="299" y="402"/>
                      <a:pt x="335" y="387"/>
                    </a:cubicBezTo>
                    <a:cubicBezTo>
                      <a:pt x="489" y="336"/>
                      <a:pt x="669" y="207"/>
                      <a:pt x="721" y="79"/>
                    </a:cubicBezTo>
                    <a:cubicBezTo>
                      <a:pt x="638" y="29"/>
                      <a:pt x="522" y="0"/>
                      <a:pt x="4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4" name="Google Shape;14624;p40"/>
              <p:cNvSpPr/>
              <p:nvPr/>
            </p:nvSpPr>
            <p:spPr>
              <a:xfrm>
                <a:off x="1949778" y="2388817"/>
                <a:ext cx="12476" cy="21334"/>
              </a:xfrm>
              <a:custGeom>
                <a:rect b="b" l="l" r="r" t="t"/>
                <a:pathLst>
                  <a:path extrusionOk="0" h="619" w="362">
                    <a:moveTo>
                      <a:pt x="284" y="1"/>
                    </a:moveTo>
                    <a:cubicBezTo>
                      <a:pt x="181" y="52"/>
                      <a:pt x="78" y="207"/>
                      <a:pt x="27" y="335"/>
                    </a:cubicBezTo>
                    <a:cubicBezTo>
                      <a:pt x="1" y="464"/>
                      <a:pt x="27" y="515"/>
                      <a:pt x="104" y="618"/>
                    </a:cubicBezTo>
                    <a:cubicBezTo>
                      <a:pt x="207" y="593"/>
                      <a:pt x="284" y="541"/>
                      <a:pt x="335" y="412"/>
                    </a:cubicBezTo>
                    <a:cubicBezTo>
                      <a:pt x="361" y="284"/>
                      <a:pt x="361" y="104"/>
                      <a:pt x="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5" name="Google Shape;14625;p40"/>
              <p:cNvSpPr/>
              <p:nvPr/>
            </p:nvSpPr>
            <p:spPr>
              <a:xfrm>
                <a:off x="1971078" y="2535189"/>
                <a:ext cx="19542" cy="19542"/>
              </a:xfrm>
              <a:custGeom>
                <a:rect b="b" l="l" r="r" t="t"/>
                <a:pathLst>
                  <a:path extrusionOk="0" h="567" w="567">
                    <a:moveTo>
                      <a:pt x="541" y="1"/>
                    </a:moveTo>
                    <a:cubicBezTo>
                      <a:pt x="412" y="1"/>
                      <a:pt x="206" y="103"/>
                      <a:pt x="103" y="206"/>
                    </a:cubicBezTo>
                    <a:cubicBezTo>
                      <a:pt x="1" y="335"/>
                      <a:pt x="1" y="438"/>
                      <a:pt x="26" y="567"/>
                    </a:cubicBezTo>
                    <a:cubicBezTo>
                      <a:pt x="181" y="567"/>
                      <a:pt x="258" y="567"/>
                      <a:pt x="387" y="464"/>
                    </a:cubicBezTo>
                    <a:cubicBezTo>
                      <a:pt x="490" y="335"/>
                      <a:pt x="567" y="129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6" name="Google Shape;14626;p40"/>
              <p:cNvSpPr/>
              <p:nvPr/>
            </p:nvSpPr>
            <p:spPr>
              <a:xfrm>
                <a:off x="1969320" y="2571549"/>
                <a:ext cx="19542" cy="20024"/>
              </a:xfrm>
              <a:custGeom>
                <a:rect b="b" l="l" r="r" t="t"/>
                <a:pathLst>
                  <a:path extrusionOk="0" h="581" w="567">
                    <a:moveTo>
                      <a:pt x="541" y="1"/>
                    </a:moveTo>
                    <a:cubicBezTo>
                      <a:pt x="412" y="1"/>
                      <a:pt x="206" y="104"/>
                      <a:pt x="103" y="207"/>
                    </a:cubicBezTo>
                    <a:cubicBezTo>
                      <a:pt x="0" y="335"/>
                      <a:pt x="0" y="438"/>
                      <a:pt x="26" y="567"/>
                    </a:cubicBezTo>
                    <a:cubicBezTo>
                      <a:pt x="73" y="575"/>
                      <a:pt x="116" y="581"/>
                      <a:pt x="156" y="581"/>
                    </a:cubicBezTo>
                    <a:cubicBezTo>
                      <a:pt x="244" y="581"/>
                      <a:pt x="315" y="553"/>
                      <a:pt x="386" y="464"/>
                    </a:cubicBezTo>
                    <a:cubicBezTo>
                      <a:pt x="489" y="335"/>
                      <a:pt x="566" y="155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7" name="Google Shape;14627;p40"/>
              <p:cNvSpPr/>
              <p:nvPr/>
            </p:nvSpPr>
            <p:spPr>
              <a:xfrm>
                <a:off x="1880607" y="2353353"/>
                <a:ext cx="15096" cy="24849"/>
              </a:xfrm>
              <a:custGeom>
                <a:rect b="b" l="l" r="r" t="t"/>
                <a:pathLst>
                  <a:path extrusionOk="0" h="721" w="438">
                    <a:moveTo>
                      <a:pt x="335" y="0"/>
                    </a:moveTo>
                    <a:cubicBezTo>
                      <a:pt x="206" y="52"/>
                      <a:pt x="77" y="232"/>
                      <a:pt x="52" y="360"/>
                    </a:cubicBezTo>
                    <a:cubicBezTo>
                      <a:pt x="0" y="515"/>
                      <a:pt x="52" y="618"/>
                      <a:pt x="129" y="721"/>
                    </a:cubicBezTo>
                    <a:cubicBezTo>
                      <a:pt x="258" y="669"/>
                      <a:pt x="361" y="618"/>
                      <a:pt x="386" y="463"/>
                    </a:cubicBezTo>
                    <a:cubicBezTo>
                      <a:pt x="438" y="309"/>
                      <a:pt x="412" y="10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8" name="Google Shape;14628;p40"/>
              <p:cNvSpPr/>
              <p:nvPr/>
            </p:nvSpPr>
            <p:spPr>
              <a:xfrm>
                <a:off x="1971974" y="2800946"/>
                <a:ext cx="24849" cy="13752"/>
              </a:xfrm>
              <a:custGeom>
                <a:rect b="b" l="l" r="r" t="t"/>
                <a:pathLst>
                  <a:path extrusionOk="0" h="399" w="721">
                    <a:moveTo>
                      <a:pt x="468" y="1"/>
                    </a:moveTo>
                    <a:cubicBezTo>
                      <a:pt x="386" y="1"/>
                      <a:pt x="301" y="14"/>
                      <a:pt x="232" y="37"/>
                    </a:cubicBezTo>
                    <a:cubicBezTo>
                      <a:pt x="77" y="88"/>
                      <a:pt x="52" y="166"/>
                      <a:pt x="0" y="320"/>
                    </a:cubicBezTo>
                    <a:cubicBezTo>
                      <a:pt x="83" y="370"/>
                      <a:pt x="145" y="398"/>
                      <a:pt x="220" y="398"/>
                    </a:cubicBezTo>
                    <a:cubicBezTo>
                      <a:pt x="261" y="398"/>
                      <a:pt x="306" y="390"/>
                      <a:pt x="361" y="371"/>
                    </a:cubicBezTo>
                    <a:cubicBezTo>
                      <a:pt x="515" y="346"/>
                      <a:pt x="669" y="191"/>
                      <a:pt x="721" y="63"/>
                    </a:cubicBezTo>
                    <a:cubicBezTo>
                      <a:pt x="664" y="20"/>
                      <a:pt x="569" y="1"/>
                      <a:pt x="4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9" name="Google Shape;14629;p40"/>
              <p:cNvSpPr/>
              <p:nvPr/>
            </p:nvSpPr>
            <p:spPr>
              <a:xfrm>
                <a:off x="1963082" y="2763173"/>
                <a:ext cx="23988" cy="32845"/>
              </a:xfrm>
              <a:custGeom>
                <a:rect b="b" l="l" r="r" t="t"/>
                <a:pathLst>
                  <a:path extrusionOk="0" h="953" w="696">
                    <a:moveTo>
                      <a:pt x="593" y="0"/>
                    </a:moveTo>
                    <a:lnTo>
                      <a:pt x="593" y="0"/>
                    </a:lnTo>
                    <a:cubicBezTo>
                      <a:pt x="413" y="26"/>
                      <a:pt x="181" y="258"/>
                      <a:pt x="104" y="464"/>
                    </a:cubicBezTo>
                    <a:cubicBezTo>
                      <a:pt x="1" y="670"/>
                      <a:pt x="52" y="798"/>
                      <a:pt x="155" y="953"/>
                    </a:cubicBezTo>
                    <a:cubicBezTo>
                      <a:pt x="335" y="927"/>
                      <a:pt x="464" y="901"/>
                      <a:pt x="567" y="695"/>
                    </a:cubicBezTo>
                    <a:cubicBezTo>
                      <a:pt x="670" y="489"/>
                      <a:pt x="696" y="181"/>
                      <a:pt x="5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0" name="Google Shape;14630;p40"/>
              <p:cNvSpPr/>
              <p:nvPr/>
            </p:nvSpPr>
            <p:spPr>
              <a:xfrm>
                <a:off x="1901872" y="2761932"/>
                <a:ext cx="23988" cy="14406"/>
              </a:xfrm>
              <a:custGeom>
                <a:rect b="b" l="l" r="r" t="t"/>
                <a:pathLst>
                  <a:path extrusionOk="0" h="418" w="696">
                    <a:moveTo>
                      <a:pt x="443" y="0"/>
                    </a:moveTo>
                    <a:cubicBezTo>
                      <a:pt x="361" y="0"/>
                      <a:pt x="276" y="13"/>
                      <a:pt x="207" y="36"/>
                    </a:cubicBezTo>
                    <a:cubicBezTo>
                      <a:pt x="78" y="88"/>
                      <a:pt x="27" y="191"/>
                      <a:pt x="1" y="319"/>
                    </a:cubicBezTo>
                    <a:cubicBezTo>
                      <a:pt x="75" y="375"/>
                      <a:pt x="136" y="417"/>
                      <a:pt x="222" y="417"/>
                    </a:cubicBezTo>
                    <a:cubicBezTo>
                      <a:pt x="255" y="417"/>
                      <a:pt x="292" y="411"/>
                      <a:pt x="336" y="397"/>
                    </a:cubicBezTo>
                    <a:cubicBezTo>
                      <a:pt x="490" y="345"/>
                      <a:pt x="670" y="191"/>
                      <a:pt x="696" y="62"/>
                    </a:cubicBezTo>
                    <a:cubicBezTo>
                      <a:pt x="639" y="20"/>
                      <a:pt x="543" y="0"/>
                      <a:pt x="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1" name="Google Shape;14631;p40"/>
              <p:cNvSpPr/>
              <p:nvPr/>
            </p:nvSpPr>
            <p:spPr>
              <a:xfrm>
                <a:off x="1933821" y="2837892"/>
                <a:ext cx="35533" cy="18611"/>
              </a:xfrm>
              <a:custGeom>
                <a:rect b="b" l="l" r="r" t="t"/>
                <a:pathLst>
                  <a:path extrusionOk="0" h="540" w="1031">
                    <a:moveTo>
                      <a:pt x="545" y="1"/>
                    </a:moveTo>
                    <a:cubicBezTo>
                      <a:pt x="481" y="1"/>
                      <a:pt x="419" y="7"/>
                      <a:pt x="361" y="20"/>
                    </a:cubicBezTo>
                    <a:cubicBezTo>
                      <a:pt x="155" y="46"/>
                      <a:pt x="78" y="175"/>
                      <a:pt x="0" y="355"/>
                    </a:cubicBezTo>
                    <a:cubicBezTo>
                      <a:pt x="113" y="467"/>
                      <a:pt x="205" y="540"/>
                      <a:pt x="380" y="540"/>
                    </a:cubicBezTo>
                    <a:cubicBezTo>
                      <a:pt x="406" y="540"/>
                      <a:pt x="434" y="538"/>
                      <a:pt x="464" y="535"/>
                    </a:cubicBezTo>
                    <a:cubicBezTo>
                      <a:pt x="670" y="483"/>
                      <a:pt x="953" y="329"/>
                      <a:pt x="1030" y="175"/>
                    </a:cubicBezTo>
                    <a:cubicBezTo>
                      <a:pt x="934" y="59"/>
                      <a:pt x="736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2" name="Google Shape;14632;p40"/>
              <p:cNvSpPr/>
              <p:nvPr/>
            </p:nvSpPr>
            <p:spPr>
              <a:xfrm>
                <a:off x="2141403" y="2855297"/>
                <a:ext cx="36395" cy="17887"/>
              </a:xfrm>
              <a:custGeom>
                <a:rect b="b" l="l" r="r" t="t"/>
                <a:pathLst>
                  <a:path extrusionOk="0" h="519" w="1056">
                    <a:moveTo>
                      <a:pt x="370" y="0"/>
                    </a:moveTo>
                    <a:cubicBezTo>
                      <a:pt x="185" y="0"/>
                      <a:pt x="93" y="97"/>
                      <a:pt x="0" y="236"/>
                    </a:cubicBezTo>
                    <a:cubicBezTo>
                      <a:pt x="103" y="416"/>
                      <a:pt x="206" y="519"/>
                      <a:pt x="412" y="519"/>
                    </a:cubicBezTo>
                    <a:cubicBezTo>
                      <a:pt x="644" y="519"/>
                      <a:pt x="927" y="416"/>
                      <a:pt x="1056" y="262"/>
                    </a:cubicBezTo>
                    <a:cubicBezTo>
                      <a:pt x="953" y="107"/>
                      <a:pt x="644" y="4"/>
                      <a:pt x="438" y="4"/>
                    </a:cubicBezTo>
                    <a:cubicBezTo>
                      <a:pt x="414" y="2"/>
                      <a:pt x="391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3" name="Google Shape;14633;p40"/>
              <p:cNvSpPr/>
              <p:nvPr/>
            </p:nvSpPr>
            <p:spPr>
              <a:xfrm>
                <a:off x="2137853" y="2866084"/>
                <a:ext cx="18646" cy="21299"/>
              </a:xfrm>
              <a:custGeom>
                <a:rect b="b" l="l" r="r" t="t"/>
                <a:pathLst>
                  <a:path extrusionOk="0" h="618" w="541">
                    <a:moveTo>
                      <a:pt x="52" y="0"/>
                    </a:moveTo>
                    <a:cubicBezTo>
                      <a:pt x="26" y="129"/>
                      <a:pt x="0" y="232"/>
                      <a:pt x="78" y="360"/>
                    </a:cubicBezTo>
                    <a:cubicBezTo>
                      <a:pt x="181" y="489"/>
                      <a:pt x="361" y="618"/>
                      <a:pt x="489" y="618"/>
                    </a:cubicBezTo>
                    <a:cubicBezTo>
                      <a:pt x="541" y="489"/>
                      <a:pt x="464" y="283"/>
                      <a:pt x="386" y="154"/>
                    </a:cubicBezTo>
                    <a:cubicBezTo>
                      <a:pt x="309" y="26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4" name="Google Shape;14634;p40"/>
              <p:cNvSpPr/>
              <p:nvPr/>
            </p:nvSpPr>
            <p:spPr>
              <a:xfrm>
                <a:off x="2144056" y="2836445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74" y="1"/>
                    </a:moveTo>
                    <a:cubicBezTo>
                      <a:pt x="379" y="1"/>
                      <a:pt x="277" y="20"/>
                      <a:pt x="206" y="62"/>
                    </a:cubicBezTo>
                    <a:cubicBezTo>
                      <a:pt x="52" y="139"/>
                      <a:pt x="26" y="217"/>
                      <a:pt x="1" y="345"/>
                    </a:cubicBezTo>
                    <a:cubicBezTo>
                      <a:pt x="68" y="396"/>
                      <a:pt x="135" y="435"/>
                      <a:pt x="209" y="435"/>
                    </a:cubicBezTo>
                    <a:cubicBezTo>
                      <a:pt x="249" y="435"/>
                      <a:pt x="290" y="424"/>
                      <a:pt x="335" y="397"/>
                    </a:cubicBezTo>
                    <a:cubicBezTo>
                      <a:pt x="490" y="345"/>
                      <a:pt x="644" y="191"/>
                      <a:pt x="670" y="36"/>
                    </a:cubicBezTo>
                    <a:cubicBezTo>
                      <a:pt x="623" y="13"/>
                      <a:pt x="551" y="1"/>
                      <a:pt x="4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5" name="Google Shape;14635;p40"/>
              <p:cNvSpPr/>
              <p:nvPr/>
            </p:nvSpPr>
            <p:spPr>
              <a:xfrm>
                <a:off x="2160910" y="2876665"/>
                <a:ext cx="23988" cy="14510"/>
              </a:xfrm>
              <a:custGeom>
                <a:rect b="b" l="l" r="r" t="t"/>
                <a:pathLst>
                  <a:path extrusionOk="0" h="421" w="696">
                    <a:moveTo>
                      <a:pt x="214" y="1"/>
                    </a:moveTo>
                    <a:cubicBezTo>
                      <a:pt x="134" y="1"/>
                      <a:pt x="67" y="29"/>
                      <a:pt x="1" y="79"/>
                    </a:cubicBezTo>
                    <a:cubicBezTo>
                      <a:pt x="26" y="208"/>
                      <a:pt x="52" y="311"/>
                      <a:pt x="206" y="362"/>
                    </a:cubicBezTo>
                    <a:cubicBezTo>
                      <a:pt x="284" y="401"/>
                      <a:pt x="374" y="420"/>
                      <a:pt x="461" y="420"/>
                    </a:cubicBezTo>
                    <a:cubicBezTo>
                      <a:pt x="548" y="420"/>
                      <a:pt x="631" y="401"/>
                      <a:pt x="696" y="362"/>
                    </a:cubicBezTo>
                    <a:cubicBezTo>
                      <a:pt x="670" y="234"/>
                      <a:pt x="490" y="79"/>
                      <a:pt x="361" y="28"/>
                    </a:cubicBezTo>
                    <a:cubicBezTo>
                      <a:pt x="306" y="9"/>
                      <a:pt x="258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6" name="Google Shape;14636;p40"/>
              <p:cNvSpPr/>
              <p:nvPr/>
            </p:nvSpPr>
            <p:spPr>
              <a:xfrm>
                <a:off x="2040283" y="2717920"/>
                <a:ext cx="27538" cy="36395"/>
              </a:xfrm>
              <a:custGeom>
                <a:rect b="b" l="l" r="r" t="t"/>
                <a:pathLst>
                  <a:path extrusionOk="0" h="1056" w="799">
                    <a:moveTo>
                      <a:pt x="721" y="1"/>
                    </a:moveTo>
                    <a:lnTo>
                      <a:pt x="721" y="1"/>
                    </a:lnTo>
                    <a:cubicBezTo>
                      <a:pt x="489" y="26"/>
                      <a:pt x="232" y="258"/>
                      <a:pt x="129" y="490"/>
                    </a:cubicBezTo>
                    <a:cubicBezTo>
                      <a:pt x="0" y="696"/>
                      <a:pt x="52" y="850"/>
                      <a:pt x="155" y="1056"/>
                    </a:cubicBezTo>
                    <a:cubicBezTo>
                      <a:pt x="360" y="1004"/>
                      <a:pt x="515" y="979"/>
                      <a:pt x="644" y="747"/>
                    </a:cubicBezTo>
                    <a:cubicBezTo>
                      <a:pt x="747" y="541"/>
                      <a:pt x="798" y="207"/>
                      <a:pt x="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7" name="Google Shape;14637;p40"/>
              <p:cNvSpPr/>
              <p:nvPr/>
            </p:nvSpPr>
            <p:spPr>
              <a:xfrm>
                <a:off x="2047383" y="2747870"/>
                <a:ext cx="28399" cy="13786"/>
              </a:xfrm>
              <a:custGeom>
                <a:rect b="b" l="l" r="r" t="t"/>
                <a:pathLst>
                  <a:path extrusionOk="0" h="400" w="824">
                    <a:moveTo>
                      <a:pt x="405" y="0"/>
                    </a:moveTo>
                    <a:cubicBezTo>
                      <a:pt x="372" y="0"/>
                      <a:pt x="340" y="2"/>
                      <a:pt x="309" y="7"/>
                    </a:cubicBezTo>
                    <a:cubicBezTo>
                      <a:pt x="129" y="33"/>
                      <a:pt x="77" y="110"/>
                      <a:pt x="0" y="238"/>
                    </a:cubicBezTo>
                    <a:cubicBezTo>
                      <a:pt x="86" y="346"/>
                      <a:pt x="154" y="399"/>
                      <a:pt x="278" y="399"/>
                    </a:cubicBezTo>
                    <a:cubicBezTo>
                      <a:pt x="303" y="399"/>
                      <a:pt x="330" y="397"/>
                      <a:pt x="360" y="393"/>
                    </a:cubicBezTo>
                    <a:cubicBezTo>
                      <a:pt x="541" y="367"/>
                      <a:pt x="746" y="264"/>
                      <a:pt x="824" y="135"/>
                    </a:cubicBezTo>
                    <a:cubicBezTo>
                      <a:pt x="738" y="50"/>
                      <a:pt x="565" y="0"/>
                      <a:pt x="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8" name="Google Shape;14638;p40"/>
              <p:cNvSpPr/>
              <p:nvPr/>
            </p:nvSpPr>
            <p:spPr>
              <a:xfrm>
                <a:off x="2034941" y="2713475"/>
                <a:ext cx="14234" cy="29330"/>
              </a:xfrm>
              <a:custGeom>
                <a:rect b="b" l="l" r="r" t="t"/>
                <a:pathLst>
                  <a:path extrusionOk="0" h="851" w="413">
                    <a:moveTo>
                      <a:pt x="232" y="1"/>
                    </a:moveTo>
                    <a:cubicBezTo>
                      <a:pt x="104" y="78"/>
                      <a:pt x="1" y="310"/>
                      <a:pt x="1" y="490"/>
                    </a:cubicBezTo>
                    <a:cubicBezTo>
                      <a:pt x="1" y="670"/>
                      <a:pt x="78" y="747"/>
                      <a:pt x="181" y="850"/>
                    </a:cubicBezTo>
                    <a:cubicBezTo>
                      <a:pt x="310" y="747"/>
                      <a:pt x="387" y="696"/>
                      <a:pt x="413" y="516"/>
                    </a:cubicBezTo>
                    <a:cubicBezTo>
                      <a:pt x="413" y="336"/>
                      <a:pt x="335" y="104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9" name="Google Shape;14639;p40"/>
              <p:cNvSpPr/>
              <p:nvPr/>
            </p:nvSpPr>
            <p:spPr>
              <a:xfrm>
                <a:off x="2070440" y="2723090"/>
                <a:ext cx="23092" cy="19990"/>
              </a:xfrm>
              <a:custGeom>
                <a:rect b="b" l="l" r="r" t="t"/>
                <a:pathLst>
                  <a:path extrusionOk="0" h="580" w="670">
                    <a:moveTo>
                      <a:pt x="606" y="0"/>
                    </a:moveTo>
                    <a:cubicBezTo>
                      <a:pt x="457" y="0"/>
                      <a:pt x="267" y="73"/>
                      <a:pt x="155" y="185"/>
                    </a:cubicBezTo>
                    <a:cubicBezTo>
                      <a:pt x="26" y="288"/>
                      <a:pt x="0" y="417"/>
                      <a:pt x="26" y="546"/>
                    </a:cubicBezTo>
                    <a:cubicBezTo>
                      <a:pt x="90" y="567"/>
                      <a:pt x="145" y="579"/>
                      <a:pt x="197" y="579"/>
                    </a:cubicBezTo>
                    <a:cubicBezTo>
                      <a:pt x="270" y="579"/>
                      <a:pt x="337" y="554"/>
                      <a:pt x="412" y="494"/>
                    </a:cubicBezTo>
                    <a:cubicBezTo>
                      <a:pt x="541" y="391"/>
                      <a:pt x="669" y="160"/>
                      <a:pt x="669" y="5"/>
                    </a:cubicBezTo>
                    <a:cubicBezTo>
                      <a:pt x="649" y="2"/>
                      <a:pt x="628" y="0"/>
                      <a:pt x="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0" name="Google Shape;14640;p40"/>
              <p:cNvSpPr/>
              <p:nvPr/>
            </p:nvSpPr>
            <p:spPr>
              <a:xfrm>
                <a:off x="1775042" y="3082385"/>
                <a:ext cx="39945" cy="19783"/>
              </a:xfrm>
              <a:custGeom>
                <a:rect b="b" l="l" r="r" t="t"/>
                <a:pathLst>
                  <a:path extrusionOk="0" h="574" w="1159">
                    <a:moveTo>
                      <a:pt x="639" y="0"/>
                    </a:moveTo>
                    <a:cubicBezTo>
                      <a:pt x="397" y="0"/>
                      <a:pt x="116" y="97"/>
                      <a:pt x="0" y="236"/>
                    </a:cubicBezTo>
                    <a:cubicBezTo>
                      <a:pt x="103" y="416"/>
                      <a:pt x="438" y="545"/>
                      <a:pt x="669" y="570"/>
                    </a:cubicBezTo>
                    <a:cubicBezTo>
                      <a:pt x="692" y="573"/>
                      <a:pt x="713" y="574"/>
                      <a:pt x="733" y="574"/>
                    </a:cubicBezTo>
                    <a:cubicBezTo>
                      <a:pt x="945" y="574"/>
                      <a:pt x="1041" y="454"/>
                      <a:pt x="1159" y="313"/>
                    </a:cubicBezTo>
                    <a:cubicBezTo>
                      <a:pt x="1056" y="133"/>
                      <a:pt x="953" y="4"/>
                      <a:pt x="721" y="4"/>
                    </a:cubicBezTo>
                    <a:cubicBezTo>
                      <a:pt x="694" y="2"/>
                      <a:pt x="667" y="0"/>
                      <a:pt x="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1" name="Google Shape;14641;p40"/>
              <p:cNvSpPr/>
              <p:nvPr/>
            </p:nvSpPr>
            <p:spPr>
              <a:xfrm>
                <a:off x="1783899" y="3063533"/>
                <a:ext cx="27538" cy="15268"/>
              </a:xfrm>
              <a:custGeom>
                <a:rect b="b" l="l" r="r" t="t"/>
                <a:pathLst>
                  <a:path extrusionOk="0" h="443" w="799">
                    <a:moveTo>
                      <a:pt x="281" y="1"/>
                    </a:moveTo>
                    <a:cubicBezTo>
                      <a:pt x="174" y="1"/>
                      <a:pt x="72" y="20"/>
                      <a:pt x="1" y="62"/>
                    </a:cubicBezTo>
                    <a:cubicBezTo>
                      <a:pt x="52" y="217"/>
                      <a:pt x="232" y="371"/>
                      <a:pt x="412" y="423"/>
                    </a:cubicBezTo>
                    <a:cubicBezTo>
                      <a:pt x="454" y="436"/>
                      <a:pt x="492" y="443"/>
                      <a:pt x="527" y="443"/>
                    </a:cubicBezTo>
                    <a:cubicBezTo>
                      <a:pt x="624" y="443"/>
                      <a:pt x="704" y="395"/>
                      <a:pt x="799" y="320"/>
                    </a:cubicBezTo>
                    <a:cubicBezTo>
                      <a:pt x="747" y="191"/>
                      <a:pt x="696" y="88"/>
                      <a:pt x="541" y="36"/>
                    </a:cubicBezTo>
                    <a:cubicBezTo>
                      <a:pt x="460" y="13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2" name="Google Shape;14642;p40"/>
              <p:cNvSpPr/>
              <p:nvPr/>
            </p:nvSpPr>
            <p:spPr>
              <a:xfrm>
                <a:off x="1796341" y="3103960"/>
                <a:ext cx="26641" cy="16061"/>
              </a:xfrm>
              <a:custGeom>
                <a:rect b="b" l="l" r="r" t="t"/>
                <a:pathLst>
                  <a:path extrusionOk="0" h="466" w="773">
                    <a:moveTo>
                      <a:pt x="495" y="1"/>
                    </a:moveTo>
                    <a:cubicBezTo>
                      <a:pt x="455" y="1"/>
                      <a:pt x="411" y="7"/>
                      <a:pt x="360" y="22"/>
                    </a:cubicBezTo>
                    <a:cubicBezTo>
                      <a:pt x="206" y="99"/>
                      <a:pt x="26" y="253"/>
                      <a:pt x="0" y="408"/>
                    </a:cubicBezTo>
                    <a:cubicBezTo>
                      <a:pt x="51" y="446"/>
                      <a:pt x="142" y="466"/>
                      <a:pt x="238" y="466"/>
                    </a:cubicBezTo>
                    <a:cubicBezTo>
                      <a:pt x="335" y="466"/>
                      <a:pt x="438" y="446"/>
                      <a:pt x="515" y="408"/>
                    </a:cubicBezTo>
                    <a:cubicBezTo>
                      <a:pt x="695" y="356"/>
                      <a:pt x="721" y="253"/>
                      <a:pt x="772" y="99"/>
                    </a:cubicBezTo>
                    <a:cubicBezTo>
                      <a:pt x="679" y="43"/>
                      <a:pt x="600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3" name="Google Shape;14643;p40"/>
              <p:cNvSpPr/>
              <p:nvPr/>
            </p:nvSpPr>
            <p:spPr>
              <a:xfrm>
                <a:off x="1768838" y="3015248"/>
                <a:ext cx="25745" cy="16267"/>
              </a:xfrm>
              <a:custGeom>
                <a:rect b="b" l="l" r="r" t="t"/>
                <a:pathLst>
                  <a:path extrusionOk="0" h="472" w="747">
                    <a:moveTo>
                      <a:pt x="205" y="1"/>
                    </a:moveTo>
                    <a:cubicBezTo>
                      <a:pt x="126" y="1"/>
                      <a:pt x="54" y="15"/>
                      <a:pt x="0" y="48"/>
                    </a:cubicBezTo>
                    <a:cubicBezTo>
                      <a:pt x="26" y="176"/>
                      <a:pt x="206" y="356"/>
                      <a:pt x="360" y="434"/>
                    </a:cubicBezTo>
                    <a:cubicBezTo>
                      <a:pt x="414" y="461"/>
                      <a:pt x="462" y="472"/>
                      <a:pt x="506" y="472"/>
                    </a:cubicBezTo>
                    <a:cubicBezTo>
                      <a:pt x="590" y="472"/>
                      <a:pt x="663" y="432"/>
                      <a:pt x="747" y="382"/>
                    </a:cubicBezTo>
                    <a:cubicBezTo>
                      <a:pt x="721" y="253"/>
                      <a:pt x="695" y="125"/>
                      <a:pt x="541" y="73"/>
                    </a:cubicBezTo>
                    <a:cubicBezTo>
                      <a:pt x="436" y="28"/>
                      <a:pt x="314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4" name="Google Shape;14644;p40"/>
              <p:cNvSpPr/>
              <p:nvPr/>
            </p:nvSpPr>
            <p:spPr>
              <a:xfrm>
                <a:off x="2080193" y="2761380"/>
                <a:ext cx="19542" cy="23126"/>
              </a:xfrm>
              <a:custGeom>
                <a:rect b="b" l="l" r="r" t="t"/>
                <a:pathLst>
                  <a:path extrusionOk="0" h="671" w="567">
                    <a:moveTo>
                      <a:pt x="515" y="1"/>
                    </a:moveTo>
                    <a:cubicBezTo>
                      <a:pt x="386" y="1"/>
                      <a:pt x="181" y="155"/>
                      <a:pt x="78" y="284"/>
                    </a:cubicBezTo>
                    <a:cubicBezTo>
                      <a:pt x="0" y="438"/>
                      <a:pt x="26" y="541"/>
                      <a:pt x="78" y="670"/>
                    </a:cubicBezTo>
                    <a:cubicBezTo>
                      <a:pt x="206" y="670"/>
                      <a:pt x="335" y="644"/>
                      <a:pt x="412" y="516"/>
                    </a:cubicBezTo>
                    <a:cubicBezTo>
                      <a:pt x="515" y="361"/>
                      <a:pt x="567" y="130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5" name="Google Shape;14645;p40"/>
              <p:cNvSpPr/>
              <p:nvPr/>
            </p:nvSpPr>
            <p:spPr>
              <a:xfrm>
                <a:off x="2083743" y="2780922"/>
                <a:ext cx="19542" cy="9788"/>
              </a:xfrm>
              <a:custGeom>
                <a:rect b="b" l="l" r="r" t="t"/>
                <a:pathLst>
                  <a:path extrusionOk="0" h="284" w="567">
                    <a:moveTo>
                      <a:pt x="232" y="0"/>
                    </a:moveTo>
                    <a:cubicBezTo>
                      <a:pt x="103" y="26"/>
                      <a:pt x="52" y="77"/>
                      <a:pt x="0" y="155"/>
                    </a:cubicBezTo>
                    <a:cubicBezTo>
                      <a:pt x="52" y="232"/>
                      <a:pt x="103" y="283"/>
                      <a:pt x="232" y="283"/>
                    </a:cubicBezTo>
                    <a:cubicBezTo>
                      <a:pt x="361" y="283"/>
                      <a:pt x="515" y="232"/>
                      <a:pt x="567" y="129"/>
                    </a:cubicBezTo>
                    <a:cubicBezTo>
                      <a:pt x="515" y="52"/>
                      <a:pt x="335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6" name="Google Shape;14646;p40"/>
              <p:cNvSpPr/>
              <p:nvPr/>
            </p:nvSpPr>
            <p:spPr>
              <a:xfrm>
                <a:off x="2069544" y="2756969"/>
                <a:ext cx="10684" cy="19542"/>
              </a:xfrm>
              <a:custGeom>
                <a:rect b="b" l="l" r="r" t="t"/>
                <a:pathLst>
                  <a:path extrusionOk="0" h="567" w="310">
                    <a:moveTo>
                      <a:pt x="206" y="0"/>
                    </a:moveTo>
                    <a:cubicBezTo>
                      <a:pt x="129" y="52"/>
                      <a:pt x="52" y="206"/>
                      <a:pt x="26" y="309"/>
                    </a:cubicBezTo>
                    <a:cubicBezTo>
                      <a:pt x="1" y="438"/>
                      <a:pt x="52" y="489"/>
                      <a:pt x="129" y="566"/>
                    </a:cubicBezTo>
                    <a:cubicBezTo>
                      <a:pt x="232" y="515"/>
                      <a:pt x="284" y="489"/>
                      <a:pt x="309" y="361"/>
                    </a:cubicBezTo>
                    <a:cubicBezTo>
                      <a:pt x="309" y="232"/>
                      <a:pt x="284" y="77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7" name="Google Shape;14647;p40"/>
              <p:cNvSpPr/>
              <p:nvPr/>
            </p:nvSpPr>
            <p:spPr>
              <a:xfrm>
                <a:off x="2082847" y="2745561"/>
                <a:ext cx="15992" cy="12304"/>
              </a:xfrm>
              <a:custGeom>
                <a:rect b="b" l="l" r="r" t="t"/>
                <a:pathLst>
                  <a:path extrusionOk="0" h="357" w="464">
                    <a:moveTo>
                      <a:pt x="363" y="1"/>
                    </a:moveTo>
                    <a:cubicBezTo>
                      <a:pt x="275" y="1"/>
                      <a:pt x="176" y="37"/>
                      <a:pt x="104" y="74"/>
                    </a:cubicBezTo>
                    <a:cubicBezTo>
                      <a:pt x="1" y="151"/>
                      <a:pt x="1" y="228"/>
                      <a:pt x="1" y="331"/>
                    </a:cubicBezTo>
                    <a:cubicBezTo>
                      <a:pt x="39" y="344"/>
                      <a:pt x="78" y="357"/>
                      <a:pt x="120" y="357"/>
                    </a:cubicBezTo>
                    <a:cubicBezTo>
                      <a:pt x="161" y="357"/>
                      <a:pt x="206" y="344"/>
                      <a:pt x="258" y="305"/>
                    </a:cubicBezTo>
                    <a:cubicBezTo>
                      <a:pt x="361" y="254"/>
                      <a:pt x="464" y="125"/>
                      <a:pt x="464" y="22"/>
                    </a:cubicBezTo>
                    <a:cubicBezTo>
                      <a:pt x="434" y="7"/>
                      <a:pt x="399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8" name="Google Shape;14648;p40"/>
              <p:cNvSpPr/>
              <p:nvPr/>
            </p:nvSpPr>
            <p:spPr>
              <a:xfrm>
                <a:off x="1893015" y="2503240"/>
                <a:ext cx="36395" cy="18680"/>
              </a:xfrm>
              <a:custGeom>
                <a:rect b="b" l="l" r="r" t="t"/>
                <a:pathLst>
                  <a:path extrusionOk="0" h="542" w="1056">
                    <a:moveTo>
                      <a:pt x="438" y="1"/>
                    </a:moveTo>
                    <a:cubicBezTo>
                      <a:pt x="206" y="1"/>
                      <a:pt x="103" y="104"/>
                      <a:pt x="1" y="258"/>
                    </a:cubicBezTo>
                    <a:cubicBezTo>
                      <a:pt x="103" y="413"/>
                      <a:pt x="206" y="516"/>
                      <a:pt x="412" y="541"/>
                    </a:cubicBezTo>
                    <a:cubicBezTo>
                      <a:pt x="644" y="541"/>
                      <a:pt x="927" y="439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9" name="Google Shape;14649;p40"/>
              <p:cNvSpPr/>
              <p:nvPr/>
            </p:nvSpPr>
            <p:spPr>
              <a:xfrm>
                <a:off x="1885915" y="2520093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1"/>
                    </a:moveTo>
                    <a:cubicBezTo>
                      <a:pt x="26" y="130"/>
                      <a:pt x="1" y="207"/>
                      <a:pt x="78" y="361"/>
                    </a:cubicBezTo>
                    <a:cubicBezTo>
                      <a:pt x="181" y="490"/>
                      <a:pt x="361" y="619"/>
                      <a:pt x="490" y="619"/>
                    </a:cubicBezTo>
                    <a:cubicBezTo>
                      <a:pt x="541" y="490"/>
                      <a:pt x="490" y="258"/>
                      <a:pt x="387" y="130"/>
                    </a:cubicBezTo>
                    <a:cubicBezTo>
                      <a:pt x="309" y="1"/>
                      <a:pt x="207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0" name="Google Shape;14650;p40"/>
              <p:cNvSpPr/>
              <p:nvPr/>
            </p:nvSpPr>
            <p:spPr>
              <a:xfrm>
                <a:off x="1895669" y="2484801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7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67" y="406"/>
                      <a:pt x="134" y="434"/>
                      <a:pt x="207" y="434"/>
                    </a:cubicBezTo>
                    <a:cubicBezTo>
                      <a:pt x="247" y="434"/>
                      <a:pt x="290" y="425"/>
                      <a:pt x="335" y="407"/>
                    </a:cubicBezTo>
                    <a:cubicBezTo>
                      <a:pt x="490" y="330"/>
                      <a:pt x="644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1" name="Google Shape;14651;p40"/>
              <p:cNvSpPr/>
              <p:nvPr/>
            </p:nvSpPr>
            <p:spPr>
              <a:xfrm>
                <a:off x="1912522" y="238068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9" y="70"/>
                      <a:pt x="129" y="159"/>
                    </a:cubicBezTo>
                    <a:cubicBezTo>
                      <a:pt x="1" y="262"/>
                      <a:pt x="1" y="365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90" y="340"/>
                      <a:pt x="593" y="159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2" name="Google Shape;14652;p40"/>
              <p:cNvSpPr/>
              <p:nvPr/>
            </p:nvSpPr>
            <p:spPr>
              <a:xfrm>
                <a:off x="1888569" y="2546217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09" y="1"/>
                      <a:pt x="69" y="7"/>
                      <a:pt x="27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6" y="462"/>
                      <a:pt x="367" y="535"/>
                      <a:pt x="506" y="535"/>
                    </a:cubicBezTo>
                    <a:cubicBezTo>
                      <a:pt x="527" y="535"/>
                      <a:pt x="547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3" name="Google Shape;14653;p40"/>
              <p:cNvSpPr/>
              <p:nvPr/>
            </p:nvSpPr>
            <p:spPr>
              <a:xfrm>
                <a:off x="1823809" y="3134840"/>
                <a:ext cx="45287" cy="46183"/>
              </a:xfrm>
              <a:custGeom>
                <a:rect b="b" l="l" r="r" t="t"/>
                <a:pathLst>
                  <a:path extrusionOk="0" h="1340" w="1314">
                    <a:moveTo>
                      <a:pt x="670" y="1"/>
                    </a:moveTo>
                    <a:cubicBezTo>
                      <a:pt x="284" y="1"/>
                      <a:pt x="1" y="310"/>
                      <a:pt x="1" y="670"/>
                    </a:cubicBezTo>
                    <a:cubicBezTo>
                      <a:pt x="1" y="1030"/>
                      <a:pt x="284" y="1339"/>
                      <a:pt x="670" y="1339"/>
                    </a:cubicBezTo>
                    <a:cubicBezTo>
                      <a:pt x="1030" y="1339"/>
                      <a:pt x="1314" y="1030"/>
                      <a:pt x="1314" y="670"/>
                    </a:cubicBezTo>
                    <a:cubicBezTo>
                      <a:pt x="1314" y="310"/>
                      <a:pt x="1030" y="1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4" name="Google Shape;14654;p40"/>
              <p:cNvSpPr/>
              <p:nvPr/>
            </p:nvSpPr>
            <p:spPr>
              <a:xfrm>
                <a:off x="2055344" y="2929051"/>
                <a:ext cx="61244" cy="61244"/>
              </a:xfrm>
              <a:custGeom>
                <a:rect b="b" l="l" r="r" t="t"/>
                <a:pathLst>
                  <a:path extrusionOk="0" h="1777" w="1777">
                    <a:moveTo>
                      <a:pt x="902" y="0"/>
                    </a:moveTo>
                    <a:cubicBezTo>
                      <a:pt x="413" y="0"/>
                      <a:pt x="1" y="412"/>
                      <a:pt x="1" y="901"/>
                    </a:cubicBezTo>
                    <a:cubicBezTo>
                      <a:pt x="1" y="1390"/>
                      <a:pt x="413" y="1776"/>
                      <a:pt x="902" y="1776"/>
                    </a:cubicBezTo>
                    <a:cubicBezTo>
                      <a:pt x="1391" y="1776"/>
                      <a:pt x="1777" y="1390"/>
                      <a:pt x="1777" y="901"/>
                    </a:cubicBezTo>
                    <a:cubicBezTo>
                      <a:pt x="1777" y="412"/>
                      <a:pt x="1391" y="0"/>
                      <a:pt x="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5" name="Google Shape;14655;p40"/>
              <p:cNvSpPr/>
              <p:nvPr/>
            </p:nvSpPr>
            <p:spPr>
              <a:xfrm>
                <a:off x="2092601" y="2373756"/>
                <a:ext cx="73686" cy="72756"/>
              </a:xfrm>
              <a:custGeom>
                <a:rect b="b" l="l" r="r" t="t"/>
                <a:pathLst>
                  <a:path extrusionOk="0" h="2111" w="2138">
                    <a:moveTo>
                      <a:pt x="1056" y="0"/>
                    </a:moveTo>
                    <a:cubicBezTo>
                      <a:pt x="490" y="0"/>
                      <a:pt x="1" y="463"/>
                      <a:pt x="1" y="1055"/>
                    </a:cubicBezTo>
                    <a:cubicBezTo>
                      <a:pt x="1" y="1647"/>
                      <a:pt x="490" y="2111"/>
                      <a:pt x="1056" y="2111"/>
                    </a:cubicBezTo>
                    <a:cubicBezTo>
                      <a:pt x="1648" y="2111"/>
                      <a:pt x="2137" y="1647"/>
                      <a:pt x="2137" y="1055"/>
                    </a:cubicBezTo>
                    <a:cubicBezTo>
                      <a:pt x="2137" y="463"/>
                      <a:pt x="1648" y="0"/>
                      <a:pt x="10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6" name="Google Shape;14656;p40"/>
              <p:cNvSpPr/>
              <p:nvPr/>
            </p:nvSpPr>
            <p:spPr>
              <a:xfrm>
                <a:off x="2005680" y="2635446"/>
                <a:ext cx="61244" cy="62106"/>
              </a:xfrm>
              <a:custGeom>
                <a:rect b="b" l="l" r="r" t="t"/>
                <a:pathLst>
                  <a:path extrusionOk="0" h="1802" w="1777">
                    <a:moveTo>
                      <a:pt x="901" y="0"/>
                    </a:moveTo>
                    <a:cubicBezTo>
                      <a:pt x="386" y="0"/>
                      <a:pt x="0" y="412"/>
                      <a:pt x="0" y="901"/>
                    </a:cubicBezTo>
                    <a:cubicBezTo>
                      <a:pt x="0" y="1390"/>
                      <a:pt x="386" y="1802"/>
                      <a:pt x="901" y="1802"/>
                    </a:cubicBezTo>
                    <a:cubicBezTo>
                      <a:pt x="1390" y="1802"/>
                      <a:pt x="1776" y="1390"/>
                      <a:pt x="1776" y="901"/>
                    </a:cubicBezTo>
                    <a:cubicBezTo>
                      <a:pt x="1776" y="412"/>
                      <a:pt x="1390" y="0"/>
                      <a:pt x="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7" name="Google Shape;14657;p40"/>
              <p:cNvSpPr/>
              <p:nvPr/>
            </p:nvSpPr>
            <p:spPr>
              <a:xfrm>
                <a:off x="2193720" y="2449130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33"/>
                      <a:pt x="1" y="490"/>
                    </a:cubicBezTo>
                    <a:cubicBezTo>
                      <a:pt x="1" y="773"/>
                      <a:pt x="233" y="1005"/>
                      <a:pt x="516" y="1005"/>
                    </a:cubicBezTo>
                    <a:cubicBezTo>
                      <a:pt x="799" y="1005"/>
                      <a:pt x="1030" y="773"/>
                      <a:pt x="1030" y="490"/>
                    </a:cubicBezTo>
                    <a:cubicBezTo>
                      <a:pt x="1030" y="233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8" name="Google Shape;14658;p40"/>
              <p:cNvSpPr/>
              <p:nvPr/>
            </p:nvSpPr>
            <p:spPr>
              <a:xfrm>
                <a:off x="2145849" y="2893553"/>
                <a:ext cx="78959" cy="78994"/>
              </a:xfrm>
              <a:custGeom>
                <a:rect b="b" l="l" r="r" t="t"/>
                <a:pathLst>
                  <a:path extrusionOk="0" h="2292" w="2291">
                    <a:moveTo>
                      <a:pt x="1158" y="1"/>
                    </a:moveTo>
                    <a:cubicBezTo>
                      <a:pt x="515" y="1"/>
                      <a:pt x="0" y="516"/>
                      <a:pt x="0" y="1159"/>
                    </a:cubicBezTo>
                    <a:cubicBezTo>
                      <a:pt x="0" y="1777"/>
                      <a:pt x="515" y="2292"/>
                      <a:pt x="1158" y="2292"/>
                    </a:cubicBezTo>
                    <a:cubicBezTo>
                      <a:pt x="1776" y="2292"/>
                      <a:pt x="2291" y="1777"/>
                      <a:pt x="2291" y="1159"/>
                    </a:cubicBezTo>
                    <a:cubicBezTo>
                      <a:pt x="2291" y="516"/>
                      <a:pt x="17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9" name="Google Shape;14659;p40"/>
              <p:cNvSpPr/>
              <p:nvPr/>
            </p:nvSpPr>
            <p:spPr>
              <a:xfrm>
                <a:off x="1851312" y="2858088"/>
                <a:ext cx="92297" cy="93159"/>
              </a:xfrm>
              <a:custGeom>
                <a:rect b="b" l="l" r="r" t="t"/>
                <a:pathLst>
                  <a:path extrusionOk="0" h="2703" w="2678">
                    <a:moveTo>
                      <a:pt x="1339" y="0"/>
                    </a:moveTo>
                    <a:cubicBezTo>
                      <a:pt x="593" y="0"/>
                      <a:pt x="1" y="618"/>
                      <a:pt x="1" y="1339"/>
                    </a:cubicBezTo>
                    <a:cubicBezTo>
                      <a:pt x="1" y="2085"/>
                      <a:pt x="593" y="2703"/>
                      <a:pt x="1339" y="2703"/>
                    </a:cubicBezTo>
                    <a:cubicBezTo>
                      <a:pt x="2086" y="2703"/>
                      <a:pt x="2678" y="2085"/>
                      <a:pt x="2678" y="1339"/>
                    </a:cubicBezTo>
                    <a:cubicBezTo>
                      <a:pt x="2678" y="618"/>
                      <a:pt x="2086" y="0"/>
                      <a:pt x="1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0" name="Google Shape;14660;p40"/>
              <p:cNvSpPr/>
              <p:nvPr/>
            </p:nvSpPr>
            <p:spPr>
              <a:xfrm>
                <a:off x="1821156" y="2891795"/>
                <a:ext cx="69240" cy="70102"/>
              </a:xfrm>
              <a:custGeom>
                <a:rect b="b" l="l" r="r" t="t"/>
                <a:pathLst>
                  <a:path extrusionOk="0" h="2034" w="2009">
                    <a:moveTo>
                      <a:pt x="1004" y="0"/>
                    </a:moveTo>
                    <a:cubicBezTo>
                      <a:pt x="438" y="0"/>
                      <a:pt x="1" y="464"/>
                      <a:pt x="1" y="1030"/>
                    </a:cubicBezTo>
                    <a:cubicBezTo>
                      <a:pt x="1" y="1570"/>
                      <a:pt x="438" y="2034"/>
                      <a:pt x="1004" y="2034"/>
                    </a:cubicBezTo>
                    <a:cubicBezTo>
                      <a:pt x="1571" y="2034"/>
                      <a:pt x="2008" y="1570"/>
                      <a:pt x="2008" y="1030"/>
                    </a:cubicBezTo>
                    <a:cubicBezTo>
                      <a:pt x="2008" y="464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1" name="Google Shape;14661;p40"/>
              <p:cNvSpPr/>
              <p:nvPr/>
            </p:nvSpPr>
            <p:spPr>
              <a:xfrm flipH="1">
                <a:off x="1861962" y="343912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2" name="Google Shape;14662;p40"/>
              <p:cNvSpPr/>
              <p:nvPr/>
            </p:nvSpPr>
            <p:spPr>
              <a:xfrm flipH="1">
                <a:off x="1916072" y="349678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63" name="Google Shape;14663;p40"/>
            <p:cNvSpPr/>
            <p:nvPr/>
          </p:nvSpPr>
          <p:spPr>
            <a:xfrm>
              <a:off x="8358100" y="4853800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64" name="Google Shape;14664;p40"/>
          <p:cNvGrpSpPr/>
          <p:nvPr/>
        </p:nvGrpSpPr>
        <p:grpSpPr>
          <a:xfrm>
            <a:off x="341709" y="671635"/>
            <a:ext cx="1280080" cy="3520329"/>
            <a:chOff x="2384449" y="874575"/>
            <a:chExt cx="962538" cy="2647063"/>
          </a:xfrm>
        </p:grpSpPr>
        <p:grpSp>
          <p:nvGrpSpPr>
            <p:cNvPr id="14665" name="Google Shape;14665;p40"/>
            <p:cNvGrpSpPr/>
            <p:nvPr/>
          </p:nvGrpSpPr>
          <p:grpSpPr>
            <a:xfrm>
              <a:off x="2384449" y="874575"/>
              <a:ext cx="962538" cy="2647063"/>
              <a:chOff x="2384449" y="874575"/>
              <a:chExt cx="962538" cy="2647063"/>
            </a:xfrm>
          </p:grpSpPr>
          <p:grpSp>
            <p:nvGrpSpPr>
              <p:cNvPr id="14666" name="Google Shape;14666;p40"/>
              <p:cNvGrpSpPr/>
              <p:nvPr/>
            </p:nvGrpSpPr>
            <p:grpSpPr>
              <a:xfrm>
                <a:off x="2654997" y="3000910"/>
                <a:ext cx="412546" cy="520728"/>
                <a:chOff x="2654997" y="3000910"/>
                <a:chExt cx="412546" cy="520728"/>
              </a:xfrm>
            </p:grpSpPr>
            <p:sp>
              <p:nvSpPr>
                <p:cNvPr id="14667" name="Google Shape;14667;p40"/>
                <p:cNvSpPr/>
                <p:nvPr/>
              </p:nvSpPr>
              <p:spPr>
                <a:xfrm>
                  <a:off x="2725099" y="3000910"/>
                  <a:ext cx="272377" cy="496779"/>
                </a:xfrm>
                <a:custGeom>
                  <a:rect b="b" l="l" r="r" t="t"/>
                  <a:pathLst>
                    <a:path extrusionOk="0" h="14414" w="7903">
                      <a:moveTo>
                        <a:pt x="489" y="0"/>
                      </a:moveTo>
                      <a:cubicBezTo>
                        <a:pt x="489" y="1442"/>
                        <a:pt x="489" y="2883"/>
                        <a:pt x="438" y="4273"/>
                      </a:cubicBezTo>
                      <a:cubicBezTo>
                        <a:pt x="335" y="9832"/>
                        <a:pt x="0" y="14414"/>
                        <a:pt x="0" y="14414"/>
                      </a:cubicBezTo>
                      <a:lnTo>
                        <a:pt x="7902" y="14414"/>
                      </a:lnTo>
                      <a:cubicBezTo>
                        <a:pt x="7902" y="14414"/>
                        <a:pt x="7465" y="10810"/>
                        <a:pt x="7078" y="7053"/>
                      </a:cubicBezTo>
                      <a:cubicBezTo>
                        <a:pt x="7001" y="6126"/>
                        <a:pt x="6898" y="5174"/>
                        <a:pt x="6821" y="4299"/>
                      </a:cubicBezTo>
                      <a:cubicBezTo>
                        <a:pt x="6692" y="2626"/>
                        <a:pt x="6589" y="1133"/>
                        <a:pt x="6564" y="103"/>
                      </a:cubicBezTo>
                      <a:lnTo>
                        <a:pt x="4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8" name="Google Shape;14668;p40"/>
                <p:cNvSpPr/>
                <p:nvPr/>
              </p:nvSpPr>
              <p:spPr>
                <a:xfrm>
                  <a:off x="2740160" y="3000910"/>
                  <a:ext cx="228917" cy="242186"/>
                </a:xfrm>
                <a:custGeom>
                  <a:rect b="b" l="l" r="r" t="t"/>
                  <a:pathLst>
                    <a:path extrusionOk="0" h="7027" w="6642">
                      <a:moveTo>
                        <a:pt x="52" y="0"/>
                      </a:moveTo>
                      <a:cubicBezTo>
                        <a:pt x="52" y="1442"/>
                        <a:pt x="52" y="2883"/>
                        <a:pt x="1" y="4299"/>
                      </a:cubicBezTo>
                      <a:cubicBezTo>
                        <a:pt x="453" y="4084"/>
                        <a:pt x="931" y="3985"/>
                        <a:pt x="1423" y="3985"/>
                      </a:cubicBezTo>
                      <a:cubicBezTo>
                        <a:pt x="3172" y="3985"/>
                        <a:pt x="5095" y="5239"/>
                        <a:pt x="6641" y="7027"/>
                      </a:cubicBezTo>
                      <a:cubicBezTo>
                        <a:pt x="6384" y="4402"/>
                        <a:pt x="6152" y="1673"/>
                        <a:pt x="6127" y="103"/>
                      </a:cubicBez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9" name="Google Shape;14669;p40"/>
                <p:cNvSpPr/>
                <p:nvPr/>
              </p:nvSpPr>
              <p:spPr>
                <a:xfrm>
                  <a:off x="2914931" y="3149040"/>
                  <a:ext cx="82544" cy="348648"/>
                </a:xfrm>
                <a:custGeom>
                  <a:rect b="b" l="l" r="r" t="t"/>
                  <a:pathLst>
                    <a:path extrusionOk="0" h="10116" w="2395">
                      <a:moveTo>
                        <a:pt x="1313" y="1"/>
                      </a:moveTo>
                      <a:lnTo>
                        <a:pt x="0" y="232"/>
                      </a:lnTo>
                      <a:cubicBezTo>
                        <a:pt x="670" y="3656"/>
                        <a:pt x="1287" y="7928"/>
                        <a:pt x="670" y="10116"/>
                      </a:cubicBezTo>
                      <a:lnTo>
                        <a:pt x="2394" y="10116"/>
                      </a:lnTo>
                      <a:cubicBezTo>
                        <a:pt x="2394" y="10116"/>
                        <a:pt x="1957" y="6512"/>
                        <a:pt x="1570" y="2755"/>
                      </a:cubicBezTo>
                      <a:cubicBezTo>
                        <a:pt x="1493" y="1828"/>
                        <a:pt x="1390" y="876"/>
                        <a:pt x="13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0" name="Google Shape;14670;p40"/>
                <p:cNvSpPr/>
                <p:nvPr/>
              </p:nvSpPr>
              <p:spPr>
                <a:xfrm>
                  <a:off x="2763251" y="3155243"/>
                  <a:ext cx="12442" cy="308737"/>
                </a:xfrm>
                <a:custGeom>
                  <a:rect b="b" l="l" r="r" t="t"/>
                  <a:pathLst>
                    <a:path extrusionOk="0" h="8958" w="361">
                      <a:moveTo>
                        <a:pt x="335" y="1"/>
                      </a:moveTo>
                      <a:cubicBezTo>
                        <a:pt x="77" y="721"/>
                        <a:pt x="26" y="1494"/>
                        <a:pt x="26" y="2240"/>
                      </a:cubicBezTo>
                      <a:cubicBezTo>
                        <a:pt x="26" y="2600"/>
                        <a:pt x="52" y="2986"/>
                        <a:pt x="52" y="3347"/>
                      </a:cubicBezTo>
                      <a:cubicBezTo>
                        <a:pt x="77" y="3733"/>
                        <a:pt x="52" y="4093"/>
                        <a:pt x="52" y="4479"/>
                      </a:cubicBezTo>
                      <a:cubicBezTo>
                        <a:pt x="0" y="5226"/>
                        <a:pt x="0" y="5972"/>
                        <a:pt x="26" y="6719"/>
                      </a:cubicBezTo>
                      <a:cubicBezTo>
                        <a:pt x="26" y="7465"/>
                        <a:pt x="103" y="8211"/>
                        <a:pt x="77" y="8958"/>
                      </a:cubicBezTo>
                      <a:lnTo>
                        <a:pt x="103" y="8958"/>
                      </a:lnTo>
                      <a:cubicBezTo>
                        <a:pt x="257" y="8237"/>
                        <a:pt x="257" y="7465"/>
                        <a:pt x="257" y="6719"/>
                      </a:cubicBezTo>
                      <a:cubicBezTo>
                        <a:pt x="257" y="5972"/>
                        <a:pt x="206" y="5226"/>
                        <a:pt x="155" y="4479"/>
                      </a:cubicBezTo>
                      <a:cubicBezTo>
                        <a:pt x="129" y="4093"/>
                        <a:pt x="129" y="3733"/>
                        <a:pt x="129" y="3347"/>
                      </a:cubicBezTo>
                      <a:cubicBezTo>
                        <a:pt x="155" y="2986"/>
                        <a:pt x="180" y="2600"/>
                        <a:pt x="206" y="2240"/>
                      </a:cubicBezTo>
                      <a:cubicBezTo>
                        <a:pt x="257" y="1494"/>
                        <a:pt x="257" y="747"/>
                        <a:pt x="36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1" name="Google Shape;14671;p40"/>
                <p:cNvSpPr/>
                <p:nvPr/>
              </p:nvSpPr>
              <p:spPr>
                <a:xfrm>
                  <a:off x="2788962" y="3156139"/>
                  <a:ext cx="32845" cy="319387"/>
                </a:xfrm>
                <a:custGeom>
                  <a:rect b="b" l="l" r="r" t="t"/>
                  <a:pathLst>
                    <a:path extrusionOk="0" h="9267" w="953">
                      <a:moveTo>
                        <a:pt x="901" y="1"/>
                      </a:moveTo>
                      <a:cubicBezTo>
                        <a:pt x="901" y="206"/>
                        <a:pt x="798" y="361"/>
                        <a:pt x="721" y="541"/>
                      </a:cubicBezTo>
                      <a:cubicBezTo>
                        <a:pt x="618" y="721"/>
                        <a:pt x="515" y="876"/>
                        <a:pt x="412" y="1056"/>
                      </a:cubicBezTo>
                      <a:cubicBezTo>
                        <a:pt x="232" y="1416"/>
                        <a:pt x="78" y="1802"/>
                        <a:pt x="26" y="2214"/>
                      </a:cubicBezTo>
                      <a:cubicBezTo>
                        <a:pt x="1" y="2626"/>
                        <a:pt x="52" y="3038"/>
                        <a:pt x="155" y="3424"/>
                      </a:cubicBezTo>
                      <a:cubicBezTo>
                        <a:pt x="258" y="3784"/>
                        <a:pt x="335" y="4170"/>
                        <a:pt x="412" y="4556"/>
                      </a:cubicBezTo>
                      <a:cubicBezTo>
                        <a:pt x="490" y="4942"/>
                        <a:pt x="567" y="5328"/>
                        <a:pt x="592" y="5740"/>
                      </a:cubicBezTo>
                      <a:cubicBezTo>
                        <a:pt x="618" y="6126"/>
                        <a:pt x="618" y="6512"/>
                        <a:pt x="644" y="6924"/>
                      </a:cubicBezTo>
                      <a:cubicBezTo>
                        <a:pt x="644" y="7310"/>
                        <a:pt x="670" y="7696"/>
                        <a:pt x="670" y="8082"/>
                      </a:cubicBezTo>
                      <a:cubicBezTo>
                        <a:pt x="670" y="8469"/>
                        <a:pt x="670" y="8880"/>
                        <a:pt x="567" y="9241"/>
                      </a:cubicBezTo>
                      <a:lnTo>
                        <a:pt x="592" y="9266"/>
                      </a:lnTo>
                      <a:cubicBezTo>
                        <a:pt x="773" y="8906"/>
                        <a:pt x="798" y="8494"/>
                        <a:pt x="850" y="8082"/>
                      </a:cubicBezTo>
                      <a:cubicBezTo>
                        <a:pt x="850" y="7696"/>
                        <a:pt x="850" y="7310"/>
                        <a:pt x="824" y="6898"/>
                      </a:cubicBezTo>
                      <a:cubicBezTo>
                        <a:pt x="798" y="6512"/>
                        <a:pt x="721" y="6126"/>
                        <a:pt x="670" y="5715"/>
                      </a:cubicBezTo>
                      <a:cubicBezTo>
                        <a:pt x="618" y="5328"/>
                        <a:pt x="592" y="4942"/>
                        <a:pt x="541" y="4556"/>
                      </a:cubicBezTo>
                      <a:cubicBezTo>
                        <a:pt x="515" y="4144"/>
                        <a:pt x="464" y="3758"/>
                        <a:pt x="387" y="3372"/>
                      </a:cubicBezTo>
                      <a:cubicBezTo>
                        <a:pt x="284" y="2986"/>
                        <a:pt x="232" y="2600"/>
                        <a:pt x="284" y="2240"/>
                      </a:cubicBezTo>
                      <a:cubicBezTo>
                        <a:pt x="309" y="1854"/>
                        <a:pt x="412" y="1493"/>
                        <a:pt x="567" y="1133"/>
                      </a:cubicBezTo>
                      <a:lnTo>
                        <a:pt x="824" y="593"/>
                      </a:lnTo>
                      <a:cubicBezTo>
                        <a:pt x="876" y="412"/>
                        <a:pt x="953" y="206"/>
                        <a:pt x="92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2" name="Google Shape;14672;p40"/>
                <p:cNvSpPr/>
                <p:nvPr/>
              </p:nvSpPr>
              <p:spPr>
                <a:xfrm>
                  <a:off x="2810261" y="3207595"/>
                  <a:ext cx="49699" cy="132208"/>
                </a:xfrm>
                <a:custGeom>
                  <a:rect b="b" l="l" r="r" t="t"/>
                  <a:pathLst>
                    <a:path extrusionOk="0" h="3836" w="1442">
                      <a:moveTo>
                        <a:pt x="1261" y="3604"/>
                      </a:moveTo>
                      <a:cubicBezTo>
                        <a:pt x="1261" y="3611"/>
                        <a:pt x="1259" y="3614"/>
                        <a:pt x="1256" y="3614"/>
                      </a:cubicBezTo>
                      <a:cubicBezTo>
                        <a:pt x="1252" y="3614"/>
                        <a:pt x="1248" y="3610"/>
                        <a:pt x="1244" y="3604"/>
                      </a:cubicBezTo>
                      <a:close/>
                      <a:moveTo>
                        <a:pt x="541" y="0"/>
                      </a:moveTo>
                      <a:cubicBezTo>
                        <a:pt x="412" y="0"/>
                        <a:pt x="283" y="26"/>
                        <a:pt x="206" y="155"/>
                      </a:cubicBezTo>
                      <a:cubicBezTo>
                        <a:pt x="129" y="232"/>
                        <a:pt x="77" y="361"/>
                        <a:pt x="77" y="464"/>
                      </a:cubicBezTo>
                      <a:cubicBezTo>
                        <a:pt x="0" y="901"/>
                        <a:pt x="103" y="1313"/>
                        <a:pt x="155" y="1725"/>
                      </a:cubicBezTo>
                      <a:cubicBezTo>
                        <a:pt x="232" y="2137"/>
                        <a:pt x="309" y="2523"/>
                        <a:pt x="438" y="2935"/>
                      </a:cubicBezTo>
                      <a:lnTo>
                        <a:pt x="464" y="2935"/>
                      </a:lnTo>
                      <a:cubicBezTo>
                        <a:pt x="412" y="2523"/>
                        <a:pt x="361" y="2111"/>
                        <a:pt x="335" y="1699"/>
                      </a:cubicBezTo>
                      <a:cubicBezTo>
                        <a:pt x="283" y="1287"/>
                        <a:pt x="232" y="875"/>
                        <a:pt x="258" y="489"/>
                      </a:cubicBezTo>
                      <a:cubicBezTo>
                        <a:pt x="258" y="309"/>
                        <a:pt x="335" y="129"/>
                        <a:pt x="541" y="129"/>
                      </a:cubicBezTo>
                      <a:cubicBezTo>
                        <a:pt x="551" y="126"/>
                        <a:pt x="561" y="124"/>
                        <a:pt x="571" y="124"/>
                      </a:cubicBezTo>
                      <a:cubicBezTo>
                        <a:pt x="632" y="124"/>
                        <a:pt x="680" y="191"/>
                        <a:pt x="747" y="258"/>
                      </a:cubicBezTo>
                      <a:cubicBezTo>
                        <a:pt x="798" y="335"/>
                        <a:pt x="850" y="438"/>
                        <a:pt x="875" y="515"/>
                      </a:cubicBezTo>
                      <a:cubicBezTo>
                        <a:pt x="1030" y="901"/>
                        <a:pt x="1081" y="1313"/>
                        <a:pt x="1133" y="1725"/>
                      </a:cubicBezTo>
                      <a:cubicBezTo>
                        <a:pt x="1158" y="2137"/>
                        <a:pt x="1210" y="2548"/>
                        <a:pt x="1210" y="2960"/>
                      </a:cubicBezTo>
                      <a:cubicBezTo>
                        <a:pt x="1210" y="3127"/>
                        <a:pt x="1210" y="3316"/>
                        <a:pt x="1189" y="3507"/>
                      </a:cubicBezTo>
                      <a:lnTo>
                        <a:pt x="1189" y="3507"/>
                      </a:lnTo>
                      <a:cubicBezTo>
                        <a:pt x="1155" y="3452"/>
                        <a:pt x="1125" y="3392"/>
                        <a:pt x="1107" y="3321"/>
                      </a:cubicBezTo>
                      <a:cubicBezTo>
                        <a:pt x="953" y="2960"/>
                        <a:pt x="850" y="2574"/>
                        <a:pt x="747" y="2162"/>
                      </a:cubicBezTo>
                      <a:cubicBezTo>
                        <a:pt x="695" y="1982"/>
                        <a:pt x="669" y="1776"/>
                        <a:pt x="618" y="1570"/>
                      </a:cubicBezTo>
                      <a:cubicBezTo>
                        <a:pt x="592" y="1365"/>
                        <a:pt x="541" y="1159"/>
                        <a:pt x="592" y="953"/>
                      </a:cubicBezTo>
                      <a:lnTo>
                        <a:pt x="566" y="953"/>
                      </a:lnTo>
                      <a:cubicBezTo>
                        <a:pt x="489" y="1159"/>
                        <a:pt x="515" y="1365"/>
                        <a:pt x="515" y="1570"/>
                      </a:cubicBezTo>
                      <a:cubicBezTo>
                        <a:pt x="515" y="1776"/>
                        <a:pt x="541" y="2008"/>
                        <a:pt x="566" y="2214"/>
                      </a:cubicBezTo>
                      <a:cubicBezTo>
                        <a:pt x="644" y="2626"/>
                        <a:pt x="721" y="3012"/>
                        <a:pt x="875" y="3424"/>
                      </a:cubicBezTo>
                      <a:cubicBezTo>
                        <a:pt x="927" y="3527"/>
                        <a:pt x="953" y="3630"/>
                        <a:pt x="1030" y="3732"/>
                      </a:cubicBezTo>
                      <a:cubicBezTo>
                        <a:pt x="1056" y="3732"/>
                        <a:pt x="1056" y="3758"/>
                        <a:pt x="1107" y="3810"/>
                      </a:cubicBezTo>
                      <a:cubicBezTo>
                        <a:pt x="1133" y="3810"/>
                        <a:pt x="1158" y="3835"/>
                        <a:pt x="1210" y="3835"/>
                      </a:cubicBezTo>
                      <a:lnTo>
                        <a:pt x="1287" y="3835"/>
                      </a:lnTo>
                      <a:cubicBezTo>
                        <a:pt x="1313" y="3810"/>
                        <a:pt x="1339" y="3784"/>
                        <a:pt x="1339" y="3784"/>
                      </a:cubicBezTo>
                      <a:cubicBezTo>
                        <a:pt x="1416" y="3681"/>
                        <a:pt x="1390" y="3630"/>
                        <a:pt x="1416" y="3578"/>
                      </a:cubicBezTo>
                      <a:cubicBezTo>
                        <a:pt x="1442" y="3346"/>
                        <a:pt x="1442" y="3140"/>
                        <a:pt x="1416" y="2935"/>
                      </a:cubicBezTo>
                      <a:cubicBezTo>
                        <a:pt x="1390" y="2523"/>
                        <a:pt x="1339" y="2111"/>
                        <a:pt x="1261" y="1699"/>
                      </a:cubicBezTo>
                      <a:cubicBezTo>
                        <a:pt x="1158" y="1287"/>
                        <a:pt x="1081" y="901"/>
                        <a:pt x="953" y="489"/>
                      </a:cubicBezTo>
                      <a:cubicBezTo>
                        <a:pt x="901" y="386"/>
                        <a:pt x="875" y="309"/>
                        <a:pt x="824" y="206"/>
                      </a:cubicBezTo>
                      <a:cubicBezTo>
                        <a:pt x="798" y="155"/>
                        <a:pt x="747" y="103"/>
                        <a:pt x="721" y="78"/>
                      </a:cubicBezTo>
                      <a:cubicBezTo>
                        <a:pt x="669" y="26"/>
                        <a:pt x="592" y="0"/>
                        <a:pt x="54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3" name="Google Shape;14673;p40"/>
                <p:cNvSpPr/>
                <p:nvPr/>
              </p:nvSpPr>
              <p:spPr>
                <a:xfrm>
                  <a:off x="2844864" y="3175646"/>
                  <a:ext cx="44356" cy="291022"/>
                </a:xfrm>
                <a:custGeom>
                  <a:rect b="b" l="l" r="r" t="t"/>
                  <a:pathLst>
                    <a:path extrusionOk="0" h="8444" w="1287">
                      <a:moveTo>
                        <a:pt x="541" y="1"/>
                      </a:moveTo>
                      <a:cubicBezTo>
                        <a:pt x="412" y="335"/>
                        <a:pt x="438" y="721"/>
                        <a:pt x="463" y="1082"/>
                      </a:cubicBezTo>
                      <a:cubicBezTo>
                        <a:pt x="515" y="1442"/>
                        <a:pt x="566" y="1802"/>
                        <a:pt x="644" y="2163"/>
                      </a:cubicBezTo>
                      <a:cubicBezTo>
                        <a:pt x="721" y="2523"/>
                        <a:pt x="849" y="2884"/>
                        <a:pt x="927" y="3218"/>
                      </a:cubicBezTo>
                      <a:cubicBezTo>
                        <a:pt x="978" y="3373"/>
                        <a:pt x="978" y="3553"/>
                        <a:pt x="1030" y="3733"/>
                      </a:cubicBezTo>
                      <a:cubicBezTo>
                        <a:pt x="1030" y="3913"/>
                        <a:pt x="1081" y="4093"/>
                        <a:pt x="1055" y="4273"/>
                      </a:cubicBezTo>
                      <a:cubicBezTo>
                        <a:pt x="1081" y="4608"/>
                        <a:pt x="1030" y="4968"/>
                        <a:pt x="901" y="5329"/>
                      </a:cubicBezTo>
                      <a:cubicBezTo>
                        <a:pt x="798" y="5663"/>
                        <a:pt x="669" y="5998"/>
                        <a:pt x="515" y="6332"/>
                      </a:cubicBezTo>
                      <a:cubicBezTo>
                        <a:pt x="232" y="7002"/>
                        <a:pt x="0" y="7697"/>
                        <a:pt x="0" y="8443"/>
                      </a:cubicBezTo>
                      <a:lnTo>
                        <a:pt x="26" y="8443"/>
                      </a:lnTo>
                      <a:cubicBezTo>
                        <a:pt x="103" y="8083"/>
                        <a:pt x="206" y="7748"/>
                        <a:pt x="335" y="7413"/>
                      </a:cubicBezTo>
                      <a:cubicBezTo>
                        <a:pt x="438" y="7053"/>
                        <a:pt x="566" y="6744"/>
                        <a:pt x="695" y="6384"/>
                      </a:cubicBezTo>
                      <a:cubicBezTo>
                        <a:pt x="798" y="6049"/>
                        <a:pt x="901" y="5689"/>
                        <a:pt x="978" y="5329"/>
                      </a:cubicBezTo>
                      <a:cubicBezTo>
                        <a:pt x="1081" y="4994"/>
                        <a:pt x="1158" y="4634"/>
                        <a:pt x="1184" y="4273"/>
                      </a:cubicBezTo>
                      <a:cubicBezTo>
                        <a:pt x="1287" y="3527"/>
                        <a:pt x="1030" y="2781"/>
                        <a:pt x="875" y="2111"/>
                      </a:cubicBezTo>
                      <a:cubicBezTo>
                        <a:pt x="798" y="1751"/>
                        <a:pt x="721" y="1416"/>
                        <a:pt x="644" y="1056"/>
                      </a:cubicBezTo>
                      <a:cubicBezTo>
                        <a:pt x="592" y="696"/>
                        <a:pt x="515" y="361"/>
                        <a:pt x="5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4" name="Google Shape;14674;p40"/>
                <p:cNvSpPr/>
                <p:nvPr/>
              </p:nvSpPr>
              <p:spPr>
                <a:xfrm>
                  <a:off x="2903385" y="3355724"/>
                  <a:ext cx="12476" cy="130450"/>
                </a:xfrm>
                <a:custGeom>
                  <a:rect b="b" l="l" r="r" t="t"/>
                  <a:pathLst>
                    <a:path extrusionOk="0" h="3785" w="362">
                      <a:moveTo>
                        <a:pt x="155" y="1"/>
                      </a:moveTo>
                      <a:cubicBezTo>
                        <a:pt x="52" y="310"/>
                        <a:pt x="1" y="644"/>
                        <a:pt x="1" y="953"/>
                      </a:cubicBezTo>
                      <a:cubicBezTo>
                        <a:pt x="27" y="1107"/>
                        <a:pt x="52" y="1262"/>
                        <a:pt x="78" y="1416"/>
                      </a:cubicBezTo>
                      <a:cubicBezTo>
                        <a:pt x="78" y="1571"/>
                        <a:pt x="78" y="1751"/>
                        <a:pt x="52" y="1905"/>
                      </a:cubicBezTo>
                      <a:cubicBezTo>
                        <a:pt x="27" y="2214"/>
                        <a:pt x="27" y="2549"/>
                        <a:pt x="78" y="2858"/>
                      </a:cubicBezTo>
                      <a:cubicBezTo>
                        <a:pt x="104" y="3167"/>
                        <a:pt x="181" y="3501"/>
                        <a:pt x="335" y="3784"/>
                      </a:cubicBezTo>
                      <a:lnTo>
                        <a:pt x="361" y="3759"/>
                      </a:lnTo>
                      <a:cubicBezTo>
                        <a:pt x="335" y="3450"/>
                        <a:pt x="335" y="3141"/>
                        <a:pt x="310" y="2832"/>
                      </a:cubicBezTo>
                      <a:cubicBezTo>
                        <a:pt x="284" y="2523"/>
                        <a:pt x="232" y="2214"/>
                        <a:pt x="181" y="1905"/>
                      </a:cubicBezTo>
                      <a:cubicBezTo>
                        <a:pt x="155" y="1751"/>
                        <a:pt x="129" y="1571"/>
                        <a:pt x="155" y="1416"/>
                      </a:cubicBezTo>
                      <a:cubicBezTo>
                        <a:pt x="155" y="1262"/>
                        <a:pt x="181" y="1107"/>
                        <a:pt x="207" y="953"/>
                      </a:cubicBezTo>
                      <a:cubicBezTo>
                        <a:pt x="232" y="644"/>
                        <a:pt x="207" y="335"/>
                        <a:pt x="15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5" name="Google Shape;14675;p40"/>
                <p:cNvSpPr/>
                <p:nvPr/>
              </p:nvSpPr>
              <p:spPr>
                <a:xfrm>
                  <a:off x="2654997" y="3455086"/>
                  <a:ext cx="412546" cy="66552"/>
                </a:xfrm>
                <a:custGeom>
                  <a:rect b="b" l="l" r="r" t="t"/>
                  <a:pathLst>
                    <a:path extrusionOk="0" h="1931" w="11970">
                      <a:moveTo>
                        <a:pt x="1" y="0"/>
                      </a:moveTo>
                      <a:lnTo>
                        <a:pt x="1" y="1931"/>
                      </a:lnTo>
                      <a:lnTo>
                        <a:pt x="11969" y="1931"/>
                      </a:lnTo>
                      <a:lnTo>
                        <a:pt x="11969" y="0"/>
                      </a:lnTo>
                      <a:close/>
                    </a:path>
                  </a:pathLst>
                </a:custGeom>
                <a:solidFill>
                  <a:srgbClr val="E2856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6" name="Google Shape;14676;p40"/>
                <p:cNvSpPr/>
                <p:nvPr/>
              </p:nvSpPr>
              <p:spPr>
                <a:xfrm>
                  <a:off x="2742848" y="3470147"/>
                  <a:ext cx="7996" cy="51491"/>
                </a:xfrm>
                <a:custGeom>
                  <a:rect b="b" l="l" r="r" t="t"/>
                  <a:pathLst>
                    <a:path extrusionOk="0" h="1494" w="232">
                      <a:moveTo>
                        <a:pt x="0" y="1"/>
                      </a:moveTo>
                      <a:lnTo>
                        <a:pt x="0" y="1494"/>
                      </a:lnTo>
                      <a:lnTo>
                        <a:pt x="232" y="1494"/>
                      </a:lnTo>
                      <a:lnTo>
                        <a:pt x="2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7" name="Google Shape;14677;p40"/>
                <p:cNvSpPr/>
                <p:nvPr/>
              </p:nvSpPr>
              <p:spPr>
                <a:xfrm>
                  <a:off x="2856375" y="3470147"/>
                  <a:ext cx="8926" cy="51491"/>
                </a:xfrm>
                <a:custGeom>
                  <a:rect b="b" l="l" r="r" t="t"/>
                  <a:pathLst>
                    <a:path extrusionOk="0" h="1494" w="259">
                      <a:moveTo>
                        <a:pt x="1" y="1"/>
                      </a:moveTo>
                      <a:lnTo>
                        <a:pt x="1" y="1494"/>
                      </a:lnTo>
                      <a:lnTo>
                        <a:pt x="258" y="1494"/>
                      </a:lnTo>
                      <a:lnTo>
                        <a:pt x="25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8" name="Google Shape;14678;p40"/>
                <p:cNvSpPr/>
                <p:nvPr/>
              </p:nvSpPr>
              <p:spPr>
                <a:xfrm>
                  <a:off x="2969937" y="3470147"/>
                  <a:ext cx="7996" cy="51491"/>
                </a:xfrm>
                <a:custGeom>
                  <a:rect b="b" l="l" r="r" t="t"/>
                  <a:pathLst>
                    <a:path extrusionOk="0" h="1494" w="232">
                      <a:moveTo>
                        <a:pt x="0" y="1"/>
                      </a:moveTo>
                      <a:lnTo>
                        <a:pt x="0" y="1494"/>
                      </a:lnTo>
                      <a:lnTo>
                        <a:pt x="232" y="1494"/>
                      </a:lnTo>
                      <a:lnTo>
                        <a:pt x="232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679" name="Google Shape;14679;p40"/>
              <p:cNvGrpSpPr/>
              <p:nvPr/>
            </p:nvGrpSpPr>
            <p:grpSpPr>
              <a:xfrm>
                <a:off x="2384449" y="874575"/>
                <a:ext cx="962538" cy="2223043"/>
                <a:chOff x="2384449" y="874575"/>
                <a:chExt cx="962538" cy="2223043"/>
              </a:xfrm>
            </p:grpSpPr>
            <p:sp>
              <p:nvSpPr>
                <p:cNvPr id="14680" name="Google Shape;14680;p40"/>
                <p:cNvSpPr/>
                <p:nvPr/>
              </p:nvSpPr>
              <p:spPr>
                <a:xfrm>
                  <a:off x="3102971" y="1917684"/>
                  <a:ext cx="49733" cy="29054"/>
                </a:xfrm>
                <a:custGeom>
                  <a:rect b="b" l="l" r="r" t="t"/>
                  <a:pathLst>
                    <a:path extrusionOk="0" h="843" w="1443">
                      <a:moveTo>
                        <a:pt x="944" y="0"/>
                      </a:moveTo>
                      <a:cubicBezTo>
                        <a:pt x="768" y="0"/>
                        <a:pt x="586" y="32"/>
                        <a:pt x="439" y="81"/>
                      </a:cubicBezTo>
                      <a:cubicBezTo>
                        <a:pt x="130" y="184"/>
                        <a:pt x="52" y="390"/>
                        <a:pt x="1" y="647"/>
                      </a:cubicBezTo>
                      <a:cubicBezTo>
                        <a:pt x="168" y="758"/>
                        <a:pt x="308" y="843"/>
                        <a:pt x="489" y="843"/>
                      </a:cubicBezTo>
                      <a:cubicBezTo>
                        <a:pt x="559" y="843"/>
                        <a:pt x="635" y="830"/>
                        <a:pt x="722" y="801"/>
                      </a:cubicBezTo>
                      <a:cubicBezTo>
                        <a:pt x="1005" y="673"/>
                        <a:pt x="1365" y="390"/>
                        <a:pt x="1442" y="132"/>
                      </a:cubicBezTo>
                      <a:cubicBezTo>
                        <a:pt x="1321" y="38"/>
                        <a:pt x="1137" y="0"/>
                        <a:pt x="9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1" name="Google Shape;14681;p40"/>
                <p:cNvSpPr/>
                <p:nvPr/>
              </p:nvSpPr>
              <p:spPr>
                <a:xfrm>
                  <a:off x="3118067" y="1955492"/>
                  <a:ext cx="31087" cy="24470"/>
                </a:xfrm>
                <a:custGeom>
                  <a:rect b="b" l="l" r="r" t="t"/>
                  <a:pathLst>
                    <a:path extrusionOk="0" h="710" w="902">
                      <a:moveTo>
                        <a:pt x="258" y="0"/>
                      </a:moveTo>
                      <a:cubicBezTo>
                        <a:pt x="174" y="0"/>
                        <a:pt x="91" y="26"/>
                        <a:pt x="1" y="65"/>
                      </a:cubicBezTo>
                      <a:cubicBezTo>
                        <a:pt x="1" y="271"/>
                        <a:pt x="26" y="399"/>
                        <a:pt x="206" y="528"/>
                      </a:cubicBezTo>
                      <a:cubicBezTo>
                        <a:pt x="363" y="626"/>
                        <a:pt x="580" y="709"/>
                        <a:pt x="754" y="709"/>
                      </a:cubicBezTo>
                      <a:cubicBezTo>
                        <a:pt x="808" y="709"/>
                        <a:pt x="858" y="701"/>
                        <a:pt x="901" y="682"/>
                      </a:cubicBezTo>
                      <a:cubicBezTo>
                        <a:pt x="901" y="477"/>
                        <a:pt x="721" y="219"/>
                        <a:pt x="515" y="90"/>
                      </a:cubicBezTo>
                      <a:cubicBezTo>
                        <a:pt x="425" y="26"/>
                        <a:pt x="342" y="0"/>
                        <a:pt x="25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2" name="Google Shape;14682;p40"/>
                <p:cNvSpPr/>
                <p:nvPr/>
              </p:nvSpPr>
              <p:spPr>
                <a:xfrm>
                  <a:off x="3096768" y="1904381"/>
                  <a:ext cx="28434" cy="27365"/>
                </a:xfrm>
                <a:custGeom>
                  <a:rect b="b" l="l" r="r" t="t"/>
                  <a:pathLst>
                    <a:path extrusionOk="0" h="794" w="825">
                      <a:moveTo>
                        <a:pt x="744" y="0"/>
                      </a:moveTo>
                      <a:cubicBezTo>
                        <a:pt x="545" y="0"/>
                        <a:pt x="296" y="122"/>
                        <a:pt x="155" y="287"/>
                      </a:cubicBezTo>
                      <a:cubicBezTo>
                        <a:pt x="1" y="441"/>
                        <a:pt x="1" y="595"/>
                        <a:pt x="27" y="776"/>
                      </a:cubicBezTo>
                      <a:cubicBezTo>
                        <a:pt x="99" y="785"/>
                        <a:pt x="166" y="794"/>
                        <a:pt x="228" y="794"/>
                      </a:cubicBezTo>
                      <a:cubicBezTo>
                        <a:pt x="342" y="794"/>
                        <a:pt x="441" y="763"/>
                        <a:pt x="541" y="647"/>
                      </a:cubicBezTo>
                      <a:cubicBezTo>
                        <a:pt x="696" y="492"/>
                        <a:pt x="824" y="184"/>
                        <a:pt x="799" y="3"/>
                      </a:cubicBezTo>
                      <a:cubicBezTo>
                        <a:pt x="781" y="1"/>
                        <a:pt x="763" y="0"/>
                        <a:pt x="7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3" name="Google Shape;14683;p40"/>
                <p:cNvSpPr/>
                <p:nvPr/>
              </p:nvSpPr>
              <p:spPr>
                <a:xfrm>
                  <a:off x="3068403" y="1698696"/>
                  <a:ext cx="25745" cy="33741"/>
                </a:xfrm>
                <a:custGeom>
                  <a:rect b="b" l="l" r="r" t="t"/>
                  <a:pathLst>
                    <a:path extrusionOk="0" h="979" w="747">
                      <a:moveTo>
                        <a:pt x="669" y="0"/>
                      </a:moveTo>
                      <a:cubicBezTo>
                        <a:pt x="463" y="26"/>
                        <a:pt x="232" y="257"/>
                        <a:pt x="129" y="463"/>
                      </a:cubicBezTo>
                      <a:cubicBezTo>
                        <a:pt x="0" y="644"/>
                        <a:pt x="52" y="798"/>
                        <a:pt x="129" y="978"/>
                      </a:cubicBezTo>
                      <a:cubicBezTo>
                        <a:pt x="335" y="952"/>
                        <a:pt x="489" y="901"/>
                        <a:pt x="592" y="721"/>
                      </a:cubicBezTo>
                      <a:cubicBezTo>
                        <a:pt x="695" y="515"/>
                        <a:pt x="747" y="180"/>
                        <a:pt x="66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4" name="Google Shape;14684;p40"/>
                <p:cNvSpPr/>
                <p:nvPr/>
              </p:nvSpPr>
              <p:spPr>
                <a:xfrm>
                  <a:off x="3115413" y="1985304"/>
                  <a:ext cx="35499" cy="21230"/>
                </a:xfrm>
                <a:custGeom>
                  <a:rect b="b" l="l" r="r" t="t"/>
                  <a:pathLst>
                    <a:path extrusionOk="0" h="616" w="1030">
                      <a:moveTo>
                        <a:pt x="330" y="0"/>
                      </a:moveTo>
                      <a:cubicBezTo>
                        <a:pt x="218" y="0"/>
                        <a:pt x="120" y="58"/>
                        <a:pt x="0" y="126"/>
                      </a:cubicBezTo>
                      <a:cubicBezTo>
                        <a:pt x="52" y="306"/>
                        <a:pt x="103" y="461"/>
                        <a:pt x="309" y="538"/>
                      </a:cubicBezTo>
                      <a:cubicBezTo>
                        <a:pt x="425" y="590"/>
                        <a:pt x="560" y="615"/>
                        <a:pt x="689" y="615"/>
                      </a:cubicBezTo>
                      <a:cubicBezTo>
                        <a:pt x="818" y="615"/>
                        <a:pt x="940" y="590"/>
                        <a:pt x="1030" y="538"/>
                      </a:cubicBezTo>
                      <a:cubicBezTo>
                        <a:pt x="978" y="358"/>
                        <a:pt x="747" y="126"/>
                        <a:pt x="515" y="49"/>
                      </a:cubicBezTo>
                      <a:cubicBezTo>
                        <a:pt x="446" y="15"/>
                        <a:pt x="386" y="0"/>
                        <a:pt x="3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5" name="Google Shape;14685;p40"/>
                <p:cNvSpPr/>
                <p:nvPr/>
              </p:nvSpPr>
              <p:spPr>
                <a:xfrm>
                  <a:off x="2415501" y="909144"/>
                  <a:ext cx="931486" cy="2159370"/>
                </a:xfrm>
                <a:custGeom>
                  <a:rect b="b" l="l" r="r" t="t"/>
                  <a:pathLst>
                    <a:path extrusionOk="0" h="62654" w="27027">
                      <a:moveTo>
                        <a:pt x="10961" y="0"/>
                      </a:moveTo>
                      <a:cubicBezTo>
                        <a:pt x="10945" y="0"/>
                        <a:pt x="10929" y="1"/>
                        <a:pt x="10914" y="2"/>
                      </a:cubicBezTo>
                      <a:cubicBezTo>
                        <a:pt x="7825" y="130"/>
                        <a:pt x="5946" y="7106"/>
                        <a:pt x="4994" y="13386"/>
                      </a:cubicBezTo>
                      <a:cubicBezTo>
                        <a:pt x="3861" y="20850"/>
                        <a:pt x="901" y="42445"/>
                        <a:pt x="52" y="58506"/>
                      </a:cubicBezTo>
                      <a:cubicBezTo>
                        <a:pt x="1" y="59792"/>
                        <a:pt x="850" y="60693"/>
                        <a:pt x="2266" y="61337"/>
                      </a:cubicBezTo>
                      <a:cubicBezTo>
                        <a:pt x="2960" y="61671"/>
                        <a:pt x="3810" y="61929"/>
                        <a:pt x="4762" y="62109"/>
                      </a:cubicBezTo>
                      <a:cubicBezTo>
                        <a:pt x="6637" y="62497"/>
                        <a:pt x="8909" y="62654"/>
                        <a:pt x="11260" y="62654"/>
                      </a:cubicBezTo>
                      <a:cubicBezTo>
                        <a:pt x="14685" y="62654"/>
                        <a:pt x="18277" y="62320"/>
                        <a:pt x="21055" y="61877"/>
                      </a:cubicBezTo>
                      <a:cubicBezTo>
                        <a:pt x="27026" y="60951"/>
                        <a:pt x="22342" y="43654"/>
                        <a:pt x="20180" y="29833"/>
                      </a:cubicBezTo>
                      <a:cubicBezTo>
                        <a:pt x="19150" y="23218"/>
                        <a:pt x="17657" y="16037"/>
                        <a:pt x="16061" y="10349"/>
                      </a:cubicBezTo>
                      <a:cubicBezTo>
                        <a:pt x="15367" y="7903"/>
                        <a:pt x="14646" y="5716"/>
                        <a:pt x="13951" y="3991"/>
                      </a:cubicBezTo>
                      <a:cubicBezTo>
                        <a:pt x="12913" y="1510"/>
                        <a:pt x="11900" y="0"/>
                        <a:pt x="109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6" name="Google Shape;14686;p40"/>
                <p:cNvSpPr/>
                <p:nvPr/>
              </p:nvSpPr>
              <p:spPr>
                <a:xfrm>
                  <a:off x="2384449" y="909144"/>
                  <a:ext cx="511874" cy="2113980"/>
                </a:xfrm>
                <a:custGeom>
                  <a:rect b="b" l="l" r="r" t="t"/>
                  <a:pathLst>
                    <a:path extrusionOk="0" h="61337" w="14852">
                      <a:moveTo>
                        <a:pt x="11862" y="0"/>
                      </a:moveTo>
                      <a:cubicBezTo>
                        <a:pt x="11846" y="0"/>
                        <a:pt x="11830" y="1"/>
                        <a:pt x="11815" y="2"/>
                      </a:cubicBezTo>
                      <a:cubicBezTo>
                        <a:pt x="8726" y="130"/>
                        <a:pt x="6847" y="7106"/>
                        <a:pt x="5895" y="13386"/>
                      </a:cubicBezTo>
                      <a:cubicBezTo>
                        <a:pt x="4762" y="20850"/>
                        <a:pt x="1802" y="42445"/>
                        <a:pt x="953" y="58506"/>
                      </a:cubicBezTo>
                      <a:cubicBezTo>
                        <a:pt x="902" y="59792"/>
                        <a:pt x="1751" y="60693"/>
                        <a:pt x="3167" y="61337"/>
                      </a:cubicBezTo>
                      <a:cubicBezTo>
                        <a:pt x="1" y="58866"/>
                        <a:pt x="2755" y="53203"/>
                        <a:pt x="4634" y="49368"/>
                      </a:cubicBezTo>
                      <a:cubicBezTo>
                        <a:pt x="5972" y="46692"/>
                        <a:pt x="6332" y="43603"/>
                        <a:pt x="5637" y="40669"/>
                      </a:cubicBezTo>
                      <a:cubicBezTo>
                        <a:pt x="4376" y="35238"/>
                        <a:pt x="5509" y="27053"/>
                        <a:pt x="7594" y="21828"/>
                      </a:cubicBezTo>
                      <a:cubicBezTo>
                        <a:pt x="8469" y="19615"/>
                        <a:pt x="8855" y="17221"/>
                        <a:pt x="8700" y="14853"/>
                      </a:cubicBezTo>
                      <a:cubicBezTo>
                        <a:pt x="8395" y="9772"/>
                        <a:pt x="10674" y="3988"/>
                        <a:pt x="14693" y="3988"/>
                      </a:cubicBezTo>
                      <a:cubicBezTo>
                        <a:pt x="14746" y="3988"/>
                        <a:pt x="14799" y="3989"/>
                        <a:pt x="14852" y="3991"/>
                      </a:cubicBezTo>
                      <a:cubicBezTo>
                        <a:pt x="13814" y="1510"/>
                        <a:pt x="12801" y="0"/>
                        <a:pt x="1186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7" name="Google Shape;14687;p40"/>
                <p:cNvSpPr/>
                <p:nvPr/>
              </p:nvSpPr>
              <p:spPr>
                <a:xfrm>
                  <a:off x="2579623" y="1265784"/>
                  <a:ext cx="767363" cy="1802726"/>
                </a:xfrm>
                <a:custGeom>
                  <a:rect b="b" l="l" r="r" t="t"/>
                  <a:pathLst>
                    <a:path extrusionOk="0" h="52306" w="22265">
                      <a:moveTo>
                        <a:pt x="11299" y="1"/>
                      </a:moveTo>
                      <a:cubicBezTo>
                        <a:pt x="10785" y="7027"/>
                        <a:pt x="4376" y="15598"/>
                        <a:pt x="11094" y="29162"/>
                      </a:cubicBezTo>
                      <a:cubicBezTo>
                        <a:pt x="18286" y="43749"/>
                        <a:pt x="14249" y="51774"/>
                        <a:pt x="951" y="51774"/>
                      </a:cubicBezTo>
                      <a:cubicBezTo>
                        <a:pt x="639" y="51774"/>
                        <a:pt x="322" y="51770"/>
                        <a:pt x="0" y="51761"/>
                      </a:cubicBezTo>
                      <a:lnTo>
                        <a:pt x="0" y="51761"/>
                      </a:lnTo>
                      <a:cubicBezTo>
                        <a:pt x="1875" y="52149"/>
                        <a:pt x="4147" y="52306"/>
                        <a:pt x="6498" y="52306"/>
                      </a:cubicBezTo>
                      <a:cubicBezTo>
                        <a:pt x="9923" y="52306"/>
                        <a:pt x="13515" y="51972"/>
                        <a:pt x="16293" y="51529"/>
                      </a:cubicBezTo>
                      <a:cubicBezTo>
                        <a:pt x="22264" y="50603"/>
                        <a:pt x="17580" y="33306"/>
                        <a:pt x="15418" y="19485"/>
                      </a:cubicBezTo>
                      <a:cubicBezTo>
                        <a:pt x="14388" y="12870"/>
                        <a:pt x="12895" y="5689"/>
                        <a:pt x="1129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8" name="Google Shape;14688;p40"/>
                <p:cNvSpPr/>
                <p:nvPr/>
              </p:nvSpPr>
              <p:spPr>
                <a:xfrm>
                  <a:off x="2838626" y="2076567"/>
                  <a:ext cx="268827" cy="268827"/>
                </a:xfrm>
                <a:custGeom>
                  <a:rect b="b" l="l" r="r" t="t"/>
                  <a:pathLst>
                    <a:path extrusionOk="0" h="7800" w="7800">
                      <a:moveTo>
                        <a:pt x="3913" y="1"/>
                      </a:moveTo>
                      <a:cubicBezTo>
                        <a:pt x="1751" y="1"/>
                        <a:pt x="1" y="1751"/>
                        <a:pt x="1" y="3913"/>
                      </a:cubicBezTo>
                      <a:cubicBezTo>
                        <a:pt x="1" y="6075"/>
                        <a:pt x="1751" y="7799"/>
                        <a:pt x="3913" y="7799"/>
                      </a:cubicBezTo>
                      <a:cubicBezTo>
                        <a:pt x="6049" y="7799"/>
                        <a:pt x="7800" y="6075"/>
                        <a:pt x="7800" y="3913"/>
                      </a:cubicBezTo>
                      <a:cubicBezTo>
                        <a:pt x="7800" y="1751"/>
                        <a:pt x="6049" y="1"/>
                        <a:pt x="39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9" name="Google Shape;14689;p40"/>
                <p:cNvSpPr/>
                <p:nvPr/>
              </p:nvSpPr>
              <p:spPr>
                <a:xfrm>
                  <a:off x="2926442" y="2309858"/>
                  <a:ext cx="151749" cy="152611"/>
                </a:xfrm>
                <a:custGeom>
                  <a:rect b="b" l="l" r="r" t="t"/>
                  <a:pathLst>
                    <a:path extrusionOk="0" h="4428" w="4403">
                      <a:moveTo>
                        <a:pt x="2189" y="1"/>
                      </a:moveTo>
                      <a:cubicBezTo>
                        <a:pt x="979" y="1"/>
                        <a:pt x="1" y="1005"/>
                        <a:pt x="1" y="2214"/>
                      </a:cubicBezTo>
                      <a:cubicBezTo>
                        <a:pt x="1" y="3424"/>
                        <a:pt x="979" y="4428"/>
                        <a:pt x="2189" y="4428"/>
                      </a:cubicBezTo>
                      <a:cubicBezTo>
                        <a:pt x="3424" y="4428"/>
                        <a:pt x="4402" y="3424"/>
                        <a:pt x="4402" y="2214"/>
                      </a:cubicBezTo>
                      <a:cubicBezTo>
                        <a:pt x="4402" y="1005"/>
                        <a:pt x="3424" y="1"/>
                        <a:pt x="218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0" name="Google Shape;14690;p40"/>
                <p:cNvSpPr/>
                <p:nvPr/>
              </p:nvSpPr>
              <p:spPr>
                <a:xfrm>
                  <a:off x="2822669" y="1672054"/>
                  <a:ext cx="100293" cy="100293"/>
                </a:xfrm>
                <a:custGeom>
                  <a:rect b="b" l="l" r="r" t="t"/>
                  <a:pathLst>
                    <a:path extrusionOk="0" h="2910" w="2910">
                      <a:moveTo>
                        <a:pt x="1442" y="1"/>
                      </a:moveTo>
                      <a:cubicBezTo>
                        <a:pt x="644" y="1"/>
                        <a:pt x="1" y="644"/>
                        <a:pt x="1" y="1442"/>
                      </a:cubicBezTo>
                      <a:cubicBezTo>
                        <a:pt x="1" y="2266"/>
                        <a:pt x="644" y="2909"/>
                        <a:pt x="1442" y="2909"/>
                      </a:cubicBezTo>
                      <a:cubicBezTo>
                        <a:pt x="2266" y="2909"/>
                        <a:pt x="2909" y="2266"/>
                        <a:pt x="2909" y="1442"/>
                      </a:cubicBezTo>
                      <a:cubicBezTo>
                        <a:pt x="2909" y="644"/>
                        <a:pt x="2266" y="1"/>
                        <a:pt x="1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1" name="Google Shape;14691;p40"/>
                <p:cNvSpPr/>
                <p:nvPr/>
              </p:nvSpPr>
              <p:spPr>
                <a:xfrm>
                  <a:off x="2861717" y="1429009"/>
                  <a:ext cx="112666" cy="113597"/>
                </a:xfrm>
                <a:custGeom>
                  <a:rect b="b" l="l" r="r" t="t"/>
                  <a:pathLst>
                    <a:path extrusionOk="0" h="3296" w="3269">
                      <a:moveTo>
                        <a:pt x="1622" y="1"/>
                      </a:moveTo>
                      <a:cubicBezTo>
                        <a:pt x="721" y="1"/>
                        <a:pt x="0" y="721"/>
                        <a:pt x="0" y="1648"/>
                      </a:cubicBezTo>
                      <a:cubicBezTo>
                        <a:pt x="0" y="2549"/>
                        <a:pt x="721" y="3295"/>
                        <a:pt x="1622" y="3295"/>
                      </a:cubicBezTo>
                      <a:cubicBezTo>
                        <a:pt x="2548" y="3295"/>
                        <a:pt x="3269" y="2549"/>
                        <a:pt x="3269" y="1648"/>
                      </a:cubicBezTo>
                      <a:cubicBezTo>
                        <a:pt x="3269" y="721"/>
                        <a:pt x="2548" y="1"/>
                        <a:pt x="162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2" name="Google Shape;14692;p40"/>
                <p:cNvSpPr/>
                <p:nvPr/>
              </p:nvSpPr>
              <p:spPr>
                <a:xfrm>
                  <a:off x="3003644" y="2766723"/>
                  <a:ext cx="110012" cy="110012"/>
                </a:xfrm>
                <a:custGeom>
                  <a:rect b="b" l="l" r="r" t="t"/>
                  <a:pathLst>
                    <a:path extrusionOk="0" h="3192" w="3192">
                      <a:moveTo>
                        <a:pt x="1596" y="0"/>
                      </a:moveTo>
                      <a:cubicBezTo>
                        <a:pt x="721" y="0"/>
                        <a:pt x="0" y="721"/>
                        <a:pt x="0" y="1596"/>
                      </a:cubicBezTo>
                      <a:cubicBezTo>
                        <a:pt x="0" y="2497"/>
                        <a:pt x="721" y="3192"/>
                        <a:pt x="1596" y="3192"/>
                      </a:cubicBezTo>
                      <a:cubicBezTo>
                        <a:pt x="2497" y="3192"/>
                        <a:pt x="3192" y="2497"/>
                        <a:pt x="3192" y="1596"/>
                      </a:cubicBezTo>
                      <a:cubicBezTo>
                        <a:pt x="3192" y="721"/>
                        <a:pt x="2497" y="0"/>
                        <a:pt x="159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3" name="Google Shape;14693;p40"/>
                <p:cNvSpPr/>
                <p:nvPr/>
              </p:nvSpPr>
              <p:spPr>
                <a:xfrm>
                  <a:off x="2505110" y="2332950"/>
                  <a:ext cx="158815" cy="158815"/>
                </a:xfrm>
                <a:custGeom>
                  <a:rect b="b" l="l" r="r" t="t"/>
                  <a:pathLst>
                    <a:path extrusionOk="0" h="4608" w="4608">
                      <a:moveTo>
                        <a:pt x="2291" y="0"/>
                      </a:moveTo>
                      <a:cubicBezTo>
                        <a:pt x="1030" y="0"/>
                        <a:pt x="0" y="1030"/>
                        <a:pt x="0" y="2291"/>
                      </a:cubicBezTo>
                      <a:cubicBezTo>
                        <a:pt x="0" y="3578"/>
                        <a:pt x="1030" y="4607"/>
                        <a:pt x="2291" y="4607"/>
                      </a:cubicBezTo>
                      <a:cubicBezTo>
                        <a:pt x="3578" y="4607"/>
                        <a:pt x="4607" y="3578"/>
                        <a:pt x="4607" y="2291"/>
                      </a:cubicBezTo>
                      <a:cubicBezTo>
                        <a:pt x="4607" y="1030"/>
                        <a:pt x="3578" y="0"/>
                        <a:pt x="229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4" name="Google Shape;14694;p40"/>
                <p:cNvSpPr/>
                <p:nvPr/>
              </p:nvSpPr>
              <p:spPr>
                <a:xfrm>
                  <a:off x="2529063" y="2262848"/>
                  <a:ext cx="87851" cy="87851"/>
                </a:xfrm>
                <a:custGeom>
                  <a:rect b="b" l="l" r="r" t="t"/>
                  <a:pathLst>
                    <a:path extrusionOk="0" h="2549" w="2549">
                      <a:moveTo>
                        <a:pt x="1261" y="1"/>
                      </a:moveTo>
                      <a:cubicBezTo>
                        <a:pt x="566" y="1"/>
                        <a:pt x="0" y="567"/>
                        <a:pt x="0" y="1288"/>
                      </a:cubicBezTo>
                      <a:cubicBezTo>
                        <a:pt x="0" y="1983"/>
                        <a:pt x="566" y="2549"/>
                        <a:pt x="1261" y="2549"/>
                      </a:cubicBezTo>
                      <a:cubicBezTo>
                        <a:pt x="1982" y="2549"/>
                        <a:pt x="2548" y="1983"/>
                        <a:pt x="2548" y="1288"/>
                      </a:cubicBezTo>
                      <a:cubicBezTo>
                        <a:pt x="2548" y="567"/>
                        <a:pt x="1982" y="1"/>
                        <a:pt x="126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5" name="Google Shape;14695;p40"/>
                <p:cNvSpPr/>
                <p:nvPr/>
              </p:nvSpPr>
              <p:spPr>
                <a:xfrm>
                  <a:off x="2603576" y="1670297"/>
                  <a:ext cx="64794" cy="64794"/>
                </a:xfrm>
                <a:custGeom>
                  <a:rect b="b" l="l" r="r" t="t"/>
                  <a:pathLst>
                    <a:path extrusionOk="0" h="1880" w="1880">
                      <a:moveTo>
                        <a:pt x="952" y="0"/>
                      </a:moveTo>
                      <a:cubicBezTo>
                        <a:pt x="438" y="0"/>
                        <a:pt x="0" y="412"/>
                        <a:pt x="0" y="927"/>
                      </a:cubicBezTo>
                      <a:cubicBezTo>
                        <a:pt x="0" y="1468"/>
                        <a:pt x="438" y="1879"/>
                        <a:pt x="952" y="1879"/>
                      </a:cubicBezTo>
                      <a:cubicBezTo>
                        <a:pt x="1467" y="1879"/>
                        <a:pt x="1879" y="1468"/>
                        <a:pt x="1879" y="927"/>
                      </a:cubicBezTo>
                      <a:cubicBezTo>
                        <a:pt x="1879" y="412"/>
                        <a:pt x="1467" y="0"/>
                        <a:pt x="95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6" name="Google Shape;14696;p40"/>
                <p:cNvSpPr/>
                <p:nvPr/>
              </p:nvSpPr>
              <p:spPr>
                <a:xfrm>
                  <a:off x="2638144" y="1342951"/>
                  <a:ext cx="102947" cy="103843"/>
                </a:xfrm>
                <a:custGeom>
                  <a:rect b="b" l="l" r="r" t="t"/>
                  <a:pathLst>
                    <a:path extrusionOk="0" h="3013" w="2987">
                      <a:moveTo>
                        <a:pt x="1494" y="1"/>
                      </a:moveTo>
                      <a:cubicBezTo>
                        <a:pt x="670" y="1"/>
                        <a:pt x="1" y="670"/>
                        <a:pt x="1" y="1494"/>
                      </a:cubicBezTo>
                      <a:cubicBezTo>
                        <a:pt x="1" y="2343"/>
                        <a:pt x="670" y="3012"/>
                        <a:pt x="1494" y="3012"/>
                      </a:cubicBezTo>
                      <a:cubicBezTo>
                        <a:pt x="2317" y="3012"/>
                        <a:pt x="2987" y="2343"/>
                        <a:pt x="2987" y="1494"/>
                      </a:cubicBezTo>
                      <a:cubicBezTo>
                        <a:pt x="2987" y="670"/>
                        <a:pt x="2317" y="1"/>
                        <a:pt x="149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7" name="Google Shape;14697;p40"/>
                <p:cNvSpPr/>
                <p:nvPr/>
              </p:nvSpPr>
              <p:spPr>
                <a:xfrm>
                  <a:off x="2498010" y="2560899"/>
                  <a:ext cx="168568" cy="168603"/>
                </a:xfrm>
                <a:custGeom>
                  <a:rect b="b" l="l" r="r" t="t"/>
                  <a:pathLst>
                    <a:path extrusionOk="0" h="4892" w="4891">
                      <a:moveTo>
                        <a:pt x="2445" y="1"/>
                      </a:moveTo>
                      <a:cubicBezTo>
                        <a:pt x="1107" y="1"/>
                        <a:pt x="0" y="1108"/>
                        <a:pt x="0" y="2446"/>
                      </a:cubicBezTo>
                      <a:cubicBezTo>
                        <a:pt x="0" y="3810"/>
                        <a:pt x="1107" y="4891"/>
                        <a:pt x="2445" y="4891"/>
                      </a:cubicBezTo>
                      <a:cubicBezTo>
                        <a:pt x="3810" y="4891"/>
                        <a:pt x="4891" y="3810"/>
                        <a:pt x="4891" y="2446"/>
                      </a:cubicBezTo>
                      <a:cubicBezTo>
                        <a:pt x="4891" y="1108"/>
                        <a:pt x="3810" y="1"/>
                        <a:pt x="244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8" name="Google Shape;14698;p40"/>
                <p:cNvSpPr/>
                <p:nvPr/>
              </p:nvSpPr>
              <p:spPr>
                <a:xfrm>
                  <a:off x="2530821" y="2705513"/>
                  <a:ext cx="66552" cy="66552"/>
                </a:xfrm>
                <a:custGeom>
                  <a:rect b="b" l="l" r="r" t="t"/>
                  <a:pathLst>
                    <a:path extrusionOk="0" h="1931" w="1931">
                      <a:moveTo>
                        <a:pt x="953" y="0"/>
                      </a:moveTo>
                      <a:cubicBezTo>
                        <a:pt x="438" y="0"/>
                        <a:pt x="1" y="438"/>
                        <a:pt x="1" y="953"/>
                      </a:cubicBezTo>
                      <a:cubicBezTo>
                        <a:pt x="1" y="1493"/>
                        <a:pt x="438" y="1931"/>
                        <a:pt x="953" y="1931"/>
                      </a:cubicBezTo>
                      <a:cubicBezTo>
                        <a:pt x="1493" y="1931"/>
                        <a:pt x="1931" y="1493"/>
                        <a:pt x="1931" y="953"/>
                      </a:cubicBezTo>
                      <a:cubicBezTo>
                        <a:pt x="1931" y="438"/>
                        <a:pt x="1493" y="0"/>
                        <a:pt x="95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9" name="Google Shape;14699;p40"/>
                <p:cNvSpPr/>
                <p:nvPr/>
              </p:nvSpPr>
              <p:spPr>
                <a:xfrm>
                  <a:off x="2803162" y="2238620"/>
                  <a:ext cx="47045" cy="31225"/>
                </a:xfrm>
                <a:custGeom>
                  <a:rect b="b" l="l" r="r" t="t"/>
                  <a:pathLst>
                    <a:path extrusionOk="0" h="906" w="1365">
                      <a:moveTo>
                        <a:pt x="948" y="0"/>
                      </a:moveTo>
                      <a:cubicBezTo>
                        <a:pt x="855" y="0"/>
                        <a:pt x="755" y="25"/>
                        <a:pt x="644" y="86"/>
                      </a:cubicBezTo>
                      <a:cubicBezTo>
                        <a:pt x="361" y="241"/>
                        <a:pt x="26" y="549"/>
                        <a:pt x="0" y="832"/>
                      </a:cubicBezTo>
                      <a:cubicBezTo>
                        <a:pt x="91" y="883"/>
                        <a:pt x="216" y="905"/>
                        <a:pt x="352" y="905"/>
                      </a:cubicBezTo>
                      <a:cubicBezTo>
                        <a:pt x="566" y="905"/>
                        <a:pt x="806" y="850"/>
                        <a:pt x="978" y="755"/>
                      </a:cubicBezTo>
                      <a:cubicBezTo>
                        <a:pt x="1287" y="627"/>
                        <a:pt x="1339" y="421"/>
                        <a:pt x="1364" y="138"/>
                      </a:cubicBezTo>
                      <a:cubicBezTo>
                        <a:pt x="1224" y="60"/>
                        <a:pt x="1093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0" name="Google Shape;14700;p40"/>
                <p:cNvSpPr/>
                <p:nvPr/>
              </p:nvSpPr>
              <p:spPr>
                <a:xfrm>
                  <a:off x="2818223" y="2211255"/>
                  <a:ext cx="32880" cy="22540"/>
                </a:xfrm>
                <a:custGeom>
                  <a:rect b="b" l="l" r="r" t="t"/>
                  <a:pathLst>
                    <a:path extrusionOk="0" h="654" w="954">
                      <a:moveTo>
                        <a:pt x="251" y="0"/>
                      </a:moveTo>
                      <a:cubicBezTo>
                        <a:pt x="157" y="0"/>
                        <a:pt x="70" y="17"/>
                        <a:pt x="1" y="56"/>
                      </a:cubicBezTo>
                      <a:cubicBezTo>
                        <a:pt x="27" y="237"/>
                        <a:pt x="233" y="468"/>
                        <a:pt x="438" y="597"/>
                      </a:cubicBezTo>
                      <a:cubicBezTo>
                        <a:pt x="517" y="636"/>
                        <a:pt x="588" y="653"/>
                        <a:pt x="655" y="653"/>
                      </a:cubicBezTo>
                      <a:cubicBezTo>
                        <a:pt x="762" y="653"/>
                        <a:pt x="858" y="609"/>
                        <a:pt x="953" y="545"/>
                      </a:cubicBezTo>
                      <a:cubicBezTo>
                        <a:pt x="927" y="365"/>
                        <a:pt x="902" y="211"/>
                        <a:pt x="696" y="108"/>
                      </a:cubicBezTo>
                      <a:cubicBezTo>
                        <a:pt x="569" y="44"/>
                        <a:pt x="402" y="0"/>
                        <a:pt x="2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1" name="Google Shape;14701;p40"/>
                <p:cNvSpPr/>
                <p:nvPr/>
              </p:nvSpPr>
              <p:spPr>
                <a:xfrm>
                  <a:off x="2832422" y="2264641"/>
                  <a:ext cx="27538" cy="30191"/>
                </a:xfrm>
                <a:custGeom>
                  <a:rect b="b" l="l" r="r" t="t"/>
                  <a:pathLst>
                    <a:path extrusionOk="0" h="876" w="799">
                      <a:moveTo>
                        <a:pt x="721" y="0"/>
                      </a:moveTo>
                      <a:cubicBezTo>
                        <a:pt x="541" y="0"/>
                        <a:pt x="387" y="0"/>
                        <a:pt x="232" y="206"/>
                      </a:cubicBezTo>
                      <a:cubicBezTo>
                        <a:pt x="104" y="386"/>
                        <a:pt x="1" y="669"/>
                        <a:pt x="52" y="875"/>
                      </a:cubicBezTo>
                      <a:cubicBezTo>
                        <a:pt x="258" y="875"/>
                        <a:pt x="515" y="721"/>
                        <a:pt x="670" y="515"/>
                      </a:cubicBezTo>
                      <a:cubicBezTo>
                        <a:pt x="799" y="335"/>
                        <a:pt x="773" y="206"/>
                        <a:pt x="7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2" name="Google Shape;14702;p40"/>
                <p:cNvSpPr/>
                <p:nvPr/>
              </p:nvSpPr>
              <p:spPr>
                <a:xfrm>
                  <a:off x="2858168" y="2296555"/>
                  <a:ext cx="23092" cy="35533"/>
                </a:xfrm>
                <a:custGeom>
                  <a:rect b="b" l="l" r="r" t="t"/>
                  <a:pathLst>
                    <a:path extrusionOk="0" h="1031" w="670">
                      <a:moveTo>
                        <a:pt x="515" y="1"/>
                      </a:moveTo>
                      <a:cubicBezTo>
                        <a:pt x="309" y="52"/>
                        <a:pt x="180" y="104"/>
                        <a:pt x="103" y="310"/>
                      </a:cubicBezTo>
                      <a:cubicBezTo>
                        <a:pt x="0" y="541"/>
                        <a:pt x="0" y="850"/>
                        <a:pt x="103" y="1030"/>
                      </a:cubicBezTo>
                      <a:cubicBezTo>
                        <a:pt x="283" y="979"/>
                        <a:pt x="515" y="747"/>
                        <a:pt x="592" y="516"/>
                      </a:cubicBezTo>
                      <a:cubicBezTo>
                        <a:pt x="669" y="310"/>
                        <a:pt x="618" y="181"/>
                        <a:pt x="51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3" name="Google Shape;14703;p40"/>
                <p:cNvSpPr/>
                <p:nvPr/>
              </p:nvSpPr>
              <p:spPr>
                <a:xfrm>
                  <a:off x="2796062" y="2181512"/>
                  <a:ext cx="36395" cy="19852"/>
                </a:xfrm>
                <a:custGeom>
                  <a:rect b="b" l="l" r="r" t="t"/>
                  <a:pathLst>
                    <a:path extrusionOk="0" h="576" w="1056">
                      <a:moveTo>
                        <a:pt x="414" y="1"/>
                      </a:moveTo>
                      <a:cubicBezTo>
                        <a:pt x="254" y="1"/>
                        <a:pt x="97" y="41"/>
                        <a:pt x="0" y="122"/>
                      </a:cubicBezTo>
                      <a:cubicBezTo>
                        <a:pt x="52" y="302"/>
                        <a:pt x="335" y="482"/>
                        <a:pt x="541" y="559"/>
                      </a:cubicBezTo>
                      <a:cubicBezTo>
                        <a:pt x="592" y="570"/>
                        <a:pt x="638" y="575"/>
                        <a:pt x="680" y="575"/>
                      </a:cubicBezTo>
                      <a:cubicBezTo>
                        <a:pt x="830" y="575"/>
                        <a:pt x="935" y="511"/>
                        <a:pt x="1056" y="430"/>
                      </a:cubicBezTo>
                      <a:cubicBezTo>
                        <a:pt x="978" y="225"/>
                        <a:pt x="927" y="96"/>
                        <a:pt x="695" y="44"/>
                      </a:cubicBezTo>
                      <a:cubicBezTo>
                        <a:pt x="608" y="15"/>
                        <a:pt x="511" y="1"/>
                        <a:pt x="41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4" name="Google Shape;14704;p40"/>
                <p:cNvSpPr/>
                <p:nvPr/>
              </p:nvSpPr>
              <p:spPr>
                <a:xfrm>
                  <a:off x="2708246" y="1310140"/>
                  <a:ext cx="39049" cy="47045"/>
                </a:xfrm>
                <a:custGeom>
                  <a:rect b="b" l="l" r="r" t="t"/>
                  <a:pathLst>
                    <a:path extrusionOk="0" h="1365" w="1133">
                      <a:moveTo>
                        <a:pt x="1030" y="1"/>
                      </a:moveTo>
                      <a:cubicBezTo>
                        <a:pt x="721" y="1"/>
                        <a:pt x="361" y="309"/>
                        <a:pt x="180" y="593"/>
                      </a:cubicBezTo>
                      <a:cubicBezTo>
                        <a:pt x="0" y="901"/>
                        <a:pt x="78" y="1107"/>
                        <a:pt x="180" y="1365"/>
                      </a:cubicBezTo>
                      <a:cubicBezTo>
                        <a:pt x="464" y="1339"/>
                        <a:pt x="695" y="1313"/>
                        <a:pt x="850" y="1004"/>
                      </a:cubicBezTo>
                      <a:cubicBezTo>
                        <a:pt x="1030" y="721"/>
                        <a:pt x="1133" y="258"/>
                        <a:pt x="103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5" name="Google Shape;14705;p40"/>
                <p:cNvSpPr/>
                <p:nvPr/>
              </p:nvSpPr>
              <p:spPr>
                <a:xfrm>
                  <a:off x="2716207" y="1349878"/>
                  <a:ext cx="39083" cy="18990"/>
                </a:xfrm>
                <a:custGeom>
                  <a:rect b="b" l="l" r="r" t="t"/>
                  <a:pathLst>
                    <a:path extrusionOk="0" h="551" w="1134">
                      <a:moveTo>
                        <a:pt x="537" y="1"/>
                      </a:moveTo>
                      <a:cubicBezTo>
                        <a:pt x="504" y="1"/>
                        <a:pt x="471" y="3"/>
                        <a:pt x="439" y="6"/>
                      </a:cubicBezTo>
                      <a:cubicBezTo>
                        <a:pt x="207" y="6"/>
                        <a:pt x="104" y="135"/>
                        <a:pt x="1" y="315"/>
                      </a:cubicBezTo>
                      <a:cubicBezTo>
                        <a:pt x="116" y="453"/>
                        <a:pt x="232" y="550"/>
                        <a:pt x="421" y="550"/>
                      </a:cubicBezTo>
                      <a:cubicBezTo>
                        <a:pt x="443" y="550"/>
                        <a:pt x="466" y="549"/>
                        <a:pt x="490" y="546"/>
                      </a:cubicBezTo>
                      <a:cubicBezTo>
                        <a:pt x="722" y="546"/>
                        <a:pt x="1030" y="392"/>
                        <a:pt x="1133" y="237"/>
                      </a:cubicBezTo>
                      <a:cubicBezTo>
                        <a:pt x="1021" y="80"/>
                        <a:pt x="770" y="1"/>
                        <a:pt x="5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6" name="Google Shape;14706;p40"/>
                <p:cNvSpPr/>
                <p:nvPr/>
              </p:nvSpPr>
              <p:spPr>
                <a:xfrm>
                  <a:off x="2740160" y="1371763"/>
                  <a:ext cx="38187" cy="19817"/>
                </a:xfrm>
                <a:custGeom>
                  <a:rect b="b" l="l" r="r" t="t"/>
                  <a:pathLst>
                    <a:path extrusionOk="0" h="575" w="1108">
                      <a:moveTo>
                        <a:pt x="400" y="1"/>
                      </a:moveTo>
                      <a:cubicBezTo>
                        <a:pt x="237" y="1"/>
                        <a:pt x="127" y="89"/>
                        <a:pt x="1" y="194"/>
                      </a:cubicBezTo>
                      <a:cubicBezTo>
                        <a:pt x="78" y="400"/>
                        <a:pt x="155" y="529"/>
                        <a:pt x="413" y="555"/>
                      </a:cubicBezTo>
                      <a:cubicBezTo>
                        <a:pt x="473" y="568"/>
                        <a:pt x="539" y="575"/>
                        <a:pt x="608" y="575"/>
                      </a:cubicBezTo>
                      <a:cubicBezTo>
                        <a:pt x="803" y="575"/>
                        <a:pt x="1012" y="522"/>
                        <a:pt x="1108" y="426"/>
                      </a:cubicBezTo>
                      <a:cubicBezTo>
                        <a:pt x="1030" y="246"/>
                        <a:pt x="747" y="66"/>
                        <a:pt x="516" y="14"/>
                      </a:cubicBezTo>
                      <a:cubicBezTo>
                        <a:pt x="474" y="5"/>
                        <a:pt x="436" y="1"/>
                        <a:pt x="40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7" name="Google Shape;14707;p40"/>
                <p:cNvSpPr/>
                <p:nvPr/>
              </p:nvSpPr>
              <p:spPr>
                <a:xfrm>
                  <a:off x="2763251" y="1355393"/>
                  <a:ext cx="26641" cy="12614"/>
                </a:xfrm>
                <a:custGeom>
                  <a:rect b="b" l="l" r="r" t="t"/>
                  <a:pathLst>
                    <a:path extrusionOk="0" h="366" w="773">
                      <a:moveTo>
                        <a:pt x="309" y="0"/>
                      </a:moveTo>
                      <a:cubicBezTo>
                        <a:pt x="155" y="0"/>
                        <a:pt x="77" y="77"/>
                        <a:pt x="0" y="206"/>
                      </a:cubicBezTo>
                      <a:cubicBezTo>
                        <a:pt x="90" y="296"/>
                        <a:pt x="140" y="366"/>
                        <a:pt x="270" y="366"/>
                      </a:cubicBezTo>
                      <a:cubicBezTo>
                        <a:pt x="290" y="366"/>
                        <a:pt x="311" y="364"/>
                        <a:pt x="335" y="361"/>
                      </a:cubicBezTo>
                      <a:cubicBezTo>
                        <a:pt x="489" y="361"/>
                        <a:pt x="695" y="283"/>
                        <a:pt x="772" y="155"/>
                      </a:cubicBezTo>
                      <a:cubicBezTo>
                        <a:pt x="695" y="52"/>
                        <a:pt x="463" y="0"/>
                        <a:pt x="30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8" name="Google Shape;14708;p40"/>
                <p:cNvSpPr/>
                <p:nvPr/>
              </p:nvSpPr>
              <p:spPr>
                <a:xfrm>
                  <a:off x="2754360" y="1310899"/>
                  <a:ext cx="20438" cy="19300"/>
                </a:xfrm>
                <a:custGeom>
                  <a:rect b="b" l="l" r="r" t="t"/>
                  <a:pathLst>
                    <a:path extrusionOk="0" h="560" w="593">
                      <a:moveTo>
                        <a:pt x="524" y="0"/>
                      </a:moveTo>
                      <a:cubicBezTo>
                        <a:pt x="396" y="0"/>
                        <a:pt x="219" y="95"/>
                        <a:pt x="104" y="210"/>
                      </a:cubicBezTo>
                      <a:cubicBezTo>
                        <a:pt x="1" y="313"/>
                        <a:pt x="1" y="416"/>
                        <a:pt x="26" y="545"/>
                      </a:cubicBezTo>
                      <a:cubicBezTo>
                        <a:pt x="78" y="553"/>
                        <a:pt x="124" y="559"/>
                        <a:pt x="166" y="559"/>
                      </a:cubicBezTo>
                      <a:cubicBezTo>
                        <a:pt x="250" y="559"/>
                        <a:pt x="318" y="536"/>
                        <a:pt x="387" y="468"/>
                      </a:cubicBezTo>
                      <a:cubicBezTo>
                        <a:pt x="490" y="339"/>
                        <a:pt x="593" y="133"/>
                        <a:pt x="567" y="4"/>
                      </a:cubicBezTo>
                      <a:cubicBezTo>
                        <a:pt x="554" y="2"/>
                        <a:pt x="539" y="0"/>
                        <a:pt x="52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9" name="Google Shape;14709;p40"/>
                <p:cNvSpPr/>
                <p:nvPr/>
              </p:nvSpPr>
              <p:spPr>
                <a:xfrm>
                  <a:off x="2823565" y="2969858"/>
                  <a:ext cx="27538" cy="53248"/>
                </a:xfrm>
                <a:custGeom>
                  <a:rect b="b" l="l" r="r" t="t"/>
                  <a:pathLst>
                    <a:path extrusionOk="0" h="1545" w="799">
                      <a:moveTo>
                        <a:pt x="361" y="0"/>
                      </a:moveTo>
                      <a:cubicBezTo>
                        <a:pt x="129" y="155"/>
                        <a:pt x="0" y="592"/>
                        <a:pt x="0" y="927"/>
                      </a:cubicBezTo>
                      <a:cubicBezTo>
                        <a:pt x="26" y="1262"/>
                        <a:pt x="180" y="1390"/>
                        <a:pt x="412" y="1545"/>
                      </a:cubicBezTo>
                      <a:cubicBezTo>
                        <a:pt x="644" y="1365"/>
                        <a:pt x="798" y="1236"/>
                        <a:pt x="772" y="901"/>
                      </a:cubicBezTo>
                      <a:cubicBezTo>
                        <a:pt x="772" y="567"/>
                        <a:pt x="592" y="155"/>
                        <a:pt x="36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0" name="Google Shape;14710;p40"/>
                <p:cNvSpPr/>
                <p:nvPr/>
              </p:nvSpPr>
              <p:spPr>
                <a:xfrm>
                  <a:off x="2841314" y="3001324"/>
                  <a:ext cx="30191" cy="25022"/>
                </a:xfrm>
                <a:custGeom>
                  <a:rect b="b" l="l" r="r" t="t"/>
                  <a:pathLst>
                    <a:path extrusionOk="0" h="726" w="876">
                      <a:moveTo>
                        <a:pt x="755" y="0"/>
                      </a:moveTo>
                      <a:cubicBezTo>
                        <a:pt x="562" y="0"/>
                        <a:pt x="328" y="89"/>
                        <a:pt x="180" y="194"/>
                      </a:cubicBezTo>
                      <a:cubicBezTo>
                        <a:pt x="0" y="349"/>
                        <a:pt x="0" y="477"/>
                        <a:pt x="0" y="683"/>
                      </a:cubicBezTo>
                      <a:cubicBezTo>
                        <a:pt x="84" y="707"/>
                        <a:pt x="162" y="725"/>
                        <a:pt x="239" y="725"/>
                      </a:cubicBezTo>
                      <a:cubicBezTo>
                        <a:pt x="329" y="725"/>
                        <a:pt x="418" y="701"/>
                        <a:pt x="515" y="632"/>
                      </a:cubicBezTo>
                      <a:cubicBezTo>
                        <a:pt x="695" y="477"/>
                        <a:pt x="875" y="220"/>
                        <a:pt x="875" y="14"/>
                      </a:cubicBezTo>
                      <a:cubicBezTo>
                        <a:pt x="838" y="5"/>
                        <a:pt x="798" y="0"/>
                        <a:pt x="7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1" name="Google Shape;14711;p40"/>
                <p:cNvSpPr/>
                <p:nvPr/>
              </p:nvSpPr>
              <p:spPr>
                <a:xfrm>
                  <a:off x="2784516" y="2995568"/>
                  <a:ext cx="19576" cy="37291"/>
                </a:xfrm>
                <a:custGeom>
                  <a:rect b="b" l="l" r="r" t="t"/>
                  <a:pathLst>
                    <a:path extrusionOk="0" h="1082" w="568">
                      <a:moveTo>
                        <a:pt x="232" y="1"/>
                      </a:moveTo>
                      <a:cubicBezTo>
                        <a:pt x="78" y="130"/>
                        <a:pt x="1" y="438"/>
                        <a:pt x="27" y="670"/>
                      </a:cubicBezTo>
                      <a:cubicBezTo>
                        <a:pt x="27" y="902"/>
                        <a:pt x="155" y="979"/>
                        <a:pt x="310" y="1082"/>
                      </a:cubicBezTo>
                      <a:cubicBezTo>
                        <a:pt x="464" y="953"/>
                        <a:pt x="567" y="850"/>
                        <a:pt x="567" y="619"/>
                      </a:cubicBezTo>
                      <a:cubicBezTo>
                        <a:pt x="541" y="387"/>
                        <a:pt x="413" y="104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2" name="Google Shape;14712;p40"/>
                <p:cNvSpPr/>
                <p:nvPr/>
              </p:nvSpPr>
              <p:spPr>
                <a:xfrm>
                  <a:off x="3232490" y="2715473"/>
                  <a:ext cx="20438" cy="16474"/>
                </a:xfrm>
                <a:custGeom>
                  <a:rect b="b" l="l" r="r" t="t"/>
                  <a:pathLst>
                    <a:path extrusionOk="0" h="478" w="593">
                      <a:moveTo>
                        <a:pt x="487" y="0"/>
                      </a:moveTo>
                      <a:cubicBezTo>
                        <a:pt x="375" y="0"/>
                        <a:pt x="231" y="48"/>
                        <a:pt x="155" y="123"/>
                      </a:cubicBezTo>
                      <a:cubicBezTo>
                        <a:pt x="27" y="200"/>
                        <a:pt x="1" y="303"/>
                        <a:pt x="1" y="432"/>
                      </a:cubicBezTo>
                      <a:cubicBezTo>
                        <a:pt x="65" y="458"/>
                        <a:pt x="123" y="477"/>
                        <a:pt x="181" y="477"/>
                      </a:cubicBezTo>
                      <a:cubicBezTo>
                        <a:pt x="239" y="477"/>
                        <a:pt x="297" y="458"/>
                        <a:pt x="361" y="406"/>
                      </a:cubicBezTo>
                      <a:cubicBezTo>
                        <a:pt x="490" y="329"/>
                        <a:pt x="593" y="149"/>
                        <a:pt x="593" y="20"/>
                      </a:cubicBezTo>
                      <a:cubicBezTo>
                        <a:pt x="565" y="6"/>
                        <a:pt x="528" y="0"/>
                        <a:pt x="4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3" name="Google Shape;14713;p40"/>
                <p:cNvSpPr/>
                <p:nvPr/>
              </p:nvSpPr>
              <p:spPr>
                <a:xfrm>
                  <a:off x="2760563" y="3027483"/>
                  <a:ext cx="22230" cy="15234"/>
                </a:xfrm>
                <a:custGeom>
                  <a:rect b="b" l="l" r="r" t="t"/>
                  <a:pathLst>
                    <a:path extrusionOk="0" h="442" w="645">
                      <a:moveTo>
                        <a:pt x="160" y="0"/>
                      </a:moveTo>
                      <a:cubicBezTo>
                        <a:pt x="102" y="0"/>
                        <a:pt x="46" y="9"/>
                        <a:pt x="1" y="27"/>
                      </a:cubicBezTo>
                      <a:cubicBezTo>
                        <a:pt x="27" y="156"/>
                        <a:pt x="155" y="336"/>
                        <a:pt x="310" y="413"/>
                      </a:cubicBezTo>
                      <a:cubicBezTo>
                        <a:pt x="359" y="433"/>
                        <a:pt x="401" y="441"/>
                        <a:pt x="440" y="441"/>
                      </a:cubicBezTo>
                      <a:cubicBezTo>
                        <a:pt x="505" y="441"/>
                        <a:pt x="565" y="419"/>
                        <a:pt x="644" y="388"/>
                      </a:cubicBezTo>
                      <a:cubicBezTo>
                        <a:pt x="619" y="259"/>
                        <a:pt x="619" y="156"/>
                        <a:pt x="464" y="79"/>
                      </a:cubicBezTo>
                      <a:cubicBezTo>
                        <a:pt x="381" y="29"/>
                        <a:pt x="266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4" name="Google Shape;14714;p40"/>
                <p:cNvSpPr/>
                <p:nvPr/>
              </p:nvSpPr>
              <p:spPr>
                <a:xfrm>
                  <a:off x="2539678" y="1368317"/>
                  <a:ext cx="53283" cy="29054"/>
                </a:xfrm>
                <a:custGeom>
                  <a:rect b="b" l="l" r="r" t="t"/>
                  <a:pathLst>
                    <a:path extrusionOk="0" h="843" w="1546">
                      <a:moveTo>
                        <a:pt x="1032" y="0"/>
                      </a:moveTo>
                      <a:cubicBezTo>
                        <a:pt x="969" y="0"/>
                        <a:pt x="900" y="12"/>
                        <a:pt x="825" y="37"/>
                      </a:cubicBezTo>
                      <a:cubicBezTo>
                        <a:pt x="490" y="114"/>
                        <a:pt x="104" y="397"/>
                        <a:pt x="1" y="655"/>
                      </a:cubicBezTo>
                      <a:cubicBezTo>
                        <a:pt x="146" y="784"/>
                        <a:pt x="383" y="842"/>
                        <a:pt x="622" y="842"/>
                      </a:cubicBezTo>
                      <a:cubicBezTo>
                        <a:pt x="764" y="842"/>
                        <a:pt x="906" y="822"/>
                        <a:pt x="1031" y="783"/>
                      </a:cubicBezTo>
                      <a:cubicBezTo>
                        <a:pt x="1365" y="706"/>
                        <a:pt x="1442" y="500"/>
                        <a:pt x="1545" y="243"/>
                      </a:cubicBezTo>
                      <a:cubicBezTo>
                        <a:pt x="1371" y="107"/>
                        <a:pt x="1225" y="0"/>
                        <a:pt x="103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5" name="Google Shape;14715;p40"/>
                <p:cNvSpPr/>
                <p:nvPr/>
              </p:nvSpPr>
              <p:spPr>
                <a:xfrm>
                  <a:off x="2562770" y="1347810"/>
                  <a:ext cx="31949" cy="26573"/>
                </a:xfrm>
                <a:custGeom>
                  <a:rect b="b" l="l" r="r" t="t"/>
                  <a:pathLst>
                    <a:path extrusionOk="0" h="771" w="927">
                      <a:moveTo>
                        <a:pt x="144" y="1"/>
                      </a:moveTo>
                      <a:cubicBezTo>
                        <a:pt x="102" y="1"/>
                        <a:pt x="62" y="5"/>
                        <a:pt x="26" y="14"/>
                      </a:cubicBezTo>
                      <a:cubicBezTo>
                        <a:pt x="0" y="220"/>
                        <a:pt x="180" y="503"/>
                        <a:pt x="361" y="658"/>
                      </a:cubicBezTo>
                      <a:cubicBezTo>
                        <a:pt x="469" y="739"/>
                        <a:pt x="556" y="771"/>
                        <a:pt x="645" y="771"/>
                      </a:cubicBezTo>
                      <a:cubicBezTo>
                        <a:pt x="724" y="771"/>
                        <a:pt x="804" y="746"/>
                        <a:pt x="901" y="709"/>
                      </a:cubicBezTo>
                      <a:cubicBezTo>
                        <a:pt x="927" y="503"/>
                        <a:pt x="901" y="375"/>
                        <a:pt x="721" y="220"/>
                      </a:cubicBezTo>
                      <a:cubicBezTo>
                        <a:pt x="573" y="93"/>
                        <a:pt x="337" y="1"/>
                        <a:pt x="1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6" name="Google Shape;14716;p40"/>
                <p:cNvSpPr/>
                <p:nvPr/>
              </p:nvSpPr>
              <p:spPr>
                <a:xfrm>
                  <a:off x="2563631" y="1311037"/>
                  <a:ext cx="28434" cy="31949"/>
                </a:xfrm>
                <a:custGeom>
                  <a:rect b="b" l="l" r="r" t="t"/>
                  <a:pathLst>
                    <a:path extrusionOk="0" h="927" w="825">
                      <a:moveTo>
                        <a:pt x="78" y="0"/>
                      </a:moveTo>
                      <a:cubicBezTo>
                        <a:pt x="1" y="206"/>
                        <a:pt x="104" y="515"/>
                        <a:pt x="233" y="721"/>
                      </a:cubicBezTo>
                      <a:cubicBezTo>
                        <a:pt x="387" y="927"/>
                        <a:pt x="541" y="927"/>
                        <a:pt x="747" y="927"/>
                      </a:cubicBezTo>
                      <a:cubicBezTo>
                        <a:pt x="799" y="747"/>
                        <a:pt x="825" y="592"/>
                        <a:pt x="696" y="386"/>
                      </a:cubicBezTo>
                      <a:cubicBezTo>
                        <a:pt x="567" y="206"/>
                        <a:pt x="284" y="0"/>
                        <a:pt x="7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7" name="Google Shape;14717;p40"/>
                <p:cNvSpPr/>
                <p:nvPr/>
              </p:nvSpPr>
              <p:spPr>
                <a:xfrm>
                  <a:off x="2540574" y="1321514"/>
                  <a:ext cx="20438" cy="18646"/>
                </a:xfrm>
                <a:custGeom>
                  <a:rect b="b" l="l" r="r" t="t"/>
                  <a:pathLst>
                    <a:path extrusionOk="0" h="541" w="593">
                      <a:moveTo>
                        <a:pt x="64" y="0"/>
                      </a:moveTo>
                      <a:cubicBezTo>
                        <a:pt x="42" y="0"/>
                        <a:pt x="21" y="2"/>
                        <a:pt x="1" y="5"/>
                      </a:cubicBezTo>
                      <a:cubicBezTo>
                        <a:pt x="1" y="160"/>
                        <a:pt x="104" y="340"/>
                        <a:pt x="232" y="443"/>
                      </a:cubicBezTo>
                      <a:cubicBezTo>
                        <a:pt x="309" y="519"/>
                        <a:pt x="376" y="541"/>
                        <a:pt x="444" y="541"/>
                      </a:cubicBezTo>
                      <a:cubicBezTo>
                        <a:pt x="492" y="541"/>
                        <a:pt x="540" y="530"/>
                        <a:pt x="593" y="520"/>
                      </a:cubicBezTo>
                      <a:cubicBezTo>
                        <a:pt x="593" y="391"/>
                        <a:pt x="593" y="288"/>
                        <a:pt x="464" y="160"/>
                      </a:cubicBezTo>
                      <a:cubicBezTo>
                        <a:pt x="375" y="70"/>
                        <a:pt x="207" y="0"/>
                        <a:pt x="6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8" name="Google Shape;14718;p40"/>
                <p:cNvSpPr/>
                <p:nvPr/>
              </p:nvSpPr>
              <p:spPr>
                <a:xfrm>
                  <a:off x="2518413" y="1362320"/>
                  <a:ext cx="26641" cy="12787"/>
                </a:xfrm>
                <a:custGeom>
                  <a:rect b="b" l="l" r="r" t="t"/>
                  <a:pathLst>
                    <a:path extrusionOk="0" h="371" w="773">
                      <a:moveTo>
                        <a:pt x="495" y="0"/>
                      </a:moveTo>
                      <a:cubicBezTo>
                        <a:pt x="477" y="0"/>
                        <a:pt x="458" y="2"/>
                        <a:pt x="438" y="5"/>
                      </a:cubicBezTo>
                      <a:cubicBezTo>
                        <a:pt x="283" y="5"/>
                        <a:pt x="77" y="82"/>
                        <a:pt x="0" y="211"/>
                      </a:cubicBezTo>
                      <a:cubicBezTo>
                        <a:pt x="67" y="300"/>
                        <a:pt x="251" y="370"/>
                        <a:pt x="399" y="370"/>
                      </a:cubicBezTo>
                      <a:cubicBezTo>
                        <a:pt x="422" y="370"/>
                        <a:pt x="443" y="369"/>
                        <a:pt x="464" y="365"/>
                      </a:cubicBezTo>
                      <a:cubicBezTo>
                        <a:pt x="618" y="365"/>
                        <a:pt x="695" y="288"/>
                        <a:pt x="772" y="160"/>
                      </a:cubicBezTo>
                      <a:cubicBezTo>
                        <a:pt x="683" y="70"/>
                        <a:pt x="613" y="0"/>
                        <a:pt x="49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9" name="Google Shape;14719;p40"/>
                <p:cNvSpPr/>
                <p:nvPr/>
              </p:nvSpPr>
              <p:spPr>
                <a:xfrm>
                  <a:off x="2471403" y="1911033"/>
                  <a:ext cx="52352" cy="30329"/>
                </a:xfrm>
                <a:custGeom>
                  <a:rect b="b" l="l" r="r" t="t"/>
                  <a:pathLst>
                    <a:path extrusionOk="0" h="880" w="1519">
                      <a:moveTo>
                        <a:pt x="1010" y="1"/>
                      </a:moveTo>
                      <a:cubicBezTo>
                        <a:pt x="937" y="1"/>
                        <a:pt x="858" y="13"/>
                        <a:pt x="772" y="42"/>
                      </a:cubicBezTo>
                      <a:cubicBezTo>
                        <a:pt x="463" y="171"/>
                        <a:pt x="77" y="454"/>
                        <a:pt x="0" y="737"/>
                      </a:cubicBezTo>
                      <a:cubicBezTo>
                        <a:pt x="126" y="835"/>
                        <a:pt x="327" y="879"/>
                        <a:pt x="534" y="879"/>
                      </a:cubicBezTo>
                      <a:cubicBezTo>
                        <a:pt x="709" y="879"/>
                        <a:pt x="888" y="847"/>
                        <a:pt x="1030" y="788"/>
                      </a:cubicBezTo>
                      <a:cubicBezTo>
                        <a:pt x="1364" y="686"/>
                        <a:pt x="1441" y="480"/>
                        <a:pt x="1519" y="197"/>
                      </a:cubicBezTo>
                      <a:cubicBezTo>
                        <a:pt x="1352" y="85"/>
                        <a:pt x="1198" y="1"/>
                        <a:pt x="101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0" name="Google Shape;14720;p40"/>
                <p:cNvSpPr/>
                <p:nvPr/>
              </p:nvSpPr>
              <p:spPr>
                <a:xfrm>
                  <a:off x="2491807" y="1891009"/>
                  <a:ext cx="32845" cy="25056"/>
                </a:xfrm>
                <a:custGeom>
                  <a:rect b="b" l="l" r="r" t="t"/>
                  <a:pathLst>
                    <a:path extrusionOk="0" h="727" w="953">
                      <a:moveTo>
                        <a:pt x="184" y="1"/>
                      </a:moveTo>
                      <a:cubicBezTo>
                        <a:pt x="118" y="1"/>
                        <a:pt x="55" y="10"/>
                        <a:pt x="0" y="31"/>
                      </a:cubicBezTo>
                      <a:cubicBezTo>
                        <a:pt x="0" y="237"/>
                        <a:pt x="206" y="494"/>
                        <a:pt x="412" y="623"/>
                      </a:cubicBezTo>
                      <a:cubicBezTo>
                        <a:pt x="502" y="700"/>
                        <a:pt x="586" y="726"/>
                        <a:pt x="672" y="726"/>
                      </a:cubicBezTo>
                      <a:cubicBezTo>
                        <a:pt x="759" y="726"/>
                        <a:pt x="849" y="700"/>
                        <a:pt x="952" y="675"/>
                      </a:cubicBezTo>
                      <a:cubicBezTo>
                        <a:pt x="952" y="469"/>
                        <a:pt x="927" y="314"/>
                        <a:pt x="721" y="186"/>
                      </a:cubicBezTo>
                      <a:cubicBezTo>
                        <a:pt x="570" y="72"/>
                        <a:pt x="364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1" name="Google Shape;14721;p40"/>
                <p:cNvSpPr/>
                <p:nvPr/>
              </p:nvSpPr>
              <p:spPr>
                <a:xfrm>
                  <a:off x="2490014" y="1854717"/>
                  <a:ext cx="29295" cy="30570"/>
                </a:xfrm>
                <a:custGeom>
                  <a:rect b="b" l="l" r="r" t="t"/>
                  <a:pathLst>
                    <a:path extrusionOk="0" h="887" w="850">
                      <a:moveTo>
                        <a:pt x="93" y="1"/>
                      </a:moveTo>
                      <a:cubicBezTo>
                        <a:pt x="79" y="1"/>
                        <a:pt x="65" y="1"/>
                        <a:pt x="52" y="3"/>
                      </a:cubicBezTo>
                      <a:cubicBezTo>
                        <a:pt x="1" y="209"/>
                        <a:pt x="129" y="518"/>
                        <a:pt x="284" y="698"/>
                      </a:cubicBezTo>
                      <a:cubicBezTo>
                        <a:pt x="406" y="841"/>
                        <a:pt x="512" y="887"/>
                        <a:pt x="654" y="887"/>
                      </a:cubicBezTo>
                      <a:cubicBezTo>
                        <a:pt x="691" y="887"/>
                        <a:pt x="730" y="884"/>
                        <a:pt x="773" y="878"/>
                      </a:cubicBezTo>
                      <a:cubicBezTo>
                        <a:pt x="824" y="672"/>
                        <a:pt x="850" y="518"/>
                        <a:pt x="696" y="338"/>
                      </a:cubicBezTo>
                      <a:cubicBezTo>
                        <a:pt x="551" y="169"/>
                        <a:pt x="294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2" name="Google Shape;14722;p40"/>
                <p:cNvSpPr/>
                <p:nvPr/>
              </p:nvSpPr>
              <p:spPr>
                <a:xfrm>
                  <a:off x="3025804" y="2689970"/>
                  <a:ext cx="55041" cy="27503"/>
                </a:xfrm>
                <a:custGeom>
                  <a:rect b="b" l="l" r="r" t="t"/>
                  <a:pathLst>
                    <a:path extrusionOk="0" h="798" w="1597">
                      <a:moveTo>
                        <a:pt x="826" y="1"/>
                      </a:moveTo>
                      <a:cubicBezTo>
                        <a:pt x="521" y="1"/>
                        <a:pt x="172" y="104"/>
                        <a:pt x="1" y="297"/>
                      </a:cubicBezTo>
                      <a:cubicBezTo>
                        <a:pt x="155" y="554"/>
                        <a:pt x="567" y="760"/>
                        <a:pt x="902" y="786"/>
                      </a:cubicBezTo>
                      <a:cubicBezTo>
                        <a:pt x="951" y="794"/>
                        <a:pt x="997" y="797"/>
                        <a:pt x="1040" y="797"/>
                      </a:cubicBezTo>
                      <a:cubicBezTo>
                        <a:pt x="1289" y="797"/>
                        <a:pt x="1443" y="675"/>
                        <a:pt x="1597" y="477"/>
                      </a:cubicBezTo>
                      <a:cubicBezTo>
                        <a:pt x="1468" y="220"/>
                        <a:pt x="1339" y="40"/>
                        <a:pt x="1005" y="14"/>
                      </a:cubicBezTo>
                      <a:cubicBezTo>
                        <a:pt x="948" y="5"/>
                        <a:pt x="88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3" name="Google Shape;14723;p40"/>
                <p:cNvSpPr/>
                <p:nvPr/>
              </p:nvSpPr>
              <p:spPr>
                <a:xfrm>
                  <a:off x="3067507" y="2661157"/>
                  <a:ext cx="26641" cy="34637"/>
                </a:xfrm>
                <a:custGeom>
                  <a:rect b="b" l="l" r="r" t="t"/>
                  <a:pathLst>
                    <a:path extrusionOk="0" h="1005" w="773">
                      <a:moveTo>
                        <a:pt x="103" y="0"/>
                      </a:moveTo>
                      <a:lnTo>
                        <a:pt x="103" y="0"/>
                      </a:lnTo>
                      <a:cubicBezTo>
                        <a:pt x="0" y="181"/>
                        <a:pt x="52" y="515"/>
                        <a:pt x="181" y="721"/>
                      </a:cubicBezTo>
                      <a:cubicBezTo>
                        <a:pt x="284" y="953"/>
                        <a:pt x="438" y="978"/>
                        <a:pt x="644" y="1004"/>
                      </a:cubicBezTo>
                      <a:cubicBezTo>
                        <a:pt x="721" y="824"/>
                        <a:pt x="773" y="670"/>
                        <a:pt x="670" y="464"/>
                      </a:cubicBezTo>
                      <a:cubicBezTo>
                        <a:pt x="541" y="258"/>
                        <a:pt x="309" y="26"/>
                        <a:pt x="1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4" name="Google Shape;14724;p40"/>
                <p:cNvSpPr/>
                <p:nvPr/>
              </p:nvSpPr>
              <p:spPr>
                <a:xfrm>
                  <a:off x="3037350" y="2723952"/>
                  <a:ext cx="37291" cy="21265"/>
                </a:xfrm>
                <a:custGeom>
                  <a:rect b="b" l="l" r="r" t="t"/>
                  <a:pathLst>
                    <a:path extrusionOk="0" h="617" w="1082">
                      <a:moveTo>
                        <a:pt x="737" y="1"/>
                      </a:moveTo>
                      <a:cubicBezTo>
                        <a:pt x="686" y="1"/>
                        <a:pt x="630" y="10"/>
                        <a:pt x="567" y="32"/>
                      </a:cubicBezTo>
                      <a:cubicBezTo>
                        <a:pt x="335" y="109"/>
                        <a:pt x="78" y="315"/>
                        <a:pt x="0" y="521"/>
                      </a:cubicBezTo>
                      <a:cubicBezTo>
                        <a:pt x="109" y="583"/>
                        <a:pt x="275" y="617"/>
                        <a:pt x="440" y="617"/>
                      </a:cubicBezTo>
                      <a:cubicBezTo>
                        <a:pt x="548" y="617"/>
                        <a:pt x="655" y="603"/>
                        <a:pt x="747" y="572"/>
                      </a:cubicBezTo>
                      <a:cubicBezTo>
                        <a:pt x="953" y="495"/>
                        <a:pt x="1030" y="340"/>
                        <a:pt x="1081" y="160"/>
                      </a:cubicBezTo>
                      <a:cubicBezTo>
                        <a:pt x="969" y="67"/>
                        <a:pt x="871" y="1"/>
                        <a:pt x="73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5" name="Google Shape;14725;p40"/>
                <p:cNvSpPr/>
                <p:nvPr/>
              </p:nvSpPr>
              <p:spPr>
                <a:xfrm>
                  <a:off x="3040004" y="2765034"/>
                  <a:ext cx="31984" cy="24953"/>
                </a:xfrm>
                <a:custGeom>
                  <a:rect b="b" l="l" r="r" t="t"/>
                  <a:pathLst>
                    <a:path extrusionOk="0" h="724" w="928">
                      <a:moveTo>
                        <a:pt x="652" y="1"/>
                      </a:moveTo>
                      <a:cubicBezTo>
                        <a:pt x="570" y="1"/>
                        <a:pt x="484" y="28"/>
                        <a:pt x="387" y="101"/>
                      </a:cubicBezTo>
                      <a:cubicBezTo>
                        <a:pt x="206" y="229"/>
                        <a:pt x="1" y="487"/>
                        <a:pt x="1" y="693"/>
                      </a:cubicBezTo>
                      <a:cubicBezTo>
                        <a:pt x="50" y="714"/>
                        <a:pt x="111" y="724"/>
                        <a:pt x="179" y="724"/>
                      </a:cubicBezTo>
                      <a:cubicBezTo>
                        <a:pt x="355" y="724"/>
                        <a:pt x="572" y="657"/>
                        <a:pt x="721" y="564"/>
                      </a:cubicBezTo>
                      <a:cubicBezTo>
                        <a:pt x="901" y="410"/>
                        <a:pt x="927" y="281"/>
                        <a:pt x="927" y="75"/>
                      </a:cubicBezTo>
                      <a:cubicBezTo>
                        <a:pt x="832" y="34"/>
                        <a:pt x="744" y="1"/>
                        <a:pt x="65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6" name="Google Shape;14726;p40"/>
                <p:cNvSpPr/>
                <p:nvPr/>
              </p:nvSpPr>
              <p:spPr>
                <a:xfrm>
                  <a:off x="3064853" y="2624693"/>
                  <a:ext cx="30191" cy="30295"/>
                </a:xfrm>
                <a:custGeom>
                  <a:rect b="b" l="l" r="r" t="t"/>
                  <a:pathLst>
                    <a:path extrusionOk="0" h="879" w="876">
                      <a:moveTo>
                        <a:pt x="93" y="1"/>
                      </a:moveTo>
                      <a:cubicBezTo>
                        <a:pt x="79" y="1"/>
                        <a:pt x="65" y="1"/>
                        <a:pt x="52" y="3"/>
                      </a:cubicBezTo>
                      <a:cubicBezTo>
                        <a:pt x="0" y="209"/>
                        <a:pt x="129" y="518"/>
                        <a:pt x="283" y="698"/>
                      </a:cubicBezTo>
                      <a:cubicBezTo>
                        <a:pt x="438" y="878"/>
                        <a:pt x="592" y="878"/>
                        <a:pt x="798" y="878"/>
                      </a:cubicBezTo>
                      <a:cubicBezTo>
                        <a:pt x="850" y="672"/>
                        <a:pt x="875" y="518"/>
                        <a:pt x="721" y="338"/>
                      </a:cubicBezTo>
                      <a:cubicBezTo>
                        <a:pt x="576" y="169"/>
                        <a:pt x="297" y="1"/>
                        <a:pt x="9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7" name="Google Shape;14727;p40"/>
                <p:cNvSpPr/>
                <p:nvPr/>
              </p:nvSpPr>
              <p:spPr>
                <a:xfrm>
                  <a:off x="2630183" y="3052780"/>
                  <a:ext cx="49699" cy="41427"/>
                </a:xfrm>
                <a:custGeom>
                  <a:rect b="b" l="l" r="r" t="t"/>
                  <a:pathLst>
                    <a:path extrusionOk="0" h="1202" w="1442">
                      <a:moveTo>
                        <a:pt x="1026" y="0"/>
                      </a:moveTo>
                      <a:cubicBezTo>
                        <a:pt x="879" y="0"/>
                        <a:pt x="734" y="42"/>
                        <a:pt x="567" y="168"/>
                      </a:cubicBezTo>
                      <a:cubicBezTo>
                        <a:pt x="283" y="400"/>
                        <a:pt x="0" y="837"/>
                        <a:pt x="0" y="1172"/>
                      </a:cubicBezTo>
                      <a:cubicBezTo>
                        <a:pt x="61" y="1192"/>
                        <a:pt x="131" y="1202"/>
                        <a:pt x="204" y="1202"/>
                      </a:cubicBezTo>
                      <a:cubicBezTo>
                        <a:pt x="504" y="1202"/>
                        <a:pt x="880" y="1049"/>
                        <a:pt x="1107" y="863"/>
                      </a:cubicBezTo>
                      <a:cubicBezTo>
                        <a:pt x="1416" y="632"/>
                        <a:pt x="1442" y="400"/>
                        <a:pt x="1416" y="65"/>
                      </a:cubicBezTo>
                      <a:cubicBezTo>
                        <a:pt x="1275" y="30"/>
                        <a:pt x="1150" y="0"/>
                        <a:pt x="102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8" name="Google Shape;14728;p40"/>
                <p:cNvSpPr/>
                <p:nvPr/>
              </p:nvSpPr>
              <p:spPr>
                <a:xfrm>
                  <a:off x="2590273" y="3052228"/>
                  <a:ext cx="39945" cy="24953"/>
                </a:xfrm>
                <a:custGeom>
                  <a:rect b="b" l="l" r="r" t="t"/>
                  <a:pathLst>
                    <a:path extrusionOk="0" h="724" w="1159">
                      <a:moveTo>
                        <a:pt x="814" y="1"/>
                      </a:moveTo>
                      <a:cubicBezTo>
                        <a:pt x="741" y="1"/>
                        <a:pt x="661" y="18"/>
                        <a:pt x="566" y="56"/>
                      </a:cubicBezTo>
                      <a:cubicBezTo>
                        <a:pt x="335" y="159"/>
                        <a:pt x="52" y="416"/>
                        <a:pt x="0" y="648"/>
                      </a:cubicBezTo>
                      <a:cubicBezTo>
                        <a:pt x="87" y="702"/>
                        <a:pt x="205" y="724"/>
                        <a:pt x="330" y="724"/>
                      </a:cubicBezTo>
                      <a:cubicBezTo>
                        <a:pt x="503" y="724"/>
                        <a:pt x="689" y="682"/>
                        <a:pt x="824" y="622"/>
                      </a:cubicBezTo>
                      <a:cubicBezTo>
                        <a:pt x="1081" y="519"/>
                        <a:pt x="1133" y="364"/>
                        <a:pt x="1158" y="133"/>
                      </a:cubicBezTo>
                      <a:cubicBezTo>
                        <a:pt x="1044" y="51"/>
                        <a:pt x="941" y="1"/>
                        <a:pt x="8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9" name="Google Shape;14729;p40"/>
                <p:cNvSpPr/>
                <p:nvPr/>
              </p:nvSpPr>
              <p:spPr>
                <a:xfrm>
                  <a:off x="2684293" y="3058570"/>
                  <a:ext cx="29295" cy="39049"/>
                </a:xfrm>
                <a:custGeom>
                  <a:rect b="b" l="l" r="r" t="t"/>
                  <a:pathLst>
                    <a:path extrusionOk="0" h="1133" w="850">
                      <a:moveTo>
                        <a:pt x="695" y="0"/>
                      </a:moveTo>
                      <a:cubicBezTo>
                        <a:pt x="464" y="26"/>
                        <a:pt x="283" y="78"/>
                        <a:pt x="181" y="309"/>
                      </a:cubicBezTo>
                      <a:cubicBezTo>
                        <a:pt x="52" y="541"/>
                        <a:pt x="0" y="927"/>
                        <a:pt x="103" y="1133"/>
                      </a:cubicBezTo>
                      <a:cubicBezTo>
                        <a:pt x="335" y="1081"/>
                        <a:pt x="618" y="824"/>
                        <a:pt x="721" y="592"/>
                      </a:cubicBezTo>
                      <a:cubicBezTo>
                        <a:pt x="850" y="361"/>
                        <a:pt x="798" y="206"/>
                        <a:pt x="69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0" name="Google Shape;14730;p40"/>
                <p:cNvSpPr/>
                <p:nvPr/>
              </p:nvSpPr>
              <p:spPr>
                <a:xfrm>
                  <a:off x="2541470" y="1715859"/>
                  <a:ext cx="125108" cy="109151"/>
                </a:xfrm>
                <a:custGeom>
                  <a:rect b="b" l="l" r="r" t="t"/>
                  <a:pathLst>
                    <a:path extrusionOk="0" h="3167" w="3630">
                      <a:moveTo>
                        <a:pt x="1800" y="1"/>
                      </a:moveTo>
                      <a:cubicBezTo>
                        <a:pt x="1290" y="1"/>
                        <a:pt x="794" y="246"/>
                        <a:pt x="489" y="712"/>
                      </a:cubicBezTo>
                      <a:cubicBezTo>
                        <a:pt x="0" y="1432"/>
                        <a:pt x="206" y="2411"/>
                        <a:pt x="927" y="2900"/>
                      </a:cubicBezTo>
                      <a:cubicBezTo>
                        <a:pt x="1203" y="3080"/>
                        <a:pt x="1510" y="3166"/>
                        <a:pt x="1813" y="3166"/>
                      </a:cubicBezTo>
                      <a:cubicBezTo>
                        <a:pt x="2330" y="3166"/>
                        <a:pt x="2832" y="2916"/>
                        <a:pt x="3141" y="2462"/>
                      </a:cubicBezTo>
                      <a:cubicBezTo>
                        <a:pt x="3630" y="1741"/>
                        <a:pt x="3424" y="738"/>
                        <a:pt x="2703" y="274"/>
                      </a:cubicBezTo>
                      <a:cubicBezTo>
                        <a:pt x="2422" y="90"/>
                        <a:pt x="2108" y="1"/>
                        <a:pt x="1800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1" name="Google Shape;14731;p40"/>
                <p:cNvSpPr/>
                <p:nvPr/>
              </p:nvSpPr>
              <p:spPr>
                <a:xfrm>
                  <a:off x="2835972" y="1546120"/>
                  <a:ext cx="85197" cy="84301"/>
                </a:xfrm>
                <a:custGeom>
                  <a:rect b="b" l="l" r="r" t="t"/>
                  <a:pathLst>
                    <a:path extrusionOk="0" h="2446" w="2472">
                      <a:moveTo>
                        <a:pt x="1236" y="0"/>
                      </a:moveTo>
                      <a:cubicBezTo>
                        <a:pt x="567" y="0"/>
                        <a:pt x="1" y="541"/>
                        <a:pt x="1" y="1235"/>
                      </a:cubicBezTo>
                      <a:cubicBezTo>
                        <a:pt x="1" y="1905"/>
                        <a:pt x="567" y="2445"/>
                        <a:pt x="1236" y="2445"/>
                      </a:cubicBezTo>
                      <a:cubicBezTo>
                        <a:pt x="1905" y="2445"/>
                        <a:pt x="2472" y="1905"/>
                        <a:pt x="2472" y="1235"/>
                      </a:cubicBezTo>
                      <a:cubicBezTo>
                        <a:pt x="2472" y="541"/>
                        <a:pt x="1905" y="0"/>
                        <a:pt x="123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2" name="Google Shape;14732;p40"/>
                <p:cNvSpPr/>
                <p:nvPr/>
              </p:nvSpPr>
              <p:spPr>
                <a:xfrm>
                  <a:off x="3164181" y="2275290"/>
                  <a:ext cx="45287" cy="58556"/>
                </a:xfrm>
                <a:custGeom>
                  <a:rect b="b" l="l" r="r" t="t"/>
                  <a:pathLst>
                    <a:path extrusionOk="0" h="1699" w="1314">
                      <a:moveTo>
                        <a:pt x="1159" y="0"/>
                      </a:moveTo>
                      <a:lnTo>
                        <a:pt x="1159" y="0"/>
                      </a:lnTo>
                      <a:cubicBezTo>
                        <a:pt x="825" y="26"/>
                        <a:pt x="387" y="412"/>
                        <a:pt x="207" y="772"/>
                      </a:cubicBezTo>
                      <a:cubicBezTo>
                        <a:pt x="1" y="1133"/>
                        <a:pt x="78" y="1390"/>
                        <a:pt x="233" y="1699"/>
                      </a:cubicBezTo>
                      <a:cubicBezTo>
                        <a:pt x="593" y="1647"/>
                        <a:pt x="850" y="1596"/>
                        <a:pt x="1030" y="1236"/>
                      </a:cubicBezTo>
                      <a:cubicBezTo>
                        <a:pt x="1236" y="875"/>
                        <a:pt x="1314" y="309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3" name="Google Shape;14733;p40"/>
                <p:cNvSpPr/>
                <p:nvPr/>
              </p:nvSpPr>
              <p:spPr>
                <a:xfrm>
                  <a:off x="3174830" y="2323610"/>
                  <a:ext cx="47045" cy="23677"/>
                </a:xfrm>
                <a:custGeom>
                  <a:rect b="b" l="l" r="r" t="t"/>
                  <a:pathLst>
                    <a:path extrusionOk="0" h="687" w="1365">
                      <a:moveTo>
                        <a:pt x="673" y="1"/>
                      </a:moveTo>
                      <a:cubicBezTo>
                        <a:pt x="618" y="1"/>
                        <a:pt x="565" y="5"/>
                        <a:pt x="516" y="14"/>
                      </a:cubicBezTo>
                      <a:cubicBezTo>
                        <a:pt x="232" y="40"/>
                        <a:pt x="129" y="194"/>
                        <a:pt x="1" y="400"/>
                      </a:cubicBezTo>
                      <a:cubicBezTo>
                        <a:pt x="166" y="565"/>
                        <a:pt x="287" y="686"/>
                        <a:pt x="523" y="686"/>
                      </a:cubicBezTo>
                      <a:cubicBezTo>
                        <a:pt x="545" y="686"/>
                        <a:pt x="569" y="685"/>
                        <a:pt x="593" y="683"/>
                      </a:cubicBezTo>
                      <a:cubicBezTo>
                        <a:pt x="876" y="631"/>
                        <a:pt x="1236" y="451"/>
                        <a:pt x="1365" y="245"/>
                      </a:cubicBezTo>
                      <a:cubicBezTo>
                        <a:pt x="1237" y="97"/>
                        <a:pt x="934" y="1"/>
                        <a:pt x="67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4" name="Google Shape;14734;p40"/>
                <p:cNvSpPr/>
                <p:nvPr/>
              </p:nvSpPr>
              <p:spPr>
                <a:xfrm>
                  <a:off x="3189030" y="2379822"/>
                  <a:ext cx="46183" cy="23781"/>
                </a:xfrm>
                <a:custGeom>
                  <a:rect b="b" l="l" r="r" t="t"/>
                  <a:pathLst>
                    <a:path extrusionOk="0" h="690" w="1340">
                      <a:moveTo>
                        <a:pt x="511" y="0"/>
                      </a:moveTo>
                      <a:cubicBezTo>
                        <a:pt x="283" y="0"/>
                        <a:pt x="162" y="100"/>
                        <a:pt x="1" y="262"/>
                      </a:cubicBezTo>
                      <a:cubicBezTo>
                        <a:pt x="104" y="493"/>
                        <a:pt x="207" y="648"/>
                        <a:pt x="490" y="673"/>
                      </a:cubicBezTo>
                      <a:cubicBezTo>
                        <a:pt x="547" y="684"/>
                        <a:pt x="611" y="689"/>
                        <a:pt x="676" y="689"/>
                      </a:cubicBezTo>
                      <a:cubicBezTo>
                        <a:pt x="930" y="689"/>
                        <a:pt x="1216" y="611"/>
                        <a:pt x="1339" y="468"/>
                      </a:cubicBezTo>
                      <a:cubicBezTo>
                        <a:pt x="1236" y="236"/>
                        <a:pt x="876" y="56"/>
                        <a:pt x="593" y="4"/>
                      </a:cubicBezTo>
                      <a:cubicBezTo>
                        <a:pt x="564" y="2"/>
                        <a:pt x="536" y="0"/>
                        <a:pt x="51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5" name="Google Shape;14735;p40"/>
                <p:cNvSpPr/>
                <p:nvPr/>
              </p:nvSpPr>
              <p:spPr>
                <a:xfrm>
                  <a:off x="3139366" y="2140292"/>
                  <a:ext cx="23988" cy="22575"/>
                </a:xfrm>
                <a:custGeom>
                  <a:rect b="b" l="l" r="r" t="t"/>
                  <a:pathLst>
                    <a:path extrusionOk="0" h="655" w="696">
                      <a:moveTo>
                        <a:pt x="637" y="1"/>
                      </a:moveTo>
                      <a:cubicBezTo>
                        <a:pt x="468" y="1"/>
                        <a:pt x="267" y="96"/>
                        <a:pt x="129" y="211"/>
                      </a:cubicBezTo>
                      <a:cubicBezTo>
                        <a:pt x="0" y="339"/>
                        <a:pt x="0" y="468"/>
                        <a:pt x="26" y="623"/>
                      </a:cubicBezTo>
                      <a:cubicBezTo>
                        <a:pt x="86" y="643"/>
                        <a:pt x="142" y="655"/>
                        <a:pt x="195" y="655"/>
                      </a:cubicBezTo>
                      <a:cubicBezTo>
                        <a:pt x="280" y="655"/>
                        <a:pt x="359" y="624"/>
                        <a:pt x="438" y="545"/>
                      </a:cubicBezTo>
                      <a:cubicBezTo>
                        <a:pt x="592" y="417"/>
                        <a:pt x="695" y="159"/>
                        <a:pt x="695" y="5"/>
                      </a:cubicBezTo>
                      <a:cubicBezTo>
                        <a:pt x="676" y="2"/>
                        <a:pt x="657" y="1"/>
                        <a:pt x="63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6" name="Google Shape;14736;p40"/>
                <p:cNvSpPr/>
                <p:nvPr/>
              </p:nvSpPr>
              <p:spPr>
                <a:xfrm>
                  <a:off x="3218290" y="2275152"/>
                  <a:ext cx="23988" cy="23677"/>
                </a:xfrm>
                <a:custGeom>
                  <a:rect b="b" l="l" r="r" t="t"/>
                  <a:pathLst>
                    <a:path extrusionOk="0" h="687" w="696">
                      <a:moveTo>
                        <a:pt x="628" y="1"/>
                      </a:moveTo>
                      <a:cubicBezTo>
                        <a:pt x="472" y="1"/>
                        <a:pt x="247" y="120"/>
                        <a:pt x="130" y="262"/>
                      </a:cubicBezTo>
                      <a:cubicBezTo>
                        <a:pt x="1" y="390"/>
                        <a:pt x="27" y="519"/>
                        <a:pt x="52" y="673"/>
                      </a:cubicBezTo>
                      <a:cubicBezTo>
                        <a:pt x="108" y="681"/>
                        <a:pt x="156" y="687"/>
                        <a:pt x="200" y="687"/>
                      </a:cubicBezTo>
                      <a:cubicBezTo>
                        <a:pt x="299" y="687"/>
                        <a:pt x="375" y="659"/>
                        <a:pt x="464" y="570"/>
                      </a:cubicBezTo>
                      <a:cubicBezTo>
                        <a:pt x="593" y="416"/>
                        <a:pt x="696" y="159"/>
                        <a:pt x="670" y="4"/>
                      </a:cubicBezTo>
                      <a:cubicBezTo>
                        <a:pt x="657" y="2"/>
                        <a:pt x="643" y="1"/>
                        <a:pt x="62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7" name="Google Shape;14737;p40"/>
                <p:cNvSpPr/>
                <p:nvPr/>
              </p:nvSpPr>
              <p:spPr>
                <a:xfrm>
                  <a:off x="3236936" y="2858985"/>
                  <a:ext cx="53248" cy="25849"/>
                </a:xfrm>
                <a:custGeom>
                  <a:rect b="b" l="l" r="r" t="t"/>
                  <a:pathLst>
                    <a:path extrusionOk="0" h="750" w="1545">
                      <a:moveTo>
                        <a:pt x="644" y="0"/>
                      </a:moveTo>
                      <a:cubicBezTo>
                        <a:pt x="309" y="0"/>
                        <a:pt x="181" y="155"/>
                        <a:pt x="1" y="360"/>
                      </a:cubicBezTo>
                      <a:cubicBezTo>
                        <a:pt x="155" y="592"/>
                        <a:pt x="309" y="747"/>
                        <a:pt x="618" y="747"/>
                      </a:cubicBezTo>
                      <a:cubicBezTo>
                        <a:pt x="643" y="748"/>
                        <a:pt x="667" y="749"/>
                        <a:pt x="693" y="749"/>
                      </a:cubicBezTo>
                      <a:cubicBezTo>
                        <a:pt x="1012" y="749"/>
                        <a:pt x="1378" y="601"/>
                        <a:pt x="1545" y="386"/>
                      </a:cubicBezTo>
                      <a:cubicBezTo>
                        <a:pt x="1390" y="180"/>
                        <a:pt x="953" y="0"/>
                        <a:pt x="6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8" name="Google Shape;14738;p40"/>
                <p:cNvSpPr/>
                <p:nvPr/>
              </p:nvSpPr>
              <p:spPr>
                <a:xfrm>
                  <a:off x="3227182" y="2882938"/>
                  <a:ext cx="26641" cy="30191"/>
                </a:xfrm>
                <a:custGeom>
                  <a:rect b="b" l="l" r="r" t="t"/>
                  <a:pathLst>
                    <a:path extrusionOk="0" h="876" w="773">
                      <a:moveTo>
                        <a:pt x="103" y="0"/>
                      </a:moveTo>
                      <a:cubicBezTo>
                        <a:pt x="26" y="180"/>
                        <a:pt x="0" y="309"/>
                        <a:pt x="129" y="515"/>
                      </a:cubicBezTo>
                      <a:cubicBezTo>
                        <a:pt x="258" y="695"/>
                        <a:pt x="515" y="875"/>
                        <a:pt x="721" y="875"/>
                      </a:cubicBezTo>
                      <a:cubicBezTo>
                        <a:pt x="773" y="695"/>
                        <a:pt x="695" y="386"/>
                        <a:pt x="567" y="206"/>
                      </a:cubicBezTo>
                      <a:cubicBezTo>
                        <a:pt x="438" y="26"/>
                        <a:pt x="284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9" name="Google Shape;14739;p40"/>
                <p:cNvSpPr/>
                <p:nvPr/>
              </p:nvSpPr>
              <p:spPr>
                <a:xfrm>
                  <a:off x="3241382" y="2832516"/>
                  <a:ext cx="33741" cy="21093"/>
                </a:xfrm>
                <a:custGeom>
                  <a:rect b="b" l="l" r="r" t="t"/>
                  <a:pathLst>
                    <a:path extrusionOk="0" h="612" w="979">
                      <a:moveTo>
                        <a:pt x="701" y="1"/>
                      </a:moveTo>
                      <a:cubicBezTo>
                        <a:pt x="557" y="1"/>
                        <a:pt x="403" y="28"/>
                        <a:pt x="283" y="73"/>
                      </a:cubicBezTo>
                      <a:cubicBezTo>
                        <a:pt x="77" y="176"/>
                        <a:pt x="26" y="305"/>
                        <a:pt x="0" y="511"/>
                      </a:cubicBezTo>
                      <a:cubicBezTo>
                        <a:pt x="101" y="561"/>
                        <a:pt x="191" y="612"/>
                        <a:pt x="299" y="612"/>
                      </a:cubicBezTo>
                      <a:cubicBezTo>
                        <a:pt x="356" y="612"/>
                        <a:pt x="418" y="598"/>
                        <a:pt x="489" y="562"/>
                      </a:cubicBezTo>
                      <a:cubicBezTo>
                        <a:pt x="695" y="459"/>
                        <a:pt x="927" y="253"/>
                        <a:pt x="978" y="47"/>
                      </a:cubicBezTo>
                      <a:cubicBezTo>
                        <a:pt x="903" y="15"/>
                        <a:pt x="805" y="1"/>
                        <a:pt x="70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0" name="Google Shape;14740;p40"/>
                <p:cNvSpPr/>
                <p:nvPr/>
              </p:nvSpPr>
              <p:spPr>
                <a:xfrm>
                  <a:off x="3071953" y="1744396"/>
                  <a:ext cx="29295" cy="25780"/>
                </a:xfrm>
                <a:custGeom>
                  <a:rect b="b" l="l" r="r" t="t"/>
                  <a:pathLst>
                    <a:path extrusionOk="0" h="748" w="850">
                      <a:moveTo>
                        <a:pt x="749" y="1"/>
                      </a:moveTo>
                      <a:cubicBezTo>
                        <a:pt x="558" y="1"/>
                        <a:pt x="333" y="110"/>
                        <a:pt x="180" y="218"/>
                      </a:cubicBezTo>
                      <a:cubicBezTo>
                        <a:pt x="0" y="373"/>
                        <a:pt x="0" y="527"/>
                        <a:pt x="0" y="707"/>
                      </a:cubicBezTo>
                      <a:cubicBezTo>
                        <a:pt x="90" y="730"/>
                        <a:pt x="164" y="747"/>
                        <a:pt x="235" y="747"/>
                      </a:cubicBezTo>
                      <a:cubicBezTo>
                        <a:pt x="328" y="747"/>
                        <a:pt x="413" y="718"/>
                        <a:pt x="515" y="630"/>
                      </a:cubicBezTo>
                      <a:cubicBezTo>
                        <a:pt x="695" y="502"/>
                        <a:pt x="849" y="218"/>
                        <a:pt x="849" y="12"/>
                      </a:cubicBezTo>
                      <a:cubicBezTo>
                        <a:pt x="818" y="5"/>
                        <a:pt x="784" y="1"/>
                        <a:pt x="74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1" name="Google Shape;14741;p40"/>
                <p:cNvSpPr/>
                <p:nvPr/>
              </p:nvSpPr>
              <p:spPr>
                <a:xfrm>
                  <a:off x="3230732" y="2920883"/>
                  <a:ext cx="29295" cy="26952"/>
                </a:xfrm>
                <a:custGeom>
                  <a:rect b="b" l="l" r="r" t="t"/>
                  <a:pathLst>
                    <a:path extrusionOk="0" h="782" w="850">
                      <a:moveTo>
                        <a:pt x="227" y="1"/>
                      </a:moveTo>
                      <a:cubicBezTo>
                        <a:pt x="166" y="1"/>
                        <a:pt x="101" y="13"/>
                        <a:pt x="26" y="32"/>
                      </a:cubicBezTo>
                      <a:cubicBezTo>
                        <a:pt x="0" y="212"/>
                        <a:pt x="0" y="366"/>
                        <a:pt x="155" y="521"/>
                      </a:cubicBezTo>
                      <a:cubicBezTo>
                        <a:pt x="319" y="662"/>
                        <a:pt x="570" y="781"/>
                        <a:pt x="749" y="781"/>
                      </a:cubicBezTo>
                      <a:cubicBezTo>
                        <a:pt x="766" y="781"/>
                        <a:pt x="783" y="780"/>
                        <a:pt x="798" y="778"/>
                      </a:cubicBezTo>
                      <a:cubicBezTo>
                        <a:pt x="850" y="572"/>
                        <a:pt x="695" y="289"/>
                        <a:pt x="541" y="135"/>
                      </a:cubicBezTo>
                      <a:cubicBezTo>
                        <a:pt x="427" y="37"/>
                        <a:pt x="333" y="1"/>
                        <a:pt x="22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2" name="Google Shape;14742;p40"/>
                <p:cNvSpPr/>
                <p:nvPr/>
              </p:nvSpPr>
              <p:spPr>
                <a:xfrm>
                  <a:off x="2568973" y="1957698"/>
                  <a:ext cx="52352" cy="25780"/>
                </a:xfrm>
                <a:custGeom>
                  <a:rect b="b" l="l" r="r" t="t"/>
                  <a:pathLst>
                    <a:path extrusionOk="0" h="748" w="1519">
                      <a:moveTo>
                        <a:pt x="618" y="1"/>
                      </a:moveTo>
                      <a:cubicBezTo>
                        <a:pt x="283" y="1"/>
                        <a:pt x="155" y="129"/>
                        <a:pt x="0" y="361"/>
                      </a:cubicBezTo>
                      <a:cubicBezTo>
                        <a:pt x="155" y="593"/>
                        <a:pt x="283" y="747"/>
                        <a:pt x="592" y="747"/>
                      </a:cubicBezTo>
                      <a:cubicBezTo>
                        <a:pt x="927" y="747"/>
                        <a:pt x="1339" y="618"/>
                        <a:pt x="1519" y="387"/>
                      </a:cubicBezTo>
                      <a:cubicBezTo>
                        <a:pt x="1364" y="155"/>
                        <a:pt x="927" y="1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3" name="Google Shape;14743;p40"/>
                <p:cNvSpPr/>
                <p:nvPr/>
              </p:nvSpPr>
              <p:spPr>
                <a:xfrm>
                  <a:off x="2558324" y="1981651"/>
                  <a:ext cx="26641" cy="30191"/>
                </a:xfrm>
                <a:custGeom>
                  <a:rect b="b" l="l" r="r" t="t"/>
                  <a:pathLst>
                    <a:path extrusionOk="0" h="876" w="773">
                      <a:moveTo>
                        <a:pt x="103" y="1"/>
                      </a:moveTo>
                      <a:cubicBezTo>
                        <a:pt x="26" y="181"/>
                        <a:pt x="0" y="310"/>
                        <a:pt x="129" y="490"/>
                      </a:cubicBezTo>
                      <a:cubicBezTo>
                        <a:pt x="258" y="696"/>
                        <a:pt x="515" y="876"/>
                        <a:pt x="721" y="876"/>
                      </a:cubicBezTo>
                      <a:cubicBezTo>
                        <a:pt x="773" y="696"/>
                        <a:pt x="695" y="387"/>
                        <a:pt x="567" y="207"/>
                      </a:cubicBezTo>
                      <a:cubicBezTo>
                        <a:pt x="438" y="1"/>
                        <a:pt x="284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4" name="Google Shape;14744;p40"/>
                <p:cNvSpPr/>
                <p:nvPr/>
              </p:nvSpPr>
              <p:spPr>
                <a:xfrm>
                  <a:off x="2572523" y="1930609"/>
                  <a:ext cx="33741" cy="21299"/>
                </a:xfrm>
                <a:custGeom>
                  <a:rect b="b" l="l" r="r" t="t"/>
                  <a:pathLst>
                    <a:path extrusionOk="0" h="618" w="979">
                      <a:moveTo>
                        <a:pt x="687" y="1"/>
                      </a:moveTo>
                      <a:cubicBezTo>
                        <a:pt x="547" y="1"/>
                        <a:pt x="399" y="34"/>
                        <a:pt x="283" y="92"/>
                      </a:cubicBezTo>
                      <a:cubicBezTo>
                        <a:pt x="78" y="195"/>
                        <a:pt x="26" y="323"/>
                        <a:pt x="0" y="504"/>
                      </a:cubicBezTo>
                      <a:cubicBezTo>
                        <a:pt x="103" y="572"/>
                        <a:pt x="195" y="618"/>
                        <a:pt x="305" y="618"/>
                      </a:cubicBezTo>
                      <a:cubicBezTo>
                        <a:pt x="361" y="618"/>
                        <a:pt x="421" y="607"/>
                        <a:pt x="489" y="581"/>
                      </a:cubicBezTo>
                      <a:cubicBezTo>
                        <a:pt x="721" y="478"/>
                        <a:pt x="927" y="246"/>
                        <a:pt x="978" y="66"/>
                      </a:cubicBezTo>
                      <a:cubicBezTo>
                        <a:pt x="899" y="21"/>
                        <a:pt x="796" y="1"/>
                        <a:pt x="68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5" name="Google Shape;14745;p40"/>
                <p:cNvSpPr/>
                <p:nvPr/>
              </p:nvSpPr>
              <p:spPr>
                <a:xfrm>
                  <a:off x="2570731" y="1888045"/>
                  <a:ext cx="29330" cy="25022"/>
                </a:xfrm>
                <a:custGeom>
                  <a:rect b="b" l="l" r="r" t="t"/>
                  <a:pathLst>
                    <a:path extrusionOk="0" h="726" w="851">
                      <a:moveTo>
                        <a:pt x="718" y="1"/>
                      </a:moveTo>
                      <a:cubicBezTo>
                        <a:pt x="540" y="1"/>
                        <a:pt x="308" y="93"/>
                        <a:pt x="181" y="220"/>
                      </a:cubicBezTo>
                      <a:cubicBezTo>
                        <a:pt x="1" y="349"/>
                        <a:pt x="1" y="503"/>
                        <a:pt x="1" y="683"/>
                      </a:cubicBezTo>
                      <a:cubicBezTo>
                        <a:pt x="84" y="707"/>
                        <a:pt x="162" y="726"/>
                        <a:pt x="240" y="726"/>
                      </a:cubicBezTo>
                      <a:cubicBezTo>
                        <a:pt x="330" y="726"/>
                        <a:pt x="419" y="701"/>
                        <a:pt x="516" y="632"/>
                      </a:cubicBezTo>
                      <a:cubicBezTo>
                        <a:pt x="696" y="477"/>
                        <a:pt x="850" y="194"/>
                        <a:pt x="824" y="14"/>
                      </a:cubicBezTo>
                      <a:cubicBezTo>
                        <a:pt x="793" y="5"/>
                        <a:pt x="757" y="1"/>
                        <a:pt x="71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6" name="Google Shape;14746;p40"/>
                <p:cNvSpPr/>
                <p:nvPr/>
              </p:nvSpPr>
              <p:spPr>
                <a:xfrm>
                  <a:off x="2561874" y="2019355"/>
                  <a:ext cx="29295" cy="26607"/>
                </a:xfrm>
                <a:custGeom>
                  <a:rect b="b" l="l" r="r" t="t"/>
                  <a:pathLst>
                    <a:path extrusionOk="0" h="772" w="850">
                      <a:moveTo>
                        <a:pt x="189" y="1"/>
                      </a:moveTo>
                      <a:cubicBezTo>
                        <a:pt x="139" y="1"/>
                        <a:pt x="86" y="6"/>
                        <a:pt x="26" y="13"/>
                      </a:cubicBezTo>
                      <a:cubicBezTo>
                        <a:pt x="0" y="219"/>
                        <a:pt x="0" y="348"/>
                        <a:pt x="155" y="528"/>
                      </a:cubicBezTo>
                      <a:cubicBezTo>
                        <a:pt x="307" y="659"/>
                        <a:pt x="534" y="771"/>
                        <a:pt x="725" y="771"/>
                      </a:cubicBezTo>
                      <a:cubicBezTo>
                        <a:pt x="759" y="771"/>
                        <a:pt x="793" y="768"/>
                        <a:pt x="824" y="760"/>
                      </a:cubicBezTo>
                      <a:cubicBezTo>
                        <a:pt x="850" y="580"/>
                        <a:pt x="695" y="297"/>
                        <a:pt x="541" y="142"/>
                      </a:cubicBezTo>
                      <a:cubicBezTo>
                        <a:pt x="413" y="32"/>
                        <a:pt x="311" y="1"/>
                        <a:pt x="18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7" name="Google Shape;14747;p40"/>
                <p:cNvSpPr/>
                <p:nvPr/>
              </p:nvSpPr>
              <p:spPr>
                <a:xfrm>
                  <a:off x="2678089" y="1532782"/>
                  <a:ext cx="52352" cy="25780"/>
                </a:xfrm>
                <a:custGeom>
                  <a:rect b="b" l="l" r="r" t="t"/>
                  <a:pathLst>
                    <a:path extrusionOk="0" h="748" w="1519">
                      <a:moveTo>
                        <a:pt x="618" y="1"/>
                      </a:moveTo>
                      <a:cubicBezTo>
                        <a:pt x="309" y="1"/>
                        <a:pt x="180" y="130"/>
                        <a:pt x="0" y="361"/>
                      </a:cubicBezTo>
                      <a:cubicBezTo>
                        <a:pt x="155" y="593"/>
                        <a:pt x="283" y="747"/>
                        <a:pt x="618" y="747"/>
                      </a:cubicBezTo>
                      <a:cubicBezTo>
                        <a:pt x="927" y="747"/>
                        <a:pt x="1364" y="619"/>
                        <a:pt x="1519" y="387"/>
                      </a:cubicBezTo>
                      <a:cubicBezTo>
                        <a:pt x="1364" y="155"/>
                        <a:pt x="953" y="1"/>
                        <a:pt x="61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8" name="Google Shape;14748;p40"/>
                <p:cNvSpPr/>
                <p:nvPr/>
              </p:nvSpPr>
              <p:spPr>
                <a:xfrm>
                  <a:off x="2668335" y="1556735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3" y="1"/>
                      </a:moveTo>
                      <a:cubicBezTo>
                        <a:pt x="26" y="181"/>
                        <a:pt x="0" y="310"/>
                        <a:pt x="129" y="490"/>
                      </a:cubicBezTo>
                      <a:cubicBezTo>
                        <a:pt x="257" y="696"/>
                        <a:pt x="515" y="876"/>
                        <a:pt x="695" y="876"/>
                      </a:cubicBezTo>
                      <a:cubicBezTo>
                        <a:pt x="772" y="696"/>
                        <a:pt x="695" y="387"/>
                        <a:pt x="566" y="207"/>
                      </a:cubicBezTo>
                      <a:cubicBezTo>
                        <a:pt x="438" y="1"/>
                        <a:pt x="28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9" name="Google Shape;14749;p40"/>
                <p:cNvSpPr/>
                <p:nvPr/>
              </p:nvSpPr>
              <p:spPr>
                <a:xfrm>
                  <a:off x="2681639" y="1505693"/>
                  <a:ext cx="34603" cy="21334"/>
                </a:xfrm>
                <a:custGeom>
                  <a:rect b="b" l="l" r="r" t="t"/>
                  <a:pathLst>
                    <a:path extrusionOk="0" h="619" w="1004">
                      <a:moveTo>
                        <a:pt x="712" y="1"/>
                      </a:moveTo>
                      <a:cubicBezTo>
                        <a:pt x="573" y="1"/>
                        <a:pt x="425" y="34"/>
                        <a:pt x="309" y="92"/>
                      </a:cubicBezTo>
                      <a:cubicBezTo>
                        <a:pt x="103" y="195"/>
                        <a:pt x="52" y="324"/>
                        <a:pt x="0" y="504"/>
                      </a:cubicBezTo>
                      <a:cubicBezTo>
                        <a:pt x="120" y="572"/>
                        <a:pt x="217" y="618"/>
                        <a:pt x="330" y="618"/>
                      </a:cubicBezTo>
                      <a:cubicBezTo>
                        <a:pt x="386" y="618"/>
                        <a:pt x="446" y="607"/>
                        <a:pt x="515" y="581"/>
                      </a:cubicBezTo>
                      <a:cubicBezTo>
                        <a:pt x="721" y="478"/>
                        <a:pt x="952" y="272"/>
                        <a:pt x="1004" y="66"/>
                      </a:cubicBezTo>
                      <a:cubicBezTo>
                        <a:pt x="925" y="21"/>
                        <a:pt x="821" y="1"/>
                        <a:pt x="71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0" name="Google Shape;14750;p40"/>
                <p:cNvSpPr/>
                <p:nvPr/>
              </p:nvSpPr>
              <p:spPr>
                <a:xfrm>
                  <a:off x="2679847" y="1463129"/>
                  <a:ext cx="30191" cy="25573"/>
                </a:xfrm>
                <a:custGeom>
                  <a:rect b="b" l="l" r="r" t="t"/>
                  <a:pathLst>
                    <a:path extrusionOk="0" h="742" w="876">
                      <a:moveTo>
                        <a:pt x="744" y="1"/>
                      </a:moveTo>
                      <a:cubicBezTo>
                        <a:pt x="564" y="1"/>
                        <a:pt x="329" y="93"/>
                        <a:pt x="181" y="220"/>
                      </a:cubicBezTo>
                      <a:cubicBezTo>
                        <a:pt x="1" y="349"/>
                        <a:pt x="1" y="503"/>
                        <a:pt x="26" y="709"/>
                      </a:cubicBezTo>
                      <a:cubicBezTo>
                        <a:pt x="96" y="729"/>
                        <a:pt x="162" y="741"/>
                        <a:pt x="226" y="741"/>
                      </a:cubicBezTo>
                      <a:cubicBezTo>
                        <a:pt x="326" y="741"/>
                        <a:pt x="421" y="711"/>
                        <a:pt x="515" y="632"/>
                      </a:cubicBezTo>
                      <a:cubicBezTo>
                        <a:pt x="696" y="478"/>
                        <a:pt x="876" y="195"/>
                        <a:pt x="850" y="14"/>
                      </a:cubicBezTo>
                      <a:cubicBezTo>
                        <a:pt x="818" y="5"/>
                        <a:pt x="782" y="1"/>
                        <a:pt x="7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1" name="Google Shape;14751;p40"/>
                <p:cNvSpPr/>
                <p:nvPr/>
              </p:nvSpPr>
              <p:spPr>
                <a:xfrm>
                  <a:off x="2671885" y="1594716"/>
                  <a:ext cx="28399" cy="26331"/>
                </a:xfrm>
                <a:custGeom>
                  <a:rect b="b" l="l" r="r" t="t"/>
                  <a:pathLst>
                    <a:path extrusionOk="0" h="764" w="824">
                      <a:moveTo>
                        <a:pt x="215" y="1"/>
                      </a:moveTo>
                      <a:cubicBezTo>
                        <a:pt x="154" y="1"/>
                        <a:pt x="92" y="13"/>
                        <a:pt x="26" y="31"/>
                      </a:cubicBezTo>
                      <a:cubicBezTo>
                        <a:pt x="0" y="212"/>
                        <a:pt x="0" y="366"/>
                        <a:pt x="154" y="520"/>
                      </a:cubicBezTo>
                      <a:cubicBezTo>
                        <a:pt x="285" y="651"/>
                        <a:pt x="527" y="764"/>
                        <a:pt x="707" y="764"/>
                      </a:cubicBezTo>
                      <a:cubicBezTo>
                        <a:pt x="740" y="764"/>
                        <a:pt x="770" y="760"/>
                        <a:pt x="798" y="752"/>
                      </a:cubicBezTo>
                      <a:cubicBezTo>
                        <a:pt x="824" y="572"/>
                        <a:pt x="695" y="289"/>
                        <a:pt x="515" y="134"/>
                      </a:cubicBezTo>
                      <a:cubicBezTo>
                        <a:pt x="417" y="36"/>
                        <a:pt x="319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2" name="Google Shape;14752;p40"/>
                <p:cNvSpPr/>
                <p:nvPr/>
              </p:nvSpPr>
              <p:spPr>
                <a:xfrm>
                  <a:off x="2688739" y="1263958"/>
                  <a:ext cx="34603" cy="20679"/>
                </a:xfrm>
                <a:custGeom>
                  <a:rect b="b" l="l" r="r" t="t"/>
                  <a:pathLst>
                    <a:path extrusionOk="0" h="600" w="1004">
                      <a:moveTo>
                        <a:pt x="637" y="1"/>
                      </a:moveTo>
                      <a:cubicBezTo>
                        <a:pt x="526" y="1"/>
                        <a:pt x="410" y="20"/>
                        <a:pt x="309" y="54"/>
                      </a:cubicBezTo>
                      <a:cubicBezTo>
                        <a:pt x="103" y="131"/>
                        <a:pt x="52" y="260"/>
                        <a:pt x="0" y="440"/>
                      </a:cubicBezTo>
                      <a:cubicBezTo>
                        <a:pt x="112" y="533"/>
                        <a:pt x="210" y="599"/>
                        <a:pt x="334" y="599"/>
                      </a:cubicBezTo>
                      <a:cubicBezTo>
                        <a:pt x="382" y="599"/>
                        <a:pt x="432" y="590"/>
                        <a:pt x="489" y="568"/>
                      </a:cubicBezTo>
                      <a:cubicBezTo>
                        <a:pt x="695" y="491"/>
                        <a:pt x="952" y="285"/>
                        <a:pt x="1004" y="105"/>
                      </a:cubicBezTo>
                      <a:cubicBezTo>
                        <a:pt x="917" y="33"/>
                        <a:pt x="781" y="1"/>
                        <a:pt x="63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3" name="Google Shape;14753;p40"/>
                <p:cNvSpPr/>
                <p:nvPr/>
              </p:nvSpPr>
              <p:spPr>
                <a:xfrm>
                  <a:off x="2675401" y="1303937"/>
                  <a:ext cx="35533" cy="47941"/>
                </a:xfrm>
                <a:custGeom>
                  <a:rect b="b" l="l" r="r" t="t"/>
                  <a:pathLst>
                    <a:path extrusionOk="0" h="1391" w="1031">
                      <a:moveTo>
                        <a:pt x="876" y="0"/>
                      </a:moveTo>
                      <a:cubicBezTo>
                        <a:pt x="619" y="52"/>
                        <a:pt x="284" y="386"/>
                        <a:pt x="155" y="670"/>
                      </a:cubicBezTo>
                      <a:cubicBezTo>
                        <a:pt x="1" y="953"/>
                        <a:pt x="104" y="1159"/>
                        <a:pt x="233" y="1390"/>
                      </a:cubicBezTo>
                      <a:cubicBezTo>
                        <a:pt x="490" y="1339"/>
                        <a:pt x="696" y="1287"/>
                        <a:pt x="825" y="1004"/>
                      </a:cubicBezTo>
                      <a:cubicBezTo>
                        <a:pt x="979" y="695"/>
                        <a:pt x="1031" y="258"/>
                        <a:pt x="87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4" name="Google Shape;14754;p40"/>
                <p:cNvSpPr/>
                <p:nvPr/>
              </p:nvSpPr>
              <p:spPr>
                <a:xfrm>
                  <a:off x="2945088" y="1201921"/>
                  <a:ext cx="52387" cy="25745"/>
                </a:xfrm>
                <a:custGeom>
                  <a:rect b="b" l="l" r="r" t="t"/>
                  <a:pathLst>
                    <a:path extrusionOk="0" h="747" w="1520">
                      <a:moveTo>
                        <a:pt x="618" y="0"/>
                      </a:moveTo>
                      <a:cubicBezTo>
                        <a:pt x="284" y="0"/>
                        <a:pt x="155" y="129"/>
                        <a:pt x="1" y="361"/>
                      </a:cubicBezTo>
                      <a:cubicBezTo>
                        <a:pt x="155" y="592"/>
                        <a:pt x="284" y="747"/>
                        <a:pt x="592" y="747"/>
                      </a:cubicBezTo>
                      <a:cubicBezTo>
                        <a:pt x="927" y="747"/>
                        <a:pt x="1365" y="618"/>
                        <a:pt x="1519" y="387"/>
                      </a:cubicBezTo>
                      <a:cubicBezTo>
                        <a:pt x="1365" y="155"/>
                        <a:pt x="927" y="0"/>
                        <a:pt x="61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5" name="Google Shape;14755;p40"/>
                <p:cNvSpPr/>
                <p:nvPr/>
              </p:nvSpPr>
              <p:spPr>
                <a:xfrm>
                  <a:off x="2939780" y="1217878"/>
                  <a:ext cx="26641" cy="30191"/>
                </a:xfrm>
                <a:custGeom>
                  <a:rect b="b" l="l" r="r" t="t"/>
                  <a:pathLst>
                    <a:path extrusionOk="0" h="876" w="773">
                      <a:moveTo>
                        <a:pt x="103" y="1"/>
                      </a:moveTo>
                      <a:cubicBezTo>
                        <a:pt x="26" y="181"/>
                        <a:pt x="0" y="310"/>
                        <a:pt x="129" y="516"/>
                      </a:cubicBezTo>
                      <a:cubicBezTo>
                        <a:pt x="257" y="696"/>
                        <a:pt x="515" y="876"/>
                        <a:pt x="695" y="876"/>
                      </a:cubicBezTo>
                      <a:cubicBezTo>
                        <a:pt x="772" y="696"/>
                        <a:pt x="695" y="387"/>
                        <a:pt x="566" y="207"/>
                      </a:cubicBezTo>
                      <a:cubicBezTo>
                        <a:pt x="438" y="27"/>
                        <a:pt x="28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6" name="Google Shape;14756;p40"/>
                <p:cNvSpPr/>
                <p:nvPr/>
              </p:nvSpPr>
              <p:spPr>
                <a:xfrm>
                  <a:off x="2948638" y="1174832"/>
                  <a:ext cx="33741" cy="21713"/>
                </a:xfrm>
                <a:custGeom>
                  <a:rect b="b" l="l" r="r" t="t"/>
                  <a:pathLst>
                    <a:path extrusionOk="0" h="630" w="979">
                      <a:moveTo>
                        <a:pt x="698" y="0"/>
                      </a:moveTo>
                      <a:cubicBezTo>
                        <a:pt x="555" y="0"/>
                        <a:pt x="399" y="34"/>
                        <a:pt x="284" y="92"/>
                      </a:cubicBezTo>
                      <a:cubicBezTo>
                        <a:pt x="78" y="194"/>
                        <a:pt x="26" y="323"/>
                        <a:pt x="0" y="503"/>
                      </a:cubicBezTo>
                      <a:cubicBezTo>
                        <a:pt x="103" y="572"/>
                        <a:pt x="206" y="629"/>
                        <a:pt x="325" y="629"/>
                      </a:cubicBezTo>
                      <a:cubicBezTo>
                        <a:pt x="384" y="629"/>
                        <a:pt x="447" y="615"/>
                        <a:pt x="515" y="581"/>
                      </a:cubicBezTo>
                      <a:cubicBezTo>
                        <a:pt x="721" y="478"/>
                        <a:pt x="953" y="272"/>
                        <a:pt x="979" y="66"/>
                      </a:cubicBezTo>
                      <a:cubicBezTo>
                        <a:pt x="911" y="21"/>
                        <a:pt x="808" y="0"/>
                        <a:pt x="69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7" name="Google Shape;14757;p40"/>
                <p:cNvSpPr/>
                <p:nvPr/>
              </p:nvSpPr>
              <p:spPr>
                <a:xfrm>
                  <a:off x="2973487" y="1233077"/>
                  <a:ext cx="33741" cy="20886"/>
                </a:xfrm>
                <a:custGeom>
                  <a:rect b="b" l="l" r="r" t="t"/>
                  <a:pathLst>
                    <a:path extrusionOk="0" h="606" w="979">
                      <a:moveTo>
                        <a:pt x="305" y="0"/>
                      </a:moveTo>
                      <a:cubicBezTo>
                        <a:pt x="195" y="0"/>
                        <a:pt x="103" y="57"/>
                        <a:pt x="0" y="126"/>
                      </a:cubicBezTo>
                      <a:cubicBezTo>
                        <a:pt x="26" y="306"/>
                        <a:pt x="77" y="435"/>
                        <a:pt x="283" y="538"/>
                      </a:cubicBezTo>
                      <a:cubicBezTo>
                        <a:pt x="393" y="579"/>
                        <a:pt x="541" y="606"/>
                        <a:pt x="677" y="606"/>
                      </a:cubicBezTo>
                      <a:cubicBezTo>
                        <a:pt x="796" y="606"/>
                        <a:pt x="906" y="586"/>
                        <a:pt x="978" y="538"/>
                      </a:cubicBezTo>
                      <a:cubicBezTo>
                        <a:pt x="952" y="332"/>
                        <a:pt x="695" y="126"/>
                        <a:pt x="489" y="49"/>
                      </a:cubicBezTo>
                      <a:cubicBezTo>
                        <a:pt x="421" y="14"/>
                        <a:pt x="360" y="0"/>
                        <a:pt x="30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8" name="Google Shape;14758;p40"/>
                <p:cNvSpPr/>
                <p:nvPr/>
              </p:nvSpPr>
              <p:spPr>
                <a:xfrm>
                  <a:off x="2913139" y="1085706"/>
                  <a:ext cx="39979" cy="52387"/>
                </a:xfrm>
                <a:custGeom>
                  <a:rect b="b" l="l" r="r" t="t"/>
                  <a:pathLst>
                    <a:path extrusionOk="0" h="1520" w="1160">
                      <a:moveTo>
                        <a:pt x="1005" y="1"/>
                      </a:moveTo>
                      <a:lnTo>
                        <a:pt x="1005" y="1"/>
                      </a:lnTo>
                      <a:cubicBezTo>
                        <a:pt x="696" y="52"/>
                        <a:pt x="336" y="387"/>
                        <a:pt x="155" y="696"/>
                      </a:cubicBezTo>
                      <a:cubicBezTo>
                        <a:pt x="1" y="1030"/>
                        <a:pt x="78" y="1236"/>
                        <a:pt x="207" y="1519"/>
                      </a:cubicBezTo>
                      <a:cubicBezTo>
                        <a:pt x="516" y="1468"/>
                        <a:pt x="747" y="1416"/>
                        <a:pt x="902" y="1107"/>
                      </a:cubicBezTo>
                      <a:cubicBezTo>
                        <a:pt x="1082" y="773"/>
                        <a:pt x="1159" y="284"/>
                        <a:pt x="100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9" name="Google Shape;14759;p40"/>
                <p:cNvSpPr/>
                <p:nvPr/>
              </p:nvSpPr>
              <p:spPr>
                <a:xfrm>
                  <a:off x="2922927" y="1128649"/>
                  <a:ext cx="40841" cy="20541"/>
                </a:xfrm>
                <a:custGeom>
                  <a:rect b="b" l="l" r="r" t="t"/>
                  <a:pathLst>
                    <a:path extrusionOk="0" h="596" w="1185">
                      <a:moveTo>
                        <a:pt x="607" y="0"/>
                      </a:moveTo>
                      <a:cubicBezTo>
                        <a:pt x="548" y="0"/>
                        <a:pt x="491" y="5"/>
                        <a:pt x="438" y="16"/>
                      </a:cubicBezTo>
                      <a:cubicBezTo>
                        <a:pt x="180" y="42"/>
                        <a:pt x="103" y="170"/>
                        <a:pt x="0" y="351"/>
                      </a:cubicBezTo>
                      <a:cubicBezTo>
                        <a:pt x="128" y="499"/>
                        <a:pt x="220" y="595"/>
                        <a:pt x="393" y="595"/>
                      </a:cubicBezTo>
                      <a:cubicBezTo>
                        <a:pt x="430" y="595"/>
                        <a:pt x="470" y="591"/>
                        <a:pt x="515" y="582"/>
                      </a:cubicBezTo>
                      <a:cubicBezTo>
                        <a:pt x="772" y="556"/>
                        <a:pt x="1081" y="402"/>
                        <a:pt x="1184" y="196"/>
                      </a:cubicBezTo>
                      <a:cubicBezTo>
                        <a:pt x="1062" y="74"/>
                        <a:pt x="827" y="0"/>
                        <a:pt x="6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0" name="Google Shape;14760;p40"/>
                <p:cNvSpPr/>
                <p:nvPr/>
              </p:nvSpPr>
              <p:spPr>
                <a:xfrm>
                  <a:off x="2904281" y="1079503"/>
                  <a:ext cx="21334" cy="41737"/>
                </a:xfrm>
                <a:custGeom>
                  <a:rect b="b" l="l" r="r" t="t"/>
                  <a:pathLst>
                    <a:path extrusionOk="0" h="1211" w="619">
                      <a:moveTo>
                        <a:pt x="335" y="1"/>
                      </a:moveTo>
                      <a:cubicBezTo>
                        <a:pt x="155" y="129"/>
                        <a:pt x="26" y="438"/>
                        <a:pt x="1" y="695"/>
                      </a:cubicBezTo>
                      <a:cubicBezTo>
                        <a:pt x="1" y="953"/>
                        <a:pt x="103" y="1082"/>
                        <a:pt x="284" y="1210"/>
                      </a:cubicBezTo>
                      <a:cubicBezTo>
                        <a:pt x="464" y="1082"/>
                        <a:pt x="593" y="979"/>
                        <a:pt x="593" y="721"/>
                      </a:cubicBezTo>
                      <a:cubicBezTo>
                        <a:pt x="618" y="464"/>
                        <a:pt x="515" y="129"/>
                        <a:pt x="3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1" name="Google Shape;14761;p40"/>
                <p:cNvSpPr/>
                <p:nvPr/>
              </p:nvSpPr>
              <p:spPr>
                <a:xfrm>
                  <a:off x="2956634" y="1093289"/>
                  <a:ext cx="32845" cy="29020"/>
                </a:xfrm>
                <a:custGeom>
                  <a:rect b="b" l="l" r="r" t="t"/>
                  <a:pathLst>
                    <a:path extrusionOk="0" h="842" w="953">
                      <a:moveTo>
                        <a:pt x="824" y="1"/>
                      </a:moveTo>
                      <a:cubicBezTo>
                        <a:pt x="622" y="1"/>
                        <a:pt x="359" y="113"/>
                        <a:pt x="206" y="244"/>
                      </a:cubicBezTo>
                      <a:cubicBezTo>
                        <a:pt x="0" y="424"/>
                        <a:pt x="0" y="579"/>
                        <a:pt x="26" y="810"/>
                      </a:cubicBezTo>
                      <a:cubicBezTo>
                        <a:pt x="101" y="829"/>
                        <a:pt x="170" y="841"/>
                        <a:pt x="236" y="841"/>
                      </a:cubicBezTo>
                      <a:cubicBezTo>
                        <a:pt x="352" y="841"/>
                        <a:pt x="462" y="805"/>
                        <a:pt x="592" y="707"/>
                      </a:cubicBezTo>
                      <a:cubicBezTo>
                        <a:pt x="772" y="553"/>
                        <a:pt x="952" y="244"/>
                        <a:pt x="927" y="12"/>
                      </a:cubicBezTo>
                      <a:cubicBezTo>
                        <a:pt x="895" y="5"/>
                        <a:pt x="861" y="1"/>
                        <a:pt x="8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2" name="Google Shape;14762;p40"/>
                <p:cNvSpPr/>
                <p:nvPr/>
              </p:nvSpPr>
              <p:spPr>
                <a:xfrm>
                  <a:off x="2643486" y="1101698"/>
                  <a:ext cx="137515" cy="137515"/>
                </a:xfrm>
                <a:custGeom>
                  <a:rect b="b" l="l" r="r" t="t"/>
                  <a:pathLst>
                    <a:path extrusionOk="0" h="3990" w="3990">
                      <a:moveTo>
                        <a:pt x="1982" y="0"/>
                      </a:moveTo>
                      <a:cubicBezTo>
                        <a:pt x="901" y="0"/>
                        <a:pt x="0" y="901"/>
                        <a:pt x="0" y="2008"/>
                      </a:cubicBezTo>
                      <a:cubicBezTo>
                        <a:pt x="0" y="3114"/>
                        <a:pt x="901" y="3989"/>
                        <a:pt x="1982" y="3989"/>
                      </a:cubicBezTo>
                      <a:cubicBezTo>
                        <a:pt x="3089" y="3989"/>
                        <a:pt x="3990" y="3114"/>
                        <a:pt x="3990" y="2008"/>
                      </a:cubicBezTo>
                      <a:cubicBezTo>
                        <a:pt x="3990" y="901"/>
                        <a:pt x="3089" y="0"/>
                        <a:pt x="198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3" name="Google Shape;14763;p40"/>
                <p:cNvSpPr/>
                <p:nvPr/>
              </p:nvSpPr>
              <p:spPr>
                <a:xfrm>
                  <a:off x="2745502" y="1094598"/>
                  <a:ext cx="48802" cy="48802"/>
                </a:xfrm>
                <a:custGeom>
                  <a:rect b="b" l="l" r="r" t="t"/>
                  <a:pathLst>
                    <a:path extrusionOk="0" h="1416" w="1416">
                      <a:moveTo>
                        <a:pt x="721" y="0"/>
                      </a:moveTo>
                      <a:cubicBezTo>
                        <a:pt x="309" y="0"/>
                        <a:pt x="0" y="309"/>
                        <a:pt x="0" y="695"/>
                      </a:cubicBezTo>
                      <a:cubicBezTo>
                        <a:pt x="0" y="1081"/>
                        <a:pt x="309" y="1416"/>
                        <a:pt x="721" y="1416"/>
                      </a:cubicBezTo>
                      <a:cubicBezTo>
                        <a:pt x="1107" y="1416"/>
                        <a:pt x="1416" y="1081"/>
                        <a:pt x="1416" y="695"/>
                      </a:cubicBezTo>
                      <a:cubicBezTo>
                        <a:pt x="1416" y="309"/>
                        <a:pt x="1107" y="0"/>
                        <a:pt x="72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4" name="Google Shape;14764;p40"/>
                <p:cNvSpPr/>
                <p:nvPr/>
              </p:nvSpPr>
              <p:spPr>
                <a:xfrm>
                  <a:off x="2818223" y="2019803"/>
                  <a:ext cx="94951" cy="94055"/>
                </a:xfrm>
                <a:custGeom>
                  <a:rect b="b" l="l" r="r" t="t"/>
                  <a:pathLst>
                    <a:path extrusionOk="0" h="2729" w="2755">
                      <a:moveTo>
                        <a:pt x="1365" y="0"/>
                      </a:moveTo>
                      <a:cubicBezTo>
                        <a:pt x="619" y="0"/>
                        <a:pt x="1" y="592"/>
                        <a:pt x="1" y="1365"/>
                      </a:cubicBezTo>
                      <a:cubicBezTo>
                        <a:pt x="1" y="2111"/>
                        <a:pt x="619" y="2729"/>
                        <a:pt x="1365" y="2729"/>
                      </a:cubicBezTo>
                      <a:cubicBezTo>
                        <a:pt x="2137" y="2729"/>
                        <a:pt x="2755" y="2111"/>
                        <a:pt x="2755" y="1365"/>
                      </a:cubicBezTo>
                      <a:cubicBezTo>
                        <a:pt x="2755" y="592"/>
                        <a:pt x="2137" y="0"/>
                        <a:pt x="13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5" name="Google Shape;14765;p40"/>
                <p:cNvSpPr/>
                <p:nvPr/>
              </p:nvSpPr>
              <p:spPr>
                <a:xfrm>
                  <a:off x="2762355" y="1124755"/>
                  <a:ext cx="75444" cy="76306"/>
                </a:xfrm>
                <a:custGeom>
                  <a:rect b="b" l="l" r="r" t="t"/>
                  <a:pathLst>
                    <a:path extrusionOk="0" h="2214" w="2189">
                      <a:moveTo>
                        <a:pt x="1107" y="0"/>
                      </a:moveTo>
                      <a:cubicBezTo>
                        <a:pt x="489" y="0"/>
                        <a:pt x="0" y="489"/>
                        <a:pt x="0" y="1107"/>
                      </a:cubicBezTo>
                      <a:cubicBezTo>
                        <a:pt x="0" y="1699"/>
                        <a:pt x="489" y="2214"/>
                        <a:pt x="1107" y="2214"/>
                      </a:cubicBezTo>
                      <a:cubicBezTo>
                        <a:pt x="1699" y="2214"/>
                        <a:pt x="2188" y="1699"/>
                        <a:pt x="2188" y="1107"/>
                      </a:cubicBezTo>
                      <a:cubicBezTo>
                        <a:pt x="2188" y="489"/>
                        <a:pt x="1699" y="0"/>
                        <a:pt x="110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6" name="Google Shape;14766;p40"/>
                <p:cNvSpPr/>
                <p:nvPr/>
              </p:nvSpPr>
              <p:spPr>
                <a:xfrm>
                  <a:off x="2688739" y="912039"/>
                  <a:ext cx="42599" cy="36395"/>
                </a:xfrm>
                <a:custGeom>
                  <a:rect b="b" l="l" r="r" t="t"/>
                  <a:pathLst>
                    <a:path extrusionOk="0" h="1056" w="1236">
                      <a:moveTo>
                        <a:pt x="179" y="0"/>
                      </a:moveTo>
                      <a:cubicBezTo>
                        <a:pt x="124" y="0"/>
                        <a:pt x="72" y="7"/>
                        <a:pt x="26" y="21"/>
                      </a:cubicBezTo>
                      <a:cubicBezTo>
                        <a:pt x="0" y="304"/>
                        <a:pt x="257" y="690"/>
                        <a:pt x="515" y="896"/>
                      </a:cubicBezTo>
                      <a:cubicBezTo>
                        <a:pt x="647" y="1013"/>
                        <a:pt x="771" y="1056"/>
                        <a:pt x="906" y="1056"/>
                      </a:cubicBezTo>
                      <a:cubicBezTo>
                        <a:pt x="1007" y="1056"/>
                        <a:pt x="1114" y="1032"/>
                        <a:pt x="1236" y="999"/>
                      </a:cubicBezTo>
                      <a:cubicBezTo>
                        <a:pt x="1236" y="716"/>
                        <a:pt x="1236" y="510"/>
                        <a:pt x="978" y="304"/>
                      </a:cubicBezTo>
                      <a:cubicBezTo>
                        <a:pt x="767" y="135"/>
                        <a:pt x="434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7" name="Google Shape;14767;p40"/>
                <p:cNvSpPr/>
                <p:nvPr/>
              </p:nvSpPr>
              <p:spPr>
                <a:xfrm>
                  <a:off x="2725995" y="907420"/>
                  <a:ext cx="19542" cy="37291"/>
                </a:xfrm>
                <a:custGeom>
                  <a:rect b="b" l="l" r="r" t="t"/>
                  <a:pathLst>
                    <a:path extrusionOk="0" h="1082" w="567">
                      <a:moveTo>
                        <a:pt x="309" y="0"/>
                      </a:moveTo>
                      <a:cubicBezTo>
                        <a:pt x="155" y="103"/>
                        <a:pt x="26" y="386"/>
                        <a:pt x="0" y="618"/>
                      </a:cubicBezTo>
                      <a:cubicBezTo>
                        <a:pt x="0" y="850"/>
                        <a:pt x="103" y="953"/>
                        <a:pt x="257" y="1081"/>
                      </a:cubicBezTo>
                      <a:cubicBezTo>
                        <a:pt x="412" y="978"/>
                        <a:pt x="541" y="875"/>
                        <a:pt x="541" y="644"/>
                      </a:cubicBezTo>
                      <a:cubicBezTo>
                        <a:pt x="566" y="412"/>
                        <a:pt x="463" y="103"/>
                        <a:pt x="309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8" name="Google Shape;14768;p40"/>
                <p:cNvSpPr/>
                <p:nvPr/>
              </p:nvSpPr>
              <p:spPr>
                <a:xfrm>
                  <a:off x="2748156" y="888775"/>
                  <a:ext cx="23092" cy="35533"/>
                </a:xfrm>
                <a:custGeom>
                  <a:rect b="b" l="l" r="r" t="t"/>
                  <a:pathLst>
                    <a:path extrusionOk="0" h="1031" w="670">
                      <a:moveTo>
                        <a:pt x="541" y="1"/>
                      </a:moveTo>
                      <a:cubicBezTo>
                        <a:pt x="361" y="52"/>
                        <a:pt x="155" y="310"/>
                        <a:pt x="78" y="516"/>
                      </a:cubicBezTo>
                      <a:cubicBezTo>
                        <a:pt x="1" y="747"/>
                        <a:pt x="78" y="876"/>
                        <a:pt x="206" y="1030"/>
                      </a:cubicBezTo>
                      <a:cubicBezTo>
                        <a:pt x="387" y="979"/>
                        <a:pt x="515" y="902"/>
                        <a:pt x="593" y="696"/>
                      </a:cubicBezTo>
                      <a:cubicBezTo>
                        <a:pt x="670" y="464"/>
                        <a:pt x="670" y="155"/>
                        <a:pt x="54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9" name="Google Shape;14769;p40"/>
                <p:cNvSpPr/>
                <p:nvPr/>
              </p:nvSpPr>
              <p:spPr>
                <a:xfrm>
                  <a:off x="2736610" y="874575"/>
                  <a:ext cx="13372" cy="25780"/>
                </a:xfrm>
                <a:custGeom>
                  <a:rect b="b" l="l" r="r" t="t"/>
                  <a:pathLst>
                    <a:path extrusionOk="0" h="748" w="388">
                      <a:moveTo>
                        <a:pt x="233" y="1"/>
                      </a:moveTo>
                      <a:cubicBezTo>
                        <a:pt x="104" y="78"/>
                        <a:pt x="27" y="258"/>
                        <a:pt x="1" y="413"/>
                      </a:cubicBezTo>
                      <a:cubicBezTo>
                        <a:pt x="1" y="567"/>
                        <a:pt x="52" y="644"/>
                        <a:pt x="155" y="747"/>
                      </a:cubicBezTo>
                      <a:cubicBezTo>
                        <a:pt x="258" y="670"/>
                        <a:pt x="361" y="619"/>
                        <a:pt x="361" y="464"/>
                      </a:cubicBezTo>
                      <a:cubicBezTo>
                        <a:pt x="387" y="310"/>
                        <a:pt x="336" y="104"/>
                        <a:pt x="233" y="1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0" name="Google Shape;14770;p40"/>
                <p:cNvSpPr/>
                <p:nvPr/>
              </p:nvSpPr>
              <p:spPr>
                <a:xfrm>
                  <a:off x="2693150" y="883467"/>
                  <a:ext cx="18680" cy="20438"/>
                </a:xfrm>
                <a:custGeom>
                  <a:rect b="b" l="l" r="r" t="t"/>
                  <a:pathLst>
                    <a:path extrusionOk="0" h="593" w="542">
                      <a:moveTo>
                        <a:pt x="52" y="0"/>
                      </a:moveTo>
                      <a:cubicBezTo>
                        <a:pt x="1" y="129"/>
                        <a:pt x="78" y="335"/>
                        <a:pt x="181" y="464"/>
                      </a:cubicBezTo>
                      <a:cubicBezTo>
                        <a:pt x="258" y="592"/>
                        <a:pt x="361" y="592"/>
                        <a:pt x="490" y="592"/>
                      </a:cubicBezTo>
                      <a:cubicBezTo>
                        <a:pt x="541" y="464"/>
                        <a:pt x="541" y="361"/>
                        <a:pt x="464" y="232"/>
                      </a:cubicBezTo>
                      <a:cubicBezTo>
                        <a:pt x="361" y="129"/>
                        <a:pt x="181" y="0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1" name="Google Shape;14771;p40"/>
                <p:cNvSpPr/>
                <p:nvPr/>
              </p:nvSpPr>
              <p:spPr>
                <a:xfrm>
                  <a:off x="2869679" y="1404160"/>
                  <a:ext cx="37291" cy="41737"/>
                </a:xfrm>
                <a:custGeom>
                  <a:rect b="b" l="l" r="r" t="t"/>
                  <a:pathLst>
                    <a:path extrusionOk="0" h="1211" w="1082">
                      <a:moveTo>
                        <a:pt x="78" y="1"/>
                      </a:moveTo>
                      <a:cubicBezTo>
                        <a:pt x="1" y="258"/>
                        <a:pt x="104" y="670"/>
                        <a:pt x="284" y="927"/>
                      </a:cubicBezTo>
                      <a:cubicBezTo>
                        <a:pt x="464" y="1185"/>
                        <a:pt x="670" y="1211"/>
                        <a:pt x="953" y="1211"/>
                      </a:cubicBezTo>
                      <a:cubicBezTo>
                        <a:pt x="1030" y="953"/>
                        <a:pt x="1082" y="773"/>
                        <a:pt x="902" y="516"/>
                      </a:cubicBezTo>
                      <a:cubicBezTo>
                        <a:pt x="721" y="258"/>
                        <a:pt x="361" y="1"/>
                        <a:pt x="7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2" name="Google Shape;14772;p40"/>
                <p:cNvSpPr/>
                <p:nvPr/>
              </p:nvSpPr>
              <p:spPr>
                <a:xfrm>
                  <a:off x="2899836" y="1411260"/>
                  <a:ext cx="21334" cy="33741"/>
                </a:xfrm>
                <a:custGeom>
                  <a:rect b="b" l="l" r="r" t="t"/>
                  <a:pathLst>
                    <a:path extrusionOk="0" h="979" w="619">
                      <a:moveTo>
                        <a:pt x="516" y="1"/>
                      </a:moveTo>
                      <a:cubicBezTo>
                        <a:pt x="335" y="52"/>
                        <a:pt x="130" y="284"/>
                        <a:pt x="78" y="490"/>
                      </a:cubicBezTo>
                      <a:cubicBezTo>
                        <a:pt x="1" y="721"/>
                        <a:pt x="52" y="824"/>
                        <a:pt x="181" y="979"/>
                      </a:cubicBezTo>
                      <a:cubicBezTo>
                        <a:pt x="361" y="927"/>
                        <a:pt x="490" y="876"/>
                        <a:pt x="567" y="670"/>
                      </a:cubicBezTo>
                      <a:cubicBezTo>
                        <a:pt x="619" y="464"/>
                        <a:pt x="619" y="155"/>
                        <a:pt x="51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3" name="Google Shape;14773;p40"/>
                <p:cNvSpPr/>
                <p:nvPr/>
              </p:nvSpPr>
              <p:spPr>
                <a:xfrm>
                  <a:off x="2849276" y="1447655"/>
                  <a:ext cx="26641" cy="28709"/>
                </a:xfrm>
                <a:custGeom>
                  <a:rect b="b" l="l" r="r" t="t"/>
                  <a:pathLst>
                    <a:path extrusionOk="0" h="833" w="773">
                      <a:moveTo>
                        <a:pt x="52" y="0"/>
                      </a:moveTo>
                      <a:cubicBezTo>
                        <a:pt x="1" y="180"/>
                        <a:pt x="104" y="489"/>
                        <a:pt x="232" y="644"/>
                      </a:cubicBezTo>
                      <a:cubicBezTo>
                        <a:pt x="355" y="786"/>
                        <a:pt x="461" y="832"/>
                        <a:pt x="590" y="832"/>
                      </a:cubicBezTo>
                      <a:cubicBezTo>
                        <a:pt x="623" y="832"/>
                        <a:pt x="658" y="829"/>
                        <a:pt x="696" y="824"/>
                      </a:cubicBezTo>
                      <a:cubicBezTo>
                        <a:pt x="747" y="644"/>
                        <a:pt x="773" y="515"/>
                        <a:pt x="644" y="335"/>
                      </a:cubicBezTo>
                      <a:cubicBezTo>
                        <a:pt x="516" y="154"/>
                        <a:pt x="258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4" name="Google Shape;14774;p40"/>
                <p:cNvSpPr/>
                <p:nvPr/>
              </p:nvSpPr>
              <p:spPr>
                <a:xfrm>
                  <a:off x="2929992" y="1411260"/>
                  <a:ext cx="15130" cy="22230"/>
                </a:xfrm>
                <a:custGeom>
                  <a:rect b="b" l="l" r="r" t="t"/>
                  <a:pathLst>
                    <a:path extrusionOk="0" h="645" w="439">
                      <a:moveTo>
                        <a:pt x="361" y="1"/>
                      </a:moveTo>
                      <a:cubicBezTo>
                        <a:pt x="233" y="27"/>
                        <a:pt x="104" y="181"/>
                        <a:pt x="52" y="335"/>
                      </a:cubicBezTo>
                      <a:cubicBezTo>
                        <a:pt x="1" y="464"/>
                        <a:pt x="52" y="541"/>
                        <a:pt x="104" y="644"/>
                      </a:cubicBezTo>
                      <a:cubicBezTo>
                        <a:pt x="233" y="619"/>
                        <a:pt x="336" y="593"/>
                        <a:pt x="387" y="438"/>
                      </a:cubicBezTo>
                      <a:cubicBezTo>
                        <a:pt x="439" y="310"/>
                        <a:pt x="439" y="104"/>
                        <a:pt x="36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5" name="Google Shape;14775;p40"/>
                <p:cNvSpPr/>
                <p:nvPr/>
              </p:nvSpPr>
              <p:spPr>
                <a:xfrm>
                  <a:off x="2843072" y="1484015"/>
                  <a:ext cx="24884" cy="12442"/>
                </a:xfrm>
                <a:custGeom>
                  <a:rect b="b" l="l" r="r" t="t"/>
                  <a:pathLst>
                    <a:path extrusionOk="0" h="361" w="722">
                      <a:moveTo>
                        <a:pt x="412" y="0"/>
                      </a:moveTo>
                      <a:cubicBezTo>
                        <a:pt x="258" y="26"/>
                        <a:pt x="78" y="103"/>
                        <a:pt x="1" y="206"/>
                      </a:cubicBezTo>
                      <a:cubicBezTo>
                        <a:pt x="78" y="309"/>
                        <a:pt x="284" y="361"/>
                        <a:pt x="438" y="361"/>
                      </a:cubicBezTo>
                      <a:cubicBezTo>
                        <a:pt x="593" y="335"/>
                        <a:pt x="644" y="258"/>
                        <a:pt x="721" y="155"/>
                      </a:cubicBezTo>
                      <a:cubicBezTo>
                        <a:pt x="618" y="52"/>
                        <a:pt x="567" y="0"/>
                        <a:pt x="41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6" name="Google Shape;14776;p40"/>
                <p:cNvSpPr/>
                <p:nvPr/>
              </p:nvSpPr>
              <p:spPr>
                <a:xfrm>
                  <a:off x="2611537" y="1084810"/>
                  <a:ext cx="51491" cy="28089"/>
                </a:xfrm>
                <a:custGeom>
                  <a:rect b="b" l="l" r="r" t="t"/>
                  <a:pathLst>
                    <a:path extrusionOk="0" h="815" w="1494">
                      <a:moveTo>
                        <a:pt x="993" y="1"/>
                      </a:moveTo>
                      <a:cubicBezTo>
                        <a:pt x="934" y="1"/>
                        <a:pt x="870" y="9"/>
                        <a:pt x="799" y="27"/>
                      </a:cubicBezTo>
                      <a:cubicBezTo>
                        <a:pt x="464" y="130"/>
                        <a:pt x="104" y="387"/>
                        <a:pt x="1" y="644"/>
                      </a:cubicBezTo>
                      <a:cubicBezTo>
                        <a:pt x="152" y="762"/>
                        <a:pt x="392" y="814"/>
                        <a:pt x="634" y="814"/>
                      </a:cubicBezTo>
                      <a:cubicBezTo>
                        <a:pt x="761" y="814"/>
                        <a:pt x="889" y="800"/>
                        <a:pt x="1005" y="773"/>
                      </a:cubicBezTo>
                      <a:cubicBezTo>
                        <a:pt x="1313" y="670"/>
                        <a:pt x="1391" y="490"/>
                        <a:pt x="1494" y="233"/>
                      </a:cubicBezTo>
                      <a:cubicBezTo>
                        <a:pt x="1335" y="94"/>
                        <a:pt x="1192" y="1"/>
                        <a:pt x="99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7" name="Google Shape;14777;p40"/>
                <p:cNvSpPr/>
                <p:nvPr/>
              </p:nvSpPr>
              <p:spPr>
                <a:xfrm>
                  <a:off x="2634594" y="1064855"/>
                  <a:ext cx="30226" cy="25814"/>
                </a:xfrm>
                <a:custGeom>
                  <a:rect b="b" l="l" r="r" t="t"/>
                  <a:pathLst>
                    <a:path extrusionOk="0" h="749" w="877">
                      <a:moveTo>
                        <a:pt x="117" y="0"/>
                      </a:moveTo>
                      <a:cubicBezTo>
                        <a:pt x="76" y="0"/>
                        <a:pt x="37" y="5"/>
                        <a:pt x="1" y="14"/>
                      </a:cubicBezTo>
                      <a:cubicBezTo>
                        <a:pt x="1" y="220"/>
                        <a:pt x="155" y="503"/>
                        <a:pt x="336" y="631"/>
                      </a:cubicBezTo>
                      <a:cubicBezTo>
                        <a:pt x="438" y="719"/>
                        <a:pt x="531" y="749"/>
                        <a:pt x="626" y="749"/>
                      </a:cubicBezTo>
                      <a:cubicBezTo>
                        <a:pt x="699" y="749"/>
                        <a:pt x="772" y="731"/>
                        <a:pt x="850" y="709"/>
                      </a:cubicBezTo>
                      <a:cubicBezTo>
                        <a:pt x="876" y="503"/>
                        <a:pt x="850" y="374"/>
                        <a:pt x="670" y="220"/>
                      </a:cubicBezTo>
                      <a:cubicBezTo>
                        <a:pt x="522" y="93"/>
                        <a:pt x="304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8" name="Google Shape;14778;p40"/>
                <p:cNvSpPr/>
                <p:nvPr/>
              </p:nvSpPr>
              <p:spPr>
                <a:xfrm>
                  <a:off x="2635490" y="1029839"/>
                  <a:ext cx="27538" cy="31087"/>
                </a:xfrm>
                <a:custGeom>
                  <a:rect b="b" l="l" r="r" t="t"/>
                  <a:pathLst>
                    <a:path extrusionOk="0" h="902" w="799">
                      <a:moveTo>
                        <a:pt x="52" y="0"/>
                      </a:moveTo>
                      <a:cubicBezTo>
                        <a:pt x="1" y="206"/>
                        <a:pt x="78" y="515"/>
                        <a:pt x="207" y="695"/>
                      </a:cubicBezTo>
                      <a:cubicBezTo>
                        <a:pt x="335" y="875"/>
                        <a:pt x="490" y="901"/>
                        <a:pt x="696" y="901"/>
                      </a:cubicBezTo>
                      <a:cubicBezTo>
                        <a:pt x="747" y="721"/>
                        <a:pt x="799" y="566"/>
                        <a:pt x="644" y="386"/>
                      </a:cubicBezTo>
                      <a:cubicBezTo>
                        <a:pt x="516" y="206"/>
                        <a:pt x="258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9" name="Google Shape;14779;p40"/>
                <p:cNvSpPr/>
                <p:nvPr/>
              </p:nvSpPr>
              <p:spPr>
                <a:xfrm>
                  <a:off x="2612433" y="1040316"/>
                  <a:ext cx="20438" cy="17543"/>
                </a:xfrm>
                <a:custGeom>
                  <a:rect b="b" l="l" r="r" t="t"/>
                  <a:pathLst>
                    <a:path extrusionOk="0" h="509" w="593">
                      <a:moveTo>
                        <a:pt x="81" y="0"/>
                      </a:moveTo>
                      <a:cubicBezTo>
                        <a:pt x="61" y="0"/>
                        <a:pt x="43" y="2"/>
                        <a:pt x="26" y="5"/>
                      </a:cubicBezTo>
                      <a:cubicBezTo>
                        <a:pt x="1" y="134"/>
                        <a:pt x="103" y="314"/>
                        <a:pt x="232" y="417"/>
                      </a:cubicBezTo>
                      <a:cubicBezTo>
                        <a:pt x="301" y="486"/>
                        <a:pt x="369" y="508"/>
                        <a:pt x="446" y="508"/>
                      </a:cubicBezTo>
                      <a:cubicBezTo>
                        <a:pt x="484" y="508"/>
                        <a:pt x="524" y="503"/>
                        <a:pt x="567" y="494"/>
                      </a:cubicBezTo>
                      <a:cubicBezTo>
                        <a:pt x="593" y="365"/>
                        <a:pt x="593" y="262"/>
                        <a:pt x="464" y="159"/>
                      </a:cubicBezTo>
                      <a:cubicBezTo>
                        <a:pt x="374" y="70"/>
                        <a:pt x="207" y="0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0" name="Google Shape;14780;p40"/>
                <p:cNvSpPr/>
                <p:nvPr/>
              </p:nvSpPr>
              <p:spPr>
                <a:xfrm>
                  <a:off x="2591134" y="1078607"/>
                  <a:ext cx="25780" cy="12649"/>
                </a:xfrm>
                <a:custGeom>
                  <a:rect b="b" l="l" r="r" t="t"/>
                  <a:pathLst>
                    <a:path extrusionOk="0" h="367" w="748">
                      <a:moveTo>
                        <a:pt x="438" y="1"/>
                      </a:moveTo>
                      <a:cubicBezTo>
                        <a:pt x="284" y="27"/>
                        <a:pt x="78" y="104"/>
                        <a:pt x="1" y="207"/>
                      </a:cubicBezTo>
                      <a:cubicBezTo>
                        <a:pt x="68" y="296"/>
                        <a:pt x="232" y="366"/>
                        <a:pt x="375" y="366"/>
                      </a:cubicBezTo>
                      <a:cubicBezTo>
                        <a:pt x="397" y="366"/>
                        <a:pt x="418" y="365"/>
                        <a:pt x="438" y="361"/>
                      </a:cubicBezTo>
                      <a:cubicBezTo>
                        <a:pt x="593" y="361"/>
                        <a:pt x="670" y="284"/>
                        <a:pt x="747" y="181"/>
                      </a:cubicBezTo>
                      <a:cubicBezTo>
                        <a:pt x="644" y="78"/>
                        <a:pt x="593" y="1"/>
                        <a:pt x="43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1" name="Google Shape;14781;p40"/>
                <p:cNvSpPr/>
                <p:nvPr/>
              </p:nvSpPr>
              <p:spPr>
                <a:xfrm>
                  <a:off x="2849276" y="1846825"/>
                  <a:ext cx="48837" cy="55902"/>
                </a:xfrm>
                <a:custGeom>
                  <a:rect b="b" l="l" r="r" t="t"/>
                  <a:pathLst>
                    <a:path extrusionOk="0" h="1622" w="1417">
                      <a:moveTo>
                        <a:pt x="1313" y="0"/>
                      </a:moveTo>
                      <a:cubicBezTo>
                        <a:pt x="953" y="0"/>
                        <a:pt x="490" y="335"/>
                        <a:pt x="258" y="670"/>
                      </a:cubicBezTo>
                      <a:cubicBezTo>
                        <a:pt x="1" y="1030"/>
                        <a:pt x="78" y="1287"/>
                        <a:pt x="207" y="1622"/>
                      </a:cubicBezTo>
                      <a:cubicBezTo>
                        <a:pt x="541" y="1596"/>
                        <a:pt x="799" y="1570"/>
                        <a:pt x="1056" y="1236"/>
                      </a:cubicBezTo>
                      <a:cubicBezTo>
                        <a:pt x="1288" y="876"/>
                        <a:pt x="1416" y="335"/>
                        <a:pt x="131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2" name="Google Shape;14782;p40"/>
                <p:cNvSpPr/>
                <p:nvPr/>
              </p:nvSpPr>
              <p:spPr>
                <a:xfrm>
                  <a:off x="2882121" y="1907035"/>
                  <a:ext cx="47906" cy="23298"/>
                </a:xfrm>
                <a:custGeom>
                  <a:rect b="b" l="l" r="r" t="t"/>
                  <a:pathLst>
                    <a:path extrusionOk="0" h="676" w="1390">
                      <a:moveTo>
                        <a:pt x="641" y="0"/>
                      </a:moveTo>
                      <a:cubicBezTo>
                        <a:pt x="615" y="0"/>
                        <a:pt x="590" y="1"/>
                        <a:pt x="566" y="4"/>
                      </a:cubicBezTo>
                      <a:cubicBezTo>
                        <a:pt x="257" y="4"/>
                        <a:pt x="129" y="132"/>
                        <a:pt x="0" y="338"/>
                      </a:cubicBezTo>
                      <a:cubicBezTo>
                        <a:pt x="143" y="529"/>
                        <a:pt x="264" y="676"/>
                        <a:pt x="506" y="676"/>
                      </a:cubicBezTo>
                      <a:cubicBezTo>
                        <a:pt x="526" y="676"/>
                        <a:pt x="546" y="675"/>
                        <a:pt x="566" y="673"/>
                      </a:cubicBezTo>
                      <a:cubicBezTo>
                        <a:pt x="849" y="673"/>
                        <a:pt x="1236" y="518"/>
                        <a:pt x="1390" y="313"/>
                      </a:cubicBezTo>
                      <a:cubicBezTo>
                        <a:pt x="1249" y="124"/>
                        <a:pt x="914" y="0"/>
                        <a:pt x="6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3" name="Google Shape;14783;p40"/>
                <p:cNvSpPr/>
                <p:nvPr/>
              </p:nvSpPr>
              <p:spPr>
                <a:xfrm>
                  <a:off x="2869679" y="1951494"/>
                  <a:ext cx="46183" cy="25194"/>
                </a:xfrm>
                <a:custGeom>
                  <a:rect b="b" l="l" r="r" t="t"/>
                  <a:pathLst>
                    <a:path extrusionOk="0" h="731" w="1340">
                      <a:moveTo>
                        <a:pt x="442" y="0"/>
                      </a:moveTo>
                      <a:cubicBezTo>
                        <a:pt x="263" y="0"/>
                        <a:pt x="140" y="93"/>
                        <a:pt x="1" y="232"/>
                      </a:cubicBezTo>
                      <a:cubicBezTo>
                        <a:pt x="78" y="464"/>
                        <a:pt x="181" y="618"/>
                        <a:pt x="464" y="696"/>
                      </a:cubicBezTo>
                      <a:cubicBezTo>
                        <a:pt x="552" y="719"/>
                        <a:pt x="652" y="731"/>
                        <a:pt x="753" y="731"/>
                      </a:cubicBezTo>
                      <a:cubicBezTo>
                        <a:pt x="980" y="731"/>
                        <a:pt x="1215" y="673"/>
                        <a:pt x="1339" y="567"/>
                      </a:cubicBezTo>
                      <a:cubicBezTo>
                        <a:pt x="1236" y="335"/>
                        <a:pt x="902" y="104"/>
                        <a:pt x="618" y="26"/>
                      </a:cubicBezTo>
                      <a:cubicBezTo>
                        <a:pt x="554" y="9"/>
                        <a:pt x="495" y="0"/>
                        <a:pt x="4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4" name="Google Shape;14784;p40"/>
                <p:cNvSpPr/>
                <p:nvPr/>
              </p:nvSpPr>
              <p:spPr>
                <a:xfrm>
                  <a:off x="2898974" y="1932883"/>
                  <a:ext cx="31949" cy="15992"/>
                </a:xfrm>
                <a:custGeom>
                  <a:rect b="b" l="l" r="r" t="t"/>
                  <a:pathLst>
                    <a:path extrusionOk="0" h="464" w="927">
                      <a:moveTo>
                        <a:pt x="386" y="0"/>
                      </a:moveTo>
                      <a:cubicBezTo>
                        <a:pt x="180" y="0"/>
                        <a:pt x="103" y="77"/>
                        <a:pt x="0" y="232"/>
                      </a:cubicBezTo>
                      <a:cubicBezTo>
                        <a:pt x="103" y="360"/>
                        <a:pt x="180" y="463"/>
                        <a:pt x="360" y="463"/>
                      </a:cubicBezTo>
                      <a:cubicBezTo>
                        <a:pt x="566" y="463"/>
                        <a:pt x="824" y="386"/>
                        <a:pt x="927" y="232"/>
                      </a:cubicBezTo>
                      <a:cubicBezTo>
                        <a:pt x="824" y="103"/>
                        <a:pt x="566" y="0"/>
                        <a:pt x="38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5" name="Google Shape;14785;p40"/>
                <p:cNvSpPr/>
                <p:nvPr/>
              </p:nvSpPr>
              <p:spPr>
                <a:xfrm>
                  <a:off x="2890082" y="1879187"/>
                  <a:ext cx="25780" cy="22506"/>
                </a:xfrm>
                <a:custGeom>
                  <a:rect b="b" l="l" r="r" t="t"/>
                  <a:pathLst>
                    <a:path extrusionOk="0" h="653" w="748">
                      <a:moveTo>
                        <a:pt x="622" y="0"/>
                      </a:moveTo>
                      <a:cubicBezTo>
                        <a:pt x="462" y="0"/>
                        <a:pt x="282" y="93"/>
                        <a:pt x="155" y="220"/>
                      </a:cubicBezTo>
                      <a:cubicBezTo>
                        <a:pt x="1" y="348"/>
                        <a:pt x="1" y="477"/>
                        <a:pt x="26" y="631"/>
                      </a:cubicBezTo>
                      <a:cubicBezTo>
                        <a:pt x="100" y="642"/>
                        <a:pt x="161" y="652"/>
                        <a:pt x="217" y="652"/>
                      </a:cubicBezTo>
                      <a:cubicBezTo>
                        <a:pt x="299" y="652"/>
                        <a:pt x="373" y="630"/>
                        <a:pt x="464" y="554"/>
                      </a:cubicBezTo>
                      <a:cubicBezTo>
                        <a:pt x="618" y="426"/>
                        <a:pt x="747" y="168"/>
                        <a:pt x="721" y="14"/>
                      </a:cubicBezTo>
                      <a:cubicBezTo>
                        <a:pt x="689" y="5"/>
                        <a:pt x="656" y="0"/>
                        <a:pt x="62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6" name="Google Shape;14786;p40"/>
                <p:cNvSpPr/>
                <p:nvPr/>
              </p:nvSpPr>
              <p:spPr>
                <a:xfrm>
                  <a:off x="2784516" y="1669021"/>
                  <a:ext cx="66586" cy="33569"/>
                </a:xfrm>
                <a:custGeom>
                  <a:rect b="b" l="l" r="r" t="t"/>
                  <a:pathLst>
                    <a:path extrusionOk="0" h="974" w="1932">
                      <a:moveTo>
                        <a:pt x="1022" y="1"/>
                      </a:moveTo>
                      <a:cubicBezTo>
                        <a:pt x="641" y="1"/>
                        <a:pt x="199" y="126"/>
                        <a:pt x="1" y="346"/>
                      </a:cubicBezTo>
                      <a:cubicBezTo>
                        <a:pt x="155" y="655"/>
                        <a:pt x="670" y="913"/>
                        <a:pt x="1082" y="964"/>
                      </a:cubicBezTo>
                      <a:cubicBezTo>
                        <a:pt x="1135" y="971"/>
                        <a:pt x="1185" y="974"/>
                        <a:pt x="1232" y="974"/>
                      </a:cubicBezTo>
                      <a:cubicBezTo>
                        <a:pt x="1547" y="974"/>
                        <a:pt x="1729" y="828"/>
                        <a:pt x="1931" y="604"/>
                      </a:cubicBezTo>
                      <a:cubicBezTo>
                        <a:pt x="1777" y="295"/>
                        <a:pt x="1622" y="63"/>
                        <a:pt x="1211" y="12"/>
                      </a:cubicBezTo>
                      <a:cubicBezTo>
                        <a:pt x="1150" y="4"/>
                        <a:pt x="1087" y="1"/>
                        <a:pt x="102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7" name="Google Shape;14787;p40"/>
                <p:cNvSpPr/>
                <p:nvPr/>
              </p:nvSpPr>
              <p:spPr>
                <a:xfrm>
                  <a:off x="2828011" y="1643690"/>
                  <a:ext cx="31949" cy="41703"/>
                </a:xfrm>
                <a:custGeom>
                  <a:rect b="b" l="l" r="r" t="t"/>
                  <a:pathLst>
                    <a:path extrusionOk="0" h="1210" w="927">
                      <a:moveTo>
                        <a:pt x="103" y="0"/>
                      </a:moveTo>
                      <a:lnTo>
                        <a:pt x="103" y="0"/>
                      </a:lnTo>
                      <a:cubicBezTo>
                        <a:pt x="0" y="232"/>
                        <a:pt x="51" y="618"/>
                        <a:pt x="180" y="875"/>
                      </a:cubicBezTo>
                      <a:cubicBezTo>
                        <a:pt x="335" y="1133"/>
                        <a:pt x="515" y="1184"/>
                        <a:pt x="746" y="1210"/>
                      </a:cubicBezTo>
                      <a:cubicBezTo>
                        <a:pt x="875" y="1004"/>
                        <a:pt x="927" y="824"/>
                        <a:pt x="798" y="567"/>
                      </a:cubicBezTo>
                      <a:cubicBezTo>
                        <a:pt x="669" y="309"/>
                        <a:pt x="360" y="26"/>
                        <a:pt x="10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8" name="Google Shape;14788;p40"/>
                <p:cNvSpPr/>
                <p:nvPr/>
              </p:nvSpPr>
              <p:spPr>
                <a:xfrm>
                  <a:off x="2849276" y="1633040"/>
                  <a:ext cx="27538" cy="47045"/>
                </a:xfrm>
                <a:custGeom>
                  <a:rect b="b" l="l" r="r" t="t"/>
                  <a:pathLst>
                    <a:path extrusionOk="0" h="1365" w="799">
                      <a:moveTo>
                        <a:pt x="232" y="0"/>
                      </a:moveTo>
                      <a:cubicBezTo>
                        <a:pt x="52" y="181"/>
                        <a:pt x="1" y="592"/>
                        <a:pt x="78" y="876"/>
                      </a:cubicBezTo>
                      <a:cubicBezTo>
                        <a:pt x="129" y="1159"/>
                        <a:pt x="284" y="1262"/>
                        <a:pt x="516" y="1365"/>
                      </a:cubicBezTo>
                      <a:cubicBezTo>
                        <a:pt x="696" y="1184"/>
                        <a:pt x="799" y="1030"/>
                        <a:pt x="747" y="747"/>
                      </a:cubicBezTo>
                      <a:cubicBezTo>
                        <a:pt x="670" y="438"/>
                        <a:pt x="464" y="103"/>
                        <a:pt x="2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9" name="Google Shape;14789;p40"/>
                <p:cNvSpPr/>
                <p:nvPr/>
              </p:nvSpPr>
              <p:spPr>
                <a:xfrm>
                  <a:off x="2796062" y="1713929"/>
                  <a:ext cx="29295" cy="18025"/>
                </a:xfrm>
                <a:custGeom>
                  <a:rect b="b" l="l" r="r" t="t"/>
                  <a:pathLst>
                    <a:path extrusionOk="0" h="523" w="850">
                      <a:moveTo>
                        <a:pt x="245" y="0"/>
                      </a:moveTo>
                      <a:cubicBezTo>
                        <a:pt x="152" y="0"/>
                        <a:pt x="65" y="15"/>
                        <a:pt x="0" y="47"/>
                      </a:cubicBezTo>
                      <a:cubicBezTo>
                        <a:pt x="52" y="202"/>
                        <a:pt x="232" y="407"/>
                        <a:pt x="412" y="485"/>
                      </a:cubicBezTo>
                      <a:cubicBezTo>
                        <a:pt x="475" y="512"/>
                        <a:pt x="528" y="523"/>
                        <a:pt x="578" y="523"/>
                      </a:cubicBezTo>
                      <a:cubicBezTo>
                        <a:pt x="670" y="523"/>
                        <a:pt x="749" y="483"/>
                        <a:pt x="850" y="433"/>
                      </a:cubicBezTo>
                      <a:cubicBezTo>
                        <a:pt x="824" y="279"/>
                        <a:pt x="798" y="150"/>
                        <a:pt x="618" y="73"/>
                      </a:cubicBezTo>
                      <a:cubicBezTo>
                        <a:pt x="513" y="28"/>
                        <a:pt x="374" y="0"/>
                        <a:pt x="2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0" name="Google Shape;14790;p40"/>
                <p:cNvSpPr/>
                <p:nvPr/>
              </p:nvSpPr>
              <p:spPr>
                <a:xfrm>
                  <a:off x="2770317" y="1643552"/>
                  <a:ext cx="30226" cy="17405"/>
                </a:xfrm>
                <a:custGeom>
                  <a:rect b="b" l="l" r="r" t="t"/>
                  <a:pathLst>
                    <a:path extrusionOk="0" h="505" w="877">
                      <a:moveTo>
                        <a:pt x="325" y="1"/>
                      </a:moveTo>
                      <a:cubicBezTo>
                        <a:pt x="203" y="1"/>
                        <a:pt x="84" y="26"/>
                        <a:pt x="1" y="82"/>
                      </a:cubicBezTo>
                      <a:cubicBezTo>
                        <a:pt x="52" y="236"/>
                        <a:pt x="258" y="416"/>
                        <a:pt x="439" y="468"/>
                      </a:cubicBezTo>
                      <a:cubicBezTo>
                        <a:pt x="507" y="493"/>
                        <a:pt x="564" y="505"/>
                        <a:pt x="615" y="505"/>
                      </a:cubicBezTo>
                      <a:cubicBezTo>
                        <a:pt x="716" y="505"/>
                        <a:pt x="790" y="459"/>
                        <a:pt x="876" y="390"/>
                      </a:cubicBezTo>
                      <a:cubicBezTo>
                        <a:pt x="850" y="236"/>
                        <a:pt x="799" y="107"/>
                        <a:pt x="619" y="56"/>
                      </a:cubicBezTo>
                      <a:cubicBezTo>
                        <a:pt x="535" y="20"/>
                        <a:pt x="429" y="1"/>
                        <a:pt x="32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1" name="Google Shape;14791;p40"/>
                <p:cNvSpPr/>
                <p:nvPr/>
              </p:nvSpPr>
              <p:spPr>
                <a:xfrm>
                  <a:off x="3008951" y="1421186"/>
                  <a:ext cx="47941" cy="31225"/>
                </a:xfrm>
                <a:custGeom>
                  <a:rect b="b" l="l" r="r" t="t"/>
                  <a:pathLst>
                    <a:path extrusionOk="0" h="906" w="1391">
                      <a:moveTo>
                        <a:pt x="1019" y="0"/>
                      </a:moveTo>
                      <a:cubicBezTo>
                        <a:pt x="799" y="0"/>
                        <a:pt x="560" y="56"/>
                        <a:pt x="387" y="150"/>
                      </a:cubicBezTo>
                      <a:cubicBezTo>
                        <a:pt x="104" y="279"/>
                        <a:pt x="52" y="485"/>
                        <a:pt x="1" y="768"/>
                      </a:cubicBezTo>
                      <a:cubicBezTo>
                        <a:pt x="157" y="846"/>
                        <a:pt x="284" y="905"/>
                        <a:pt x="424" y="905"/>
                      </a:cubicBezTo>
                      <a:cubicBezTo>
                        <a:pt x="514" y="905"/>
                        <a:pt x="610" y="880"/>
                        <a:pt x="721" y="820"/>
                      </a:cubicBezTo>
                      <a:cubicBezTo>
                        <a:pt x="1030" y="665"/>
                        <a:pt x="1339" y="356"/>
                        <a:pt x="1391" y="73"/>
                      </a:cubicBezTo>
                      <a:cubicBezTo>
                        <a:pt x="1290" y="23"/>
                        <a:pt x="1159" y="0"/>
                        <a:pt x="101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2" name="Google Shape;14792;p40"/>
                <p:cNvSpPr/>
                <p:nvPr/>
              </p:nvSpPr>
              <p:spPr>
                <a:xfrm>
                  <a:off x="3008055" y="1457236"/>
                  <a:ext cx="33776" cy="22540"/>
                </a:xfrm>
                <a:custGeom>
                  <a:rect b="b" l="l" r="r" t="t"/>
                  <a:pathLst>
                    <a:path extrusionOk="0" h="654" w="980">
                      <a:moveTo>
                        <a:pt x="306" y="1"/>
                      </a:moveTo>
                      <a:cubicBezTo>
                        <a:pt x="204" y="1"/>
                        <a:pt x="112" y="45"/>
                        <a:pt x="1" y="108"/>
                      </a:cubicBezTo>
                      <a:cubicBezTo>
                        <a:pt x="27" y="288"/>
                        <a:pt x="78" y="443"/>
                        <a:pt x="284" y="546"/>
                      </a:cubicBezTo>
                      <a:cubicBezTo>
                        <a:pt x="395" y="609"/>
                        <a:pt x="566" y="653"/>
                        <a:pt x="722" y="653"/>
                      </a:cubicBezTo>
                      <a:cubicBezTo>
                        <a:pt x="819" y="653"/>
                        <a:pt x="910" y="636"/>
                        <a:pt x="979" y="597"/>
                      </a:cubicBezTo>
                      <a:cubicBezTo>
                        <a:pt x="953" y="417"/>
                        <a:pt x="722" y="185"/>
                        <a:pt x="516" y="57"/>
                      </a:cubicBezTo>
                      <a:cubicBezTo>
                        <a:pt x="437" y="17"/>
                        <a:pt x="370" y="1"/>
                        <a:pt x="30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3" name="Google Shape;14793;p40"/>
                <p:cNvSpPr/>
                <p:nvPr/>
              </p:nvSpPr>
              <p:spPr>
                <a:xfrm>
                  <a:off x="2999198" y="1396199"/>
                  <a:ext cx="27538" cy="30191"/>
                </a:xfrm>
                <a:custGeom>
                  <a:rect b="b" l="l" r="r" t="t"/>
                  <a:pathLst>
                    <a:path extrusionOk="0" h="876" w="799">
                      <a:moveTo>
                        <a:pt x="747" y="0"/>
                      </a:moveTo>
                      <a:cubicBezTo>
                        <a:pt x="541" y="0"/>
                        <a:pt x="284" y="180"/>
                        <a:pt x="129" y="361"/>
                      </a:cubicBezTo>
                      <a:cubicBezTo>
                        <a:pt x="1" y="541"/>
                        <a:pt x="26" y="669"/>
                        <a:pt x="78" y="875"/>
                      </a:cubicBezTo>
                      <a:cubicBezTo>
                        <a:pt x="284" y="875"/>
                        <a:pt x="412" y="875"/>
                        <a:pt x="567" y="695"/>
                      </a:cubicBezTo>
                      <a:cubicBezTo>
                        <a:pt x="696" y="489"/>
                        <a:pt x="798" y="206"/>
                        <a:pt x="7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4" name="Google Shape;14794;p40"/>
                <p:cNvSpPr/>
                <p:nvPr/>
              </p:nvSpPr>
              <p:spPr>
                <a:xfrm>
                  <a:off x="3027597" y="1489667"/>
                  <a:ext cx="36395" cy="19817"/>
                </a:xfrm>
                <a:custGeom>
                  <a:rect b="b" l="l" r="r" t="t"/>
                  <a:pathLst>
                    <a:path extrusionOk="0" h="575" w="1056">
                      <a:moveTo>
                        <a:pt x="376" y="0"/>
                      </a:moveTo>
                      <a:cubicBezTo>
                        <a:pt x="226" y="0"/>
                        <a:pt x="121" y="65"/>
                        <a:pt x="0" y="145"/>
                      </a:cubicBezTo>
                      <a:cubicBezTo>
                        <a:pt x="77" y="351"/>
                        <a:pt x="129" y="480"/>
                        <a:pt x="361" y="531"/>
                      </a:cubicBezTo>
                      <a:cubicBezTo>
                        <a:pt x="447" y="560"/>
                        <a:pt x="545" y="575"/>
                        <a:pt x="641" y="575"/>
                      </a:cubicBezTo>
                      <a:cubicBezTo>
                        <a:pt x="802" y="575"/>
                        <a:pt x="959" y="535"/>
                        <a:pt x="1055" y="454"/>
                      </a:cubicBezTo>
                      <a:cubicBezTo>
                        <a:pt x="978" y="274"/>
                        <a:pt x="721" y="68"/>
                        <a:pt x="515" y="17"/>
                      </a:cubicBezTo>
                      <a:cubicBezTo>
                        <a:pt x="464" y="5"/>
                        <a:pt x="418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5" name="Google Shape;14795;p40"/>
                <p:cNvSpPr/>
                <p:nvPr/>
              </p:nvSpPr>
              <p:spPr>
                <a:xfrm>
                  <a:off x="3210329" y="2557246"/>
                  <a:ext cx="48802" cy="29709"/>
                </a:xfrm>
                <a:custGeom>
                  <a:rect b="b" l="l" r="r" t="t"/>
                  <a:pathLst>
                    <a:path extrusionOk="0" h="862" w="1416">
                      <a:moveTo>
                        <a:pt x="971" y="1"/>
                      </a:moveTo>
                      <a:cubicBezTo>
                        <a:pt x="783" y="1"/>
                        <a:pt x="586" y="40"/>
                        <a:pt x="438" y="107"/>
                      </a:cubicBezTo>
                      <a:cubicBezTo>
                        <a:pt x="129" y="210"/>
                        <a:pt x="52" y="416"/>
                        <a:pt x="0" y="699"/>
                      </a:cubicBezTo>
                      <a:cubicBezTo>
                        <a:pt x="157" y="786"/>
                        <a:pt x="290" y="861"/>
                        <a:pt x="455" y="861"/>
                      </a:cubicBezTo>
                      <a:cubicBezTo>
                        <a:pt x="534" y="861"/>
                        <a:pt x="621" y="844"/>
                        <a:pt x="721" y="802"/>
                      </a:cubicBezTo>
                      <a:cubicBezTo>
                        <a:pt x="1004" y="699"/>
                        <a:pt x="1364" y="390"/>
                        <a:pt x="1416" y="107"/>
                      </a:cubicBezTo>
                      <a:cubicBezTo>
                        <a:pt x="1305" y="33"/>
                        <a:pt x="1142" y="1"/>
                        <a:pt x="97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6" name="Google Shape;14796;p40"/>
                <p:cNvSpPr/>
                <p:nvPr/>
              </p:nvSpPr>
              <p:spPr>
                <a:xfrm>
                  <a:off x="3207675" y="2591504"/>
                  <a:ext cx="31949" cy="23746"/>
                </a:xfrm>
                <a:custGeom>
                  <a:rect b="b" l="l" r="r" t="t"/>
                  <a:pathLst>
                    <a:path extrusionOk="0" h="689" w="927">
                      <a:moveTo>
                        <a:pt x="270" y="1"/>
                      </a:moveTo>
                      <a:cubicBezTo>
                        <a:pt x="187" y="1"/>
                        <a:pt x="103" y="27"/>
                        <a:pt x="0" y="65"/>
                      </a:cubicBezTo>
                      <a:cubicBezTo>
                        <a:pt x="26" y="271"/>
                        <a:pt x="52" y="426"/>
                        <a:pt x="232" y="529"/>
                      </a:cubicBezTo>
                      <a:cubicBezTo>
                        <a:pt x="381" y="622"/>
                        <a:pt x="584" y="688"/>
                        <a:pt x="754" y="688"/>
                      </a:cubicBezTo>
                      <a:cubicBezTo>
                        <a:pt x="818" y="688"/>
                        <a:pt x="877" y="679"/>
                        <a:pt x="927" y="657"/>
                      </a:cubicBezTo>
                      <a:cubicBezTo>
                        <a:pt x="927" y="477"/>
                        <a:pt x="721" y="220"/>
                        <a:pt x="541" y="91"/>
                      </a:cubicBezTo>
                      <a:cubicBezTo>
                        <a:pt x="438" y="27"/>
                        <a:pt x="354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7" name="Google Shape;14797;p40"/>
                <p:cNvSpPr/>
                <p:nvPr/>
              </p:nvSpPr>
              <p:spPr>
                <a:xfrm>
                  <a:off x="3203229" y="2531535"/>
                  <a:ext cx="28434" cy="28055"/>
                </a:xfrm>
                <a:custGeom>
                  <a:rect b="b" l="l" r="r" t="t"/>
                  <a:pathLst>
                    <a:path extrusionOk="0" h="814" w="825">
                      <a:moveTo>
                        <a:pt x="751" y="1"/>
                      </a:moveTo>
                      <a:cubicBezTo>
                        <a:pt x="551" y="1"/>
                        <a:pt x="298" y="144"/>
                        <a:pt x="155" y="287"/>
                      </a:cubicBezTo>
                      <a:cubicBezTo>
                        <a:pt x="0" y="467"/>
                        <a:pt x="0" y="596"/>
                        <a:pt x="52" y="801"/>
                      </a:cubicBezTo>
                      <a:cubicBezTo>
                        <a:pt x="101" y="809"/>
                        <a:pt x="149" y="814"/>
                        <a:pt x="195" y="814"/>
                      </a:cubicBezTo>
                      <a:cubicBezTo>
                        <a:pt x="317" y="814"/>
                        <a:pt x="429" y="778"/>
                        <a:pt x="541" y="647"/>
                      </a:cubicBezTo>
                      <a:cubicBezTo>
                        <a:pt x="695" y="493"/>
                        <a:pt x="824" y="184"/>
                        <a:pt x="798" y="4"/>
                      </a:cubicBezTo>
                      <a:cubicBezTo>
                        <a:pt x="783" y="2"/>
                        <a:pt x="767" y="1"/>
                        <a:pt x="75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8" name="Google Shape;14798;p40"/>
                <p:cNvSpPr/>
                <p:nvPr/>
              </p:nvSpPr>
              <p:spPr>
                <a:xfrm>
                  <a:off x="3224529" y="2625314"/>
                  <a:ext cx="35499" cy="20920"/>
                </a:xfrm>
                <a:custGeom>
                  <a:rect b="b" l="l" r="r" t="t"/>
                  <a:pathLst>
                    <a:path extrusionOk="0" h="607" w="1030">
                      <a:moveTo>
                        <a:pt x="320" y="0"/>
                      </a:moveTo>
                      <a:cubicBezTo>
                        <a:pt x="198" y="0"/>
                        <a:pt x="105" y="52"/>
                        <a:pt x="0" y="140"/>
                      </a:cubicBezTo>
                      <a:cubicBezTo>
                        <a:pt x="52" y="320"/>
                        <a:pt x="103" y="448"/>
                        <a:pt x="309" y="551"/>
                      </a:cubicBezTo>
                      <a:cubicBezTo>
                        <a:pt x="417" y="587"/>
                        <a:pt x="541" y="606"/>
                        <a:pt x="661" y="606"/>
                      </a:cubicBezTo>
                      <a:cubicBezTo>
                        <a:pt x="800" y="606"/>
                        <a:pt x="933" y="581"/>
                        <a:pt x="1030" y="526"/>
                      </a:cubicBezTo>
                      <a:cubicBezTo>
                        <a:pt x="978" y="320"/>
                        <a:pt x="721" y="114"/>
                        <a:pt x="515" y="37"/>
                      </a:cubicBezTo>
                      <a:cubicBezTo>
                        <a:pt x="441" y="12"/>
                        <a:pt x="377" y="0"/>
                        <a:pt x="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9" name="Google Shape;14799;p40"/>
                <p:cNvSpPr/>
                <p:nvPr/>
              </p:nvSpPr>
              <p:spPr>
                <a:xfrm>
                  <a:off x="2436801" y="2406566"/>
                  <a:ext cx="27538" cy="30502"/>
                </a:xfrm>
                <a:custGeom>
                  <a:rect b="b" l="l" r="r" t="t"/>
                  <a:pathLst>
                    <a:path extrusionOk="0" h="885" w="799">
                      <a:moveTo>
                        <a:pt x="52" y="0"/>
                      </a:moveTo>
                      <a:cubicBezTo>
                        <a:pt x="0" y="206"/>
                        <a:pt x="103" y="515"/>
                        <a:pt x="232" y="695"/>
                      </a:cubicBezTo>
                      <a:cubicBezTo>
                        <a:pt x="334" y="838"/>
                        <a:pt x="452" y="884"/>
                        <a:pt x="599" y="884"/>
                      </a:cubicBezTo>
                      <a:cubicBezTo>
                        <a:pt x="638" y="884"/>
                        <a:pt x="678" y="881"/>
                        <a:pt x="721" y="876"/>
                      </a:cubicBezTo>
                      <a:cubicBezTo>
                        <a:pt x="772" y="695"/>
                        <a:pt x="798" y="567"/>
                        <a:pt x="669" y="361"/>
                      </a:cubicBezTo>
                      <a:cubicBezTo>
                        <a:pt x="515" y="181"/>
                        <a:pt x="258" y="0"/>
                        <a:pt x="5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0" name="Google Shape;14800;p40"/>
                <p:cNvSpPr/>
                <p:nvPr/>
              </p:nvSpPr>
              <p:spPr>
                <a:xfrm>
                  <a:off x="2639040" y="2553834"/>
                  <a:ext cx="39945" cy="42599"/>
                </a:xfrm>
                <a:custGeom>
                  <a:rect b="b" l="l" r="r" t="t"/>
                  <a:pathLst>
                    <a:path extrusionOk="0" h="1236" w="1159">
                      <a:moveTo>
                        <a:pt x="1082" y="0"/>
                      </a:moveTo>
                      <a:cubicBezTo>
                        <a:pt x="799" y="0"/>
                        <a:pt x="413" y="257"/>
                        <a:pt x="207" y="515"/>
                      </a:cubicBezTo>
                      <a:cubicBezTo>
                        <a:pt x="1" y="772"/>
                        <a:pt x="52" y="978"/>
                        <a:pt x="129" y="1236"/>
                      </a:cubicBezTo>
                      <a:cubicBezTo>
                        <a:pt x="413" y="1236"/>
                        <a:pt x="618" y="1236"/>
                        <a:pt x="824" y="978"/>
                      </a:cubicBezTo>
                      <a:cubicBezTo>
                        <a:pt x="1004" y="695"/>
                        <a:pt x="1159" y="257"/>
                        <a:pt x="108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1" name="Google Shape;14801;p40"/>
                <p:cNvSpPr/>
                <p:nvPr/>
              </p:nvSpPr>
              <p:spPr>
                <a:xfrm>
                  <a:off x="2648794" y="2599844"/>
                  <a:ext cx="38187" cy="18749"/>
                </a:xfrm>
                <a:custGeom>
                  <a:rect b="b" l="l" r="r" t="t"/>
                  <a:pathLst>
                    <a:path extrusionOk="0" h="544" w="1108">
                      <a:moveTo>
                        <a:pt x="407" y="0"/>
                      </a:moveTo>
                      <a:cubicBezTo>
                        <a:pt x="214" y="0"/>
                        <a:pt x="118" y="120"/>
                        <a:pt x="1" y="261"/>
                      </a:cubicBezTo>
                      <a:cubicBezTo>
                        <a:pt x="104" y="415"/>
                        <a:pt x="207" y="518"/>
                        <a:pt x="438" y="544"/>
                      </a:cubicBezTo>
                      <a:cubicBezTo>
                        <a:pt x="670" y="544"/>
                        <a:pt x="979" y="441"/>
                        <a:pt x="1108" y="287"/>
                      </a:cubicBezTo>
                      <a:cubicBezTo>
                        <a:pt x="979" y="106"/>
                        <a:pt x="696" y="3"/>
                        <a:pt x="464" y="3"/>
                      </a:cubicBezTo>
                      <a:cubicBezTo>
                        <a:pt x="444" y="1"/>
                        <a:pt x="425" y="0"/>
                        <a:pt x="40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2" name="Google Shape;14802;p40"/>
                <p:cNvSpPr/>
                <p:nvPr/>
              </p:nvSpPr>
              <p:spPr>
                <a:xfrm>
                  <a:off x="2620429" y="2543184"/>
                  <a:ext cx="21299" cy="37291"/>
                </a:xfrm>
                <a:custGeom>
                  <a:rect b="b" l="l" r="r" t="t"/>
                  <a:pathLst>
                    <a:path extrusionOk="0" h="1082" w="618">
                      <a:moveTo>
                        <a:pt x="438" y="0"/>
                      </a:moveTo>
                      <a:cubicBezTo>
                        <a:pt x="258" y="77"/>
                        <a:pt x="103" y="361"/>
                        <a:pt x="52" y="592"/>
                      </a:cubicBezTo>
                      <a:cubicBezTo>
                        <a:pt x="0" y="824"/>
                        <a:pt x="77" y="927"/>
                        <a:pt x="232" y="1081"/>
                      </a:cubicBezTo>
                      <a:cubicBezTo>
                        <a:pt x="412" y="1004"/>
                        <a:pt x="515" y="927"/>
                        <a:pt x="566" y="695"/>
                      </a:cubicBezTo>
                      <a:cubicBezTo>
                        <a:pt x="618" y="463"/>
                        <a:pt x="566" y="155"/>
                        <a:pt x="43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3" name="Google Shape;14803;p40"/>
                <p:cNvSpPr/>
                <p:nvPr/>
              </p:nvSpPr>
              <p:spPr>
                <a:xfrm>
                  <a:off x="2586723" y="2522781"/>
                  <a:ext cx="19542" cy="37291"/>
                </a:xfrm>
                <a:custGeom>
                  <a:rect b="b" l="l" r="r" t="t"/>
                  <a:pathLst>
                    <a:path extrusionOk="0" h="1082" w="567">
                      <a:moveTo>
                        <a:pt x="232" y="0"/>
                      </a:moveTo>
                      <a:cubicBezTo>
                        <a:pt x="77" y="103"/>
                        <a:pt x="0" y="438"/>
                        <a:pt x="0" y="644"/>
                      </a:cubicBezTo>
                      <a:cubicBezTo>
                        <a:pt x="26" y="875"/>
                        <a:pt x="155" y="978"/>
                        <a:pt x="309" y="1081"/>
                      </a:cubicBezTo>
                      <a:cubicBezTo>
                        <a:pt x="463" y="953"/>
                        <a:pt x="566" y="850"/>
                        <a:pt x="541" y="618"/>
                      </a:cubicBezTo>
                      <a:cubicBezTo>
                        <a:pt x="541" y="386"/>
                        <a:pt x="412" y="103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4" name="Google Shape;14804;p40"/>
                <p:cNvSpPr/>
                <p:nvPr/>
              </p:nvSpPr>
              <p:spPr>
                <a:xfrm>
                  <a:off x="2681639" y="2618352"/>
                  <a:ext cx="37291" cy="19369"/>
                </a:xfrm>
                <a:custGeom>
                  <a:rect b="b" l="l" r="r" t="t"/>
                  <a:pathLst>
                    <a:path extrusionOk="0" h="562" w="1082">
                      <a:moveTo>
                        <a:pt x="507" y="1"/>
                      </a:moveTo>
                      <a:cubicBezTo>
                        <a:pt x="466" y="1"/>
                        <a:pt x="425" y="3"/>
                        <a:pt x="386" y="7"/>
                      </a:cubicBezTo>
                      <a:cubicBezTo>
                        <a:pt x="155" y="58"/>
                        <a:pt x="77" y="187"/>
                        <a:pt x="0" y="367"/>
                      </a:cubicBezTo>
                      <a:cubicBezTo>
                        <a:pt x="106" y="473"/>
                        <a:pt x="211" y="561"/>
                        <a:pt x="373" y="561"/>
                      </a:cubicBezTo>
                      <a:cubicBezTo>
                        <a:pt x="409" y="561"/>
                        <a:pt x="447" y="557"/>
                        <a:pt x="489" y="547"/>
                      </a:cubicBezTo>
                      <a:cubicBezTo>
                        <a:pt x="721" y="496"/>
                        <a:pt x="978" y="342"/>
                        <a:pt x="1081" y="161"/>
                      </a:cubicBezTo>
                      <a:cubicBezTo>
                        <a:pt x="952" y="54"/>
                        <a:pt x="717" y="1"/>
                        <a:pt x="50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5" name="Google Shape;14805;p40"/>
                <p:cNvSpPr/>
                <p:nvPr/>
              </p:nvSpPr>
              <p:spPr>
                <a:xfrm>
                  <a:off x="2851929" y="968595"/>
                  <a:ext cx="35533" cy="20645"/>
                </a:xfrm>
                <a:custGeom>
                  <a:rect b="b" l="l" r="r" t="t"/>
                  <a:pathLst>
                    <a:path extrusionOk="0" h="599" w="1031">
                      <a:moveTo>
                        <a:pt x="640" y="0"/>
                      </a:moveTo>
                      <a:cubicBezTo>
                        <a:pt x="527" y="0"/>
                        <a:pt x="411" y="19"/>
                        <a:pt x="310" y="53"/>
                      </a:cubicBezTo>
                      <a:cubicBezTo>
                        <a:pt x="104" y="130"/>
                        <a:pt x="52" y="259"/>
                        <a:pt x="1" y="465"/>
                      </a:cubicBezTo>
                      <a:cubicBezTo>
                        <a:pt x="112" y="538"/>
                        <a:pt x="209" y="599"/>
                        <a:pt x="331" y="599"/>
                      </a:cubicBezTo>
                      <a:cubicBezTo>
                        <a:pt x="379" y="599"/>
                        <a:pt x="432" y="589"/>
                        <a:pt x="490" y="567"/>
                      </a:cubicBezTo>
                      <a:cubicBezTo>
                        <a:pt x="722" y="490"/>
                        <a:pt x="979" y="284"/>
                        <a:pt x="1030" y="104"/>
                      </a:cubicBezTo>
                      <a:cubicBezTo>
                        <a:pt x="929" y="32"/>
                        <a:pt x="787" y="0"/>
                        <a:pt x="640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6" name="Google Shape;14806;p40"/>
                <p:cNvSpPr/>
                <p:nvPr/>
              </p:nvSpPr>
              <p:spPr>
                <a:xfrm>
                  <a:off x="2837764" y="913624"/>
                  <a:ext cx="35499" cy="48837"/>
                </a:xfrm>
                <a:custGeom>
                  <a:rect b="b" l="l" r="r" t="t"/>
                  <a:pathLst>
                    <a:path extrusionOk="0" h="1417" w="1030">
                      <a:moveTo>
                        <a:pt x="875" y="0"/>
                      </a:moveTo>
                      <a:lnTo>
                        <a:pt x="875" y="0"/>
                      </a:lnTo>
                      <a:cubicBezTo>
                        <a:pt x="618" y="52"/>
                        <a:pt x="283" y="387"/>
                        <a:pt x="129" y="670"/>
                      </a:cubicBezTo>
                      <a:cubicBezTo>
                        <a:pt x="0" y="979"/>
                        <a:pt x="77" y="1159"/>
                        <a:pt x="206" y="1416"/>
                      </a:cubicBezTo>
                      <a:cubicBezTo>
                        <a:pt x="489" y="1365"/>
                        <a:pt x="695" y="1287"/>
                        <a:pt x="824" y="1004"/>
                      </a:cubicBezTo>
                      <a:cubicBezTo>
                        <a:pt x="978" y="695"/>
                        <a:pt x="1030" y="258"/>
                        <a:pt x="8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7" name="Google Shape;14807;p40"/>
                <p:cNvSpPr/>
                <p:nvPr/>
              </p:nvSpPr>
              <p:spPr>
                <a:xfrm>
                  <a:off x="2888324" y="2412253"/>
                  <a:ext cx="57694" cy="30984"/>
                </a:xfrm>
                <a:custGeom>
                  <a:rect b="b" l="l" r="r" t="t"/>
                  <a:pathLst>
                    <a:path extrusionOk="0" h="899" w="1674">
                      <a:moveTo>
                        <a:pt x="1131" y="1"/>
                      </a:moveTo>
                      <a:cubicBezTo>
                        <a:pt x="1056" y="1"/>
                        <a:pt x="972" y="14"/>
                        <a:pt x="875" y="41"/>
                      </a:cubicBezTo>
                      <a:cubicBezTo>
                        <a:pt x="515" y="119"/>
                        <a:pt x="103" y="427"/>
                        <a:pt x="0" y="711"/>
                      </a:cubicBezTo>
                      <a:cubicBezTo>
                        <a:pt x="162" y="840"/>
                        <a:pt x="415" y="898"/>
                        <a:pt x="670" y="898"/>
                      </a:cubicBezTo>
                      <a:cubicBezTo>
                        <a:pt x="821" y="898"/>
                        <a:pt x="973" y="878"/>
                        <a:pt x="1107" y="839"/>
                      </a:cubicBezTo>
                      <a:cubicBezTo>
                        <a:pt x="1467" y="736"/>
                        <a:pt x="1570" y="530"/>
                        <a:pt x="1673" y="247"/>
                      </a:cubicBezTo>
                      <a:cubicBezTo>
                        <a:pt x="1485" y="97"/>
                        <a:pt x="1338" y="1"/>
                        <a:pt x="113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8" name="Google Shape;14808;p40"/>
                <p:cNvSpPr/>
                <p:nvPr/>
              </p:nvSpPr>
              <p:spPr>
                <a:xfrm>
                  <a:off x="2889186" y="2387059"/>
                  <a:ext cx="41737" cy="21299"/>
                </a:xfrm>
                <a:custGeom>
                  <a:rect b="b" l="l" r="r" t="t"/>
                  <a:pathLst>
                    <a:path extrusionOk="0" h="618" w="1211">
                      <a:moveTo>
                        <a:pt x="696" y="0"/>
                      </a:moveTo>
                      <a:cubicBezTo>
                        <a:pt x="439" y="26"/>
                        <a:pt x="104" y="155"/>
                        <a:pt x="1" y="335"/>
                      </a:cubicBezTo>
                      <a:cubicBezTo>
                        <a:pt x="130" y="515"/>
                        <a:pt x="464" y="618"/>
                        <a:pt x="722" y="618"/>
                      </a:cubicBezTo>
                      <a:cubicBezTo>
                        <a:pt x="979" y="592"/>
                        <a:pt x="1082" y="489"/>
                        <a:pt x="1211" y="283"/>
                      </a:cubicBezTo>
                      <a:cubicBezTo>
                        <a:pt x="1082" y="129"/>
                        <a:pt x="953" y="0"/>
                        <a:pt x="69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9" name="Google Shape;14809;p40"/>
                <p:cNvSpPr/>
                <p:nvPr/>
              </p:nvSpPr>
              <p:spPr>
                <a:xfrm>
                  <a:off x="2929992" y="2435413"/>
                  <a:ext cx="33776" cy="29226"/>
                </a:xfrm>
                <a:custGeom>
                  <a:rect b="b" l="l" r="r" t="t"/>
                  <a:pathLst>
                    <a:path extrusionOk="0" h="848" w="980">
                      <a:moveTo>
                        <a:pt x="700" y="1"/>
                      </a:moveTo>
                      <a:cubicBezTo>
                        <a:pt x="591" y="1"/>
                        <a:pt x="493" y="35"/>
                        <a:pt x="387" y="142"/>
                      </a:cubicBezTo>
                      <a:cubicBezTo>
                        <a:pt x="181" y="322"/>
                        <a:pt x="1" y="631"/>
                        <a:pt x="27" y="836"/>
                      </a:cubicBezTo>
                      <a:cubicBezTo>
                        <a:pt x="62" y="844"/>
                        <a:pt x="100" y="848"/>
                        <a:pt x="139" y="848"/>
                      </a:cubicBezTo>
                      <a:cubicBezTo>
                        <a:pt x="357" y="848"/>
                        <a:pt x="620" y="736"/>
                        <a:pt x="773" y="605"/>
                      </a:cubicBezTo>
                      <a:cubicBezTo>
                        <a:pt x="979" y="425"/>
                        <a:pt x="979" y="270"/>
                        <a:pt x="953" y="39"/>
                      </a:cubicBezTo>
                      <a:cubicBezTo>
                        <a:pt x="858" y="17"/>
                        <a:pt x="776" y="1"/>
                        <a:pt x="70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0" name="Google Shape;14810;p40"/>
                <p:cNvSpPr/>
                <p:nvPr/>
              </p:nvSpPr>
              <p:spPr>
                <a:xfrm>
                  <a:off x="2768559" y="1047554"/>
                  <a:ext cx="53248" cy="53283"/>
                </a:xfrm>
                <a:custGeom>
                  <a:rect b="b" l="l" r="r" t="t"/>
                  <a:pathLst>
                    <a:path extrusionOk="0" h="1546" w="1545">
                      <a:moveTo>
                        <a:pt x="773" y="1"/>
                      </a:moveTo>
                      <a:cubicBezTo>
                        <a:pt x="361" y="1"/>
                        <a:pt x="1" y="336"/>
                        <a:pt x="1" y="773"/>
                      </a:cubicBezTo>
                      <a:cubicBezTo>
                        <a:pt x="1" y="1185"/>
                        <a:pt x="361" y="1545"/>
                        <a:pt x="773" y="1545"/>
                      </a:cubicBezTo>
                      <a:cubicBezTo>
                        <a:pt x="1210" y="1545"/>
                        <a:pt x="1545" y="1185"/>
                        <a:pt x="1545" y="773"/>
                      </a:cubicBezTo>
                      <a:cubicBezTo>
                        <a:pt x="1545" y="336"/>
                        <a:pt x="1210" y="1"/>
                        <a:pt x="77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1" name="Google Shape;14811;p40"/>
                <p:cNvSpPr/>
                <p:nvPr/>
              </p:nvSpPr>
              <p:spPr>
                <a:xfrm>
                  <a:off x="2985894" y="2851885"/>
                  <a:ext cx="72790" cy="72756"/>
                </a:xfrm>
                <a:custGeom>
                  <a:rect b="b" l="l" r="r" t="t"/>
                  <a:pathLst>
                    <a:path extrusionOk="0" h="2111" w="2112">
                      <a:moveTo>
                        <a:pt x="1056" y="0"/>
                      </a:moveTo>
                      <a:cubicBezTo>
                        <a:pt x="464" y="0"/>
                        <a:pt x="0" y="464"/>
                        <a:pt x="0" y="1055"/>
                      </a:cubicBezTo>
                      <a:cubicBezTo>
                        <a:pt x="0" y="1647"/>
                        <a:pt x="464" y="2111"/>
                        <a:pt x="1056" y="2111"/>
                      </a:cubicBezTo>
                      <a:cubicBezTo>
                        <a:pt x="1648" y="2111"/>
                        <a:pt x="2111" y="1647"/>
                        <a:pt x="2111" y="1055"/>
                      </a:cubicBezTo>
                      <a:cubicBezTo>
                        <a:pt x="2111" y="464"/>
                        <a:pt x="1648" y="0"/>
                        <a:pt x="10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2" name="Google Shape;14812;p40"/>
                <p:cNvSpPr/>
                <p:nvPr/>
              </p:nvSpPr>
              <p:spPr>
                <a:xfrm>
                  <a:off x="3016051" y="2442030"/>
                  <a:ext cx="72790" cy="73686"/>
                </a:xfrm>
                <a:custGeom>
                  <a:rect b="b" l="l" r="r" t="t"/>
                  <a:pathLst>
                    <a:path extrusionOk="0" h="2138" w="2112">
                      <a:moveTo>
                        <a:pt x="1056" y="1"/>
                      </a:moveTo>
                      <a:cubicBezTo>
                        <a:pt x="464" y="1"/>
                        <a:pt x="1" y="490"/>
                        <a:pt x="1" y="1056"/>
                      </a:cubicBezTo>
                      <a:cubicBezTo>
                        <a:pt x="1" y="1648"/>
                        <a:pt x="464" y="2137"/>
                        <a:pt x="1056" y="2137"/>
                      </a:cubicBezTo>
                      <a:cubicBezTo>
                        <a:pt x="1648" y="2137"/>
                        <a:pt x="2111" y="1648"/>
                        <a:pt x="2111" y="1056"/>
                      </a:cubicBezTo>
                      <a:cubicBezTo>
                        <a:pt x="2111" y="490"/>
                        <a:pt x="1648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3" name="Google Shape;14813;p40"/>
                <p:cNvSpPr/>
                <p:nvPr/>
              </p:nvSpPr>
              <p:spPr>
                <a:xfrm>
                  <a:off x="2515760" y="2148426"/>
                  <a:ext cx="78959" cy="78994"/>
                </a:xfrm>
                <a:custGeom>
                  <a:rect b="b" l="l" r="r" t="t"/>
                  <a:pathLst>
                    <a:path extrusionOk="0" h="2292" w="2291">
                      <a:moveTo>
                        <a:pt x="1158" y="1"/>
                      </a:moveTo>
                      <a:cubicBezTo>
                        <a:pt x="515" y="1"/>
                        <a:pt x="0" y="515"/>
                        <a:pt x="0" y="1133"/>
                      </a:cubicBezTo>
                      <a:cubicBezTo>
                        <a:pt x="0" y="1776"/>
                        <a:pt x="515" y="2291"/>
                        <a:pt x="1158" y="2291"/>
                      </a:cubicBezTo>
                      <a:cubicBezTo>
                        <a:pt x="1776" y="2291"/>
                        <a:pt x="2291" y="1776"/>
                        <a:pt x="2291" y="1133"/>
                      </a:cubicBezTo>
                      <a:cubicBezTo>
                        <a:pt x="2291" y="515"/>
                        <a:pt x="1776" y="1"/>
                        <a:pt x="1158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4" name="Google Shape;14814;p40"/>
                <p:cNvSpPr/>
                <p:nvPr/>
              </p:nvSpPr>
              <p:spPr>
                <a:xfrm>
                  <a:off x="2466061" y="2676218"/>
                  <a:ext cx="95847" cy="95847"/>
                </a:xfrm>
                <a:custGeom>
                  <a:rect b="b" l="l" r="r" t="t"/>
                  <a:pathLst>
                    <a:path extrusionOk="0" h="2781" w="2781">
                      <a:moveTo>
                        <a:pt x="1391" y="1"/>
                      </a:moveTo>
                      <a:cubicBezTo>
                        <a:pt x="618" y="1"/>
                        <a:pt x="1" y="619"/>
                        <a:pt x="1" y="1391"/>
                      </a:cubicBezTo>
                      <a:cubicBezTo>
                        <a:pt x="1" y="2163"/>
                        <a:pt x="618" y="2781"/>
                        <a:pt x="1391" y="2781"/>
                      </a:cubicBezTo>
                      <a:cubicBezTo>
                        <a:pt x="2163" y="2781"/>
                        <a:pt x="2780" y="2163"/>
                        <a:pt x="2780" y="1391"/>
                      </a:cubicBezTo>
                      <a:cubicBezTo>
                        <a:pt x="2780" y="619"/>
                        <a:pt x="2163" y="1"/>
                        <a:pt x="1391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5" name="Google Shape;14815;p40"/>
                <p:cNvSpPr/>
                <p:nvPr/>
              </p:nvSpPr>
              <p:spPr>
                <a:xfrm>
                  <a:off x="2430597" y="2791537"/>
                  <a:ext cx="43495" cy="43529"/>
                </a:xfrm>
                <a:custGeom>
                  <a:rect b="b" l="l" r="r" t="t"/>
                  <a:pathLst>
                    <a:path extrusionOk="0" h="1263" w="1262">
                      <a:moveTo>
                        <a:pt x="644" y="1"/>
                      </a:moveTo>
                      <a:cubicBezTo>
                        <a:pt x="283" y="1"/>
                        <a:pt x="0" y="284"/>
                        <a:pt x="0" y="644"/>
                      </a:cubicBezTo>
                      <a:cubicBezTo>
                        <a:pt x="0" y="979"/>
                        <a:pt x="283" y="1262"/>
                        <a:pt x="644" y="1262"/>
                      </a:cubicBezTo>
                      <a:cubicBezTo>
                        <a:pt x="978" y="1262"/>
                        <a:pt x="1261" y="979"/>
                        <a:pt x="1261" y="644"/>
                      </a:cubicBezTo>
                      <a:cubicBezTo>
                        <a:pt x="1261" y="284"/>
                        <a:pt x="978" y="1"/>
                        <a:pt x="64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6" name="Google Shape;14816;p40"/>
                <p:cNvSpPr/>
                <p:nvPr/>
              </p:nvSpPr>
              <p:spPr>
                <a:xfrm>
                  <a:off x="2627529" y="2446476"/>
                  <a:ext cx="33741" cy="33741"/>
                </a:xfrm>
                <a:custGeom>
                  <a:rect b="b" l="l" r="r" t="t"/>
                  <a:pathLst>
                    <a:path extrusionOk="0" h="979" w="979">
                      <a:moveTo>
                        <a:pt x="489" y="1"/>
                      </a:moveTo>
                      <a:cubicBezTo>
                        <a:pt x="232" y="1"/>
                        <a:pt x="0" y="232"/>
                        <a:pt x="0" y="490"/>
                      </a:cubicBezTo>
                      <a:cubicBezTo>
                        <a:pt x="0" y="747"/>
                        <a:pt x="232" y="979"/>
                        <a:pt x="489" y="979"/>
                      </a:cubicBezTo>
                      <a:cubicBezTo>
                        <a:pt x="747" y="979"/>
                        <a:pt x="978" y="747"/>
                        <a:pt x="978" y="490"/>
                      </a:cubicBezTo>
                      <a:cubicBezTo>
                        <a:pt x="978" y="232"/>
                        <a:pt x="747" y="1"/>
                        <a:pt x="48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7" name="Google Shape;14817;p40"/>
                <p:cNvSpPr/>
                <p:nvPr/>
              </p:nvSpPr>
              <p:spPr>
                <a:xfrm>
                  <a:off x="2815569" y="2116477"/>
                  <a:ext cx="76340" cy="76340"/>
                </a:xfrm>
                <a:custGeom>
                  <a:rect b="b" l="l" r="r" t="t"/>
                  <a:pathLst>
                    <a:path extrusionOk="0" h="2215" w="2215">
                      <a:moveTo>
                        <a:pt x="1107" y="1"/>
                      </a:moveTo>
                      <a:cubicBezTo>
                        <a:pt x="490" y="1"/>
                        <a:pt x="1" y="490"/>
                        <a:pt x="1" y="1108"/>
                      </a:cubicBezTo>
                      <a:cubicBezTo>
                        <a:pt x="1" y="1725"/>
                        <a:pt x="490" y="2214"/>
                        <a:pt x="1107" y="2214"/>
                      </a:cubicBezTo>
                      <a:cubicBezTo>
                        <a:pt x="1699" y="2214"/>
                        <a:pt x="2214" y="1725"/>
                        <a:pt x="2214" y="1108"/>
                      </a:cubicBezTo>
                      <a:cubicBezTo>
                        <a:pt x="2214" y="490"/>
                        <a:pt x="1699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8" name="Google Shape;14818;p40"/>
                <p:cNvSpPr/>
                <p:nvPr/>
              </p:nvSpPr>
              <p:spPr>
                <a:xfrm>
                  <a:off x="2914931" y="2955658"/>
                  <a:ext cx="38187" cy="39083"/>
                </a:xfrm>
                <a:custGeom>
                  <a:rect b="b" l="l" r="r" t="t"/>
                  <a:pathLst>
                    <a:path extrusionOk="0" h="1134" w="1108">
                      <a:moveTo>
                        <a:pt x="567" y="1"/>
                      </a:moveTo>
                      <a:cubicBezTo>
                        <a:pt x="232" y="1"/>
                        <a:pt x="0" y="258"/>
                        <a:pt x="0" y="567"/>
                      </a:cubicBezTo>
                      <a:cubicBezTo>
                        <a:pt x="0" y="876"/>
                        <a:pt x="232" y="1133"/>
                        <a:pt x="567" y="1133"/>
                      </a:cubicBezTo>
                      <a:cubicBezTo>
                        <a:pt x="876" y="1133"/>
                        <a:pt x="1107" y="876"/>
                        <a:pt x="1107" y="567"/>
                      </a:cubicBezTo>
                      <a:cubicBezTo>
                        <a:pt x="1107" y="258"/>
                        <a:pt x="876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9" name="Google Shape;14819;p40"/>
                <p:cNvSpPr/>
                <p:nvPr/>
              </p:nvSpPr>
              <p:spPr>
                <a:xfrm>
                  <a:off x="2536163" y="2081909"/>
                  <a:ext cx="71860" cy="71860"/>
                </a:xfrm>
                <a:custGeom>
                  <a:rect b="b" l="l" r="r" t="t"/>
                  <a:pathLst>
                    <a:path extrusionOk="0" h="2085" w="2085">
                      <a:moveTo>
                        <a:pt x="1030" y="0"/>
                      </a:moveTo>
                      <a:cubicBezTo>
                        <a:pt x="463" y="0"/>
                        <a:pt x="0" y="463"/>
                        <a:pt x="0" y="1055"/>
                      </a:cubicBezTo>
                      <a:cubicBezTo>
                        <a:pt x="0" y="1622"/>
                        <a:pt x="463" y="2085"/>
                        <a:pt x="1030" y="2085"/>
                      </a:cubicBezTo>
                      <a:cubicBezTo>
                        <a:pt x="1622" y="2085"/>
                        <a:pt x="2085" y="1622"/>
                        <a:pt x="2085" y="1055"/>
                      </a:cubicBezTo>
                      <a:cubicBezTo>
                        <a:pt x="2085" y="463"/>
                        <a:pt x="1622" y="0"/>
                        <a:pt x="10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0" name="Google Shape;14820;p40"/>
                <p:cNvSpPr/>
                <p:nvPr/>
              </p:nvSpPr>
              <p:spPr>
                <a:xfrm>
                  <a:off x="2477607" y="2850093"/>
                  <a:ext cx="210271" cy="175048"/>
                </a:xfrm>
                <a:custGeom>
                  <a:rect b="b" l="l" r="r" t="t"/>
                  <a:pathLst>
                    <a:path extrusionOk="0" h="5079" w="6101">
                      <a:moveTo>
                        <a:pt x="592" y="1"/>
                      </a:moveTo>
                      <a:lnTo>
                        <a:pt x="592" y="1"/>
                      </a:lnTo>
                      <a:cubicBezTo>
                        <a:pt x="309" y="284"/>
                        <a:pt x="155" y="696"/>
                        <a:pt x="77" y="1107"/>
                      </a:cubicBezTo>
                      <a:cubicBezTo>
                        <a:pt x="0" y="1519"/>
                        <a:pt x="52" y="1957"/>
                        <a:pt x="155" y="2343"/>
                      </a:cubicBezTo>
                      <a:cubicBezTo>
                        <a:pt x="386" y="3167"/>
                        <a:pt x="901" y="3887"/>
                        <a:pt x="1622" y="4402"/>
                      </a:cubicBezTo>
                      <a:cubicBezTo>
                        <a:pt x="2176" y="4828"/>
                        <a:pt x="2907" y="5078"/>
                        <a:pt x="3625" y="5078"/>
                      </a:cubicBezTo>
                      <a:cubicBezTo>
                        <a:pt x="3773" y="5078"/>
                        <a:pt x="3921" y="5068"/>
                        <a:pt x="4067" y="5045"/>
                      </a:cubicBezTo>
                      <a:cubicBezTo>
                        <a:pt x="4942" y="4943"/>
                        <a:pt x="5663" y="4428"/>
                        <a:pt x="6100" y="3784"/>
                      </a:cubicBezTo>
                      <a:lnTo>
                        <a:pt x="6100" y="3784"/>
                      </a:lnTo>
                      <a:cubicBezTo>
                        <a:pt x="5499" y="3992"/>
                        <a:pt x="4948" y="4115"/>
                        <a:pt x="4420" y="4115"/>
                      </a:cubicBezTo>
                      <a:cubicBezTo>
                        <a:pt x="4293" y="4115"/>
                        <a:pt x="4166" y="4108"/>
                        <a:pt x="4041" y="4093"/>
                      </a:cubicBezTo>
                      <a:cubicBezTo>
                        <a:pt x="3398" y="4042"/>
                        <a:pt x="2832" y="3784"/>
                        <a:pt x="2317" y="3424"/>
                      </a:cubicBezTo>
                      <a:cubicBezTo>
                        <a:pt x="1802" y="3064"/>
                        <a:pt x="1364" y="2575"/>
                        <a:pt x="1030" y="2008"/>
                      </a:cubicBezTo>
                      <a:cubicBezTo>
                        <a:pt x="721" y="1442"/>
                        <a:pt x="515" y="799"/>
                        <a:pt x="59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1" name="Google Shape;14821;p40"/>
                <p:cNvSpPr/>
                <p:nvPr/>
              </p:nvSpPr>
              <p:spPr>
                <a:xfrm>
                  <a:off x="2803162" y="2744527"/>
                  <a:ext cx="180976" cy="103533"/>
                </a:xfrm>
                <a:custGeom>
                  <a:rect b="b" l="l" r="r" t="t"/>
                  <a:pathLst>
                    <a:path extrusionOk="0" h="3004" w="5251">
                      <a:moveTo>
                        <a:pt x="129" y="1"/>
                      </a:moveTo>
                      <a:cubicBezTo>
                        <a:pt x="78" y="130"/>
                        <a:pt x="26" y="284"/>
                        <a:pt x="0" y="464"/>
                      </a:cubicBezTo>
                      <a:cubicBezTo>
                        <a:pt x="0" y="619"/>
                        <a:pt x="0" y="799"/>
                        <a:pt x="52" y="953"/>
                      </a:cubicBezTo>
                      <a:cubicBezTo>
                        <a:pt x="78" y="1108"/>
                        <a:pt x="129" y="1288"/>
                        <a:pt x="206" y="1442"/>
                      </a:cubicBezTo>
                      <a:cubicBezTo>
                        <a:pt x="283" y="1597"/>
                        <a:pt x="386" y="1751"/>
                        <a:pt x="489" y="1880"/>
                      </a:cubicBezTo>
                      <a:cubicBezTo>
                        <a:pt x="901" y="2420"/>
                        <a:pt x="1519" y="2781"/>
                        <a:pt x="2214" y="2935"/>
                      </a:cubicBezTo>
                      <a:cubicBezTo>
                        <a:pt x="2412" y="2981"/>
                        <a:pt x="2619" y="3004"/>
                        <a:pt x="2827" y="3004"/>
                      </a:cubicBezTo>
                      <a:cubicBezTo>
                        <a:pt x="3324" y="3004"/>
                        <a:pt x="3830" y="2872"/>
                        <a:pt x="4247" y="2600"/>
                      </a:cubicBezTo>
                      <a:cubicBezTo>
                        <a:pt x="4813" y="2214"/>
                        <a:pt x="5200" y="1597"/>
                        <a:pt x="5251" y="979"/>
                      </a:cubicBezTo>
                      <a:lnTo>
                        <a:pt x="5251" y="979"/>
                      </a:lnTo>
                      <a:cubicBezTo>
                        <a:pt x="4736" y="1339"/>
                        <a:pt x="4299" y="1622"/>
                        <a:pt x="3835" y="1725"/>
                      </a:cubicBezTo>
                      <a:cubicBezTo>
                        <a:pt x="3591" y="1793"/>
                        <a:pt x="3346" y="1825"/>
                        <a:pt x="3105" y="1825"/>
                      </a:cubicBezTo>
                      <a:cubicBezTo>
                        <a:pt x="2890" y="1825"/>
                        <a:pt x="2678" y="1800"/>
                        <a:pt x="2471" y="1751"/>
                      </a:cubicBezTo>
                      <a:cubicBezTo>
                        <a:pt x="2008" y="1648"/>
                        <a:pt x="1570" y="1468"/>
                        <a:pt x="1159" y="1185"/>
                      </a:cubicBezTo>
                      <a:cubicBezTo>
                        <a:pt x="747" y="927"/>
                        <a:pt x="386" y="567"/>
                        <a:pt x="12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2" name="Google Shape;14822;p40"/>
                <p:cNvSpPr/>
                <p:nvPr/>
              </p:nvSpPr>
              <p:spPr>
                <a:xfrm>
                  <a:off x="2634594" y="2920194"/>
                  <a:ext cx="167707" cy="77960"/>
                </a:xfrm>
                <a:custGeom>
                  <a:rect b="b" l="l" r="r" t="t"/>
                  <a:pathLst>
                    <a:path extrusionOk="0" h="2262" w="4866">
                      <a:moveTo>
                        <a:pt x="4788" y="0"/>
                      </a:moveTo>
                      <a:lnTo>
                        <a:pt x="4788" y="0"/>
                      </a:lnTo>
                      <a:cubicBezTo>
                        <a:pt x="3990" y="695"/>
                        <a:pt x="3347" y="952"/>
                        <a:pt x="2601" y="1030"/>
                      </a:cubicBezTo>
                      <a:cubicBezTo>
                        <a:pt x="2390" y="1060"/>
                        <a:pt x="2161" y="1072"/>
                        <a:pt x="1925" y="1072"/>
                      </a:cubicBezTo>
                      <a:cubicBezTo>
                        <a:pt x="1758" y="1072"/>
                        <a:pt x="1587" y="1066"/>
                        <a:pt x="1417" y="1055"/>
                      </a:cubicBezTo>
                      <a:cubicBezTo>
                        <a:pt x="979" y="1030"/>
                        <a:pt x="542" y="952"/>
                        <a:pt x="1" y="927"/>
                      </a:cubicBezTo>
                      <a:lnTo>
                        <a:pt x="1" y="927"/>
                      </a:lnTo>
                      <a:cubicBezTo>
                        <a:pt x="258" y="1364"/>
                        <a:pt x="670" y="1725"/>
                        <a:pt x="1133" y="1956"/>
                      </a:cubicBezTo>
                      <a:cubicBezTo>
                        <a:pt x="1526" y="2142"/>
                        <a:pt x="1968" y="2262"/>
                        <a:pt x="2421" y="2262"/>
                      </a:cubicBezTo>
                      <a:cubicBezTo>
                        <a:pt x="2532" y="2262"/>
                        <a:pt x="2643" y="2255"/>
                        <a:pt x="2755" y="2239"/>
                      </a:cubicBezTo>
                      <a:cubicBezTo>
                        <a:pt x="3321" y="2188"/>
                        <a:pt x="3862" y="1905"/>
                        <a:pt x="4248" y="1493"/>
                      </a:cubicBezTo>
                      <a:cubicBezTo>
                        <a:pt x="4634" y="1081"/>
                        <a:pt x="4866" y="515"/>
                        <a:pt x="478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3" name="Google Shape;14823;p40"/>
                <p:cNvSpPr/>
                <p:nvPr/>
              </p:nvSpPr>
              <p:spPr>
                <a:xfrm>
                  <a:off x="2600026" y="2062367"/>
                  <a:ext cx="76306" cy="149957"/>
                </a:xfrm>
                <a:custGeom>
                  <a:rect b="b" l="l" r="r" t="t"/>
                  <a:pathLst>
                    <a:path extrusionOk="0" h="4351" w="2214">
                      <a:moveTo>
                        <a:pt x="953" y="1"/>
                      </a:moveTo>
                      <a:cubicBezTo>
                        <a:pt x="541" y="181"/>
                        <a:pt x="232" y="619"/>
                        <a:pt x="129" y="1108"/>
                      </a:cubicBezTo>
                      <a:cubicBezTo>
                        <a:pt x="0" y="1571"/>
                        <a:pt x="52" y="2086"/>
                        <a:pt x="206" y="2549"/>
                      </a:cubicBezTo>
                      <a:cubicBezTo>
                        <a:pt x="361" y="2987"/>
                        <a:pt x="618" y="3398"/>
                        <a:pt x="978" y="3733"/>
                      </a:cubicBezTo>
                      <a:cubicBezTo>
                        <a:pt x="1313" y="4042"/>
                        <a:pt x="1750" y="4273"/>
                        <a:pt x="2214" y="4351"/>
                      </a:cubicBezTo>
                      <a:cubicBezTo>
                        <a:pt x="1853" y="4042"/>
                        <a:pt x="1570" y="3733"/>
                        <a:pt x="1339" y="3398"/>
                      </a:cubicBezTo>
                      <a:cubicBezTo>
                        <a:pt x="1081" y="3090"/>
                        <a:pt x="901" y="2703"/>
                        <a:pt x="772" y="2343"/>
                      </a:cubicBezTo>
                      <a:cubicBezTo>
                        <a:pt x="515" y="1597"/>
                        <a:pt x="463" y="773"/>
                        <a:pt x="95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4" name="Google Shape;14824;p40"/>
                <p:cNvSpPr/>
                <p:nvPr/>
              </p:nvSpPr>
              <p:spPr>
                <a:xfrm>
                  <a:off x="2616879" y="2027799"/>
                  <a:ext cx="34637" cy="76306"/>
                </a:xfrm>
                <a:custGeom>
                  <a:rect b="b" l="l" r="r" t="t"/>
                  <a:pathLst>
                    <a:path extrusionOk="0" h="2214" w="1005">
                      <a:moveTo>
                        <a:pt x="798" y="0"/>
                      </a:moveTo>
                      <a:lnTo>
                        <a:pt x="798" y="0"/>
                      </a:lnTo>
                      <a:cubicBezTo>
                        <a:pt x="541" y="52"/>
                        <a:pt x="361" y="206"/>
                        <a:pt x="206" y="412"/>
                      </a:cubicBezTo>
                      <a:cubicBezTo>
                        <a:pt x="52" y="644"/>
                        <a:pt x="0" y="927"/>
                        <a:pt x="52" y="1184"/>
                      </a:cubicBezTo>
                      <a:cubicBezTo>
                        <a:pt x="103" y="1467"/>
                        <a:pt x="232" y="1673"/>
                        <a:pt x="386" y="1853"/>
                      </a:cubicBezTo>
                      <a:cubicBezTo>
                        <a:pt x="566" y="2033"/>
                        <a:pt x="772" y="2136"/>
                        <a:pt x="1004" y="2214"/>
                      </a:cubicBezTo>
                      <a:cubicBezTo>
                        <a:pt x="953" y="1956"/>
                        <a:pt x="850" y="1776"/>
                        <a:pt x="798" y="1596"/>
                      </a:cubicBezTo>
                      <a:cubicBezTo>
                        <a:pt x="721" y="1416"/>
                        <a:pt x="669" y="1236"/>
                        <a:pt x="644" y="1081"/>
                      </a:cubicBezTo>
                      <a:cubicBezTo>
                        <a:pt x="618" y="927"/>
                        <a:pt x="618" y="772"/>
                        <a:pt x="644" y="618"/>
                      </a:cubicBezTo>
                      <a:cubicBezTo>
                        <a:pt x="669" y="438"/>
                        <a:pt x="721" y="232"/>
                        <a:pt x="79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5" name="Google Shape;14825;p40"/>
                <p:cNvSpPr/>
                <p:nvPr/>
              </p:nvSpPr>
              <p:spPr>
                <a:xfrm>
                  <a:off x="2777416" y="1195924"/>
                  <a:ext cx="44391" cy="73445"/>
                </a:xfrm>
                <a:custGeom>
                  <a:rect b="b" l="l" r="r" t="t"/>
                  <a:pathLst>
                    <a:path extrusionOk="0" h="2131" w="1288">
                      <a:moveTo>
                        <a:pt x="1104" y="0"/>
                      </a:moveTo>
                      <a:cubicBezTo>
                        <a:pt x="927" y="0"/>
                        <a:pt x="746" y="53"/>
                        <a:pt x="593" y="149"/>
                      </a:cubicBezTo>
                      <a:cubicBezTo>
                        <a:pt x="361" y="277"/>
                        <a:pt x="181" y="509"/>
                        <a:pt x="104" y="766"/>
                      </a:cubicBezTo>
                      <a:cubicBezTo>
                        <a:pt x="27" y="998"/>
                        <a:pt x="1" y="1255"/>
                        <a:pt x="52" y="1487"/>
                      </a:cubicBezTo>
                      <a:cubicBezTo>
                        <a:pt x="104" y="1719"/>
                        <a:pt x="155" y="1925"/>
                        <a:pt x="310" y="2131"/>
                      </a:cubicBezTo>
                      <a:cubicBezTo>
                        <a:pt x="413" y="1899"/>
                        <a:pt x="464" y="1693"/>
                        <a:pt x="516" y="1487"/>
                      </a:cubicBezTo>
                      <a:cubicBezTo>
                        <a:pt x="567" y="1307"/>
                        <a:pt x="619" y="1101"/>
                        <a:pt x="670" y="947"/>
                      </a:cubicBezTo>
                      <a:cubicBezTo>
                        <a:pt x="722" y="792"/>
                        <a:pt x="799" y="664"/>
                        <a:pt x="902" y="509"/>
                      </a:cubicBezTo>
                      <a:cubicBezTo>
                        <a:pt x="979" y="355"/>
                        <a:pt x="1133" y="200"/>
                        <a:pt x="1288" y="20"/>
                      </a:cubicBezTo>
                      <a:cubicBezTo>
                        <a:pt x="1228" y="7"/>
                        <a:pt x="1166" y="0"/>
                        <a:pt x="1104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6" name="Google Shape;14826;p40"/>
                <p:cNvSpPr/>
                <p:nvPr/>
              </p:nvSpPr>
              <p:spPr>
                <a:xfrm>
                  <a:off x="2829769" y="1094805"/>
                  <a:ext cx="55937" cy="45046"/>
                </a:xfrm>
                <a:custGeom>
                  <a:rect b="b" l="l" r="r" t="t"/>
                  <a:pathLst>
                    <a:path extrusionOk="0" h="1307" w="1623">
                      <a:moveTo>
                        <a:pt x="940" y="0"/>
                      </a:moveTo>
                      <a:cubicBezTo>
                        <a:pt x="774" y="0"/>
                        <a:pt x="597" y="53"/>
                        <a:pt x="464" y="149"/>
                      </a:cubicBezTo>
                      <a:cubicBezTo>
                        <a:pt x="258" y="277"/>
                        <a:pt x="129" y="483"/>
                        <a:pt x="52" y="689"/>
                      </a:cubicBezTo>
                      <a:cubicBezTo>
                        <a:pt x="0" y="895"/>
                        <a:pt x="0" y="1127"/>
                        <a:pt x="129" y="1307"/>
                      </a:cubicBezTo>
                      <a:cubicBezTo>
                        <a:pt x="258" y="1127"/>
                        <a:pt x="361" y="1024"/>
                        <a:pt x="464" y="921"/>
                      </a:cubicBezTo>
                      <a:cubicBezTo>
                        <a:pt x="567" y="818"/>
                        <a:pt x="670" y="741"/>
                        <a:pt x="773" y="663"/>
                      </a:cubicBezTo>
                      <a:cubicBezTo>
                        <a:pt x="1004" y="535"/>
                        <a:pt x="1184" y="432"/>
                        <a:pt x="1622" y="380"/>
                      </a:cubicBezTo>
                      <a:cubicBezTo>
                        <a:pt x="1545" y="200"/>
                        <a:pt x="1339" y="71"/>
                        <a:pt x="1107" y="20"/>
                      </a:cubicBezTo>
                      <a:cubicBezTo>
                        <a:pt x="1054" y="7"/>
                        <a:pt x="997" y="0"/>
                        <a:pt x="940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827" name="Google Shape;14827;p40"/>
            <p:cNvSpPr/>
            <p:nvPr/>
          </p:nvSpPr>
          <p:spPr>
            <a:xfrm>
              <a:off x="2387998" y="2641616"/>
              <a:ext cx="51491" cy="28089"/>
            </a:xfrm>
            <a:custGeom>
              <a:rect b="b" l="l" r="r" t="t"/>
              <a:pathLst>
                <a:path extrusionOk="0" h="815" w="1494">
                  <a:moveTo>
                    <a:pt x="978" y="1"/>
                  </a:moveTo>
                  <a:cubicBezTo>
                    <a:pt x="917" y="1"/>
                    <a:pt x="850" y="9"/>
                    <a:pt x="773" y="27"/>
                  </a:cubicBezTo>
                  <a:cubicBezTo>
                    <a:pt x="464" y="130"/>
                    <a:pt x="104" y="387"/>
                    <a:pt x="1" y="645"/>
                  </a:cubicBezTo>
                  <a:cubicBezTo>
                    <a:pt x="135" y="763"/>
                    <a:pt x="381" y="814"/>
                    <a:pt x="621" y="814"/>
                  </a:cubicBezTo>
                  <a:cubicBezTo>
                    <a:pt x="747" y="814"/>
                    <a:pt x="872" y="800"/>
                    <a:pt x="979" y="773"/>
                  </a:cubicBezTo>
                  <a:cubicBezTo>
                    <a:pt x="1288" y="696"/>
                    <a:pt x="1391" y="490"/>
                    <a:pt x="1493" y="233"/>
                  </a:cubicBezTo>
                  <a:cubicBezTo>
                    <a:pt x="1315" y="94"/>
                    <a:pt x="1182" y="1"/>
                    <a:pt x="9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40"/>
            <p:cNvSpPr/>
            <p:nvPr/>
          </p:nvSpPr>
          <p:spPr>
            <a:xfrm>
              <a:off x="2410194" y="2621661"/>
              <a:ext cx="30191" cy="25814"/>
            </a:xfrm>
            <a:custGeom>
              <a:rect b="b" l="l" r="r" t="t"/>
              <a:pathLst>
                <a:path extrusionOk="0" h="749" w="876">
                  <a:moveTo>
                    <a:pt x="132" y="1"/>
                  </a:moveTo>
                  <a:cubicBezTo>
                    <a:pt x="94" y="1"/>
                    <a:pt x="58" y="5"/>
                    <a:pt x="26" y="14"/>
                  </a:cubicBezTo>
                  <a:cubicBezTo>
                    <a:pt x="0" y="220"/>
                    <a:pt x="180" y="503"/>
                    <a:pt x="360" y="632"/>
                  </a:cubicBezTo>
                  <a:cubicBezTo>
                    <a:pt x="462" y="719"/>
                    <a:pt x="548" y="749"/>
                    <a:pt x="640" y="749"/>
                  </a:cubicBezTo>
                  <a:cubicBezTo>
                    <a:pt x="711" y="749"/>
                    <a:pt x="786" y="731"/>
                    <a:pt x="875" y="709"/>
                  </a:cubicBezTo>
                  <a:cubicBezTo>
                    <a:pt x="875" y="503"/>
                    <a:pt x="875" y="374"/>
                    <a:pt x="695" y="220"/>
                  </a:cubicBezTo>
                  <a:cubicBezTo>
                    <a:pt x="547" y="93"/>
                    <a:pt x="311" y="1"/>
                    <a:pt x="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40"/>
            <p:cNvSpPr/>
            <p:nvPr/>
          </p:nvSpPr>
          <p:spPr>
            <a:xfrm>
              <a:off x="2411055" y="2586644"/>
              <a:ext cx="27538" cy="31087"/>
            </a:xfrm>
            <a:custGeom>
              <a:rect b="b" l="l" r="r" t="t"/>
              <a:pathLst>
                <a:path extrusionOk="0" h="902" w="799">
                  <a:moveTo>
                    <a:pt x="78" y="0"/>
                  </a:moveTo>
                  <a:cubicBezTo>
                    <a:pt x="1" y="206"/>
                    <a:pt x="104" y="515"/>
                    <a:pt x="233" y="695"/>
                  </a:cubicBezTo>
                  <a:cubicBezTo>
                    <a:pt x="361" y="875"/>
                    <a:pt x="516" y="901"/>
                    <a:pt x="696" y="901"/>
                  </a:cubicBezTo>
                  <a:cubicBezTo>
                    <a:pt x="773" y="721"/>
                    <a:pt x="799" y="567"/>
                    <a:pt x="670" y="386"/>
                  </a:cubicBezTo>
                  <a:cubicBezTo>
                    <a:pt x="541" y="206"/>
                    <a:pt x="258" y="0"/>
                    <a:pt x="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40"/>
            <p:cNvSpPr/>
            <p:nvPr/>
          </p:nvSpPr>
          <p:spPr>
            <a:xfrm>
              <a:off x="2401302" y="2435827"/>
              <a:ext cx="53283" cy="26641"/>
            </a:xfrm>
            <a:custGeom>
              <a:rect b="b" l="l" r="r" t="t"/>
              <a:pathLst>
                <a:path extrusionOk="0" h="773" w="1546">
                  <a:moveTo>
                    <a:pt x="927" y="1"/>
                  </a:moveTo>
                  <a:cubicBezTo>
                    <a:pt x="593" y="1"/>
                    <a:pt x="155" y="181"/>
                    <a:pt x="1" y="413"/>
                  </a:cubicBezTo>
                  <a:cubicBezTo>
                    <a:pt x="181" y="619"/>
                    <a:pt x="618" y="773"/>
                    <a:pt x="927" y="773"/>
                  </a:cubicBezTo>
                  <a:cubicBezTo>
                    <a:pt x="1262" y="773"/>
                    <a:pt x="1391" y="593"/>
                    <a:pt x="1545" y="361"/>
                  </a:cubicBezTo>
                  <a:cubicBezTo>
                    <a:pt x="1391" y="155"/>
                    <a:pt x="1236" y="1"/>
                    <a:pt x="9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40"/>
            <p:cNvSpPr/>
            <p:nvPr/>
          </p:nvSpPr>
          <p:spPr>
            <a:xfrm>
              <a:off x="2418155" y="2467603"/>
              <a:ext cx="33741" cy="22161"/>
            </a:xfrm>
            <a:custGeom>
              <a:rect b="b" l="l" r="r" t="t"/>
              <a:pathLst>
                <a:path extrusionOk="0" h="643" w="979">
                  <a:moveTo>
                    <a:pt x="673" y="1"/>
                  </a:moveTo>
                  <a:cubicBezTo>
                    <a:pt x="610" y="1"/>
                    <a:pt x="543" y="18"/>
                    <a:pt x="464" y="57"/>
                  </a:cubicBezTo>
                  <a:cubicBezTo>
                    <a:pt x="258" y="160"/>
                    <a:pt x="27" y="391"/>
                    <a:pt x="1" y="597"/>
                  </a:cubicBezTo>
                  <a:cubicBezTo>
                    <a:pt x="72" y="628"/>
                    <a:pt x="163" y="642"/>
                    <a:pt x="260" y="642"/>
                  </a:cubicBezTo>
                  <a:cubicBezTo>
                    <a:pt x="409" y="642"/>
                    <a:pt x="571" y="608"/>
                    <a:pt x="696" y="546"/>
                  </a:cubicBezTo>
                  <a:cubicBezTo>
                    <a:pt x="902" y="443"/>
                    <a:pt x="953" y="289"/>
                    <a:pt x="979" y="108"/>
                  </a:cubicBezTo>
                  <a:cubicBezTo>
                    <a:pt x="867" y="45"/>
                    <a:pt x="776" y="1"/>
                    <a:pt x="6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40"/>
            <p:cNvSpPr/>
            <p:nvPr/>
          </p:nvSpPr>
          <p:spPr>
            <a:xfrm>
              <a:off x="2426151" y="2506617"/>
              <a:ext cx="29295" cy="26331"/>
            </a:xfrm>
            <a:custGeom>
              <a:rect b="b" l="l" r="r" t="t"/>
              <a:pathLst>
                <a:path extrusionOk="0" h="764" w="850">
                  <a:moveTo>
                    <a:pt x="635" y="1"/>
                  </a:moveTo>
                  <a:cubicBezTo>
                    <a:pt x="531" y="1"/>
                    <a:pt x="433" y="37"/>
                    <a:pt x="335" y="135"/>
                  </a:cubicBezTo>
                  <a:cubicBezTo>
                    <a:pt x="155" y="289"/>
                    <a:pt x="0" y="572"/>
                    <a:pt x="26" y="752"/>
                  </a:cubicBezTo>
                  <a:cubicBezTo>
                    <a:pt x="54" y="760"/>
                    <a:pt x="84" y="764"/>
                    <a:pt x="117" y="764"/>
                  </a:cubicBezTo>
                  <a:cubicBezTo>
                    <a:pt x="298" y="764"/>
                    <a:pt x="543" y="652"/>
                    <a:pt x="695" y="521"/>
                  </a:cubicBezTo>
                  <a:cubicBezTo>
                    <a:pt x="850" y="366"/>
                    <a:pt x="850" y="238"/>
                    <a:pt x="824" y="32"/>
                  </a:cubicBezTo>
                  <a:cubicBezTo>
                    <a:pt x="758" y="13"/>
                    <a:pt x="696" y="1"/>
                    <a:pt x="6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40"/>
            <p:cNvSpPr/>
            <p:nvPr/>
          </p:nvSpPr>
          <p:spPr>
            <a:xfrm>
              <a:off x="2429701" y="2372446"/>
              <a:ext cx="29295" cy="26331"/>
            </a:xfrm>
            <a:custGeom>
              <a:rect b="b" l="l" r="r" t="t"/>
              <a:pathLst>
                <a:path extrusionOk="0" h="764" w="850">
                  <a:moveTo>
                    <a:pt x="117" y="1"/>
                  </a:moveTo>
                  <a:cubicBezTo>
                    <a:pt x="84" y="1"/>
                    <a:pt x="54" y="5"/>
                    <a:pt x="26" y="12"/>
                  </a:cubicBezTo>
                  <a:cubicBezTo>
                    <a:pt x="0" y="218"/>
                    <a:pt x="155" y="501"/>
                    <a:pt x="335" y="630"/>
                  </a:cubicBezTo>
                  <a:cubicBezTo>
                    <a:pt x="433" y="728"/>
                    <a:pt x="531" y="764"/>
                    <a:pt x="635" y="764"/>
                  </a:cubicBezTo>
                  <a:cubicBezTo>
                    <a:pt x="696" y="764"/>
                    <a:pt x="758" y="752"/>
                    <a:pt x="824" y="733"/>
                  </a:cubicBezTo>
                  <a:cubicBezTo>
                    <a:pt x="850" y="527"/>
                    <a:pt x="850" y="398"/>
                    <a:pt x="695" y="244"/>
                  </a:cubicBezTo>
                  <a:cubicBezTo>
                    <a:pt x="543" y="113"/>
                    <a:pt x="298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34" name="Google Shape;14834;p40"/>
          <p:cNvGrpSpPr/>
          <p:nvPr/>
        </p:nvGrpSpPr>
        <p:grpSpPr>
          <a:xfrm>
            <a:off x="-973355" y="3824921"/>
            <a:ext cx="3175661" cy="798610"/>
            <a:chOff x="-57086" y="3804880"/>
            <a:chExt cx="3175661" cy="798610"/>
          </a:xfrm>
        </p:grpSpPr>
        <p:grpSp>
          <p:nvGrpSpPr>
            <p:cNvPr id="14835" name="Google Shape;14835;p40"/>
            <p:cNvGrpSpPr/>
            <p:nvPr/>
          </p:nvGrpSpPr>
          <p:grpSpPr>
            <a:xfrm>
              <a:off x="-57086" y="3804880"/>
              <a:ext cx="3175661" cy="798610"/>
              <a:chOff x="3574014" y="3281530"/>
              <a:chExt cx="3175661" cy="798610"/>
            </a:xfrm>
          </p:grpSpPr>
          <p:grpSp>
            <p:nvGrpSpPr>
              <p:cNvPr id="14836" name="Google Shape;14836;p40"/>
              <p:cNvGrpSpPr/>
              <p:nvPr/>
            </p:nvGrpSpPr>
            <p:grpSpPr>
              <a:xfrm>
                <a:off x="4196026" y="3302816"/>
                <a:ext cx="381492" cy="262589"/>
                <a:chOff x="227089" y="3364616"/>
                <a:chExt cx="381492" cy="262589"/>
              </a:xfrm>
            </p:grpSpPr>
            <p:sp>
              <p:nvSpPr>
                <p:cNvPr id="14837" name="Google Shape;14837;p40"/>
                <p:cNvSpPr/>
                <p:nvPr/>
              </p:nvSpPr>
              <p:spPr>
                <a:xfrm>
                  <a:off x="379664" y="3367270"/>
                  <a:ext cx="228917" cy="228882"/>
                </a:xfrm>
                <a:custGeom>
                  <a:rect b="b" l="l" r="r" t="t"/>
                  <a:pathLst>
                    <a:path extrusionOk="0" h="6641" w="6642">
                      <a:moveTo>
                        <a:pt x="3321" y="0"/>
                      </a:moveTo>
                      <a:cubicBezTo>
                        <a:pt x="1468" y="0"/>
                        <a:pt x="0" y="1493"/>
                        <a:pt x="0" y="3321"/>
                      </a:cubicBezTo>
                      <a:cubicBezTo>
                        <a:pt x="0" y="5148"/>
                        <a:pt x="1468" y="6641"/>
                        <a:pt x="3321" y="6641"/>
                      </a:cubicBezTo>
                      <a:cubicBezTo>
                        <a:pt x="5148" y="6641"/>
                        <a:pt x="6641" y="5148"/>
                        <a:pt x="6641" y="3321"/>
                      </a:cubicBezTo>
                      <a:cubicBezTo>
                        <a:pt x="6641" y="1493"/>
                        <a:pt x="5148" y="0"/>
                        <a:pt x="3321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8" name="Google Shape;14838;p40"/>
                <p:cNvSpPr/>
                <p:nvPr/>
              </p:nvSpPr>
              <p:spPr>
                <a:xfrm>
                  <a:off x="227089" y="3364616"/>
                  <a:ext cx="263485" cy="262589"/>
                </a:xfrm>
                <a:custGeom>
                  <a:rect b="b" l="l" r="r" t="t"/>
                  <a:pathLst>
                    <a:path extrusionOk="0" h="7619" w="7645">
                      <a:moveTo>
                        <a:pt x="3835" y="0"/>
                      </a:moveTo>
                      <a:cubicBezTo>
                        <a:pt x="1725" y="0"/>
                        <a:pt x="0" y="1699"/>
                        <a:pt x="0" y="3809"/>
                      </a:cubicBezTo>
                      <a:cubicBezTo>
                        <a:pt x="0" y="5920"/>
                        <a:pt x="1725" y="7619"/>
                        <a:pt x="3835" y="7619"/>
                      </a:cubicBezTo>
                      <a:cubicBezTo>
                        <a:pt x="5920" y="7619"/>
                        <a:pt x="7645" y="5920"/>
                        <a:pt x="7645" y="3809"/>
                      </a:cubicBezTo>
                      <a:cubicBezTo>
                        <a:pt x="7645" y="1699"/>
                        <a:pt x="5920" y="0"/>
                        <a:pt x="3835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839" name="Google Shape;14839;p40"/>
              <p:cNvSpPr/>
              <p:nvPr/>
            </p:nvSpPr>
            <p:spPr>
              <a:xfrm>
                <a:off x="4384091" y="3285079"/>
                <a:ext cx="14234" cy="23092"/>
              </a:xfrm>
              <a:custGeom>
                <a:rect b="b" l="l" r="r" t="t"/>
                <a:pathLst>
                  <a:path extrusionOk="0" h="670" w="413">
                    <a:moveTo>
                      <a:pt x="336" y="0"/>
                    </a:moveTo>
                    <a:cubicBezTo>
                      <a:pt x="207" y="26"/>
                      <a:pt x="78" y="206"/>
                      <a:pt x="27" y="335"/>
                    </a:cubicBezTo>
                    <a:cubicBezTo>
                      <a:pt x="1" y="489"/>
                      <a:pt x="27" y="567"/>
                      <a:pt x="104" y="670"/>
                    </a:cubicBezTo>
                    <a:cubicBezTo>
                      <a:pt x="233" y="618"/>
                      <a:pt x="310" y="592"/>
                      <a:pt x="361" y="464"/>
                    </a:cubicBezTo>
                    <a:cubicBezTo>
                      <a:pt x="413" y="309"/>
                      <a:pt x="413" y="103"/>
                      <a:pt x="336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0" name="Google Shape;14840;p40"/>
              <p:cNvSpPr/>
              <p:nvPr/>
            </p:nvSpPr>
            <p:spPr>
              <a:xfrm>
                <a:off x="4273218" y="3281530"/>
                <a:ext cx="15992" cy="22195"/>
              </a:xfrm>
              <a:custGeom>
                <a:rect b="b" l="l" r="r" t="t"/>
                <a:pathLst>
                  <a:path extrusionOk="0" h="644" w="464">
                    <a:moveTo>
                      <a:pt x="52" y="0"/>
                    </a:moveTo>
                    <a:cubicBezTo>
                      <a:pt x="1" y="103"/>
                      <a:pt x="26" y="309"/>
                      <a:pt x="78" y="438"/>
                    </a:cubicBezTo>
                    <a:cubicBezTo>
                      <a:pt x="129" y="592"/>
                      <a:pt x="232" y="618"/>
                      <a:pt x="361" y="644"/>
                    </a:cubicBezTo>
                    <a:cubicBezTo>
                      <a:pt x="412" y="541"/>
                      <a:pt x="464" y="438"/>
                      <a:pt x="387" y="309"/>
                    </a:cubicBezTo>
                    <a:cubicBezTo>
                      <a:pt x="335" y="181"/>
                      <a:pt x="181" y="26"/>
                      <a:pt x="52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841" name="Google Shape;14841;p40"/>
              <p:cNvGrpSpPr/>
              <p:nvPr/>
            </p:nvGrpSpPr>
            <p:grpSpPr>
              <a:xfrm>
                <a:off x="3574014" y="3283865"/>
                <a:ext cx="3175661" cy="796274"/>
                <a:chOff x="3574014" y="3283865"/>
                <a:chExt cx="3175661" cy="796274"/>
              </a:xfrm>
            </p:grpSpPr>
            <p:sp>
              <p:nvSpPr>
                <p:cNvPr id="14842" name="Google Shape;14842;p40"/>
                <p:cNvSpPr/>
                <p:nvPr/>
              </p:nvSpPr>
              <p:spPr>
                <a:xfrm>
                  <a:off x="3610310" y="3352687"/>
                  <a:ext cx="3078207" cy="727453"/>
                </a:xfrm>
                <a:custGeom>
                  <a:rect b="b" l="l" r="r" t="t"/>
                  <a:pathLst>
                    <a:path extrusionOk="0" h="21107" w="89314">
                      <a:moveTo>
                        <a:pt x="58968" y="1"/>
                      </a:moveTo>
                      <a:cubicBezTo>
                        <a:pt x="55570" y="1"/>
                        <a:pt x="52276" y="52"/>
                        <a:pt x="48955" y="155"/>
                      </a:cubicBezTo>
                      <a:cubicBezTo>
                        <a:pt x="42109" y="335"/>
                        <a:pt x="35262" y="696"/>
                        <a:pt x="27489" y="953"/>
                      </a:cubicBezTo>
                      <a:cubicBezTo>
                        <a:pt x="27077" y="979"/>
                        <a:pt x="26666" y="979"/>
                        <a:pt x="26254" y="1005"/>
                      </a:cubicBezTo>
                      <a:cubicBezTo>
                        <a:pt x="25713" y="1030"/>
                        <a:pt x="25147" y="1056"/>
                        <a:pt x="24581" y="1056"/>
                      </a:cubicBezTo>
                      <a:cubicBezTo>
                        <a:pt x="23500" y="1082"/>
                        <a:pt x="22393" y="1133"/>
                        <a:pt x="21286" y="1159"/>
                      </a:cubicBezTo>
                      <a:cubicBezTo>
                        <a:pt x="20540" y="1185"/>
                        <a:pt x="19793" y="1185"/>
                        <a:pt x="19021" y="1211"/>
                      </a:cubicBezTo>
                      <a:cubicBezTo>
                        <a:pt x="18404" y="1236"/>
                        <a:pt x="17786" y="1236"/>
                        <a:pt x="17142" y="1262"/>
                      </a:cubicBezTo>
                      <a:cubicBezTo>
                        <a:pt x="16679" y="1262"/>
                        <a:pt x="16216" y="1288"/>
                        <a:pt x="15752" y="1288"/>
                      </a:cubicBezTo>
                      <a:cubicBezTo>
                        <a:pt x="12722" y="1346"/>
                        <a:pt x="9546" y="1375"/>
                        <a:pt x="6172" y="1375"/>
                      </a:cubicBezTo>
                      <a:cubicBezTo>
                        <a:pt x="5047" y="1375"/>
                        <a:pt x="3900" y="1371"/>
                        <a:pt x="2729" y="1365"/>
                      </a:cubicBezTo>
                      <a:cubicBezTo>
                        <a:pt x="1596" y="1365"/>
                        <a:pt x="695" y="2292"/>
                        <a:pt x="695" y="3398"/>
                      </a:cubicBezTo>
                      <a:cubicBezTo>
                        <a:pt x="232" y="5869"/>
                        <a:pt x="52" y="8752"/>
                        <a:pt x="26" y="11866"/>
                      </a:cubicBezTo>
                      <a:cubicBezTo>
                        <a:pt x="0" y="13925"/>
                        <a:pt x="52" y="16113"/>
                        <a:pt x="155" y="18352"/>
                      </a:cubicBezTo>
                      <a:cubicBezTo>
                        <a:pt x="155" y="18584"/>
                        <a:pt x="181" y="18841"/>
                        <a:pt x="181" y="19073"/>
                      </a:cubicBezTo>
                      <a:cubicBezTo>
                        <a:pt x="181" y="19202"/>
                        <a:pt x="206" y="19330"/>
                        <a:pt x="206" y="19433"/>
                      </a:cubicBezTo>
                      <a:cubicBezTo>
                        <a:pt x="386" y="20386"/>
                        <a:pt x="1210" y="21106"/>
                        <a:pt x="2214" y="21106"/>
                      </a:cubicBezTo>
                      <a:lnTo>
                        <a:pt x="86405" y="21106"/>
                      </a:lnTo>
                      <a:cubicBezTo>
                        <a:pt x="87537" y="21106"/>
                        <a:pt x="88438" y="20206"/>
                        <a:pt x="88438" y="19073"/>
                      </a:cubicBezTo>
                      <a:cubicBezTo>
                        <a:pt x="88927" y="12844"/>
                        <a:pt x="89313" y="6899"/>
                        <a:pt x="88438" y="3501"/>
                      </a:cubicBezTo>
                      <a:cubicBezTo>
                        <a:pt x="88438" y="2832"/>
                        <a:pt x="88129" y="2240"/>
                        <a:pt x="87615" y="1854"/>
                      </a:cubicBezTo>
                      <a:cubicBezTo>
                        <a:pt x="87280" y="1597"/>
                        <a:pt x="86868" y="1468"/>
                        <a:pt x="86405" y="1468"/>
                      </a:cubicBezTo>
                      <a:cubicBezTo>
                        <a:pt x="85787" y="1391"/>
                        <a:pt x="85195" y="1339"/>
                        <a:pt x="84603" y="1288"/>
                      </a:cubicBezTo>
                      <a:cubicBezTo>
                        <a:pt x="84088" y="1236"/>
                        <a:pt x="83574" y="1185"/>
                        <a:pt x="83059" y="1133"/>
                      </a:cubicBezTo>
                      <a:cubicBezTo>
                        <a:pt x="82956" y="1133"/>
                        <a:pt x="82853" y="1133"/>
                        <a:pt x="82750" y="1108"/>
                      </a:cubicBezTo>
                      <a:cubicBezTo>
                        <a:pt x="82721" y="1105"/>
                        <a:pt x="82693" y="1103"/>
                        <a:pt x="82665" y="1103"/>
                      </a:cubicBezTo>
                      <a:cubicBezTo>
                        <a:pt x="81960" y="1103"/>
                        <a:pt x="81378" y="1961"/>
                        <a:pt x="80673" y="1961"/>
                      </a:cubicBezTo>
                      <a:cubicBezTo>
                        <a:pt x="80645" y="1961"/>
                        <a:pt x="80617" y="1960"/>
                        <a:pt x="80588" y="1957"/>
                      </a:cubicBezTo>
                      <a:cubicBezTo>
                        <a:pt x="79867" y="1905"/>
                        <a:pt x="79044" y="1674"/>
                        <a:pt x="78349" y="1622"/>
                      </a:cubicBezTo>
                      <a:cubicBezTo>
                        <a:pt x="76804" y="1519"/>
                        <a:pt x="75183" y="516"/>
                        <a:pt x="73716" y="438"/>
                      </a:cubicBezTo>
                      <a:cubicBezTo>
                        <a:pt x="70987" y="284"/>
                        <a:pt x="68388" y="181"/>
                        <a:pt x="65891" y="104"/>
                      </a:cubicBezTo>
                      <a:cubicBezTo>
                        <a:pt x="65196" y="104"/>
                        <a:pt x="64527" y="78"/>
                        <a:pt x="63832" y="52"/>
                      </a:cubicBezTo>
                      <a:lnTo>
                        <a:pt x="62494" y="52"/>
                      </a:lnTo>
                      <a:cubicBezTo>
                        <a:pt x="62314" y="52"/>
                        <a:pt x="62133" y="27"/>
                        <a:pt x="61953" y="27"/>
                      </a:cubicBezTo>
                      <a:cubicBezTo>
                        <a:pt x="60949" y="27"/>
                        <a:pt x="59971" y="1"/>
                        <a:pt x="5896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3" name="Google Shape;14843;p40"/>
                <p:cNvSpPr/>
                <p:nvPr/>
              </p:nvSpPr>
              <p:spPr>
                <a:xfrm>
                  <a:off x="3617474" y="3355724"/>
                  <a:ext cx="3072899" cy="720353"/>
                </a:xfrm>
                <a:custGeom>
                  <a:rect b="b" l="l" r="r" t="t"/>
                  <a:pathLst>
                    <a:path extrusionOk="0" h="20901" w="89160">
                      <a:moveTo>
                        <a:pt x="68311" y="1"/>
                      </a:moveTo>
                      <a:lnTo>
                        <a:pt x="68311" y="1"/>
                      </a:lnTo>
                      <a:cubicBezTo>
                        <a:pt x="69212" y="1571"/>
                        <a:pt x="70808" y="2626"/>
                        <a:pt x="73690" y="2729"/>
                      </a:cubicBezTo>
                      <a:cubicBezTo>
                        <a:pt x="85968" y="3167"/>
                        <a:pt x="81669" y="10914"/>
                        <a:pt x="82261" y="16165"/>
                      </a:cubicBezTo>
                      <a:cubicBezTo>
                        <a:pt x="82611" y="19275"/>
                        <a:pt x="77353" y="20214"/>
                        <a:pt x="71072" y="20214"/>
                      </a:cubicBezTo>
                      <a:cubicBezTo>
                        <a:pt x="68570" y="20214"/>
                        <a:pt x="65906" y="20065"/>
                        <a:pt x="63369" y="19845"/>
                      </a:cubicBezTo>
                      <a:cubicBezTo>
                        <a:pt x="61465" y="19691"/>
                        <a:pt x="59817" y="18378"/>
                        <a:pt x="59251" y="16551"/>
                      </a:cubicBezTo>
                      <a:cubicBezTo>
                        <a:pt x="57784" y="11609"/>
                        <a:pt x="58402" y="3192"/>
                        <a:pt x="60718" y="2266"/>
                      </a:cubicBezTo>
                      <a:lnTo>
                        <a:pt x="57578" y="1957"/>
                      </a:lnTo>
                      <a:lnTo>
                        <a:pt x="57578" y="1957"/>
                      </a:lnTo>
                      <a:cubicBezTo>
                        <a:pt x="57578" y="1957"/>
                        <a:pt x="58556" y="6461"/>
                        <a:pt x="57630" y="8803"/>
                      </a:cubicBezTo>
                      <a:cubicBezTo>
                        <a:pt x="56909" y="10631"/>
                        <a:pt x="57990" y="13668"/>
                        <a:pt x="57990" y="16293"/>
                      </a:cubicBezTo>
                      <a:cubicBezTo>
                        <a:pt x="58015" y="17817"/>
                        <a:pt x="56730" y="19051"/>
                        <a:pt x="55218" y="19051"/>
                      </a:cubicBezTo>
                      <a:cubicBezTo>
                        <a:pt x="55173" y="19051"/>
                        <a:pt x="55127" y="19050"/>
                        <a:pt x="55081" y="19047"/>
                      </a:cubicBezTo>
                      <a:cubicBezTo>
                        <a:pt x="53035" y="18947"/>
                        <a:pt x="50547" y="18906"/>
                        <a:pt x="47804" y="18906"/>
                      </a:cubicBezTo>
                      <a:cubicBezTo>
                        <a:pt x="42129" y="18906"/>
                        <a:pt x="35366" y="19080"/>
                        <a:pt x="29188" y="19253"/>
                      </a:cubicBezTo>
                      <a:cubicBezTo>
                        <a:pt x="29157" y="19254"/>
                        <a:pt x="29125" y="19255"/>
                        <a:pt x="29094" y="19255"/>
                      </a:cubicBezTo>
                      <a:cubicBezTo>
                        <a:pt x="27695" y="19255"/>
                        <a:pt x="26536" y="18141"/>
                        <a:pt x="26460" y="16731"/>
                      </a:cubicBezTo>
                      <a:cubicBezTo>
                        <a:pt x="26383" y="15495"/>
                        <a:pt x="26434" y="14157"/>
                        <a:pt x="26820" y="13179"/>
                      </a:cubicBezTo>
                      <a:cubicBezTo>
                        <a:pt x="27747" y="10837"/>
                        <a:pt x="25431" y="4737"/>
                        <a:pt x="27001" y="3012"/>
                      </a:cubicBezTo>
                      <a:cubicBezTo>
                        <a:pt x="27768" y="2169"/>
                        <a:pt x="26880" y="1953"/>
                        <a:pt x="25772" y="1953"/>
                      </a:cubicBezTo>
                      <a:cubicBezTo>
                        <a:pt x="24615" y="1953"/>
                        <a:pt x="23217" y="2188"/>
                        <a:pt x="23217" y="2188"/>
                      </a:cubicBezTo>
                      <a:cubicBezTo>
                        <a:pt x="25920" y="3862"/>
                        <a:pt x="26563" y="11789"/>
                        <a:pt x="25534" y="16396"/>
                      </a:cubicBezTo>
                      <a:cubicBezTo>
                        <a:pt x="25147" y="18172"/>
                        <a:pt x="23629" y="19433"/>
                        <a:pt x="21853" y="19485"/>
                      </a:cubicBezTo>
                      <a:cubicBezTo>
                        <a:pt x="18217" y="19596"/>
                        <a:pt x="15169" y="19681"/>
                        <a:pt x="13211" y="19681"/>
                      </a:cubicBezTo>
                      <a:cubicBezTo>
                        <a:pt x="12452" y="19681"/>
                        <a:pt x="11857" y="19668"/>
                        <a:pt x="11455" y="19639"/>
                      </a:cubicBezTo>
                      <a:cubicBezTo>
                        <a:pt x="7671" y="19382"/>
                        <a:pt x="2163" y="19665"/>
                        <a:pt x="1" y="18146"/>
                      </a:cubicBezTo>
                      <a:lnTo>
                        <a:pt x="1" y="18146"/>
                      </a:lnTo>
                      <a:cubicBezTo>
                        <a:pt x="1" y="18378"/>
                        <a:pt x="27" y="18635"/>
                        <a:pt x="27" y="18867"/>
                      </a:cubicBezTo>
                      <a:cubicBezTo>
                        <a:pt x="27" y="20000"/>
                        <a:pt x="927" y="20900"/>
                        <a:pt x="2060" y="20900"/>
                      </a:cubicBezTo>
                      <a:lnTo>
                        <a:pt x="86251" y="20900"/>
                      </a:lnTo>
                      <a:cubicBezTo>
                        <a:pt x="87383" y="20900"/>
                        <a:pt x="88284" y="20000"/>
                        <a:pt x="88284" y="18867"/>
                      </a:cubicBezTo>
                      <a:cubicBezTo>
                        <a:pt x="88773" y="12638"/>
                        <a:pt x="89159" y="6693"/>
                        <a:pt x="88284" y="3295"/>
                      </a:cubicBezTo>
                      <a:cubicBezTo>
                        <a:pt x="88284" y="2626"/>
                        <a:pt x="87975" y="2034"/>
                        <a:pt x="87461" y="1648"/>
                      </a:cubicBezTo>
                      <a:cubicBezTo>
                        <a:pt x="87126" y="1391"/>
                        <a:pt x="86714" y="1262"/>
                        <a:pt x="86251" y="1262"/>
                      </a:cubicBezTo>
                      <a:cubicBezTo>
                        <a:pt x="79636" y="593"/>
                        <a:pt x="74102" y="927"/>
                        <a:pt x="6831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4" name="Google Shape;14844;p40"/>
                <p:cNvSpPr/>
                <p:nvPr/>
              </p:nvSpPr>
              <p:spPr>
                <a:xfrm>
                  <a:off x="5304699" y="3985567"/>
                  <a:ext cx="24884" cy="31053"/>
                </a:xfrm>
                <a:custGeom>
                  <a:rect b="b" l="l" r="r" t="t"/>
                  <a:pathLst>
                    <a:path extrusionOk="0" h="901" w="722">
                      <a:moveTo>
                        <a:pt x="104" y="0"/>
                      </a:moveTo>
                      <a:cubicBezTo>
                        <a:pt x="1" y="180"/>
                        <a:pt x="78" y="489"/>
                        <a:pt x="181" y="669"/>
                      </a:cubicBezTo>
                      <a:cubicBezTo>
                        <a:pt x="284" y="875"/>
                        <a:pt x="412" y="901"/>
                        <a:pt x="593" y="901"/>
                      </a:cubicBezTo>
                      <a:cubicBezTo>
                        <a:pt x="696" y="747"/>
                        <a:pt x="721" y="618"/>
                        <a:pt x="618" y="412"/>
                      </a:cubicBezTo>
                      <a:cubicBezTo>
                        <a:pt x="515" y="232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5" name="Google Shape;14845;p40"/>
                <p:cNvSpPr/>
                <p:nvPr/>
              </p:nvSpPr>
              <p:spPr>
                <a:xfrm>
                  <a:off x="5339302" y="3969575"/>
                  <a:ext cx="18646" cy="36430"/>
                </a:xfrm>
                <a:custGeom>
                  <a:rect b="b" l="l" r="r" t="t"/>
                  <a:pathLst>
                    <a:path extrusionOk="0" h="1057" w="541">
                      <a:moveTo>
                        <a:pt x="232" y="1"/>
                      </a:moveTo>
                      <a:cubicBezTo>
                        <a:pt x="103" y="130"/>
                        <a:pt x="0" y="413"/>
                        <a:pt x="26" y="644"/>
                      </a:cubicBezTo>
                      <a:cubicBezTo>
                        <a:pt x="26" y="850"/>
                        <a:pt x="129" y="953"/>
                        <a:pt x="309" y="1056"/>
                      </a:cubicBezTo>
                      <a:cubicBezTo>
                        <a:pt x="438" y="927"/>
                        <a:pt x="541" y="824"/>
                        <a:pt x="541" y="619"/>
                      </a:cubicBezTo>
                      <a:cubicBezTo>
                        <a:pt x="515" y="387"/>
                        <a:pt x="412" y="104"/>
                        <a:pt x="232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4846" name="Google Shape;14846;p40"/>
                <p:cNvGrpSpPr/>
                <p:nvPr/>
              </p:nvGrpSpPr>
              <p:grpSpPr>
                <a:xfrm>
                  <a:off x="4039737" y="3511402"/>
                  <a:ext cx="2205301" cy="547403"/>
                  <a:chOff x="518937" y="3511402"/>
                  <a:chExt cx="2205301" cy="547403"/>
                </a:xfrm>
              </p:grpSpPr>
              <p:sp>
                <p:nvSpPr>
                  <p:cNvPr id="14847" name="Google Shape;14847;p40"/>
                  <p:cNvSpPr/>
                  <p:nvPr/>
                </p:nvSpPr>
                <p:spPr>
                  <a:xfrm>
                    <a:off x="1016574" y="3647399"/>
                    <a:ext cx="45287" cy="22781"/>
                  </a:xfrm>
                  <a:custGeom>
                    <a:rect b="b" l="l" r="r" t="t"/>
                    <a:pathLst>
                      <a:path extrusionOk="0" h="661" w="1314">
                        <a:moveTo>
                          <a:pt x="599" y="1"/>
                        </a:moveTo>
                        <a:cubicBezTo>
                          <a:pt x="562" y="1"/>
                          <a:pt x="525" y="2"/>
                          <a:pt x="490" y="6"/>
                        </a:cubicBezTo>
                        <a:cubicBezTo>
                          <a:pt x="207" y="57"/>
                          <a:pt x="104" y="186"/>
                          <a:pt x="1" y="392"/>
                        </a:cubicBezTo>
                        <a:cubicBezTo>
                          <a:pt x="132" y="545"/>
                          <a:pt x="244" y="661"/>
                          <a:pt x="449" y="661"/>
                        </a:cubicBezTo>
                        <a:cubicBezTo>
                          <a:pt x="485" y="661"/>
                          <a:pt x="524" y="657"/>
                          <a:pt x="567" y="649"/>
                        </a:cubicBezTo>
                        <a:cubicBezTo>
                          <a:pt x="850" y="623"/>
                          <a:pt x="1185" y="443"/>
                          <a:pt x="1313" y="237"/>
                        </a:cubicBezTo>
                        <a:cubicBezTo>
                          <a:pt x="1156" y="80"/>
                          <a:pt x="860" y="1"/>
                          <a:pt x="5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8" name="Google Shape;14848;p40"/>
                  <p:cNvSpPr/>
                  <p:nvPr/>
                </p:nvSpPr>
                <p:spPr>
                  <a:xfrm>
                    <a:off x="1029878" y="3702164"/>
                    <a:ext cx="45287" cy="23160"/>
                  </a:xfrm>
                  <a:custGeom>
                    <a:rect b="b" l="l" r="r" t="t"/>
                    <a:pathLst>
                      <a:path extrusionOk="0" h="672" w="1314">
                        <a:moveTo>
                          <a:pt x="447" y="1"/>
                        </a:moveTo>
                        <a:cubicBezTo>
                          <a:pt x="244" y="1"/>
                          <a:pt x="132" y="113"/>
                          <a:pt x="1" y="244"/>
                        </a:cubicBezTo>
                        <a:cubicBezTo>
                          <a:pt x="104" y="476"/>
                          <a:pt x="207" y="604"/>
                          <a:pt x="464" y="656"/>
                        </a:cubicBezTo>
                        <a:cubicBezTo>
                          <a:pt x="522" y="666"/>
                          <a:pt x="584" y="672"/>
                          <a:pt x="648" y="672"/>
                        </a:cubicBezTo>
                        <a:cubicBezTo>
                          <a:pt x="896" y="672"/>
                          <a:pt x="1170" y="593"/>
                          <a:pt x="1314" y="450"/>
                        </a:cubicBezTo>
                        <a:cubicBezTo>
                          <a:pt x="1211" y="244"/>
                          <a:pt x="850" y="64"/>
                          <a:pt x="567" y="12"/>
                        </a:cubicBezTo>
                        <a:cubicBezTo>
                          <a:pt x="524" y="5"/>
                          <a:pt x="484" y="1"/>
                          <a:pt x="44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49" name="Google Shape;14849;p40"/>
                  <p:cNvSpPr/>
                  <p:nvPr/>
                </p:nvSpPr>
                <p:spPr>
                  <a:xfrm>
                    <a:off x="2126307" y="3867836"/>
                    <a:ext cx="48837" cy="27779"/>
                  </a:xfrm>
                  <a:custGeom>
                    <a:rect b="b" l="l" r="r" t="t"/>
                    <a:pathLst>
                      <a:path extrusionOk="0" h="806" w="1417">
                        <a:moveTo>
                          <a:pt x="887" y="1"/>
                        </a:moveTo>
                        <a:cubicBezTo>
                          <a:pt x="736" y="1"/>
                          <a:pt x="586" y="26"/>
                          <a:pt x="464" y="70"/>
                        </a:cubicBezTo>
                        <a:cubicBezTo>
                          <a:pt x="155" y="173"/>
                          <a:pt x="78" y="353"/>
                          <a:pt x="1" y="585"/>
                        </a:cubicBezTo>
                        <a:cubicBezTo>
                          <a:pt x="150" y="716"/>
                          <a:pt x="286" y="806"/>
                          <a:pt x="458" y="806"/>
                        </a:cubicBezTo>
                        <a:cubicBezTo>
                          <a:pt x="523" y="806"/>
                          <a:pt x="593" y="793"/>
                          <a:pt x="670" y="765"/>
                        </a:cubicBezTo>
                        <a:cubicBezTo>
                          <a:pt x="979" y="662"/>
                          <a:pt x="1339" y="405"/>
                          <a:pt x="1416" y="147"/>
                        </a:cubicBezTo>
                        <a:cubicBezTo>
                          <a:pt x="1284" y="45"/>
                          <a:pt x="1086" y="1"/>
                          <a:pt x="88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0" name="Google Shape;14850;p40"/>
                  <p:cNvSpPr/>
                  <p:nvPr/>
                </p:nvSpPr>
                <p:spPr>
                  <a:xfrm>
                    <a:off x="2123653" y="3898957"/>
                    <a:ext cx="29295" cy="24125"/>
                  </a:xfrm>
                  <a:custGeom>
                    <a:rect b="b" l="l" r="r" t="t"/>
                    <a:pathLst>
                      <a:path extrusionOk="0" h="700" w="850">
                        <a:moveTo>
                          <a:pt x="228" y="0"/>
                        </a:moveTo>
                        <a:cubicBezTo>
                          <a:pt x="156" y="0"/>
                          <a:pt x="84" y="18"/>
                          <a:pt x="1" y="42"/>
                        </a:cubicBezTo>
                        <a:cubicBezTo>
                          <a:pt x="1" y="248"/>
                          <a:pt x="1" y="377"/>
                          <a:pt x="181" y="505"/>
                        </a:cubicBezTo>
                        <a:cubicBezTo>
                          <a:pt x="328" y="611"/>
                          <a:pt x="563" y="699"/>
                          <a:pt x="742" y="699"/>
                        </a:cubicBezTo>
                        <a:cubicBezTo>
                          <a:pt x="781" y="699"/>
                          <a:pt x="817" y="695"/>
                          <a:pt x="850" y="686"/>
                        </a:cubicBezTo>
                        <a:cubicBezTo>
                          <a:pt x="850" y="480"/>
                          <a:pt x="670" y="222"/>
                          <a:pt x="490" y="94"/>
                        </a:cubicBezTo>
                        <a:cubicBezTo>
                          <a:pt x="393" y="25"/>
                          <a:pt x="311" y="0"/>
                          <a:pt x="228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1" name="Google Shape;14851;p40"/>
                  <p:cNvSpPr/>
                  <p:nvPr/>
                </p:nvSpPr>
                <p:spPr>
                  <a:xfrm>
                    <a:off x="2121896" y="3842332"/>
                    <a:ext cx="28399" cy="25435"/>
                  </a:xfrm>
                  <a:custGeom>
                    <a:rect b="b" l="l" r="r" t="t"/>
                    <a:pathLst>
                      <a:path extrusionOk="0" h="738" w="824">
                        <a:moveTo>
                          <a:pt x="699" y="1"/>
                        </a:moveTo>
                        <a:cubicBezTo>
                          <a:pt x="509" y="1"/>
                          <a:pt x="285" y="113"/>
                          <a:pt x="155" y="244"/>
                        </a:cubicBezTo>
                        <a:cubicBezTo>
                          <a:pt x="0" y="398"/>
                          <a:pt x="0" y="527"/>
                          <a:pt x="26" y="707"/>
                        </a:cubicBezTo>
                        <a:cubicBezTo>
                          <a:pt x="92" y="726"/>
                          <a:pt x="154" y="738"/>
                          <a:pt x="215" y="738"/>
                        </a:cubicBezTo>
                        <a:cubicBezTo>
                          <a:pt x="319" y="738"/>
                          <a:pt x="417" y="702"/>
                          <a:pt x="515" y="604"/>
                        </a:cubicBezTo>
                        <a:cubicBezTo>
                          <a:pt x="669" y="475"/>
                          <a:pt x="824" y="192"/>
                          <a:pt x="798" y="12"/>
                        </a:cubicBezTo>
                        <a:cubicBezTo>
                          <a:pt x="766" y="4"/>
                          <a:pt x="733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2" name="Google Shape;14852;p40"/>
                  <p:cNvSpPr/>
                  <p:nvPr/>
                </p:nvSpPr>
                <p:spPr>
                  <a:xfrm>
                    <a:off x="2070440" y="3560962"/>
                    <a:ext cx="29295" cy="23229"/>
                  </a:xfrm>
                  <a:custGeom>
                    <a:rect b="b" l="l" r="r" t="t"/>
                    <a:pathLst>
                      <a:path extrusionOk="0" h="674" w="850">
                        <a:moveTo>
                          <a:pt x="128" y="1"/>
                        </a:moveTo>
                        <a:cubicBezTo>
                          <a:pt x="82" y="1"/>
                          <a:pt x="39" y="6"/>
                          <a:pt x="0" y="17"/>
                        </a:cubicBezTo>
                        <a:cubicBezTo>
                          <a:pt x="0" y="223"/>
                          <a:pt x="180" y="480"/>
                          <a:pt x="361" y="583"/>
                        </a:cubicBezTo>
                        <a:cubicBezTo>
                          <a:pt x="451" y="648"/>
                          <a:pt x="528" y="673"/>
                          <a:pt x="605" y="673"/>
                        </a:cubicBezTo>
                        <a:cubicBezTo>
                          <a:pt x="682" y="673"/>
                          <a:pt x="760" y="648"/>
                          <a:pt x="850" y="609"/>
                        </a:cubicBezTo>
                        <a:cubicBezTo>
                          <a:pt x="850" y="429"/>
                          <a:pt x="824" y="300"/>
                          <a:pt x="644" y="171"/>
                        </a:cubicBezTo>
                        <a:cubicBezTo>
                          <a:pt x="502" y="70"/>
                          <a:pt x="297" y="1"/>
                          <a:pt x="128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3" name="Google Shape;14853;p40"/>
                  <p:cNvSpPr/>
                  <p:nvPr/>
                </p:nvSpPr>
                <p:spPr>
                  <a:xfrm>
                    <a:off x="2136957" y="3932388"/>
                    <a:ext cx="32845" cy="20851"/>
                  </a:xfrm>
                  <a:custGeom>
                    <a:rect b="b" l="l" r="r" t="t"/>
                    <a:pathLst>
                      <a:path extrusionOk="0" h="605" w="953">
                        <a:moveTo>
                          <a:pt x="317" y="1"/>
                        </a:moveTo>
                        <a:cubicBezTo>
                          <a:pt x="214" y="1"/>
                          <a:pt x="119" y="51"/>
                          <a:pt x="1" y="102"/>
                        </a:cubicBezTo>
                        <a:cubicBezTo>
                          <a:pt x="52" y="282"/>
                          <a:pt x="78" y="436"/>
                          <a:pt x="284" y="514"/>
                        </a:cubicBezTo>
                        <a:cubicBezTo>
                          <a:pt x="399" y="571"/>
                          <a:pt x="547" y="605"/>
                          <a:pt x="682" y="605"/>
                        </a:cubicBezTo>
                        <a:cubicBezTo>
                          <a:pt x="788" y="605"/>
                          <a:pt x="885" y="584"/>
                          <a:pt x="953" y="539"/>
                        </a:cubicBezTo>
                        <a:cubicBezTo>
                          <a:pt x="927" y="359"/>
                          <a:pt x="696" y="153"/>
                          <a:pt x="490" y="50"/>
                        </a:cubicBezTo>
                        <a:cubicBezTo>
                          <a:pt x="427" y="15"/>
                          <a:pt x="371" y="1"/>
                          <a:pt x="317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4" name="Google Shape;14854;p40"/>
                  <p:cNvSpPr/>
                  <p:nvPr/>
                </p:nvSpPr>
                <p:spPr>
                  <a:xfrm>
                    <a:off x="2635490" y="3998870"/>
                    <a:ext cx="28434" cy="49699"/>
                  </a:xfrm>
                  <a:custGeom>
                    <a:rect b="b" l="l" r="r" t="t"/>
                    <a:pathLst>
                      <a:path extrusionOk="0" h="1442" w="825">
                        <a:moveTo>
                          <a:pt x="284" y="0"/>
                        </a:moveTo>
                        <a:cubicBezTo>
                          <a:pt x="78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42"/>
                        </a:cubicBezTo>
                        <a:cubicBezTo>
                          <a:pt x="696" y="1261"/>
                          <a:pt x="824" y="1107"/>
                          <a:pt x="773" y="798"/>
                        </a:cubicBezTo>
                        <a:cubicBezTo>
                          <a:pt x="721" y="489"/>
                          <a:pt x="516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5" name="Google Shape;14855;p40"/>
                  <p:cNvSpPr/>
                  <p:nvPr/>
                </p:nvSpPr>
                <p:spPr>
                  <a:xfrm>
                    <a:off x="2662993" y="402802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750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1" y="415"/>
                          <a:pt x="26" y="544"/>
                          <a:pt x="52" y="750"/>
                        </a:cubicBezTo>
                        <a:cubicBezTo>
                          <a:pt x="104" y="757"/>
                          <a:pt x="154" y="763"/>
                          <a:pt x="203" y="763"/>
                        </a:cubicBezTo>
                        <a:cubicBezTo>
                          <a:pt x="322" y="763"/>
                          <a:pt x="431" y="731"/>
                          <a:pt x="541" y="621"/>
                        </a:cubicBezTo>
                        <a:cubicBezTo>
                          <a:pt x="696" y="467"/>
                          <a:pt x="824" y="184"/>
                          <a:pt x="799" y="4"/>
                        </a:cubicBezTo>
                        <a:cubicBezTo>
                          <a:pt x="783" y="1"/>
                          <a:pt x="767" y="0"/>
                          <a:pt x="75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6" name="Google Shape;14856;p40"/>
                  <p:cNvSpPr/>
                  <p:nvPr/>
                </p:nvSpPr>
                <p:spPr>
                  <a:xfrm>
                    <a:off x="2608884" y="4019273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52" y="0"/>
                        </a:moveTo>
                        <a:cubicBezTo>
                          <a:pt x="1" y="180"/>
                          <a:pt x="78" y="489"/>
                          <a:pt x="206" y="669"/>
                        </a:cubicBezTo>
                        <a:cubicBezTo>
                          <a:pt x="335" y="850"/>
                          <a:pt x="464" y="850"/>
                          <a:pt x="644" y="875"/>
                        </a:cubicBezTo>
                        <a:cubicBezTo>
                          <a:pt x="721" y="695"/>
                          <a:pt x="747" y="541"/>
                          <a:pt x="618" y="361"/>
                        </a:cubicBezTo>
                        <a:cubicBezTo>
                          <a:pt x="490" y="180"/>
                          <a:pt x="258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7" name="Google Shape;14857;p40"/>
                  <p:cNvSpPr/>
                  <p:nvPr/>
                </p:nvSpPr>
                <p:spPr>
                  <a:xfrm>
                    <a:off x="2534371" y="4033887"/>
                    <a:ext cx="28434" cy="24918"/>
                  </a:xfrm>
                  <a:custGeom>
                    <a:rect b="b" l="l" r="r" t="t"/>
                    <a:pathLst>
                      <a:path extrusionOk="0" h="723" w="825">
                        <a:moveTo>
                          <a:pt x="131" y="0"/>
                        </a:moveTo>
                        <a:cubicBezTo>
                          <a:pt x="93" y="0"/>
                          <a:pt x="58" y="5"/>
                          <a:pt x="26" y="14"/>
                        </a:cubicBezTo>
                        <a:cubicBezTo>
                          <a:pt x="1" y="194"/>
                          <a:pt x="155" y="451"/>
                          <a:pt x="335" y="606"/>
                        </a:cubicBezTo>
                        <a:cubicBezTo>
                          <a:pt x="423" y="693"/>
                          <a:pt x="510" y="723"/>
                          <a:pt x="602" y="723"/>
                        </a:cubicBezTo>
                        <a:cubicBezTo>
                          <a:pt x="673" y="723"/>
                          <a:pt x="746" y="705"/>
                          <a:pt x="824" y="683"/>
                        </a:cubicBezTo>
                        <a:cubicBezTo>
                          <a:pt x="824" y="503"/>
                          <a:pt x="824" y="348"/>
                          <a:pt x="670" y="220"/>
                        </a:cubicBezTo>
                        <a:cubicBezTo>
                          <a:pt x="521" y="93"/>
                          <a:pt x="304" y="0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8" name="Google Shape;14858;p40"/>
                  <p:cNvSpPr/>
                  <p:nvPr/>
                </p:nvSpPr>
                <p:spPr>
                  <a:xfrm>
                    <a:off x="2698492" y="4015724"/>
                    <a:ext cx="25745" cy="30191"/>
                  </a:xfrm>
                  <a:custGeom>
                    <a:rect b="b" l="l" r="r" t="t"/>
                    <a:pathLst>
                      <a:path extrusionOk="0" h="876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03" y="386"/>
                        </a:cubicBezTo>
                        <a:cubicBezTo>
                          <a:pt x="0" y="566"/>
                          <a:pt x="26" y="695"/>
                          <a:pt x="103" y="875"/>
                        </a:cubicBezTo>
                        <a:cubicBezTo>
                          <a:pt x="283" y="875"/>
                          <a:pt x="412" y="850"/>
                          <a:pt x="541" y="669"/>
                        </a:cubicBezTo>
                        <a:cubicBezTo>
                          <a:pt x="669" y="464"/>
                          <a:pt x="747" y="180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59" name="Google Shape;14859;p40"/>
                  <p:cNvSpPr/>
                  <p:nvPr/>
                </p:nvSpPr>
                <p:spPr>
                  <a:xfrm>
                    <a:off x="2106800" y="3678245"/>
                    <a:ext cx="50595" cy="25366"/>
                  </a:xfrm>
                  <a:custGeom>
                    <a:rect b="b" l="l" r="r" t="t"/>
                    <a:pathLst>
                      <a:path extrusionOk="0" h="736" w="1468">
                        <a:moveTo>
                          <a:pt x="713" y="0"/>
                        </a:moveTo>
                        <a:cubicBezTo>
                          <a:pt x="662" y="0"/>
                          <a:pt x="613" y="4"/>
                          <a:pt x="567" y="12"/>
                        </a:cubicBezTo>
                        <a:cubicBezTo>
                          <a:pt x="258" y="37"/>
                          <a:pt x="129" y="192"/>
                          <a:pt x="1" y="423"/>
                        </a:cubicBezTo>
                        <a:cubicBezTo>
                          <a:pt x="165" y="612"/>
                          <a:pt x="287" y="736"/>
                          <a:pt x="543" y="736"/>
                        </a:cubicBezTo>
                        <a:cubicBezTo>
                          <a:pt x="567" y="736"/>
                          <a:pt x="592" y="734"/>
                          <a:pt x="618" y="732"/>
                        </a:cubicBezTo>
                        <a:cubicBezTo>
                          <a:pt x="953" y="706"/>
                          <a:pt x="1339" y="501"/>
                          <a:pt x="1468" y="269"/>
                        </a:cubicBezTo>
                        <a:cubicBezTo>
                          <a:pt x="1315" y="116"/>
                          <a:pt x="995" y="0"/>
                          <a:pt x="713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0" name="Google Shape;14860;p40"/>
                  <p:cNvSpPr/>
                  <p:nvPr/>
                </p:nvSpPr>
                <p:spPr>
                  <a:xfrm>
                    <a:off x="2105904" y="3786706"/>
                    <a:ext cx="31984" cy="21024"/>
                  </a:xfrm>
                  <a:custGeom>
                    <a:rect b="b" l="l" r="r" t="t"/>
                    <a:pathLst>
                      <a:path extrusionOk="0" h="610" w="928">
                        <a:moveTo>
                          <a:pt x="697" y="0"/>
                        </a:moveTo>
                        <a:cubicBezTo>
                          <a:pt x="552" y="0"/>
                          <a:pt x="385" y="44"/>
                          <a:pt x="258" y="108"/>
                        </a:cubicBezTo>
                        <a:cubicBezTo>
                          <a:pt x="78" y="185"/>
                          <a:pt x="27" y="339"/>
                          <a:pt x="1" y="519"/>
                        </a:cubicBezTo>
                        <a:cubicBezTo>
                          <a:pt x="118" y="570"/>
                          <a:pt x="214" y="609"/>
                          <a:pt x="316" y="609"/>
                        </a:cubicBezTo>
                        <a:cubicBezTo>
                          <a:pt x="370" y="609"/>
                          <a:pt x="427" y="598"/>
                          <a:pt x="490" y="571"/>
                        </a:cubicBezTo>
                        <a:cubicBezTo>
                          <a:pt x="696" y="468"/>
                          <a:pt x="902" y="236"/>
                          <a:pt x="927" y="56"/>
                        </a:cubicBezTo>
                        <a:cubicBezTo>
                          <a:pt x="868" y="17"/>
                          <a:pt x="787" y="0"/>
                          <a:pt x="697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1" name="Google Shape;14861;p40"/>
                  <p:cNvSpPr/>
                  <p:nvPr/>
                </p:nvSpPr>
                <p:spPr>
                  <a:xfrm>
                    <a:off x="2107696" y="3651638"/>
                    <a:ext cx="31087" cy="22264"/>
                  </a:xfrm>
                  <a:custGeom>
                    <a:rect b="b" l="l" r="r" t="t"/>
                    <a:pathLst>
                      <a:path extrusionOk="0" h="646" w="902">
                        <a:moveTo>
                          <a:pt x="713" y="1"/>
                        </a:moveTo>
                        <a:cubicBezTo>
                          <a:pt x="559" y="1"/>
                          <a:pt x="372" y="53"/>
                          <a:pt x="232" y="140"/>
                        </a:cubicBezTo>
                        <a:cubicBezTo>
                          <a:pt x="52" y="243"/>
                          <a:pt x="26" y="372"/>
                          <a:pt x="0" y="578"/>
                        </a:cubicBezTo>
                        <a:cubicBezTo>
                          <a:pt x="97" y="619"/>
                          <a:pt x="178" y="646"/>
                          <a:pt x="265" y="646"/>
                        </a:cubicBezTo>
                        <a:cubicBezTo>
                          <a:pt x="340" y="646"/>
                          <a:pt x="419" y="626"/>
                          <a:pt x="515" y="578"/>
                        </a:cubicBezTo>
                        <a:cubicBezTo>
                          <a:pt x="695" y="449"/>
                          <a:pt x="901" y="217"/>
                          <a:pt x="901" y="37"/>
                        </a:cubicBezTo>
                        <a:cubicBezTo>
                          <a:pt x="852" y="12"/>
                          <a:pt x="786" y="1"/>
                          <a:pt x="71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2" name="Google Shape;14862;p40"/>
                  <p:cNvSpPr/>
                  <p:nvPr/>
                </p:nvSpPr>
                <p:spPr>
                  <a:xfrm>
                    <a:off x="2116554" y="3819654"/>
                    <a:ext cx="35533" cy="18680"/>
                  </a:xfrm>
                  <a:custGeom>
                    <a:rect b="b" l="l" r="r" t="t"/>
                    <a:pathLst>
                      <a:path extrusionOk="0" h="542" w="1031">
                        <a:moveTo>
                          <a:pt x="412" y="1"/>
                        </a:moveTo>
                        <a:cubicBezTo>
                          <a:pt x="181" y="27"/>
                          <a:pt x="104" y="130"/>
                          <a:pt x="1" y="284"/>
                        </a:cubicBezTo>
                        <a:cubicBezTo>
                          <a:pt x="104" y="439"/>
                          <a:pt x="207" y="542"/>
                          <a:pt x="412" y="542"/>
                        </a:cubicBezTo>
                        <a:cubicBezTo>
                          <a:pt x="644" y="516"/>
                          <a:pt x="927" y="413"/>
                          <a:pt x="1030" y="258"/>
                        </a:cubicBezTo>
                        <a:cubicBezTo>
                          <a:pt x="927" y="104"/>
                          <a:pt x="644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3" name="Google Shape;14863;p40"/>
                  <p:cNvSpPr/>
                  <p:nvPr/>
                </p:nvSpPr>
                <p:spPr>
                  <a:xfrm>
                    <a:off x="1442387" y="3997836"/>
                    <a:ext cx="34637" cy="19473"/>
                  </a:xfrm>
                  <a:custGeom>
                    <a:rect b="b" l="l" r="r" t="t"/>
                    <a:pathLst>
                      <a:path extrusionOk="0" h="565" w="1005">
                        <a:moveTo>
                          <a:pt x="342" y="1"/>
                        </a:moveTo>
                        <a:cubicBezTo>
                          <a:pt x="210" y="1"/>
                          <a:pt x="83" y="26"/>
                          <a:pt x="0" y="82"/>
                        </a:cubicBezTo>
                        <a:cubicBezTo>
                          <a:pt x="52" y="262"/>
                          <a:pt x="309" y="468"/>
                          <a:pt x="515" y="545"/>
                        </a:cubicBezTo>
                        <a:cubicBezTo>
                          <a:pt x="568" y="558"/>
                          <a:pt x="616" y="565"/>
                          <a:pt x="661" y="565"/>
                        </a:cubicBezTo>
                        <a:cubicBezTo>
                          <a:pt x="789" y="565"/>
                          <a:pt x="890" y="512"/>
                          <a:pt x="1004" y="416"/>
                        </a:cubicBezTo>
                        <a:cubicBezTo>
                          <a:pt x="953" y="236"/>
                          <a:pt x="875" y="107"/>
                          <a:pt x="670" y="56"/>
                        </a:cubicBezTo>
                        <a:cubicBezTo>
                          <a:pt x="574" y="20"/>
                          <a:pt x="456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4" name="Google Shape;14864;p40"/>
                  <p:cNvSpPr/>
                  <p:nvPr/>
                </p:nvSpPr>
                <p:spPr>
                  <a:xfrm>
                    <a:off x="1013921" y="3787636"/>
                    <a:ext cx="51491" cy="24987"/>
                  </a:xfrm>
                  <a:custGeom>
                    <a:rect b="b" l="l" r="r" t="t"/>
                    <a:pathLst>
                      <a:path extrusionOk="0" h="725" w="1494">
                        <a:moveTo>
                          <a:pt x="553" y="1"/>
                        </a:moveTo>
                        <a:cubicBezTo>
                          <a:pt x="290" y="1"/>
                          <a:pt x="168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27" y="724"/>
                          <a:pt x="1339" y="595"/>
                          <a:pt x="1493" y="389"/>
                        </a:cubicBezTo>
                        <a:cubicBezTo>
                          <a:pt x="1339" y="158"/>
                          <a:pt x="927" y="3"/>
                          <a:pt x="618" y="3"/>
                        </a:cubicBezTo>
                        <a:cubicBezTo>
                          <a:pt x="596" y="2"/>
                          <a:pt x="574" y="1"/>
                          <a:pt x="55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5" name="Google Shape;14865;p40"/>
                  <p:cNvSpPr/>
                  <p:nvPr/>
                </p:nvSpPr>
                <p:spPr>
                  <a:xfrm>
                    <a:off x="1004167" y="3810796"/>
                    <a:ext cx="26641" cy="29295"/>
                  </a:xfrm>
                  <a:custGeom>
                    <a:rect b="b" l="l" r="r" t="t"/>
                    <a:pathLst>
                      <a:path extrusionOk="0" h="850" w="773">
                        <a:moveTo>
                          <a:pt x="103" y="1"/>
                        </a:moveTo>
                        <a:cubicBezTo>
                          <a:pt x="26" y="181"/>
                          <a:pt x="0" y="309"/>
                          <a:pt x="129" y="490"/>
                        </a:cubicBezTo>
                        <a:cubicBezTo>
                          <a:pt x="258" y="670"/>
                          <a:pt x="515" y="850"/>
                          <a:pt x="695" y="850"/>
                        </a:cubicBezTo>
                        <a:cubicBezTo>
                          <a:pt x="773" y="670"/>
                          <a:pt x="670" y="387"/>
                          <a:pt x="567" y="181"/>
                        </a:cubicBezTo>
                        <a:cubicBezTo>
                          <a:pt x="438" y="1"/>
                          <a:pt x="284" y="1"/>
                          <a:pt x="10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6" name="Google Shape;14866;p40"/>
                  <p:cNvSpPr/>
                  <p:nvPr/>
                </p:nvSpPr>
                <p:spPr>
                  <a:xfrm>
                    <a:off x="1018367" y="3761512"/>
                    <a:ext cx="32845" cy="20438"/>
                  </a:xfrm>
                  <a:custGeom>
                    <a:rect b="b" l="l" r="r" t="t"/>
                    <a:pathLst>
                      <a:path extrusionOk="0" h="593" w="953">
                        <a:moveTo>
                          <a:pt x="661" y="1"/>
                        </a:moveTo>
                        <a:cubicBezTo>
                          <a:pt x="521" y="1"/>
                          <a:pt x="373" y="34"/>
                          <a:pt x="258" y="92"/>
                        </a:cubicBezTo>
                        <a:cubicBezTo>
                          <a:pt x="77" y="169"/>
                          <a:pt x="26" y="298"/>
                          <a:pt x="0" y="478"/>
                        </a:cubicBezTo>
                        <a:cubicBezTo>
                          <a:pt x="103" y="547"/>
                          <a:pt x="195" y="593"/>
                          <a:pt x="305" y="593"/>
                        </a:cubicBezTo>
                        <a:cubicBezTo>
                          <a:pt x="361" y="593"/>
                          <a:pt x="421" y="581"/>
                          <a:pt x="489" y="555"/>
                        </a:cubicBezTo>
                        <a:cubicBezTo>
                          <a:pt x="669" y="453"/>
                          <a:pt x="901" y="247"/>
                          <a:pt x="953" y="66"/>
                        </a:cubicBezTo>
                        <a:cubicBezTo>
                          <a:pt x="874" y="21"/>
                          <a:pt x="770" y="1"/>
                          <a:pt x="66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7" name="Google Shape;14867;p40"/>
                  <p:cNvSpPr/>
                  <p:nvPr/>
                </p:nvSpPr>
                <p:spPr>
                  <a:xfrm>
                    <a:off x="1005925" y="3600562"/>
                    <a:ext cx="44391" cy="56798"/>
                  </a:xfrm>
                  <a:custGeom>
                    <a:rect b="b" l="l" r="r" t="t"/>
                    <a:pathLst>
                      <a:path extrusionOk="0" h="1648" w="1288">
                        <a:moveTo>
                          <a:pt x="1133" y="1"/>
                        </a:moveTo>
                        <a:lnTo>
                          <a:pt x="1133" y="1"/>
                        </a:lnTo>
                        <a:cubicBezTo>
                          <a:pt x="799" y="26"/>
                          <a:pt x="361" y="412"/>
                          <a:pt x="181" y="747"/>
                        </a:cubicBezTo>
                        <a:cubicBezTo>
                          <a:pt x="1" y="1107"/>
                          <a:pt x="78" y="1339"/>
                          <a:pt x="233" y="1648"/>
                        </a:cubicBezTo>
                        <a:cubicBezTo>
                          <a:pt x="567" y="1596"/>
                          <a:pt x="799" y="1545"/>
                          <a:pt x="1005" y="1210"/>
                        </a:cubicBezTo>
                        <a:cubicBezTo>
                          <a:pt x="1185" y="850"/>
                          <a:pt x="1288" y="309"/>
                          <a:pt x="1133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8" name="Google Shape;14868;p40"/>
                  <p:cNvSpPr/>
                  <p:nvPr/>
                </p:nvSpPr>
                <p:spPr>
                  <a:xfrm>
                    <a:off x="950057" y="3586087"/>
                    <a:ext cx="30191" cy="16095"/>
                  </a:xfrm>
                  <a:custGeom>
                    <a:rect b="b" l="l" r="r" t="t"/>
                    <a:pathLst>
                      <a:path extrusionOk="0" h="467" w="876">
                        <a:moveTo>
                          <a:pt x="334" y="1"/>
                        </a:moveTo>
                        <a:cubicBezTo>
                          <a:pt x="204" y="1"/>
                          <a:pt x="76" y="26"/>
                          <a:pt x="0" y="86"/>
                        </a:cubicBezTo>
                        <a:cubicBezTo>
                          <a:pt x="78" y="240"/>
                          <a:pt x="284" y="395"/>
                          <a:pt x="464" y="446"/>
                        </a:cubicBezTo>
                        <a:cubicBezTo>
                          <a:pt x="512" y="460"/>
                          <a:pt x="555" y="466"/>
                          <a:pt x="594" y="466"/>
                        </a:cubicBezTo>
                        <a:cubicBezTo>
                          <a:pt x="701" y="466"/>
                          <a:pt x="781" y="419"/>
                          <a:pt x="875" y="343"/>
                        </a:cubicBezTo>
                        <a:cubicBezTo>
                          <a:pt x="824" y="189"/>
                          <a:pt x="773" y="86"/>
                          <a:pt x="592" y="34"/>
                        </a:cubicBezTo>
                        <a:cubicBezTo>
                          <a:pt x="518" y="13"/>
                          <a:pt x="42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69" name="Google Shape;14869;p40"/>
                  <p:cNvSpPr/>
                  <p:nvPr/>
                </p:nvSpPr>
                <p:spPr>
                  <a:xfrm>
                    <a:off x="1058277" y="3600458"/>
                    <a:ext cx="23092" cy="23195"/>
                  </a:xfrm>
                  <a:custGeom>
                    <a:rect b="b" l="l" r="r" t="t"/>
                    <a:pathLst>
                      <a:path extrusionOk="0" h="673" w="670">
                        <a:moveTo>
                          <a:pt x="602" y="0"/>
                        </a:moveTo>
                        <a:cubicBezTo>
                          <a:pt x="450" y="0"/>
                          <a:pt x="247" y="120"/>
                          <a:pt x="129" y="261"/>
                        </a:cubicBezTo>
                        <a:cubicBezTo>
                          <a:pt x="0" y="390"/>
                          <a:pt x="26" y="518"/>
                          <a:pt x="52" y="673"/>
                        </a:cubicBezTo>
                        <a:cubicBezTo>
                          <a:pt x="206" y="673"/>
                          <a:pt x="335" y="673"/>
                          <a:pt x="464" y="544"/>
                        </a:cubicBezTo>
                        <a:cubicBezTo>
                          <a:pt x="592" y="390"/>
                          <a:pt x="670" y="158"/>
                          <a:pt x="644" y="4"/>
                        </a:cubicBezTo>
                        <a:cubicBezTo>
                          <a:pt x="631" y="1"/>
                          <a:pt x="617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0" name="Google Shape;14870;p40"/>
                  <p:cNvSpPr/>
                  <p:nvPr/>
                </p:nvSpPr>
                <p:spPr>
                  <a:xfrm>
                    <a:off x="1004167" y="3511402"/>
                    <a:ext cx="29295" cy="24918"/>
                  </a:xfrm>
                  <a:custGeom>
                    <a:rect b="b" l="l" r="r" t="t"/>
                    <a:pathLst>
                      <a:path extrusionOk="0" h="723" w="850">
                        <a:moveTo>
                          <a:pt x="720" y="0"/>
                        </a:moveTo>
                        <a:cubicBezTo>
                          <a:pt x="547" y="0"/>
                          <a:pt x="329" y="93"/>
                          <a:pt x="181" y="220"/>
                        </a:cubicBezTo>
                        <a:cubicBezTo>
                          <a:pt x="0" y="348"/>
                          <a:pt x="0" y="503"/>
                          <a:pt x="26" y="683"/>
                        </a:cubicBezTo>
                        <a:cubicBezTo>
                          <a:pt x="104" y="705"/>
                          <a:pt x="173" y="723"/>
                          <a:pt x="240" y="723"/>
                        </a:cubicBezTo>
                        <a:cubicBezTo>
                          <a:pt x="328" y="723"/>
                          <a:pt x="413" y="693"/>
                          <a:pt x="515" y="606"/>
                        </a:cubicBezTo>
                        <a:cubicBezTo>
                          <a:pt x="670" y="477"/>
                          <a:pt x="850" y="194"/>
                          <a:pt x="824" y="14"/>
                        </a:cubicBezTo>
                        <a:cubicBezTo>
                          <a:pt x="792" y="5"/>
                          <a:pt x="757" y="0"/>
                          <a:pt x="720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1" name="Google Shape;14871;p40"/>
                  <p:cNvSpPr/>
                  <p:nvPr/>
                </p:nvSpPr>
                <p:spPr>
                  <a:xfrm>
                    <a:off x="1007717" y="3847398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2" y="0"/>
                        </a:moveTo>
                        <a:cubicBezTo>
                          <a:pt x="171" y="0"/>
                          <a:pt x="104" y="10"/>
                          <a:pt x="26" y="20"/>
                        </a:cubicBezTo>
                        <a:cubicBezTo>
                          <a:pt x="0" y="226"/>
                          <a:pt x="0" y="354"/>
                          <a:pt x="155" y="509"/>
                        </a:cubicBezTo>
                        <a:cubicBezTo>
                          <a:pt x="307" y="639"/>
                          <a:pt x="534" y="752"/>
                          <a:pt x="709" y="752"/>
                        </a:cubicBezTo>
                        <a:cubicBezTo>
                          <a:pt x="741" y="752"/>
                          <a:pt x="771" y="748"/>
                          <a:pt x="798" y="740"/>
                        </a:cubicBezTo>
                        <a:cubicBezTo>
                          <a:pt x="824" y="560"/>
                          <a:pt x="670" y="277"/>
                          <a:pt x="515" y="123"/>
                        </a:cubicBezTo>
                        <a:cubicBezTo>
                          <a:pt x="419" y="27"/>
                          <a:pt x="333" y="0"/>
                          <a:pt x="2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2" name="Google Shape;14872;p40"/>
                  <p:cNvSpPr/>
                  <p:nvPr/>
                </p:nvSpPr>
                <p:spPr>
                  <a:xfrm>
                    <a:off x="596104" y="3990875"/>
                    <a:ext cx="27538" cy="50595"/>
                  </a:xfrm>
                  <a:custGeom>
                    <a:rect b="b" l="l" r="r" t="t"/>
                    <a:pathLst>
                      <a:path extrusionOk="0" h="1468" w="799">
                        <a:moveTo>
                          <a:pt x="310" y="1"/>
                        </a:moveTo>
                        <a:cubicBezTo>
                          <a:pt x="104" y="181"/>
                          <a:pt x="1" y="593"/>
                          <a:pt x="52" y="901"/>
                        </a:cubicBezTo>
                        <a:cubicBezTo>
                          <a:pt x="78" y="1210"/>
                          <a:pt x="232" y="1339"/>
                          <a:pt x="490" y="1468"/>
                        </a:cubicBezTo>
                        <a:cubicBezTo>
                          <a:pt x="670" y="1287"/>
                          <a:pt x="799" y="1133"/>
                          <a:pt x="773" y="824"/>
                        </a:cubicBezTo>
                        <a:cubicBezTo>
                          <a:pt x="721" y="515"/>
                          <a:pt x="541" y="129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3" name="Google Shape;14873;p40"/>
                  <p:cNvSpPr/>
                  <p:nvPr/>
                </p:nvSpPr>
                <p:spPr>
                  <a:xfrm>
                    <a:off x="623606" y="4021514"/>
                    <a:ext cx="28434" cy="25504"/>
                  </a:xfrm>
                  <a:custGeom>
                    <a:rect b="b" l="l" r="r" t="t"/>
                    <a:pathLst>
                      <a:path extrusionOk="0" h="740" w="825">
                        <a:moveTo>
                          <a:pt x="699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1" y="398"/>
                          <a:pt x="1" y="527"/>
                          <a:pt x="26" y="707"/>
                        </a:cubicBezTo>
                        <a:cubicBezTo>
                          <a:pt x="96" y="727"/>
                          <a:pt x="158" y="739"/>
                          <a:pt x="219" y="739"/>
                        </a:cubicBezTo>
                        <a:cubicBezTo>
                          <a:pt x="314" y="739"/>
                          <a:pt x="405" y="709"/>
                          <a:pt x="515" y="630"/>
                        </a:cubicBezTo>
                        <a:cubicBezTo>
                          <a:pt x="670" y="476"/>
                          <a:pt x="824" y="193"/>
                          <a:pt x="798" y="12"/>
                        </a:cubicBezTo>
                        <a:cubicBezTo>
                          <a:pt x="767" y="5"/>
                          <a:pt x="734" y="1"/>
                          <a:pt x="699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4" name="Google Shape;14874;p40"/>
                  <p:cNvSpPr/>
                  <p:nvPr/>
                </p:nvSpPr>
                <p:spPr>
                  <a:xfrm>
                    <a:off x="569497" y="4010382"/>
                    <a:ext cx="24884" cy="30191"/>
                  </a:xfrm>
                  <a:custGeom>
                    <a:rect b="b" l="l" r="r" t="t"/>
                    <a:pathLst>
                      <a:path extrusionOk="0" h="876" w="722">
                        <a:moveTo>
                          <a:pt x="52" y="1"/>
                        </a:moveTo>
                        <a:cubicBezTo>
                          <a:pt x="1" y="181"/>
                          <a:pt x="52" y="464"/>
                          <a:pt x="181" y="670"/>
                        </a:cubicBezTo>
                        <a:cubicBezTo>
                          <a:pt x="309" y="850"/>
                          <a:pt x="438" y="876"/>
                          <a:pt x="618" y="876"/>
                        </a:cubicBezTo>
                        <a:cubicBezTo>
                          <a:pt x="695" y="696"/>
                          <a:pt x="721" y="567"/>
                          <a:pt x="618" y="387"/>
                        </a:cubicBezTo>
                        <a:cubicBezTo>
                          <a:pt x="490" y="207"/>
                          <a:pt x="258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5" name="Google Shape;14875;p40"/>
                  <p:cNvSpPr/>
                  <p:nvPr/>
                </p:nvSpPr>
                <p:spPr>
                  <a:xfrm>
                    <a:off x="518937" y="4014414"/>
                    <a:ext cx="28434" cy="25056"/>
                  </a:xfrm>
                  <a:custGeom>
                    <a:rect b="b" l="l" r="r" t="t"/>
                    <a:pathLst>
                      <a:path extrusionOk="0" h="727" w="825">
                        <a:moveTo>
                          <a:pt x="116" y="1"/>
                        </a:moveTo>
                        <a:cubicBezTo>
                          <a:pt x="84" y="1"/>
                          <a:pt x="54" y="5"/>
                          <a:pt x="26" y="12"/>
                        </a:cubicBezTo>
                        <a:cubicBezTo>
                          <a:pt x="0" y="193"/>
                          <a:pt x="155" y="476"/>
                          <a:pt x="309" y="604"/>
                        </a:cubicBezTo>
                        <a:cubicBezTo>
                          <a:pt x="421" y="701"/>
                          <a:pt x="514" y="727"/>
                          <a:pt x="611" y="727"/>
                        </a:cubicBezTo>
                        <a:cubicBezTo>
                          <a:pt x="669" y="727"/>
                          <a:pt x="730" y="717"/>
                          <a:pt x="798" y="707"/>
                        </a:cubicBezTo>
                        <a:cubicBezTo>
                          <a:pt x="824" y="527"/>
                          <a:pt x="824" y="373"/>
                          <a:pt x="670" y="218"/>
                        </a:cubicBezTo>
                        <a:cubicBezTo>
                          <a:pt x="517" y="110"/>
                          <a:pt x="292" y="1"/>
                          <a:pt x="116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6" name="Google Shape;14876;p40"/>
                  <p:cNvSpPr/>
                  <p:nvPr/>
                </p:nvSpPr>
                <p:spPr>
                  <a:xfrm>
                    <a:off x="658209" y="4010382"/>
                    <a:ext cx="26641" cy="29330"/>
                  </a:xfrm>
                  <a:custGeom>
                    <a:rect b="b" l="l" r="r" t="t"/>
                    <a:pathLst>
                      <a:path extrusionOk="0" h="851" w="773">
                        <a:moveTo>
                          <a:pt x="695" y="1"/>
                        </a:moveTo>
                        <a:cubicBezTo>
                          <a:pt x="515" y="1"/>
                          <a:pt x="258" y="181"/>
                          <a:pt x="129" y="361"/>
                        </a:cubicBezTo>
                        <a:cubicBezTo>
                          <a:pt x="0" y="541"/>
                          <a:pt x="26" y="670"/>
                          <a:pt x="103" y="850"/>
                        </a:cubicBezTo>
                        <a:cubicBezTo>
                          <a:pt x="284" y="850"/>
                          <a:pt x="412" y="824"/>
                          <a:pt x="541" y="644"/>
                        </a:cubicBezTo>
                        <a:cubicBezTo>
                          <a:pt x="670" y="464"/>
                          <a:pt x="773" y="181"/>
                          <a:pt x="69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877" name="Google Shape;14877;p40"/>
                <p:cNvGrpSpPr/>
                <p:nvPr/>
              </p:nvGrpSpPr>
              <p:grpSpPr>
                <a:xfrm>
                  <a:off x="3574014" y="3283865"/>
                  <a:ext cx="3057804" cy="734552"/>
                  <a:chOff x="53214" y="3283865"/>
                  <a:chExt cx="3057804" cy="734552"/>
                </a:xfrm>
              </p:grpSpPr>
              <p:sp>
                <p:nvSpPr>
                  <p:cNvPr id="14878" name="Google Shape;14878;p40"/>
                  <p:cNvSpPr/>
                  <p:nvPr/>
                </p:nvSpPr>
                <p:spPr>
                  <a:xfrm>
                    <a:off x="1585209" y="3366822"/>
                    <a:ext cx="15096" cy="10305"/>
                  </a:xfrm>
                  <a:custGeom>
                    <a:rect b="b" l="l" r="r" t="t"/>
                    <a:pathLst>
                      <a:path extrusionOk="0" h="299" w="438">
                        <a:moveTo>
                          <a:pt x="126" y="0"/>
                        </a:moveTo>
                        <a:cubicBezTo>
                          <a:pt x="90" y="0"/>
                          <a:pt x="52" y="13"/>
                          <a:pt x="0" y="39"/>
                        </a:cubicBezTo>
                        <a:cubicBezTo>
                          <a:pt x="26" y="116"/>
                          <a:pt x="26" y="193"/>
                          <a:pt x="129" y="245"/>
                        </a:cubicBezTo>
                        <a:cubicBezTo>
                          <a:pt x="177" y="277"/>
                          <a:pt x="254" y="299"/>
                          <a:pt x="324" y="299"/>
                        </a:cubicBezTo>
                        <a:cubicBezTo>
                          <a:pt x="368" y="299"/>
                          <a:pt x="408" y="290"/>
                          <a:pt x="438" y="271"/>
                        </a:cubicBezTo>
                        <a:cubicBezTo>
                          <a:pt x="438" y="193"/>
                          <a:pt x="335" y="91"/>
                          <a:pt x="232" y="39"/>
                        </a:cubicBezTo>
                        <a:cubicBezTo>
                          <a:pt x="193" y="13"/>
                          <a:pt x="161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79" name="Google Shape;14879;p40"/>
                  <p:cNvSpPr/>
                  <p:nvPr/>
                </p:nvSpPr>
                <p:spPr>
                  <a:xfrm>
                    <a:off x="938512" y="3381470"/>
                    <a:ext cx="95847" cy="106462"/>
                  </a:xfrm>
                  <a:custGeom>
                    <a:rect b="b" l="l" r="r" t="t"/>
                    <a:pathLst>
                      <a:path extrusionOk="0" h="3089" w="2781">
                        <a:moveTo>
                          <a:pt x="2781" y="0"/>
                        </a:moveTo>
                        <a:lnTo>
                          <a:pt x="2781" y="0"/>
                        </a:lnTo>
                        <a:cubicBezTo>
                          <a:pt x="1854" y="52"/>
                          <a:pt x="927" y="77"/>
                          <a:pt x="1" y="103"/>
                        </a:cubicBezTo>
                        <a:cubicBezTo>
                          <a:pt x="207" y="824"/>
                          <a:pt x="438" y="2033"/>
                          <a:pt x="129" y="3037"/>
                        </a:cubicBezTo>
                        <a:cubicBezTo>
                          <a:pt x="799" y="3063"/>
                          <a:pt x="1468" y="3063"/>
                          <a:pt x="2163" y="3089"/>
                        </a:cubicBezTo>
                        <a:cubicBezTo>
                          <a:pt x="1854" y="2033"/>
                          <a:pt x="2369" y="772"/>
                          <a:pt x="278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0" name="Google Shape;14880;p40"/>
                  <p:cNvSpPr/>
                  <p:nvPr/>
                </p:nvSpPr>
                <p:spPr>
                  <a:xfrm>
                    <a:off x="1583417" y="3454190"/>
                    <a:ext cx="23988" cy="12476"/>
                  </a:xfrm>
                  <a:custGeom>
                    <a:rect b="b" l="l" r="r" t="t"/>
                    <a:pathLst>
                      <a:path extrusionOk="0" h="362" w="696">
                        <a:moveTo>
                          <a:pt x="284" y="1"/>
                        </a:moveTo>
                        <a:cubicBezTo>
                          <a:pt x="129" y="1"/>
                          <a:pt x="78" y="78"/>
                          <a:pt x="1" y="181"/>
                        </a:cubicBezTo>
                        <a:cubicBezTo>
                          <a:pt x="78" y="284"/>
                          <a:pt x="129" y="361"/>
                          <a:pt x="284" y="361"/>
                        </a:cubicBezTo>
                        <a:cubicBezTo>
                          <a:pt x="438" y="361"/>
                          <a:pt x="618" y="284"/>
                          <a:pt x="696" y="181"/>
                        </a:cubicBezTo>
                        <a:cubicBezTo>
                          <a:pt x="618" y="78"/>
                          <a:pt x="438" y="1"/>
                          <a:pt x="28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1" name="Google Shape;14881;p40"/>
                  <p:cNvSpPr/>
                  <p:nvPr/>
                </p:nvSpPr>
                <p:spPr>
                  <a:xfrm>
                    <a:off x="1579006" y="3464840"/>
                    <a:ext cx="12442" cy="14234"/>
                  </a:xfrm>
                  <a:custGeom>
                    <a:rect b="b" l="l" r="r" t="t"/>
                    <a:pathLst>
                      <a:path extrusionOk="0" h="413" w="361">
                        <a:moveTo>
                          <a:pt x="52" y="1"/>
                        </a:moveTo>
                        <a:cubicBezTo>
                          <a:pt x="0" y="104"/>
                          <a:pt x="0" y="155"/>
                          <a:pt x="52" y="232"/>
                        </a:cubicBezTo>
                        <a:cubicBezTo>
                          <a:pt x="103" y="335"/>
                          <a:pt x="232" y="412"/>
                          <a:pt x="309" y="412"/>
                        </a:cubicBezTo>
                        <a:cubicBezTo>
                          <a:pt x="360" y="335"/>
                          <a:pt x="309" y="181"/>
                          <a:pt x="257" y="104"/>
                        </a:cubicBezTo>
                        <a:cubicBezTo>
                          <a:pt x="206" y="26"/>
                          <a:pt x="129" y="26"/>
                          <a:pt x="5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2" name="Google Shape;14882;p40"/>
                  <p:cNvSpPr/>
                  <p:nvPr/>
                </p:nvSpPr>
                <p:spPr>
                  <a:xfrm>
                    <a:off x="1585209" y="3442231"/>
                    <a:ext cx="15096" cy="9719"/>
                  </a:xfrm>
                  <a:custGeom>
                    <a:rect b="b" l="l" r="r" t="t"/>
                    <a:pathLst>
                      <a:path extrusionOk="0" h="282" w="438">
                        <a:moveTo>
                          <a:pt x="293" y="0"/>
                        </a:moveTo>
                        <a:cubicBezTo>
                          <a:pt x="238" y="0"/>
                          <a:pt x="180" y="13"/>
                          <a:pt x="129" y="39"/>
                        </a:cubicBezTo>
                        <a:cubicBezTo>
                          <a:pt x="26" y="90"/>
                          <a:pt x="26" y="142"/>
                          <a:pt x="0" y="245"/>
                        </a:cubicBezTo>
                        <a:cubicBezTo>
                          <a:pt x="55" y="263"/>
                          <a:pt x="97" y="281"/>
                          <a:pt x="153" y="281"/>
                        </a:cubicBezTo>
                        <a:cubicBezTo>
                          <a:pt x="176" y="281"/>
                          <a:pt x="202" y="278"/>
                          <a:pt x="232" y="270"/>
                        </a:cubicBezTo>
                        <a:cubicBezTo>
                          <a:pt x="335" y="219"/>
                          <a:pt x="438" y="116"/>
                          <a:pt x="438" y="39"/>
                        </a:cubicBezTo>
                        <a:cubicBezTo>
                          <a:pt x="399" y="13"/>
                          <a:pt x="348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3" name="Google Shape;14883;p40"/>
                  <p:cNvSpPr/>
                  <p:nvPr/>
                </p:nvSpPr>
                <p:spPr>
                  <a:xfrm>
                    <a:off x="1579867" y="3396289"/>
                    <a:ext cx="14234" cy="11821"/>
                  </a:xfrm>
                  <a:custGeom>
                    <a:rect b="b" l="l" r="r" t="t"/>
                    <a:pathLst>
                      <a:path extrusionOk="0" h="343" w="413">
                        <a:moveTo>
                          <a:pt x="342" y="1"/>
                        </a:moveTo>
                        <a:cubicBezTo>
                          <a:pt x="266" y="1"/>
                          <a:pt x="167" y="47"/>
                          <a:pt x="104" y="111"/>
                        </a:cubicBezTo>
                        <a:cubicBezTo>
                          <a:pt x="27" y="162"/>
                          <a:pt x="1" y="239"/>
                          <a:pt x="27" y="317"/>
                        </a:cubicBezTo>
                        <a:cubicBezTo>
                          <a:pt x="65" y="329"/>
                          <a:pt x="104" y="342"/>
                          <a:pt x="142" y="342"/>
                        </a:cubicBezTo>
                        <a:cubicBezTo>
                          <a:pt x="181" y="342"/>
                          <a:pt x="220" y="329"/>
                          <a:pt x="258" y="291"/>
                        </a:cubicBezTo>
                        <a:cubicBezTo>
                          <a:pt x="335" y="239"/>
                          <a:pt x="413" y="111"/>
                          <a:pt x="387" y="8"/>
                        </a:cubicBezTo>
                        <a:cubicBezTo>
                          <a:pt x="373" y="3"/>
                          <a:pt x="358" y="1"/>
                          <a:pt x="34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4" name="Google Shape;14884;p40"/>
                  <p:cNvSpPr/>
                  <p:nvPr/>
                </p:nvSpPr>
                <p:spPr>
                  <a:xfrm>
                    <a:off x="1580763" y="3482589"/>
                    <a:ext cx="13338" cy="12442"/>
                  </a:xfrm>
                  <a:custGeom>
                    <a:rect b="b" l="l" r="r" t="t"/>
                    <a:pathLst>
                      <a:path extrusionOk="0" h="361" w="387">
                        <a:moveTo>
                          <a:pt x="1" y="0"/>
                        </a:moveTo>
                        <a:cubicBezTo>
                          <a:pt x="1" y="103"/>
                          <a:pt x="1" y="155"/>
                          <a:pt x="78" y="232"/>
                        </a:cubicBezTo>
                        <a:cubicBezTo>
                          <a:pt x="129" y="309"/>
                          <a:pt x="284" y="361"/>
                          <a:pt x="361" y="361"/>
                        </a:cubicBezTo>
                        <a:cubicBezTo>
                          <a:pt x="387" y="258"/>
                          <a:pt x="309" y="129"/>
                          <a:pt x="232" y="52"/>
                        </a:cubicBezTo>
                        <a:cubicBezTo>
                          <a:pt x="155" y="0"/>
                          <a:pt x="103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5" name="Google Shape;14885;p40"/>
                  <p:cNvSpPr/>
                  <p:nvPr/>
                </p:nvSpPr>
                <p:spPr>
                  <a:xfrm>
                    <a:off x="989967" y="3411626"/>
                    <a:ext cx="49699" cy="49699"/>
                  </a:xfrm>
                  <a:custGeom>
                    <a:rect b="b" l="l" r="r" t="t"/>
                    <a:pathLst>
                      <a:path extrusionOk="0" h="1442" w="1442">
                        <a:moveTo>
                          <a:pt x="721" y="0"/>
                        </a:moveTo>
                        <a:cubicBezTo>
                          <a:pt x="335" y="0"/>
                          <a:pt x="1" y="335"/>
                          <a:pt x="1" y="721"/>
                        </a:cubicBezTo>
                        <a:cubicBezTo>
                          <a:pt x="1" y="1133"/>
                          <a:pt x="335" y="1442"/>
                          <a:pt x="721" y="1442"/>
                        </a:cubicBezTo>
                        <a:cubicBezTo>
                          <a:pt x="1133" y="1442"/>
                          <a:pt x="1442" y="1133"/>
                          <a:pt x="1442" y="721"/>
                        </a:cubicBezTo>
                        <a:cubicBezTo>
                          <a:pt x="1442" y="335"/>
                          <a:pt x="1133" y="0"/>
                          <a:pt x="7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6" name="Google Shape;14886;p40"/>
                  <p:cNvSpPr/>
                  <p:nvPr/>
                </p:nvSpPr>
                <p:spPr>
                  <a:xfrm>
                    <a:off x="91366" y="3348625"/>
                    <a:ext cx="3019651" cy="669793"/>
                  </a:xfrm>
                  <a:custGeom>
                    <a:rect b="b" l="l" r="r" t="t"/>
                    <a:pathLst>
                      <a:path extrusionOk="0" h="19434" w="87615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083" y="335"/>
                          <a:pt x="35159" y="696"/>
                          <a:pt x="27361" y="953"/>
                        </a:cubicBezTo>
                        <a:cubicBezTo>
                          <a:pt x="27000" y="979"/>
                          <a:pt x="26640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206" y="7722"/>
                          <a:pt x="1570" y="3578"/>
                          <a:pt x="4170" y="3578"/>
                        </a:cubicBezTo>
                        <a:cubicBezTo>
                          <a:pt x="5560" y="3578"/>
                          <a:pt x="14388" y="3759"/>
                          <a:pt x="24709" y="3990"/>
                        </a:cubicBezTo>
                        <a:cubicBezTo>
                          <a:pt x="25379" y="4016"/>
                          <a:pt x="26048" y="4016"/>
                          <a:pt x="26743" y="4042"/>
                        </a:cubicBezTo>
                        <a:cubicBezTo>
                          <a:pt x="31556" y="4148"/>
                          <a:pt x="36609" y="4227"/>
                          <a:pt x="41327" y="4227"/>
                        </a:cubicBezTo>
                        <a:cubicBezTo>
                          <a:pt x="48088" y="4227"/>
                          <a:pt x="54162" y="4064"/>
                          <a:pt x="57861" y="3578"/>
                        </a:cubicBezTo>
                        <a:cubicBezTo>
                          <a:pt x="58556" y="3476"/>
                          <a:pt x="59251" y="3424"/>
                          <a:pt x="59946" y="3347"/>
                        </a:cubicBezTo>
                        <a:cubicBezTo>
                          <a:pt x="61732" y="3193"/>
                          <a:pt x="63556" y="3128"/>
                          <a:pt x="65365" y="3128"/>
                        </a:cubicBezTo>
                        <a:cubicBezTo>
                          <a:pt x="72338" y="3128"/>
                          <a:pt x="79091" y="4098"/>
                          <a:pt x="82647" y="4711"/>
                        </a:cubicBezTo>
                        <a:cubicBezTo>
                          <a:pt x="82901" y="4754"/>
                          <a:pt x="83154" y="4775"/>
                          <a:pt x="83405" y="4775"/>
                        </a:cubicBezTo>
                        <a:cubicBezTo>
                          <a:pt x="85240" y="4775"/>
                          <a:pt x="86935" y="3649"/>
                          <a:pt x="87615" y="1905"/>
                        </a:cubicBezTo>
                        <a:cubicBezTo>
                          <a:pt x="87615" y="1880"/>
                          <a:pt x="87615" y="188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1978" y="1056"/>
                          <a:pt x="81180" y="979"/>
                          <a:pt x="80408" y="902"/>
                        </a:cubicBezTo>
                        <a:cubicBezTo>
                          <a:pt x="79687" y="850"/>
                          <a:pt x="78966" y="799"/>
                          <a:pt x="78272" y="747"/>
                        </a:cubicBezTo>
                        <a:cubicBezTo>
                          <a:pt x="76701" y="644"/>
                          <a:pt x="75183" y="541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7" name="Google Shape;14887;p40"/>
                  <p:cNvSpPr/>
                  <p:nvPr/>
                </p:nvSpPr>
                <p:spPr>
                  <a:xfrm>
                    <a:off x="1319968" y="3503785"/>
                    <a:ext cx="15096" cy="9960"/>
                  </a:xfrm>
                  <a:custGeom>
                    <a:rect b="b" l="l" r="r" t="t"/>
                    <a:pathLst>
                      <a:path extrusionOk="0" h="289" w="438">
                        <a:moveTo>
                          <a:pt x="323" y="1"/>
                        </a:moveTo>
                        <a:cubicBezTo>
                          <a:pt x="250" y="1"/>
                          <a:pt x="167" y="23"/>
                          <a:pt x="103" y="55"/>
                        </a:cubicBezTo>
                        <a:cubicBezTo>
                          <a:pt x="26" y="106"/>
                          <a:pt x="0" y="157"/>
                          <a:pt x="0" y="235"/>
                        </a:cubicBezTo>
                        <a:cubicBezTo>
                          <a:pt x="48" y="267"/>
                          <a:pt x="86" y="289"/>
                          <a:pt x="132" y="289"/>
                        </a:cubicBezTo>
                        <a:cubicBezTo>
                          <a:pt x="161" y="289"/>
                          <a:pt x="193" y="280"/>
                          <a:pt x="232" y="260"/>
                        </a:cubicBezTo>
                        <a:cubicBezTo>
                          <a:pt x="309" y="209"/>
                          <a:pt x="412" y="106"/>
                          <a:pt x="438" y="29"/>
                        </a:cubicBezTo>
                        <a:cubicBezTo>
                          <a:pt x="408" y="9"/>
                          <a:pt x="368" y="1"/>
                          <a:pt x="32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8" name="Google Shape;14888;p40"/>
                  <p:cNvSpPr/>
                  <p:nvPr/>
                </p:nvSpPr>
                <p:spPr>
                  <a:xfrm>
                    <a:off x="1324414" y="3519845"/>
                    <a:ext cx="16888" cy="7996"/>
                  </a:xfrm>
                  <a:custGeom>
                    <a:rect b="b" l="l" r="r" t="t"/>
                    <a:pathLst>
                      <a:path extrusionOk="0" h="232" w="490">
                        <a:moveTo>
                          <a:pt x="206" y="0"/>
                        </a:moveTo>
                        <a:cubicBezTo>
                          <a:pt x="103" y="0"/>
                          <a:pt x="52" y="52"/>
                          <a:pt x="0" y="103"/>
                        </a:cubicBezTo>
                        <a:cubicBezTo>
                          <a:pt x="52" y="181"/>
                          <a:pt x="103" y="232"/>
                          <a:pt x="206" y="232"/>
                        </a:cubicBezTo>
                        <a:cubicBezTo>
                          <a:pt x="309" y="232"/>
                          <a:pt x="438" y="181"/>
                          <a:pt x="489" y="103"/>
                        </a:cubicBezTo>
                        <a:cubicBezTo>
                          <a:pt x="438" y="26"/>
                          <a:pt x="309" y="0"/>
                          <a:pt x="206" y="0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89" name="Google Shape;14889;p40"/>
                  <p:cNvSpPr/>
                  <p:nvPr/>
                </p:nvSpPr>
                <p:spPr>
                  <a:xfrm>
                    <a:off x="1124794" y="3513642"/>
                    <a:ext cx="53283" cy="63002"/>
                  </a:xfrm>
                  <a:custGeom>
                    <a:rect b="b" l="l" r="r" t="t"/>
                    <a:pathLst>
                      <a:path extrusionOk="0" h="1828" w="1546">
                        <a:moveTo>
                          <a:pt x="438" y="0"/>
                        </a:moveTo>
                        <a:cubicBezTo>
                          <a:pt x="258" y="155"/>
                          <a:pt x="130" y="361"/>
                          <a:pt x="78" y="618"/>
                        </a:cubicBezTo>
                        <a:cubicBezTo>
                          <a:pt x="1" y="850"/>
                          <a:pt x="52" y="1158"/>
                          <a:pt x="207" y="1390"/>
                        </a:cubicBezTo>
                        <a:cubicBezTo>
                          <a:pt x="361" y="1622"/>
                          <a:pt x="619" y="1750"/>
                          <a:pt x="850" y="1802"/>
                        </a:cubicBezTo>
                        <a:cubicBezTo>
                          <a:pt x="936" y="1819"/>
                          <a:pt x="1019" y="1828"/>
                          <a:pt x="1099" y="1828"/>
                        </a:cubicBezTo>
                        <a:cubicBezTo>
                          <a:pt x="1259" y="1828"/>
                          <a:pt x="1408" y="1793"/>
                          <a:pt x="1545" y="1725"/>
                        </a:cubicBezTo>
                        <a:cubicBezTo>
                          <a:pt x="1339" y="1596"/>
                          <a:pt x="1159" y="1493"/>
                          <a:pt x="1030" y="1390"/>
                        </a:cubicBezTo>
                        <a:cubicBezTo>
                          <a:pt x="876" y="1287"/>
                          <a:pt x="773" y="1184"/>
                          <a:pt x="696" y="1055"/>
                        </a:cubicBezTo>
                        <a:cubicBezTo>
                          <a:pt x="593" y="953"/>
                          <a:pt x="541" y="798"/>
                          <a:pt x="516" y="644"/>
                        </a:cubicBezTo>
                        <a:cubicBezTo>
                          <a:pt x="490" y="463"/>
                          <a:pt x="490" y="258"/>
                          <a:pt x="43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0" name="Google Shape;14890;p40"/>
                  <p:cNvSpPr/>
                  <p:nvPr/>
                </p:nvSpPr>
                <p:spPr>
                  <a:xfrm>
                    <a:off x="92262" y="3453294"/>
                    <a:ext cx="60348" cy="85197"/>
                  </a:xfrm>
                  <a:custGeom>
                    <a:rect b="b" l="l" r="r" t="t"/>
                    <a:pathLst>
                      <a:path extrusionOk="0" h="2472" w="1751">
                        <a:moveTo>
                          <a:pt x="875" y="1"/>
                        </a:moveTo>
                        <a:cubicBezTo>
                          <a:pt x="386" y="1"/>
                          <a:pt x="0" y="541"/>
                          <a:pt x="0" y="1236"/>
                        </a:cubicBezTo>
                        <a:cubicBezTo>
                          <a:pt x="0" y="1931"/>
                          <a:pt x="386" y="2472"/>
                          <a:pt x="875" y="2472"/>
                        </a:cubicBezTo>
                        <a:cubicBezTo>
                          <a:pt x="1364" y="2472"/>
                          <a:pt x="1750" y="1931"/>
                          <a:pt x="1750" y="1236"/>
                        </a:cubicBezTo>
                        <a:cubicBezTo>
                          <a:pt x="1750" y="541"/>
                          <a:pt x="1364" y="1"/>
                          <a:pt x="87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1" name="Google Shape;14891;p40"/>
                  <p:cNvSpPr/>
                  <p:nvPr/>
                </p:nvSpPr>
                <p:spPr>
                  <a:xfrm>
                    <a:off x="2798716" y="3298065"/>
                    <a:ext cx="25780" cy="51491"/>
                  </a:xfrm>
                  <a:custGeom>
                    <a:rect b="b" l="l" r="r" t="t"/>
                    <a:pathLst>
                      <a:path extrusionOk="0" h="1494" w="748">
                        <a:moveTo>
                          <a:pt x="335" y="1"/>
                        </a:moveTo>
                        <a:cubicBezTo>
                          <a:pt x="129" y="155"/>
                          <a:pt x="1" y="593"/>
                          <a:pt x="1" y="902"/>
                        </a:cubicBezTo>
                        <a:cubicBezTo>
                          <a:pt x="26" y="1210"/>
                          <a:pt x="181" y="1339"/>
                          <a:pt x="387" y="1494"/>
                        </a:cubicBezTo>
                        <a:cubicBezTo>
                          <a:pt x="618" y="1313"/>
                          <a:pt x="747" y="1185"/>
                          <a:pt x="747" y="876"/>
                        </a:cubicBezTo>
                        <a:cubicBezTo>
                          <a:pt x="721" y="567"/>
                          <a:pt x="567" y="155"/>
                          <a:pt x="335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2" name="Google Shape;14892;p40"/>
                  <p:cNvSpPr/>
                  <p:nvPr/>
                </p:nvSpPr>
                <p:spPr>
                  <a:xfrm>
                    <a:off x="2815569" y="3327774"/>
                    <a:ext cx="28434" cy="24470"/>
                  </a:xfrm>
                  <a:custGeom>
                    <a:rect b="b" l="l" r="r" t="t"/>
                    <a:pathLst>
                      <a:path extrusionOk="0" h="710" w="825">
                        <a:moveTo>
                          <a:pt x="718" y="0"/>
                        </a:moveTo>
                        <a:cubicBezTo>
                          <a:pt x="545" y="0"/>
                          <a:pt x="329" y="88"/>
                          <a:pt x="181" y="194"/>
                        </a:cubicBezTo>
                        <a:cubicBezTo>
                          <a:pt x="1" y="348"/>
                          <a:pt x="1" y="477"/>
                          <a:pt x="1" y="657"/>
                        </a:cubicBezTo>
                        <a:cubicBezTo>
                          <a:pt x="79" y="691"/>
                          <a:pt x="148" y="710"/>
                          <a:pt x="216" y="710"/>
                        </a:cubicBezTo>
                        <a:cubicBezTo>
                          <a:pt x="303" y="710"/>
                          <a:pt x="388" y="678"/>
                          <a:pt x="490" y="606"/>
                        </a:cubicBezTo>
                        <a:cubicBezTo>
                          <a:pt x="670" y="477"/>
                          <a:pt x="824" y="220"/>
                          <a:pt x="824" y="14"/>
                        </a:cubicBezTo>
                        <a:cubicBezTo>
                          <a:pt x="792" y="5"/>
                          <a:pt x="756" y="0"/>
                          <a:pt x="71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3" name="Google Shape;14893;p40"/>
                  <p:cNvSpPr/>
                  <p:nvPr/>
                </p:nvSpPr>
                <p:spPr>
                  <a:xfrm>
                    <a:off x="2843072" y="3336528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667" y="1"/>
                        </a:moveTo>
                        <a:cubicBezTo>
                          <a:pt x="534" y="1"/>
                          <a:pt x="394" y="27"/>
                          <a:pt x="284" y="69"/>
                        </a:cubicBezTo>
                        <a:cubicBezTo>
                          <a:pt x="78" y="146"/>
                          <a:pt x="52" y="275"/>
                          <a:pt x="1" y="455"/>
                        </a:cubicBezTo>
                        <a:cubicBezTo>
                          <a:pt x="104" y="523"/>
                          <a:pt x="195" y="581"/>
                          <a:pt x="306" y="581"/>
                        </a:cubicBezTo>
                        <a:cubicBezTo>
                          <a:pt x="361" y="581"/>
                          <a:pt x="421" y="566"/>
                          <a:pt x="490" y="532"/>
                        </a:cubicBezTo>
                        <a:cubicBezTo>
                          <a:pt x="696" y="455"/>
                          <a:pt x="927" y="249"/>
                          <a:pt x="979" y="69"/>
                        </a:cubicBezTo>
                        <a:cubicBezTo>
                          <a:pt x="895" y="21"/>
                          <a:pt x="783" y="1"/>
                          <a:pt x="667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4" name="Google Shape;14894;p40"/>
                  <p:cNvSpPr/>
                  <p:nvPr/>
                </p:nvSpPr>
                <p:spPr>
                  <a:xfrm>
                    <a:off x="2852826" y="3313333"/>
                    <a:ext cx="19542" cy="15819"/>
                  </a:xfrm>
                  <a:custGeom>
                    <a:rect b="b" l="l" r="r" t="t"/>
                    <a:pathLst>
                      <a:path extrusionOk="0" h="459" w="567">
                        <a:moveTo>
                          <a:pt x="450" y="1"/>
                        </a:moveTo>
                        <a:cubicBezTo>
                          <a:pt x="335" y="1"/>
                          <a:pt x="205" y="49"/>
                          <a:pt x="129" y="124"/>
                        </a:cubicBezTo>
                        <a:cubicBezTo>
                          <a:pt x="1" y="201"/>
                          <a:pt x="1" y="304"/>
                          <a:pt x="1" y="433"/>
                        </a:cubicBezTo>
                        <a:cubicBezTo>
                          <a:pt x="52" y="446"/>
                          <a:pt x="104" y="459"/>
                          <a:pt x="158" y="459"/>
                        </a:cubicBezTo>
                        <a:cubicBezTo>
                          <a:pt x="213" y="459"/>
                          <a:pt x="271" y="446"/>
                          <a:pt x="335" y="407"/>
                        </a:cubicBezTo>
                        <a:cubicBezTo>
                          <a:pt x="438" y="304"/>
                          <a:pt x="567" y="150"/>
                          <a:pt x="567" y="21"/>
                        </a:cubicBezTo>
                        <a:cubicBezTo>
                          <a:pt x="532" y="7"/>
                          <a:pt x="492" y="1"/>
                          <a:pt x="45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5" name="Google Shape;14895;p40"/>
                  <p:cNvSpPr/>
                  <p:nvPr/>
                </p:nvSpPr>
                <p:spPr>
                  <a:xfrm>
                    <a:off x="2825323" y="3283865"/>
                    <a:ext cx="13338" cy="23988"/>
                  </a:xfrm>
                  <a:custGeom>
                    <a:rect b="b" l="l" r="r" t="t"/>
                    <a:pathLst>
                      <a:path extrusionOk="0" h="696" w="387">
                        <a:moveTo>
                          <a:pt x="258" y="1"/>
                        </a:moveTo>
                        <a:cubicBezTo>
                          <a:pt x="155" y="52"/>
                          <a:pt x="52" y="233"/>
                          <a:pt x="27" y="361"/>
                        </a:cubicBezTo>
                        <a:cubicBezTo>
                          <a:pt x="1" y="516"/>
                          <a:pt x="52" y="593"/>
                          <a:pt x="129" y="696"/>
                        </a:cubicBezTo>
                        <a:cubicBezTo>
                          <a:pt x="258" y="619"/>
                          <a:pt x="335" y="593"/>
                          <a:pt x="361" y="438"/>
                        </a:cubicBezTo>
                        <a:cubicBezTo>
                          <a:pt x="387" y="284"/>
                          <a:pt x="361" y="78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6" name="Google Shape;14896;p40"/>
                  <p:cNvSpPr/>
                  <p:nvPr/>
                </p:nvSpPr>
                <p:spPr>
                  <a:xfrm>
                    <a:off x="1725343" y="3304269"/>
                    <a:ext cx="27538" cy="49733"/>
                  </a:xfrm>
                  <a:custGeom>
                    <a:rect b="b" l="l" r="r" t="t"/>
                    <a:pathLst>
                      <a:path extrusionOk="0" h="1443" w="799">
                        <a:moveTo>
                          <a:pt x="258" y="1"/>
                        </a:moveTo>
                        <a:cubicBezTo>
                          <a:pt x="78" y="181"/>
                          <a:pt x="1" y="619"/>
                          <a:pt x="27" y="927"/>
                        </a:cubicBezTo>
                        <a:cubicBezTo>
                          <a:pt x="78" y="1236"/>
                          <a:pt x="258" y="1339"/>
                          <a:pt x="490" y="1442"/>
                        </a:cubicBezTo>
                        <a:cubicBezTo>
                          <a:pt x="670" y="1262"/>
                          <a:pt x="799" y="1108"/>
                          <a:pt x="747" y="799"/>
                        </a:cubicBezTo>
                        <a:cubicBezTo>
                          <a:pt x="722" y="490"/>
                          <a:pt x="516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7" name="Google Shape;14897;p40"/>
                  <p:cNvSpPr/>
                  <p:nvPr/>
                </p:nvSpPr>
                <p:spPr>
                  <a:xfrm>
                    <a:off x="1743989" y="3329910"/>
                    <a:ext cx="28434" cy="26538"/>
                  </a:xfrm>
                  <a:custGeom>
                    <a:rect b="b" l="l" r="r" t="t"/>
                    <a:pathLst>
                      <a:path extrusionOk="0" h="770" w="825">
                        <a:moveTo>
                          <a:pt x="749" y="0"/>
                        </a:moveTo>
                        <a:cubicBezTo>
                          <a:pt x="570" y="0"/>
                          <a:pt x="322" y="120"/>
                          <a:pt x="181" y="261"/>
                        </a:cubicBezTo>
                        <a:cubicBezTo>
                          <a:pt x="0" y="415"/>
                          <a:pt x="26" y="570"/>
                          <a:pt x="52" y="750"/>
                        </a:cubicBezTo>
                        <a:cubicBezTo>
                          <a:pt x="120" y="759"/>
                          <a:pt x="184" y="769"/>
                          <a:pt x="247" y="769"/>
                        </a:cubicBezTo>
                        <a:cubicBezTo>
                          <a:pt x="349" y="769"/>
                          <a:pt x="445" y="743"/>
                          <a:pt x="541" y="647"/>
                        </a:cubicBezTo>
                        <a:cubicBezTo>
                          <a:pt x="695" y="492"/>
                          <a:pt x="824" y="209"/>
                          <a:pt x="798" y="3"/>
                        </a:cubicBezTo>
                        <a:cubicBezTo>
                          <a:pt x="783" y="1"/>
                          <a:pt x="766" y="0"/>
                          <a:pt x="74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8" name="Google Shape;14898;p40"/>
                  <p:cNvSpPr/>
                  <p:nvPr/>
                </p:nvSpPr>
                <p:spPr>
                  <a:xfrm>
                    <a:off x="1773249" y="3335218"/>
                    <a:ext cx="31087" cy="21644"/>
                  </a:xfrm>
                  <a:custGeom>
                    <a:rect b="b" l="l" r="r" t="t"/>
                    <a:pathLst>
                      <a:path extrusionOk="0" h="628" w="902">
                        <a:moveTo>
                          <a:pt x="682" y="0"/>
                        </a:moveTo>
                        <a:cubicBezTo>
                          <a:pt x="534" y="0"/>
                          <a:pt x="363" y="51"/>
                          <a:pt x="232" y="132"/>
                        </a:cubicBezTo>
                        <a:cubicBezTo>
                          <a:pt x="52" y="235"/>
                          <a:pt x="27" y="364"/>
                          <a:pt x="1" y="544"/>
                        </a:cubicBezTo>
                        <a:cubicBezTo>
                          <a:pt x="93" y="591"/>
                          <a:pt x="186" y="628"/>
                          <a:pt x="284" y="628"/>
                        </a:cubicBezTo>
                        <a:cubicBezTo>
                          <a:pt x="350" y="628"/>
                          <a:pt x="418" y="611"/>
                          <a:pt x="490" y="570"/>
                        </a:cubicBezTo>
                        <a:cubicBezTo>
                          <a:pt x="696" y="467"/>
                          <a:pt x="902" y="235"/>
                          <a:pt x="902" y="55"/>
                        </a:cubicBezTo>
                        <a:cubicBezTo>
                          <a:pt x="845" y="17"/>
                          <a:pt x="768" y="0"/>
                          <a:pt x="68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899" name="Google Shape;14899;p40"/>
                  <p:cNvSpPr/>
                  <p:nvPr/>
                </p:nvSpPr>
                <p:spPr>
                  <a:xfrm>
                    <a:off x="1779453" y="3312092"/>
                    <a:ext cx="18680" cy="17543"/>
                  </a:xfrm>
                  <a:custGeom>
                    <a:rect b="b" l="l" r="r" t="t"/>
                    <a:pathLst>
                      <a:path extrusionOk="0" h="509" w="542">
                        <a:moveTo>
                          <a:pt x="470" y="1"/>
                        </a:moveTo>
                        <a:cubicBezTo>
                          <a:pt x="360" y="1"/>
                          <a:pt x="193" y="71"/>
                          <a:pt x="104" y="160"/>
                        </a:cubicBezTo>
                        <a:cubicBezTo>
                          <a:pt x="1" y="263"/>
                          <a:pt x="1" y="366"/>
                          <a:pt x="1" y="495"/>
                        </a:cubicBezTo>
                        <a:cubicBezTo>
                          <a:pt x="44" y="503"/>
                          <a:pt x="84" y="509"/>
                          <a:pt x="122" y="509"/>
                        </a:cubicBezTo>
                        <a:cubicBezTo>
                          <a:pt x="198" y="509"/>
                          <a:pt x="267" y="486"/>
                          <a:pt x="336" y="417"/>
                        </a:cubicBezTo>
                        <a:cubicBezTo>
                          <a:pt x="439" y="314"/>
                          <a:pt x="541" y="134"/>
                          <a:pt x="516" y="6"/>
                        </a:cubicBezTo>
                        <a:cubicBezTo>
                          <a:pt x="502" y="2"/>
                          <a:pt x="487" y="1"/>
                          <a:pt x="47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0" name="Google Shape;14900;p40"/>
                  <p:cNvSpPr/>
                  <p:nvPr/>
                </p:nvSpPr>
                <p:spPr>
                  <a:xfrm>
                    <a:off x="1749296" y="3286554"/>
                    <a:ext cx="12476" cy="24849"/>
                  </a:xfrm>
                  <a:custGeom>
                    <a:rect b="b" l="l" r="r" t="t"/>
                    <a:pathLst>
                      <a:path extrusionOk="0" h="721" w="362">
                        <a:moveTo>
                          <a:pt x="207" y="0"/>
                        </a:moveTo>
                        <a:cubicBezTo>
                          <a:pt x="104" y="77"/>
                          <a:pt x="27" y="257"/>
                          <a:pt x="1" y="412"/>
                        </a:cubicBezTo>
                        <a:cubicBezTo>
                          <a:pt x="1" y="566"/>
                          <a:pt x="78" y="618"/>
                          <a:pt x="155" y="721"/>
                        </a:cubicBezTo>
                        <a:cubicBezTo>
                          <a:pt x="284" y="644"/>
                          <a:pt x="335" y="592"/>
                          <a:pt x="361" y="438"/>
                        </a:cubicBezTo>
                        <a:cubicBezTo>
                          <a:pt x="361" y="283"/>
                          <a:pt x="310" y="77"/>
                          <a:pt x="207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1" name="Google Shape;14901;p40"/>
                  <p:cNvSpPr/>
                  <p:nvPr/>
                </p:nvSpPr>
                <p:spPr>
                  <a:xfrm>
                    <a:off x="2437697" y="3330634"/>
                    <a:ext cx="39049" cy="37636"/>
                  </a:xfrm>
                  <a:custGeom>
                    <a:rect b="b" l="l" r="r" t="t"/>
                    <a:pathLst>
                      <a:path extrusionOk="0" h="1092" w="1133">
                        <a:moveTo>
                          <a:pt x="136" y="0"/>
                        </a:moveTo>
                        <a:cubicBezTo>
                          <a:pt x="107" y="0"/>
                          <a:pt x="79" y="3"/>
                          <a:pt x="51" y="8"/>
                        </a:cubicBezTo>
                        <a:cubicBezTo>
                          <a:pt x="0" y="265"/>
                          <a:pt x="154" y="652"/>
                          <a:pt x="386" y="883"/>
                        </a:cubicBezTo>
                        <a:cubicBezTo>
                          <a:pt x="526" y="1041"/>
                          <a:pt x="666" y="1091"/>
                          <a:pt x="822" y="1091"/>
                        </a:cubicBezTo>
                        <a:cubicBezTo>
                          <a:pt x="896" y="1091"/>
                          <a:pt x="973" y="1080"/>
                          <a:pt x="1055" y="1063"/>
                        </a:cubicBezTo>
                        <a:cubicBezTo>
                          <a:pt x="1107" y="806"/>
                          <a:pt x="1133" y="626"/>
                          <a:pt x="901" y="394"/>
                        </a:cubicBezTo>
                        <a:cubicBezTo>
                          <a:pt x="717" y="187"/>
                          <a:pt x="388" y="0"/>
                          <a:pt x="136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2" name="Google Shape;14902;p40"/>
                  <p:cNvSpPr/>
                  <p:nvPr/>
                </p:nvSpPr>
                <p:spPr>
                  <a:xfrm>
                    <a:off x="2470507" y="3331771"/>
                    <a:ext cx="20438" cy="34637"/>
                  </a:xfrm>
                  <a:custGeom>
                    <a:rect b="b" l="l" r="r" t="t"/>
                    <a:pathLst>
                      <a:path extrusionOk="0" h="1005" w="593">
                        <a:moveTo>
                          <a:pt x="412" y="1"/>
                        </a:moveTo>
                        <a:cubicBezTo>
                          <a:pt x="232" y="78"/>
                          <a:pt x="78" y="335"/>
                          <a:pt x="26" y="541"/>
                        </a:cubicBezTo>
                        <a:cubicBezTo>
                          <a:pt x="0" y="773"/>
                          <a:pt x="78" y="876"/>
                          <a:pt x="206" y="1005"/>
                        </a:cubicBezTo>
                        <a:cubicBezTo>
                          <a:pt x="386" y="927"/>
                          <a:pt x="489" y="876"/>
                          <a:pt x="541" y="644"/>
                        </a:cubicBezTo>
                        <a:cubicBezTo>
                          <a:pt x="592" y="438"/>
                          <a:pt x="541" y="129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3" name="Google Shape;14903;p40"/>
                  <p:cNvSpPr/>
                  <p:nvPr/>
                </p:nvSpPr>
                <p:spPr>
                  <a:xfrm>
                    <a:off x="2494460" y="3317572"/>
                    <a:ext cx="23988" cy="32880"/>
                  </a:xfrm>
                  <a:custGeom>
                    <a:rect b="b" l="l" r="r" t="t"/>
                    <a:pathLst>
                      <a:path extrusionOk="0" h="954" w="696">
                        <a:moveTo>
                          <a:pt x="618" y="1"/>
                        </a:moveTo>
                        <a:lnTo>
                          <a:pt x="618" y="1"/>
                        </a:lnTo>
                        <a:cubicBezTo>
                          <a:pt x="438" y="27"/>
                          <a:pt x="206" y="258"/>
                          <a:pt x="103" y="439"/>
                        </a:cubicBezTo>
                        <a:cubicBezTo>
                          <a:pt x="0" y="644"/>
                          <a:pt x="52" y="773"/>
                          <a:pt x="155" y="953"/>
                        </a:cubicBezTo>
                        <a:cubicBezTo>
                          <a:pt x="335" y="902"/>
                          <a:pt x="464" y="876"/>
                          <a:pt x="567" y="670"/>
                        </a:cubicBezTo>
                        <a:cubicBezTo>
                          <a:pt x="669" y="490"/>
                          <a:pt x="695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4" name="Google Shape;14904;p40"/>
                  <p:cNvSpPr/>
                  <p:nvPr/>
                </p:nvSpPr>
                <p:spPr>
                  <a:xfrm>
                    <a:off x="2485568" y="3301615"/>
                    <a:ext cx="14234" cy="23988"/>
                  </a:xfrm>
                  <a:custGeom>
                    <a:rect b="b" l="l" r="r" t="t"/>
                    <a:pathLst>
                      <a:path extrusionOk="0" h="696" w="413">
                        <a:moveTo>
                          <a:pt x="310" y="1"/>
                        </a:moveTo>
                        <a:cubicBezTo>
                          <a:pt x="181" y="52"/>
                          <a:pt x="78" y="232"/>
                          <a:pt x="27" y="361"/>
                        </a:cubicBezTo>
                        <a:cubicBezTo>
                          <a:pt x="1" y="515"/>
                          <a:pt x="52" y="593"/>
                          <a:pt x="130" y="696"/>
                        </a:cubicBezTo>
                        <a:cubicBezTo>
                          <a:pt x="258" y="644"/>
                          <a:pt x="336" y="593"/>
                          <a:pt x="387" y="464"/>
                        </a:cubicBezTo>
                        <a:cubicBezTo>
                          <a:pt x="413" y="310"/>
                          <a:pt x="387" y="104"/>
                          <a:pt x="31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5" name="Google Shape;14905;p40"/>
                  <p:cNvSpPr/>
                  <p:nvPr/>
                </p:nvSpPr>
                <p:spPr>
                  <a:xfrm>
                    <a:off x="2445658" y="3303407"/>
                    <a:ext cx="16888" cy="21299"/>
                  </a:xfrm>
                  <a:custGeom>
                    <a:rect b="b" l="l" r="r" t="t"/>
                    <a:pathLst>
                      <a:path extrusionOk="0" h="618" w="490">
                        <a:moveTo>
                          <a:pt x="52" y="0"/>
                        </a:moveTo>
                        <a:lnTo>
                          <a:pt x="52" y="0"/>
                        </a:lnTo>
                        <a:cubicBezTo>
                          <a:pt x="1" y="129"/>
                          <a:pt x="52" y="335"/>
                          <a:pt x="129" y="463"/>
                        </a:cubicBezTo>
                        <a:cubicBezTo>
                          <a:pt x="207" y="592"/>
                          <a:pt x="284" y="618"/>
                          <a:pt x="412" y="618"/>
                        </a:cubicBezTo>
                        <a:cubicBezTo>
                          <a:pt x="464" y="489"/>
                          <a:pt x="490" y="412"/>
                          <a:pt x="412" y="283"/>
                        </a:cubicBezTo>
                        <a:cubicBezTo>
                          <a:pt x="335" y="155"/>
                          <a:pt x="181" y="26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6" name="Google Shape;14906;p40"/>
                  <p:cNvSpPr/>
                  <p:nvPr/>
                </p:nvSpPr>
                <p:spPr>
                  <a:xfrm>
                    <a:off x="152576" y="3365478"/>
                    <a:ext cx="37291" cy="40841"/>
                  </a:xfrm>
                  <a:custGeom>
                    <a:rect b="b" l="l" r="r" t="t"/>
                    <a:pathLst>
                      <a:path extrusionOk="0" h="1185" w="1082">
                        <a:moveTo>
                          <a:pt x="78" y="1"/>
                        </a:moveTo>
                        <a:cubicBezTo>
                          <a:pt x="0" y="258"/>
                          <a:pt x="129" y="670"/>
                          <a:pt x="309" y="927"/>
                        </a:cubicBezTo>
                        <a:cubicBezTo>
                          <a:pt x="489" y="1159"/>
                          <a:pt x="695" y="1185"/>
                          <a:pt x="953" y="1185"/>
                        </a:cubicBezTo>
                        <a:cubicBezTo>
                          <a:pt x="1056" y="927"/>
                          <a:pt x="1081" y="722"/>
                          <a:pt x="901" y="490"/>
                        </a:cubicBezTo>
                        <a:cubicBezTo>
                          <a:pt x="695" y="232"/>
                          <a:pt x="335" y="1"/>
                          <a:pt x="7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7" name="Google Shape;14907;p40"/>
                  <p:cNvSpPr/>
                  <p:nvPr/>
                </p:nvSpPr>
                <p:spPr>
                  <a:xfrm>
                    <a:off x="182732" y="3370820"/>
                    <a:ext cx="21334" cy="34637"/>
                  </a:xfrm>
                  <a:custGeom>
                    <a:rect b="b" l="l" r="r" t="t"/>
                    <a:pathLst>
                      <a:path extrusionOk="0" h="1005" w="619">
                        <a:moveTo>
                          <a:pt x="490" y="0"/>
                        </a:moveTo>
                        <a:cubicBezTo>
                          <a:pt x="309" y="77"/>
                          <a:pt x="129" y="309"/>
                          <a:pt x="78" y="515"/>
                        </a:cubicBezTo>
                        <a:cubicBezTo>
                          <a:pt x="0" y="747"/>
                          <a:pt x="78" y="850"/>
                          <a:pt x="181" y="1004"/>
                        </a:cubicBezTo>
                        <a:cubicBezTo>
                          <a:pt x="361" y="953"/>
                          <a:pt x="490" y="901"/>
                          <a:pt x="567" y="669"/>
                        </a:cubicBezTo>
                        <a:cubicBezTo>
                          <a:pt x="618" y="464"/>
                          <a:pt x="618" y="155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8" name="Google Shape;14908;p40"/>
                  <p:cNvSpPr/>
                  <p:nvPr/>
                </p:nvSpPr>
                <p:spPr>
                  <a:xfrm>
                    <a:off x="209339" y="3361066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670" y="0"/>
                        </a:moveTo>
                        <a:cubicBezTo>
                          <a:pt x="490" y="0"/>
                          <a:pt x="232" y="180"/>
                          <a:pt x="104" y="386"/>
                        </a:cubicBezTo>
                        <a:cubicBezTo>
                          <a:pt x="1" y="566"/>
                          <a:pt x="26" y="695"/>
                          <a:pt x="104" y="875"/>
                        </a:cubicBezTo>
                        <a:cubicBezTo>
                          <a:pt x="284" y="875"/>
                          <a:pt x="438" y="850"/>
                          <a:pt x="541" y="644"/>
                        </a:cubicBezTo>
                        <a:cubicBezTo>
                          <a:pt x="670" y="463"/>
                          <a:pt x="747" y="180"/>
                          <a:pt x="67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09" name="Google Shape;14909;p40"/>
                  <p:cNvSpPr/>
                  <p:nvPr/>
                </p:nvSpPr>
                <p:spPr>
                  <a:xfrm>
                    <a:off x="524244" y="3329118"/>
                    <a:ext cx="26676" cy="51491"/>
                  </a:xfrm>
                  <a:custGeom>
                    <a:rect b="b" l="l" r="r" t="t"/>
                    <a:pathLst>
                      <a:path extrusionOk="0" h="1494" w="774">
                        <a:moveTo>
                          <a:pt x="438" y="1"/>
                        </a:moveTo>
                        <a:cubicBezTo>
                          <a:pt x="207" y="155"/>
                          <a:pt x="27" y="541"/>
                          <a:pt x="1" y="876"/>
                        </a:cubicBezTo>
                        <a:cubicBezTo>
                          <a:pt x="1" y="1185"/>
                          <a:pt x="130" y="1313"/>
                          <a:pt x="335" y="1493"/>
                        </a:cubicBezTo>
                        <a:cubicBezTo>
                          <a:pt x="567" y="1339"/>
                          <a:pt x="722" y="1236"/>
                          <a:pt x="747" y="927"/>
                        </a:cubicBezTo>
                        <a:cubicBezTo>
                          <a:pt x="773" y="593"/>
                          <a:pt x="644" y="181"/>
                          <a:pt x="43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0" name="Google Shape;14910;p40"/>
                  <p:cNvSpPr/>
                  <p:nvPr/>
                </p:nvSpPr>
                <p:spPr>
                  <a:xfrm>
                    <a:off x="546440" y="3367477"/>
                    <a:ext cx="30191" cy="22575"/>
                  </a:xfrm>
                  <a:custGeom>
                    <a:rect b="b" l="l" r="r" t="t"/>
                    <a:pathLst>
                      <a:path extrusionOk="0" h="655" w="876">
                        <a:moveTo>
                          <a:pt x="730" y="0"/>
                        </a:moveTo>
                        <a:cubicBezTo>
                          <a:pt x="570" y="0"/>
                          <a:pt x="366" y="53"/>
                          <a:pt x="232" y="149"/>
                        </a:cubicBezTo>
                        <a:cubicBezTo>
                          <a:pt x="26" y="252"/>
                          <a:pt x="0" y="380"/>
                          <a:pt x="0" y="586"/>
                        </a:cubicBezTo>
                        <a:cubicBezTo>
                          <a:pt x="97" y="628"/>
                          <a:pt x="178" y="654"/>
                          <a:pt x="261" y="654"/>
                        </a:cubicBezTo>
                        <a:cubicBezTo>
                          <a:pt x="333" y="654"/>
                          <a:pt x="406" y="634"/>
                          <a:pt x="489" y="586"/>
                        </a:cubicBezTo>
                        <a:cubicBezTo>
                          <a:pt x="670" y="458"/>
                          <a:pt x="875" y="226"/>
                          <a:pt x="875" y="20"/>
                        </a:cubicBezTo>
                        <a:cubicBezTo>
                          <a:pt x="836" y="7"/>
                          <a:pt x="785" y="0"/>
                          <a:pt x="73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1" name="Google Shape;14911;p40"/>
                  <p:cNvSpPr/>
                  <p:nvPr/>
                </p:nvSpPr>
                <p:spPr>
                  <a:xfrm>
                    <a:off x="497638" y="3342421"/>
                    <a:ext cx="23092" cy="33741"/>
                  </a:xfrm>
                  <a:custGeom>
                    <a:rect b="b" l="l" r="r" t="t"/>
                    <a:pathLst>
                      <a:path extrusionOk="0" h="979" w="670">
                        <a:moveTo>
                          <a:pt x="104" y="1"/>
                        </a:moveTo>
                        <a:cubicBezTo>
                          <a:pt x="1" y="155"/>
                          <a:pt x="26" y="464"/>
                          <a:pt x="104" y="670"/>
                        </a:cubicBezTo>
                        <a:cubicBezTo>
                          <a:pt x="181" y="876"/>
                          <a:pt x="310" y="927"/>
                          <a:pt x="490" y="979"/>
                        </a:cubicBezTo>
                        <a:cubicBezTo>
                          <a:pt x="593" y="799"/>
                          <a:pt x="670" y="696"/>
                          <a:pt x="593" y="464"/>
                        </a:cubicBezTo>
                        <a:cubicBezTo>
                          <a:pt x="490" y="284"/>
                          <a:pt x="310" y="26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2" name="Google Shape;14912;p40"/>
                  <p:cNvSpPr/>
                  <p:nvPr/>
                </p:nvSpPr>
                <p:spPr>
                  <a:xfrm>
                    <a:off x="455935" y="3346764"/>
                    <a:ext cx="26676" cy="28503"/>
                  </a:xfrm>
                  <a:custGeom>
                    <a:rect b="b" l="l" r="r" t="t"/>
                    <a:pathLst>
                      <a:path extrusionOk="0" h="827" w="774">
                        <a:moveTo>
                          <a:pt x="93" y="1"/>
                        </a:moveTo>
                        <a:cubicBezTo>
                          <a:pt x="79" y="1"/>
                          <a:pt x="66" y="2"/>
                          <a:pt x="52" y="3"/>
                        </a:cubicBezTo>
                        <a:cubicBezTo>
                          <a:pt x="1" y="184"/>
                          <a:pt x="104" y="467"/>
                          <a:pt x="233" y="647"/>
                        </a:cubicBezTo>
                        <a:cubicBezTo>
                          <a:pt x="361" y="827"/>
                          <a:pt x="490" y="827"/>
                          <a:pt x="696" y="827"/>
                        </a:cubicBezTo>
                        <a:cubicBezTo>
                          <a:pt x="747" y="647"/>
                          <a:pt x="773" y="518"/>
                          <a:pt x="644" y="338"/>
                        </a:cubicBezTo>
                        <a:cubicBezTo>
                          <a:pt x="524" y="169"/>
                          <a:pt x="291" y="1"/>
                          <a:pt x="93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3" name="Google Shape;14913;p40"/>
                  <p:cNvSpPr/>
                  <p:nvPr/>
                </p:nvSpPr>
                <p:spPr>
                  <a:xfrm>
                    <a:off x="582800" y="3363307"/>
                    <a:ext cx="28434" cy="25711"/>
                  </a:xfrm>
                  <a:custGeom>
                    <a:rect b="b" l="l" r="r" t="t"/>
                    <a:pathLst>
                      <a:path extrusionOk="0" h="746" w="825">
                        <a:moveTo>
                          <a:pt x="709" y="1"/>
                        </a:moveTo>
                        <a:cubicBezTo>
                          <a:pt x="535" y="1"/>
                          <a:pt x="312" y="113"/>
                          <a:pt x="181" y="244"/>
                        </a:cubicBezTo>
                        <a:cubicBezTo>
                          <a:pt x="1" y="398"/>
                          <a:pt x="1" y="527"/>
                          <a:pt x="26" y="733"/>
                        </a:cubicBezTo>
                        <a:cubicBezTo>
                          <a:pt x="86" y="741"/>
                          <a:pt x="139" y="746"/>
                          <a:pt x="188" y="746"/>
                        </a:cubicBezTo>
                        <a:cubicBezTo>
                          <a:pt x="309" y="746"/>
                          <a:pt x="406" y="714"/>
                          <a:pt x="515" y="604"/>
                        </a:cubicBezTo>
                        <a:cubicBezTo>
                          <a:pt x="696" y="476"/>
                          <a:pt x="824" y="193"/>
                          <a:pt x="798" y="12"/>
                        </a:cubicBezTo>
                        <a:cubicBezTo>
                          <a:pt x="771" y="4"/>
                          <a:pt x="741" y="1"/>
                          <a:pt x="7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4" name="Google Shape;14914;p40"/>
                  <p:cNvSpPr/>
                  <p:nvPr/>
                </p:nvSpPr>
                <p:spPr>
                  <a:xfrm>
                    <a:off x="1169150" y="3333564"/>
                    <a:ext cx="28434" cy="50595"/>
                  </a:xfrm>
                  <a:custGeom>
                    <a:rect b="b" l="l" r="r" t="t"/>
                    <a:pathLst>
                      <a:path extrusionOk="0" h="1468" w="825">
                        <a:moveTo>
                          <a:pt x="284" y="0"/>
                        </a:moveTo>
                        <a:cubicBezTo>
                          <a:pt x="104" y="180"/>
                          <a:pt x="1" y="618"/>
                          <a:pt x="52" y="927"/>
                        </a:cubicBezTo>
                        <a:cubicBezTo>
                          <a:pt x="104" y="1236"/>
                          <a:pt x="258" y="1339"/>
                          <a:pt x="516" y="1467"/>
                        </a:cubicBezTo>
                        <a:cubicBezTo>
                          <a:pt x="696" y="1261"/>
                          <a:pt x="824" y="1133"/>
                          <a:pt x="773" y="824"/>
                        </a:cubicBezTo>
                        <a:cubicBezTo>
                          <a:pt x="721" y="515"/>
                          <a:pt x="516" y="129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5" name="Google Shape;14915;p40"/>
                  <p:cNvSpPr/>
                  <p:nvPr/>
                </p:nvSpPr>
                <p:spPr>
                  <a:xfrm>
                    <a:off x="1197549" y="3363307"/>
                    <a:ext cx="27538" cy="25952"/>
                  </a:xfrm>
                  <a:custGeom>
                    <a:rect b="b" l="l" r="r" t="t"/>
                    <a:pathLst>
                      <a:path extrusionOk="0" h="753" w="799">
                        <a:moveTo>
                          <a:pt x="684" y="1"/>
                        </a:moveTo>
                        <a:cubicBezTo>
                          <a:pt x="509" y="1"/>
                          <a:pt x="286" y="113"/>
                          <a:pt x="155" y="244"/>
                        </a:cubicBezTo>
                        <a:cubicBezTo>
                          <a:pt x="0" y="398"/>
                          <a:pt x="0" y="553"/>
                          <a:pt x="26" y="733"/>
                        </a:cubicBezTo>
                        <a:cubicBezTo>
                          <a:pt x="94" y="743"/>
                          <a:pt x="159" y="753"/>
                          <a:pt x="221" y="753"/>
                        </a:cubicBezTo>
                        <a:cubicBezTo>
                          <a:pt x="323" y="753"/>
                          <a:pt x="419" y="726"/>
                          <a:pt x="515" y="630"/>
                        </a:cubicBezTo>
                        <a:cubicBezTo>
                          <a:pt x="670" y="476"/>
                          <a:pt x="798" y="193"/>
                          <a:pt x="773" y="12"/>
                        </a:cubicBezTo>
                        <a:cubicBezTo>
                          <a:pt x="745" y="4"/>
                          <a:pt x="715" y="1"/>
                          <a:pt x="684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6" name="Google Shape;14916;p40"/>
                  <p:cNvSpPr/>
                  <p:nvPr/>
                </p:nvSpPr>
                <p:spPr>
                  <a:xfrm>
                    <a:off x="1142543" y="3353967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78" y="0"/>
                        </a:moveTo>
                        <a:cubicBezTo>
                          <a:pt x="1" y="180"/>
                          <a:pt x="78" y="489"/>
                          <a:pt x="207" y="669"/>
                        </a:cubicBezTo>
                        <a:cubicBezTo>
                          <a:pt x="335" y="850"/>
                          <a:pt x="464" y="875"/>
                          <a:pt x="644" y="875"/>
                        </a:cubicBezTo>
                        <a:cubicBezTo>
                          <a:pt x="721" y="695"/>
                          <a:pt x="747" y="566"/>
                          <a:pt x="644" y="361"/>
                        </a:cubicBezTo>
                        <a:cubicBezTo>
                          <a:pt x="515" y="180"/>
                          <a:pt x="258" y="0"/>
                          <a:pt x="78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7" name="Google Shape;14917;p40"/>
                  <p:cNvSpPr/>
                  <p:nvPr/>
                </p:nvSpPr>
                <p:spPr>
                  <a:xfrm>
                    <a:off x="1102633" y="3367684"/>
                    <a:ext cx="28434" cy="24953"/>
                  </a:xfrm>
                  <a:custGeom>
                    <a:rect b="b" l="l" r="r" t="t"/>
                    <a:pathLst>
                      <a:path extrusionOk="0" h="724" w="825">
                        <a:moveTo>
                          <a:pt x="130" y="1"/>
                        </a:moveTo>
                        <a:cubicBezTo>
                          <a:pt x="93" y="1"/>
                          <a:pt x="58" y="5"/>
                          <a:pt x="26" y="14"/>
                        </a:cubicBezTo>
                        <a:cubicBezTo>
                          <a:pt x="0" y="194"/>
                          <a:pt x="155" y="452"/>
                          <a:pt x="335" y="606"/>
                        </a:cubicBezTo>
                        <a:cubicBezTo>
                          <a:pt x="422" y="693"/>
                          <a:pt x="510" y="723"/>
                          <a:pt x="602" y="723"/>
                        </a:cubicBezTo>
                        <a:cubicBezTo>
                          <a:pt x="672" y="723"/>
                          <a:pt x="746" y="706"/>
                          <a:pt x="824" y="683"/>
                        </a:cubicBezTo>
                        <a:cubicBezTo>
                          <a:pt x="824" y="503"/>
                          <a:pt x="824" y="349"/>
                          <a:pt x="670" y="220"/>
                        </a:cubicBezTo>
                        <a:cubicBezTo>
                          <a:pt x="521" y="93"/>
                          <a:pt x="303" y="1"/>
                          <a:pt x="130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8" name="Google Shape;14918;p40"/>
                  <p:cNvSpPr/>
                  <p:nvPr/>
                </p:nvSpPr>
                <p:spPr>
                  <a:xfrm>
                    <a:off x="1232152" y="3351313"/>
                    <a:ext cx="25745" cy="29295"/>
                  </a:xfrm>
                  <a:custGeom>
                    <a:rect b="b" l="l" r="r" t="t"/>
                    <a:pathLst>
                      <a:path extrusionOk="0" h="850" w="747">
                        <a:moveTo>
                          <a:pt x="669" y="0"/>
                        </a:moveTo>
                        <a:cubicBezTo>
                          <a:pt x="489" y="0"/>
                          <a:pt x="232" y="180"/>
                          <a:pt x="129" y="360"/>
                        </a:cubicBezTo>
                        <a:cubicBezTo>
                          <a:pt x="0" y="541"/>
                          <a:pt x="26" y="669"/>
                          <a:pt x="103" y="849"/>
                        </a:cubicBezTo>
                        <a:cubicBezTo>
                          <a:pt x="283" y="849"/>
                          <a:pt x="438" y="824"/>
                          <a:pt x="541" y="643"/>
                        </a:cubicBezTo>
                        <a:cubicBezTo>
                          <a:pt x="669" y="463"/>
                          <a:pt x="747" y="154"/>
                          <a:pt x="66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19" name="Google Shape;14919;p40"/>
                  <p:cNvSpPr/>
                  <p:nvPr/>
                </p:nvSpPr>
                <p:spPr>
                  <a:xfrm>
                    <a:off x="1568356" y="3291861"/>
                    <a:ext cx="33741" cy="46149"/>
                  </a:xfrm>
                  <a:custGeom>
                    <a:rect b="b" l="l" r="r" t="t"/>
                    <a:pathLst>
                      <a:path extrusionOk="0" h="1339" w="979">
                        <a:moveTo>
                          <a:pt x="129" y="1"/>
                        </a:moveTo>
                        <a:cubicBezTo>
                          <a:pt x="0" y="232"/>
                          <a:pt x="26" y="670"/>
                          <a:pt x="180" y="953"/>
                        </a:cubicBezTo>
                        <a:cubicBezTo>
                          <a:pt x="309" y="1236"/>
                          <a:pt x="489" y="1287"/>
                          <a:pt x="772" y="1339"/>
                        </a:cubicBezTo>
                        <a:cubicBezTo>
                          <a:pt x="901" y="1107"/>
                          <a:pt x="978" y="927"/>
                          <a:pt x="824" y="644"/>
                        </a:cubicBezTo>
                        <a:cubicBezTo>
                          <a:pt x="695" y="361"/>
                          <a:pt x="386" y="52"/>
                          <a:pt x="12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0" name="Google Shape;14920;p40"/>
                  <p:cNvSpPr/>
                  <p:nvPr/>
                </p:nvSpPr>
                <p:spPr>
                  <a:xfrm>
                    <a:off x="1602924" y="3306957"/>
                    <a:ext cx="23988" cy="31949"/>
                  </a:xfrm>
                  <a:custGeom>
                    <a:rect b="b" l="l" r="r" t="t"/>
                    <a:pathLst>
                      <a:path extrusionOk="0" h="927" w="696">
                        <a:moveTo>
                          <a:pt x="619" y="0"/>
                        </a:moveTo>
                        <a:lnTo>
                          <a:pt x="619" y="0"/>
                        </a:lnTo>
                        <a:cubicBezTo>
                          <a:pt x="439" y="26"/>
                          <a:pt x="207" y="232"/>
                          <a:pt x="104" y="438"/>
                        </a:cubicBezTo>
                        <a:cubicBezTo>
                          <a:pt x="1" y="618"/>
                          <a:pt x="52" y="747"/>
                          <a:pt x="130" y="927"/>
                        </a:cubicBezTo>
                        <a:cubicBezTo>
                          <a:pt x="310" y="901"/>
                          <a:pt x="439" y="875"/>
                          <a:pt x="567" y="669"/>
                        </a:cubicBezTo>
                        <a:cubicBezTo>
                          <a:pt x="670" y="489"/>
                          <a:pt x="696" y="18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1" name="Google Shape;14921;p40"/>
                  <p:cNvSpPr/>
                  <p:nvPr/>
                </p:nvSpPr>
                <p:spPr>
                  <a:xfrm>
                    <a:off x="1545265" y="3321570"/>
                    <a:ext cx="29330" cy="24125"/>
                  </a:xfrm>
                  <a:custGeom>
                    <a:rect b="b" l="l" r="r" t="t"/>
                    <a:pathLst>
                      <a:path extrusionOk="0" h="700" w="851">
                        <a:moveTo>
                          <a:pt x="133" y="0"/>
                        </a:moveTo>
                        <a:cubicBezTo>
                          <a:pt x="95" y="0"/>
                          <a:pt x="59" y="4"/>
                          <a:pt x="27" y="14"/>
                        </a:cubicBezTo>
                        <a:cubicBezTo>
                          <a:pt x="1" y="194"/>
                          <a:pt x="181" y="451"/>
                          <a:pt x="336" y="606"/>
                        </a:cubicBezTo>
                        <a:cubicBezTo>
                          <a:pt x="432" y="675"/>
                          <a:pt x="514" y="699"/>
                          <a:pt x="597" y="699"/>
                        </a:cubicBezTo>
                        <a:cubicBezTo>
                          <a:pt x="669" y="699"/>
                          <a:pt x="741" y="681"/>
                          <a:pt x="825" y="657"/>
                        </a:cubicBezTo>
                        <a:cubicBezTo>
                          <a:pt x="850" y="477"/>
                          <a:pt x="850" y="323"/>
                          <a:pt x="670" y="194"/>
                        </a:cubicBezTo>
                        <a:cubicBezTo>
                          <a:pt x="522" y="88"/>
                          <a:pt x="306" y="0"/>
                          <a:pt x="133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2" name="Google Shape;14922;p40"/>
                  <p:cNvSpPr/>
                  <p:nvPr/>
                </p:nvSpPr>
                <p:spPr>
                  <a:xfrm>
                    <a:off x="1509800" y="3345419"/>
                    <a:ext cx="33741" cy="20024"/>
                  </a:xfrm>
                  <a:custGeom>
                    <a:rect b="b" l="l" r="r" t="t"/>
                    <a:pathLst>
                      <a:path extrusionOk="0" h="581" w="979">
                        <a:moveTo>
                          <a:pt x="312" y="0"/>
                        </a:moveTo>
                        <a:cubicBezTo>
                          <a:pt x="196" y="0"/>
                          <a:pt x="84" y="20"/>
                          <a:pt x="0" y="68"/>
                        </a:cubicBezTo>
                        <a:cubicBezTo>
                          <a:pt x="52" y="248"/>
                          <a:pt x="284" y="454"/>
                          <a:pt x="489" y="531"/>
                        </a:cubicBezTo>
                        <a:cubicBezTo>
                          <a:pt x="561" y="567"/>
                          <a:pt x="622" y="581"/>
                          <a:pt x="679" y="581"/>
                        </a:cubicBezTo>
                        <a:cubicBezTo>
                          <a:pt x="787" y="581"/>
                          <a:pt x="877" y="530"/>
                          <a:pt x="979" y="480"/>
                        </a:cubicBezTo>
                        <a:cubicBezTo>
                          <a:pt x="927" y="274"/>
                          <a:pt x="876" y="145"/>
                          <a:pt x="695" y="68"/>
                        </a:cubicBezTo>
                        <a:cubicBezTo>
                          <a:pt x="585" y="27"/>
                          <a:pt x="445" y="0"/>
                          <a:pt x="31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3" name="Google Shape;14923;p40"/>
                  <p:cNvSpPr/>
                  <p:nvPr/>
                </p:nvSpPr>
                <p:spPr>
                  <a:xfrm>
                    <a:off x="1633977" y="3286554"/>
                    <a:ext cx="21334" cy="34603"/>
                  </a:xfrm>
                  <a:custGeom>
                    <a:rect b="b" l="l" r="r" t="t"/>
                    <a:pathLst>
                      <a:path extrusionOk="0" h="1004" w="619">
                        <a:moveTo>
                          <a:pt x="490" y="0"/>
                        </a:moveTo>
                        <a:cubicBezTo>
                          <a:pt x="310" y="52"/>
                          <a:pt x="130" y="309"/>
                          <a:pt x="52" y="515"/>
                        </a:cubicBezTo>
                        <a:cubicBezTo>
                          <a:pt x="1" y="721"/>
                          <a:pt x="78" y="849"/>
                          <a:pt x="181" y="1004"/>
                        </a:cubicBezTo>
                        <a:cubicBezTo>
                          <a:pt x="361" y="927"/>
                          <a:pt x="490" y="875"/>
                          <a:pt x="567" y="669"/>
                        </a:cubicBezTo>
                        <a:cubicBezTo>
                          <a:pt x="619" y="438"/>
                          <a:pt x="593" y="129"/>
                          <a:pt x="490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4" name="Google Shape;14924;p40"/>
                  <p:cNvSpPr/>
                  <p:nvPr/>
                </p:nvSpPr>
                <p:spPr>
                  <a:xfrm>
                    <a:off x="53214" y="3569406"/>
                    <a:ext cx="50595" cy="25091"/>
                  </a:xfrm>
                  <a:custGeom>
                    <a:rect b="b" l="l" r="r" t="t"/>
                    <a:pathLst>
                      <a:path extrusionOk="0" h="728" w="1468">
                        <a:moveTo>
                          <a:pt x="925" y="0"/>
                        </a:moveTo>
                        <a:cubicBezTo>
                          <a:pt x="901" y="0"/>
                          <a:pt x="876" y="2"/>
                          <a:pt x="850" y="4"/>
                        </a:cubicBezTo>
                        <a:cubicBezTo>
                          <a:pt x="541" y="29"/>
                          <a:pt x="129" y="184"/>
                          <a:pt x="1" y="416"/>
                        </a:cubicBezTo>
                        <a:cubicBezTo>
                          <a:pt x="142" y="604"/>
                          <a:pt x="520" y="728"/>
                          <a:pt x="820" y="728"/>
                        </a:cubicBezTo>
                        <a:cubicBezTo>
                          <a:pt x="848" y="728"/>
                          <a:pt x="875" y="727"/>
                          <a:pt x="901" y="724"/>
                        </a:cubicBezTo>
                        <a:cubicBezTo>
                          <a:pt x="1210" y="699"/>
                          <a:pt x="1339" y="544"/>
                          <a:pt x="1468" y="338"/>
                        </a:cubicBezTo>
                        <a:cubicBezTo>
                          <a:pt x="1326" y="126"/>
                          <a:pt x="1185" y="0"/>
                          <a:pt x="92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5" name="Google Shape;14925;p40"/>
                  <p:cNvSpPr/>
                  <p:nvPr/>
                </p:nvSpPr>
                <p:spPr>
                  <a:xfrm>
                    <a:off x="85163" y="3541145"/>
                    <a:ext cx="26641" cy="28399"/>
                  </a:xfrm>
                  <a:custGeom>
                    <a:rect b="b" l="l" r="r" t="t"/>
                    <a:pathLst>
                      <a:path extrusionOk="0" h="824" w="773">
                        <a:moveTo>
                          <a:pt x="52" y="0"/>
                        </a:moveTo>
                        <a:cubicBezTo>
                          <a:pt x="0" y="180"/>
                          <a:pt x="103" y="489"/>
                          <a:pt x="232" y="644"/>
                        </a:cubicBezTo>
                        <a:cubicBezTo>
                          <a:pt x="386" y="824"/>
                          <a:pt x="515" y="824"/>
                          <a:pt x="721" y="824"/>
                        </a:cubicBezTo>
                        <a:cubicBezTo>
                          <a:pt x="772" y="644"/>
                          <a:pt x="772" y="489"/>
                          <a:pt x="644" y="335"/>
                        </a:cubicBezTo>
                        <a:cubicBezTo>
                          <a:pt x="515" y="155"/>
                          <a:pt x="232" y="0"/>
                          <a:pt x="5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6" name="Google Shape;14926;p40"/>
                  <p:cNvSpPr/>
                  <p:nvPr/>
                </p:nvSpPr>
                <p:spPr>
                  <a:xfrm>
                    <a:off x="70963" y="3599459"/>
                    <a:ext cx="31087" cy="21920"/>
                  </a:xfrm>
                  <a:custGeom>
                    <a:rect b="b" l="l" r="r" t="t"/>
                    <a:pathLst>
                      <a:path extrusionOk="0" h="636" w="902">
                        <a:moveTo>
                          <a:pt x="618" y="1"/>
                        </a:moveTo>
                        <a:cubicBezTo>
                          <a:pt x="552" y="1"/>
                          <a:pt x="484" y="17"/>
                          <a:pt x="412" y="58"/>
                        </a:cubicBezTo>
                        <a:cubicBezTo>
                          <a:pt x="206" y="161"/>
                          <a:pt x="0" y="393"/>
                          <a:pt x="0" y="599"/>
                        </a:cubicBezTo>
                        <a:cubicBezTo>
                          <a:pt x="52" y="625"/>
                          <a:pt x="121" y="636"/>
                          <a:pt x="197" y="636"/>
                        </a:cubicBezTo>
                        <a:cubicBezTo>
                          <a:pt x="349" y="636"/>
                          <a:pt x="532" y="590"/>
                          <a:pt x="670" y="522"/>
                        </a:cubicBezTo>
                        <a:cubicBezTo>
                          <a:pt x="850" y="393"/>
                          <a:pt x="876" y="264"/>
                          <a:pt x="901" y="84"/>
                        </a:cubicBezTo>
                        <a:cubicBezTo>
                          <a:pt x="809" y="38"/>
                          <a:pt x="716" y="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7" name="Google Shape;14927;p40"/>
                  <p:cNvSpPr/>
                  <p:nvPr/>
                </p:nvSpPr>
                <p:spPr>
                  <a:xfrm>
                    <a:off x="79820" y="3636508"/>
                    <a:ext cx="28434" cy="26297"/>
                  </a:xfrm>
                  <a:custGeom>
                    <a:rect b="b" l="l" r="r" t="t"/>
                    <a:pathLst>
                      <a:path extrusionOk="0" h="763" w="825">
                        <a:moveTo>
                          <a:pt x="622" y="0"/>
                        </a:moveTo>
                        <a:cubicBezTo>
                          <a:pt x="503" y="0"/>
                          <a:pt x="394" y="32"/>
                          <a:pt x="284" y="142"/>
                        </a:cubicBezTo>
                        <a:cubicBezTo>
                          <a:pt x="129" y="296"/>
                          <a:pt x="1" y="553"/>
                          <a:pt x="27" y="759"/>
                        </a:cubicBezTo>
                        <a:cubicBezTo>
                          <a:pt x="42" y="761"/>
                          <a:pt x="58" y="763"/>
                          <a:pt x="75" y="763"/>
                        </a:cubicBezTo>
                        <a:cubicBezTo>
                          <a:pt x="255" y="763"/>
                          <a:pt x="503" y="643"/>
                          <a:pt x="644" y="502"/>
                        </a:cubicBezTo>
                        <a:cubicBezTo>
                          <a:pt x="824" y="347"/>
                          <a:pt x="799" y="193"/>
                          <a:pt x="773" y="13"/>
                        </a:cubicBezTo>
                        <a:cubicBezTo>
                          <a:pt x="721" y="5"/>
                          <a:pt x="671" y="0"/>
                          <a:pt x="622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28" name="Google Shape;14928;p40"/>
                  <p:cNvSpPr/>
                  <p:nvPr/>
                </p:nvSpPr>
                <p:spPr>
                  <a:xfrm>
                    <a:off x="77167" y="3508713"/>
                    <a:ext cx="28434" cy="24160"/>
                  </a:xfrm>
                  <a:custGeom>
                    <a:rect b="b" l="l" r="r" t="t"/>
                    <a:pathLst>
                      <a:path extrusionOk="0" h="701" w="825">
                        <a:moveTo>
                          <a:pt x="109" y="1"/>
                        </a:moveTo>
                        <a:cubicBezTo>
                          <a:pt x="70" y="1"/>
                          <a:pt x="33" y="5"/>
                          <a:pt x="1" y="14"/>
                        </a:cubicBezTo>
                        <a:cubicBezTo>
                          <a:pt x="1" y="195"/>
                          <a:pt x="155" y="478"/>
                          <a:pt x="335" y="606"/>
                        </a:cubicBezTo>
                        <a:cubicBezTo>
                          <a:pt x="418" y="676"/>
                          <a:pt x="501" y="700"/>
                          <a:pt x="588" y="700"/>
                        </a:cubicBezTo>
                        <a:cubicBezTo>
                          <a:pt x="663" y="700"/>
                          <a:pt x="741" y="682"/>
                          <a:pt x="824" y="658"/>
                        </a:cubicBezTo>
                        <a:cubicBezTo>
                          <a:pt x="824" y="478"/>
                          <a:pt x="824" y="349"/>
                          <a:pt x="644" y="195"/>
                        </a:cubicBezTo>
                        <a:cubicBezTo>
                          <a:pt x="517" y="89"/>
                          <a:pt x="287" y="1"/>
                          <a:pt x="109" y="1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4929" name="Google Shape;14929;p40"/>
                <p:cNvGrpSpPr/>
                <p:nvPr/>
              </p:nvGrpSpPr>
              <p:grpSpPr>
                <a:xfrm>
                  <a:off x="3906668" y="3378781"/>
                  <a:ext cx="2588515" cy="296293"/>
                  <a:chOff x="385868" y="3378781"/>
                  <a:chExt cx="2588515" cy="296293"/>
                </a:xfrm>
              </p:grpSpPr>
              <p:sp>
                <p:nvSpPr>
                  <p:cNvPr id="14930" name="Google Shape;14930;p40"/>
                  <p:cNvSpPr/>
                  <p:nvPr/>
                </p:nvSpPr>
                <p:spPr>
                  <a:xfrm>
                    <a:off x="2884774" y="3486966"/>
                    <a:ext cx="47941" cy="51525"/>
                  </a:xfrm>
                  <a:custGeom>
                    <a:rect b="b" l="l" r="r" t="t"/>
                    <a:pathLst>
                      <a:path extrusionOk="0" h="1495" w="1391">
                        <a:moveTo>
                          <a:pt x="1247" y="1"/>
                        </a:moveTo>
                        <a:cubicBezTo>
                          <a:pt x="917" y="1"/>
                          <a:pt x="480" y="297"/>
                          <a:pt x="258" y="594"/>
                        </a:cubicBezTo>
                        <a:cubicBezTo>
                          <a:pt x="0" y="929"/>
                          <a:pt x="52" y="1160"/>
                          <a:pt x="155" y="1495"/>
                        </a:cubicBezTo>
                        <a:cubicBezTo>
                          <a:pt x="489" y="1495"/>
                          <a:pt x="747" y="1495"/>
                          <a:pt x="978" y="1160"/>
                        </a:cubicBezTo>
                        <a:cubicBezTo>
                          <a:pt x="1236" y="851"/>
                          <a:pt x="1390" y="337"/>
                          <a:pt x="1287" y="2"/>
                        </a:cubicBezTo>
                        <a:cubicBezTo>
                          <a:pt x="1274" y="1"/>
                          <a:pt x="1261" y="1"/>
                          <a:pt x="124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1" name="Google Shape;14931;p40"/>
                  <p:cNvSpPr/>
                  <p:nvPr/>
                </p:nvSpPr>
                <p:spPr>
                  <a:xfrm>
                    <a:off x="2891874" y="3532149"/>
                    <a:ext cx="46149" cy="22333"/>
                  </a:xfrm>
                  <a:custGeom>
                    <a:rect b="b" l="l" r="r" t="t"/>
                    <a:pathLst>
                      <a:path extrusionOk="0" h="648" w="1339">
                        <a:moveTo>
                          <a:pt x="472" y="0"/>
                        </a:moveTo>
                        <a:cubicBezTo>
                          <a:pt x="240" y="0"/>
                          <a:pt x="141" y="124"/>
                          <a:pt x="0" y="313"/>
                        </a:cubicBezTo>
                        <a:cubicBezTo>
                          <a:pt x="129" y="493"/>
                          <a:pt x="258" y="647"/>
                          <a:pt x="515" y="647"/>
                        </a:cubicBezTo>
                        <a:cubicBezTo>
                          <a:pt x="798" y="647"/>
                          <a:pt x="1184" y="544"/>
                          <a:pt x="1339" y="338"/>
                        </a:cubicBezTo>
                        <a:cubicBezTo>
                          <a:pt x="1184" y="158"/>
                          <a:pt x="824" y="4"/>
                          <a:pt x="541" y="4"/>
                        </a:cubicBezTo>
                        <a:cubicBezTo>
                          <a:pt x="517" y="2"/>
                          <a:pt x="494" y="0"/>
                          <a:pt x="47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2" name="Google Shape;14932;p40"/>
                  <p:cNvSpPr/>
                  <p:nvPr/>
                </p:nvSpPr>
                <p:spPr>
                  <a:xfrm>
                    <a:off x="2929992" y="3650984"/>
                    <a:ext cx="44391" cy="24091"/>
                  </a:xfrm>
                  <a:custGeom>
                    <a:rect b="b" l="l" r="r" t="t"/>
                    <a:pathLst>
                      <a:path extrusionOk="0" h="699" w="1288">
                        <a:moveTo>
                          <a:pt x="431" y="0"/>
                        </a:moveTo>
                        <a:cubicBezTo>
                          <a:pt x="275" y="0"/>
                          <a:pt x="152" y="72"/>
                          <a:pt x="1" y="185"/>
                        </a:cubicBezTo>
                        <a:cubicBezTo>
                          <a:pt x="78" y="416"/>
                          <a:pt x="155" y="571"/>
                          <a:pt x="439" y="648"/>
                        </a:cubicBezTo>
                        <a:cubicBezTo>
                          <a:pt x="545" y="680"/>
                          <a:pt x="674" y="699"/>
                          <a:pt x="803" y="699"/>
                        </a:cubicBezTo>
                        <a:cubicBezTo>
                          <a:pt x="985" y="699"/>
                          <a:pt x="1167" y="661"/>
                          <a:pt x="1288" y="571"/>
                        </a:cubicBezTo>
                        <a:cubicBezTo>
                          <a:pt x="1211" y="339"/>
                          <a:pt x="902" y="108"/>
                          <a:pt x="619" y="30"/>
                        </a:cubicBezTo>
                        <a:cubicBezTo>
                          <a:pt x="550" y="10"/>
                          <a:pt x="488" y="0"/>
                          <a:pt x="4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3" name="Google Shape;14933;p40"/>
                  <p:cNvSpPr/>
                  <p:nvPr/>
                </p:nvSpPr>
                <p:spPr>
                  <a:xfrm>
                    <a:off x="2914931" y="3564960"/>
                    <a:ext cx="30191" cy="15234"/>
                  </a:xfrm>
                  <a:custGeom>
                    <a:rect b="b" l="l" r="r" t="t"/>
                    <a:pathLst>
                      <a:path extrusionOk="0" h="442" w="876">
                        <a:moveTo>
                          <a:pt x="307" y="0"/>
                        </a:moveTo>
                        <a:cubicBezTo>
                          <a:pt x="164" y="0"/>
                          <a:pt x="92" y="92"/>
                          <a:pt x="0" y="184"/>
                        </a:cubicBezTo>
                        <a:cubicBezTo>
                          <a:pt x="78" y="339"/>
                          <a:pt x="155" y="416"/>
                          <a:pt x="335" y="442"/>
                        </a:cubicBezTo>
                        <a:cubicBezTo>
                          <a:pt x="515" y="442"/>
                          <a:pt x="773" y="390"/>
                          <a:pt x="876" y="261"/>
                        </a:cubicBezTo>
                        <a:cubicBezTo>
                          <a:pt x="798" y="107"/>
                          <a:pt x="541" y="4"/>
                          <a:pt x="361" y="4"/>
                        </a:cubicBezTo>
                        <a:cubicBezTo>
                          <a:pt x="342" y="1"/>
                          <a:pt x="324" y="0"/>
                          <a:pt x="30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4" name="Google Shape;14934;p40"/>
                  <p:cNvSpPr/>
                  <p:nvPr/>
                </p:nvSpPr>
                <p:spPr>
                  <a:xfrm>
                    <a:off x="2927338" y="3619035"/>
                    <a:ext cx="23988" cy="21162"/>
                  </a:xfrm>
                  <a:custGeom>
                    <a:rect b="b" l="l" r="r" t="t"/>
                    <a:pathLst>
                      <a:path extrusionOk="0" h="614" w="696">
                        <a:moveTo>
                          <a:pt x="631" y="0"/>
                        </a:moveTo>
                        <a:cubicBezTo>
                          <a:pt x="477" y="0"/>
                          <a:pt x="267" y="73"/>
                          <a:pt x="155" y="185"/>
                        </a:cubicBezTo>
                        <a:cubicBezTo>
                          <a:pt x="1" y="314"/>
                          <a:pt x="1" y="417"/>
                          <a:pt x="1" y="571"/>
                        </a:cubicBezTo>
                        <a:cubicBezTo>
                          <a:pt x="72" y="595"/>
                          <a:pt x="138" y="613"/>
                          <a:pt x="201" y="613"/>
                        </a:cubicBezTo>
                        <a:cubicBezTo>
                          <a:pt x="274" y="613"/>
                          <a:pt x="343" y="589"/>
                          <a:pt x="413" y="520"/>
                        </a:cubicBezTo>
                        <a:cubicBezTo>
                          <a:pt x="567" y="417"/>
                          <a:pt x="696" y="185"/>
                          <a:pt x="696" y="5"/>
                        </a:cubicBezTo>
                        <a:cubicBezTo>
                          <a:pt x="676" y="2"/>
                          <a:pt x="654" y="0"/>
                          <a:pt x="63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5" name="Google Shape;14935;p40"/>
                  <p:cNvSpPr/>
                  <p:nvPr/>
                </p:nvSpPr>
                <p:spPr>
                  <a:xfrm>
                    <a:off x="2273575" y="3401873"/>
                    <a:ext cx="36395" cy="63898"/>
                  </a:xfrm>
                  <a:custGeom>
                    <a:rect b="b" l="l" r="r" t="t"/>
                    <a:pathLst>
                      <a:path extrusionOk="0" h="1854" w="1056">
                        <a:moveTo>
                          <a:pt x="335" y="0"/>
                        </a:moveTo>
                        <a:cubicBezTo>
                          <a:pt x="78" y="232"/>
                          <a:pt x="0" y="798"/>
                          <a:pt x="78" y="1184"/>
                        </a:cubicBezTo>
                        <a:cubicBezTo>
                          <a:pt x="155" y="1570"/>
                          <a:pt x="361" y="1699"/>
                          <a:pt x="670" y="1853"/>
                        </a:cubicBezTo>
                        <a:cubicBezTo>
                          <a:pt x="901" y="1596"/>
                          <a:pt x="1056" y="1416"/>
                          <a:pt x="978" y="1004"/>
                        </a:cubicBezTo>
                        <a:cubicBezTo>
                          <a:pt x="901" y="618"/>
                          <a:pt x="644" y="155"/>
                          <a:pt x="33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6" name="Google Shape;14936;p40"/>
                  <p:cNvSpPr/>
                  <p:nvPr/>
                </p:nvSpPr>
                <p:spPr>
                  <a:xfrm>
                    <a:off x="2299286" y="3433718"/>
                    <a:ext cx="34637" cy="33914"/>
                  </a:xfrm>
                  <a:custGeom>
                    <a:rect b="b" l="l" r="r" t="t"/>
                    <a:pathLst>
                      <a:path extrusionOk="0" h="984" w="1005">
                        <a:moveTo>
                          <a:pt x="928" y="0"/>
                        </a:moveTo>
                        <a:cubicBezTo>
                          <a:pt x="679" y="0"/>
                          <a:pt x="374" y="170"/>
                          <a:pt x="181" y="363"/>
                        </a:cubicBezTo>
                        <a:cubicBezTo>
                          <a:pt x="1" y="543"/>
                          <a:pt x="1" y="723"/>
                          <a:pt x="52" y="955"/>
                        </a:cubicBezTo>
                        <a:cubicBezTo>
                          <a:pt x="129" y="972"/>
                          <a:pt x="201" y="984"/>
                          <a:pt x="269" y="984"/>
                        </a:cubicBezTo>
                        <a:cubicBezTo>
                          <a:pt x="404" y="984"/>
                          <a:pt x="524" y="938"/>
                          <a:pt x="644" y="801"/>
                        </a:cubicBezTo>
                        <a:cubicBezTo>
                          <a:pt x="850" y="595"/>
                          <a:pt x="1005" y="234"/>
                          <a:pt x="979" y="3"/>
                        </a:cubicBezTo>
                        <a:cubicBezTo>
                          <a:pt x="962" y="1"/>
                          <a:pt x="945" y="0"/>
                          <a:pt x="928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7" name="Google Shape;14937;p40"/>
                  <p:cNvSpPr/>
                  <p:nvPr/>
                </p:nvSpPr>
                <p:spPr>
                  <a:xfrm>
                    <a:off x="2335681" y="3439267"/>
                    <a:ext cx="39049" cy="28089"/>
                  </a:xfrm>
                  <a:custGeom>
                    <a:rect b="b" l="l" r="r" t="t"/>
                    <a:pathLst>
                      <a:path extrusionOk="0" h="815" w="1133">
                        <a:moveTo>
                          <a:pt x="896" y="1"/>
                        </a:moveTo>
                        <a:cubicBezTo>
                          <a:pt x="700" y="1"/>
                          <a:pt x="468" y="70"/>
                          <a:pt x="309" y="176"/>
                        </a:cubicBezTo>
                        <a:cubicBezTo>
                          <a:pt x="52" y="305"/>
                          <a:pt x="26" y="485"/>
                          <a:pt x="0" y="717"/>
                        </a:cubicBezTo>
                        <a:cubicBezTo>
                          <a:pt x="127" y="773"/>
                          <a:pt x="231" y="814"/>
                          <a:pt x="341" y="814"/>
                        </a:cubicBezTo>
                        <a:cubicBezTo>
                          <a:pt x="432" y="814"/>
                          <a:pt x="527" y="787"/>
                          <a:pt x="644" y="717"/>
                        </a:cubicBezTo>
                        <a:cubicBezTo>
                          <a:pt x="875" y="588"/>
                          <a:pt x="1133" y="279"/>
                          <a:pt x="1133" y="48"/>
                        </a:cubicBezTo>
                        <a:cubicBezTo>
                          <a:pt x="1068" y="15"/>
                          <a:pt x="986" y="1"/>
                          <a:pt x="89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8" name="Google Shape;14938;p40"/>
                  <p:cNvSpPr/>
                  <p:nvPr/>
                </p:nvSpPr>
                <p:spPr>
                  <a:xfrm>
                    <a:off x="2341885" y="3410317"/>
                    <a:ext cx="23988" cy="22195"/>
                  </a:xfrm>
                  <a:custGeom>
                    <a:rect b="b" l="l" r="r" t="t"/>
                    <a:pathLst>
                      <a:path extrusionOk="0" h="644" w="696">
                        <a:moveTo>
                          <a:pt x="593" y="1"/>
                        </a:moveTo>
                        <a:cubicBezTo>
                          <a:pt x="445" y="1"/>
                          <a:pt x="259" y="110"/>
                          <a:pt x="129" y="218"/>
                        </a:cubicBezTo>
                        <a:cubicBezTo>
                          <a:pt x="0" y="347"/>
                          <a:pt x="0" y="450"/>
                          <a:pt x="26" y="630"/>
                        </a:cubicBezTo>
                        <a:cubicBezTo>
                          <a:pt x="74" y="638"/>
                          <a:pt x="119" y="644"/>
                          <a:pt x="163" y="644"/>
                        </a:cubicBezTo>
                        <a:cubicBezTo>
                          <a:pt x="260" y="644"/>
                          <a:pt x="349" y="616"/>
                          <a:pt x="438" y="527"/>
                        </a:cubicBezTo>
                        <a:cubicBezTo>
                          <a:pt x="592" y="399"/>
                          <a:pt x="695" y="167"/>
                          <a:pt x="669" y="13"/>
                        </a:cubicBezTo>
                        <a:cubicBezTo>
                          <a:pt x="646" y="5"/>
                          <a:pt x="620" y="1"/>
                          <a:pt x="593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39" name="Google Shape;14939;p40"/>
                  <p:cNvSpPr/>
                  <p:nvPr/>
                </p:nvSpPr>
                <p:spPr>
                  <a:xfrm>
                    <a:off x="2303732" y="3378781"/>
                    <a:ext cx="15992" cy="31087"/>
                  </a:xfrm>
                  <a:custGeom>
                    <a:rect b="b" l="l" r="r" t="t"/>
                    <a:pathLst>
                      <a:path extrusionOk="0" h="902" w="464">
                        <a:moveTo>
                          <a:pt x="258" y="1"/>
                        </a:moveTo>
                        <a:cubicBezTo>
                          <a:pt x="103" y="104"/>
                          <a:pt x="26" y="336"/>
                          <a:pt x="0" y="541"/>
                        </a:cubicBezTo>
                        <a:cubicBezTo>
                          <a:pt x="0" y="722"/>
                          <a:pt x="78" y="799"/>
                          <a:pt x="206" y="902"/>
                        </a:cubicBezTo>
                        <a:cubicBezTo>
                          <a:pt x="335" y="825"/>
                          <a:pt x="438" y="747"/>
                          <a:pt x="438" y="541"/>
                        </a:cubicBezTo>
                        <a:cubicBezTo>
                          <a:pt x="464" y="361"/>
                          <a:pt x="387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0" name="Google Shape;14940;p40"/>
                  <p:cNvSpPr/>
                  <p:nvPr/>
                </p:nvSpPr>
                <p:spPr>
                  <a:xfrm>
                    <a:off x="2714449" y="3439991"/>
                    <a:ext cx="30191" cy="48837"/>
                  </a:xfrm>
                  <a:custGeom>
                    <a:rect b="b" l="l" r="r" t="t"/>
                    <a:pathLst>
                      <a:path extrusionOk="0" h="1417" w="876">
                        <a:moveTo>
                          <a:pt x="206" y="1"/>
                        </a:moveTo>
                        <a:cubicBezTo>
                          <a:pt x="52" y="207"/>
                          <a:pt x="0" y="644"/>
                          <a:pt x="103" y="927"/>
                        </a:cubicBezTo>
                        <a:cubicBezTo>
                          <a:pt x="181" y="1236"/>
                          <a:pt x="361" y="1339"/>
                          <a:pt x="618" y="1417"/>
                        </a:cubicBezTo>
                        <a:cubicBezTo>
                          <a:pt x="773" y="1211"/>
                          <a:pt x="876" y="1056"/>
                          <a:pt x="798" y="747"/>
                        </a:cubicBezTo>
                        <a:cubicBezTo>
                          <a:pt x="721" y="438"/>
                          <a:pt x="464" y="78"/>
                          <a:pt x="206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1" name="Google Shape;14941;p40"/>
                  <p:cNvSpPr/>
                  <p:nvPr/>
                </p:nvSpPr>
                <p:spPr>
                  <a:xfrm>
                    <a:off x="2736610" y="3461290"/>
                    <a:ext cx="26676" cy="28434"/>
                  </a:xfrm>
                  <a:custGeom>
                    <a:rect b="b" l="l" r="r" t="t"/>
                    <a:pathLst>
                      <a:path extrusionOk="0" h="825" w="774">
                        <a:moveTo>
                          <a:pt x="722" y="1"/>
                        </a:moveTo>
                        <a:cubicBezTo>
                          <a:pt x="541" y="1"/>
                          <a:pt x="258" y="155"/>
                          <a:pt x="130" y="335"/>
                        </a:cubicBezTo>
                        <a:cubicBezTo>
                          <a:pt x="1" y="515"/>
                          <a:pt x="27" y="644"/>
                          <a:pt x="52" y="824"/>
                        </a:cubicBezTo>
                        <a:cubicBezTo>
                          <a:pt x="258" y="824"/>
                          <a:pt x="387" y="824"/>
                          <a:pt x="541" y="670"/>
                        </a:cubicBezTo>
                        <a:cubicBezTo>
                          <a:pt x="670" y="490"/>
                          <a:pt x="773" y="181"/>
                          <a:pt x="72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2" name="Google Shape;14942;p40"/>
                  <p:cNvSpPr/>
                  <p:nvPr/>
                </p:nvSpPr>
                <p:spPr>
                  <a:xfrm>
                    <a:off x="2688739" y="3463944"/>
                    <a:ext cx="27503" cy="27951"/>
                  </a:xfrm>
                  <a:custGeom>
                    <a:rect b="b" l="l" r="r" t="t"/>
                    <a:pathLst>
                      <a:path extrusionOk="0" h="811" w="798">
                        <a:moveTo>
                          <a:pt x="52" y="1"/>
                        </a:moveTo>
                        <a:cubicBezTo>
                          <a:pt x="0" y="181"/>
                          <a:pt x="103" y="490"/>
                          <a:pt x="257" y="644"/>
                        </a:cubicBezTo>
                        <a:cubicBezTo>
                          <a:pt x="370" y="775"/>
                          <a:pt x="468" y="811"/>
                          <a:pt x="582" y="811"/>
                        </a:cubicBezTo>
                        <a:cubicBezTo>
                          <a:pt x="626" y="811"/>
                          <a:pt x="671" y="806"/>
                          <a:pt x="721" y="799"/>
                        </a:cubicBezTo>
                        <a:cubicBezTo>
                          <a:pt x="772" y="619"/>
                          <a:pt x="798" y="464"/>
                          <a:pt x="644" y="310"/>
                        </a:cubicBezTo>
                        <a:cubicBezTo>
                          <a:pt x="515" y="130"/>
                          <a:pt x="232" y="1"/>
                          <a:pt x="52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3" name="Google Shape;14943;p40"/>
                  <p:cNvSpPr/>
                  <p:nvPr/>
                </p:nvSpPr>
                <p:spPr>
                  <a:xfrm>
                    <a:off x="2740160" y="3420484"/>
                    <a:ext cx="19576" cy="35533"/>
                  </a:xfrm>
                  <a:custGeom>
                    <a:rect b="b" l="l" r="r" t="t"/>
                    <a:pathLst>
                      <a:path extrusionOk="0" h="1031" w="568">
                        <a:moveTo>
                          <a:pt x="361" y="1"/>
                        </a:moveTo>
                        <a:cubicBezTo>
                          <a:pt x="181" y="78"/>
                          <a:pt x="52" y="361"/>
                          <a:pt x="27" y="593"/>
                        </a:cubicBezTo>
                        <a:cubicBezTo>
                          <a:pt x="1" y="799"/>
                          <a:pt x="104" y="901"/>
                          <a:pt x="233" y="1030"/>
                        </a:cubicBezTo>
                        <a:cubicBezTo>
                          <a:pt x="413" y="953"/>
                          <a:pt x="516" y="876"/>
                          <a:pt x="541" y="644"/>
                        </a:cubicBezTo>
                        <a:cubicBezTo>
                          <a:pt x="567" y="412"/>
                          <a:pt x="490" y="129"/>
                          <a:pt x="36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4" name="Google Shape;14944;p40"/>
                  <p:cNvSpPr/>
                  <p:nvPr/>
                </p:nvSpPr>
                <p:spPr>
                  <a:xfrm>
                    <a:off x="2778313" y="3447986"/>
                    <a:ext cx="24884" cy="31984"/>
                  </a:xfrm>
                  <a:custGeom>
                    <a:rect b="b" l="l" r="r" t="t"/>
                    <a:pathLst>
                      <a:path extrusionOk="0" h="928" w="722">
                        <a:moveTo>
                          <a:pt x="618" y="1"/>
                        </a:moveTo>
                        <a:cubicBezTo>
                          <a:pt x="438" y="26"/>
                          <a:pt x="207" y="232"/>
                          <a:pt x="104" y="438"/>
                        </a:cubicBezTo>
                        <a:cubicBezTo>
                          <a:pt x="1" y="644"/>
                          <a:pt x="52" y="773"/>
                          <a:pt x="155" y="927"/>
                        </a:cubicBezTo>
                        <a:cubicBezTo>
                          <a:pt x="335" y="901"/>
                          <a:pt x="464" y="876"/>
                          <a:pt x="567" y="670"/>
                        </a:cubicBezTo>
                        <a:cubicBezTo>
                          <a:pt x="670" y="490"/>
                          <a:pt x="721" y="181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5" name="Google Shape;14945;p40"/>
                  <p:cNvSpPr/>
                  <p:nvPr/>
                </p:nvSpPr>
                <p:spPr>
                  <a:xfrm>
                    <a:off x="1033428" y="3443540"/>
                    <a:ext cx="36430" cy="53283"/>
                  </a:xfrm>
                  <a:custGeom>
                    <a:rect b="b" l="l" r="r" t="t"/>
                    <a:pathLst>
                      <a:path extrusionOk="0" h="1546" w="1057">
                        <a:moveTo>
                          <a:pt x="181" y="1"/>
                        </a:moveTo>
                        <a:cubicBezTo>
                          <a:pt x="1" y="258"/>
                          <a:pt x="27" y="747"/>
                          <a:pt x="155" y="1082"/>
                        </a:cubicBezTo>
                        <a:cubicBezTo>
                          <a:pt x="284" y="1391"/>
                          <a:pt x="490" y="1468"/>
                          <a:pt x="799" y="1545"/>
                        </a:cubicBezTo>
                        <a:cubicBezTo>
                          <a:pt x="953" y="1288"/>
                          <a:pt x="1056" y="1082"/>
                          <a:pt x="902" y="773"/>
                        </a:cubicBezTo>
                        <a:cubicBezTo>
                          <a:pt x="773" y="438"/>
                          <a:pt x="464" y="78"/>
                          <a:pt x="18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6" name="Google Shape;14946;p40"/>
                  <p:cNvSpPr/>
                  <p:nvPr/>
                </p:nvSpPr>
                <p:spPr>
                  <a:xfrm>
                    <a:off x="1060034" y="3463082"/>
                    <a:ext cx="28434" cy="33741"/>
                  </a:xfrm>
                  <a:custGeom>
                    <a:rect b="b" l="l" r="r" t="t"/>
                    <a:pathLst>
                      <a:path extrusionOk="0" h="979" w="825">
                        <a:moveTo>
                          <a:pt x="747" y="0"/>
                        </a:moveTo>
                        <a:cubicBezTo>
                          <a:pt x="541" y="0"/>
                          <a:pt x="284" y="232"/>
                          <a:pt x="130" y="438"/>
                        </a:cubicBezTo>
                        <a:cubicBezTo>
                          <a:pt x="1" y="644"/>
                          <a:pt x="52" y="798"/>
                          <a:pt x="130" y="978"/>
                        </a:cubicBezTo>
                        <a:cubicBezTo>
                          <a:pt x="336" y="978"/>
                          <a:pt x="490" y="952"/>
                          <a:pt x="619" y="747"/>
                        </a:cubicBezTo>
                        <a:cubicBezTo>
                          <a:pt x="747" y="541"/>
                          <a:pt x="825" y="206"/>
                          <a:pt x="7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7" name="Google Shape;14947;p40"/>
                  <p:cNvSpPr/>
                  <p:nvPr/>
                </p:nvSpPr>
                <p:spPr>
                  <a:xfrm>
                    <a:off x="1013921" y="3463564"/>
                    <a:ext cx="31087" cy="28330"/>
                  </a:xfrm>
                  <a:custGeom>
                    <a:rect b="b" l="l" r="r" t="t"/>
                    <a:pathLst>
                      <a:path extrusionOk="0" h="822" w="902">
                        <a:moveTo>
                          <a:pt x="126" y="0"/>
                        </a:moveTo>
                        <a:cubicBezTo>
                          <a:pt x="91" y="0"/>
                          <a:pt x="57" y="4"/>
                          <a:pt x="26" y="12"/>
                        </a:cubicBezTo>
                        <a:cubicBezTo>
                          <a:pt x="1" y="218"/>
                          <a:pt x="155" y="527"/>
                          <a:pt x="335" y="681"/>
                        </a:cubicBezTo>
                        <a:cubicBezTo>
                          <a:pt x="441" y="787"/>
                          <a:pt x="539" y="822"/>
                          <a:pt x="643" y="822"/>
                        </a:cubicBezTo>
                        <a:cubicBezTo>
                          <a:pt x="715" y="822"/>
                          <a:pt x="791" y="805"/>
                          <a:pt x="876" y="784"/>
                        </a:cubicBezTo>
                        <a:cubicBezTo>
                          <a:pt x="901" y="578"/>
                          <a:pt x="901" y="424"/>
                          <a:pt x="721" y="269"/>
                        </a:cubicBezTo>
                        <a:cubicBezTo>
                          <a:pt x="568" y="116"/>
                          <a:pt x="323" y="0"/>
                          <a:pt x="12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8" name="Google Shape;14948;p40"/>
                  <p:cNvSpPr/>
                  <p:nvPr/>
                </p:nvSpPr>
                <p:spPr>
                  <a:xfrm>
                    <a:off x="1060931" y="3418726"/>
                    <a:ext cx="19542" cy="39945"/>
                  </a:xfrm>
                  <a:custGeom>
                    <a:rect b="b" l="l" r="r" t="t"/>
                    <a:pathLst>
                      <a:path extrusionOk="0" h="1159" w="567">
                        <a:moveTo>
                          <a:pt x="284" y="0"/>
                        </a:moveTo>
                        <a:cubicBezTo>
                          <a:pt x="104" y="103"/>
                          <a:pt x="1" y="438"/>
                          <a:pt x="1" y="695"/>
                        </a:cubicBezTo>
                        <a:cubicBezTo>
                          <a:pt x="1" y="927"/>
                          <a:pt x="129" y="1030"/>
                          <a:pt x="284" y="1158"/>
                        </a:cubicBezTo>
                        <a:cubicBezTo>
                          <a:pt x="464" y="1030"/>
                          <a:pt x="567" y="927"/>
                          <a:pt x="567" y="695"/>
                        </a:cubicBezTo>
                        <a:cubicBezTo>
                          <a:pt x="567" y="438"/>
                          <a:pt x="464" y="103"/>
                          <a:pt x="28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49" name="Google Shape;14949;p40"/>
                  <p:cNvSpPr/>
                  <p:nvPr/>
                </p:nvSpPr>
                <p:spPr>
                  <a:xfrm>
                    <a:off x="733618" y="3434683"/>
                    <a:ext cx="36395" cy="52387"/>
                  </a:xfrm>
                  <a:custGeom>
                    <a:rect b="b" l="l" r="r" t="t"/>
                    <a:pathLst>
                      <a:path extrusionOk="0" h="1520" w="1056">
                        <a:moveTo>
                          <a:pt x="875" y="0"/>
                        </a:moveTo>
                        <a:cubicBezTo>
                          <a:pt x="592" y="52"/>
                          <a:pt x="258" y="438"/>
                          <a:pt x="129" y="747"/>
                        </a:cubicBezTo>
                        <a:cubicBezTo>
                          <a:pt x="0" y="1081"/>
                          <a:pt x="103" y="1262"/>
                          <a:pt x="258" y="1519"/>
                        </a:cubicBezTo>
                        <a:cubicBezTo>
                          <a:pt x="566" y="1468"/>
                          <a:pt x="772" y="1390"/>
                          <a:pt x="901" y="1056"/>
                        </a:cubicBezTo>
                        <a:cubicBezTo>
                          <a:pt x="1030" y="747"/>
                          <a:pt x="1055" y="258"/>
                          <a:pt x="875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0" name="Google Shape;14950;p40"/>
                  <p:cNvSpPr/>
                  <p:nvPr/>
                </p:nvSpPr>
                <p:spPr>
                  <a:xfrm>
                    <a:off x="765533" y="3457740"/>
                    <a:ext cx="29330" cy="31984"/>
                  </a:xfrm>
                  <a:custGeom>
                    <a:rect b="b" l="l" r="r" t="t"/>
                    <a:pathLst>
                      <a:path extrusionOk="0" h="928" w="851">
                        <a:moveTo>
                          <a:pt x="799" y="1"/>
                        </a:moveTo>
                        <a:cubicBezTo>
                          <a:pt x="567" y="1"/>
                          <a:pt x="284" y="181"/>
                          <a:pt x="155" y="387"/>
                        </a:cubicBezTo>
                        <a:cubicBezTo>
                          <a:pt x="1" y="593"/>
                          <a:pt x="26" y="747"/>
                          <a:pt x="104" y="927"/>
                        </a:cubicBezTo>
                        <a:cubicBezTo>
                          <a:pt x="310" y="927"/>
                          <a:pt x="464" y="927"/>
                          <a:pt x="618" y="721"/>
                        </a:cubicBezTo>
                        <a:cubicBezTo>
                          <a:pt x="747" y="515"/>
                          <a:pt x="850" y="181"/>
                          <a:pt x="79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1" name="Google Shape;14951;p40"/>
                  <p:cNvSpPr/>
                  <p:nvPr/>
                </p:nvSpPr>
                <p:spPr>
                  <a:xfrm>
                    <a:off x="708769" y="3450640"/>
                    <a:ext cx="21334" cy="39945"/>
                  </a:xfrm>
                  <a:custGeom>
                    <a:rect b="b" l="l" r="r" t="t"/>
                    <a:pathLst>
                      <a:path extrusionOk="0" h="1159" w="619">
                        <a:moveTo>
                          <a:pt x="258" y="1"/>
                        </a:moveTo>
                        <a:cubicBezTo>
                          <a:pt x="103" y="129"/>
                          <a:pt x="0" y="464"/>
                          <a:pt x="26" y="696"/>
                        </a:cubicBezTo>
                        <a:cubicBezTo>
                          <a:pt x="26" y="953"/>
                          <a:pt x="155" y="1056"/>
                          <a:pt x="335" y="1159"/>
                        </a:cubicBezTo>
                        <a:cubicBezTo>
                          <a:pt x="515" y="1030"/>
                          <a:pt x="618" y="927"/>
                          <a:pt x="592" y="670"/>
                        </a:cubicBezTo>
                        <a:cubicBezTo>
                          <a:pt x="592" y="413"/>
                          <a:pt x="438" y="104"/>
                          <a:pt x="25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2" name="Google Shape;14952;p40"/>
                  <p:cNvSpPr/>
                  <p:nvPr/>
                </p:nvSpPr>
                <p:spPr>
                  <a:xfrm>
                    <a:off x="835634" y="3459187"/>
                    <a:ext cx="31053" cy="29778"/>
                  </a:xfrm>
                  <a:custGeom>
                    <a:rect b="b" l="l" r="r" t="t"/>
                    <a:pathLst>
                      <a:path extrusionOk="0" h="864" w="901">
                        <a:moveTo>
                          <a:pt x="779" y="0"/>
                        </a:moveTo>
                        <a:cubicBezTo>
                          <a:pt x="564" y="0"/>
                          <a:pt x="314" y="137"/>
                          <a:pt x="180" y="293"/>
                        </a:cubicBezTo>
                        <a:cubicBezTo>
                          <a:pt x="0" y="473"/>
                          <a:pt x="26" y="628"/>
                          <a:pt x="52" y="834"/>
                        </a:cubicBezTo>
                        <a:cubicBezTo>
                          <a:pt x="123" y="852"/>
                          <a:pt x="189" y="863"/>
                          <a:pt x="251" y="863"/>
                        </a:cubicBezTo>
                        <a:cubicBezTo>
                          <a:pt x="368" y="863"/>
                          <a:pt x="475" y="822"/>
                          <a:pt x="592" y="705"/>
                        </a:cubicBezTo>
                        <a:cubicBezTo>
                          <a:pt x="772" y="525"/>
                          <a:pt x="901" y="216"/>
                          <a:pt x="875" y="10"/>
                        </a:cubicBezTo>
                        <a:cubicBezTo>
                          <a:pt x="844" y="3"/>
                          <a:pt x="812" y="0"/>
                          <a:pt x="77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3" name="Google Shape;14953;p40"/>
                  <p:cNvSpPr/>
                  <p:nvPr/>
                </p:nvSpPr>
                <p:spPr>
                  <a:xfrm>
                    <a:off x="410717" y="3439991"/>
                    <a:ext cx="203171" cy="203206"/>
                  </a:xfrm>
                  <a:custGeom>
                    <a:rect b="b" l="l" r="r" t="t"/>
                    <a:pathLst>
                      <a:path extrusionOk="0" h="5896" w="5895">
                        <a:moveTo>
                          <a:pt x="2935" y="1"/>
                        </a:moveTo>
                        <a:cubicBezTo>
                          <a:pt x="1313" y="1"/>
                          <a:pt x="0" y="1314"/>
                          <a:pt x="0" y="2961"/>
                        </a:cubicBezTo>
                        <a:cubicBezTo>
                          <a:pt x="0" y="4582"/>
                          <a:pt x="1313" y="5895"/>
                          <a:pt x="2935" y="5895"/>
                        </a:cubicBezTo>
                        <a:cubicBezTo>
                          <a:pt x="4582" y="5895"/>
                          <a:pt x="5894" y="4582"/>
                          <a:pt x="5894" y="2961"/>
                        </a:cubicBezTo>
                        <a:cubicBezTo>
                          <a:pt x="5894" y="1314"/>
                          <a:pt x="4582" y="1"/>
                          <a:pt x="2935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4" name="Google Shape;14954;p40"/>
                  <p:cNvSpPr/>
                  <p:nvPr/>
                </p:nvSpPr>
                <p:spPr>
                  <a:xfrm>
                    <a:off x="385868" y="3455982"/>
                    <a:ext cx="120696" cy="120662"/>
                  </a:xfrm>
                  <a:custGeom>
                    <a:rect b="b" l="l" r="r" t="t"/>
                    <a:pathLst>
                      <a:path extrusionOk="0" h="3501" w="3502">
                        <a:moveTo>
                          <a:pt x="1751" y="0"/>
                        </a:moveTo>
                        <a:cubicBezTo>
                          <a:pt x="799" y="0"/>
                          <a:pt x="1" y="798"/>
                          <a:pt x="1" y="1750"/>
                        </a:cubicBezTo>
                        <a:cubicBezTo>
                          <a:pt x="1" y="2728"/>
                          <a:pt x="799" y="3501"/>
                          <a:pt x="1751" y="3501"/>
                        </a:cubicBezTo>
                        <a:cubicBezTo>
                          <a:pt x="2729" y="3501"/>
                          <a:pt x="3501" y="2728"/>
                          <a:pt x="3501" y="1750"/>
                        </a:cubicBezTo>
                        <a:cubicBezTo>
                          <a:pt x="3501" y="798"/>
                          <a:pt x="2729" y="0"/>
                          <a:pt x="175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5" name="Google Shape;14955;p40"/>
                  <p:cNvSpPr/>
                  <p:nvPr/>
                </p:nvSpPr>
                <p:spPr>
                  <a:xfrm>
                    <a:off x="1118590" y="3455086"/>
                    <a:ext cx="218267" cy="218267"/>
                  </a:xfrm>
                  <a:custGeom>
                    <a:rect b="b" l="l" r="r" t="t"/>
                    <a:pathLst>
                      <a:path extrusionOk="0" h="6333" w="6333">
                        <a:moveTo>
                          <a:pt x="3167" y="0"/>
                        </a:moveTo>
                        <a:cubicBezTo>
                          <a:pt x="1416" y="0"/>
                          <a:pt x="1" y="1416"/>
                          <a:pt x="1" y="3166"/>
                        </a:cubicBezTo>
                        <a:cubicBezTo>
                          <a:pt x="1" y="4917"/>
                          <a:pt x="1416" y="6332"/>
                          <a:pt x="3167" y="6332"/>
                        </a:cubicBezTo>
                        <a:cubicBezTo>
                          <a:pt x="4917" y="6332"/>
                          <a:pt x="6332" y="4917"/>
                          <a:pt x="6332" y="3166"/>
                        </a:cubicBezTo>
                        <a:cubicBezTo>
                          <a:pt x="6332" y="1416"/>
                          <a:pt x="4917" y="0"/>
                          <a:pt x="316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6" name="Google Shape;14956;p40"/>
                  <p:cNvSpPr/>
                  <p:nvPr/>
                </p:nvSpPr>
                <p:spPr>
                  <a:xfrm>
                    <a:off x="1276508" y="3475489"/>
                    <a:ext cx="113562" cy="114458"/>
                  </a:xfrm>
                  <a:custGeom>
                    <a:rect b="b" l="l" r="r" t="t"/>
                    <a:pathLst>
                      <a:path extrusionOk="0" h="3321" w="3295">
                        <a:moveTo>
                          <a:pt x="1647" y="0"/>
                        </a:moveTo>
                        <a:cubicBezTo>
                          <a:pt x="721" y="0"/>
                          <a:pt x="0" y="747"/>
                          <a:pt x="0" y="1673"/>
                        </a:cubicBezTo>
                        <a:cubicBezTo>
                          <a:pt x="0" y="2574"/>
                          <a:pt x="721" y="3321"/>
                          <a:pt x="1647" y="3321"/>
                        </a:cubicBezTo>
                        <a:cubicBezTo>
                          <a:pt x="2548" y="3321"/>
                          <a:pt x="3295" y="2574"/>
                          <a:pt x="3295" y="1673"/>
                        </a:cubicBezTo>
                        <a:cubicBezTo>
                          <a:pt x="3295" y="747"/>
                          <a:pt x="2548" y="0"/>
                          <a:pt x="1647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7" name="Google Shape;14957;p40"/>
                  <p:cNvSpPr/>
                  <p:nvPr/>
                </p:nvSpPr>
                <p:spPr>
                  <a:xfrm>
                    <a:off x="1819398" y="3426687"/>
                    <a:ext cx="238636" cy="238670"/>
                  </a:xfrm>
                  <a:custGeom>
                    <a:rect b="b" l="l" r="r" t="t"/>
                    <a:pathLst>
                      <a:path extrusionOk="0" h="6925" w="6924">
                        <a:moveTo>
                          <a:pt x="3449" y="1"/>
                        </a:moveTo>
                        <a:cubicBezTo>
                          <a:pt x="1545" y="1"/>
                          <a:pt x="0" y="1545"/>
                          <a:pt x="0" y="3450"/>
                        </a:cubicBezTo>
                        <a:cubicBezTo>
                          <a:pt x="0" y="5380"/>
                          <a:pt x="1545" y="6924"/>
                          <a:pt x="3449" y="6924"/>
                        </a:cubicBezTo>
                        <a:cubicBezTo>
                          <a:pt x="5380" y="6924"/>
                          <a:pt x="6924" y="5380"/>
                          <a:pt x="6924" y="3450"/>
                        </a:cubicBezTo>
                        <a:cubicBezTo>
                          <a:pt x="6924" y="1545"/>
                          <a:pt x="5380" y="1"/>
                          <a:pt x="344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8" name="Google Shape;14958;p40"/>
                  <p:cNvSpPr/>
                  <p:nvPr/>
                </p:nvSpPr>
                <p:spPr>
                  <a:xfrm>
                    <a:off x="2005680" y="3453294"/>
                    <a:ext cx="63898" cy="63933"/>
                  </a:xfrm>
                  <a:custGeom>
                    <a:rect b="b" l="l" r="r" t="t"/>
                    <a:pathLst>
                      <a:path extrusionOk="0" h="1855" w="1854">
                        <a:moveTo>
                          <a:pt x="927" y="1"/>
                        </a:moveTo>
                        <a:cubicBezTo>
                          <a:pt x="412" y="1"/>
                          <a:pt x="0" y="413"/>
                          <a:pt x="0" y="928"/>
                        </a:cubicBezTo>
                        <a:cubicBezTo>
                          <a:pt x="0" y="1442"/>
                          <a:pt x="412" y="1854"/>
                          <a:pt x="927" y="1854"/>
                        </a:cubicBezTo>
                        <a:cubicBezTo>
                          <a:pt x="1442" y="1854"/>
                          <a:pt x="1854" y="1442"/>
                          <a:pt x="1854" y="928"/>
                        </a:cubicBezTo>
                        <a:cubicBezTo>
                          <a:pt x="1854" y="413"/>
                          <a:pt x="1442" y="1"/>
                          <a:pt x="927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59" name="Google Shape;14959;p40"/>
                  <p:cNvSpPr/>
                  <p:nvPr/>
                </p:nvSpPr>
                <p:spPr>
                  <a:xfrm>
                    <a:off x="1711178" y="3475489"/>
                    <a:ext cx="84301" cy="84301"/>
                  </a:xfrm>
                  <a:custGeom>
                    <a:rect b="b" l="l" r="r" t="t"/>
                    <a:pathLst>
                      <a:path extrusionOk="0" h="2446" w="2446">
                        <a:moveTo>
                          <a:pt x="1210" y="0"/>
                        </a:moveTo>
                        <a:cubicBezTo>
                          <a:pt x="541" y="0"/>
                          <a:pt x="0" y="567"/>
                          <a:pt x="0" y="1236"/>
                        </a:cubicBezTo>
                        <a:cubicBezTo>
                          <a:pt x="0" y="1905"/>
                          <a:pt x="541" y="2446"/>
                          <a:pt x="1210" y="2446"/>
                        </a:cubicBezTo>
                        <a:cubicBezTo>
                          <a:pt x="1879" y="2446"/>
                          <a:pt x="2445" y="1905"/>
                          <a:pt x="2445" y="1236"/>
                        </a:cubicBezTo>
                        <a:cubicBezTo>
                          <a:pt x="2445" y="567"/>
                          <a:pt x="1879" y="0"/>
                          <a:pt x="121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0" name="Google Shape;14960;p40"/>
                  <p:cNvSpPr/>
                  <p:nvPr/>
                </p:nvSpPr>
                <p:spPr>
                  <a:xfrm>
                    <a:off x="2552120" y="3431133"/>
                    <a:ext cx="115354" cy="115354"/>
                  </a:xfrm>
                  <a:custGeom>
                    <a:rect b="b" l="l" r="r" t="t"/>
                    <a:pathLst>
                      <a:path extrusionOk="0" h="3347" w="3347">
                        <a:moveTo>
                          <a:pt x="1673" y="0"/>
                        </a:moveTo>
                        <a:cubicBezTo>
                          <a:pt x="747" y="0"/>
                          <a:pt x="0" y="747"/>
                          <a:pt x="0" y="1674"/>
                        </a:cubicBezTo>
                        <a:cubicBezTo>
                          <a:pt x="0" y="2600"/>
                          <a:pt x="747" y="3347"/>
                          <a:pt x="1673" y="3347"/>
                        </a:cubicBezTo>
                        <a:cubicBezTo>
                          <a:pt x="2600" y="3347"/>
                          <a:pt x="3346" y="2600"/>
                          <a:pt x="3346" y="1674"/>
                        </a:cubicBezTo>
                        <a:cubicBezTo>
                          <a:pt x="3346" y="747"/>
                          <a:pt x="2600" y="0"/>
                          <a:pt x="1673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4961" name="Google Shape;14961;p40"/>
                  <p:cNvSpPr/>
                  <p:nvPr/>
                </p:nvSpPr>
                <p:spPr>
                  <a:xfrm>
                    <a:off x="2487361" y="3443540"/>
                    <a:ext cx="53248" cy="53283"/>
                  </a:xfrm>
                  <a:custGeom>
                    <a:rect b="b" l="l" r="r" t="t"/>
                    <a:pathLst>
                      <a:path extrusionOk="0" h="1546" w="1545">
                        <a:moveTo>
                          <a:pt x="773" y="1"/>
                        </a:moveTo>
                        <a:cubicBezTo>
                          <a:pt x="361" y="1"/>
                          <a:pt x="0" y="335"/>
                          <a:pt x="0" y="773"/>
                        </a:cubicBezTo>
                        <a:cubicBezTo>
                          <a:pt x="0" y="1185"/>
                          <a:pt x="361" y="1545"/>
                          <a:pt x="773" y="1545"/>
                        </a:cubicBezTo>
                        <a:cubicBezTo>
                          <a:pt x="1210" y="1545"/>
                          <a:pt x="1545" y="1185"/>
                          <a:pt x="1545" y="773"/>
                        </a:cubicBezTo>
                        <a:cubicBezTo>
                          <a:pt x="1545" y="335"/>
                          <a:pt x="1210" y="1"/>
                          <a:pt x="773" y="1"/>
                        </a:cubicBezTo>
                        <a:close/>
                      </a:path>
                    </a:pathLst>
                  </a:custGeom>
                  <a:solidFill>
                    <a:srgbClr val="5C80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4962" name="Google Shape;14962;p40"/>
                <p:cNvSpPr/>
                <p:nvPr/>
              </p:nvSpPr>
              <p:spPr>
                <a:xfrm>
                  <a:off x="6602407" y="3479039"/>
                  <a:ext cx="98501" cy="200517"/>
                </a:xfrm>
                <a:custGeom>
                  <a:rect b="b" l="l" r="r" t="t"/>
                  <a:pathLst>
                    <a:path extrusionOk="0" h="5818" w="2858">
                      <a:moveTo>
                        <a:pt x="1442" y="0"/>
                      </a:moveTo>
                      <a:cubicBezTo>
                        <a:pt x="644" y="0"/>
                        <a:pt x="0" y="1313"/>
                        <a:pt x="0" y="2909"/>
                      </a:cubicBezTo>
                      <a:cubicBezTo>
                        <a:pt x="0" y="4505"/>
                        <a:pt x="644" y="5817"/>
                        <a:pt x="1442" y="5817"/>
                      </a:cubicBezTo>
                      <a:cubicBezTo>
                        <a:pt x="2214" y="5817"/>
                        <a:pt x="2857" y="4505"/>
                        <a:pt x="2857" y="2909"/>
                      </a:cubicBezTo>
                      <a:cubicBezTo>
                        <a:pt x="2857" y="1313"/>
                        <a:pt x="2214" y="0"/>
                        <a:pt x="144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3" name="Google Shape;14963;p40"/>
                <p:cNvSpPr/>
                <p:nvPr/>
              </p:nvSpPr>
              <p:spPr>
                <a:xfrm>
                  <a:off x="6521690" y="3679520"/>
                  <a:ext cx="179218" cy="178322"/>
                </a:xfrm>
                <a:custGeom>
                  <a:rect b="b" l="l" r="r" t="t"/>
                  <a:pathLst>
                    <a:path extrusionOk="0" h="5174" w="5200">
                      <a:moveTo>
                        <a:pt x="2600" y="0"/>
                      </a:moveTo>
                      <a:cubicBezTo>
                        <a:pt x="1158" y="0"/>
                        <a:pt x="0" y="1159"/>
                        <a:pt x="0" y="2574"/>
                      </a:cubicBezTo>
                      <a:cubicBezTo>
                        <a:pt x="0" y="4016"/>
                        <a:pt x="1158" y="5174"/>
                        <a:pt x="2600" y="5174"/>
                      </a:cubicBezTo>
                      <a:cubicBezTo>
                        <a:pt x="4041" y="5174"/>
                        <a:pt x="5199" y="4016"/>
                        <a:pt x="5199" y="2574"/>
                      </a:cubicBezTo>
                      <a:cubicBezTo>
                        <a:pt x="5199" y="1159"/>
                        <a:pt x="4041" y="0"/>
                        <a:pt x="2600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4" name="Google Shape;14964;p40"/>
                <p:cNvSpPr/>
                <p:nvPr/>
              </p:nvSpPr>
              <p:spPr>
                <a:xfrm>
                  <a:off x="6689327" y="3760133"/>
                  <a:ext cx="50595" cy="24987"/>
                </a:xfrm>
                <a:custGeom>
                  <a:rect b="b" l="l" r="r" t="t"/>
                  <a:pathLst>
                    <a:path extrusionOk="0" h="725" w="1468">
                      <a:moveTo>
                        <a:pt x="528" y="1"/>
                      </a:moveTo>
                      <a:cubicBezTo>
                        <a:pt x="265" y="1"/>
                        <a:pt x="144" y="147"/>
                        <a:pt x="1" y="338"/>
                      </a:cubicBezTo>
                      <a:cubicBezTo>
                        <a:pt x="155" y="570"/>
                        <a:pt x="284" y="724"/>
                        <a:pt x="593" y="724"/>
                      </a:cubicBezTo>
                      <a:cubicBezTo>
                        <a:pt x="902" y="724"/>
                        <a:pt x="1313" y="595"/>
                        <a:pt x="1468" y="364"/>
                      </a:cubicBezTo>
                      <a:cubicBezTo>
                        <a:pt x="1313" y="158"/>
                        <a:pt x="902" y="4"/>
                        <a:pt x="593" y="4"/>
                      </a:cubicBezTo>
                      <a:cubicBezTo>
                        <a:pt x="570" y="2"/>
                        <a:pt x="548" y="1"/>
                        <a:pt x="52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5" name="Google Shape;14965;p40"/>
                <p:cNvSpPr/>
                <p:nvPr/>
              </p:nvSpPr>
              <p:spPr>
                <a:xfrm>
                  <a:off x="6678677" y="3782398"/>
                  <a:ext cx="26641" cy="30226"/>
                </a:xfrm>
                <a:custGeom>
                  <a:rect b="b" l="l" r="r" t="t"/>
                  <a:pathLst>
                    <a:path extrusionOk="0" h="877" w="773">
                      <a:moveTo>
                        <a:pt x="104" y="1"/>
                      </a:moveTo>
                      <a:cubicBezTo>
                        <a:pt x="52" y="181"/>
                        <a:pt x="1" y="336"/>
                        <a:pt x="130" y="516"/>
                      </a:cubicBezTo>
                      <a:cubicBezTo>
                        <a:pt x="258" y="696"/>
                        <a:pt x="516" y="876"/>
                        <a:pt x="696" y="876"/>
                      </a:cubicBezTo>
                      <a:cubicBezTo>
                        <a:pt x="773" y="696"/>
                        <a:pt x="696" y="387"/>
                        <a:pt x="567" y="207"/>
                      </a:cubicBezTo>
                      <a:cubicBezTo>
                        <a:pt x="438" y="27"/>
                        <a:pt x="310" y="27"/>
                        <a:pt x="10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6" name="Google Shape;14966;p40"/>
                <p:cNvSpPr/>
                <p:nvPr/>
              </p:nvSpPr>
              <p:spPr>
                <a:xfrm>
                  <a:off x="6692877" y="3733940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44" y="1"/>
                      </a:moveTo>
                      <a:cubicBezTo>
                        <a:pt x="513" y="1"/>
                        <a:pt x="380" y="27"/>
                        <a:pt x="284" y="69"/>
                      </a:cubicBezTo>
                      <a:cubicBezTo>
                        <a:pt x="78" y="172"/>
                        <a:pt x="26" y="300"/>
                        <a:pt x="1" y="480"/>
                      </a:cubicBezTo>
                      <a:cubicBezTo>
                        <a:pt x="104" y="549"/>
                        <a:pt x="195" y="595"/>
                        <a:pt x="306" y="595"/>
                      </a:cubicBezTo>
                      <a:cubicBezTo>
                        <a:pt x="361" y="595"/>
                        <a:pt x="421" y="583"/>
                        <a:pt x="490" y="558"/>
                      </a:cubicBezTo>
                      <a:cubicBezTo>
                        <a:pt x="696" y="455"/>
                        <a:pt x="901" y="249"/>
                        <a:pt x="953" y="69"/>
                      </a:cubicBezTo>
                      <a:cubicBezTo>
                        <a:pt x="869" y="21"/>
                        <a:pt x="758" y="1"/>
                        <a:pt x="644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7" name="Google Shape;14967;p40"/>
                <p:cNvSpPr/>
                <p:nvPr/>
              </p:nvSpPr>
              <p:spPr>
                <a:xfrm>
                  <a:off x="6703526" y="3511712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8" name="Google Shape;14968;p40"/>
                <p:cNvSpPr/>
                <p:nvPr/>
              </p:nvSpPr>
              <p:spPr>
                <a:xfrm>
                  <a:off x="6682227" y="3819895"/>
                  <a:ext cx="28434" cy="25918"/>
                </a:xfrm>
                <a:custGeom>
                  <a:rect b="b" l="l" r="r" t="t"/>
                  <a:pathLst>
                    <a:path extrusionOk="0" h="752" w="825">
                      <a:moveTo>
                        <a:pt x="239" y="0"/>
                      </a:moveTo>
                      <a:cubicBezTo>
                        <a:pt x="181" y="0"/>
                        <a:pt x="120" y="10"/>
                        <a:pt x="52" y="20"/>
                      </a:cubicBezTo>
                      <a:cubicBezTo>
                        <a:pt x="27" y="200"/>
                        <a:pt x="1" y="354"/>
                        <a:pt x="181" y="509"/>
                      </a:cubicBezTo>
                      <a:cubicBezTo>
                        <a:pt x="312" y="640"/>
                        <a:pt x="535" y="752"/>
                        <a:pt x="710" y="752"/>
                      </a:cubicBezTo>
                      <a:cubicBezTo>
                        <a:pt x="741" y="752"/>
                        <a:pt x="771" y="748"/>
                        <a:pt x="799" y="740"/>
                      </a:cubicBezTo>
                      <a:cubicBezTo>
                        <a:pt x="824" y="560"/>
                        <a:pt x="696" y="277"/>
                        <a:pt x="516" y="123"/>
                      </a:cubicBezTo>
                      <a:cubicBezTo>
                        <a:pt x="419" y="27"/>
                        <a:pt x="333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69" name="Google Shape;14969;p40"/>
                <p:cNvSpPr/>
                <p:nvPr/>
              </p:nvSpPr>
              <p:spPr>
                <a:xfrm>
                  <a:off x="6698219" y="3575713"/>
                  <a:ext cx="51456" cy="25780"/>
                </a:xfrm>
                <a:custGeom>
                  <a:rect b="b" l="l" r="r" t="t"/>
                  <a:pathLst>
                    <a:path extrusionOk="0" h="748" w="1493">
                      <a:moveTo>
                        <a:pt x="618" y="1"/>
                      </a:moveTo>
                      <a:cubicBezTo>
                        <a:pt x="309" y="1"/>
                        <a:pt x="154" y="155"/>
                        <a:pt x="0" y="361"/>
                      </a:cubicBezTo>
                      <a:cubicBezTo>
                        <a:pt x="154" y="593"/>
                        <a:pt x="283" y="747"/>
                        <a:pt x="592" y="747"/>
                      </a:cubicBezTo>
                      <a:cubicBezTo>
                        <a:pt x="901" y="747"/>
                        <a:pt x="1338" y="619"/>
                        <a:pt x="1493" y="387"/>
                      </a:cubicBezTo>
                      <a:cubicBezTo>
                        <a:pt x="1338" y="181"/>
                        <a:pt x="927" y="27"/>
                        <a:pt x="618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70" name="Google Shape;14970;p40"/>
                <p:cNvSpPr/>
                <p:nvPr/>
              </p:nvSpPr>
              <p:spPr>
                <a:xfrm>
                  <a:off x="6688431" y="3598804"/>
                  <a:ext cx="25780" cy="30191"/>
                </a:xfrm>
                <a:custGeom>
                  <a:rect b="b" l="l" r="r" t="t"/>
                  <a:pathLst>
                    <a:path extrusionOk="0" h="876" w="748">
                      <a:moveTo>
                        <a:pt x="104" y="0"/>
                      </a:moveTo>
                      <a:cubicBezTo>
                        <a:pt x="27" y="180"/>
                        <a:pt x="1" y="335"/>
                        <a:pt x="130" y="515"/>
                      </a:cubicBezTo>
                      <a:cubicBezTo>
                        <a:pt x="258" y="695"/>
                        <a:pt x="516" y="875"/>
                        <a:pt x="696" y="875"/>
                      </a:cubicBezTo>
                      <a:cubicBezTo>
                        <a:pt x="747" y="695"/>
                        <a:pt x="670" y="386"/>
                        <a:pt x="541" y="206"/>
                      </a:cubicBezTo>
                      <a:cubicBezTo>
                        <a:pt x="438" y="26"/>
                        <a:pt x="284" y="26"/>
                        <a:pt x="104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71" name="Google Shape;14971;p40"/>
                <p:cNvSpPr/>
                <p:nvPr/>
              </p:nvSpPr>
              <p:spPr>
                <a:xfrm>
                  <a:off x="6701769" y="3550312"/>
                  <a:ext cx="32845" cy="20507"/>
                </a:xfrm>
                <a:custGeom>
                  <a:rect b="b" l="l" r="r" t="t"/>
                  <a:pathLst>
                    <a:path extrusionOk="0" h="595" w="953">
                      <a:moveTo>
                        <a:pt x="663" y="1"/>
                      </a:moveTo>
                      <a:cubicBezTo>
                        <a:pt x="533" y="1"/>
                        <a:pt x="393" y="27"/>
                        <a:pt x="283" y="69"/>
                      </a:cubicBezTo>
                      <a:cubicBezTo>
                        <a:pt x="77" y="172"/>
                        <a:pt x="51" y="300"/>
                        <a:pt x="0" y="480"/>
                      </a:cubicBezTo>
                      <a:cubicBezTo>
                        <a:pt x="120" y="549"/>
                        <a:pt x="217" y="595"/>
                        <a:pt x="322" y="595"/>
                      </a:cubicBezTo>
                      <a:cubicBezTo>
                        <a:pt x="375" y="595"/>
                        <a:pt x="429" y="583"/>
                        <a:pt x="489" y="558"/>
                      </a:cubicBezTo>
                      <a:cubicBezTo>
                        <a:pt x="695" y="455"/>
                        <a:pt x="927" y="249"/>
                        <a:pt x="952" y="69"/>
                      </a:cubicBezTo>
                      <a:cubicBezTo>
                        <a:pt x="881" y="21"/>
                        <a:pt x="775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72" name="Google Shape;14972;p40"/>
                <p:cNvSpPr/>
                <p:nvPr/>
              </p:nvSpPr>
              <p:spPr>
                <a:xfrm>
                  <a:off x="6657412" y="3446642"/>
                  <a:ext cx="28399" cy="24677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73" name="Google Shape;14973;p40"/>
                <p:cNvSpPr/>
                <p:nvPr/>
              </p:nvSpPr>
              <p:spPr>
                <a:xfrm>
                  <a:off x="6691981" y="3636267"/>
                  <a:ext cx="28434" cy="25952"/>
                </a:xfrm>
                <a:custGeom>
                  <a:rect b="b" l="l" r="r" t="t"/>
                  <a:pathLst>
                    <a:path extrusionOk="0" h="753" w="825">
                      <a:moveTo>
                        <a:pt x="221" y="0"/>
                      </a:moveTo>
                      <a:cubicBezTo>
                        <a:pt x="159" y="0"/>
                        <a:pt x="95" y="10"/>
                        <a:pt x="27" y="20"/>
                      </a:cubicBezTo>
                      <a:cubicBezTo>
                        <a:pt x="1" y="200"/>
                        <a:pt x="1" y="354"/>
                        <a:pt x="155" y="509"/>
                      </a:cubicBezTo>
                      <a:cubicBezTo>
                        <a:pt x="286" y="640"/>
                        <a:pt x="509" y="752"/>
                        <a:pt x="700" y="752"/>
                      </a:cubicBezTo>
                      <a:cubicBezTo>
                        <a:pt x="734" y="752"/>
                        <a:pt x="767" y="748"/>
                        <a:pt x="799" y="741"/>
                      </a:cubicBezTo>
                      <a:cubicBezTo>
                        <a:pt x="825" y="560"/>
                        <a:pt x="670" y="277"/>
                        <a:pt x="516" y="123"/>
                      </a:cubicBezTo>
                      <a:cubicBezTo>
                        <a:pt x="420" y="27"/>
                        <a:pt x="324" y="0"/>
                        <a:pt x="221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974" name="Google Shape;14974;p40"/>
              <p:cNvSpPr/>
              <p:nvPr/>
            </p:nvSpPr>
            <p:spPr>
              <a:xfrm>
                <a:off x="6647701" y="3410749"/>
                <a:ext cx="28434" cy="24849"/>
              </a:xfrm>
              <a:custGeom>
                <a:rect b="b" l="l" r="r" t="t"/>
                <a:pathLst>
                  <a:path extrusionOk="0" h="721" w="825">
                    <a:moveTo>
                      <a:pt x="739" y="1"/>
                    </a:moveTo>
                    <a:cubicBezTo>
                      <a:pt x="560" y="1"/>
                      <a:pt x="316" y="95"/>
                      <a:pt x="155" y="211"/>
                    </a:cubicBezTo>
                    <a:cubicBezTo>
                      <a:pt x="0" y="365"/>
                      <a:pt x="0" y="494"/>
                      <a:pt x="0" y="700"/>
                    </a:cubicBezTo>
                    <a:cubicBezTo>
                      <a:pt x="74" y="710"/>
                      <a:pt x="143" y="721"/>
                      <a:pt x="210" y="721"/>
                    </a:cubicBezTo>
                    <a:cubicBezTo>
                      <a:pt x="307" y="721"/>
                      <a:pt x="398" y="699"/>
                      <a:pt x="490" y="622"/>
                    </a:cubicBezTo>
                    <a:cubicBezTo>
                      <a:pt x="670" y="468"/>
                      <a:pt x="824" y="211"/>
                      <a:pt x="798" y="5"/>
                    </a:cubicBezTo>
                    <a:cubicBezTo>
                      <a:pt x="780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5" name="Google Shape;14975;p40"/>
              <p:cNvSpPr/>
              <p:nvPr/>
            </p:nvSpPr>
            <p:spPr>
              <a:xfrm rot="-1980980">
                <a:off x="6630104" y="3398328"/>
                <a:ext cx="37413" cy="42881"/>
              </a:xfrm>
              <a:custGeom>
                <a:rect b="b" l="l" r="r" t="t"/>
                <a:pathLst>
                  <a:path extrusionOk="0" h="716" w="824">
                    <a:moveTo>
                      <a:pt x="692" y="0"/>
                    </a:moveTo>
                    <a:cubicBezTo>
                      <a:pt x="519" y="0"/>
                      <a:pt x="302" y="88"/>
                      <a:pt x="155" y="194"/>
                    </a:cubicBezTo>
                    <a:cubicBezTo>
                      <a:pt x="0" y="348"/>
                      <a:pt x="0" y="477"/>
                      <a:pt x="0" y="683"/>
                    </a:cubicBezTo>
                    <a:cubicBezTo>
                      <a:pt x="70" y="703"/>
                      <a:pt x="136" y="715"/>
                      <a:pt x="199" y="715"/>
                    </a:cubicBezTo>
                    <a:cubicBezTo>
                      <a:pt x="300" y="715"/>
                      <a:pt x="395" y="685"/>
                      <a:pt x="489" y="606"/>
                    </a:cubicBezTo>
                    <a:cubicBezTo>
                      <a:pt x="669" y="451"/>
                      <a:pt x="824" y="194"/>
                      <a:pt x="798" y="14"/>
                    </a:cubicBezTo>
                    <a:cubicBezTo>
                      <a:pt x="766" y="5"/>
                      <a:pt x="730" y="0"/>
                      <a:pt x="692" y="0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976" name="Google Shape;14976;p40"/>
            <p:cNvSpPr/>
            <p:nvPr/>
          </p:nvSpPr>
          <p:spPr>
            <a:xfrm>
              <a:off x="1973638" y="3873806"/>
              <a:ext cx="158796" cy="122643"/>
            </a:xfrm>
            <a:custGeom>
              <a:rect b="b" l="l" r="r" t="t"/>
              <a:pathLst>
                <a:path extrusionOk="0" h="3579" w="4634">
                  <a:moveTo>
                    <a:pt x="1108" y="1"/>
                  </a:moveTo>
                  <a:cubicBezTo>
                    <a:pt x="1159" y="902"/>
                    <a:pt x="1056" y="2549"/>
                    <a:pt x="1" y="3578"/>
                  </a:cubicBezTo>
                  <a:cubicBezTo>
                    <a:pt x="696" y="3476"/>
                    <a:pt x="1391" y="3424"/>
                    <a:pt x="2086" y="3347"/>
                  </a:cubicBezTo>
                  <a:cubicBezTo>
                    <a:pt x="2858" y="1828"/>
                    <a:pt x="3476" y="747"/>
                    <a:pt x="4634" y="52"/>
                  </a:cubicBezTo>
                  <a:cubicBezTo>
                    <a:pt x="3450" y="27"/>
                    <a:pt x="2266" y="1"/>
                    <a:pt x="1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7" name="Google Shape;14977;p40"/>
            <p:cNvSpPr/>
            <p:nvPr/>
          </p:nvSpPr>
          <p:spPr>
            <a:xfrm>
              <a:off x="828426" y="3908350"/>
              <a:ext cx="93177" cy="103497"/>
            </a:xfrm>
            <a:custGeom>
              <a:rect b="b" l="l" r="r" t="t"/>
              <a:pathLst>
                <a:path extrusionOk="0" h="3089" w="2781">
                  <a:moveTo>
                    <a:pt x="2781" y="0"/>
                  </a:moveTo>
                  <a:lnTo>
                    <a:pt x="2781" y="0"/>
                  </a:lnTo>
                  <a:cubicBezTo>
                    <a:pt x="1854" y="52"/>
                    <a:pt x="927" y="77"/>
                    <a:pt x="1" y="103"/>
                  </a:cubicBezTo>
                  <a:cubicBezTo>
                    <a:pt x="207" y="824"/>
                    <a:pt x="438" y="2033"/>
                    <a:pt x="129" y="3037"/>
                  </a:cubicBezTo>
                  <a:cubicBezTo>
                    <a:pt x="799" y="3063"/>
                    <a:pt x="1468" y="3063"/>
                    <a:pt x="2163" y="3089"/>
                  </a:cubicBezTo>
                  <a:cubicBezTo>
                    <a:pt x="1854" y="2033"/>
                    <a:pt x="2369" y="772"/>
                    <a:pt x="2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78" name="Google Shape;14978;p40"/>
          <p:cNvGrpSpPr/>
          <p:nvPr/>
        </p:nvGrpSpPr>
        <p:grpSpPr>
          <a:xfrm>
            <a:off x="1051021" y="4077114"/>
            <a:ext cx="690191" cy="842059"/>
            <a:chOff x="994413" y="3774436"/>
            <a:chExt cx="399208" cy="487021"/>
          </a:xfrm>
        </p:grpSpPr>
        <p:sp>
          <p:nvSpPr>
            <p:cNvPr id="14979" name="Google Shape;14979;p40"/>
            <p:cNvSpPr/>
            <p:nvPr/>
          </p:nvSpPr>
          <p:spPr>
            <a:xfrm>
              <a:off x="1007717" y="4227716"/>
              <a:ext cx="378805" cy="33741"/>
            </a:xfrm>
            <a:custGeom>
              <a:rect b="b" l="l" r="r" t="t"/>
              <a:pathLst>
                <a:path extrusionOk="0" h="979" w="10991">
                  <a:moveTo>
                    <a:pt x="489" y="1"/>
                  </a:moveTo>
                  <a:cubicBezTo>
                    <a:pt x="206" y="1"/>
                    <a:pt x="0" y="207"/>
                    <a:pt x="0" y="490"/>
                  </a:cubicBezTo>
                  <a:cubicBezTo>
                    <a:pt x="0" y="747"/>
                    <a:pt x="206" y="979"/>
                    <a:pt x="489" y="979"/>
                  </a:cubicBezTo>
                  <a:lnTo>
                    <a:pt x="10502" y="979"/>
                  </a:lnTo>
                  <a:cubicBezTo>
                    <a:pt x="10759" y="979"/>
                    <a:pt x="10991" y="747"/>
                    <a:pt x="10991" y="490"/>
                  </a:cubicBezTo>
                  <a:cubicBezTo>
                    <a:pt x="10991" y="207"/>
                    <a:pt x="10759" y="1"/>
                    <a:pt x="10502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0" name="Google Shape;14980;p40"/>
            <p:cNvSpPr/>
            <p:nvPr/>
          </p:nvSpPr>
          <p:spPr>
            <a:xfrm>
              <a:off x="1323518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493" y="0"/>
                  </a:moveTo>
                  <a:cubicBezTo>
                    <a:pt x="592" y="464"/>
                    <a:pt x="0" y="1467"/>
                    <a:pt x="26" y="2574"/>
                  </a:cubicBezTo>
                  <a:lnTo>
                    <a:pt x="283" y="2548"/>
                  </a:lnTo>
                  <a:cubicBezTo>
                    <a:pt x="283" y="1570"/>
                    <a:pt x="798" y="669"/>
                    <a:pt x="1596" y="232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1" name="Google Shape;14981;p40"/>
            <p:cNvSpPr/>
            <p:nvPr/>
          </p:nvSpPr>
          <p:spPr>
            <a:xfrm>
              <a:off x="1009475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30" y="0"/>
                  </a:moveTo>
                  <a:lnTo>
                    <a:pt x="1" y="232"/>
                  </a:lnTo>
                  <a:cubicBezTo>
                    <a:pt x="825" y="669"/>
                    <a:pt x="1339" y="1570"/>
                    <a:pt x="1314" y="2548"/>
                  </a:cubicBezTo>
                  <a:lnTo>
                    <a:pt x="1597" y="2574"/>
                  </a:lnTo>
                  <a:cubicBezTo>
                    <a:pt x="1597" y="1467"/>
                    <a:pt x="1030" y="464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2" name="Google Shape;14982;p40"/>
            <p:cNvSpPr/>
            <p:nvPr/>
          </p:nvSpPr>
          <p:spPr>
            <a:xfrm>
              <a:off x="1272958" y="3782398"/>
              <a:ext cx="38153" cy="87886"/>
            </a:xfrm>
            <a:custGeom>
              <a:rect b="b" l="l" r="r" t="t"/>
              <a:pathLst>
                <a:path extrusionOk="0" h="2550" w="1107">
                  <a:moveTo>
                    <a:pt x="927" y="1"/>
                  </a:moveTo>
                  <a:cubicBezTo>
                    <a:pt x="361" y="464"/>
                    <a:pt x="0" y="1468"/>
                    <a:pt x="0" y="2549"/>
                  </a:cubicBezTo>
                  <a:lnTo>
                    <a:pt x="283" y="2523"/>
                  </a:lnTo>
                  <a:cubicBezTo>
                    <a:pt x="258" y="1545"/>
                    <a:pt x="592" y="619"/>
                    <a:pt x="1107" y="207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40"/>
            <p:cNvSpPr/>
            <p:nvPr/>
          </p:nvSpPr>
          <p:spPr>
            <a:xfrm>
              <a:off x="1077784" y="3782398"/>
              <a:ext cx="37291" cy="87886"/>
            </a:xfrm>
            <a:custGeom>
              <a:rect b="b" l="l" r="r" t="t"/>
              <a:pathLst>
                <a:path extrusionOk="0" h="2550" w="1082">
                  <a:moveTo>
                    <a:pt x="155" y="1"/>
                  </a:moveTo>
                  <a:lnTo>
                    <a:pt x="1" y="207"/>
                  </a:lnTo>
                  <a:cubicBezTo>
                    <a:pt x="490" y="619"/>
                    <a:pt x="824" y="1545"/>
                    <a:pt x="824" y="2523"/>
                  </a:cubicBezTo>
                  <a:lnTo>
                    <a:pt x="1082" y="2549"/>
                  </a:lnTo>
                  <a:cubicBezTo>
                    <a:pt x="1082" y="1468"/>
                    <a:pt x="721" y="464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40"/>
            <p:cNvSpPr/>
            <p:nvPr/>
          </p:nvSpPr>
          <p:spPr>
            <a:xfrm>
              <a:off x="1222398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83" y="0"/>
                  </a:moveTo>
                  <a:cubicBezTo>
                    <a:pt x="103" y="464"/>
                    <a:pt x="0" y="1442"/>
                    <a:pt x="0" y="2497"/>
                  </a:cubicBezTo>
                  <a:lnTo>
                    <a:pt x="283" y="2497"/>
                  </a:lnTo>
                  <a:cubicBezTo>
                    <a:pt x="283" y="1468"/>
                    <a:pt x="386" y="515"/>
                    <a:pt x="515" y="103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5" name="Google Shape;14985;p40"/>
            <p:cNvSpPr/>
            <p:nvPr/>
          </p:nvSpPr>
          <p:spPr>
            <a:xfrm>
              <a:off x="1147885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57" y="0"/>
                  </a:moveTo>
                  <a:lnTo>
                    <a:pt x="0" y="103"/>
                  </a:lnTo>
                  <a:cubicBezTo>
                    <a:pt x="155" y="515"/>
                    <a:pt x="257" y="1468"/>
                    <a:pt x="232" y="2497"/>
                  </a:cubicBezTo>
                  <a:lnTo>
                    <a:pt x="515" y="2497"/>
                  </a:lnTo>
                  <a:cubicBezTo>
                    <a:pt x="515" y="1442"/>
                    <a:pt x="412" y="464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6" name="Google Shape;14986;p40"/>
            <p:cNvSpPr/>
            <p:nvPr/>
          </p:nvSpPr>
          <p:spPr>
            <a:xfrm>
              <a:off x="1052969" y="3869352"/>
              <a:ext cx="282096" cy="53248"/>
            </a:xfrm>
            <a:custGeom>
              <a:rect b="b" l="l" r="r" t="t"/>
              <a:pathLst>
                <a:path extrusionOk="0" h="1545" w="8185">
                  <a:moveTo>
                    <a:pt x="0" y="0"/>
                  </a:moveTo>
                  <a:lnTo>
                    <a:pt x="0" y="1545"/>
                  </a:lnTo>
                  <a:lnTo>
                    <a:pt x="8185" y="1545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40"/>
            <p:cNvSpPr/>
            <p:nvPr/>
          </p:nvSpPr>
          <p:spPr>
            <a:xfrm>
              <a:off x="105296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59" y="926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40"/>
            <p:cNvSpPr/>
            <p:nvPr/>
          </p:nvSpPr>
          <p:spPr>
            <a:xfrm>
              <a:off x="1104391" y="3922565"/>
              <a:ext cx="19576" cy="319387"/>
            </a:xfrm>
            <a:custGeom>
              <a:rect b="b" l="l" r="r" t="t"/>
              <a:pathLst>
                <a:path extrusionOk="0" h="9267" w="568">
                  <a:moveTo>
                    <a:pt x="233" y="1"/>
                  </a:moveTo>
                  <a:lnTo>
                    <a:pt x="1" y="9267"/>
                  </a:lnTo>
                  <a:lnTo>
                    <a:pt x="567" y="926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40"/>
            <p:cNvSpPr/>
            <p:nvPr/>
          </p:nvSpPr>
          <p:spPr>
            <a:xfrm>
              <a:off x="112393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0" y="1"/>
                  </a:moveTo>
                  <a:lnTo>
                    <a:pt x="0" y="9267"/>
                  </a:lnTo>
                  <a:lnTo>
                    <a:pt x="2033" y="9267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40"/>
            <p:cNvSpPr/>
            <p:nvPr/>
          </p:nvSpPr>
          <p:spPr>
            <a:xfrm>
              <a:off x="1175354" y="3922565"/>
              <a:ext cx="18680" cy="319387"/>
            </a:xfrm>
            <a:custGeom>
              <a:rect b="b" l="l" r="r" t="t"/>
              <a:pathLst>
                <a:path extrusionOk="0" h="9267" w="542">
                  <a:moveTo>
                    <a:pt x="207" y="1"/>
                  </a:moveTo>
                  <a:lnTo>
                    <a:pt x="1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40"/>
            <p:cNvSpPr/>
            <p:nvPr/>
          </p:nvSpPr>
          <p:spPr>
            <a:xfrm>
              <a:off x="119399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60" y="9267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2" name="Google Shape;14992;p40"/>
            <p:cNvSpPr/>
            <p:nvPr/>
          </p:nvSpPr>
          <p:spPr>
            <a:xfrm>
              <a:off x="1246351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06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40"/>
            <p:cNvSpPr/>
            <p:nvPr/>
          </p:nvSpPr>
          <p:spPr>
            <a:xfrm>
              <a:off x="126496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1" y="1"/>
                  </a:moveTo>
                  <a:lnTo>
                    <a:pt x="1" y="9267"/>
                  </a:lnTo>
                  <a:lnTo>
                    <a:pt x="2034" y="9267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40"/>
            <p:cNvSpPr/>
            <p:nvPr/>
          </p:nvSpPr>
          <p:spPr>
            <a:xfrm>
              <a:off x="1316418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32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40"/>
            <p:cNvSpPr/>
            <p:nvPr/>
          </p:nvSpPr>
          <p:spPr>
            <a:xfrm>
              <a:off x="1083126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77" y="1"/>
                    <a:pt x="0" y="52"/>
                    <a:pt x="0" y="129"/>
                  </a:cubicBezTo>
                  <a:cubicBezTo>
                    <a:pt x="0" y="207"/>
                    <a:pt x="77" y="284"/>
                    <a:pt x="155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40"/>
            <p:cNvSpPr/>
            <p:nvPr/>
          </p:nvSpPr>
          <p:spPr>
            <a:xfrm>
              <a:off x="115408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29" y="1"/>
                  </a:moveTo>
                  <a:cubicBezTo>
                    <a:pt x="52" y="1"/>
                    <a:pt x="0" y="52"/>
                    <a:pt x="0" y="129"/>
                  </a:cubicBezTo>
                  <a:cubicBezTo>
                    <a:pt x="0" y="207"/>
                    <a:pt x="52" y="284"/>
                    <a:pt x="129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40"/>
            <p:cNvSpPr/>
            <p:nvPr/>
          </p:nvSpPr>
          <p:spPr>
            <a:xfrm>
              <a:off x="1224156" y="3939419"/>
              <a:ext cx="10684" cy="9788"/>
            </a:xfrm>
            <a:custGeom>
              <a:rect b="b" l="l" r="r" t="t"/>
              <a:pathLst>
                <a:path extrusionOk="0" h="284" w="310">
                  <a:moveTo>
                    <a:pt x="155" y="1"/>
                  </a:moveTo>
                  <a:cubicBezTo>
                    <a:pt x="78" y="1"/>
                    <a:pt x="1" y="52"/>
                    <a:pt x="1" y="129"/>
                  </a:cubicBezTo>
                  <a:cubicBezTo>
                    <a:pt x="1" y="207"/>
                    <a:pt x="78" y="284"/>
                    <a:pt x="155" y="284"/>
                  </a:cubicBezTo>
                  <a:cubicBezTo>
                    <a:pt x="232" y="284"/>
                    <a:pt x="309" y="207"/>
                    <a:pt x="309" y="129"/>
                  </a:cubicBezTo>
                  <a:cubicBezTo>
                    <a:pt x="309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40"/>
            <p:cNvSpPr/>
            <p:nvPr/>
          </p:nvSpPr>
          <p:spPr>
            <a:xfrm>
              <a:off x="129511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52" y="1"/>
                    <a:pt x="1" y="52"/>
                    <a:pt x="1" y="129"/>
                  </a:cubicBezTo>
                  <a:cubicBezTo>
                    <a:pt x="1" y="207"/>
                    <a:pt x="52" y="284"/>
                    <a:pt x="155" y="284"/>
                  </a:cubicBezTo>
                  <a:cubicBezTo>
                    <a:pt x="232" y="284"/>
                    <a:pt x="284" y="207"/>
                    <a:pt x="284" y="129"/>
                  </a:cubicBezTo>
                  <a:cubicBezTo>
                    <a:pt x="284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40"/>
            <p:cNvSpPr/>
            <p:nvPr/>
          </p:nvSpPr>
          <p:spPr>
            <a:xfrm>
              <a:off x="1083126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77" y="1"/>
                    <a:pt x="0" y="78"/>
                    <a:pt x="0" y="155"/>
                  </a:cubicBezTo>
                  <a:cubicBezTo>
                    <a:pt x="0" y="233"/>
                    <a:pt x="77" y="284"/>
                    <a:pt x="155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40"/>
            <p:cNvSpPr/>
            <p:nvPr/>
          </p:nvSpPr>
          <p:spPr>
            <a:xfrm>
              <a:off x="115408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29" y="1"/>
                  </a:moveTo>
                  <a:cubicBezTo>
                    <a:pt x="52" y="1"/>
                    <a:pt x="0" y="78"/>
                    <a:pt x="0" y="155"/>
                  </a:cubicBezTo>
                  <a:cubicBezTo>
                    <a:pt x="0" y="233"/>
                    <a:pt x="52" y="284"/>
                    <a:pt x="129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40"/>
            <p:cNvSpPr/>
            <p:nvPr/>
          </p:nvSpPr>
          <p:spPr>
            <a:xfrm>
              <a:off x="1224156" y="4213517"/>
              <a:ext cx="10684" cy="9823"/>
            </a:xfrm>
            <a:custGeom>
              <a:rect b="b" l="l" r="r" t="t"/>
              <a:pathLst>
                <a:path extrusionOk="0" h="285" w="310">
                  <a:moveTo>
                    <a:pt x="155" y="1"/>
                  </a:moveTo>
                  <a:cubicBezTo>
                    <a:pt x="78" y="1"/>
                    <a:pt x="1" y="78"/>
                    <a:pt x="1" y="155"/>
                  </a:cubicBezTo>
                  <a:cubicBezTo>
                    <a:pt x="1" y="233"/>
                    <a:pt x="78" y="284"/>
                    <a:pt x="155" y="284"/>
                  </a:cubicBezTo>
                  <a:cubicBezTo>
                    <a:pt x="232" y="284"/>
                    <a:pt x="309" y="233"/>
                    <a:pt x="309" y="155"/>
                  </a:cubicBezTo>
                  <a:cubicBezTo>
                    <a:pt x="309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40"/>
            <p:cNvSpPr/>
            <p:nvPr/>
          </p:nvSpPr>
          <p:spPr>
            <a:xfrm>
              <a:off x="129511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52" y="1"/>
                    <a:pt x="1" y="78"/>
                    <a:pt x="1" y="155"/>
                  </a:cubicBezTo>
                  <a:cubicBezTo>
                    <a:pt x="1" y="233"/>
                    <a:pt x="52" y="284"/>
                    <a:pt x="155" y="284"/>
                  </a:cubicBezTo>
                  <a:cubicBezTo>
                    <a:pt x="232" y="284"/>
                    <a:pt x="284" y="233"/>
                    <a:pt x="284" y="155"/>
                  </a:cubicBezTo>
                  <a:cubicBezTo>
                    <a:pt x="284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40"/>
            <p:cNvSpPr/>
            <p:nvPr/>
          </p:nvSpPr>
          <p:spPr>
            <a:xfrm>
              <a:off x="1076026" y="4241916"/>
              <a:ext cx="235982" cy="12442"/>
            </a:xfrm>
            <a:custGeom>
              <a:rect b="b" l="l" r="r" t="t"/>
              <a:pathLst>
                <a:path extrusionOk="0" h="361" w="6847">
                  <a:moveTo>
                    <a:pt x="0" y="1"/>
                  </a:moveTo>
                  <a:lnTo>
                    <a:pt x="386" y="361"/>
                  </a:lnTo>
                  <a:lnTo>
                    <a:pt x="6461" y="361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4" name="Google Shape;15004;p40"/>
            <p:cNvSpPr/>
            <p:nvPr/>
          </p:nvSpPr>
          <p:spPr>
            <a:xfrm>
              <a:off x="994413" y="3774436"/>
              <a:ext cx="399208" cy="18646"/>
            </a:xfrm>
            <a:custGeom>
              <a:rect b="b" l="l" r="r" t="t"/>
              <a:pathLst>
                <a:path extrusionOk="0" h="541" w="11583">
                  <a:moveTo>
                    <a:pt x="0" y="0"/>
                  </a:moveTo>
                  <a:lnTo>
                    <a:pt x="0" y="541"/>
                  </a:lnTo>
                  <a:lnTo>
                    <a:pt x="11583" y="541"/>
                  </a:lnTo>
                  <a:lnTo>
                    <a:pt x="11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5" name="Google Shape;15005;p40"/>
            <p:cNvSpPr/>
            <p:nvPr/>
          </p:nvSpPr>
          <p:spPr>
            <a:xfrm>
              <a:off x="1150539" y="3869352"/>
              <a:ext cx="184526" cy="53248"/>
            </a:xfrm>
            <a:custGeom>
              <a:rect b="b" l="l" r="r" t="t"/>
              <a:pathLst>
                <a:path extrusionOk="0" h="1545" w="5354">
                  <a:moveTo>
                    <a:pt x="2780" y="0"/>
                  </a:moveTo>
                  <a:cubicBezTo>
                    <a:pt x="2368" y="386"/>
                    <a:pt x="1545" y="901"/>
                    <a:pt x="0" y="1545"/>
                  </a:cubicBezTo>
                  <a:lnTo>
                    <a:pt x="5354" y="1545"/>
                  </a:lnTo>
                  <a:lnTo>
                    <a:pt x="5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40"/>
            <p:cNvSpPr/>
            <p:nvPr/>
          </p:nvSpPr>
          <p:spPr>
            <a:xfrm>
              <a:off x="1280058" y="3869352"/>
              <a:ext cx="55006" cy="53248"/>
            </a:xfrm>
            <a:custGeom>
              <a:rect b="b" l="l" r="r" t="t"/>
              <a:pathLst>
                <a:path extrusionOk="0" h="1545" w="1596">
                  <a:moveTo>
                    <a:pt x="824" y="0"/>
                  </a:moveTo>
                  <a:cubicBezTo>
                    <a:pt x="695" y="386"/>
                    <a:pt x="463" y="901"/>
                    <a:pt x="0" y="1545"/>
                  </a:cubicBezTo>
                  <a:lnTo>
                    <a:pt x="1596" y="1545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40"/>
            <p:cNvSpPr/>
            <p:nvPr/>
          </p:nvSpPr>
          <p:spPr>
            <a:xfrm>
              <a:off x="1060034" y="3959822"/>
              <a:ext cx="33776" cy="262623"/>
            </a:xfrm>
            <a:custGeom>
              <a:rect b="b" l="l" r="r" t="t"/>
              <a:pathLst>
                <a:path extrusionOk="0" h="7620" w="980">
                  <a:moveTo>
                    <a:pt x="567" y="1"/>
                  </a:moveTo>
                  <a:lnTo>
                    <a:pt x="567" y="26"/>
                  </a:lnTo>
                  <a:cubicBezTo>
                    <a:pt x="850" y="593"/>
                    <a:pt x="902" y="1262"/>
                    <a:pt x="876" y="1880"/>
                  </a:cubicBezTo>
                  <a:cubicBezTo>
                    <a:pt x="850" y="2523"/>
                    <a:pt x="747" y="3167"/>
                    <a:pt x="619" y="3810"/>
                  </a:cubicBezTo>
                  <a:cubicBezTo>
                    <a:pt x="516" y="4428"/>
                    <a:pt x="336" y="5071"/>
                    <a:pt x="207" y="5689"/>
                  </a:cubicBezTo>
                  <a:cubicBezTo>
                    <a:pt x="78" y="6332"/>
                    <a:pt x="1" y="6976"/>
                    <a:pt x="104" y="7619"/>
                  </a:cubicBezTo>
                  <a:cubicBezTo>
                    <a:pt x="52" y="6976"/>
                    <a:pt x="155" y="6332"/>
                    <a:pt x="284" y="5715"/>
                  </a:cubicBezTo>
                  <a:cubicBezTo>
                    <a:pt x="387" y="5071"/>
                    <a:pt x="516" y="4428"/>
                    <a:pt x="670" y="3810"/>
                  </a:cubicBezTo>
                  <a:cubicBezTo>
                    <a:pt x="825" y="3192"/>
                    <a:pt x="928" y="2549"/>
                    <a:pt x="953" y="1905"/>
                  </a:cubicBezTo>
                  <a:cubicBezTo>
                    <a:pt x="979" y="1262"/>
                    <a:pt x="902" y="567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40"/>
            <p:cNvSpPr/>
            <p:nvPr/>
          </p:nvSpPr>
          <p:spPr>
            <a:xfrm>
              <a:off x="1142543" y="3979329"/>
              <a:ext cx="22230" cy="213304"/>
            </a:xfrm>
            <a:custGeom>
              <a:rect b="b" l="l" r="r" t="t"/>
              <a:pathLst>
                <a:path extrusionOk="0" h="6189" w="645">
                  <a:moveTo>
                    <a:pt x="536" y="3825"/>
                  </a:moveTo>
                  <a:cubicBezTo>
                    <a:pt x="538" y="3825"/>
                    <a:pt x="540" y="3827"/>
                    <a:pt x="541" y="3832"/>
                  </a:cubicBezTo>
                  <a:lnTo>
                    <a:pt x="541" y="3832"/>
                  </a:lnTo>
                  <a:cubicBezTo>
                    <a:pt x="533" y="3829"/>
                    <a:pt x="534" y="3825"/>
                    <a:pt x="536" y="3825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61" y="773"/>
                    <a:pt x="335" y="1648"/>
                    <a:pt x="258" y="2498"/>
                  </a:cubicBezTo>
                  <a:cubicBezTo>
                    <a:pt x="207" y="3347"/>
                    <a:pt x="52" y="4196"/>
                    <a:pt x="1" y="5046"/>
                  </a:cubicBezTo>
                  <a:cubicBezTo>
                    <a:pt x="1" y="5252"/>
                    <a:pt x="1" y="5458"/>
                    <a:pt x="52" y="5689"/>
                  </a:cubicBezTo>
                  <a:cubicBezTo>
                    <a:pt x="52" y="5792"/>
                    <a:pt x="78" y="5895"/>
                    <a:pt x="129" y="5998"/>
                  </a:cubicBezTo>
                  <a:cubicBezTo>
                    <a:pt x="155" y="6049"/>
                    <a:pt x="155" y="6101"/>
                    <a:pt x="207" y="6152"/>
                  </a:cubicBezTo>
                  <a:cubicBezTo>
                    <a:pt x="225" y="6171"/>
                    <a:pt x="256" y="6189"/>
                    <a:pt x="291" y="6189"/>
                  </a:cubicBezTo>
                  <a:cubicBezTo>
                    <a:pt x="305" y="6189"/>
                    <a:pt x="320" y="6186"/>
                    <a:pt x="335" y="6178"/>
                  </a:cubicBezTo>
                  <a:cubicBezTo>
                    <a:pt x="361" y="6152"/>
                    <a:pt x="387" y="6127"/>
                    <a:pt x="387" y="6101"/>
                  </a:cubicBezTo>
                  <a:cubicBezTo>
                    <a:pt x="490" y="5895"/>
                    <a:pt x="515" y="5663"/>
                    <a:pt x="541" y="5458"/>
                  </a:cubicBezTo>
                  <a:cubicBezTo>
                    <a:pt x="567" y="5252"/>
                    <a:pt x="593" y="5046"/>
                    <a:pt x="618" y="4814"/>
                  </a:cubicBezTo>
                  <a:cubicBezTo>
                    <a:pt x="618" y="4608"/>
                    <a:pt x="644" y="4402"/>
                    <a:pt x="618" y="4196"/>
                  </a:cubicBezTo>
                  <a:cubicBezTo>
                    <a:pt x="618" y="4068"/>
                    <a:pt x="618" y="3965"/>
                    <a:pt x="618" y="3862"/>
                  </a:cubicBezTo>
                  <a:cubicBezTo>
                    <a:pt x="618" y="3836"/>
                    <a:pt x="618" y="3836"/>
                    <a:pt x="593" y="3810"/>
                  </a:cubicBezTo>
                  <a:cubicBezTo>
                    <a:pt x="593" y="3810"/>
                    <a:pt x="593" y="3810"/>
                    <a:pt x="593" y="3785"/>
                  </a:cubicBezTo>
                  <a:cubicBezTo>
                    <a:pt x="593" y="3785"/>
                    <a:pt x="567" y="3785"/>
                    <a:pt x="567" y="3759"/>
                  </a:cubicBezTo>
                  <a:cubicBezTo>
                    <a:pt x="541" y="3759"/>
                    <a:pt x="515" y="3785"/>
                    <a:pt x="515" y="3785"/>
                  </a:cubicBezTo>
                  <a:cubicBezTo>
                    <a:pt x="490" y="3810"/>
                    <a:pt x="490" y="3836"/>
                    <a:pt x="490" y="3862"/>
                  </a:cubicBezTo>
                  <a:cubicBezTo>
                    <a:pt x="464" y="3913"/>
                    <a:pt x="464" y="3965"/>
                    <a:pt x="438" y="4016"/>
                  </a:cubicBezTo>
                  <a:cubicBezTo>
                    <a:pt x="361" y="4454"/>
                    <a:pt x="310" y="4866"/>
                    <a:pt x="258" y="5303"/>
                  </a:cubicBezTo>
                  <a:lnTo>
                    <a:pt x="284" y="5303"/>
                  </a:lnTo>
                  <a:cubicBezTo>
                    <a:pt x="361" y="4866"/>
                    <a:pt x="412" y="4454"/>
                    <a:pt x="490" y="4042"/>
                  </a:cubicBezTo>
                  <a:cubicBezTo>
                    <a:pt x="515" y="3990"/>
                    <a:pt x="515" y="3939"/>
                    <a:pt x="541" y="3887"/>
                  </a:cubicBezTo>
                  <a:cubicBezTo>
                    <a:pt x="541" y="3982"/>
                    <a:pt x="541" y="4078"/>
                    <a:pt x="541" y="4196"/>
                  </a:cubicBezTo>
                  <a:cubicBezTo>
                    <a:pt x="541" y="4402"/>
                    <a:pt x="541" y="4608"/>
                    <a:pt x="515" y="4814"/>
                  </a:cubicBezTo>
                  <a:cubicBezTo>
                    <a:pt x="515" y="5020"/>
                    <a:pt x="490" y="5252"/>
                    <a:pt x="464" y="5458"/>
                  </a:cubicBezTo>
                  <a:cubicBezTo>
                    <a:pt x="438" y="5663"/>
                    <a:pt x="412" y="5869"/>
                    <a:pt x="335" y="6049"/>
                  </a:cubicBezTo>
                  <a:cubicBezTo>
                    <a:pt x="310" y="6075"/>
                    <a:pt x="310" y="6101"/>
                    <a:pt x="284" y="6101"/>
                  </a:cubicBezTo>
                  <a:lnTo>
                    <a:pt x="258" y="6101"/>
                  </a:lnTo>
                  <a:cubicBezTo>
                    <a:pt x="232" y="6049"/>
                    <a:pt x="207" y="6024"/>
                    <a:pt x="207" y="5972"/>
                  </a:cubicBezTo>
                  <a:cubicBezTo>
                    <a:pt x="155" y="5869"/>
                    <a:pt x="129" y="5766"/>
                    <a:pt x="104" y="5663"/>
                  </a:cubicBezTo>
                  <a:cubicBezTo>
                    <a:pt x="52" y="5458"/>
                    <a:pt x="52" y="5252"/>
                    <a:pt x="52" y="5046"/>
                  </a:cubicBezTo>
                  <a:cubicBezTo>
                    <a:pt x="52" y="4196"/>
                    <a:pt x="258" y="3347"/>
                    <a:pt x="335" y="2498"/>
                  </a:cubicBezTo>
                  <a:cubicBezTo>
                    <a:pt x="387" y="2086"/>
                    <a:pt x="387" y="1648"/>
                    <a:pt x="335" y="1211"/>
                  </a:cubicBezTo>
                  <a:cubicBezTo>
                    <a:pt x="310" y="799"/>
                    <a:pt x="207" y="36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40"/>
            <p:cNvSpPr/>
            <p:nvPr/>
          </p:nvSpPr>
          <p:spPr>
            <a:xfrm>
              <a:off x="1154089" y="3971368"/>
              <a:ext cx="15992" cy="104705"/>
            </a:xfrm>
            <a:custGeom>
              <a:rect b="b" l="l" r="r" t="t"/>
              <a:pathLst>
                <a:path extrusionOk="0" h="3038" w="464">
                  <a:moveTo>
                    <a:pt x="0" y="0"/>
                  </a:moveTo>
                  <a:lnTo>
                    <a:pt x="0" y="26"/>
                  </a:lnTo>
                  <a:cubicBezTo>
                    <a:pt x="77" y="258"/>
                    <a:pt x="155" y="515"/>
                    <a:pt x="206" y="747"/>
                  </a:cubicBezTo>
                  <a:cubicBezTo>
                    <a:pt x="283" y="1004"/>
                    <a:pt x="335" y="1261"/>
                    <a:pt x="335" y="1519"/>
                  </a:cubicBezTo>
                  <a:cubicBezTo>
                    <a:pt x="361" y="2008"/>
                    <a:pt x="335" y="2523"/>
                    <a:pt x="258" y="3037"/>
                  </a:cubicBezTo>
                  <a:cubicBezTo>
                    <a:pt x="438" y="2548"/>
                    <a:pt x="464" y="2008"/>
                    <a:pt x="386" y="1493"/>
                  </a:cubicBezTo>
                  <a:cubicBezTo>
                    <a:pt x="361" y="1236"/>
                    <a:pt x="335" y="978"/>
                    <a:pt x="283" y="747"/>
                  </a:cubicBezTo>
                  <a:cubicBezTo>
                    <a:pt x="232" y="489"/>
                    <a:pt x="129" y="2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0" name="Google Shape;15010;p40"/>
            <p:cNvSpPr/>
            <p:nvPr/>
          </p:nvSpPr>
          <p:spPr>
            <a:xfrm>
              <a:off x="1084884" y="4133696"/>
              <a:ext cx="8030" cy="61244"/>
            </a:xfrm>
            <a:custGeom>
              <a:rect b="b" l="l" r="r" t="t"/>
              <a:pathLst>
                <a:path extrusionOk="0" h="1777" w="233">
                  <a:moveTo>
                    <a:pt x="52" y="0"/>
                  </a:moveTo>
                  <a:cubicBezTo>
                    <a:pt x="1" y="129"/>
                    <a:pt x="1" y="284"/>
                    <a:pt x="1" y="438"/>
                  </a:cubicBezTo>
                  <a:cubicBezTo>
                    <a:pt x="26" y="592"/>
                    <a:pt x="52" y="747"/>
                    <a:pt x="52" y="901"/>
                  </a:cubicBezTo>
                  <a:cubicBezTo>
                    <a:pt x="52" y="1184"/>
                    <a:pt x="104" y="1493"/>
                    <a:pt x="232" y="1776"/>
                  </a:cubicBezTo>
                  <a:lnTo>
                    <a:pt x="232" y="1751"/>
                  </a:lnTo>
                  <a:cubicBezTo>
                    <a:pt x="207" y="1468"/>
                    <a:pt x="155" y="1184"/>
                    <a:pt x="78" y="876"/>
                  </a:cubicBezTo>
                  <a:cubicBezTo>
                    <a:pt x="52" y="747"/>
                    <a:pt x="52" y="592"/>
                    <a:pt x="78" y="438"/>
                  </a:cubicBezTo>
                  <a:cubicBezTo>
                    <a:pt x="78" y="284"/>
                    <a:pt x="78" y="155"/>
                    <a:pt x="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1" name="Google Shape;15011;p40"/>
            <p:cNvSpPr/>
            <p:nvPr/>
          </p:nvSpPr>
          <p:spPr>
            <a:xfrm>
              <a:off x="1207303" y="3970471"/>
              <a:ext cx="34637" cy="225367"/>
            </a:xfrm>
            <a:custGeom>
              <a:rect b="b" l="l" r="r" t="t"/>
              <a:pathLst>
                <a:path extrusionOk="0" h="6539" w="1005">
                  <a:moveTo>
                    <a:pt x="1" y="1"/>
                  </a:moveTo>
                  <a:cubicBezTo>
                    <a:pt x="104" y="206"/>
                    <a:pt x="155" y="464"/>
                    <a:pt x="206" y="695"/>
                  </a:cubicBezTo>
                  <a:cubicBezTo>
                    <a:pt x="232" y="953"/>
                    <a:pt x="258" y="1185"/>
                    <a:pt x="258" y="1442"/>
                  </a:cubicBezTo>
                  <a:cubicBezTo>
                    <a:pt x="284" y="1931"/>
                    <a:pt x="258" y="2420"/>
                    <a:pt x="258" y="2909"/>
                  </a:cubicBezTo>
                  <a:lnTo>
                    <a:pt x="232" y="4402"/>
                  </a:lnTo>
                  <a:cubicBezTo>
                    <a:pt x="206" y="4891"/>
                    <a:pt x="181" y="5380"/>
                    <a:pt x="232" y="5895"/>
                  </a:cubicBezTo>
                  <a:cubicBezTo>
                    <a:pt x="258" y="5998"/>
                    <a:pt x="284" y="6126"/>
                    <a:pt x="309" y="6255"/>
                  </a:cubicBezTo>
                  <a:cubicBezTo>
                    <a:pt x="361" y="6358"/>
                    <a:pt x="412" y="6512"/>
                    <a:pt x="567" y="6538"/>
                  </a:cubicBezTo>
                  <a:cubicBezTo>
                    <a:pt x="670" y="6538"/>
                    <a:pt x="721" y="6487"/>
                    <a:pt x="747" y="6435"/>
                  </a:cubicBezTo>
                  <a:cubicBezTo>
                    <a:pt x="773" y="6358"/>
                    <a:pt x="798" y="6306"/>
                    <a:pt x="824" y="6255"/>
                  </a:cubicBezTo>
                  <a:cubicBezTo>
                    <a:pt x="850" y="6126"/>
                    <a:pt x="876" y="5998"/>
                    <a:pt x="901" y="5869"/>
                  </a:cubicBezTo>
                  <a:cubicBezTo>
                    <a:pt x="979" y="5380"/>
                    <a:pt x="1004" y="4891"/>
                    <a:pt x="1004" y="4402"/>
                  </a:cubicBezTo>
                  <a:cubicBezTo>
                    <a:pt x="1004" y="4144"/>
                    <a:pt x="1004" y="3887"/>
                    <a:pt x="979" y="3655"/>
                  </a:cubicBezTo>
                  <a:cubicBezTo>
                    <a:pt x="953" y="3578"/>
                    <a:pt x="953" y="3527"/>
                    <a:pt x="927" y="3450"/>
                  </a:cubicBezTo>
                  <a:cubicBezTo>
                    <a:pt x="927" y="3450"/>
                    <a:pt x="927" y="3424"/>
                    <a:pt x="927" y="3424"/>
                  </a:cubicBezTo>
                  <a:cubicBezTo>
                    <a:pt x="901" y="3398"/>
                    <a:pt x="927" y="3372"/>
                    <a:pt x="850" y="3372"/>
                  </a:cubicBezTo>
                  <a:cubicBezTo>
                    <a:pt x="773" y="3398"/>
                    <a:pt x="798" y="3424"/>
                    <a:pt x="773" y="3475"/>
                  </a:cubicBezTo>
                  <a:cubicBezTo>
                    <a:pt x="747" y="3604"/>
                    <a:pt x="721" y="3707"/>
                    <a:pt x="721" y="3836"/>
                  </a:cubicBezTo>
                  <a:cubicBezTo>
                    <a:pt x="644" y="4325"/>
                    <a:pt x="567" y="4814"/>
                    <a:pt x="567" y="5303"/>
                  </a:cubicBezTo>
                  <a:lnTo>
                    <a:pt x="593" y="5303"/>
                  </a:lnTo>
                  <a:cubicBezTo>
                    <a:pt x="618" y="4814"/>
                    <a:pt x="670" y="4325"/>
                    <a:pt x="773" y="3836"/>
                  </a:cubicBezTo>
                  <a:cubicBezTo>
                    <a:pt x="798" y="3733"/>
                    <a:pt x="824" y="3604"/>
                    <a:pt x="850" y="3475"/>
                  </a:cubicBezTo>
                  <a:cubicBezTo>
                    <a:pt x="876" y="3527"/>
                    <a:pt x="876" y="3604"/>
                    <a:pt x="876" y="3655"/>
                  </a:cubicBezTo>
                  <a:cubicBezTo>
                    <a:pt x="901" y="3913"/>
                    <a:pt x="927" y="4144"/>
                    <a:pt x="927" y="4402"/>
                  </a:cubicBezTo>
                  <a:cubicBezTo>
                    <a:pt x="927" y="4891"/>
                    <a:pt x="901" y="5380"/>
                    <a:pt x="824" y="5869"/>
                  </a:cubicBezTo>
                  <a:cubicBezTo>
                    <a:pt x="824" y="5998"/>
                    <a:pt x="798" y="6101"/>
                    <a:pt x="747" y="6229"/>
                  </a:cubicBezTo>
                  <a:cubicBezTo>
                    <a:pt x="721" y="6332"/>
                    <a:pt x="670" y="6487"/>
                    <a:pt x="567" y="6487"/>
                  </a:cubicBezTo>
                  <a:cubicBezTo>
                    <a:pt x="490" y="6461"/>
                    <a:pt x="412" y="6332"/>
                    <a:pt x="361" y="6229"/>
                  </a:cubicBezTo>
                  <a:cubicBezTo>
                    <a:pt x="335" y="6126"/>
                    <a:pt x="309" y="5998"/>
                    <a:pt x="284" y="5869"/>
                  </a:cubicBezTo>
                  <a:cubicBezTo>
                    <a:pt x="181" y="4891"/>
                    <a:pt x="284" y="3913"/>
                    <a:pt x="335" y="2909"/>
                  </a:cubicBezTo>
                  <a:cubicBezTo>
                    <a:pt x="361" y="2420"/>
                    <a:pt x="361" y="1931"/>
                    <a:pt x="335" y="1442"/>
                  </a:cubicBezTo>
                  <a:cubicBezTo>
                    <a:pt x="284" y="953"/>
                    <a:pt x="258" y="43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2" name="Google Shape;15012;p40"/>
            <p:cNvSpPr/>
            <p:nvPr/>
          </p:nvSpPr>
          <p:spPr>
            <a:xfrm>
              <a:off x="1233013" y="3976296"/>
              <a:ext cx="12476" cy="74927"/>
            </a:xfrm>
            <a:custGeom>
              <a:rect b="b" l="l" r="r" t="t"/>
              <a:pathLst>
                <a:path extrusionOk="0" h="2174" w="362">
                  <a:moveTo>
                    <a:pt x="258" y="63"/>
                  </a:moveTo>
                  <a:lnTo>
                    <a:pt x="258" y="63"/>
                  </a:lnTo>
                  <a:cubicBezTo>
                    <a:pt x="263" y="72"/>
                    <a:pt x="266" y="80"/>
                    <a:pt x="269" y="89"/>
                  </a:cubicBezTo>
                  <a:lnTo>
                    <a:pt x="269" y="89"/>
                  </a:lnTo>
                  <a:cubicBezTo>
                    <a:pt x="258" y="87"/>
                    <a:pt x="258" y="82"/>
                    <a:pt x="258" y="63"/>
                  </a:cubicBezTo>
                  <a:close/>
                  <a:moveTo>
                    <a:pt x="273" y="0"/>
                  </a:moveTo>
                  <a:cubicBezTo>
                    <a:pt x="256" y="0"/>
                    <a:pt x="250" y="12"/>
                    <a:pt x="233" y="12"/>
                  </a:cubicBezTo>
                  <a:cubicBezTo>
                    <a:pt x="233" y="37"/>
                    <a:pt x="207" y="37"/>
                    <a:pt x="207" y="63"/>
                  </a:cubicBezTo>
                  <a:cubicBezTo>
                    <a:pt x="181" y="89"/>
                    <a:pt x="181" y="115"/>
                    <a:pt x="181" y="140"/>
                  </a:cubicBezTo>
                  <a:cubicBezTo>
                    <a:pt x="104" y="372"/>
                    <a:pt x="78" y="604"/>
                    <a:pt x="52" y="835"/>
                  </a:cubicBezTo>
                  <a:cubicBezTo>
                    <a:pt x="52" y="1041"/>
                    <a:pt x="27" y="1273"/>
                    <a:pt x="1" y="1505"/>
                  </a:cubicBezTo>
                  <a:cubicBezTo>
                    <a:pt x="1" y="1736"/>
                    <a:pt x="1" y="1968"/>
                    <a:pt x="78" y="2174"/>
                  </a:cubicBezTo>
                  <a:lnTo>
                    <a:pt x="78" y="1505"/>
                  </a:lnTo>
                  <a:cubicBezTo>
                    <a:pt x="52" y="1273"/>
                    <a:pt x="52" y="1041"/>
                    <a:pt x="104" y="835"/>
                  </a:cubicBezTo>
                  <a:cubicBezTo>
                    <a:pt x="155" y="604"/>
                    <a:pt x="181" y="398"/>
                    <a:pt x="258" y="166"/>
                  </a:cubicBezTo>
                  <a:cubicBezTo>
                    <a:pt x="258" y="143"/>
                    <a:pt x="258" y="119"/>
                    <a:pt x="278" y="115"/>
                  </a:cubicBezTo>
                  <a:lnTo>
                    <a:pt x="278" y="115"/>
                  </a:lnTo>
                  <a:cubicBezTo>
                    <a:pt x="287" y="149"/>
                    <a:pt x="293" y="184"/>
                    <a:pt x="310" y="218"/>
                  </a:cubicBezTo>
                  <a:cubicBezTo>
                    <a:pt x="310" y="346"/>
                    <a:pt x="310" y="449"/>
                    <a:pt x="336" y="552"/>
                  </a:cubicBezTo>
                  <a:cubicBezTo>
                    <a:pt x="361" y="449"/>
                    <a:pt x="361" y="346"/>
                    <a:pt x="361" y="218"/>
                  </a:cubicBezTo>
                  <a:cubicBezTo>
                    <a:pt x="361" y="166"/>
                    <a:pt x="361" y="115"/>
                    <a:pt x="336" y="37"/>
                  </a:cubicBezTo>
                  <a:cubicBezTo>
                    <a:pt x="336" y="12"/>
                    <a:pt x="310" y="12"/>
                    <a:pt x="310" y="12"/>
                  </a:cubicBezTo>
                  <a:cubicBezTo>
                    <a:pt x="293" y="3"/>
                    <a:pt x="281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3" name="Google Shape;15013;p40"/>
            <p:cNvSpPr/>
            <p:nvPr/>
          </p:nvSpPr>
          <p:spPr>
            <a:xfrm>
              <a:off x="1274716" y="3964233"/>
              <a:ext cx="32880" cy="232604"/>
            </a:xfrm>
            <a:custGeom>
              <a:rect b="b" l="l" r="r" t="t"/>
              <a:pathLst>
                <a:path extrusionOk="0" h="6749" w="954">
                  <a:moveTo>
                    <a:pt x="155" y="4300"/>
                  </a:moveTo>
                  <a:cubicBezTo>
                    <a:pt x="181" y="4351"/>
                    <a:pt x="207" y="4428"/>
                    <a:pt x="207" y="4506"/>
                  </a:cubicBezTo>
                  <a:lnTo>
                    <a:pt x="232" y="4506"/>
                  </a:lnTo>
                  <a:cubicBezTo>
                    <a:pt x="207" y="4428"/>
                    <a:pt x="207" y="4351"/>
                    <a:pt x="155" y="4300"/>
                  </a:cubicBezTo>
                  <a:close/>
                  <a:moveTo>
                    <a:pt x="471" y="1"/>
                  </a:moveTo>
                  <a:cubicBezTo>
                    <a:pt x="435" y="1"/>
                    <a:pt x="398" y="9"/>
                    <a:pt x="361" y="27"/>
                  </a:cubicBezTo>
                  <a:cubicBezTo>
                    <a:pt x="207" y="104"/>
                    <a:pt x="129" y="233"/>
                    <a:pt x="104" y="362"/>
                  </a:cubicBezTo>
                  <a:cubicBezTo>
                    <a:pt x="1" y="645"/>
                    <a:pt x="1" y="928"/>
                    <a:pt x="1" y="1211"/>
                  </a:cubicBezTo>
                  <a:cubicBezTo>
                    <a:pt x="26" y="1777"/>
                    <a:pt x="129" y="2344"/>
                    <a:pt x="232" y="2884"/>
                  </a:cubicBezTo>
                  <a:lnTo>
                    <a:pt x="541" y="4557"/>
                  </a:lnTo>
                  <a:cubicBezTo>
                    <a:pt x="593" y="4814"/>
                    <a:pt x="618" y="5098"/>
                    <a:pt x="670" y="5381"/>
                  </a:cubicBezTo>
                  <a:cubicBezTo>
                    <a:pt x="696" y="5664"/>
                    <a:pt x="696" y="5947"/>
                    <a:pt x="644" y="6204"/>
                  </a:cubicBezTo>
                  <a:cubicBezTo>
                    <a:pt x="618" y="6333"/>
                    <a:pt x="541" y="6462"/>
                    <a:pt x="464" y="6565"/>
                  </a:cubicBezTo>
                  <a:cubicBezTo>
                    <a:pt x="442" y="6609"/>
                    <a:pt x="400" y="6673"/>
                    <a:pt x="373" y="6673"/>
                  </a:cubicBezTo>
                  <a:cubicBezTo>
                    <a:pt x="369" y="6673"/>
                    <a:pt x="365" y="6671"/>
                    <a:pt x="361" y="6668"/>
                  </a:cubicBezTo>
                  <a:cubicBezTo>
                    <a:pt x="310" y="6668"/>
                    <a:pt x="284" y="6590"/>
                    <a:pt x="258" y="6539"/>
                  </a:cubicBezTo>
                  <a:cubicBezTo>
                    <a:pt x="155" y="6282"/>
                    <a:pt x="129" y="5998"/>
                    <a:pt x="104" y="5715"/>
                  </a:cubicBezTo>
                  <a:cubicBezTo>
                    <a:pt x="78" y="5432"/>
                    <a:pt x="78" y="5149"/>
                    <a:pt x="78" y="4866"/>
                  </a:cubicBezTo>
                  <a:cubicBezTo>
                    <a:pt x="78" y="4737"/>
                    <a:pt x="78" y="4583"/>
                    <a:pt x="78" y="4454"/>
                  </a:cubicBezTo>
                  <a:cubicBezTo>
                    <a:pt x="104" y="4428"/>
                    <a:pt x="104" y="4377"/>
                    <a:pt x="104" y="4351"/>
                  </a:cubicBezTo>
                  <a:cubicBezTo>
                    <a:pt x="104" y="4330"/>
                    <a:pt x="121" y="4293"/>
                    <a:pt x="141" y="4293"/>
                  </a:cubicBezTo>
                  <a:cubicBezTo>
                    <a:pt x="145" y="4293"/>
                    <a:pt x="150" y="4295"/>
                    <a:pt x="155" y="4300"/>
                  </a:cubicBezTo>
                  <a:cubicBezTo>
                    <a:pt x="155" y="4287"/>
                    <a:pt x="142" y="4280"/>
                    <a:pt x="129" y="4280"/>
                  </a:cubicBezTo>
                  <a:cubicBezTo>
                    <a:pt x="117" y="4280"/>
                    <a:pt x="104" y="4287"/>
                    <a:pt x="104" y="4300"/>
                  </a:cubicBezTo>
                  <a:cubicBezTo>
                    <a:pt x="104" y="4325"/>
                    <a:pt x="78" y="4325"/>
                    <a:pt x="78" y="4351"/>
                  </a:cubicBezTo>
                  <a:cubicBezTo>
                    <a:pt x="78" y="4377"/>
                    <a:pt x="78" y="4428"/>
                    <a:pt x="52" y="4454"/>
                  </a:cubicBezTo>
                  <a:cubicBezTo>
                    <a:pt x="52" y="4583"/>
                    <a:pt x="26" y="4737"/>
                    <a:pt x="26" y="4866"/>
                  </a:cubicBezTo>
                  <a:cubicBezTo>
                    <a:pt x="26" y="5149"/>
                    <a:pt x="26" y="5432"/>
                    <a:pt x="52" y="5715"/>
                  </a:cubicBezTo>
                  <a:cubicBezTo>
                    <a:pt x="78" y="5998"/>
                    <a:pt x="104" y="6282"/>
                    <a:pt x="181" y="6565"/>
                  </a:cubicBezTo>
                  <a:cubicBezTo>
                    <a:pt x="207" y="6616"/>
                    <a:pt x="232" y="6719"/>
                    <a:pt x="335" y="6745"/>
                  </a:cubicBezTo>
                  <a:cubicBezTo>
                    <a:pt x="349" y="6748"/>
                    <a:pt x="362" y="6749"/>
                    <a:pt x="374" y="6749"/>
                  </a:cubicBezTo>
                  <a:cubicBezTo>
                    <a:pt x="470" y="6749"/>
                    <a:pt x="495" y="6662"/>
                    <a:pt x="541" y="6616"/>
                  </a:cubicBezTo>
                  <a:cubicBezTo>
                    <a:pt x="618" y="6513"/>
                    <a:pt x="696" y="6359"/>
                    <a:pt x="721" y="6230"/>
                  </a:cubicBezTo>
                  <a:cubicBezTo>
                    <a:pt x="799" y="5947"/>
                    <a:pt x="773" y="5664"/>
                    <a:pt x="747" y="5381"/>
                  </a:cubicBezTo>
                  <a:cubicBezTo>
                    <a:pt x="696" y="5098"/>
                    <a:pt x="670" y="4814"/>
                    <a:pt x="618" y="4531"/>
                  </a:cubicBezTo>
                  <a:cubicBezTo>
                    <a:pt x="515" y="3991"/>
                    <a:pt x="387" y="3425"/>
                    <a:pt x="284" y="2884"/>
                  </a:cubicBezTo>
                  <a:cubicBezTo>
                    <a:pt x="155" y="2318"/>
                    <a:pt x="52" y="1777"/>
                    <a:pt x="26" y="1211"/>
                  </a:cubicBezTo>
                  <a:cubicBezTo>
                    <a:pt x="26" y="928"/>
                    <a:pt x="52" y="645"/>
                    <a:pt x="129" y="387"/>
                  </a:cubicBezTo>
                  <a:cubicBezTo>
                    <a:pt x="181" y="259"/>
                    <a:pt x="258" y="130"/>
                    <a:pt x="361" y="79"/>
                  </a:cubicBezTo>
                  <a:cubicBezTo>
                    <a:pt x="389" y="67"/>
                    <a:pt x="417" y="62"/>
                    <a:pt x="445" y="62"/>
                  </a:cubicBezTo>
                  <a:cubicBezTo>
                    <a:pt x="544" y="62"/>
                    <a:pt x="635" y="127"/>
                    <a:pt x="696" y="207"/>
                  </a:cubicBezTo>
                  <a:cubicBezTo>
                    <a:pt x="850" y="439"/>
                    <a:pt x="824" y="722"/>
                    <a:pt x="850" y="1005"/>
                  </a:cubicBezTo>
                  <a:cubicBezTo>
                    <a:pt x="876" y="1288"/>
                    <a:pt x="902" y="1571"/>
                    <a:pt x="876" y="1855"/>
                  </a:cubicBezTo>
                  <a:cubicBezTo>
                    <a:pt x="876" y="1983"/>
                    <a:pt x="876" y="2138"/>
                    <a:pt x="850" y="2266"/>
                  </a:cubicBezTo>
                  <a:cubicBezTo>
                    <a:pt x="824" y="2318"/>
                    <a:pt x="799" y="2421"/>
                    <a:pt x="773" y="2421"/>
                  </a:cubicBezTo>
                  <a:cubicBezTo>
                    <a:pt x="721" y="2421"/>
                    <a:pt x="670" y="2369"/>
                    <a:pt x="644" y="2292"/>
                  </a:cubicBezTo>
                  <a:cubicBezTo>
                    <a:pt x="490" y="2060"/>
                    <a:pt x="387" y="1803"/>
                    <a:pt x="284" y="1546"/>
                  </a:cubicBezTo>
                  <a:lnTo>
                    <a:pt x="284" y="1546"/>
                  </a:lnTo>
                  <a:cubicBezTo>
                    <a:pt x="361" y="1803"/>
                    <a:pt x="438" y="2086"/>
                    <a:pt x="593" y="2318"/>
                  </a:cubicBezTo>
                  <a:cubicBezTo>
                    <a:pt x="644" y="2369"/>
                    <a:pt x="670" y="2472"/>
                    <a:pt x="773" y="2472"/>
                  </a:cubicBezTo>
                  <a:cubicBezTo>
                    <a:pt x="876" y="2421"/>
                    <a:pt x="876" y="2344"/>
                    <a:pt x="902" y="2292"/>
                  </a:cubicBezTo>
                  <a:cubicBezTo>
                    <a:pt x="927" y="2138"/>
                    <a:pt x="927" y="2009"/>
                    <a:pt x="953" y="1855"/>
                  </a:cubicBezTo>
                  <a:cubicBezTo>
                    <a:pt x="953" y="1571"/>
                    <a:pt x="953" y="1288"/>
                    <a:pt x="927" y="1005"/>
                  </a:cubicBezTo>
                  <a:cubicBezTo>
                    <a:pt x="902" y="722"/>
                    <a:pt x="927" y="439"/>
                    <a:pt x="747" y="182"/>
                  </a:cubicBezTo>
                  <a:cubicBezTo>
                    <a:pt x="688" y="84"/>
                    <a:pt x="585" y="1"/>
                    <a:pt x="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14" name="Google Shape;15014;p40"/>
          <p:cNvGrpSpPr/>
          <p:nvPr/>
        </p:nvGrpSpPr>
        <p:grpSpPr>
          <a:xfrm>
            <a:off x="6834641" y="635427"/>
            <a:ext cx="1588813" cy="3981011"/>
            <a:chOff x="6802275" y="540000"/>
            <a:chExt cx="1621734" cy="4063500"/>
          </a:xfrm>
        </p:grpSpPr>
        <p:sp>
          <p:nvSpPr>
            <p:cNvPr id="15015" name="Google Shape;15015;p40"/>
            <p:cNvSpPr/>
            <p:nvPr/>
          </p:nvSpPr>
          <p:spPr>
            <a:xfrm>
              <a:off x="7629668" y="1663659"/>
              <a:ext cx="33328" cy="26352"/>
            </a:xfrm>
            <a:custGeom>
              <a:rect b="b" l="l" r="r" t="t"/>
              <a:pathLst>
                <a:path extrusionOk="0" h="272" w="344">
                  <a:moveTo>
                    <a:pt x="298" y="1"/>
                  </a:moveTo>
                  <a:cubicBezTo>
                    <a:pt x="227" y="1"/>
                    <a:pt x="139" y="32"/>
                    <a:pt x="77" y="63"/>
                  </a:cubicBezTo>
                  <a:cubicBezTo>
                    <a:pt x="1" y="120"/>
                    <a:pt x="1" y="177"/>
                    <a:pt x="1" y="253"/>
                  </a:cubicBezTo>
                  <a:cubicBezTo>
                    <a:pt x="39" y="262"/>
                    <a:pt x="72" y="272"/>
                    <a:pt x="103" y="272"/>
                  </a:cubicBezTo>
                  <a:cubicBezTo>
                    <a:pt x="134" y="272"/>
                    <a:pt x="163" y="262"/>
                    <a:pt x="191" y="234"/>
                  </a:cubicBezTo>
                  <a:cubicBezTo>
                    <a:pt x="267" y="177"/>
                    <a:pt x="343" y="82"/>
                    <a:pt x="343" y="6"/>
                  </a:cubicBezTo>
                  <a:cubicBezTo>
                    <a:pt x="329" y="2"/>
                    <a:pt x="314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40"/>
            <p:cNvSpPr/>
            <p:nvPr/>
          </p:nvSpPr>
          <p:spPr>
            <a:xfrm>
              <a:off x="7585489" y="1614442"/>
              <a:ext cx="22186" cy="38753"/>
            </a:xfrm>
            <a:custGeom>
              <a:rect b="b" l="l" r="r" t="t"/>
              <a:pathLst>
                <a:path extrusionOk="0" h="400" w="229">
                  <a:moveTo>
                    <a:pt x="153" y="0"/>
                  </a:moveTo>
                  <a:cubicBezTo>
                    <a:pt x="96" y="38"/>
                    <a:pt x="20" y="133"/>
                    <a:pt x="20" y="228"/>
                  </a:cubicBezTo>
                  <a:cubicBezTo>
                    <a:pt x="0" y="304"/>
                    <a:pt x="20" y="361"/>
                    <a:pt x="77" y="399"/>
                  </a:cubicBezTo>
                  <a:cubicBezTo>
                    <a:pt x="153" y="380"/>
                    <a:pt x="191" y="342"/>
                    <a:pt x="210" y="266"/>
                  </a:cubicBezTo>
                  <a:cubicBezTo>
                    <a:pt x="229" y="171"/>
                    <a:pt x="210" y="57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40"/>
            <p:cNvSpPr/>
            <p:nvPr/>
          </p:nvSpPr>
          <p:spPr>
            <a:xfrm>
              <a:off x="7567081" y="652482"/>
              <a:ext cx="92232" cy="3853308"/>
            </a:xfrm>
            <a:custGeom>
              <a:rect b="b" l="l" r="r" t="t"/>
              <a:pathLst>
                <a:path extrusionOk="0" h="39773" w="952">
                  <a:moveTo>
                    <a:pt x="0" y="0"/>
                  </a:moveTo>
                  <a:lnTo>
                    <a:pt x="0" y="39773"/>
                  </a:lnTo>
                  <a:lnTo>
                    <a:pt x="951" y="39773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40"/>
            <p:cNvSpPr/>
            <p:nvPr/>
          </p:nvSpPr>
          <p:spPr>
            <a:xfrm>
              <a:off x="7366240" y="4505746"/>
              <a:ext cx="492066" cy="97754"/>
            </a:xfrm>
            <a:custGeom>
              <a:rect b="b" l="l" r="r" t="t"/>
              <a:pathLst>
                <a:path extrusionOk="0" h="1009" w="5079">
                  <a:moveTo>
                    <a:pt x="875" y="1"/>
                  </a:moveTo>
                  <a:cubicBezTo>
                    <a:pt x="399" y="1"/>
                    <a:pt x="0" y="381"/>
                    <a:pt x="0" y="876"/>
                  </a:cubicBezTo>
                  <a:lnTo>
                    <a:pt x="0" y="1009"/>
                  </a:lnTo>
                  <a:lnTo>
                    <a:pt x="5079" y="1009"/>
                  </a:lnTo>
                  <a:lnTo>
                    <a:pt x="5079" y="876"/>
                  </a:lnTo>
                  <a:cubicBezTo>
                    <a:pt x="5079" y="381"/>
                    <a:pt x="4698" y="1"/>
                    <a:pt x="4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9" name="Google Shape;15019;p40"/>
            <p:cNvSpPr/>
            <p:nvPr/>
          </p:nvSpPr>
          <p:spPr>
            <a:xfrm>
              <a:off x="7539372" y="2008759"/>
              <a:ext cx="145711" cy="20345"/>
            </a:xfrm>
            <a:custGeom>
              <a:rect b="b" l="l" r="r" t="t"/>
              <a:pathLst>
                <a:path extrusionOk="0" h="210" w="1504">
                  <a:moveTo>
                    <a:pt x="96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15"/>
                  </a:lnTo>
                  <a:cubicBezTo>
                    <a:pt x="1" y="172"/>
                    <a:pt x="39" y="210"/>
                    <a:pt x="96" y="210"/>
                  </a:cubicBezTo>
                  <a:lnTo>
                    <a:pt x="1428" y="210"/>
                  </a:lnTo>
                  <a:cubicBezTo>
                    <a:pt x="1466" y="210"/>
                    <a:pt x="1504" y="172"/>
                    <a:pt x="1504" y="115"/>
                  </a:cubicBezTo>
                  <a:lnTo>
                    <a:pt x="1504" y="96"/>
                  </a:lnTo>
                  <a:cubicBezTo>
                    <a:pt x="1504" y="39"/>
                    <a:pt x="1466" y="0"/>
                    <a:pt x="1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0" name="Google Shape;15020;p40"/>
            <p:cNvSpPr/>
            <p:nvPr/>
          </p:nvSpPr>
          <p:spPr>
            <a:xfrm>
              <a:off x="7539372" y="2054779"/>
              <a:ext cx="145711" cy="18601"/>
            </a:xfrm>
            <a:custGeom>
              <a:rect b="b" l="l" r="r" t="t"/>
              <a:pathLst>
                <a:path extrusionOk="0" h="192" w="1504">
                  <a:moveTo>
                    <a:pt x="96" y="1"/>
                  </a:moveTo>
                  <a:cubicBezTo>
                    <a:pt x="39" y="1"/>
                    <a:pt x="1" y="39"/>
                    <a:pt x="1" y="77"/>
                  </a:cubicBezTo>
                  <a:lnTo>
                    <a:pt x="1" y="115"/>
                  </a:lnTo>
                  <a:cubicBezTo>
                    <a:pt x="1" y="153"/>
                    <a:pt x="39" y="191"/>
                    <a:pt x="96" y="191"/>
                  </a:cubicBezTo>
                  <a:lnTo>
                    <a:pt x="1428" y="191"/>
                  </a:lnTo>
                  <a:cubicBezTo>
                    <a:pt x="1466" y="191"/>
                    <a:pt x="1504" y="153"/>
                    <a:pt x="1504" y="115"/>
                  </a:cubicBezTo>
                  <a:lnTo>
                    <a:pt x="1504" y="77"/>
                  </a:lnTo>
                  <a:cubicBezTo>
                    <a:pt x="1504" y="39"/>
                    <a:pt x="1466" y="1"/>
                    <a:pt x="1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40"/>
            <p:cNvSpPr/>
            <p:nvPr/>
          </p:nvSpPr>
          <p:spPr>
            <a:xfrm>
              <a:off x="7539372" y="2100895"/>
              <a:ext cx="145711" cy="18505"/>
            </a:xfrm>
            <a:custGeom>
              <a:rect b="b" l="l" r="r" t="t"/>
              <a:pathLst>
                <a:path extrusionOk="0" h="191" w="1504">
                  <a:moveTo>
                    <a:pt x="96" y="1"/>
                  </a:moveTo>
                  <a:cubicBezTo>
                    <a:pt x="39" y="1"/>
                    <a:pt x="1" y="39"/>
                    <a:pt x="1" y="77"/>
                  </a:cubicBezTo>
                  <a:lnTo>
                    <a:pt x="1" y="115"/>
                  </a:lnTo>
                  <a:cubicBezTo>
                    <a:pt x="1" y="153"/>
                    <a:pt x="39" y="191"/>
                    <a:pt x="96" y="191"/>
                  </a:cubicBezTo>
                  <a:lnTo>
                    <a:pt x="1428" y="191"/>
                  </a:lnTo>
                  <a:cubicBezTo>
                    <a:pt x="1466" y="191"/>
                    <a:pt x="1504" y="153"/>
                    <a:pt x="1504" y="115"/>
                  </a:cubicBezTo>
                  <a:lnTo>
                    <a:pt x="1504" y="77"/>
                  </a:lnTo>
                  <a:cubicBezTo>
                    <a:pt x="1504" y="39"/>
                    <a:pt x="1466" y="1"/>
                    <a:pt x="1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40"/>
            <p:cNvSpPr/>
            <p:nvPr/>
          </p:nvSpPr>
          <p:spPr>
            <a:xfrm>
              <a:off x="7567081" y="615569"/>
              <a:ext cx="92232" cy="37009"/>
            </a:xfrm>
            <a:custGeom>
              <a:rect b="b" l="l" r="r" t="t"/>
              <a:pathLst>
                <a:path extrusionOk="0" h="382" w="952">
                  <a:moveTo>
                    <a:pt x="476" y="1"/>
                  </a:moveTo>
                  <a:lnTo>
                    <a:pt x="0" y="381"/>
                  </a:lnTo>
                  <a:lnTo>
                    <a:pt x="951" y="381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40"/>
            <p:cNvSpPr/>
            <p:nvPr/>
          </p:nvSpPr>
          <p:spPr>
            <a:xfrm>
              <a:off x="7591012" y="540000"/>
              <a:ext cx="44372" cy="95914"/>
            </a:xfrm>
            <a:custGeom>
              <a:rect b="b" l="l" r="r" t="t"/>
              <a:pathLst>
                <a:path extrusionOk="0" h="990" w="458">
                  <a:moveTo>
                    <a:pt x="229" y="1"/>
                  </a:moveTo>
                  <a:lnTo>
                    <a:pt x="1" y="400"/>
                  </a:lnTo>
                  <a:lnTo>
                    <a:pt x="153" y="572"/>
                  </a:lnTo>
                  <a:lnTo>
                    <a:pt x="153" y="990"/>
                  </a:lnTo>
                  <a:lnTo>
                    <a:pt x="305" y="990"/>
                  </a:lnTo>
                  <a:lnTo>
                    <a:pt x="305" y="572"/>
                  </a:lnTo>
                  <a:lnTo>
                    <a:pt x="457" y="400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4" name="Google Shape;15024;p40"/>
            <p:cNvSpPr/>
            <p:nvPr/>
          </p:nvSpPr>
          <p:spPr>
            <a:xfrm>
              <a:off x="7694193" y="652482"/>
              <a:ext cx="729816" cy="175164"/>
            </a:xfrm>
            <a:custGeom>
              <a:rect b="b" l="l" r="r" t="t"/>
              <a:pathLst>
                <a:path extrusionOk="0" h="1808" w="7533">
                  <a:moveTo>
                    <a:pt x="1" y="0"/>
                  </a:moveTo>
                  <a:lnTo>
                    <a:pt x="1" y="1807"/>
                  </a:lnTo>
                  <a:lnTo>
                    <a:pt x="6430" y="1807"/>
                  </a:lnTo>
                  <a:lnTo>
                    <a:pt x="7533" y="894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5" name="Google Shape;15025;p40"/>
            <p:cNvSpPr/>
            <p:nvPr/>
          </p:nvSpPr>
          <p:spPr>
            <a:xfrm>
              <a:off x="7714442" y="670890"/>
              <a:ext cx="680115" cy="138251"/>
            </a:xfrm>
            <a:custGeom>
              <a:rect b="b" l="l" r="r" t="t"/>
              <a:pathLst>
                <a:path extrusionOk="0" h="1427" w="7020">
                  <a:moveTo>
                    <a:pt x="1" y="0"/>
                  </a:moveTo>
                  <a:lnTo>
                    <a:pt x="1" y="1427"/>
                  </a:lnTo>
                  <a:lnTo>
                    <a:pt x="6145" y="1427"/>
                  </a:lnTo>
                  <a:lnTo>
                    <a:pt x="7020" y="704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6" name="Google Shape;15026;p40"/>
            <p:cNvSpPr/>
            <p:nvPr/>
          </p:nvSpPr>
          <p:spPr>
            <a:xfrm>
              <a:off x="7659218" y="670890"/>
              <a:ext cx="35071" cy="27708"/>
            </a:xfrm>
            <a:custGeom>
              <a:rect b="b" l="l" r="r" t="t"/>
              <a:pathLst>
                <a:path extrusionOk="0" h="286" w="362">
                  <a:moveTo>
                    <a:pt x="0" y="0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7" name="Google Shape;15027;p40"/>
            <p:cNvSpPr/>
            <p:nvPr/>
          </p:nvSpPr>
          <p:spPr>
            <a:xfrm>
              <a:off x="7659218" y="781435"/>
              <a:ext cx="35071" cy="27708"/>
            </a:xfrm>
            <a:custGeom>
              <a:rect b="b" l="l" r="r" t="t"/>
              <a:pathLst>
                <a:path extrusionOk="0" h="286" w="362">
                  <a:moveTo>
                    <a:pt x="0" y="1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8" name="Google Shape;15028;p40"/>
            <p:cNvSpPr/>
            <p:nvPr/>
          </p:nvSpPr>
          <p:spPr>
            <a:xfrm>
              <a:off x="7694193" y="1201620"/>
              <a:ext cx="729816" cy="175164"/>
            </a:xfrm>
            <a:custGeom>
              <a:rect b="b" l="l" r="r" t="t"/>
              <a:pathLst>
                <a:path extrusionOk="0" h="1808" w="7533">
                  <a:moveTo>
                    <a:pt x="1" y="0"/>
                  </a:moveTo>
                  <a:lnTo>
                    <a:pt x="1" y="1807"/>
                  </a:lnTo>
                  <a:lnTo>
                    <a:pt x="6430" y="1807"/>
                  </a:lnTo>
                  <a:lnTo>
                    <a:pt x="7533" y="894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9" name="Google Shape;15029;p40"/>
            <p:cNvSpPr/>
            <p:nvPr/>
          </p:nvSpPr>
          <p:spPr>
            <a:xfrm>
              <a:off x="7714442" y="1220028"/>
              <a:ext cx="680115" cy="138348"/>
            </a:xfrm>
            <a:custGeom>
              <a:rect b="b" l="l" r="r" t="t"/>
              <a:pathLst>
                <a:path extrusionOk="0" h="1428" w="7020">
                  <a:moveTo>
                    <a:pt x="1" y="1"/>
                  </a:moveTo>
                  <a:lnTo>
                    <a:pt x="1" y="1427"/>
                  </a:lnTo>
                  <a:lnTo>
                    <a:pt x="6145" y="1427"/>
                  </a:lnTo>
                  <a:lnTo>
                    <a:pt x="7020" y="704"/>
                  </a:lnTo>
                  <a:lnTo>
                    <a:pt x="61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0" name="Google Shape;15030;p40"/>
            <p:cNvSpPr/>
            <p:nvPr/>
          </p:nvSpPr>
          <p:spPr>
            <a:xfrm>
              <a:off x="7659218" y="1220028"/>
              <a:ext cx="35071" cy="27708"/>
            </a:xfrm>
            <a:custGeom>
              <a:rect b="b" l="l" r="r" t="t"/>
              <a:pathLst>
                <a:path extrusionOk="0" h="286" w="362">
                  <a:moveTo>
                    <a:pt x="0" y="1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1" name="Google Shape;15031;p40"/>
            <p:cNvSpPr/>
            <p:nvPr/>
          </p:nvSpPr>
          <p:spPr>
            <a:xfrm>
              <a:off x="7659218" y="1330572"/>
              <a:ext cx="35071" cy="27805"/>
            </a:xfrm>
            <a:custGeom>
              <a:rect b="b" l="l" r="r" t="t"/>
              <a:pathLst>
                <a:path extrusionOk="0" h="287" w="362">
                  <a:moveTo>
                    <a:pt x="0" y="1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2" name="Google Shape;15032;p40"/>
            <p:cNvSpPr/>
            <p:nvPr/>
          </p:nvSpPr>
          <p:spPr>
            <a:xfrm>
              <a:off x="6802275" y="927051"/>
              <a:ext cx="727975" cy="175164"/>
            </a:xfrm>
            <a:custGeom>
              <a:rect b="b" l="l" r="r" t="t"/>
              <a:pathLst>
                <a:path extrusionOk="0" h="1808" w="7514">
                  <a:moveTo>
                    <a:pt x="1104" y="0"/>
                  </a:moveTo>
                  <a:lnTo>
                    <a:pt x="1" y="894"/>
                  </a:lnTo>
                  <a:lnTo>
                    <a:pt x="1104" y="1807"/>
                  </a:lnTo>
                  <a:lnTo>
                    <a:pt x="7514" y="1807"/>
                  </a:lnTo>
                  <a:lnTo>
                    <a:pt x="7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3" name="Google Shape;15033;p40"/>
            <p:cNvSpPr/>
            <p:nvPr/>
          </p:nvSpPr>
          <p:spPr>
            <a:xfrm>
              <a:off x="6831728" y="945459"/>
              <a:ext cx="680115" cy="138348"/>
            </a:xfrm>
            <a:custGeom>
              <a:rect b="b" l="l" r="r" t="t"/>
              <a:pathLst>
                <a:path extrusionOk="0" h="1428" w="7020">
                  <a:moveTo>
                    <a:pt x="876" y="0"/>
                  </a:moveTo>
                  <a:lnTo>
                    <a:pt x="1" y="704"/>
                  </a:lnTo>
                  <a:lnTo>
                    <a:pt x="876" y="1427"/>
                  </a:lnTo>
                  <a:lnTo>
                    <a:pt x="7020" y="1427"/>
                  </a:lnTo>
                  <a:lnTo>
                    <a:pt x="70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4" name="Google Shape;15034;p40"/>
            <p:cNvSpPr/>
            <p:nvPr/>
          </p:nvSpPr>
          <p:spPr>
            <a:xfrm>
              <a:off x="7530168" y="945459"/>
              <a:ext cx="37009" cy="27708"/>
            </a:xfrm>
            <a:custGeom>
              <a:rect b="b" l="l" r="r" t="t"/>
              <a:pathLst>
                <a:path extrusionOk="0" h="286" w="382">
                  <a:moveTo>
                    <a:pt x="1" y="0"/>
                  </a:moveTo>
                  <a:lnTo>
                    <a:pt x="1" y="286"/>
                  </a:lnTo>
                  <a:lnTo>
                    <a:pt x="381" y="286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5" name="Google Shape;15035;p40"/>
            <p:cNvSpPr/>
            <p:nvPr/>
          </p:nvSpPr>
          <p:spPr>
            <a:xfrm>
              <a:off x="7530168" y="1056003"/>
              <a:ext cx="37009" cy="27805"/>
            </a:xfrm>
            <a:custGeom>
              <a:rect b="b" l="l" r="r" t="t"/>
              <a:pathLst>
                <a:path extrusionOk="0" h="287" w="382">
                  <a:moveTo>
                    <a:pt x="1" y="1"/>
                  </a:moveTo>
                  <a:lnTo>
                    <a:pt x="1" y="286"/>
                  </a:lnTo>
                  <a:lnTo>
                    <a:pt x="381" y="286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36" name="Google Shape;15036;p40"/>
          <p:cNvSpPr txBox="1"/>
          <p:nvPr>
            <p:ph idx="2" type="title"/>
          </p:nvPr>
        </p:nvSpPr>
        <p:spPr>
          <a:xfrm>
            <a:off x="2050850" y="250875"/>
            <a:ext cx="4783800" cy="8895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dk2"/>
                </a:solidFill>
              </a:rPr>
              <a:t>Hypothesis</a:t>
            </a:r>
            <a:r>
              <a:rPr lang="en" sz="3000">
                <a:solidFill>
                  <a:schemeClr val="dk2"/>
                </a:solidFill>
              </a:rPr>
              <a:t> </a:t>
            </a:r>
            <a:endParaRPr sz="3000"/>
          </a:p>
        </p:txBody>
      </p:sp>
      <p:sp>
        <p:nvSpPr>
          <p:cNvPr id="15037" name="Google Shape;15037;p40"/>
          <p:cNvSpPr txBox="1"/>
          <p:nvPr>
            <p:ph type="title"/>
          </p:nvPr>
        </p:nvSpPr>
        <p:spPr>
          <a:xfrm>
            <a:off x="40825" y="215908"/>
            <a:ext cx="1367100" cy="713100"/>
          </a:xfrm>
          <a:prstGeom prst="rect">
            <a:avLst/>
          </a:prstGeom>
        </p:spPr>
        <p:txBody>
          <a:bodyPr anchorCtr="0" anchor="ctr" bIns="18287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038" name="Google Shape;15038;p40"/>
          <p:cNvSpPr txBox="1"/>
          <p:nvPr>
            <p:ph idx="1" type="subTitle"/>
          </p:nvPr>
        </p:nvSpPr>
        <p:spPr>
          <a:xfrm>
            <a:off x="2131425" y="1685077"/>
            <a:ext cx="4783800" cy="23388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Cities with larger City Parks have: </a:t>
            </a:r>
            <a:endParaRPr sz="20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L</a:t>
            </a:r>
            <a:r>
              <a:rPr lang="en"/>
              <a:t>ower  </a:t>
            </a:r>
            <a:r>
              <a:rPr lang="en"/>
              <a:t>Obesity rankings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Lower </a:t>
            </a:r>
            <a:r>
              <a:rPr lang="en"/>
              <a:t>Mental Health conditions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Greater adherence to regular doctor visits for routine check-ups.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42" name="Shape 15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3" name="Google Shape;15043;p41"/>
          <p:cNvSpPr txBox="1"/>
          <p:nvPr>
            <p:ph type="title"/>
          </p:nvPr>
        </p:nvSpPr>
        <p:spPr>
          <a:xfrm>
            <a:off x="720000" y="110000"/>
            <a:ext cx="7704000" cy="13062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accent5"/>
                </a:solidFill>
              </a:rPr>
              <a:t>Research Question</a:t>
            </a:r>
            <a:r>
              <a:rPr lang="en" sz="4500">
                <a:solidFill>
                  <a:schemeClr val="accent5"/>
                </a:solidFill>
              </a:rPr>
              <a:t>s</a:t>
            </a:r>
            <a:endParaRPr sz="45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</a:rPr>
              <a:t>Identify: </a:t>
            </a:r>
            <a:endParaRPr sz="2000">
              <a:solidFill>
                <a:schemeClr val="accent5"/>
              </a:solidFill>
            </a:endParaRPr>
          </a:p>
        </p:txBody>
      </p:sp>
      <p:sp>
        <p:nvSpPr>
          <p:cNvPr id="15044" name="Google Shape;15044;p41"/>
          <p:cNvSpPr txBox="1"/>
          <p:nvPr>
            <p:ph idx="3" type="subTitle"/>
          </p:nvPr>
        </p:nvSpPr>
        <p:spPr>
          <a:xfrm>
            <a:off x="1787625" y="3190113"/>
            <a:ext cx="2233500" cy="554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Prevalence </a:t>
            </a:r>
            <a:r>
              <a:rPr lang="en" sz="1500"/>
              <a:t>in those cities</a:t>
            </a:r>
            <a:endParaRPr sz="1500"/>
          </a:p>
        </p:txBody>
      </p:sp>
      <p:sp>
        <p:nvSpPr>
          <p:cNvPr id="15045" name="Google Shape;15045;p41"/>
          <p:cNvSpPr txBox="1"/>
          <p:nvPr>
            <p:ph idx="2" type="title"/>
          </p:nvPr>
        </p:nvSpPr>
        <p:spPr>
          <a:xfrm>
            <a:off x="5124403" y="1477890"/>
            <a:ext cx="22311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Mental Health</a:t>
            </a:r>
            <a:endParaRPr/>
          </a:p>
        </p:txBody>
      </p:sp>
      <p:sp>
        <p:nvSpPr>
          <p:cNvPr id="15046" name="Google Shape;15046;p41"/>
          <p:cNvSpPr txBox="1"/>
          <p:nvPr>
            <p:ph idx="1" type="subTitle"/>
          </p:nvPr>
        </p:nvSpPr>
        <p:spPr>
          <a:xfrm>
            <a:off x="5123773" y="1906515"/>
            <a:ext cx="2232600" cy="554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Self-reported prevalence </a:t>
            </a:r>
            <a:r>
              <a:rPr lang="en" sz="1500"/>
              <a:t>in those </a:t>
            </a:r>
            <a:r>
              <a:rPr lang="en" sz="1500"/>
              <a:t>cities</a:t>
            </a:r>
            <a:endParaRPr/>
          </a:p>
        </p:txBody>
      </p:sp>
      <p:sp>
        <p:nvSpPr>
          <p:cNvPr id="15047" name="Google Shape;15047;p41"/>
          <p:cNvSpPr txBox="1"/>
          <p:nvPr>
            <p:ph idx="4" type="title"/>
          </p:nvPr>
        </p:nvSpPr>
        <p:spPr>
          <a:xfrm>
            <a:off x="1788052" y="2761488"/>
            <a:ext cx="22326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Obesity</a:t>
            </a:r>
            <a:endParaRPr/>
          </a:p>
        </p:txBody>
      </p:sp>
      <p:sp>
        <p:nvSpPr>
          <p:cNvPr id="15048" name="Google Shape;15048;p41"/>
          <p:cNvSpPr txBox="1"/>
          <p:nvPr>
            <p:ph idx="5" type="subTitle"/>
          </p:nvPr>
        </p:nvSpPr>
        <p:spPr>
          <a:xfrm>
            <a:off x="4724175" y="3131600"/>
            <a:ext cx="2632200" cy="485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Adherence Rate </a:t>
            </a:r>
            <a:endParaRPr/>
          </a:p>
        </p:txBody>
      </p:sp>
      <p:sp>
        <p:nvSpPr>
          <p:cNvPr id="15049" name="Google Shape;15049;p41"/>
          <p:cNvSpPr txBox="1"/>
          <p:nvPr>
            <p:ph idx="6" type="title"/>
          </p:nvPr>
        </p:nvSpPr>
        <p:spPr>
          <a:xfrm>
            <a:off x="5026275" y="2595300"/>
            <a:ext cx="2330100" cy="554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Routine check-ups</a:t>
            </a:r>
            <a:endParaRPr sz="1800"/>
          </a:p>
        </p:txBody>
      </p:sp>
      <p:sp>
        <p:nvSpPr>
          <p:cNvPr id="15050" name="Google Shape;15050;p41"/>
          <p:cNvSpPr txBox="1"/>
          <p:nvPr>
            <p:ph idx="7" type="subTitle"/>
          </p:nvPr>
        </p:nvSpPr>
        <p:spPr>
          <a:xfrm>
            <a:off x="1787625" y="1907950"/>
            <a:ext cx="2378100" cy="5547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</a:t>
            </a:r>
            <a:r>
              <a:rPr lang="en" sz="1500"/>
              <a:t>he acreage of city parks in cities across the USA</a:t>
            </a:r>
            <a:endParaRPr sz="1500"/>
          </a:p>
        </p:txBody>
      </p:sp>
      <p:sp>
        <p:nvSpPr>
          <p:cNvPr id="15051" name="Google Shape;15051;p41"/>
          <p:cNvSpPr txBox="1"/>
          <p:nvPr>
            <p:ph idx="8" type="title"/>
          </p:nvPr>
        </p:nvSpPr>
        <p:spPr>
          <a:xfrm>
            <a:off x="1788052" y="1479337"/>
            <a:ext cx="22326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Parks </a:t>
            </a:r>
            <a:endParaRPr/>
          </a:p>
        </p:txBody>
      </p:sp>
      <p:grpSp>
        <p:nvGrpSpPr>
          <p:cNvPr id="15052" name="Google Shape;15052;p41"/>
          <p:cNvGrpSpPr/>
          <p:nvPr/>
        </p:nvGrpSpPr>
        <p:grpSpPr>
          <a:xfrm>
            <a:off x="796195" y="2877259"/>
            <a:ext cx="929719" cy="994383"/>
            <a:chOff x="-408368" y="957394"/>
            <a:chExt cx="714893" cy="764616"/>
          </a:xfrm>
        </p:grpSpPr>
        <p:sp>
          <p:nvSpPr>
            <p:cNvPr id="15053" name="Google Shape;15053;p41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54" name="Google Shape;15054;p41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5055" name="Google Shape;15055;p41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6" name="Google Shape;15056;p41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7" name="Google Shape;15057;p41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8" name="Google Shape;15058;p41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9" name="Google Shape;15059;p41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0" name="Google Shape;15060;p41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1" name="Google Shape;15061;p41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2" name="Google Shape;15062;p41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3" name="Google Shape;15063;p41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4" name="Google Shape;15064;p41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5" name="Google Shape;15065;p41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6" name="Google Shape;15066;p41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7" name="Google Shape;15067;p41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8" name="Google Shape;15068;p41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9" name="Google Shape;15069;p41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0" name="Google Shape;15070;p41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1" name="Google Shape;15071;p41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2" name="Google Shape;15072;p41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3" name="Google Shape;15073;p41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4" name="Google Shape;15074;p41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5" name="Google Shape;15075;p41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6" name="Google Shape;15076;p41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7" name="Google Shape;15077;p41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8" name="Google Shape;15078;p41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9" name="Google Shape;15079;p41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0" name="Google Shape;15080;p41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1" name="Google Shape;15081;p41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2" name="Google Shape;15082;p41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3" name="Google Shape;15083;p41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4" name="Google Shape;15084;p41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5" name="Google Shape;15085;p41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6" name="Google Shape;15086;p41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7" name="Google Shape;15087;p41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8" name="Google Shape;15088;p41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9" name="Google Shape;15089;p41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0" name="Google Shape;15090;p41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1" name="Google Shape;15091;p41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2" name="Google Shape;15092;p41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3" name="Google Shape;15093;p41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4" name="Google Shape;15094;p41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95" name="Google Shape;15095;p41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5096" name="Google Shape;15096;p41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7" name="Google Shape;15097;p41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8" name="Google Shape;15098;p41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9" name="Google Shape;15099;p41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0" name="Google Shape;15100;p41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1" name="Google Shape;15101;p41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2" name="Google Shape;15102;p41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3" name="Google Shape;15103;p41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4" name="Google Shape;15104;p41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5" name="Google Shape;15105;p41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6" name="Google Shape;15106;p41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7" name="Google Shape;15107;p41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8" name="Google Shape;15108;p41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9" name="Google Shape;15109;p41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0" name="Google Shape;15110;p41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1" name="Google Shape;15111;p41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2" name="Google Shape;15112;p41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3" name="Google Shape;15113;p41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4" name="Google Shape;15114;p41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5" name="Google Shape;15115;p41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6" name="Google Shape;15116;p41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7" name="Google Shape;15117;p41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8" name="Google Shape;15118;p41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9" name="Google Shape;15119;p41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0" name="Google Shape;15120;p41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1" name="Google Shape;15121;p41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2" name="Google Shape;15122;p41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3" name="Google Shape;15123;p41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4" name="Google Shape;15124;p41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5" name="Google Shape;15125;p41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6" name="Google Shape;15126;p41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7" name="Google Shape;15127;p41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8" name="Google Shape;15128;p41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9" name="Google Shape;15129;p41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130" name="Google Shape;15130;p41"/>
          <p:cNvGrpSpPr/>
          <p:nvPr/>
        </p:nvGrpSpPr>
        <p:grpSpPr>
          <a:xfrm>
            <a:off x="796195" y="1600909"/>
            <a:ext cx="929719" cy="994383"/>
            <a:chOff x="-408368" y="957394"/>
            <a:chExt cx="714893" cy="764616"/>
          </a:xfrm>
        </p:grpSpPr>
        <p:sp>
          <p:nvSpPr>
            <p:cNvPr id="15131" name="Google Shape;15131;p41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32" name="Google Shape;15132;p41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5133" name="Google Shape;15133;p41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4" name="Google Shape;15134;p41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5" name="Google Shape;15135;p41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6" name="Google Shape;15136;p41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7" name="Google Shape;15137;p41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8" name="Google Shape;15138;p41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9" name="Google Shape;15139;p41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0" name="Google Shape;15140;p41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1" name="Google Shape;15141;p41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2" name="Google Shape;15142;p41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3" name="Google Shape;15143;p41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4" name="Google Shape;15144;p41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5" name="Google Shape;15145;p41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6" name="Google Shape;15146;p41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7" name="Google Shape;15147;p41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8" name="Google Shape;15148;p41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9" name="Google Shape;15149;p41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0" name="Google Shape;15150;p41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1" name="Google Shape;15151;p41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2" name="Google Shape;15152;p41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3" name="Google Shape;15153;p41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4" name="Google Shape;15154;p41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5" name="Google Shape;15155;p41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6" name="Google Shape;15156;p41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7" name="Google Shape;15157;p41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8" name="Google Shape;15158;p41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9" name="Google Shape;15159;p41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0" name="Google Shape;15160;p41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1" name="Google Shape;15161;p41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2" name="Google Shape;15162;p41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3" name="Google Shape;15163;p41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4" name="Google Shape;15164;p41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5" name="Google Shape;15165;p41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6" name="Google Shape;15166;p41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7" name="Google Shape;15167;p41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8" name="Google Shape;15168;p41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9" name="Google Shape;15169;p41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0" name="Google Shape;15170;p41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1" name="Google Shape;15171;p41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2" name="Google Shape;15172;p41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73" name="Google Shape;15173;p41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5174" name="Google Shape;15174;p41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5" name="Google Shape;15175;p41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6" name="Google Shape;15176;p41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7" name="Google Shape;15177;p41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8" name="Google Shape;15178;p41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9" name="Google Shape;15179;p41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0" name="Google Shape;15180;p41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1" name="Google Shape;15181;p41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2" name="Google Shape;15182;p41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3" name="Google Shape;15183;p41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4" name="Google Shape;15184;p41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5" name="Google Shape;15185;p41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6" name="Google Shape;15186;p41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7" name="Google Shape;15187;p41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8" name="Google Shape;15188;p41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9" name="Google Shape;15189;p41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0" name="Google Shape;15190;p41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1" name="Google Shape;15191;p41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2" name="Google Shape;15192;p41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3" name="Google Shape;15193;p41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4" name="Google Shape;15194;p41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5" name="Google Shape;15195;p41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6" name="Google Shape;15196;p41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7" name="Google Shape;15197;p41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8" name="Google Shape;15198;p41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9" name="Google Shape;15199;p41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0" name="Google Shape;15200;p41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1" name="Google Shape;15201;p41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2" name="Google Shape;15202;p41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3" name="Google Shape;15203;p41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4" name="Google Shape;15204;p41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5" name="Google Shape;15205;p41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6" name="Google Shape;15206;p41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7" name="Google Shape;15207;p41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208" name="Google Shape;15208;p41"/>
          <p:cNvGrpSpPr/>
          <p:nvPr/>
        </p:nvGrpSpPr>
        <p:grpSpPr>
          <a:xfrm>
            <a:off x="7418070" y="2877259"/>
            <a:ext cx="929719" cy="994383"/>
            <a:chOff x="-408368" y="957394"/>
            <a:chExt cx="714893" cy="764616"/>
          </a:xfrm>
        </p:grpSpPr>
        <p:sp>
          <p:nvSpPr>
            <p:cNvPr id="15209" name="Google Shape;15209;p41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10" name="Google Shape;15210;p41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5211" name="Google Shape;15211;p41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2" name="Google Shape;15212;p41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3" name="Google Shape;15213;p41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4" name="Google Shape;15214;p41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5" name="Google Shape;15215;p41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6" name="Google Shape;15216;p41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7" name="Google Shape;15217;p41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8" name="Google Shape;15218;p41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9" name="Google Shape;15219;p41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0" name="Google Shape;15220;p41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1" name="Google Shape;15221;p41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2" name="Google Shape;15222;p41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3" name="Google Shape;15223;p41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4" name="Google Shape;15224;p41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5" name="Google Shape;15225;p41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6" name="Google Shape;15226;p41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7" name="Google Shape;15227;p41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8" name="Google Shape;15228;p41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9" name="Google Shape;15229;p41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0" name="Google Shape;15230;p41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1" name="Google Shape;15231;p41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2" name="Google Shape;15232;p41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3" name="Google Shape;15233;p41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4" name="Google Shape;15234;p41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5" name="Google Shape;15235;p41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6" name="Google Shape;15236;p41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7" name="Google Shape;15237;p41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8" name="Google Shape;15238;p41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9" name="Google Shape;15239;p41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0" name="Google Shape;15240;p41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1" name="Google Shape;15241;p41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2" name="Google Shape;15242;p41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3" name="Google Shape;15243;p41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4" name="Google Shape;15244;p41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5" name="Google Shape;15245;p41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6" name="Google Shape;15246;p41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7" name="Google Shape;15247;p41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8" name="Google Shape;15248;p41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9" name="Google Shape;15249;p41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0" name="Google Shape;15250;p41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51" name="Google Shape;15251;p41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5252" name="Google Shape;15252;p41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3" name="Google Shape;15253;p41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4" name="Google Shape;15254;p41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5" name="Google Shape;15255;p41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6" name="Google Shape;15256;p41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7" name="Google Shape;15257;p41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8" name="Google Shape;15258;p41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9" name="Google Shape;15259;p41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0" name="Google Shape;15260;p41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1" name="Google Shape;15261;p41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2" name="Google Shape;15262;p41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3" name="Google Shape;15263;p41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4" name="Google Shape;15264;p41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5" name="Google Shape;15265;p41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6" name="Google Shape;15266;p41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7" name="Google Shape;15267;p41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8" name="Google Shape;15268;p41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9" name="Google Shape;15269;p41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0" name="Google Shape;15270;p41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1" name="Google Shape;15271;p41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2" name="Google Shape;15272;p41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3" name="Google Shape;15273;p41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4" name="Google Shape;15274;p41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5" name="Google Shape;15275;p41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6" name="Google Shape;15276;p41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7" name="Google Shape;15277;p41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8" name="Google Shape;15278;p41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9" name="Google Shape;15279;p41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0" name="Google Shape;15280;p41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1" name="Google Shape;15281;p41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2" name="Google Shape;15282;p41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3" name="Google Shape;15283;p41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4" name="Google Shape;15284;p41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5" name="Google Shape;15285;p41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286" name="Google Shape;15286;p41"/>
          <p:cNvGrpSpPr/>
          <p:nvPr/>
        </p:nvGrpSpPr>
        <p:grpSpPr>
          <a:xfrm>
            <a:off x="7418070" y="1600909"/>
            <a:ext cx="929719" cy="994383"/>
            <a:chOff x="-408368" y="957394"/>
            <a:chExt cx="714893" cy="764616"/>
          </a:xfrm>
        </p:grpSpPr>
        <p:sp>
          <p:nvSpPr>
            <p:cNvPr id="15287" name="Google Shape;15287;p41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88" name="Google Shape;15288;p41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5289" name="Google Shape;15289;p41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0" name="Google Shape;15290;p41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1" name="Google Shape;15291;p41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2" name="Google Shape;15292;p41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3" name="Google Shape;15293;p41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4" name="Google Shape;15294;p41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5" name="Google Shape;15295;p41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6" name="Google Shape;15296;p41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7" name="Google Shape;15297;p41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8" name="Google Shape;15298;p41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9" name="Google Shape;15299;p41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0" name="Google Shape;15300;p41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1" name="Google Shape;15301;p41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2" name="Google Shape;15302;p41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3" name="Google Shape;15303;p41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4" name="Google Shape;15304;p41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5" name="Google Shape;15305;p41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6" name="Google Shape;15306;p41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7" name="Google Shape;15307;p41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8" name="Google Shape;15308;p41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9" name="Google Shape;15309;p41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0" name="Google Shape;15310;p41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1" name="Google Shape;15311;p41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2" name="Google Shape;15312;p41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3" name="Google Shape;15313;p41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4" name="Google Shape;15314;p41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5" name="Google Shape;15315;p41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6" name="Google Shape;15316;p41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7" name="Google Shape;15317;p41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8" name="Google Shape;15318;p41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9" name="Google Shape;15319;p41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0" name="Google Shape;15320;p41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1" name="Google Shape;15321;p41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2" name="Google Shape;15322;p41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3" name="Google Shape;15323;p41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4" name="Google Shape;15324;p41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5" name="Google Shape;15325;p41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6" name="Google Shape;15326;p41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7" name="Google Shape;15327;p41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8" name="Google Shape;15328;p41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29" name="Google Shape;15329;p41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5330" name="Google Shape;15330;p41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1" name="Google Shape;15331;p41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2" name="Google Shape;15332;p41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3" name="Google Shape;15333;p41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4" name="Google Shape;15334;p41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5" name="Google Shape;15335;p41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6" name="Google Shape;15336;p41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7" name="Google Shape;15337;p41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8" name="Google Shape;15338;p41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9" name="Google Shape;15339;p41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0" name="Google Shape;15340;p41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1" name="Google Shape;15341;p41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2" name="Google Shape;15342;p41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3" name="Google Shape;15343;p41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4" name="Google Shape;15344;p41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5" name="Google Shape;15345;p41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6" name="Google Shape;15346;p41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7" name="Google Shape;15347;p41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8" name="Google Shape;15348;p41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9" name="Google Shape;15349;p41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0" name="Google Shape;15350;p41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1" name="Google Shape;15351;p41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2" name="Google Shape;15352;p41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3" name="Google Shape;15353;p41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4" name="Google Shape;15354;p41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5" name="Google Shape;15355;p41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6" name="Google Shape;15356;p41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7" name="Google Shape;15357;p41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8" name="Google Shape;15358;p41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9" name="Google Shape;15359;p41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0" name="Google Shape;15360;p41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1" name="Google Shape;15361;p41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2" name="Google Shape;15362;p41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3" name="Google Shape;15363;p41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364" name="Google Shape;15364;p41"/>
          <p:cNvGrpSpPr/>
          <p:nvPr/>
        </p:nvGrpSpPr>
        <p:grpSpPr>
          <a:xfrm>
            <a:off x="997909" y="1763616"/>
            <a:ext cx="526318" cy="522860"/>
            <a:chOff x="1048226" y="3973665"/>
            <a:chExt cx="566604" cy="562880"/>
          </a:xfrm>
        </p:grpSpPr>
        <p:sp>
          <p:nvSpPr>
            <p:cNvPr id="15365" name="Google Shape;15365;p41"/>
            <p:cNvSpPr/>
            <p:nvPr/>
          </p:nvSpPr>
          <p:spPr>
            <a:xfrm>
              <a:off x="1048226" y="4242882"/>
              <a:ext cx="303399" cy="293663"/>
            </a:xfrm>
            <a:custGeom>
              <a:rect b="b" l="l" r="r" t="t"/>
              <a:pathLst>
                <a:path extrusionOk="0" h="9622" w="9941">
                  <a:moveTo>
                    <a:pt x="0" y="0"/>
                  </a:moveTo>
                  <a:lnTo>
                    <a:pt x="0" y="8125"/>
                  </a:lnTo>
                  <a:cubicBezTo>
                    <a:pt x="0" y="8953"/>
                    <a:pt x="669" y="9622"/>
                    <a:pt x="1497" y="9622"/>
                  </a:cubicBezTo>
                  <a:lnTo>
                    <a:pt x="9941" y="9622"/>
                  </a:lnTo>
                  <a:lnTo>
                    <a:pt x="99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41"/>
            <p:cNvSpPr/>
            <p:nvPr/>
          </p:nvSpPr>
          <p:spPr>
            <a:xfrm>
              <a:off x="1311400" y="4116163"/>
              <a:ext cx="303430" cy="293358"/>
            </a:xfrm>
            <a:custGeom>
              <a:rect b="b" l="l" r="r" t="t"/>
              <a:pathLst>
                <a:path extrusionOk="0" h="9612" w="9942">
                  <a:moveTo>
                    <a:pt x="1" y="0"/>
                  </a:moveTo>
                  <a:lnTo>
                    <a:pt x="1" y="9612"/>
                  </a:lnTo>
                  <a:lnTo>
                    <a:pt x="9941" y="9612"/>
                  </a:lnTo>
                  <a:lnTo>
                    <a:pt x="9941" y="1487"/>
                  </a:lnTo>
                  <a:cubicBezTo>
                    <a:pt x="9941" y="669"/>
                    <a:pt x="9273" y="0"/>
                    <a:pt x="84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41"/>
            <p:cNvSpPr/>
            <p:nvPr/>
          </p:nvSpPr>
          <p:spPr>
            <a:xfrm>
              <a:off x="1048226" y="4116163"/>
              <a:ext cx="566604" cy="420382"/>
            </a:xfrm>
            <a:custGeom>
              <a:rect b="b" l="l" r="r" t="t"/>
              <a:pathLst>
                <a:path extrusionOk="0" h="13774" w="18565">
                  <a:moveTo>
                    <a:pt x="1577" y="0"/>
                  </a:moveTo>
                  <a:cubicBezTo>
                    <a:pt x="709" y="0"/>
                    <a:pt x="0" y="699"/>
                    <a:pt x="0" y="1567"/>
                  </a:cubicBezTo>
                  <a:lnTo>
                    <a:pt x="0" y="4152"/>
                  </a:lnTo>
                  <a:cubicBezTo>
                    <a:pt x="0" y="4731"/>
                    <a:pt x="469" y="5210"/>
                    <a:pt x="1058" y="5220"/>
                  </a:cubicBezTo>
                  <a:lnTo>
                    <a:pt x="2805" y="5240"/>
                  </a:lnTo>
                  <a:cubicBezTo>
                    <a:pt x="3384" y="5250"/>
                    <a:pt x="3853" y="5719"/>
                    <a:pt x="3853" y="6298"/>
                  </a:cubicBezTo>
                  <a:lnTo>
                    <a:pt x="3853" y="6947"/>
                  </a:lnTo>
                  <a:cubicBezTo>
                    <a:pt x="3853" y="7536"/>
                    <a:pt x="4332" y="8005"/>
                    <a:pt x="4921" y="8005"/>
                  </a:cubicBezTo>
                  <a:lnTo>
                    <a:pt x="5679" y="8005"/>
                  </a:lnTo>
                  <a:cubicBezTo>
                    <a:pt x="6258" y="8005"/>
                    <a:pt x="6737" y="8484"/>
                    <a:pt x="6737" y="9073"/>
                  </a:cubicBezTo>
                  <a:lnTo>
                    <a:pt x="6737" y="11558"/>
                  </a:lnTo>
                  <a:cubicBezTo>
                    <a:pt x="6737" y="12776"/>
                    <a:pt x="7725" y="13774"/>
                    <a:pt x="8953" y="13774"/>
                  </a:cubicBezTo>
                  <a:lnTo>
                    <a:pt x="16349" y="13774"/>
                  </a:lnTo>
                  <a:cubicBezTo>
                    <a:pt x="17576" y="13774"/>
                    <a:pt x="18564" y="12776"/>
                    <a:pt x="18564" y="11558"/>
                  </a:cubicBezTo>
                  <a:lnTo>
                    <a:pt x="18564" y="9392"/>
                  </a:lnTo>
                  <a:cubicBezTo>
                    <a:pt x="18564" y="8803"/>
                    <a:pt x="18085" y="8324"/>
                    <a:pt x="17496" y="8324"/>
                  </a:cubicBezTo>
                  <a:lnTo>
                    <a:pt x="16389" y="8324"/>
                  </a:lnTo>
                  <a:cubicBezTo>
                    <a:pt x="15800" y="8324"/>
                    <a:pt x="15321" y="7855"/>
                    <a:pt x="15321" y="7266"/>
                  </a:cubicBezTo>
                  <a:lnTo>
                    <a:pt x="15321" y="6019"/>
                  </a:lnTo>
                  <a:cubicBezTo>
                    <a:pt x="15321" y="5430"/>
                    <a:pt x="14842" y="4951"/>
                    <a:pt x="14253" y="4951"/>
                  </a:cubicBezTo>
                  <a:cubicBezTo>
                    <a:pt x="13664" y="4951"/>
                    <a:pt x="13195" y="4472"/>
                    <a:pt x="13195" y="3893"/>
                  </a:cubicBezTo>
                  <a:lnTo>
                    <a:pt x="13195" y="1567"/>
                  </a:lnTo>
                  <a:cubicBezTo>
                    <a:pt x="13195" y="699"/>
                    <a:pt x="12486" y="0"/>
                    <a:pt x="1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41"/>
            <p:cNvSpPr/>
            <p:nvPr/>
          </p:nvSpPr>
          <p:spPr>
            <a:xfrm>
              <a:off x="1099683" y="3973665"/>
              <a:ext cx="150219" cy="142528"/>
            </a:xfrm>
            <a:custGeom>
              <a:rect b="b" l="l" r="r" t="t"/>
              <a:pathLst>
                <a:path extrusionOk="0" h="4670" w="4922">
                  <a:moveTo>
                    <a:pt x="2457" y="1"/>
                  </a:moveTo>
                  <a:cubicBezTo>
                    <a:pt x="2404" y="1"/>
                    <a:pt x="2351" y="23"/>
                    <a:pt x="2316" y="68"/>
                  </a:cubicBezTo>
                  <a:lnTo>
                    <a:pt x="979" y="1715"/>
                  </a:lnTo>
                  <a:cubicBezTo>
                    <a:pt x="879" y="1835"/>
                    <a:pt x="969" y="2014"/>
                    <a:pt x="1129" y="2014"/>
                  </a:cubicBezTo>
                  <a:lnTo>
                    <a:pt x="1478" y="2014"/>
                  </a:lnTo>
                  <a:cubicBezTo>
                    <a:pt x="1628" y="2014"/>
                    <a:pt x="1718" y="2194"/>
                    <a:pt x="1618" y="2314"/>
                  </a:cubicBezTo>
                  <a:lnTo>
                    <a:pt x="91" y="4370"/>
                  </a:lnTo>
                  <a:cubicBezTo>
                    <a:pt x="1" y="4490"/>
                    <a:pt x="81" y="4669"/>
                    <a:pt x="240" y="4669"/>
                  </a:cubicBezTo>
                  <a:lnTo>
                    <a:pt x="4682" y="4669"/>
                  </a:lnTo>
                  <a:cubicBezTo>
                    <a:pt x="4832" y="4669"/>
                    <a:pt x="4921" y="4490"/>
                    <a:pt x="4832" y="4370"/>
                  </a:cubicBezTo>
                  <a:lnTo>
                    <a:pt x="3295" y="2314"/>
                  </a:lnTo>
                  <a:cubicBezTo>
                    <a:pt x="3205" y="2194"/>
                    <a:pt x="3295" y="2014"/>
                    <a:pt x="3444" y="2014"/>
                  </a:cubicBezTo>
                  <a:lnTo>
                    <a:pt x="3794" y="2014"/>
                  </a:lnTo>
                  <a:cubicBezTo>
                    <a:pt x="3953" y="2014"/>
                    <a:pt x="4033" y="1835"/>
                    <a:pt x="3933" y="1715"/>
                  </a:cubicBezTo>
                  <a:lnTo>
                    <a:pt x="2606" y="68"/>
                  </a:lnTo>
                  <a:cubicBezTo>
                    <a:pt x="2566" y="23"/>
                    <a:pt x="2511" y="1"/>
                    <a:pt x="24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41"/>
            <p:cNvSpPr/>
            <p:nvPr/>
          </p:nvSpPr>
          <p:spPr>
            <a:xfrm>
              <a:off x="1255670" y="3973665"/>
              <a:ext cx="150189" cy="142528"/>
            </a:xfrm>
            <a:custGeom>
              <a:rect b="b" l="l" r="r" t="t"/>
              <a:pathLst>
                <a:path extrusionOk="0" h="4670" w="4921">
                  <a:moveTo>
                    <a:pt x="2464" y="1"/>
                  </a:moveTo>
                  <a:cubicBezTo>
                    <a:pt x="2410" y="1"/>
                    <a:pt x="2355" y="23"/>
                    <a:pt x="2316" y="68"/>
                  </a:cubicBezTo>
                  <a:lnTo>
                    <a:pt x="988" y="1715"/>
                  </a:lnTo>
                  <a:cubicBezTo>
                    <a:pt x="888" y="1835"/>
                    <a:pt x="968" y="2014"/>
                    <a:pt x="1128" y="2014"/>
                  </a:cubicBezTo>
                  <a:lnTo>
                    <a:pt x="1477" y="2014"/>
                  </a:lnTo>
                  <a:cubicBezTo>
                    <a:pt x="1627" y="2014"/>
                    <a:pt x="1717" y="2194"/>
                    <a:pt x="1627" y="2314"/>
                  </a:cubicBezTo>
                  <a:lnTo>
                    <a:pt x="90" y="4370"/>
                  </a:lnTo>
                  <a:cubicBezTo>
                    <a:pt x="0" y="4490"/>
                    <a:pt x="90" y="4669"/>
                    <a:pt x="240" y="4669"/>
                  </a:cubicBezTo>
                  <a:lnTo>
                    <a:pt x="4681" y="4669"/>
                  </a:lnTo>
                  <a:cubicBezTo>
                    <a:pt x="4841" y="4669"/>
                    <a:pt x="4921" y="4490"/>
                    <a:pt x="4831" y="4370"/>
                  </a:cubicBezTo>
                  <a:lnTo>
                    <a:pt x="3294" y="2314"/>
                  </a:lnTo>
                  <a:cubicBezTo>
                    <a:pt x="3204" y="2194"/>
                    <a:pt x="3294" y="2014"/>
                    <a:pt x="3443" y="2014"/>
                  </a:cubicBezTo>
                  <a:lnTo>
                    <a:pt x="3793" y="2014"/>
                  </a:lnTo>
                  <a:cubicBezTo>
                    <a:pt x="3952" y="2014"/>
                    <a:pt x="4042" y="1835"/>
                    <a:pt x="3942" y="1715"/>
                  </a:cubicBezTo>
                  <a:lnTo>
                    <a:pt x="2605" y="68"/>
                  </a:lnTo>
                  <a:cubicBezTo>
                    <a:pt x="2570" y="23"/>
                    <a:pt x="2518" y="1"/>
                    <a:pt x="24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41"/>
            <p:cNvSpPr/>
            <p:nvPr/>
          </p:nvSpPr>
          <p:spPr>
            <a:xfrm>
              <a:off x="1411628" y="3973665"/>
              <a:ext cx="150494" cy="142528"/>
            </a:xfrm>
            <a:custGeom>
              <a:rect b="b" l="l" r="r" t="t"/>
              <a:pathLst>
                <a:path extrusionOk="0" h="4670" w="4931">
                  <a:moveTo>
                    <a:pt x="2467" y="1"/>
                  </a:moveTo>
                  <a:cubicBezTo>
                    <a:pt x="2413" y="1"/>
                    <a:pt x="2361" y="23"/>
                    <a:pt x="2326" y="68"/>
                  </a:cubicBezTo>
                  <a:lnTo>
                    <a:pt x="988" y="1715"/>
                  </a:lnTo>
                  <a:cubicBezTo>
                    <a:pt x="888" y="1835"/>
                    <a:pt x="978" y="2014"/>
                    <a:pt x="1138" y="2014"/>
                  </a:cubicBezTo>
                  <a:lnTo>
                    <a:pt x="1477" y="2014"/>
                  </a:lnTo>
                  <a:cubicBezTo>
                    <a:pt x="1637" y="2014"/>
                    <a:pt x="1727" y="2194"/>
                    <a:pt x="1627" y="2314"/>
                  </a:cubicBezTo>
                  <a:lnTo>
                    <a:pt x="100" y="4370"/>
                  </a:lnTo>
                  <a:cubicBezTo>
                    <a:pt x="0" y="4490"/>
                    <a:pt x="90" y="4669"/>
                    <a:pt x="250" y="4669"/>
                  </a:cubicBezTo>
                  <a:lnTo>
                    <a:pt x="4691" y="4669"/>
                  </a:lnTo>
                  <a:cubicBezTo>
                    <a:pt x="4841" y="4669"/>
                    <a:pt x="4931" y="4490"/>
                    <a:pt x="4841" y="4370"/>
                  </a:cubicBezTo>
                  <a:lnTo>
                    <a:pt x="3304" y="2314"/>
                  </a:lnTo>
                  <a:cubicBezTo>
                    <a:pt x="3214" y="2194"/>
                    <a:pt x="3294" y="2014"/>
                    <a:pt x="3454" y="2014"/>
                  </a:cubicBezTo>
                  <a:lnTo>
                    <a:pt x="3803" y="2014"/>
                  </a:lnTo>
                  <a:cubicBezTo>
                    <a:pt x="3953" y="2014"/>
                    <a:pt x="4042" y="1835"/>
                    <a:pt x="3943" y="1715"/>
                  </a:cubicBezTo>
                  <a:lnTo>
                    <a:pt x="2615" y="68"/>
                  </a:lnTo>
                  <a:cubicBezTo>
                    <a:pt x="2575" y="23"/>
                    <a:pt x="2520" y="1"/>
                    <a:pt x="24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41"/>
            <p:cNvSpPr/>
            <p:nvPr/>
          </p:nvSpPr>
          <p:spPr>
            <a:xfrm>
              <a:off x="1048226" y="4116163"/>
              <a:ext cx="312861" cy="420382"/>
            </a:xfrm>
            <a:custGeom>
              <a:rect b="b" l="l" r="r" t="t"/>
              <a:pathLst>
                <a:path extrusionOk="0" h="13774" w="10251">
                  <a:moveTo>
                    <a:pt x="1577" y="0"/>
                  </a:moveTo>
                  <a:cubicBezTo>
                    <a:pt x="709" y="0"/>
                    <a:pt x="0" y="699"/>
                    <a:pt x="0" y="1567"/>
                  </a:cubicBezTo>
                  <a:lnTo>
                    <a:pt x="0" y="4152"/>
                  </a:lnTo>
                  <a:cubicBezTo>
                    <a:pt x="0" y="4731"/>
                    <a:pt x="469" y="5210"/>
                    <a:pt x="1058" y="5220"/>
                  </a:cubicBezTo>
                  <a:lnTo>
                    <a:pt x="2805" y="5240"/>
                  </a:lnTo>
                  <a:cubicBezTo>
                    <a:pt x="3384" y="5250"/>
                    <a:pt x="3853" y="5719"/>
                    <a:pt x="3853" y="6298"/>
                  </a:cubicBezTo>
                  <a:lnTo>
                    <a:pt x="3853" y="6947"/>
                  </a:lnTo>
                  <a:cubicBezTo>
                    <a:pt x="3853" y="7536"/>
                    <a:pt x="4332" y="8005"/>
                    <a:pt x="4921" y="8005"/>
                  </a:cubicBezTo>
                  <a:lnTo>
                    <a:pt x="5679" y="8005"/>
                  </a:lnTo>
                  <a:cubicBezTo>
                    <a:pt x="6258" y="8005"/>
                    <a:pt x="6737" y="8484"/>
                    <a:pt x="6737" y="9073"/>
                  </a:cubicBezTo>
                  <a:lnTo>
                    <a:pt x="6737" y="11558"/>
                  </a:lnTo>
                  <a:cubicBezTo>
                    <a:pt x="6737" y="12776"/>
                    <a:pt x="7725" y="13774"/>
                    <a:pt x="8953" y="13774"/>
                  </a:cubicBezTo>
                  <a:lnTo>
                    <a:pt x="10250" y="13774"/>
                  </a:lnTo>
                  <a:cubicBezTo>
                    <a:pt x="9033" y="13774"/>
                    <a:pt x="8045" y="12776"/>
                    <a:pt x="8045" y="11558"/>
                  </a:cubicBezTo>
                  <a:lnTo>
                    <a:pt x="8045" y="9073"/>
                  </a:lnTo>
                  <a:cubicBezTo>
                    <a:pt x="8045" y="8484"/>
                    <a:pt x="7566" y="8005"/>
                    <a:pt x="6977" y="8005"/>
                  </a:cubicBezTo>
                  <a:lnTo>
                    <a:pt x="6228" y="8005"/>
                  </a:lnTo>
                  <a:cubicBezTo>
                    <a:pt x="5639" y="8005"/>
                    <a:pt x="5160" y="7536"/>
                    <a:pt x="5160" y="6947"/>
                  </a:cubicBezTo>
                  <a:lnTo>
                    <a:pt x="5160" y="6298"/>
                  </a:lnTo>
                  <a:cubicBezTo>
                    <a:pt x="5160" y="5719"/>
                    <a:pt x="4691" y="5250"/>
                    <a:pt x="4112" y="5240"/>
                  </a:cubicBezTo>
                  <a:lnTo>
                    <a:pt x="2356" y="5220"/>
                  </a:lnTo>
                  <a:cubicBezTo>
                    <a:pt x="1777" y="5210"/>
                    <a:pt x="1308" y="4731"/>
                    <a:pt x="1308" y="4152"/>
                  </a:cubicBezTo>
                  <a:lnTo>
                    <a:pt x="1308" y="1567"/>
                  </a:lnTo>
                  <a:cubicBezTo>
                    <a:pt x="1308" y="699"/>
                    <a:pt x="2016" y="0"/>
                    <a:pt x="28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41"/>
            <p:cNvSpPr/>
            <p:nvPr/>
          </p:nvSpPr>
          <p:spPr>
            <a:xfrm>
              <a:off x="1087200" y="4159715"/>
              <a:ext cx="49992" cy="33541"/>
            </a:xfrm>
            <a:custGeom>
              <a:rect b="b" l="l" r="r" t="t"/>
              <a:pathLst>
                <a:path extrusionOk="0" h="1099" w="1638">
                  <a:moveTo>
                    <a:pt x="280" y="0"/>
                  </a:moveTo>
                  <a:cubicBezTo>
                    <a:pt x="120" y="0"/>
                    <a:pt x="1" y="130"/>
                    <a:pt x="1" y="280"/>
                  </a:cubicBezTo>
                  <a:cubicBezTo>
                    <a:pt x="1" y="739"/>
                    <a:pt x="360" y="1098"/>
                    <a:pt x="819" y="1098"/>
                  </a:cubicBezTo>
                  <a:cubicBezTo>
                    <a:pt x="1268" y="1098"/>
                    <a:pt x="1637" y="739"/>
                    <a:pt x="1637" y="280"/>
                  </a:cubicBezTo>
                  <a:cubicBezTo>
                    <a:pt x="1637" y="130"/>
                    <a:pt x="1508" y="0"/>
                    <a:pt x="1358" y="0"/>
                  </a:cubicBezTo>
                  <a:cubicBezTo>
                    <a:pt x="1198" y="0"/>
                    <a:pt x="1079" y="130"/>
                    <a:pt x="1079" y="280"/>
                  </a:cubicBezTo>
                  <a:cubicBezTo>
                    <a:pt x="1079" y="430"/>
                    <a:pt x="959" y="539"/>
                    <a:pt x="819" y="539"/>
                  </a:cubicBezTo>
                  <a:cubicBezTo>
                    <a:pt x="669" y="539"/>
                    <a:pt x="560" y="430"/>
                    <a:pt x="560" y="280"/>
                  </a:cubicBezTo>
                  <a:cubicBezTo>
                    <a:pt x="560" y="130"/>
                    <a:pt x="430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41"/>
            <p:cNvSpPr/>
            <p:nvPr/>
          </p:nvSpPr>
          <p:spPr>
            <a:xfrm>
              <a:off x="1140518" y="4216971"/>
              <a:ext cx="49992" cy="33541"/>
            </a:xfrm>
            <a:custGeom>
              <a:rect b="b" l="l" r="r" t="t"/>
              <a:pathLst>
                <a:path extrusionOk="0" h="1099" w="1638">
                  <a:moveTo>
                    <a:pt x="280" y="1"/>
                  </a:moveTo>
                  <a:cubicBezTo>
                    <a:pt x="120" y="1"/>
                    <a:pt x="0" y="121"/>
                    <a:pt x="0" y="280"/>
                  </a:cubicBezTo>
                  <a:cubicBezTo>
                    <a:pt x="0" y="729"/>
                    <a:pt x="370" y="1099"/>
                    <a:pt x="819" y="1099"/>
                  </a:cubicBezTo>
                  <a:cubicBezTo>
                    <a:pt x="1268" y="1099"/>
                    <a:pt x="1637" y="729"/>
                    <a:pt x="1637" y="280"/>
                  </a:cubicBezTo>
                  <a:cubicBezTo>
                    <a:pt x="1637" y="121"/>
                    <a:pt x="1517" y="1"/>
                    <a:pt x="1358" y="1"/>
                  </a:cubicBezTo>
                  <a:cubicBezTo>
                    <a:pt x="1208" y="1"/>
                    <a:pt x="1078" y="121"/>
                    <a:pt x="1078" y="280"/>
                  </a:cubicBezTo>
                  <a:cubicBezTo>
                    <a:pt x="1078" y="420"/>
                    <a:pt x="958" y="540"/>
                    <a:pt x="819" y="540"/>
                  </a:cubicBezTo>
                  <a:cubicBezTo>
                    <a:pt x="679" y="540"/>
                    <a:pt x="559" y="420"/>
                    <a:pt x="559" y="280"/>
                  </a:cubicBezTo>
                  <a:cubicBezTo>
                    <a:pt x="559" y="121"/>
                    <a:pt x="429" y="1"/>
                    <a:pt x="2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4" name="Google Shape;15374;p41"/>
            <p:cNvSpPr/>
            <p:nvPr/>
          </p:nvSpPr>
          <p:spPr>
            <a:xfrm>
              <a:off x="1224296" y="4150590"/>
              <a:ext cx="50266" cy="33511"/>
            </a:xfrm>
            <a:custGeom>
              <a:rect b="b" l="l" r="r" t="t"/>
              <a:pathLst>
                <a:path extrusionOk="0" h="1098" w="1647">
                  <a:moveTo>
                    <a:pt x="279" y="0"/>
                  </a:moveTo>
                  <a:cubicBezTo>
                    <a:pt x="130" y="0"/>
                    <a:pt x="0" y="120"/>
                    <a:pt x="0" y="280"/>
                  </a:cubicBezTo>
                  <a:cubicBezTo>
                    <a:pt x="0" y="729"/>
                    <a:pt x="369" y="1098"/>
                    <a:pt x="818" y="1098"/>
                  </a:cubicBezTo>
                  <a:cubicBezTo>
                    <a:pt x="1278" y="1098"/>
                    <a:pt x="1647" y="729"/>
                    <a:pt x="1647" y="280"/>
                  </a:cubicBezTo>
                  <a:cubicBezTo>
                    <a:pt x="1647" y="120"/>
                    <a:pt x="1517" y="0"/>
                    <a:pt x="1367" y="0"/>
                  </a:cubicBezTo>
                  <a:cubicBezTo>
                    <a:pt x="1208" y="0"/>
                    <a:pt x="1078" y="120"/>
                    <a:pt x="1078" y="280"/>
                  </a:cubicBezTo>
                  <a:cubicBezTo>
                    <a:pt x="1078" y="419"/>
                    <a:pt x="968" y="539"/>
                    <a:pt x="818" y="539"/>
                  </a:cubicBezTo>
                  <a:cubicBezTo>
                    <a:pt x="679" y="539"/>
                    <a:pt x="559" y="419"/>
                    <a:pt x="559" y="280"/>
                  </a:cubicBezTo>
                  <a:cubicBezTo>
                    <a:pt x="559" y="120"/>
                    <a:pt x="439" y="0"/>
                    <a:pt x="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41"/>
            <p:cNvSpPr/>
            <p:nvPr/>
          </p:nvSpPr>
          <p:spPr>
            <a:xfrm>
              <a:off x="1260218" y="4258112"/>
              <a:ext cx="50297" cy="33541"/>
            </a:xfrm>
            <a:custGeom>
              <a:rect b="b" l="l" r="r" t="t"/>
              <a:pathLst>
                <a:path extrusionOk="0" h="1099" w="1648">
                  <a:moveTo>
                    <a:pt x="280" y="0"/>
                  </a:moveTo>
                  <a:cubicBezTo>
                    <a:pt x="130" y="0"/>
                    <a:pt x="1" y="120"/>
                    <a:pt x="1" y="280"/>
                  </a:cubicBezTo>
                  <a:cubicBezTo>
                    <a:pt x="1" y="729"/>
                    <a:pt x="370" y="1098"/>
                    <a:pt x="829" y="1098"/>
                  </a:cubicBezTo>
                  <a:cubicBezTo>
                    <a:pt x="1278" y="1098"/>
                    <a:pt x="1648" y="729"/>
                    <a:pt x="1648" y="280"/>
                  </a:cubicBezTo>
                  <a:cubicBezTo>
                    <a:pt x="1648" y="120"/>
                    <a:pt x="1518" y="0"/>
                    <a:pt x="1368" y="0"/>
                  </a:cubicBezTo>
                  <a:cubicBezTo>
                    <a:pt x="1208" y="0"/>
                    <a:pt x="1089" y="120"/>
                    <a:pt x="1089" y="280"/>
                  </a:cubicBezTo>
                  <a:cubicBezTo>
                    <a:pt x="1089" y="419"/>
                    <a:pt x="969" y="539"/>
                    <a:pt x="829" y="539"/>
                  </a:cubicBezTo>
                  <a:cubicBezTo>
                    <a:pt x="679" y="539"/>
                    <a:pt x="570" y="419"/>
                    <a:pt x="570" y="280"/>
                  </a:cubicBezTo>
                  <a:cubicBezTo>
                    <a:pt x="570" y="120"/>
                    <a:pt x="440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41"/>
            <p:cNvSpPr/>
            <p:nvPr/>
          </p:nvSpPr>
          <p:spPr>
            <a:xfrm>
              <a:off x="1342774" y="4186817"/>
              <a:ext cx="49992" cy="33541"/>
            </a:xfrm>
            <a:custGeom>
              <a:rect b="b" l="l" r="r" t="t"/>
              <a:pathLst>
                <a:path extrusionOk="0" h="1099" w="1638">
                  <a:moveTo>
                    <a:pt x="280" y="1"/>
                  </a:moveTo>
                  <a:cubicBezTo>
                    <a:pt x="120" y="1"/>
                    <a:pt x="1" y="121"/>
                    <a:pt x="1" y="280"/>
                  </a:cubicBezTo>
                  <a:cubicBezTo>
                    <a:pt x="1" y="729"/>
                    <a:pt x="370" y="1099"/>
                    <a:pt x="819" y="1099"/>
                  </a:cubicBezTo>
                  <a:cubicBezTo>
                    <a:pt x="1268" y="1099"/>
                    <a:pt x="1637" y="729"/>
                    <a:pt x="1637" y="280"/>
                  </a:cubicBezTo>
                  <a:cubicBezTo>
                    <a:pt x="1637" y="121"/>
                    <a:pt x="1518" y="1"/>
                    <a:pt x="1358" y="1"/>
                  </a:cubicBezTo>
                  <a:cubicBezTo>
                    <a:pt x="1208" y="1"/>
                    <a:pt x="1078" y="121"/>
                    <a:pt x="1078" y="280"/>
                  </a:cubicBezTo>
                  <a:cubicBezTo>
                    <a:pt x="1078" y="420"/>
                    <a:pt x="959" y="540"/>
                    <a:pt x="819" y="540"/>
                  </a:cubicBezTo>
                  <a:cubicBezTo>
                    <a:pt x="679" y="540"/>
                    <a:pt x="559" y="420"/>
                    <a:pt x="559" y="280"/>
                  </a:cubicBezTo>
                  <a:cubicBezTo>
                    <a:pt x="559" y="121"/>
                    <a:pt x="430" y="1"/>
                    <a:pt x="2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41"/>
            <p:cNvSpPr/>
            <p:nvPr/>
          </p:nvSpPr>
          <p:spPr>
            <a:xfrm>
              <a:off x="1306517" y="4358309"/>
              <a:ext cx="50297" cy="33541"/>
            </a:xfrm>
            <a:custGeom>
              <a:rect b="b" l="l" r="r" t="t"/>
              <a:pathLst>
                <a:path extrusionOk="0" h="1099" w="1648">
                  <a:moveTo>
                    <a:pt x="280" y="1"/>
                  </a:moveTo>
                  <a:cubicBezTo>
                    <a:pt x="131" y="1"/>
                    <a:pt x="1" y="121"/>
                    <a:pt x="1" y="280"/>
                  </a:cubicBezTo>
                  <a:cubicBezTo>
                    <a:pt x="1" y="730"/>
                    <a:pt x="370" y="1099"/>
                    <a:pt x="819" y="1099"/>
                  </a:cubicBezTo>
                  <a:cubicBezTo>
                    <a:pt x="1278" y="1099"/>
                    <a:pt x="1648" y="730"/>
                    <a:pt x="1648" y="280"/>
                  </a:cubicBezTo>
                  <a:cubicBezTo>
                    <a:pt x="1648" y="121"/>
                    <a:pt x="1518" y="1"/>
                    <a:pt x="1368" y="1"/>
                  </a:cubicBezTo>
                  <a:cubicBezTo>
                    <a:pt x="1208" y="1"/>
                    <a:pt x="1089" y="121"/>
                    <a:pt x="1089" y="280"/>
                  </a:cubicBezTo>
                  <a:cubicBezTo>
                    <a:pt x="1089" y="420"/>
                    <a:pt x="969" y="540"/>
                    <a:pt x="819" y="540"/>
                  </a:cubicBezTo>
                  <a:cubicBezTo>
                    <a:pt x="680" y="540"/>
                    <a:pt x="560" y="420"/>
                    <a:pt x="560" y="280"/>
                  </a:cubicBezTo>
                  <a:cubicBezTo>
                    <a:pt x="560" y="121"/>
                    <a:pt x="440" y="1"/>
                    <a:pt x="2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41"/>
            <p:cNvSpPr/>
            <p:nvPr/>
          </p:nvSpPr>
          <p:spPr>
            <a:xfrm>
              <a:off x="1404608" y="4297391"/>
              <a:ext cx="49992" cy="33847"/>
            </a:xfrm>
            <a:custGeom>
              <a:rect b="b" l="l" r="r" t="t"/>
              <a:pathLst>
                <a:path extrusionOk="0" h="1109" w="1638">
                  <a:moveTo>
                    <a:pt x="280" y="1"/>
                  </a:moveTo>
                  <a:cubicBezTo>
                    <a:pt x="120" y="1"/>
                    <a:pt x="1" y="131"/>
                    <a:pt x="1" y="280"/>
                  </a:cubicBezTo>
                  <a:cubicBezTo>
                    <a:pt x="1" y="739"/>
                    <a:pt x="370" y="1109"/>
                    <a:pt x="819" y="1109"/>
                  </a:cubicBezTo>
                  <a:cubicBezTo>
                    <a:pt x="1268" y="1109"/>
                    <a:pt x="1637" y="739"/>
                    <a:pt x="1637" y="280"/>
                  </a:cubicBezTo>
                  <a:cubicBezTo>
                    <a:pt x="1637" y="131"/>
                    <a:pt x="1518" y="1"/>
                    <a:pt x="1358" y="1"/>
                  </a:cubicBezTo>
                  <a:cubicBezTo>
                    <a:pt x="1208" y="1"/>
                    <a:pt x="1079" y="131"/>
                    <a:pt x="1079" y="280"/>
                  </a:cubicBezTo>
                  <a:cubicBezTo>
                    <a:pt x="1079" y="430"/>
                    <a:pt x="959" y="550"/>
                    <a:pt x="819" y="550"/>
                  </a:cubicBezTo>
                  <a:cubicBezTo>
                    <a:pt x="679" y="550"/>
                    <a:pt x="560" y="430"/>
                    <a:pt x="560" y="280"/>
                  </a:cubicBezTo>
                  <a:cubicBezTo>
                    <a:pt x="560" y="131"/>
                    <a:pt x="430" y="1"/>
                    <a:pt x="2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41"/>
            <p:cNvSpPr/>
            <p:nvPr/>
          </p:nvSpPr>
          <p:spPr>
            <a:xfrm>
              <a:off x="1431405" y="4403723"/>
              <a:ext cx="49992" cy="33816"/>
            </a:xfrm>
            <a:custGeom>
              <a:rect b="b" l="l" r="r" t="t"/>
              <a:pathLst>
                <a:path extrusionOk="0" h="1108" w="1638">
                  <a:moveTo>
                    <a:pt x="280" y="0"/>
                  </a:moveTo>
                  <a:cubicBezTo>
                    <a:pt x="121" y="0"/>
                    <a:pt x="1" y="130"/>
                    <a:pt x="1" y="280"/>
                  </a:cubicBezTo>
                  <a:cubicBezTo>
                    <a:pt x="1" y="739"/>
                    <a:pt x="370" y="1108"/>
                    <a:pt x="819" y="1108"/>
                  </a:cubicBezTo>
                  <a:cubicBezTo>
                    <a:pt x="1269" y="1108"/>
                    <a:pt x="1638" y="739"/>
                    <a:pt x="1638" y="280"/>
                  </a:cubicBezTo>
                  <a:cubicBezTo>
                    <a:pt x="1638" y="130"/>
                    <a:pt x="1508" y="0"/>
                    <a:pt x="1358" y="0"/>
                  </a:cubicBezTo>
                  <a:cubicBezTo>
                    <a:pt x="1209" y="0"/>
                    <a:pt x="1079" y="130"/>
                    <a:pt x="1079" y="280"/>
                  </a:cubicBezTo>
                  <a:cubicBezTo>
                    <a:pt x="1079" y="429"/>
                    <a:pt x="959" y="539"/>
                    <a:pt x="819" y="539"/>
                  </a:cubicBezTo>
                  <a:cubicBezTo>
                    <a:pt x="670" y="539"/>
                    <a:pt x="560" y="429"/>
                    <a:pt x="560" y="280"/>
                  </a:cubicBezTo>
                  <a:cubicBezTo>
                    <a:pt x="560" y="130"/>
                    <a:pt x="430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41"/>
            <p:cNvSpPr/>
            <p:nvPr/>
          </p:nvSpPr>
          <p:spPr>
            <a:xfrm>
              <a:off x="1309874" y="4470409"/>
              <a:ext cx="50297" cy="33541"/>
            </a:xfrm>
            <a:custGeom>
              <a:rect b="b" l="l" r="r" t="t"/>
              <a:pathLst>
                <a:path extrusionOk="0" h="1099" w="1648">
                  <a:moveTo>
                    <a:pt x="280" y="1"/>
                  </a:moveTo>
                  <a:cubicBezTo>
                    <a:pt x="130" y="1"/>
                    <a:pt x="1" y="121"/>
                    <a:pt x="1" y="280"/>
                  </a:cubicBezTo>
                  <a:cubicBezTo>
                    <a:pt x="1" y="729"/>
                    <a:pt x="370" y="1099"/>
                    <a:pt x="829" y="1099"/>
                  </a:cubicBezTo>
                  <a:cubicBezTo>
                    <a:pt x="1278" y="1099"/>
                    <a:pt x="1647" y="729"/>
                    <a:pt x="1647" y="280"/>
                  </a:cubicBezTo>
                  <a:cubicBezTo>
                    <a:pt x="1647" y="121"/>
                    <a:pt x="1518" y="1"/>
                    <a:pt x="1368" y="1"/>
                  </a:cubicBezTo>
                  <a:cubicBezTo>
                    <a:pt x="1208" y="1"/>
                    <a:pt x="1089" y="121"/>
                    <a:pt x="1089" y="280"/>
                  </a:cubicBezTo>
                  <a:cubicBezTo>
                    <a:pt x="1089" y="420"/>
                    <a:pt x="969" y="540"/>
                    <a:pt x="829" y="540"/>
                  </a:cubicBezTo>
                  <a:cubicBezTo>
                    <a:pt x="679" y="540"/>
                    <a:pt x="570" y="420"/>
                    <a:pt x="570" y="280"/>
                  </a:cubicBezTo>
                  <a:cubicBezTo>
                    <a:pt x="570" y="121"/>
                    <a:pt x="440" y="1"/>
                    <a:pt x="2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41"/>
            <p:cNvSpPr/>
            <p:nvPr/>
          </p:nvSpPr>
          <p:spPr>
            <a:xfrm>
              <a:off x="1507277" y="4449106"/>
              <a:ext cx="49992" cy="33847"/>
            </a:xfrm>
            <a:custGeom>
              <a:rect b="b" l="l" r="r" t="t"/>
              <a:pathLst>
                <a:path extrusionOk="0" h="1109" w="1638">
                  <a:moveTo>
                    <a:pt x="280" y="0"/>
                  </a:moveTo>
                  <a:cubicBezTo>
                    <a:pt x="120" y="0"/>
                    <a:pt x="0" y="130"/>
                    <a:pt x="0" y="280"/>
                  </a:cubicBezTo>
                  <a:cubicBezTo>
                    <a:pt x="0" y="739"/>
                    <a:pt x="359" y="1108"/>
                    <a:pt x="819" y="1108"/>
                  </a:cubicBezTo>
                  <a:cubicBezTo>
                    <a:pt x="1268" y="1108"/>
                    <a:pt x="1637" y="739"/>
                    <a:pt x="1637" y="280"/>
                  </a:cubicBezTo>
                  <a:cubicBezTo>
                    <a:pt x="1637" y="130"/>
                    <a:pt x="1507" y="0"/>
                    <a:pt x="1358" y="0"/>
                  </a:cubicBezTo>
                  <a:cubicBezTo>
                    <a:pt x="1198" y="0"/>
                    <a:pt x="1078" y="130"/>
                    <a:pt x="1078" y="280"/>
                  </a:cubicBezTo>
                  <a:cubicBezTo>
                    <a:pt x="1078" y="429"/>
                    <a:pt x="958" y="539"/>
                    <a:pt x="819" y="539"/>
                  </a:cubicBezTo>
                  <a:cubicBezTo>
                    <a:pt x="669" y="539"/>
                    <a:pt x="559" y="429"/>
                    <a:pt x="559" y="280"/>
                  </a:cubicBezTo>
                  <a:cubicBezTo>
                    <a:pt x="559" y="130"/>
                    <a:pt x="429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41"/>
            <p:cNvSpPr/>
            <p:nvPr/>
          </p:nvSpPr>
          <p:spPr>
            <a:xfrm>
              <a:off x="1494154" y="4166918"/>
              <a:ext cx="49687" cy="35769"/>
            </a:xfrm>
            <a:custGeom>
              <a:rect b="b" l="l" r="r" t="t"/>
              <a:pathLst>
                <a:path extrusionOk="0" h="1172" w="1628">
                  <a:moveTo>
                    <a:pt x="314" y="0"/>
                  </a:moveTo>
                  <a:cubicBezTo>
                    <a:pt x="254" y="0"/>
                    <a:pt x="192" y="21"/>
                    <a:pt x="141" y="64"/>
                  </a:cubicBezTo>
                  <a:cubicBezTo>
                    <a:pt x="21" y="154"/>
                    <a:pt x="1" y="333"/>
                    <a:pt x="91" y="453"/>
                  </a:cubicBezTo>
                  <a:lnTo>
                    <a:pt x="590" y="1072"/>
                  </a:lnTo>
                  <a:cubicBezTo>
                    <a:pt x="650" y="1132"/>
                    <a:pt x="730" y="1172"/>
                    <a:pt x="809" y="1172"/>
                  </a:cubicBezTo>
                  <a:cubicBezTo>
                    <a:pt x="899" y="1172"/>
                    <a:pt x="969" y="1142"/>
                    <a:pt x="1029" y="1072"/>
                  </a:cubicBezTo>
                  <a:lnTo>
                    <a:pt x="1528" y="453"/>
                  </a:lnTo>
                  <a:cubicBezTo>
                    <a:pt x="1628" y="333"/>
                    <a:pt x="1608" y="164"/>
                    <a:pt x="1488" y="64"/>
                  </a:cubicBezTo>
                  <a:cubicBezTo>
                    <a:pt x="1436" y="21"/>
                    <a:pt x="1375" y="0"/>
                    <a:pt x="1315" y="0"/>
                  </a:cubicBezTo>
                  <a:cubicBezTo>
                    <a:pt x="1235" y="0"/>
                    <a:pt x="1156" y="36"/>
                    <a:pt x="1099" y="104"/>
                  </a:cubicBezTo>
                  <a:lnTo>
                    <a:pt x="809" y="453"/>
                  </a:lnTo>
                  <a:lnTo>
                    <a:pt x="530" y="104"/>
                  </a:lnTo>
                  <a:cubicBezTo>
                    <a:pt x="473" y="36"/>
                    <a:pt x="394" y="0"/>
                    <a:pt x="3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41"/>
            <p:cNvSpPr/>
            <p:nvPr/>
          </p:nvSpPr>
          <p:spPr>
            <a:xfrm>
              <a:off x="1537431" y="4235435"/>
              <a:ext cx="49687" cy="35800"/>
            </a:xfrm>
            <a:custGeom>
              <a:rect b="b" l="l" r="r" t="t"/>
              <a:pathLst>
                <a:path extrusionOk="0" h="1173" w="1628">
                  <a:moveTo>
                    <a:pt x="317" y="1"/>
                  </a:moveTo>
                  <a:cubicBezTo>
                    <a:pt x="255" y="1"/>
                    <a:pt x="192" y="21"/>
                    <a:pt x="140" y="65"/>
                  </a:cubicBezTo>
                  <a:cubicBezTo>
                    <a:pt x="20" y="154"/>
                    <a:pt x="0" y="334"/>
                    <a:pt x="100" y="454"/>
                  </a:cubicBezTo>
                  <a:lnTo>
                    <a:pt x="599" y="1073"/>
                  </a:lnTo>
                  <a:cubicBezTo>
                    <a:pt x="649" y="1133"/>
                    <a:pt x="729" y="1172"/>
                    <a:pt x="809" y="1172"/>
                  </a:cubicBezTo>
                  <a:cubicBezTo>
                    <a:pt x="899" y="1172"/>
                    <a:pt x="978" y="1133"/>
                    <a:pt x="1028" y="1073"/>
                  </a:cubicBezTo>
                  <a:lnTo>
                    <a:pt x="1537" y="454"/>
                  </a:lnTo>
                  <a:cubicBezTo>
                    <a:pt x="1627" y="334"/>
                    <a:pt x="1617" y="164"/>
                    <a:pt x="1497" y="65"/>
                  </a:cubicBezTo>
                  <a:cubicBezTo>
                    <a:pt x="1446" y="21"/>
                    <a:pt x="1383" y="1"/>
                    <a:pt x="1320" y="1"/>
                  </a:cubicBezTo>
                  <a:cubicBezTo>
                    <a:pt x="1237" y="1"/>
                    <a:pt x="1155" y="36"/>
                    <a:pt x="1098" y="104"/>
                  </a:cubicBezTo>
                  <a:lnTo>
                    <a:pt x="809" y="454"/>
                  </a:lnTo>
                  <a:lnTo>
                    <a:pt x="529" y="104"/>
                  </a:lnTo>
                  <a:cubicBezTo>
                    <a:pt x="478" y="36"/>
                    <a:pt x="398" y="1"/>
                    <a:pt x="3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41"/>
            <p:cNvSpPr/>
            <p:nvPr/>
          </p:nvSpPr>
          <p:spPr>
            <a:xfrm>
              <a:off x="1087200" y="4338044"/>
              <a:ext cx="49687" cy="35830"/>
            </a:xfrm>
            <a:custGeom>
              <a:rect b="b" l="l" r="r" t="t"/>
              <a:pathLst>
                <a:path extrusionOk="0" h="1174" w="1628">
                  <a:moveTo>
                    <a:pt x="311" y="0"/>
                  </a:moveTo>
                  <a:cubicBezTo>
                    <a:pt x="251" y="0"/>
                    <a:pt x="190" y="19"/>
                    <a:pt x="140" y="56"/>
                  </a:cubicBezTo>
                  <a:cubicBezTo>
                    <a:pt x="21" y="156"/>
                    <a:pt x="1" y="336"/>
                    <a:pt x="100" y="455"/>
                  </a:cubicBezTo>
                  <a:lnTo>
                    <a:pt x="599" y="1074"/>
                  </a:lnTo>
                  <a:cubicBezTo>
                    <a:pt x="649" y="1134"/>
                    <a:pt x="729" y="1174"/>
                    <a:pt x="809" y="1174"/>
                  </a:cubicBezTo>
                  <a:cubicBezTo>
                    <a:pt x="899" y="1174"/>
                    <a:pt x="979" y="1134"/>
                    <a:pt x="1029" y="1074"/>
                  </a:cubicBezTo>
                  <a:lnTo>
                    <a:pt x="1538" y="455"/>
                  </a:lnTo>
                  <a:cubicBezTo>
                    <a:pt x="1628" y="336"/>
                    <a:pt x="1618" y="156"/>
                    <a:pt x="1498" y="66"/>
                  </a:cubicBezTo>
                  <a:cubicBezTo>
                    <a:pt x="1446" y="23"/>
                    <a:pt x="1383" y="2"/>
                    <a:pt x="1320" y="2"/>
                  </a:cubicBezTo>
                  <a:cubicBezTo>
                    <a:pt x="1238" y="2"/>
                    <a:pt x="1155" y="38"/>
                    <a:pt x="1099" y="106"/>
                  </a:cubicBezTo>
                  <a:lnTo>
                    <a:pt x="819" y="455"/>
                  </a:lnTo>
                  <a:lnTo>
                    <a:pt x="530" y="106"/>
                  </a:lnTo>
                  <a:cubicBezTo>
                    <a:pt x="477" y="36"/>
                    <a:pt x="394" y="0"/>
                    <a:pt x="3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41"/>
            <p:cNvSpPr/>
            <p:nvPr/>
          </p:nvSpPr>
          <p:spPr>
            <a:xfrm>
              <a:off x="1156053" y="4414557"/>
              <a:ext cx="49687" cy="35800"/>
            </a:xfrm>
            <a:custGeom>
              <a:rect b="b" l="l" r="r" t="t"/>
              <a:pathLst>
                <a:path extrusionOk="0" h="1173" w="1628">
                  <a:moveTo>
                    <a:pt x="312" y="0"/>
                  </a:moveTo>
                  <a:cubicBezTo>
                    <a:pt x="250" y="0"/>
                    <a:pt x="186" y="21"/>
                    <a:pt x="130" y="64"/>
                  </a:cubicBezTo>
                  <a:cubicBezTo>
                    <a:pt x="10" y="164"/>
                    <a:pt x="0" y="334"/>
                    <a:pt x="90" y="453"/>
                  </a:cubicBezTo>
                  <a:lnTo>
                    <a:pt x="589" y="1072"/>
                  </a:lnTo>
                  <a:cubicBezTo>
                    <a:pt x="639" y="1142"/>
                    <a:pt x="719" y="1172"/>
                    <a:pt x="809" y="1172"/>
                  </a:cubicBezTo>
                  <a:cubicBezTo>
                    <a:pt x="889" y="1172"/>
                    <a:pt x="968" y="1142"/>
                    <a:pt x="1028" y="1072"/>
                  </a:cubicBezTo>
                  <a:lnTo>
                    <a:pt x="1527" y="453"/>
                  </a:lnTo>
                  <a:cubicBezTo>
                    <a:pt x="1627" y="334"/>
                    <a:pt x="1607" y="164"/>
                    <a:pt x="1487" y="64"/>
                  </a:cubicBezTo>
                  <a:cubicBezTo>
                    <a:pt x="1436" y="21"/>
                    <a:pt x="1375" y="0"/>
                    <a:pt x="1314" y="0"/>
                  </a:cubicBezTo>
                  <a:cubicBezTo>
                    <a:pt x="1234" y="0"/>
                    <a:pt x="1155" y="36"/>
                    <a:pt x="1098" y="104"/>
                  </a:cubicBezTo>
                  <a:lnTo>
                    <a:pt x="809" y="453"/>
                  </a:lnTo>
                  <a:lnTo>
                    <a:pt x="529" y="104"/>
                  </a:lnTo>
                  <a:cubicBezTo>
                    <a:pt x="473" y="36"/>
                    <a:pt x="393" y="0"/>
                    <a:pt x="3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6" name="Google Shape;15386;p41"/>
            <p:cNvSpPr/>
            <p:nvPr/>
          </p:nvSpPr>
          <p:spPr>
            <a:xfrm>
              <a:off x="1087200" y="4460856"/>
              <a:ext cx="49687" cy="36105"/>
            </a:xfrm>
            <a:custGeom>
              <a:rect b="b" l="l" r="r" t="t"/>
              <a:pathLst>
                <a:path extrusionOk="0" h="1183" w="1628">
                  <a:moveTo>
                    <a:pt x="317" y="0"/>
                  </a:moveTo>
                  <a:cubicBezTo>
                    <a:pt x="255" y="0"/>
                    <a:pt x="192" y="21"/>
                    <a:pt x="140" y="64"/>
                  </a:cubicBezTo>
                  <a:cubicBezTo>
                    <a:pt x="21" y="164"/>
                    <a:pt x="1" y="334"/>
                    <a:pt x="100" y="464"/>
                  </a:cubicBezTo>
                  <a:lnTo>
                    <a:pt x="599" y="1072"/>
                  </a:lnTo>
                  <a:cubicBezTo>
                    <a:pt x="649" y="1142"/>
                    <a:pt x="729" y="1182"/>
                    <a:pt x="809" y="1182"/>
                  </a:cubicBezTo>
                  <a:cubicBezTo>
                    <a:pt x="899" y="1182"/>
                    <a:pt x="979" y="1142"/>
                    <a:pt x="1029" y="1072"/>
                  </a:cubicBezTo>
                  <a:lnTo>
                    <a:pt x="1538" y="464"/>
                  </a:lnTo>
                  <a:cubicBezTo>
                    <a:pt x="1628" y="344"/>
                    <a:pt x="1618" y="164"/>
                    <a:pt x="1498" y="64"/>
                  </a:cubicBezTo>
                  <a:cubicBezTo>
                    <a:pt x="1446" y="21"/>
                    <a:pt x="1383" y="0"/>
                    <a:pt x="1320" y="0"/>
                  </a:cubicBezTo>
                  <a:cubicBezTo>
                    <a:pt x="1238" y="0"/>
                    <a:pt x="1155" y="36"/>
                    <a:pt x="1099" y="104"/>
                  </a:cubicBezTo>
                  <a:lnTo>
                    <a:pt x="819" y="454"/>
                  </a:lnTo>
                  <a:lnTo>
                    <a:pt x="530" y="104"/>
                  </a:lnTo>
                  <a:cubicBezTo>
                    <a:pt x="479" y="36"/>
                    <a:pt x="399" y="0"/>
                    <a:pt x="3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7" name="Google Shape;15387;p41"/>
            <p:cNvSpPr/>
            <p:nvPr/>
          </p:nvSpPr>
          <p:spPr>
            <a:xfrm>
              <a:off x="1099683" y="3973665"/>
              <a:ext cx="95070" cy="142528"/>
            </a:xfrm>
            <a:custGeom>
              <a:rect b="b" l="l" r="r" t="t"/>
              <a:pathLst>
                <a:path extrusionOk="0" h="4670" w="3115">
                  <a:moveTo>
                    <a:pt x="2457" y="1"/>
                  </a:moveTo>
                  <a:cubicBezTo>
                    <a:pt x="2404" y="1"/>
                    <a:pt x="2351" y="23"/>
                    <a:pt x="2316" y="68"/>
                  </a:cubicBezTo>
                  <a:lnTo>
                    <a:pt x="979" y="1715"/>
                  </a:lnTo>
                  <a:cubicBezTo>
                    <a:pt x="879" y="1835"/>
                    <a:pt x="969" y="2014"/>
                    <a:pt x="1129" y="2014"/>
                  </a:cubicBezTo>
                  <a:lnTo>
                    <a:pt x="1478" y="2014"/>
                  </a:lnTo>
                  <a:cubicBezTo>
                    <a:pt x="1628" y="2014"/>
                    <a:pt x="1718" y="2194"/>
                    <a:pt x="1628" y="2314"/>
                  </a:cubicBezTo>
                  <a:lnTo>
                    <a:pt x="91" y="4370"/>
                  </a:lnTo>
                  <a:cubicBezTo>
                    <a:pt x="1" y="4490"/>
                    <a:pt x="81" y="4669"/>
                    <a:pt x="240" y="4669"/>
                  </a:cubicBezTo>
                  <a:lnTo>
                    <a:pt x="1548" y="4669"/>
                  </a:lnTo>
                  <a:cubicBezTo>
                    <a:pt x="1388" y="4669"/>
                    <a:pt x="1298" y="4490"/>
                    <a:pt x="1398" y="4370"/>
                  </a:cubicBezTo>
                  <a:lnTo>
                    <a:pt x="2925" y="2314"/>
                  </a:lnTo>
                  <a:cubicBezTo>
                    <a:pt x="3025" y="2194"/>
                    <a:pt x="2935" y="2014"/>
                    <a:pt x="2776" y="2014"/>
                  </a:cubicBezTo>
                  <a:lnTo>
                    <a:pt x="2436" y="2014"/>
                  </a:lnTo>
                  <a:cubicBezTo>
                    <a:pt x="2276" y="2014"/>
                    <a:pt x="2187" y="1835"/>
                    <a:pt x="2286" y="1715"/>
                  </a:cubicBezTo>
                  <a:lnTo>
                    <a:pt x="3115" y="697"/>
                  </a:lnTo>
                  <a:lnTo>
                    <a:pt x="2606" y="68"/>
                  </a:lnTo>
                  <a:cubicBezTo>
                    <a:pt x="2566" y="23"/>
                    <a:pt x="2511" y="1"/>
                    <a:pt x="2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41"/>
            <p:cNvSpPr/>
            <p:nvPr/>
          </p:nvSpPr>
          <p:spPr>
            <a:xfrm>
              <a:off x="1255670" y="3973665"/>
              <a:ext cx="95070" cy="142528"/>
            </a:xfrm>
            <a:custGeom>
              <a:rect b="b" l="l" r="r" t="t"/>
              <a:pathLst>
                <a:path extrusionOk="0" h="4670" w="3115">
                  <a:moveTo>
                    <a:pt x="2464" y="1"/>
                  </a:moveTo>
                  <a:cubicBezTo>
                    <a:pt x="2410" y="1"/>
                    <a:pt x="2355" y="23"/>
                    <a:pt x="2316" y="68"/>
                  </a:cubicBezTo>
                  <a:lnTo>
                    <a:pt x="988" y="1715"/>
                  </a:lnTo>
                  <a:cubicBezTo>
                    <a:pt x="888" y="1835"/>
                    <a:pt x="968" y="2014"/>
                    <a:pt x="1128" y="2014"/>
                  </a:cubicBezTo>
                  <a:lnTo>
                    <a:pt x="1477" y="2014"/>
                  </a:lnTo>
                  <a:cubicBezTo>
                    <a:pt x="1627" y="2014"/>
                    <a:pt x="1717" y="2194"/>
                    <a:pt x="1627" y="2314"/>
                  </a:cubicBezTo>
                  <a:lnTo>
                    <a:pt x="90" y="4370"/>
                  </a:lnTo>
                  <a:cubicBezTo>
                    <a:pt x="0" y="4490"/>
                    <a:pt x="90" y="4669"/>
                    <a:pt x="240" y="4669"/>
                  </a:cubicBezTo>
                  <a:lnTo>
                    <a:pt x="1547" y="4669"/>
                  </a:lnTo>
                  <a:cubicBezTo>
                    <a:pt x="1397" y="4669"/>
                    <a:pt x="1308" y="4490"/>
                    <a:pt x="1397" y="4370"/>
                  </a:cubicBezTo>
                  <a:lnTo>
                    <a:pt x="2934" y="2314"/>
                  </a:lnTo>
                  <a:cubicBezTo>
                    <a:pt x="3024" y="2194"/>
                    <a:pt x="2934" y="2014"/>
                    <a:pt x="2785" y="2014"/>
                  </a:cubicBezTo>
                  <a:lnTo>
                    <a:pt x="2435" y="2014"/>
                  </a:lnTo>
                  <a:cubicBezTo>
                    <a:pt x="2276" y="2014"/>
                    <a:pt x="2196" y="1835"/>
                    <a:pt x="2296" y="1715"/>
                  </a:cubicBezTo>
                  <a:lnTo>
                    <a:pt x="3114" y="697"/>
                  </a:lnTo>
                  <a:lnTo>
                    <a:pt x="2605" y="68"/>
                  </a:lnTo>
                  <a:cubicBezTo>
                    <a:pt x="2570" y="23"/>
                    <a:pt x="2518" y="1"/>
                    <a:pt x="24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41"/>
            <p:cNvSpPr/>
            <p:nvPr/>
          </p:nvSpPr>
          <p:spPr>
            <a:xfrm>
              <a:off x="1411628" y="3973665"/>
              <a:ext cx="95375" cy="142528"/>
            </a:xfrm>
            <a:custGeom>
              <a:rect b="b" l="l" r="r" t="t"/>
              <a:pathLst>
                <a:path extrusionOk="0" h="4670" w="3125">
                  <a:moveTo>
                    <a:pt x="2467" y="1"/>
                  </a:moveTo>
                  <a:cubicBezTo>
                    <a:pt x="2413" y="1"/>
                    <a:pt x="2361" y="23"/>
                    <a:pt x="2326" y="68"/>
                  </a:cubicBezTo>
                  <a:lnTo>
                    <a:pt x="988" y="1715"/>
                  </a:lnTo>
                  <a:cubicBezTo>
                    <a:pt x="888" y="1835"/>
                    <a:pt x="978" y="2014"/>
                    <a:pt x="1138" y="2014"/>
                  </a:cubicBezTo>
                  <a:lnTo>
                    <a:pt x="1477" y="2014"/>
                  </a:lnTo>
                  <a:cubicBezTo>
                    <a:pt x="1637" y="2014"/>
                    <a:pt x="1727" y="2194"/>
                    <a:pt x="1627" y="2314"/>
                  </a:cubicBezTo>
                  <a:lnTo>
                    <a:pt x="559" y="3741"/>
                  </a:lnTo>
                  <a:lnTo>
                    <a:pt x="100" y="4370"/>
                  </a:lnTo>
                  <a:cubicBezTo>
                    <a:pt x="0" y="4490"/>
                    <a:pt x="90" y="4669"/>
                    <a:pt x="250" y="4669"/>
                  </a:cubicBezTo>
                  <a:lnTo>
                    <a:pt x="1547" y="4669"/>
                  </a:lnTo>
                  <a:cubicBezTo>
                    <a:pt x="1398" y="4669"/>
                    <a:pt x="1308" y="4490"/>
                    <a:pt x="1398" y="4370"/>
                  </a:cubicBezTo>
                  <a:lnTo>
                    <a:pt x="2935" y="2314"/>
                  </a:lnTo>
                  <a:cubicBezTo>
                    <a:pt x="3024" y="2194"/>
                    <a:pt x="2945" y="2014"/>
                    <a:pt x="2785" y="2014"/>
                  </a:cubicBezTo>
                  <a:lnTo>
                    <a:pt x="2436" y="2014"/>
                  </a:lnTo>
                  <a:cubicBezTo>
                    <a:pt x="2286" y="2014"/>
                    <a:pt x="2196" y="1835"/>
                    <a:pt x="2296" y="1715"/>
                  </a:cubicBezTo>
                  <a:lnTo>
                    <a:pt x="3124" y="697"/>
                  </a:lnTo>
                  <a:lnTo>
                    <a:pt x="2615" y="68"/>
                  </a:lnTo>
                  <a:cubicBezTo>
                    <a:pt x="2575" y="23"/>
                    <a:pt x="2520" y="1"/>
                    <a:pt x="24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0" name="Google Shape;15390;p41"/>
          <p:cNvGrpSpPr/>
          <p:nvPr/>
        </p:nvGrpSpPr>
        <p:grpSpPr>
          <a:xfrm>
            <a:off x="7619661" y="3047927"/>
            <a:ext cx="526315" cy="524760"/>
            <a:chOff x="6085918" y="3254858"/>
            <a:chExt cx="568130" cy="566451"/>
          </a:xfrm>
        </p:grpSpPr>
        <p:sp>
          <p:nvSpPr>
            <p:cNvPr id="15391" name="Google Shape;15391;p41"/>
            <p:cNvSpPr/>
            <p:nvPr/>
          </p:nvSpPr>
          <p:spPr>
            <a:xfrm>
              <a:off x="6500502" y="3481042"/>
              <a:ext cx="32321" cy="340267"/>
            </a:xfrm>
            <a:custGeom>
              <a:rect b="b" l="l" r="r" t="t"/>
              <a:pathLst>
                <a:path extrusionOk="0" h="11149" w="1059">
                  <a:moveTo>
                    <a:pt x="0" y="0"/>
                  </a:moveTo>
                  <a:lnTo>
                    <a:pt x="0" y="10999"/>
                  </a:lnTo>
                  <a:cubicBezTo>
                    <a:pt x="0" y="11079"/>
                    <a:pt x="60" y="11149"/>
                    <a:pt x="130" y="11149"/>
                  </a:cubicBezTo>
                  <a:lnTo>
                    <a:pt x="928" y="11149"/>
                  </a:lnTo>
                  <a:cubicBezTo>
                    <a:pt x="998" y="11149"/>
                    <a:pt x="1058" y="11079"/>
                    <a:pt x="1058" y="10999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41"/>
            <p:cNvSpPr/>
            <p:nvPr/>
          </p:nvSpPr>
          <p:spPr>
            <a:xfrm>
              <a:off x="6133743" y="3440817"/>
              <a:ext cx="191635" cy="180678"/>
            </a:xfrm>
            <a:custGeom>
              <a:rect b="b" l="l" r="r" t="t"/>
              <a:pathLst>
                <a:path extrusionOk="0" h="5920" w="6279">
                  <a:moveTo>
                    <a:pt x="0" y="1"/>
                  </a:moveTo>
                  <a:lnTo>
                    <a:pt x="0" y="5920"/>
                  </a:lnTo>
                  <a:lnTo>
                    <a:pt x="6278" y="5920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41"/>
            <p:cNvSpPr/>
            <p:nvPr/>
          </p:nvSpPr>
          <p:spPr>
            <a:xfrm>
              <a:off x="6133743" y="3621159"/>
              <a:ext cx="191635" cy="200150"/>
            </a:xfrm>
            <a:custGeom>
              <a:rect b="b" l="l" r="r" t="t"/>
              <a:pathLst>
                <a:path extrusionOk="0" h="6558" w="6279">
                  <a:moveTo>
                    <a:pt x="0" y="1"/>
                  </a:moveTo>
                  <a:lnTo>
                    <a:pt x="0" y="6189"/>
                  </a:lnTo>
                  <a:cubicBezTo>
                    <a:pt x="0" y="6388"/>
                    <a:pt x="170" y="6558"/>
                    <a:pt x="380" y="6558"/>
                  </a:cubicBezTo>
                  <a:lnTo>
                    <a:pt x="5909" y="6558"/>
                  </a:lnTo>
                  <a:cubicBezTo>
                    <a:pt x="6109" y="6558"/>
                    <a:pt x="6278" y="6388"/>
                    <a:pt x="6278" y="6189"/>
                  </a:cubicBezTo>
                  <a:lnTo>
                    <a:pt x="62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41"/>
            <p:cNvSpPr/>
            <p:nvPr/>
          </p:nvSpPr>
          <p:spPr>
            <a:xfrm>
              <a:off x="6085918" y="3254858"/>
              <a:ext cx="287285" cy="185989"/>
            </a:xfrm>
            <a:custGeom>
              <a:rect b="b" l="l" r="r" t="t"/>
              <a:pathLst>
                <a:path extrusionOk="0" h="6094" w="9413">
                  <a:moveTo>
                    <a:pt x="4706" y="1"/>
                  </a:moveTo>
                  <a:cubicBezTo>
                    <a:pt x="4651" y="1"/>
                    <a:pt x="4597" y="26"/>
                    <a:pt x="4562" y="76"/>
                  </a:cubicBezTo>
                  <a:lnTo>
                    <a:pt x="3364" y="1613"/>
                  </a:lnTo>
                  <a:lnTo>
                    <a:pt x="2925" y="2172"/>
                  </a:lnTo>
                  <a:lnTo>
                    <a:pt x="1547" y="3928"/>
                  </a:lnTo>
                  <a:lnTo>
                    <a:pt x="1118" y="4487"/>
                  </a:lnTo>
                  <a:lnTo>
                    <a:pt x="90" y="5795"/>
                  </a:lnTo>
                  <a:cubicBezTo>
                    <a:pt x="0" y="5914"/>
                    <a:pt x="90" y="6094"/>
                    <a:pt x="240" y="6094"/>
                  </a:cubicBezTo>
                  <a:lnTo>
                    <a:pt x="9173" y="6094"/>
                  </a:lnTo>
                  <a:cubicBezTo>
                    <a:pt x="9332" y="6094"/>
                    <a:pt x="9412" y="5914"/>
                    <a:pt x="9322" y="5795"/>
                  </a:cubicBezTo>
                  <a:lnTo>
                    <a:pt x="8304" y="4487"/>
                  </a:lnTo>
                  <a:lnTo>
                    <a:pt x="7865" y="3928"/>
                  </a:lnTo>
                  <a:lnTo>
                    <a:pt x="6488" y="2172"/>
                  </a:lnTo>
                  <a:lnTo>
                    <a:pt x="6059" y="1613"/>
                  </a:lnTo>
                  <a:lnTo>
                    <a:pt x="4851" y="76"/>
                  </a:lnTo>
                  <a:cubicBezTo>
                    <a:pt x="4816" y="26"/>
                    <a:pt x="4761" y="1"/>
                    <a:pt x="47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41"/>
            <p:cNvSpPr/>
            <p:nvPr/>
          </p:nvSpPr>
          <p:spPr>
            <a:xfrm>
              <a:off x="6180957" y="3482568"/>
              <a:ext cx="97206" cy="97206"/>
            </a:xfrm>
            <a:custGeom>
              <a:rect b="b" l="l" r="r" t="t"/>
              <a:pathLst>
                <a:path extrusionOk="0" h="3185" w="3185">
                  <a:moveTo>
                    <a:pt x="1597" y="0"/>
                  </a:moveTo>
                  <a:cubicBezTo>
                    <a:pt x="709" y="0"/>
                    <a:pt x="0" y="709"/>
                    <a:pt x="0" y="1587"/>
                  </a:cubicBezTo>
                  <a:cubicBezTo>
                    <a:pt x="0" y="2466"/>
                    <a:pt x="709" y="3184"/>
                    <a:pt x="1597" y="3184"/>
                  </a:cubicBezTo>
                  <a:cubicBezTo>
                    <a:pt x="2476" y="3184"/>
                    <a:pt x="3184" y="2466"/>
                    <a:pt x="3184" y="1587"/>
                  </a:cubicBezTo>
                  <a:cubicBezTo>
                    <a:pt x="3184" y="709"/>
                    <a:pt x="2476" y="0"/>
                    <a:pt x="1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41"/>
            <p:cNvSpPr/>
            <p:nvPr/>
          </p:nvSpPr>
          <p:spPr>
            <a:xfrm>
              <a:off x="6133743" y="3440817"/>
              <a:ext cx="39920" cy="180678"/>
            </a:xfrm>
            <a:custGeom>
              <a:rect b="b" l="l" r="r" t="t"/>
              <a:pathLst>
                <a:path extrusionOk="0" h="5920" w="1308">
                  <a:moveTo>
                    <a:pt x="0" y="1"/>
                  </a:moveTo>
                  <a:lnTo>
                    <a:pt x="0" y="5920"/>
                  </a:lnTo>
                  <a:lnTo>
                    <a:pt x="1308" y="5920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41"/>
            <p:cNvSpPr/>
            <p:nvPr/>
          </p:nvSpPr>
          <p:spPr>
            <a:xfrm>
              <a:off x="6085918" y="3254858"/>
              <a:ext cx="163618" cy="185989"/>
            </a:xfrm>
            <a:custGeom>
              <a:rect b="b" l="l" r="r" t="t"/>
              <a:pathLst>
                <a:path extrusionOk="0" h="6094" w="5361">
                  <a:moveTo>
                    <a:pt x="4706" y="1"/>
                  </a:moveTo>
                  <a:cubicBezTo>
                    <a:pt x="4651" y="1"/>
                    <a:pt x="4597" y="26"/>
                    <a:pt x="4562" y="76"/>
                  </a:cubicBezTo>
                  <a:lnTo>
                    <a:pt x="90" y="5795"/>
                  </a:lnTo>
                  <a:cubicBezTo>
                    <a:pt x="0" y="5914"/>
                    <a:pt x="90" y="6094"/>
                    <a:pt x="240" y="6094"/>
                  </a:cubicBezTo>
                  <a:lnTo>
                    <a:pt x="1547" y="6094"/>
                  </a:lnTo>
                  <a:cubicBezTo>
                    <a:pt x="1388" y="6094"/>
                    <a:pt x="1308" y="5914"/>
                    <a:pt x="1398" y="5795"/>
                  </a:cubicBezTo>
                  <a:lnTo>
                    <a:pt x="5360" y="724"/>
                  </a:lnTo>
                  <a:lnTo>
                    <a:pt x="4851" y="76"/>
                  </a:lnTo>
                  <a:cubicBezTo>
                    <a:pt x="4816" y="26"/>
                    <a:pt x="4761" y="1"/>
                    <a:pt x="47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41"/>
            <p:cNvSpPr/>
            <p:nvPr/>
          </p:nvSpPr>
          <p:spPr>
            <a:xfrm>
              <a:off x="6133743" y="3621159"/>
              <a:ext cx="51518" cy="200150"/>
            </a:xfrm>
            <a:custGeom>
              <a:rect b="b" l="l" r="r" t="t"/>
              <a:pathLst>
                <a:path extrusionOk="0" h="6558" w="1688">
                  <a:moveTo>
                    <a:pt x="0" y="1"/>
                  </a:moveTo>
                  <a:lnTo>
                    <a:pt x="0" y="6189"/>
                  </a:lnTo>
                  <a:cubicBezTo>
                    <a:pt x="0" y="6388"/>
                    <a:pt x="170" y="6558"/>
                    <a:pt x="380" y="6558"/>
                  </a:cubicBezTo>
                  <a:lnTo>
                    <a:pt x="1687" y="6558"/>
                  </a:lnTo>
                  <a:cubicBezTo>
                    <a:pt x="1478" y="6558"/>
                    <a:pt x="1308" y="6388"/>
                    <a:pt x="1308" y="6189"/>
                  </a:cubicBezTo>
                  <a:lnTo>
                    <a:pt x="13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41"/>
            <p:cNvSpPr/>
            <p:nvPr/>
          </p:nvSpPr>
          <p:spPr>
            <a:xfrm>
              <a:off x="6133743" y="3668679"/>
              <a:ext cx="191635" cy="52739"/>
            </a:xfrm>
            <a:custGeom>
              <a:rect b="b" l="l" r="r" t="t"/>
              <a:pathLst>
                <a:path extrusionOk="0" h="1728" w="6279">
                  <a:moveTo>
                    <a:pt x="0" y="1"/>
                  </a:moveTo>
                  <a:lnTo>
                    <a:pt x="0" y="1727"/>
                  </a:lnTo>
                  <a:lnTo>
                    <a:pt x="6278" y="1727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41"/>
            <p:cNvSpPr/>
            <p:nvPr/>
          </p:nvSpPr>
          <p:spPr>
            <a:xfrm>
              <a:off x="6133743" y="3773759"/>
              <a:ext cx="191635" cy="47550"/>
            </a:xfrm>
            <a:custGeom>
              <a:rect b="b" l="l" r="r" t="t"/>
              <a:pathLst>
                <a:path extrusionOk="0" h="1558" w="6279">
                  <a:moveTo>
                    <a:pt x="0" y="1"/>
                  </a:moveTo>
                  <a:lnTo>
                    <a:pt x="0" y="1189"/>
                  </a:lnTo>
                  <a:cubicBezTo>
                    <a:pt x="0" y="1388"/>
                    <a:pt x="170" y="1558"/>
                    <a:pt x="380" y="1558"/>
                  </a:cubicBezTo>
                  <a:lnTo>
                    <a:pt x="5909" y="1558"/>
                  </a:lnTo>
                  <a:cubicBezTo>
                    <a:pt x="6109" y="1558"/>
                    <a:pt x="6278" y="1388"/>
                    <a:pt x="6278" y="1189"/>
                  </a:cubicBezTo>
                  <a:lnTo>
                    <a:pt x="62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41"/>
            <p:cNvSpPr/>
            <p:nvPr/>
          </p:nvSpPr>
          <p:spPr>
            <a:xfrm>
              <a:off x="6133743" y="3668679"/>
              <a:ext cx="39920" cy="52739"/>
            </a:xfrm>
            <a:custGeom>
              <a:rect b="b" l="l" r="r" t="t"/>
              <a:pathLst>
                <a:path extrusionOk="0" h="1728" w="1308">
                  <a:moveTo>
                    <a:pt x="0" y="1"/>
                  </a:moveTo>
                  <a:lnTo>
                    <a:pt x="0" y="1727"/>
                  </a:lnTo>
                  <a:lnTo>
                    <a:pt x="1308" y="1727"/>
                  </a:lnTo>
                  <a:lnTo>
                    <a:pt x="1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41"/>
            <p:cNvSpPr/>
            <p:nvPr/>
          </p:nvSpPr>
          <p:spPr>
            <a:xfrm>
              <a:off x="6133743" y="3773759"/>
              <a:ext cx="51518" cy="47550"/>
            </a:xfrm>
            <a:custGeom>
              <a:rect b="b" l="l" r="r" t="t"/>
              <a:pathLst>
                <a:path extrusionOk="0" h="1558" w="1688">
                  <a:moveTo>
                    <a:pt x="0" y="1"/>
                  </a:moveTo>
                  <a:lnTo>
                    <a:pt x="0" y="1189"/>
                  </a:lnTo>
                  <a:cubicBezTo>
                    <a:pt x="0" y="1388"/>
                    <a:pt x="170" y="1558"/>
                    <a:pt x="380" y="1558"/>
                  </a:cubicBezTo>
                  <a:lnTo>
                    <a:pt x="1687" y="1558"/>
                  </a:lnTo>
                  <a:cubicBezTo>
                    <a:pt x="1478" y="1558"/>
                    <a:pt x="1308" y="1388"/>
                    <a:pt x="1308" y="1189"/>
                  </a:cubicBezTo>
                  <a:lnTo>
                    <a:pt x="1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41"/>
            <p:cNvSpPr/>
            <p:nvPr/>
          </p:nvSpPr>
          <p:spPr>
            <a:xfrm>
              <a:off x="6325348" y="3562073"/>
              <a:ext cx="328700" cy="259237"/>
            </a:xfrm>
            <a:custGeom>
              <a:rect b="b" l="l" r="r" t="t"/>
              <a:pathLst>
                <a:path extrusionOk="0" h="8494" w="10770">
                  <a:moveTo>
                    <a:pt x="0" y="0"/>
                  </a:moveTo>
                  <a:lnTo>
                    <a:pt x="0" y="1937"/>
                  </a:lnTo>
                  <a:lnTo>
                    <a:pt x="1837" y="1937"/>
                  </a:lnTo>
                  <a:lnTo>
                    <a:pt x="4222" y="7905"/>
                  </a:lnTo>
                  <a:cubicBezTo>
                    <a:pt x="4372" y="8264"/>
                    <a:pt x="4721" y="8494"/>
                    <a:pt x="5110" y="8494"/>
                  </a:cubicBezTo>
                  <a:lnTo>
                    <a:pt x="10620" y="8494"/>
                  </a:lnTo>
                  <a:cubicBezTo>
                    <a:pt x="10700" y="8494"/>
                    <a:pt x="10770" y="8424"/>
                    <a:pt x="10770" y="8344"/>
                  </a:cubicBezTo>
                  <a:lnTo>
                    <a:pt x="10770" y="6707"/>
                  </a:lnTo>
                  <a:cubicBezTo>
                    <a:pt x="10770" y="6618"/>
                    <a:pt x="10700" y="6558"/>
                    <a:pt x="10620" y="6558"/>
                  </a:cubicBezTo>
                  <a:lnTo>
                    <a:pt x="5749" y="6558"/>
                  </a:lnTo>
                  <a:lnTo>
                    <a:pt x="3374" y="589"/>
                  </a:lnTo>
                  <a:cubicBezTo>
                    <a:pt x="3214" y="230"/>
                    <a:pt x="2865" y="0"/>
                    <a:pt x="2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41"/>
            <p:cNvSpPr/>
            <p:nvPr/>
          </p:nvSpPr>
          <p:spPr>
            <a:xfrm>
              <a:off x="6379246" y="3255011"/>
              <a:ext cx="274802" cy="267477"/>
            </a:xfrm>
            <a:custGeom>
              <a:rect b="b" l="l" r="r" t="t"/>
              <a:pathLst>
                <a:path extrusionOk="0" h="8764" w="9004">
                  <a:moveTo>
                    <a:pt x="5271" y="1"/>
                  </a:moveTo>
                  <a:cubicBezTo>
                    <a:pt x="4612" y="1"/>
                    <a:pt x="4043" y="390"/>
                    <a:pt x="3794" y="959"/>
                  </a:cubicBezTo>
                  <a:cubicBezTo>
                    <a:pt x="3634" y="899"/>
                    <a:pt x="3464" y="869"/>
                    <a:pt x="3285" y="869"/>
                  </a:cubicBezTo>
                  <a:cubicBezTo>
                    <a:pt x="2396" y="869"/>
                    <a:pt x="1678" y="1588"/>
                    <a:pt x="1678" y="2476"/>
                  </a:cubicBezTo>
                  <a:cubicBezTo>
                    <a:pt x="1678" y="2845"/>
                    <a:pt x="1797" y="3175"/>
                    <a:pt x="1997" y="3444"/>
                  </a:cubicBezTo>
                  <a:cubicBezTo>
                    <a:pt x="1897" y="3424"/>
                    <a:pt x="1787" y="3414"/>
                    <a:pt x="1678" y="3414"/>
                  </a:cubicBezTo>
                  <a:cubicBezTo>
                    <a:pt x="749" y="3414"/>
                    <a:pt x="1" y="4163"/>
                    <a:pt x="1" y="5081"/>
                  </a:cubicBezTo>
                  <a:cubicBezTo>
                    <a:pt x="1" y="5819"/>
                    <a:pt x="490" y="6448"/>
                    <a:pt x="1159" y="6668"/>
                  </a:cubicBezTo>
                  <a:cubicBezTo>
                    <a:pt x="1139" y="6748"/>
                    <a:pt x="1139" y="6828"/>
                    <a:pt x="1139" y="6907"/>
                  </a:cubicBezTo>
                  <a:cubicBezTo>
                    <a:pt x="1139" y="7935"/>
                    <a:pt x="1967" y="8764"/>
                    <a:pt x="2985" y="8764"/>
                  </a:cubicBezTo>
                  <a:cubicBezTo>
                    <a:pt x="3614" y="8764"/>
                    <a:pt x="4173" y="8444"/>
                    <a:pt x="4502" y="7965"/>
                  </a:cubicBezTo>
                  <a:cubicBezTo>
                    <a:pt x="4832" y="8444"/>
                    <a:pt x="5391" y="8764"/>
                    <a:pt x="6019" y="8764"/>
                  </a:cubicBezTo>
                  <a:cubicBezTo>
                    <a:pt x="7037" y="8764"/>
                    <a:pt x="7866" y="7935"/>
                    <a:pt x="7866" y="6907"/>
                  </a:cubicBezTo>
                  <a:cubicBezTo>
                    <a:pt x="7866" y="6828"/>
                    <a:pt x="7866" y="6748"/>
                    <a:pt x="7856" y="6678"/>
                  </a:cubicBezTo>
                  <a:cubicBezTo>
                    <a:pt x="8515" y="6458"/>
                    <a:pt x="9004" y="5829"/>
                    <a:pt x="9004" y="5081"/>
                  </a:cubicBezTo>
                  <a:cubicBezTo>
                    <a:pt x="9004" y="4223"/>
                    <a:pt x="8345" y="3514"/>
                    <a:pt x="7506" y="3424"/>
                  </a:cubicBezTo>
                  <a:cubicBezTo>
                    <a:pt x="7516" y="3354"/>
                    <a:pt x="7516" y="3284"/>
                    <a:pt x="7516" y="3214"/>
                  </a:cubicBezTo>
                  <a:cubicBezTo>
                    <a:pt x="7516" y="2676"/>
                    <a:pt x="7257" y="2196"/>
                    <a:pt x="6848" y="1907"/>
                  </a:cubicBezTo>
                  <a:cubicBezTo>
                    <a:pt x="6868" y="1807"/>
                    <a:pt x="6878" y="1707"/>
                    <a:pt x="6878" y="1608"/>
                  </a:cubicBezTo>
                  <a:cubicBezTo>
                    <a:pt x="6878" y="719"/>
                    <a:pt x="6159" y="1"/>
                    <a:pt x="52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41"/>
            <p:cNvSpPr/>
            <p:nvPr/>
          </p:nvSpPr>
          <p:spPr>
            <a:xfrm>
              <a:off x="6175159" y="3304057"/>
              <a:ext cx="108773" cy="17091"/>
            </a:xfrm>
            <a:custGeom>
              <a:rect b="b" l="l" r="r" t="t"/>
              <a:pathLst>
                <a:path extrusionOk="0" h="560" w="3564">
                  <a:moveTo>
                    <a:pt x="440" y="1"/>
                  </a:moveTo>
                  <a:lnTo>
                    <a:pt x="1" y="560"/>
                  </a:lnTo>
                  <a:lnTo>
                    <a:pt x="3564" y="560"/>
                  </a:lnTo>
                  <a:lnTo>
                    <a:pt x="3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41"/>
            <p:cNvSpPr/>
            <p:nvPr/>
          </p:nvSpPr>
          <p:spPr>
            <a:xfrm>
              <a:off x="6120040" y="3374741"/>
              <a:ext cx="219347" cy="17091"/>
            </a:xfrm>
            <a:custGeom>
              <a:rect b="b" l="l" r="r" t="t"/>
              <a:pathLst>
                <a:path extrusionOk="0" h="560" w="7187">
                  <a:moveTo>
                    <a:pt x="429" y="0"/>
                  </a:moveTo>
                  <a:lnTo>
                    <a:pt x="0" y="559"/>
                  </a:lnTo>
                  <a:lnTo>
                    <a:pt x="7186" y="559"/>
                  </a:lnTo>
                  <a:lnTo>
                    <a:pt x="6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41"/>
            <p:cNvSpPr/>
            <p:nvPr/>
          </p:nvSpPr>
          <p:spPr>
            <a:xfrm>
              <a:off x="6120040" y="3374741"/>
              <a:ext cx="53013" cy="17091"/>
            </a:xfrm>
            <a:custGeom>
              <a:rect b="b" l="l" r="r" t="t"/>
              <a:pathLst>
                <a:path extrusionOk="0" h="560" w="1737">
                  <a:moveTo>
                    <a:pt x="429" y="0"/>
                  </a:moveTo>
                  <a:lnTo>
                    <a:pt x="0" y="559"/>
                  </a:lnTo>
                  <a:lnTo>
                    <a:pt x="1308" y="559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F98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41"/>
            <p:cNvSpPr/>
            <p:nvPr/>
          </p:nvSpPr>
          <p:spPr>
            <a:xfrm>
              <a:off x="6175159" y="3304057"/>
              <a:ext cx="53349" cy="17091"/>
            </a:xfrm>
            <a:custGeom>
              <a:rect b="b" l="l" r="r" t="t"/>
              <a:pathLst>
                <a:path extrusionOk="0" h="560" w="1748">
                  <a:moveTo>
                    <a:pt x="440" y="1"/>
                  </a:moveTo>
                  <a:lnTo>
                    <a:pt x="1" y="560"/>
                  </a:lnTo>
                  <a:lnTo>
                    <a:pt x="1308" y="5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BF98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9" name="Google Shape;15409;p41"/>
            <p:cNvSpPr/>
            <p:nvPr/>
          </p:nvSpPr>
          <p:spPr>
            <a:xfrm>
              <a:off x="6175159" y="3304057"/>
              <a:ext cx="53349" cy="17091"/>
            </a:xfrm>
            <a:custGeom>
              <a:rect b="b" l="l" r="r" t="t"/>
              <a:pathLst>
                <a:path extrusionOk="0" h="560" w="1748">
                  <a:moveTo>
                    <a:pt x="440" y="1"/>
                  </a:moveTo>
                  <a:lnTo>
                    <a:pt x="1" y="560"/>
                  </a:lnTo>
                  <a:lnTo>
                    <a:pt x="1308" y="5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0" name="Google Shape;15410;p41"/>
            <p:cNvSpPr/>
            <p:nvPr/>
          </p:nvSpPr>
          <p:spPr>
            <a:xfrm>
              <a:off x="6120040" y="3374741"/>
              <a:ext cx="53013" cy="17091"/>
            </a:xfrm>
            <a:custGeom>
              <a:rect b="b" l="l" r="r" t="t"/>
              <a:pathLst>
                <a:path extrusionOk="0" h="560" w="1737">
                  <a:moveTo>
                    <a:pt x="429" y="0"/>
                  </a:moveTo>
                  <a:lnTo>
                    <a:pt x="0" y="559"/>
                  </a:lnTo>
                  <a:lnTo>
                    <a:pt x="1308" y="559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41"/>
            <p:cNvSpPr/>
            <p:nvPr/>
          </p:nvSpPr>
          <p:spPr>
            <a:xfrm>
              <a:off x="6325348" y="3562073"/>
              <a:ext cx="39920" cy="59117"/>
            </a:xfrm>
            <a:custGeom>
              <a:rect b="b" l="l" r="r" t="t"/>
              <a:pathLst>
                <a:path extrusionOk="0" h="1937" w="1308">
                  <a:moveTo>
                    <a:pt x="0" y="0"/>
                  </a:moveTo>
                  <a:lnTo>
                    <a:pt x="0" y="1937"/>
                  </a:lnTo>
                  <a:lnTo>
                    <a:pt x="1308" y="1937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41"/>
            <p:cNvSpPr/>
            <p:nvPr/>
          </p:nvSpPr>
          <p:spPr>
            <a:xfrm>
              <a:off x="6381382" y="3621159"/>
              <a:ext cx="139843" cy="200150"/>
            </a:xfrm>
            <a:custGeom>
              <a:rect b="b" l="l" r="r" t="t"/>
              <a:pathLst>
                <a:path extrusionOk="0" h="6558" w="4582">
                  <a:moveTo>
                    <a:pt x="1" y="1"/>
                  </a:moveTo>
                  <a:lnTo>
                    <a:pt x="2386" y="5969"/>
                  </a:lnTo>
                  <a:cubicBezTo>
                    <a:pt x="2536" y="6328"/>
                    <a:pt x="2885" y="6558"/>
                    <a:pt x="3274" y="6558"/>
                  </a:cubicBezTo>
                  <a:lnTo>
                    <a:pt x="4582" y="6558"/>
                  </a:lnTo>
                  <a:cubicBezTo>
                    <a:pt x="4193" y="6558"/>
                    <a:pt x="3843" y="6328"/>
                    <a:pt x="3694" y="5969"/>
                  </a:cubicBezTo>
                  <a:lnTo>
                    <a:pt x="1478" y="420"/>
                  </a:lnTo>
                  <a:cubicBezTo>
                    <a:pt x="1378" y="170"/>
                    <a:pt x="1129" y="1"/>
                    <a:pt x="8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41"/>
            <p:cNvSpPr/>
            <p:nvPr/>
          </p:nvSpPr>
          <p:spPr>
            <a:xfrm>
              <a:off x="6379246" y="3255011"/>
              <a:ext cx="180678" cy="267477"/>
            </a:xfrm>
            <a:custGeom>
              <a:rect b="b" l="l" r="r" t="t"/>
              <a:pathLst>
                <a:path extrusionOk="0" h="8764" w="5920">
                  <a:moveTo>
                    <a:pt x="5271" y="1"/>
                  </a:moveTo>
                  <a:cubicBezTo>
                    <a:pt x="4612" y="1"/>
                    <a:pt x="4043" y="390"/>
                    <a:pt x="3794" y="959"/>
                  </a:cubicBezTo>
                  <a:cubicBezTo>
                    <a:pt x="3634" y="899"/>
                    <a:pt x="3464" y="869"/>
                    <a:pt x="3285" y="869"/>
                  </a:cubicBezTo>
                  <a:cubicBezTo>
                    <a:pt x="2396" y="869"/>
                    <a:pt x="1678" y="1588"/>
                    <a:pt x="1678" y="2476"/>
                  </a:cubicBezTo>
                  <a:cubicBezTo>
                    <a:pt x="1678" y="2845"/>
                    <a:pt x="1797" y="3175"/>
                    <a:pt x="1997" y="3444"/>
                  </a:cubicBezTo>
                  <a:cubicBezTo>
                    <a:pt x="1897" y="3424"/>
                    <a:pt x="1787" y="3414"/>
                    <a:pt x="1678" y="3414"/>
                  </a:cubicBezTo>
                  <a:cubicBezTo>
                    <a:pt x="749" y="3414"/>
                    <a:pt x="1" y="4163"/>
                    <a:pt x="1" y="5081"/>
                  </a:cubicBezTo>
                  <a:cubicBezTo>
                    <a:pt x="1" y="5819"/>
                    <a:pt x="490" y="6448"/>
                    <a:pt x="1159" y="6668"/>
                  </a:cubicBezTo>
                  <a:cubicBezTo>
                    <a:pt x="1139" y="6748"/>
                    <a:pt x="1139" y="6828"/>
                    <a:pt x="1139" y="6907"/>
                  </a:cubicBezTo>
                  <a:cubicBezTo>
                    <a:pt x="1139" y="7935"/>
                    <a:pt x="1967" y="8764"/>
                    <a:pt x="2985" y="8764"/>
                  </a:cubicBezTo>
                  <a:cubicBezTo>
                    <a:pt x="3215" y="8764"/>
                    <a:pt x="3434" y="8714"/>
                    <a:pt x="3634" y="8644"/>
                  </a:cubicBezTo>
                  <a:cubicBezTo>
                    <a:pt x="2945" y="8375"/>
                    <a:pt x="2446" y="7706"/>
                    <a:pt x="2446" y="6907"/>
                  </a:cubicBezTo>
                  <a:cubicBezTo>
                    <a:pt x="2446" y="6828"/>
                    <a:pt x="2446" y="6748"/>
                    <a:pt x="2456" y="6668"/>
                  </a:cubicBezTo>
                  <a:cubicBezTo>
                    <a:pt x="1797" y="6448"/>
                    <a:pt x="1308" y="5819"/>
                    <a:pt x="1308" y="5081"/>
                  </a:cubicBezTo>
                  <a:cubicBezTo>
                    <a:pt x="1308" y="4163"/>
                    <a:pt x="2057" y="3414"/>
                    <a:pt x="2985" y="3414"/>
                  </a:cubicBezTo>
                  <a:cubicBezTo>
                    <a:pt x="3095" y="3414"/>
                    <a:pt x="3205" y="3424"/>
                    <a:pt x="3305" y="3444"/>
                  </a:cubicBezTo>
                  <a:cubicBezTo>
                    <a:pt x="3105" y="3175"/>
                    <a:pt x="2985" y="2845"/>
                    <a:pt x="2985" y="2476"/>
                  </a:cubicBezTo>
                  <a:cubicBezTo>
                    <a:pt x="2985" y="1588"/>
                    <a:pt x="3704" y="869"/>
                    <a:pt x="4592" y="869"/>
                  </a:cubicBezTo>
                  <a:cubicBezTo>
                    <a:pt x="4772" y="869"/>
                    <a:pt x="4941" y="899"/>
                    <a:pt x="5101" y="959"/>
                  </a:cubicBezTo>
                  <a:cubicBezTo>
                    <a:pt x="5261" y="590"/>
                    <a:pt x="5560" y="300"/>
                    <a:pt x="5920" y="140"/>
                  </a:cubicBezTo>
                  <a:cubicBezTo>
                    <a:pt x="5720" y="51"/>
                    <a:pt x="5500" y="1"/>
                    <a:pt x="5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4" name="Google Shape;15414;p41"/>
            <p:cNvSpPr/>
            <p:nvPr/>
          </p:nvSpPr>
          <p:spPr>
            <a:xfrm>
              <a:off x="6416724" y="3394518"/>
              <a:ext cx="43888" cy="30795"/>
            </a:xfrm>
            <a:custGeom>
              <a:rect b="b" l="l" r="r" t="t"/>
              <a:pathLst>
                <a:path extrusionOk="0" h="1009" w="1438">
                  <a:moveTo>
                    <a:pt x="280" y="1"/>
                  </a:moveTo>
                  <a:cubicBezTo>
                    <a:pt x="120" y="1"/>
                    <a:pt x="1" y="131"/>
                    <a:pt x="1" y="290"/>
                  </a:cubicBezTo>
                  <a:cubicBezTo>
                    <a:pt x="1" y="680"/>
                    <a:pt x="320" y="1009"/>
                    <a:pt x="719" y="1009"/>
                  </a:cubicBezTo>
                  <a:cubicBezTo>
                    <a:pt x="1118" y="1009"/>
                    <a:pt x="1438" y="680"/>
                    <a:pt x="1438" y="290"/>
                  </a:cubicBezTo>
                  <a:cubicBezTo>
                    <a:pt x="1438" y="131"/>
                    <a:pt x="1318" y="1"/>
                    <a:pt x="1158" y="1"/>
                  </a:cubicBezTo>
                  <a:cubicBezTo>
                    <a:pt x="1009" y="1"/>
                    <a:pt x="879" y="131"/>
                    <a:pt x="879" y="290"/>
                  </a:cubicBezTo>
                  <a:cubicBezTo>
                    <a:pt x="879" y="370"/>
                    <a:pt x="809" y="450"/>
                    <a:pt x="719" y="450"/>
                  </a:cubicBezTo>
                  <a:cubicBezTo>
                    <a:pt x="629" y="450"/>
                    <a:pt x="559" y="370"/>
                    <a:pt x="559" y="290"/>
                  </a:cubicBezTo>
                  <a:cubicBezTo>
                    <a:pt x="559" y="131"/>
                    <a:pt x="430" y="1"/>
                    <a:pt x="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5415" name="Google Shape;15415;p41"/>
            <p:cNvSpPr/>
            <p:nvPr/>
          </p:nvSpPr>
          <p:spPr>
            <a:xfrm>
              <a:off x="6443521" y="3435964"/>
              <a:ext cx="43918" cy="30489"/>
            </a:xfrm>
            <a:custGeom>
              <a:rect b="b" l="l" r="r" t="t"/>
              <a:pathLst>
                <a:path extrusionOk="0" h="999" w="1439">
                  <a:moveTo>
                    <a:pt x="280" y="0"/>
                  </a:moveTo>
                  <a:cubicBezTo>
                    <a:pt x="131" y="0"/>
                    <a:pt x="1" y="120"/>
                    <a:pt x="1" y="280"/>
                  </a:cubicBezTo>
                  <a:cubicBezTo>
                    <a:pt x="1" y="679"/>
                    <a:pt x="320" y="998"/>
                    <a:pt x="719" y="998"/>
                  </a:cubicBezTo>
                  <a:cubicBezTo>
                    <a:pt x="1119" y="998"/>
                    <a:pt x="1438" y="679"/>
                    <a:pt x="1438" y="280"/>
                  </a:cubicBezTo>
                  <a:cubicBezTo>
                    <a:pt x="1438" y="120"/>
                    <a:pt x="1318" y="0"/>
                    <a:pt x="1159" y="0"/>
                  </a:cubicBezTo>
                  <a:cubicBezTo>
                    <a:pt x="1009" y="0"/>
                    <a:pt x="879" y="120"/>
                    <a:pt x="879" y="280"/>
                  </a:cubicBezTo>
                  <a:cubicBezTo>
                    <a:pt x="879" y="370"/>
                    <a:pt x="809" y="439"/>
                    <a:pt x="719" y="439"/>
                  </a:cubicBezTo>
                  <a:cubicBezTo>
                    <a:pt x="630" y="439"/>
                    <a:pt x="560" y="370"/>
                    <a:pt x="560" y="280"/>
                  </a:cubicBezTo>
                  <a:cubicBezTo>
                    <a:pt x="560" y="120"/>
                    <a:pt x="440" y="0"/>
                    <a:pt x="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41"/>
            <p:cNvSpPr/>
            <p:nvPr/>
          </p:nvSpPr>
          <p:spPr>
            <a:xfrm>
              <a:off x="6546190" y="3454856"/>
              <a:ext cx="43888" cy="30489"/>
            </a:xfrm>
            <a:custGeom>
              <a:rect b="b" l="l" r="r" t="t"/>
              <a:pathLst>
                <a:path extrusionOk="0" h="999" w="1438">
                  <a:moveTo>
                    <a:pt x="280" y="0"/>
                  </a:moveTo>
                  <a:cubicBezTo>
                    <a:pt x="120" y="0"/>
                    <a:pt x="0" y="120"/>
                    <a:pt x="0" y="280"/>
                  </a:cubicBezTo>
                  <a:cubicBezTo>
                    <a:pt x="0" y="669"/>
                    <a:pt x="320" y="998"/>
                    <a:pt x="719" y="998"/>
                  </a:cubicBezTo>
                  <a:cubicBezTo>
                    <a:pt x="1108" y="998"/>
                    <a:pt x="1438" y="669"/>
                    <a:pt x="1438" y="280"/>
                  </a:cubicBezTo>
                  <a:cubicBezTo>
                    <a:pt x="1438" y="120"/>
                    <a:pt x="1308" y="0"/>
                    <a:pt x="1158" y="0"/>
                  </a:cubicBezTo>
                  <a:cubicBezTo>
                    <a:pt x="998" y="0"/>
                    <a:pt x="879" y="120"/>
                    <a:pt x="879" y="280"/>
                  </a:cubicBezTo>
                  <a:cubicBezTo>
                    <a:pt x="879" y="369"/>
                    <a:pt x="799" y="439"/>
                    <a:pt x="719" y="439"/>
                  </a:cubicBezTo>
                  <a:cubicBezTo>
                    <a:pt x="629" y="439"/>
                    <a:pt x="559" y="369"/>
                    <a:pt x="559" y="280"/>
                  </a:cubicBezTo>
                  <a:cubicBezTo>
                    <a:pt x="559" y="120"/>
                    <a:pt x="430" y="0"/>
                    <a:pt x="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41"/>
            <p:cNvSpPr/>
            <p:nvPr/>
          </p:nvSpPr>
          <p:spPr>
            <a:xfrm>
              <a:off x="6510848" y="3324474"/>
              <a:ext cx="43888" cy="30795"/>
            </a:xfrm>
            <a:custGeom>
              <a:rect b="b" l="l" r="r" t="t"/>
              <a:pathLst>
                <a:path extrusionOk="0" h="1009" w="1438">
                  <a:moveTo>
                    <a:pt x="280" y="0"/>
                  </a:moveTo>
                  <a:cubicBezTo>
                    <a:pt x="130" y="0"/>
                    <a:pt x="1" y="130"/>
                    <a:pt x="1" y="280"/>
                  </a:cubicBezTo>
                  <a:cubicBezTo>
                    <a:pt x="1" y="679"/>
                    <a:pt x="320" y="1008"/>
                    <a:pt x="719" y="1008"/>
                  </a:cubicBezTo>
                  <a:cubicBezTo>
                    <a:pt x="1118" y="1008"/>
                    <a:pt x="1438" y="679"/>
                    <a:pt x="1438" y="280"/>
                  </a:cubicBezTo>
                  <a:cubicBezTo>
                    <a:pt x="1438" y="130"/>
                    <a:pt x="1318" y="0"/>
                    <a:pt x="1158" y="0"/>
                  </a:cubicBezTo>
                  <a:cubicBezTo>
                    <a:pt x="1009" y="0"/>
                    <a:pt x="879" y="130"/>
                    <a:pt x="879" y="280"/>
                  </a:cubicBezTo>
                  <a:cubicBezTo>
                    <a:pt x="879" y="370"/>
                    <a:pt x="809" y="439"/>
                    <a:pt x="719" y="439"/>
                  </a:cubicBezTo>
                  <a:cubicBezTo>
                    <a:pt x="629" y="439"/>
                    <a:pt x="560" y="370"/>
                    <a:pt x="560" y="280"/>
                  </a:cubicBezTo>
                  <a:cubicBezTo>
                    <a:pt x="560" y="130"/>
                    <a:pt x="440" y="0"/>
                    <a:pt x="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18" name="Google Shape;15418;p41"/>
          <p:cNvGrpSpPr/>
          <p:nvPr/>
        </p:nvGrpSpPr>
        <p:grpSpPr>
          <a:xfrm>
            <a:off x="997879" y="3047413"/>
            <a:ext cx="526318" cy="526035"/>
            <a:chOff x="1778997" y="1818160"/>
            <a:chExt cx="566604" cy="566299"/>
          </a:xfrm>
        </p:grpSpPr>
        <p:sp>
          <p:nvSpPr>
            <p:cNvPr id="15419" name="Google Shape;15419;p41"/>
            <p:cNvSpPr/>
            <p:nvPr/>
          </p:nvSpPr>
          <p:spPr>
            <a:xfrm>
              <a:off x="2041560" y="1984799"/>
              <a:ext cx="41446" cy="399659"/>
            </a:xfrm>
            <a:custGeom>
              <a:rect b="b" l="l" r="r" t="t"/>
              <a:pathLst>
                <a:path extrusionOk="0" h="13095" w="1358">
                  <a:moveTo>
                    <a:pt x="0" y="0"/>
                  </a:moveTo>
                  <a:lnTo>
                    <a:pt x="0" y="12915"/>
                  </a:lnTo>
                  <a:cubicBezTo>
                    <a:pt x="0" y="13015"/>
                    <a:pt x="70" y="13095"/>
                    <a:pt x="150" y="13095"/>
                  </a:cubicBezTo>
                  <a:lnTo>
                    <a:pt x="1208" y="13095"/>
                  </a:lnTo>
                  <a:cubicBezTo>
                    <a:pt x="1288" y="13095"/>
                    <a:pt x="1358" y="13015"/>
                    <a:pt x="1358" y="12915"/>
                  </a:cubicBez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41"/>
            <p:cNvSpPr/>
            <p:nvPr/>
          </p:nvSpPr>
          <p:spPr>
            <a:xfrm>
              <a:off x="1778997" y="2260456"/>
              <a:ext cx="566604" cy="124003"/>
            </a:xfrm>
            <a:custGeom>
              <a:rect b="b" l="l" r="r" t="t"/>
              <a:pathLst>
                <a:path extrusionOk="0" h="4063" w="18565">
                  <a:moveTo>
                    <a:pt x="4112" y="1"/>
                  </a:moveTo>
                  <a:cubicBezTo>
                    <a:pt x="3264" y="1"/>
                    <a:pt x="2555" y="619"/>
                    <a:pt x="2415" y="1428"/>
                  </a:cubicBezTo>
                  <a:cubicBezTo>
                    <a:pt x="2246" y="1318"/>
                    <a:pt x="2036" y="1248"/>
                    <a:pt x="1817" y="1248"/>
                  </a:cubicBezTo>
                  <a:cubicBezTo>
                    <a:pt x="1208" y="1248"/>
                    <a:pt x="719" y="1737"/>
                    <a:pt x="719" y="2346"/>
                  </a:cubicBezTo>
                  <a:cubicBezTo>
                    <a:pt x="719" y="2476"/>
                    <a:pt x="739" y="2586"/>
                    <a:pt x="779" y="2705"/>
                  </a:cubicBezTo>
                  <a:lnTo>
                    <a:pt x="689" y="2705"/>
                  </a:lnTo>
                  <a:cubicBezTo>
                    <a:pt x="309" y="2705"/>
                    <a:pt x="0" y="3005"/>
                    <a:pt x="0" y="3384"/>
                  </a:cubicBezTo>
                  <a:cubicBezTo>
                    <a:pt x="0" y="3763"/>
                    <a:pt x="309" y="4063"/>
                    <a:pt x="689" y="4063"/>
                  </a:cubicBezTo>
                  <a:lnTo>
                    <a:pt x="17876" y="4063"/>
                  </a:lnTo>
                  <a:cubicBezTo>
                    <a:pt x="18255" y="4063"/>
                    <a:pt x="18564" y="3763"/>
                    <a:pt x="18564" y="3384"/>
                  </a:cubicBezTo>
                  <a:cubicBezTo>
                    <a:pt x="18564" y="3005"/>
                    <a:pt x="18255" y="2705"/>
                    <a:pt x="17876" y="2705"/>
                  </a:cubicBezTo>
                  <a:lnTo>
                    <a:pt x="17796" y="2705"/>
                  </a:lnTo>
                  <a:cubicBezTo>
                    <a:pt x="17826" y="2586"/>
                    <a:pt x="17846" y="2476"/>
                    <a:pt x="17846" y="2346"/>
                  </a:cubicBezTo>
                  <a:cubicBezTo>
                    <a:pt x="17846" y="1737"/>
                    <a:pt x="17357" y="1248"/>
                    <a:pt x="16748" y="1248"/>
                  </a:cubicBezTo>
                  <a:cubicBezTo>
                    <a:pt x="16528" y="1248"/>
                    <a:pt x="16329" y="1318"/>
                    <a:pt x="16149" y="1428"/>
                  </a:cubicBezTo>
                  <a:cubicBezTo>
                    <a:pt x="16009" y="619"/>
                    <a:pt x="15301" y="1"/>
                    <a:pt x="14452" y="1"/>
                  </a:cubicBezTo>
                  <a:cubicBezTo>
                    <a:pt x="13604" y="1"/>
                    <a:pt x="12895" y="619"/>
                    <a:pt x="12755" y="1428"/>
                  </a:cubicBezTo>
                  <a:cubicBezTo>
                    <a:pt x="12586" y="1318"/>
                    <a:pt x="12376" y="1248"/>
                    <a:pt x="12157" y="1248"/>
                  </a:cubicBezTo>
                  <a:cubicBezTo>
                    <a:pt x="11787" y="1248"/>
                    <a:pt x="11468" y="1428"/>
                    <a:pt x="11268" y="1707"/>
                  </a:cubicBezTo>
                  <a:lnTo>
                    <a:pt x="11268" y="1368"/>
                  </a:lnTo>
                  <a:cubicBezTo>
                    <a:pt x="11268" y="1019"/>
                    <a:pt x="10969" y="729"/>
                    <a:pt x="10610" y="729"/>
                  </a:cubicBezTo>
                  <a:cubicBezTo>
                    <a:pt x="10490" y="729"/>
                    <a:pt x="10370" y="769"/>
                    <a:pt x="10270" y="829"/>
                  </a:cubicBezTo>
                  <a:cubicBezTo>
                    <a:pt x="10180" y="360"/>
                    <a:pt x="9771" y="1"/>
                    <a:pt x="9282" y="1"/>
                  </a:cubicBezTo>
                  <a:cubicBezTo>
                    <a:pt x="8783" y="1"/>
                    <a:pt x="8374" y="360"/>
                    <a:pt x="8284" y="829"/>
                  </a:cubicBezTo>
                  <a:cubicBezTo>
                    <a:pt x="8184" y="769"/>
                    <a:pt x="8064" y="729"/>
                    <a:pt x="7945" y="729"/>
                  </a:cubicBezTo>
                  <a:cubicBezTo>
                    <a:pt x="7585" y="729"/>
                    <a:pt x="7296" y="1019"/>
                    <a:pt x="7296" y="1368"/>
                  </a:cubicBezTo>
                  <a:lnTo>
                    <a:pt x="7296" y="1707"/>
                  </a:lnTo>
                  <a:cubicBezTo>
                    <a:pt x="7096" y="1428"/>
                    <a:pt x="6777" y="1248"/>
                    <a:pt x="6408" y="1248"/>
                  </a:cubicBezTo>
                  <a:cubicBezTo>
                    <a:pt x="6188" y="1248"/>
                    <a:pt x="5979" y="1318"/>
                    <a:pt x="5809" y="1428"/>
                  </a:cubicBezTo>
                  <a:cubicBezTo>
                    <a:pt x="5669" y="619"/>
                    <a:pt x="4960" y="1"/>
                    <a:pt x="4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1" name="Google Shape;15421;p41"/>
            <p:cNvSpPr/>
            <p:nvPr/>
          </p:nvSpPr>
          <p:spPr>
            <a:xfrm>
              <a:off x="1778997" y="2260456"/>
              <a:ext cx="145611" cy="124003"/>
            </a:xfrm>
            <a:custGeom>
              <a:rect b="b" l="l" r="r" t="t"/>
              <a:pathLst>
                <a:path extrusionOk="0" h="4063" w="4771">
                  <a:moveTo>
                    <a:pt x="4112" y="1"/>
                  </a:moveTo>
                  <a:cubicBezTo>
                    <a:pt x="3264" y="1"/>
                    <a:pt x="2555" y="619"/>
                    <a:pt x="2415" y="1428"/>
                  </a:cubicBezTo>
                  <a:cubicBezTo>
                    <a:pt x="2246" y="1318"/>
                    <a:pt x="2036" y="1248"/>
                    <a:pt x="1817" y="1248"/>
                  </a:cubicBezTo>
                  <a:cubicBezTo>
                    <a:pt x="1208" y="1248"/>
                    <a:pt x="719" y="1737"/>
                    <a:pt x="719" y="2346"/>
                  </a:cubicBezTo>
                  <a:cubicBezTo>
                    <a:pt x="719" y="2476"/>
                    <a:pt x="739" y="2586"/>
                    <a:pt x="779" y="2705"/>
                  </a:cubicBezTo>
                  <a:lnTo>
                    <a:pt x="689" y="2705"/>
                  </a:lnTo>
                  <a:cubicBezTo>
                    <a:pt x="309" y="2705"/>
                    <a:pt x="0" y="3005"/>
                    <a:pt x="0" y="3384"/>
                  </a:cubicBezTo>
                  <a:cubicBezTo>
                    <a:pt x="0" y="3574"/>
                    <a:pt x="80" y="3743"/>
                    <a:pt x="200" y="3863"/>
                  </a:cubicBezTo>
                  <a:cubicBezTo>
                    <a:pt x="329" y="3993"/>
                    <a:pt x="499" y="4063"/>
                    <a:pt x="689" y="4063"/>
                  </a:cubicBezTo>
                  <a:lnTo>
                    <a:pt x="1996" y="4063"/>
                  </a:lnTo>
                  <a:cubicBezTo>
                    <a:pt x="1807" y="4063"/>
                    <a:pt x="1637" y="3993"/>
                    <a:pt x="1507" y="3863"/>
                  </a:cubicBezTo>
                  <a:cubicBezTo>
                    <a:pt x="1387" y="3743"/>
                    <a:pt x="1308" y="3574"/>
                    <a:pt x="1308" y="3384"/>
                  </a:cubicBezTo>
                  <a:cubicBezTo>
                    <a:pt x="1308" y="3005"/>
                    <a:pt x="1617" y="2705"/>
                    <a:pt x="1996" y="2705"/>
                  </a:cubicBezTo>
                  <a:lnTo>
                    <a:pt x="2086" y="2705"/>
                  </a:lnTo>
                  <a:cubicBezTo>
                    <a:pt x="2046" y="2586"/>
                    <a:pt x="2026" y="2476"/>
                    <a:pt x="2026" y="2346"/>
                  </a:cubicBezTo>
                  <a:cubicBezTo>
                    <a:pt x="2026" y="1737"/>
                    <a:pt x="2515" y="1248"/>
                    <a:pt x="3124" y="1248"/>
                  </a:cubicBezTo>
                  <a:cubicBezTo>
                    <a:pt x="3344" y="1248"/>
                    <a:pt x="3553" y="1318"/>
                    <a:pt x="3723" y="1428"/>
                  </a:cubicBezTo>
                  <a:cubicBezTo>
                    <a:pt x="3823" y="839"/>
                    <a:pt x="4232" y="350"/>
                    <a:pt x="4771" y="130"/>
                  </a:cubicBezTo>
                  <a:cubicBezTo>
                    <a:pt x="4561" y="41"/>
                    <a:pt x="4342" y="1"/>
                    <a:pt x="4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2" name="Google Shape;15422;p41"/>
            <p:cNvSpPr/>
            <p:nvPr/>
          </p:nvSpPr>
          <p:spPr>
            <a:xfrm>
              <a:off x="1832285" y="2331140"/>
              <a:ext cx="50297" cy="33816"/>
            </a:xfrm>
            <a:custGeom>
              <a:rect b="b" l="l" r="r" t="t"/>
              <a:pathLst>
                <a:path extrusionOk="0" h="1108" w="1648">
                  <a:moveTo>
                    <a:pt x="280" y="0"/>
                  </a:moveTo>
                  <a:cubicBezTo>
                    <a:pt x="130" y="0"/>
                    <a:pt x="1" y="130"/>
                    <a:pt x="1" y="280"/>
                  </a:cubicBezTo>
                  <a:cubicBezTo>
                    <a:pt x="1" y="739"/>
                    <a:pt x="370" y="1108"/>
                    <a:pt x="819" y="1108"/>
                  </a:cubicBezTo>
                  <a:cubicBezTo>
                    <a:pt x="1278" y="1108"/>
                    <a:pt x="1647" y="739"/>
                    <a:pt x="1647" y="280"/>
                  </a:cubicBezTo>
                  <a:cubicBezTo>
                    <a:pt x="1647" y="130"/>
                    <a:pt x="1518" y="0"/>
                    <a:pt x="1368" y="0"/>
                  </a:cubicBezTo>
                  <a:cubicBezTo>
                    <a:pt x="1208" y="0"/>
                    <a:pt x="1089" y="130"/>
                    <a:pt x="1089" y="280"/>
                  </a:cubicBezTo>
                  <a:cubicBezTo>
                    <a:pt x="1089" y="429"/>
                    <a:pt x="969" y="539"/>
                    <a:pt x="819" y="539"/>
                  </a:cubicBezTo>
                  <a:cubicBezTo>
                    <a:pt x="679" y="539"/>
                    <a:pt x="560" y="429"/>
                    <a:pt x="560" y="280"/>
                  </a:cubicBezTo>
                  <a:cubicBezTo>
                    <a:pt x="560" y="130"/>
                    <a:pt x="440" y="0"/>
                    <a:pt x="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41"/>
            <p:cNvSpPr/>
            <p:nvPr/>
          </p:nvSpPr>
          <p:spPr>
            <a:xfrm>
              <a:off x="1879499" y="2293967"/>
              <a:ext cx="49992" cy="33541"/>
            </a:xfrm>
            <a:custGeom>
              <a:rect b="b" l="l" r="r" t="t"/>
              <a:pathLst>
                <a:path extrusionOk="0" h="1099" w="1638">
                  <a:moveTo>
                    <a:pt x="280" y="0"/>
                  </a:moveTo>
                  <a:cubicBezTo>
                    <a:pt x="120" y="0"/>
                    <a:pt x="1" y="130"/>
                    <a:pt x="1" y="280"/>
                  </a:cubicBezTo>
                  <a:cubicBezTo>
                    <a:pt x="1" y="729"/>
                    <a:pt x="370" y="1098"/>
                    <a:pt x="819" y="1098"/>
                  </a:cubicBezTo>
                  <a:cubicBezTo>
                    <a:pt x="1268" y="1098"/>
                    <a:pt x="1638" y="729"/>
                    <a:pt x="1638" y="280"/>
                  </a:cubicBezTo>
                  <a:cubicBezTo>
                    <a:pt x="1638" y="130"/>
                    <a:pt x="1518" y="0"/>
                    <a:pt x="1358" y="0"/>
                  </a:cubicBezTo>
                  <a:cubicBezTo>
                    <a:pt x="1208" y="0"/>
                    <a:pt x="1079" y="130"/>
                    <a:pt x="1079" y="280"/>
                  </a:cubicBezTo>
                  <a:cubicBezTo>
                    <a:pt x="1079" y="420"/>
                    <a:pt x="969" y="539"/>
                    <a:pt x="819" y="539"/>
                  </a:cubicBezTo>
                  <a:cubicBezTo>
                    <a:pt x="679" y="539"/>
                    <a:pt x="560" y="420"/>
                    <a:pt x="560" y="280"/>
                  </a:cubicBezTo>
                  <a:cubicBezTo>
                    <a:pt x="560" y="130"/>
                    <a:pt x="430" y="0"/>
                    <a:pt x="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41"/>
            <p:cNvSpPr/>
            <p:nvPr/>
          </p:nvSpPr>
          <p:spPr>
            <a:xfrm>
              <a:off x="2136905" y="2326257"/>
              <a:ext cx="50297" cy="33541"/>
            </a:xfrm>
            <a:custGeom>
              <a:rect b="b" l="l" r="r" t="t"/>
              <a:pathLst>
                <a:path extrusionOk="0" h="1099" w="1648">
                  <a:moveTo>
                    <a:pt x="280" y="0"/>
                  </a:moveTo>
                  <a:cubicBezTo>
                    <a:pt x="130" y="0"/>
                    <a:pt x="0" y="130"/>
                    <a:pt x="0" y="280"/>
                  </a:cubicBezTo>
                  <a:cubicBezTo>
                    <a:pt x="0" y="739"/>
                    <a:pt x="370" y="1098"/>
                    <a:pt x="819" y="1098"/>
                  </a:cubicBezTo>
                  <a:cubicBezTo>
                    <a:pt x="1278" y="1098"/>
                    <a:pt x="1647" y="739"/>
                    <a:pt x="1647" y="280"/>
                  </a:cubicBezTo>
                  <a:cubicBezTo>
                    <a:pt x="1647" y="130"/>
                    <a:pt x="1518" y="0"/>
                    <a:pt x="1368" y="0"/>
                  </a:cubicBezTo>
                  <a:cubicBezTo>
                    <a:pt x="1208" y="0"/>
                    <a:pt x="1088" y="130"/>
                    <a:pt x="1088" y="280"/>
                  </a:cubicBezTo>
                  <a:cubicBezTo>
                    <a:pt x="1088" y="430"/>
                    <a:pt x="969" y="539"/>
                    <a:pt x="819" y="539"/>
                  </a:cubicBezTo>
                  <a:cubicBezTo>
                    <a:pt x="679" y="539"/>
                    <a:pt x="559" y="430"/>
                    <a:pt x="559" y="280"/>
                  </a:cubicBezTo>
                  <a:cubicBezTo>
                    <a:pt x="559" y="130"/>
                    <a:pt x="440" y="0"/>
                    <a:pt x="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41"/>
            <p:cNvSpPr/>
            <p:nvPr/>
          </p:nvSpPr>
          <p:spPr>
            <a:xfrm>
              <a:off x="2197212" y="2293967"/>
              <a:ext cx="49992" cy="33541"/>
            </a:xfrm>
            <a:custGeom>
              <a:rect b="b" l="l" r="r" t="t"/>
              <a:pathLst>
                <a:path extrusionOk="0" h="1099" w="1638">
                  <a:moveTo>
                    <a:pt x="280" y="0"/>
                  </a:moveTo>
                  <a:cubicBezTo>
                    <a:pt x="120" y="0"/>
                    <a:pt x="1" y="130"/>
                    <a:pt x="1" y="280"/>
                  </a:cubicBezTo>
                  <a:cubicBezTo>
                    <a:pt x="1" y="729"/>
                    <a:pt x="370" y="1098"/>
                    <a:pt x="819" y="1098"/>
                  </a:cubicBezTo>
                  <a:cubicBezTo>
                    <a:pt x="1268" y="1098"/>
                    <a:pt x="1637" y="729"/>
                    <a:pt x="1637" y="280"/>
                  </a:cubicBezTo>
                  <a:cubicBezTo>
                    <a:pt x="1637" y="130"/>
                    <a:pt x="1518" y="0"/>
                    <a:pt x="1358" y="0"/>
                  </a:cubicBezTo>
                  <a:cubicBezTo>
                    <a:pt x="1208" y="0"/>
                    <a:pt x="1079" y="130"/>
                    <a:pt x="1079" y="280"/>
                  </a:cubicBezTo>
                  <a:cubicBezTo>
                    <a:pt x="1079" y="420"/>
                    <a:pt x="959" y="539"/>
                    <a:pt x="819" y="539"/>
                  </a:cubicBezTo>
                  <a:cubicBezTo>
                    <a:pt x="679" y="539"/>
                    <a:pt x="560" y="420"/>
                    <a:pt x="560" y="280"/>
                  </a:cubicBezTo>
                  <a:cubicBezTo>
                    <a:pt x="560" y="130"/>
                    <a:pt x="430" y="0"/>
                    <a:pt x="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41"/>
            <p:cNvSpPr/>
            <p:nvPr/>
          </p:nvSpPr>
          <p:spPr>
            <a:xfrm>
              <a:off x="2037288" y="2314690"/>
              <a:ext cx="49992" cy="33541"/>
            </a:xfrm>
            <a:custGeom>
              <a:rect b="b" l="l" r="r" t="t"/>
              <a:pathLst>
                <a:path extrusionOk="0" h="1099" w="1638">
                  <a:moveTo>
                    <a:pt x="280" y="0"/>
                  </a:moveTo>
                  <a:cubicBezTo>
                    <a:pt x="121" y="0"/>
                    <a:pt x="1" y="130"/>
                    <a:pt x="1" y="280"/>
                  </a:cubicBezTo>
                  <a:cubicBezTo>
                    <a:pt x="1" y="739"/>
                    <a:pt x="370" y="1098"/>
                    <a:pt x="819" y="1098"/>
                  </a:cubicBezTo>
                  <a:cubicBezTo>
                    <a:pt x="1268" y="1098"/>
                    <a:pt x="1638" y="739"/>
                    <a:pt x="1638" y="280"/>
                  </a:cubicBezTo>
                  <a:cubicBezTo>
                    <a:pt x="1638" y="130"/>
                    <a:pt x="1518" y="0"/>
                    <a:pt x="1358" y="0"/>
                  </a:cubicBezTo>
                  <a:cubicBezTo>
                    <a:pt x="1208" y="0"/>
                    <a:pt x="1079" y="130"/>
                    <a:pt x="1079" y="280"/>
                  </a:cubicBezTo>
                  <a:cubicBezTo>
                    <a:pt x="1079" y="429"/>
                    <a:pt x="959" y="539"/>
                    <a:pt x="819" y="539"/>
                  </a:cubicBezTo>
                  <a:cubicBezTo>
                    <a:pt x="679" y="539"/>
                    <a:pt x="560" y="429"/>
                    <a:pt x="560" y="280"/>
                  </a:cubicBezTo>
                  <a:cubicBezTo>
                    <a:pt x="560" y="130"/>
                    <a:pt x="430" y="0"/>
                    <a:pt x="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41"/>
            <p:cNvSpPr/>
            <p:nvPr/>
          </p:nvSpPr>
          <p:spPr>
            <a:xfrm>
              <a:off x="1878889" y="1818160"/>
              <a:ext cx="366789" cy="366484"/>
            </a:xfrm>
            <a:custGeom>
              <a:rect b="b" l="l" r="r" t="t"/>
              <a:pathLst>
                <a:path extrusionOk="0" h="12008" w="12018">
                  <a:moveTo>
                    <a:pt x="6009" y="1"/>
                  </a:moveTo>
                  <a:cubicBezTo>
                    <a:pt x="4592" y="1"/>
                    <a:pt x="3284" y="490"/>
                    <a:pt x="2256" y="1318"/>
                  </a:cubicBezTo>
                  <a:cubicBezTo>
                    <a:pt x="1837" y="1647"/>
                    <a:pt x="1468" y="2037"/>
                    <a:pt x="1158" y="2476"/>
                  </a:cubicBezTo>
                  <a:cubicBezTo>
                    <a:pt x="550" y="3304"/>
                    <a:pt x="150" y="4302"/>
                    <a:pt x="41" y="5380"/>
                  </a:cubicBezTo>
                  <a:cubicBezTo>
                    <a:pt x="21" y="5580"/>
                    <a:pt x="1" y="5789"/>
                    <a:pt x="1" y="6009"/>
                  </a:cubicBezTo>
                  <a:cubicBezTo>
                    <a:pt x="1" y="6288"/>
                    <a:pt x="21" y="6558"/>
                    <a:pt x="61" y="6837"/>
                  </a:cubicBezTo>
                  <a:cubicBezTo>
                    <a:pt x="470" y="9762"/>
                    <a:pt x="2975" y="12007"/>
                    <a:pt x="6009" y="12007"/>
                  </a:cubicBezTo>
                  <a:cubicBezTo>
                    <a:pt x="7327" y="12007"/>
                    <a:pt x="8554" y="11588"/>
                    <a:pt x="9542" y="10860"/>
                  </a:cubicBezTo>
                  <a:cubicBezTo>
                    <a:pt x="9972" y="10550"/>
                    <a:pt x="10361" y="10171"/>
                    <a:pt x="10700" y="9762"/>
                  </a:cubicBezTo>
                  <a:cubicBezTo>
                    <a:pt x="11519" y="8724"/>
                    <a:pt x="12018" y="7426"/>
                    <a:pt x="12018" y="6009"/>
                  </a:cubicBezTo>
                  <a:cubicBezTo>
                    <a:pt x="12018" y="2685"/>
                    <a:pt x="9323" y="1"/>
                    <a:pt x="60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41"/>
            <p:cNvSpPr/>
            <p:nvPr/>
          </p:nvSpPr>
          <p:spPr>
            <a:xfrm>
              <a:off x="1922746" y="1862017"/>
              <a:ext cx="279075" cy="278770"/>
            </a:xfrm>
            <a:custGeom>
              <a:rect b="b" l="l" r="r" t="t"/>
              <a:pathLst>
                <a:path extrusionOk="0" h="9134" w="9144">
                  <a:moveTo>
                    <a:pt x="4572" y="1"/>
                  </a:moveTo>
                  <a:cubicBezTo>
                    <a:pt x="2047" y="1"/>
                    <a:pt x="1" y="2047"/>
                    <a:pt x="1" y="4572"/>
                  </a:cubicBezTo>
                  <a:cubicBezTo>
                    <a:pt x="1" y="7087"/>
                    <a:pt x="2047" y="9133"/>
                    <a:pt x="4572" y="9133"/>
                  </a:cubicBezTo>
                  <a:cubicBezTo>
                    <a:pt x="7097" y="9133"/>
                    <a:pt x="9143" y="7087"/>
                    <a:pt x="9143" y="4572"/>
                  </a:cubicBezTo>
                  <a:cubicBezTo>
                    <a:pt x="9143" y="3354"/>
                    <a:pt x="8664" y="2197"/>
                    <a:pt x="7806" y="1338"/>
                  </a:cubicBezTo>
                  <a:cubicBezTo>
                    <a:pt x="6948" y="480"/>
                    <a:pt x="5780" y="1"/>
                    <a:pt x="45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41"/>
            <p:cNvSpPr/>
            <p:nvPr/>
          </p:nvSpPr>
          <p:spPr>
            <a:xfrm>
              <a:off x="1922746" y="1862017"/>
              <a:ext cx="159650" cy="278770"/>
            </a:xfrm>
            <a:custGeom>
              <a:rect b="b" l="l" r="r" t="t"/>
              <a:pathLst>
                <a:path extrusionOk="0" h="9134" w="5231">
                  <a:moveTo>
                    <a:pt x="4572" y="1"/>
                  </a:moveTo>
                  <a:cubicBezTo>
                    <a:pt x="2057" y="1"/>
                    <a:pt x="1" y="2047"/>
                    <a:pt x="1" y="4572"/>
                  </a:cubicBezTo>
                  <a:cubicBezTo>
                    <a:pt x="1" y="7087"/>
                    <a:pt x="2057" y="9133"/>
                    <a:pt x="4572" y="9133"/>
                  </a:cubicBezTo>
                  <a:cubicBezTo>
                    <a:pt x="4792" y="9133"/>
                    <a:pt x="5011" y="9123"/>
                    <a:pt x="5231" y="9093"/>
                  </a:cubicBezTo>
                  <a:cubicBezTo>
                    <a:pt x="3015" y="8774"/>
                    <a:pt x="1308" y="6868"/>
                    <a:pt x="1308" y="4572"/>
                  </a:cubicBezTo>
                  <a:cubicBezTo>
                    <a:pt x="1308" y="2266"/>
                    <a:pt x="3015" y="370"/>
                    <a:pt x="5231" y="51"/>
                  </a:cubicBezTo>
                  <a:cubicBezTo>
                    <a:pt x="5011" y="21"/>
                    <a:pt x="4792" y="1"/>
                    <a:pt x="45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41"/>
            <p:cNvSpPr/>
            <p:nvPr/>
          </p:nvSpPr>
          <p:spPr>
            <a:xfrm>
              <a:off x="1998314" y="1978695"/>
              <a:ext cx="127970" cy="45414"/>
            </a:xfrm>
            <a:custGeom>
              <a:rect b="b" l="l" r="r" t="t"/>
              <a:pathLst>
                <a:path extrusionOk="0" h="1488" w="4193">
                  <a:moveTo>
                    <a:pt x="379" y="0"/>
                  </a:moveTo>
                  <a:cubicBezTo>
                    <a:pt x="170" y="0"/>
                    <a:pt x="0" y="170"/>
                    <a:pt x="0" y="370"/>
                  </a:cubicBezTo>
                  <a:lnTo>
                    <a:pt x="0" y="1118"/>
                  </a:lnTo>
                  <a:cubicBezTo>
                    <a:pt x="0" y="1328"/>
                    <a:pt x="170" y="1488"/>
                    <a:pt x="379" y="1488"/>
                  </a:cubicBezTo>
                  <a:lnTo>
                    <a:pt x="3813" y="1488"/>
                  </a:lnTo>
                  <a:cubicBezTo>
                    <a:pt x="4022" y="1488"/>
                    <a:pt x="4192" y="1328"/>
                    <a:pt x="4192" y="1118"/>
                  </a:cubicBezTo>
                  <a:lnTo>
                    <a:pt x="4192" y="370"/>
                  </a:lnTo>
                  <a:cubicBezTo>
                    <a:pt x="4192" y="170"/>
                    <a:pt x="4022" y="0"/>
                    <a:pt x="38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41"/>
            <p:cNvSpPr/>
            <p:nvPr/>
          </p:nvSpPr>
          <p:spPr>
            <a:xfrm>
              <a:off x="1998314" y="1978695"/>
              <a:ext cx="51487" cy="45414"/>
            </a:xfrm>
            <a:custGeom>
              <a:rect b="b" l="l" r="r" t="t"/>
              <a:pathLst>
                <a:path extrusionOk="0" h="1488" w="1687">
                  <a:moveTo>
                    <a:pt x="379" y="0"/>
                  </a:moveTo>
                  <a:cubicBezTo>
                    <a:pt x="170" y="0"/>
                    <a:pt x="0" y="170"/>
                    <a:pt x="0" y="370"/>
                  </a:cubicBezTo>
                  <a:lnTo>
                    <a:pt x="0" y="1118"/>
                  </a:lnTo>
                  <a:cubicBezTo>
                    <a:pt x="0" y="1328"/>
                    <a:pt x="170" y="1488"/>
                    <a:pt x="379" y="1488"/>
                  </a:cubicBezTo>
                  <a:lnTo>
                    <a:pt x="1687" y="1488"/>
                  </a:lnTo>
                  <a:cubicBezTo>
                    <a:pt x="1477" y="1488"/>
                    <a:pt x="1308" y="1328"/>
                    <a:pt x="1308" y="1118"/>
                  </a:cubicBezTo>
                  <a:lnTo>
                    <a:pt x="1308" y="370"/>
                  </a:lnTo>
                  <a:cubicBezTo>
                    <a:pt x="1308" y="170"/>
                    <a:pt x="1477" y="0"/>
                    <a:pt x="1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32" name="Google Shape;15432;p41"/>
          <p:cNvGrpSpPr/>
          <p:nvPr/>
        </p:nvGrpSpPr>
        <p:grpSpPr>
          <a:xfrm>
            <a:off x="7619737" y="1782478"/>
            <a:ext cx="526318" cy="485693"/>
            <a:chOff x="3217374" y="3972872"/>
            <a:chExt cx="566604" cy="522869"/>
          </a:xfrm>
        </p:grpSpPr>
        <p:sp>
          <p:nvSpPr>
            <p:cNvPr id="15433" name="Google Shape;15433;p41"/>
            <p:cNvSpPr/>
            <p:nvPr/>
          </p:nvSpPr>
          <p:spPr>
            <a:xfrm>
              <a:off x="3377604" y="3976656"/>
              <a:ext cx="118204" cy="88661"/>
            </a:xfrm>
            <a:custGeom>
              <a:rect b="b" l="l" r="r" t="t"/>
              <a:pathLst>
                <a:path extrusionOk="0" h="2905" w="3873">
                  <a:moveTo>
                    <a:pt x="0" y="0"/>
                  </a:moveTo>
                  <a:lnTo>
                    <a:pt x="3114" y="2904"/>
                  </a:lnTo>
                  <a:cubicBezTo>
                    <a:pt x="3104" y="2445"/>
                    <a:pt x="3603" y="1817"/>
                    <a:pt x="3813" y="1557"/>
                  </a:cubicBezTo>
                  <a:cubicBezTo>
                    <a:pt x="3873" y="1497"/>
                    <a:pt x="3863" y="1407"/>
                    <a:pt x="3793" y="1357"/>
                  </a:cubicBezTo>
                  <a:cubicBezTo>
                    <a:pt x="2056" y="70"/>
                    <a:pt x="310" y="0"/>
                    <a:pt x="3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41"/>
            <p:cNvSpPr/>
            <p:nvPr/>
          </p:nvSpPr>
          <p:spPr>
            <a:xfrm>
              <a:off x="3217374" y="4227958"/>
              <a:ext cx="566604" cy="267782"/>
            </a:xfrm>
            <a:custGeom>
              <a:rect b="b" l="l" r="r" t="t"/>
              <a:pathLst>
                <a:path extrusionOk="0" h="8774" w="18565">
                  <a:moveTo>
                    <a:pt x="80" y="0"/>
                  </a:moveTo>
                  <a:cubicBezTo>
                    <a:pt x="40" y="0"/>
                    <a:pt x="0" y="30"/>
                    <a:pt x="0" y="70"/>
                  </a:cubicBezTo>
                  <a:lnTo>
                    <a:pt x="0" y="8404"/>
                  </a:lnTo>
                  <a:cubicBezTo>
                    <a:pt x="0" y="8604"/>
                    <a:pt x="170" y="8773"/>
                    <a:pt x="380" y="8773"/>
                  </a:cubicBezTo>
                  <a:lnTo>
                    <a:pt x="18185" y="8773"/>
                  </a:lnTo>
                  <a:cubicBezTo>
                    <a:pt x="18395" y="8773"/>
                    <a:pt x="18565" y="8604"/>
                    <a:pt x="18565" y="8404"/>
                  </a:cubicBezTo>
                  <a:lnTo>
                    <a:pt x="18565" y="70"/>
                  </a:lnTo>
                  <a:cubicBezTo>
                    <a:pt x="18565" y="30"/>
                    <a:pt x="18535" y="0"/>
                    <a:pt x="18485" y="0"/>
                  </a:cubicBezTo>
                  <a:cubicBezTo>
                    <a:pt x="18455" y="0"/>
                    <a:pt x="18425" y="20"/>
                    <a:pt x="18415" y="50"/>
                  </a:cubicBezTo>
                  <a:cubicBezTo>
                    <a:pt x="18026" y="1308"/>
                    <a:pt x="16858" y="2216"/>
                    <a:pt x="15471" y="2216"/>
                  </a:cubicBezTo>
                  <a:cubicBezTo>
                    <a:pt x="14113" y="2216"/>
                    <a:pt x="12955" y="1338"/>
                    <a:pt x="12536" y="120"/>
                  </a:cubicBezTo>
                  <a:cubicBezTo>
                    <a:pt x="12516" y="50"/>
                    <a:pt x="12446" y="0"/>
                    <a:pt x="12376" y="0"/>
                  </a:cubicBezTo>
                  <a:cubicBezTo>
                    <a:pt x="12307" y="0"/>
                    <a:pt x="12237" y="50"/>
                    <a:pt x="12207" y="120"/>
                  </a:cubicBezTo>
                  <a:cubicBezTo>
                    <a:pt x="11798" y="1338"/>
                    <a:pt x="10640" y="2216"/>
                    <a:pt x="9282" y="2216"/>
                  </a:cubicBezTo>
                  <a:cubicBezTo>
                    <a:pt x="7925" y="2216"/>
                    <a:pt x="6767" y="1338"/>
                    <a:pt x="6358" y="120"/>
                  </a:cubicBezTo>
                  <a:cubicBezTo>
                    <a:pt x="6328" y="50"/>
                    <a:pt x="6268" y="0"/>
                    <a:pt x="6188" y="0"/>
                  </a:cubicBezTo>
                  <a:cubicBezTo>
                    <a:pt x="6119" y="0"/>
                    <a:pt x="6049" y="50"/>
                    <a:pt x="6029" y="120"/>
                  </a:cubicBezTo>
                  <a:cubicBezTo>
                    <a:pt x="5610" y="1338"/>
                    <a:pt x="4462" y="2216"/>
                    <a:pt x="3094" y="2216"/>
                  </a:cubicBezTo>
                  <a:cubicBezTo>
                    <a:pt x="1717" y="2216"/>
                    <a:pt x="539" y="1308"/>
                    <a:pt x="150" y="50"/>
                  </a:cubicBezTo>
                  <a:cubicBezTo>
                    <a:pt x="140" y="20"/>
                    <a:pt x="110" y="0"/>
                    <a:pt x="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5" name="Google Shape;15435;p41"/>
            <p:cNvSpPr/>
            <p:nvPr/>
          </p:nvSpPr>
          <p:spPr>
            <a:xfrm>
              <a:off x="3448258" y="4111982"/>
              <a:ext cx="107766" cy="99098"/>
            </a:xfrm>
            <a:custGeom>
              <a:rect b="b" l="l" r="r" t="t"/>
              <a:pathLst>
                <a:path extrusionOk="0" h="3247" w="3531">
                  <a:moveTo>
                    <a:pt x="1826" y="0"/>
                  </a:moveTo>
                  <a:cubicBezTo>
                    <a:pt x="1461" y="0"/>
                    <a:pt x="1168" y="81"/>
                    <a:pt x="1009" y="137"/>
                  </a:cubicBezTo>
                  <a:cubicBezTo>
                    <a:pt x="919" y="167"/>
                    <a:pt x="849" y="217"/>
                    <a:pt x="779" y="277"/>
                  </a:cubicBezTo>
                  <a:lnTo>
                    <a:pt x="490" y="566"/>
                  </a:lnTo>
                  <a:cubicBezTo>
                    <a:pt x="430" y="636"/>
                    <a:pt x="380" y="706"/>
                    <a:pt x="350" y="796"/>
                  </a:cubicBezTo>
                  <a:cubicBezTo>
                    <a:pt x="230" y="1135"/>
                    <a:pt x="1" y="2074"/>
                    <a:pt x="669" y="3042"/>
                  </a:cubicBezTo>
                  <a:cubicBezTo>
                    <a:pt x="763" y="3179"/>
                    <a:pt x="899" y="3246"/>
                    <a:pt x="1013" y="3246"/>
                  </a:cubicBezTo>
                  <a:cubicBezTo>
                    <a:pt x="1130" y="3246"/>
                    <a:pt x="1223" y="3174"/>
                    <a:pt x="1218" y="3032"/>
                  </a:cubicBezTo>
                  <a:lnTo>
                    <a:pt x="1508" y="1295"/>
                  </a:lnTo>
                  <a:lnTo>
                    <a:pt x="3245" y="1006"/>
                  </a:lnTo>
                  <a:cubicBezTo>
                    <a:pt x="3248" y="1006"/>
                    <a:pt x="3252" y="1006"/>
                    <a:pt x="3256" y="1006"/>
                  </a:cubicBezTo>
                  <a:cubicBezTo>
                    <a:pt x="3524" y="1006"/>
                    <a:pt x="3530" y="644"/>
                    <a:pt x="3254" y="457"/>
                  </a:cubicBezTo>
                  <a:cubicBezTo>
                    <a:pt x="2742" y="102"/>
                    <a:pt x="2237" y="0"/>
                    <a:pt x="18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6" name="Google Shape;15436;p41"/>
            <p:cNvSpPr/>
            <p:nvPr/>
          </p:nvSpPr>
          <p:spPr>
            <a:xfrm>
              <a:off x="3310582" y="3972872"/>
              <a:ext cx="173354" cy="158643"/>
            </a:xfrm>
            <a:custGeom>
              <a:rect b="b" l="l" r="r" t="t"/>
              <a:pathLst>
                <a:path extrusionOk="0" h="5198" w="5680">
                  <a:moveTo>
                    <a:pt x="1546" y="1"/>
                  </a:moveTo>
                  <a:cubicBezTo>
                    <a:pt x="1344" y="1"/>
                    <a:pt x="1143" y="18"/>
                    <a:pt x="949" y="54"/>
                  </a:cubicBezTo>
                  <a:cubicBezTo>
                    <a:pt x="579" y="124"/>
                    <a:pt x="290" y="414"/>
                    <a:pt x="220" y="783"/>
                  </a:cubicBezTo>
                  <a:cubicBezTo>
                    <a:pt x="0" y="1961"/>
                    <a:pt x="480" y="3348"/>
                    <a:pt x="1238" y="4106"/>
                  </a:cubicBezTo>
                  <a:cubicBezTo>
                    <a:pt x="1880" y="4748"/>
                    <a:pt x="2976" y="5197"/>
                    <a:pt x="4012" y="5197"/>
                  </a:cubicBezTo>
                  <a:cubicBezTo>
                    <a:pt x="4410" y="5197"/>
                    <a:pt x="4799" y="5131"/>
                    <a:pt x="5151" y="4985"/>
                  </a:cubicBezTo>
                  <a:cubicBezTo>
                    <a:pt x="5680" y="3717"/>
                    <a:pt x="5161" y="1961"/>
                    <a:pt x="4272" y="1072"/>
                  </a:cubicBezTo>
                  <a:cubicBezTo>
                    <a:pt x="3639" y="439"/>
                    <a:pt x="2568" y="1"/>
                    <a:pt x="15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41"/>
            <p:cNvSpPr/>
            <p:nvPr/>
          </p:nvSpPr>
          <p:spPr>
            <a:xfrm>
              <a:off x="3217374" y="4227958"/>
              <a:ext cx="51518" cy="267782"/>
            </a:xfrm>
            <a:custGeom>
              <a:rect b="b" l="l" r="r" t="t"/>
              <a:pathLst>
                <a:path extrusionOk="0" h="8774" w="1688">
                  <a:moveTo>
                    <a:pt x="80" y="0"/>
                  </a:moveTo>
                  <a:cubicBezTo>
                    <a:pt x="40" y="0"/>
                    <a:pt x="0" y="30"/>
                    <a:pt x="0" y="70"/>
                  </a:cubicBezTo>
                  <a:lnTo>
                    <a:pt x="0" y="8404"/>
                  </a:lnTo>
                  <a:cubicBezTo>
                    <a:pt x="0" y="8604"/>
                    <a:pt x="170" y="8773"/>
                    <a:pt x="380" y="8773"/>
                  </a:cubicBezTo>
                  <a:lnTo>
                    <a:pt x="1687" y="8773"/>
                  </a:lnTo>
                  <a:cubicBezTo>
                    <a:pt x="1477" y="8773"/>
                    <a:pt x="1308" y="8604"/>
                    <a:pt x="1308" y="8404"/>
                  </a:cubicBezTo>
                  <a:lnTo>
                    <a:pt x="1308" y="1647"/>
                  </a:lnTo>
                  <a:cubicBezTo>
                    <a:pt x="769" y="1258"/>
                    <a:pt x="350" y="699"/>
                    <a:pt x="150" y="50"/>
                  </a:cubicBezTo>
                  <a:cubicBezTo>
                    <a:pt x="140" y="20"/>
                    <a:pt x="110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41"/>
            <p:cNvSpPr/>
            <p:nvPr/>
          </p:nvSpPr>
          <p:spPr>
            <a:xfrm>
              <a:off x="3312718" y="4391209"/>
              <a:ext cx="40225" cy="17091"/>
            </a:xfrm>
            <a:custGeom>
              <a:rect b="b" l="l" r="r" t="t"/>
              <a:pathLst>
                <a:path extrusionOk="0" h="560" w="1318">
                  <a:moveTo>
                    <a:pt x="280" y="1"/>
                  </a:moveTo>
                  <a:cubicBezTo>
                    <a:pt x="120" y="1"/>
                    <a:pt x="0" y="121"/>
                    <a:pt x="0" y="280"/>
                  </a:cubicBezTo>
                  <a:cubicBezTo>
                    <a:pt x="0" y="430"/>
                    <a:pt x="120" y="560"/>
                    <a:pt x="280" y="560"/>
                  </a:cubicBezTo>
                  <a:lnTo>
                    <a:pt x="1038" y="560"/>
                  </a:lnTo>
                  <a:cubicBezTo>
                    <a:pt x="1198" y="560"/>
                    <a:pt x="1318" y="430"/>
                    <a:pt x="1318" y="280"/>
                  </a:cubicBezTo>
                  <a:cubicBezTo>
                    <a:pt x="1318" y="121"/>
                    <a:pt x="1198" y="1"/>
                    <a:pt x="1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41"/>
            <p:cNvSpPr/>
            <p:nvPr/>
          </p:nvSpPr>
          <p:spPr>
            <a:xfrm>
              <a:off x="3352913" y="4432656"/>
              <a:ext cx="40256" cy="17091"/>
            </a:xfrm>
            <a:custGeom>
              <a:rect b="b" l="l" r="r" t="t"/>
              <a:pathLst>
                <a:path extrusionOk="0" h="560" w="1319">
                  <a:moveTo>
                    <a:pt x="280" y="0"/>
                  </a:moveTo>
                  <a:cubicBezTo>
                    <a:pt x="121" y="0"/>
                    <a:pt x="1" y="130"/>
                    <a:pt x="1" y="280"/>
                  </a:cubicBezTo>
                  <a:cubicBezTo>
                    <a:pt x="1" y="439"/>
                    <a:pt x="121" y="559"/>
                    <a:pt x="280" y="559"/>
                  </a:cubicBezTo>
                  <a:lnTo>
                    <a:pt x="1039" y="559"/>
                  </a:lnTo>
                  <a:cubicBezTo>
                    <a:pt x="1188" y="559"/>
                    <a:pt x="1318" y="439"/>
                    <a:pt x="1318" y="280"/>
                  </a:cubicBezTo>
                  <a:cubicBezTo>
                    <a:pt x="1318" y="130"/>
                    <a:pt x="1188" y="0"/>
                    <a:pt x="1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41"/>
            <p:cNvSpPr/>
            <p:nvPr/>
          </p:nvSpPr>
          <p:spPr>
            <a:xfrm>
              <a:off x="3449478" y="4410407"/>
              <a:ext cx="40256" cy="17091"/>
            </a:xfrm>
            <a:custGeom>
              <a:rect b="b" l="l" r="r" t="t"/>
              <a:pathLst>
                <a:path extrusionOk="0" h="560" w="1319">
                  <a:moveTo>
                    <a:pt x="280" y="1"/>
                  </a:moveTo>
                  <a:cubicBezTo>
                    <a:pt x="130" y="1"/>
                    <a:pt x="1" y="130"/>
                    <a:pt x="1" y="280"/>
                  </a:cubicBezTo>
                  <a:cubicBezTo>
                    <a:pt x="1" y="440"/>
                    <a:pt x="130" y="560"/>
                    <a:pt x="280" y="560"/>
                  </a:cubicBezTo>
                  <a:lnTo>
                    <a:pt x="1039" y="560"/>
                  </a:lnTo>
                  <a:cubicBezTo>
                    <a:pt x="1198" y="560"/>
                    <a:pt x="1318" y="440"/>
                    <a:pt x="1318" y="280"/>
                  </a:cubicBezTo>
                  <a:cubicBezTo>
                    <a:pt x="1318" y="130"/>
                    <a:pt x="1198" y="1"/>
                    <a:pt x="1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41"/>
            <p:cNvSpPr/>
            <p:nvPr/>
          </p:nvSpPr>
          <p:spPr>
            <a:xfrm>
              <a:off x="3592648" y="4436013"/>
              <a:ext cx="40561" cy="17061"/>
            </a:xfrm>
            <a:custGeom>
              <a:rect b="b" l="l" r="r" t="t"/>
              <a:pathLst>
                <a:path extrusionOk="0" h="559" w="1329">
                  <a:moveTo>
                    <a:pt x="290" y="0"/>
                  </a:moveTo>
                  <a:cubicBezTo>
                    <a:pt x="130" y="0"/>
                    <a:pt x="1" y="130"/>
                    <a:pt x="1" y="279"/>
                  </a:cubicBezTo>
                  <a:cubicBezTo>
                    <a:pt x="1" y="439"/>
                    <a:pt x="130" y="559"/>
                    <a:pt x="290" y="559"/>
                  </a:cubicBezTo>
                  <a:lnTo>
                    <a:pt x="1049" y="559"/>
                  </a:lnTo>
                  <a:cubicBezTo>
                    <a:pt x="1198" y="559"/>
                    <a:pt x="1328" y="439"/>
                    <a:pt x="1328" y="279"/>
                  </a:cubicBezTo>
                  <a:cubicBezTo>
                    <a:pt x="1328" y="130"/>
                    <a:pt x="1198" y="0"/>
                    <a:pt x="10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41"/>
            <p:cNvSpPr/>
            <p:nvPr/>
          </p:nvSpPr>
          <p:spPr>
            <a:xfrm>
              <a:off x="3266420" y="4441781"/>
              <a:ext cx="40225" cy="17091"/>
            </a:xfrm>
            <a:custGeom>
              <a:rect b="b" l="l" r="r" t="t"/>
              <a:pathLst>
                <a:path extrusionOk="0" h="560" w="1318">
                  <a:moveTo>
                    <a:pt x="280" y="1"/>
                  </a:moveTo>
                  <a:cubicBezTo>
                    <a:pt x="120" y="1"/>
                    <a:pt x="0" y="130"/>
                    <a:pt x="0" y="280"/>
                  </a:cubicBezTo>
                  <a:cubicBezTo>
                    <a:pt x="0" y="440"/>
                    <a:pt x="120" y="560"/>
                    <a:pt x="280" y="560"/>
                  </a:cubicBezTo>
                  <a:lnTo>
                    <a:pt x="1038" y="560"/>
                  </a:lnTo>
                  <a:cubicBezTo>
                    <a:pt x="1188" y="560"/>
                    <a:pt x="1318" y="440"/>
                    <a:pt x="1318" y="280"/>
                  </a:cubicBezTo>
                  <a:cubicBezTo>
                    <a:pt x="1318" y="130"/>
                    <a:pt x="1188" y="1"/>
                    <a:pt x="1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41"/>
            <p:cNvSpPr/>
            <p:nvPr/>
          </p:nvSpPr>
          <p:spPr>
            <a:xfrm>
              <a:off x="3706274" y="4441781"/>
              <a:ext cx="40531" cy="17091"/>
            </a:xfrm>
            <a:custGeom>
              <a:rect b="b" l="l" r="r" t="t"/>
              <a:pathLst>
                <a:path extrusionOk="0" h="560" w="1328">
                  <a:moveTo>
                    <a:pt x="280" y="1"/>
                  </a:moveTo>
                  <a:cubicBezTo>
                    <a:pt x="130" y="1"/>
                    <a:pt x="0" y="130"/>
                    <a:pt x="0" y="280"/>
                  </a:cubicBezTo>
                  <a:cubicBezTo>
                    <a:pt x="0" y="440"/>
                    <a:pt x="130" y="560"/>
                    <a:pt x="280" y="560"/>
                  </a:cubicBezTo>
                  <a:lnTo>
                    <a:pt x="1048" y="560"/>
                  </a:lnTo>
                  <a:cubicBezTo>
                    <a:pt x="1198" y="560"/>
                    <a:pt x="1328" y="440"/>
                    <a:pt x="1328" y="280"/>
                  </a:cubicBezTo>
                  <a:cubicBezTo>
                    <a:pt x="1328" y="130"/>
                    <a:pt x="1198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41"/>
            <p:cNvSpPr/>
            <p:nvPr/>
          </p:nvSpPr>
          <p:spPr>
            <a:xfrm>
              <a:off x="3656923" y="4410407"/>
              <a:ext cx="40256" cy="17091"/>
            </a:xfrm>
            <a:custGeom>
              <a:rect b="b" l="l" r="r" t="t"/>
              <a:pathLst>
                <a:path extrusionOk="0" h="560" w="1319">
                  <a:moveTo>
                    <a:pt x="280" y="1"/>
                  </a:moveTo>
                  <a:cubicBezTo>
                    <a:pt x="130" y="1"/>
                    <a:pt x="1" y="130"/>
                    <a:pt x="1" y="280"/>
                  </a:cubicBezTo>
                  <a:cubicBezTo>
                    <a:pt x="1" y="440"/>
                    <a:pt x="130" y="560"/>
                    <a:pt x="280" y="560"/>
                  </a:cubicBezTo>
                  <a:lnTo>
                    <a:pt x="1039" y="560"/>
                  </a:lnTo>
                  <a:cubicBezTo>
                    <a:pt x="1198" y="560"/>
                    <a:pt x="1318" y="440"/>
                    <a:pt x="1318" y="280"/>
                  </a:cubicBezTo>
                  <a:cubicBezTo>
                    <a:pt x="1318" y="130"/>
                    <a:pt x="1198" y="1"/>
                    <a:pt x="1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41"/>
            <p:cNvSpPr/>
            <p:nvPr/>
          </p:nvSpPr>
          <p:spPr>
            <a:xfrm>
              <a:off x="3584438" y="4358004"/>
              <a:ext cx="40531" cy="17091"/>
            </a:xfrm>
            <a:custGeom>
              <a:rect b="b" l="l" r="r" t="t"/>
              <a:pathLst>
                <a:path extrusionOk="0" h="560" w="1328">
                  <a:moveTo>
                    <a:pt x="280" y="1"/>
                  </a:moveTo>
                  <a:cubicBezTo>
                    <a:pt x="130" y="1"/>
                    <a:pt x="0" y="131"/>
                    <a:pt x="0" y="280"/>
                  </a:cubicBezTo>
                  <a:cubicBezTo>
                    <a:pt x="0" y="440"/>
                    <a:pt x="130" y="560"/>
                    <a:pt x="280" y="560"/>
                  </a:cubicBezTo>
                  <a:lnTo>
                    <a:pt x="1038" y="560"/>
                  </a:lnTo>
                  <a:cubicBezTo>
                    <a:pt x="1198" y="560"/>
                    <a:pt x="1328" y="440"/>
                    <a:pt x="1328" y="280"/>
                  </a:cubicBezTo>
                  <a:cubicBezTo>
                    <a:pt x="1328" y="131"/>
                    <a:pt x="1198" y="1"/>
                    <a:pt x="1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41"/>
            <p:cNvSpPr/>
            <p:nvPr/>
          </p:nvSpPr>
          <p:spPr>
            <a:xfrm>
              <a:off x="3694707" y="4328460"/>
              <a:ext cx="40531" cy="17091"/>
            </a:xfrm>
            <a:custGeom>
              <a:rect b="b" l="l" r="r" t="t"/>
              <a:pathLst>
                <a:path extrusionOk="0" h="560" w="1328">
                  <a:moveTo>
                    <a:pt x="280" y="1"/>
                  </a:moveTo>
                  <a:cubicBezTo>
                    <a:pt x="130" y="1"/>
                    <a:pt x="0" y="131"/>
                    <a:pt x="0" y="280"/>
                  </a:cubicBezTo>
                  <a:cubicBezTo>
                    <a:pt x="0" y="440"/>
                    <a:pt x="130" y="560"/>
                    <a:pt x="280" y="560"/>
                  </a:cubicBezTo>
                  <a:lnTo>
                    <a:pt x="1038" y="560"/>
                  </a:lnTo>
                  <a:cubicBezTo>
                    <a:pt x="1198" y="560"/>
                    <a:pt x="1328" y="440"/>
                    <a:pt x="1328" y="280"/>
                  </a:cubicBezTo>
                  <a:cubicBezTo>
                    <a:pt x="1328" y="131"/>
                    <a:pt x="1198" y="1"/>
                    <a:pt x="1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41"/>
            <p:cNvSpPr/>
            <p:nvPr/>
          </p:nvSpPr>
          <p:spPr>
            <a:xfrm>
              <a:off x="3530204" y="4328460"/>
              <a:ext cx="40256" cy="17091"/>
            </a:xfrm>
            <a:custGeom>
              <a:rect b="b" l="l" r="r" t="t"/>
              <a:pathLst>
                <a:path extrusionOk="0" h="560" w="1319">
                  <a:moveTo>
                    <a:pt x="280" y="1"/>
                  </a:moveTo>
                  <a:cubicBezTo>
                    <a:pt x="130" y="1"/>
                    <a:pt x="1" y="131"/>
                    <a:pt x="1" y="280"/>
                  </a:cubicBezTo>
                  <a:cubicBezTo>
                    <a:pt x="1" y="440"/>
                    <a:pt x="130" y="560"/>
                    <a:pt x="280" y="560"/>
                  </a:cubicBezTo>
                  <a:lnTo>
                    <a:pt x="1039" y="560"/>
                  </a:lnTo>
                  <a:cubicBezTo>
                    <a:pt x="1198" y="560"/>
                    <a:pt x="1318" y="440"/>
                    <a:pt x="1318" y="280"/>
                  </a:cubicBezTo>
                  <a:cubicBezTo>
                    <a:pt x="1318" y="131"/>
                    <a:pt x="1198" y="1"/>
                    <a:pt x="1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41"/>
            <p:cNvSpPr/>
            <p:nvPr/>
          </p:nvSpPr>
          <p:spPr>
            <a:xfrm>
              <a:off x="3376688" y="4328460"/>
              <a:ext cx="40225" cy="17091"/>
            </a:xfrm>
            <a:custGeom>
              <a:rect b="b" l="l" r="r" t="t"/>
              <a:pathLst>
                <a:path extrusionOk="0" h="560" w="1318">
                  <a:moveTo>
                    <a:pt x="280" y="1"/>
                  </a:moveTo>
                  <a:cubicBezTo>
                    <a:pt x="120" y="1"/>
                    <a:pt x="0" y="131"/>
                    <a:pt x="0" y="280"/>
                  </a:cubicBezTo>
                  <a:cubicBezTo>
                    <a:pt x="0" y="440"/>
                    <a:pt x="120" y="560"/>
                    <a:pt x="280" y="560"/>
                  </a:cubicBezTo>
                  <a:lnTo>
                    <a:pt x="1038" y="560"/>
                  </a:lnTo>
                  <a:cubicBezTo>
                    <a:pt x="1188" y="560"/>
                    <a:pt x="1318" y="440"/>
                    <a:pt x="1318" y="280"/>
                  </a:cubicBezTo>
                  <a:cubicBezTo>
                    <a:pt x="1318" y="131"/>
                    <a:pt x="1188" y="1"/>
                    <a:pt x="1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41"/>
            <p:cNvSpPr/>
            <p:nvPr/>
          </p:nvSpPr>
          <p:spPr>
            <a:xfrm>
              <a:off x="3254822" y="4340363"/>
              <a:ext cx="40256" cy="17061"/>
            </a:xfrm>
            <a:custGeom>
              <a:rect b="b" l="l" r="r" t="t"/>
              <a:pathLst>
                <a:path extrusionOk="0" h="559" w="1319">
                  <a:moveTo>
                    <a:pt x="280" y="0"/>
                  </a:moveTo>
                  <a:cubicBezTo>
                    <a:pt x="121" y="0"/>
                    <a:pt x="1" y="130"/>
                    <a:pt x="1" y="280"/>
                  </a:cubicBezTo>
                  <a:cubicBezTo>
                    <a:pt x="1" y="439"/>
                    <a:pt x="121" y="559"/>
                    <a:pt x="280" y="559"/>
                  </a:cubicBezTo>
                  <a:lnTo>
                    <a:pt x="1039" y="559"/>
                  </a:lnTo>
                  <a:cubicBezTo>
                    <a:pt x="1189" y="559"/>
                    <a:pt x="1318" y="439"/>
                    <a:pt x="1318" y="280"/>
                  </a:cubicBezTo>
                  <a:cubicBezTo>
                    <a:pt x="1318" y="130"/>
                    <a:pt x="1189" y="0"/>
                    <a:pt x="1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41"/>
            <p:cNvSpPr/>
            <p:nvPr/>
          </p:nvSpPr>
          <p:spPr>
            <a:xfrm>
              <a:off x="3310582" y="3973055"/>
              <a:ext cx="141674" cy="158399"/>
            </a:xfrm>
            <a:custGeom>
              <a:rect b="b" l="l" r="r" t="t"/>
              <a:pathLst>
                <a:path extrusionOk="0" h="5190" w="4642">
                  <a:moveTo>
                    <a:pt x="1533" y="1"/>
                  </a:moveTo>
                  <a:cubicBezTo>
                    <a:pt x="1335" y="1"/>
                    <a:pt x="1139" y="16"/>
                    <a:pt x="949" y="48"/>
                  </a:cubicBezTo>
                  <a:cubicBezTo>
                    <a:pt x="579" y="118"/>
                    <a:pt x="290" y="408"/>
                    <a:pt x="220" y="777"/>
                  </a:cubicBezTo>
                  <a:cubicBezTo>
                    <a:pt x="0" y="1955"/>
                    <a:pt x="480" y="3342"/>
                    <a:pt x="1238" y="4100"/>
                  </a:cubicBezTo>
                  <a:cubicBezTo>
                    <a:pt x="1882" y="4744"/>
                    <a:pt x="2975" y="5190"/>
                    <a:pt x="4006" y="5190"/>
                  </a:cubicBezTo>
                  <a:cubicBezTo>
                    <a:pt x="4222" y="5190"/>
                    <a:pt x="4435" y="5170"/>
                    <a:pt x="4641" y="5128"/>
                  </a:cubicBezTo>
                  <a:cubicBezTo>
                    <a:pt x="3833" y="4989"/>
                    <a:pt x="3045" y="4599"/>
                    <a:pt x="2546" y="4100"/>
                  </a:cubicBezTo>
                  <a:cubicBezTo>
                    <a:pt x="1787" y="3342"/>
                    <a:pt x="1308" y="1955"/>
                    <a:pt x="1527" y="777"/>
                  </a:cubicBezTo>
                  <a:cubicBezTo>
                    <a:pt x="1597" y="417"/>
                    <a:pt x="1867" y="138"/>
                    <a:pt x="2216" y="58"/>
                  </a:cubicBezTo>
                  <a:cubicBezTo>
                    <a:pt x="1992" y="21"/>
                    <a:pt x="1761" y="1"/>
                    <a:pt x="1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41"/>
            <p:cNvSpPr/>
            <p:nvPr/>
          </p:nvSpPr>
          <p:spPr>
            <a:xfrm>
              <a:off x="3347145" y="4007634"/>
              <a:ext cx="68548" cy="44285"/>
            </a:xfrm>
            <a:custGeom>
              <a:rect b="b" l="l" r="r" t="t"/>
              <a:pathLst>
                <a:path extrusionOk="0" h="1451" w="2246">
                  <a:moveTo>
                    <a:pt x="1936" y="1"/>
                  </a:moveTo>
                  <a:cubicBezTo>
                    <a:pt x="1864" y="1"/>
                    <a:pt x="1792" y="28"/>
                    <a:pt x="1737" y="83"/>
                  </a:cubicBezTo>
                  <a:lnTo>
                    <a:pt x="1048" y="782"/>
                  </a:lnTo>
                  <a:cubicBezTo>
                    <a:pt x="973" y="856"/>
                    <a:pt x="873" y="894"/>
                    <a:pt x="774" y="894"/>
                  </a:cubicBezTo>
                  <a:cubicBezTo>
                    <a:pt x="674" y="894"/>
                    <a:pt x="574" y="856"/>
                    <a:pt x="499" y="782"/>
                  </a:cubicBezTo>
                  <a:cubicBezTo>
                    <a:pt x="444" y="727"/>
                    <a:pt x="374" y="699"/>
                    <a:pt x="305" y="699"/>
                  </a:cubicBezTo>
                  <a:cubicBezTo>
                    <a:pt x="235" y="699"/>
                    <a:pt x="165" y="727"/>
                    <a:pt x="110" y="782"/>
                  </a:cubicBezTo>
                  <a:cubicBezTo>
                    <a:pt x="0" y="891"/>
                    <a:pt x="0" y="1071"/>
                    <a:pt x="110" y="1181"/>
                  </a:cubicBezTo>
                  <a:cubicBezTo>
                    <a:pt x="295" y="1360"/>
                    <a:pt x="534" y="1450"/>
                    <a:pt x="774" y="1450"/>
                  </a:cubicBezTo>
                  <a:cubicBezTo>
                    <a:pt x="1013" y="1450"/>
                    <a:pt x="1253" y="1360"/>
                    <a:pt x="1437" y="1181"/>
                  </a:cubicBezTo>
                  <a:lnTo>
                    <a:pt x="2136" y="482"/>
                  </a:lnTo>
                  <a:cubicBezTo>
                    <a:pt x="2246" y="372"/>
                    <a:pt x="2246" y="193"/>
                    <a:pt x="2136" y="83"/>
                  </a:cubicBezTo>
                  <a:cubicBezTo>
                    <a:pt x="2081" y="28"/>
                    <a:pt x="2009" y="1"/>
                    <a:pt x="19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41"/>
            <p:cNvSpPr/>
            <p:nvPr/>
          </p:nvSpPr>
          <p:spPr>
            <a:xfrm>
              <a:off x="3353829" y="3994297"/>
              <a:ext cx="19838" cy="18098"/>
            </a:xfrm>
            <a:custGeom>
              <a:rect b="b" l="l" r="r" t="t"/>
              <a:pathLst>
                <a:path extrusionOk="0" h="593" w="650">
                  <a:moveTo>
                    <a:pt x="324" y="1"/>
                  </a:moveTo>
                  <a:cubicBezTo>
                    <a:pt x="248" y="1"/>
                    <a:pt x="170" y="31"/>
                    <a:pt x="110" y="91"/>
                  </a:cubicBezTo>
                  <a:cubicBezTo>
                    <a:pt x="1" y="201"/>
                    <a:pt x="1" y="390"/>
                    <a:pt x="110" y="510"/>
                  </a:cubicBezTo>
                  <a:cubicBezTo>
                    <a:pt x="170" y="565"/>
                    <a:pt x="248" y="592"/>
                    <a:pt x="324" y="592"/>
                  </a:cubicBezTo>
                  <a:cubicBezTo>
                    <a:pt x="400" y="592"/>
                    <a:pt x="475" y="565"/>
                    <a:pt x="530" y="510"/>
                  </a:cubicBezTo>
                  <a:cubicBezTo>
                    <a:pt x="649" y="390"/>
                    <a:pt x="649" y="201"/>
                    <a:pt x="530" y="91"/>
                  </a:cubicBezTo>
                  <a:cubicBezTo>
                    <a:pt x="475" y="31"/>
                    <a:pt x="400" y="1"/>
                    <a:pt x="3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53" name="Google Shape;15453;p41"/>
          <p:cNvGrpSpPr/>
          <p:nvPr/>
        </p:nvGrpSpPr>
        <p:grpSpPr>
          <a:xfrm>
            <a:off x="8350588" y="3718300"/>
            <a:ext cx="790775" cy="1190625"/>
            <a:chOff x="79975" y="2751838"/>
            <a:chExt cx="790775" cy="1190625"/>
          </a:xfrm>
        </p:grpSpPr>
        <p:sp>
          <p:nvSpPr>
            <p:cNvPr id="15454" name="Google Shape;15454;p41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41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41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41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41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41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41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41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41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41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4" name="Google Shape;15464;p41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5" name="Google Shape;15465;p41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41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41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8" name="Google Shape;15468;p41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9" name="Google Shape;15469;p41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0" name="Google Shape;15470;p41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41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41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3" name="Google Shape;15473;p41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4" name="Google Shape;15474;p41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5" name="Google Shape;15475;p41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41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41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41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41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41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41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2" name="Google Shape;15482;p41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3" name="Google Shape;15483;p41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41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41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41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41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41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41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41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41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41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41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4" name="Google Shape;15494;p41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5" name="Google Shape;15495;p41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41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41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41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41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41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41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41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41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41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41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6" name="Google Shape;15506;p41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7" name="Google Shape;15507;p41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41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41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41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1" name="Google Shape;15511;p41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2" name="Google Shape;15512;p41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3" name="Google Shape;15513;p41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4" name="Google Shape;15514;p41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5" name="Google Shape;15515;p41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6" name="Google Shape;15516;p41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7" name="Google Shape;15517;p41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8" name="Google Shape;15518;p41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9" name="Google Shape;15519;p41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20" name="Google Shape;15520;p41"/>
          <p:cNvGrpSpPr/>
          <p:nvPr/>
        </p:nvGrpSpPr>
        <p:grpSpPr>
          <a:xfrm>
            <a:off x="82888" y="3718300"/>
            <a:ext cx="790775" cy="1190625"/>
            <a:chOff x="79975" y="2751838"/>
            <a:chExt cx="790775" cy="1190625"/>
          </a:xfrm>
        </p:grpSpPr>
        <p:sp>
          <p:nvSpPr>
            <p:cNvPr id="15521" name="Google Shape;15521;p41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2" name="Google Shape;15522;p41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3" name="Google Shape;15523;p41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4" name="Google Shape;15524;p41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41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41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41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8" name="Google Shape;15528;p41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9" name="Google Shape;15529;p41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0" name="Google Shape;15530;p41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1" name="Google Shape;15531;p41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41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41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41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41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6" name="Google Shape;15536;p41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7" name="Google Shape;15537;p41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41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41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41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41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41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3" name="Google Shape;15543;p41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4" name="Google Shape;15544;p41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41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41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41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8" name="Google Shape;15548;p41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9" name="Google Shape;15549;p41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0" name="Google Shape;15550;p41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1" name="Google Shape;15551;p41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2" name="Google Shape;15552;p41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41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41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5" name="Google Shape;15555;p41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6" name="Google Shape;15556;p41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7" name="Google Shape;15557;p41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8" name="Google Shape;15558;p41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9" name="Google Shape;15559;p41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0" name="Google Shape;15560;p41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1" name="Google Shape;15561;p41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2" name="Google Shape;15562;p41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3" name="Google Shape;15563;p41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4" name="Google Shape;15564;p41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5" name="Google Shape;15565;p41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41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41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41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41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41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41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41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3" name="Google Shape;15573;p41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4" name="Google Shape;15574;p41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41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41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41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41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9" name="Google Shape;15579;p41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0" name="Google Shape;15580;p41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1" name="Google Shape;15581;p41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2" name="Google Shape;15582;p41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41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41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41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6" name="Google Shape;15586;p41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87" name="Google Shape;15587;p41"/>
          <p:cNvGrpSpPr/>
          <p:nvPr/>
        </p:nvGrpSpPr>
        <p:grpSpPr>
          <a:xfrm>
            <a:off x="3967255" y="1585607"/>
            <a:ext cx="1209490" cy="3030558"/>
            <a:chOff x="6802275" y="540000"/>
            <a:chExt cx="1621734" cy="4063500"/>
          </a:xfrm>
        </p:grpSpPr>
        <p:sp>
          <p:nvSpPr>
            <p:cNvPr id="15588" name="Google Shape;15588;p41"/>
            <p:cNvSpPr/>
            <p:nvPr/>
          </p:nvSpPr>
          <p:spPr>
            <a:xfrm>
              <a:off x="7629668" y="1663659"/>
              <a:ext cx="33328" cy="26352"/>
            </a:xfrm>
            <a:custGeom>
              <a:rect b="b" l="l" r="r" t="t"/>
              <a:pathLst>
                <a:path extrusionOk="0" h="272" w="344">
                  <a:moveTo>
                    <a:pt x="298" y="1"/>
                  </a:moveTo>
                  <a:cubicBezTo>
                    <a:pt x="227" y="1"/>
                    <a:pt x="139" y="32"/>
                    <a:pt x="77" y="63"/>
                  </a:cubicBezTo>
                  <a:cubicBezTo>
                    <a:pt x="1" y="120"/>
                    <a:pt x="1" y="177"/>
                    <a:pt x="1" y="253"/>
                  </a:cubicBezTo>
                  <a:cubicBezTo>
                    <a:pt x="39" y="262"/>
                    <a:pt x="72" y="272"/>
                    <a:pt x="103" y="272"/>
                  </a:cubicBezTo>
                  <a:cubicBezTo>
                    <a:pt x="134" y="272"/>
                    <a:pt x="163" y="262"/>
                    <a:pt x="191" y="234"/>
                  </a:cubicBezTo>
                  <a:cubicBezTo>
                    <a:pt x="267" y="177"/>
                    <a:pt x="343" y="82"/>
                    <a:pt x="343" y="6"/>
                  </a:cubicBezTo>
                  <a:cubicBezTo>
                    <a:pt x="329" y="2"/>
                    <a:pt x="314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9" name="Google Shape;15589;p41"/>
            <p:cNvSpPr/>
            <p:nvPr/>
          </p:nvSpPr>
          <p:spPr>
            <a:xfrm>
              <a:off x="7585489" y="1614442"/>
              <a:ext cx="22186" cy="38753"/>
            </a:xfrm>
            <a:custGeom>
              <a:rect b="b" l="l" r="r" t="t"/>
              <a:pathLst>
                <a:path extrusionOk="0" h="400" w="229">
                  <a:moveTo>
                    <a:pt x="153" y="0"/>
                  </a:moveTo>
                  <a:cubicBezTo>
                    <a:pt x="96" y="38"/>
                    <a:pt x="20" y="133"/>
                    <a:pt x="20" y="228"/>
                  </a:cubicBezTo>
                  <a:cubicBezTo>
                    <a:pt x="0" y="304"/>
                    <a:pt x="20" y="361"/>
                    <a:pt x="77" y="399"/>
                  </a:cubicBezTo>
                  <a:cubicBezTo>
                    <a:pt x="153" y="380"/>
                    <a:pt x="191" y="342"/>
                    <a:pt x="210" y="266"/>
                  </a:cubicBezTo>
                  <a:cubicBezTo>
                    <a:pt x="229" y="171"/>
                    <a:pt x="210" y="57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0" name="Google Shape;15590;p41"/>
            <p:cNvSpPr/>
            <p:nvPr/>
          </p:nvSpPr>
          <p:spPr>
            <a:xfrm>
              <a:off x="7567081" y="652482"/>
              <a:ext cx="92232" cy="3853308"/>
            </a:xfrm>
            <a:custGeom>
              <a:rect b="b" l="l" r="r" t="t"/>
              <a:pathLst>
                <a:path extrusionOk="0" h="39773" w="952">
                  <a:moveTo>
                    <a:pt x="0" y="0"/>
                  </a:moveTo>
                  <a:lnTo>
                    <a:pt x="0" y="39773"/>
                  </a:lnTo>
                  <a:lnTo>
                    <a:pt x="951" y="39773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1" name="Google Shape;15591;p41"/>
            <p:cNvSpPr/>
            <p:nvPr/>
          </p:nvSpPr>
          <p:spPr>
            <a:xfrm>
              <a:off x="7366240" y="4505746"/>
              <a:ext cx="492066" cy="97754"/>
            </a:xfrm>
            <a:custGeom>
              <a:rect b="b" l="l" r="r" t="t"/>
              <a:pathLst>
                <a:path extrusionOk="0" h="1009" w="5079">
                  <a:moveTo>
                    <a:pt x="875" y="1"/>
                  </a:moveTo>
                  <a:cubicBezTo>
                    <a:pt x="399" y="1"/>
                    <a:pt x="0" y="381"/>
                    <a:pt x="0" y="876"/>
                  </a:cubicBezTo>
                  <a:lnTo>
                    <a:pt x="0" y="1009"/>
                  </a:lnTo>
                  <a:lnTo>
                    <a:pt x="5079" y="1009"/>
                  </a:lnTo>
                  <a:lnTo>
                    <a:pt x="5079" y="876"/>
                  </a:lnTo>
                  <a:cubicBezTo>
                    <a:pt x="5079" y="381"/>
                    <a:pt x="4698" y="1"/>
                    <a:pt x="4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2" name="Google Shape;15592;p41"/>
            <p:cNvSpPr/>
            <p:nvPr/>
          </p:nvSpPr>
          <p:spPr>
            <a:xfrm>
              <a:off x="7539372" y="2008759"/>
              <a:ext cx="145711" cy="20345"/>
            </a:xfrm>
            <a:custGeom>
              <a:rect b="b" l="l" r="r" t="t"/>
              <a:pathLst>
                <a:path extrusionOk="0" h="210" w="1504">
                  <a:moveTo>
                    <a:pt x="96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15"/>
                  </a:lnTo>
                  <a:cubicBezTo>
                    <a:pt x="1" y="172"/>
                    <a:pt x="39" y="210"/>
                    <a:pt x="96" y="210"/>
                  </a:cubicBezTo>
                  <a:lnTo>
                    <a:pt x="1428" y="210"/>
                  </a:lnTo>
                  <a:cubicBezTo>
                    <a:pt x="1466" y="210"/>
                    <a:pt x="1504" y="172"/>
                    <a:pt x="1504" y="115"/>
                  </a:cubicBezTo>
                  <a:lnTo>
                    <a:pt x="1504" y="96"/>
                  </a:lnTo>
                  <a:cubicBezTo>
                    <a:pt x="1504" y="39"/>
                    <a:pt x="1466" y="0"/>
                    <a:pt x="1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3" name="Google Shape;15593;p41"/>
            <p:cNvSpPr/>
            <p:nvPr/>
          </p:nvSpPr>
          <p:spPr>
            <a:xfrm>
              <a:off x="7539372" y="2054779"/>
              <a:ext cx="145711" cy="18601"/>
            </a:xfrm>
            <a:custGeom>
              <a:rect b="b" l="l" r="r" t="t"/>
              <a:pathLst>
                <a:path extrusionOk="0" h="192" w="1504">
                  <a:moveTo>
                    <a:pt x="96" y="1"/>
                  </a:moveTo>
                  <a:cubicBezTo>
                    <a:pt x="39" y="1"/>
                    <a:pt x="1" y="39"/>
                    <a:pt x="1" y="77"/>
                  </a:cubicBezTo>
                  <a:lnTo>
                    <a:pt x="1" y="115"/>
                  </a:lnTo>
                  <a:cubicBezTo>
                    <a:pt x="1" y="153"/>
                    <a:pt x="39" y="191"/>
                    <a:pt x="96" y="191"/>
                  </a:cubicBezTo>
                  <a:lnTo>
                    <a:pt x="1428" y="191"/>
                  </a:lnTo>
                  <a:cubicBezTo>
                    <a:pt x="1466" y="191"/>
                    <a:pt x="1504" y="153"/>
                    <a:pt x="1504" y="115"/>
                  </a:cubicBezTo>
                  <a:lnTo>
                    <a:pt x="1504" y="77"/>
                  </a:lnTo>
                  <a:cubicBezTo>
                    <a:pt x="1504" y="39"/>
                    <a:pt x="1466" y="1"/>
                    <a:pt x="1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4" name="Google Shape;15594;p41"/>
            <p:cNvSpPr/>
            <p:nvPr/>
          </p:nvSpPr>
          <p:spPr>
            <a:xfrm>
              <a:off x="7539372" y="2100895"/>
              <a:ext cx="145711" cy="18505"/>
            </a:xfrm>
            <a:custGeom>
              <a:rect b="b" l="l" r="r" t="t"/>
              <a:pathLst>
                <a:path extrusionOk="0" h="191" w="1504">
                  <a:moveTo>
                    <a:pt x="96" y="1"/>
                  </a:moveTo>
                  <a:cubicBezTo>
                    <a:pt x="39" y="1"/>
                    <a:pt x="1" y="39"/>
                    <a:pt x="1" y="77"/>
                  </a:cubicBezTo>
                  <a:lnTo>
                    <a:pt x="1" y="115"/>
                  </a:lnTo>
                  <a:cubicBezTo>
                    <a:pt x="1" y="153"/>
                    <a:pt x="39" y="191"/>
                    <a:pt x="96" y="191"/>
                  </a:cubicBezTo>
                  <a:lnTo>
                    <a:pt x="1428" y="191"/>
                  </a:lnTo>
                  <a:cubicBezTo>
                    <a:pt x="1466" y="191"/>
                    <a:pt x="1504" y="153"/>
                    <a:pt x="1504" y="115"/>
                  </a:cubicBezTo>
                  <a:lnTo>
                    <a:pt x="1504" y="77"/>
                  </a:lnTo>
                  <a:cubicBezTo>
                    <a:pt x="1504" y="39"/>
                    <a:pt x="1466" y="1"/>
                    <a:pt x="1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5" name="Google Shape;15595;p41"/>
            <p:cNvSpPr/>
            <p:nvPr/>
          </p:nvSpPr>
          <p:spPr>
            <a:xfrm>
              <a:off x="7567081" y="615569"/>
              <a:ext cx="92232" cy="37009"/>
            </a:xfrm>
            <a:custGeom>
              <a:rect b="b" l="l" r="r" t="t"/>
              <a:pathLst>
                <a:path extrusionOk="0" h="382" w="952">
                  <a:moveTo>
                    <a:pt x="476" y="1"/>
                  </a:moveTo>
                  <a:lnTo>
                    <a:pt x="0" y="381"/>
                  </a:lnTo>
                  <a:lnTo>
                    <a:pt x="951" y="381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6" name="Google Shape;15596;p41"/>
            <p:cNvSpPr/>
            <p:nvPr/>
          </p:nvSpPr>
          <p:spPr>
            <a:xfrm>
              <a:off x="7591012" y="540000"/>
              <a:ext cx="44372" cy="95914"/>
            </a:xfrm>
            <a:custGeom>
              <a:rect b="b" l="l" r="r" t="t"/>
              <a:pathLst>
                <a:path extrusionOk="0" h="990" w="458">
                  <a:moveTo>
                    <a:pt x="229" y="1"/>
                  </a:moveTo>
                  <a:lnTo>
                    <a:pt x="1" y="400"/>
                  </a:lnTo>
                  <a:lnTo>
                    <a:pt x="153" y="572"/>
                  </a:lnTo>
                  <a:lnTo>
                    <a:pt x="153" y="990"/>
                  </a:lnTo>
                  <a:lnTo>
                    <a:pt x="305" y="990"/>
                  </a:lnTo>
                  <a:lnTo>
                    <a:pt x="305" y="572"/>
                  </a:lnTo>
                  <a:lnTo>
                    <a:pt x="457" y="400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7" name="Google Shape;15597;p41"/>
            <p:cNvSpPr/>
            <p:nvPr/>
          </p:nvSpPr>
          <p:spPr>
            <a:xfrm>
              <a:off x="7694193" y="652482"/>
              <a:ext cx="729816" cy="175164"/>
            </a:xfrm>
            <a:custGeom>
              <a:rect b="b" l="l" r="r" t="t"/>
              <a:pathLst>
                <a:path extrusionOk="0" h="1808" w="7533">
                  <a:moveTo>
                    <a:pt x="1" y="0"/>
                  </a:moveTo>
                  <a:lnTo>
                    <a:pt x="1" y="1807"/>
                  </a:lnTo>
                  <a:lnTo>
                    <a:pt x="6430" y="1807"/>
                  </a:lnTo>
                  <a:lnTo>
                    <a:pt x="7533" y="894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8" name="Google Shape;15598;p41"/>
            <p:cNvSpPr/>
            <p:nvPr/>
          </p:nvSpPr>
          <p:spPr>
            <a:xfrm>
              <a:off x="7714442" y="670890"/>
              <a:ext cx="680115" cy="138251"/>
            </a:xfrm>
            <a:custGeom>
              <a:rect b="b" l="l" r="r" t="t"/>
              <a:pathLst>
                <a:path extrusionOk="0" h="1427" w="7020">
                  <a:moveTo>
                    <a:pt x="1" y="0"/>
                  </a:moveTo>
                  <a:lnTo>
                    <a:pt x="1" y="1427"/>
                  </a:lnTo>
                  <a:lnTo>
                    <a:pt x="6145" y="1427"/>
                  </a:lnTo>
                  <a:lnTo>
                    <a:pt x="7020" y="704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9" name="Google Shape;15599;p41"/>
            <p:cNvSpPr/>
            <p:nvPr/>
          </p:nvSpPr>
          <p:spPr>
            <a:xfrm>
              <a:off x="7659218" y="670890"/>
              <a:ext cx="35071" cy="27708"/>
            </a:xfrm>
            <a:custGeom>
              <a:rect b="b" l="l" r="r" t="t"/>
              <a:pathLst>
                <a:path extrusionOk="0" h="286" w="362">
                  <a:moveTo>
                    <a:pt x="0" y="0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0" name="Google Shape;15600;p41"/>
            <p:cNvSpPr/>
            <p:nvPr/>
          </p:nvSpPr>
          <p:spPr>
            <a:xfrm>
              <a:off x="7659218" y="781435"/>
              <a:ext cx="35071" cy="27708"/>
            </a:xfrm>
            <a:custGeom>
              <a:rect b="b" l="l" r="r" t="t"/>
              <a:pathLst>
                <a:path extrusionOk="0" h="286" w="362">
                  <a:moveTo>
                    <a:pt x="0" y="1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1" name="Google Shape;15601;p41"/>
            <p:cNvSpPr/>
            <p:nvPr/>
          </p:nvSpPr>
          <p:spPr>
            <a:xfrm>
              <a:off x="7694193" y="1201620"/>
              <a:ext cx="729816" cy="175164"/>
            </a:xfrm>
            <a:custGeom>
              <a:rect b="b" l="l" r="r" t="t"/>
              <a:pathLst>
                <a:path extrusionOk="0" h="1808" w="7533">
                  <a:moveTo>
                    <a:pt x="1" y="0"/>
                  </a:moveTo>
                  <a:lnTo>
                    <a:pt x="1" y="1807"/>
                  </a:lnTo>
                  <a:lnTo>
                    <a:pt x="6430" y="1807"/>
                  </a:lnTo>
                  <a:lnTo>
                    <a:pt x="7533" y="894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2" name="Google Shape;15602;p41"/>
            <p:cNvSpPr/>
            <p:nvPr/>
          </p:nvSpPr>
          <p:spPr>
            <a:xfrm>
              <a:off x="7714442" y="1220028"/>
              <a:ext cx="680115" cy="138348"/>
            </a:xfrm>
            <a:custGeom>
              <a:rect b="b" l="l" r="r" t="t"/>
              <a:pathLst>
                <a:path extrusionOk="0" h="1428" w="7020">
                  <a:moveTo>
                    <a:pt x="1" y="1"/>
                  </a:moveTo>
                  <a:lnTo>
                    <a:pt x="1" y="1427"/>
                  </a:lnTo>
                  <a:lnTo>
                    <a:pt x="6145" y="1427"/>
                  </a:lnTo>
                  <a:lnTo>
                    <a:pt x="7020" y="704"/>
                  </a:lnTo>
                  <a:lnTo>
                    <a:pt x="61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41"/>
            <p:cNvSpPr/>
            <p:nvPr/>
          </p:nvSpPr>
          <p:spPr>
            <a:xfrm>
              <a:off x="7659218" y="1220028"/>
              <a:ext cx="35071" cy="27708"/>
            </a:xfrm>
            <a:custGeom>
              <a:rect b="b" l="l" r="r" t="t"/>
              <a:pathLst>
                <a:path extrusionOk="0" h="286" w="362">
                  <a:moveTo>
                    <a:pt x="0" y="1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4" name="Google Shape;15604;p41"/>
            <p:cNvSpPr/>
            <p:nvPr/>
          </p:nvSpPr>
          <p:spPr>
            <a:xfrm>
              <a:off x="7659218" y="1330572"/>
              <a:ext cx="35071" cy="27805"/>
            </a:xfrm>
            <a:custGeom>
              <a:rect b="b" l="l" r="r" t="t"/>
              <a:pathLst>
                <a:path extrusionOk="0" h="287" w="362">
                  <a:moveTo>
                    <a:pt x="0" y="1"/>
                  </a:moveTo>
                  <a:lnTo>
                    <a:pt x="0" y="286"/>
                  </a:lnTo>
                  <a:lnTo>
                    <a:pt x="362" y="286"/>
                  </a:lnTo>
                  <a:lnTo>
                    <a:pt x="3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5" name="Google Shape;15605;p41"/>
            <p:cNvSpPr/>
            <p:nvPr/>
          </p:nvSpPr>
          <p:spPr>
            <a:xfrm>
              <a:off x="6802275" y="927051"/>
              <a:ext cx="727975" cy="175164"/>
            </a:xfrm>
            <a:custGeom>
              <a:rect b="b" l="l" r="r" t="t"/>
              <a:pathLst>
                <a:path extrusionOk="0" h="1808" w="7514">
                  <a:moveTo>
                    <a:pt x="1104" y="0"/>
                  </a:moveTo>
                  <a:lnTo>
                    <a:pt x="1" y="894"/>
                  </a:lnTo>
                  <a:lnTo>
                    <a:pt x="1104" y="1807"/>
                  </a:lnTo>
                  <a:lnTo>
                    <a:pt x="7514" y="1807"/>
                  </a:lnTo>
                  <a:lnTo>
                    <a:pt x="7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6" name="Google Shape;15606;p41"/>
            <p:cNvSpPr/>
            <p:nvPr/>
          </p:nvSpPr>
          <p:spPr>
            <a:xfrm>
              <a:off x="6831728" y="945459"/>
              <a:ext cx="680115" cy="138348"/>
            </a:xfrm>
            <a:custGeom>
              <a:rect b="b" l="l" r="r" t="t"/>
              <a:pathLst>
                <a:path extrusionOk="0" h="1428" w="7020">
                  <a:moveTo>
                    <a:pt x="876" y="0"/>
                  </a:moveTo>
                  <a:lnTo>
                    <a:pt x="1" y="704"/>
                  </a:lnTo>
                  <a:lnTo>
                    <a:pt x="876" y="1427"/>
                  </a:lnTo>
                  <a:lnTo>
                    <a:pt x="7020" y="1427"/>
                  </a:lnTo>
                  <a:lnTo>
                    <a:pt x="70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7" name="Google Shape;15607;p41"/>
            <p:cNvSpPr/>
            <p:nvPr/>
          </p:nvSpPr>
          <p:spPr>
            <a:xfrm>
              <a:off x="7530168" y="945459"/>
              <a:ext cx="37009" cy="27708"/>
            </a:xfrm>
            <a:custGeom>
              <a:rect b="b" l="l" r="r" t="t"/>
              <a:pathLst>
                <a:path extrusionOk="0" h="286" w="382">
                  <a:moveTo>
                    <a:pt x="1" y="0"/>
                  </a:moveTo>
                  <a:lnTo>
                    <a:pt x="1" y="286"/>
                  </a:lnTo>
                  <a:lnTo>
                    <a:pt x="381" y="286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41"/>
            <p:cNvSpPr/>
            <p:nvPr/>
          </p:nvSpPr>
          <p:spPr>
            <a:xfrm>
              <a:off x="7530168" y="1056003"/>
              <a:ext cx="37009" cy="27805"/>
            </a:xfrm>
            <a:custGeom>
              <a:rect b="b" l="l" r="r" t="t"/>
              <a:pathLst>
                <a:path extrusionOk="0" h="287" w="382">
                  <a:moveTo>
                    <a:pt x="1" y="1"/>
                  </a:moveTo>
                  <a:lnTo>
                    <a:pt x="1" y="286"/>
                  </a:lnTo>
                  <a:lnTo>
                    <a:pt x="381" y="286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12" name="Shape 15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13" name="Google Shape;15613;p42"/>
          <p:cNvGrpSpPr/>
          <p:nvPr/>
        </p:nvGrpSpPr>
        <p:grpSpPr>
          <a:xfrm>
            <a:off x="45854" y="104296"/>
            <a:ext cx="1659267" cy="1774749"/>
            <a:chOff x="-408368" y="957394"/>
            <a:chExt cx="714893" cy="764616"/>
          </a:xfrm>
        </p:grpSpPr>
        <p:sp>
          <p:nvSpPr>
            <p:cNvPr id="15614" name="Google Shape;15614;p42"/>
            <p:cNvSpPr/>
            <p:nvPr/>
          </p:nvSpPr>
          <p:spPr>
            <a:xfrm>
              <a:off x="-355725" y="987700"/>
              <a:ext cx="609600" cy="609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15" name="Google Shape;15615;p42"/>
            <p:cNvGrpSpPr/>
            <p:nvPr/>
          </p:nvGrpSpPr>
          <p:grpSpPr>
            <a:xfrm>
              <a:off x="-408368" y="957394"/>
              <a:ext cx="714893" cy="545564"/>
              <a:chOff x="981110" y="3031963"/>
              <a:chExt cx="625399" cy="477267"/>
            </a:xfrm>
          </p:grpSpPr>
          <p:sp>
            <p:nvSpPr>
              <p:cNvPr id="15616" name="Google Shape;15616;p42"/>
              <p:cNvSpPr/>
              <p:nvPr/>
            </p:nvSpPr>
            <p:spPr>
              <a:xfrm>
                <a:off x="1390903" y="3350415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7" name="Google Shape;15617;p42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8" name="Google Shape;15618;p42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9" name="Google Shape;15619;p42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0" name="Google Shape;15620;p42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1" name="Google Shape;15621;p42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2" name="Google Shape;15622;p42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3" name="Google Shape;15623;p42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4" name="Google Shape;15624;p42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5" name="Google Shape;15625;p42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6" name="Google Shape;15626;p42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7" name="Google Shape;15627;p42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8" name="Google Shape;15628;p42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9" name="Google Shape;15629;p42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0" name="Google Shape;15630;p42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1" name="Google Shape;15631;p42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2" name="Google Shape;15632;p42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3" name="Google Shape;15633;p42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4" name="Google Shape;15634;p42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5" name="Google Shape;15635;p42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6" name="Google Shape;15636;p42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7" name="Google Shape;15637;p42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8" name="Google Shape;15638;p42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9" name="Google Shape;15639;p42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0" name="Google Shape;15640;p42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1" name="Google Shape;15641;p42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2" name="Google Shape;15642;p42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3" name="Google Shape;15643;p42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4" name="Google Shape;15644;p42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5" name="Google Shape;15645;p42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6" name="Google Shape;15646;p42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7" name="Google Shape;15647;p42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8" name="Google Shape;15648;p42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9" name="Google Shape;15649;p42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0" name="Google Shape;15650;p42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1" name="Google Shape;15651;p42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2" name="Google Shape;15652;p42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3" name="Google Shape;15653;p42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4" name="Google Shape;15654;p42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5" name="Google Shape;15655;p42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56" name="Google Shape;15656;p42"/>
            <p:cNvGrpSpPr/>
            <p:nvPr/>
          </p:nvGrpSpPr>
          <p:grpSpPr>
            <a:xfrm flipH="1" rot="9899834">
              <a:off x="-369343" y="1300439"/>
              <a:ext cx="636828" cy="345025"/>
              <a:chOff x="981110" y="3031963"/>
              <a:chExt cx="557124" cy="301842"/>
            </a:xfrm>
          </p:grpSpPr>
          <p:sp>
            <p:nvSpPr>
              <p:cNvPr id="15657" name="Google Shape;15657;p42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8" name="Google Shape;15658;p42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9" name="Google Shape;15659;p42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0" name="Google Shape;15660;p42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1" name="Google Shape;15661;p42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2" name="Google Shape;15662;p42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3" name="Google Shape;15663;p42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4" name="Google Shape;15664;p42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5" name="Google Shape;15665;p42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6" name="Google Shape;15666;p42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7" name="Google Shape;15667;p42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8" name="Google Shape;15668;p42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9" name="Google Shape;15669;p42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0" name="Google Shape;15670;p42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1" name="Google Shape;15671;p42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2" name="Google Shape;15672;p42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3" name="Google Shape;15673;p42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4" name="Google Shape;15674;p42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5" name="Google Shape;15675;p42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6" name="Google Shape;15676;p42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7" name="Google Shape;15677;p42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8" name="Google Shape;15678;p42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9" name="Google Shape;15679;p42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0" name="Google Shape;15680;p42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1" name="Google Shape;15681;p42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2" name="Google Shape;15682;p42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3" name="Google Shape;15683;p42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4" name="Google Shape;15684;p42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5" name="Google Shape;15685;p42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6" name="Google Shape;15686;p42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7" name="Google Shape;15687;p42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8" name="Google Shape;15688;p42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9" name="Google Shape;15689;p42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0" name="Google Shape;15690;p42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691" name="Google Shape;15691;p42"/>
          <p:cNvSpPr txBox="1"/>
          <p:nvPr>
            <p:ph type="title"/>
          </p:nvPr>
        </p:nvSpPr>
        <p:spPr>
          <a:xfrm>
            <a:off x="2111375" y="175150"/>
            <a:ext cx="4303800" cy="8421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dk2"/>
                </a:solidFill>
              </a:rPr>
              <a:t>Story Time</a:t>
            </a:r>
            <a:r>
              <a:rPr lang="en"/>
              <a:t> </a:t>
            </a:r>
            <a:endParaRPr/>
          </a:p>
        </p:txBody>
      </p:sp>
      <p:sp>
        <p:nvSpPr>
          <p:cNvPr id="15692" name="Google Shape;15692;p42"/>
          <p:cNvSpPr txBox="1"/>
          <p:nvPr>
            <p:ph idx="2" type="title"/>
          </p:nvPr>
        </p:nvSpPr>
        <p:spPr>
          <a:xfrm>
            <a:off x="162984" y="422253"/>
            <a:ext cx="1425000" cy="865500"/>
          </a:xfrm>
          <a:prstGeom prst="rect">
            <a:avLst/>
          </a:prstGeom>
        </p:spPr>
        <p:txBody>
          <a:bodyPr anchorCtr="0" anchor="ctr" bIns="2286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5693" name="Google Shape;15693;p42"/>
          <p:cNvGrpSpPr/>
          <p:nvPr/>
        </p:nvGrpSpPr>
        <p:grpSpPr>
          <a:xfrm>
            <a:off x="-140991" y="1985713"/>
            <a:ext cx="3231416" cy="2624938"/>
            <a:chOff x="-112841" y="1998463"/>
            <a:chExt cx="3231416" cy="2624938"/>
          </a:xfrm>
        </p:grpSpPr>
        <p:grpSp>
          <p:nvGrpSpPr>
            <p:cNvPr id="15694" name="Google Shape;15694;p42"/>
            <p:cNvGrpSpPr/>
            <p:nvPr/>
          </p:nvGrpSpPr>
          <p:grpSpPr>
            <a:xfrm flipH="1">
              <a:off x="-112841" y="1998463"/>
              <a:ext cx="990016" cy="2452627"/>
              <a:chOff x="1736889" y="2219388"/>
              <a:chExt cx="579804" cy="1436217"/>
            </a:xfrm>
          </p:grpSpPr>
          <p:sp>
            <p:nvSpPr>
              <p:cNvPr id="15695" name="Google Shape;15695;p42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6" name="Google Shape;15696;p42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7" name="Google Shape;15697;p42"/>
              <p:cNvSpPr/>
              <p:nvPr/>
            </p:nvSpPr>
            <p:spPr>
              <a:xfrm>
                <a:off x="2035837" y="3253709"/>
                <a:ext cx="121558" cy="401896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8" name="Google Shape;15698;p42"/>
              <p:cNvSpPr/>
              <p:nvPr/>
            </p:nvSpPr>
            <p:spPr>
              <a:xfrm>
                <a:off x="1783899" y="2299243"/>
                <a:ext cx="46183" cy="46149"/>
              </a:xfrm>
              <a:custGeom>
                <a:rect b="b" l="l" r="r" t="t"/>
                <a:pathLst>
                  <a:path extrusionOk="0" h="1339" w="1340">
                    <a:moveTo>
                      <a:pt x="670" y="0"/>
                    </a:moveTo>
                    <a:cubicBezTo>
                      <a:pt x="310" y="0"/>
                      <a:pt x="1" y="309"/>
                      <a:pt x="1" y="669"/>
                    </a:cubicBezTo>
                    <a:cubicBezTo>
                      <a:pt x="1" y="1055"/>
                      <a:pt x="310" y="1338"/>
                      <a:pt x="670" y="1338"/>
                    </a:cubicBezTo>
                    <a:cubicBezTo>
                      <a:pt x="1030" y="1338"/>
                      <a:pt x="1339" y="1055"/>
                      <a:pt x="1339" y="669"/>
                    </a:cubicBezTo>
                    <a:cubicBezTo>
                      <a:pt x="1339" y="309"/>
                      <a:pt x="1030" y="0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9" name="Google Shape;15699;p42"/>
              <p:cNvSpPr/>
              <p:nvPr/>
            </p:nvSpPr>
            <p:spPr>
              <a:xfrm>
                <a:off x="1812298" y="2227384"/>
                <a:ext cx="116250" cy="116250"/>
              </a:xfrm>
              <a:custGeom>
                <a:rect b="b" l="l" r="r" t="t"/>
                <a:pathLst>
                  <a:path extrusionOk="0" h="3373" w="3373">
                    <a:moveTo>
                      <a:pt x="1699" y="0"/>
                    </a:moveTo>
                    <a:cubicBezTo>
                      <a:pt x="772" y="0"/>
                      <a:pt x="0" y="747"/>
                      <a:pt x="0" y="1699"/>
                    </a:cubicBezTo>
                    <a:cubicBezTo>
                      <a:pt x="0" y="2626"/>
                      <a:pt x="772" y="3372"/>
                      <a:pt x="1699" y="3372"/>
                    </a:cubicBezTo>
                    <a:cubicBezTo>
                      <a:pt x="2626" y="3372"/>
                      <a:pt x="3372" y="2626"/>
                      <a:pt x="3372" y="1699"/>
                    </a:cubicBezTo>
                    <a:cubicBezTo>
                      <a:pt x="3372" y="747"/>
                      <a:pt x="2626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0" name="Google Shape;15700;p42"/>
              <p:cNvSpPr/>
              <p:nvPr/>
            </p:nvSpPr>
            <p:spPr>
              <a:xfrm>
                <a:off x="2164460" y="2866946"/>
                <a:ext cx="63002" cy="63036"/>
              </a:xfrm>
              <a:custGeom>
                <a:rect b="b" l="l" r="r" t="t"/>
                <a:pathLst>
                  <a:path extrusionOk="0" h="1829" w="1828">
                    <a:moveTo>
                      <a:pt x="927" y="1"/>
                    </a:moveTo>
                    <a:cubicBezTo>
                      <a:pt x="412" y="1"/>
                      <a:pt x="1" y="413"/>
                      <a:pt x="1" y="902"/>
                    </a:cubicBezTo>
                    <a:cubicBezTo>
                      <a:pt x="1" y="1416"/>
                      <a:pt x="412" y="1828"/>
                      <a:pt x="927" y="1828"/>
                    </a:cubicBezTo>
                    <a:cubicBezTo>
                      <a:pt x="1416" y="1828"/>
                      <a:pt x="1828" y="1416"/>
                      <a:pt x="1828" y="902"/>
                    </a:cubicBezTo>
                    <a:cubicBezTo>
                      <a:pt x="1828" y="413"/>
                      <a:pt x="1416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1" name="Google Shape;15701;p42"/>
              <p:cNvSpPr/>
              <p:nvPr/>
            </p:nvSpPr>
            <p:spPr>
              <a:xfrm>
                <a:off x="2194616" y="2734774"/>
                <a:ext cx="92297" cy="92297"/>
              </a:xfrm>
              <a:custGeom>
                <a:rect b="b" l="l" r="r" t="t"/>
                <a:pathLst>
                  <a:path extrusionOk="0" h="2678" w="2678">
                    <a:moveTo>
                      <a:pt x="1339" y="1"/>
                    </a:moveTo>
                    <a:cubicBezTo>
                      <a:pt x="593" y="1"/>
                      <a:pt x="1" y="593"/>
                      <a:pt x="1" y="1339"/>
                    </a:cubicBezTo>
                    <a:cubicBezTo>
                      <a:pt x="1" y="2060"/>
                      <a:pt x="593" y="2678"/>
                      <a:pt x="1339" y="2678"/>
                    </a:cubicBezTo>
                    <a:cubicBezTo>
                      <a:pt x="2060" y="2678"/>
                      <a:pt x="2677" y="2060"/>
                      <a:pt x="2677" y="1339"/>
                    </a:cubicBezTo>
                    <a:cubicBezTo>
                      <a:pt x="2677" y="593"/>
                      <a:pt x="2060" y="1"/>
                      <a:pt x="1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2" name="Google Shape;15702;p42"/>
              <p:cNvSpPr/>
              <p:nvPr/>
            </p:nvSpPr>
            <p:spPr>
              <a:xfrm>
                <a:off x="2114796" y="2258437"/>
                <a:ext cx="78098" cy="78098"/>
              </a:xfrm>
              <a:custGeom>
                <a:rect b="b" l="l" r="r" t="t"/>
                <a:pathLst>
                  <a:path extrusionOk="0" h="2266" w="2266">
                    <a:moveTo>
                      <a:pt x="1133" y="0"/>
                    </a:moveTo>
                    <a:cubicBezTo>
                      <a:pt x="515" y="0"/>
                      <a:pt x="0" y="515"/>
                      <a:pt x="0" y="1133"/>
                    </a:cubicBezTo>
                    <a:cubicBezTo>
                      <a:pt x="0" y="1776"/>
                      <a:pt x="515" y="2265"/>
                      <a:pt x="1133" y="2265"/>
                    </a:cubicBezTo>
                    <a:cubicBezTo>
                      <a:pt x="1750" y="2265"/>
                      <a:pt x="2265" y="1776"/>
                      <a:pt x="2265" y="1133"/>
                    </a:cubicBezTo>
                    <a:cubicBezTo>
                      <a:pt x="2265" y="515"/>
                      <a:pt x="1750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3" name="Google Shape;15703;p42"/>
              <p:cNvSpPr/>
              <p:nvPr/>
            </p:nvSpPr>
            <p:spPr>
              <a:xfrm>
                <a:off x="2158256" y="2386163"/>
                <a:ext cx="81648" cy="80751"/>
              </a:xfrm>
              <a:custGeom>
                <a:rect b="b" l="l" r="r" t="t"/>
                <a:pathLst>
                  <a:path extrusionOk="0" h="2343" w="2369">
                    <a:moveTo>
                      <a:pt x="1184" y="0"/>
                    </a:moveTo>
                    <a:cubicBezTo>
                      <a:pt x="541" y="0"/>
                      <a:pt x="0" y="515"/>
                      <a:pt x="0" y="1184"/>
                    </a:cubicBezTo>
                    <a:cubicBezTo>
                      <a:pt x="0" y="1828"/>
                      <a:pt x="541" y="2343"/>
                      <a:pt x="1184" y="2343"/>
                    </a:cubicBezTo>
                    <a:cubicBezTo>
                      <a:pt x="1828" y="2343"/>
                      <a:pt x="2368" y="1828"/>
                      <a:pt x="2368" y="1184"/>
                    </a:cubicBezTo>
                    <a:cubicBezTo>
                      <a:pt x="2368" y="515"/>
                      <a:pt x="1828" y="0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4" name="Google Shape;15704;p42"/>
              <p:cNvSpPr/>
              <p:nvPr/>
            </p:nvSpPr>
            <p:spPr>
              <a:xfrm>
                <a:off x="1752846" y="2884695"/>
                <a:ext cx="104705" cy="104705"/>
              </a:xfrm>
              <a:custGeom>
                <a:rect b="b" l="l" r="r" t="t"/>
                <a:pathLst>
                  <a:path extrusionOk="0" h="3038" w="3038">
                    <a:moveTo>
                      <a:pt x="1519" y="1"/>
                    </a:moveTo>
                    <a:cubicBezTo>
                      <a:pt x="670" y="1"/>
                      <a:pt x="1" y="670"/>
                      <a:pt x="1" y="1519"/>
                    </a:cubicBezTo>
                    <a:cubicBezTo>
                      <a:pt x="1" y="2368"/>
                      <a:pt x="670" y="3038"/>
                      <a:pt x="1519" y="3038"/>
                    </a:cubicBezTo>
                    <a:cubicBezTo>
                      <a:pt x="2369" y="3038"/>
                      <a:pt x="3038" y="2368"/>
                      <a:pt x="3038" y="1519"/>
                    </a:cubicBezTo>
                    <a:cubicBezTo>
                      <a:pt x="3038" y="670"/>
                      <a:pt x="2369" y="1"/>
                      <a:pt x="1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5" name="Google Shape;15705;p42"/>
              <p:cNvSpPr/>
              <p:nvPr/>
            </p:nvSpPr>
            <p:spPr>
              <a:xfrm>
                <a:off x="1850451" y="2277048"/>
                <a:ext cx="466243" cy="976704"/>
              </a:xfrm>
              <a:custGeom>
                <a:rect b="b" l="l" r="r" t="t"/>
                <a:pathLst>
                  <a:path extrusionOk="0" h="28339" w="13528">
                    <a:moveTo>
                      <a:pt x="8286" y="1"/>
                    </a:moveTo>
                    <a:cubicBezTo>
                      <a:pt x="7645" y="1"/>
                      <a:pt x="6961" y="338"/>
                      <a:pt x="6358" y="979"/>
                    </a:cubicBezTo>
                    <a:cubicBezTo>
                      <a:pt x="6584" y="859"/>
                      <a:pt x="6801" y="801"/>
                      <a:pt x="7003" y="801"/>
                    </a:cubicBezTo>
                    <a:cubicBezTo>
                      <a:pt x="8851" y="801"/>
                      <a:pt x="9469" y="5697"/>
                      <a:pt x="4504" y="14002"/>
                    </a:cubicBezTo>
                    <a:cubicBezTo>
                      <a:pt x="4941" y="13566"/>
                      <a:pt x="5275" y="13403"/>
                      <a:pt x="5515" y="13403"/>
                    </a:cubicBezTo>
                    <a:cubicBezTo>
                      <a:pt x="6080" y="13403"/>
                      <a:pt x="6119" y="14310"/>
                      <a:pt x="5740" y="14672"/>
                    </a:cubicBezTo>
                    <a:cubicBezTo>
                      <a:pt x="6159" y="14428"/>
                      <a:pt x="6445" y="14334"/>
                      <a:pt x="6632" y="14334"/>
                    </a:cubicBezTo>
                    <a:cubicBezTo>
                      <a:pt x="7158" y="14334"/>
                      <a:pt x="6906" y="15075"/>
                      <a:pt x="6641" y="15341"/>
                    </a:cubicBezTo>
                    <a:cubicBezTo>
                      <a:pt x="7017" y="15079"/>
                      <a:pt x="7367" y="14958"/>
                      <a:pt x="7668" y="14958"/>
                    </a:cubicBezTo>
                    <a:cubicBezTo>
                      <a:pt x="9528" y="14958"/>
                      <a:pt x="9540" y="19545"/>
                      <a:pt x="2651" y="23732"/>
                    </a:cubicBezTo>
                    <a:cubicBezTo>
                      <a:pt x="3345" y="23462"/>
                      <a:pt x="3874" y="23350"/>
                      <a:pt x="4255" y="23350"/>
                    </a:cubicBezTo>
                    <a:cubicBezTo>
                      <a:pt x="5472" y="23350"/>
                      <a:pt x="5174" y="24492"/>
                      <a:pt x="3861" y="25276"/>
                    </a:cubicBezTo>
                    <a:cubicBezTo>
                      <a:pt x="4341" y="25082"/>
                      <a:pt x="4737" y="25000"/>
                      <a:pt x="5048" y="25000"/>
                    </a:cubicBezTo>
                    <a:cubicBezTo>
                      <a:pt x="6677" y="25000"/>
                      <a:pt x="5974" y="27239"/>
                      <a:pt x="2834" y="27239"/>
                    </a:cubicBezTo>
                    <a:cubicBezTo>
                      <a:pt x="2044" y="27239"/>
                      <a:pt x="1100" y="27098"/>
                      <a:pt x="0" y="26743"/>
                    </a:cubicBezTo>
                    <a:lnTo>
                      <a:pt x="0" y="26743"/>
                    </a:lnTo>
                    <a:cubicBezTo>
                      <a:pt x="232" y="27258"/>
                      <a:pt x="489" y="27773"/>
                      <a:pt x="746" y="28339"/>
                    </a:cubicBezTo>
                    <a:lnTo>
                      <a:pt x="8159" y="28339"/>
                    </a:lnTo>
                    <a:cubicBezTo>
                      <a:pt x="9634" y="26586"/>
                      <a:pt x="10274" y="24745"/>
                      <a:pt x="9153" y="24745"/>
                    </a:cubicBezTo>
                    <a:cubicBezTo>
                      <a:pt x="8924" y="24745"/>
                      <a:pt x="8621" y="24822"/>
                      <a:pt x="8236" y="24993"/>
                    </a:cubicBezTo>
                    <a:cubicBezTo>
                      <a:pt x="8455" y="24752"/>
                      <a:pt x="8953" y="23786"/>
                      <a:pt x="8402" y="23786"/>
                    </a:cubicBezTo>
                    <a:cubicBezTo>
                      <a:pt x="8305" y="23786"/>
                      <a:pt x="8175" y="23816"/>
                      <a:pt x="8005" y="23886"/>
                    </a:cubicBezTo>
                    <a:cubicBezTo>
                      <a:pt x="8462" y="23451"/>
                      <a:pt x="8941" y="21958"/>
                      <a:pt x="8172" y="21958"/>
                    </a:cubicBezTo>
                    <a:cubicBezTo>
                      <a:pt x="8077" y="21958"/>
                      <a:pt x="7962" y="21981"/>
                      <a:pt x="7825" y="22033"/>
                    </a:cubicBezTo>
                    <a:cubicBezTo>
                      <a:pt x="11020" y="19319"/>
                      <a:pt x="13527" y="11709"/>
                      <a:pt x="11673" y="11709"/>
                    </a:cubicBezTo>
                    <a:cubicBezTo>
                      <a:pt x="11347" y="11709"/>
                      <a:pt x="10886" y="11945"/>
                      <a:pt x="10270" y="12484"/>
                    </a:cubicBezTo>
                    <a:cubicBezTo>
                      <a:pt x="10805" y="11623"/>
                      <a:pt x="10914" y="10507"/>
                      <a:pt x="10270" y="10507"/>
                    </a:cubicBezTo>
                    <a:cubicBezTo>
                      <a:pt x="10047" y="10507"/>
                      <a:pt x="9734" y="10641"/>
                      <a:pt x="9317" y="10965"/>
                    </a:cubicBezTo>
                    <a:cubicBezTo>
                      <a:pt x="11893" y="3315"/>
                      <a:pt x="10297" y="1"/>
                      <a:pt x="8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6" name="Google Shape;15706;p42"/>
              <p:cNvSpPr/>
              <p:nvPr/>
            </p:nvSpPr>
            <p:spPr>
              <a:xfrm>
                <a:off x="1771492" y="2304275"/>
                <a:ext cx="233983" cy="638533"/>
              </a:xfrm>
              <a:custGeom>
                <a:rect b="b" l="l" r="r" t="t"/>
                <a:pathLst>
                  <a:path extrusionOk="0" h="18527" w="6789">
                    <a:moveTo>
                      <a:pt x="2160" y="1"/>
                    </a:moveTo>
                    <a:cubicBezTo>
                      <a:pt x="1404" y="1"/>
                      <a:pt x="644" y="714"/>
                      <a:pt x="129" y="2479"/>
                    </a:cubicBezTo>
                    <a:cubicBezTo>
                      <a:pt x="0" y="4410"/>
                      <a:pt x="618" y="7035"/>
                      <a:pt x="2497" y="10381"/>
                    </a:cubicBezTo>
                    <a:cubicBezTo>
                      <a:pt x="2497" y="10381"/>
                      <a:pt x="489" y="10484"/>
                      <a:pt x="1699" y="12801"/>
                    </a:cubicBezTo>
                    <a:cubicBezTo>
                      <a:pt x="1699" y="12801"/>
                      <a:pt x="232" y="13779"/>
                      <a:pt x="78" y="16790"/>
                    </a:cubicBezTo>
                    <a:lnTo>
                      <a:pt x="129" y="16790"/>
                    </a:lnTo>
                    <a:cubicBezTo>
                      <a:pt x="599" y="18055"/>
                      <a:pt x="1321" y="18526"/>
                      <a:pt x="2077" y="18526"/>
                    </a:cubicBezTo>
                    <a:cubicBezTo>
                      <a:pt x="4288" y="18526"/>
                      <a:pt x="6789" y="14499"/>
                      <a:pt x="4107" y="14499"/>
                    </a:cubicBezTo>
                    <a:cubicBezTo>
                      <a:pt x="3935" y="14499"/>
                      <a:pt x="3742" y="14516"/>
                      <a:pt x="3527" y="14551"/>
                    </a:cubicBezTo>
                    <a:cubicBezTo>
                      <a:pt x="5721" y="13120"/>
                      <a:pt x="6280" y="9854"/>
                      <a:pt x="4691" y="9854"/>
                    </a:cubicBezTo>
                    <a:cubicBezTo>
                      <a:pt x="4565" y="9854"/>
                      <a:pt x="4426" y="9874"/>
                      <a:pt x="4273" y="9918"/>
                    </a:cubicBezTo>
                    <a:cubicBezTo>
                      <a:pt x="5236" y="9238"/>
                      <a:pt x="5285" y="7907"/>
                      <a:pt x="4592" y="7907"/>
                    </a:cubicBezTo>
                    <a:cubicBezTo>
                      <a:pt x="4340" y="7907"/>
                      <a:pt x="3991" y="8082"/>
                      <a:pt x="3552" y="8528"/>
                    </a:cubicBezTo>
                    <a:cubicBezTo>
                      <a:pt x="6062" y="4828"/>
                      <a:pt x="4127" y="1"/>
                      <a:pt x="2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7" name="Google Shape;15707;p42"/>
              <p:cNvSpPr/>
              <p:nvPr/>
            </p:nvSpPr>
            <p:spPr>
              <a:xfrm>
                <a:off x="1769700" y="2244444"/>
                <a:ext cx="409548" cy="971430"/>
              </a:xfrm>
              <a:custGeom>
                <a:rect b="b" l="l" r="r" t="t"/>
                <a:pathLst>
                  <a:path extrusionOk="0" h="28186" w="11883">
                    <a:moveTo>
                      <a:pt x="3643" y="0"/>
                    </a:moveTo>
                    <a:cubicBezTo>
                      <a:pt x="2055" y="0"/>
                      <a:pt x="340" y="1370"/>
                      <a:pt x="181" y="4215"/>
                    </a:cubicBezTo>
                    <a:cubicBezTo>
                      <a:pt x="696" y="2450"/>
                      <a:pt x="1456" y="1737"/>
                      <a:pt x="2212" y="1737"/>
                    </a:cubicBezTo>
                    <a:cubicBezTo>
                      <a:pt x="4179" y="1737"/>
                      <a:pt x="6114" y="6564"/>
                      <a:pt x="3604" y="10264"/>
                    </a:cubicBezTo>
                    <a:cubicBezTo>
                      <a:pt x="4043" y="9818"/>
                      <a:pt x="4392" y="9643"/>
                      <a:pt x="4644" y="9643"/>
                    </a:cubicBezTo>
                    <a:cubicBezTo>
                      <a:pt x="5337" y="9643"/>
                      <a:pt x="5288" y="10974"/>
                      <a:pt x="4325" y="11654"/>
                    </a:cubicBezTo>
                    <a:cubicBezTo>
                      <a:pt x="4478" y="11610"/>
                      <a:pt x="4617" y="11590"/>
                      <a:pt x="4743" y="11590"/>
                    </a:cubicBezTo>
                    <a:cubicBezTo>
                      <a:pt x="6332" y="11590"/>
                      <a:pt x="5773" y="14856"/>
                      <a:pt x="3579" y="16287"/>
                    </a:cubicBezTo>
                    <a:cubicBezTo>
                      <a:pt x="3794" y="16252"/>
                      <a:pt x="3987" y="16235"/>
                      <a:pt x="4159" y="16235"/>
                    </a:cubicBezTo>
                    <a:cubicBezTo>
                      <a:pt x="6841" y="16235"/>
                      <a:pt x="4340" y="20262"/>
                      <a:pt x="2129" y="20262"/>
                    </a:cubicBezTo>
                    <a:cubicBezTo>
                      <a:pt x="1373" y="20262"/>
                      <a:pt x="651" y="19791"/>
                      <a:pt x="181" y="18526"/>
                    </a:cubicBezTo>
                    <a:lnTo>
                      <a:pt x="130" y="18526"/>
                    </a:lnTo>
                    <a:cubicBezTo>
                      <a:pt x="1" y="20559"/>
                      <a:pt x="464" y="23494"/>
                      <a:pt x="2343" y="27689"/>
                    </a:cubicBezTo>
                    <a:cubicBezTo>
                      <a:pt x="3443" y="28044"/>
                      <a:pt x="4387" y="28185"/>
                      <a:pt x="5177" y="28185"/>
                    </a:cubicBezTo>
                    <a:cubicBezTo>
                      <a:pt x="8317" y="28185"/>
                      <a:pt x="9020" y="25946"/>
                      <a:pt x="7391" y="25946"/>
                    </a:cubicBezTo>
                    <a:cubicBezTo>
                      <a:pt x="7080" y="25946"/>
                      <a:pt x="6684" y="26028"/>
                      <a:pt x="6204" y="26222"/>
                    </a:cubicBezTo>
                    <a:cubicBezTo>
                      <a:pt x="7517" y="25438"/>
                      <a:pt x="7815" y="24296"/>
                      <a:pt x="6598" y="24296"/>
                    </a:cubicBezTo>
                    <a:cubicBezTo>
                      <a:pt x="6217" y="24296"/>
                      <a:pt x="5688" y="24408"/>
                      <a:pt x="4994" y="24678"/>
                    </a:cubicBezTo>
                    <a:cubicBezTo>
                      <a:pt x="11883" y="20491"/>
                      <a:pt x="11871" y="15904"/>
                      <a:pt x="10011" y="15904"/>
                    </a:cubicBezTo>
                    <a:cubicBezTo>
                      <a:pt x="9710" y="15904"/>
                      <a:pt x="9360" y="16025"/>
                      <a:pt x="8984" y="16287"/>
                    </a:cubicBezTo>
                    <a:cubicBezTo>
                      <a:pt x="9249" y="16021"/>
                      <a:pt x="9501" y="15280"/>
                      <a:pt x="8975" y="15280"/>
                    </a:cubicBezTo>
                    <a:cubicBezTo>
                      <a:pt x="8788" y="15280"/>
                      <a:pt x="8502" y="15374"/>
                      <a:pt x="8083" y="15618"/>
                    </a:cubicBezTo>
                    <a:cubicBezTo>
                      <a:pt x="8462" y="15256"/>
                      <a:pt x="8423" y="14349"/>
                      <a:pt x="7858" y="14349"/>
                    </a:cubicBezTo>
                    <a:cubicBezTo>
                      <a:pt x="7618" y="14349"/>
                      <a:pt x="7284" y="14512"/>
                      <a:pt x="6847" y="14948"/>
                    </a:cubicBezTo>
                    <a:cubicBezTo>
                      <a:pt x="11812" y="6643"/>
                      <a:pt x="11194" y="1747"/>
                      <a:pt x="9346" y="1747"/>
                    </a:cubicBezTo>
                    <a:cubicBezTo>
                      <a:pt x="9144" y="1747"/>
                      <a:pt x="8927" y="1805"/>
                      <a:pt x="8701" y="1925"/>
                    </a:cubicBezTo>
                    <a:cubicBezTo>
                      <a:pt x="8340" y="2311"/>
                      <a:pt x="8006" y="2774"/>
                      <a:pt x="7748" y="3366"/>
                    </a:cubicBezTo>
                    <a:cubicBezTo>
                      <a:pt x="7868" y="2546"/>
                      <a:pt x="7431" y="1612"/>
                      <a:pt x="6974" y="1612"/>
                    </a:cubicBezTo>
                    <a:cubicBezTo>
                      <a:pt x="6742" y="1612"/>
                      <a:pt x="6506" y="1851"/>
                      <a:pt x="6333" y="2465"/>
                    </a:cubicBezTo>
                    <a:cubicBezTo>
                      <a:pt x="6050" y="838"/>
                      <a:pt x="4885" y="0"/>
                      <a:pt x="3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8" name="Google Shape;15708;p42"/>
              <p:cNvSpPr/>
              <p:nvPr/>
            </p:nvSpPr>
            <p:spPr>
              <a:xfrm>
                <a:off x="1830047" y="3253709"/>
                <a:ext cx="322041" cy="13338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9" name="Google Shape;15709;p42"/>
              <p:cNvSpPr/>
              <p:nvPr/>
            </p:nvSpPr>
            <p:spPr>
              <a:xfrm>
                <a:off x="1830047" y="3279454"/>
                <a:ext cx="124212" cy="49699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0" name="Google Shape;15710;p42"/>
              <p:cNvSpPr/>
              <p:nvPr/>
            </p:nvSpPr>
            <p:spPr>
              <a:xfrm>
                <a:off x="1909868" y="333887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1" name="Google Shape;15711;p42"/>
              <p:cNvSpPr/>
              <p:nvPr/>
            </p:nvSpPr>
            <p:spPr>
              <a:xfrm>
                <a:off x="1995031" y="3306061"/>
                <a:ext cx="62140" cy="13338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2" name="Google Shape;15712;p42"/>
              <p:cNvSpPr/>
              <p:nvPr/>
            </p:nvSpPr>
            <p:spPr>
              <a:xfrm>
                <a:off x="1861962" y="339653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3" name="Google Shape;15713;p42"/>
              <p:cNvSpPr/>
              <p:nvPr/>
            </p:nvSpPr>
            <p:spPr>
              <a:xfrm>
                <a:off x="2115657" y="2293901"/>
                <a:ext cx="24884" cy="31984"/>
              </a:xfrm>
              <a:custGeom>
                <a:rect b="b" l="l" r="r" t="t"/>
                <a:pathLst>
                  <a:path extrusionOk="0" h="928" w="722">
                    <a:moveTo>
                      <a:pt x="619" y="1"/>
                    </a:moveTo>
                    <a:lnTo>
                      <a:pt x="619" y="1"/>
                    </a:lnTo>
                    <a:cubicBezTo>
                      <a:pt x="438" y="26"/>
                      <a:pt x="207" y="232"/>
                      <a:pt x="104" y="438"/>
                    </a:cubicBezTo>
                    <a:cubicBezTo>
                      <a:pt x="1" y="618"/>
                      <a:pt x="27" y="773"/>
                      <a:pt x="130" y="927"/>
                    </a:cubicBezTo>
                    <a:cubicBezTo>
                      <a:pt x="310" y="902"/>
                      <a:pt x="438" y="876"/>
                      <a:pt x="567" y="696"/>
                    </a:cubicBezTo>
                    <a:cubicBezTo>
                      <a:pt x="670" y="490"/>
                      <a:pt x="722" y="181"/>
                      <a:pt x="6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4" name="Google Shape;15714;p42"/>
              <p:cNvSpPr/>
              <p:nvPr/>
            </p:nvSpPr>
            <p:spPr>
              <a:xfrm>
                <a:off x="2121000" y="2320508"/>
                <a:ext cx="25745" cy="12683"/>
              </a:xfrm>
              <a:custGeom>
                <a:rect b="b" l="l" r="r" t="t"/>
                <a:pathLst>
                  <a:path extrusionOk="0" h="368" w="747">
                    <a:moveTo>
                      <a:pt x="283" y="1"/>
                    </a:moveTo>
                    <a:cubicBezTo>
                      <a:pt x="129" y="27"/>
                      <a:pt x="78" y="104"/>
                      <a:pt x="0" y="232"/>
                    </a:cubicBezTo>
                    <a:cubicBezTo>
                      <a:pt x="86" y="318"/>
                      <a:pt x="153" y="368"/>
                      <a:pt x="262" y="368"/>
                    </a:cubicBezTo>
                    <a:cubicBezTo>
                      <a:pt x="284" y="368"/>
                      <a:pt x="308" y="366"/>
                      <a:pt x="335" y="361"/>
                    </a:cubicBezTo>
                    <a:cubicBezTo>
                      <a:pt x="489" y="361"/>
                      <a:pt x="695" y="258"/>
                      <a:pt x="747" y="130"/>
                    </a:cubicBezTo>
                    <a:cubicBezTo>
                      <a:pt x="670" y="27"/>
                      <a:pt x="438" y="1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5" name="Google Shape;15715;p42"/>
              <p:cNvSpPr/>
              <p:nvPr/>
            </p:nvSpPr>
            <p:spPr>
              <a:xfrm>
                <a:off x="2137853" y="2334501"/>
                <a:ext cx="24884" cy="12890"/>
              </a:xfrm>
              <a:custGeom>
                <a:rect b="b" l="l" r="r" t="t"/>
                <a:pathLst>
                  <a:path extrusionOk="0" h="374" w="722">
                    <a:moveTo>
                      <a:pt x="236" y="0"/>
                    </a:moveTo>
                    <a:cubicBezTo>
                      <a:pt x="128" y="0"/>
                      <a:pt x="64" y="50"/>
                      <a:pt x="0" y="135"/>
                    </a:cubicBezTo>
                    <a:cubicBezTo>
                      <a:pt x="52" y="264"/>
                      <a:pt x="103" y="341"/>
                      <a:pt x="258" y="367"/>
                    </a:cubicBezTo>
                    <a:cubicBezTo>
                      <a:pt x="285" y="372"/>
                      <a:pt x="315" y="374"/>
                      <a:pt x="346" y="374"/>
                    </a:cubicBezTo>
                    <a:cubicBezTo>
                      <a:pt x="489" y="374"/>
                      <a:pt x="658" y="328"/>
                      <a:pt x="721" y="264"/>
                    </a:cubicBezTo>
                    <a:cubicBezTo>
                      <a:pt x="670" y="135"/>
                      <a:pt x="464" y="32"/>
                      <a:pt x="309" y="7"/>
                    </a:cubicBezTo>
                    <a:cubicBezTo>
                      <a:pt x="283" y="2"/>
                      <a:pt x="259" y="0"/>
                      <a:pt x="2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6" name="Google Shape;15716;p42"/>
              <p:cNvSpPr/>
              <p:nvPr/>
            </p:nvSpPr>
            <p:spPr>
              <a:xfrm>
                <a:off x="2152052" y="2322955"/>
                <a:ext cx="17749" cy="8478"/>
              </a:xfrm>
              <a:custGeom>
                <a:rect b="b" l="l" r="r" t="t"/>
                <a:pathLst>
                  <a:path extrusionOk="0" h="246" w="515">
                    <a:moveTo>
                      <a:pt x="263" y="0"/>
                    </a:moveTo>
                    <a:cubicBezTo>
                      <a:pt x="243" y="0"/>
                      <a:pt x="224" y="2"/>
                      <a:pt x="206" y="7"/>
                    </a:cubicBezTo>
                    <a:cubicBezTo>
                      <a:pt x="103" y="7"/>
                      <a:pt x="52" y="59"/>
                      <a:pt x="0" y="136"/>
                    </a:cubicBezTo>
                    <a:cubicBezTo>
                      <a:pt x="43" y="199"/>
                      <a:pt x="85" y="245"/>
                      <a:pt x="156" y="245"/>
                    </a:cubicBezTo>
                    <a:cubicBezTo>
                      <a:pt x="171" y="245"/>
                      <a:pt x="188" y="243"/>
                      <a:pt x="206" y="239"/>
                    </a:cubicBezTo>
                    <a:cubicBezTo>
                      <a:pt x="335" y="239"/>
                      <a:pt x="463" y="187"/>
                      <a:pt x="515" y="110"/>
                    </a:cubicBezTo>
                    <a:cubicBezTo>
                      <a:pt x="451" y="46"/>
                      <a:pt x="353" y="0"/>
                      <a:pt x="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7" name="Google Shape;15717;p42"/>
              <p:cNvSpPr/>
              <p:nvPr/>
            </p:nvSpPr>
            <p:spPr>
              <a:xfrm>
                <a:off x="2144953" y="2293901"/>
                <a:ext cx="13338" cy="13338"/>
              </a:xfrm>
              <a:custGeom>
                <a:rect b="b" l="l" r="r" t="t"/>
                <a:pathLst>
                  <a:path extrusionOk="0" h="387" w="387">
                    <a:moveTo>
                      <a:pt x="361" y="1"/>
                    </a:moveTo>
                    <a:cubicBezTo>
                      <a:pt x="283" y="1"/>
                      <a:pt x="155" y="78"/>
                      <a:pt x="77" y="155"/>
                    </a:cubicBezTo>
                    <a:cubicBezTo>
                      <a:pt x="0" y="232"/>
                      <a:pt x="0" y="284"/>
                      <a:pt x="26" y="387"/>
                    </a:cubicBezTo>
                    <a:cubicBezTo>
                      <a:pt x="129" y="387"/>
                      <a:pt x="180" y="387"/>
                      <a:pt x="258" y="310"/>
                    </a:cubicBezTo>
                    <a:cubicBezTo>
                      <a:pt x="335" y="232"/>
                      <a:pt x="386" y="104"/>
                      <a:pt x="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8" name="Google Shape;15718;p42"/>
              <p:cNvSpPr/>
              <p:nvPr/>
            </p:nvSpPr>
            <p:spPr>
              <a:xfrm>
                <a:off x="1842455" y="2280598"/>
                <a:ext cx="18646" cy="36395"/>
              </a:xfrm>
              <a:custGeom>
                <a:rect b="b" l="l" r="r" t="t"/>
                <a:pathLst>
                  <a:path extrusionOk="0" h="1056" w="541">
                    <a:moveTo>
                      <a:pt x="258" y="1"/>
                    </a:moveTo>
                    <a:cubicBezTo>
                      <a:pt x="103" y="104"/>
                      <a:pt x="0" y="412"/>
                      <a:pt x="26" y="618"/>
                    </a:cubicBezTo>
                    <a:cubicBezTo>
                      <a:pt x="26" y="850"/>
                      <a:pt x="129" y="953"/>
                      <a:pt x="284" y="1056"/>
                    </a:cubicBezTo>
                    <a:cubicBezTo>
                      <a:pt x="438" y="927"/>
                      <a:pt x="541" y="824"/>
                      <a:pt x="541" y="618"/>
                    </a:cubicBezTo>
                    <a:cubicBezTo>
                      <a:pt x="515" y="387"/>
                      <a:pt x="412" y="104"/>
                      <a:pt x="2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9" name="Google Shape;15719;p42"/>
              <p:cNvSpPr/>
              <p:nvPr/>
            </p:nvSpPr>
            <p:spPr>
              <a:xfrm>
                <a:off x="1854862" y="2301656"/>
                <a:ext cx="20438" cy="17026"/>
              </a:xfrm>
              <a:custGeom>
                <a:rect b="b" l="l" r="r" t="t"/>
                <a:pathLst>
                  <a:path extrusionOk="0" h="494" w="593">
                    <a:moveTo>
                      <a:pt x="520" y="1"/>
                    </a:moveTo>
                    <a:cubicBezTo>
                      <a:pt x="396" y="1"/>
                      <a:pt x="236" y="51"/>
                      <a:pt x="129" y="136"/>
                    </a:cubicBezTo>
                    <a:cubicBezTo>
                      <a:pt x="1" y="239"/>
                      <a:pt x="1" y="342"/>
                      <a:pt x="1" y="471"/>
                    </a:cubicBezTo>
                    <a:cubicBezTo>
                      <a:pt x="58" y="482"/>
                      <a:pt x="111" y="494"/>
                      <a:pt x="163" y="494"/>
                    </a:cubicBezTo>
                    <a:cubicBezTo>
                      <a:pt x="227" y="494"/>
                      <a:pt x="290" y="476"/>
                      <a:pt x="361" y="419"/>
                    </a:cubicBezTo>
                    <a:cubicBezTo>
                      <a:pt x="464" y="342"/>
                      <a:pt x="593" y="136"/>
                      <a:pt x="593" y="7"/>
                    </a:cubicBezTo>
                    <a:cubicBezTo>
                      <a:pt x="571" y="3"/>
                      <a:pt x="546" y="1"/>
                      <a:pt x="5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0" name="Google Shape;15720;p42"/>
              <p:cNvSpPr/>
              <p:nvPr/>
            </p:nvSpPr>
            <p:spPr>
              <a:xfrm>
                <a:off x="1874404" y="2307308"/>
                <a:ext cx="23953" cy="14544"/>
              </a:xfrm>
              <a:custGeom>
                <a:rect b="b" l="l" r="r" t="t"/>
                <a:pathLst>
                  <a:path extrusionOk="0" h="422" w="695">
                    <a:moveTo>
                      <a:pt x="485" y="0"/>
                    </a:moveTo>
                    <a:cubicBezTo>
                      <a:pt x="391" y="0"/>
                      <a:pt x="291" y="21"/>
                      <a:pt x="206" y="49"/>
                    </a:cubicBezTo>
                    <a:cubicBezTo>
                      <a:pt x="51" y="126"/>
                      <a:pt x="26" y="204"/>
                      <a:pt x="0" y="332"/>
                    </a:cubicBezTo>
                    <a:cubicBezTo>
                      <a:pt x="67" y="383"/>
                      <a:pt x="134" y="422"/>
                      <a:pt x="215" y="422"/>
                    </a:cubicBezTo>
                    <a:cubicBezTo>
                      <a:pt x="259" y="422"/>
                      <a:pt x="307" y="411"/>
                      <a:pt x="360" y="384"/>
                    </a:cubicBezTo>
                    <a:cubicBezTo>
                      <a:pt x="489" y="332"/>
                      <a:pt x="669" y="178"/>
                      <a:pt x="695" y="49"/>
                    </a:cubicBezTo>
                    <a:cubicBezTo>
                      <a:pt x="637" y="14"/>
                      <a:pt x="563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1" name="Google Shape;15721;p42"/>
              <p:cNvSpPr/>
              <p:nvPr/>
            </p:nvSpPr>
            <p:spPr>
              <a:xfrm>
                <a:off x="1881469" y="2291006"/>
                <a:ext cx="13338" cy="11511"/>
              </a:xfrm>
              <a:custGeom>
                <a:rect b="b" l="l" r="r" t="t"/>
                <a:pathLst>
                  <a:path extrusionOk="0" h="334" w="387">
                    <a:moveTo>
                      <a:pt x="338" y="1"/>
                    </a:moveTo>
                    <a:cubicBezTo>
                      <a:pt x="256" y="1"/>
                      <a:pt x="141" y="43"/>
                      <a:pt x="78" y="85"/>
                    </a:cubicBezTo>
                    <a:cubicBezTo>
                      <a:pt x="1" y="162"/>
                      <a:pt x="1" y="213"/>
                      <a:pt x="1" y="316"/>
                    </a:cubicBezTo>
                    <a:cubicBezTo>
                      <a:pt x="33" y="327"/>
                      <a:pt x="60" y="333"/>
                      <a:pt x="89" y="333"/>
                    </a:cubicBezTo>
                    <a:cubicBezTo>
                      <a:pt x="130" y="333"/>
                      <a:pt x="172" y="321"/>
                      <a:pt x="233" y="291"/>
                    </a:cubicBezTo>
                    <a:cubicBezTo>
                      <a:pt x="310" y="239"/>
                      <a:pt x="387" y="110"/>
                      <a:pt x="387" y="7"/>
                    </a:cubicBezTo>
                    <a:cubicBezTo>
                      <a:pt x="373" y="3"/>
                      <a:pt x="356" y="1"/>
                      <a:pt x="3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2" name="Google Shape;15722;p42"/>
              <p:cNvSpPr/>
              <p:nvPr/>
            </p:nvSpPr>
            <p:spPr>
              <a:xfrm>
                <a:off x="1861066" y="2269948"/>
                <a:ext cx="9823" cy="16888"/>
              </a:xfrm>
              <a:custGeom>
                <a:rect b="b" l="l" r="r" t="t"/>
                <a:pathLst>
                  <a:path extrusionOk="0" h="490" w="285">
                    <a:moveTo>
                      <a:pt x="207" y="1"/>
                    </a:moveTo>
                    <a:cubicBezTo>
                      <a:pt x="130" y="26"/>
                      <a:pt x="52" y="155"/>
                      <a:pt x="27" y="258"/>
                    </a:cubicBezTo>
                    <a:cubicBezTo>
                      <a:pt x="1" y="361"/>
                      <a:pt x="52" y="438"/>
                      <a:pt x="104" y="490"/>
                    </a:cubicBezTo>
                    <a:cubicBezTo>
                      <a:pt x="207" y="464"/>
                      <a:pt x="258" y="413"/>
                      <a:pt x="284" y="310"/>
                    </a:cubicBezTo>
                    <a:cubicBezTo>
                      <a:pt x="284" y="207"/>
                      <a:pt x="284" y="78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3" name="Google Shape;15723;p42"/>
              <p:cNvSpPr/>
              <p:nvPr/>
            </p:nvSpPr>
            <p:spPr>
              <a:xfrm>
                <a:off x="1929375" y="2219388"/>
                <a:ext cx="23988" cy="46183"/>
              </a:xfrm>
              <a:custGeom>
                <a:rect b="b" l="l" r="r" t="t"/>
                <a:pathLst>
                  <a:path extrusionOk="0" h="1340" w="696">
                    <a:moveTo>
                      <a:pt x="310" y="1"/>
                    </a:moveTo>
                    <a:cubicBezTo>
                      <a:pt x="129" y="129"/>
                      <a:pt x="1" y="515"/>
                      <a:pt x="1" y="799"/>
                    </a:cubicBezTo>
                    <a:cubicBezTo>
                      <a:pt x="27" y="1082"/>
                      <a:pt x="155" y="1210"/>
                      <a:pt x="361" y="1339"/>
                    </a:cubicBezTo>
                    <a:cubicBezTo>
                      <a:pt x="567" y="1185"/>
                      <a:pt x="696" y="1056"/>
                      <a:pt x="670" y="773"/>
                    </a:cubicBezTo>
                    <a:cubicBezTo>
                      <a:pt x="670" y="490"/>
                      <a:pt x="516" y="129"/>
                      <a:pt x="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4" name="Google Shape;15724;p42"/>
              <p:cNvSpPr/>
              <p:nvPr/>
            </p:nvSpPr>
            <p:spPr>
              <a:xfrm>
                <a:off x="1944471" y="2246340"/>
                <a:ext cx="26641" cy="21541"/>
              </a:xfrm>
              <a:custGeom>
                <a:rect b="b" l="l" r="r" t="t"/>
                <a:pathLst>
                  <a:path extrusionOk="0" h="625" w="773">
                    <a:moveTo>
                      <a:pt x="648" y="0"/>
                    </a:moveTo>
                    <a:cubicBezTo>
                      <a:pt x="487" y="0"/>
                      <a:pt x="302" y="70"/>
                      <a:pt x="181" y="171"/>
                    </a:cubicBezTo>
                    <a:cubicBezTo>
                      <a:pt x="26" y="300"/>
                      <a:pt x="0" y="428"/>
                      <a:pt x="0" y="583"/>
                    </a:cubicBezTo>
                    <a:cubicBezTo>
                      <a:pt x="84" y="607"/>
                      <a:pt x="156" y="625"/>
                      <a:pt x="225" y="625"/>
                    </a:cubicBezTo>
                    <a:cubicBezTo>
                      <a:pt x="305" y="625"/>
                      <a:pt x="381" y="600"/>
                      <a:pt x="464" y="531"/>
                    </a:cubicBezTo>
                    <a:cubicBezTo>
                      <a:pt x="618" y="428"/>
                      <a:pt x="773" y="171"/>
                      <a:pt x="773" y="17"/>
                    </a:cubicBezTo>
                    <a:cubicBezTo>
                      <a:pt x="734" y="6"/>
                      <a:pt x="692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5" name="Google Shape;15725;p42"/>
              <p:cNvSpPr/>
              <p:nvPr/>
            </p:nvSpPr>
            <p:spPr>
              <a:xfrm>
                <a:off x="2018088" y="2297244"/>
                <a:ext cx="30191" cy="18370"/>
              </a:xfrm>
              <a:custGeom>
                <a:rect b="b" l="l" r="r" t="t"/>
                <a:pathLst>
                  <a:path extrusionOk="0" h="533" w="876">
                    <a:moveTo>
                      <a:pt x="586" y="0"/>
                    </a:moveTo>
                    <a:cubicBezTo>
                      <a:pt x="477" y="0"/>
                      <a:pt x="361" y="19"/>
                      <a:pt x="258" y="58"/>
                    </a:cubicBezTo>
                    <a:cubicBezTo>
                      <a:pt x="78" y="135"/>
                      <a:pt x="26" y="264"/>
                      <a:pt x="1" y="418"/>
                    </a:cubicBezTo>
                    <a:cubicBezTo>
                      <a:pt x="104" y="487"/>
                      <a:pt x="184" y="533"/>
                      <a:pt x="279" y="533"/>
                    </a:cubicBezTo>
                    <a:cubicBezTo>
                      <a:pt x="327" y="533"/>
                      <a:pt x="378" y="521"/>
                      <a:pt x="438" y="496"/>
                    </a:cubicBezTo>
                    <a:cubicBezTo>
                      <a:pt x="618" y="418"/>
                      <a:pt x="850" y="238"/>
                      <a:pt x="876" y="58"/>
                    </a:cubicBezTo>
                    <a:cubicBezTo>
                      <a:pt x="799" y="19"/>
                      <a:pt x="696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6" name="Google Shape;15726;p42"/>
              <p:cNvSpPr/>
              <p:nvPr/>
            </p:nvSpPr>
            <p:spPr>
              <a:xfrm>
                <a:off x="1968424" y="2280770"/>
                <a:ext cx="18646" cy="14406"/>
              </a:xfrm>
              <a:custGeom>
                <a:rect b="b" l="l" r="r" t="t"/>
                <a:pathLst>
                  <a:path extrusionOk="0" h="418" w="541">
                    <a:moveTo>
                      <a:pt x="424" y="1"/>
                    </a:moveTo>
                    <a:cubicBezTo>
                      <a:pt x="318" y="1"/>
                      <a:pt x="203" y="43"/>
                      <a:pt x="129" y="99"/>
                    </a:cubicBezTo>
                    <a:cubicBezTo>
                      <a:pt x="26" y="176"/>
                      <a:pt x="0" y="279"/>
                      <a:pt x="26" y="382"/>
                    </a:cubicBezTo>
                    <a:cubicBezTo>
                      <a:pt x="72" y="405"/>
                      <a:pt x="113" y="418"/>
                      <a:pt x="154" y="418"/>
                    </a:cubicBezTo>
                    <a:cubicBezTo>
                      <a:pt x="204" y="418"/>
                      <a:pt x="252" y="398"/>
                      <a:pt x="309" y="356"/>
                    </a:cubicBezTo>
                    <a:cubicBezTo>
                      <a:pt x="412" y="279"/>
                      <a:pt x="541" y="124"/>
                      <a:pt x="541" y="21"/>
                    </a:cubicBezTo>
                    <a:cubicBezTo>
                      <a:pt x="505" y="7"/>
                      <a:pt x="465" y="1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7" name="Google Shape;15727;p42"/>
              <p:cNvSpPr/>
              <p:nvPr/>
            </p:nvSpPr>
            <p:spPr>
              <a:xfrm>
                <a:off x="2003888" y="2282390"/>
                <a:ext cx="12476" cy="21299"/>
              </a:xfrm>
              <a:custGeom>
                <a:rect b="b" l="l" r="r" t="t"/>
                <a:pathLst>
                  <a:path extrusionOk="0" h="618" w="362">
                    <a:moveTo>
                      <a:pt x="258" y="0"/>
                    </a:moveTo>
                    <a:cubicBezTo>
                      <a:pt x="155" y="26"/>
                      <a:pt x="52" y="206"/>
                      <a:pt x="27" y="335"/>
                    </a:cubicBezTo>
                    <a:cubicBezTo>
                      <a:pt x="1" y="463"/>
                      <a:pt x="52" y="541"/>
                      <a:pt x="130" y="618"/>
                    </a:cubicBezTo>
                    <a:cubicBezTo>
                      <a:pt x="232" y="566"/>
                      <a:pt x="310" y="515"/>
                      <a:pt x="335" y="386"/>
                    </a:cubicBezTo>
                    <a:cubicBezTo>
                      <a:pt x="361" y="257"/>
                      <a:pt x="335" y="77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8" name="Google Shape;15728;p42"/>
              <p:cNvSpPr/>
              <p:nvPr/>
            </p:nvSpPr>
            <p:spPr>
              <a:xfrm>
                <a:off x="1751089" y="2456437"/>
                <a:ext cx="34637" cy="19094"/>
              </a:xfrm>
              <a:custGeom>
                <a:rect b="b" l="l" r="r" t="t"/>
                <a:pathLst>
                  <a:path extrusionOk="0" h="554" w="1005">
                    <a:moveTo>
                      <a:pt x="686" y="1"/>
                    </a:moveTo>
                    <a:cubicBezTo>
                      <a:pt x="642" y="1"/>
                      <a:pt x="594" y="7"/>
                      <a:pt x="541" y="21"/>
                    </a:cubicBezTo>
                    <a:cubicBezTo>
                      <a:pt x="309" y="72"/>
                      <a:pt x="52" y="252"/>
                      <a:pt x="0" y="432"/>
                    </a:cubicBezTo>
                    <a:cubicBezTo>
                      <a:pt x="97" y="513"/>
                      <a:pt x="254" y="553"/>
                      <a:pt x="408" y="553"/>
                    </a:cubicBezTo>
                    <a:cubicBezTo>
                      <a:pt x="501" y="553"/>
                      <a:pt x="592" y="539"/>
                      <a:pt x="670" y="510"/>
                    </a:cubicBezTo>
                    <a:cubicBezTo>
                      <a:pt x="875" y="458"/>
                      <a:pt x="953" y="329"/>
                      <a:pt x="1004" y="149"/>
                    </a:cubicBezTo>
                    <a:cubicBezTo>
                      <a:pt x="909" y="54"/>
                      <a:pt x="813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9" name="Google Shape;15729;p42"/>
              <p:cNvSpPr/>
              <p:nvPr/>
            </p:nvSpPr>
            <p:spPr>
              <a:xfrm>
                <a:off x="1766150" y="2442754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82" y="1"/>
                    </a:moveTo>
                    <a:cubicBezTo>
                      <a:pt x="63" y="1"/>
                      <a:pt x="44" y="2"/>
                      <a:pt x="27" y="6"/>
                    </a:cubicBezTo>
                    <a:cubicBezTo>
                      <a:pt x="1" y="134"/>
                      <a:pt x="130" y="340"/>
                      <a:pt x="258" y="443"/>
                    </a:cubicBezTo>
                    <a:cubicBezTo>
                      <a:pt x="315" y="486"/>
                      <a:pt x="372" y="505"/>
                      <a:pt x="433" y="505"/>
                    </a:cubicBezTo>
                    <a:cubicBezTo>
                      <a:pt x="482" y="505"/>
                      <a:pt x="535" y="492"/>
                      <a:pt x="593" y="469"/>
                    </a:cubicBezTo>
                    <a:cubicBezTo>
                      <a:pt x="593" y="340"/>
                      <a:pt x="593" y="237"/>
                      <a:pt x="490" y="134"/>
                    </a:cubicBezTo>
                    <a:cubicBezTo>
                      <a:pt x="378" y="68"/>
                      <a:pt x="209" y="1"/>
                      <a:pt x="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0" name="Google Shape;15730;p42"/>
              <p:cNvSpPr/>
              <p:nvPr/>
            </p:nvSpPr>
            <p:spPr>
              <a:xfrm>
                <a:off x="1767046" y="2418974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52" y="1"/>
                    </a:moveTo>
                    <a:cubicBezTo>
                      <a:pt x="1" y="129"/>
                      <a:pt x="52" y="335"/>
                      <a:pt x="155" y="464"/>
                    </a:cubicBezTo>
                    <a:cubicBezTo>
                      <a:pt x="232" y="593"/>
                      <a:pt x="335" y="619"/>
                      <a:pt x="464" y="619"/>
                    </a:cubicBezTo>
                    <a:cubicBezTo>
                      <a:pt x="515" y="490"/>
                      <a:pt x="541" y="387"/>
                      <a:pt x="464" y="258"/>
                    </a:cubicBezTo>
                    <a:cubicBezTo>
                      <a:pt x="361" y="129"/>
                      <a:pt x="181" y="1"/>
                      <a:pt x="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1" name="Google Shape;15731;p42"/>
              <p:cNvSpPr/>
              <p:nvPr/>
            </p:nvSpPr>
            <p:spPr>
              <a:xfrm>
                <a:off x="1751985" y="2425867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2"/>
                      <a:pt x="0" y="7"/>
                    </a:cubicBezTo>
                    <a:cubicBezTo>
                      <a:pt x="0" y="84"/>
                      <a:pt x="52" y="213"/>
                      <a:pt x="155" y="290"/>
                    </a:cubicBezTo>
                    <a:cubicBezTo>
                      <a:pt x="201" y="336"/>
                      <a:pt x="238" y="345"/>
                      <a:pt x="282" y="345"/>
                    </a:cubicBezTo>
                    <a:cubicBezTo>
                      <a:pt x="312" y="345"/>
                      <a:pt x="345" y="341"/>
                      <a:pt x="386" y="341"/>
                    </a:cubicBezTo>
                    <a:cubicBezTo>
                      <a:pt x="386" y="238"/>
                      <a:pt x="386" y="187"/>
                      <a:pt x="309" y="110"/>
                    </a:cubicBezTo>
                    <a:cubicBezTo>
                      <a:pt x="245" y="46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2" name="Google Shape;15732;p42"/>
              <p:cNvSpPr/>
              <p:nvPr/>
            </p:nvSpPr>
            <p:spPr>
              <a:xfrm>
                <a:off x="1736889" y="2451818"/>
                <a:ext cx="17784" cy="8892"/>
              </a:xfrm>
              <a:custGeom>
                <a:rect b="b" l="l" r="r" t="t"/>
                <a:pathLst>
                  <a:path extrusionOk="0" h="258" w="516">
                    <a:moveTo>
                      <a:pt x="309" y="0"/>
                    </a:moveTo>
                    <a:cubicBezTo>
                      <a:pt x="181" y="26"/>
                      <a:pt x="52" y="77"/>
                      <a:pt x="1" y="155"/>
                    </a:cubicBezTo>
                    <a:cubicBezTo>
                      <a:pt x="52" y="232"/>
                      <a:pt x="206" y="258"/>
                      <a:pt x="309" y="258"/>
                    </a:cubicBezTo>
                    <a:cubicBezTo>
                      <a:pt x="412" y="258"/>
                      <a:pt x="464" y="206"/>
                      <a:pt x="515" y="129"/>
                    </a:cubicBezTo>
                    <a:cubicBezTo>
                      <a:pt x="438" y="52"/>
                      <a:pt x="412" y="0"/>
                      <a:pt x="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3" name="Google Shape;15733;p42"/>
              <p:cNvSpPr/>
              <p:nvPr/>
            </p:nvSpPr>
            <p:spPr>
              <a:xfrm>
                <a:off x="1755535" y="2838409"/>
                <a:ext cx="35499" cy="19438"/>
              </a:xfrm>
              <a:custGeom>
                <a:rect b="b" l="l" r="r" t="t"/>
                <a:pathLst>
                  <a:path extrusionOk="0" h="564" w="1030">
                    <a:moveTo>
                      <a:pt x="695" y="0"/>
                    </a:moveTo>
                    <a:cubicBezTo>
                      <a:pt x="648" y="0"/>
                      <a:pt x="597" y="10"/>
                      <a:pt x="541" y="31"/>
                    </a:cubicBezTo>
                    <a:cubicBezTo>
                      <a:pt x="335" y="82"/>
                      <a:pt x="77" y="263"/>
                      <a:pt x="0" y="443"/>
                    </a:cubicBezTo>
                    <a:cubicBezTo>
                      <a:pt x="97" y="523"/>
                      <a:pt x="253" y="563"/>
                      <a:pt x="408" y="563"/>
                    </a:cubicBezTo>
                    <a:cubicBezTo>
                      <a:pt x="500" y="563"/>
                      <a:pt x="592" y="549"/>
                      <a:pt x="669" y="520"/>
                    </a:cubicBezTo>
                    <a:cubicBezTo>
                      <a:pt x="901" y="468"/>
                      <a:pt x="952" y="340"/>
                      <a:pt x="1030" y="160"/>
                    </a:cubicBezTo>
                    <a:cubicBezTo>
                      <a:pt x="918" y="66"/>
                      <a:pt x="819" y="0"/>
                      <a:pt x="6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4" name="Google Shape;15734;p42"/>
              <p:cNvSpPr/>
              <p:nvPr/>
            </p:nvSpPr>
            <p:spPr>
              <a:xfrm>
                <a:off x="1771492" y="2825037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73" y="0"/>
                    </a:moveTo>
                    <a:cubicBezTo>
                      <a:pt x="47" y="0"/>
                      <a:pt x="22" y="3"/>
                      <a:pt x="0" y="7"/>
                    </a:cubicBezTo>
                    <a:cubicBezTo>
                      <a:pt x="0" y="136"/>
                      <a:pt x="103" y="342"/>
                      <a:pt x="232" y="419"/>
                    </a:cubicBezTo>
                    <a:cubicBezTo>
                      <a:pt x="307" y="479"/>
                      <a:pt x="365" y="504"/>
                      <a:pt x="426" y="504"/>
                    </a:cubicBezTo>
                    <a:cubicBezTo>
                      <a:pt x="469" y="504"/>
                      <a:pt x="513" y="492"/>
                      <a:pt x="567" y="470"/>
                    </a:cubicBezTo>
                    <a:cubicBezTo>
                      <a:pt x="592" y="342"/>
                      <a:pt x="592" y="239"/>
                      <a:pt x="464" y="136"/>
                    </a:cubicBezTo>
                    <a:cubicBezTo>
                      <a:pt x="357" y="50"/>
                      <a:pt x="197" y="0"/>
                      <a:pt x="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5" name="Google Shape;15735;p42"/>
              <p:cNvSpPr/>
              <p:nvPr/>
            </p:nvSpPr>
            <p:spPr>
              <a:xfrm>
                <a:off x="1771492" y="2801325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0" y="129"/>
                      <a:pt x="78" y="335"/>
                      <a:pt x="155" y="463"/>
                    </a:cubicBezTo>
                    <a:cubicBezTo>
                      <a:pt x="258" y="592"/>
                      <a:pt x="361" y="592"/>
                      <a:pt x="489" y="592"/>
                    </a:cubicBezTo>
                    <a:cubicBezTo>
                      <a:pt x="541" y="489"/>
                      <a:pt x="541" y="386"/>
                      <a:pt x="464" y="257"/>
                    </a:cubicBezTo>
                    <a:cubicBezTo>
                      <a:pt x="361" y="129"/>
                      <a:pt x="180" y="0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6" name="Google Shape;15736;p42"/>
              <p:cNvSpPr/>
              <p:nvPr/>
            </p:nvSpPr>
            <p:spPr>
              <a:xfrm>
                <a:off x="1817606" y="2663811"/>
                <a:ext cx="13338" cy="12166"/>
              </a:xfrm>
              <a:custGeom>
                <a:rect b="b" l="l" r="r" t="t"/>
                <a:pathLst>
                  <a:path extrusionOk="0" h="353" w="387">
                    <a:moveTo>
                      <a:pt x="1" y="1"/>
                    </a:moveTo>
                    <a:cubicBezTo>
                      <a:pt x="1" y="104"/>
                      <a:pt x="78" y="232"/>
                      <a:pt x="155" y="309"/>
                    </a:cubicBezTo>
                    <a:cubicBezTo>
                      <a:pt x="200" y="340"/>
                      <a:pt x="246" y="352"/>
                      <a:pt x="291" y="352"/>
                    </a:cubicBezTo>
                    <a:cubicBezTo>
                      <a:pt x="323" y="352"/>
                      <a:pt x="355" y="346"/>
                      <a:pt x="387" y="335"/>
                    </a:cubicBezTo>
                    <a:cubicBezTo>
                      <a:pt x="387" y="258"/>
                      <a:pt x="387" y="181"/>
                      <a:pt x="310" y="129"/>
                    </a:cubicBezTo>
                    <a:cubicBezTo>
                      <a:pt x="232" y="52"/>
                      <a:pt x="10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7" name="Google Shape;15737;p42"/>
              <p:cNvSpPr/>
              <p:nvPr/>
            </p:nvSpPr>
            <p:spPr>
              <a:xfrm>
                <a:off x="1806094" y="2740116"/>
                <a:ext cx="16888" cy="8892"/>
              </a:xfrm>
              <a:custGeom>
                <a:rect b="b" l="l" r="r" t="t"/>
                <a:pathLst>
                  <a:path extrusionOk="0" h="258" w="490">
                    <a:moveTo>
                      <a:pt x="283" y="0"/>
                    </a:moveTo>
                    <a:cubicBezTo>
                      <a:pt x="180" y="0"/>
                      <a:pt x="52" y="52"/>
                      <a:pt x="0" y="129"/>
                    </a:cubicBezTo>
                    <a:cubicBezTo>
                      <a:pt x="52" y="206"/>
                      <a:pt x="206" y="258"/>
                      <a:pt x="309" y="258"/>
                    </a:cubicBezTo>
                    <a:cubicBezTo>
                      <a:pt x="412" y="232"/>
                      <a:pt x="463" y="180"/>
                      <a:pt x="489" y="129"/>
                    </a:cubicBezTo>
                    <a:cubicBezTo>
                      <a:pt x="438" y="52"/>
                      <a:pt x="412" y="0"/>
                      <a:pt x="2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8" name="Google Shape;15738;p42"/>
              <p:cNvSpPr/>
              <p:nvPr/>
            </p:nvSpPr>
            <p:spPr>
              <a:xfrm>
                <a:off x="2127203" y="2763173"/>
                <a:ext cx="31087" cy="40841"/>
              </a:xfrm>
              <a:custGeom>
                <a:rect b="b" l="l" r="r" t="t"/>
                <a:pathLst>
                  <a:path extrusionOk="0" h="1185" w="902">
                    <a:moveTo>
                      <a:pt x="798" y="0"/>
                    </a:moveTo>
                    <a:lnTo>
                      <a:pt x="798" y="0"/>
                    </a:lnTo>
                    <a:cubicBezTo>
                      <a:pt x="567" y="26"/>
                      <a:pt x="258" y="309"/>
                      <a:pt x="129" y="541"/>
                    </a:cubicBezTo>
                    <a:cubicBezTo>
                      <a:pt x="1" y="798"/>
                      <a:pt x="52" y="953"/>
                      <a:pt x="155" y="1184"/>
                    </a:cubicBezTo>
                    <a:cubicBezTo>
                      <a:pt x="387" y="1159"/>
                      <a:pt x="567" y="1107"/>
                      <a:pt x="721" y="850"/>
                    </a:cubicBezTo>
                    <a:cubicBezTo>
                      <a:pt x="850" y="618"/>
                      <a:pt x="901" y="232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9" name="Google Shape;15739;p42"/>
              <p:cNvSpPr/>
              <p:nvPr/>
            </p:nvSpPr>
            <p:spPr>
              <a:xfrm>
                <a:off x="2134303" y="2796707"/>
                <a:ext cx="32845" cy="16336"/>
              </a:xfrm>
              <a:custGeom>
                <a:rect b="b" l="l" r="r" t="t"/>
                <a:pathLst>
                  <a:path extrusionOk="0" h="474" w="953">
                    <a:moveTo>
                      <a:pt x="444" y="0"/>
                    </a:moveTo>
                    <a:cubicBezTo>
                      <a:pt x="416" y="0"/>
                      <a:pt x="388" y="2"/>
                      <a:pt x="361" y="5"/>
                    </a:cubicBezTo>
                    <a:cubicBezTo>
                      <a:pt x="155" y="31"/>
                      <a:pt x="78" y="134"/>
                      <a:pt x="0" y="289"/>
                    </a:cubicBezTo>
                    <a:cubicBezTo>
                      <a:pt x="112" y="401"/>
                      <a:pt x="186" y="474"/>
                      <a:pt x="338" y="474"/>
                    </a:cubicBezTo>
                    <a:cubicBezTo>
                      <a:pt x="361" y="474"/>
                      <a:pt x="386" y="472"/>
                      <a:pt x="412" y="469"/>
                    </a:cubicBezTo>
                    <a:cubicBezTo>
                      <a:pt x="618" y="443"/>
                      <a:pt x="850" y="314"/>
                      <a:pt x="953" y="160"/>
                    </a:cubicBezTo>
                    <a:cubicBezTo>
                      <a:pt x="841" y="70"/>
                      <a:pt x="632" y="0"/>
                      <a:pt x="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0" name="Google Shape;15740;p42"/>
              <p:cNvSpPr/>
              <p:nvPr/>
            </p:nvSpPr>
            <p:spPr>
              <a:xfrm>
                <a:off x="2154706" y="2814456"/>
                <a:ext cx="32845" cy="16371"/>
              </a:xfrm>
              <a:custGeom>
                <a:rect b="b" l="l" r="r" t="t"/>
                <a:pathLst>
                  <a:path extrusionOk="0" h="475" w="953">
                    <a:moveTo>
                      <a:pt x="346" y="0"/>
                    </a:moveTo>
                    <a:cubicBezTo>
                      <a:pt x="205" y="0"/>
                      <a:pt x="112" y="73"/>
                      <a:pt x="0" y="185"/>
                    </a:cubicBezTo>
                    <a:cubicBezTo>
                      <a:pt x="78" y="340"/>
                      <a:pt x="155" y="443"/>
                      <a:pt x="361" y="468"/>
                    </a:cubicBezTo>
                    <a:cubicBezTo>
                      <a:pt x="391" y="473"/>
                      <a:pt x="424" y="475"/>
                      <a:pt x="458" y="475"/>
                    </a:cubicBezTo>
                    <a:cubicBezTo>
                      <a:pt x="631" y="475"/>
                      <a:pt x="845" y="421"/>
                      <a:pt x="953" y="314"/>
                    </a:cubicBezTo>
                    <a:cubicBezTo>
                      <a:pt x="876" y="160"/>
                      <a:pt x="618" y="31"/>
                      <a:pt x="412" y="5"/>
                    </a:cubicBezTo>
                    <a:cubicBezTo>
                      <a:pt x="389" y="2"/>
                      <a:pt x="367" y="0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1" name="Google Shape;15741;p42"/>
              <p:cNvSpPr/>
              <p:nvPr/>
            </p:nvSpPr>
            <p:spPr>
              <a:xfrm>
                <a:off x="2173317" y="2799533"/>
                <a:ext cx="22230" cy="11580"/>
              </a:xfrm>
              <a:custGeom>
                <a:rect b="b" l="l" r="r" t="t"/>
                <a:pathLst>
                  <a:path extrusionOk="0" h="336" w="645">
                    <a:moveTo>
                      <a:pt x="258" y="1"/>
                    </a:moveTo>
                    <a:cubicBezTo>
                      <a:pt x="130" y="26"/>
                      <a:pt x="78" y="78"/>
                      <a:pt x="1" y="181"/>
                    </a:cubicBezTo>
                    <a:cubicBezTo>
                      <a:pt x="78" y="284"/>
                      <a:pt x="155" y="335"/>
                      <a:pt x="284" y="335"/>
                    </a:cubicBezTo>
                    <a:cubicBezTo>
                      <a:pt x="413" y="309"/>
                      <a:pt x="593" y="232"/>
                      <a:pt x="644" y="129"/>
                    </a:cubicBezTo>
                    <a:cubicBezTo>
                      <a:pt x="567" y="52"/>
                      <a:pt x="387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2" name="Google Shape;15742;p42"/>
              <p:cNvSpPr/>
              <p:nvPr/>
            </p:nvSpPr>
            <p:spPr>
              <a:xfrm>
                <a:off x="2164460" y="2763173"/>
                <a:ext cx="16888" cy="16888"/>
              </a:xfrm>
              <a:custGeom>
                <a:rect b="b" l="l" r="r" t="t"/>
                <a:pathLst>
                  <a:path extrusionOk="0" h="490" w="490">
                    <a:moveTo>
                      <a:pt x="464" y="0"/>
                    </a:moveTo>
                    <a:cubicBezTo>
                      <a:pt x="335" y="0"/>
                      <a:pt x="181" y="78"/>
                      <a:pt x="103" y="181"/>
                    </a:cubicBezTo>
                    <a:cubicBezTo>
                      <a:pt x="1" y="283"/>
                      <a:pt x="1" y="361"/>
                      <a:pt x="26" y="489"/>
                    </a:cubicBezTo>
                    <a:cubicBezTo>
                      <a:pt x="155" y="489"/>
                      <a:pt x="232" y="489"/>
                      <a:pt x="335" y="386"/>
                    </a:cubicBezTo>
                    <a:cubicBezTo>
                      <a:pt x="412" y="283"/>
                      <a:pt x="490" y="103"/>
                      <a:pt x="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3" name="Google Shape;15743;p42"/>
              <p:cNvSpPr/>
              <p:nvPr/>
            </p:nvSpPr>
            <p:spPr>
              <a:xfrm>
                <a:off x="2112108" y="2518335"/>
                <a:ext cx="36430" cy="17784"/>
              </a:xfrm>
              <a:custGeom>
                <a:rect b="b" l="l" r="r" t="t"/>
                <a:pathLst>
                  <a:path extrusionOk="0" h="516" w="1057">
                    <a:moveTo>
                      <a:pt x="439" y="1"/>
                    </a:moveTo>
                    <a:cubicBezTo>
                      <a:pt x="207" y="1"/>
                      <a:pt x="130" y="103"/>
                      <a:pt x="1" y="258"/>
                    </a:cubicBezTo>
                    <a:cubicBezTo>
                      <a:pt x="130" y="412"/>
                      <a:pt x="207" y="515"/>
                      <a:pt x="439" y="515"/>
                    </a:cubicBezTo>
                    <a:cubicBezTo>
                      <a:pt x="644" y="515"/>
                      <a:pt x="953" y="412"/>
                      <a:pt x="1056" y="258"/>
                    </a:cubicBezTo>
                    <a:cubicBezTo>
                      <a:pt x="953" y="103"/>
                      <a:pt x="670" y="1"/>
                      <a:pt x="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4" name="Google Shape;15744;p42"/>
              <p:cNvSpPr/>
              <p:nvPr/>
            </p:nvSpPr>
            <p:spPr>
              <a:xfrm>
                <a:off x="2108558" y="2528985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0"/>
                    </a:moveTo>
                    <a:cubicBezTo>
                      <a:pt x="27" y="129"/>
                      <a:pt x="1" y="232"/>
                      <a:pt x="104" y="361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2" y="489"/>
                      <a:pt x="490" y="283"/>
                      <a:pt x="387" y="155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5" name="Google Shape;15745;p42"/>
              <p:cNvSpPr/>
              <p:nvPr/>
            </p:nvSpPr>
            <p:spPr>
              <a:xfrm>
                <a:off x="2114796" y="2499793"/>
                <a:ext cx="23988" cy="14579"/>
              </a:xfrm>
              <a:custGeom>
                <a:rect b="b" l="l" r="r" t="t"/>
                <a:pathLst>
                  <a:path extrusionOk="0" h="423" w="696">
                    <a:moveTo>
                      <a:pt x="485" y="1"/>
                    </a:moveTo>
                    <a:cubicBezTo>
                      <a:pt x="391" y="1"/>
                      <a:pt x="291" y="21"/>
                      <a:pt x="206" y="49"/>
                    </a:cubicBezTo>
                    <a:cubicBezTo>
                      <a:pt x="52" y="127"/>
                      <a:pt x="26" y="204"/>
                      <a:pt x="0" y="333"/>
                    </a:cubicBezTo>
                    <a:cubicBezTo>
                      <a:pt x="84" y="383"/>
                      <a:pt x="146" y="422"/>
                      <a:pt x="222" y="422"/>
                    </a:cubicBezTo>
                    <a:cubicBezTo>
                      <a:pt x="262" y="422"/>
                      <a:pt x="307" y="411"/>
                      <a:pt x="361" y="384"/>
                    </a:cubicBezTo>
                    <a:cubicBezTo>
                      <a:pt x="489" y="333"/>
                      <a:pt x="669" y="178"/>
                      <a:pt x="695" y="49"/>
                    </a:cubicBezTo>
                    <a:cubicBezTo>
                      <a:pt x="637" y="15"/>
                      <a:pt x="563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6" name="Google Shape;15746;p42"/>
              <p:cNvSpPr/>
              <p:nvPr/>
            </p:nvSpPr>
            <p:spPr>
              <a:xfrm>
                <a:off x="2131649" y="2539600"/>
                <a:ext cx="23988" cy="14475"/>
              </a:xfrm>
              <a:custGeom>
                <a:rect b="b" l="l" r="r" t="t"/>
                <a:pathLst>
                  <a:path extrusionOk="0" h="420" w="696">
                    <a:moveTo>
                      <a:pt x="220" y="0"/>
                    </a:moveTo>
                    <a:cubicBezTo>
                      <a:pt x="145" y="0"/>
                      <a:pt x="83" y="29"/>
                      <a:pt x="0" y="78"/>
                    </a:cubicBezTo>
                    <a:cubicBezTo>
                      <a:pt x="52" y="207"/>
                      <a:pt x="77" y="310"/>
                      <a:pt x="232" y="362"/>
                    </a:cubicBezTo>
                    <a:cubicBezTo>
                      <a:pt x="296" y="400"/>
                      <a:pt x="386" y="419"/>
                      <a:pt x="473" y="419"/>
                    </a:cubicBezTo>
                    <a:cubicBezTo>
                      <a:pt x="560" y="419"/>
                      <a:pt x="644" y="400"/>
                      <a:pt x="695" y="362"/>
                    </a:cubicBezTo>
                    <a:cubicBezTo>
                      <a:pt x="669" y="233"/>
                      <a:pt x="515" y="104"/>
                      <a:pt x="361" y="27"/>
                    </a:cubicBezTo>
                    <a:cubicBezTo>
                      <a:pt x="306" y="9"/>
                      <a:pt x="261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7" name="Google Shape;15747;p42"/>
              <p:cNvSpPr/>
              <p:nvPr/>
            </p:nvSpPr>
            <p:spPr>
              <a:xfrm>
                <a:off x="2107696" y="2561072"/>
                <a:ext cx="20438" cy="18646"/>
              </a:xfrm>
              <a:custGeom>
                <a:rect b="b" l="l" r="r" t="t"/>
                <a:pathLst>
                  <a:path extrusionOk="0" h="541" w="593">
                    <a:moveTo>
                      <a:pt x="172" y="1"/>
                    </a:moveTo>
                    <a:cubicBezTo>
                      <a:pt x="127" y="1"/>
                      <a:pt x="79" y="11"/>
                      <a:pt x="26" y="22"/>
                    </a:cubicBezTo>
                    <a:cubicBezTo>
                      <a:pt x="0" y="150"/>
                      <a:pt x="0" y="253"/>
                      <a:pt x="129" y="356"/>
                    </a:cubicBezTo>
                    <a:cubicBezTo>
                      <a:pt x="221" y="448"/>
                      <a:pt x="395" y="540"/>
                      <a:pt x="523" y="540"/>
                    </a:cubicBezTo>
                    <a:cubicBezTo>
                      <a:pt x="538" y="540"/>
                      <a:pt x="553" y="539"/>
                      <a:pt x="567" y="536"/>
                    </a:cubicBezTo>
                    <a:cubicBezTo>
                      <a:pt x="592" y="382"/>
                      <a:pt x="489" y="202"/>
                      <a:pt x="361" y="99"/>
                    </a:cubicBezTo>
                    <a:cubicBezTo>
                      <a:pt x="300" y="23"/>
                      <a:pt x="239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8" name="Google Shape;15748;p42"/>
              <p:cNvSpPr/>
              <p:nvPr/>
            </p:nvSpPr>
            <p:spPr>
              <a:xfrm>
                <a:off x="2070440" y="2571549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436" y="518"/>
                      <a:pt x="460" y="520"/>
                      <a:pt x="485" y="520"/>
                    </a:cubicBezTo>
                    <a:cubicBezTo>
                      <a:pt x="700" y="520"/>
                      <a:pt x="940" y="422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9" name="Google Shape;15749;p42"/>
              <p:cNvSpPr/>
              <p:nvPr/>
            </p:nvSpPr>
            <p:spPr>
              <a:xfrm>
                <a:off x="2063340" y="2588402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8" y="1"/>
                    </a:moveTo>
                    <a:cubicBezTo>
                      <a:pt x="26" y="130"/>
                      <a:pt x="0" y="207"/>
                      <a:pt x="78" y="335"/>
                    </a:cubicBezTo>
                    <a:cubicBezTo>
                      <a:pt x="181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0" name="Google Shape;15750;p42"/>
              <p:cNvSpPr/>
              <p:nvPr/>
            </p:nvSpPr>
            <p:spPr>
              <a:xfrm>
                <a:off x="2073093" y="2553041"/>
                <a:ext cx="23092" cy="14854"/>
              </a:xfrm>
              <a:custGeom>
                <a:rect b="b" l="l" r="r" t="t"/>
                <a:pathLst>
                  <a:path extrusionOk="0" h="431" w="670">
                    <a:moveTo>
                      <a:pt x="473" y="0"/>
                    </a:moveTo>
                    <a:cubicBezTo>
                      <a:pt x="379" y="0"/>
                      <a:pt x="277" y="21"/>
                      <a:pt x="206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73" y="394"/>
                      <a:pt x="146" y="430"/>
                      <a:pt x="228" y="430"/>
                    </a:cubicBezTo>
                    <a:cubicBezTo>
                      <a:pt x="262" y="430"/>
                      <a:pt x="297" y="424"/>
                      <a:pt x="335" y="409"/>
                    </a:cubicBezTo>
                    <a:cubicBezTo>
                      <a:pt x="489" y="332"/>
                      <a:pt x="644" y="177"/>
                      <a:pt x="670" y="49"/>
                    </a:cubicBezTo>
                    <a:cubicBezTo>
                      <a:pt x="623" y="14"/>
                      <a:pt x="550" y="0"/>
                      <a:pt x="4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1" name="Google Shape;15751;p42"/>
              <p:cNvSpPr/>
              <p:nvPr/>
            </p:nvSpPr>
            <p:spPr>
              <a:xfrm>
                <a:off x="2110350" y="2478253"/>
                <a:ext cx="20438" cy="17577"/>
              </a:xfrm>
              <a:custGeom>
                <a:rect b="b" l="l" r="r" t="t"/>
                <a:pathLst>
                  <a:path extrusionOk="0" h="510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0" y="237"/>
                      <a:pt x="0" y="340"/>
                      <a:pt x="26" y="494"/>
                    </a:cubicBezTo>
                    <a:cubicBezTo>
                      <a:pt x="73" y="504"/>
                      <a:pt x="117" y="510"/>
                      <a:pt x="158" y="510"/>
                    </a:cubicBezTo>
                    <a:cubicBezTo>
                      <a:pt x="230" y="510"/>
                      <a:pt x="296" y="492"/>
                      <a:pt x="361" y="443"/>
                    </a:cubicBezTo>
                    <a:cubicBezTo>
                      <a:pt x="490" y="340"/>
                      <a:pt x="592" y="134"/>
                      <a:pt x="592" y="5"/>
                    </a:cubicBezTo>
                    <a:cubicBezTo>
                      <a:pt x="576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2" name="Google Shape;15752;p42"/>
              <p:cNvSpPr/>
              <p:nvPr/>
            </p:nvSpPr>
            <p:spPr>
              <a:xfrm>
                <a:off x="2065994" y="2614526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1"/>
                    </a:moveTo>
                    <a:cubicBezTo>
                      <a:pt x="109" y="1"/>
                      <a:pt x="69" y="6"/>
                      <a:pt x="26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9" y="442"/>
                      <a:pt x="375" y="534"/>
                      <a:pt x="517" y="534"/>
                    </a:cubicBezTo>
                    <a:cubicBezTo>
                      <a:pt x="534" y="534"/>
                      <a:pt x="550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2" y="24"/>
                      <a:pt x="224" y="1"/>
                      <a:pt x="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3" name="Google Shape;15753;p42"/>
              <p:cNvSpPr/>
              <p:nvPr/>
            </p:nvSpPr>
            <p:spPr>
              <a:xfrm>
                <a:off x="2196409" y="2526331"/>
                <a:ext cx="36395" cy="17749"/>
              </a:xfrm>
              <a:custGeom>
                <a:rect b="b" l="l" r="r" t="t"/>
                <a:pathLst>
                  <a:path extrusionOk="0" h="515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180" y="515"/>
                      <a:pt x="412" y="515"/>
                    </a:cubicBezTo>
                    <a:cubicBezTo>
                      <a:pt x="644" y="515"/>
                      <a:pt x="927" y="438"/>
                      <a:pt x="1055" y="283"/>
                    </a:cubicBezTo>
                    <a:cubicBezTo>
                      <a:pt x="952" y="129"/>
                      <a:pt x="644" y="0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4" name="Google Shape;15754;p42"/>
              <p:cNvSpPr/>
              <p:nvPr/>
            </p:nvSpPr>
            <p:spPr>
              <a:xfrm>
                <a:off x="2189309" y="2543184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26" y="129"/>
                      <a:pt x="0" y="206"/>
                      <a:pt x="77" y="335"/>
                    </a:cubicBezTo>
                    <a:cubicBezTo>
                      <a:pt x="180" y="463"/>
                      <a:pt x="361" y="592"/>
                      <a:pt x="489" y="592"/>
                    </a:cubicBezTo>
                    <a:cubicBezTo>
                      <a:pt x="541" y="489"/>
                      <a:pt x="464" y="258"/>
                      <a:pt x="386" y="129"/>
                    </a:cubicBezTo>
                    <a:cubicBezTo>
                      <a:pt x="309" y="0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5" name="Google Shape;15755;p42"/>
              <p:cNvSpPr/>
              <p:nvPr/>
            </p:nvSpPr>
            <p:spPr>
              <a:xfrm>
                <a:off x="2199062" y="2507789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5" y="391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4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6" name="Google Shape;15756;p42"/>
              <p:cNvSpPr/>
              <p:nvPr/>
            </p:nvSpPr>
            <p:spPr>
              <a:xfrm>
                <a:off x="2191963" y="2569309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0"/>
                    </a:moveTo>
                    <a:cubicBezTo>
                      <a:pt x="95" y="0"/>
                      <a:pt x="52" y="6"/>
                      <a:pt x="0" y="14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195" y="441"/>
                      <a:pt x="370" y="533"/>
                      <a:pt x="498" y="533"/>
                    </a:cubicBezTo>
                    <a:cubicBezTo>
                      <a:pt x="513" y="533"/>
                      <a:pt x="527" y="532"/>
                      <a:pt x="541" y="529"/>
                    </a:cubicBezTo>
                    <a:cubicBezTo>
                      <a:pt x="567" y="400"/>
                      <a:pt x="464" y="195"/>
                      <a:pt x="361" y="92"/>
                    </a:cubicBezTo>
                    <a:cubicBezTo>
                      <a:pt x="275" y="23"/>
                      <a:pt x="212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7" name="Google Shape;15757;p42"/>
              <p:cNvSpPr/>
              <p:nvPr/>
            </p:nvSpPr>
            <p:spPr>
              <a:xfrm>
                <a:off x="2172455" y="3164997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644" y="516"/>
                      <a:pt x="927" y="438"/>
                      <a:pt x="1055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8" name="Google Shape;15758;p42"/>
              <p:cNvSpPr/>
              <p:nvPr/>
            </p:nvSpPr>
            <p:spPr>
              <a:xfrm>
                <a:off x="2165356" y="3181850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7" y="1"/>
                    </a:moveTo>
                    <a:cubicBezTo>
                      <a:pt x="26" y="104"/>
                      <a:pt x="0" y="207"/>
                      <a:pt x="77" y="336"/>
                    </a:cubicBezTo>
                    <a:cubicBezTo>
                      <a:pt x="180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9" name="Google Shape;15759;p42"/>
              <p:cNvSpPr/>
              <p:nvPr/>
            </p:nvSpPr>
            <p:spPr>
              <a:xfrm>
                <a:off x="2175109" y="3146489"/>
                <a:ext cx="23092" cy="14579"/>
              </a:xfrm>
              <a:custGeom>
                <a:rect b="b" l="l" r="r" t="t"/>
                <a:pathLst>
                  <a:path extrusionOk="0" h="423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6" y="390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3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0" name="Google Shape;15760;p42"/>
              <p:cNvSpPr/>
              <p:nvPr/>
            </p:nvSpPr>
            <p:spPr>
              <a:xfrm>
                <a:off x="2143160" y="3072597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6" y="70"/>
                      <a:pt x="104" y="160"/>
                    </a:cubicBezTo>
                    <a:cubicBezTo>
                      <a:pt x="1" y="262"/>
                      <a:pt x="1" y="340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64" y="340"/>
                      <a:pt x="593" y="134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1" name="Google Shape;15761;p42"/>
              <p:cNvSpPr/>
              <p:nvPr/>
            </p:nvSpPr>
            <p:spPr>
              <a:xfrm>
                <a:off x="2168010" y="3207974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1"/>
                    </a:moveTo>
                    <a:cubicBezTo>
                      <a:pt x="95" y="1"/>
                      <a:pt x="52" y="7"/>
                      <a:pt x="0" y="15"/>
                    </a:cubicBezTo>
                    <a:cubicBezTo>
                      <a:pt x="0" y="144"/>
                      <a:pt x="0" y="247"/>
                      <a:pt x="103" y="350"/>
                    </a:cubicBezTo>
                    <a:cubicBezTo>
                      <a:pt x="196" y="442"/>
                      <a:pt x="370" y="534"/>
                      <a:pt x="498" y="534"/>
                    </a:cubicBezTo>
                    <a:cubicBezTo>
                      <a:pt x="513" y="534"/>
                      <a:pt x="527" y="533"/>
                      <a:pt x="541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75" y="24"/>
                      <a:pt x="212" y="1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2" name="Google Shape;15762;p42"/>
              <p:cNvSpPr/>
              <p:nvPr/>
            </p:nvSpPr>
            <p:spPr>
              <a:xfrm>
                <a:off x="2019880" y="3008734"/>
                <a:ext cx="28399" cy="26090"/>
              </a:xfrm>
              <a:custGeom>
                <a:rect b="b" l="l" r="r" t="t"/>
                <a:pathLst>
                  <a:path extrusionOk="0" h="757" w="824">
                    <a:moveTo>
                      <a:pt x="739" y="1"/>
                    </a:moveTo>
                    <a:cubicBezTo>
                      <a:pt x="561" y="1"/>
                      <a:pt x="319" y="98"/>
                      <a:pt x="180" y="237"/>
                    </a:cubicBezTo>
                    <a:cubicBezTo>
                      <a:pt x="0" y="391"/>
                      <a:pt x="0" y="545"/>
                      <a:pt x="26" y="726"/>
                    </a:cubicBezTo>
                    <a:cubicBezTo>
                      <a:pt x="101" y="744"/>
                      <a:pt x="166" y="756"/>
                      <a:pt x="226" y="756"/>
                    </a:cubicBezTo>
                    <a:cubicBezTo>
                      <a:pt x="329" y="756"/>
                      <a:pt x="417" y="721"/>
                      <a:pt x="515" y="623"/>
                    </a:cubicBezTo>
                    <a:cubicBezTo>
                      <a:pt x="695" y="468"/>
                      <a:pt x="824" y="185"/>
                      <a:pt x="798" y="5"/>
                    </a:cubicBezTo>
                    <a:cubicBezTo>
                      <a:pt x="779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3" name="Google Shape;15763;p42"/>
              <p:cNvSpPr/>
              <p:nvPr/>
            </p:nvSpPr>
            <p:spPr>
              <a:xfrm>
                <a:off x="2004784" y="3180885"/>
                <a:ext cx="23092" cy="14785"/>
              </a:xfrm>
              <a:custGeom>
                <a:rect b="b" l="l" r="r" t="t"/>
                <a:pathLst>
                  <a:path extrusionOk="0" h="429" w="670">
                    <a:moveTo>
                      <a:pt x="496" y="1"/>
                    </a:moveTo>
                    <a:cubicBezTo>
                      <a:pt x="391" y="1"/>
                      <a:pt x="276" y="23"/>
                      <a:pt x="181" y="55"/>
                    </a:cubicBezTo>
                    <a:cubicBezTo>
                      <a:pt x="52" y="132"/>
                      <a:pt x="26" y="235"/>
                      <a:pt x="1" y="364"/>
                    </a:cubicBezTo>
                    <a:cubicBezTo>
                      <a:pt x="82" y="396"/>
                      <a:pt x="143" y="429"/>
                      <a:pt x="216" y="429"/>
                    </a:cubicBezTo>
                    <a:cubicBezTo>
                      <a:pt x="258" y="429"/>
                      <a:pt x="304" y="418"/>
                      <a:pt x="361" y="389"/>
                    </a:cubicBezTo>
                    <a:cubicBezTo>
                      <a:pt x="490" y="312"/>
                      <a:pt x="644" y="158"/>
                      <a:pt x="670" y="29"/>
                    </a:cubicBezTo>
                    <a:cubicBezTo>
                      <a:pt x="621" y="9"/>
                      <a:pt x="560" y="1"/>
                      <a:pt x="4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4" name="Google Shape;15764;p42"/>
              <p:cNvSpPr/>
              <p:nvPr/>
            </p:nvSpPr>
            <p:spPr>
              <a:xfrm>
                <a:off x="2008334" y="2997360"/>
                <a:ext cx="15992" cy="23988"/>
              </a:xfrm>
              <a:custGeom>
                <a:rect b="b" l="l" r="r" t="t"/>
                <a:pathLst>
                  <a:path extrusionOk="0" h="696" w="464">
                    <a:moveTo>
                      <a:pt x="387" y="0"/>
                    </a:moveTo>
                    <a:cubicBezTo>
                      <a:pt x="258" y="26"/>
                      <a:pt x="103" y="206"/>
                      <a:pt x="52" y="335"/>
                    </a:cubicBezTo>
                    <a:cubicBezTo>
                      <a:pt x="1" y="489"/>
                      <a:pt x="52" y="567"/>
                      <a:pt x="129" y="695"/>
                    </a:cubicBezTo>
                    <a:cubicBezTo>
                      <a:pt x="258" y="670"/>
                      <a:pt x="335" y="618"/>
                      <a:pt x="387" y="464"/>
                    </a:cubicBezTo>
                    <a:cubicBezTo>
                      <a:pt x="464" y="335"/>
                      <a:pt x="464" y="103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5" name="Google Shape;15765;p42"/>
              <p:cNvSpPr/>
              <p:nvPr/>
            </p:nvSpPr>
            <p:spPr>
              <a:xfrm>
                <a:off x="2100596" y="2886487"/>
                <a:ext cx="15992" cy="23953"/>
              </a:xfrm>
              <a:custGeom>
                <a:rect b="b" l="l" r="r" t="t"/>
                <a:pathLst>
                  <a:path extrusionOk="0" h="695" w="464">
                    <a:moveTo>
                      <a:pt x="412" y="0"/>
                    </a:moveTo>
                    <a:cubicBezTo>
                      <a:pt x="258" y="26"/>
                      <a:pt x="129" y="180"/>
                      <a:pt x="78" y="335"/>
                    </a:cubicBezTo>
                    <a:cubicBezTo>
                      <a:pt x="0" y="489"/>
                      <a:pt x="52" y="566"/>
                      <a:pt x="129" y="695"/>
                    </a:cubicBezTo>
                    <a:cubicBezTo>
                      <a:pt x="258" y="643"/>
                      <a:pt x="361" y="618"/>
                      <a:pt x="412" y="463"/>
                    </a:cubicBezTo>
                    <a:cubicBezTo>
                      <a:pt x="464" y="335"/>
                      <a:pt x="464" y="103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6" name="Google Shape;15766;p42"/>
              <p:cNvSpPr/>
              <p:nvPr/>
            </p:nvSpPr>
            <p:spPr>
              <a:xfrm>
                <a:off x="2023430" y="3149040"/>
                <a:ext cx="25745" cy="12442"/>
              </a:xfrm>
              <a:custGeom>
                <a:rect b="b" l="l" r="r" t="t"/>
                <a:pathLst>
                  <a:path extrusionOk="0" h="361" w="747">
                    <a:moveTo>
                      <a:pt x="283" y="1"/>
                    </a:moveTo>
                    <a:cubicBezTo>
                      <a:pt x="129" y="1"/>
                      <a:pt x="77" y="78"/>
                      <a:pt x="0" y="181"/>
                    </a:cubicBezTo>
                    <a:cubicBezTo>
                      <a:pt x="77" y="309"/>
                      <a:pt x="129" y="361"/>
                      <a:pt x="283" y="361"/>
                    </a:cubicBezTo>
                    <a:cubicBezTo>
                      <a:pt x="463" y="361"/>
                      <a:pt x="669" y="284"/>
                      <a:pt x="747" y="181"/>
                    </a:cubicBezTo>
                    <a:cubicBezTo>
                      <a:pt x="669" y="78"/>
                      <a:pt x="463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7" name="Google Shape;15767;p42"/>
              <p:cNvSpPr/>
              <p:nvPr/>
            </p:nvSpPr>
            <p:spPr>
              <a:xfrm>
                <a:off x="1926721" y="2483595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370" y="1"/>
                    </a:moveTo>
                    <a:cubicBezTo>
                      <a:pt x="185" y="1"/>
                      <a:pt x="93" y="98"/>
                      <a:pt x="1" y="236"/>
                    </a:cubicBezTo>
                    <a:cubicBezTo>
                      <a:pt x="104" y="391"/>
                      <a:pt x="206" y="519"/>
                      <a:pt x="412" y="519"/>
                    </a:cubicBezTo>
                    <a:cubicBezTo>
                      <a:pt x="644" y="519"/>
                      <a:pt x="953" y="417"/>
                      <a:pt x="1056" y="262"/>
                    </a:cubicBezTo>
                    <a:cubicBezTo>
                      <a:pt x="953" y="108"/>
                      <a:pt x="644" y="5"/>
                      <a:pt x="438" y="5"/>
                    </a:cubicBezTo>
                    <a:cubicBezTo>
                      <a:pt x="414" y="2"/>
                      <a:pt x="392" y="1"/>
                      <a:pt x="3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8" name="Google Shape;15768;p42"/>
              <p:cNvSpPr/>
              <p:nvPr/>
            </p:nvSpPr>
            <p:spPr>
              <a:xfrm>
                <a:off x="1919622" y="2499724"/>
                <a:ext cx="18680" cy="21299"/>
              </a:xfrm>
              <a:custGeom>
                <a:rect b="b" l="l" r="r" t="t"/>
                <a:pathLst>
                  <a:path extrusionOk="0" h="618" w="542">
                    <a:moveTo>
                      <a:pt x="78" y="0"/>
                    </a:moveTo>
                    <a:cubicBezTo>
                      <a:pt x="26" y="129"/>
                      <a:pt x="1" y="232"/>
                      <a:pt x="104" y="360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1" y="489"/>
                      <a:pt x="490" y="283"/>
                      <a:pt x="387" y="154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9" name="Google Shape;15769;p42"/>
              <p:cNvSpPr/>
              <p:nvPr/>
            </p:nvSpPr>
            <p:spPr>
              <a:xfrm>
                <a:off x="1929375" y="2464777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4" y="0"/>
                    </a:moveTo>
                    <a:cubicBezTo>
                      <a:pt x="380" y="0"/>
                      <a:pt x="278" y="19"/>
                      <a:pt x="207" y="62"/>
                    </a:cubicBezTo>
                    <a:cubicBezTo>
                      <a:pt x="52" y="113"/>
                      <a:pt x="27" y="216"/>
                      <a:pt x="1" y="345"/>
                    </a:cubicBezTo>
                    <a:cubicBezTo>
                      <a:pt x="67" y="395"/>
                      <a:pt x="134" y="423"/>
                      <a:pt x="214" y="423"/>
                    </a:cubicBezTo>
                    <a:cubicBezTo>
                      <a:pt x="258" y="423"/>
                      <a:pt x="306" y="415"/>
                      <a:pt x="361" y="396"/>
                    </a:cubicBezTo>
                    <a:cubicBezTo>
                      <a:pt x="490" y="319"/>
                      <a:pt x="644" y="190"/>
                      <a:pt x="670" y="36"/>
                    </a:cubicBezTo>
                    <a:cubicBezTo>
                      <a:pt x="624" y="13"/>
                      <a:pt x="551" y="0"/>
                      <a:pt x="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0" name="Google Shape;15770;p42"/>
              <p:cNvSpPr/>
              <p:nvPr/>
            </p:nvSpPr>
            <p:spPr>
              <a:xfrm>
                <a:off x="1927617" y="243479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26" y="262"/>
                      <a:pt x="0" y="365"/>
                      <a:pt x="26" y="494"/>
                    </a:cubicBezTo>
                    <a:cubicBezTo>
                      <a:pt x="84" y="506"/>
                      <a:pt x="136" y="517"/>
                      <a:pt x="186" y="517"/>
                    </a:cubicBezTo>
                    <a:cubicBezTo>
                      <a:pt x="247" y="517"/>
                      <a:pt x="304" y="500"/>
                      <a:pt x="361" y="443"/>
                    </a:cubicBezTo>
                    <a:cubicBezTo>
                      <a:pt x="489" y="340"/>
                      <a:pt x="592" y="160"/>
                      <a:pt x="592" y="5"/>
                    </a:cubicBezTo>
                    <a:cubicBezTo>
                      <a:pt x="575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1" name="Google Shape;15771;p42"/>
              <p:cNvSpPr/>
              <p:nvPr/>
            </p:nvSpPr>
            <p:spPr>
              <a:xfrm>
                <a:off x="1922275" y="2525814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10" y="1"/>
                      <a:pt x="70" y="7"/>
                      <a:pt x="27" y="15"/>
                    </a:cubicBezTo>
                    <a:cubicBezTo>
                      <a:pt x="1" y="170"/>
                      <a:pt x="1" y="247"/>
                      <a:pt x="104" y="375"/>
                    </a:cubicBezTo>
                    <a:cubicBezTo>
                      <a:pt x="216" y="465"/>
                      <a:pt x="386" y="535"/>
                      <a:pt x="513" y="535"/>
                    </a:cubicBezTo>
                    <a:cubicBezTo>
                      <a:pt x="532" y="535"/>
                      <a:pt x="550" y="533"/>
                      <a:pt x="567" y="530"/>
                    </a:cubicBezTo>
                    <a:cubicBezTo>
                      <a:pt x="567" y="401"/>
                      <a:pt x="490" y="221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2" name="Google Shape;15772;p42"/>
              <p:cNvSpPr/>
              <p:nvPr/>
            </p:nvSpPr>
            <p:spPr>
              <a:xfrm>
                <a:off x="1952467" y="2694864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206" y="515"/>
                      <a:pt x="412" y="515"/>
                    </a:cubicBezTo>
                    <a:cubicBezTo>
                      <a:pt x="643" y="515"/>
                      <a:pt x="952" y="438"/>
                      <a:pt x="1055" y="284"/>
                    </a:cubicBezTo>
                    <a:cubicBezTo>
                      <a:pt x="952" y="103"/>
                      <a:pt x="643" y="0"/>
                      <a:pt x="4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3" name="Google Shape;15773;p42"/>
              <p:cNvSpPr/>
              <p:nvPr/>
            </p:nvSpPr>
            <p:spPr>
              <a:xfrm>
                <a:off x="1945367" y="2710821"/>
                <a:ext cx="18646" cy="21334"/>
              </a:xfrm>
              <a:custGeom>
                <a:rect b="b" l="l" r="r" t="t"/>
                <a:pathLst>
                  <a:path extrusionOk="0" h="619" w="541">
                    <a:moveTo>
                      <a:pt x="77" y="1"/>
                    </a:moveTo>
                    <a:cubicBezTo>
                      <a:pt x="26" y="129"/>
                      <a:pt x="0" y="232"/>
                      <a:pt x="77" y="361"/>
                    </a:cubicBezTo>
                    <a:cubicBezTo>
                      <a:pt x="180" y="490"/>
                      <a:pt x="360" y="619"/>
                      <a:pt x="489" y="619"/>
                    </a:cubicBezTo>
                    <a:cubicBezTo>
                      <a:pt x="541" y="490"/>
                      <a:pt x="489" y="284"/>
                      <a:pt x="386" y="155"/>
                    </a:cubicBezTo>
                    <a:cubicBezTo>
                      <a:pt x="309" y="27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4" name="Google Shape;15774;p42"/>
              <p:cNvSpPr/>
              <p:nvPr/>
            </p:nvSpPr>
            <p:spPr>
              <a:xfrm>
                <a:off x="1955120" y="2676322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3" y="1"/>
                    </a:moveTo>
                    <a:cubicBezTo>
                      <a:pt x="378" y="1"/>
                      <a:pt x="277" y="21"/>
                      <a:pt x="206" y="49"/>
                    </a:cubicBezTo>
                    <a:cubicBezTo>
                      <a:pt x="52" y="127"/>
                      <a:pt x="26" y="204"/>
                      <a:pt x="0" y="358"/>
                    </a:cubicBezTo>
                    <a:cubicBezTo>
                      <a:pt x="65" y="391"/>
                      <a:pt x="130" y="423"/>
                      <a:pt x="209" y="423"/>
                    </a:cubicBezTo>
                    <a:cubicBezTo>
                      <a:pt x="254" y="423"/>
                      <a:pt x="304" y="412"/>
                      <a:pt x="361" y="384"/>
                    </a:cubicBezTo>
                    <a:cubicBezTo>
                      <a:pt x="489" y="333"/>
                      <a:pt x="644" y="178"/>
                      <a:pt x="669" y="49"/>
                    </a:cubicBezTo>
                    <a:cubicBezTo>
                      <a:pt x="623" y="15"/>
                      <a:pt x="550" y="1"/>
                      <a:pt x="4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5" name="Google Shape;15775;p42"/>
              <p:cNvSpPr/>
              <p:nvPr/>
            </p:nvSpPr>
            <p:spPr>
              <a:xfrm>
                <a:off x="1953328" y="2646406"/>
                <a:ext cx="20438" cy="17715"/>
              </a:xfrm>
              <a:custGeom>
                <a:rect b="b" l="l" r="r" t="t"/>
                <a:pathLst>
                  <a:path extrusionOk="0" h="514" w="593">
                    <a:moveTo>
                      <a:pt x="499" y="0"/>
                    </a:moveTo>
                    <a:cubicBezTo>
                      <a:pt x="377" y="0"/>
                      <a:pt x="230" y="65"/>
                      <a:pt x="129" y="145"/>
                    </a:cubicBezTo>
                    <a:cubicBezTo>
                      <a:pt x="26" y="248"/>
                      <a:pt x="1" y="351"/>
                      <a:pt x="26" y="480"/>
                    </a:cubicBezTo>
                    <a:cubicBezTo>
                      <a:pt x="80" y="501"/>
                      <a:pt x="129" y="514"/>
                      <a:pt x="175" y="514"/>
                    </a:cubicBezTo>
                    <a:cubicBezTo>
                      <a:pt x="240" y="514"/>
                      <a:pt x="301" y="489"/>
                      <a:pt x="361" y="428"/>
                    </a:cubicBezTo>
                    <a:cubicBezTo>
                      <a:pt x="490" y="325"/>
                      <a:pt x="593" y="145"/>
                      <a:pt x="593" y="17"/>
                    </a:cubicBezTo>
                    <a:cubicBezTo>
                      <a:pt x="565" y="5"/>
                      <a:pt x="533" y="0"/>
                      <a:pt x="4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6" name="Google Shape;15776;p42"/>
              <p:cNvSpPr/>
              <p:nvPr/>
            </p:nvSpPr>
            <p:spPr>
              <a:xfrm>
                <a:off x="1948021" y="2737841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0"/>
                    </a:moveTo>
                    <a:cubicBezTo>
                      <a:pt x="109" y="0"/>
                      <a:pt x="69" y="6"/>
                      <a:pt x="26" y="15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218" y="441"/>
                      <a:pt x="375" y="533"/>
                      <a:pt x="517" y="533"/>
                    </a:cubicBezTo>
                    <a:cubicBezTo>
                      <a:pt x="534" y="533"/>
                      <a:pt x="550" y="532"/>
                      <a:pt x="567" y="529"/>
                    </a:cubicBezTo>
                    <a:cubicBezTo>
                      <a:pt x="567" y="401"/>
                      <a:pt x="489" y="195"/>
                      <a:pt x="361" y="92"/>
                    </a:cubicBezTo>
                    <a:cubicBezTo>
                      <a:pt x="292" y="23"/>
                      <a:pt x="223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7" name="Google Shape;15777;p42"/>
              <p:cNvSpPr/>
              <p:nvPr/>
            </p:nvSpPr>
            <p:spPr>
              <a:xfrm>
                <a:off x="1789241" y="2573789"/>
                <a:ext cx="32845" cy="21093"/>
              </a:xfrm>
              <a:custGeom>
                <a:rect b="b" l="l" r="r" t="t"/>
                <a:pathLst>
                  <a:path extrusionOk="0" h="612" w="953">
                    <a:moveTo>
                      <a:pt x="655" y="1"/>
                    </a:moveTo>
                    <a:cubicBezTo>
                      <a:pt x="598" y="1"/>
                      <a:pt x="535" y="12"/>
                      <a:pt x="463" y="39"/>
                    </a:cubicBezTo>
                    <a:cubicBezTo>
                      <a:pt x="257" y="142"/>
                      <a:pt x="52" y="373"/>
                      <a:pt x="0" y="554"/>
                    </a:cubicBezTo>
                    <a:cubicBezTo>
                      <a:pt x="72" y="595"/>
                      <a:pt x="165" y="611"/>
                      <a:pt x="263" y="611"/>
                    </a:cubicBezTo>
                    <a:cubicBezTo>
                      <a:pt x="411" y="611"/>
                      <a:pt x="571" y="574"/>
                      <a:pt x="695" y="528"/>
                    </a:cubicBezTo>
                    <a:cubicBezTo>
                      <a:pt x="901" y="425"/>
                      <a:pt x="927" y="270"/>
                      <a:pt x="952" y="90"/>
                    </a:cubicBezTo>
                    <a:cubicBezTo>
                      <a:pt x="852" y="40"/>
                      <a:pt x="762" y="1"/>
                      <a:pt x="6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8" name="Google Shape;15778;p42"/>
              <p:cNvSpPr/>
              <p:nvPr/>
            </p:nvSpPr>
            <p:spPr>
              <a:xfrm>
                <a:off x="1799856" y="2554661"/>
                <a:ext cx="23126" cy="15613"/>
              </a:xfrm>
              <a:custGeom>
                <a:rect b="b" l="l" r="r" t="t"/>
                <a:pathLst>
                  <a:path extrusionOk="0" h="453" w="671">
                    <a:moveTo>
                      <a:pt x="161" y="1"/>
                    </a:moveTo>
                    <a:cubicBezTo>
                      <a:pt x="102" y="1"/>
                      <a:pt x="47" y="9"/>
                      <a:pt x="1" y="28"/>
                    </a:cubicBezTo>
                    <a:cubicBezTo>
                      <a:pt x="27" y="182"/>
                      <a:pt x="181" y="336"/>
                      <a:pt x="310" y="414"/>
                    </a:cubicBezTo>
                    <a:cubicBezTo>
                      <a:pt x="357" y="442"/>
                      <a:pt x="401" y="453"/>
                      <a:pt x="444" y="453"/>
                    </a:cubicBezTo>
                    <a:cubicBezTo>
                      <a:pt x="518" y="453"/>
                      <a:pt x="589" y="420"/>
                      <a:pt x="670" y="388"/>
                    </a:cubicBezTo>
                    <a:cubicBezTo>
                      <a:pt x="644" y="259"/>
                      <a:pt x="619" y="156"/>
                      <a:pt x="490" y="79"/>
                    </a:cubicBezTo>
                    <a:cubicBezTo>
                      <a:pt x="390" y="29"/>
                      <a:pt x="269" y="1"/>
                      <a:pt x="1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9" name="Google Shape;15779;p42"/>
              <p:cNvSpPr/>
              <p:nvPr/>
            </p:nvSpPr>
            <p:spPr>
              <a:xfrm>
                <a:off x="1809644" y="2591642"/>
                <a:ext cx="19542" cy="19990"/>
              </a:xfrm>
              <a:custGeom>
                <a:rect b="b" l="l" r="r" t="t"/>
                <a:pathLst>
                  <a:path extrusionOk="0" h="580" w="567">
                    <a:moveTo>
                      <a:pt x="402" y="1"/>
                    </a:moveTo>
                    <a:cubicBezTo>
                      <a:pt x="313" y="1"/>
                      <a:pt x="239" y="34"/>
                      <a:pt x="180" y="113"/>
                    </a:cubicBezTo>
                    <a:cubicBezTo>
                      <a:pt x="77" y="241"/>
                      <a:pt x="0" y="447"/>
                      <a:pt x="52" y="576"/>
                    </a:cubicBezTo>
                    <a:cubicBezTo>
                      <a:pt x="63" y="578"/>
                      <a:pt x="74" y="579"/>
                      <a:pt x="86" y="579"/>
                    </a:cubicBezTo>
                    <a:cubicBezTo>
                      <a:pt x="211" y="579"/>
                      <a:pt x="369" y="462"/>
                      <a:pt x="463" y="344"/>
                    </a:cubicBezTo>
                    <a:cubicBezTo>
                      <a:pt x="566" y="216"/>
                      <a:pt x="541" y="139"/>
                      <a:pt x="489" y="10"/>
                    </a:cubicBezTo>
                    <a:cubicBezTo>
                      <a:pt x="459" y="4"/>
                      <a:pt x="43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0" name="Google Shape;15780;p42"/>
              <p:cNvSpPr/>
              <p:nvPr/>
            </p:nvSpPr>
            <p:spPr>
              <a:xfrm>
                <a:off x="1827359" y="2613251"/>
                <a:ext cx="16026" cy="23988"/>
              </a:xfrm>
              <a:custGeom>
                <a:rect b="b" l="l" r="r" t="t"/>
                <a:pathLst>
                  <a:path extrusionOk="0" h="696" w="465">
                    <a:moveTo>
                      <a:pt x="361" y="1"/>
                    </a:moveTo>
                    <a:cubicBezTo>
                      <a:pt x="207" y="26"/>
                      <a:pt x="130" y="78"/>
                      <a:pt x="52" y="206"/>
                    </a:cubicBezTo>
                    <a:cubicBezTo>
                      <a:pt x="1" y="361"/>
                      <a:pt x="1" y="567"/>
                      <a:pt x="52" y="695"/>
                    </a:cubicBezTo>
                    <a:cubicBezTo>
                      <a:pt x="207" y="670"/>
                      <a:pt x="335" y="490"/>
                      <a:pt x="413" y="361"/>
                    </a:cubicBezTo>
                    <a:cubicBezTo>
                      <a:pt x="464" y="206"/>
                      <a:pt x="413" y="129"/>
                      <a:pt x="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1" name="Google Shape;15781;p42"/>
              <p:cNvSpPr/>
              <p:nvPr/>
            </p:nvSpPr>
            <p:spPr>
              <a:xfrm>
                <a:off x="1784795" y="2534672"/>
                <a:ext cx="24884" cy="13683"/>
              </a:xfrm>
              <a:custGeom>
                <a:rect b="b" l="l" r="r" t="t"/>
                <a:pathLst>
                  <a:path extrusionOk="0" h="397" w="722">
                    <a:moveTo>
                      <a:pt x="299" y="0"/>
                    </a:moveTo>
                    <a:cubicBezTo>
                      <a:pt x="183" y="0"/>
                      <a:pt x="66" y="18"/>
                      <a:pt x="0" y="67"/>
                    </a:cubicBezTo>
                    <a:cubicBezTo>
                      <a:pt x="52" y="196"/>
                      <a:pt x="232" y="324"/>
                      <a:pt x="386" y="376"/>
                    </a:cubicBezTo>
                    <a:cubicBezTo>
                      <a:pt x="421" y="390"/>
                      <a:pt x="454" y="396"/>
                      <a:pt x="485" y="396"/>
                    </a:cubicBezTo>
                    <a:cubicBezTo>
                      <a:pt x="570" y="396"/>
                      <a:pt x="646" y="348"/>
                      <a:pt x="721" y="273"/>
                    </a:cubicBezTo>
                    <a:cubicBezTo>
                      <a:pt x="670" y="170"/>
                      <a:pt x="618" y="67"/>
                      <a:pt x="489" y="16"/>
                    </a:cubicBezTo>
                    <a:cubicBezTo>
                      <a:pt x="433" y="6"/>
                      <a:pt x="366" y="0"/>
                      <a:pt x="2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2" name="Google Shape;15782;p42"/>
              <p:cNvSpPr/>
              <p:nvPr/>
            </p:nvSpPr>
            <p:spPr>
              <a:xfrm>
                <a:off x="2144056" y="2467948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6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84" y="406"/>
                      <a:pt x="145" y="434"/>
                      <a:pt x="220" y="434"/>
                    </a:cubicBezTo>
                    <a:cubicBezTo>
                      <a:pt x="261" y="434"/>
                      <a:pt x="306" y="425"/>
                      <a:pt x="361" y="407"/>
                    </a:cubicBezTo>
                    <a:cubicBezTo>
                      <a:pt x="490" y="330"/>
                      <a:pt x="670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3" name="Google Shape;15783;p42"/>
              <p:cNvSpPr/>
              <p:nvPr/>
            </p:nvSpPr>
            <p:spPr>
              <a:xfrm>
                <a:off x="2108558" y="2609357"/>
                <a:ext cx="23988" cy="14613"/>
              </a:xfrm>
              <a:custGeom>
                <a:rect b="b" l="l" r="r" t="t"/>
                <a:pathLst>
                  <a:path extrusionOk="0" h="424" w="696">
                    <a:moveTo>
                      <a:pt x="487" y="0"/>
                    </a:moveTo>
                    <a:cubicBezTo>
                      <a:pt x="393" y="0"/>
                      <a:pt x="292" y="20"/>
                      <a:pt x="207" y="62"/>
                    </a:cubicBezTo>
                    <a:cubicBezTo>
                      <a:pt x="52" y="114"/>
                      <a:pt x="27" y="216"/>
                      <a:pt x="1" y="345"/>
                    </a:cubicBezTo>
                    <a:cubicBezTo>
                      <a:pt x="84" y="395"/>
                      <a:pt x="146" y="423"/>
                      <a:pt x="221" y="423"/>
                    </a:cubicBezTo>
                    <a:cubicBezTo>
                      <a:pt x="262" y="423"/>
                      <a:pt x="307" y="415"/>
                      <a:pt x="361" y="397"/>
                    </a:cubicBezTo>
                    <a:cubicBezTo>
                      <a:pt x="490" y="319"/>
                      <a:pt x="670" y="165"/>
                      <a:pt x="696" y="36"/>
                    </a:cubicBezTo>
                    <a:cubicBezTo>
                      <a:pt x="638" y="13"/>
                      <a:pt x="565" y="0"/>
                      <a:pt x="4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4" name="Google Shape;15784;p42"/>
              <p:cNvSpPr/>
              <p:nvPr/>
            </p:nvSpPr>
            <p:spPr>
              <a:xfrm>
                <a:off x="1954224" y="2386163"/>
                <a:ext cx="27538" cy="30191"/>
              </a:xfrm>
              <a:custGeom>
                <a:rect b="b" l="l" r="r" t="t"/>
                <a:pathLst>
                  <a:path extrusionOk="0" h="876" w="799">
                    <a:moveTo>
                      <a:pt x="747" y="0"/>
                    </a:moveTo>
                    <a:cubicBezTo>
                      <a:pt x="541" y="0"/>
                      <a:pt x="284" y="181"/>
                      <a:pt x="129" y="361"/>
                    </a:cubicBezTo>
                    <a:cubicBezTo>
                      <a:pt x="0" y="541"/>
                      <a:pt x="26" y="695"/>
                      <a:pt x="78" y="876"/>
                    </a:cubicBezTo>
                    <a:cubicBezTo>
                      <a:pt x="284" y="876"/>
                      <a:pt x="438" y="876"/>
                      <a:pt x="567" y="695"/>
                    </a:cubicBezTo>
                    <a:cubicBezTo>
                      <a:pt x="695" y="515"/>
                      <a:pt x="798" y="181"/>
                      <a:pt x="7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5" name="Google Shape;15785;p42"/>
              <p:cNvSpPr/>
              <p:nvPr/>
            </p:nvSpPr>
            <p:spPr>
              <a:xfrm>
                <a:off x="2072197" y="2664673"/>
                <a:ext cx="39083" cy="22402"/>
              </a:xfrm>
              <a:custGeom>
                <a:rect b="b" l="l" r="r" t="t"/>
                <a:pathLst>
                  <a:path extrusionOk="0" h="650" w="1134">
                    <a:moveTo>
                      <a:pt x="712" y="0"/>
                    </a:moveTo>
                    <a:cubicBezTo>
                      <a:pt x="588" y="0"/>
                      <a:pt x="462" y="19"/>
                      <a:pt x="361" y="53"/>
                    </a:cubicBezTo>
                    <a:cubicBezTo>
                      <a:pt x="129" y="130"/>
                      <a:pt x="52" y="284"/>
                      <a:pt x="1" y="490"/>
                    </a:cubicBezTo>
                    <a:cubicBezTo>
                      <a:pt x="131" y="584"/>
                      <a:pt x="235" y="650"/>
                      <a:pt x="370" y="650"/>
                    </a:cubicBezTo>
                    <a:cubicBezTo>
                      <a:pt x="422" y="650"/>
                      <a:pt x="477" y="640"/>
                      <a:pt x="541" y="619"/>
                    </a:cubicBezTo>
                    <a:cubicBezTo>
                      <a:pt x="799" y="516"/>
                      <a:pt x="1056" y="310"/>
                      <a:pt x="1133" y="104"/>
                    </a:cubicBezTo>
                    <a:cubicBezTo>
                      <a:pt x="1032" y="32"/>
                      <a:pt x="873" y="0"/>
                      <a:pt x="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6" name="Google Shape;15786;p42"/>
              <p:cNvSpPr/>
              <p:nvPr/>
            </p:nvSpPr>
            <p:spPr>
              <a:xfrm>
                <a:off x="1938267" y="2627416"/>
                <a:ext cx="24849" cy="14096"/>
              </a:xfrm>
              <a:custGeom>
                <a:rect b="b" l="l" r="r" t="t"/>
                <a:pathLst>
                  <a:path extrusionOk="0" h="409" w="721">
                    <a:moveTo>
                      <a:pt x="410" y="0"/>
                    </a:moveTo>
                    <a:cubicBezTo>
                      <a:pt x="348" y="0"/>
                      <a:pt x="287" y="9"/>
                      <a:pt x="232" y="27"/>
                    </a:cubicBezTo>
                    <a:cubicBezTo>
                      <a:pt x="77" y="79"/>
                      <a:pt x="52" y="182"/>
                      <a:pt x="0" y="310"/>
                    </a:cubicBezTo>
                    <a:cubicBezTo>
                      <a:pt x="74" y="366"/>
                      <a:pt x="149" y="408"/>
                      <a:pt x="232" y="408"/>
                    </a:cubicBezTo>
                    <a:cubicBezTo>
                      <a:pt x="265" y="408"/>
                      <a:pt x="299" y="402"/>
                      <a:pt x="335" y="387"/>
                    </a:cubicBezTo>
                    <a:cubicBezTo>
                      <a:pt x="489" y="336"/>
                      <a:pt x="669" y="207"/>
                      <a:pt x="721" y="79"/>
                    </a:cubicBezTo>
                    <a:cubicBezTo>
                      <a:pt x="638" y="29"/>
                      <a:pt x="522" y="0"/>
                      <a:pt x="4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7" name="Google Shape;15787;p42"/>
              <p:cNvSpPr/>
              <p:nvPr/>
            </p:nvSpPr>
            <p:spPr>
              <a:xfrm>
                <a:off x="1949778" y="2388817"/>
                <a:ext cx="12476" cy="21334"/>
              </a:xfrm>
              <a:custGeom>
                <a:rect b="b" l="l" r="r" t="t"/>
                <a:pathLst>
                  <a:path extrusionOk="0" h="619" w="362">
                    <a:moveTo>
                      <a:pt x="284" y="1"/>
                    </a:moveTo>
                    <a:cubicBezTo>
                      <a:pt x="181" y="52"/>
                      <a:pt x="78" y="207"/>
                      <a:pt x="27" y="335"/>
                    </a:cubicBezTo>
                    <a:cubicBezTo>
                      <a:pt x="1" y="464"/>
                      <a:pt x="27" y="515"/>
                      <a:pt x="104" y="618"/>
                    </a:cubicBezTo>
                    <a:cubicBezTo>
                      <a:pt x="207" y="593"/>
                      <a:pt x="284" y="541"/>
                      <a:pt x="335" y="412"/>
                    </a:cubicBezTo>
                    <a:cubicBezTo>
                      <a:pt x="361" y="284"/>
                      <a:pt x="361" y="104"/>
                      <a:pt x="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8" name="Google Shape;15788;p42"/>
              <p:cNvSpPr/>
              <p:nvPr/>
            </p:nvSpPr>
            <p:spPr>
              <a:xfrm>
                <a:off x="1971078" y="2535189"/>
                <a:ext cx="19542" cy="19542"/>
              </a:xfrm>
              <a:custGeom>
                <a:rect b="b" l="l" r="r" t="t"/>
                <a:pathLst>
                  <a:path extrusionOk="0" h="567" w="567">
                    <a:moveTo>
                      <a:pt x="541" y="1"/>
                    </a:moveTo>
                    <a:cubicBezTo>
                      <a:pt x="412" y="1"/>
                      <a:pt x="206" y="103"/>
                      <a:pt x="103" y="206"/>
                    </a:cubicBezTo>
                    <a:cubicBezTo>
                      <a:pt x="1" y="335"/>
                      <a:pt x="1" y="438"/>
                      <a:pt x="26" y="567"/>
                    </a:cubicBezTo>
                    <a:cubicBezTo>
                      <a:pt x="181" y="567"/>
                      <a:pt x="258" y="567"/>
                      <a:pt x="387" y="464"/>
                    </a:cubicBezTo>
                    <a:cubicBezTo>
                      <a:pt x="490" y="335"/>
                      <a:pt x="567" y="129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9" name="Google Shape;15789;p42"/>
              <p:cNvSpPr/>
              <p:nvPr/>
            </p:nvSpPr>
            <p:spPr>
              <a:xfrm>
                <a:off x="1969320" y="2571549"/>
                <a:ext cx="19542" cy="20024"/>
              </a:xfrm>
              <a:custGeom>
                <a:rect b="b" l="l" r="r" t="t"/>
                <a:pathLst>
                  <a:path extrusionOk="0" h="581" w="567">
                    <a:moveTo>
                      <a:pt x="541" y="1"/>
                    </a:moveTo>
                    <a:cubicBezTo>
                      <a:pt x="412" y="1"/>
                      <a:pt x="206" y="104"/>
                      <a:pt x="103" y="207"/>
                    </a:cubicBezTo>
                    <a:cubicBezTo>
                      <a:pt x="0" y="335"/>
                      <a:pt x="0" y="438"/>
                      <a:pt x="26" y="567"/>
                    </a:cubicBezTo>
                    <a:cubicBezTo>
                      <a:pt x="73" y="575"/>
                      <a:pt x="116" y="581"/>
                      <a:pt x="156" y="581"/>
                    </a:cubicBezTo>
                    <a:cubicBezTo>
                      <a:pt x="244" y="581"/>
                      <a:pt x="315" y="553"/>
                      <a:pt x="386" y="464"/>
                    </a:cubicBezTo>
                    <a:cubicBezTo>
                      <a:pt x="489" y="335"/>
                      <a:pt x="566" y="155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0" name="Google Shape;15790;p42"/>
              <p:cNvSpPr/>
              <p:nvPr/>
            </p:nvSpPr>
            <p:spPr>
              <a:xfrm>
                <a:off x="1880607" y="2353353"/>
                <a:ext cx="15096" cy="24849"/>
              </a:xfrm>
              <a:custGeom>
                <a:rect b="b" l="l" r="r" t="t"/>
                <a:pathLst>
                  <a:path extrusionOk="0" h="721" w="438">
                    <a:moveTo>
                      <a:pt x="335" y="0"/>
                    </a:moveTo>
                    <a:cubicBezTo>
                      <a:pt x="206" y="52"/>
                      <a:pt x="77" y="232"/>
                      <a:pt x="52" y="360"/>
                    </a:cubicBezTo>
                    <a:cubicBezTo>
                      <a:pt x="0" y="515"/>
                      <a:pt x="52" y="618"/>
                      <a:pt x="129" y="721"/>
                    </a:cubicBezTo>
                    <a:cubicBezTo>
                      <a:pt x="258" y="669"/>
                      <a:pt x="361" y="618"/>
                      <a:pt x="386" y="463"/>
                    </a:cubicBezTo>
                    <a:cubicBezTo>
                      <a:pt x="438" y="309"/>
                      <a:pt x="412" y="10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1" name="Google Shape;15791;p42"/>
              <p:cNvSpPr/>
              <p:nvPr/>
            </p:nvSpPr>
            <p:spPr>
              <a:xfrm>
                <a:off x="1971974" y="2800946"/>
                <a:ext cx="24849" cy="13752"/>
              </a:xfrm>
              <a:custGeom>
                <a:rect b="b" l="l" r="r" t="t"/>
                <a:pathLst>
                  <a:path extrusionOk="0" h="399" w="721">
                    <a:moveTo>
                      <a:pt x="468" y="1"/>
                    </a:moveTo>
                    <a:cubicBezTo>
                      <a:pt x="386" y="1"/>
                      <a:pt x="301" y="14"/>
                      <a:pt x="232" y="37"/>
                    </a:cubicBezTo>
                    <a:cubicBezTo>
                      <a:pt x="77" y="88"/>
                      <a:pt x="52" y="166"/>
                      <a:pt x="0" y="320"/>
                    </a:cubicBezTo>
                    <a:cubicBezTo>
                      <a:pt x="83" y="370"/>
                      <a:pt x="145" y="398"/>
                      <a:pt x="220" y="398"/>
                    </a:cubicBezTo>
                    <a:cubicBezTo>
                      <a:pt x="261" y="398"/>
                      <a:pt x="306" y="390"/>
                      <a:pt x="361" y="371"/>
                    </a:cubicBezTo>
                    <a:cubicBezTo>
                      <a:pt x="515" y="346"/>
                      <a:pt x="669" y="191"/>
                      <a:pt x="721" y="63"/>
                    </a:cubicBezTo>
                    <a:cubicBezTo>
                      <a:pt x="664" y="20"/>
                      <a:pt x="569" y="1"/>
                      <a:pt x="4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2" name="Google Shape;15792;p42"/>
              <p:cNvSpPr/>
              <p:nvPr/>
            </p:nvSpPr>
            <p:spPr>
              <a:xfrm>
                <a:off x="1963082" y="2763173"/>
                <a:ext cx="23988" cy="32845"/>
              </a:xfrm>
              <a:custGeom>
                <a:rect b="b" l="l" r="r" t="t"/>
                <a:pathLst>
                  <a:path extrusionOk="0" h="953" w="696">
                    <a:moveTo>
                      <a:pt x="593" y="0"/>
                    </a:moveTo>
                    <a:lnTo>
                      <a:pt x="593" y="0"/>
                    </a:lnTo>
                    <a:cubicBezTo>
                      <a:pt x="413" y="26"/>
                      <a:pt x="181" y="258"/>
                      <a:pt x="104" y="464"/>
                    </a:cubicBezTo>
                    <a:cubicBezTo>
                      <a:pt x="1" y="670"/>
                      <a:pt x="52" y="798"/>
                      <a:pt x="155" y="953"/>
                    </a:cubicBezTo>
                    <a:cubicBezTo>
                      <a:pt x="335" y="927"/>
                      <a:pt x="464" y="901"/>
                      <a:pt x="567" y="695"/>
                    </a:cubicBezTo>
                    <a:cubicBezTo>
                      <a:pt x="670" y="489"/>
                      <a:pt x="696" y="181"/>
                      <a:pt x="5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3" name="Google Shape;15793;p42"/>
              <p:cNvSpPr/>
              <p:nvPr/>
            </p:nvSpPr>
            <p:spPr>
              <a:xfrm>
                <a:off x="1901872" y="2761932"/>
                <a:ext cx="23988" cy="14406"/>
              </a:xfrm>
              <a:custGeom>
                <a:rect b="b" l="l" r="r" t="t"/>
                <a:pathLst>
                  <a:path extrusionOk="0" h="418" w="696">
                    <a:moveTo>
                      <a:pt x="443" y="0"/>
                    </a:moveTo>
                    <a:cubicBezTo>
                      <a:pt x="361" y="0"/>
                      <a:pt x="276" y="13"/>
                      <a:pt x="207" y="36"/>
                    </a:cubicBezTo>
                    <a:cubicBezTo>
                      <a:pt x="78" y="88"/>
                      <a:pt x="27" y="191"/>
                      <a:pt x="1" y="319"/>
                    </a:cubicBezTo>
                    <a:cubicBezTo>
                      <a:pt x="75" y="375"/>
                      <a:pt x="136" y="417"/>
                      <a:pt x="222" y="417"/>
                    </a:cubicBezTo>
                    <a:cubicBezTo>
                      <a:pt x="255" y="417"/>
                      <a:pt x="292" y="411"/>
                      <a:pt x="336" y="397"/>
                    </a:cubicBezTo>
                    <a:cubicBezTo>
                      <a:pt x="490" y="345"/>
                      <a:pt x="670" y="191"/>
                      <a:pt x="696" y="62"/>
                    </a:cubicBezTo>
                    <a:cubicBezTo>
                      <a:pt x="639" y="20"/>
                      <a:pt x="543" y="0"/>
                      <a:pt x="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4" name="Google Shape;15794;p42"/>
              <p:cNvSpPr/>
              <p:nvPr/>
            </p:nvSpPr>
            <p:spPr>
              <a:xfrm>
                <a:off x="1933821" y="2837892"/>
                <a:ext cx="35533" cy="18611"/>
              </a:xfrm>
              <a:custGeom>
                <a:rect b="b" l="l" r="r" t="t"/>
                <a:pathLst>
                  <a:path extrusionOk="0" h="540" w="1031">
                    <a:moveTo>
                      <a:pt x="545" y="1"/>
                    </a:moveTo>
                    <a:cubicBezTo>
                      <a:pt x="481" y="1"/>
                      <a:pt x="419" y="7"/>
                      <a:pt x="361" y="20"/>
                    </a:cubicBezTo>
                    <a:cubicBezTo>
                      <a:pt x="155" y="46"/>
                      <a:pt x="78" y="175"/>
                      <a:pt x="0" y="355"/>
                    </a:cubicBezTo>
                    <a:cubicBezTo>
                      <a:pt x="113" y="467"/>
                      <a:pt x="205" y="540"/>
                      <a:pt x="380" y="540"/>
                    </a:cubicBezTo>
                    <a:cubicBezTo>
                      <a:pt x="406" y="540"/>
                      <a:pt x="434" y="538"/>
                      <a:pt x="464" y="535"/>
                    </a:cubicBezTo>
                    <a:cubicBezTo>
                      <a:pt x="670" y="483"/>
                      <a:pt x="953" y="329"/>
                      <a:pt x="1030" y="175"/>
                    </a:cubicBezTo>
                    <a:cubicBezTo>
                      <a:pt x="934" y="59"/>
                      <a:pt x="736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5" name="Google Shape;15795;p42"/>
              <p:cNvSpPr/>
              <p:nvPr/>
            </p:nvSpPr>
            <p:spPr>
              <a:xfrm>
                <a:off x="2141403" y="2855297"/>
                <a:ext cx="36395" cy="17887"/>
              </a:xfrm>
              <a:custGeom>
                <a:rect b="b" l="l" r="r" t="t"/>
                <a:pathLst>
                  <a:path extrusionOk="0" h="519" w="1056">
                    <a:moveTo>
                      <a:pt x="370" y="0"/>
                    </a:moveTo>
                    <a:cubicBezTo>
                      <a:pt x="185" y="0"/>
                      <a:pt x="93" y="97"/>
                      <a:pt x="0" y="236"/>
                    </a:cubicBezTo>
                    <a:cubicBezTo>
                      <a:pt x="103" y="416"/>
                      <a:pt x="206" y="519"/>
                      <a:pt x="412" y="519"/>
                    </a:cubicBezTo>
                    <a:cubicBezTo>
                      <a:pt x="644" y="519"/>
                      <a:pt x="927" y="416"/>
                      <a:pt x="1056" y="262"/>
                    </a:cubicBezTo>
                    <a:cubicBezTo>
                      <a:pt x="953" y="107"/>
                      <a:pt x="644" y="4"/>
                      <a:pt x="438" y="4"/>
                    </a:cubicBezTo>
                    <a:cubicBezTo>
                      <a:pt x="414" y="2"/>
                      <a:pt x="391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6" name="Google Shape;15796;p42"/>
              <p:cNvSpPr/>
              <p:nvPr/>
            </p:nvSpPr>
            <p:spPr>
              <a:xfrm>
                <a:off x="2137853" y="2866084"/>
                <a:ext cx="18646" cy="21299"/>
              </a:xfrm>
              <a:custGeom>
                <a:rect b="b" l="l" r="r" t="t"/>
                <a:pathLst>
                  <a:path extrusionOk="0" h="618" w="541">
                    <a:moveTo>
                      <a:pt x="52" y="0"/>
                    </a:moveTo>
                    <a:cubicBezTo>
                      <a:pt x="26" y="129"/>
                      <a:pt x="0" y="232"/>
                      <a:pt x="78" y="360"/>
                    </a:cubicBezTo>
                    <a:cubicBezTo>
                      <a:pt x="181" y="489"/>
                      <a:pt x="361" y="618"/>
                      <a:pt x="489" y="618"/>
                    </a:cubicBezTo>
                    <a:cubicBezTo>
                      <a:pt x="541" y="489"/>
                      <a:pt x="464" y="283"/>
                      <a:pt x="386" y="154"/>
                    </a:cubicBezTo>
                    <a:cubicBezTo>
                      <a:pt x="309" y="26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7" name="Google Shape;15797;p42"/>
              <p:cNvSpPr/>
              <p:nvPr/>
            </p:nvSpPr>
            <p:spPr>
              <a:xfrm>
                <a:off x="2144056" y="2836445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74" y="1"/>
                    </a:moveTo>
                    <a:cubicBezTo>
                      <a:pt x="379" y="1"/>
                      <a:pt x="277" y="20"/>
                      <a:pt x="206" y="62"/>
                    </a:cubicBezTo>
                    <a:cubicBezTo>
                      <a:pt x="52" y="139"/>
                      <a:pt x="26" y="217"/>
                      <a:pt x="1" y="345"/>
                    </a:cubicBezTo>
                    <a:cubicBezTo>
                      <a:pt x="68" y="396"/>
                      <a:pt x="135" y="435"/>
                      <a:pt x="209" y="435"/>
                    </a:cubicBezTo>
                    <a:cubicBezTo>
                      <a:pt x="249" y="435"/>
                      <a:pt x="290" y="424"/>
                      <a:pt x="335" y="397"/>
                    </a:cubicBezTo>
                    <a:cubicBezTo>
                      <a:pt x="490" y="345"/>
                      <a:pt x="644" y="191"/>
                      <a:pt x="670" y="36"/>
                    </a:cubicBezTo>
                    <a:cubicBezTo>
                      <a:pt x="623" y="13"/>
                      <a:pt x="551" y="1"/>
                      <a:pt x="4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8" name="Google Shape;15798;p42"/>
              <p:cNvSpPr/>
              <p:nvPr/>
            </p:nvSpPr>
            <p:spPr>
              <a:xfrm>
                <a:off x="2160910" y="2876665"/>
                <a:ext cx="23988" cy="14510"/>
              </a:xfrm>
              <a:custGeom>
                <a:rect b="b" l="l" r="r" t="t"/>
                <a:pathLst>
                  <a:path extrusionOk="0" h="421" w="696">
                    <a:moveTo>
                      <a:pt x="214" y="1"/>
                    </a:moveTo>
                    <a:cubicBezTo>
                      <a:pt x="134" y="1"/>
                      <a:pt x="67" y="29"/>
                      <a:pt x="1" y="79"/>
                    </a:cubicBezTo>
                    <a:cubicBezTo>
                      <a:pt x="26" y="208"/>
                      <a:pt x="52" y="311"/>
                      <a:pt x="206" y="362"/>
                    </a:cubicBezTo>
                    <a:cubicBezTo>
                      <a:pt x="284" y="401"/>
                      <a:pt x="374" y="420"/>
                      <a:pt x="461" y="420"/>
                    </a:cubicBezTo>
                    <a:cubicBezTo>
                      <a:pt x="548" y="420"/>
                      <a:pt x="631" y="401"/>
                      <a:pt x="696" y="362"/>
                    </a:cubicBezTo>
                    <a:cubicBezTo>
                      <a:pt x="670" y="234"/>
                      <a:pt x="490" y="79"/>
                      <a:pt x="361" y="28"/>
                    </a:cubicBezTo>
                    <a:cubicBezTo>
                      <a:pt x="306" y="9"/>
                      <a:pt x="258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9" name="Google Shape;15799;p42"/>
              <p:cNvSpPr/>
              <p:nvPr/>
            </p:nvSpPr>
            <p:spPr>
              <a:xfrm>
                <a:off x="2040283" y="2717920"/>
                <a:ext cx="27538" cy="36395"/>
              </a:xfrm>
              <a:custGeom>
                <a:rect b="b" l="l" r="r" t="t"/>
                <a:pathLst>
                  <a:path extrusionOk="0" h="1056" w="799">
                    <a:moveTo>
                      <a:pt x="721" y="1"/>
                    </a:moveTo>
                    <a:lnTo>
                      <a:pt x="721" y="1"/>
                    </a:lnTo>
                    <a:cubicBezTo>
                      <a:pt x="489" y="26"/>
                      <a:pt x="232" y="258"/>
                      <a:pt x="129" y="490"/>
                    </a:cubicBezTo>
                    <a:cubicBezTo>
                      <a:pt x="0" y="696"/>
                      <a:pt x="52" y="850"/>
                      <a:pt x="155" y="1056"/>
                    </a:cubicBezTo>
                    <a:cubicBezTo>
                      <a:pt x="360" y="1004"/>
                      <a:pt x="515" y="979"/>
                      <a:pt x="644" y="747"/>
                    </a:cubicBezTo>
                    <a:cubicBezTo>
                      <a:pt x="747" y="541"/>
                      <a:pt x="798" y="207"/>
                      <a:pt x="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0" name="Google Shape;15800;p42"/>
              <p:cNvSpPr/>
              <p:nvPr/>
            </p:nvSpPr>
            <p:spPr>
              <a:xfrm>
                <a:off x="2047383" y="2747870"/>
                <a:ext cx="28399" cy="13786"/>
              </a:xfrm>
              <a:custGeom>
                <a:rect b="b" l="l" r="r" t="t"/>
                <a:pathLst>
                  <a:path extrusionOk="0" h="400" w="824">
                    <a:moveTo>
                      <a:pt x="405" y="0"/>
                    </a:moveTo>
                    <a:cubicBezTo>
                      <a:pt x="372" y="0"/>
                      <a:pt x="340" y="2"/>
                      <a:pt x="309" y="7"/>
                    </a:cubicBezTo>
                    <a:cubicBezTo>
                      <a:pt x="129" y="33"/>
                      <a:pt x="77" y="110"/>
                      <a:pt x="0" y="238"/>
                    </a:cubicBezTo>
                    <a:cubicBezTo>
                      <a:pt x="86" y="346"/>
                      <a:pt x="154" y="399"/>
                      <a:pt x="278" y="399"/>
                    </a:cubicBezTo>
                    <a:cubicBezTo>
                      <a:pt x="303" y="399"/>
                      <a:pt x="330" y="397"/>
                      <a:pt x="360" y="393"/>
                    </a:cubicBezTo>
                    <a:cubicBezTo>
                      <a:pt x="541" y="367"/>
                      <a:pt x="746" y="264"/>
                      <a:pt x="824" y="135"/>
                    </a:cubicBezTo>
                    <a:cubicBezTo>
                      <a:pt x="738" y="50"/>
                      <a:pt x="565" y="0"/>
                      <a:pt x="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1" name="Google Shape;15801;p42"/>
              <p:cNvSpPr/>
              <p:nvPr/>
            </p:nvSpPr>
            <p:spPr>
              <a:xfrm>
                <a:off x="2034941" y="2713475"/>
                <a:ext cx="14234" cy="29330"/>
              </a:xfrm>
              <a:custGeom>
                <a:rect b="b" l="l" r="r" t="t"/>
                <a:pathLst>
                  <a:path extrusionOk="0" h="851" w="413">
                    <a:moveTo>
                      <a:pt x="232" y="1"/>
                    </a:moveTo>
                    <a:cubicBezTo>
                      <a:pt x="104" y="78"/>
                      <a:pt x="1" y="310"/>
                      <a:pt x="1" y="490"/>
                    </a:cubicBezTo>
                    <a:cubicBezTo>
                      <a:pt x="1" y="670"/>
                      <a:pt x="78" y="747"/>
                      <a:pt x="181" y="850"/>
                    </a:cubicBezTo>
                    <a:cubicBezTo>
                      <a:pt x="310" y="747"/>
                      <a:pt x="387" y="696"/>
                      <a:pt x="413" y="516"/>
                    </a:cubicBezTo>
                    <a:cubicBezTo>
                      <a:pt x="413" y="336"/>
                      <a:pt x="335" y="104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2" name="Google Shape;15802;p42"/>
              <p:cNvSpPr/>
              <p:nvPr/>
            </p:nvSpPr>
            <p:spPr>
              <a:xfrm>
                <a:off x="2070440" y="2723090"/>
                <a:ext cx="23092" cy="19990"/>
              </a:xfrm>
              <a:custGeom>
                <a:rect b="b" l="l" r="r" t="t"/>
                <a:pathLst>
                  <a:path extrusionOk="0" h="580" w="670">
                    <a:moveTo>
                      <a:pt x="606" y="0"/>
                    </a:moveTo>
                    <a:cubicBezTo>
                      <a:pt x="457" y="0"/>
                      <a:pt x="267" y="73"/>
                      <a:pt x="155" y="185"/>
                    </a:cubicBezTo>
                    <a:cubicBezTo>
                      <a:pt x="26" y="288"/>
                      <a:pt x="0" y="417"/>
                      <a:pt x="26" y="546"/>
                    </a:cubicBezTo>
                    <a:cubicBezTo>
                      <a:pt x="90" y="567"/>
                      <a:pt x="145" y="579"/>
                      <a:pt x="197" y="579"/>
                    </a:cubicBezTo>
                    <a:cubicBezTo>
                      <a:pt x="270" y="579"/>
                      <a:pt x="337" y="554"/>
                      <a:pt x="412" y="494"/>
                    </a:cubicBezTo>
                    <a:cubicBezTo>
                      <a:pt x="541" y="391"/>
                      <a:pt x="669" y="160"/>
                      <a:pt x="669" y="5"/>
                    </a:cubicBezTo>
                    <a:cubicBezTo>
                      <a:pt x="649" y="2"/>
                      <a:pt x="628" y="0"/>
                      <a:pt x="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3" name="Google Shape;15803;p42"/>
              <p:cNvSpPr/>
              <p:nvPr/>
            </p:nvSpPr>
            <p:spPr>
              <a:xfrm>
                <a:off x="1775042" y="3082385"/>
                <a:ext cx="39945" cy="19783"/>
              </a:xfrm>
              <a:custGeom>
                <a:rect b="b" l="l" r="r" t="t"/>
                <a:pathLst>
                  <a:path extrusionOk="0" h="574" w="1159">
                    <a:moveTo>
                      <a:pt x="639" y="0"/>
                    </a:moveTo>
                    <a:cubicBezTo>
                      <a:pt x="397" y="0"/>
                      <a:pt x="116" y="97"/>
                      <a:pt x="0" y="236"/>
                    </a:cubicBezTo>
                    <a:cubicBezTo>
                      <a:pt x="103" y="416"/>
                      <a:pt x="438" y="545"/>
                      <a:pt x="669" y="570"/>
                    </a:cubicBezTo>
                    <a:cubicBezTo>
                      <a:pt x="692" y="573"/>
                      <a:pt x="713" y="574"/>
                      <a:pt x="733" y="574"/>
                    </a:cubicBezTo>
                    <a:cubicBezTo>
                      <a:pt x="945" y="574"/>
                      <a:pt x="1041" y="454"/>
                      <a:pt x="1159" y="313"/>
                    </a:cubicBezTo>
                    <a:cubicBezTo>
                      <a:pt x="1056" y="133"/>
                      <a:pt x="953" y="4"/>
                      <a:pt x="721" y="4"/>
                    </a:cubicBezTo>
                    <a:cubicBezTo>
                      <a:pt x="694" y="2"/>
                      <a:pt x="667" y="0"/>
                      <a:pt x="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4" name="Google Shape;15804;p42"/>
              <p:cNvSpPr/>
              <p:nvPr/>
            </p:nvSpPr>
            <p:spPr>
              <a:xfrm>
                <a:off x="1783899" y="3063533"/>
                <a:ext cx="27538" cy="15268"/>
              </a:xfrm>
              <a:custGeom>
                <a:rect b="b" l="l" r="r" t="t"/>
                <a:pathLst>
                  <a:path extrusionOk="0" h="443" w="799">
                    <a:moveTo>
                      <a:pt x="281" y="1"/>
                    </a:moveTo>
                    <a:cubicBezTo>
                      <a:pt x="174" y="1"/>
                      <a:pt x="72" y="20"/>
                      <a:pt x="1" y="62"/>
                    </a:cubicBezTo>
                    <a:cubicBezTo>
                      <a:pt x="52" y="217"/>
                      <a:pt x="232" y="371"/>
                      <a:pt x="412" y="423"/>
                    </a:cubicBezTo>
                    <a:cubicBezTo>
                      <a:pt x="454" y="436"/>
                      <a:pt x="492" y="443"/>
                      <a:pt x="527" y="443"/>
                    </a:cubicBezTo>
                    <a:cubicBezTo>
                      <a:pt x="624" y="443"/>
                      <a:pt x="704" y="395"/>
                      <a:pt x="799" y="320"/>
                    </a:cubicBezTo>
                    <a:cubicBezTo>
                      <a:pt x="747" y="191"/>
                      <a:pt x="696" y="88"/>
                      <a:pt x="541" y="36"/>
                    </a:cubicBezTo>
                    <a:cubicBezTo>
                      <a:pt x="460" y="13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5" name="Google Shape;15805;p42"/>
              <p:cNvSpPr/>
              <p:nvPr/>
            </p:nvSpPr>
            <p:spPr>
              <a:xfrm>
                <a:off x="1796341" y="3103960"/>
                <a:ext cx="26641" cy="16061"/>
              </a:xfrm>
              <a:custGeom>
                <a:rect b="b" l="l" r="r" t="t"/>
                <a:pathLst>
                  <a:path extrusionOk="0" h="466" w="773">
                    <a:moveTo>
                      <a:pt x="495" y="1"/>
                    </a:moveTo>
                    <a:cubicBezTo>
                      <a:pt x="455" y="1"/>
                      <a:pt x="411" y="7"/>
                      <a:pt x="360" y="22"/>
                    </a:cubicBezTo>
                    <a:cubicBezTo>
                      <a:pt x="206" y="99"/>
                      <a:pt x="26" y="253"/>
                      <a:pt x="0" y="408"/>
                    </a:cubicBezTo>
                    <a:cubicBezTo>
                      <a:pt x="51" y="446"/>
                      <a:pt x="142" y="466"/>
                      <a:pt x="238" y="466"/>
                    </a:cubicBezTo>
                    <a:cubicBezTo>
                      <a:pt x="335" y="466"/>
                      <a:pt x="438" y="446"/>
                      <a:pt x="515" y="408"/>
                    </a:cubicBezTo>
                    <a:cubicBezTo>
                      <a:pt x="695" y="356"/>
                      <a:pt x="721" y="253"/>
                      <a:pt x="772" y="99"/>
                    </a:cubicBezTo>
                    <a:cubicBezTo>
                      <a:pt x="679" y="43"/>
                      <a:pt x="600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6" name="Google Shape;15806;p42"/>
              <p:cNvSpPr/>
              <p:nvPr/>
            </p:nvSpPr>
            <p:spPr>
              <a:xfrm>
                <a:off x="1768838" y="3015248"/>
                <a:ext cx="25745" cy="16267"/>
              </a:xfrm>
              <a:custGeom>
                <a:rect b="b" l="l" r="r" t="t"/>
                <a:pathLst>
                  <a:path extrusionOk="0" h="472" w="747">
                    <a:moveTo>
                      <a:pt x="205" y="1"/>
                    </a:moveTo>
                    <a:cubicBezTo>
                      <a:pt x="126" y="1"/>
                      <a:pt x="54" y="15"/>
                      <a:pt x="0" y="48"/>
                    </a:cubicBezTo>
                    <a:cubicBezTo>
                      <a:pt x="26" y="176"/>
                      <a:pt x="206" y="356"/>
                      <a:pt x="360" y="434"/>
                    </a:cubicBezTo>
                    <a:cubicBezTo>
                      <a:pt x="414" y="461"/>
                      <a:pt x="462" y="472"/>
                      <a:pt x="506" y="472"/>
                    </a:cubicBezTo>
                    <a:cubicBezTo>
                      <a:pt x="590" y="472"/>
                      <a:pt x="663" y="432"/>
                      <a:pt x="747" y="382"/>
                    </a:cubicBezTo>
                    <a:cubicBezTo>
                      <a:pt x="721" y="253"/>
                      <a:pt x="695" y="125"/>
                      <a:pt x="541" y="73"/>
                    </a:cubicBezTo>
                    <a:cubicBezTo>
                      <a:pt x="436" y="28"/>
                      <a:pt x="314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7" name="Google Shape;15807;p42"/>
              <p:cNvSpPr/>
              <p:nvPr/>
            </p:nvSpPr>
            <p:spPr>
              <a:xfrm>
                <a:off x="2080193" y="2761380"/>
                <a:ext cx="19542" cy="23126"/>
              </a:xfrm>
              <a:custGeom>
                <a:rect b="b" l="l" r="r" t="t"/>
                <a:pathLst>
                  <a:path extrusionOk="0" h="671" w="567">
                    <a:moveTo>
                      <a:pt x="515" y="1"/>
                    </a:moveTo>
                    <a:cubicBezTo>
                      <a:pt x="386" y="1"/>
                      <a:pt x="181" y="155"/>
                      <a:pt x="78" y="284"/>
                    </a:cubicBezTo>
                    <a:cubicBezTo>
                      <a:pt x="0" y="438"/>
                      <a:pt x="26" y="541"/>
                      <a:pt x="78" y="670"/>
                    </a:cubicBezTo>
                    <a:cubicBezTo>
                      <a:pt x="206" y="670"/>
                      <a:pt x="335" y="644"/>
                      <a:pt x="412" y="516"/>
                    </a:cubicBezTo>
                    <a:cubicBezTo>
                      <a:pt x="515" y="361"/>
                      <a:pt x="567" y="130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8" name="Google Shape;15808;p42"/>
              <p:cNvSpPr/>
              <p:nvPr/>
            </p:nvSpPr>
            <p:spPr>
              <a:xfrm>
                <a:off x="2083743" y="2780922"/>
                <a:ext cx="19542" cy="9788"/>
              </a:xfrm>
              <a:custGeom>
                <a:rect b="b" l="l" r="r" t="t"/>
                <a:pathLst>
                  <a:path extrusionOk="0" h="284" w="567">
                    <a:moveTo>
                      <a:pt x="232" y="0"/>
                    </a:moveTo>
                    <a:cubicBezTo>
                      <a:pt x="103" y="26"/>
                      <a:pt x="52" y="77"/>
                      <a:pt x="0" y="155"/>
                    </a:cubicBezTo>
                    <a:cubicBezTo>
                      <a:pt x="52" y="232"/>
                      <a:pt x="103" y="283"/>
                      <a:pt x="232" y="283"/>
                    </a:cubicBezTo>
                    <a:cubicBezTo>
                      <a:pt x="361" y="283"/>
                      <a:pt x="515" y="232"/>
                      <a:pt x="567" y="129"/>
                    </a:cubicBezTo>
                    <a:cubicBezTo>
                      <a:pt x="515" y="52"/>
                      <a:pt x="335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9" name="Google Shape;15809;p42"/>
              <p:cNvSpPr/>
              <p:nvPr/>
            </p:nvSpPr>
            <p:spPr>
              <a:xfrm>
                <a:off x="2069544" y="2756969"/>
                <a:ext cx="10684" cy="19542"/>
              </a:xfrm>
              <a:custGeom>
                <a:rect b="b" l="l" r="r" t="t"/>
                <a:pathLst>
                  <a:path extrusionOk="0" h="567" w="310">
                    <a:moveTo>
                      <a:pt x="206" y="0"/>
                    </a:moveTo>
                    <a:cubicBezTo>
                      <a:pt x="129" y="52"/>
                      <a:pt x="52" y="206"/>
                      <a:pt x="26" y="309"/>
                    </a:cubicBezTo>
                    <a:cubicBezTo>
                      <a:pt x="1" y="438"/>
                      <a:pt x="52" y="489"/>
                      <a:pt x="129" y="566"/>
                    </a:cubicBezTo>
                    <a:cubicBezTo>
                      <a:pt x="232" y="515"/>
                      <a:pt x="284" y="489"/>
                      <a:pt x="309" y="361"/>
                    </a:cubicBezTo>
                    <a:cubicBezTo>
                      <a:pt x="309" y="232"/>
                      <a:pt x="284" y="77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0" name="Google Shape;15810;p42"/>
              <p:cNvSpPr/>
              <p:nvPr/>
            </p:nvSpPr>
            <p:spPr>
              <a:xfrm>
                <a:off x="2082847" y="2745561"/>
                <a:ext cx="15992" cy="12304"/>
              </a:xfrm>
              <a:custGeom>
                <a:rect b="b" l="l" r="r" t="t"/>
                <a:pathLst>
                  <a:path extrusionOk="0" h="357" w="464">
                    <a:moveTo>
                      <a:pt x="363" y="1"/>
                    </a:moveTo>
                    <a:cubicBezTo>
                      <a:pt x="275" y="1"/>
                      <a:pt x="176" y="37"/>
                      <a:pt x="104" y="74"/>
                    </a:cubicBezTo>
                    <a:cubicBezTo>
                      <a:pt x="1" y="151"/>
                      <a:pt x="1" y="228"/>
                      <a:pt x="1" y="331"/>
                    </a:cubicBezTo>
                    <a:cubicBezTo>
                      <a:pt x="39" y="344"/>
                      <a:pt x="78" y="357"/>
                      <a:pt x="120" y="357"/>
                    </a:cubicBezTo>
                    <a:cubicBezTo>
                      <a:pt x="161" y="357"/>
                      <a:pt x="206" y="344"/>
                      <a:pt x="258" y="305"/>
                    </a:cubicBezTo>
                    <a:cubicBezTo>
                      <a:pt x="361" y="254"/>
                      <a:pt x="464" y="125"/>
                      <a:pt x="464" y="22"/>
                    </a:cubicBezTo>
                    <a:cubicBezTo>
                      <a:pt x="434" y="7"/>
                      <a:pt x="399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1" name="Google Shape;15811;p42"/>
              <p:cNvSpPr/>
              <p:nvPr/>
            </p:nvSpPr>
            <p:spPr>
              <a:xfrm>
                <a:off x="1893015" y="2503240"/>
                <a:ext cx="36395" cy="18680"/>
              </a:xfrm>
              <a:custGeom>
                <a:rect b="b" l="l" r="r" t="t"/>
                <a:pathLst>
                  <a:path extrusionOk="0" h="542" w="1056">
                    <a:moveTo>
                      <a:pt x="438" y="1"/>
                    </a:moveTo>
                    <a:cubicBezTo>
                      <a:pt x="206" y="1"/>
                      <a:pt x="103" y="104"/>
                      <a:pt x="1" y="258"/>
                    </a:cubicBezTo>
                    <a:cubicBezTo>
                      <a:pt x="103" y="413"/>
                      <a:pt x="206" y="516"/>
                      <a:pt x="412" y="541"/>
                    </a:cubicBezTo>
                    <a:cubicBezTo>
                      <a:pt x="644" y="541"/>
                      <a:pt x="927" y="439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2" name="Google Shape;15812;p42"/>
              <p:cNvSpPr/>
              <p:nvPr/>
            </p:nvSpPr>
            <p:spPr>
              <a:xfrm>
                <a:off x="1885915" y="2520093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1"/>
                    </a:moveTo>
                    <a:cubicBezTo>
                      <a:pt x="26" y="130"/>
                      <a:pt x="1" y="207"/>
                      <a:pt x="78" y="361"/>
                    </a:cubicBezTo>
                    <a:cubicBezTo>
                      <a:pt x="181" y="490"/>
                      <a:pt x="361" y="619"/>
                      <a:pt x="490" y="619"/>
                    </a:cubicBezTo>
                    <a:cubicBezTo>
                      <a:pt x="541" y="490"/>
                      <a:pt x="490" y="258"/>
                      <a:pt x="387" y="130"/>
                    </a:cubicBezTo>
                    <a:cubicBezTo>
                      <a:pt x="309" y="1"/>
                      <a:pt x="207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3" name="Google Shape;15813;p42"/>
              <p:cNvSpPr/>
              <p:nvPr/>
            </p:nvSpPr>
            <p:spPr>
              <a:xfrm>
                <a:off x="1895669" y="2484801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7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67" y="406"/>
                      <a:pt x="134" y="434"/>
                      <a:pt x="207" y="434"/>
                    </a:cubicBezTo>
                    <a:cubicBezTo>
                      <a:pt x="247" y="434"/>
                      <a:pt x="290" y="425"/>
                      <a:pt x="335" y="407"/>
                    </a:cubicBezTo>
                    <a:cubicBezTo>
                      <a:pt x="490" y="330"/>
                      <a:pt x="644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4" name="Google Shape;15814;p42"/>
              <p:cNvSpPr/>
              <p:nvPr/>
            </p:nvSpPr>
            <p:spPr>
              <a:xfrm>
                <a:off x="1912522" y="238068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9" y="70"/>
                      <a:pt x="129" y="159"/>
                    </a:cubicBezTo>
                    <a:cubicBezTo>
                      <a:pt x="1" y="262"/>
                      <a:pt x="1" y="365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90" y="340"/>
                      <a:pt x="593" y="159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5" name="Google Shape;15815;p42"/>
              <p:cNvSpPr/>
              <p:nvPr/>
            </p:nvSpPr>
            <p:spPr>
              <a:xfrm>
                <a:off x="1888569" y="2546217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09" y="1"/>
                      <a:pt x="69" y="7"/>
                      <a:pt x="27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6" y="462"/>
                      <a:pt x="367" y="535"/>
                      <a:pt x="506" y="535"/>
                    </a:cubicBezTo>
                    <a:cubicBezTo>
                      <a:pt x="527" y="535"/>
                      <a:pt x="547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6" name="Google Shape;15816;p42"/>
              <p:cNvSpPr/>
              <p:nvPr/>
            </p:nvSpPr>
            <p:spPr>
              <a:xfrm>
                <a:off x="1823809" y="3134840"/>
                <a:ext cx="45287" cy="46183"/>
              </a:xfrm>
              <a:custGeom>
                <a:rect b="b" l="l" r="r" t="t"/>
                <a:pathLst>
                  <a:path extrusionOk="0" h="1340" w="1314">
                    <a:moveTo>
                      <a:pt x="670" y="1"/>
                    </a:moveTo>
                    <a:cubicBezTo>
                      <a:pt x="284" y="1"/>
                      <a:pt x="1" y="310"/>
                      <a:pt x="1" y="670"/>
                    </a:cubicBezTo>
                    <a:cubicBezTo>
                      <a:pt x="1" y="1030"/>
                      <a:pt x="284" y="1339"/>
                      <a:pt x="670" y="1339"/>
                    </a:cubicBezTo>
                    <a:cubicBezTo>
                      <a:pt x="1030" y="1339"/>
                      <a:pt x="1314" y="1030"/>
                      <a:pt x="1314" y="670"/>
                    </a:cubicBezTo>
                    <a:cubicBezTo>
                      <a:pt x="1314" y="310"/>
                      <a:pt x="1030" y="1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7" name="Google Shape;15817;p42"/>
              <p:cNvSpPr/>
              <p:nvPr/>
            </p:nvSpPr>
            <p:spPr>
              <a:xfrm>
                <a:off x="2055344" y="2929051"/>
                <a:ext cx="61244" cy="61244"/>
              </a:xfrm>
              <a:custGeom>
                <a:rect b="b" l="l" r="r" t="t"/>
                <a:pathLst>
                  <a:path extrusionOk="0" h="1777" w="1777">
                    <a:moveTo>
                      <a:pt x="902" y="0"/>
                    </a:moveTo>
                    <a:cubicBezTo>
                      <a:pt x="413" y="0"/>
                      <a:pt x="1" y="412"/>
                      <a:pt x="1" y="901"/>
                    </a:cubicBezTo>
                    <a:cubicBezTo>
                      <a:pt x="1" y="1390"/>
                      <a:pt x="413" y="1776"/>
                      <a:pt x="902" y="1776"/>
                    </a:cubicBezTo>
                    <a:cubicBezTo>
                      <a:pt x="1391" y="1776"/>
                      <a:pt x="1777" y="1390"/>
                      <a:pt x="1777" y="901"/>
                    </a:cubicBezTo>
                    <a:cubicBezTo>
                      <a:pt x="1777" y="412"/>
                      <a:pt x="1391" y="0"/>
                      <a:pt x="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8" name="Google Shape;15818;p42"/>
              <p:cNvSpPr/>
              <p:nvPr/>
            </p:nvSpPr>
            <p:spPr>
              <a:xfrm>
                <a:off x="2092601" y="2373756"/>
                <a:ext cx="73686" cy="72756"/>
              </a:xfrm>
              <a:custGeom>
                <a:rect b="b" l="l" r="r" t="t"/>
                <a:pathLst>
                  <a:path extrusionOk="0" h="2111" w="2138">
                    <a:moveTo>
                      <a:pt x="1056" y="0"/>
                    </a:moveTo>
                    <a:cubicBezTo>
                      <a:pt x="490" y="0"/>
                      <a:pt x="1" y="463"/>
                      <a:pt x="1" y="1055"/>
                    </a:cubicBezTo>
                    <a:cubicBezTo>
                      <a:pt x="1" y="1647"/>
                      <a:pt x="490" y="2111"/>
                      <a:pt x="1056" y="2111"/>
                    </a:cubicBezTo>
                    <a:cubicBezTo>
                      <a:pt x="1648" y="2111"/>
                      <a:pt x="2137" y="1647"/>
                      <a:pt x="2137" y="1055"/>
                    </a:cubicBezTo>
                    <a:cubicBezTo>
                      <a:pt x="2137" y="463"/>
                      <a:pt x="1648" y="0"/>
                      <a:pt x="10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9" name="Google Shape;15819;p42"/>
              <p:cNvSpPr/>
              <p:nvPr/>
            </p:nvSpPr>
            <p:spPr>
              <a:xfrm>
                <a:off x="2005680" y="2635446"/>
                <a:ext cx="61244" cy="62106"/>
              </a:xfrm>
              <a:custGeom>
                <a:rect b="b" l="l" r="r" t="t"/>
                <a:pathLst>
                  <a:path extrusionOk="0" h="1802" w="1777">
                    <a:moveTo>
                      <a:pt x="901" y="0"/>
                    </a:moveTo>
                    <a:cubicBezTo>
                      <a:pt x="386" y="0"/>
                      <a:pt x="0" y="412"/>
                      <a:pt x="0" y="901"/>
                    </a:cubicBezTo>
                    <a:cubicBezTo>
                      <a:pt x="0" y="1390"/>
                      <a:pt x="386" y="1802"/>
                      <a:pt x="901" y="1802"/>
                    </a:cubicBezTo>
                    <a:cubicBezTo>
                      <a:pt x="1390" y="1802"/>
                      <a:pt x="1776" y="1390"/>
                      <a:pt x="1776" y="901"/>
                    </a:cubicBezTo>
                    <a:cubicBezTo>
                      <a:pt x="1776" y="412"/>
                      <a:pt x="1390" y="0"/>
                      <a:pt x="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0" name="Google Shape;15820;p42"/>
              <p:cNvSpPr/>
              <p:nvPr/>
            </p:nvSpPr>
            <p:spPr>
              <a:xfrm>
                <a:off x="2193720" y="2449130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33"/>
                      <a:pt x="1" y="490"/>
                    </a:cubicBezTo>
                    <a:cubicBezTo>
                      <a:pt x="1" y="773"/>
                      <a:pt x="233" y="1005"/>
                      <a:pt x="516" y="1005"/>
                    </a:cubicBezTo>
                    <a:cubicBezTo>
                      <a:pt x="799" y="1005"/>
                      <a:pt x="1030" y="773"/>
                      <a:pt x="1030" y="490"/>
                    </a:cubicBezTo>
                    <a:cubicBezTo>
                      <a:pt x="1030" y="233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1" name="Google Shape;15821;p42"/>
              <p:cNvSpPr/>
              <p:nvPr/>
            </p:nvSpPr>
            <p:spPr>
              <a:xfrm>
                <a:off x="2145849" y="2893553"/>
                <a:ext cx="78959" cy="78994"/>
              </a:xfrm>
              <a:custGeom>
                <a:rect b="b" l="l" r="r" t="t"/>
                <a:pathLst>
                  <a:path extrusionOk="0" h="2292" w="2291">
                    <a:moveTo>
                      <a:pt x="1158" y="1"/>
                    </a:moveTo>
                    <a:cubicBezTo>
                      <a:pt x="515" y="1"/>
                      <a:pt x="0" y="516"/>
                      <a:pt x="0" y="1159"/>
                    </a:cubicBezTo>
                    <a:cubicBezTo>
                      <a:pt x="0" y="1777"/>
                      <a:pt x="515" y="2292"/>
                      <a:pt x="1158" y="2292"/>
                    </a:cubicBezTo>
                    <a:cubicBezTo>
                      <a:pt x="1776" y="2292"/>
                      <a:pt x="2291" y="1777"/>
                      <a:pt x="2291" y="1159"/>
                    </a:cubicBezTo>
                    <a:cubicBezTo>
                      <a:pt x="2291" y="516"/>
                      <a:pt x="17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2" name="Google Shape;15822;p42"/>
              <p:cNvSpPr/>
              <p:nvPr/>
            </p:nvSpPr>
            <p:spPr>
              <a:xfrm>
                <a:off x="1851312" y="2858088"/>
                <a:ext cx="92297" cy="93159"/>
              </a:xfrm>
              <a:custGeom>
                <a:rect b="b" l="l" r="r" t="t"/>
                <a:pathLst>
                  <a:path extrusionOk="0" h="2703" w="2678">
                    <a:moveTo>
                      <a:pt x="1339" y="0"/>
                    </a:moveTo>
                    <a:cubicBezTo>
                      <a:pt x="593" y="0"/>
                      <a:pt x="1" y="618"/>
                      <a:pt x="1" y="1339"/>
                    </a:cubicBezTo>
                    <a:cubicBezTo>
                      <a:pt x="1" y="2085"/>
                      <a:pt x="593" y="2703"/>
                      <a:pt x="1339" y="2703"/>
                    </a:cubicBezTo>
                    <a:cubicBezTo>
                      <a:pt x="2086" y="2703"/>
                      <a:pt x="2678" y="2085"/>
                      <a:pt x="2678" y="1339"/>
                    </a:cubicBezTo>
                    <a:cubicBezTo>
                      <a:pt x="2678" y="618"/>
                      <a:pt x="2086" y="0"/>
                      <a:pt x="1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3" name="Google Shape;15823;p42"/>
              <p:cNvSpPr/>
              <p:nvPr/>
            </p:nvSpPr>
            <p:spPr>
              <a:xfrm>
                <a:off x="1821156" y="2891795"/>
                <a:ext cx="69240" cy="70102"/>
              </a:xfrm>
              <a:custGeom>
                <a:rect b="b" l="l" r="r" t="t"/>
                <a:pathLst>
                  <a:path extrusionOk="0" h="2034" w="2009">
                    <a:moveTo>
                      <a:pt x="1004" y="0"/>
                    </a:moveTo>
                    <a:cubicBezTo>
                      <a:pt x="438" y="0"/>
                      <a:pt x="1" y="464"/>
                      <a:pt x="1" y="1030"/>
                    </a:cubicBezTo>
                    <a:cubicBezTo>
                      <a:pt x="1" y="1570"/>
                      <a:pt x="438" y="2034"/>
                      <a:pt x="1004" y="2034"/>
                    </a:cubicBezTo>
                    <a:cubicBezTo>
                      <a:pt x="1571" y="2034"/>
                      <a:pt x="2008" y="1570"/>
                      <a:pt x="2008" y="1030"/>
                    </a:cubicBezTo>
                    <a:cubicBezTo>
                      <a:pt x="2008" y="464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4" name="Google Shape;15824;p42"/>
              <p:cNvSpPr/>
              <p:nvPr/>
            </p:nvSpPr>
            <p:spPr>
              <a:xfrm flipH="1">
                <a:off x="1861962" y="343912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5" name="Google Shape;15825;p42"/>
              <p:cNvSpPr/>
              <p:nvPr/>
            </p:nvSpPr>
            <p:spPr>
              <a:xfrm flipH="1">
                <a:off x="1916072" y="349678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26" name="Google Shape;15826;p42"/>
            <p:cNvGrpSpPr/>
            <p:nvPr/>
          </p:nvGrpSpPr>
          <p:grpSpPr>
            <a:xfrm>
              <a:off x="1076085" y="3184363"/>
              <a:ext cx="625399" cy="848988"/>
              <a:chOff x="981110" y="3031963"/>
              <a:chExt cx="625399" cy="848988"/>
            </a:xfrm>
          </p:grpSpPr>
          <p:sp>
            <p:nvSpPr>
              <p:cNvPr id="15827" name="Google Shape;15827;p42"/>
              <p:cNvSpPr/>
              <p:nvPr/>
            </p:nvSpPr>
            <p:spPr>
              <a:xfrm>
                <a:off x="1420996" y="3373904"/>
                <a:ext cx="158815" cy="158815"/>
              </a:xfrm>
              <a:custGeom>
                <a:rect b="b" l="l" r="r" t="t"/>
                <a:pathLst>
                  <a:path extrusionOk="0" h="4608" w="4608">
                    <a:moveTo>
                      <a:pt x="2317" y="0"/>
                    </a:moveTo>
                    <a:cubicBezTo>
                      <a:pt x="1030" y="0"/>
                      <a:pt x="0" y="1030"/>
                      <a:pt x="0" y="2317"/>
                    </a:cubicBezTo>
                    <a:cubicBezTo>
                      <a:pt x="0" y="3578"/>
                      <a:pt x="1030" y="4607"/>
                      <a:pt x="2317" y="4607"/>
                    </a:cubicBezTo>
                    <a:cubicBezTo>
                      <a:pt x="3578" y="4607"/>
                      <a:pt x="4607" y="3578"/>
                      <a:pt x="4607" y="2317"/>
                    </a:cubicBezTo>
                    <a:cubicBezTo>
                      <a:pt x="4607" y="1030"/>
                      <a:pt x="3578" y="0"/>
                      <a:pt x="2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8" name="Google Shape;15828;p42"/>
              <p:cNvSpPr/>
              <p:nvPr/>
            </p:nvSpPr>
            <p:spPr>
              <a:xfrm>
                <a:off x="1005925" y="3055020"/>
                <a:ext cx="562469" cy="563330"/>
              </a:xfrm>
              <a:custGeom>
                <a:rect b="b" l="l" r="r" t="t"/>
                <a:pathLst>
                  <a:path extrusionOk="0" h="16345" w="16320">
                    <a:moveTo>
                      <a:pt x="8160" y="0"/>
                    </a:moveTo>
                    <a:cubicBezTo>
                      <a:pt x="3656" y="0"/>
                      <a:pt x="1" y="4247"/>
                      <a:pt x="1" y="9472"/>
                    </a:cubicBezTo>
                    <a:cubicBezTo>
                      <a:pt x="1" y="11917"/>
                      <a:pt x="773" y="14131"/>
                      <a:pt x="2060" y="15804"/>
                    </a:cubicBezTo>
                    <a:cubicBezTo>
                      <a:pt x="2343" y="16138"/>
                      <a:pt x="2755" y="16344"/>
                      <a:pt x="3218" y="16344"/>
                    </a:cubicBezTo>
                    <a:lnTo>
                      <a:pt x="13102" y="16344"/>
                    </a:lnTo>
                    <a:cubicBezTo>
                      <a:pt x="13539" y="16344"/>
                      <a:pt x="13977" y="16138"/>
                      <a:pt x="14234" y="15804"/>
                    </a:cubicBezTo>
                    <a:cubicBezTo>
                      <a:pt x="15521" y="14131"/>
                      <a:pt x="16319" y="11917"/>
                      <a:pt x="16319" y="9472"/>
                    </a:cubicBezTo>
                    <a:cubicBezTo>
                      <a:pt x="16319" y="7876"/>
                      <a:pt x="15959" y="6358"/>
                      <a:pt x="15367" y="5019"/>
                    </a:cubicBezTo>
                    <a:cubicBezTo>
                      <a:pt x="14826" y="3887"/>
                      <a:pt x="14106" y="2883"/>
                      <a:pt x="13256" y="2085"/>
                    </a:cubicBezTo>
                    <a:cubicBezTo>
                      <a:pt x="11866" y="772"/>
                      <a:pt x="10090" y="0"/>
                      <a:pt x="81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9" name="Google Shape;15829;p42"/>
              <p:cNvSpPr/>
              <p:nvPr/>
            </p:nvSpPr>
            <p:spPr>
              <a:xfrm>
                <a:off x="1005925" y="3055020"/>
                <a:ext cx="456903" cy="563330"/>
              </a:xfrm>
              <a:custGeom>
                <a:rect b="b" l="l" r="r" t="t"/>
                <a:pathLst>
                  <a:path extrusionOk="0" h="16345" w="13257">
                    <a:moveTo>
                      <a:pt x="8160" y="0"/>
                    </a:moveTo>
                    <a:cubicBezTo>
                      <a:pt x="3656" y="0"/>
                      <a:pt x="1" y="4247"/>
                      <a:pt x="1" y="9472"/>
                    </a:cubicBezTo>
                    <a:cubicBezTo>
                      <a:pt x="1" y="11917"/>
                      <a:pt x="773" y="14131"/>
                      <a:pt x="2060" y="15804"/>
                    </a:cubicBezTo>
                    <a:cubicBezTo>
                      <a:pt x="2343" y="16138"/>
                      <a:pt x="2755" y="16344"/>
                      <a:pt x="3218" y="16344"/>
                    </a:cubicBezTo>
                    <a:lnTo>
                      <a:pt x="3604" y="16344"/>
                    </a:lnTo>
                    <a:cubicBezTo>
                      <a:pt x="1494" y="13230"/>
                      <a:pt x="1519" y="10553"/>
                      <a:pt x="3553" y="9163"/>
                    </a:cubicBezTo>
                    <a:cubicBezTo>
                      <a:pt x="5663" y="7722"/>
                      <a:pt x="1828" y="5766"/>
                      <a:pt x="5046" y="3321"/>
                    </a:cubicBezTo>
                    <a:cubicBezTo>
                      <a:pt x="6733" y="2039"/>
                      <a:pt x="8328" y="1340"/>
                      <a:pt x="10050" y="1340"/>
                    </a:cubicBezTo>
                    <a:cubicBezTo>
                      <a:pt x="11060" y="1340"/>
                      <a:pt x="12114" y="1581"/>
                      <a:pt x="13256" y="2085"/>
                    </a:cubicBezTo>
                    <a:cubicBezTo>
                      <a:pt x="11866" y="772"/>
                      <a:pt x="10090" y="0"/>
                      <a:pt x="81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0" name="Google Shape;15830;p42"/>
              <p:cNvSpPr/>
              <p:nvPr/>
            </p:nvSpPr>
            <p:spPr>
              <a:xfrm>
                <a:off x="1374974" y="3130429"/>
                <a:ext cx="147269" cy="147269"/>
              </a:xfrm>
              <a:custGeom>
                <a:rect b="b" l="l" r="r" t="t"/>
                <a:pathLst>
                  <a:path extrusionOk="0" h="4273" w="4273">
                    <a:moveTo>
                      <a:pt x="2136" y="0"/>
                    </a:moveTo>
                    <a:cubicBezTo>
                      <a:pt x="952" y="0"/>
                      <a:pt x="0" y="952"/>
                      <a:pt x="0" y="2136"/>
                    </a:cubicBezTo>
                    <a:cubicBezTo>
                      <a:pt x="0" y="3320"/>
                      <a:pt x="952" y="4273"/>
                      <a:pt x="2136" y="4273"/>
                    </a:cubicBezTo>
                    <a:cubicBezTo>
                      <a:pt x="3320" y="4273"/>
                      <a:pt x="4273" y="3320"/>
                      <a:pt x="4273" y="2136"/>
                    </a:cubicBezTo>
                    <a:cubicBezTo>
                      <a:pt x="4273" y="952"/>
                      <a:pt x="3320" y="0"/>
                      <a:pt x="21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1" name="Google Shape;15831;p42"/>
              <p:cNvSpPr/>
              <p:nvPr/>
            </p:nvSpPr>
            <p:spPr>
              <a:xfrm>
                <a:off x="1009475" y="3189846"/>
                <a:ext cx="118904" cy="118904"/>
              </a:xfrm>
              <a:custGeom>
                <a:rect b="b" l="l" r="r" t="t"/>
                <a:pathLst>
                  <a:path extrusionOk="0" h="3450" w="3450">
                    <a:moveTo>
                      <a:pt x="1725" y="1"/>
                    </a:moveTo>
                    <a:cubicBezTo>
                      <a:pt x="773" y="1"/>
                      <a:pt x="1" y="773"/>
                      <a:pt x="1" y="1725"/>
                    </a:cubicBezTo>
                    <a:cubicBezTo>
                      <a:pt x="1" y="2677"/>
                      <a:pt x="773" y="3450"/>
                      <a:pt x="1725" y="3450"/>
                    </a:cubicBezTo>
                    <a:cubicBezTo>
                      <a:pt x="2678" y="3450"/>
                      <a:pt x="3450" y="2677"/>
                      <a:pt x="3450" y="1725"/>
                    </a:cubicBezTo>
                    <a:cubicBezTo>
                      <a:pt x="3450" y="773"/>
                      <a:pt x="2678" y="1"/>
                      <a:pt x="172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2" name="Google Shape;15832;p42"/>
              <p:cNvSpPr/>
              <p:nvPr/>
            </p:nvSpPr>
            <p:spPr>
              <a:xfrm>
                <a:off x="1142543" y="3062120"/>
                <a:ext cx="70136" cy="69206"/>
              </a:xfrm>
              <a:custGeom>
                <a:rect b="b" l="l" r="r" t="t"/>
                <a:pathLst>
                  <a:path extrusionOk="0" h="2008" w="2035">
                    <a:moveTo>
                      <a:pt x="1004" y="0"/>
                    </a:moveTo>
                    <a:cubicBezTo>
                      <a:pt x="464" y="0"/>
                      <a:pt x="1" y="438"/>
                      <a:pt x="1" y="1004"/>
                    </a:cubicBezTo>
                    <a:cubicBezTo>
                      <a:pt x="1" y="1570"/>
                      <a:pt x="464" y="2008"/>
                      <a:pt x="1004" y="2008"/>
                    </a:cubicBezTo>
                    <a:cubicBezTo>
                      <a:pt x="1571" y="2008"/>
                      <a:pt x="2034" y="1570"/>
                      <a:pt x="2034" y="1004"/>
                    </a:cubicBezTo>
                    <a:cubicBezTo>
                      <a:pt x="2034" y="438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3" name="Google Shape;15833;p42"/>
              <p:cNvSpPr/>
              <p:nvPr/>
            </p:nvSpPr>
            <p:spPr>
              <a:xfrm>
                <a:off x="1141647" y="3072769"/>
                <a:ext cx="9823" cy="15992"/>
              </a:xfrm>
              <a:custGeom>
                <a:rect b="b" l="l" r="r" t="t"/>
                <a:pathLst>
                  <a:path extrusionOk="0" h="464" w="285">
                    <a:moveTo>
                      <a:pt x="52" y="0"/>
                    </a:moveTo>
                    <a:cubicBezTo>
                      <a:pt x="1" y="77"/>
                      <a:pt x="1" y="232"/>
                      <a:pt x="27" y="335"/>
                    </a:cubicBezTo>
                    <a:cubicBezTo>
                      <a:pt x="52" y="412"/>
                      <a:pt x="104" y="438"/>
                      <a:pt x="207" y="463"/>
                    </a:cubicBezTo>
                    <a:cubicBezTo>
                      <a:pt x="258" y="412"/>
                      <a:pt x="284" y="360"/>
                      <a:pt x="258" y="257"/>
                    </a:cubicBezTo>
                    <a:cubicBezTo>
                      <a:pt x="233" y="155"/>
                      <a:pt x="130" y="26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4" name="Google Shape;15834;p42"/>
              <p:cNvSpPr/>
              <p:nvPr/>
            </p:nvSpPr>
            <p:spPr>
              <a:xfrm>
                <a:off x="1210853" y="3227998"/>
                <a:ext cx="357540" cy="390351"/>
              </a:xfrm>
              <a:custGeom>
                <a:rect b="b" l="l" r="r" t="t"/>
                <a:pathLst>
                  <a:path extrusionOk="0" h="11326" w="10374">
                    <a:moveTo>
                      <a:pt x="9421" y="0"/>
                    </a:moveTo>
                    <a:cubicBezTo>
                      <a:pt x="9163" y="4119"/>
                      <a:pt x="181" y="1030"/>
                      <a:pt x="2137" y="3990"/>
                    </a:cubicBezTo>
                    <a:cubicBezTo>
                      <a:pt x="4325" y="7233"/>
                      <a:pt x="3552" y="10630"/>
                      <a:pt x="1" y="11325"/>
                    </a:cubicBezTo>
                    <a:lnTo>
                      <a:pt x="7156" y="11325"/>
                    </a:lnTo>
                    <a:cubicBezTo>
                      <a:pt x="7593" y="11325"/>
                      <a:pt x="8031" y="11119"/>
                      <a:pt x="8288" y="10785"/>
                    </a:cubicBezTo>
                    <a:cubicBezTo>
                      <a:pt x="9575" y="9112"/>
                      <a:pt x="10373" y="6898"/>
                      <a:pt x="10373" y="4453"/>
                    </a:cubicBezTo>
                    <a:cubicBezTo>
                      <a:pt x="10373" y="2857"/>
                      <a:pt x="10013" y="1339"/>
                      <a:pt x="94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5" name="Google Shape;15835;p42"/>
              <p:cNvSpPr/>
              <p:nvPr/>
            </p:nvSpPr>
            <p:spPr>
              <a:xfrm>
                <a:off x="1378524" y="3298961"/>
                <a:ext cx="12442" cy="13338"/>
              </a:xfrm>
              <a:custGeom>
                <a:rect b="b" l="l" r="r" t="t"/>
                <a:pathLst>
                  <a:path extrusionOk="0" h="387" w="361">
                    <a:moveTo>
                      <a:pt x="335" y="0"/>
                    </a:moveTo>
                    <a:cubicBezTo>
                      <a:pt x="232" y="0"/>
                      <a:pt x="129" y="78"/>
                      <a:pt x="52" y="155"/>
                    </a:cubicBezTo>
                    <a:cubicBezTo>
                      <a:pt x="0" y="258"/>
                      <a:pt x="26" y="309"/>
                      <a:pt x="52" y="387"/>
                    </a:cubicBezTo>
                    <a:cubicBezTo>
                      <a:pt x="129" y="387"/>
                      <a:pt x="206" y="387"/>
                      <a:pt x="258" y="309"/>
                    </a:cubicBezTo>
                    <a:cubicBezTo>
                      <a:pt x="309" y="206"/>
                      <a:pt x="360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6" name="Google Shape;15836;p42"/>
              <p:cNvSpPr/>
              <p:nvPr/>
            </p:nvSpPr>
            <p:spPr>
              <a:xfrm>
                <a:off x="1390931" y="3518949"/>
                <a:ext cx="98501" cy="76340"/>
              </a:xfrm>
              <a:custGeom>
                <a:rect b="b" l="l" r="r" t="t"/>
                <a:pathLst>
                  <a:path extrusionOk="0" h="2215" w="2858">
                    <a:moveTo>
                      <a:pt x="2780" y="1"/>
                    </a:moveTo>
                    <a:lnTo>
                      <a:pt x="2780" y="1"/>
                    </a:lnTo>
                    <a:cubicBezTo>
                      <a:pt x="2626" y="309"/>
                      <a:pt x="2497" y="593"/>
                      <a:pt x="2343" y="850"/>
                    </a:cubicBezTo>
                    <a:cubicBezTo>
                      <a:pt x="2163" y="1082"/>
                      <a:pt x="1982" y="1288"/>
                      <a:pt x="1751" y="1442"/>
                    </a:cubicBezTo>
                    <a:cubicBezTo>
                      <a:pt x="1519" y="1571"/>
                      <a:pt x="1262" y="1674"/>
                      <a:pt x="953" y="1751"/>
                    </a:cubicBezTo>
                    <a:cubicBezTo>
                      <a:pt x="670" y="1828"/>
                      <a:pt x="335" y="1880"/>
                      <a:pt x="0" y="1957"/>
                    </a:cubicBezTo>
                    <a:cubicBezTo>
                      <a:pt x="309" y="2111"/>
                      <a:pt x="644" y="2188"/>
                      <a:pt x="1004" y="2214"/>
                    </a:cubicBezTo>
                    <a:cubicBezTo>
                      <a:pt x="1365" y="2214"/>
                      <a:pt x="1751" y="2137"/>
                      <a:pt x="2060" y="1931"/>
                    </a:cubicBezTo>
                    <a:cubicBezTo>
                      <a:pt x="2394" y="1725"/>
                      <a:pt x="2626" y="1390"/>
                      <a:pt x="2754" y="1030"/>
                    </a:cubicBezTo>
                    <a:cubicBezTo>
                      <a:pt x="2857" y="696"/>
                      <a:pt x="2857" y="335"/>
                      <a:pt x="27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7" name="Google Shape;15837;p42"/>
              <p:cNvSpPr/>
              <p:nvPr/>
            </p:nvSpPr>
            <p:spPr>
              <a:xfrm>
                <a:off x="1406888" y="3440887"/>
                <a:ext cx="122454" cy="101155"/>
              </a:xfrm>
              <a:custGeom>
                <a:rect b="b" l="l" r="r" t="t"/>
                <a:pathLst>
                  <a:path extrusionOk="0" h="2935" w="3553">
                    <a:moveTo>
                      <a:pt x="3450" y="1"/>
                    </a:moveTo>
                    <a:lnTo>
                      <a:pt x="3450" y="1"/>
                    </a:lnTo>
                    <a:cubicBezTo>
                      <a:pt x="3295" y="412"/>
                      <a:pt x="3167" y="824"/>
                      <a:pt x="3012" y="1159"/>
                    </a:cubicBezTo>
                    <a:cubicBezTo>
                      <a:pt x="2832" y="1519"/>
                      <a:pt x="2600" y="1828"/>
                      <a:pt x="2291" y="2034"/>
                    </a:cubicBezTo>
                    <a:cubicBezTo>
                      <a:pt x="2008" y="2266"/>
                      <a:pt x="1648" y="2394"/>
                      <a:pt x="1262" y="2497"/>
                    </a:cubicBezTo>
                    <a:cubicBezTo>
                      <a:pt x="876" y="2574"/>
                      <a:pt x="438" y="2600"/>
                      <a:pt x="1" y="2652"/>
                    </a:cubicBezTo>
                    <a:cubicBezTo>
                      <a:pt x="413" y="2832"/>
                      <a:pt x="850" y="2935"/>
                      <a:pt x="1313" y="2935"/>
                    </a:cubicBezTo>
                    <a:cubicBezTo>
                      <a:pt x="1751" y="2935"/>
                      <a:pt x="2240" y="2806"/>
                      <a:pt x="2652" y="2497"/>
                    </a:cubicBezTo>
                    <a:cubicBezTo>
                      <a:pt x="3038" y="2214"/>
                      <a:pt x="3295" y="1777"/>
                      <a:pt x="3424" y="1339"/>
                    </a:cubicBezTo>
                    <a:cubicBezTo>
                      <a:pt x="3553" y="876"/>
                      <a:pt x="3553" y="412"/>
                      <a:pt x="3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8" name="Google Shape;15838;p42"/>
              <p:cNvSpPr/>
              <p:nvPr/>
            </p:nvSpPr>
            <p:spPr>
              <a:xfrm>
                <a:off x="1005925" y="3269700"/>
                <a:ext cx="54145" cy="54145"/>
              </a:xfrm>
              <a:custGeom>
                <a:rect b="b" l="l" r="r" t="t"/>
                <a:pathLst>
                  <a:path extrusionOk="0" h="1571" w="1571">
                    <a:moveTo>
                      <a:pt x="773" y="0"/>
                    </a:moveTo>
                    <a:cubicBezTo>
                      <a:pt x="336" y="0"/>
                      <a:pt x="1" y="360"/>
                      <a:pt x="1" y="798"/>
                    </a:cubicBezTo>
                    <a:cubicBezTo>
                      <a:pt x="1" y="1236"/>
                      <a:pt x="336" y="1570"/>
                      <a:pt x="773" y="1570"/>
                    </a:cubicBezTo>
                    <a:cubicBezTo>
                      <a:pt x="1211" y="1570"/>
                      <a:pt x="1571" y="1236"/>
                      <a:pt x="1571" y="798"/>
                    </a:cubicBezTo>
                    <a:cubicBezTo>
                      <a:pt x="1571" y="360"/>
                      <a:pt x="1211" y="0"/>
                      <a:pt x="7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9" name="Google Shape;15839;p42"/>
              <p:cNvSpPr/>
              <p:nvPr/>
            </p:nvSpPr>
            <p:spPr>
              <a:xfrm>
                <a:off x="1484090" y="3300719"/>
                <a:ext cx="102912" cy="102947"/>
              </a:xfrm>
              <a:custGeom>
                <a:rect b="b" l="l" r="r" t="t"/>
                <a:pathLst>
                  <a:path extrusionOk="0" h="2987" w="2986">
                    <a:moveTo>
                      <a:pt x="1493" y="1"/>
                    </a:moveTo>
                    <a:cubicBezTo>
                      <a:pt x="669" y="1"/>
                      <a:pt x="0" y="670"/>
                      <a:pt x="0" y="1494"/>
                    </a:cubicBezTo>
                    <a:cubicBezTo>
                      <a:pt x="0" y="2317"/>
                      <a:pt x="669" y="2987"/>
                      <a:pt x="1493" y="2987"/>
                    </a:cubicBezTo>
                    <a:cubicBezTo>
                      <a:pt x="2316" y="2987"/>
                      <a:pt x="2986" y="2317"/>
                      <a:pt x="2986" y="1494"/>
                    </a:cubicBezTo>
                    <a:cubicBezTo>
                      <a:pt x="2986" y="670"/>
                      <a:pt x="2316" y="1"/>
                      <a:pt x="1493" y="1"/>
                    </a:cubicBezTo>
                    <a:close/>
                  </a:path>
                </a:pathLst>
              </a:custGeom>
              <a:solidFill>
                <a:srgbClr val="02555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0" name="Google Shape;15840;p42"/>
              <p:cNvSpPr/>
              <p:nvPr/>
            </p:nvSpPr>
            <p:spPr>
              <a:xfrm>
                <a:off x="1349229" y="3290104"/>
                <a:ext cx="13338" cy="23953"/>
              </a:xfrm>
              <a:custGeom>
                <a:rect b="b" l="l" r="r" t="t"/>
                <a:pathLst>
                  <a:path extrusionOk="0" h="695" w="387">
                    <a:moveTo>
                      <a:pt x="129" y="0"/>
                    </a:moveTo>
                    <a:cubicBezTo>
                      <a:pt x="52" y="103"/>
                      <a:pt x="1" y="309"/>
                      <a:pt x="26" y="438"/>
                    </a:cubicBezTo>
                    <a:cubicBezTo>
                      <a:pt x="52" y="592"/>
                      <a:pt x="129" y="644"/>
                      <a:pt x="232" y="695"/>
                    </a:cubicBezTo>
                    <a:cubicBezTo>
                      <a:pt x="335" y="618"/>
                      <a:pt x="387" y="541"/>
                      <a:pt x="361" y="386"/>
                    </a:cubicBezTo>
                    <a:cubicBezTo>
                      <a:pt x="335" y="257"/>
                      <a:pt x="232" y="77"/>
                      <a:pt x="1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1" name="Google Shape;15841;p42"/>
              <p:cNvSpPr/>
              <p:nvPr/>
            </p:nvSpPr>
            <p:spPr>
              <a:xfrm>
                <a:off x="1362532" y="3304269"/>
                <a:ext cx="13338" cy="12097"/>
              </a:xfrm>
              <a:custGeom>
                <a:rect b="b" l="l" r="r" t="t"/>
                <a:pathLst>
                  <a:path extrusionOk="0" h="351" w="387">
                    <a:moveTo>
                      <a:pt x="361" y="1"/>
                    </a:moveTo>
                    <a:cubicBezTo>
                      <a:pt x="284" y="1"/>
                      <a:pt x="155" y="52"/>
                      <a:pt x="78" y="130"/>
                    </a:cubicBezTo>
                    <a:cubicBezTo>
                      <a:pt x="1" y="207"/>
                      <a:pt x="1" y="258"/>
                      <a:pt x="1" y="335"/>
                    </a:cubicBezTo>
                    <a:cubicBezTo>
                      <a:pt x="39" y="345"/>
                      <a:pt x="69" y="351"/>
                      <a:pt x="97" y="351"/>
                    </a:cubicBezTo>
                    <a:cubicBezTo>
                      <a:pt x="145" y="351"/>
                      <a:pt x="184" y="333"/>
                      <a:pt x="232" y="284"/>
                    </a:cubicBezTo>
                    <a:cubicBezTo>
                      <a:pt x="310" y="233"/>
                      <a:pt x="387" y="104"/>
                      <a:pt x="3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2" name="Google Shape;15842;p42"/>
              <p:cNvSpPr/>
              <p:nvPr/>
            </p:nvSpPr>
            <p:spPr>
              <a:xfrm>
                <a:off x="1336821" y="3299857"/>
                <a:ext cx="12442" cy="14200"/>
              </a:xfrm>
              <a:custGeom>
                <a:rect b="b" l="l" r="r" t="t"/>
                <a:pathLst>
                  <a:path extrusionOk="0" h="412" w="361">
                    <a:moveTo>
                      <a:pt x="26" y="0"/>
                    </a:moveTo>
                    <a:cubicBezTo>
                      <a:pt x="0" y="103"/>
                      <a:pt x="26" y="232"/>
                      <a:pt x="103" y="309"/>
                    </a:cubicBezTo>
                    <a:cubicBezTo>
                      <a:pt x="155" y="412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0"/>
                    </a:cubicBezTo>
                    <a:cubicBezTo>
                      <a:pt x="232" y="103"/>
                      <a:pt x="129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3" name="Google Shape;15843;p42"/>
              <p:cNvSpPr/>
              <p:nvPr/>
            </p:nvSpPr>
            <p:spPr>
              <a:xfrm>
                <a:off x="1302219" y="3306716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3"/>
                      <a:pt x="1" y="7"/>
                    </a:cubicBezTo>
                    <a:cubicBezTo>
                      <a:pt x="1" y="110"/>
                      <a:pt x="52" y="239"/>
                      <a:pt x="155" y="290"/>
                    </a:cubicBezTo>
                    <a:cubicBezTo>
                      <a:pt x="201" y="337"/>
                      <a:pt x="238" y="346"/>
                      <a:pt x="283" y="346"/>
                    </a:cubicBezTo>
                    <a:cubicBezTo>
                      <a:pt x="313" y="346"/>
                      <a:pt x="346" y="342"/>
                      <a:pt x="387" y="342"/>
                    </a:cubicBezTo>
                    <a:cubicBezTo>
                      <a:pt x="387" y="239"/>
                      <a:pt x="387" y="187"/>
                      <a:pt x="309" y="110"/>
                    </a:cubicBezTo>
                    <a:cubicBezTo>
                      <a:pt x="246" y="47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4" name="Google Shape;15844;p42"/>
              <p:cNvSpPr/>
              <p:nvPr/>
            </p:nvSpPr>
            <p:spPr>
              <a:xfrm>
                <a:off x="1342129" y="3038167"/>
                <a:ext cx="12476" cy="23988"/>
              </a:xfrm>
              <a:custGeom>
                <a:rect b="b" l="l" r="r" t="t"/>
                <a:pathLst>
                  <a:path extrusionOk="0" h="696" w="362">
                    <a:moveTo>
                      <a:pt x="155" y="0"/>
                    </a:moveTo>
                    <a:cubicBezTo>
                      <a:pt x="52" y="78"/>
                      <a:pt x="1" y="283"/>
                      <a:pt x="1" y="438"/>
                    </a:cubicBezTo>
                    <a:cubicBezTo>
                      <a:pt x="27" y="567"/>
                      <a:pt x="78" y="644"/>
                      <a:pt x="181" y="695"/>
                    </a:cubicBezTo>
                    <a:cubicBezTo>
                      <a:pt x="284" y="618"/>
                      <a:pt x="361" y="567"/>
                      <a:pt x="361" y="412"/>
                    </a:cubicBezTo>
                    <a:cubicBezTo>
                      <a:pt x="335" y="258"/>
                      <a:pt x="258" y="78"/>
                      <a:pt x="1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5" name="Google Shape;15845;p42"/>
              <p:cNvSpPr/>
              <p:nvPr/>
            </p:nvSpPr>
            <p:spPr>
              <a:xfrm>
                <a:off x="1350125" y="3052125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339" y="0"/>
                    </a:moveTo>
                    <a:cubicBezTo>
                      <a:pt x="257" y="0"/>
                      <a:pt x="141" y="47"/>
                      <a:pt x="78" y="110"/>
                    </a:cubicBezTo>
                    <a:cubicBezTo>
                      <a:pt x="0" y="162"/>
                      <a:pt x="0" y="239"/>
                      <a:pt x="0" y="316"/>
                    </a:cubicBezTo>
                    <a:cubicBezTo>
                      <a:pt x="39" y="329"/>
                      <a:pt x="78" y="342"/>
                      <a:pt x="116" y="342"/>
                    </a:cubicBezTo>
                    <a:cubicBezTo>
                      <a:pt x="155" y="342"/>
                      <a:pt x="194" y="329"/>
                      <a:pt x="232" y="290"/>
                    </a:cubicBezTo>
                    <a:cubicBezTo>
                      <a:pt x="309" y="239"/>
                      <a:pt x="387" y="110"/>
                      <a:pt x="387" y="7"/>
                    </a:cubicBezTo>
                    <a:cubicBezTo>
                      <a:pt x="373" y="3"/>
                      <a:pt x="357" y="0"/>
                      <a:pt x="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6" name="Google Shape;15846;p42"/>
              <p:cNvSpPr/>
              <p:nvPr/>
            </p:nvSpPr>
            <p:spPr>
              <a:xfrm>
                <a:off x="1363428" y="3056329"/>
                <a:ext cx="15130" cy="9443"/>
              </a:xfrm>
              <a:custGeom>
                <a:rect b="b" l="l" r="r" t="t"/>
                <a:pathLst>
                  <a:path extrusionOk="0" h="274" w="439">
                    <a:moveTo>
                      <a:pt x="293" y="1"/>
                    </a:moveTo>
                    <a:cubicBezTo>
                      <a:pt x="239" y="1"/>
                      <a:pt x="181" y="14"/>
                      <a:pt x="129" y="40"/>
                    </a:cubicBezTo>
                    <a:cubicBezTo>
                      <a:pt x="26" y="65"/>
                      <a:pt x="1" y="143"/>
                      <a:pt x="1" y="220"/>
                    </a:cubicBezTo>
                    <a:cubicBezTo>
                      <a:pt x="32" y="252"/>
                      <a:pt x="74" y="274"/>
                      <a:pt x="119" y="274"/>
                    </a:cubicBezTo>
                    <a:cubicBezTo>
                      <a:pt x="147" y="274"/>
                      <a:pt x="177" y="265"/>
                      <a:pt x="206" y="245"/>
                    </a:cubicBezTo>
                    <a:cubicBezTo>
                      <a:pt x="309" y="220"/>
                      <a:pt x="412" y="117"/>
                      <a:pt x="438" y="40"/>
                    </a:cubicBezTo>
                    <a:cubicBezTo>
                      <a:pt x="400" y="14"/>
                      <a:pt x="348" y="1"/>
                      <a:pt x="2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7" name="Google Shape;15847;p42"/>
              <p:cNvSpPr/>
              <p:nvPr/>
            </p:nvSpPr>
            <p:spPr>
              <a:xfrm>
                <a:off x="1367874" y="3045783"/>
                <a:ext cx="8892" cy="7272"/>
              </a:xfrm>
              <a:custGeom>
                <a:rect b="b" l="l" r="r" t="t"/>
                <a:pathLst>
                  <a:path extrusionOk="0" h="211" w="258">
                    <a:moveTo>
                      <a:pt x="207" y="1"/>
                    </a:moveTo>
                    <a:cubicBezTo>
                      <a:pt x="155" y="1"/>
                      <a:pt x="89" y="25"/>
                      <a:pt x="52" y="62"/>
                    </a:cubicBezTo>
                    <a:cubicBezTo>
                      <a:pt x="0" y="88"/>
                      <a:pt x="0" y="140"/>
                      <a:pt x="0" y="191"/>
                    </a:cubicBezTo>
                    <a:cubicBezTo>
                      <a:pt x="26" y="204"/>
                      <a:pt x="45" y="210"/>
                      <a:pt x="68" y="210"/>
                    </a:cubicBezTo>
                    <a:cubicBezTo>
                      <a:pt x="90" y="210"/>
                      <a:pt x="116" y="204"/>
                      <a:pt x="155" y="191"/>
                    </a:cubicBezTo>
                    <a:cubicBezTo>
                      <a:pt x="206" y="140"/>
                      <a:pt x="258" y="62"/>
                      <a:pt x="258" y="11"/>
                    </a:cubicBezTo>
                    <a:cubicBezTo>
                      <a:pt x="244" y="4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8" name="Google Shape;15848;p42"/>
              <p:cNvSpPr/>
              <p:nvPr/>
            </p:nvSpPr>
            <p:spPr>
              <a:xfrm>
                <a:off x="1354571" y="3031963"/>
                <a:ext cx="6238" cy="10650"/>
              </a:xfrm>
              <a:custGeom>
                <a:rect b="b" l="l" r="r" t="t"/>
                <a:pathLst>
                  <a:path extrusionOk="0" h="309" w="181">
                    <a:moveTo>
                      <a:pt x="129" y="0"/>
                    </a:moveTo>
                    <a:cubicBezTo>
                      <a:pt x="77" y="26"/>
                      <a:pt x="26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55" y="258"/>
                      <a:pt x="180" y="206"/>
                    </a:cubicBezTo>
                    <a:cubicBezTo>
                      <a:pt x="180" y="129"/>
                      <a:pt x="180" y="26"/>
                      <a:pt x="1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9" name="Google Shape;15849;p42"/>
              <p:cNvSpPr/>
              <p:nvPr/>
            </p:nvSpPr>
            <p:spPr>
              <a:xfrm>
                <a:off x="1481401" y="3113575"/>
                <a:ext cx="20438" cy="27503"/>
              </a:xfrm>
              <a:custGeom>
                <a:rect b="b" l="l" r="r" t="t"/>
                <a:pathLst>
                  <a:path extrusionOk="0" h="798" w="593">
                    <a:moveTo>
                      <a:pt x="516" y="0"/>
                    </a:moveTo>
                    <a:lnTo>
                      <a:pt x="516" y="0"/>
                    </a:lnTo>
                    <a:cubicBezTo>
                      <a:pt x="361" y="26"/>
                      <a:pt x="155" y="206"/>
                      <a:pt x="78" y="360"/>
                    </a:cubicBezTo>
                    <a:cubicBezTo>
                      <a:pt x="1" y="541"/>
                      <a:pt x="52" y="644"/>
                      <a:pt x="129" y="798"/>
                    </a:cubicBezTo>
                    <a:cubicBezTo>
                      <a:pt x="284" y="747"/>
                      <a:pt x="413" y="721"/>
                      <a:pt x="490" y="566"/>
                    </a:cubicBezTo>
                    <a:cubicBezTo>
                      <a:pt x="567" y="386"/>
                      <a:pt x="593" y="129"/>
                      <a:pt x="5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0" name="Google Shape;15850;p42"/>
              <p:cNvSpPr/>
              <p:nvPr/>
            </p:nvSpPr>
            <p:spPr>
              <a:xfrm>
                <a:off x="1487605" y="3135392"/>
                <a:ext cx="20438" cy="11270"/>
              </a:xfrm>
              <a:custGeom>
                <a:rect b="b" l="l" r="r" t="t"/>
                <a:pathLst>
                  <a:path extrusionOk="0" h="327" w="593">
                    <a:moveTo>
                      <a:pt x="311" y="1"/>
                    </a:moveTo>
                    <a:cubicBezTo>
                      <a:pt x="274" y="1"/>
                      <a:pt x="239" y="4"/>
                      <a:pt x="207" y="11"/>
                    </a:cubicBezTo>
                    <a:cubicBezTo>
                      <a:pt x="78" y="36"/>
                      <a:pt x="52" y="114"/>
                      <a:pt x="1" y="216"/>
                    </a:cubicBezTo>
                    <a:cubicBezTo>
                      <a:pt x="65" y="280"/>
                      <a:pt x="111" y="326"/>
                      <a:pt x="197" y="326"/>
                    </a:cubicBezTo>
                    <a:cubicBezTo>
                      <a:pt x="215" y="326"/>
                      <a:pt x="236" y="324"/>
                      <a:pt x="258" y="319"/>
                    </a:cubicBezTo>
                    <a:cubicBezTo>
                      <a:pt x="387" y="294"/>
                      <a:pt x="567" y="191"/>
                      <a:pt x="593" y="88"/>
                    </a:cubicBezTo>
                    <a:cubicBezTo>
                      <a:pt x="535" y="30"/>
                      <a:pt x="419" y="1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1" name="Google Shape;15851;p42"/>
              <p:cNvSpPr/>
              <p:nvPr/>
            </p:nvSpPr>
            <p:spPr>
              <a:xfrm>
                <a:off x="1516900" y="3186124"/>
                <a:ext cx="21334" cy="10856"/>
              </a:xfrm>
              <a:custGeom>
                <a:rect b="b" l="l" r="r" t="t"/>
                <a:pathLst>
                  <a:path extrusionOk="0" h="315" w="619">
                    <a:moveTo>
                      <a:pt x="210" y="1"/>
                    </a:moveTo>
                    <a:cubicBezTo>
                      <a:pt x="115" y="1"/>
                      <a:pt x="67" y="67"/>
                      <a:pt x="0" y="134"/>
                    </a:cubicBezTo>
                    <a:cubicBezTo>
                      <a:pt x="52" y="237"/>
                      <a:pt x="103" y="289"/>
                      <a:pt x="232" y="315"/>
                    </a:cubicBezTo>
                    <a:cubicBezTo>
                      <a:pt x="361" y="315"/>
                      <a:pt x="541" y="263"/>
                      <a:pt x="618" y="186"/>
                    </a:cubicBezTo>
                    <a:cubicBezTo>
                      <a:pt x="567" y="83"/>
                      <a:pt x="386" y="6"/>
                      <a:pt x="258" y="6"/>
                    </a:cubicBezTo>
                    <a:cubicBezTo>
                      <a:pt x="240" y="2"/>
                      <a:pt x="225" y="1"/>
                      <a:pt x="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2" name="Google Shape;15852;p42"/>
              <p:cNvSpPr/>
              <p:nvPr/>
            </p:nvSpPr>
            <p:spPr>
              <a:xfrm>
                <a:off x="1500943" y="3148695"/>
                <a:ext cx="14200" cy="7479"/>
              </a:xfrm>
              <a:custGeom>
                <a:rect b="b" l="l" r="r" t="t"/>
                <a:pathLst>
                  <a:path extrusionOk="0" h="217" w="412">
                    <a:moveTo>
                      <a:pt x="225" y="1"/>
                    </a:moveTo>
                    <a:cubicBezTo>
                      <a:pt x="200" y="1"/>
                      <a:pt x="175" y="4"/>
                      <a:pt x="154" y="11"/>
                    </a:cubicBezTo>
                    <a:cubicBezTo>
                      <a:pt x="52" y="11"/>
                      <a:pt x="26" y="62"/>
                      <a:pt x="0" y="139"/>
                    </a:cubicBezTo>
                    <a:cubicBezTo>
                      <a:pt x="52" y="191"/>
                      <a:pt x="77" y="217"/>
                      <a:pt x="180" y="217"/>
                    </a:cubicBezTo>
                    <a:cubicBezTo>
                      <a:pt x="257" y="191"/>
                      <a:pt x="386" y="139"/>
                      <a:pt x="412" y="62"/>
                    </a:cubicBezTo>
                    <a:cubicBezTo>
                      <a:pt x="374" y="24"/>
                      <a:pt x="295" y="1"/>
                      <a:pt x="2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3" name="Google Shape;15853;p42"/>
              <p:cNvSpPr/>
              <p:nvPr/>
            </p:nvSpPr>
            <p:spPr>
              <a:xfrm>
                <a:off x="1512454" y="3171235"/>
                <a:ext cx="10684" cy="11546"/>
              </a:xfrm>
              <a:custGeom>
                <a:rect b="b" l="l" r="r" t="t"/>
                <a:pathLst>
                  <a:path extrusionOk="0" h="335" w="310">
                    <a:moveTo>
                      <a:pt x="284" y="0"/>
                    </a:moveTo>
                    <a:cubicBezTo>
                      <a:pt x="207" y="0"/>
                      <a:pt x="104" y="77"/>
                      <a:pt x="52" y="129"/>
                    </a:cubicBezTo>
                    <a:cubicBezTo>
                      <a:pt x="1" y="206"/>
                      <a:pt x="1" y="257"/>
                      <a:pt x="26" y="335"/>
                    </a:cubicBezTo>
                    <a:cubicBezTo>
                      <a:pt x="104" y="335"/>
                      <a:pt x="155" y="335"/>
                      <a:pt x="207" y="257"/>
                    </a:cubicBezTo>
                    <a:cubicBezTo>
                      <a:pt x="284" y="206"/>
                      <a:pt x="310" y="77"/>
                      <a:pt x="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4" name="Google Shape;15854;p42"/>
              <p:cNvSpPr/>
              <p:nvPr/>
            </p:nvSpPr>
            <p:spPr>
              <a:xfrm>
                <a:off x="1186899" y="3054882"/>
                <a:ext cx="18680" cy="17922"/>
              </a:xfrm>
              <a:custGeom>
                <a:rect b="b" l="l" r="r" t="t"/>
                <a:pathLst>
                  <a:path extrusionOk="0" h="520" w="542">
                    <a:moveTo>
                      <a:pt x="69" y="0"/>
                    </a:moveTo>
                    <a:cubicBezTo>
                      <a:pt x="54" y="0"/>
                      <a:pt x="40" y="2"/>
                      <a:pt x="26" y="4"/>
                    </a:cubicBezTo>
                    <a:cubicBezTo>
                      <a:pt x="1" y="133"/>
                      <a:pt x="78" y="313"/>
                      <a:pt x="181" y="416"/>
                    </a:cubicBezTo>
                    <a:cubicBezTo>
                      <a:pt x="284" y="519"/>
                      <a:pt x="361" y="519"/>
                      <a:pt x="490" y="519"/>
                    </a:cubicBezTo>
                    <a:cubicBezTo>
                      <a:pt x="515" y="390"/>
                      <a:pt x="541" y="287"/>
                      <a:pt x="438" y="185"/>
                    </a:cubicBezTo>
                    <a:cubicBezTo>
                      <a:pt x="346" y="92"/>
                      <a:pt x="192" y="0"/>
                      <a:pt x="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5" name="Google Shape;15855;p42"/>
              <p:cNvSpPr/>
              <p:nvPr/>
            </p:nvSpPr>
            <p:spPr>
              <a:xfrm>
                <a:off x="1201995" y="3055020"/>
                <a:ext cx="9788" cy="16888"/>
              </a:xfrm>
              <a:custGeom>
                <a:rect b="b" l="l" r="r" t="t"/>
                <a:pathLst>
                  <a:path extrusionOk="0" h="490" w="284">
                    <a:moveTo>
                      <a:pt x="206" y="0"/>
                    </a:moveTo>
                    <a:cubicBezTo>
                      <a:pt x="129" y="52"/>
                      <a:pt x="52" y="181"/>
                      <a:pt x="26" y="283"/>
                    </a:cubicBezTo>
                    <a:cubicBezTo>
                      <a:pt x="0" y="386"/>
                      <a:pt x="52" y="438"/>
                      <a:pt x="103" y="489"/>
                    </a:cubicBezTo>
                    <a:cubicBezTo>
                      <a:pt x="180" y="464"/>
                      <a:pt x="232" y="412"/>
                      <a:pt x="258" y="309"/>
                    </a:cubicBezTo>
                    <a:cubicBezTo>
                      <a:pt x="283" y="206"/>
                      <a:pt x="258" y="78"/>
                      <a:pt x="2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6" name="Google Shape;15856;p42"/>
              <p:cNvSpPr/>
              <p:nvPr/>
            </p:nvSpPr>
            <p:spPr>
              <a:xfrm>
                <a:off x="1213506" y="3048816"/>
                <a:ext cx="11580" cy="15096"/>
              </a:xfrm>
              <a:custGeom>
                <a:rect b="b" l="l" r="r" t="t"/>
                <a:pathLst>
                  <a:path extrusionOk="0" h="438" w="336">
                    <a:moveTo>
                      <a:pt x="284" y="0"/>
                    </a:moveTo>
                    <a:lnTo>
                      <a:pt x="284" y="0"/>
                    </a:lnTo>
                    <a:cubicBezTo>
                      <a:pt x="207" y="26"/>
                      <a:pt x="104" y="129"/>
                      <a:pt x="52" y="206"/>
                    </a:cubicBezTo>
                    <a:cubicBezTo>
                      <a:pt x="1" y="309"/>
                      <a:pt x="26" y="361"/>
                      <a:pt x="78" y="438"/>
                    </a:cubicBezTo>
                    <a:cubicBezTo>
                      <a:pt x="155" y="438"/>
                      <a:pt x="232" y="412"/>
                      <a:pt x="258" y="309"/>
                    </a:cubicBezTo>
                    <a:cubicBezTo>
                      <a:pt x="310" y="232"/>
                      <a:pt x="335" y="77"/>
                      <a:pt x="2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7" name="Google Shape;15857;p42"/>
              <p:cNvSpPr/>
              <p:nvPr/>
            </p:nvSpPr>
            <p:spPr>
              <a:xfrm>
                <a:off x="1209095" y="3041716"/>
                <a:ext cx="7100" cy="10684"/>
              </a:xfrm>
              <a:custGeom>
                <a:rect b="b" l="l" r="r" t="t"/>
                <a:pathLst>
                  <a:path extrusionOk="0" h="310" w="206">
                    <a:moveTo>
                      <a:pt x="154" y="0"/>
                    </a:moveTo>
                    <a:cubicBezTo>
                      <a:pt x="103" y="26"/>
                      <a:pt x="52" y="103"/>
                      <a:pt x="26" y="180"/>
                    </a:cubicBezTo>
                    <a:cubicBezTo>
                      <a:pt x="0" y="232"/>
                      <a:pt x="26" y="283"/>
                      <a:pt x="77" y="309"/>
                    </a:cubicBezTo>
                    <a:cubicBezTo>
                      <a:pt x="129" y="283"/>
                      <a:pt x="180" y="283"/>
                      <a:pt x="180" y="206"/>
                    </a:cubicBezTo>
                    <a:cubicBezTo>
                      <a:pt x="206" y="129"/>
                      <a:pt x="180" y="52"/>
                      <a:pt x="15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8" name="Google Shape;15858;p42"/>
              <p:cNvSpPr/>
              <p:nvPr/>
            </p:nvSpPr>
            <p:spPr>
              <a:xfrm>
                <a:off x="1190449" y="3042613"/>
                <a:ext cx="8030" cy="9788"/>
              </a:xfrm>
              <a:custGeom>
                <a:rect b="b" l="l" r="r" t="t"/>
                <a:pathLst>
                  <a:path extrusionOk="0" h="284" w="233">
                    <a:moveTo>
                      <a:pt x="26" y="0"/>
                    </a:moveTo>
                    <a:cubicBezTo>
                      <a:pt x="1" y="51"/>
                      <a:pt x="26" y="154"/>
                      <a:pt x="78" y="206"/>
                    </a:cubicBezTo>
                    <a:cubicBezTo>
                      <a:pt x="103" y="257"/>
                      <a:pt x="155" y="283"/>
                      <a:pt x="206" y="283"/>
                    </a:cubicBezTo>
                    <a:cubicBezTo>
                      <a:pt x="232" y="232"/>
                      <a:pt x="232" y="180"/>
                      <a:pt x="206" y="129"/>
                    </a:cubicBezTo>
                    <a:cubicBezTo>
                      <a:pt x="181" y="51"/>
                      <a:pt x="103" y="0"/>
                      <a:pt x="2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9" name="Google Shape;15859;p42"/>
              <p:cNvSpPr/>
              <p:nvPr/>
            </p:nvSpPr>
            <p:spPr>
              <a:xfrm>
                <a:off x="1122140" y="3096722"/>
                <a:ext cx="23988" cy="12442"/>
              </a:xfrm>
              <a:custGeom>
                <a:rect b="b" l="l" r="r" t="t"/>
                <a:pathLst>
                  <a:path extrusionOk="0" h="361" w="696">
                    <a:moveTo>
                      <a:pt x="412" y="0"/>
                    </a:moveTo>
                    <a:cubicBezTo>
                      <a:pt x="258" y="0"/>
                      <a:pt x="78" y="52"/>
                      <a:pt x="1" y="154"/>
                    </a:cubicBezTo>
                    <a:cubicBezTo>
                      <a:pt x="52" y="257"/>
                      <a:pt x="258" y="335"/>
                      <a:pt x="387" y="360"/>
                    </a:cubicBezTo>
                    <a:cubicBezTo>
                      <a:pt x="541" y="360"/>
                      <a:pt x="618" y="283"/>
                      <a:pt x="696" y="180"/>
                    </a:cubicBezTo>
                    <a:cubicBezTo>
                      <a:pt x="618" y="77"/>
                      <a:pt x="567" y="26"/>
                      <a:pt x="4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0" name="Google Shape;15860;p42"/>
              <p:cNvSpPr/>
              <p:nvPr/>
            </p:nvSpPr>
            <p:spPr>
              <a:xfrm>
                <a:off x="1136340" y="3087830"/>
                <a:ext cx="12442" cy="14234"/>
              </a:xfrm>
              <a:custGeom>
                <a:rect b="b" l="l" r="r" t="t"/>
                <a:pathLst>
                  <a:path extrusionOk="0" h="413" w="361">
                    <a:moveTo>
                      <a:pt x="26" y="1"/>
                    </a:moveTo>
                    <a:cubicBezTo>
                      <a:pt x="0" y="78"/>
                      <a:pt x="26" y="232"/>
                      <a:pt x="78" y="310"/>
                    </a:cubicBezTo>
                    <a:cubicBezTo>
                      <a:pt x="155" y="387"/>
                      <a:pt x="206" y="412"/>
                      <a:pt x="309" y="412"/>
                    </a:cubicBezTo>
                    <a:cubicBezTo>
                      <a:pt x="335" y="335"/>
                      <a:pt x="361" y="258"/>
                      <a:pt x="284" y="181"/>
                    </a:cubicBezTo>
                    <a:cubicBezTo>
                      <a:pt x="232" y="78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1" name="Google Shape;15861;p42"/>
              <p:cNvSpPr/>
              <p:nvPr/>
            </p:nvSpPr>
            <p:spPr>
              <a:xfrm>
                <a:off x="1131032" y="3073631"/>
                <a:ext cx="7996" cy="9788"/>
              </a:xfrm>
              <a:custGeom>
                <a:rect b="b" l="l" r="r" t="t"/>
                <a:pathLst>
                  <a:path extrusionOk="0" h="284" w="232">
                    <a:moveTo>
                      <a:pt x="26" y="1"/>
                    </a:moveTo>
                    <a:lnTo>
                      <a:pt x="26" y="1"/>
                    </a:lnTo>
                    <a:cubicBezTo>
                      <a:pt x="0" y="78"/>
                      <a:pt x="26" y="155"/>
                      <a:pt x="52" y="232"/>
                    </a:cubicBezTo>
                    <a:cubicBezTo>
                      <a:pt x="77" y="284"/>
                      <a:pt x="129" y="284"/>
                      <a:pt x="180" y="284"/>
                    </a:cubicBezTo>
                    <a:cubicBezTo>
                      <a:pt x="206" y="232"/>
                      <a:pt x="232" y="207"/>
                      <a:pt x="180" y="130"/>
                    </a:cubicBezTo>
                    <a:cubicBezTo>
                      <a:pt x="154" y="78"/>
                      <a:pt x="77" y="27"/>
                      <a:pt x="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2" name="Google Shape;15862;p42"/>
              <p:cNvSpPr/>
              <p:nvPr/>
            </p:nvSpPr>
            <p:spPr>
              <a:xfrm>
                <a:off x="1115936" y="3089036"/>
                <a:ext cx="10684" cy="6273"/>
              </a:xfrm>
              <a:custGeom>
                <a:rect b="b" l="l" r="r" t="t"/>
                <a:pathLst>
                  <a:path extrusionOk="0" h="182" w="310">
                    <a:moveTo>
                      <a:pt x="123" y="0"/>
                    </a:moveTo>
                    <a:cubicBezTo>
                      <a:pt x="78" y="0"/>
                      <a:pt x="31" y="13"/>
                      <a:pt x="0" y="43"/>
                    </a:cubicBezTo>
                    <a:cubicBezTo>
                      <a:pt x="26" y="94"/>
                      <a:pt x="103" y="146"/>
                      <a:pt x="181" y="172"/>
                    </a:cubicBezTo>
                    <a:cubicBezTo>
                      <a:pt x="194" y="178"/>
                      <a:pt x="208" y="182"/>
                      <a:pt x="222" y="182"/>
                    </a:cubicBezTo>
                    <a:cubicBezTo>
                      <a:pt x="258" y="182"/>
                      <a:pt x="291" y="158"/>
                      <a:pt x="309" y="120"/>
                    </a:cubicBezTo>
                    <a:cubicBezTo>
                      <a:pt x="309" y="69"/>
                      <a:pt x="284" y="43"/>
                      <a:pt x="206" y="17"/>
                    </a:cubicBezTo>
                    <a:cubicBezTo>
                      <a:pt x="185" y="6"/>
                      <a:pt x="155" y="0"/>
                      <a:pt x="1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3" name="Google Shape;15863;p42"/>
              <p:cNvSpPr/>
              <p:nvPr/>
            </p:nvSpPr>
            <p:spPr>
              <a:xfrm>
                <a:off x="1238355" y="3106338"/>
                <a:ext cx="23988" cy="22161"/>
              </a:xfrm>
              <a:custGeom>
                <a:rect b="b" l="l" r="r" t="t"/>
                <a:pathLst>
                  <a:path extrusionOk="0" h="643" w="696">
                    <a:moveTo>
                      <a:pt x="68" y="1"/>
                    </a:moveTo>
                    <a:cubicBezTo>
                      <a:pt x="54" y="1"/>
                      <a:pt x="40" y="2"/>
                      <a:pt x="26" y="4"/>
                    </a:cubicBezTo>
                    <a:cubicBezTo>
                      <a:pt x="0" y="159"/>
                      <a:pt x="129" y="416"/>
                      <a:pt x="258" y="545"/>
                    </a:cubicBezTo>
                    <a:cubicBezTo>
                      <a:pt x="334" y="621"/>
                      <a:pt x="401" y="643"/>
                      <a:pt x="475" y="643"/>
                    </a:cubicBezTo>
                    <a:cubicBezTo>
                      <a:pt x="526" y="643"/>
                      <a:pt x="581" y="632"/>
                      <a:pt x="644" y="622"/>
                    </a:cubicBezTo>
                    <a:cubicBezTo>
                      <a:pt x="670" y="467"/>
                      <a:pt x="695" y="365"/>
                      <a:pt x="567" y="236"/>
                    </a:cubicBezTo>
                    <a:cubicBezTo>
                      <a:pt x="426" y="118"/>
                      <a:pt x="220" y="1"/>
                      <a:pt x="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4" name="Google Shape;15864;p42"/>
              <p:cNvSpPr/>
              <p:nvPr/>
            </p:nvSpPr>
            <p:spPr>
              <a:xfrm>
                <a:off x="1258759" y="3106476"/>
                <a:ext cx="11580" cy="21299"/>
              </a:xfrm>
              <a:custGeom>
                <a:rect b="b" l="l" r="r" t="t"/>
                <a:pathLst>
                  <a:path extrusionOk="0" h="618" w="336">
                    <a:moveTo>
                      <a:pt x="232" y="0"/>
                    </a:moveTo>
                    <a:cubicBezTo>
                      <a:pt x="129" y="52"/>
                      <a:pt x="26" y="206"/>
                      <a:pt x="0" y="335"/>
                    </a:cubicBezTo>
                    <a:cubicBezTo>
                      <a:pt x="0" y="463"/>
                      <a:pt x="52" y="541"/>
                      <a:pt x="129" y="618"/>
                    </a:cubicBezTo>
                    <a:cubicBezTo>
                      <a:pt x="232" y="566"/>
                      <a:pt x="284" y="515"/>
                      <a:pt x="309" y="386"/>
                    </a:cubicBezTo>
                    <a:cubicBezTo>
                      <a:pt x="335" y="258"/>
                      <a:pt x="309" y="77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5" name="Google Shape;15865;p42"/>
              <p:cNvSpPr/>
              <p:nvPr/>
            </p:nvSpPr>
            <p:spPr>
              <a:xfrm>
                <a:off x="1272958" y="3097584"/>
                <a:ext cx="13338" cy="19576"/>
              </a:xfrm>
              <a:custGeom>
                <a:rect b="b" l="l" r="r" t="t"/>
                <a:pathLst>
                  <a:path extrusionOk="0" h="568" w="387">
                    <a:moveTo>
                      <a:pt x="335" y="1"/>
                    </a:moveTo>
                    <a:cubicBezTo>
                      <a:pt x="232" y="27"/>
                      <a:pt x="103" y="155"/>
                      <a:pt x="52" y="284"/>
                    </a:cubicBezTo>
                    <a:cubicBezTo>
                      <a:pt x="0" y="387"/>
                      <a:pt x="26" y="464"/>
                      <a:pt x="77" y="567"/>
                    </a:cubicBezTo>
                    <a:cubicBezTo>
                      <a:pt x="180" y="541"/>
                      <a:pt x="258" y="516"/>
                      <a:pt x="335" y="413"/>
                    </a:cubicBezTo>
                    <a:cubicBezTo>
                      <a:pt x="386" y="284"/>
                      <a:pt x="386" y="104"/>
                      <a:pt x="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6" name="Google Shape;15866;p42"/>
              <p:cNvSpPr/>
              <p:nvPr/>
            </p:nvSpPr>
            <p:spPr>
              <a:xfrm>
                <a:off x="1266754" y="3088726"/>
                <a:ext cx="7996" cy="14234"/>
              </a:xfrm>
              <a:custGeom>
                <a:rect b="b" l="l" r="r" t="t"/>
                <a:pathLst>
                  <a:path extrusionOk="0" h="413" w="232">
                    <a:moveTo>
                      <a:pt x="180" y="0"/>
                    </a:moveTo>
                    <a:cubicBezTo>
                      <a:pt x="103" y="26"/>
                      <a:pt x="52" y="129"/>
                      <a:pt x="26" y="206"/>
                    </a:cubicBezTo>
                    <a:cubicBezTo>
                      <a:pt x="0" y="309"/>
                      <a:pt x="26" y="361"/>
                      <a:pt x="77" y="412"/>
                    </a:cubicBezTo>
                    <a:cubicBezTo>
                      <a:pt x="154" y="361"/>
                      <a:pt x="206" y="335"/>
                      <a:pt x="232" y="258"/>
                    </a:cubicBezTo>
                    <a:cubicBezTo>
                      <a:pt x="232" y="181"/>
                      <a:pt x="232" y="52"/>
                      <a:pt x="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7" name="Google Shape;15867;p42"/>
              <p:cNvSpPr/>
              <p:nvPr/>
            </p:nvSpPr>
            <p:spPr>
              <a:xfrm>
                <a:off x="1242801" y="3090484"/>
                <a:ext cx="10650" cy="12476"/>
              </a:xfrm>
              <a:custGeom>
                <a:rect b="b" l="l" r="r" t="t"/>
                <a:pathLst>
                  <a:path extrusionOk="0" h="362" w="309">
                    <a:moveTo>
                      <a:pt x="26" y="1"/>
                    </a:moveTo>
                    <a:cubicBezTo>
                      <a:pt x="0" y="78"/>
                      <a:pt x="26" y="207"/>
                      <a:pt x="77" y="258"/>
                    </a:cubicBezTo>
                    <a:cubicBezTo>
                      <a:pt x="129" y="335"/>
                      <a:pt x="180" y="361"/>
                      <a:pt x="258" y="361"/>
                    </a:cubicBezTo>
                    <a:cubicBezTo>
                      <a:pt x="283" y="284"/>
                      <a:pt x="309" y="233"/>
                      <a:pt x="258" y="155"/>
                    </a:cubicBezTo>
                    <a:cubicBezTo>
                      <a:pt x="206" y="78"/>
                      <a:pt x="103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8" name="Google Shape;15868;p42"/>
              <p:cNvSpPr/>
              <p:nvPr/>
            </p:nvSpPr>
            <p:spPr>
              <a:xfrm>
                <a:off x="1288915" y="3364789"/>
                <a:ext cx="19542" cy="15578"/>
              </a:xfrm>
              <a:custGeom>
                <a:rect b="b" l="l" r="r" t="t"/>
                <a:pathLst>
                  <a:path extrusionOk="0" h="452" w="567">
                    <a:moveTo>
                      <a:pt x="454" y="1"/>
                    </a:moveTo>
                    <a:cubicBezTo>
                      <a:pt x="345" y="1"/>
                      <a:pt x="223" y="48"/>
                      <a:pt x="129" y="124"/>
                    </a:cubicBezTo>
                    <a:cubicBezTo>
                      <a:pt x="26" y="201"/>
                      <a:pt x="1" y="278"/>
                      <a:pt x="1" y="407"/>
                    </a:cubicBezTo>
                    <a:cubicBezTo>
                      <a:pt x="65" y="433"/>
                      <a:pt x="116" y="452"/>
                      <a:pt x="168" y="452"/>
                    </a:cubicBezTo>
                    <a:cubicBezTo>
                      <a:pt x="219" y="452"/>
                      <a:pt x="271" y="433"/>
                      <a:pt x="335" y="381"/>
                    </a:cubicBezTo>
                    <a:cubicBezTo>
                      <a:pt x="464" y="304"/>
                      <a:pt x="567" y="150"/>
                      <a:pt x="567" y="21"/>
                    </a:cubicBezTo>
                    <a:cubicBezTo>
                      <a:pt x="532" y="7"/>
                      <a:pt x="494" y="1"/>
                      <a:pt x="4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9" name="Google Shape;15869;p42"/>
              <p:cNvSpPr/>
              <p:nvPr/>
            </p:nvSpPr>
            <p:spPr>
              <a:xfrm>
                <a:off x="1288915" y="3378437"/>
                <a:ext cx="15992" cy="8961"/>
              </a:xfrm>
              <a:custGeom>
                <a:rect b="b" l="l" r="r" t="t"/>
                <a:pathLst>
                  <a:path extrusionOk="0" h="260" w="464">
                    <a:moveTo>
                      <a:pt x="159" y="1"/>
                    </a:moveTo>
                    <a:cubicBezTo>
                      <a:pt x="100" y="1"/>
                      <a:pt x="57" y="25"/>
                      <a:pt x="1" y="62"/>
                    </a:cubicBezTo>
                    <a:cubicBezTo>
                      <a:pt x="26" y="165"/>
                      <a:pt x="52" y="217"/>
                      <a:pt x="155" y="243"/>
                    </a:cubicBezTo>
                    <a:cubicBezTo>
                      <a:pt x="198" y="253"/>
                      <a:pt x="249" y="259"/>
                      <a:pt x="298" y="259"/>
                    </a:cubicBezTo>
                    <a:cubicBezTo>
                      <a:pt x="368" y="259"/>
                      <a:pt x="434" y="247"/>
                      <a:pt x="464" y="217"/>
                    </a:cubicBezTo>
                    <a:cubicBezTo>
                      <a:pt x="438" y="140"/>
                      <a:pt x="335" y="62"/>
                      <a:pt x="232" y="11"/>
                    </a:cubicBezTo>
                    <a:cubicBezTo>
                      <a:pt x="205" y="4"/>
                      <a:pt x="181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0" name="Google Shape;15870;p42"/>
              <p:cNvSpPr/>
              <p:nvPr/>
            </p:nvSpPr>
            <p:spPr>
              <a:xfrm>
                <a:off x="1282712" y="3355724"/>
                <a:ext cx="11546" cy="14234"/>
              </a:xfrm>
              <a:custGeom>
                <a:rect b="b" l="l" r="r" t="t"/>
                <a:pathLst>
                  <a:path extrusionOk="0" h="413" w="335">
                    <a:moveTo>
                      <a:pt x="283" y="1"/>
                    </a:moveTo>
                    <a:cubicBezTo>
                      <a:pt x="206" y="1"/>
                      <a:pt x="103" y="104"/>
                      <a:pt x="52" y="181"/>
                    </a:cubicBezTo>
                    <a:cubicBezTo>
                      <a:pt x="0" y="284"/>
                      <a:pt x="26" y="335"/>
                      <a:pt x="52" y="413"/>
                    </a:cubicBezTo>
                    <a:cubicBezTo>
                      <a:pt x="129" y="413"/>
                      <a:pt x="206" y="387"/>
                      <a:pt x="258" y="310"/>
                    </a:cubicBezTo>
                    <a:cubicBezTo>
                      <a:pt x="309" y="207"/>
                      <a:pt x="335" y="78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1" name="Google Shape;15871;p42"/>
              <p:cNvSpPr/>
              <p:nvPr/>
            </p:nvSpPr>
            <p:spPr>
              <a:xfrm>
                <a:off x="1305769" y="3373784"/>
                <a:ext cx="15992" cy="8823"/>
              </a:xfrm>
              <a:custGeom>
                <a:rect b="b" l="l" r="r" t="t"/>
                <a:pathLst>
                  <a:path extrusionOk="0" h="256" w="464">
                    <a:moveTo>
                      <a:pt x="298" y="0"/>
                    </a:moveTo>
                    <a:cubicBezTo>
                      <a:pt x="249" y="0"/>
                      <a:pt x="198" y="7"/>
                      <a:pt x="155" y="17"/>
                    </a:cubicBezTo>
                    <a:cubicBezTo>
                      <a:pt x="52" y="17"/>
                      <a:pt x="26" y="94"/>
                      <a:pt x="1" y="172"/>
                    </a:cubicBezTo>
                    <a:cubicBezTo>
                      <a:pt x="43" y="214"/>
                      <a:pt x="85" y="256"/>
                      <a:pt x="155" y="256"/>
                    </a:cubicBezTo>
                    <a:cubicBezTo>
                      <a:pt x="170" y="256"/>
                      <a:pt x="188" y="254"/>
                      <a:pt x="206" y="249"/>
                    </a:cubicBezTo>
                    <a:cubicBezTo>
                      <a:pt x="309" y="223"/>
                      <a:pt x="438" y="146"/>
                      <a:pt x="464" y="43"/>
                    </a:cubicBezTo>
                    <a:cubicBezTo>
                      <a:pt x="434" y="13"/>
                      <a:pt x="368" y="0"/>
                      <a:pt x="2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2" name="Google Shape;15872;p42"/>
              <p:cNvSpPr/>
              <p:nvPr/>
            </p:nvSpPr>
            <p:spPr>
              <a:xfrm>
                <a:off x="1300461" y="3395428"/>
                <a:ext cx="16888" cy="8478"/>
              </a:xfrm>
              <a:custGeom>
                <a:rect b="b" l="l" r="r" t="t"/>
                <a:pathLst>
                  <a:path extrusionOk="0" h="246" w="490">
                    <a:moveTo>
                      <a:pt x="181" y="0"/>
                    </a:moveTo>
                    <a:cubicBezTo>
                      <a:pt x="110" y="0"/>
                      <a:pt x="64" y="46"/>
                      <a:pt x="0" y="110"/>
                    </a:cubicBezTo>
                    <a:cubicBezTo>
                      <a:pt x="52" y="187"/>
                      <a:pt x="77" y="239"/>
                      <a:pt x="180" y="239"/>
                    </a:cubicBezTo>
                    <a:cubicBezTo>
                      <a:pt x="199" y="243"/>
                      <a:pt x="220" y="245"/>
                      <a:pt x="241" y="245"/>
                    </a:cubicBezTo>
                    <a:cubicBezTo>
                      <a:pt x="336" y="245"/>
                      <a:pt x="447" y="203"/>
                      <a:pt x="489" y="161"/>
                    </a:cubicBezTo>
                    <a:cubicBezTo>
                      <a:pt x="463" y="84"/>
                      <a:pt x="309" y="7"/>
                      <a:pt x="232" y="7"/>
                    </a:cubicBezTo>
                    <a:cubicBezTo>
                      <a:pt x="214" y="2"/>
                      <a:pt x="197" y="0"/>
                      <a:pt x="1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3" name="Google Shape;15873;p42"/>
              <p:cNvSpPr/>
              <p:nvPr/>
            </p:nvSpPr>
            <p:spPr>
              <a:xfrm>
                <a:off x="1582556" y="3336769"/>
                <a:ext cx="23953" cy="12476"/>
              </a:xfrm>
              <a:custGeom>
                <a:rect b="b" l="l" r="r" t="t"/>
                <a:pathLst>
                  <a:path extrusionOk="0" h="362" w="695">
                    <a:moveTo>
                      <a:pt x="355" y="1"/>
                    </a:moveTo>
                    <a:cubicBezTo>
                      <a:pt x="312" y="1"/>
                      <a:pt x="270" y="4"/>
                      <a:pt x="232" y="10"/>
                    </a:cubicBezTo>
                    <a:cubicBezTo>
                      <a:pt x="103" y="62"/>
                      <a:pt x="51" y="139"/>
                      <a:pt x="0" y="242"/>
                    </a:cubicBezTo>
                    <a:cubicBezTo>
                      <a:pt x="80" y="302"/>
                      <a:pt x="144" y="361"/>
                      <a:pt x="229" y="361"/>
                    </a:cubicBezTo>
                    <a:cubicBezTo>
                      <a:pt x="253" y="361"/>
                      <a:pt x="280" y="356"/>
                      <a:pt x="309" y="345"/>
                    </a:cubicBezTo>
                    <a:cubicBezTo>
                      <a:pt x="463" y="319"/>
                      <a:pt x="643" y="216"/>
                      <a:pt x="695" y="87"/>
                    </a:cubicBezTo>
                    <a:cubicBezTo>
                      <a:pt x="618" y="30"/>
                      <a:pt x="483" y="1"/>
                      <a:pt x="3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4" name="Google Shape;15874;p42"/>
              <p:cNvSpPr/>
              <p:nvPr/>
            </p:nvSpPr>
            <p:spPr>
              <a:xfrm>
                <a:off x="1580763" y="3350417"/>
                <a:ext cx="13338" cy="11787"/>
              </a:xfrm>
              <a:custGeom>
                <a:rect b="b" l="l" r="r" t="t"/>
                <a:pathLst>
                  <a:path extrusionOk="0" h="342" w="387">
                    <a:moveTo>
                      <a:pt x="126" y="0"/>
                    </a:moveTo>
                    <a:cubicBezTo>
                      <a:pt x="91" y="0"/>
                      <a:pt x="52" y="13"/>
                      <a:pt x="1" y="26"/>
                    </a:cubicBezTo>
                    <a:cubicBezTo>
                      <a:pt x="1" y="103"/>
                      <a:pt x="1" y="155"/>
                      <a:pt x="78" y="232"/>
                    </a:cubicBezTo>
                    <a:cubicBezTo>
                      <a:pt x="141" y="295"/>
                      <a:pt x="240" y="342"/>
                      <a:pt x="316" y="342"/>
                    </a:cubicBezTo>
                    <a:cubicBezTo>
                      <a:pt x="332" y="342"/>
                      <a:pt x="347" y="339"/>
                      <a:pt x="361" y="335"/>
                    </a:cubicBezTo>
                    <a:cubicBezTo>
                      <a:pt x="387" y="258"/>
                      <a:pt x="309" y="129"/>
                      <a:pt x="232" y="52"/>
                    </a:cubicBezTo>
                    <a:cubicBezTo>
                      <a:pt x="194" y="13"/>
                      <a:pt x="161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5" name="Google Shape;15875;p42"/>
              <p:cNvSpPr/>
              <p:nvPr/>
            </p:nvSpPr>
            <p:spPr>
              <a:xfrm>
                <a:off x="1581660" y="3324465"/>
                <a:ext cx="14234" cy="11477"/>
              </a:xfrm>
              <a:custGeom>
                <a:rect b="b" l="l" r="r" t="t"/>
                <a:pathLst>
                  <a:path extrusionOk="0" h="333" w="413">
                    <a:moveTo>
                      <a:pt x="353" y="0"/>
                    </a:moveTo>
                    <a:cubicBezTo>
                      <a:pt x="264" y="0"/>
                      <a:pt x="166" y="42"/>
                      <a:pt x="103" y="84"/>
                    </a:cubicBezTo>
                    <a:cubicBezTo>
                      <a:pt x="26" y="161"/>
                      <a:pt x="0" y="213"/>
                      <a:pt x="26" y="316"/>
                    </a:cubicBezTo>
                    <a:cubicBezTo>
                      <a:pt x="58" y="326"/>
                      <a:pt x="86" y="333"/>
                      <a:pt x="112" y="333"/>
                    </a:cubicBezTo>
                    <a:cubicBezTo>
                      <a:pt x="150" y="333"/>
                      <a:pt x="187" y="320"/>
                      <a:pt x="232" y="290"/>
                    </a:cubicBezTo>
                    <a:cubicBezTo>
                      <a:pt x="335" y="213"/>
                      <a:pt x="412" y="110"/>
                      <a:pt x="412" y="7"/>
                    </a:cubicBezTo>
                    <a:cubicBezTo>
                      <a:pt x="393" y="2"/>
                      <a:pt x="373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6" name="Google Shape;15876;p42"/>
              <p:cNvSpPr/>
              <p:nvPr/>
            </p:nvSpPr>
            <p:spPr>
              <a:xfrm>
                <a:off x="1549711" y="3282108"/>
                <a:ext cx="12476" cy="13338"/>
              </a:xfrm>
              <a:custGeom>
                <a:rect b="b" l="l" r="r" t="t"/>
                <a:pathLst>
                  <a:path extrusionOk="0" h="387" w="362">
                    <a:moveTo>
                      <a:pt x="335" y="0"/>
                    </a:moveTo>
                    <a:cubicBezTo>
                      <a:pt x="258" y="0"/>
                      <a:pt x="129" y="78"/>
                      <a:pt x="78" y="155"/>
                    </a:cubicBezTo>
                    <a:cubicBezTo>
                      <a:pt x="1" y="258"/>
                      <a:pt x="26" y="309"/>
                      <a:pt x="52" y="386"/>
                    </a:cubicBezTo>
                    <a:cubicBezTo>
                      <a:pt x="129" y="386"/>
                      <a:pt x="207" y="386"/>
                      <a:pt x="258" y="309"/>
                    </a:cubicBezTo>
                    <a:cubicBezTo>
                      <a:pt x="335" y="232"/>
                      <a:pt x="361" y="78"/>
                      <a:pt x="3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7" name="Google Shape;15877;p42"/>
              <p:cNvSpPr/>
              <p:nvPr/>
            </p:nvSpPr>
            <p:spPr>
              <a:xfrm>
                <a:off x="1319968" y="3453087"/>
                <a:ext cx="23988" cy="11959"/>
              </a:xfrm>
              <a:custGeom>
                <a:rect b="b" l="l" r="r" t="t"/>
                <a:pathLst>
                  <a:path extrusionOk="0" h="347" w="696">
                    <a:moveTo>
                      <a:pt x="341" y="0"/>
                    </a:moveTo>
                    <a:cubicBezTo>
                      <a:pt x="312" y="0"/>
                      <a:pt x="284" y="3"/>
                      <a:pt x="258" y="7"/>
                    </a:cubicBezTo>
                    <a:cubicBezTo>
                      <a:pt x="103" y="7"/>
                      <a:pt x="52" y="84"/>
                      <a:pt x="0" y="187"/>
                    </a:cubicBezTo>
                    <a:cubicBezTo>
                      <a:pt x="67" y="277"/>
                      <a:pt x="135" y="347"/>
                      <a:pt x="235" y="347"/>
                    </a:cubicBezTo>
                    <a:cubicBezTo>
                      <a:pt x="251" y="347"/>
                      <a:pt x="267" y="345"/>
                      <a:pt x="284" y="342"/>
                    </a:cubicBezTo>
                    <a:cubicBezTo>
                      <a:pt x="438" y="316"/>
                      <a:pt x="618" y="239"/>
                      <a:pt x="695" y="136"/>
                    </a:cubicBezTo>
                    <a:cubicBezTo>
                      <a:pt x="631" y="50"/>
                      <a:pt x="479" y="0"/>
                      <a:pt x="3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8" name="Google Shape;15878;p42"/>
              <p:cNvSpPr/>
              <p:nvPr/>
            </p:nvSpPr>
            <p:spPr>
              <a:xfrm>
                <a:off x="1320864" y="3440542"/>
                <a:ext cx="14200" cy="10271"/>
              </a:xfrm>
              <a:custGeom>
                <a:rect b="b" l="l" r="r" t="t"/>
                <a:pathLst>
                  <a:path extrusionOk="0" h="298" w="412">
                    <a:moveTo>
                      <a:pt x="336" y="1"/>
                    </a:moveTo>
                    <a:cubicBezTo>
                      <a:pt x="258" y="1"/>
                      <a:pt x="160" y="24"/>
                      <a:pt x="103" y="62"/>
                    </a:cubicBezTo>
                    <a:cubicBezTo>
                      <a:pt x="0" y="114"/>
                      <a:pt x="0" y="191"/>
                      <a:pt x="0" y="268"/>
                    </a:cubicBezTo>
                    <a:cubicBezTo>
                      <a:pt x="45" y="283"/>
                      <a:pt x="81" y="298"/>
                      <a:pt x="123" y="298"/>
                    </a:cubicBezTo>
                    <a:cubicBezTo>
                      <a:pt x="154" y="298"/>
                      <a:pt x="188" y="290"/>
                      <a:pt x="232" y="268"/>
                    </a:cubicBezTo>
                    <a:cubicBezTo>
                      <a:pt x="309" y="217"/>
                      <a:pt x="412" y="114"/>
                      <a:pt x="412" y="11"/>
                    </a:cubicBezTo>
                    <a:cubicBezTo>
                      <a:pt x="391" y="4"/>
                      <a:pt x="365" y="1"/>
                      <a:pt x="3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9" name="Google Shape;15879;p42"/>
              <p:cNvSpPr/>
              <p:nvPr/>
            </p:nvSpPr>
            <p:spPr>
              <a:xfrm>
                <a:off x="981110" y="3280316"/>
                <a:ext cx="29295" cy="15130"/>
              </a:xfrm>
              <a:custGeom>
                <a:rect b="b" l="l" r="r" t="t"/>
                <a:pathLst>
                  <a:path extrusionOk="0" h="439" w="850">
                    <a:moveTo>
                      <a:pt x="515" y="1"/>
                    </a:moveTo>
                    <a:cubicBezTo>
                      <a:pt x="335" y="1"/>
                      <a:pt x="103" y="104"/>
                      <a:pt x="0" y="233"/>
                    </a:cubicBezTo>
                    <a:cubicBezTo>
                      <a:pt x="103" y="361"/>
                      <a:pt x="335" y="438"/>
                      <a:pt x="515" y="438"/>
                    </a:cubicBezTo>
                    <a:cubicBezTo>
                      <a:pt x="695" y="438"/>
                      <a:pt x="772" y="336"/>
                      <a:pt x="850" y="207"/>
                    </a:cubicBezTo>
                    <a:cubicBezTo>
                      <a:pt x="772" y="78"/>
                      <a:pt x="695" y="1"/>
                      <a:pt x="51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0" name="Google Shape;15880;p42"/>
              <p:cNvSpPr/>
              <p:nvPr/>
            </p:nvSpPr>
            <p:spPr>
              <a:xfrm>
                <a:off x="1000617" y="3264358"/>
                <a:ext cx="15130" cy="16888"/>
              </a:xfrm>
              <a:custGeom>
                <a:rect b="b" l="l" r="r" t="t"/>
                <a:pathLst>
                  <a:path extrusionOk="0" h="490" w="439">
                    <a:moveTo>
                      <a:pt x="26" y="1"/>
                    </a:moveTo>
                    <a:cubicBezTo>
                      <a:pt x="0" y="104"/>
                      <a:pt x="52" y="284"/>
                      <a:pt x="129" y="387"/>
                    </a:cubicBezTo>
                    <a:cubicBezTo>
                      <a:pt x="206" y="490"/>
                      <a:pt x="284" y="490"/>
                      <a:pt x="387" y="490"/>
                    </a:cubicBezTo>
                    <a:cubicBezTo>
                      <a:pt x="412" y="387"/>
                      <a:pt x="438" y="310"/>
                      <a:pt x="361" y="207"/>
                    </a:cubicBezTo>
                    <a:cubicBezTo>
                      <a:pt x="284" y="104"/>
                      <a:pt x="129" y="1"/>
                      <a:pt x="26" y="1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1" name="Google Shape;15881;p42"/>
              <p:cNvSpPr/>
              <p:nvPr/>
            </p:nvSpPr>
            <p:spPr>
              <a:xfrm>
                <a:off x="989967" y="3297996"/>
                <a:ext cx="18680" cy="12580"/>
              </a:xfrm>
              <a:custGeom>
                <a:rect b="b" l="l" r="r" t="t"/>
                <a:pathLst>
                  <a:path extrusionOk="0" h="365" w="542">
                    <a:moveTo>
                      <a:pt x="386" y="0"/>
                    </a:moveTo>
                    <a:cubicBezTo>
                      <a:pt x="349" y="0"/>
                      <a:pt x="307" y="9"/>
                      <a:pt x="258" y="28"/>
                    </a:cubicBezTo>
                    <a:cubicBezTo>
                      <a:pt x="155" y="80"/>
                      <a:pt x="26" y="209"/>
                      <a:pt x="1" y="337"/>
                    </a:cubicBezTo>
                    <a:cubicBezTo>
                      <a:pt x="37" y="356"/>
                      <a:pt x="83" y="364"/>
                      <a:pt x="132" y="364"/>
                    </a:cubicBezTo>
                    <a:cubicBezTo>
                      <a:pt x="222" y="364"/>
                      <a:pt x="320" y="336"/>
                      <a:pt x="387" y="286"/>
                    </a:cubicBezTo>
                    <a:cubicBezTo>
                      <a:pt x="515" y="234"/>
                      <a:pt x="541" y="157"/>
                      <a:pt x="541" y="54"/>
                    </a:cubicBezTo>
                    <a:cubicBezTo>
                      <a:pt x="493" y="22"/>
                      <a:pt x="446" y="0"/>
                      <a:pt x="386" y="0"/>
                    </a:cubicBezTo>
                    <a:close/>
                  </a:path>
                </a:pathLst>
              </a:custGeom>
              <a:solidFill>
                <a:srgbClr val="93AB6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2" name="Google Shape;15882;p42"/>
              <p:cNvSpPr/>
              <p:nvPr/>
            </p:nvSpPr>
            <p:spPr>
              <a:xfrm>
                <a:off x="994413" y="3319709"/>
                <a:ext cx="16888" cy="14096"/>
              </a:xfrm>
              <a:custGeom>
                <a:rect b="b" l="l" r="r" t="t"/>
                <a:pathLst>
                  <a:path extrusionOk="0" h="409" w="490">
                    <a:moveTo>
                      <a:pt x="358" y="1"/>
                    </a:moveTo>
                    <a:cubicBezTo>
                      <a:pt x="301" y="1"/>
                      <a:pt x="246" y="19"/>
                      <a:pt x="180" y="68"/>
                    </a:cubicBezTo>
                    <a:cubicBezTo>
                      <a:pt x="103" y="145"/>
                      <a:pt x="0" y="299"/>
                      <a:pt x="26" y="402"/>
                    </a:cubicBezTo>
                    <a:cubicBezTo>
                      <a:pt x="44" y="407"/>
                      <a:pt x="63" y="409"/>
                      <a:pt x="83" y="409"/>
                    </a:cubicBezTo>
                    <a:cubicBezTo>
                      <a:pt x="180" y="409"/>
                      <a:pt x="301" y="359"/>
                      <a:pt x="386" y="274"/>
                    </a:cubicBezTo>
                    <a:cubicBezTo>
                      <a:pt x="489" y="196"/>
                      <a:pt x="489" y="119"/>
                      <a:pt x="464" y="16"/>
                    </a:cubicBezTo>
                    <a:cubicBezTo>
                      <a:pt x="426" y="7"/>
                      <a:pt x="392" y="1"/>
                      <a:pt x="3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3" name="Google Shape;15883;p42"/>
              <p:cNvSpPr/>
              <p:nvPr/>
            </p:nvSpPr>
            <p:spPr>
              <a:xfrm>
                <a:off x="997067" y="3245575"/>
                <a:ext cx="15992" cy="14923"/>
              </a:xfrm>
              <a:custGeom>
                <a:rect b="b" l="l" r="r" t="t"/>
                <a:pathLst>
                  <a:path extrusionOk="0" h="433" w="464">
                    <a:moveTo>
                      <a:pt x="46" y="0"/>
                    </a:moveTo>
                    <a:cubicBezTo>
                      <a:pt x="29" y="0"/>
                      <a:pt x="14" y="2"/>
                      <a:pt x="1" y="5"/>
                    </a:cubicBezTo>
                    <a:cubicBezTo>
                      <a:pt x="1" y="108"/>
                      <a:pt x="78" y="263"/>
                      <a:pt x="181" y="365"/>
                    </a:cubicBezTo>
                    <a:cubicBezTo>
                      <a:pt x="230" y="414"/>
                      <a:pt x="279" y="432"/>
                      <a:pt x="334" y="432"/>
                    </a:cubicBezTo>
                    <a:cubicBezTo>
                      <a:pt x="366" y="432"/>
                      <a:pt x="400" y="426"/>
                      <a:pt x="438" y="417"/>
                    </a:cubicBezTo>
                    <a:cubicBezTo>
                      <a:pt x="464" y="288"/>
                      <a:pt x="464" y="211"/>
                      <a:pt x="361" y="134"/>
                    </a:cubicBezTo>
                    <a:cubicBezTo>
                      <a:pt x="294" y="67"/>
                      <a:pt x="150" y="0"/>
                      <a:pt x="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4" name="Google Shape;15884;p42"/>
              <p:cNvSpPr/>
              <p:nvPr/>
            </p:nvSpPr>
            <p:spPr>
              <a:xfrm>
                <a:off x="1142543" y="3203149"/>
                <a:ext cx="26641" cy="16233"/>
              </a:xfrm>
              <a:custGeom>
                <a:rect b="b" l="l" r="r" t="t"/>
                <a:pathLst>
                  <a:path extrusionOk="0" h="471" w="773">
                    <a:moveTo>
                      <a:pt x="247" y="1"/>
                    </a:moveTo>
                    <a:cubicBezTo>
                      <a:pt x="161" y="1"/>
                      <a:pt x="86" y="35"/>
                      <a:pt x="1" y="104"/>
                    </a:cubicBezTo>
                    <a:cubicBezTo>
                      <a:pt x="26" y="258"/>
                      <a:pt x="78" y="361"/>
                      <a:pt x="232" y="413"/>
                    </a:cubicBezTo>
                    <a:cubicBezTo>
                      <a:pt x="310" y="451"/>
                      <a:pt x="412" y="470"/>
                      <a:pt x="512" y="470"/>
                    </a:cubicBezTo>
                    <a:cubicBezTo>
                      <a:pt x="612" y="470"/>
                      <a:pt x="708" y="451"/>
                      <a:pt x="773" y="413"/>
                    </a:cubicBezTo>
                    <a:cubicBezTo>
                      <a:pt x="747" y="258"/>
                      <a:pt x="567" y="104"/>
                      <a:pt x="387" y="26"/>
                    </a:cubicBezTo>
                    <a:cubicBezTo>
                      <a:pt x="335" y="9"/>
                      <a:pt x="290" y="1"/>
                      <a:pt x="24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5" name="Google Shape;15885;p42"/>
              <p:cNvSpPr/>
              <p:nvPr/>
            </p:nvSpPr>
            <p:spPr>
              <a:xfrm>
                <a:off x="1132790" y="3211145"/>
                <a:ext cx="11580" cy="19542"/>
              </a:xfrm>
              <a:custGeom>
                <a:rect b="b" l="l" r="r" t="t"/>
                <a:pathLst>
                  <a:path extrusionOk="0" h="567" w="336">
                    <a:moveTo>
                      <a:pt x="103" y="0"/>
                    </a:moveTo>
                    <a:cubicBezTo>
                      <a:pt x="26" y="78"/>
                      <a:pt x="1" y="129"/>
                      <a:pt x="26" y="258"/>
                    </a:cubicBezTo>
                    <a:cubicBezTo>
                      <a:pt x="52" y="386"/>
                      <a:pt x="155" y="541"/>
                      <a:pt x="258" y="567"/>
                    </a:cubicBezTo>
                    <a:cubicBezTo>
                      <a:pt x="309" y="489"/>
                      <a:pt x="335" y="309"/>
                      <a:pt x="309" y="206"/>
                    </a:cubicBezTo>
                    <a:cubicBezTo>
                      <a:pt x="284" y="78"/>
                      <a:pt x="206" y="26"/>
                      <a:pt x="1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6" name="Google Shape;15886;p42"/>
              <p:cNvSpPr/>
              <p:nvPr/>
            </p:nvSpPr>
            <p:spPr>
              <a:xfrm>
                <a:off x="1148747" y="3189846"/>
                <a:ext cx="20438" cy="10684"/>
              </a:xfrm>
              <a:custGeom>
                <a:rect b="b" l="l" r="r" t="t"/>
                <a:pathLst>
                  <a:path extrusionOk="0" h="310" w="593">
                    <a:moveTo>
                      <a:pt x="232" y="1"/>
                    </a:moveTo>
                    <a:cubicBezTo>
                      <a:pt x="104" y="26"/>
                      <a:pt x="52" y="78"/>
                      <a:pt x="1" y="181"/>
                    </a:cubicBezTo>
                    <a:cubicBezTo>
                      <a:pt x="78" y="258"/>
                      <a:pt x="130" y="309"/>
                      <a:pt x="258" y="309"/>
                    </a:cubicBezTo>
                    <a:cubicBezTo>
                      <a:pt x="387" y="309"/>
                      <a:pt x="541" y="232"/>
                      <a:pt x="593" y="129"/>
                    </a:cubicBezTo>
                    <a:cubicBezTo>
                      <a:pt x="541" y="52"/>
                      <a:pt x="361" y="1"/>
                      <a:pt x="2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7" name="Google Shape;15887;p42"/>
              <p:cNvSpPr/>
              <p:nvPr/>
            </p:nvSpPr>
            <p:spPr>
              <a:xfrm>
                <a:off x="1162946" y="3174026"/>
                <a:ext cx="19542" cy="11132"/>
              </a:xfrm>
              <a:custGeom>
                <a:rect b="b" l="l" r="r" t="t"/>
                <a:pathLst>
                  <a:path extrusionOk="0" h="323" w="567">
                    <a:moveTo>
                      <a:pt x="183" y="1"/>
                    </a:moveTo>
                    <a:cubicBezTo>
                      <a:pt x="110" y="1"/>
                      <a:pt x="55" y="37"/>
                      <a:pt x="1" y="74"/>
                    </a:cubicBezTo>
                    <a:cubicBezTo>
                      <a:pt x="26" y="176"/>
                      <a:pt x="52" y="254"/>
                      <a:pt x="181" y="305"/>
                    </a:cubicBezTo>
                    <a:cubicBezTo>
                      <a:pt x="234" y="316"/>
                      <a:pt x="292" y="322"/>
                      <a:pt x="348" y="322"/>
                    </a:cubicBezTo>
                    <a:cubicBezTo>
                      <a:pt x="429" y="322"/>
                      <a:pt x="507" y="310"/>
                      <a:pt x="567" y="279"/>
                    </a:cubicBezTo>
                    <a:cubicBezTo>
                      <a:pt x="541" y="176"/>
                      <a:pt x="387" y="48"/>
                      <a:pt x="284" y="22"/>
                    </a:cubicBezTo>
                    <a:cubicBezTo>
                      <a:pt x="246" y="7"/>
                      <a:pt x="213" y="1"/>
                      <a:pt x="18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8" name="Google Shape;15888;p42"/>
              <p:cNvSpPr/>
              <p:nvPr/>
            </p:nvSpPr>
            <p:spPr>
              <a:xfrm>
                <a:off x="1126586" y="3231548"/>
                <a:ext cx="13338" cy="18646"/>
              </a:xfrm>
              <a:custGeom>
                <a:rect b="b" l="l" r="r" t="t"/>
                <a:pathLst>
                  <a:path extrusionOk="0" h="541" w="387">
                    <a:moveTo>
                      <a:pt x="78" y="0"/>
                    </a:moveTo>
                    <a:cubicBezTo>
                      <a:pt x="26" y="78"/>
                      <a:pt x="0" y="155"/>
                      <a:pt x="52" y="283"/>
                    </a:cubicBezTo>
                    <a:cubicBezTo>
                      <a:pt x="103" y="386"/>
                      <a:pt x="232" y="515"/>
                      <a:pt x="335" y="541"/>
                    </a:cubicBezTo>
                    <a:cubicBezTo>
                      <a:pt x="386" y="438"/>
                      <a:pt x="361" y="258"/>
                      <a:pt x="309" y="155"/>
                    </a:cubicBezTo>
                    <a:cubicBezTo>
                      <a:pt x="258" y="26"/>
                      <a:pt x="181" y="26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9" name="Google Shape;15889;p42"/>
              <p:cNvSpPr/>
              <p:nvPr/>
            </p:nvSpPr>
            <p:spPr>
              <a:xfrm>
                <a:off x="1232152" y="3142216"/>
                <a:ext cx="110908" cy="59211"/>
              </a:xfrm>
              <a:custGeom>
                <a:rect b="b" l="l" r="r" t="t"/>
                <a:pathLst>
                  <a:path extrusionOk="0" h="1718" w="3218">
                    <a:moveTo>
                      <a:pt x="1924" y="1"/>
                    </a:moveTo>
                    <a:cubicBezTo>
                      <a:pt x="1700" y="1"/>
                      <a:pt x="1471" y="41"/>
                      <a:pt x="1261" y="121"/>
                    </a:cubicBezTo>
                    <a:cubicBezTo>
                      <a:pt x="901" y="224"/>
                      <a:pt x="592" y="430"/>
                      <a:pt x="361" y="713"/>
                    </a:cubicBezTo>
                    <a:cubicBezTo>
                      <a:pt x="129" y="1022"/>
                      <a:pt x="0" y="1383"/>
                      <a:pt x="52" y="1717"/>
                    </a:cubicBezTo>
                    <a:cubicBezTo>
                      <a:pt x="232" y="1434"/>
                      <a:pt x="438" y="1202"/>
                      <a:pt x="669" y="1048"/>
                    </a:cubicBezTo>
                    <a:cubicBezTo>
                      <a:pt x="901" y="868"/>
                      <a:pt x="1158" y="739"/>
                      <a:pt x="1442" y="662"/>
                    </a:cubicBezTo>
                    <a:cubicBezTo>
                      <a:pt x="1699" y="559"/>
                      <a:pt x="1982" y="507"/>
                      <a:pt x="2291" y="482"/>
                    </a:cubicBezTo>
                    <a:cubicBezTo>
                      <a:pt x="2574" y="482"/>
                      <a:pt x="2883" y="507"/>
                      <a:pt x="3218" y="559"/>
                    </a:cubicBezTo>
                    <a:cubicBezTo>
                      <a:pt x="3012" y="302"/>
                      <a:pt x="2677" y="121"/>
                      <a:pt x="2317" y="44"/>
                    </a:cubicBezTo>
                    <a:cubicBezTo>
                      <a:pt x="2191" y="15"/>
                      <a:pt x="2059" y="1"/>
                      <a:pt x="19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0" name="Google Shape;15890;p42"/>
              <p:cNvSpPr/>
              <p:nvPr/>
            </p:nvSpPr>
            <p:spPr>
              <a:xfrm>
                <a:off x="1326172" y="3140148"/>
                <a:ext cx="78098" cy="35533"/>
              </a:xfrm>
              <a:custGeom>
                <a:rect b="b" l="l" r="r" t="t"/>
                <a:pathLst>
                  <a:path extrusionOk="0" h="1031" w="2266">
                    <a:moveTo>
                      <a:pt x="1232" y="0"/>
                    </a:moveTo>
                    <a:cubicBezTo>
                      <a:pt x="1146" y="0"/>
                      <a:pt x="1061" y="9"/>
                      <a:pt x="979" y="27"/>
                    </a:cubicBezTo>
                    <a:cubicBezTo>
                      <a:pt x="721" y="78"/>
                      <a:pt x="490" y="181"/>
                      <a:pt x="284" y="362"/>
                    </a:cubicBezTo>
                    <a:cubicBezTo>
                      <a:pt x="104" y="542"/>
                      <a:pt x="1" y="773"/>
                      <a:pt x="1" y="1031"/>
                    </a:cubicBezTo>
                    <a:cubicBezTo>
                      <a:pt x="206" y="902"/>
                      <a:pt x="387" y="799"/>
                      <a:pt x="567" y="722"/>
                    </a:cubicBezTo>
                    <a:cubicBezTo>
                      <a:pt x="721" y="670"/>
                      <a:pt x="901" y="619"/>
                      <a:pt x="1056" y="593"/>
                    </a:cubicBezTo>
                    <a:cubicBezTo>
                      <a:pt x="1236" y="567"/>
                      <a:pt x="1442" y="542"/>
                      <a:pt x="1622" y="516"/>
                    </a:cubicBezTo>
                    <a:lnTo>
                      <a:pt x="2266" y="490"/>
                    </a:lnTo>
                    <a:cubicBezTo>
                      <a:pt x="2137" y="284"/>
                      <a:pt x="1905" y="156"/>
                      <a:pt x="1699" y="78"/>
                    </a:cubicBezTo>
                    <a:cubicBezTo>
                      <a:pt x="1550" y="29"/>
                      <a:pt x="1389" y="0"/>
                      <a:pt x="12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1" name="Google Shape;15891;p42"/>
              <p:cNvSpPr/>
              <p:nvPr/>
            </p:nvSpPr>
            <p:spPr>
              <a:xfrm>
                <a:off x="1073372" y="3154244"/>
                <a:ext cx="55006" cy="94193"/>
              </a:xfrm>
              <a:custGeom>
                <a:rect b="b" l="l" r="r" t="t"/>
                <a:pathLst>
                  <a:path extrusionOk="0" h="2733" w="1596">
                    <a:moveTo>
                      <a:pt x="1523" y="1"/>
                    </a:moveTo>
                    <a:cubicBezTo>
                      <a:pt x="1261" y="1"/>
                      <a:pt x="984" y="125"/>
                      <a:pt x="772" y="313"/>
                    </a:cubicBezTo>
                    <a:cubicBezTo>
                      <a:pt x="515" y="493"/>
                      <a:pt x="335" y="725"/>
                      <a:pt x="206" y="1008"/>
                    </a:cubicBezTo>
                    <a:cubicBezTo>
                      <a:pt x="77" y="1291"/>
                      <a:pt x="0" y="1574"/>
                      <a:pt x="0" y="1883"/>
                    </a:cubicBezTo>
                    <a:cubicBezTo>
                      <a:pt x="26" y="2192"/>
                      <a:pt x="77" y="2501"/>
                      <a:pt x="257" y="2732"/>
                    </a:cubicBezTo>
                    <a:cubicBezTo>
                      <a:pt x="335" y="2449"/>
                      <a:pt x="386" y="2192"/>
                      <a:pt x="463" y="1934"/>
                    </a:cubicBezTo>
                    <a:cubicBezTo>
                      <a:pt x="541" y="1703"/>
                      <a:pt x="618" y="1471"/>
                      <a:pt x="721" y="1265"/>
                    </a:cubicBezTo>
                    <a:cubicBezTo>
                      <a:pt x="824" y="1034"/>
                      <a:pt x="952" y="828"/>
                      <a:pt x="1081" y="622"/>
                    </a:cubicBezTo>
                    <a:cubicBezTo>
                      <a:pt x="1235" y="416"/>
                      <a:pt x="1390" y="210"/>
                      <a:pt x="1596" y="4"/>
                    </a:cubicBezTo>
                    <a:cubicBezTo>
                      <a:pt x="1572" y="2"/>
                      <a:pt x="1547" y="1"/>
                      <a:pt x="15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2" name="Google Shape;15892;p42"/>
              <p:cNvSpPr/>
              <p:nvPr/>
            </p:nvSpPr>
            <p:spPr>
              <a:xfrm>
                <a:off x="1108825" y="3618375"/>
                <a:ext cx="351755" cy="262577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3" name="Google Shape;15893;p42"/>
              <p:cNvSpPr/>
              <p:nvPr/>
            </p:nvSpPr>
            <p:spPr>
              <a:xfrm>
                <a:off x="1108825" y="3618375"/>
                <a:ext cx="351755" cy="262577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4" name="Google Shape;15894;p42"/>
              <p:cNvSpPr/>
              <p:nvPr/>
            </p:nvSpPr>
            <p:spPr>
              <a:xfrm>
                <a:off x="1333601" y="3618375"/>
                <a:ext cx="132774" cy="262577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5" name="Google Shape;15895;p42"/>
              <p:cNvSpPr/>
              <p:nvPr/>
            </p:nvSpPr>
            <p:spPr>
              <a:xfrm>
                <a:off x="1108824" y="3618387"/>
                <a:ext cx="351755" cy="14569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6" name="Google Shape;15896;p42"/>
              <p:cNvSpPr/>
              <p:nvPr/>
            </p:nvSpPr>
            <p:spPr>
              <a:xfrm>
                <a:off x="1108824" y="3646507"/>
                <a:ext cx="135673" cy="54284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7" name="Google Shape;15897;p42"/>
              <p:cNvSpPr/>
              <p:nvPr/>
            </p:nvSpPr>
            <p:spPr>
              <a:xfrm>
                <a:off x="1196009" y="3711406"/>
                <a:ext cx="123099" cy="44609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8" name="Google Shape;15898;p42"/>
              <p:cNvSpPr/>
              <p:nvPr/>
            </p:nvSpPr>
            <p:spPr>
              <a:xfrm>
                <a:off x="1289029" y="3675569"/>
                <a:ext cx="67874" cy="14569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9" name="Google Shape;15899;p42"/>
              <p:cNvSpPr/>
              <p:nvPr/>
            </p:nvSpPr>
            <p:spPr>
              <a:xfrm>
                <a:off x="1143683" y="3774386"/>
                <a:ext cx="116323" cy="21345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00" name="Google Shape;15900;p42"/>
            <p:cNvGrpSpPr/>
            <p:nvPr/>
          </p:nvGrpSpPr>
          <p:grpSpPr>
            <a:xfrm>
              <a:off x="-57086" y="3824790"/>
              <a:ext cx="3175661" cy="798610"/>
              <a:chOff x="-57086" y="3804880"/>
              <a:chExt cx="3175661" cy="798610"/>
            </a:xfrm>
          </p:grpSpPr>
          <p:grpSp>
            <p:nvGrpSpPr>
              <p:cNvPr id="15901" name="Google Shape;15901;p42"/>
              <p:cNvGrpSpPr/>
              <p:nvPr/>
            </p:nvGrpSpPr>
            <p:grpSpPr>
              <a:xfrm>
                <a:off x="-57086" y="3804880"/>
                <a:ext cx="3175661" cy="798610"/>
                <a:chOff x="3574014" y="3281530"/>
                <a:chExt cx="3175661" cy="798610"/>
              </a:xfrm>
            </p:grpSpPr>
            <p:grpSp>
              <p:nvGrpSpPr>
                <p:cNvPr id="15902" name="Google Shape;15902;p42"/>
                <p:cNvGrpSpPr/>
                <p:nvPr/>
              </p:nvGrpSpPr>
              <p:grpSpPr>
                <a:xfrm>
                  <a:off x="4196026" y="3302816"/>
                  <a:ext cx="381492" cy="262589"/>
                  <a:chOff x="227089" y="3364616"/>
                  <a:chExt cx="381492" cy="262589"/>
                </a:xfrm>
              </p:grpSpPr>
              <p:sp>
                <p:nvSpPr>
                  <p:cNvPr id="15903" name="Google Shape;15903;p42"/>
                  <p:cNvSpPr/>
                  <p:nvPr/>
                </p:nvSpPr>
                <p:spPr>
                  <a:xfrm>
                    <a:off x="379664" y="3367270"/>
                    <a:ext cx="228917" cy="228882"/>
                  </a:xfrm>
                  <a:custGeom>
                    <a:rect b="b" l="l" r="r" t="t"/>
                    <a:pathLst>
                      <a:path extrusionOk="0" h="6641" w="6642">
                        <a:moveTo>
                          <a:pt x="3321" y="0"/>
                        </a:moveTo>
                        <a:cubicBezTo>
                          <a:pt x="1468" y="0"/>
                          <a:pt x="0" y="1493"/>
                          <a:pt x="0" y="3321"/>
                        </a:cubicBezTo>
                        <a:cubicBezTo>
                          <a:pt x="0" y="5148"/>
                          <a:pt x="1468" y="6641"/>
                          <a:pt x="3321" y="6641"/>
                        </a:cubicBezTo>
                        <a:cubicBezTo>
                          <a:pt x="5148" y="6641"/>
                          <a:pt x="6641" y="5148"/>
                          <a:pt x="6641" y="3321"/>
                        </a:cubicBezTo>
                        <a:cubicBezTo>
                          <a:pt x="6641" y="1493"/>
                          <a:pt x="5148" y="0"/>
                          <a:pt x="3321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04" name="Google Shape;15904;p42"/>
                  <p:cNvSpPr/>
                  <p:nvPr/>
                </p:nvSpPr>
                <p:spPr>
                  <a:xfrm>
                    <a:off x="227089" y="3364616"/>
                    <a:ext cx="263485" cy="262589"/>
                  </a:xfrm>
                  <a:custGeom>
                    <a:rect b="b" l="l" r="r" t="t"/>
                    <a:pathLst>
                      <a:path extrusionOk="0" h="7619" w="7645">
                        <a:moveTo>
                          <a:pt x="3835" y="0"/>
                        </a:moveTo>
                        <a:cubicBezTo>
                          <a:pt x="1725" y="0"/>
                          <a:pt x="0" y="1699"/>
                          <a:pt x="0" y="3809"/>
                        </a:cubicBezTo>
                        <a:cubicBezTo>
                          <a:pt x="0" y="5920"/>
                          <a:pt x="1725" y="7619"/>
                          <a:pt x="3835" y="7619"/>
                        </a:cubicBezTo>
                        <a:cubicBezTo>
                          <a:pt x="5920" y="7619"/>
                          <a:pt x="7645" y="5920"/>
                          <a:pt x="7645" y="3809"/>
                        </a:cubicBezTo>
                        <a:cubicBezTo>
                          <a:pt x="7645" y="1699"/>
                          <a:pt x="5920" y="0"/>
                          <a:pt x="3835" y="0"/>
                        </a:cubicBezTo>
                        <a:close/>
                      </a:path>
                    </a:pathLst>
                  </a:custGeom>
                  <a:solidFill>
                    <a:srgbClr val="93AB6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5905" name="Google Shape;15905;p42"/>
                <p:cNvSpPr/>
                <p:nvPr/>
              </p:nvSpPr>
              <p:spPr>
                <a:xfrm>
                  <a:off x="4384091" y="3285079"/>
                  <a:ext cx="14234" cy="23092"/>
                </a:xfrm>
                <a:custGeom>
                  <a:rect b="b" l="l" r="r" t="t"/>
                  <a:pathLst>
                    <a:path extrusionOk="0" h="670" w="413">
                      <a:moveTo>
                        <a:pt x="336" y="0"/>
                      </a:moveTo>
                      <a:cubicBezTo>
                        <a:pt x="207" y="26"/>
                        <a:pt x="78" y="206"/>
                        <a:pt x="27" y="335"/>
                      </a:cubicBezTo>
                      <a:cubicBezTo>
                        <a:pt x="1" y="489"/>
                        <a:pt x="27" y="567"/>
                        <a:pt x="104" y="670"/>
                      </a:cubicBezTo>
                      <a:cubicBezTo>
                        <a:pt x="233" y="618"/>
                        <a:pt x="310" y="592"/>
                        <a:pt x="361" y="464"/>
                      </a:cubicBezTo>
                      <a:cubicBezTo>
                        <a:pt x="413" y="309"/>
                        <a:pt x="413" y="103"/>
                        <a:pt x="336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6" name="Google Shape;15906;p42"/>
                <p:cNvSpPr/>
                <p:nvPr/>
              </p:nvSpPr>
              <p:spPr>
                <a:xfrm>
                  <a:off x="4273218" y="3281530"/>
                  <a:ext cx="15992" cy="22195"/>
                </a:xfrm>
                <a:custGeom>
                  <a:rect b="b" l="l" r="r" t="t"/>
                  <a:pathLst>
                    <a:path extrusionOk="0" h="644" w="464">
                      <a:moveTo>
                        <a:pt x="52" y="0"/>
                      </a:moveTo>
                      <a:cubicBezTo>
                        <a:pt x="1" y="103"/>
                        <a:pt x="26" y="309"/>
                        <a:pt x="78" y="438"/>
                      </a:cubicBezTo>
                      <a:cubicBezTo>
                        <a:pt x="129" y="592"/>
                        <a:pt x="232" y="618"/>
                        <a:pt x="361" y="644"/>
                      </a:cubicBezTo>
                      <a:cubicBezTo>
                        <a:pt x="412" y="541"/>
                        <a:pt x="464" y="438"/>
                        <a:pt x="387" y="309"/>
                      </a:cubicBezTo>
                      <a:cubicBezTo>
                        <a:pt x="335" y="181"/>
                        <a:pt x="181" y="26"/>
                        <a:pt x="52" y="0"/>
                      </a:cubicBezTo>
                      <a:close/>
                    </a:path>
                  </a:pathLst>
                </a:custGeom>
                <a:solidFill>
                  <a:srgbClr val="93AB6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5907" name="Google Shape;15907;p42"/>
                <p:cNvGrpSpPr/>
                <p:nvPr/>
              </p:nvGrpSpPr>
              <p:grpSpPr>
                <a:xfrm>
                  <a:off x="3574014" y="3283865"/>
                  <a:ext cx="3175661" cy="796274"/>
                  <a:chOff x="3574014" y="3283865"/>
                  <a:chExt cx="3175661" cy="796274"/>
                </a:xfrm>
              </p:grpSpPr>
              <p:sp>
                <p:nvSpPr>
                  <p:cNvPr id="15908" name="Google Shape;15908;p42"/>
                  <p:cNvSpPr/>
                  <p:nvPr/>
                </p:nvSpPr>
                <p:spPr>
                  <a:xfrm>
                    <a:off x="3610310" y="3352687"/>
                    <a:ext cx="3078207" cy="727453"/>
                  </a:xfrm>
                  <a:custGeom>
                    <a:rect b="b" l="l" r="r" t="t"/>
                    <a:pathLst>
                      <a:path extrusionOk="0" h="21107" w="89314">
                        <a:moveTo>
                          <a:pt x="58968" y="1"/>
                        </a:moveTo>
                        <a:cubicBezTo>
                          <a:pt x="55570" y="1"/>
                          <a:pt x="52276" y="52"/>
                          <a:pt x="48955" y="155"/>
                        </a:cubicBezTo>
                        <a:cubicBezTo>
                          <a:pt x="42109" y="335"/>
                          <a:pt x="35262" y="696"/>
                          <a:pt x="27489" y="953"/>
                        </a:cubicBezTo>
                        <a:cubicBezTo>
                          <a:pt x="27077" y="979"/>
                          <a:pt x="26666" y="979"/>
                          <a:pt x="26254" y="1005"/>
                        </a:cubicBezTo>
                        <a:cubicBezTo>
                          <a:pt x="25713" y="1030"/>
                          <a:pt x="25147" y="1056"/>
                          <a:pt x="24581" y="1056"/>
                        </a:cubicBezTo>
                        <a:cubicBezTo>
                          <a:pt x="23500" y="1082"/>
                          <a:pt x="22393" y="1133"/>
                          <a:pt x="21286" y="1159"/>
                        </a:cubicBezTo>
                        <a:cubicBezTo>
                          <a:pt x="20540" y="1185"/>
                          <a:pt x="19793" y="1185"/>
                          <a:pt x="19021" y="1211"/>
                        </a:cubicBezTo>
                        <a:cubicBezTo>
                          <a:pt x="18404" y="1236"/>
                          <a:pt x="17786" y="1236"/>
                          <a:pt x="17142" y="1262"/>
                        </a:cubicBezTo>
                        <a:cubicBezTo>
                          <a:pt x="16679" y="1262"/>
                          <a:pt x="16216" y="1288"/>
                          <a:pt x="15752" y="1288"/>
                        </a:cubicBezTo>
                        <a:cubicBezTo>
                          <a:pt x="12722" y="1346"/>
                          <a:pt x="9546" y="1375"/>
                          <a:pt x="6172" y="1375"/>
                        </a:cubicBezTo>
                        <a:cubicBezTo>
                          <a:pt x="5047" y="1375"/>
                          <a:pt x="3900" y="1371"/>
                          <a:pt x="2729" y="1365"/>
                        </a:cubicBezTo>
                        <a:cubicBezTo>
                          <a:pt x="1596" y="1365"/>
                          <a:pt x="695" y="2292"/>
                          <a:pt x="695" y="3398"/>
                        </a:cubicBezTo>
                        <a:cubicBezTo>
                          <a:pt x="232" y="5869"/>
                          <a:pt x="52" y="8752"/>
                          <a:pt x="26" y="11866"/>
                        </a:cubicBezTo>
                        <a:cubicBezTo>
                          <a:pt x="0" y="13925"/>
                          <a:pt x="52" y="16113"/>
                          <a:pt x="155" y="18352"/>
                        </a:cubicBezTo>
                        <a:cubicBezTo>
                          <a:pt x="155" y="18584"/>
                          <a:pt x="181" y="18841"/>
                          <a:pt x="181" y="19073"/>
                        </a:cubicBezTo>
                        <a:cubicBezTo>
                          <a:pt x="181" y="19202"/>
                          <a:pt x="206" y="19330"/>
                          <a:pt x="206" y="19433"/>
                        </a:cubicBezTo>
                        <a:cubicBezTo>
                          <a:pt x="386" y="20386"/>
                          <a:pt x="1210" y="21106"/>
                          <a:pt x="2214" y="21106"/>
                        </a:cubicBezTo>
                        <a:lnTo>
                          <a:pt x="86405" y="21106"/>
                        </a:lnTo>
                        <a:cubicBezTo>
                          <a:pt x="87537" y="21106"/>
                          <a:pt x="88438" y="20206"/>
                          <a:pt x="88438" y="19073"/>
                        </a:cubicBezTo>
                        <a:cubicBezTo>
                          <a:pt x="88927" y="12844"/>
                          <a:pt x="89313" y="6899"/>
                          <a:pt x="88438" y="3501"/>
                        </a:cubicBezTo>
                        <a:cubicBezTo>
                          <a:pt x="88438" y="2832"/>
                          <a:pt x="88129" y="2240"/>
                          <a:pt x="87615" y="1854"/>
                        </a:cubicBezTo>
                        <a:cubicBezTo>
                          <a:pt x="87280" y="1597"/>
                          <a:pt x="86868" y="1468"/>
                          <a:pt x="86405" y="1468"/>
                        </a:cubicBezTo>
                        <a:cubicBezTo>
                          <a:pt x="85787" y="1391"/>
                          <a:pt x="85195" y="1339"/>
                          <a:pt x="84603" y="1288"/>
                        </a:cubicBezTo>
                        <a:cubicBezTo>
                          <a:pt x="84088" y="1236"/>
                          <a:pt x="83574" y="1185"/>
                          <a:pt x="83059" y="1133"/>
                        </a:cubicBezTo>
                        <a:cubicBezTo>
                          <a:pt x="82956" y="1133"/>
                          <a:pt x="82853" y="1133"/>
                          <a:pt x="82750" y="1108"/>
                        </a:cubicBezTo>
                        <a:cubicBezTo>
                          <a:pt x="82721" y="1105"/>
                          <a:pt x="82693" y="1103"/>
                          <a:pt x="82665" y="1103"/>
                        </a:cubicBezTo>
                        <a:cubicBezTo>
                          <a:pt x="81960" y="1103"/>
                          <a:pt x="81378" y="1961"/>
                          <a:pt x="80673" y="1961"/>
                        </a:cubicBezTo>
                        <a:cubicBezTo>
                          <a:pt x="80645" y="1961"/>
                          <a:pt x="80617" y="1960"/>
                          <a:pt x="80588" y="1957"/>
                        </a:cubicBezTo>
                        <a:cubicBezTo>
                          <a:pt x="79867" y="1905"/>
                          <a:pt x="79044" y="1674"/>
                          <a:pt x="78349" y="1622"/>
                        </a:cubicBezTo>
                        <a:cubicBezTo>
                          <a:pt x="76804" y="1519"/>
                          <a:pt x="75183" y="516"/>
                          <a:pt x="73716" y="438"/>
                        </a:cubicBezTo>
                        <a:cubicBezTo>
                          <a:pt x="70987" y="284"/>
                          <a:pt x="68388" y="181"/>
                          <a:pt x="65891" y="104"/>
                        </a:cubicBezTo>
                        <a:cubicBezTo>
                          <a:pt x="65196" y="104"/>
                          <a:pt x="64527" y="78"/>
                          <a:pt x="63832" y="52"/>
                        </a:cubicBezTo>
                        <a:lnTo>
                          <a:pt x="62494" y="52"/>
                        </a:lnTo>
                        <a:cubicBezTo>
                          <a:pt x="62314" y="52"/>
                          <a:pt x="62133" y="27"/>
                          <a:pt x="61953" y="27"/>
                        </a:cubicBezTo>
                        <a:cubicBezTo>
                          <a:pt x="60949" y="27"/>
                          <a:pt x="59971" y="1"/>
                          <a:pt x="58968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09" name="Google Shape;15909;p42"/>
                  <p:cNvSpPr/>
                  <p:nvPr/>
                </p:nvSpPr>
                <p:spPr>
                  <a:xfrm>
                    <a:off x="3617474" y="3355724"/>
                    <a:ext cx="3072899" cy="720353"/>
                  </a:xfrm>
                  <a:custGeom>
                    <a:rect b="b" l="l" r="r" t="t"/>
                    <a:pathLst>
                      <a:path extrusionOk="0" h="20901" w="89160">
                        <a:moveTo>
                          <a:pt x="68311" y="1"/>
                        </a:moveTo>
                        <a:lnTo>
                          <a:pt x="68311" y="1"/>
                        </a:lnTo>
                        <a:cubicBezTo>
                          <a:pt x="69212" y="1571"/>
                          <a:pt x="70808" y="2626"/>
                          <a:pt x="73690" y="2729"/>
                        </a:cubicBezTo>
                        <a:cubicBezTo>
                          <a:pt x="85968" y="3167"/>
                          <a:pt x="81669" y="10914"/>
                          <a:pt x="82261" y="16165"/>
                        </a:cubicBezTo>
                        <a:cubicBezTo>
                          <a:pt x="82611" y="19275"/>
                          <a:pt x="77353" y="20214"/>
                          <a:pt x="71072" y="20214"/>
                        </a:cubicBezTo>
                        <a:cubicBezTo>
                          <a:pt x="68570" y="20214"/>
                          <a:pt x="65906" y="20065"/>
                          <a:pt x="63369" y="19845"/>
                        </a:cubicBezTo>
                        <a:cubicBezTo>
                          <a:pt x="61465" y="19691"/>
                          <a:pt x="59817" y="18378"/>
                          <a:pt x="59251" y="16551"/>
                        </a:cubicBezTo>
                        <a:cubicBezTo>
                          <a:pt x="57784" y="11609"/>
                          <a:pt x="58402" y="3192"/>
                          <a:pt x="60718" y="2266"/>
                        </a:cubicBezTo>
                        <a:lnTo>
                          <a:pt x="57578" y="1957"/>
                        </a:lnTo>
                        <a:lnTo>
                          <a:pt x="57578" y="1957"/>
                        </a:lnTo>
                        <a:cubicBezTo>
                          <a:pt x="57578" y="1957"/>
                          <a:pt x="58556" y="6461"/>
                          <a:pt x="57630" y="8803"/>
                        </a:cubicBezTo>
                        <a:cubicBezTo>
                          <a:pt x="56909" y="10631"/>
                          <a:pt x="57990" y="13668"/>
                          <a:pt x="57990" y="16293"/>
                        </a:cubicBezTo>
                        <a:cubicBezTo>
                          <a:pt x="58015" y="17817"/>
                          <a:pt x="56730" y="19051"/>
                          <a:pt x="55218" y="19051"/>
                        </a:cubicBezTo>
                        <a:cubicBezTo>
                          <a:pt x="55173" y="19051"/>
                          <a:pt x="55127" y="19050"/>
                          <a:pt x="55081" y="19047"/>
                        </a:cubicBezTo>
                        <a:cubicBezTo>
                          <a:pt x="53035" y="18947"/>
                          <a:pt x="50547" y="18906"/>
                          <a:pt x="47804" y="18906"/>
                        </a:cubicBezTo>
                        <a:cubicBezTo>
                          <a:pt x="42129" y="18906"/>
                          <a:pt x="35366" y="19080"/>
                          <a:pt x="29188" y="19253"/>
                        </a:cubicBezTo>
                        <a:cubicBezTo>
                          <a:pt x="29157" y="19254"/>
                          <a:pt x="29125" y="19255"/>
                          <a:pt x="29094" y="19255"/>
                        </a:cubicBezTo>
                        <a:cubicBezTo>
                          <a:pt x="27695" y="19255"/>
                          <a:pt x="26536" y="18141"/>
                          <a:pt x="26460" y="16731"/>
                        </a:cubicBezTo>
                        <a:cubicBezTo>
                          <a:pt x="26383" y="15495"/>
                          <a:pt x="26434" y="14157"/>
                          <a:pt x="26820" y="13179"/>
                        </a:cubicBezTo>
                        <a:cubicBezTo>
                          <a:pt x="27747" y="10837"/>
                          <a:pt x="25431" y="4737"/>
                          <a:pt x="27001" y="3012"/>
                        </a:cubicBezTo>
                        <a:cubicBezTo>
                          <a:pt x="27768" y="2169"/>
                          <a:pt x="26880" y="1953"/>
                          <a:pt x="25772" y="1953"/>
                        </a:cubicBezTo>
                        <a:cubicBezTo>
                          <a:pt x="24615" y="1953"/>
                          <a:pt x="23217" y="2188"/>
                          <a:pt x="23217" y="2188"/>
                        </a:cubicBezTo>
                        <a:cubicBezTo>
                          <a:pt x="25920" y="3862"/>
                          <a:pt x="26563" y="11789"/>
                          <a:pt x="25534" y="16396"/>
                        </a:cubicBezTo>
                        <a:cubicBezTo>
                          <a:pt x="25147" y="18172"/>
                          <a:pt x="23629" y="19433"/>
                          <a:pt x="21853" y="19485"/>
                        </a:cubicBezTo>
                        <a:cubicBezTo>
                          <a:pt x="18217" y="19596"/>
                          <a:pt x="15169" y="19681"/>
                          <a:pt x="13211" y="19681"/>
                        </a:cubicBezTo>
                        <a:cubicBezTo>
                          <a:pt x="12452" y="19681"/>
                          <a:pt x="11857" y="19668"/>
                          <a:pt x="11455" y="19639"/>
                        </a:cubicBezTo>
                        <a:cubicBezTo>
                          <a:pt x="7671" y="19382"/>
                          <a:pt x="2163" y="19665"/>
                          <a:pt x="1" y="18146"/>
                        </a:cubicBezTo>
                        <a:lnTo>
                          <a:pt x="1" y="18146"/>
                        </a:lnTo>
                        <a:cubicBezTo>
                          <a:pt x="1" y="18378"/>
                          <a:pt x="27" y="18635"/>
                          <a:pt x="27" y="18867"/>
                        </a:cubicBezTo>
                        <a:cubicBezTo>
                          <a:pt x="27" y="20000"/>
                          <a:pt x="927" y="20900"/>
                          <a:pt x="2060" y="20900"/>
                        </a:cubicBezTo>
                        <a:lnTo>
                          <a:pt x="86251" y="20900"/>
                        </a:lnTo>
                        <a:cubicBezTo>
                          <a:pt x="87383" y="20900"/>
                          <a:pt x="88284" y="20000"/>
                          <a:pt x="88284" y="18867"/>
                        </a:cubicBezTo>
                        <a:cubicBezTo>
                          <a:pt x="88773" y="12638"/>
                          <a:pt x="89159" y="6693"/>
                          <a:pt x="88284" y="3295"/>
                        </a:cubicBezTo>
                        <a:cubicBezTo>
                          <a:pt x="88284" y="2626"/>
                          <a:pt x="87975" y="2034"/>
                          <a:pt x="87461" y="1648"/>
                        </a:cubicBezTo>
                        <a:cubicBezTo>
                          <a:pt x="87126" y="1391"/>
                          <a:pt x="86714" y="1262"/>
                          <a:pt x="86251" y="1262"/>
                        </a:cubicBezTo>
                        <a:cubicBezTo>
                          <a:pt x="79636" y="593"/>
                          <a:pt x="74102" y="927"/>
                          <a:pt x="68311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10" name="Google Shape;15910;p42"/>
                  <p:cNvSpPr/>
                  <p:nvPr/>
                </p:nvSpPr>
                <p:spPr>
                  <a:xfrm>
                    <a:off x="5304699" y="3985567"/>
                    <a:ext cx="24884" cy="31053"/>
                  </a:xfrm>
                  <a:custGeom>
                    <a:rect b="b" l="l" r="r" t="t"/>
                    <a:pathLst>
                      <a:path extrusionOk="0" h="901" w="722">
                        <a:moveTo>
                          <a:pt x="104" y="0"/>
                        </a:moveTo>
                        <a:cubicBezTo>
                          <a:pt x="1" y="180"/>
                          <a:pt x="78" y="489"/>
                          <a:pt x="181" y="669"/>
                        </a:cubicBezTo>
                        <a:cubicBezTo>
                          <a:pt x="284" y="875"/>
                          <a:pt x="412" y="901"/>
                          <a:pt x="593" y="901"/>
                        </a:cubicBezTo>
                        <a:cubicBezTo>
                          <a:pt x="696" y="747"/>
                          <a:pt x="721" y="618"/>
                          <a:pt x="618" y="412"/>
                        </a:cubicBezTo>
                        <a:cubicBezTo>
                          <a:pt x="515" y="232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11" name="Google Shape;15911;p42"/>
                  <p:cNvSpPr/>
                  <p:nvPr/>
                </p:nvSpPr>
                <p:spPr>
                  <a:xfrm>
                    <a:off x="5339302" y="3969575"/>
                    <a:ext cx="18646" cy="36430"/>
                  </a:xfrm>
                  <a:custGeom>
                    <a:rect b="b" l="l" r="r" t="t"/>
                    <a:pathLst>
                      <a:path extrusionOk="0" h="1057" w="541">
                        <a:moveTo>
                          <a:pt x="232" y="1"/>
                        </a:moveTo>
                        <a:cubicBezTo>
                          <a:pt x="103" y="130"/>
                          <a:pt x="0" y="413"/>
                          <a:pt x="26" y="644"/>
                        </a:cubicBezTo>
                        <a:cubicBezTo>
                          <a:pt x="26" y="850"/>
                          <a:pt x="129" y="953"/>
                          <a:pt x="309" y="1056"/>
                        </a:cubicBezTo>
                        <a:cubicBezTo>
                          <a:pt x="438" y="927"/>
                          <a:pt x="541" y="824"/>
                          <a:pt x="541" y="619"/>
                        </a:cubicBezTo>
                        <a:cubicBezTo>
                          <a:pt x="515" y="387"/>
                          <a:pt x="412" y="104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5912" name="Google Shape;15912;p42"/>
                  <p:cNvGrpSpPr/>
                  <p:nvPr/>
                </p:nvGrpSpPr>
                <p:grpSpPr>
                  <a:xfrm>
                    <a:off x="4039737" y="3511402"/>
                    <a:ext cx="2205301" cy="547403"/>
                    <a:chOff x="518937" y="3511402"/>
                    <a:chExt cx="2205301" cy="547403"/>
                  </a:xfrm>
                </p:grpSpPr>
                <p:sp>
                  <p:nvSpPr>
                    <p:cNvPr id="15913" name="Google Shape;15913;p42"/>
                    <p:cNvSpPr/>
                    <p:nvPr/>
                  </p:nvSpPr>
                  <p:spPr>
                    <a:xfrm>
                      <a:off x="1016574" y="3647399"/>
                      <a:ext cx="45287" cy="22781"/>
                    </a:xfrm>
                    <a:custGeom>
                      <a:rect b="b" l="l" r="r" t="t"/>
                      <a:pathLst>
                        <a:path extrusionOk="0" h="661" w="1314">
                          <a:moveTo>
                            <a:pt x="599" y="1"/>
                          </a:moveTo>
                          <a:cubicBezTo>
                            <a:pt x="562" y="1"/>
                            <a:pt x="525" y="2"/>
                            <a:pt x="490" y="6"/>
                          </a:cubicBezTo>
                          <a:cubicBezTo>
                            <a:pt x="207" y="57"/>
                            <a:pt x="104" y="186"/>
                            <a:pt x="1" y="392"/>
                          </a:cubicBezTo>
                          <a:cubicBezTo>
                            <a:pt x="132" y="545"/>
                            <a:pt x="244" y="661"/>
                            <a:pt x="449" y="661"/>
                          </a:cubicBezTo>
                          <a:cubicBezTo>
                            <a:pt x="485" y="661"/>
                            <a:pt x="524" y="657"/>
                            <a:pt x="567" y="649"/>
                          </a:cubicBezTo>
                          <a:cubicBezTo>
                            <a:pt x="850" y="623"/>
                            <a:pt x="1185" y="443"/>
                            <a:pt x="1313" y="237"/>
                          </a:cubicBezTo>
                          <a:cubicBezTo>
                            <a:pt x="1156" y="80"/>
                            <a:pt x="860" y="1"/>
                            <a:pt x="5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14" name="Google Shape;15914;p42"/>
                    <p:cNvSpPr/>
                    <p:nvPr/>
                  </p:nvSpPr>
                  <p:spPr>
                    <a:xfrm>
                      <a:off x="1029878" y="3702164"/>
                      <a:ext cx="45287" cy="23160"/>
                    </a:xfrm>
                    <a:custGeom>
                      <a:rect b="b" l="l" r="r" t="t"/>
                      <a:pathLst>
                        <a:path extrusionOk="0" h="672" w="1314">
                          <a:moveTo>
                            <a:pt x="447" y="1"/>
                          </a:moveTo>
                          <a:cubicBezTo>
                            <a:pt x="244" y="1"/>
                            <a:pt x="132" y="113"/>
                            <a:pt x="1" y="244"/>
                          </a:cubicBezTo>
                          <a:cubicBezTo>
                            <a:pt x="104" y="476"/>
                            <a:pt x="207" y="604"/>
                            <a:pt x="464" y="656"/>
                          </a:cubicBezTo>
                          <a:cubicBezTo>
                            <a:pt x="522" y="666"/>
                            <a:pt x="584" y="672"/>
                            <a:pt x="648" y="672"/>
                          </a:cubicBezTo>
                          <a:cubicBezTo>
                            <a:pt x="896" y="672"/>
                            <a:pt x="1170" y="593"/>
                            <a:pt x="1314" y="450"/>
                          </a:cubicBezTo>
                          <a:cubicBezTo>
                            <a:pt x="1211" y="244"/>
                            <a:pt x="850" y="64"/>
                            <a:pt x="567" y="12"/>
                          </a:cubicBezTo>
                          <a:cubicBezTo>
                            <a:pt x="524" y="5"/>
                            <a:pt x="484" y="1"/>
                            <a:pt x="44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15" name="Google Shape;15915;p42"/>
                    <p:cNvSpPr/>
                    <p:nvPr/>
                  </p:nvSpPr>
                  <p:spPr>
                    <a:xfrm>
                      <a:off x="2126307" y="3867836"/>
                      <a:ext cx="48837" cy="27779"/>
                    </a:xfrm>
                    <a:custGeom>
                      <a:rect b="b" l="l" r="r" t="t"/>
                      <a:pathLst>
                        <a:path extrusionOk="0" h="806" w="1417">
                          <a:moveTo>
                            <a:pt x="887" y="1"/>
                          </a:moveTo>
                          <a:cubicBezTo>
                            <a:pt x="736" y="1"/>
                            <a:pt x="586" y="26"/>
                            <a:pt x="464" y="70"/>
                          </a:cubicBezTo>
                          <a:cubicBezTo>
                            <a:pt x="155" y="173"/>
                            <a:pt x="78" y="353"/>
                            <a:pt x="1" y="585"/>
                          </a:cubicBezTo>
                          <a:cubicBezTo>
                            <a:pt x="150" y="716"/>
                            <a:pt x="286" y="806"/>
                            <a:pt x="458" y="806"/>
                          </a:cubicBezTo>
                          <a:cubicBezTo>
                            <a:pt x="523" y="806"/>
                            <a:pt x="593" y="793"/>
                            <a:pt x="670" y="765"/>
                          </a:cubicBezTo>
                          <a:cubicBezTo>
                            <a:pt x="979" y="662"/>
                            <a:pt x="1339" y="405"/>
                            <a:pt x="1416" y="147"/>
                          </a:cubicBezTo>
                          <a:cubicBezTo>
                            <a:pt x="1284" y="45"/>
                            <a:pt x="1086" y="1"/>
                            <a:pt x="88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16" name="Google Shape;15916;p42"/>
                    <p:cNvSpPr/>
                    <p:nvPr/>
                  </p:nvSpPr>
                  <p:spPr>
                    <a:xfrm>
                      <a:off x="2123653" y="3898957"/>
                      <a:ext cx="29295" cy="24125"/>
                    </a:xfrm>
                    <a:custGeom>
                      <a:rect b="b" l="l" r="r" t="t"/>
                      <a:pathLst>
                        <a:path extrusionOk="0" h="700" w="850">
                          <a:moveTo>
                            <a:pt x="228" y="0"/>
                          </a:moveTo>
                          <a:cubicBezTo>
                            <a:pt x="156" y="0"/>
                            <a:pt x="84" y="18"/>
                            <a:pt x="1" y="42"/>
                          </a:cubicBezTo>
                          <a:cubicBezTo>
                            <a:pt x="1" y="248"/>
                            <a:pt x="1" y="377"/>
                            <a:pt x="181" y="505"/>
                          </a:cubicBezTo>
                          <a:cubicBezTo>
                            <a:pt x="328" y="611"/>
                            <a:pt x="563" y="699"/>
                            <a:pt x="742" y="699"/>
                          </a:cubicBezTo>
                          <a:cubicBezTo>
                            <a:pt x="781" y="699"/>
                            <a:pt x="817" y="695"/>
                            <a:pt x="850" y="686"/>
                          </a:cubicBezTo>
                          <a:cubicBezTo>
                            <a:pt x="850" y="480"/>
                            <a:pt x="670" y="222"/>
                            <a:pt x="490" y="94"/>
                          </a:cubicBezTo>
                          <a:cubicBezTo>
                            <a:pt x="393" y="25"/>
                            <a:pt x="311" y="0"/>
                            <a:pt x="228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17" name="Google Shape;15917;p42"/>
                    <p:cNvSpPr/>
                    <p:nvPr/>
                  </p:nvSpPr>
                  <p:spPr>
                    <a:xfrm>
                      <a:off x="2121896" y="3842332"/>
                      <a:ext cx="28399" cy="25435"/>
                    </a:xfrm>
                    <a:custGeom>
                      <a:rect b="b" l="l" r="r" t="t"/>
                      <a:pathLst>
                        <a:path extrusionOk="0" h="738" w="824">
                          <a:moveTo>
                            <a:pt x="699" y="1"/>
                          </a:moveTo>
                          <a:cubicBezTo>
                            <a:pt x="509" y="1"/>
                            <a:pt x="285" y="113"/>
                            <a:pt x="155" y="244"/>
                          </a:cubicBezTo>
                          <a:cubicBezTo>
                            <a:pt x="0" y="398"/>
                            <a:pt x="0" y="527"/>
                            <a:pt x="26" y="707"/>
                          </a:cubicBezTo>
                          <a:cubicBezTo>
                            <a:pt x="92" y="726"/>
                            <a:pt x="154" y="738"/>
                            <a:pt x="215" y="738"/>
                          </a:cubicBezTo>
                          <a:cubicBezTo>
                            <a:pt x="319" y="738"/>
                            <a:pt x="417" y="702"/>
                            <a:pt x="515" y="604"/>
                          </a:cubicBezTo>
                          <a:cubicBezTo>
                            <a:pt x="669" y="475"/>
                            <a:pt x="824" y="192"/>
                            <a:pt x="798" y="12"/>
                          </a:cubicBezTo>
                          <a:cubicBezTo>
                            <a:pt x="766" y="4"/>
                            <a:pt x="733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18" name="Google Shape;15918;p42"/>
                    <p:cNvSpPr/>
                    <p:nvPr/>
                  </p:nvSpPr>
                  <p:spPr>
                    <a:xfrm>
                      <a:off x="2070440" y="3560962"/>
                      <a:ext cx="29295" cy="23229"/>
                    </a:xfrm>
                    <a:custGeom>
                      <a:rect b="b" l="l" r="r" t="t"/>
                      <a:pathLst>
                        <a:path extrusionOk="0" h="674" w="850">
                          <a:moveTo>
                            <a:pt x="128" y="1"/>
                          </a:moveTo>
                          <a:cubicBezTo>
                            <a:pt x="82" y="1"/>
                            <a:pt x="39" y="6"/>
                            <a:pt x="0" y="17"/>
                          </a:cubicBezTo>
                          <a:cubicBezTo>
                            <a:pt x="0" y="223"/>
                            <a:pt x="180" y="480"/>
                            <a:pt x="361" y="583"/>
                          </a:cubicBezTo>
                          <a:cubicBezTo>
                            <a:pt x="451" y="648"/>
                            <a:pt x="528" y="673"/>
                            <a:pt x="605" y="673"/>
                          </a:cubicBezTo>
                          <a:cubicBezTo>
                            <a:pt x="682" y="673"/>
                            <a:pt x="760" y="648"/>
                            <a:pt x="850" y="609"/>
                          </a:cubicBezTo>
                          <a:cubicBezTo>
                            <a:pt x="850" y="429"/>
                            <a:pt x="824" y="300"/>
                            <a:pt x="644" y="171"/>
                          </a:cubicBezTo>
                          <a:cubicBezTo>
                            <a:pt x="502" y="70"/>
                            <a:pt x="297" y="1"/>
                            <a:pt x="128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19" name="Google Shape;15919;p42"/>
                    <p:cNvSpPr/>
                    <p:nvPr/>
                  </p:nvSpPr>
                  <p:spPr>
                    <a:xfrm>
                      <a:off x="2136957" y="3932388"/>
                      <a:ext cx="32845" cy="20851"/>
                    </a:xfrm>
                    <a:custGeom>
                      <a:rect b="b" l="l" r="r" t="t"/>
                      <a:pathLst>
                        <a:path extrusionOk="0" h="605" w="953">
                          <a:moveTo>
                            <a:pt x="317" y="1"/>
                          </a:moveTo>
                          <a:cubicBezTo>
                            <a:pt x="214" y="1"/>
                            <a:pt x="119" y="51"/>
                            <a:pt x="1" y="102"/>
                          </a:cubicBezTo>
                          <a:cubicBezTo>
                            <a:pt x="52" y="282"/>
                            <a:pt x="78" y="436"/>
                            <a:pt x="284" y="514"/>
                          </a:cubicBezTo>
                          <a:cubicBezTo>
                            <a:pt x="399" y="571"/>
                            <a:pt x="547" y="605"/>
                            <a:pt x="682" y="605"/>
                          </a:cubicBezTo>
                          <a:cubicBezTo>
                            <a:pt x="788" y="605"/>
                            <a:pt x="885" y="584"/>
                            <a:pt x="953" y="539"/>
                          </a:cubicBezTo>
                          <a:cubicBezTo>
                            <a:pt x="927" y="359"/>
                            <a:pt x="696" y="153"/>
                            <a:pt x="490" y="50"/>
                          </a:cubicBezTo>
                          <a:cubicBezTo>
                            <a:pt x="427" y="15"/>
                            <a:pt x="371" y="1"/>
                            <a:pt x="317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0" name="Google Shape;15920;p42"/>
                    <p:cNvSpPr/>
                    <p:nvPr/>
                  </p:nvSpPr>
                  <p:spPr>
                    <a:xfrm>
                      <a:off x="2635490" y="3998870"/>
                      <a:ext cx="28434" cy="49699"/>
                    </a:xfrm>
                    <a:custGeom>
                      <a:rect b="b" l="l" r="r" t="t"/>
                      <a:pathLst>
                        <a:path extrusionOk="0" h="1442" w="825">
                          <a:moveTo>
                            <a:pt x="284" y="0"/>
                          </a:moveTo>
                          <a:cubicBezTo>
                            <a:pt x="78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42"/>
                          </a:cubicBezTo>
                          <a:cubicBezTo>
                            <a:pt x="696" y="1261"/>
                            <a:pt x="824" y="1107"/>
                            <a:pt x="773" y="798"/>
                          </a:cubicBezTo>
                          <a:cubicBezTo>
                            <a:pt x="721" y="489"/>
                            <a:pt x="516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1" name="Google Shape;15921;p42"/>
                    <p:cNvSpPr/>
                    <p:nvPr/>
                  </p:nvSpPr>
                  <p:spPr>
                    <a:xfrm>
                      <a:off x="2662993" y="402802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750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1" y="415"/>
                            <a:pt x="26" y="544"/>
                            <a:pt x="52" y="750"/>
                          </a:cubicBezTo>
                          <a:cubicBezTo>
                            <a:pt x="104" y="757"/>
                            <a:pt x="154" y="763"/>
                            <a:pt x="203" y="763"/>
                          </a:cubicBezTo>
                          <a:cubicBezTo>
                            <a:pt x="322" y="763"/>
                            <a:pt x="431" y="731"/>
                            <a:pt x="541" y="621"/>
                          </a:cubicBezTo>
                          <a:cubicBezTo>
                            <a:pt x="696" y="467"/>
                            <a:pt x="824" y="184"/>
                            <a:pt x="799" y="4"/>
                          </a:cubicBezTo>
                          <a:cubicBezTo>
                            <a:pt x="783" y="1"/>
                            <a:pt x="767" y="0"/>
                            <a:pt x="750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2" name="Google Shape;15922;p42"/>
                    <p:cNvSpPr/>
                    <p:nvPr/>
                  </p:nvSpPr>
                  <p:spPr>
                    <a:xfrm>
                      <a:off x="2608884" y="4019273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52" y="0"/>
                          </a:moveTo>
                          <a:cubicBezTo>
                            <a:pt x="1" y="180"/>
                            <a:pt x="78" y="489"/>
                            <a:pt x="206" y="669"/>
                          </a:cubicBezTo>
                          <a:cubicBezTo>
                            <a:pt x="335" y="850"/>
                            <a:pt x="464" y="850"/>
                            <a:pt x="644" y="875"/>
                          </a:cubicBezTo>
                          <a:cubicBezTo>
                            <a:pt x="721" y="695"/>
                            <a:pt x="747" y="541"/>
                            <a:pt x="618" y="361"/>
                          </a:cubicBezTo>
                          <a:cubicBezTo>
                            <a:pt x="490" y="180"/>
                            <a:pt x="258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3" name="Google Shape;15923;p42"/>
                    <p:cNvSpPr/>
                    <p:nvPr/>
                  </p:nvSpPr>
                  <p:spPr>
                    <a:xfrm>
                      <a:off x="2534371" y="4033887"/>
                      <a:ext cx="28434" cy="24918"/>
                    </a:xfrm>
                    <a:custGeom>
                      <a:rect b="b" l="l" r="r" t="t"/>
                      <a:pathLst>
                        <a:path extrusionOk="0" h="723" w="825">
                          <a:moveTo>
                            <a:pt x="131" y="0"/>
                          </a:moveTo>
                          <a:cubicBezTo>
                            <a:pt x="93" y="0"/>
                            <a:pt x="58" y="5"/>
                            <a:pt x="26" y="14"/>
                          </a:cubicBezTo>
                          <a:cubicBezTo>
                            <a:pt x="1" y="194"/>
                            <a:pt x="155" y="451"/>
                            <a:pt x="335" y="606"/>
                          </a:cubicBezTo>
                          <a:cubicBezTo>
                            <a:pt x="423" y="693"/>
                            <a:pt x="510" y="723"/>
                            <a:pt x="602" y="723"/>
                          </a:cubicBezTo>
                          <a:cubicBezTo>
                            <a:pt x="673" y="723"/>
                            <a:pt x="746" y="705"/>
                            <a:pt x="824" y="683"/>
                          </a:cubicBezTo>
                          <a:cubicBezTo>
                            <a:pt x="824" y="503"/>
                            <a:pt x="824" y="348"/>
                            <a:pt x="670" y="220"/>
                          </a:cubicBezTo>
                          <a:cubicBezTo>
                            <a:pt x="521" y="93"/>
                            <a:pt x="304" y="0"/>
                            <a:pt x="13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4" name="Google Shape;15924;p42"/>
                    <p:cNvSpPr/>
                    <p:nvPr/>
                  </p:nvSpPr>
                  <p:spPr>
                    <a:xfrm>
                      <a:off x="2698492" y="4015724"/>
                      <a:ext cx="25745" cy="30191"/>
                    </a:xfrm>
                    <a:custGeom>
                      <a:rect b="b" l="l" r="r" t="t"/>
                      <a:pathLst>
                        <a:path extrusionOk="0" h="876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03" y="386"/>
                          </a:cubicBezTo>
                          <a:cubicBezTo>
                            <a:pt x="0" y="566"/>
                            <a:pt x="26" y="695"/>
                            <a:pt x="103" y="875"/>
                          </a:cubicBezTo>
                          <a:cubicBezTo>
                            <a:pt x="283" y="875"/>
                            <a:pt x="412" y="850"/>
                            <a:pt x="541" y="669"/>
                          </a:cubicBezTo>
                          <a:cubicBezTo>
                            <a:pt x="669" y="464"/>
                            <a:pt x="747" y="180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5" name="Google Shape;15925;p42"/>
                    <p:cNvSpPr/>
                    <p:nvPr/>
                  </p:nvSpPr>
                  <p:spPr>
                    <a:xfrm>
                      <a:off x="2106800" y="3678245"/>
                      <a:ext cx="50595" cy="25366"/>
                    </a:xfrm>
                    <a:custGeom>
                      <a:rect b="b" l="l" r="r" t="t"/>
                      <a:pathLst>
                        <a:path extrusionOk="0" h="736" w="1468">
                          <a:moveTo>
                            <a:pt x="713" y="0"/>
                          </a:moveTo>
                          <a:cubicBezTo>
                            <a:pt x="662" y="0"/>
                            <a:pt x="613" y="4"/>
                            <a:pt x="567" y="12"/>
                          </a:cubicBezTo>
                          <a:cubicBezTo>
                            <a:pt x="258" y="37"/>
                            <a:pt x="129" y="192"/>
                            <a:pt x="1" y="423"/>
                          </a:cubicBezTo>
                          <a:cubicBezTo>
                            <a:pt x="165" y="612"/>
                            <a:pt x="287" y="736"/>
                            <a:pt x="543" y="736"/>
                          </a:cubicBezTo>
                          <a:cubicBezTo>
                            <a:pt x="567" y="736"/>
                            <a:pt x="592" y="734"/>
                            <a:pt x="618" y="732"/>
                          </a:cubicBezTo>
                          <a:cubicBezTo>
                            <a:pt x="953" y="706"/>
                            <a:pt x="1339" y="501"/>
                            <a:pt x="1468" y="269"/>
                          </a:cubicBezTo>
                          <a:cubicBezTo>
                            <a:pt x="1315" y="116"/>
                            <a:pt x="995" y="0"/>
                            <a:pt x="713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6" name="Google Shape;15926;p42"/>
                    <p:cNvSpPr/>
                    <p:nvPr/>
                  </p:nvSpPr>
                  <p:spPr>
                    <a:xfrm>
                      <a:off x="2105904" y="3786706"/>
                      <a:ext cx="31984" cy="21024"/>
                    </a:xfrm>
                    <a:custGeom>
                      <a:rect b="b" l="l" r="r" t="t"/>
                      <a:pathLst>
                        <a:path extrusionOk="0" h="610" w="928">
                          <a:moveTo>
                            <a:pt x="697" y="0"/>
                          </a:moveTo>
                          <a:cubicBezTo>
                            <a:pt x="552" y="0"/>
                            <a:pt x="385" y="44"/>
                            <a:pt x="258" y="108"/>
                          </a:cubicBezTo>
                          <a:cubicBezTo>
                            <a:pt x="78" y="185"/>
                            <a:pt x="27" y="339"/>
                            <a:pt x="1" y="519"/>
                          </a:cubicBezTo>
                          <a:cubicBezTo>
                            <a:pt x="118" y="570"/>
                            <a:pt x="214" y="609"/>
                            <a:pt x="316" y="609"/>
                          </a:cubicBezTo>
                          <a:cubicBezTo>
                            <a:pt x="370" y="609"/>
                            <a:pt x="427" y="598"/>
                            <a:pt x="490" y="571"/>
                          </a:cubicBezTo>
                          <a:cubicBezTo>
                            <a:pt x="696" y="468"/>
                            <a:pt x="902" y="236"/>
                            <a:pt x="927" y="56"/>
                          </a:cubicBezTo>
                          <a:cubicBezTo>
                            <a:pt x="868" y="17"/>
                            <a:pt x="787" y="0"/>
                            <a:pt x="697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7" name="Google Shape;15927;p42"/>
                    <p:cNvSpPr/>
                    <p:nvPr/>
                  </p:nvSpPr>
                  <p:spPr>
                    <a:xfrm>
                      <a:off x="2107696" y="3651638"/>
                      <a:ext cx="31087" cy="22264"/>
                    </a:xfrm>
                    <a:custGeom>
                      <a:rect b="b" l="l" r="r" t="t"/>
                      <a:pathLst>
                        <a:path extrusionOk="0" h="646" w="902">
                          <a:moveTo>
                            <a:pt x="713" y="1"/>
                          </a:moveTo>
                          <a:cubicBezTo>
                            <a:pt x="559" y="1"/>
                            <a:pt x="372" y="53"/>
                            <a:pt x="232" y="140"/>
                          </a:cubicBezTo>
                          <a:cubicBezTo>
                            <a:pt x="52" y="243"/>
                            <a:pt x="26" y="372"/>
                            <a:pt x="0" y="578"/>
                          </a:cubicBezTo>
                          <a:cubicBezTo>
                            <a:pt x="97" y="619"/>
                            <a:pt x="178" y="646"/>
                            <a:pt x="265" y="646"/>
                          </a:cubicBezTo>
                          <a:cubicBezTo>
                            <a:pt x="340" y="646"/>
                            <a:pt x="419" y="626"/>
                            <a:pt x="515" y="578"/>
                          </a:cubicBezTo>
                          <a:cubicBezTo>
                            <a:pt x="695" y="449"/>
                            <a:pt x="901" y="217"/>
                            <a:pt x="901" y="37"/>
                          </a:cubicBezTo>
                          <a:cubicBezTo>
                            <a:pt x="852" y="12"/>
                            <a:pt x="786" y="1"/>
                            <a:pt x="71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8" name="Google Shape;15928;p42"/>
                    <p:cNvSpPr/>
                    <p:nvPr/>
                  </p:nvSpPr>
                  <p:spPr>
                    <a:xfrm>
                      <a:off x="2116554" y="3819654"/>
                      <a:ext cx="35533" cy="18680"/>
                    </a:xfrm>
                    <a:custGeom>
                      <a:rect b="b" l="l" r="r" t="t"/>
                      <a:pathLst>
                        <a:path extrusionOk="0" h="542" w="1031">
                          <a:moveTo>
                            <a:pt x="412" y="1"/>
                          </a:moveTo>
                          <a:cubicBezTo>
                            <a:pt x="181" y="27"/>
                            <a:pt x="104" y="130"/>
                            <a:pt x="1" y="284"/>
                          </a:cubicBezTo>
                          <a:cubicBezTo>
                            <a:pt x="104" y="439"/>
                            <a:pt x="207" y="542"/>
                            <a:pt x="412" y="542"/>
                          </a:cubicBezTo>
                          <a:cubicBezTo>
                            <a:pt x="644" y="516"/>
                            <a:pt x="927" y="413"/>
                            <a:pt x="1030" y="258"/>
                          </a:cubicBezTo>
                          <a:cubicBezTo>
                            <a:pt x="927" y="104"/>
                            <a:pt x="644" y="1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29" name="Google Shape;15929;p42"/>
                    <p:cNvSpPr/>
                    <p:nvPr/>
                  </p:nvSpPr>
                  <p:spPr>
                    <a:xfrm>
                      <a:off x="1442387" y="3997836"/>
                      <a:ext cx="34637" cy="19473"/>
                    </a:xfrm>
                    <a:custGeom>
                      <a:rect b="b" l="l" r="r" t="t"/>
                      <a:pathLst>
                        <a:path extrusionOk="0" h="565" w="1005">
                          <a:moveTo>
                            <a:pt x="342" y="1"/>
                          </a:moveTo>
                          <a:cubicBezTo>
                            <a:pt x="210" y="1"/>
                            <a:pt x="83" y="26"/>
                            <a:pt x="0" y="82"/>
                          </a:cubicBezTo>
                          <a:cubicBezTo>
                            <a:pt x="52" y="262"/>
                            <a:pt x="309" y="468"/>
                            <a:pt x="515" y="545"/>
                          </a:cubicBezTo>
                          <a:cubicBezTo>
                            <a:pt x="568" y="558"/>
                            <a:pt x="616" y="565"/>
                            <a:pt x="661" y="565"/>
                          </a:cubicBezTo>
                          <a:cubicBezTo>
                            <a:pt x="789" y="565"/>
                            <a:pt x="890" y="512"/>
                            <a:pt x="1004" y="416"/>
                          </a:cubicBezTo>
                          <a:cubicBezTo>
                            <a:pt x="953" y="236"/>
                            <a:pt x="875" y="107"/>
                            <a:pt x="670" y="56"/>
                          </a:cubicBezTo>
                          <a:cubicBezTo>
                            <a:pt x="574" y="20"/>
                            <a:pt x="456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0" name="Google Shape;15930;p42"/>
                    <p:cNvSpPr/>
                    <p:nvPr/>
                  </p:nvSpPr>
                  <p:spPr>
                    <a:xfrm>
                      <a:off x="1013921" y="3787636"/>
                      <a:ext cx="51491" cy="24987"/>
                    </a:xfrm>
                    <a:custGeom>
                      <a:rect b="b" l="l" r="r" t="t"/>
                      <a:pathLst>
                        <a:path extrusionOk="0" h="725" w="1494">
                          <a:moveTo>
                            <a:pt x="553" y="1"/>
                          </a:moveTo>
                          <a:cubicBezTo>
                            <a:pt x="290" y="1"/>
                            <a:pt x="168" y="147"/>
                            <a:pt x="1" y="338"/>
                          </a:cubicBezTo>
                          <a:cubicBezTo>
                            <a:pt x="155" y="570"/>
                            <a:pt x="284" y="724"/>
                            <a:pt x="593" y="724"/>
                          </a:cubicBezTo>
                          <a:cubicBezTo>
                            <a:pt x="927" y="724"/>
                            <a:pt x="1339" y="595"/>
                            <a:pt x="1493" y="389"/>
                          </a:cubicBezTo>
                          <a:cubicBezTo>
                            <a:pt x="1339" y="158"/>
                            <a:pt x="927" y="3"/>
                            <a:pt x="618" y="3"/>
                          </a:cubicBezTo>
                          <a:cubicBezTo>
                            <a:pt x="596" y="2"/>
                            <a:pt x="574" y="1"/>
                            <a:pt x="55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1" name="Google Shape;15931;p42"/>
                    <p:cNvSpPr/>
                    <p:nvPr/>
                  </p:nvSpPr>
                  <p:spPr>
                    <a:xfrm>
                      <a:off x="1004167" y="3810796"/>
                      <a:ext cx="26641" cy="29295"/>
                    </a:xfrm>
                    <a:custGeom>
                      <a:rect b="b" l="l" r="r" t="t"/>
                      <a:pathLst>
                        <a:path extrusionOk="0" h="850" w="773">
                          <a:moveTo>
                            <a:pt x="103" y="1"/>
                          </a:moveTo>
                          <a:cubicBezTo>
                            <a:pt x="26" y="181"/>
                            <a:pt x="0" y="309"/>
                            <a:pt x="129" y="490"/>
                          </a:cubicBezTo>
                          <a:cubicBezTo>
                            <a:pt x="258" y="670"/>
                            <a:pt x="515" y="850"/>
                            <a:pt x="695" y="850"/>
                          </a:cubicBezTo>
                          <a:cubicBezTo>
                            <a:pt x="773" y="670"/>
                            <a:pt x="670" y="387"/>
                            <a:pt x="567" y="181"/>
                          </a:cubicBezTo>
                          <a:cubicBezTo>
                            <a:pt x="438" y="1"/>
                            <a:pt x="284" y="1"/>
                            <a:pt x="10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2" name="Google Shape;15932;p42"/>
                    <p:cNvSpPr/>
                    <p:nvPr/>
                  </p:nvSpPr>
                  <p:spPr>
                    <a:xfrm>
                      <a:off x="1018367" y="3761512"/>
                      <a:ext cx="32845" cy="20438"/>
                    </a:xfrm>
                    <a:custGeom>
                      <a:rect b="b" l="l" r="r" t="t"/>
                      <a:pathLst>
                        <a:path extrusionOk="0" h="593" w="953">
                          <a:moveTo>
                            <a:pt x="661" y="1"/>
                          </a:moveTo>
                          <a:cubicBezTo>
                            <a:pt x="521" y="1"/>
                            <a:pt x="373" y="34"/>
                            <a:pt x="258" y="92"/>
                          </a:cubicBezTo>
                          <a:cubicBezTo>
                            <a:pt x="77" y="169"/>
                            <a:pt x="26" y="298"/>
                            <a:pt x="0" y="478"/>
                          </a:cubicBezTo>
                          <a:cubicBezTo>
                            <a:pt x="103" y="547"/>
                            <a:pt x="195" y="593"/>
                            <a:pt x="305" y="593"/>
                          </a:cubicBezTo>
                          <a:cubicBezTo>
                            <a:pt x="361" y="593"/>
                            <a:pt x="421" y="581"/>
                            <a:pt x="489" y="555"/>
                          </a:cubicBezTo>
                          <a:cubicBezTo>
                            <a:pt x="669" y="453"/>
                            <a:pt x="901" y="247"/>
                            <a:pt x="953" y="66"/>
                          </a:cubicBezTo>
                          <a:cubicBezTo>
                            <a:pt x="874" y="21"/>
                            <a:pt x="770" y="1"/>
                            <a:pt x="661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3" name="Google Shape;15933;p42"/>
                    <p:cNvSpPr/>
                    <p:nvPr/>
                  </p:nvSpPr>
                  <p:spPr>
                    <a:xfrm>
                      <a:off x="1005925" y="3600562"/>
                      <a:ext cx="44391" cy="56798"/>
                    </a:xfrm>
                    <a:custGeom>
                      <a:rect b="b" l="l" r="r" t="t"/>
                      <a:pathLst>
                        <a:path extrusionOk="0" h="1648" w="1288">
                          <a:moveTo>
                            <a:pt x="1133" y="1"/>
                          </a:moveTo>
                          <a:lnTo>
                            <a:pt x="1133" y="1"/>
                          </a:lnTo>
                          <a:cubicBezTo>
                            <a:pt x="799" y="26"/>
                            <a:pt x="361" y="412"/>
                            <a:pt x="181" y="747"/>
                          </a:cubicBezTo>
                          <a:cubicBezTo>
                            <a:pt x="1" y="1107"/>
                            <a:pt x="78" y="1339"/>
                            <a:pt x="233" y="1648"/>
                          </a:cubicBezTo>
                          <a:cubicBezTo>
                            <a:pt x="567" y="1596"/>
                            <a:pt x="799" y="1545"/>
                            <a:pt x="1005" y="1210"/>
                          </a:cubicBezTo>
                          <a:cubicBezTo>
                            <a:pt x="1185" y="850"/>
                            <a:pt x="1288" y="309"/>
                            <a:pt x="1133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4" name="Google Shape;15934;p42"/>
                    <p:cNvSpPr/>
                    <p:nvPr/>
                  </p:nvSpPr>
                  <p:spPr>
                    <a:xfrm>
                      <a:off x="950057" y="3586087"/>
                      <a:ext cx="30191" cy="16095"/>
                    </a:xfrm>
                    <a:custGeom>
                      <a:rect b="b" l="l" r="r" t="t"/>
                      <a:pathLst>
                        <a:path extrusionOk="0" h="467" w="876">
                          <a:moveTo>
                            <a:pt x="334" y="1"/>
                          </a:moveTo>
                          <a:cubicBezTo>
                            <a:pt x="204" y="1"/>
                            <a:pt x="76" y="26"/>
                            <a:pt x="0" y="86"/>
                          </a:cubicBezTo>
                          <a:cubicBezTo>
                            <a:pt x="78" y="240"/>
                            <a:pt x="284" y="395"/>
                            <a:pt x="464" y="446"/>
                          </a:cubicBezTo>
                          <a:cubicBezTo>
                            <a:pt x="512" y="460"/>
                            <a:pt x="555" y="466"/>
                            <a:pt x="594" y="466"/>
                          </a:cubicBezTo>
                          <a:cubicBezTo>
                            <a:pt x="701" y="466"/>
                            <a:pt x="781" y="419"/>
                            <a:pt x="875" y="343"/>
                          </a:cubicBezTo>
                          <a:cubicBezTo>
                            <a:pt x="824" y="189"/>
                            <a:pt x="773" y="86"/>
                            <a:pt x="592" y="34"/>
                          </a:cubicBezTo>
                          <a:cubicBezTo>
                            <a:pt x="518" y="13"/>
                            <a:pt x="42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5" name="Google Shape;15935;p42"/>
                    <p:cNvSpPr/>
                    <p:nvPr/>
                  </p:nvSpPr>
                  <p:spPr>
                    <a:xfrm>
                      <a:off x="1058277" y="3600458"/>
                      <a:ext cx="23092" cy="23195"/>
                    </a:xfrm>
                    <a:custGeom>
                      <a:rect b="b" l="l" r="r" t="t"/>
                      <a:pathLst>
                        <a:path extrusionOk="0" h="673" w="670">
                          <a:moveTo>
                            <a:pt x="602" y="0"/>
                          </a:moveTo>
                          <a:cubicBezTo>
                            <a:pt x="450" y="0"/>
                            <a:pt x="247" y="120"/>
                            <a:pt x="129" y="261"/>
                          </a:cubicBezTo>
                          <a:cubicBezTo>
                            <a:pt x="0" y="390"/>
                            <a:pt x="26" y="518"/>
                            <a:pt x="52" y="673"/>
                          </a:cubicBezTo>
                          <a:cubicBezTo>
                            <a:pt x="206" y="673"/>
                            <a:pt x="335" y="673"/>
                            <a:pt x="464" y="544"/>
                          </a:cubicBezTo>
                          <a:cubicBezTo>
                            <a:pt x="592" y="390"/>
                            <a:pt x="670" y="158"/>
                            <a:pt x="644" y="4"/>
                          </a:cubicBezTo>
                          <a:cubicBezTo>
                            <a:pt x="631" y="1"/>
                            <a:pt x="617" y="0"/>
                            <a:pt x="60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6" name="Google Shape;15936;p42"/>
                    <p:cNvSpPr/>
                    <p:nvPr/>
                  </p:nvSpPr>
                  <p:spPr>
                    <a:xfrm>
                      <a:off x="1004167" y="3511402"/>
                      <a:ext cx="29295" cy="24918"/>
                    </a:xfrm>
                    <a:custGeom>
                      <a:rect b="b" l="l" r="r" t="t"/>
                      <a:pathLst>
                        <a:path extrusionOk="0" h="723" w="850">
                          <a:moveTo>
                            <a:pt x="720" y="0"/>
                          </a:moveTo>
                          <a:cubicBezTo>
                            <a:pt x="547" y="0"/>
                            <a:pt x="329" y="93"/>
                            <a:pt x="181" y="220"/>
                          </a:cubicBezTo>
                          <a:cubicBezTo>
                            <a:pt x="0" y="348"/>
                            <a:pt x="0" y="503"/>
                            <a:pt x="26" y="683"/>
                          </a:cubicBezTo>
                          <a:cubicBezTo>
                            <a:pt x="104" y="705"/>
                            <a:pt x="173" y="723"/>
                            <a:pt x="240" y="723"/>
                          </a:cubicBezTo>
                          <a:cubicBezTo>
                            <a:pt x="328" y="723"/>
                            <a:pt x="413" y="693"/>
                            <a:pt x="515" y="606"/>
                          </a:cubicBezTo>
                          <a:cubicBezTo>
                            <a:pt x="670" y="477"/>
                            <a:pt x="850" y="194"/>
                            <a:pt x="824" y="14"/>
                          </a:cubicBezTo>
                          <a:cubicBezTo>
                            <a:pt x="792" y="5"/>
                            <a:pt x="757" y="0"/>
                            <a:pt x="720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7" name="Google Shape;15937;p42"/>
                    <p:cNvSpPr/>
                    <p:nvPr/>
                  </p:nvSpPr>
                  <p:spPr>
                    <a:xfrm>
                      <a:off x="1007717" y="3847398"/>
                      <a:ext cx="28434" cy="25918"/>
                    </a:xfrm>
                    <a:custGeom>
                      <a:rect b="b" l="l" r="r" t="t"/>
                      <a:pathLst>
                        <a:path extrusionOk="0" h="752" w="825">
                          <a:moveTo>
                            <a:pt x="232" y="0"/>
                          </a:moveTo>
                          <a:cubicBezTo>
                            <a:pt x="171" y="0"/>
                            <a:pt x="104" y="10"/>
                            <a:pt x="26" y="20"/>
                          </a:cubicBezTo>
                          <a:cubicBezTo>
                            <a:pt x="0" y="226"/>
                            <a:pt x="0" y="354"/>
                            <a:pt x="155" y="509"/>
                          </a:cubicBezTo>
                          <a:cubicBezTo>
                            <a:pt x="307" y="639"/>
                            <a:pt x="534" y="752"/>
                            <a:pt x="709" y="752"/>
                          </a:cubicBezTo>
                          <a:cubicBezTo>
                            <a:pt x="741" y="752"/>
                            <a:pt x="771" y="748"/>
                            <a:pt x="798" y="740"/>
                          </a:cubicBezTo>
                          <a:cubicBezTo>
                            <a:pt x="824" y="560"/>
                            <a:pt x="670" y="277"/>
                            <a:pt x="515" y="123"/>
                          </a:cubicBezTo>
                          <a:cubicBezTo>
                            <a:pt x="419" y="27"/>
                            <a:pt x="333" y="0"/>
                            <a:pt x="232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8" name="Google Shape;15938;p42"/>
                    <p:cNvSpPr/>
                    <p:nvPr/>
                  </p:nvSpPr>
                  <p:spPr>
                    <a:xfrm>
                      <a:off x="596104" y="3990875"/>
                      <a:ext cx="27538" cy="50595"/>
                    </a:xfrm>
                    <a:custGeom>
                      <a:rect b="b" l="l" r="r" t="t"/>
                      <a:pathLst>
                        <a:path extrusionOk="0" h="1468" w="799">
                          <a:moveTo>
                            <a:pt x="310" y="1"/>
                          </a:moveTo>
                          <a:cubicBezTo>
                            <a:pt x="104" y="181"/>
                            <a:pt x="1" y="593"/>
                            <a:pt x="52" y="901"/>
                          </a:cubicBezTo>
                          <a:cubicBezTo>
                            <a:pt x="78" y="1210"/>
                            <a:pt x="232" y="1339"/>
                            <a:pt x="490" y="1468"/>
                          </a:cubicBezTo>
                          <a:cubicBezTo>
                            <a:pt x="670" y="1287"/>
                            <a:pt x="799" y="1133"/>
                            <a:pt x="773" y="824"/>
                          </a:cubicBezTo>
                          <a:cubicBezTo>
                            <a:pt x="721" y="515"/>
                            <a:pt x="541" y="129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39" name="Google Shape;15939;p42"/>
                    <p:cNvSpPr/>
                    <p:nvPr/>
                  </p:nvSpPr>
                  <p:spPr>
                    <a:xfrm>
                      <a:off x="623606" y="4021514"/>
                      <a:ext cx="28434" cy="25504"/>
                    </a:xfrm>
                    <a:custGeom>
                      <a:rect b="b" l="l" r="r" t="t"/>
                      <a:pathLst>
                        <a:path extrusionOk="0" h="740" w="825">
                          <a:moveTo>
                            <a:pt x="699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1" y="398"/>
                            <a:pt x="1" y="527"/>
                            <a:pt x="26" y="707"/>
                          </a:cubicBezTo>
                          <a:cubicBezTo>
                            <a:pt x="96" y="727"/>
                            <a:pt x="158" y="739"/>
                            <a:pt x="219" y="739"/>
                          </a:cubicBezTo>
                          <a:cubicBezTo>
                            <a:pt x="314" y="739"/>
                            <a:pt x="405" y="709"/>
                            <a:pt x="515" y="630"/>
                          </a:cubicBezTo>
                          <a:cubicBezTo>
                            <a:pt x="670" y="476"/>
                            <a:pt x="824" y="193"/>
                            <a:pt x="798" y="12"/>
                          </a:cubicBezTo>
                          <a:cubicBezTo>
                            <a:pt x="767" y="5"/>
                            <a:pt x="734" y="1"/>
                            <a:pt x="699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40" name="Google Shape;15940;p42"/>
                    <p:cNvSpPr/>
                    <p:nvPr/>
                  </p:nvSpPr>
                  <p:spPr>
                    <a:xfrm>
                      <a:off x="569497" y="4010382"/>
                      <a:ext cx="24884" cy="30191"/>
                    </a:xfrm>
                    <a:custGeom>
                      <a:rect b="b" l="l" r="r" t="t"/>
                      <a:pathLst>
                        <a:path extrusionOk="0" h="876" w="722">
                          <a:moveTo>
                            <a:pt x="52" y="1"/>
                          </a:moveTo>
                          <a:cubicBezTo>
                            <a:pt x="1" y="181"/>
                            <a:pt x="52" y="464"/>
                            <a:pt x="181" y="670"/>
                          </a:cubicBezTo>
                          <a:cubicBezTo>
                            <a:pt x="309" y="850"/>
                            <a:pt x="438" y="876"/>
                            <a:pt x="618" y="876"/>
                          </a:cubicBezTo>
                          <a:cubicBezTo>
                            <a:pt x="695" y="696"/>
                            <a:pt x="721" y="567"/>
                            <a:pt x="618" y="387"/>
                          </a:cubicBezTo>
                          <a:cubicBezTo>
                            <a:pt x="490" y="207"/>
                            <a:pt x="258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41" name="Google Shape;15941;p42"/>
                    <p:cNvSpPr/>
                    <p:nvPr/>
                  </p:nvSpPr>
                  <p:spPr>
                    <a:xfrm>
                      <a:off x="518937" y="4014414"/>
                      <a:ext cx="28434" cy="25056"/>
                    </a:xfrm>
                    <a:custGeom>
                      <a:rect b="b" l="l" r="r" t="t"/>
                      <a:pathLst>
                        <a:path extrusionOk="0" h="727" w="825">
                          <a:moveTo>
                            <a:pt x="116" y="1"/>
                          </a:moveTo>
                          <a:cubicBezTo>
                            <a:pt x="84" y="1"/>
                            <a:pt x="54" y="5"/>
                            <a:pt x="26" y="12"/>
                          </a:cubicBezTo>
                          <a:cubicBezTo>
                            <a:pt x="0" y="193"/>
                            <a:pt x="155" y="476"/>
                            <a:pt x="309" y="604"/>
                          </a:cubicBezTo>
                          <a:cubicBezTo>
                            <a:pt x="421" y="701"/>
                            <a:pt x="514" y="727"/>
                            <a:pt x="611" y="727"/>
                          </a:cubicBezTo>
                          <a:cubicBezTo>
                            <a:pt x="669" y="727"/>
                            <a:pt x="730" y="717"/>
                            <a:pt x="798" y="707"/>
                          </a:cubicBezTo>
                          <a:cubicBezTo>
                            <a:pt x="824" y="527"/>
                            <a:pt x="824" y="373"/>
                            <a:pt x="670" y="218"/>
                          </a:cubicBezTo>
                          <a:cubicBezTo>
                            <a:pt x="517" y="110"/>
                            <a:pt x="292" y="1"/>
                            <a:pt x="116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42" name="Google Shape;15942;p42"/>
                    <p:cNvSpPr/>
                    <p:nvPr/>
                  </p:nvSpPr>
                  <p:spPr>
                    <a:xfrm>
                      <a:off x="658209" y="4010382"/>
                      <a:ext cx="26641" cy="29330"/>
                    </a:xfrm>
                    <a:custGeom>
                      <a:rect b="b" l="l" r="r" t="t"/>
                      <a:pathLst>
                        <a:path extrusionOk="0" h="851" w="773">
                          <a:moveTo>
                            <a:pt x="695" y="1"/>
                          </a:moveTo>
                          <a:cubicBezTo>
                            <a:pt x="515" y="1"/>
                            <a:pt x="258" y="181"/>
                            <a:pt x="129" y="361"/>
                          </a:cubicBezTo>
                          <a:cubicBezTo>
                            <a:pt x="0" y="541"/>
                            <a:pt x="26" y="670"/>
                            <a:pt x="103" y="850"/>
                          </a:cubicBezTo>
                          <a:cubicBezTo>
                            <a:pt x="284" y="850"/>
                            <a:pt x="412" y="824"/>
                            <a:pt x="541" y="644"/>
                          </a:cubicBezTo>
                          <a:cubicBezTo>
                            <a:pt x="670" y="464"/>
                            <a:pt x="773" y="181"/>
                            <a:pt x="695" y="1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5943" name="Google Shape;15943;p42"/>
                  <p:cNvGrpSpPr/>
                  <p:nvPr/>
                </p:nvGrpSpPr>
                <p:grpSpPr>
                  <a:xfrm>
                    <a:off x="3574014" y="3283865"/>
                    <a:ext cx="3057804" cy="734552"/>
                    <a:chOff x="53214" y="3283865"/>
                    <a:chExt cx="3057804" cy="734552"/>
                  </a:xfrm>
                </p:grpSpPr>
                <p:sp>
                  <p:nvSpPr>
                    <p:cNvPr id="15944" name="Google Shape;15944;p42"/>
                    <p:cNvSpPr/>
                    <p:nvPr/>
                  </p:nvSpPr>
                  <p:spPr>
                    <a:xfrm>
                      <a:off x="1585209" y="3366822"/>
                      <a:ext cx="15096" cy="10305"/>
                    </a:xfrm>
                    <a:custGeom>
                      <a:rect b="b" l="l" r="r" t="t"/>
                      <a:pathLst>
                        <a:path extrusionOk="0" h="299" w="438">
                          <a:moveTo>
                            <a:pt x="126" y="0"/>
                          </a:moveTo>
                          <a:cubicBezTo>
                            <a:pt x="90" y="0"/>
                            <a:pt x="52" y="13"/>
                            <a:pt x="0" y="39"/>
                          </a:cubicBezTo>
                          <a:cubicBezTo>
                            <a:pt x="26" y="116"/>
                            <a:pt x="26" y="193"/>
                            <a:pt x="129" y="245"/>
                          </a:cubicBezTo>
                          <a:cubicBezTo>
                            <a:pt x="177" y="277"/>
                            <a:pt x="254" y="299"/>
                            <a:pt x="324" y="299"/>
                          </a:cubicBezTo>
                          <a:cubicBezTo>
                            <a:pt x="368" y="299"/>
                            <a:pt x="408" y="290"/>
                            <a:pt x="438" y="271"/>
                          </a:cubicBezTo>
                          <a:cubicBezTo>
                            <a:pt x="438" y="193"/>
                            <a:pt x="335" y="91"/>
                            <a:pt x="232" y="39"/>
                          </a:cubicBezTo>
                          <a:cubicBezTo>
                            <a:pt x="193" y="13"/>
                            <a:pt x="161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45" name="Google Shape;15945;p42"/>
                    <p:cNvSpPr/>
                    <p:nvPr/>
                  </p:nvSpPr>
                  <p:spPr>
                    <a:xfrm>
                      <a:off x="938512" y="3381470"/>
                      <a:ext cx="95847" cy="106462"/>
                    </a:xfrm>
                    <a:custGeom>
                      <a:rect b="b" l="l" r="r" t="t"/>
                      <a:pathLst>
                        <a:path extrusionOk="0" h="3089" w="2781">
                          <a:moveTo>
                            <a:pt x="2781" y="0"/>
                          </a:moveTo>
                          <a:lnTo>
                            <a:pt x="2781" y="0"/>
                          </a:lnTo>
                          <a:cubicBezTo>
                            <a:pt x="1854" y="52"/>
                            <a:pt x="927" y="77"/>
                            <a:pt x="1" y="103"/>
                          </a:cubicBezTo>
                          <a:cubicBezTo>
                            <a:pt x="207" y="824"/>
                            <a:pt x="438" y="2033"/>
                            <a:pt x="129" y="3037"/>
                          </a:cubicBezTo>
                          <a:cubicBezTo>
                            <a:pt x="799" y="3063"/>
                            <a:pt x="1468" y="3063"/>
                            <a:pt x="2163" y="3089"/>
                          </a:cubicBezTo>
                          <a:cubicBezTo>
                            <a:pt x="1854" y="2033"/>
                            <a:pt x="2369" y="772"/>
                            <a:pt x="278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46" name="Google Shape;15946;p42"/>
                    <p:cNvSpPr/>
                    <p:nvPr/>
                  </p:nvSpPr>
                  <p:spPr>
                    <a:xfrm>
                      <a:off x="1583417" y="3454190"/>
                      <a:ext cx="23988" cy="12476"/>
                    </a:xfrm>
                    <a:custGeom>
                      <a:rect b="b" l="l" r="r" t="t"/>
                      <a:pathLst>
                        <a:path extrusionOk="0" h="362" w="696">
                          <a:moveTo>
                            <a:pt x="284" y="1"/>
                          </a:moveTo>
                          <a:cubicBezTo>
                            <a:pt x="129" y="1"/>
                            <a:pt x="78" y="78"/>
                            <a:pt x="1" y="181"/>
                          </a:cubicBezTo>
                          <a:cubicBezTo>
                            <a:pt x="78" y="284"/>
                            <a:pt x="129" y="361"/>
                            <a:pt x="284" y="361"/>
                          </a:cubicBezTo>
                          <a:cubicBezTo>
                            <a:pt x="438" y="361"/>
                            <a:pt x="618" y="284"/>
                            <a:pt x="696" y="181"/>
                          </a:cubicBezTo>
                          <a:cubicBezTo>
                            <a:pt x="618" y="78"/>
                            <a:pt x="438" y="1"/>
                            <a:pt x="284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47" name="Google Shape;15947;p42"/>
                    <p:cNvSpPr/>
                    <p:nvPr/>
                  </p:nvSpPr>
                  <p:spPr>
                    <a:xfrm>
                      <a:off x="1579006" y="3464840"/>
                      <a:ext cx="12442" cy="14234"/>
                    </a:xfrm>
                    <a:custGeom>
                      <a:rect b="b" l="l" r="r" t="t"/>
                      <a:pathLst>
                        <a:path extrusionOk="0" h="413" w="361">
                          <a:moveTo>
                            <a:pt x="52" y="1"/>
                          </a:moveTo>
                          <a:cubicBezTo>
                            <a:pt x="0" y="104"/>
                            <a:pt x="0" y="155"/>
                            <a:pt x="52" y="232"/>
                          </a:cubicBezTo>
                          <a:cubicBezTo>
                            <a:pt x="103" y="335"/>
                            <a:pt x="232" y="412"/>
                            <a:pt x="309" y="412"/>
                          </a:cubicBezTo>
                          <a:cubicBezTo>
                            <a:pt x="360" y="335"/>
                            <a:pt x="309" y="181"/>
                            <a:pt x="257" y="104"/>
                          </a:cubicBezTo>
                          <a:cubicBezTo>
                            <a:pt x="206" y="26"/>
                            <a:pt x="129" y="26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48" name="Google Shape;15948;p42"/>
                    <p:cNvSpPr/>
                    <p:nvPr/>
                  </p:nvSpPr>
                  <p:spPr>
                    <a:xfrm>
                      <a:off x="1585209" y="3442231"/>
                      <a:ext cx="15096" cy="9719"/>
                    </a:xfrm>
                    <a:custGeom>
                      <a:rect b="b" l="l" r="r" t="t"/>
                      <a:pathLst>
                        <a:path extrusionOk="0" h="282" w="438">
                          <a:moveTo>
                            <a:pt x="293" y="0"/>
                          </a:moveTo>
                          <a:cubicBezTo>
                            <a:pt x="238" y="0"/>
                            <a:pt x="180" y="13"/>
                            <a:pt x="129" y="39"/>
                          </a:cubicBezTo>
                          <a:cubicBezTo>
                            <a:pt x="26" y="90"/>
                            <a:pt x="26" y="142"/>
                            <a:pt x="0" y="245"/>
                          </a:cubicBezTo>
                          <a:cubicBezTo>
                            <a:pt x="55" y="263"/>
                            <a:pt x="97" y="281"/>
                            <a:pt x="153" y="281"/>
                          </a:cubicBezTo>
                          <a:cubicBezTo>
                            <a:pt x="176" y="281"/>
                            <a:pt x="202" y="278"/>
                            <a:pt x="232" y="270"/>
                          </a:cubicBezTo>
                          <a:cubicBezTo>
                            <a:pt x="335" y="219"/>
                            <a:pt x="438" y="116"/>
                            <a:pt x="438" y="39"/>
                          </a:cubicBezTo>
                          <a:cubicBezTo>
                            <a:pt x="399" y="13"/>
                            <a:pt x="348" y="0"/>
                            <a:pt x="293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49" name="Google Shape;15949;p42"/>
                    <p:cNvSpPr/>
                    <p:nvPr/>
                  </p:nvSpPr>
                  <p:spPr>
                    <a:xfrm>
                      <a:off x="1579867" y="3396289"/>
                      <a:ext cx="14234" cy="11821"/>
                    </a:xfrm>
                    <a:custGeom>
                      <a:rect b="b" l="l" r="r" t="t"/>
                      <a:pathLst>
                        <a:path extrusionOk="0" h="343" w="413">
                          <a:moveTo>
                            <a:pt x="342" y="1"/>
                          </a:moveTo>
                          <a:cubicBezTo>
                            <a:pt x="266" y="1"/>
                            <a:pt x="167" y="47"/>
                            <a:pt x="104" y="111"/>
                          </a:cubicBezTo>
                          <a:cubicBezTo>
                            <a:pt x="27" y="162"/>
                            <a:pt x="1" y="239"/>
                            <a:pt x="27" y="317"/>
                          </a:cubicBezTo>
                          <a:cubicBezTo>
                            <a:pt x="65" y="329"/>
                            <a:pt x="104" y="342"/>
                            <a:pt x="142" y="342"/>
                          </a:cubicBezTo>
                          <a:cubicBezTo>
                            <a:pt x="181" y="342"/>
                            <a:pt x="220" y="329"/>
                            <a:pt x="258" y="291"/>
                          </a:cubicBezTo>
                          <a:cubicBezTo>
                            <a:pt x="335" y="239"/>
                            <a:pt x="413" y="111"/>
                            <a:pt x="387" y="8"/>
                          </a:cubicBezTo>
                          <a:cubicBezTo>
                            <a:pt x="373" y="3"/>
                            <a:pt x="358" y="1"/>
                            <a:pt x="342" y="1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0" name="Google Shape;15950;p42"/>
                    <p:cNvSpPr/>
                    <p:nvPr/>
                  </p:nvSpPr>
                  <p:spPr>
                    <a:xfrm>
                      <a:off x="1580763" y="3482589"/>
                      <a:ext cx="13338" cy="12442"/>
                    </a:xfrm>
                    <a:custGeom>
                      <a:rect b="b" l="l" r="r" t="t"/>
                      <a:pathLst>
                        <a:path extrusionOk="0" h="361" w="387">
                          <a:moveTo>
                            <a:pt x="1" y="0"/>
                          </a:moveTo>
                          <a:cubicBezTo>
                            <a:pt x="1" y="103"/>
                            <a:pt x="1" y="155"/>
                            <a:pt x="78" y="232"/>
                          </a:cubicBezTo>
                          <a:cubicBezTo>
                            <a:pt x="129" y="309"/>
                            <a:pt x="284" y="361"/>
                            <a:pt x="361" y="361"/>
                          </a:cubicBezTo>
                          <a:cubicBezTo>
                            <a:pt x="387" y="258"/>
                            <a:pt x="309" y="129"/>
                            <a:pt x="232" y="52"/>
                          </a:cubicBezTo>
                          <a:cubicBezTo>
                            <a:pt x="155" y="0"/>
                            <a:pt x="103" y="0"/>
                            <a:pt x="1" y="0"/>
                          </a:cubicBezTo>
                          <a:close/>
                        </a:path>
                      </a:pathLst>
                    </a:custGeom>
                    <a:solidFill>
                      <a:srgbClr val="02555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1" name="Google Shape;15951;p42"/>
                    <p:cNvSpPr/>
                    <p:nvPr/>
                  </p:nvSpPr>
                  <p:spPr>
                    <a:xfrm>
                      <a:off x="989967" y="3411626"/>
                      <a:ext cx="49699" cy="49699"/>
                    </a:xfrm>
                    <a:custGeom>
                      <a:rect b="b" l="l" r="r" t="t"/>
                      <a:pathLst>
                        <a:path extrusionOk="0" h="1442" w="1442">
                          <a:moveTo>
                            <a:pt x="721" y="0"/>
                          </a:moveTo>
                          <a:cubicBezTo>
                            <a:pt x="335" y="0"/>
                            <a:pt x="1" y="335"/>
                            <a:pt x="1" y="721"/>
                          </a:cubicBezTo>
                          <a:cubicBezTo>
                            <a:pt x="1" y="1133"/>
                            <a:pt x="335" y="1442"/>
                            <a:pt x="721" y="1442"/>
                          </a:cubicBezTo>
                          <a:cubicBezTo>
                            <a:pt x="1133" y="1442"/>
                            <a:pt x="1442" y="1133"/>
                            <a:pt x="1442" y="721"/>
                          </a:cubicBezTo>
                          <a:cubicBezTo>
                            <a:pt x="1442" y="335"/>
                            <a:pt x="1133" y="0"/>
                            <a:pt x="721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2" name="Google Shape;15952;p42"/>
                    <p:cNvSpPr/>
                    <p:nvPr/>
                  </p:nvSpPr>
                  <p:spPr>
                    <a:xfrm>
                      <a:off x="91366" y="3348625"/>
                      <a:ext cx="3019651" cy="669793"/>
                    </a:xfrm>
                    <a:custGeom>
                      <a:rect b="b" l="l" r="r" t="t"/>
                      <a:pathLst>
                        <a:path extrusionOk="0" h="19434" w="87615">
                          <a:moveTo>
                            <a:pt x="58968" y="1"/>
                          </a:moveTo>
                          <a:cubicBezTo>
                            <a:pt x="55570" y="1"/>
                            <a:pt x="52276" y="52"/>
                            <a:pt x="48955" y="155"/>
                          </a:cubicBezTo>
                          <a:cubicBezTo>
                            <a:pt x="42083" y="335"/>
                            <a:pt x="35159" y="696"/>
                            <a:pt x="27361" y="953"/>
                          </a:cubicBezTo>
                          <a:cubicBezTo>
                            <a:pt x="27000" y="979"/>
                            <a:pt x="26640" y="979"/>
                            <a:pt x="26254" y="1005"/>
                          </a:cubicBezTo>
                          <a:cubicBezTo>
                            <a:pt x="25713" y="1030"/>
                            <a:pt x="25147" y="1056"/>
                            <a:pt x="24581" y="1056"/>
                          </a:cubicBezTo>
                          <a:cubicBezTo>
                            <a:pt x="23500" y="1082"/>
                            <a:pt x="22393" y="1133"/>
                            <a:pt x="21286" y="1159"/>
                          </a:cubicBezTo>
                          <a:cubicBezTo>
                            <a:pt x="20540" y="1185"/>
                            <a:pt x="19793" y="1185"/>
                            <a:pt x="19021" y="1211"/>
                          </a:cubicBezTo>
                          <a:cubicBezTo>
                            <a:pt x="18404" y="1236"/>
                            <a:pt x="17786" y="1236"/>
                            <a:pt x="17142" y="1262"/>
                          </a:cubicBezTo>
                          <a:cubicBezTo>
                            <a:pt x="16679" y="1262"/>
                            <a:pt x="16216" y="1288"/>
                            <a:pt x="15752" y="1288"/>
                          </a:cubicBezTo>
                          <a:cubicBezTo>
                            <a:pt x="12722" y="1346"/>
                            <a:pt x="9546" y="1375"/>
                            <a:pt x="6172" y="1375"/>
                          </a:cubicBezTo>
                          <a:cubicBezTo>
                            <a:pt x="5047" y="1375"/>
                            <a:pt x="3900" y="1371"/>
                            <a:pt x="2729" y="1365"/>
                          </a:cubicBezTo>
                          <a:cubicBezTo>
                            <a:pt x="1596" y="1365"/>
                            <a:pt x="695" y="2292"/>
                            <a:pt x="695" y="3398"/>
                          </a:cubicBezTo>
                          <a:cubicBezTo>
                            <a:pt x="232" y="5869"/>
                            <a:pt x="52" y="8752"/>
                            <a:pt x="26" y="11866"/>
                          </a:cubicBezTo>
                          <a:cubicBezTo>
                            <a:pt x="0" y="13925"/>
                            <a:pt x="52" y="16113"/>
                            <a:pt x="155" y="18352"/>
                          </a:cubicBezTo>
                          <a:cubicBezTo>
                            <a:pt x="155" y="18584"/>
                            <a:pt x="181" y="18841"/>
                            <a:pt x="181" y="19073"/>
                          </a:cubicBezTo>
                          <a:cubicBezTo>
                            <a:pt x="181" y="19202"/>
                            <a:pt x="206" y="19330"/>
                            <a:pt x="206" y="19433"/>
                          </a:cubicBezTo>
                          <a:cubicBezTo>
                            <a:pt x="206" y="7722"/>
                            <a:pt x="1570" y="3578"/>
                            <a:pt x="4170" y="3578"/>
                          </a:cubicBezTo>
                          <a:cubicBezTo>
                            <a:pt x="5560" y="3578"/>
                            <a:pt x="14388" y="3759"/>
                            <a:pt x="24709" y="3990"/>
                          </a:cubicBezTo>
                          <a:cubicBezTo>
                            <a:pt x="25379" y="4016"/>
                            <a:pt x="26048" y="4016"/>
                            <a:pt x="26743" y="4042"/>
                          </a:cubicBezTo>
                          <a:cubicBezTo>
                            <a:pt x="31556" y="4148"/>
                            <a:pt x="36609" y="4227"/>
                            <a:pt x="41327" y="4227"/>
                          </a:cubicBezTo>
                          <a:cubicBezTo>
                            <a:pt x="48088" y="4227"/>
                            <a:pt x="54162" y="4064"/>
                            <a:pt x="57861" y="3578"/>
                          </a:cubicBezTo>
                          <a:cubicBezTo>
                            <a:pt x="58556" y="3476"/>
                            <a:pt x="59251" y="3424"/>
                            <a:pt x="59946" y="3347"/>
                          </a:cubicBezTo>
                          <a:cubicBezTo>
                            <a:pt x="61732" y="3193"/>
                            <a:pt x="63556" y="3128"/>
                            <a:pt x="65365" y="3128"/>
                          </a:cubicBezTo>
                          <a:cubicBezTo>
                            <a:pt x="72338" y="3128"/>
                            <a:pt x="79091" y="4098"/>
                            <a:pt x="82647" y="4711"/>
                          </a:cubicBezTo>
                          <a:cubicBezTo>
                            <a:pt x="82901" y="4754"/>
                            <a:pt x="83154" y="4775"/>
                            <a:pt x="83405" y="4775"/>
                          </a:cubicBezTo>
                          <a:cubicBezTo>
                            <a:pt x="85240" y="4775"/>
                            <a:pt x="86935" y="3649"/>
                            <a:pt x="87615" y="1905"/>
                          </a:cubicBezTo>
                          <a:cubicBezTo>
                            <a:pt x="87615" y="1880"/>
                            <a:pt x="87615" y="1880"/>
                            <a:pt x="87615" y="1854"/>
                          </a:cubicBezTo>
                          <a:cubicBezTo>
                            <a:pt x="87280" y="1597"/>
                            <a:pt x="86868" y="1468"/>
                            <a:pt x="86405" y="1468"/>
                          </a:cubicBezTo>
                          <a:cubicBezTo>
                            <a:pt x="85787" y="1391"/>
                            <a:pt x="85195" y="1339"/>
                            <a:pt x="84603" y="1288"/>
                          </a:cubicBezTo>
                          <a:cubicBezTo>
                            <a:pt x="84088" y="1236"/>
                            <a:pt x="83574" y="1185"/>
                            <a:pt x="83059" y="1133"/>
                          </a:cubicBezTo>
                          <a:cubicBezTo>
                            <a:pt x="82956" y="1133"/>
                            <a:pt x="82853" y="1133"/>
                            <a:pt x="82750" y="1108"/>
                          </a:cubicBezTo>
                          <a:cubicBezTo>
                            <a:pt x="81978" y="1056"/>
                            <a:pt x="81180" y="979"/>
                            <a:pt x="80408" y="902"/>
                          </a:cubicBezTo>
                          <a:cubicBezTo>
                            <a:pt x="79687" y="850"/>
                            <a:pt x="78966" y="799"/>
                            <a:pt x="78272" y="747"/>
                          </a:cubicBezTo>
                          <a:cubicBezTo>
                            <a:pt x="76701" y="644"/>
                            <a:pt x="75183" y="541"/>
                            <a:pt x="73716" y="438"/>
                          </a:cubicBezTo>
                          <a:cubicBezTo>
                            <a:pt x="70987" y="284"/>
                            <a:pt x="68388" y="181"/>
                            <a:pt x="65891" y="104"/>
                          </a:cubicBezTo>
                          <a:cubicBezTo>
                            <a:pt x="65196" y="104"/>
                            <a:pt x="64527" y="78"/>
                            <a:pt x="63832" y="52"/>
                          </a:cubicBezTo>
                          <a:lnTo>
                            <a:pt x="62494" y="52"/>
                          </a:lnTo>
                          <a:cubicBezTo>
                            <a:pt x="62314" y="52"/>
                            <a:pt x="62133" y="27"/>
                            <a:pt x="61953" y="27"/>
                          </a:cubicBezTo>
                          <a:cubicBezTo>
                            <a:pt x="60949" y="27"/>
                            <a:pt x="59971" y="1"/>
                            <a:pt x="5896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3" name="Google Shape;15953;p42"/>
                    <p:cNvSpPr/>
                    <p:nvPr/>
                  </p:nvSpPr>
                  <p:spPr>
                    <a:xfrm>
                      <a:off x="1319968" y="3503785"/>
                      <a:ext cx="15096" cy="9960"/>
                    </a:xfrm>
                    <a:custGeom>
                      <a:rect b="b" l="l" r="r" t="t"/>
                      <a:pathLst>
                        <a:path extrusionOk="0" h="289" w="438">
                          <a:moveTo>
                            <a:pt x="323" y="1"/>
                          </a:moveTo>
                          <a:cubicBezTo>
                            <a:pt x="250" y="1"/>
                            <a:pt x="167" y="23"/>
                            <a:pt x="103" y="55"/>
                          </a:cubicBezTo>
                          <a:cubicBezTo>
                            <a:pt x="26" y="106"/>
                            <a:pt x="0" y="157"/>
                            <a:pt x="0" y="235"/>
                          </a:cubicBezTo>
                          <a:cubicBezTo>
                            <a:pt x="48" y="267"/>
                            <a:pt x="86" y="289"/>
                            <a:pt x="132" y="289"/>
                          </a:cubicBezTo>
                          <a:cubicBezTo>
                            <a:pt x="161" y="289"/>
                            <a:pt x="193" y="280"/>
                            <a:pt x="232" y="260"/>
                          </a:cubicBezTo>
                          <a:cubicBezTo>
                            <a:pt x="309" y="209"/>
                            <a:pt x="412" y="106"/>
                            <a:pt x="438" y="29"/>
                          </a:cubicBezTo>
                          <a:cubicBezTo>
                            <a:pt x="408" y="9"/>
                            <a:pt x="368" y="1"/>
                            <a:pt x="32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4" name="Google Shape;15954;p42"/>
                    <p:cNvSpPr/>
                    <p:nvPr/>
                  </p:nvSpPr>
                  <p:spPr>
                    <a:xfrm>
                      <a:off x="1324414" y="3519845"/>
                      <a:ext cx="16888" cy="7996"/>
                    </a:xfrm>
                    <a:custGeom>
                      <a:rect b="b" l="l" r="r" t="t"/>
                      <a:pathLst>
                        <a:path extrusionOk="0" h="232" w="490">
                          <a:moveTo>
                            <a:pt x="206" y="0"/>
                          </a:moveTo>
                          <a:cubicBezTo>
                            <a:pt x="103" y="0"/>
                            <a:pt x="52" y="52"/>
                            <a:pt x="0" y="103"/>
                          </a:cubicBezTo>
                          <a:cubicBezTo>
                            <a:pt x="52" y="181"/>
                            <a:pt x="103" y="232"/>
                            <a:pt x="206" y="232"/>
                          </a:cubicBezTo>
                          <a:cubicBezTo>
                            <a:pt x="309" y="232"/>
                            <a:pt x="438" y="181"/>
                            <a:pt x="489" y="103"/>
                          </a:cubicBezTo>
                          <a:cubicBezTo>
                            <a:pt x="438" y="26"/>
                            <a:pt x="309" y="0"/>
                            <a:pt x="206" y="0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5" name="Google Shape;15955;p42"/>
                    <p:cNvSpPr/>
                    <p:nvPr/>
                  </p:nvSpPr>
                  <p:spPr>
                    <a:xfrm>
                      <a:off x="1124794" y="3513642"/>
                      <a:ext cx="53283" cy="63002"/>
                    </a:xfrm>
                    <a:custGeom>
                      <a:rect b="b" l="l" r="r" t="t"/>
                      <a:pathLst>
                        <a:path extrusionOk="0" h="1828" w="1546">
                          <a:moveTo>
                            <a:pt x="438" y="0"/>
                          </a:moveTo>
                          <a:cubicBezTo>
                            <a:pt x="258" y="155"/>
                            <a:pt x="130" y="361"/>
                            <a:pt x="78" y="618"/>
                          </a:cubicBezTo>
                          <a:cubicBezTo>
                            <a:pt x="1" y="850"/>
                            <a:pt x="52" y="1158"/>
                            <a:pt x="207" y="1390"/>
                          </a:cubicBezTo>
                          <a:cubicBezTo>
                            <a:pt x="361" y="1622"/>
                            <a:pt x="619" y="1750"/>
                            <a:pt x="850" y="1802"/>
                          </a:cubicBezTo>
                          <a:cubicBezTo>
                            <a:pt x="936" y="1819"/>
                            <a:pt x="1019" y="1828"/>
                            <a:pt x="1099" y="1828"/>
                          </a:cubicBezTo>
                          <a:cubicBezTo>
                            <a:pt x="1259" y="1828"/>
                            <a:pt x="1408" y="1793"/>
                            <a:pt x="1545" y="1725"/>
                          </a:cubicBezTo>
                          <a:cubicBezTo>
                            <a:pt x="1339" y="1596"/>
                            <a:pt x="1159" y="1493"/>
                            <a:pt x="1030" y="1390"/>
                          </a:cubicBezTo>
                          <a:cubicBezTo>
                            <a:pt x="876" y="1287"/>
                            <a:pt x="773" y="1184"/>
                            <a:pt x="696" y="1055"/>
                          </a:cubicBezTo>
                          <a:cubicBezTo>
                            <a:pt x="593" y="953"/>
                            <a:pt x="541" y="798"/>
                            <a:pt x="516" y="644"/>
                          </a:cubicBezTo>
                          <a:cubicBezTo>
                            <a:pt x="490" y="463"/>
                            <a:pt x="490" y="258"/>
                            <a:pt x="43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6" name="Google Shape;15956;p42"/>
                    <p:cNvSpPr/>
                    <p:nvPr/>
                  </p:nvSpPr>
                  <p:spPr>
                    <a:xfrm>
                      <a:off x="92262" y="3453294"/>
                      <a:ext cx="60348" cy="85197"/>
                    </a:xfrm>
                    <a:custGeom>
                      <a:rect b="b" l="l" r="r" t="t"/>
                      <a:pathLst>
                        <a:path extrusionOk="0" h="2472" w="1751">
                          <a:moveTo>
                            <a:pt x="875" y="1"/>
                          </a:moveTo>
                          <a:cubicBezTo>
                            <a:pt x="386" y="1"/>
                            <a:pt x="0" y="541"/>
                            <a:pt x="0" y="1236"/>
                          </a:cubicBezTo>
                          <a:cubicBezTo>
                            <a:pt x="0" y="1931"/>
                            <a:pt x="386" y="2472"/>
                            <a:pt x="875" y="2472"/>
                          </a:cubicBezTo>
                          <a:cubicBezTo>
                            <a:pt x="1364" y="2472"/>
                            <a:pt x="1750" y="1931"/>
                            <a:pt x="1750" y="1236"/>
                          </a:cubicBezTo>
                          <a:cubicBezTo>
                            <a:pt x="1750" y="541"/>
                            <a:pt x="1364" y="1"/>
                            <a:pt x="87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7" name="Google Shape;15957;p42"/>
                    <p:cNvSpPr/>
                    <p:nvPr/>
                  </p:nvSpPr>
                  <p:spPr>
                    <a:xfrm>
                      <a:off x="2798716" y="3298065"/>
                      <a:ext cx="25780" cy="51491"/>
                    </a:xfrm>
                    <a:custGeom>
                      <a:rect b="b" l="l" r="r" t="t"/>
                      <a:pathLst>
                        <a:path extrusionOk="0" h="1494" w="748">
                          <a:moveTo>
                            <a:pt x="335" y="1"/>
                          </a:moveTo>
                          <a:cubicBezTo>
                            <a:pt x="129" y="155"/>
                            <a:pt x="1" y="593"/>
                            <a:pt x="1" y="902"/>
                          </a:cubicBezTo>
                          <a:cubicBezTo>
                            <a:pt x="26" y="1210"/>
                            <a:pt x="181" y="1339"/>
                            <a:pt x="387" y="1494"/>
                          </a:cubicBezTo>
                          <a:cubicBezTo>
                            <a:pt x="618" y="1313"/>
                            <a:pt x="747" y="1185"/>
                            <a:pt x="747" y="876"/>
                          </a:cubicBezTo>
                          <a:cubicBezTo>
                            <a:pt x="721" y="567"/>
                            <a:pt x="567" y="155"/>
                            <a:pt x="335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8" name="Google Shape;15958;p42"/>
                    <p:cNvSpPr/>
                    <p:nvPr/>
                  </p:nvSpPr>
                  <p:spPr>
                    <a:xfrm>
                      <a:off x="2815569" y="3327774"/>
                      <a:ext cx="28434" cy="24470"/>
                    </a:xfrm>
                    <a:custGeom>
                      <a:rect b="b" l="l" r="r" t="t"/>
                      <a:pathLst>
                        <a:path extrusionOk="0" h="710" w="825">
                          <a:moveTo>
                            <a:pt x="718" y="0"/>
                          </a:moveTo>
                          <a:cubicBezTo>
                            <a:pt x="545" y="0"/>
                            <a:pt x="329" y="88"/>
                            <a:pt x="181" y="194"/>
                          </a:cubicBezTo>
                          <a:cubicBezTo>
                            <a:pt x="1" y="348"/>
                            <a:pt x="1" y="477"/>
                            <a:pt x="1" y="657"/>
                          </a:cubicBezTo>
                          <a:cubicBezTo>
                            <a:pt x="79" y="691"/>
                            <a:pt x="148" y="710"/>
                            <a:pt x="216" y="710"/>
                          </a:cubicBezTo>
                          <a:cubicBezTo>
                            <a:pt x="303" y="710"/>
                            <a:pt x="388" y="678"/>
                            <a:pt x="490" y="606"/>
                          </a:cubicBezTo>
                          <a:cubicBezTo>
                            <a:pt x="670" y="477"/>
                            <a:pt x="824" y="220"/>
                            <a:pt x="824" y="14"/>
                          </a:cubicBezTo>
                          <a:cubicBezTo>
                            <a:pt x="792" y="5"/>
                            <a:pt x="756" y="0"/>
                            <a:pt x="71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9" name="Google Shape;15959;p42"/>
                    <p:cNvSpPr/>
                    <p:nvPr/>
                  </p:nvSpPr>
                  <p:spPr>
                    <a:xfrm>
                      <a:off x="2843072" y="3336528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667" y="1"/>
                          </a:moveTo>
                          <a:cubicBezTo>
                            <a:pt x="534" y="1"/>
                            <a:pt x="394" y="27"/>
                            <a:pt x="284" y="69"/>
                          </a:cubicBezTo>
                          <a:cubicBezTo>
                            <a:pt x="78" y="146"/>
                            <a:pt x="52" y="275"/>
                            <a:pt x="1" y="455"/>
                          </a:cubicBezTo>
                          <a:cubicBezTo>
                            <a:pt x="104" y="523"/>
                            <a:pt x="195" y="581"/>
                            <a:pt x="306" y="581"/>
                          </a:cubicBezTo>
                          <a:cubicBezTo>
                            <a:pt x="361" y="581"/>
                            <a:pt x="421" y="566"/>
                            <a:pt x="490" y="532"/>
                          </a:cubicBezTo>
                          <a:cubicBezTo>
                            <a:pt x="696" y="455"/>
                            <a:pt x="927" y="249"/>
                            <a:pt x="979" y="69"/>
                          </a:cubicBezTo>
                          <a:cubicBezTo>
                            <a:pt x="895" y="21"/>
                            <a:pt x="783" y="1"/>
                            <a:pt x="667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0" name="Google Shape;15960;p42"/>
                    <p:cNvSpPr/>
                    <p:nvPr/>
                  </p:nvSpPr>
                  <p:spPr>
                    <a:xfrm>
                      <a:off x="2852826" y="3313333"/>
                      <a:ext cx="19542" cy="15819"/>
                    </a:xfrm>
                    <a:custGeom>
                      <a:rect b="b" l="l" r="r" t="t"/>
                      <a:pathLst>
                        <a:path extrusionOk="0" h="459" w="567">
                          <a:moveTo>
                            <a:pt x="450" y="1"/>
                          </a:moveTo>
                          <a:cubicBezTo>
                            <a:pt x="335" y="1"/>
                            <a:pt x="205" y="49"/>
                            <a:pt x="129" y="124"/>
                          </a:cubicBezTo>
                          <a:cubicBezTo>
                            <a:pt x="1" y="201"/>
                            <a:pt x="1" y="304"/>
                            <a:pt x="1" y="433"/>
                          </a:cubicBezTo>
                          <a:cubicBezTo>
                            <a:pt x="52" y="446"/>
                            <a:pt x="104" y="459"/>
                            <a:pt x="158" y="459"/>
                          </a:cubicBezTo>
                          <a:cubicBezTo>
                            <a:pt x="213" y="459"/>
                            <a:pt x="271" y="446"/>
                            <a:pt x="335" y="407"/>
                          </a:cubicBezTo>
                          <a:cubicBezTo>
                            <a:pt x="438" y="304"/>
                            <a:pt x="567" y="150"/>
                            <a:pt x="567" y="21"/>
                          </a:cubicBezTo>
                          <a:cubicBezTo>
                            <a:pt x="532" y="7"/>
                            <a:pt x="492" y="1"/>
                            <a:pt x="45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1" name="Google Shape;15961;p42"/>
                    <p:cNvSpPr/>
                    <p:nvPr/>
                  </p:nvSpPr>
                  <p:spPr>
                    <a:xfrm>
                      <a:off x="2825323" y="3283865"/>
                      <a:ext cx="13338" cy="23988"/>
                    </a:xfrm>
                    <a:custGeom>
                      <a:rect b="b" l="l" r="r" t="t"/>
                      <a:pathLst>
                        <a:path extrusionOk="0" h="696" w="387">
                          <a:moveTo>
                            <a:pt x="258" y="1"/>
                          </a:moveTo>
                          <a:cubicBezTo>
                            <a:pt x="155" y="52"/>
                            <a:pt x="52" y="233"/>
                            <a:pt x="27" y="361"/>
                          </a:cubicBezTo>
                          <a:cubicBezTo>
                            <a:pt x="1" y="516"/>
                            <a:pt x="52" y="593"/>
                            <a:pt x="129" y="696"/>
                          </a:cubicBezTo>
                          <a:cubicBezTo>
                            <a:pt x="258" y="619"/>
                            <a:pt x="335" y="593"/>
                            <a:pt x="361" y="438"/>
                          </a:cubicBezTo>
                          <a:cubicBezTo>
                            <a:pt x="387" y="284"/>
                            <a:pt x="361" y="78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2" name="Google Shape;15962;p42"/>
                    <p:cNvSpPr/>
                    <p:nvPr/>
                  </p:nvSpPr>
                  <p:spPr>
                    <a:xfrm>
                      <a:off x="1725343" y="3304269"/>
                      <a:ext cx="27538" cy="49733"/>
                    </a:xfrm>
                    <a:custGeom>
                      <a:rect b="b" l="l" r="r" t="t"/>
                      <a:pathLst>
                        <a:path extrusionOk="0" h="1443" w="799">
                          <a:moveTo>
                            <a:pt x="258" y="1"/>
                          </a:moveTo>
                          <a:cubicBezTo>
                            <a:pt x="78" y="181"/>
                            <a:pt x="1" y="619"/>
                            <a:pt x="27" y="927"/>
                          </a:cubicBezTo>
                          <a:cubicBezTo>
                            <a:pt x="78" y="1236"/>
                            <a:pt x="258" y="1339"/>
                            <a:pt x="490" y="1442"/>
                          </a:cubicBezTo>
                          <a:cubicBezTo>
                            <a:pt x="670" y="1262"/>
                            <a:pt x="799" y="1108"/>
                            <a:pt x="747" y="799"/>
                          </a:cubicBezTo>
                          <a:cubicBezTo>
                            <a:pt x="722" y="490"/>
                            <a:pt x="516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3" name="Google Shape;15963;p42"/>
                    <p:cNvSpPr/>
                    <p:nvPr/>
                  </p:nvSpPr>
                  <p:spPr>
                    <a:xfrm>
                      <a:off x="1743989" y="3329910"/>
                      <a:ext cx="28434" cy="26538"/>
                    </a:xfrm>
                    <a:custGeom>
                      <a:rect b="b" l="l" r="r" t="t"/>
                      <a:pathLst>
                        <a:path extrusionOk="0" h="770" w="825">
                          <a:moveTo>
                            <a:pt x="749" y="0"/>
                          </a:moveTo>
                          <a:cubicBezTo>
                            <a:pt x="570" y="0"/>
                            <a:pt x="322" y="120"/>
                            <a:pt x="181" y="261"/>
                          </a:cubicBezTo>
                          <a:cubicBezTo>
                            <a:pt x="0" y="415"/>
                            <a:pt x="26" y="570"/>
                            <a:pt x="52" y="750"/>
                          </a:cubicBezTo>
                          <a:cubicBezTo>
                            <a:pt x="120" y="759"/>
                            <a:pt x="184" y="769"/>
                            <a:pt x="247" y="769"/>
                          </a:cubicBezTo>
                          <a:cubicBezTo>
                            <a:pt x="349" y="769"/>
                            <a:pt x="445" y="743"/>
                            <a:pt x="541" y="647"/>
                          </a:cubicBezTo>
                          <a:cubicBezTo>
                            <a:pt x="695" y="492"/>
                            <a:pt x="824" y="209"/>
                            <a:pt x="798" y="3"/>
                          </a:cubicBezTo>
                          <a:cubicBezTo>
                            <a:pt x="783" y="1"/>
                            <a:pt x="766" y="0"/>
                            <a:pt x="74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4" name="Google Shape;15964;p42"/>
                    <p:cNvSpPr/>
                    <p:nvPr/>
                  </p:nvSpPr>
                  <p:spPr>
                    <a:xfrm>
                      <a:off x="1773249" y="3335218"/>
                      <a:ext cx="31087" cy="21644"/>
                    </a:xfrm>
                    <a:custGeom>
                      <a:rect b="b" l="l" r="r" t="t"/>
                      <a:pathLst>
                        <a:path extrusionOk="0" h="628" w="902">
                          <a:moveTo>
                            <a:pt x="682" y="0"/>
                          </a:moveTo>
                          <a:cubicBezTo>
                            <a:pt x="534" y="0"/>
                            <a:pt x="363" y="51"/>
                            <a:pt x="232" y="132"/>
                          </a:cubicBezTo>
                          <a:cubicBezTo>
                            <a:pt x="52" y="235"/>
                            <a:pt x="27" y="364"/>
                            <a:pt x="1" y="544"/>
                          </a:cubicBezTo>
                          <a:cubicBezTo>
                            <a:pt x="93" y="591"/>
                            <a:pt x="186" y="628"/>
                            <a:pt x="284" y="628"/>
                          </a:cubicBezTo>
                          <a:cubicBezTo>
                            <a:pt x="350" y="628"/>
                            <a:pt x="418" y="611"/>
                            <a:pt x="490" y="570"/>
                          </a:cubicBezTo>
                          <a:cubicBezTo>
                            <a:pt x="696" y="467"/>
                            <a:pt x="902" y="235"/>
                            <a:pt x="902" y="55"/>
                          </a:cubicBezTo>
                          <a:cubicBezTo>
                            <a:pt x="845" y="17"/>
                            <a:pt x="768" y="0"/>
                            <a:pt x="68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5" name="Google Shape;15965;p42"/>
                    <p:cNvSpPr/>
                    <p:nvPr/>
                  </p:nvSpPr>
                  <p:spPr>
                    <a:xfrm>
                      <a:off x="1779453" y="3312092"/>
                      <a:ext cx="18680" cy="17543"/>
                    </a:xfrm>
                    <a:custGeom>
                      <a:rect b="b" l="l" r="r" t="t"/>
                      <a:pathLst>
                        <a:path extrusionOk="0" h="509" w="542">
                          <a:moveTo>
                            <a:pt x="470" y="1"/>
                          </a:moveTo>
                          <a:cubicBezTo>
                            <a:pt x="360" y="1"/>
                            <a:pt x="193" y="71"/>
                            <a:pt x="104" y="160"/>
                          </a:cubicBezTo>
                          <a:cubicBezTo>
                            <a:pt x="1" y="263"/>
                            <a:pt x="1" y="366"/>
                            <a:pt x="1" y="495"/>
                          </a:cubicBezTo>
                          <a:cubicBezTo>
                            <a:pt x="44" y="503"/>
                            <a:pt x="84" y="509"/>
                            <a:pt x="122" y="509"/>
                          </a:cubicBezTo>
                          <a:cubicBezTo>
                            <a:pt x="198" y="509"/>
                            <a:pt x="267" y="486"/>
                            <a:pt x="336" y="417"/>
                          </a:cubicBezTo>
                          <a:cubicBezTo>
                            <a:pt x="439" y="314"/>
                            <a:pt x="541" y="134"/>
                            <a:pt x="516" y="6"/>
                          </a:cubicBezTo>
                          <a:cubicBezTo>
                            <a:pt x="502" y="2"/>
                            <a:pt x="487" y="1"/>
                            <a:pt x="47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6" name="Google Shape;15966;p42"/>
                    <p:cNvSpPr/>
                    <p:nvPr/>
                  </p:nvSpPr>
                  <p:spPr>
                    <a:xfrm>
                      <a:off x="1749296" y="3286554"/>
                      <a:ext cx="12476" cy="24849"/>
                    </a:xfrm>
                    <a:custGeom>
                      <a:rect b="b" l="l" r="r" t="t"/>
                      <a:pathLst>
                        <a:path extrusionOk="0" h="721" w="362">
                          <a:moveTo>
                            <a:pt x="207" y="0"/>
                          </a:moveTo>
                          <a:cubicBezTo>
                            <a:pt x="104" y="77"/>
                            <a:pt x="27" y="257"/>
                            <a:pt x="1" y="412"/>
                          </a:cubicBezTo>
                          <a:cubicBezTo>
                            <a:pt x="1" y="566"/>
                            <a:pt x="78" y="618"/>
                            <a:pt x="155" y="721"/>
                          </a:cubicBezTo>
                          <a:cubicBezTo>
                            <a:pt x="284" y="644"/>
                            <a:pt x="335" y="592"/>
                            <a:pt x="361" y="438"/>
                          </a:cubicBezTo>
                          <a:cubicBezTo>
                            <a:pt x="361" y="283"/>
                            <a:pt x="310" y="77"/>
                            <a:pt x="207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7" name="Google Shape;15967;p42"/>
                    <p:cNvSpPr/>
                    <p:nvPr/>
                  </p:nvSpPr>
                  <p:spPr>
                    <a:xfrm>
                      <a:off x="2437697" y="3330634"/>
                      <a:ext cx="39049" cy="37636"/>
                    </a:xfrm>
                    <a:custGeom>
                      <a:rect b="b" l="l" r="r" t="t"/>
                      <a:pathLst>
                        <a:path extrusionOk="0" h="1092" w="1133">
                          <a:moveTo>
                            <a:pt x="136" y="0"/>
                          </a:moveTo>
                          <a:cubicBezTo>
                            <a:pt x="107" y="0"/>
                            <a:pt x="79" y="3"/>
                            <a:pt x="51" y="8"/>
                          </a:cubicBezTo>
                          <a:cubicBezTo>
                            <a:pt x="0" y="265"/>
                            <a:pt x="154" y="652"/>
                            <a:pt x="386" y="883"/>
                          </a:cubicBezTo>
                          <a:cubicBezTo>
                            <a:pt x="526" y="1041"/>
                            <a:pt x="666" y="1091"/>
                            <a:pt x="822" y="1091"/>
                          </a:cubicBezTo>
                          <a:cubicBezTo>
                            <a:pt x="896" y="1091"/>
                            <a:pt x="973" y="1080"/>
                            <a:pt x="1055" y="1063"/>
                          </a:cubicBezTo>
                          <a:cubicBezTo>
                            <a:pt x="1107" y="806"/>
                            <a:pt x="1133" y="626"/>
                            <a:pt x="901" y="394"/>
                          </a:cubicBezTo>
                          <a:cubicBezTo>
                            <a:pt x="717" y="187"/>
                            <a:pt x="388" y="0"/>
                            <a:pt x="136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8" name="Google Shape;15968;p42"/>
                    <p:cNvSpPr/>
                    <p:nvPr/>
                  </p:nvSpPr>
                  <p:spPr>
                    <a:xfrm>
                      <a:off x="2470507" y="3331771"/>
                      <a:ext cx="20438" cy="34637"/>
                    </a:xfrm>
                    <a:custGeom>
                      <a:rect b="b" l="l" r="r" t="t"/>
                      <a:pathLst>
                        <a:path extrusionOk="0" h="1005" w="593">
                          <a:moveTo>
                            <a:pt x="412" y="1"/>
                          </a:moveTo>
                          <a:cubicBezTo>
                            <a:pt x="232" y="78"/>
                            <a:pt x="78" y="335"/>
                            <a:pt x="26" y="541"/>
                          </a:cubicBezTo>
                          <a:cubicBezTo>
                            <a:pt x="0" y="773"/>
                            <a:pt x="78" y="876"/>
                            <a:pt x="206" y="1005"/>
                          </a:cubicBezTo>
                          <a:cubicBezTo>
                            <a:pt x="386" y="927"/>
                            <a:pt x="489" y="876"/>
                            <a:pt x="541" y="644"/>
                          </a:cubicBezTo>
                          <a:cubicBezTo>
                            <a:pt x="592" y="438"/>
                            <a:pt x="541" y="129"/>
                            <a:pt x="412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9" name="Google Shape;15969;p42"/>
                    <p:cNvSpPr/>
                    <p:nvPr/>
                  </p:nvSpPr>
                  <p:spPr>
                    <a:xfrm>
                      <a:off x="2494460" y="3317572"/>
                      <a:ext cx="23988" cy="32880"/>
                    </a:xfrm>
                    <a:custGeom>
                      <a:rect b="b" l="l" r="r" t="t"/>
                      <a:pathLst>
                        <a:path extrusionOk="0" h="954" w="696">
                          <a:moveTo>
                            <a:pt x="618" y="1"/>
                          </a:moveTo>
                          <a:lnTo>
                            <a:pt x="618" y="1"/>
                          </a:lnTo>
                          <a:cubicBezTo>
                            <a:pt x="438" y="27"/>
                            <a:pt x="206" y="258"/>
                            <a:pt x="103" y="439"/>
                          </a:cubicBezTo>
                          <a:cubicBezTo>
                            <a:pt x="0" y="644"/>
                            <a:pt x="52" y="773"/>
                            <a:pt x="155" y="953"/>
                          </a:cubicBezTo>
                          <a:cubicBezTo>
                            <a:pt x="335" y="902"/>
                            <a:pt x="464" y="876"/>
                            <a:pt x="567" y="670"/>
                          </a:cubicBezTo>
                          <a:cubicBezTo>
                            <a:pt x="669" y="490"/>
                            <a:pt x="695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0" name="Google Shape;15970;p42"/>
                    <p:cNvSpPr/>
                    <p:nvPr/>
                  </p:nvSpPr>
                  <p:spPr>
                    <a:xfrm>
                      <a:off x="2485568" y="3301615"/>
                      <a:ext cx="14234" cy="23988"/>
                    </a:xfrm>
                    <a:custGeom>
                      <a:rect b="b" l="l" r="r" t="t"/>
                      <a:pathLst>
                        <a:path extrusionOk="0" h="696" w="413">
                          <a:moveTo>
                            <a:pt x="310" y="1"/>
                          </a:moveTo>
                          <a:cubicBezTo>
                            <a:pt x="181" y="52"/>
                            <a:pt x="78" y="232"/>
                            <a:pt x="27" y="361"/>
                          </a:cubicBezTo>
                          <a:cubicBezTo>
                            <a:pt x="1" y="515"/>
                            <a:pt x="52" y="593"/>
                            <a:pt x="130" y="696"/>
                          </a:cubicBezTo>
                          <a:cubicBezTo>
                            <a:pt x="258" y="644"/>
                            <a:pt x="336" y="593"/>
                            <a:pt x="387" y="464"/>
                          </a:cubicBezTo>
                          <a:cubicBezTo>
                            <a:pt x="413" y="310"/>
                            <a:pt x="387" y="104"/>
                            <a:pt x="31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1" name="Google Shape;15971;p42"/>
                    <p:cNvSpPr/>
                    <p:nvPr/>
                  </p:nvSpPr>
                  <p:spPr>
                    <a:xfrm>
                      <a:off x="2445658" y="3303407"/>
                      <a:ext cx="16888" cy="21299"/>
                    </a:xfrm>
                    <a:custGeom>
                      <a:rect b="b" l="l" r="r" t="t"/>
                      <a:pathLst>
                        <a:path extrusionOk="0" h="618" w="490">
                          <a:moveTo>
                            <a:pt x="52" y="0"/>
                          </a:moveTo>
                          <a:lnTo>
                            <a:pt x="52" y="0"/>
                          </a:lnTo>
                          <a:cubicBezTo>
                            <a:pt x="1" y="129"/>
                            <a:pt x="52" y="335"/>
                            <a:pt x="129" y="463"/>
                          </a:cubicBezTo>
                          <a:cubicBezTo>
                            <a:pt x="207" y="592"/>
                            <a:pt x="284" y="618"/>
                            <a:pt x="412" y="618"/>
                          </a:cubicBezTo>
                          <a:cubicBezTo>
                            <a:pt x="464" y="489"/>
                            <a:pt x="490" y="412"/>
                            <a:pt x="412" y="283"/>
                          </a:cubicBezTo>
                          <a:cubicBezTo>
                            <a:pt x="335" y="155"/>
                            <a:pt x="181" y="26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2" name="Google Shape;15972;p42"/>
                    <p:cNvSpPr/>
                    <p:nvPr/>
                  </p:nvSpPr>
                  <p:spPr>
                    <a:xfrm>
                      <a:off x="152576" y="3365478"/>
                      <a:ext cx="37291" cy="40841"/>
                    </a:xfrm>
                    <a:custGeom>
                      <a:rect b="b" l="l" r="r" t="t"/>
                      <a:pathLst>
                        <a:path extrusionOk="0" h="1185" w="1082">
                          <a:moveTo>
                            <a:pt x="78" y="1"/>
                          </a:moveTo>
                          <a:cubicBezTo>
                            <a:pt x="0" y="258"/>
                            <a:pt x="129" y="670"/>
                            <a:pt x="309" y="927"/>
                          </a:cubicBezTo>
                          <a:cubicBezTo>
                            <a:pt x="489" y="1159"/>
                            <a:pt x="695" y="1185"/>
                            <a:pt x="953" y="1185"/>
                          </a:cubicBezTo>
                          <a:cubicBezTo>
                            <a:pt x="1056" y="927"/>
                            <a:pt x="1081" y="722"/>
                            <a:pt x="901" y="490"/>
                          </a:cubicBezTo>
                          <a:cubicBezTo>
                            <a:pt x="695" y="232"/>
                            <a:pt x="335" y="1"/>
                            <a:pt x="7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3" name="Google Shape;15973;p42"/>
                    <p:cNvSpPr/>
                    <p:nvPr/>
                  </p:nvSpPr>
                  <p:spPr>
                    <a:xfrm>
                      <a:off x="182732" y="3370820"/>
                      <a:ext cx="21334" cy="34637"/>
                    </a:xfrm>
                    <a:custGeom>
                      <a:rect b="b" l="l" r="r" t="t"/>
                      <a:pathLst>
                        <a:path extrusionOk="0" h="1005" w="619">
                          <a:moveTo>
                            <a:pt x="490" y="0"/>
                          </a:moveTo>
                          <a:cubicBezTo>
                            <a:pt x="309" y="77"/>
                            <a:pt x="129" y="309"/>
                            <a:pt x="78" y="515"/>
                          </a:cubicBezTo>
                          <a:cubicBezTo>
                            <a:pt x="0" y="747"/>
                            <a:pt x="78" y="850"/>
                            <a:pt x="181" y="1004"/>
                          </a:cubicBezTo>
                          <a:cubicBezTo>
                            <a:pt x="361" y="953"/>
                            <a:pt x="490" y="901"/>
                            <a:pt x="567" y="669"/>
                          </a:cubicBezTo>
                          <a:cubicBezTo>
                            <a:pt x="618" y="464"/>
                            <a:pt x="618" y="155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4" name="Google Shape;15974;p42"/>
                    <p:cNvSpPr/>
                    <p:nvPr/>
                  </p:nvSpPr>
                  <p:spPr>
                    <a:xfrm>
                      <a:off x="209339" y="3361066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670" y="0"/>
                          </a:moveTo>
                          <a:cubicBezTo>
                            <a:pt x="490" y="0"/>
                            <a:pt x="232" y="180"/>
                            <a:pt x="104" y="386"/>
                          </a:cubicBezTo>
                          <a:cubicBezTo>
                            <a:pt x="1" y="566"/>
                            <a:pt x="26" y="695"/>
                            <a:pt x="104" y="875"/>
                          </a:cubicBezTo>
                          <a:cubicBezTo>
                            <a:pt x="284" y="875"/>
                            <a:pt x="438" y="850"/>
                            <a:pt x="541" y="644"/>
                          </a:cubicBezTo>
                          <a:cubicBezTo>
                            <a:pt x="670" y="463"/>
                            <a:pt x="747" y="180"/>
                            <a:pt x="67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5" name="Google Shape;15975;p42"/>
                    <p:cNvSpPr/>
                    <p:nvPr/>
                  </p:nvSpPr>
                  <p:spPr>
                    <a:xfrm>
                      <a:off x="524244" y="3329118"/>
                      <a:ext cx="26676" cy="51491"/>
                    </a:xfrm>
                    <a:custGeom>
                      <a:rect b="b" l="l" r="r" t="t"/>
                      <a:pathLst>
                        <a:path extrusionOk="0" h="1494" w="774">
                          <a:moveTo>
                            <a:pt x="438" y="1"/>
                          </a:moveTo>
                          <a:cubicBezTo>
                            <a:pt x="207" y="155"/>
                            <a:pt x="27" y="541"/>
                            <a:pt x="1" y="876"/>
                          </a:cubicBezTo>
                          <a:cubicBezTo>
                            <a:pt x="1" y="1185"/>
                            <a:pt x="130" y="1313"/>
                            <a:pt x="335" y="1493"/>
                          </a:cubicBezTo>
                          <a:cubicBezTo>
                            <a:pt x="567" y="1339"/>
                            <a:pt x="722" y="1236"/>
                            <a:pt x="747" y="927"/>
                          </a:cubicBezTo>
                          <a:cubicBezTo>
                            <a:pt x="773" y="593"/>
                            <a:pt x="644" y="181"/>
                            <a:pt x="43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6" name="Google Shape;15976;p42"/>
                    <p:cNvSpPr/>
                    <p:nvPr/>
                  </p:nvSpPr>
                  <p:spPr>
                    <a:xfrm>
                      <a:off x="546440" y="3367477"/>
                      <a:ext cx="30191" cy="22575"/>
                    </a:xfrm>
                    <a:custGeom>
                      <a:rect b="b" l="l" r="r" t="t"/>
                      <a:pathLst>
                        <a:path extrusionOk="0" h="655" w="876">
                          <a:moveTo>
                            <a:pt x="730" y="0"/>
                          </a:moveTo>
                          <a:cubicBezTo>
                            <a:pt x="570" y="0"/>
                            <a:pt x="366" y="53"/>
                            <a:pt x="232" y="149"/>
                          </a:cubicBezTo>
                          <a:cubicBezTo>
                            <a:pt x="26" y="252"/>
                            <a:pt x="0" y="380"/>
                            <a:pt x="0" y="586"/>
                          </a:cubicBezTo>
                          <a:cubicBezTo>
                            <a:pt x="97" y="628"/>
                            <a:pt x="178" y="654"/>
                            <a:pt x="261" y="654"/>
                          </a:cubicBezTo>
                          <a:cubicBezTo>
                            <a:pt x="333" y="654"/>
                            <a:pt x="406" y="634"/>
                            <a:pt x="489" y="586"/>
                          </a:cubicBezTo>
                          <a:cubicBezTo>
                            <a:pt x="670" y="458"/>
                            <a:pt x="875" y="226"/>
                            <a:pt x="875" y="20"/>
                          </a:cubicBezTo>
                          <a:cubicBezTo>
                            <a:pt x="836" y="7"/>
                            <a:pt x="785" y="0"/>
                            <a:pt x="73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7" name="Google Shape;15977;p42"/>
                    <p:cNvSpPr/>
                    <p:nvPr/>
                  </p:nvSpPr>
                  <p:spPr>
                    <a:xfrm>
                      <a:off x="497638" y="3342421"/>
                      <a:ext cx="23092" cy="33741"/>
                    </a:xfrm>
                    <a:custGeom>
                      <a:rect b="b" l="l" r="r" t="t"/>
                      <a:pathLst>
                        <a:path extrusionOk="0" h="979" w="670">
                          <a:moveTo>
                            <a:pt x="104" y="1"/>
                          </a:moveTo>
                          <a:cubicBezTo>
                            <a:pt x="1" y="155"/>
                            <a:pt x="26" y="464"/>
                            <a:pt x="104" y="670"/>
                          </a:cubicBezTo>
                          <a:cubicBezTo>
                            <a:pt x="181" y="876"/>
                            <a:pt x="310" y="927"/>
                            <a:pt x="490" y="979"/>
                          </a:cubicBezTo>
                          <a:cubicBezTo>
                            <a:pt x="593" y="799"/>
                            <a:pt x="670" y="696"/>
                            <a:pt x="593" y="464"/>
                          </a:cubicBezTo>
                          <a:cubicBezTo>
                            <a:pt x="490" y="284"/>
                            <a:pt x="310" y="26"/>
                            <a:pt x="10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8" name="Google Shape;15978;p42"/>
                    <p:cNvSpPr/>
                    <p:nvPr/>
                  </p:nvSpPr>
                  <p:spPr>
                    <a:xfrm>
                      <a:off x="455935" y="3346764"/>
                      <a:ext cx="26676" cy="28503"/>
                    </a:xfrm>
                    <a:custGeom>
                      <a:rect b="b" l="l" r="r" t="t"/>
                      <a:pathLst>
                        <a:path extrusionOk="0" h="827" w="774">
                          <a:moveTo>
                            <a:pt x="93" y="1"/>
                          </a:moveTo>
                          <a:cubicBezTo>
                            <a:pt x="79" y="1"/>
                            <a:pt x="66" y="2"/>
                            <a:pt x="52" y="3"/>
                          </a:cubicBezTo>
                          <a:cubicBezTo>
                            <a:pt x="1" y="184"/>
                            <a:pt x="104" y="467"/>
                            <a:pt x="233" y="647"/>
                          </a:cubicBezTo>
                          <a:cubicBezTo>
                            <a:pt x="361" y="827"/>
                            <a:pt x="490" y="827"/>
                            <a:pt x="696" y="827"/>
                          </a:cubicBezTo>
                          <a:cubicBezTo>
                            <a:pt x="747" y="647"/>
                            <a:pt x="773" y="518"/>
                            <a:pt x="644" y="338"/>
                          </a:cubicBezTo>
                          <a:cubicBezTo>
                            <a:pt x="524" y="169"/>
                            <a:pt x="291" y="1"/>
                            <a:pt x="93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9" name="Google Shape;15979;p42"/>
                    <p:cNvSpPr/>
                    <p:nvPr/>
                  </p:nvSpPr>
                  <p:spPr>
                    <a:xfrm>
                      <a:off x="582800" y="3363307"/>
                      <a:ext cx="28434" cy="25711"/>
                    </a:xfrm>
                    <a:custGeom>
                      <a:rect b="b" l="l" r="r" t="t"/>
                      <a:pathLst>
                        <a:path extrusionOk="0" h="746" w="825">
                          <a:moveTo>
                            <a:pt x="709" y="1"/>
                          </a:moveTo>
                          <a:cubicBezTo>
                            <a:pt x="535" y="1"/>
                            <a:pt x="312" y="113"/>
                            <a:pt x="181" y="244"/>
                          </a:cubicBezTo>
                          <a:cubicBezTo>
                            <a:pt x="1" y="398"/>
                            <a:pt x="1" y="527"/>
                            <a:pt x="26" y="733"/>
                          </a:cubicBezTo>
                          <a:cubicBezTo>
                            <a:pt x="86" y="741"/>
                            <a:pt x="139" y="746"/>
                            <a:pt x="188" y="746"/>
                          </a:cubicBezTo>
                          <a:cubicBezTo>
                            <a:pt x="309" y="746"/>
                            <a:pt x="406" y="714"/>
                            <a:pt x="515" y="604"/>
                          </a:cubicBezTo>
                          <a:cubicBezTo>
                            <a:pt x="696" y="476"/>
                            <a:pt x="824" y="193"/>
                            <a:pt x="798" y="12"/>
                          </a:cubicBezTo>
                          <a:cubicBezTo>
                            <a:pt x="771" y="4"/>
                            <a:pt x="741" y="1"/>
                            <a:pt x="7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0" name="Google Shape;15980;p42"/>
                    <p:cNvSpPr/>
                    <p:nvPr/>
                  </p:nvSpPr>
                  <p:spPr>
                    <a:xfrm>
                      <a:off x="1169150" y="3333564"/>
                      <a:ext cx="28434" cy="50595"/>
                    </a:xfrm>
                    <a:custGeom>
                      <a:rect b="b" l="l" r="r" t="t"/>
                      <a:pathLst>
                        <a:path extrusionOk="0" h="1468" w="825">
                          <a:moveTo>
                            <a:pt x="284" y="0"/>
                          </a:moveTo>
                          <a:cubicBezTo>
                            <a:pt x="104" y="180"/>
                            <a:pt x="1" y="618"/>
                            <a:pt x="52" y="927"/>
                          </a:cubicBezTo>
                          <a:cubicBezTo>
                            <a:pt x="104" y="1236"/>
                            <a:pt x="258" y="1339"/>
                            <a:pt x="516" y="1467"/>
                          </a:cubicBezTo>
                          <a:cubicBezTo>
                            <a:pt x="696" y="1261"/>
                            <a:pt x="824" y="1133"/>
                            <a:pt x="773" y="824"/>
                          </a:cubicBezTo>
                          <a:cubicBezTo>
                            <a:pt x="721" y="515"/>
                            <a:pt x="516" y="129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1" name="Google Shape;15981;p42"/>
                    <p:cNvSpPr/>
                    <p:nvPr/>
                  </p:nvSpPr>
                  <p:spPr>
                    <a:xfrm>
                      <a:off x="1197549" y="3363307"/>
                      <a:ext cx="27538" cy="25952"/>
                    </a:xfrm>
                    <a:custGeom>
                      <a:rect b="b" l="l" r="r" t="t"/>
                      <a:pathLst>
                        <a:path extrusionOk="0" h="753" w="799">
                          <a:moveTo>
                            <a:pt x="684" y="1"/>
                          </a:moveTo>
                          <a:cubicBezTo>
                            <a:pt x="509" y="1"/>
                            <a:pt x="286" y="113"/>
                            <a:pt x="155" y="244"/>
                          </a:cubicBezTo>
                          <a:cubicBezTo>
                            <a:pt x="0" y="398"/>
                            <a:pt x="0" y="553"/>
                            <a:pt x="26" y="733"/>
                          </a:cubicBezTo>
                          <a:cubicBezTo>
                            <a:pt x="94" y="743"/>
                            <a:pt x="159" y="753"/>
                            <a:pt x="221" y="753"/>
                          </a:cubicBezTo>
                          <a:cubicBezTo>
                            <a:pt x="323" y="753"/>
                            <a:pt x="419" y="726"/>
                            <a:pt x="515" y="630"/>
                          </a:cubicBezTo>
                          <a:cubicBezTo>
                            <a:pt x="670" y="476"/>
                            <a:pt x="798" y="193"/>
                            <a:pt x="773" y="12"/>
                          </a:cubicBezTo>
                          <a:cubicBezTo>
                            <a:pt x="745" y="4"/>
                            <a:pt x="715" y="1"/>
                            <a:pt x="684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2" name="Google Shape;15982;p42"/>
                    <p:cNvSpPr/>
                    <p:nvPr/>
                  </p:nvSpPr>
                  <p:spPr>
                    <a:xfrm>
                      <a:off x="1142543" y="3353967"/>
                      <a:ext cx="25780" cy="30191"/>
                    </a:xfrm>
                    <a:custGeom>
                      <a:rect b="b" l="l" r="r" t="t"/>
                      <a:pathLst>
                        <a:path extrusionOk="0" h="876" w="748">
                          <a:moveTo>
                            <a:pt x="78" y="0"/>
                          </a:moveTo>
                          <a:cubicBezTo>
                            <a:pt x="1" y="180"/>
                            <a:pt x="78" y="489"/>
                            <a:pt x="207" y="669"/>
                          </a:cubicBezTo>
                          <a:cubicBezTo>
                            <a:pt x="335" y="850"/>
                            <a:pt x="464" y="875"/>
                            <a:pt x="644" y="875"/>
                          </a:cubicBezTo>
                          <a:cubicBezTo>
                            <a:pt x="721" y="695"/>
                            <a:pt x="747" y="566"/>
                            <a:pt x="644" y="361"/>
                          </a:cubicBezTo>
                          <a:cubicBezTo>
                            <a:pt x="515" y="180"/>
                            <a:pt x="258" y="0"/>
                            <a:pt x="78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3" name="Google Shape;15983;p42"/>
                    <p:cNvSpPr/>
                    <p:nvPr/>
                  </p:nvSpPr>
                  <p:spPr>
                    <a:xfrm>
                      <a:off x="1102633" y="3367684"/>
                      <a:ext cx="28434" cy="24953"/>
                    </a:xfrm>
                    <a:custGeom>
                      <a:rect b="b" l="l" r="r" t="t"/>
                      <a:pathLst>
                        <a:path extrusionOk="0" h="724" w="825">
                          <a:moveTo>
                            <a:pt x="130" y="1"/>
                          </a:moveTo>
                          <a:cubicBezTo>
                            <a:pt x="93" y="1"/>
                            <a:pt x="58" y="5"/>
                            <a:pt x="26" y="14"/>
                          </a:cubicBezTo>
                          <a:cubicBezTo>
                            <a:pt x="0" y="194"/>
                            <a:pt x="155" y="452"/>
                            <a:pt x="335" y="606"/>
                          </a:cubicBezTo>
                          <a:cubicBezTo>
                            <a:pt x="422" y="693"/>
                            <a:pt x="510" y="723"/>
                            <a:pt x="602" y="723"/>
                          </a:cubicBezTo>
                          <a:cubicBezTo>
                            <a:pt x="672" y="723"/>
                            <a:pt x="746" y="706"/>
                            <a:pt x="824" y="683"/>
                          </a:cubicBezTo>
                          <a:cubicBezTo>
                            <a:pt x="824" y="503"/>
                            <a:pt x="824" y="349"/>
                            <a:pt x="670" y="220"/>
                          </a:cubicBezTo>
                          <a:cubicBezTo>
                            <a:pt x="521" y="93"/>
                            <a:pt x="303" y="1"/>
                            <a:pt x="130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4" name="Google Shape;15984;p42"/>
                    <p:cNvSpPr/>
                    <p:nvPr/>
                  </p:nvSpPr>
                  <p:spPr>
                    <a:xfrm>
                      <a:off x="1232152" y="3351313"/>
                      <a:ext cx="25745" cy="29295"/>
                    </a:xfrm>
                    <a:custGeom>
                      <a:rect b="b" l="l" r="r" t="t"/>
                      <a:pathLst>
                        <a:path extrusionOk="0" h="850" w="747">
                          <a:moveTo>
                            <a:pt x="669" y="0"/>
                          </a:moveTo>
                          <a:cubicBezTo>
                            <a:pt x="489" y="0"/>
                            <a:pt x="232" y="180"/>
                            <a:pt x="129" y="360"/>
                          </a:cubicBezTo>
                          <a:cubicBezTo>
                            <a:pt x="0" y="541"/>
                            <a:pt x="26" y="669"/>
                            <a:pt x="103" y="849"/>
                          </a:cubicBezTo>
                          <a:cubicBezTo>
                            <a:pt x="283" y="849"/>
                            <a:pt x="438" y="824"/>
                            <a:pt x="541" y="643"/>
                          </a:cubicBezTo>
                          <a:cubicBezTo>
                            <a:pt x="669" y="463"/>
                            <a:pt x="747" y="154"/>
                            <a:pt x="66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5" name="Google Shape;15985;p42"/>
                    <p:cNvSpPr/>
                    <p:nvPr/>
                  </p:nvSpPr>
                  <p:spPr>
                    <a:xfrm>
                      <a:off x="1568356" y="3291861"/>
                      <a:ext cx="33741" cy="46149"/>
                    </a:xfrm>
                    <a:custGeom>
                      <a:rect b="b" l="l" r="r" t="t"/>
                      <a:pathLst>
                        <a:path extrusionOk="0" h="1339" w="979">
                          <a:moveTo>
                            <a:pt x="129" y="1"/>
                          </a:moveTo>
                          <a:cubicBezTo>
                            <a:pt x="0" y="232"/>
                            <a:pt x="26" y="670"/>
                            <a:pt x="180" y="953"/>
                          </a:cubicBezTo>
                          <a:cubicBezTo>
                            <a:pt x="309" y="1236"/>
                            <a:pt x="489" y="1287"/>
                            <a:pt x="772" y="1339"/>
                          </a:cubicBezTo>
                          <a:cubicBezTo>
                            <a:pt x="901" y="1107"/>
                            <a:pt x="978" y="927"/>
                            <a:pt x="824" y="644"/>
                          </a:cubicBezTo>
                          <a:cubicBezTo>
                            <a:pt x="695" y="361"/>
                            <a:pt x="386" y="52"/>
                            <a:pt x="12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6" name="Google Shape;15986;p42"/>
                    <p:cNvSpPr/>
                    <p:nvPr/>
                  </p:nvSpPr>
                  <p:spPr>
                    <a:xfrm>
                      <a:off x="1602924" y="3306957"/>
                      <a:ext cx="23988" cy="31949"/>
                    </a:xfrm>
                    <a:custGeom>
                      <a:rect b="b" l="l" r="r" t="t"/>
                      <a:pathLst>
                        <a:path extrusionOk="0" h="927" w="696">
                          <a:moveTo>
                            <a:pt x="619" y="0"/>
                          </a:moveTo>
                          <a:lnTo>
                            <a:pt x="619" y="0"/>
                          </a:lnTo>
                          <a:cubicBezTo>
                            <a:pt x="439" y="26"/>
                            <a:pt x="207" y="232"/>
                            <a:pt x="104" y="438"/>
                          </a:cubicBezTo>
                          <a:cubicBezTo>
                            <a:pt x="1" y="618"/>
                            <a:pt x="52" y="747"/>
                            <a:pt x="130" y="927"/>
                          </a:cubicBezTo>
                          <a:cubicBezTo>
                            <a:pt x="310" y="901"/>
                            <a:pt x="439" y="875"/>
                            <a:pt x="567" y="669"/>
                          </a:cubicBezTo>
                          <a:cubicBezTo>
                            <a:pt x="670" y="489"/>
                            <a:pt x="696" y="180"/>
                            <a:pt x="619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7" name="Google Shape;15987;p42"/>
                    <p:cNvSpPr/>
                    <p:nvPr/>
                  </p:nvSpPr>
                  <p:spPr>
                    <a:xfrm>
                      <a:off x="1545265" y="3321570"/>
                      <a:ext cx="29330" cy="24125"/>
                    </a:xfrm>
                    <a:custGeom>
                      <a:rect b="b" l="l" r="r" t="t"/>
                      <a:pathLst>
                        <a:path extrusionOk="0" h="700" w="851">
                          <a:moveTo>
                            <a:pt x="133" y="0"/>
                          </a:moveTo>
                          <a:cubicBezTo>
                            <a:pt x="95" y="0"/>
                            <a:pt x="59" y="4"/>
                            <a:pt x="27" y="14"/>
                          </a:cubicBezTo>
                          <a:cubicBezTo>
                            <a:pt x="1" y="194"/>
                            <a:pt x="181" y="451"/>
                            <a:pt x="336" y="606"/>
                          </a:cubicBezTo>
                          <a:cubicBezTo>
                            <a:pt x="432" y="675"/>
                            <a:pt x="514" y="699"/>
                            <a:pt x="597" y="699"/>
                          </a:cubicBezTo>
                          <a:cubicBezTo>
                            <a:pt x="669" y="699"/>
                            <a:pt x="741" y="681"/>
                            <a:pt x="825" y="657"/>
                          </a:cubicBezTo>
                          <a:cubicBezTo>
                            <a:pt x="850" y="477"/>
                            <a:pt x="850" y="323"/>
                            <a:pt x="670" y="194"/>
                          </a:cubicBezTo>
                          <a:cubicBezTo>
                            <a:pt x="522" y="88"/>
                            <a:pt x="306" y="0"/>
                            <a:pt x="133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8" name="Google Shape;15988;p42"/>
                    <p:cNvSpPr/>
                    <p:nvPr/>
                  </p:nvSpPr>
                  <p:spPr>
                    <a:xfrm>
                      <a:off x="1509800" y="3345419"/>
                      <a:ext cx="33741" cy="20024"/>
                    </a:xfrm>
                    <a:custGeom>
                      <a:rect b="b" l="l" r="r" t="t"/>
                      <a:pathLst>
                        <a:path extrusionOk="0" h="581" w="979">
                          <a:moveTo>
                            <a:pt x="312" y="0"/>
                          </a:moveTo>
                          <a:cubicBezTo>
                            <a:pt x="196" y="0"/>
                            <a:pt x="84" y="20"/>
                            <a:pt x="0" y="68"/>
                          </a:cubicBezTo>
                          <a:cubicBezTo>
                            <a:pt x="52" y="248"/>
                            <a:pt x="284" y="454"/>
                            <a:pt x="489" y="531"/>
                          </a:cubicBezTo>
                          <a:cubicBezTo>
                            <a:pt x="561" y="567"/>
                            <a:pt x="622" y="581"/>
                            <a:pt x="679" y="581"/>
                          </a:cubicBezTo>
                          <a:cubicBezTo>
                            <a:pt x="787" y="581"/>
                            <a:pt x="877" y="530"/>
                            <a:pt x="979" y="480"/>
                          </a:cubicBezTo>
                          <a:cubicBezTo>
                            <a:pt x="927" y="274"/>
                            <a:pt x="876" y="145"/>
                            <a:pt x="695" y="68"/>
                          </a:cubicBezTo>
                          <a:cubicBezTo>
                            <a:pt x="585" y="27"/>
                            <a:pt x="445" y="0"/>
                            <a:pt x="31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89" name="Google Shape;15989;p42"/>
                    <p:cNvSpPr/>
                    <p:nvPr/>
                  </p:nvSpPr>
                  <p:spPr>
                    <a:xfrm>
                      <a:off x="1633977" y="3286554"/>
                      <a:ext cx="21334" cy="34603"/>
                    </a:xfrm>
                    <a:custGeom>
                      <a:rect b="b" l="l" r="r" t="t"/>
                      <a:pathLst>
                        <a:path extrusionOk="0" h="1004" w="619">
                          <a:moveTo>
                            <a:pt x="490" y="0"/>
                          </a:moveTo>
                          <a:cubicBezTo>
                            <a:pt x="310" y="52"/>
                            <a:pt x="130" y="309"/>
                            <a:pt x="52" y="515"/>
                          </a:cubicBezTo>
                          <a:cubicBezTo>
                            <a:pt x="1" y="721"/>
                            <a:pt x="78" y="849"/>
                            <a:pt x="181" y="1004"/>
                          </a:cubicBezTo>
                          <a:cubicBezTo>
                            <a:pt x="361" y="927"/>
                            <a:pt x="490" y="875"/>
                            <a:pt x="567" y="669"/>
                          </a:cubicBezTo>
                          <a:cubicBezTo>
                            <a:pt x="619" y="438"/>
                            <a:pt x="593" y="129"/>
                            <a:pt x="490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90" name="Google Shape;15990;p42"/>
                    <p:cNvSpPr/>
                    <p:nvPr/>
                  </p:nvSpPr>
                  <p:spPr>
                    <a:xfrm>
                      <a:off x="53214" y="3569406"/>
                      <a:ext cx="50595" cy="25091"/>
                    </a:xfrm>
                    <a:custGeom>
                      <a:rect b="b" l="l" r="r" t="t"/>
                      <a:pathLst>
                        <a:path extrusionOk="0" h="728" w="1468">
                          <a:moveTo>
                            <a:pt x="925" y="0"/>
                          </a:moveTo>
                          <a:cubicBezTo>
                            <a:pt x="901" y="0"/>
                            <a:pt x="876" y="2"/>
                            <a:pt x="850" y="4"/>
                          </a:cubicBezTo>
                          <a:cubicBezTo>
                            <a:pt x="541" y="29"/>
                            <a:pt x="129" y="184"/>
                            <a:pt x="1" y="416"/>
                          </a:cubicBezTo>
                          <a:cubicBezTo>
                            <a:pt x="142" y="604"/>
                            <a:pt x="520" y="728"/>
                            <a:pt x="820" y="728"/>
                          </a:cubicBezTo>
                          <a:cubicBezTo>
                            <a:pt x="848" y="728"/>
                            <a:pt x="875" y="727"/>
                            <a:pt x="901" y="724"/>
                          </a:cubicBezTo>
                          <a:cubicBezTo>
                            <a:pt x="1210" y="699"/>
                            <a:pt x="1339" y="544"/>
                            <a:pt x="1468" y="338"/>
                          </a:cubicBezTo>
                          <a:cubicBezTo>
                            <a:pt x="1326" y="126"/>
                            <a:pt x="1185" y="0"/>
                            <a:pt x="925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91" name="Google Shape;15991;p42"/>
                    <p:cNvSpPr/>
                    <p:nvPr/>
                  </p:nvSpPr>
                  <p:spPr>
                    <a:xfrm>
                      <a:off x="85163" y="3541145"/>
                      <a:ext cx="26641" cy="28399"/>
                    </a:xfrm>
                    <a:custGeom>
                      <a:rect b="b" l="l" r="r" t="t"/>
                      <a:pathLst>
                        <a:path extrusionOk="0" h="824" w="773">
                          <a:moveTo>
                            <a:pt x="52" y="0"/>
                          </a:moveTo>
                          <a:cubicBezTo>
                            <a:pt x="0" y="180"/>
                            <a:pt x="103" y="489"/>
                            <a:pt x="232" y="644"/>
                          </a:cubicBezTo>
                          <a:cubicBezTo>
                            <a:pt x="386" y="824"/>
                            <a:pt x="515" y="824"/>
                            <a:pt x="721" y="824"/>
                          </a:cubicBezTo>
                          <a:cubicBezTo>
                            <a:pt x="772" y="644"/>
                            <a:pt x="772" y="489"/>
                            <a:pt x="644" y="335"/>
                          </a:cubicBezTo>
                          <a:cubicBezTo>
                            <a:pt x="515" y="155"/>
                            <a:pt x="232" y="0"/>
                            <a:pt x="5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92" name="Google Shape;15992;p42"/>
                    <p:cNvSpPr/>
                    <p:nvPr/>
                  </p:nvSpPr>
                  <p:spPr>
                    <a:xfrm>
                      <a:off x="70963" y="3599459"/>
                      <a:ext cx="31087" cy="21920"/>
                    </a:xfrm>
                    <a:custGeom>
                      <a:rect b="b" l="l" r="r" t="t"/>
                      <a:pathLst>
                        <a:path extrusionOk="0" h="636" w="902">
                          <a:moveTo>
                            <a:pt x="618" y="1"/>
                          </a:moveTo>
                          <a:cubicBezTo>
                            <a:pt x="552" y="1"/>
                            <a:pt x="484" y="17"/>
                            <a:pt x="412" y="58"/>
                          </a:cubicBezTo>
                          <a:cubicBezTo>
                            <a:pt x="206" y="161"/>
                            <a:pt x="0" y="393"/>
                            <a:pt x="0" y="599"/>
                          </a:cubicBezTo>
                          <a:cubicBezTo>
                            <a:pt x="52" y="625"/>
                            <a:pt x="121" y="636"/>
                            <a:pt x="197" y="636"/>
                          </a:cubicBezTo>
                          <a:cubicBezTo>
                            <a:pt x="349" y="636"/>
                            <a:pt x="532" y="590"/>
                            <a:pt x="670" y="522"/>
                          </a:cubicBezTo>
                          <a:cubicBezTo>
                            <a:pt x="850" y="393"/>
                            <a:pt x="876" y="264"/>
                            <a:pt x="901" y="84"/>
                          </a:cubicBezTo>
                          <a:cubicBezTo>
                            <a:pt x="809" y="38"/>
                            <a:pt x="716" y="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93" name="Google Shape;15993;p42"/>
                    <p:cNvSpPr/>
                    <p:nvPr/>
                  </p:nvSpPr>
                  <p:spPr>
                    <a:xfrm>
                      <a:off x="79820" y="3636508"/>
                      <a:ext cx="28434" cy="26297"/>
                    </a:xfrm>
                    <a:custGeom>
                      <a:rect b="b" l="l" r="r" t="t"/>
                      <a:pathLst>
                        <a:path extrusionOk="0" h="763" w="825">
                          <a:moveTo>
                            <a:pt x="622" y="0"/>
                          </a:moveTo>
                          <a:cubicBezTo>
                            <a:pt x="503" y="0"/>
                            <a:pt x="394" y="32"/>
                            <a:pt x="284" y="142"/>
                          </a:cubicBezTo>
                          <a:cubicBezTo>
                            <a:pt x="129" y="296"/>
                            <a:pt x="1" y="553"/>
                            <a:pt x="27" y="759"/>
                          </a:cubicBezTo>
                          <a:cubicBezTo>
                            <a:pt x="42" y="761"/>
                            <a:pt x="58" y="763"/>
                            <a:pt x="75" y="763"/>
                          </a:cubicBezTo>
                          <a:cubicBezTo>
                            <a:pt x="255" y="763"/>
                            <a:pt x="503" y="643"/>
                            <a:pt x="644" y="502"/>
                          </a:cubicBezTo>
                          <a:cubicBezTo>
                            <a:pt x="824" y="347"/>
                            <a:pt x="799" y="193"/>
                            <a:pt x="773" y="13"/>
                          </a:cubicBezTo>
                          <a:cubicBezTo>
                            <a:pt x="721" y="5"/>
                            <a:pt x="671" y="0"/>
                            <a:pt x="622" y="0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94" name="Google Shape;15994;p42"/>
                    <p:cNvSpPr/>
                    <p:nvPr/>
                  </p:nvSpPr>
                  <p:spPr>
                    <a:xfrm>
                      <a:off x="77167" y="3508713"/>
                      <a:ext cx="28434" cy="24160"/>
                    </a:xfrm>
                    <a:custGeom>
                      <a:rect b="b" l="l" r="r" t="t"/>
                      <a:pathLst>
                        <a:path extrusionOk="0" h="701" w="825">
                          <a:moveTo>
                            <a:pt x="109" y="1"/>
                          </a:moveTo>
                          <a:cubicBezTo>
                            <a:pt x="70" y="1"/>
                            <a:pt x="33" y="5"/>
                            <a:pt x="1" y="14"/>
                          </a:cubicBezTo>
                          <a:cubicBezTo>
                            <a:pt x="1" y="195"/>
                            <a:pt x="155" y="478"/>
                            <a:pt x="335" y="606"/>
                          </a:cubicBezTo>
                          <a:cubicBezTo>
                            <a:pt x="418" y="676"/>
                            <a:pt x="501" y="700"/>
                            <a:pt x="588" y="700"/>
                          </a:cubicBezTo>
                          <a:cubicBezTo>
                            <a:pt x="663" y="700"/>
                            <a:pt x="741" y="682"/>
                            <a:pt x="824" y="658"/>
                          </a:cubicBezTo>
                          <a:cubicBezTo>
                            <a:pt x="824" y="478"/>
                            <a:pt x="824" y="349"/>
                            <a:pt x="644" y="195"/>
                          </a:cubicBezTo>
                          <a:cubicBezTo>
                            <a:pt x="517" y="89"/>
                            <a:pt x="287" y="1"/>
                            <a:pt x="109" y="1"/>
                          </a:cubicBezTo>
                          <a:close/>
                        </a:path>
                      </a:pathLst>
                    </a:custGeom>
                    <a:solidFill>
                      <a:srgbClr val="93AB6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5995" name="Google Shape;15995;p42"/>
                  <p:cNvGrpSpPr/>
                  <p:nvPr/>
                </p:nvGrpSpPr>
                <p:grpSpPr>
                  <a:xfrm>
                    <a:off x="3906668" y="3378781"/>
                    <a:ext cx="2588515" cy="296293"/>
                    <a:chOff x="385868" y="3378781"/>
                    <a:chExt cx="2588515" cy="296293"/>
                  </a:xfrm>
                </p:grpSpPr>
                <p:sp>
                  <p:nvSpPr>
                    <p:cNvPr id="15996" name="Google Shape;15996;p42"/>
                    <p:cNvSpPr/>
                    <p:nvPr/>
                  </p:nvSpPr>
                  <p:spPr>
                    <a:xfrm>
                      <a:off x="2884774" y="3486966"/>
                      <a:ext cx="47941" cy="51525"/>
                    </a:xfrm>
                    <a:custGeom>
                      <a:rect b="b" l="l" r="r" t="t"/>
                      <a:pathLst>
                        <a:path extrusionOk="0" h="1495" w="1391">
                          <a:moveTo>
                            <a:pt x="1247" y="1"/>
                          </a:moveTo>
                          <a:cubicBezTo>
                            <a:pt x="917" y="1"/>
                            <a:pt x="480" y="297"/>
                            <a:pt x="258" y="594"/>
                          </a:cubicBezTo>
                          <a:cubicBezTo>
                            <a:pt x="0" y="929"/>
                            <a:pt x="52" y="1160"/>
                            <a:pt x="155" y="1495"/>
                          </a:cubicBezTo>
                          <a:cubicBezTo>
                            <a:pt x="489" y="1495"/>
                            <a:pt x="747" y="1495"/>
                            <a:pt x="978" y="1160"/>
                          </a:cubicBezTo>
                          <a:cubicBezTo>
                            <a:pt x="1236" y="851"/>
                            <a:pt x="1390" y="337"/>
                            <a:pt x="1287" y="2"/>
                          </a:cubicBezTo>
                          <a:cubicBezTo>
                            <a:pt x="1274" y="1"/>
                            <a:pt x="1261" y="1"/>
                            <a:pt x="124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97" name="Google Shape;15997;p42"/>
                    <p:cNvSpPr/>
                    <p:nvPr/>
                  </p:nvSpPr>
                  <p:spPr>
                    <a:xfrm>
                      <a:off x="2891874" y="3532149"/>
                      <a:ext cx="46149" cy="22333"/>
                    </a:xfrm>
                    <a:custGeom>
                      <a:rect b="b" l="l" r="r" t="t"/>
                      <a:pathLst>
                        <a:path extrusionOk="0" h="648" w="1339">
                          <a:moveTo>
                            <a:pt x="472" y="0"/>
                          </a:moveTo>
                          <a:cubicBezTo>
                            <a:pt x="240" y="0"/>
                            <a:pt x="141" y="124"/>
                            <a:pt x="0" y="313"/>
                          </a:cubicBezTo>
                          <a:cubicBezTo>
                            <a:pt x="129" y="493"/>
                            <a:pt x="258" y="647"/>
                            <a:pt x="515" y="647"/>
                          </a:cubicBezTo>
                          <a:cubicBezTo>
                            <a:pt x="798" y="647"/>
                            <a:pt x="1184" y="544"/>
                            <a:pt x="1339" y="338"/>
                          </a:cubicBezTo>
                          <a:cubicBezTo>
                            <a:pt x="1184" y="158"/>
                            <a:pt x="824" y="4"/>
                            <a:pt x="541" y="4"/>
                          </a:cubicBezTo>
                          <a:cubicBezTo>
                            <a:pt x="517" y="2"/>
                            <a:pt x="494" y="0"/>
                            <a:pt x="472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98" name="Google Shape;15998;p42"/>
                    <p:cNvSpPr/>
                    <p:nvPr/>
                  </p:nvSpPr>
                  <p:spPr>
                    <a:xfrm>
                      <a:off x="2929992" y="3650984"/>
                      <a:ext cx="44391" cy="24091"/>
                    </a:xfrm>
                    <a:custGeom>
                      <a:rect b="b" l="l" r="r" t="t"/>
                      <a:pathLst>
                        <a:path extrusionOk="0" h="699" w="1288">
                          <a:moveTo>
                            <a:pt x="431" y="0"/>
                          </a:moveTo>
                          <a:cubicBezTo>
                            <a:pt x="275" y="0"/>
                            <a:pt x="152" y="72"/>
                            <a:pt x="1" y="185"/>
                          </a:cubicBezTo>
                          <a:cubicBezTo>
                            <a:pt x="78" y="416"/>
                            <a:pt x="155" y="571"/>
                            <a:pt x="439" y="648"/>
                          </a:cubicBezTo>
                          <a:cubicBezTo>
                            <a:pt x="545" y="680"/>
                            <a:pt x="674" y="699"/>
                            <a:pt x="803" y="699"/>
                          </a:cubicBezTo>
                          <a:cubicBezTo>
                            <a:pt x="985" y="699"/>
                            <a:pt x="1167" y="661"/>
                            <a:pt x="1288" y="571"/>
                          </a:cubicBezTo>
                          <a:cubicBezTo>
                            <a:pt x="1211" y="339"/>
                            <a:pt x="902" y="108"/>
                            <a:pt x="619" y="30"/>
                          </a:cubicBezTo>
                          <a:cubicBezTo>
                            <a:pt x="550" y="10"/>
                            <a:pt x="488" y="0"/>
                            <a:pt x="4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99" name="Google Shape;15999;p42"/>
                    <p:cNvSpPr/>
                    <p:nvPr/>
                  </p:nvSpPr>
                  <p:spPr>
                    <a:xfrm>
                      <a:off x="2914931" y="3564960"/>
                      <a:ext cx="30191" cy="15234"/>
                    </a:xfrm>
                    <a:custGeom>
                      <a:rect b="b" l="l" r="r" t="t"/>
                      <a:pathLst>
                        <a:path extrusionOk="0" h="442" w="876">
                          <a:moveTo>
                            <a:pt x="307" y="0"/>
                          </a:moveTo>
                          <a:cubicBezTo>
                            <a:pt x="164" y="0"/>
                            <a:pt x="92" y="92"/>
                            <a:pt x="0" y="184"/>
                          </a:cubicBezTo>
                          <a:cubicBezTo>
                            <a:pt x="78" y="339"/>
                            <a:pt x="155" y="416"/>
                            <a:pt x="335" y="442"/>
                          </a:cubicBezTo>
                          <a:cubicBezTo>
                            <a:pt x="515" y="442"/>
                            <a:pt x="773" y="390"/>
                            <a:pt x="876" y="261"/>
                          </a:cubicBezTo>
                          <a:cubicBezTo>
                            <a:pt x="798" y="107"/>
                            <a:pt x="541" y="4"/>
                            <a:pt x="361" y="4"/>
                          </a:cubicBezTo>
                          <a:cubicBezTo>
                            <a:pt x="342" y="1"/>
                            <a:pt x="324" y="0"/>
                            <a:pt x="30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0" name="Google Shape;16000;p42"/>
                    <p:cNvSpPr/>
                    <p:nvPr/>
                  </p:nvSpPr>
                  <p:spPr>
                    <a:xfrm>
                      <a:off x="2927338" y="3619035"/>
                      <a:ext cx="23988" cy="21162"/>
                    </a:xfrm>
                    <a:custGeom>
                      <a:rect b="b" l="l" r="r" t="t"/>
                      <a:pathLst>
                        <a:path extrusionOk="0" h="614" w="696">
                          <a:moveTo>
                            <a:pt x="631" y="0"/>
                          </a:moveTo>
                          <a:cubicBezTo>
                            <a:pt x="477" y="0"/>
                            <a:pt x="267" y="73"/>
                            <a:pt x="155" y="185"/>
                          </a:cubicBezTo>
                          <a:cubicBezTo>
                            <a:pt x="1" y="314"/>
                            <a:pt x="1" y="417"/>
                            <a:pt x="1" y="571"/>
                          </a:cubicBezTo>
                          <a:cubicBezTo>
                            <a:pt x="72" y="595"/>
                            <a:pt x="138" y="613"/>
                            <a:pt x="201" y="613"/>
                          </a:cubicBezTo>
                          <a:cubicBezTo>
                            <a:pt x="274" y="613"/>
                            <a:pt x="343" y="589"/>
                            <a:pt x="413" y="520"/>
                          </a:cubicBezTo>
                          <a:cubicBezTo>
                            <a:pt x="567" y="417"/>
                            <a:pt x="696" y="185"/>
                            <a:pt x="696" y="5"/>
                          </a:cubicBezTo>
                          <a:cubicBezTo>
                            <a:pt x="676" y="2"/>
                            <a:pt x="654" y="0"/>
                            <a:pt x="63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1" name="Google Shape;16001;p42"/>
                    <p:cNvSpPr/>
                    <p:nvPr/>
                  </p:nvSpPr>
                  <p:spPr>
                    <a:xfrm>
                      <a:off x="2273575" y="3401873"/>
                      <a:ext cx="36395" cy="63898"/>
                    </a:xfrm>
                    <a:custGeom>
                      <a:rect b="b" l="l" r="r" t="t"/>
                      <a:pathLst>
                        <a:path extrusionOk="0" h="1854" w="1056">
                          <a:moveTo>
                            <a:pt x="335" y="0"/>
                          </a:moveTo>
                          <a:cubicBezTo>
                            <a:pt x="78" y="232"/>
                            <a:pt x="0" y="798"/>
                            <a:pt x="78" y="1184"/>
                          </a:cubicBezTo>
                          <a:cubicBezTo>
                            <a:pt x="155" y="1570"/>
                            <a:pt x="361" y="1699"/>
                            <a:pt x="670" y="1853"/>
                          </a:cubicBezTo>
                          <a:cubicBezTo>
                            <a:pt x="901" y="1596"/>
                            <a:pt x="1056" y="1416"/>
                            <a:pt x="978" y="1004"/>
                          </a:cubicBezTo>
                          <a:cubicBezTo>
                            <a:pt x="901" y="618"/>
                            <a:pt x="644" y="155"/>
                            <a:pt x="33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2" name="Google Shape;16002;p42"/>
                    <p:cNvSpPr/>
                    <p:nvPr/>
                  </p:nvSpPr>
                  <p:spPr>
                    <a:xfrm>
                      <a:off x="2299286" y="3433718"/>
                      <a:ext cx="34637" cy="33914"/>
                    </a:xfrm>
                    <a:custGeom>
                      <a:rect b="b" l="l" r="r" t="t"/>
                      <a:pathLst>
                        <a:path extrusionOk="0" h="984" w="1005">
                          <a:moveTo>
                            <a:pt x="928" y="0"/>
                          </a:moveTo>
                          <a:cubicBezTo>
                            <a:pt x="679" y="0"/>
                            <a:pt x="374" y="170"/>
                            <a:pt x="181" y="363"/>
                          </a:cubicBezTo>
                          <a:cubicBezTo>
                            <a:pt x="1" y="543"/>
                            <a:pt x="1" y="723"/>
                            <a:pt x="52" y="955"/>
                          </a:cubicBezTo>
                          <a:cubicBezTo>
                            <a:pt x="129" y="972"/>
                            <a:pt x="201" y="984"/>
                            <a:pt x="269" y="984"/>
                          </a:cubicBezTo>
                          <a:cubicBezTo>
                            <a:pt x="404" y="984"/>
                            <a:pt x="524" y="938"/>
                            <a:pt x="644" y="801"/>
                          </a:cubicBezTo>
                          <a:cubicBezTo>
                            <a:pt x="850" y="595"/>
                            <a:pt x="1005" y="234"/>
                            <a:pt x="979" y="3"/>
                          </a:cubicBezTo>
                          <a:cubicBezTo>
                            <a:pt x="962" y="1"/>
                            <a:pt x="945" y="0"/>
                            <a:pt x="928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3" name="Google Shape;16003;p42"/>
                    <p:cNvSpPr/>
                    <p:nvPr/>
                  </p:nvSpPr>
                  <p:spPr>
                    <a:xfrm>
                      <a:off x="2335681" y="3439267"/>
                      <a:ext cx="39049" cy="28089"/>
                    </a:xfrm>
                    <a:custGeom>
                      <a:rect b="b" l="l" r="r" t="t"/>
                      <a:pathLst>
                        <a:path extrusionOk="0" h="815" w="1133">
                          <a:moveTo>
                            <a:pt x="896" y="1"/>
                          </a:moveTo>
                          <a:cubicBezTo>
                            <a:pt x="700" y="1"/>
                            <a:pt x="468" y="70"/>
                            <a:pt x="309" y="176"/>
                          </a:cubicBezTo>
                          <a:cubicBezTo>
                            <a:pt x="52" y="305"/>
                            <a:pt x="26" y="485"/>
                            <a:pt x="0" y="717"/>
                          </a:cubicBezTo>
                          <a:cubicBezTo>
                            <a:pt x="127" y="773"/>
                            <a:pt x="231" y="814"/>
                            <a:pt x="341" y="814"/>
                          </a:cubicBezTo>
                          <a:cubicBezTo>
                            <a:pt x="432" y="814"/>
                            <a:pt x="527" y="787"/>
                            <a:pt x="644" y="717"/>
                          </a:cubicBezTo>
                          <a:cubicBezTo>
                            <a:pt x="875" y="588"/>
                            <a:pt x="1133" y="279"/>
                            <a:pt x="1133" y="48"/>
                          </a:cubicBezTo>
                          <a:cubicBezTo>
                            <a:pt x="1068" y="15"/>
                            <a:pt x="986" y="1"/>
                            <a:pt x="89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4" name="Google Shape;16004;p42"/>
                    <p:cNvSpPr/>
                    <p:nvPr/>
                  </p:nvSpPr>
                  <p:spPr>
                    <a:xfrm>
                      <a:off x="2341885" y="3410317"/>
                      <a:ext cx="23988" cy="22195"/>
                    </a:xfrm>
                    <a:custGeom>
                      <a:rect b="b" l="l" r="r" t="t"/>
                      <a:pathLst>
                        <a:path extrusionOk="0" h="644" w="696">
                          <a:moveTo>
                            <a:pt x="593" y="1"/>
                          </a:moveTo>
                          <a:cubicBezTo>
                            <a:pt x="445" y="1"/>
                            <a:pt x="259" y="110"/>
                            <a:pt x="129" y="218"/>
                          </a:cubicBezTo>
                          <a:cubicBezTo>
                            <a:pt x="0" y="347"/>
                            <a:pt x="0" y="450"/>
                            <a:pt x="26" y="630"/>
                          </a:cubicBezTo>
                          <a:cubicBezTo>
                            <a:pt x="74" y="638"/>
                            <a:pt x="119" y="644"/>
                            <a:pt x="163" y="644"/>
                          </a:cubicBezTo>
                          <a:cubicBezTo>
                            <a:pt x="260" y="644"/>
                            <a:pt x="349" y="616"/>
                            <a:pt x="438" y="527"/>
                          </a:cubicBezTo>
                          <a:cubicBezTo>
                            <a:pt x="592" y="399"/>
                            <a:pt x="695" y="167"/>
                            <a:pt x="669" y="13"/>
                          </a:cubicBezTo>
                          <a:cubicBezTo>
                            <a:pt x="646" y="5"/>
                            <a:pt x="620" y="1"/>
                            <a:pt x="593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5" name="Google Shape;16005;p42"/>
                    <p:cNvSpPr/>
                    <p:nvPr/>
                  </p:nvSpPr>
                  <p:spPr>
                    <a:xfrm>
                      <a:off x="2303732" y="3378781"/>
                      <a:ext cx="15992" cy="31087"/>
                    </a:xfrm>
                    <a:custGeom>
                      <a:rect b="b" l="l" r="r" t="t"/>
                      <a:pathLst>
                        <a:path extrusionOk="0" h="902" w="464">
                          <a:moveTo>
                            <a:pt x="258" y="1"/>
                          </a:moveTo>
                          <a:cubicBezTo>
                            <a:pt x="103" y="104"/>
                            <a:pt x="26" y="336"/>
                            <a:pt x="0" y="541"/>
                          </a:cubicBezTo>
                          <a:cubicBezTo>
                            <a:pt x="0" y="722"/>
                            <a:pt x="78" y="799"/>
                            <a:pt x="206" y="902"/>
                          </a:cubicBezTo>
                          <a:cubicBezTo>
                            <a:pt x="335" y="825"/>
                            <a:pt x="438" y="747"/>
                            <a:pt x="438" y="541"/>
                          </a:cubicBezTo>
                          <a:cubicBezTo>
                            <a:pt x="464" y="361"/>
                            <a:pt x="387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6" name="Google Shape;16006;p42"/>
                    <p:cNvSpPr/>
                    <p:nvPr/>
                  </p:nvSpPr>
                  <p:spPr>
                    <a:xfrm>
                      <a:off x="2714449" y="3439991"/>
                      <a:ext cx="30191" cy="48837"/>
                    </a:xfrm>
                    <a:custGeom>
                      <a:rect b="b" l="l" r="r" t="t"/>
                      <a:pathLst>
                        <a:path extrusionOk="0" h="1417" w="876">
                          <a:moveTo>
                            <a:pt x="206" y="1"/>
                          </a:moveTo>
                          <a:cubicBezTo>
                            <a:pt x="52" y="207"/>
                            <a:pt x="0" y="644"/>
                            <a:pt x="103" y="927"/>
                          </a:cubicBezTo>
                          <a:cubicBezTo>
                            <a:pt x="181" y="1236"/>
                            <a:pt x="361" y="1339"/>
                            <a:pt x="618" y="1417"/>
                          </a:cubicBezTo>
                          <a:cubicBezTo>
                            <a:pt x="773" y="1211"/>
                            <a:pt x="876" y="1056"/>
                            <a:pt x="798" y="747"/>
                          </a:cubicBezTo>
                          <a:cubicBezTo>
                            <a:pt x="721" y="438"/>
                            <a:pt x="464" y="78"/>
                            <a:pt x="206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7" name="Google Shape;16007;p42"/>
                    <p:cNvSpPr/>
                    <p:nvPr/>
                  </p:nvSpPr>
                  <p:spPr>
                    <a:xfrm>
                      <a:off x="2736610" y="3461290"/>
                      <a:ext cx="26676" cy="28434"/>
                    </a:xfrm>
                    <a:custGeom>
                      <a:rect b="b" l="l" r="r" t="t"/>
                      <a:pathLst>
                        <a:path extrusionOk="0" h="825" w="774">
                          <a:moveTo>
                            <a:pt x="722" y="1"/>
                          </a:moveTo>
                          <a:cubicBezTo>
                            <a:pt x="541" y="1"/>
                            <a:pt x="258" y="155"/>
                            <a:pt x="130" y="335"/>
                          </a:cubicBezTo>
                          <a:cubicBezTo>
                            <a:pt x="1" y="515"/>
                            <a:pt x="27" y="644"/>
                            <a:pt x="52" y="824"/>
                          </a:cubicBezTo>
                          <a:cubicBezTo>
                            <a:pt x="258" y="824"/>
                            <a:pt x="387" y="824"/>
                            <a:pt x="541" y="670"/>
                          </a:cubicBezTo>
                          <a:cubicBezTo>
                            <a:pt x="670" y="490"/>
                            <a:pt x="773" y="181"/>
                            <a:pt x="72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8" name="Google Shape;16008;p42"/>
                    <p:cNvSpPr/>
                    <p:nvPr/>
                  </p:nvSpPr>
                  <p:spPr>
                    <a:xfrm>
                      <a:off x="2688739" y="3463944"/>
                      <a:ext cx="27503" cy="27951"/>
                    </a:xfrm>
                    <a:custGeom>
                      <a:rect b="b" l="l" r="r" t="t"/>
                      <a:pathLst>
                        <a:path extrusionOk="0" h="811" w="798">
                          <a:moveTo>
                            <a:pt x="52" y="1"/>
                          </a:moveTo>
                          <a:cubicBezTo>
                            <a:pt x="0" y="181"/>
                            <a:pt x="103" y="490"/>
                            <a:pt x="257" y="644"/>
                          </a:cubicBezTo>
                          <a:cubicBezTo>
                            <a:pt x="370" y="775"/>
                            <a:pt x="468" y="811"/>
                            <a:pt x="582" y="811"/>
                          </a:cubicBezTo>
                          <a:cubicBezTo>
                            <a:pt x="626" y="811"/>
                            <a:pt x="671" y="806"/>
                            <a:pt x="721" y="799"/>
                          </a:cubicBezTo>
                          <a:cubicBezTo>
                            <a:pt x="772" y="619"/>
                            <a:pt x="798" y="464"/>
                            <a:pt x="644" y="310"/>
                          </a:cubicBezTo>
                          <a:cubicBezTo>
                            <a:pt x="515" y="130"/>
                            <a:pt x="232" y="1"/>
                            <a:pt x="52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09" name="Google Shape;16009;p42"/>
                    <p:cNvSpPr/>
                    <p:nvPr/>
                  </p:nvSpPr>
                  <p:spPr>
                    <a:xfrm>
                      <a:off x="2740160" y="3420484"/>
                      <a:ext cx="19576" cy="35533"/>
                    </a:xfrm>
                    <a:custGeom>
                      <a:rect b="b" l="l" r="r" t="t"/>
                      <a:pathLst>
                        <a:path extrusionOk="0" h="1031" w="568">
                          <a:moveTo>
                            <a:pt x="361" y="1"/>
                          </a:moveTo>
                          <a:cubicBezTo>
                            <a:pt x="181" y="78"/>
                            <a:pt x="52" y="361"/>
                            <a:pt x="27" y="593"/>
                          </a:cubicBezTo>
                          <a:cubicBezTo>
                            <a:pt x="1" y="799"/>
                            <a:pt x="104" y="901"/>
                            <a:pt x="233" y="1030"/>
                          </a:cubicBezTo>
                          <a:cubicBezTo>
                            <a:pt x="413" y="953"/>
                            <a:pt x="516" y="876"/>
                            <a:pt x="541" y="644"/>
                          </a:cubicBezTo>
                          <a:cubicBezTo>
                            <a:pt x="567" y="412"/>
                            <a:pt x="490" y="129"/>
                            <a:pt x="36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0" name="Google Shape;16010;p42"/>
                    <p:cNvSpPr/>
                    <p:nvPr/>
                  </p:nvSpPr>
                  <p:spPr>
                    <a:xfrm>
                      <a:off x="2778313" y="3447986"/>
                      <a:ext cx="24884" cy="31984"/>
                    </a:xfrm>
                    <a:custGeom>
                      <a:rect b="b" l="l" r="r" t="t"/>
                      <a:pathLst>
                        <a:path extrusionOk="0" h="928" w="722">
                          <a:moveTo>
                            <a:pt x="618" y="1"/>
                          </a:moveTo>
                          <a:cubicBezTo>
                            <a:pt x="438" y="26"/>
                            <a:pt x="207" y="232"/>
                            <a:pt x="104" y="438"/>
                          </a:cubicBezTo>
                          <a:cubicBezTo>
                            <a:pt x="1" y="644"/>
                            <a:pt x="52" y="773"/>
                            <a:pt x="155" y="927"/>
                          </a:cubicBezTo>
                          <a:cubicBezTo>
                            <a:pt x="335" y="901"/>
                            <a:pt x="464" y="876"/>
                            <a:pt x="567" y="670"/>
                          </a:cubicBezTo>
                          <a:cubicBezTo>
                            <a:pt x="670" y="490"/>
                            <a:pt x="721" y="181"/>
                            <a:pt x="61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1" name="Google Shape;16011;p42"/>
                    <p:cNvSpPr/>
                    <p:nvPr/>
                  </p:nvSpPr>
                  <p:spPr>
                    <a:xfrm>
                      <a:off x="1033428" y="3443540"/>
                      <a:ext cx="36430" cy="53283"/>
                    </a:xfrm>
                    <a:custGeom>
                      <a:rect b="b" l="l" r="r" t="t"/>
                      <a:pathLst>
                        <a:path extrusionOk="0" h="1546" w="1057">
                          <a:moveTo>
                            <a:pt x="181" y="1"/>
                          </a:moveTo>
                          <a:cubicBezTo>
                            <a:pt x="1" y="258"/>
                            <a:pt x="27" y="747"/>
                            <a:pt x="155" y="1082"/>
                          </a:cubicBezTo>
                          <a:cubicBezTo>
                            <a:pt x="284" y="1391"/>
                            <a:pt x="490" y="1468"/>
                            <a:pt x="799" y="1545"/>
                          </a:cubicBezTo>
                          <a:cubicBezTo>
                            <a:pt x="953" y="1288"/>
                            <a:pt x="1056" y="1082"/>
                            <a:pt x="902" y="773"/>
                          </a:cubicBezTo>
                          <a:cubicBezTo>
                            <a:pt x="773" y="438"/>
                            <a:pt x="464" y="78"/>
                            <a:pt x="181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2" name="Google Shape;16012;p42"/>
                    <p:cNvSpPr/>
                    <p:nvPr/>
                  </p:nvSpPr>
                  <p:spPr>
                    <a:xfrm>
                      <a:off x="1060034" y="3463082"/>
                      <a:ext cx="28434" cy="33741"/>
                    </a:xfrm>
                    <a:custGeom>
                      <a:rect b="b" l="l" r="r" t="t"/>
                      <a:pathLst>
                        <a:path extrusionOk="0" h="979" w="825">
                          <a:moveTo>
                            <a:pt x="747" y="0"/>
                          </a:moveTo>
                          <a:cubicBezTo>
                            <a:pt x="541" y="0"/>
                            <a:pt x="284" y="232"/>
                            <a:pt x="130" y="438"/>
                          </a:cubicBezTo>
                          <a:cubicBezTo>
                            <a:pt x="1" y="644"/>
                            <a:pt x="52" y="798"/>
                            <a:pt x="130" y="978"/>
                          </a:cubicBezTo>
                          <a:cubicBezTo>
                            <a:pt x="336" y="978"/>
                            <a:pt x="490" y="952"/>
                            <a:pt x="619" y="747"/>
                          </a:cubicBezTo>
                          <a:cubicBezTo>
                            <a:pt x="747" y="541"/>
                            <a:pt x="825" y="206"/>
                            <a:pt x="7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3" name="Google Shape;16013;p42"/>
                    <p:cNvSpPr/>
                    <p:nvPr/>
                  </p:nvSpPr>
                  <p:spPr>
                    <a:xfrm>
                      <a:off x="1013921" y="3463564"/>
                      <a:ext cx="31087" cy="28330"/>
                    </a:xfrm>
                    <a:custGeom>
                      <a:rect b="b" l="l" r="r" t="t"/>
                      <a:pathLst>
                        <a:path extrusionOk="0" h="822" w="902">
                          <a:moveTo>
                            <a:pt x="126" y="0"/>
                          </a:moveTo>
                          <a:cubicBezTo>
                            <a:pt x="91" y="0"/>
                            <a:pt x="57" y="4"/>
                            <a:pt x="26" y="12"/>
                          </a:cubicBezTo>
                          <a:cubicBezTo>
                            <a:pt x="1" y="218"/>
                            <a:pt x="155" y="527"/>
                            <a:pt x="335" y="681"/>
                          </a:cubicBezTo>
                          <a:cubicBezTo>
                            <a:pt x="441" y="787"/>
                            <a:pt x="539" y="822"/>
                            <a:pt x="643" y="822"/>
                          </a:cubicBezTo>
                          <a:cubicBezTo>
                            <a:pt x="715" y="822"/>
                            <a:pt x="791" y="805"/>
                            <a:pt x="876" y="784"/>
                          </a:cubicBezTo>
                          <a:cubicBezTo>
                            <a:pt x="901" y="578"/>
                            <a:pt x="901" y="424"/>
                            <a:pt x="721" y="269"/>
                          </a:cubicBezTo>
                          <a:cubicBezTo>
                            <a:pt x="568" y="116"/>
                            <a:pt x="323" y="0"/>
                            <a:pt x="126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4" name="Google Shape;16014;p42"/>
                    <p:cNvSpPr/>
                    <p:nvPr/>
                  </p:nvSpPr>
                  <p:spPr>
                    <a:xfrm>
                      <a:off x="1060931" y="3418726"/>
                      <a:ext cx="19542" cy="39945"/>
                    </a:xfrm>
                    <a:custGeom>
                      <a:rect b="b" l="l" r="r" t="t"/>
                      <a:pathLst>
                        <a:path extrusionOk="0" h="1159" w="567">
                          <a:moveTo>
                            <a:pt x="284" y="0"/>
                          </a:moveTo>
                          <a:cubicBezTo>
                            <a:pt x="104" y="103"/>
                            <a:pt x="1" y="438"/>
                            <a:pt x="1" y="695"/>
                          </a:cubicBezTo>
                          <a:cubicBezTo>
                            <a:pt x="1" y="927"/>
                            <a:pt x="129" y="1030"/>
                            <a:pt x="284" y="1158"/>
                          </a:cubicBezTo>
                          <a:cubicBezTo>
                            <a:pt x="464" y="1030"/>
                            <a:pt x="567" y="927"/>
                            <a:pt x="567" y="695"/>
                          </a:cubicBezTo>
                          <a:cubicBezTo>
                            <a:pt x="567" y="438"/>
                            <a:pt x="464" y="103"/>
                            <a:pt x="284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5" name="Google Shape;16015;p42"/>
                    <p:cNvSpPr/>
                    <p:nvPr/>
                  </p:nvSpPr>
                  <p:spPr>
                    <a:xfrm>
                      <a:off x="733618" y="3434683"/>
                      <a:ext cx="36395" cy="52387"/>
                    </a:xfrm>
                    <a:custGeom>
                      <a:rect b="b" l="l" r="r" t="t"/>
                      <a:pathLst>
                        <a:path extrusionOk="0" h="1520" w="1056">
                          <a:moveTo>
                            <a:pt x="875" y="0"/>
                          </a:moveTo>
                          <a:cubicBezTo>
                            <a:pt x="592" y="52"/>
                            <a:pt x="258" y="438"/>
                            <a:pt x="129" y="747"/>
                          </a:cubicBezTo>
                          <a:cubicBezTo>
                            <a:pt x="0" y="1081"/>
                            <a:pt x="103" y="1262"/>
                            <a:pt x="258" y="1519"/>
                          </a:cubicBezTo>
                          <a:cubicBezTo>
                            <a:pt x="566" y="1468"/>
                            <a:pt x="772" y="1390"/>
                            <a:pt x="901" y="1056"/>
                          </a:cubicBezTo>
                          <a:cubicBezTo>
                            <a:pt x="1030" y="747"/>
                            <a:pt x="1055" y="258"/>
                            <a:pt x="875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6" name="Google Shape;16016;p42"/>
                    <p:cNvSpPr/>
                    <p:nvPr/>
                  </p:nvSpPr>
                  <p:spPr>
                    <a:xfrm>
                      <a:off x="765533" y="3457740"/>
                      <a:ext cx="29330" cy="31984"/>
                    </a:xfrm>
                    <a:custGeom>
                      <a:rect b="b" l="l" r="r" t="t"/>
                      <a:pathLst>
                        <a:path extrusionOk="0" h="928" w="851">
                          <a:moveTo>
                            <a:pt x="799" y="1"/>
                          </a:moveTo>
                          <a:cubicBezTo>
                            <a:pt x="567" y="1"/>
                            <a:pt x="284" y="181"/>
                            <a:pt x="155" y="387"/>
                          </a:cubicBezTo>
                          <a:cubicBezTo>
                            <a:pt x="1" y="593"/>
                            <a:pt x="26" y="747"/>
                            <a:pt x="104" y="927"/>
                          </a:cubicBezTo>
                          <a:cubicBezTo>
                            <a:pt x="310" y="927"/>
                            <a:pt x="464" y="927"/>
                            <a:pt x="618" y="721"/>
                          </a:cubicBezTo>
                          <a:cubicBezTo>
                            <a:pt x="747" y="515"/>
                            <a:pt x="850" y="181"/>
                            <a:pt x="79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7" name="Google Shape;16017;p42"/>
                    <p:cNvSpPr/>
                    <p:nvPr/>
                  </p:nvSpPr>
                  <p:spPr>
                    <a:xfrm>
                      <a:off x="708769" y="3450640"/>
                      <a:ext cx="21334" cy="39945"/>
                    </a:xfrm>
                    <a:custGeom>
                      <a:rect b="b" l="l" r="r" t="t"/>
                      <a:pathLst>
                        <a:path extrusionOk="0" h="1159" w="619">
                          <a:moveTo>
                            <a:pt x="258" y="1"/>
                          </a:moveTo>
                          <a:cubicBezTo>
                            <a:pt x="103" y="129"/>
                            <a:pt x="0" y="464"/>
                            <a:pt x="26" y="696"/>
                          </a:cubicBezTo>
                          <a:cubicBezTo>
                            <a:pt x="26" y="953"/>
                            <a:pt x="155" y="1056"/>
                            <a:pt x="335" y="1159"/>
                          </a:cubicBezTo>
                          <a:cubicBezTo>
                            <a:pt x="515" y="1030"/>
                            <a:pt x="618" y="927"/>
                            <a:pt x="592" y="670"/>
                          </a:cubicBezTo>
                          <a:cubicBezTo>
                            <a:pt x="592" y="413"/>
                            <a:pt x="438" y="104"/>
                            <a:pt x="258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8" name="Google Shape;16018;p42"/>
                    <p:cNvSpPr/>
                    <p:nvPr/>
                  </p:nvSpPr>
                  <p:spPr>
                    <a:xfrm>
                      <a:off x="835634" y="3459187"/>
                      <a:ext cx="31053" cy="29778"/>
                    </a:xfrm>
                    <a:custGeom>
                      <a:rect b="b" l="l" r="r" t="t"/>
                      <a:pathLst>
                        <a:path extrusionOk="0" h="864" w="901">
                          <a:moveTo>
                            <a:pt x="779" y="0"/>
                          </a:moveTo>
                          <a:cubicBezTo>
                            <a:pt x="564" y="0"/>
                            <a:pt x="314" y="137"/>
                            <a:pt x="180" y="293"/>
                          </a:cubicBezTo>
                          <a:cubicBezTo>
                            <a:pt x="0" y="473"/>
                            <a:pt x="26" y="628"/>
                            <a:pt x="52" y="834"/>
                          </a:cubicBezTo>
                          <a:cubicBezTo>
                            <a:pt x="123" y="852"/>
                            <a:pt x="189" y="863"/>
                            <a:pt x="251" y="863"/>
                          </a:cubicBezTo>
                          <a:cubicBezTo>
                            <a:pt x="368" y="863"/>
                            <a:pt x="475" y="822"/>
                            <a:pt x="592" y="705"/>
                          </a:cubicBezTo>
                          <a:cubicBezTo>
                            <a:pt x="772" y="525"/>
                            <a:pt x="901" y="216"/>
                            <a:pt x="875" y="10"/>
                          </a:cubicBezTo>
                          <a:cubicBezTo>
                            <a:pt x="844" y="3"/>
                            <a:pt x="812" y="0"/>
                            <a:pt x="779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19" name="Google Shape;16019;p42"/>
                    <p:cNvSpPr/>
                    <p:nvPr/>
                  </p:nvSpPr>
                  <p:spPr>
                    <a:xfrm>
                      <a:off x="410717" y="3439991"/>
                      <a:ext cx="203171" cy="203206"/>
                    </a:xfrm>
                    <a:custGeom>
                      <a:rect b="b" l="l" r="r" t="t"/>
                      <a:pathLst>
                        <a:path extrusionOk="0" h="5896" w="5895">
                          <a:moveTo>
                            <a:pt x="2935" y="1"/>
                          </a:moveTo>
                          <a:cubicBezTo>
                            <a:pt x="1313" y="1"/>
                            <a:pt x="0" y="1314"/>
                            <a:pt x="0" y="2961"/>
                          </a:cubicBezTo>
                          <a:cubicBezTo>
                            <a:pt x="0" y="4582"/>
                            <a:pt x="1313" y="5895"/>
                            <a:pt x="2935" y="5895"/>
                          </a:cubicBezTo>
                          <a:cubicBezTo>
                            <a:pt x="4582" y="5895"/>
                            <a:pt x="5894" y="4582"/>
                            <a:pt x="5894" y="2961"/>
                          </a:cubicBezTo>
                          <a:cubicBezTo>
                            <a:pt x="5894" y="1314"/>
                            <a:pt x="4582" y="1"/>
                            <a:pt x="2935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0" name="Google Shape;16020;p42"/>
                    <p:cNvSpPr/>
                    <p:nvPr/>
                  </p:nvSpPr>
                  <p:spPr>
                    <a:xfrm>
                      <a:off x="385868" y="3455982"/>
                      <a:ext cx="120696" cy="120662"/>
                    </a:xfrm>
                    <a:custGeom>
                      <a:rect b="b" l="l" r="r" t="t"/>
                      <a:pathLst>
                        <a:path extrusionOk="0" h="3501" w="3502">
                          <a:moveTo>
                            <a:pt x="1751" y="0"/>
                          </a:moveTo>
                          <a:cubicBezTo>
                            <a:pt x="799" y="0"/>
                            <a:pt x="1" y="798"/>
                            <a:pt x="1" y="1750"/>
                          </a:cubicBezTo>
                          <a:cubicBezTo>
                            <a:pt x="1" y="2728"/>
                            <a:pt x="799" y="3501"/>
                            <a:pt x="1751" y="3501"/>
                          </a:cubicBezTo>
                          <a:cubicBezTo>
                            <a:pt x="2729" y="3501"/>
                            <a:pt x="3501" y="2728"/>
                            <a:pt x="3501" y="1750"/>
                          </a:cubicBezTo>
                          <a:cubicBezTo>
                            <a:pt x="3501" y="798"/>
                            <a:pt x="2729" y="0"/>
                            <a:pt x="1751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1" name="Google Shape;16021;p42"/>
                    <p:cNvSpPr/>
                    <p:nvPr/>
                  </p:nvSpPr>
                  <p:spPr>
                    <a:xfrm>
                      <a:off x="1118590" y="3455086"/>
                      <a:ext cx="218267" cy="218267"/>
                    </a:xfrm>
                    <a:custGeom>
                      <a:rect b="b" l="l" r="r" t="t"/>
                      <a:pathLst>
                        <a:path extrusionOk="0" h="6333" w="6333">
                          <a:moveTo>
                            <a:pt x="3167" y="0"/>
                          </a:moveTo>
                          <a:cubicBezTo>
                            <a:pt x="1416" y="0"/>
                            <a:pt x="1" y="1416"/>
                            <a:pt x="1" y="3166"/>
                          </a:cubicBezTo>
                          <a:cubicBezTo>
                            <a:pt x="1" y="4917"/>
                            <a:pt x="1416" y="6332"/>
                            <a:pt x="3167" y="6332"/>
                          </a:cubicBezTo>
                          <a:cubicBezTo>
                            <a:pt x="4917" y="6332"/>
                            <a:pt x="6332" y="4917"/>
                            <a:pt x="6332" y="3166"/>
                          </a:cubicBezTo>
                          <a:cubicBezTo>
                            <a:pt x="6332" y="1416"/>
                            <a:pt x="4917" y="0"/>
                            <a:pt x="316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2" name="Google Shape;16022;p42"/>
                    <p:cNvSpPr/>
                    <p:nvPr/>
                  </p:nvSpPr>
                  <p:spPr>
                    <a:xfrm>
                      <a:off x="1276508" y="3475489"/>
                      <a:ext cx="113562" cy="114458"/>
                    </a:xfrm>
                    <a:custGeom>
                      <a:rect b="b" l="l" r="r" t="t"/>
                      <a:pathLst>
                        <a:path extrusionOk="0" h="3321" w="3295">
                          <a:moveTo>
                            <a:pt x="1647" y="0"/>
                          </a:moveTo>
                          <a:cubicBezTo>
                            <a:pt x="721" y="0"/>
                            <a:pt x="0" y="747"/>
                            <a:pt x="0" y="1673"/>
                          </a:cubicBezTo>
                          <a:cubicBezTo>
                            <a:pt x="0" y="2574"/>
                            <a:pt x="721" y="3321"/>
                            <a:pt x="1647" y="3321"/>
                          </a:cubicBezTo>
                          <a:cubicBezTo>
                            <a:pt x="2548" y="3321"/>
                            <a:pt x="3295" y="2574"/>
                            <a:pt x="3295" y="1673"/>
                          </a:cubicBezTo>
                          <a:cubicBezTo>
                            <a:pt x="3295" y="747"/>
                            <a:pt x="2548" y="0"/>
                            <a:pt x="1647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3" name="Google Shape;16023;p42"/>
                    <p:cNvSpPr/>
                    <p:nvPr/>
                  </p:nvSpPr>
                  <p:spPr>
                    <a:xfrm>
                      <a:off x="1819398" y="3426687"/>
                      <a:ext cx="238636" cy="238670"/>
                    </a:xfrm>
                    <a:custGeom>
                      <a:rect b="b" l="l" r="r" t="t"/>
                      <a:pathLst>
                        <a:path extrusionOk="0" h="6925" w="6924">
                          <a:moveTo>
                            <a:pt x="3449" y="1"/>
                          </a:moveTo>
                          <a:cubicBezTo>
                            <a:pt x="1545" y="1"/>
                            <a:pt x="0" y="1545"/>
                            <a:pt x="0" y="3450"/>
                          </a:cubicBezTo>
                          <a:cubicBezTo>
                            <a:pt x="0" y="5380"/>
                            <a:pt x="1545" y="6924"/>
                            <a:pt x="3449" y="6924"/>
                          </a:cubicBezTo>
                          <a:cubicBezTo>
                            <a:pt x="5380" y="6924"/>
                            <a:pt x="6924" y="5380"/>
                            <a:pt x="6924" y="3450"/>
                          </a:cubicBezTo>
                          <a:cubicBezTo>
                            <a:pt x="6924" y="1545"/>
                            <a:pt x="5380" y="1"/>
                            <a:pt x="3449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4" name="Google Shape;16024;p42"/>
                    <p:cNvSpPr/>
                    <p:nvPr/>
                  </p:nvSpPr>
                  <p:spPr>
                    <a:xfrm>
                      <a:off x="2005680" y="3453294"/>
                      <a:ext cx="63898" cy="63933"/>
                    </a:xfrm>
                    <a:custGeom>
                      <a:rect b="b" l="l" r="r" t="t"/>
                      <a:pathLst>
                        <a:path extrusionOk="0" h="1855" w="1854">
                          <a:moveTo>
                            <a:pt x="927" y="1"/>
                          </a:moveTo>
                          <a:cubicBezTo>
                            <a:pt x="412" y="1"/>
                            <a:pt x="0" y="413"/>
                            <a:pt x="0" y="928"/>
                          </a:cubicBezTo>
                          <a:cubicBezTo>
                            <a:pt x="0" y="1442"/>
                            <a:pt x="412" y="1854"/>
                            <a:pt x="927" y="1854"/>
                          </a:cubicBezTo>
                          <a:cubicBezTo>
                            <a:pt x="1442" y="1854"/>
                            <a:pt x="1854" y="1442"/>
                            <a:pt x="1854" y="928"/>
                          </a:cubicBezTo>
                          <a:cubicBezTo>
                            <a:pt x="1854" y="413"/>
                            <a:pt x="1442" y="1"/>
                            <a:pt x="927" y="1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5" name="Google Shape;16025;p42"/>
                    <p:cNvSpPr/>
                    <p:nvPr/>
                  </p:nvSpPr>
                  <p:spPr>
                    <a:xfrm>
                      <a:off x="1711178" y="3475489"/>
                      <a:ext cx="84301" cy="84301"/>
                    </a:xfrm>
                    <a:custGeom>
                      <a:rect b="b" l="l" r="r" t="t"/>
                      <a:pathLst>
                        <a:path extrusionOk="0" h="2446" w="2446">
                          <a:moveTo>
                            <a:pt x="1210" y="0"/>
                          </a:moveTo>
                          <a:cubicBezTo>
                            <a:pt x="541" y="0"/>
                            <a:pt x="0" y="567"/>
                            <a:pt x="0" y="1236"/>
                          </a:cubicBezTo>
                          <a:cubicBezTo>
                            <a:pt x="0" y="1905"/>
                            <a:pt x="541" y="2446"/>
                            <a:pt x="1210" y="2446"/>
                          </a:cubicBezTo>
                          <a:cubicBezTo>
                            <a:pt x="1879" y="2446"/>
                            <a:pt x="2445" y="1905"/>
                            <a:pt x="2445" y="1236"/>
                          </a:cubicBezTo>
                          <a:cubicBezTo>
                            <a:pt x="2445" y="567"/>
                            <a:pt x="1879" y="0"/>
                            <a:pt x="1210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6" name="Google Shape;16026;p42"/>
                    <p:cNvSpPr/>
                    <p:nvPr/>
                  </p:nvSpPr>
                  <p:spPr>
                    <a:xfrm>
                      <a:off x="2552120" y="3431133"/>
                      <a:ext cx="115354" cy="115354"/>
                    </a:xfrm>
                    <a:custGeom>
                      <a:rect b="b" l="l" r="r" t="t"/>
                      <a:pathLst>
                        <a:path extrusionOk="0" h="3347" w="3347">
                          <a:moveTo>
                            <a:pt x="1673" y="0"/>
                          </a:moveTo>
                          <a:cubicBezTo>
                            <a:pt x="747" y="0"/>
                            <a:pt x="0" y="747"/>
                            <a:pt x="0" y="1674"/>
                          </a:cubicBezTo>
                          <a:cubicBezTo>
                            <a:pt x="0" y="2600"/>
                            <a:pt x="747" y="3347"/>
                            <a:pt x="1673" y="3347"/>
                          </a:cubicBezTo>
                          <a:cubicBezTo>
                            <a:pt x="2600" y="3347"/>
                            <a:pt x="3346" y="2600"/>
                            <a:pt x="3346" y="1674"/>
                          </a:cubicBezTo>
                          <a:cubicBezTo>
                            <a:pt x="3346" y="747"/>
                            <a:pt x="2600" y="0"/>
                            <a:pt x="1673" y="0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7" name="Google Shape;16027;p42"/>
                    <p:cNvSpPr/>
                    <p:nvPr/>
                  </p:nvSpPr>
                  <p:spPr>
                    <a:xfrm>
                      <a:off x="2487361" y="3443540"/>
                      <a:ext cx="53248" cy="53283"/>
                    </a:xfrm>
                    <a:custGeom>
                      <a:rect b="b" l="l" r="r" t="t"/>
                      <a:pathLst>
                        <a:path extrusionOk="0" h="1546" w="1545">
                          <a:moveTo>
                            <a:pt x="773" y="1"/>
                          </a:moveTo>
                          <a:cubicBezTo>
                            <a:pt x="361" y="1"/>
                            <a:pt x="0" y="335"/>
                            <a:pt x="0" y="773"/>
                          </a:cubicBezTo>
                          <a:cubicBezTo>
                            <a:pt x="0" y="1185"/>
                            <a:pt x="361" y="1545"/>
                            <a:pt x="773" y="1545"/>
                          </a:cubicBezTo>
                          <a:cubicBezTo>
                            <a:pt x="1210" y="1545"/>
                            <a:pt x="1545" y="1185"/>
                            <a:pt x="1545" y="773"/>
                          </a:cubicBezTo>
                          <a:cubicBezTo>
                            <a:pt x="1545" y="335"/>
                            <a:pt x="1210" y="1"/>
                            <a:pt x="773" y="1"/>
                          </a:cubicBezTo>
                          <a:close/>
                        </a:path>
                      </a:pathLst>
                    </a:custGeom>
                    <a:solidFill>
                      <a:srgbClr val="5C8057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6028" name="Google Shape;16028;p42"/>
                  <p:cNvSpPr/>
                  <p:nvPr/>
                </p:nvSpPr>
                <p:spPr>
                  <a:xfrm>
                    <a:off x="6602407" y="3479039"/>
                    <a:ext cx="98501" cy="200517"/>
                  </a:xfrm>
                  <a:custGeom>
                    <a:rect b="b" l="l" r="r" t="t"/>
                    <a:pathLst>
                      <a:path extrusionOk="0" h="5818" w="2858">
                        <a:moveTo>
                          <a:pt x="1442" y="0"/>
                        </a:moveTo>
                        <a:cubicBezTo>
                          <a:pt x="644" y="0"/>
                          <a:pt x="0" y="1313"/>
                          <a:pt x="0" y="2909"/>
                        </a:cubicBezTo>
                        <a:cubicBezTo>
                          <a:pt x="0" y="4505"/>
                          <a:pt x="644" y="5817"/>
                          <a:pt x="1442" y="5817"/>
                        </a:cubicBezTo>
                        <a:cubicBezTo>
                          <a:pt x="2214" y="5817"/>
                          <a:pt x="2857" y="4505"/>
                          <a:pt x="2857" y="2909"/>
                        </a:cubicBezTo>
                        <a:cubicBezTo>
                          <a:pt x="2857" y="1313"/>
                          <a:pt x="2214" y="0"/>
                          <a:pt x="144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29" name="Google Shape;16029;p42"/>
                  <p:cNvSpPr/>
                  <p:nvPr/>
                </p:nvSpPr>
                <p:spPr>
                  <a:xfrm>
                    <a:off x="6521690" y="3679520"/>
                    <a:ext cx="179218" cy="178322"/>
                  </a:xfrm>
                  <a:custGeom>
                    <a:rect b="b" l="l" r="r" t="t"/>
                    <a:pathLst>
                      <a:path extrusionOk="0" h="5174" w="5200">
                        <a:moveTo>
                          <a:pt x="2600" y="0"/>
                        </a:moveTo>
                        <a:cubicBezTo>
                          <a:pt x="1158" y="0"/>
                          <a:pt x="0" y="1159"/>
                          <a:pt x="0" y="2574"/>
                        </a:cubicBezTo>
                        <a:cubicBezTo>
                          <a:pt x="0" y="4016"/>
                          <a:pt x="1158" y="5174"/>
                          <a:pt x="2600" y="5174"/>
                        </a:cubicBezTo>
                        <a:cubicBezTo>
                          <a:pt x="4041" y="5174"/>
                          <a:pt x="5199" y="4016"/>
                          <a:pt x="5199" y="2574"/>
                        </a:cubicBezTo>
                        <a:cubicBezTo>
                          <a:pt x="5199" y="1159"/>
                          <a:pt x="4041" y="0"/>
                          <a:pt x="2600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0" name="Google Shape;16030;p42"/>
                  <p:cNvSpPr/>
                  <p:nvPr/>
                </p:nvSpPr>
                <p:spPr>
                  <a:xfrm>
                    <a:off x="6689327" y="3760133"/>
                    <a:ext cx="50595" cy="24987"/>
                  </a:xfrm>
                  <a:custGeom>
                    <a:rect b="b" l="l" r="r" t="t"/>
                    <a:pathLst>
                      <a:path extrusionOk="0" h="725" w="1468">
                        <a:moveTo>
                          <a:pt x="528" y="1"/>
                        </a:moveTo>
                        <a:cubicBezTo>
                          <a:pt x="265" y="1"/>
                          <a:pt x="144" y="147"/>
                          <a:pt x="1" y="338"/>
                        </a:cubicBezTo>
                        <a:cubicBezTo>
                          <a:pt x="155" y="570"/>
                          <a:pt x="284" y="724"/>
                          <a:pt x="593" y="724"/>
                        </a:cubicBezTo>
                        <a:cubicBezTo>
                          <a:pt x="902" y="724"/>
                          <a:pt x="1313" y="595"/>
                          <a:pt x="1468" y="364"/>
                        </a:cubicBezTo>
                        <a:cubicBezTo>
                          <a:pt x="1313" y="158"/>
                          <a:pt x="902" y="4"/>
                          <a:pt x="593" y="4"/>
                        </a:cubicBezTo>
                        <a:cubicBezTo>
                          <a:pt x="570" y="2"/>
                          <a:pt x="548" y="1"/>
                          <a:pt x="52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1" name="Google Shape;16031;p42"/>
                  <p:cNvSpPr/>
                  <p:nvPr/>
                </p:nvSpPr>
                <p:spPr>
                  <a:xfrm>
                    <a:off x="6678677" y="3782398"/>
                    <a:ext cx="26641" cy="30226"/>
                  </a:xfrm>
                  <a:custGeom>
                    <a:rect b="b" l="l" r="r" t="t"/>
                    <a:pathLst>
                      <a:path extrusionOk="0" h="877" w="773">
                        <a:moveTo>
                          <a:pt x="104" y="1"/>
                        </a:moveTo>
                        <a:cubicBezTo>
                          <a:pt x="52" y="181"/>
                          <a:pt x="1" y="336"/>
                          <a:pt x="130" y="516"/>
                        </a:cubicBezTo>
                        <a:cubicBezTo>
                          <a:pt x="258" y="696"/>
                          <a:pt x="516" y="876"/>
                          <a:pt x="696" y="876"/>
                        </a:cubicBezTo>
                        <a:cubicBezTo>
                          <a:pt x="773" y="696"/>
                          <a:pt x="696" y="387"/>
                          <a:pt x="567" y="207"/>
                        </a:cubicBezTo>
                        <a:cubicBezTo>
                          <a:pt x="438" y="27"/>
                          <a:pt x="310" y="27"/>
                          <a:pt x="10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2" name="Google Shape;16032;p42"/>
                  <p:cNvSpPr/>
                  <p:nvPr/>
                </p:nvSpPr>
                <p:spPr>
                  <a:xfrm>
                    <a:off x="6692877" y="3733940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44" y="1"/>
                        </a:moveTo>
                        <a:cubicBezTo>
                          <a:pt x="513" y="1"/>
                          <a:pt x="380" y="27"/>
                          <a:pt x="284" y="69"/>
                        </a:cubicBezTo>
                        <a:cubicBezTo>
                          <a:pt x="78" y="172"/>
                          <a:pt x="26" y="300"/>
                          <a:pt x="1" y="480"/>
                        </a:cubicBezTo>
                        <a:cubicBezTo>
                          <a:pt x="104" y="549"/>
                          <a:pt x="195" y="595"/>
                          <a:pt x="306" y="595"/>
                        </a:cubicBezTo>
                        <a:cubicBezTo>
                          <a:pt x="361" y="595"/>
                          <a:pt x="421" y="583"/>
                          <a:pt x="490" y="558"/>
                        </a:cubicBezTo>
                        <a:cubicBezTo>
                          <a:pt x="696" y="455"/>
                          <a:pt x="901" y="249"/>
                          <a:pt x="953" y="69"/>
                        </a:cubicBezTo>
                        <a:cubicBezTo>
                          <a:pt x="869" y="21"/>
                          <a:pt x="758" y="1"/>
                          <a:pt x="644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3" name="Google Shape;16033;p42"/>
                  <p:cNvSpPr/>
                  <p:nvPr/>
                </p:nvSpPr>
                <p:spPr>
                  <a:xfrm>
                    <a:off x="6703526" y="3511712"/>
                    <a:ext cx="28434" cy="24849"/>
                  </a:xfrm>
                  <a:custGeom>
                    <a:rect b="b" l="l" r="r" t="t"/>
                    <a:pathLst>
                      <a:path extrusionOk="0" h="721" w="825">
                        <a:moveTo>
                          <a:pt x="739" y="1"/>
                        </a:moveTo>
                        <a:cubicBezTo>
                          <a:pt x="560" y="1"/>
                          <a:pt x="316" y="95"/>
                          <a:pt x="155" y="211"/>
                        </a:cubicBezTo>
                        <a:cubicBezTo>
                          <a:pt x="0" y="365"/>
                          <a:pt x="0" y="494"/>
                          <a:pt x="0" y="700"/>
                        </a:cubicBezTo>
                        <a:cubicBezTo>
                          <a:pt x="74" y="710"/>
                          <a:pt x="143" y="721"/>
                          <a:pt x="210" y="721"/>
                        </a:cubicBezTo>
                        <a:cubicBezTo>
                          <a:pt x="307" y="721"/>
                          <a:pt x="398" y="699"/>
                          <a:pt x="490" y="622"/>
                        </a:cubicBezTo>
                        <a:cubicBezTo>
                          <a:pt x="670" y="468"/>
                          <a:pt x="824" y="211"/>
                          <a:pt x="798" y="5"/>
                        </a:cubicBezTo>
                        <a:cubicBezTo>
                          <a:pt x="780" y="2"/>
                          <a:pt x="760" y="1"/>
                          <a:pt x="739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4" name="Google Shape;16034;p42"/>
                  <p:cNvSpPr/>
                  <p:nvPr/>
                </p:nvSpPr>
                <p:spPr>
                  <a:xfrm>
                    <a:off x="6682227" y="3819895"/>
                    <a:ext cx="28434" cy="25918"/>
                  </a:xfrm>
                  <a:custGeom>
                    <a:rect b="b" l="l" r="r" t="t"/>
                    <a:pathLst>
                      <a:path extrusionOk="0" h="752" w="825">
                        <a:moveTo>
                          <a:pt x="239" y="0"/>
                        </a:moveTo>
                        <a:cubicBezTo>
                          <a:pt x="181" y="0"/>
                          <a:pt x="120" y="10"/>
                          <a:pt x="52" y="20"/>
                        </a:cubicBezTo>
                        <a:cubicBezTo>
                          <a:pt x="27" y="200"/>
                          <a:pt x="1" y="354"/>
                          <a:pt x="181" y="509"/>
                        </a:cubicBezTo>
                        <a:cubicBezTo>
                          <a:pt x="312" y="640"/>
                          <a:pt x="535" y="752"/>
                          <a:pt x="710" y="752"/>
                        </a:cubicBezTo>
                        <a:cubicBezTo>
                          <a:pt x="741" y="752"/>
                          <a:pt x="771" y="748"/>
                          <a:pt x="799" y="740"/>
                        </a:cubicBezTo>
                        <a:cubicBezTo>
                          <a:pt x="824" y="560"/>
                          <a:pt x="696" y="277"/>
                          <a:pt x="516" y="123"/>
                        </a:cubicBezTo>
                        <a:cubicBezTo>
                          <a:pt x="419" y="27"/>
                          <a:pt x="333" y="0"/>
                          <a:pt x="239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5" name="Google Shape;16035;p42"/>
                  <p:cNvSpPr/>
                  <p:nvPr/>
                </p:nvSpPr>
                <p:spPr>
                  <a:xfrm>
                    <a:off x="6698219" y="3575713"/>
                    <a:ext cx="51456" cy="25780"/>
                  </a:xfrm>
                  <a:custGeom>
                    <a:rect b="b" l="l" r="r" t="t"/>
                    <a:pathLst>
                      <a:path extrusionOk="0" h="748" w="1493">
                        <a:moveTo>
                          <a:pt x="618" y="1"/>
                        </a:moveTo>
                        <a:cubicBezTo>
                          <a:pt x="309" y="1"/>
                          <a:pt x="154" y="155"/>
                          <a:pt x="0" y="361"/>
                        </a:cubicBezTo>
                        <a:cubicBezTo>
                          <a:pt x="154" y="593"/>
                          <a:pt x="283" y="747"/>
                          <a:pt x="592" y="747"/>
                        </a:cubicBezTo>
                        <a:cubicBezTo>
                          <a:pt x="901" y="747"/>
                          <a:pt x="1338" y="619"/>
                          <a:pt x="1493" y="387"/>
                        </a:cubicBezTo>
                        <a:cubicBezTo>
                          <a:pt x="1338" y="181"/>
                          <a:pt x="927" y="27"/>
                          <a:pt x="618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6" name="Google Shape;16036;p42"/>
                  <p:cNvSpPr/>
                  <p:nvPr/>
                </p:nvSpPr>
                <p:spPr>
                  <a:xfrm>
                    <a:off x="6688431" y="3598804"/>
                    <a:ext cx="25780" cy="30191"/>
                  </a:xfrm>
                  <a:custGeom>
                    <a:rect b="b" l="l" r="r" t="t"/>
                    <a:pathLst>
                      <a:path extrusionOk="0" h="876" w="748">
                        <a:moveTo>
                          <a:pt x="104" y="0"/>
                        </a:moveTo>
                        <a:cubicBezTo>
                          <a:pt x="27" y="180"/>
                          <a:pt x="1" y="335"/>
                          <a:pt x="130" y="515"/>
                        </a:cubicBezTo>
                        <a:cubicBezTo>
                          <a:pt x="258" y="695"/>
                          <a:pt x="516" y="875"/>
                          <a:pt x="696" y="875"/>
                        </a:cubicBezTo>
                        <a:cubicBezTo>
                          <a:pt x="747" y="695"/>
                          <a:pt x="670" y="386"/>
                          <a:pt x="541" y="206"/>
                        </a:cubicBezTo>
                        <a:cubicBezTo>
                          <a:pt x="438" y="26"/>
                          <a:pt x="284" y="26"/>
                          <a:pt x="104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7" name="Google Shape;16037;p42"/>
                  <p:cNvSpPr/>
                  <p:nvPr/>
                </p:nvSpPr>
                <p:spPr>
                  <a:xfrm>
                    <a:off x="6701769" y="3550312"/>
                    <a:ext cx="32845" cy="20507"/>
                  </a:xfrm>
                  <a:custGeom>
                    <a:rect b="b" l="l" r="r" t="t"/>
                    <a:pathLst>
                      <a:path extrusionOk="0" h="595" w="953">
                        <a:moveTo>
                          <a:pt x="663" y="1"/>
                        </a:moveTo>
                        <a:cubicBezTo>
                          <a:pt x="533" y="1"/>
                          <a:pt x="393" y="27"/>
                          <a:pt x="283" y="69"/>
                        </a:cubicBezTo>
                        <a:cubicBezTo>
                          <a:pt x="77" y="172"/>
                          <a:pt x="51" y="300"/>
                          <a:pt x="0" y="480"/>
                        </a:cubicBezTo>
                        <a:cubicBezTo>
                          <a:pt x="120" y="549"/>
                          <a:pt x="217" y="595"/>
                          <a:pt x="322" y="595"/>
                        </a:cubicBezTo>
                        <a:cubicBezTo>
                          <a:pt x="375" y="595"/>
                          <a:pt x="429" y="583"/>
                          <a:pt x="489" y="558"/>
                        </a:cubicBezTo>
                        <a:cubicBezTo>
                          <a:pt x="695" y="455"/>
                          <a:pt x="927" y="249"/>
                          <a:pt x="952" y="69"/>
                        </a:cubicBezTo>
                        <a:cubicBezTo>
                          <a:pt x="881" y="21"/>
                          <a:pt x="775" y="1"/>
                          <a:pt x="663" y="1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8" name="Google Shape;16038;p42"/>
                  <p:cNvSpPr/>
                  <p:nvPr/>
                </p:nvSpPr>
                <p:spPr>
                  <a:xfrm>
                    <a:off x="6657412" y="3446642"/>
                    <a:ext cx="28399" cy="24677"/>
                  </a:xfrm>
                  <a:custGeom>
                    <a:rect b="b" l="l" r="r" t="t"/>
                    <a:pathLst>
                      <a:path extrusionOk="0" h="716" w="824">
                        <a:moveTo>
                          <a:pt x="692" y="0"/>
                        </a:moveTo>
                        <a:cubicBezTo>
                          <a:pt x="519" y="0"/>
                          <a:pt x="302" y="88"/>
                          <a:pt x="155" y="194"/>
                        </a:cubicBezTo>
                        <a:cubicBezTo>
                          <a:pt x="0" y="348"/>
                          <a:pt x="0" y="477"/>
                          <a:pt x="0" y="683"/>
                        </a:cubicBezTo>
                        <a:cubicBezTo>
                          <a:pt x="70" y="703"/>
                          <a:pt x="136" y="715"/>
                          <a:pt x="199" y="715"/>
                        </a:cubicBezTo>
                        <a:cubicBezTo>
                          <a:pt x="300" y="715"/>
                          <a:pt x="395" y="685"/>
                          <a:pt x="489" y="606"/>
                        </a:cubicBezTo>
                        <a:cubicBezTo>
                          <a:pt x="669" y="451"/>
                          <a:pt x="824" y="194"/>
                          <a:pt x="798" y="14"/>
                        </a:cubicBezTo>
                        <a:cubicBezTo>
                          <a:pt x="766" y="5"/>
                          <a:pt x="730" y="0"/>
                          <a:pt x="692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9" name="Google Shape;16039;p42"/>
                  <p:cNvSpPr/>
                  <p:nvPr/>
                </p:nvSpPr>
                <p:spPr>
                  <a:xfrm>
                    <a:off x="6691981" y="3636267"/>
                    <a:ext cx="28434" cy="25952"/>
                  </a:xfrm>
                  <a:custGeom>
                    <a:rect b="b" l="l" r="r" t="t"/>
                    <a:pathLst>
                      <a:path extrusionOk="0" h="753" w="825">
                        <a:moveTo>
                          <a:pt x="221" y="0"/>
                        </a:moveTo>
                        <a:cubicBezTo>
                          <a:pt x="159" y="0"/>
                          <a:pt x="95" y="10"/>
                          <a:pt x="27" y="20"/>
                        </a:cubicBezTo>
                        <a:cubicBezTo>
                          <a:pt x="1" y="200"/>
                          <a:pt x="1" y="354"/>
                          <a:pt x="155" y="509"/>
                        </a:cubicBezTo>
                        <a:cubicBezTo>
                          <a:pt x="286" y="640"/>
                          <a:pt x="509" y="752"/>
                          <a:pt x="700" y="752"/>
                        </a:cubicBezTo>
                        <a:cubicBezTo>
                          <a:pt x="734" y="752"/>
                          <a:pt x="767" y="748"/>
                          <a:pt x="799" y="741"/>
                        </a:cubicBezTo>
                        <a:cubicBezTo>
                          <a:pt x="825" y="560"/>
                          <a:pt x="670" y="277"/>
                          <a:pt x="516" y="123"/>
                        </a:cubicBezTo>
                        <a:cubicBezTo>
                          <a:pt x="420" y="27"/>
                          <a:pt x="324" y="0"/>
                          <a:pt x="221" y="0"/>
                        </a:cubicBezTo>
                        <a:close/>
                      </a:path>
                    </a:pathLst>
                  </a:custGeom>
                  <a:solidFill>
                    <a:srgbClr val="02555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6040" name="Google Shape;16040;p42"/>
                <p:cNvSpPr/>
                <p:nvPr/>
              </p:nvSpPr>
              <p:spPr>
                <a:xfrm>
                  <a:off x="6647701" y="3410749"/>
                  <a:ext cx="28434" cy="24849"/>
                </a:xfrm>
                <a:custGeom>
                  <a:rect b="b" l="l" r="r" t="t"/>
                  <a:pathLst>
                    <a:path extrusionOk="0" h="721" w="825">
                      <a:moveTo>
                        <a:pt x="739" y="1"/>
                      </a:moveTo>
                      <a:cubicBezTo>
                        <a:pt x="560" y="1"/>
                        <a:pt x="316" y="95"/>
                        <a:pt x="155" y="211"/>
                      </a:cubicBezTo>
                      <a:cubicBezTo>
                        <a:pt x="0" y="365"/>
                        <a:pt x="0" y="494"/>
                        <a:pt x="0" y="700"/>
                      </a:cubicBezTo>
                      <a:cubicBezTo>
                        <a:pt x="74" y="710"/>
                        <a:pt x="143" y="721"/>
                        <a:pt x="210" y="721"/>
                      </a:cubicBezTo>
                      <a:cubicBezTo>
                        <a:pt x="307" y="721"/>
                        <a:pt x="398" y="699"/>
                        <a:pt x="490" y="622"/>
                      </a:cubicBezTo>
                      <a:cubicBezTo>
                        <a:pt x="670" y="468"/>
                        <a:pt x="824" y="211"/>
                        <a:pt x="798" y="5"/>
                      </a:cubicBezTo>
                      <a:cubicBezTo>
                        <a:pt x="780" y="2"/>
                        <a:pt x="760" y="1"/>
                        <a:pt x="739" y="1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1" name="Google Shape;16041;p42"/>
                <p:cNvSpPr/>
                <p:nvPr/>
              </p:nvSpPr>
              <p:spPr>
                <a:xfrm rot="-1980980">
                  <a:off x="6630104" y="3398328"/>
                  <a:ext cx="37413" cy="42881"/>
                </a:xfrm>
                <a:custGeom>
                  <a:rect b="b" l="l" r="r" t="t"/>
                  <a:pathLst>
                    <a:path extrusionOk="0" h="716" w="824">
                      <a:moveTo>
                        <a:pt x="692" y="0"/>
                      </a:moveTo>
                      <a:cubicBezTo>
                        <a:pt x="519" y="0"/>
                        <a:pt x="302" y="88"/>
                        <a:pt x="155" y="194"/>
                      </a:cubicBezTo>
                      <a:cubicBezTo>
                        <a:pt x="0" y="348"/>
                        <a:pt x="0" y="477"/>
                        <a:pt x="0" y="683"/>
                      </a:cubicBezTo>
                      <a:cubicBezTo>
                        <a:pt x="70" y="703"/>
                        <a:pt x="136" y="715"/>
                        <a:pt x="199" y="715"/>
                      </a:cubicBezTo>
                      <a:cubicBezTo>
                        <a:pt x="300" y="715"/>
                        <a:pt x="395" y="685"/>
                        <a:pt x="489" y="606"/>
                      </a:cubicBezTo>
                      <a:cubicBezTo>
                        <a:pt x="669" y="451"/>
                        <a:pt x="824" y="194"/>
                        <a:pt x="798" y="14"/>
                      </a:cubicBezTo>
                      <a:cubicBezTo>
                        <a:pt x="766" y="5"/>
                        <a:pt x="730" y="0"/>
                        <a:pt x="692" y="0"/>
                      </a:cubicBezTo>
                      <a:close/>
                    </a:path>
                  </a:pathLst>
                </a:custGeom>
                <a:solidFill>
                  <a:srgbClr val="02555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042" name="Google Shape;16042;p42"/>
              <p:cNvSpPr/>
              <p:nvPr/>
            </p:nvSpPr>
            <p:spPr>
              <a:xfrm>
                <a:off x="1973638" y="3873806"/>
                <a:ext cx="158796" cy="122643"/>
              </a:xfrm>
              <a:custGeom>
                <a:rect b="b" l="l" r="r" t="t"/>
                <a:pathLst>
                  <a:path extrusionOk="0" h="3579" w="4634">
                    <a:moveTo>
                      <a:pt x="1108" y="1"/>
                    </a:moveTo>
                    <a:cubicBezTo>
                      <a:pt x="1159" y="902"/>
                      <a:pt x="1056" y="2549"/>
                      <a:pt x="1" y="3578"/>
                    </a:cubicBezTo>
                    <a:cubicBezTo>
                      <a:pt x="696" y="3476"/>
                      <a:pt x="1391" y="3424"/>
                      <a:pt x="2086" y="3347"/>
                    </a:cubicBezTo>
                    <a:cubicBezTo>
                      <a:pt x="2858" y="1828"/>
                      <a:pt x="3476" y="747"/>
                      <a:pt x="4634" y="52"/>
                    </a:cubicBezTo>
                    <a:cubicBezTo>
                      <a:pt x="3450" y="27"/>
                      <a:pt x="2266" y="1"/>
                      <a:pt x="1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3" name="Google Shape;16043;p42"/>
              <p:cNvSpPr/>
              <p:nvPr/>
            </p:nvSpPr>
            <p:spPr>
              <a:xfrm>
                <a:off x="828426" y="3908350"/>
                <a:ext cx="93177" cy="103497"/>
              </a:xfrm>
              <a:custGeom>
                <a:rect b="b" l="l" r="r" t="t"/>
                <a:pathLst>
                  <a:path extrusionOk="0" h="3089" w="2781">
                    <a:moveTo>
                      <a:pt x="2781" y="0"/>
                    </a:moveTo>
                    <a:lnTo>
                      <a:pt x="2781" y="0"/>
                    </a:lnTo>
                    <a:cubicBezTo>
                      <a:pt x="1854" y="52"/>
                      <a:pt x="927" y="77"/>
                      <a:pt x="1" y="103"/>
                    </a:cubicBezTo>
                    <a:cubicBezTo>
                      <a:pt x="207" y="824"/>
                      <a:pt x="438" y="2033"/>
                      <a:pt x="129" y="3037"/>
                    </a:cubicBezTo>
                    <a:cubicBezTo>
                      <a:pt x="799" y="3063"/>
                      <a:pt x="1468" y="3063"/>
                      <a:pt x="2163" y="3089"/>
                    </a:cubicBezTo>
                    <a:cubicBezTo>
                      <a:pt x="1854" y="2033"/>
                      <a:pt x="2369" y="772"/>
                      <a:pt x="2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044" name="Google Shape;16044;p42"/>
          <p:cNvGrpSpPr/>
          <p:nvPr/>
        </p:nvGrpSpPr>
        <p:grpSpPr>
          <a:xfrm>
            <a:off x="5172275" y="3015900"/>
            <a:ext cx="4047925" cy="1594750"/>
            <a:chOff x="5172275" y="3015900"/>
            <a:chExt cx="4047925" cy="1594750"/>
          </a:xfrm>
        </p:grpSpPr>
        <p:sp>
          <p:nvSpPr>
            <p:cNvPr id="16045" name="Google Shape;16045;p42"/>
            <p:cNvSpPr/>
            <p:nvPr/>
          </p:nvSpPr>
          <p:spPr>
            <a:xfrm>
              <a:off x="5207150" y="3752250"/>
              <a:ext cx="828625" cy="858400"/>
            </a:xfrm>
            <a:custGeom>
              <a:rect b="b" l="l" r="r" t="t"/>
              <a:pathLst>
                <a:path extrusionOk="0" h="34336" w="33145">
                  <a:moveTo>
                    <a:pt x="28254" y="1"/>
                  </a:moveTo>
                  <a:cubicBezTo>
                    <a:pt x="25513" y="1"/>
                    <a:pt x="22794" y="981"/>
                    <a:pt x="20674" y="2921"/>
                  </a:cubicBezTo>
                  <a:cubicBezTo>
                    <a:pt x="17047" y="6213"/>
                    <a:pt x="15987" y="11486"/>
                    <a:pt x="18051" y="15922"/>
                  </a:cubicBezTo>
                  <a:cubicBezTo>
                    <a:pt x="17741" y="15811"/>
                    <a:pt x="17418" y="15757"/>
                    <a:pt x="17094" y="15757"/>
                  </a:cubicBezTo>
                  <a:cubicBezTo>
                    <a:pt x="16602" y="15757"/>
                    <a:pt x="16106" y="15881"/>
                    <a:pt x="15652" y="16117"/>
                  </a:cubicBezTo>
                  <a:cubicBezTo>
                    <a:pt x="14927" y="16508"/>
                    <a:pt x="14369" y="17205"/>
                    <a:pt x="14173" y="18014"/>
                  </a:cubicBezTo>
                  <a:cubicBezTo>
                    <a:pt x="12983" y="17502"/>
                    <a:pt x="11740" y="17258"/>
                    <a:pt x="10514" y="17258"/>
                  </a:cubicBezTo>
                  <a:cubicBezTo>
                    <a:pt x="7199" y="17258"/>
                    <a:pt x="4007" y="19040"/>
                    <a:pt x="2316" y="22115"/>
                  </a:cubicBezTo>
                  <a:cubicBezTo>
                    <a:pt x="1" y="26328"/>
                    <a:pt x="1284" y="31629"/>
                    <a:pt x="5246" y="34335"/>
                  </a:cubicBezTo>
                  <a:lnTo>
                    <a:pt x="18581" y="34335"/>
                  </a:lnTo>
                  <a:cubicBezTo>
                    <a:pt x="13499" y="30163"/>
                    <a:pt x="15524" y="22634"/>
                    <a:pt x="24710" y="22634"/>
                  </a:cubicBezTo>
                  <a:cubicBezTo>
                    <a:pt x="26213" y="22634"/>
                    <a:pt x="27909" y="22836"/>
                    <a:pt x="29797" y="23287"/>
                  </a:cubicBezTo>
                  <a:cubicBezTo>
                    <a:pt x="26449" y="19074"/>
                    <a:pt x="31387" y="17512"/>
                    <a:pt x="33145" y="17121"/>
                  </a:cubicBezTo>
                  <a:cubicBezTo>
                    <a:pt x="18275" y="17121"/>
                    <a:pt x="19084" y="968"/>
                    <a:pt x="28904" y="47"/>
                  </a:cubicBezTo>
                  <a:lnTo>
                    <a:pt x="28904" y="19"/>
                  </a:lnTo>
                  <a:cubicBezTo>
                    <a:pt x="28688" y="7"/>
                    <a:pt x="28471" y="1"/>
                    <a:pt x="28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6" name="Google Shape;16046;p42"/>
            <p:cNvSpPr/>
            <p:nvPr/>
          </p:nvSpPr>
          <p:spPr>
            <a:xfrm>
              <a:off x="7559750" y="3142475"/>
              <a:ext cx="45350" cy="28525"/>
            </a:xfrm>
            <a:custGeom>
              <a:rect b="b" l="l" r="r" t="t"/>
              <a:pathLst>
                <a:path extrusionOk="0" h="1141" w="1814">
                  <a:moveTo>
                    <a:pt x="1283" y="0"/>
                  </a:moveTo>
                  <a:cubicBezTo>
                    <a:pt x="1026" y="0"/>
                    <a:pt x="748" y="57"/>
                    <a:pt x="530" y="166"/>
                  </a:cubicBezTo>
                  <a:cubicBezTo>
                    <a:pt x="168" y="333"/>
                    <a:pt x="84" y="584"/>
                    <a:pt x="0" y="919"/>
                  </a:cubicBezTo>
                  <a:cubicBezTo>
                    <a:pt x="221" y="1048"/>
                    <a:pt x="393" y="1140"/>
                    <a:pt x="597" y="1140"/>
                  </a:cubicBezTo>
                  <a:cubicBezTo>
                    <a:pt x="702" y="1140"/>
                    <a:pt x="816" y="1116"/>
                    <a:pt x="949" y="1059"/>
                  </a:cubicBezTo>
                  <a:cubicBezTo>
                    <a:pt x="1339" y="863"/>
                    <a:pt x="1758" y="473"/>
                    <a:pt x="1814" y="110"/>
                  </a:cubicBezTo>
                  <a:cubicBezTo>
                    <a:pt x="1678" y="36"/>
                    <a:pt x="1487" y="0"/>
                    <a:pt x="1283" y="0"/>
                  </a:cubicBezTo>
                  <a:close/>
                </a:path>
              </a:pathLst>
            </a:custGeom>
            <a:solidFill>
              <a:srgbClr val="ABC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7" name="Google Shape;16047;p42"/>
            <p:cNvSpPr/>
            <p:nvPr/>
          </p:nvSpPr>
          <p:spPr>
            <a:xfrm>
              <a:off x="7545800" y="3261000"/>
              <a:ext cx="39075" cy="35800"/>
            </a:xfrm>
            <a:custGeom>
              <a:rect b="b" l="l" r="r" t="t"/>
              <a:pathLst>
                <a:path extrusionOk="0" h="1432" w="1563">
                  <a:moveTo>
                    <a:pt x="449" y="0"/>
                  </a:moveTo>
                  <a:cubicBezTo>
                    <a:pt x="332" y="0"/>
                    <a:pt x="212" y="24"/>
                    <a:pt x="84" y="56"/>
                  </a:cubicBezTo>
                  <a:cubicBezTo>
                    <a:pt x="28" y="391"/>
                    <a:pt x="0" y="670"/>
                    <a:pt x="307" y="949"/>
                  </a:cubicBezTo>
                  <a:cubicBezTo>
                    <a:pt x="582" y="1224"/>
                    <a:pt x="1036" y="1432"/>
                    <a:pt x="1389" y="1432"/>
                  </a:cubicBezTo>
                  <a:cubicBezTo>
                    <a:pt x="1430" y="1432"/>
                    <a:pt x="1469" y="1429"/>
                    <a:pt x="1507" y="1423"/>
                  </a:cubicBezTo>
                  <a:cubicBezTo>
                    <a:pt x="1563" y="1060"/>
                    <a:pt x="1311" y="530"/>
                    <a:pt x="1005" y="251"/>
                  </a:cubicBezTo>
                  <a:cubicBezTo>
                    <a:pt x="815" y="62"/>
                    <a:pt x="637" y="0"/>
                    <a:pt x="449" y="0"/>
                  </a:cubicBezTo>
                  <a:close/>
                </a:path>
              </a:pathLst>
            </a:custGeom>
            <a:solidFill>
              <a:srgbClr val="ABC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42"/>
            <p:cNvSpPr/>
            <p:nvPr/>
          </p:nvSpPr>
          <p:spPr>
            <a:xfrm>
              <a:off x="7856050" y="3358150"/>
              <a:ext cx="1038000" cy="933750"/>
            </a:xfrm>
            <a:custGeom>
              <a:rect b="b" l="l" r="r" t="t"/>
              <a:pathLst>
                <a:path extrusionOk="0" h="37350" w="41520">
                  <a:moveTo>
                    <a:pt x="27556" y="1"/>
                  </a:moveTo>
                  <a:cubicBezTo>
                    <a:pt x="21511" y="1"/>
                    <a:pt x="15198" y="9537"/>
                    <a:pt x="18726" y="16592"/>
                  </a:cubicBezTo>
                  <a:cubicBezTo>
                    <a:pt x="17584" y="15568"/>
                    <a:pt x="16599" y="15090"/>
                    <a:pt x="15801" y="15090"/>
                  </a:cubicBezTo>
                  <a:cubicBezTo>
                    <a:pt x="14122" y="15090"/>
                    <a:pt x="13272" y="17203"/>
                    <a:pt x="13536" y="20777"/>
                  </a:cubicBezTo>
                  <a:cubicBezTo>
                    <a:pt x="11672" y="15969"/>
                    <a:pt x="9406" y="14111"/>
                    <a:pt x="7705" y="14111"/>
                  </a:cubicBezTo>
                  <a:cubicBezTo>
                    <a:pt x="5715" y="14111"/>
                    <a:pt x="4500" y="16656"/>
                    <a:pt x="5613" y="19996"/>
                  </a:cubicBezTo>
                  <a:cubicBezTo>
                    <a:pt x="4969" y="19489"/>
                    <a:pt x="4265" y="19250"/>
                    <a:pt x="3619" y="19250"/>
                  </a:cubicBezTo>
                  <a:cubicBezTo>
                    <a:pt x="1493" y="19250"/>
                    <a:pt x="0" y="21837"/>
                    <a:pt x="3381" y="25966"/>
                  </a:cubicBezTo>
                  <a:lnTo>
                    <a:pt x="17833" y="35564"/>
                  </a:lnTo>
                  <a:cubicBezTo>
                    <a:pt x="18757" y="36713"/>
                    <a:pt x="20164" y="37349"/>
                    <a:pt x="21599" y="37349"/>
                  </a:cubicBezTo>
                  <a:cubicBezTo>
                    <a:pt x="22114" y="37349"/>
                    <a:pt x="22633" y="37268"/>
                    <a:pt x="23134" y="37098"/>
                  </a:cubicBezTo>
                  <a:cubicBezTo>
                    <a:pt x="25059" y="36428"/>
                    <a:pt x="26370" y="34671"/>
                    <a:pt x="26426" y="32606"/>
                  </a:cubicBezTo>
                  <a:cubicBezTo>
                    <a:pt x="27125" y="32732"/>
                    <a:pt x="27821" y="32793"/>
                    <a:pt x="28510" y="32793"/>
                  </a:cubicBezTo>
                  <a:cubicBezTo>
                    <a:pt x="33481" y="32793"/>
                    <a:pt x="38008" y="29622"/>
                    <a:pt x="39650" y="24795"/>
                  </a:cubicBezTo>
                  <a:cubicBezTo>
                    <a:pt x="41519" y="19271"/>
                    <a:pt x="39092" y="13216"/>
                    <a:pt x="33903" y="10510"/>
                  </a:cubicBezTo>
                  <a:cubicBezTo>
                    <a:pt x="34656" y="7665"/>
                    <a:pt x="34014" y="4735"/>
                    <a:pt x="32368" y="2531"/>
                  </a:cubicBezTo>
                  <a:cubicBezTo>
                    <a:pt x="30935" y="755"/>
                    <a:pt x="29256" y="1"/>
                    <a:pt x="27556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42"/>
            <p:cNvSpPr/>
            <p:nvPr/>
          </p:nvSpPr>
          <p:spPr>
            <a:xfrm>
              <a:off x="7578725" y="3305150"/>
              <a:ext cx="1086550" cy="702175"/>
            </a:xfrm>
            <a:custGeom>
              <a:rect b="b" l="l" r="r" t="t"/>
              <a:pathLst>
                <a:path extrusionOk="0" h="28087" w="43462">
                  <a:moveTo>
                    <a:pt x="18227" y="1"/>
                  </a:moveTo>
                  <a:cubicBezTo>
                    <a:pt x="13420" y="1"/>
                    <a:pt x="8517" y="7622"/>
                    <a:pt x="12465" y="15922"/>
                  </a:cubicBezTo>
                  <a:cubicBezTo>
                    <a:pt x="11263" y="14119"/>
                    <a:pt x="10425" y="13432"/>
                    <a:pt x="9893" y="13432"/>
                  </a:cubicBezTo>
                  <a:cubicBezTo>
                    <a:pt x="9142" y="13432"/>
                    <a:pt x="9002" y="14805"/>
                    <a:pt x="9313" y="16341"/>
                  </a:cubicBezTo>
                  <a:cubicBezTo>
                    <a:pt x="6935" y="13541"/>
                    <a:pt x="5011" y="12487"/>
                    <a:pt x="3602" y="12487"/>
                  </a:cubicBezTo>
                  <a:cubicBezTo>
                    <a:pt x="729" y="12487"/>
                    <a:pt x="1" y="16871"/>
                    <a:pt x="1947" y="19772"/>
                  </a:cubicBezTo>
                  <a:lnTo>
                    <a:pt x="14474" y="28086"/>
                  </a:lnTo>
                  <a:cubicBezTo>
                    <a:pt x="11093" y="23957"/>
                    <a:pt x="12586" y="21370"/>
                    <a:pt x="14712" y="21370"/>
                  </a:cubicBezTo>
                  <a:cubicBezTo>
                    <a:pt x="15358" y="21370"/>
                    <a:pt x="16062" y="21609"/>
                    <a:pt x="16706" y="22116"/>
                  </a:cubicBezTo>
                  <a:cubicBezTo>
                    <a:pt x="15593" y="18776"/>
                    <a:pt x="16808" y="16231"/>
                    <a:pt x="18798" y="16231"/>
                  </a:cubicBezTo>
                  <a:cubicBezTo>
                    <a:pt x="20499" y="16231"/>
                    <a:pt x="22765" y="18089"/>
                    <a:pt x="24629" y="22897"/>
                  </a:cubicBezTo>
                  <a:cubicBezTo>
                    <a:pt x="24365" y="19323"/>
                    <a:pt x="25215" y="17210"/>
                    <a:pt x="26894" y="17210"/>
                  </a:cubicBezTo>
                  <a:cubicBezTo>
                    <a:pt x="27692" y="17210"/>
                    <a:pt x="28677" y="17688"/>
                    <a:pt x="29819" y="18712"/>
                  </a:cubicBezTo>
                  <a:cubicBezTo>
                    <a:pt x="26291" y="11657"/>
                    <a:pt x="32604" y="2121"/>
                    <a:pt x="38649" y="2121"/>
                  </a:cubicBezTo>
                  <a:cubicBezTo>
                    <a:pt x="40349" y="2121"/>
                    <a:pt x="42028" y="2875"/>
                    <a:pt x="43461" y="4651"/>
                  </a:cubicBezTo>
                  <a:cubicBezTo>
                    <a:pt x="42317" y="3089"/>
                    <a:pt x="40699" y="1889"/>
                    <a:pt x="38746" y="1275"/>
                  </a:cubicBezTo>
                  <a:cubicBezTo>
                    <a:pt x="37793" y="971"/>
                    <a:pt x="36827" y="825"/>
                    <a:pt x="35876" y="825"/>
                  </a:cubicBezTo>
                  <a:cubicBezTo>
                    <a:pt x="32041" y="825"/>
                    <a:pt x="28465" y="3188"/>
                    <a:pt x="27057" y="6967"/>
                  </a:cubicBezTo>
                  <a:cubicBezTo>
                    <a:pt x="26750" y="6381"/>
                    <a:pt x="26136" y="6046"/>
                    <a:pt x="25466" y="6046"/>
                  </a:cubicBezTo>
                  <a:cubicBezTo>
                    <a:pt x="24825" y="6046"/>
                    <a:pt x="24211" y="6437"/>
                    <a:pt x="23932" y="7023"/>
                  </a:cubicBezTo>
                  <a:cubicBezTo>
                    <a:pt x="23876" y="5349"/>
                    <a:pt x="23346" y="3786"/>
                    <a:pt x="22453" y="2475"/>
                  </a:cubicBezTo>
                  <a:cubicBezTo>
                    <a:pt x="21239" y="754"/>
                    <a:pt x="19738" y="1"/>
                    <a:pt x="18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42"/>
            <p:cNvSpPr/>
            <p:nvPr/>
          </p:nvSpPr>
          <p:spPr>
            <a:xfrm>
              <a:off x="7352600" y="3270550"/>
              <a:ext cx="787475" cy="528925"/>
            </a:xfrm>
            <a:custGeom>
              <a:rect b="b" l="l" r="r" t="t"/>
              <a:pathLst>
                <a:path extrusionOk="0" h="21157" w="31499">
                  <a:moveTo>
                    <a:pt x="24213" y="1"/>
                  </a:moveTo>
                  <a:cubicBezTo>
                    <a:pt x="20504" y="1"/>
                    <a:pt x="17135" y="2392"/>
                    <a:pt x="15931" y="5979"/>
                  </a:cubicBezTo>
                  <a:cubicBezTo>
                    <a:pt x="15689" y="5689"/>
                    <a:pt x="15335" y="5539"/>
                    <a:pt x="14983" y="5539"/>
                  </a:cubicBezTo>
                  <a:cubicBezTo>
                    <a:pt x="14725" y="5539"/>
                    <a:pt x="14469" y="5619"/>
                    <a:pt x="14257" y="5784"/>
                  </a:cubicBezTo>
                  <a:cubicBezTo>
                    <a:pt x="13699" y="6147"/>
                    <a:pt x="13587" y="6900"/>
                    <a:pt x="13922" y="7458"/>
                  </a:cubicBezTo>
                  <a:cubicBezTo>
                    <a:pt x="12545" y="5463"/>
                    <a:pt x="10318" y="4384"/>
                    <a:pt x="8049" y="4384"/>
                  </a:cubicBezTo>
                  <a:cubicBezTo>
                    <a:pt x="6732" y="4384"/>
                    <a:pt x="5401" y="4747"/>
                    <a:pt x="4213" y="5505"/>
                  </a:cubicBezTo>
                  <a:cubicBezTo>
                    <a:pt x="977" y="7625"/>
                    <a:pt x="0" y="11894"/>
                    <a:pt x="1981" y="15186"/>
                  </a:cubicBezTo>
                  <a:lnTo>
                    <a:pt x="10992" y="21156"/>
                  </a:lnTo>
                  <a:cubicBezTo>
                    <a:pt x="9046" y="18255"/>
                    <a:pt x="9774" y="13871"/>
                    <a:pt x="12647" y="13871"/>
                  </a:cubicBezTo>
                  <a:cubicBezTo>
                    <a:pt x="14056" y="13871"/>
                    <a:pt x="15980" y="14925"/>
                    <a:pt x="18358" y="17725"/>
                  </a:cubicBezTo>
                  <a:cubicBezTo>
                    <a:pt x="18047" y="16189"/>
                    <a:pt x="18187" y="14816"/>
                    <a:pt x="18938" y="14816"/>
                  </a:cubicBezTo>
                  <a:cubicBezTo>
                    <a:pt x="19470" y="14816"/>
                    <a:pt x="20308" y="15503"/>
                    <a:pt x="21510" y="17306"/>
                  </a:cubicBezTo>
                  <a:cubicBezTo>
                    <a:pt x="17562" y="9006"/>
                    <a:pt x="22465" y="1385"/>
                    <a:pt x="27272" y="1385"/>
                  </a:cubicBezTo>
                  <a:cubicBezTo>
                    <a:pt x="28783" y="1385"/>
                    <a:pt x="30284" y="2138"/>
                    <a:pt x="31498" y="3859"/>
                  </a:cubicBezTo>
                  <a:cubicBezTo>
                    <a:pt x="30159" y="1850"/>
                    <a:pt x="27983" y="427"/>
                    <a:pt x="25472" y="93"/>
                  </a:cubicBezTo>
                  <a:cubicBezTo>
                    <a:pt x="25050" y="31"/>
                    <a:pt x="24629" y="1"/>
                    <a:pt x="24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42"/>
            <p:cNvSpPr/>
            <p:nvPr/>
          </p:nvSpPr>
          <p:spPr>
            <a:xfrm>
              <a:off x="7840825" y="3533000"/>
              <a:ext cx="62800" cy="76050"/>
            </a:xfrm>
            <a:custGeom>
              <a:rect b="b" l="l" r="r" t="t"/>
              <a:pathLst>
                <a:path extrusionOk="0" h="3042" w="2512">
                  <a:moveTo>
                    <a:pt x="2260" y="1"/>
                  </a:moveTo>
                  <a:lnTo>
                    <a:pt x="2260" y="1"/>
                  </a:lnTo>
                  <a:cubicBezTo>
                    <a:pt x="1591" y="29"/>
                    <a:pt x="782" y="698"/>
                    <a:pt x="391" y="1340"/>
                  </a:cubicBezTo>
                  <a:cubicBezTo>
                    <a:pt x="0" y="2010"/>
                    <a:pt x="112" y="2456"/>
                    <a:pt x="391" y="3042"/>
                  </a:cubicBezTo>
                  <a:cubicBezTo>
                    <a:pt x="1033" y="3014"/>
                    <a:pt x="1507" y="2930"/>
                    <a:pt x="1898" y="2261"/>
                  </a:cubicBezTo>
                  <a:cubicBezTo>
                    <a:pt x="2288" y="1619"/>
                    <a:pt x="2511" y="587"/>
                    <a:pt x="22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2" name="Google Shape;16052;p42"/>
            <p:cNvSpPr/>
            <p:nvPr/>
          </p:nvSpPr>
          <p:spPr>
            <a:xfrm>
              <a:off x="7853375" y="3597125"/>
              <a:ext cx="63500" cy="31525"/>
            </a:xfrm>
            <a:custGeom>
              <a:rect b="b" l="l" r="r" t="t"/>
              <a:pathLst>
                <a:path extrusionOk="0" h="1261" w="2540">
                  <a:moveTo>
                    <a:pt x="1080" y="0"/>
                  </a:moveTo>
                  <a:cubicBezTo>
                    <a:pt x="1045" y="0"/>
                    <a:pt x="1011" y="1"/>
                    <a:pt x="977" y="3"/>
                  </a:cubicBezTo>
                  <a:cubicBezTo>
                    <a:pt x="447" y="58"/>
                    <a:pt x="252" y="310"/>
                    <a:pt x="1" y="700"/>
                  </a:cubicBezTo>
                  <a:cubicBezTo>
                    <a:pt x="290" y="1042"/>
                    <a:pt x="505" y="1260"/>
                    <a:pt x="998" y="1260"/>
                  </a:cubicBezTo>
                  <a:cubicBezTo>
                    <a:pt x="1027" y="1260"/>
                    <a:pt x="1057" y="1260"/>
                    <a:pt x="1089" y="1258"/>
                  </a:cubicBezTo>
                  <a:cubicBezTo>
                    <a:pt x="1619" y="1202"/>
                    <a:pt x="2288" y="923"/>
                    <a:pt x="2539" y="505"/>
                  </a:cubicBezTo>
                  <a:cubicBezTo>
                    <a:pt x="2252" y="191"/>
                    <a:pt x="1597" y="0"/>
                    <a:pt x="10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3" name="Google Shape;16053;p42"/>
            <p:cNvSpPr/>
            <p:nvPr/>
          </p:nvSpPr>
          <p:spPr>
            <a:xfrm>
              <a:off x="7891750" y="3632725"/>
              <a:ext cx="62100" cy="32500"/>
            </a:xfrm>
            <a:custGeom>
              <a:rect b="b" l="l" r="r" t="t"/>
              <a:pathLst>
                <a:path extrusionOk="0" h="1300" w="2484">
                  <a:moveTo>
                    <a:pt x="882" y="0"/>
                  </a:moveTo>
                  <a:cubicBezTo>
                    <a:pt x="512" y="0"/>
                    <a:pt x="275" y="196"/>
                    <a:pt x="0" y="448"/>
                  </a:cubicBezTo>
                  <a:cubicBezTo>
                    <a:pt x="195" y="866"/>
                    <a:pt x="363" y="1145"/>
                    <a:pt x="893" y="1257"/>
                  </a:cubicBezTo>
                  <a:cubicBezTo>
                    <a:pt x="1028" y="1285"/>
                    <a:pt x="1175" y="1299"/>
                    <a:pt x="1325" y="1299"/>
                  </a:cubicBezTo>
                  <a:cubicBezTo>
                    <a:pt x="1766" y="1299"/>
                    <a:pt x="2233" y="1179"/>
                    <a:pt x="2483" y="950"/>
                  </a:cubicBezTo>
                  <a:cubicBezTo>
                    <a:pt x="2316" y="532"/>
                    <a:pt x="1674" y="141"/>
                    <a:pt x="1144" y="29"/>
                  </a:cubicBezTo>
                  <a:cubicBezTo>
                    <a:pt x="1049" y="9"/>
                    <a:pt x="963" y="0"/>
                    <a:pt x="8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4" name="Google Shape;16054;p42"/>
            <p:cNvSpPr/>
            <p:nvPr/>
          </p:nvSpPr>
          <p:spPr>
            <a:xfrm>
              <a:off x="7929400" y="3606175"/>
              <a:ext cx="42575" cy="21025"/>
            </a:xfrm>
            <a:custGeom>
              <a:rect b="b" l="l" r="r" t="t"/>
              <a:pathLst>
                <a:path extrusionOk="0" h="841" w="1703">
                  <a:moveTo>
                    <a:pt x="751" y="0"/>
                  </a:moveTo>
                  <a:cubicBezTo>
                    <a:pt x="724" y="0"/>
                    <a:pt x="697" y="1"/>
                    <a:pt x="670" y="3"/>
                  </a:cubicBezTo>
                  <a:cubicBezTo>
                    <a:pt x="308" y="3"/>
                    <a:pt x="168" y="199"/>
                    <a:pt x="1" y="450"/>
                  </a:cubicBezTo>
                  <a:cubicBezTo>
                    <a:pt x="196" y="701"/>
                    <a:pt x="363" y="840"/>
                    <a:pt x="698" y="840"/>
                  </a:cubicBezTo>
                  <a:cubicBezTo>
                    <a:pt x="1061" y="812"/>
                    <a:pt x="1535" y="645"/>
                    <a:pt x="1703" y="394"/>
                  </a:cubicBezTo>
                  <a:cubicBezTo>
                    <a:pt x="1521" y="161"/>
                    <a:pt x="1101" y="0"/>
                    <a:pt x="7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5" name="Google Shape;16055;p42"/>
            <p:cNvSpPr/>
            <p:nvPr/>
          </p:nvSpPr>
          <p:spPr>
            <a:xfrm>
              <a:off x="7914750" y="3534900"/>
              <a:ext cx="32825" cy="30975"/>
            </a:xfrm>
            <a:custGeom>
              <a:rect b="b" l="l" r="r" t="t"/>
              <a:pathLst>
                <a:path extrusionOk="0" h="1239" w="1313">
                  <a:moveTo>
                    <a:pt x="1155" y="0"/>
                  </a:moveTo>
                  <a:cubicBezTo>
                    <a:pt x="858" y="0"/>
                    <a:pt x="477" y="202"/>
                    <a:pt x="252" y="427"/>
                  </a:cubicBezTo>
                  <a:cubicBezTo>
                    <a:pt x="1" y="678"/>
                    <a:pt x="29" y="929"/>
                    <a:pt x="84" y="1208"/>
                  </a:cubicBezTo>
                  <a:cubicBezTo>
                    <a:pt x="183" y="1226"/>
                    <a:pt x="273" y="1238"/>
                    <a:pt x="357" y="1238"/>
                  </a:cubicBezTo>
                  <a:cubicBezTo>
                    <a:pt x="537" y="1238"/>
                    <a:pt x="695" y="1184"/>
                    <a:pt x="866" y="1013"/>
                  </a:cubicBezTo>
                  <a:cubicBezTo>
                    <a:pt x="1117" y="762"/>
                    <a:pt x="1312" y="316"/>
                    <a:pt x="1256" y="9"/>
                  </a:cubicBezTo>
                  <a:cubicBezTo>
                    <a:pt x="1224" y="3"/>
                    <a:pt x="1190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42"/>
            <p:cNvSpPr/>
            <p:nvPr/>
          </p:nvSpPr>
          <p:spPr>
            <a:xfrm>
              <a:off x="8046575" y="3643900"/>
              <a:ext cx="43975" cy="85825"/>
            </a:xfrm>
            <a:custGeom>
              <a:rect b="b" l="l" r="r" t="t"/>
              <a:pathLst>
                <a:path extrusionOk="0" h="3433" w="1759">
                  <a:moveTo>
                    <a:pt x="810" y="1"/>
                  </a:moveTo>
                  <a:cubicBezTo>
                    <a:pt x="308" y="364"/>
                    <a:pt x="1" y="1340"/>
                    <a:pt x="29" y="2065"/>
                  </a:cubicBezTo>
                  <a:cubicBezTo>
                    <a:pt x="57" y="2791"/>
                    <a:pt x="391" y="3098"/>
                    <a:pt x="921" y="3432"/>
                  </a:cubicBezTo>
                  <a:cubicBezTo>
                    <a:pt x="1424" y="3070"/>
                    <a:pt x="1758" y="2735"/>
                    <a:pt x="1730" y="2010"/>
                  </a:cubicBezTo>
                  <a:cubicBezTo>
                    <a:pt x="1703" y="1284"/>
                    <a:pt x="1340" y="336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42"/>
            <p:cNvSpPr/>
            <p:nvPr/>
          </p:nvSpPr>
          <p:spPr>
            <a:xfrm>
              <a:off x="8074475" y="3694450"/>
              <a:ext cx="49550" cy="40875"/>
            </a:xfrm>
            <a:custGeom>
              <a:rect b="b" l="l" r="r" t="t"/>
              <a:pathLst>
                <a:path extrusionOk="0" h="1635" w="1982">
                  <a:moveTo>
                    <a:pt x="1663" y="1"/>
                  </a:moveTo>
                  <a:cubicBezTo>
                    <a:pt x="1266" y="1"/>
                    <a:pt x="778" y="191"/>
                    <a:pt x="447" y="434"/>
                  </a:cubicBezTo>
                  <a:cubicBezTo>
                    <a:pt x="29" y="769"/>
                    <a:pt x="1" y="1076"/>
                    <a:pt x="29" y="1522"/>
                  </a:cubicBezTo>
                  <a:cubicBezTo>
                    <a:pt x="224" y="1587"/>
                    <a:pt x="402" y="1634"/>
                    <a:pt x="576" y="1634"/>
                  </a:cubicBezTo>
                  <a:cubicBezTo>
                    <a:pt x="773" y="1634"/>
                    <a:pt x="965" y="1574"/>
                    <a:pt x="1172" y="1410"/>
                  </a:cubicBezTo>
                  <a:cubicBezTo>
                    <a:pt x="1591" y="1076"/>
                    <a:pt x="1982" y="490"/>
                    <a:pt x="1954" y="43"/>
                  </a:cubicBezTo>
                  <a:cubicBezTo>
                    <a:pt x="1866" y="14"/>
                    <a:pt x="1768" y="1"/>
                    <a:pt x="1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42"/>
            <p:cNvSpPr/>
            <p:nvPr/>
          </p:nvSpPr>
          <p:spPr>
            <a:xfrm>
              <a:off x="7983800" y="3685050"/>
              <a:ext cx="31425" cy="60725"/>
            </a:xfrm>
            <a:custGeom>
              <a:rect b="b" l="l" r="r" t="t"/>
              <a:pathLst>
                <a:path extrusionOk="0" h="2429" w="1257">
                  <a:moveTo>
                    <a:pt x="503" y="1"/>
                  </a:moveTo>
                  <a:cubicBezTo>
                    <a:pt x="168" y="280"/>
                    <a:pt x="1" y="977"/>
                    <a:pt x="29" y="1508"/>
                  </a:cubicBezTo>
                  <a:cubicBezTo>
                    <a:pt x="85" y="2010"/>
                    <a:pt x="336" y="2205"/>
                    <a:pt x="698" y="2428"/>
                  </a:cubicBezTo>
                  <a:cubicBezTo>
                    <a:pt x="1033" y="2149"/>
                    <a:pt x="1256" y="1926"/>
                    <a:pt x="1228" y="1396"/>
                  </a:cubicBezTo>
                  <a:cubicBezTo>
                    <a:pt x="1173" y="894"/>
                    <a:pt x="894" y="224"/>
                    <a:pt x="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42"/>
            <p:cNvSpPr/>
            <p:nvPr/>
          </p:nvSpPr>
          <p:spPr>
            <a:xfrm>
              <a:off x="8125400" y="3717850"/>
              <a:ext cx="32800" cy="26625"/>
            </a:xfrm>
            <a:custGeom>
              <a:rect b="b" l="l" r="r" t="t"/>
              <a:pathLst>
                <a:path extrusionOk="0" h="1065" w="1312">
                  <a:moveTo>
                    <a:pt x="1101" y="0"/>
                  </a:moveTo>
                  <a:cubicBezTo>
                    <a:pt x="840" y="0"/>
                    <a:pt x="523" y="106"/>
                    <a:pt x="307" y="279"/>
                  </a:cubicBezTo>
                  <a:cubicBezTo>
                    <a:pt x="28" y="474"/>
                    <a:pt x="0" y="698"/>
                    <a:pt x="0" y="977"/>
                  </a:cubicBezTo>
                  <a:cubicBezTo>
                    <a:pt x="133" y="1030"/>
                    <a:pt x="247" y="1064"/>
                    <a:pt x="361" y="1064"/>
                  </a:cubicBezTo>
                  <a:cubicBezTo>
                    <a:pt x="485" y="1064"/>
                    <a:pt x="608" y="1023"/>
                    <a:pt x="754" y="921"/>
                  </a:cubicBezTo>
                  <a:cubicBezTo>
                    <a:pt x="1033" y="726"/>
                    <a:pt x="1312" y="335"/>
                    <a:pt x="1312" y="28"/>
                  </a:cubicBezTo>
                  <a:cubicBezTo>
                    <a:pt x="1249" y="9"/>
                    <a:pt x="1177" y="0"/>
                    <a:pt x="1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42"/>
            <p:cNvSpPr/>
            <p:nvPr/>
          </p:nvSpPr>
          <p:spPr>
            <a:xfrm>
              <a:off x="7944750" y="3737000"/>
              <a:ext cx="36300" cy="24600"/>
            </a:xfrm>
            <a:custGeom>
              <a:rect b="b" l="l" r="r" t="t"/>
              <a:pathLst>
                <a:path extrusionOk="0" h="984" w="1452">
                  <a:moveTo>
                    <a:pt x="351" y="1"/>
                  </a:moveTo>
                  <a:cubicBezTo>
                    <a:pt x="220" y="1"/>
                    <a:pt x="98" y="22"/>
                    <a:pt x="0" y="71"/>
                  </a:cubicBezTo>
                  <a:cubicBezTo>
                    <a:pt x="56" y="378"/>
                    <a:pt x="363" y="741"/>
                    <a:pt x="670" y="880"/>
                  </a:cubicBezTo>
                  <a:cubicBezTo>
                    <a:pt x="803" y="953"/>
                    <a:pt x="915" y="983"/>
                    <a:pt x="1022" y="983"/>
                  </a:cubicBezTo>
                  <a:cubicBezTo>
                    <a:pt x="1162" y="983"/>
                    <a:pt x="1293" y="931"/>
                    <a:pt x="1451" y="852"/>
                  </a:cubicBezTo>
                  <a:cubicBezTo>
                    <a:pt x="1395" y="573"/>
                    <a:pt x="1368" y="350"/>
                    <a:pt x="1061" y="183"/>
                  </a:cubicBezTo>
                  <a:cubicBezTo>
                    <a:pt x="861" y="74"/>
                    <a:pt x="592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42"/>
            <p:cNvSpPr/>
            <p:nvPr/>
          </p:nvSpPr>
          <p:spPr>
            <a:xfrm>
              <a:off x="7651800" y="3555325"/>
              <a:ext cx="43975" cy="86525"/>
            </a:xfrm>
            <a:custGeom>
              <a:rect b="b" l="l" r="r" t="t"/>
              <a:pathLst>
                <a:path extrusionOk="0" h="3461" w="1759">
                  <a:moveTo>
                    <a:pt x="810" y="1"/>
                  </a:moveTo>
                  <a:cubicBezTo>
                    <a:pt x="308" y="391"/>
                    <a:pt x="1" y="1340"/>
                    <a:pt x="29" y="2093"/>
                  </a:cubicBezTo>
                  <a:cubicBezTo>
                    <a:pt x="57" y="2819"/>
                    <a:pt x="419" y="3098"/>
                    <a:pt x="922" y="3460"/>
                  </a:cubicBezTo>
                  <a:cubicBezTo>
                    <a:pt x="1424" y="3070"/>
                    <a:pt x="1758" y="2763"/>
                    <a:pt x="1731" y="2037"/>
                  </a:cubicBezTo>
                  <a:cubicBezTo>
                    <a:pt x="1703" y="1312"/>
                    <a:pt x="1340" y="336"/>
                    <a:pt x="810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42"/>
            <p:cNvSpPr/>
            <p:nvPr/>
          </p:nvSpPr>
          <p:spPr>
            <a:xfrm>
              <a:off x="7679700" y="3606225"/>
              <a:ext cx="49550" cy="40525"/>
            </a:xfrm>
            <a:custGeom>
              <a:rect b="b" l="l" r="r" t="t"/>
              <a:pathLst>
                <a:path extrusionOk="0" h="1621" w="1982">
                  <a:moveTo>
                    <a:pt x="1708" y="0"/>
                  </a:moveTo>
                  <a:cubicBezTo>
                    <a:pt x="1304" y="0"/>
                    <a:pt x="791" y="196"/>
                    <a:pt x="447" y="448"/>
                  </a:cubicBezTo>
                  <a:cubicBezTo>
                    <a:pt x="29" y="755"/>
                    <a:pt x="1" y="1089"/>
                    <a:pt x="29" y="1508"/>
                  </a:cubicBezTo>
                  <a:cubicBezTo>
                    <a:pt x="225" y="1573"/>
                    <a:pt x="402" y="1620"/>
                    <a:pt x="576" y="1620"/>
                  </a:cubicBezTo>
                  <a:cubicBezTo>
                    <a:pt x="773" y="1620"/>
                    <a:pt x="965" y="1560"/>
                    <a:pt x="1173" y="1396"/>
                  </a:cubicBezTo>
                  <a:cubicBezTo>
                    <a:pt x="1591" y="1089"/>
                    <a:pt x="1982" y="476"/>
                    <a:pt x="1954" y="29"/>
                  </a:cubicBezTo>
                  <a:cubicBezTo>
                    <a:pt x="1879" y="9"/>
                    <a:pt x="1796" y="0"/>
                    <a:pt x="170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42"/>
            <p:cNvSpPr/>
            <p:nvPr/>
          </p:nvSpPr>
          <p:spPr>
            <a:xfrm>
              <a:off x="7612750" y="3588075"/>
              <a:ext cx="46050" cy="47675"/>
            </a:xfrm>
            <a:custGeom>
              <a:rect b="b" l="l" r="r" t="t"/>
              <a:pathLst>
                <a:path extrusionOk="0" h="1907" w="1842">
                  <a:moveTo>
                    <a:pt x="158" y="1"/>
                  </a:moveTo>
                  <a:cubicBezTo>
                    <a:pt x="143" y="1"/>
                    <a:pt x="127" y="1"/>
                    <a:pt x="112" y="2"/>
                  </a:cubicBezTo>
                  <a:cubicBezTo>
                    <a:pt x="1" y="448"/>
                    <a:pt x="252" y="1118"/>
                    <a:pt x="586" y="1509"/>
                  </a:cubicBezTo>
                  <a:cubicBezTo>
                    <a:pt x="841" y="1833"/>
                    <a:pt x="1115" y="1907"/>
                    <a:pt x="1456" y="1907"/>
                  </a:cubicBezTo>
                  <a:cubicBezTo>
                    <a:pt x="1526" y="1907"/>
                    <a:pt x="1598" y="1904"/>
                    <a:pt x="1674" y="1899"/>
                  </a:cubicBezTo>
                  <a:cubicBezTo>
                    <a:pt x="1786" y="1481"/>
                    <a:pt x="1842" y="1146"/>
                    <a:pt x="1507" y="755"/>
                  </a:cubicBezTo>
                  <a:cubicBezTo>
                    <a:pt x="1184" y="378"/>
                    <a:pt x="600" y="1"/>
                    <a:pt x="158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42"/>
            <p:cNvSpPr/>
            <p:nvPr/>
          </p:nvSpPr>
          <p:spPr>
            <a:xfrm>
              <a:off x="7730625" y="3629675"/>
              <a:ext cx="33500" cy="26650"/>
            </a:xfrm>
            <a:custGeom>
              <a:rect b="b" l="l" r="r" t="t"/>
              <a:pathLst>
                <a:path extrusionOk="0" h="1066" w="1340">
                  <a:moveTo>
                    <a:pt x="1104" y="0"/>
                  </a:moveTo>
                  <a:cubicBezTo>
                    <a:pt x="839" y="0"/>
                    <a:pt x="518" y="116"/>
                    <a:pt x="307" y="263"/>
                  </a:cubicBezTo>
                  <a:cubicBezTo>
                    <a:pt x="28" y="458"/>
                    <a:pt x="0" y="682"/>
                    <a:pt x="0" y="988"/>
                  </a:cubicBezTo>
                  <a:cubicBezTo>
                    <a:pt x="140" y="1030"/>
                    <a:pt x="259" y="1065"/>
                    <a:pt x="381" y="1065"/>
                  </a:cubicBezTo>
                  <a:cubicBezTo>
                    <a:pt x="503" y="1065"/>
                    <a:pt x="628" y="1030"/>
                    <a:pt x="782" y="933"/>
                  </a:cubicBezTo>
                  <a:cubicBezTo>
                    <a:pt x="1061" y="709"/>
                    <a:pt x="1340" y="319"/>
                    <a:pt x="1340" y="40"/>
                  </a:cubicBezTo>
                  <a:cubicBezTo>
                    <a:pt x="1271" y="12"/>
                    <a:pt x="1191" y="0"/>
                    <a:pt x="110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42"/>
            <p:cNvSpPr/>
            <p:nvPr/>
          </p:nvSpPr>
          <p:spPr>
            <a:xfrm>
              <a:off x="7568100" y="3625025"/>
              <a:ext cx="36300" cy="24725"/>
            </a:xfrm>
            <a:custGeom>
              <a:rect b="b" l="l" r="r" t="t"/>
              <a:pathLst>
                <a:path extrusionOk="0" h="989" w="1452">
                  <a:moveTo>
                    <a:pt x="355" y="0"/>
                  </a:moveTo>
                  <a:cubicBezTo>
                    <a:pt x="223" y="0"/>
                    <a:pt x="100" y="19"/>
                    <a:pt x="1" y="58"/>
                  </a:cubicBezTo>
                  <a:cubicBezTo>
                    <a:pt x="29" y="365"/>
                    <a:pt x="364" y="728"/>
                    <a:pt x="671" y="895"/>
                  </a:cubicBezTo>
                  <a:cubicBezTo>
                    <a:pt x="791" y="961"/>
                    <a:pt x="895" y="988"/>
                    <a:pt x="993" y="988"/>
                  </a:cubicBezTo>
                  <a:cubicBezTo>
                    <a:pt x="1144" y="988"/>
                    <a:pt x="1283" y="924"/>
                    <a:pt x="1452" y="840"/>
                  </a:cubicBezTo>
                  <a:cubicBezTo>
                    <a:pt x="1396" y="561"/>
                    <a:pt x="1368" y="337"/>
                    <a:pt x="1061" y="170"/>
                  </a:cubicBezTo>
                  <a:cubicBezTo>
                    <a:pt x="863" y="62"/>
                    <a:pt x="595" y="0"/>
                    <a:pt x="355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6" name="Google Shape;16066;p42"/>
            <p:cNvSpPr/>
            <p:nvPr/>
          </p:nvSpPr>
          <p:spPr>
            <a:xfrm>
              <a:off x="7793400" y="3282050"/>
              <a:ext cx="85125" cy="48150"/>
            </a:xfrm>
            <a:custGeom>
              <a:rect b="b" l="l" r="r" t="t"/>
              <a:pathLst>
                <a:path extrusionOk="0" h="1926" w="3405">
                  <a:moveTo>
                    <a:pt x="1281" y="0"/>
                  </a:moveTo>
                  <a:cubicBezTo>
                    <a:pt x="788" y="0"/>
                    <a:pt x="306" y="105"/>
                    <a:pt x="0" y="330"/>
                  </a:cubicBezTo>
                  <a:cubicBezTo>
                    <a:pt x="196" y="944"/>
                    <a:pt x="1033" y="1586"/>
                    <a:pt x="1758" y="1837"/>
                  </a:cubicBezTo>
                  <a:cubicBezTo>
                    <a:pt x="1956" y="1898"/>
                    <a:pt x="2132" y="1925"/>
                    <a:pt x="2292" y="1925"/>
                  </a:cubicBezTo>
                  <a:cubicBezTo>
                    <a:pt x="2718" y="1925"/>
                    <a:pt x="3039" y="1730"/>
                    <a:pt x="3404" y="1446"/>
                  </a:cubicBezTo>
                  <a:cubicBezTo>
                    <a:pt x="3237" y="832"/>
                    <a:pt x="3041" y="386"/>
                    <a:pt x="2316" y="163"/>
                  </a:cubicBezTo>
                  <a:cubicBezTo>
                    <a:pt x="2009" y="56"/>
                    <a:pt x="1642" y="0"/>
                    <a:pt x="12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7" name="Google Shape;16067;p42"/>
            <p:cNvSpPr/>
            <p:nvPr/>
          </p:nvSpPr>
          <p:spPr>
            <a:xfrm>
              <a:off x="7856875" y="3253325"/>
              <a:ext cx="37675" cy="60700"/>
            </a:xfrm>
            <a:custGeom>
              <a:rect b="b" l="l" r="r" t="t"/>
              <a:pathLst>
                <a:path extrusionOk="0" h="2428" w="1507">
                  <a:moveTo>
                    <a:pt x="307" y="0"/>
                  </a:moveTo>
                  <a:cubicBezTo>
                    <a:pt x="28" y="363"/>
                    <a:pt x="0" y="1116"/>
                    <a:pt x="168" y="1619"/>
                  </a:cubicBezTo>
                  <a:cubicBezTo>
                    <a:pt x="307" y="2149"/>
                    <a:pt x="614" y="2288"/>
                    <a:pt x="1060" y="2428"/>
                  </a:cubicBezTo>
                  <a:cubicBezTo>
                    <a:pt x="1339" y="2065"/>
                    <a:pt x="1507" y="1758"/>
                    <a:pt x="1339" y="1256"/>
                  </a:cubicBezTo>
                  <a:cubicBezTo>
                    <a:pt x="1200" y="754"/>
                    <a:pt x="753" y="140"/>
                    <a:pt x="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8" name="Google Shape;16068;p42"/>
            <p:cNvSpPr/>
            <p:nvPr/>
          </p:nvSpPr>
          <p:spPr>
            <a:xfrm>
              <a:off x="7886150" y="3206600"/>
              <a:ext cx="32125" cy="63475"/>
            </a:xfrm>
            <a:custGeom>
              <a:rect b="b" l="l" r="r" t="t"/>
              <a:pathLst>
                <a:path extrusionOk="0" h="2539" w="1285">
                  <a:moveTo>
                    <a:pt x="587" y="0"/>
                  </a:moveTo>
                  <a:cubicBezTo>
                    <a:pt x="224" y="279"/>
                    <a:pt x="1" y="977"/>
                    <a:pt x="29" y="1535"/>
                  </a:cubicBezTo>
                  <a:cubicBezTo>
                    <a:pt x="29" y="2065"/>
                    <a:pt x="308" y="2260"/>
                    <a:pt x="671" y="2539"/>
                  </a:cubicBezTo>
                  <a:cubicBezTo>
                    <a:pt x="1033" y="2260"/>
                    <a:pt x="1284" y="2009"/>
                    <a:pt x="1256" y="1479"/>
                  </a:cubicBezTo>
                  <a:cubicBezTo>
                    <a:pt x="1256" y="949"/>
                    <a:pt x="977" y="251"/>
                    <a:pt x="5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42"/>
            <p:cNvSpPr/>
            <p:nvPr/>
          </p:nvSpPr>
          <p:spPr>
            <a:xfrm>
              <a:off x="7851975" y="3198225"/>
              <a:ext cx="24450" cy="41175"/>
            </a:xfrm>
            <a:custGeom>
              <a:rect b="b" l="l" r="r" t="t"/>
              <a:pathLst>
                <a:path extrusionOk="0" h="1647" w="978">
                  <a:moveTo>
                    <a:pt x="224" y="0"/>
                  </a:moveTo>
                  <a:cubicBezTo>
                    <a:pt x="29" y="251"/>
                    <a:pt x="1" y="754"/>
                    <a:pt x="85" y="1088"/>
                  </a:cubicBezTo>
                  <a:cubicBezTo>
                    <a:pt x="168" y="1423"/>
                    <a:pt x="391" y="1535"/>
                    <a:pt x="670" y="1646"/>
                  </a:cubicBezTo>
                  <a:cubicBezTo>
                    <a:pt x="866" y="1395"/>
                    <a:pt x="977" y="1200"/>
                    <a:pt x="894" y="865"/>
                  </a:cubicBezTo>
                  <a:cubicBezTo>
                    <a:pt x="810" y="530"/>
                    <a:pt x="503" y="112"/>
                    <a:pt x="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42"/>
            <p:cNvSpPr/>
            <p:nvPr/>
          </p:nvSpPr>
          <p:spPr>
            <a:xfrm>
              <a:off x="7785025" y="3240225"/>
              <a:ext cx="36300" cy="26225"/>
            </a:xfrm>
            <a:custGeom>
              <a:rect b="b" l="l" r="r" t="t"/>
              <a:pathLst>
                <a:path extrusionOk="0" h="1049" w="1452">
                  <a:moveTo>
                    <a:pt x="301" y="0"/>
                  </a:moveTo>
                  <a:cubicBezTo>
                    <a:pt x="189" y="0"/>
                    <a:pt x="86" y="16"/>
                    <a:pt x="1" y="50"/>
                  </a:cubicBezTo>
                  <a:cubicBezTo>
                    <a:pt x="1" y="357"/>
                    <a:pt x="335" y="748"/>
                    <a:pt x="642" y="943"/>
                  </a:cubicBezTo>
                  <a:cubicBezTo>
                    <a:pt x="781" y="1018"/>
                    <a:pt x="897" y="1049"/>
                    <a:pt x="1010" y="1049"/>
                  </a:cubicBezTo>
                  <a:cubicBezTo>
                    <a:pt x="1148" y="1049"/>
                    <a:pt x="1283" y="1004"/>
                    <a:pt x="1451" y="943"/>
                  </a:cubicBezTo>
                  <a:cubicBezTo>
                    <a:pt x="1423" y="636"/>
                    <a:pt x="1368" y="413"/>
                    <a:pt x="1061" y="218"/>
                  </a:cubicBezTo>
                  <a:cubicBezTo>
                    <a:pt x="848" y="82"/>
                    <a:pt x="554" y="0"/>
                    <a:pt x="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42"/>
            <p:cNvSpPr/>
            <p:nvPr/>
          </p:nvSpPr>
          <p:spPr>
            <a:xfrm>
              <a:off x="7329575" y="3437575"/>
              <a:ext cx="85125" cy="48150"/>
            </a:xfrm>
            <a:custGeom>
              <a:rect b="b" l="l" r="r" t="t"/>
              <a:pathLst>
                <a:path extrusionOk="0" h="1926" w="3405">
                  <a:moveTo>
                    <a:pt x="1281" y="1"/>
                  </a:moveTo>
                  <a:cubicBezTo>
                    <a:pt x="788" y="1"/>
                    <a:pt x="306" y="105"/>
                    <a:pt x="0" y="331"/>
                  </a:cubicBezTo>
                  <a:cubicBezTo>
                    <a:pt x="196" y="944"/>
                    <a:pt x="1033" y="1586"/>
                    <a:pt x="1758" y="1837"/>
                  </a:cubicBezTo>
                  <a:cubicBezTo>
                    <a:pt x="1956" y="1898"/>
                    <a:pt x="2132" y="1926"/>
                    <a:pt x="2292" y="1926"/>
                  </a:cubicBezTo>
                  <a:cubicBezTo>
                    <a:pt x="2719" y="1926"/>
                    <a:pt x="3039" y="1730"/>
                    <a:pt x="3404" y="1447"/>
                  </a:cubicBezTo>
                  <a:cubicBezTo>
                    <a:pt x="3237" y="833"/>
                    <a:pt x="3041" y="386"/>
                    <a:pt x="2316" y="163"/>
                  </a:cubicBezTo>
                  <a:cubicBezTo>
                    <a:pt x="2009" y="57"/>
                    <a:pt x="1642" y="1"/>
                    <a:pt x="1281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2" name="Google Shape;16072;p42"/>
            <p:cNvSpPr/>
            <p:nvPr/>
          </p:nvSpPr>
          <p:spPr>
            <a:xfrm>
              <a:off x="7393050" y="3408850"/>
              <a:ext cx="37675" cy="60725"/>
            </a:xfrm>
            <a:custGeom>
              <a:rect b="b" l="l" r="r" t="t"/>
              <a:pathLst>
                <a:path extrusionOk="0" h="2429" w="1507">
                  <a:moveTo>
                    <a:pt x="307" y="1"/>
                  </a:moveTo>
                  <a:cubicBezTo>
                    <a:pt x="28" y="364"/>
                    <a:pt x="0" y="1117"/>
                    <a:pt x="168" y="1619"/>
                  </a:cubicBezTo>
                  <a:cubicBezTo>
                    <a:pt x="307" y="2149"/>
                    <a:pt x="614" y="2289"/>
                    <a:pt x="1060" y="2428"/>
                  </a:cubicBezTo>
                  <a:cubicBezTo>
                    <a:pt x="1339" y="2065"/>
                    <a:pt x="1507" y="1759"/>
                    <a:pt x="1339" y="1256"/>
                  </a:cubicBezTo>
                  <a:cubicBezTo>
                    <a:pt x="1200" y="754"/>
                    <a:pt x="754" y="140"/>
                    <a:pt x="307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3" name="Google Shape;16073;p42"/>
            <p:cNvSpPr/>
            <p:nvPr/>
          </p:nvSpPr>
          <p:spPr>
            <a:xfrm>
              <a:off x="7422350" y="3362125"/>
              <a:ext cx="32100" cy="63500"/>
            </a:xfrm>
            <a:custGeom>
              <a:rect b="b" l="l" r="r" t="t"/>
              <a:pathLst>
                <a:path extrusionOk="0" h="2540" w="1284">
                  <a:moveTo>
                    <a:pt x="586" y="1"/>
                  </a:moveTo>
                  <a:cubicBezTo>
                    <a:pt x="223" y="280"/>
                    <a:pt x="0" y="977"/>
                    <a:pt x="28" y="1535"/>
                  </a:cubicBezTo>
                  <a:cubicBezTo>
                    <a:pt x="28" y="2065"/>
                    <a:pt x="307" y="2288"/>
                    <a:pt x="670" y="2539"/>
                  </a:cubicBezTo>
                  <a:cubicBezTo>
                    <a:pt x="1032" y="2261"/>
                    <a:pt x="1283" y="2009"/>
                    <a:pt x="1256" y="1479"/>
                  </a:cubicBezTo>
                  <a:cubicBezTo>
                    <a:pt x="1256" y="949"/>
                    <a:pt x="977" y="252"/>
                    <a:pt x="586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42"/>
            <p:cNvSpPr/>
            <p:nvPr/>
          </p:nvSpPr>
          <p:spPr>
            <a:xfrm>
              <a:off x="7728525" y="3355850"/>
              <a:ext cx="25150" cy="41175"/>
            </a:xfrm>
            <a:custGeom>
              <a:rect b="b" l="l" r="r" t="t"/>
              <a:pathLst>
                <a:path extrusionOk="0" h="1647" w="1006">
                  <a:moveTo>
                    <a:pt x="224" y="1"/>
                  </a:moveTo>
                  <a:cubicBezTo>
                    <a:pt x="29" y="252"/>
                    <a:pt x="1" y="754"/>
                    <a:pt x="112" y="1089"/>
                  </a:cubicBezTo>
                  <a:cubicBezTo>
                    <a:pt x="196" y="1451"/>
                    <a:pt x="391" y="1535"/>
                    <a:pt x="670" y="1647"/>
                  </a:cubicBezTo>
                  <a:cubicBezTo>
                    <a:pt x="866" y="1423"/>
                    <a:pt x="1005" y="1228"/>
                    <a:pt x="921" y="865"/>
                  </a:cubicBezTo>
                  <a:cubicBezTo>
                    <a:pt x="810" y="531"/>
                    <a:pt x="531" y="112"/>
                    <a:pt x="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5" name="Google Shape;16075;p42"/>
            <p:cNvSpPr/>
            <p:nvPr/>
          </p:nvSpPr>
          <p:spPr>
            <a:xfrm>
              <a:off x="7658775" y="3387250"/>
              <a:ext cx="30725" cy="35575"/>
            </a:xfrm>
            <a:custGeom>
              <a:rect b="b" l="l" r="r" t="t"/>
              <a:pathLst>
                <a:path extrusionOk="0" h="1423" w="1229">
                  <a:moveTo>
                    <a:pt x="112" y="0"/>
                  </a:moveTo>
                  <a:cubicBezTo>
                    <a:pt x="1" y="307"/>
                    <a:pt x="140" y="781"/>
                    <a:pt x="336" y="1088"/>
                  </a:cubicBezTo>
                  <a:cubicBezTo>
                    <a:pt x="531" y="1395"/>
                    <a:pt x="754" y="1423"/>
                    <a:pt x="1061" y="1423"/>
                  </a:cubicBezTo>
                  <a:cubicBezTo>
                    <a:pt x="1173" y="1144"/>
                    <a:pt x="1228" y="921"/>
                    <a:pt x="1033" y="614"/>
                  </a:cubicBezTo>
                  <a:cubicBezTo>
                    <a:pt x="838" y="335"/>
                    <a:pt x="419" y="28"/>
                    <a:pt x="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6" name="Google Shape;16076;p42"/>
            <p:cNvSpPr/>
            <p:nvPr/>
          </p:nvSpPr>
          <p:spPr>
            <a:xfrm>
              <a:off x="8236300" y="3558850"/>
              <a:ext cx="88600" cy="44975"/>
            </a:xfrm>
            <a:custGeom>
              <a:rect b="b" l="l" r="r" t="t"/>
              <a:pathLst>
                <a:path extrusionOk="0" h="1799" w="3544">
                  <a:moveTo>
                    <a:pt x="1828" y="1"/>
                  </a:moveTo>
                  <a:cubicBezTo>
                    <a:pt x="1139" y="1"/>
                    <a:pt x="352" y="242"/>
                    <a:pt x="0" y="641"/>
                  </a:cubicBezTo>
                  <a:cubicBezTo>
                    <a:pt x="307" y="1199"/>
                    <a:pt x="1256" y="1673"/>
                    <a:pt x="1981" y="1785"/>
                  </a:cubicBezTo>
                  <a:cubicBezTo>
                    <a:pt x="2064" y="1794"/>
                    <a:pt x="2143" y="1799"/>
                    <a:pt x="2217" y="1799"/>
                  </a:cubicBezTo>
                  <a:cubicBezTo>
                    <a:pt x="2816" y="1799"/>
                    <a:pt x="3146" y="1509"/>
                    <a:pt x="3543" y="1087"/>
                  </a:cubicBezTo>
                  <a:cubicBezTo>
                    <a:pt x="3237" y="501"/>
                    <a:pt x="2958" y="111"/>
                    <a:pt x="2204" y="27"/>
                  </a:cubicBezTo>
                  <a:cubicBezTo>
                    <a:pt x="2085" y="9"/>
                    <a:pt x="1958" y="1"/>
                    <a:pt x="1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42"/>
            <p:cNvSpPr/>
            <p:nvPr/>
          </p:nvSpPr>
          <p:spPr>
            <a:xfrm>
              <a:off x="8303250" y="3512075"/>
              <a:ext cx="42575" cy="55825"/>
            </a:xfrm>
            <a:custGeom>
              <a:rect b="b" l="l" r="r" t="t"/>
              <a:pathLst>
                <a:path extrusionOk="0" h="2233" w="1703">
                  <a:moveTo>
                    <a:pt x="196" y="1"/>
                  </a:moveTo>
                  <a:lnTo>
                    <a:pt x="196" y="1"/>
                  </a:lnTo>
                  <a:cubicBezTo>
                    <a:pt x="1" y="419"/>
                    <a:pt x="112" y="1173"/>
                    <a:pt x="363" y="1647"/>
                  </a:cubicBezTo>
                  <a:cubicBezTo>
                    <a:pt x="614" y="2093"/>
                    <a:pt x="949" y="2177"/>
                    <a:pt x="1396" y="2233"/>
                  </a:cubicBezTo>
                  <a:cubicBezTo>
                    <a:pt x="1591" y="1814"/>
                    <a:pt x="1702" y="1508"/>
                    <a:pt x="1451" y="1033"/>
                  </a:cubicBezTo>
                  <a:cubicBezTo>
                    <a:pt x="1200" y="559"/>
                    <a:pt x="642" y="57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8" name="Google Shape;16078;p42"/>
            <p:cNvSpPr/>
            <p:nvPr/>
          </p:nvSpPr>
          <p:spPr>
            <a:xfrm>
              <a:off x="8254425" y="3613650"/>
              <a:ext cx="60000" cy="34275"/>
            </a:xfrm>
            <a:custGeom>
              <a:rect b="b" l="l" r="r" t="t"/>
              <a:pathLst>
                <a:path extrusionOk="0" h="1371" w="2400">
                  <a:moveTo>
                    <a:pt x="1604" y="0"/>
                  </a:moveTo>
                  <a:cubicBezTo>
                    <a:pt x="1490" y="0"/>
                    <a:pt x="1366" y="21"/>
                    <a:pt x="1228" y="67"/>
                  </a:cubicBezTo>
                  <a:cubicBezTo>
                    <a:pt x="726" y="234"/>
                    <a:pt x="140" y="709"/>
                    <a:pt x="1" y="1127"/>
                  </a:cubicBezTo>
                  <a:cubicBezTo>
                    <a:pt x="216" y="1293"/>
                    <a:pt x="570" y="1370"/>
                    <a:pt x="927" y="1370"/>
                  </a:cubicBezTo>
                  <a:cubicBezTo>
                    <a:pt x="1171" y="1370"/>
                    <a:pt x="1415" y="1335"/>
                    <a:pt x="1619" y="1267"/>
                  </a:cubicBezTo>
                  <a:cubicBezTo>
                    <a:pt x="2149" y="1099"/>
                    <a:pt x="2260" y="765"/>
                    <a:pt x="2400" y="346"/>
                  </a:cubicBezTo>
                  <a:cubicBezTo>
                    <a:pt x="2137" y="144"/>
                    <a:pt x="1904" y="0"/>
                    <a:pt x="1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9" name="Google Shape;16079;p42"/>
            <p:cNvSpPr/>
            <p:nvPr/>
          </p:nvSpPr>
          <p:spPr>
            <a:xfrm>
              <a:off x="8257925" y="3679925"/>
              <a:ext cx="53025" cy="40575"/>
            </a:xfrm>
            <a:custGeom>
              <a:rect b="b" l="l" r="r" t="t"/>
              <a:pathLst>
                <a:path extrusionOk="0" h="1623" w="2121">
                  <a:moveTo>
                    <a:pt x="1493" y="0"/>
                  </a:moveTo>
                  <a:cubicBezTo>
                    <a:pt x="1307" y="0"/>
                    <a:pt x="1124" y="57"/>
                    <a:pt x="921" y="206"/>
                  </a:cubicBezTo>
                  <a:cubicBezTo>
                    <a:pt x="474" y="513"/>
                    <a:pt x="28" y="1099"/>
                    <a:pt x="0" y="1573"/>
                  </a:cubicBezTo>
                  <a:cubicBezTo>
                    <a:pt x="109" y="1607"/>
                    <a:pt x="234" y="1623"/>
                    <a:pt x="368" y="1623"/>
                  </a:cubicBezTo>
                  <a:cubicBezTo>
                    <a:pt x="783" y="1623"/>
                    <a:pt x="1281" y="1470"/>
                    <a:pt x="1618" y="1238"/>
                  </a:cubicBezTo>
                  <a:cubicBezTo>
                    <a:pt x="2037" y="931"/>
                    <a:pt x="2093" y="597"/>
                    <a:pt x="2120" y="150"/>
                  </a:cubicBezTo>
                  <a:cubicBezTo>
                    <a:pt x="1891" y="64"/>
                    <a:pt x="1691" y="0"/>
                    <a:pt x="14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0" name="Google Shape;16080;p42"/>
            <p:cNvSpPr/>
            <p:nvPr/>
          </p:nvSpPr>
          <p:spPr>
            <a:xfrm>
              <a:off x="8299075" y="3453450"/>
              <a:ext cx="48150" cy="48750"/>
            </a:xfrm>
            <a:custGeom>
              <a:rect b="b" l="l" r="r" t="t"/>
              <a:pathLst>
                <a:path extrusionOk="0" h="1950" w="1926">
                  <a:moveTo>
                    <a:pt x="164" y="1"/>
                  </a:moveTo>
                  <a:cubicBezTo>
                    <a:pt x="146" y="1"/>
                    <a:pt x="129" y="1"/>
                    <a:pt x="112" y="2"/>
                  </a:cubicBezTo>
                  <a:cubicBezTo>
                    <a:pt x="0" y="449"/>
                    <a:pt x="279" y="1146"/>
                    <a:pt x="614" y="1565"/>
                  </a:cubicBezTo>
                  <a:cubicBezTo>
                    <a:pt x="890" y="1862"/>
                    <a:pt x="1150" y="1949"/>
                    <a:pt x="1456" y="1949"/>
                  </a:cubicBezTo>
                  <a:cubicBezTo>
                    <a:pt x="1551" y="1949"/>
                    <a:pt x="1651" y="1941"/>
                    <a:pt x="1758" y="1927"/>
                  </a:cubicBezTo>
                  <a:cubicBezTo>
                    <a:pt x="1869" y="1481"/>
                    <a:pt x="1925" y="1146"/>
                    <a:pt x="1563" y="756"/>
                  </a:cubicBezTo>
                  <a:cubicBezTo>
                    <a:pt x="1240" y="352"/>
                    <a:pt x="632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1" name="Google Shape;16081;p42"/>
            <p:cNvSpPr/>
            <p:nvPr/>
          </p:nvSpPr>
          <p:spPr>
            <a:xfrm>
              <a:off x="8307425" y="3637325"/>
              <a:ext cx="57925" cy="29175"/>
            </a:xfrm>
            <a:custGeom>
              <a:rect b="b" l="l" r="r" t="t"/>
              <a:pathLst>
                <a:path extrusionOk="0" h="1167" w="2317">
                  <a:moveTo>
                    <a:pt x="1225" y="1"/>
                  </a:moveTo>
                  <a:cubicBezTo>
                    <a:pt x="764" y="1"/>
                    <a:pt x="240" y="141"/>
                    <a:pt x="1" y="403"/>
                  </a:cubicBezTo>
                  <a:cubicBezTo>
                    <a:pt x="196" y="794"/>
                    <a:pt x="810" y="1101"/>
                    <a:pt x="1312" y="1157"/>
                  </a:cubicBezTo>
                  <a:cubicBezTo>
                    <a:pt x="1370" y="1163"/>
                    <a:pt x="1424" y="1166"/>
                    <a:pt x="1475" y="1166"/>
                  </a:cubicBezTo>
                  <a:cubicBezTo>
                    <a:pt x="1866" y="1166"/>
                    <a:pt x="2070" y="982"/>
                    <a:pt x="2317" y="710"/>
                  </a:cubicBezTo>
                  <a:cubicBezTo>
                    <a:pt x="2121" y="320"/>
                    <a:pt x="1954" y="69"/>
                    <a:pt x="1452" y="13"/>
                  </a:cubicBezTo>
                  <a:cubicBezTo>
                    <a:pt x="1379" y="5"/>
                    <a:pt x="1303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42"/>
            <p:cNvSpPr/>
            <p:nvPr/>
          </p:nvSpPr>
          <p:spPr>
            <a:xfrm>
              <a:off x="8351375" y="3606950"/>
              <a:ext cx="27925" cy="36275"/>
            </a:xfrm>
            <a:custGeom>
              <a:rect b="b" l="l" r="r" t="t"/>
              <a:pathLst>
                <a:path extrusionOk="0" h="1451" w="1117">
                  <a:moveTo>
                    <a:pt x="140" y="0"/>
                  </a:moveTo>
                  <a:cubicBezTo>
                    <a:pt x="1" y="251"/>
                    <a:pt x="84" y="754"/>
                    <a:pt x="252" y="1060"/>
                  </a:cubicBezTo>
                  <a:cubicBezTo>
                    <a:pt x="419" y="1367"/>
                    <a:pt x="614" y="1423"/>
                    <a:pt x="921" y="1451"/>
                  </a:cubicBezTo>
                  <a:cubicBezTo>
                    <a:pt x="1061" y="1172"/>
                    <a:pt x="1117" y="977"/>
                    <a:pt x="949" y="670"/>
                  </a:cubicBezTo>
                  <a:cubicBezTo>
                    <a:pt x="782" y="363"/>
                    <a:pt x="419" y="28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42"/>
            <p:cNvSpPr/>
            <p:nvPr/>
          </p:nvSpPr>
          <p:spPr>
            <a:xfrm>
              <a:off x="8319300" y="3673475"/>
              <a:ext cx="39775" cy="22050"/>
            </a:xfrm>
            <a:custGeom>
              <a:rect b="b" l="l" r="r" t="t"/>
              <a:pathLst>
                <a:path extrusionOk="0" h="882" w="1591">
                  <a:moveTo>
                    <a:pt x="1061" y="1"/>
                  </a:moveTo>
                  <a:cubicBezTo>
                    <a:pt x="985" y="1"/>
                    <a:pt x="903" y="14"/>
                    <a:pt x="809" y="45"/>
                  </a:cubicBezTo>
                  <a:cubicBezTo>
                    <a:pt x="475" y="157"/>
                    <a:pt x="84" y="436"/>
                    <a:pt x="0" y="743"/>
                  </a:cubicBezTo>
                  <a:cubicBezTo>
                    <a:pt x="147" y="841"/>
                    <a:pt x="381" y="882"/>
                    <a:pt x="610" y="882"/>
                  </a:cubicBezTo>
                  <a:cubicBezTo>
                    <a:pt x="773" y="882"/>
                    <a:pt x="933" y="861"/>
                    <a:pt x="1060" y="827"/>
                  </a:cubicBezTo>
                  <a:cubicBezTo>
                    <a:pt x="1395" y="715"/>
                    <a:pt x="1507" y="492"/>
                    <a:pt x="1590" y="213"/>
                  </a:cubicBezTo>
                  <a:cubicBezTo>
                    <a:pt x="1410" y="92"/>
                    <a:pt x="1258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42"/>
            <p:cNvSpPr/>
            <p:nvPr/>
          </p:nvSpPr>
          <p:spPr>
            <a:xfrm>
              <a:off x="8362525" y="3736225"/>
              <a:ext cx="34225" cy="26575"/>
            </a:xfrm>
            <a:custGeom>
              <a:rect b="b" l="l" r="r" t="t"/>
              <a:pathLst>
                <a:path extrusionOk="0" h="1063" w="1369">
                  <a:moveTo>
                    <a:pt x="961" y="1"/>
                  </a:moveTo>
                  <a:cubicBezTo>
                    <a:pt x="841" y="1"/>
                    <a:pt x="720" y="37"/>
                    <a:pt x="587" y="130"/>
                  </a:cubicBezTo>
                  <a:cubicBezTo>
                    <a:pt x="280" y="325"/>
                    <a:pt x="1" y="716"/>
                    <a:pt x="1" y="1023"/>
                  </a:cubicBezTo>
                  <a:cubicBezTo>
                    <a:pt x="70" y="1050"/>
                    <a:pt x="150" y="1063"/>
                    <a:pt x="236" y="1063"/>
                  </a:cubicBezTo>
                  <a:cubicBezTo>
                    <a:pt x="501" y="1063"/>
                    <a:pt x="823" y="947"/>
                    <a:pt x="1033" y="800"/>
                  </a:cubicBezTo>
                  <a:cubicBezTo>
                    <a:pt x="1340" y="604"/>
                    <a:pt x="1368" y="381"/>
                    <a:pt x="1368" y="102"/>
                  </a:cubicBezTo>
                  <a:cubicBezTo>
                    <a:pt x="1222" y="44"/>
                    <a:pt x="1092" y="1"/>
                    <a:pt x="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42"/>
            <p:cNvSpPr/>
            <p:nvPr/>
          </p:nvSpPr>
          <p:spPr>
            <a:xfrm>
              <a:off x="8373700" y="3482050"/>
              <a:ext cx="31400" cy="31750"/>
            </a:xfrm>
            <a:custGeom>
              <a:rect b="b" l="l" r="r" t="t"/>
              <a:pathLst>
                <a:path extrusionOk="0" h="1270" w="1256">
                  <a:moveTo>
                    <a:pt x="132" y="0"/>
                  </a:moveTo>
                  <a:cubicBezTo>
                    <a:pt x="116" y="0"/>
                    <a:pt x="100" y="1"/>
                    <a:pt x="84" y="2"/>
                  </a:cubicBezTo>
                  <a:cubicBezTo>
                    <a:pt x="0" y="281"/>
                    <a:pt x="168" y="756"/>
                    <a:pt x="419" y="1007"/>
                  </a:cubicBezTo>
                  <a:cubicBezTo>
                    <a:pt x="588" y="1219"/>
                    <a:pt x="758" y="1270"/>
                    <a:pt x="952" y="1270"/>
                  </a:cubicBezTo>
                  <a:cubicBezTo>
                    <a:pt x="1013" y="1270"/>
                    <a:pt x="1077" y="1264"/>
                    <a:pt x="1144" y="1258"/>
                  </a:cubicBezTo>
                  <a:cubicBezTo>
                    <a:pt x="1228" y="979"/>
                    <a:pt x="1256" y="756"/>
                    <a:pt x="1033" y="477"/>
                  </a:cubicBezTo>
                  <a:cubicBezTo>
                    <a:pt x="821" y="238"/>
                    <a:pt x="433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42"/>
            <p:cNvSpPr/>
            <p:nvPr/>
          </p:nvSpPr>
          <p:spPr>
            <a:xfrm>
              <a:off x="7884075" y="3452075"/>
              <a:ext cx="43250" cy="37150"/>
            </a:xfrm>
            <a:custGeom>
              <a:rect b="b" l="l" r="r" t="t"/>
              <a:pathLst>
                <a:path extrusionOk="0" h="1486" w="1730">
                  <a:moveTo>
                    <a:pt x="1474" y="0"/>
                  </a:moveTo>
                  <a:cubicBezTo>
                    <a:pt x="1108" y="0"/>
                    <a:pt x="660" y="191"/>
                    <a:pt x="363" y="420"/>
                  </a:cubicBezTo>
                  <a:cubicBezTo>
                    <a:pt x="0" y="727"/>
                    <a:pt x="0" y="1006"/>
                    <a:pt x="28" y="1397"/>
                  </a:cubicBezTo>
                  <a:cubicBezTo>
                    <a:pt x="203" y="1447"/>
                    <a:pt x="356" y="1485"/>
                    <a:pt x="503" y="1485"/>
                  </a:cubicBezTo>
                  <a:cubicBezTo>
                    <a:pt x="686" y="1485"/>
                    <a:pt x="860" y="1427"/>
                    <a:pt x="1060" y="1257"/>
                  </a:cubicBezTo>
                  <a:cubicBezTo>
                    <a:pt x="1395" y="978"/>
                    <a:pt x="1730" y="420"/>
                    <a:pt x="1702" y="30"/>
                  </a:cubicBezTo>
                  <a:cubicBezTo>
                    <a:pt x="1632" y="9"/>
                    <a:pt x="1555" y="0"/>
                    <a:pt x="14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42"/>
            <p:cNvSpPr/>
            <p:nvPr/>
          </p:nvSpPr>
          <p:spPr>
            <a:xfrm>
              <a:off x="8282325" y="3316800"/>
              <a:ext cx="60000" cy="95575"/>
            </a:xfrm>
            <a:custGeom>
              <a:rect b="b" l="l" r="r" t="t"/>
              <a:pathLst>
                <a:path extrusionOk="0" h="3823" w="2400">
                  <a:moveTo>
                    <a:pt x="503" y="0"/>
                  </a:moveTo>
                  <a:cubicBezTo>
                    <a:pt x="56" y="586"/>
                    <a:pt x="1" y="1758"/>
                    <a:pt x="252" y="2567"/>
                  </a:cubicBezTo>
                  <a:cubicBezTo>
                    <a:pt x="503" y="3376"/>
                    <a:pt x="977" y="3599"/>
                    <a:pt x="1675" y="3822"/>
                  </a:cubicBezTo>
                  <a:cubicBezTo>
                    <a:pt x="2121" y="3264"/>
                    <a:pt x="2400" y="2818"/>
                    <a:pt x="2149" y="2009"/>
                  </a:cubicBezTo>
                  <a:cubicBezTo>
                    <a:pt x="1898" y="1200"/>
                    <a:pt x="1200" y="251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8" name="Google Shape;16088;p42"/>
            <p:cNvSpPr/>
            <p:nvPr/>
          </p:nvSpPr>
          <p:spPr>
            <a:xfrm>
              <a:off x="8343700" y="3316800"/>
              <a:ext cx="36300" cy="70475"/>
            </a:xfrm>
            <a:custGeom>
              <a:rect b="b" l="l" r="r" t="t"/>
              <a:pathLst>
                <a:path extrusionOk="0" h="2819" w="1452">
                  <a:moveTo>
                    <a:pt x="614" y="0"/>
                  </a:moveTo>
                  <a:cubicBezTo>
                    <a:pt x="224" y="307"/>
                    <a:pt x="1" y="1116"/>
                    <a:pt x="29" y="1702"/>
                  </a:cubicBezTo>
                  <a:cubicBezTo>
                    <a:pt x="57" y="2316"/>
                    <a:pt x="336" y="2539"/>
                    <a:pt x="782" y="2818"/>
                  </a:cubicBezTo>
                  <a:cubicBezTo>
                    <a:pt x="1172" y="2511"/>
                    <a:pt x="1451" y="2232"/>
                    <a:pt x="1424" y="1646"/>
                  </a:cubicBezTo>
                  <a:cubicBezTo>
                    <a:pt x="1368" y="1033"/>
                    <a:pt x="1061" y="279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9" name="Google Shape;16089;p42"/>
            <p:cNvSpPr/>
            <p:nvPr/>
          </p:nvSpPr>
          <p:spPr>
            <a:xfrm>
              <a:off x="8247450" y="3389200"/>
              <a:ext cx="53725" cy="53125"/>
            </a:xfrm>
            <a:custGeom>
              <a:rect b="b" l="l" r="r" t="t"/>
              <a:pathLst>
                <a:path extrusionOk="0" h="2125" w="2149">
                  <a:moveTo>
                    <a:pt x="212" y="0"/>
                  </a:moveTo>
                  <a:cubicBezTo>
                    <a:pt x="178" y="0"/>
                    <a:pt x="145" y="2"/>
                    <a:pt x="112" y="6"/>
                  </a:cubicBezTo>
                  <a:cubicBezTo>
                    <a:pt x="1" y="508"/>
                    <a:pt x="308" y="1289"/>
                    <a:pt x="726" y="1735"/>
                  </a:cubicBezTo>
                  <a:cubicBezTo>
                    <a:pt x="1012" y="2042"/>
                    <a:pt x="1298" y="2124"/>
                    <a:pt x="1628" y="2124"/>
                  </a:cubicBezTo>
                  <a:cubicBezTo>
                    <a:pt x="1749" y="2124"/>
                    <a:pt x="1875" y="2113"/>
                    <a:pt x="2009" y="2098"/>
                  </a:cubicBezTo>
                  <a:cubicBezTo>
                    <a:pt x="2121" y="1596"/>
                    <a:pt x="2149" y="1233"/>
                    <a:pt x="1758" y="787"/>
                  </a:cubicBezTo>
                  <a:cubicBezTo>
                    <a:pt x="1367" y="369"/>
                    <a:pt x="706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42"/>
            <p:cNvSpPr/>
            <p:nvPr/>
          </p:nvSpPr>
          <p:spPr>
            <a:xfrm>
              <a:off x="8438550" y="3238675"/>
              <a:ext cx="37000" cy="70475"/>
            </a:xfrm>
            <a:custGeom>
              <a:rect b="b" l="l" r="r" t="t"/>
              <a:pathLst>
                <a:path extrusionOk="0" h="2819" w="1480">
                  <a:moveTo>
                    <a:pt x="866" y="1"/>
                  </a:moveTo>
                  <a:cubicBezTo>
                    <a:pt x="447" y="280"/>
                    <a:pt x="85" y="1033"/>
                    <a:pt x="57" y="1619"/>
                  </a:cubicBezTo>
                  <a:cubicBezTo>
                    <a:pt x="1" y="2205"/>
                    <a:pt x="252" y="2484"/>
                    <a:pt x="643" y="2818"/>
                  </a:cubicBezTo>
                  <a:cubicBezTo>
                    <a:pt x="1089" y="2567"/>
                    <a:pt x="1396" y="2344"/>
                    <a:pt x="1424" y="1730"/>
                  </a:cubicBezTo>
                  <a:cubicBezTo>
                    <a:pt x="1480" y="1144"/>
                    <a:pt x="1256" y="335"/>
                    <a:pt x="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42"/>
            <p:cNvSpPr/>
            <p:nvPr/>
          </p:nvSpPr>
          <p:spPr>
            <a:xfrm>
              <a:off x="8627575" y="3358650"/>
              <a:ext cx="83725" cy="63075"/>
            </a:xfrm>
            <a:custGeom>
              <a:rect b="b" l="l" r="r" t="t"/>
              <a:pathLst>
                <a:path extrusionOk="0" h="2523" w="3349">
                  <a:moveTo>
                    <a:pt x="2702" y="0"/>
                  </a:moveTo>
                  <a:cubicBezTo>
                    <a:pt x="2078" y="0"/>
                    <a:pt x="1334" y="235"/>
                    <a:pt x="810" y="558"/>
                  </a:cubicBezTo>
                  <a:cubicBezTo>
                    <a:pt x="112" y="1032"/>
                    <a:pt x="29" y="1563"/>
                    <a:pt x="1" y="2288"/>
                  </a:cubicBezTo>
                  <a:cubicBezTo>
                    <a:pt x="355" y="2421"/>
                    <a:pt x="670" y="2522"/>
                    <a:pt x="992" y="2522"/>
                  </a:cubicBezTo>
                  <a:cubicBezTo>
                    <a:pt x="1278" y="2522"/>
                    <a:pt x="1570" y="2442"/>
                    <a:pt x="1898" y="2232"/>
                  </a:cubicBezTo>
                  <a:cubicBezTo>
                    <a:pt x="2595" y="1758"/>
                    <a:pt x="3321" y="809"/>
                    <a:pt x="3349" y="112"/>
                  </a:cubicBezTo>
                  <a:cubicBezTo>
                    <a:pt x="3163" y="35"/>
                    <a:pt x="2941" y="0"/>
                    <a:pt x="2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42"/>
            <p:cNvSpPr/>
            <p:nvPr/>
          </p:nvSpPr>
          <p:spPr>
            <a:xfrm>
              <a:off x="8663150" y="3416650"/>
              <a:ext cx="66275" cy="38575"/>
            </a:xfrm>
            <a:custGeom>
              <a:rect b="b" l="l" r="r" t="t"/>
              <a:pathLst>
                <a:path extrusionOk="0" h="1543" w="2651">
                  <a:moveTo>
                    <a:pt x="1684" y="0"/>
                  </a:moveTo>
                  <a:cubicBezTo>
                    <a:pt x="1388" y="0"/>
                    <a:pt x="1085" y="49"/>
                    <a:pt x="837" y="135"/>
                  </a:cubicBezTo>
                  <a:cubicBezTo>
                    <a:pt x="279" y="331"/>
                    <a:pt x="140" y="693"/>
                    <a:pt x="0" y="1168"/>
                  </a:cubicBezTo>
                  <a:cubicBezTo>
                    <a:pt x="294" y="1383"/>
                    <a:pt x="532" y="1543"/>
                    <a:pt x="850" y="1543"/>
                  </a:cubicBezTo>
                  <a:cubicBezTo>
                    <a:pt x="986" y="1543"/>
                    <a:pt x="1136" y="1513"/>
                    <a:pt x="1312" y="1447"/>
                  </a:cubicBezTo>
                  <a:cubicBezTo>
                    <a:pt x="1870" y="1251"/>
                    <a:pt x="2511" y="749"/>
                    <a:pt x="2651" y="247"/>
                  </a:cubicBezTo>
                  <a:cubicBezTo>
                    <a:pt x="2418" y="76"/>
                    <a:pt x="2056" y="0"/>
                    <a:pt x="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3" name="Google Shape;16093;p42"/>
            <p:cNvSpPr/>
            <p:nvPr/>
          </p:nvSpPr>
          <p:spPr>
            <a:xfrm>
              <a:off x="8584325" y="3337725"/>
              <a:ext cx="50250" cy="60700"/>
            </a:xfrm>
            <a:custGeom>
              <a:rect b="b" l="l" r="r" t="t"/>
              <a:pathLst>
                <a:path extrusionOk="0" h="2428" w="2010">
                  <a:moveTo>
                    <a:pt x="1786" y="0"/>
                  </a:moveTo>
                  <a:lnTo>
                    <a:pt x="1786" y="0"/>
                  </a:lnTo>
                  <a:cubicBezTo>
                    <a:pt x="1284" y="56"/>
                    <a:pt x="643" y="558"/>
                    <a:pt x="336" y="1088"/>
                  </a:cubicBezTo>
                  <a:cubicBezTo>
                    <a:pt x="1" y="1590"/>
                    <a:pt x="112" y="1953"/>
                    <a:pt x="308" y="2427"/>
                  </a:cubicBezTo>
                  <a:cubicBezTo>
                    <a:pt x="838" y="2372"/>
                    <a:pt x="1201" y="2316"/>
                    <a:pt x="1507" y="1814"/>
                  </a:cubicBezTo>
                  <a:cubicBezTo>
                    <a:pt x="1814" y="1311"/>
                    <a:pt x="2010" y="474"/>
                    <a:pt x="1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4" name="Google Shape;16094;p42"/>
            <p:cNvSpPr/>
            <p:nvPr/>
          </p:nvSpPr>
          <p:spPr>
            <a:xfrm>
              <a:off x="7803850" y="3382475"/>
              <a:ext cx="73975" cy="57875"/>
            </a:xfrm>
            <a:custGeom>
              <a:rect b="b" l="l" r="r" t="t"/>
              <a:pathLst>
                <a:path extrusionOk="0" h="2315" w="2959">
                  <a:moveTo>
                    <a:pt x="507" y="1"/>
                  </a:moveTo>
                  <a:cubicBezTo>
                    <a:pt x="322" y="1"/>
                    <a:pt x="149" y="26"/>
                    <a:pt x="1" y="79"/>
                  </a:cubicBezTo>
                  <a:cubicBezTo>
                    <a:pt x="29" y="721"/>
                    <a:pt x="643" y="1586"/>
                    <a:pt x="1256" y="2032"/>
                  </a:cubicBezTo>
                  <a:cubicBezTo>
                    <a:pt x="1557" y="2237"/>
                    <a:pt x="1823" y="2315"/>
                    <a:pt x="2090" y="2315"/>
                  </a:cubicBezTo>
                  <a:cubicBezTo>
                    <a:pt x="2368" y="2315"/>
                    <a:pt x="2645" y="2230"/>
                    <a:pt x="2958" y="2116"/>
                  </a:cubicBezTo>
                  <a:cubicBezTo>
                    <a:pt x="2958" y="1474"/>
                    <a:pt x="2874" y="1000"/>
                    <a:pt x="2261" y="582"/>
                  </a:cubicBezTo>
                  <a:cubicBezTo>
                    <a:pt x="1795" y="243"/>
                    <a:pt x="1089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5" name="Google Shape;16095;p42"/>
            <p:cNvSpPr/>
            <p:nvPr/>
          </p:nvSpPr>
          <p:spPr>
            <a:xfrm>
              <a:off x="7881275" y="3362825"/>
              <a:ext cx="32100" cy="63500"/>
            </a:xfrm>
            <a:custGeom>
              <a:rect b="b" l="l" r="r" t="t"/>
              <a:pathLst>
                <a:path extrusionOk="0" h="2540" w="1284">
                  <a:moveTo>
                    <a:pt x="614" y="1"/>
                  </a:moveTo>
                  <a:cubicBezTo>
                    <a:pt x="252" y="280"/>
                    <a:pt x="1" y="977"/>
                    <a:pt x="29" y="1507"/>
                  </a:cubicBezTo>
                  <a:cubicBezTo>
                    <a:pt x="29" y="2037"/>
                    <a:pt x="280" y="2260"/>
                    <a:pt x="670" y="2539"/>
                  </a:cubicBezTo>
                  <a:cubicBezTo>
                    <a:pt x="1033" y="2260"/>
                    <a:pt x="1284" y="2037"/>
                    <a:pt x="1256" y="1507"/>
                  </a:cubicBezTo>
                  <a:cubicBezTo>
                    <a:pt x="1256" y="949"/>
                    <a:pt x="1005" y="252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6" name="Google Shape;16096;p42"/>
            <p:cNvSpPr/>
            <p:nvPr/>
          </p:nvSpPr>
          <p:spPr>
            <a:xfrm>
              <a:off x="7789200" y="3443075"/>
              <a:ext cx="62800" cy="31825"/>
            </a:xfrm>
            <a:custGeom>
              <a:rect b="b" l="l" r="r" t="t"/>
              <a:pathLst>
                <a:path extrusionOk="0" h="1273" w="2512">
                  <a:moveTo>
                    <a:pt x="1235" y="0"/>
                  </a:moveTo>
                  <a:cubicBezTo>
                    <a:pt x="772" y="0"/>
                    <a:pt x="265" y="125"/>
                    <a:pt x="1" y="390"/>
                  </a:cubicBezTo>
                  <a:cubicBezTo>
                    <a:pt x="196" y="808"/>
                    <a:pt x="866" y="1171"/>
                    <a:pt x="1396" y="1254"/>
                  </a:cubicBezTo>
                  <a:cubicBezTo>
                    <a:pt x="1472" y="1266"/>
                    <a:pt x="1543" y="1272"/>
                    <a:pt x="1608" y="1272"/>
                  </a:cubicBezTo>
                  <a:cubicBezTo>
                    <a:pt x="2000" y="1272"/>
                    <a:pt x="2225" y="1071"/>
                    <a:pt x="2512" y="808"/>
                  </a:cubicBezTo>
                  <a:cubicBezTo>
                    <a:pt x="2289" y="390"/>
                    <a:pt x="2121" y="111"/>
                    <a:pt x="1591" y="27"/>
                  </a:cubicBezTo>
                  <a:cubicBezTo>
                    <a:pt x="1479" y="9"/>
                    <a:pt x="1359" y="0"/>
                    <a:pt x="1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7" name="Google Shape;16097;p42"/>
            <p:cNvSpPr/>
            <p:nvPr/>
          </p:nvSpPr>
          <p:spPr>
            <a:xfrm>
              <a:off x="7531150" y="3662525"/>
              <a:ext cx="62800" cy="31200"/>
            </a:xfrm>
            <a:custGeom>
              <a:rect b="b" l="l" r="r" t="t"/>
              <a:pathLst>
                <a:path extrusionOk="0" h="1248" w="2512">
                  <a:moveTo>
                    <a:pt x="1579" y="1"/>
                  </a:moveTo>
                  <a:cubicBezTo>
                    <a:pt x="1530" y="1"/>
                    <a:pt x="1478" y="3"/>
                    <a:pt x="1423" y="9"/>
                  </a:cubicBezTo>
                  <a:cubicBezTo>
                    <a:pt x="893" y="65"/>
                    <a:pt x="224" y="400"/>
                    <a:pt x="0" y="790"/>
                  </a:cubicBezTo>
                  <a:cubicBezTo>
                    <a:pt x="268" y="1083"/>
                    <a:pt x="855" y="1247"/>
                    <a:pt x="1352" y="1247"/>
                  </a:cubicBezTo>
                  <a:cubicBezTo>
                    <a:pt x="1425" y="1247"/>
                    <a:pt x="1495" y="1244"/>
                    <a:pt x="1563" y="1237"/>
                  </a:cubicBezTo>
                  <a:cubicBezTo>
                    <a:pt x="2093" y="1181"/>
                    <a:pt x="2288" y="902"/>
                    <a:pt x="2511" y="511"/>
                  </a:cubicBezTo>
                  <a:cubicBezTo>
                    <a:pt x="2236" y="211"/>
                    <a:pt x="2006" y="1"/>
                    <a:pt x="1579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8" name="Google Shape;16098;p42"/>
            <p:cNvSpPr/>
            <p:nvPr/>
          </p:nvSpPr>
          <p:spPr>
            <a:xfrm>
              <a:off x="7909175" y="3307725"/>
              <a:ext cx="36300" cy="62100"/>
            </a:xfrm>
            <a:custGeom>
              <a:rect b="b" l="l" r="r" t="t"/>
              <a:pathLst>
                <a:path extrusionOk="0" h="2484" w="1452">
                  <a:moveTo>
                    <a:pt x="391" y="1"/>
                  </a:moveTo>
                  <a:cubicBezTo>
                    <a:pt x="84" y="335"/>
                    <a:pt x="1" y="1089"/>
                    <a:pt x="112" y="1619"/>
                  </a:cubicBezTo>
                  <a:cubicBezTo>
                    <a:pt x="224" y="2149"/>
                    <a:pt x="531" y="2288"/>
                    <a:pt x="949" y="2484"/>
                  </a:cubicBezTo>
                  <a:cubicBezTo>
                    <a:pt x="1256" y="2149"/>
                    <a:pt x="1451" y="1870"/>
                    <a:pt x="1312" y="1340"/>
                  </a:cubicBezTo>
                  <a:cubicBezTo>
                    <a:pt x="1200" y="810"/>
                    <a:pt x="810" y="196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9" name="Google Shape;16099;p42"/>
            <p:cNvSpPr/>
            <p:nvPr/>
          </p:nvSpPr>
          <p:spPr>
            <a:xfrm>
              <a:off x="7457900" y="3334675"/>
              <a:ext cx="201600" cy="176950"/>
            </a:xfrm>
            <a:custGeom>
              <a:rect b="b" l="l" r="r" t="t"/>
              <a:pathLst>
                <a:path extrusionOk="0" h="7078" w="8064">
                  <a:moveTo>
                    <a:pt x="4018" y="1"/>
                  </a:moveTo>
                  <a:cubicBezTo>
                    <a:pt x="2876" y="1"/>
                    <a:pt x="1756" y="555"/>
                    <a:pt x="1089" y="1573"/>
                  </a:cubicBezTo>
                  <a:cubicBezTo>
                    <a:pt x="1" y="3219"/>
                    <a:pt x="447" y="5395"/>
                    <a:pt x="2065" y="6483"/>
                  </a:cubicBezTo>
                  <a:cubicBezTo>
                    <a:pt x="2674" y="6885"/>
                    <a:pt x="3354" y="7078"/>
                    <a:pt x="4025" y="7078"/>
                  </a:cubicBezTo>
                  <a:cubicBezTo>
                    <a:pt x="5171" y="7078"/>
                    <a:pt x="6290" y="6517"/>
                    <a:pt x="6976" y="5479"/>
                  </a:cubicBezTo>
                  <a:cubicBezTo>
                    <a:pt x="8064" y="3861"/>
                    <a:pt x="7617" y="1657"/>
                    <a:pt x="5971" y="596"/>
                  </a:cubicBezTo>
                  <a:cubicBezTo>
                    <a:pt x="5371" y="193"/>
                    <a:pt x="4691" y="1"/>
                    <a:pt x="401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0" name="Google Shape;16100;p42"/>
            <p:cNvSpPr/>
            <p:nvPr/>
          </p:nvSpPr>
          <p:spPr>
            <a:xfrm>
              <a:off x="7358875" y="3517975"/>
              <a:ext cx="63500" cy="55675"/>
            </a:xfrm>
            <a:custGeom>
              <a:rect b="b" l="l" r="r" t="t"/>
              <a:pathLst>
                <a:path extrusionOk="0" h="2227" w="2540">
                  <a:moveTo>
                    <a:pt x="1276" y="1"/>
                  </a:moveTo>
                  <a:cubicBezTo>
                    <a:pt x="915" y="1"/>
                    <a:pt x="564" y="173"/>
                    <a:pt x="335" y="490"/>
                  </a:cubicBezTo>
                  <a:cubicBezTo>
                    <a:pt x="0" y="993"/>
                    <a:pt x="140" y="1690"/>
                    <a:pt x="670" y="2025"/>
                  </a:cubicBezTo>
                  <a:cubicBezTo>
                    <a:pt x="859" y="2162"/>
                    <a:pt x="1076" y="2227"/>
                    <a:pt x="1291" y="2227"/>
                  </a:cubicBezTo>
                  <a:cubicBezTo>
                    <a:pt x="1646" y="2227"/>
                    <a:pt x="1996" y="2048"/>
                    <a:pt x="2204" y="1718"/>
                  </a:cubicBezTo>
                  <a:cubicBezTo>
                    <a:pt x="2539" y="1216"/>
                    <a:pt x="2400" y="518"/>
                    <a:pt x="1897" y="183"/>
                  </a:cubicBezTo>
                  <a:cubicBezTo>
                    <a:pt x="1702" y="60"/>
                    <a:pt x="1487" y="1"/>
                    <a:pt x="1276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1" name="Google Shape;16101;p42"/>
            <p:cNvSpPr/>
            <p:nvPr/>
          </p:nvSpPr>
          <p:spPr>
            <a:xfrm>
              <a:off x="7649025" y="3860125"/>
              <a:ext cx="356425" cy="356450"/>
            </a:xfrm>
            <a:custGeom>
              <a:rect b="b" l="l" r="r" t="t"/>
              <a:pathLst>
                <a:path extrusionOk="0" h="14258" w="14257">
                  <a:moveTo>
                    <a:pt x="7142" y="1"/>
                  </a:moveTo>
                  <a:cubicBezTo>
                    <a:pt x="3209" y="1"/>
                    <a:pt x="0" y="3209"/>
                    <a:pt x="0" y="7143"/>
                  </a:cubicBezTo>
                  <a:cubicBezTo>
                    <a:pt x="0" y="11077"/>
                    <a:pt x="3209" y="14257"/>
                    <a:pt x="7142" y="14257"/>
                  </a:cubicBezTo>
                  <a:cubicBezTo>
                    <a:pt x="11048" y="14257"/>
                    <a:pt x="14257" y="11077"/>
                    <a:pt x="14257" y="7143"/>
                  </a:cubicBezTo>
                  <a:cubicBezTo>
                    <a:pt x="14257" y="3209"/>
                    <a:pt x="11048" y="1"/>
                    <a:pt x="7142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2" name="Google Shape;16102;p42"/>
            <p:cNvSpPr/>
            <p:nvPr/>
          </p:nvSpPr>
          <p:spPr>
            <a:xfrm>
              <a:off x="8117725" y="3856650"/>
              <a:ext cx="186250" cy="186950"/>
            </a:xfrm>
            <a:custGeom>
              <a:rect b="b" l="l" r="r" t="t"/>
              <a:pathLst>
                <a:path extrusionOk="0" h="7478" w="7450">
                  <a:moveTo>
                    <a:pt x="3711" y="0"/>
                  </a:moveTo>
                  <a:cubicBezTo>
                    <a:pt x="1674" y="0"/>
                    <a:pt x="0" y="1674"/>
                    <a:pt x="0" y="3739"/>
                  </a:cubicBezTo>
                  <a:cubicBezTo>
                    <a:pt x="0" y="5803"/>
                    <a:pt x="1674" y="7477"/>
                    <a:pt x="3711" y="7477"/>
                  </a:cubicBezTo>
                  <a:cubicBezTo>
                    <a:pt x="5776" y="7477"/>
                    <a:pt x="7449" y="5803"/>
                    <a:pt x="7449" y="3739"/>
                  </a:cubicBezTo>
                  <a:cubicBezTo>
                    <a:pt x="7449" y="1674"/>
                    <a:pt x="5776" y="0"/>
                    <a:pt x="3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42"/>
            <p:cNvSpPr/>
            <p:nvPr/>
          </p:nvSpPr>
          <p:spPr>
            <a:xfrm>
              <a:off x="8556425" y="3976775"/>
              <a:ext cx="663775" cy="633875"/>
            </a:xfrm>
            <a:custGeom>
              <a:rect b="b" l="l" r="r" t="t"/>
              <a:pathLst>
                <a:path extrusionOk="0" h="25355" w="26551">
                  <a:moveTo>
                    <a:pt x="6877" y="1"/>
                  </a:moveTo>
                  <a:cubicBezTo>
                    <a:pt x="4549" y="1"/>
                    <a:pt x="2077" y="1282"/>
                    <a:pt x="1" y="4541"/>
                  </a:cubicBezTo>
                  <a:cubicBezTo>
                    <a:pt x="1737" y="2513"/>
                    <a:pt x="3442" y="1689"/>
                    <a:pt x="4914" y="1689"/>
                  </a:cubicBezTo>
                  <a:cubicBezTo>
                    <a:pt x="10043" y="1689"/>
                    <a:pt x="12342" y="11694"/>
                    <a:pt x="3237" y="15617"/>
                  </a:cubicBezTo>
                  <a:cubicBezTo>
                    <a:pt x="3723" y="15579"/>
                    <a:pt x="4152" y="15561"/>
                    <a:pt x="4531" y="15561"/>
                  </a:cubicBezTo>
                  <a:cubicBezTo>
                    <a:pt x="9135" y="15561"/>
                    <a:pt x="6150" y="18204"/>
                    <a:pt x="3237" y="19133"/>
                  </a:cubicBezTo>
                  <a:cubicBezTo>
                    <a:pt x="4202" y="18968"/>
                    <a:pt x="5007" y="18896"/>
                    <a:pt x="5675" y="18896"/>
                  </a:cubicBezTo>
                  <a:cubicBezTo>
                    <a:pt x="9882" y="18896"/>
                    <a:pt x="8710" y="21751"/>
                    <a:pt x="8036" y="22425"/>
                  </a:cubicBezTo>
                  <a:cubicBezTo>
                    <a:pt x="8383" y="22306"/>
                    <a:pt x="8669" y="22253"/>
                    <a:pt x="8902" y="22253"/>
                  </a:cubicBezTo>
                  <a:cubicBezTo>
                    <a:pt x="10691" y="22253"/>
                    <a:pt x="9403" y="25354"/>
                    <a:pt x="9403" y="25354"/>
                  </a:cubicBezTo>
                  <a:lnTo>
                    <a:pt x="19307" y="25354"/>
                  </a:lnTo>
                  <a:cubicBezTo>
                    <a:pt x="26550" y="21810"/>
                    <a:pt x="23752" y="16528"/>
                    <a:pt x="18740" y="16528"/>
                  </a:cubicBezTo>
                  <a:cubicBezTo>
                    <a:pt x="17401" y="16528"/>
                    <a:pt x="15903" y="16905"/>
                    <a:pt x="14397" y="17793"/>
                  </a:cubicBezTo>
                  <a:cubicBezTo>
                    <a:pt x="14793" y="16846"/>
                    <a:pt x="16268" y="14559"/>
                    <a:pt x="13754" y="14559"/>
                  </a:cubicBezTo>
                  <a:cubicBezTo>
                    <a:pt x="13084" y="14559"/>
                    <a:pt x="12130" y="14722"/>
                    <a:pt x="10798" y="15115"/>
                  </a:cubicBezTo>
                  <a:cubicBezTo>
                    <a:pt x="18951" y="10368"/>
                    <a:pt x="13498" y="1"/>
                    <a:pt x="68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42"/>
            <p:cNvSpPr/>
            <p:nvPr/>
          </p:nvSpPr>
          <p:spPr>
            <a:xfrm>
              <a:off x="7910575" y="3901675"/>
              <a:ext cx="954400" cy="708975"/>
            </a:xfrm>
            <a:custGeom>
              <a:rect b="b" l="l" r="r" t="t"/>
              <a:pathLst>
                <a:path extrusionOk="0" h="28359" w="38176">
                  <a:moveTo>
                    <a:pt x="9980" y="1"/>
                  </a:moveTo>
                  <a:cubicBezTo>
                    <a:pt x="7290" y="1"/>
                    <a:pt x="3943" y="1300"/>
                    <a:pt x="0" y="4672"/>
                  </a:cubicBezTo>
                  <a:cubicBezTo>
                    <a:pt x="3323" y="2637"/>
                    <a:pt x="5737" y="1776"/>
                    <a:pt x="7327" y="1776"/>
                  </a:cubicBezTo>
                  <a:cubicBezTo>
                    <a:pt x="11799" y="1776"/>
                    <a:pt x="9751" y="8592"/>
                    <a:pt x="3041" y="15301"/>
                  </a:cubicBezTo>
                  <a:cubicBezTo>
                    <a:pt x="6069" y="13355"/>
                    <a:pt x="7566" y="12660"/>
                    <a:pt x="8154" y="12660"/>
                  </a:cubicBezTo>
                  <a:cubicBezTo>
                    <a:pt x="9387" y="12660"/>
                    <a:pt x="6628" y="15714"/>
                    <a:pt x="5608" y="16696"/>
                  </a:cubicBezTo>
                  <a:cubicBezTo>
                    <a:pt x="6496" y="16507"/>
                    <a:pt x="7191" y="16425"/>
                    <a:pt x="7726" y="16425"/>
                  </a:cubicBezTo>
                  <a:cubicBezTo>
                    <a:pt x="10822" y="16425"/>
                    <a:pt x="8521" y="19170"/>
                    <a:pt x="6808" y="19765"/>
                  </a:cubicBezTo>
                  <a:cubicBezTo>
                    <a:pt x="8282" y="19316"/>
                    <a:pt x="9482" y="19120"/>
                    <a:pt x="10441" y="19120"/>
                  </a:cubicBezTo>
                  <a:cubicBezTo>
                    <a:pt x="16161" y="19120"/>
                    <a:pt x="13345" y="26112"/>
                    <a:pt x="9402" y="28358"/>
                  </a:cubicBezTo>
                  <a:lnTo>
                    <a:pt x="35237" y="28358"/>
                  </a:lnTo>
                  <a:cubicBezTo>
                    <a:pt x="35237" y="28358"/>
                    <a:pt x="36525" y="25257"/>
                    <a:pt x="34736" y="25257"/>
                  </a:cubicBezTo>
                  <a:cubicBezTo>
                    <a:pt x="34503" y="25257"/>
                    <a:pt x="34217" y="25310"/>
                    <a:pt x="33870" y="25429"/>
                  </a:cubicBezTo>
                  <a:cubicBezTo>
                    <a:pt x="34544" y="24755"/>
                    <a:pt x="35716" y="21900"/>
                    <a:pt x="31509" y="21900"/>
                  </a:cubicBezTo>
                  <a:cubicBezTo>
                    <a:pt x="30841" y="21900"/>
                    <a:pt x="30036" y="21972"/>
                    <a:pt x="29071" y="22137"/>
                  </a:cubicBezTo>
                  <a:cubicBezTo>
                    <a:pt x="31984" y="21208"/>
                    <a:pt x="34969" y="18565"/>
                    <a:pt x="30365" y="18565"/>
                  </a:cubicBezTo>
                  <a:cubicBezTo>
                    <a:pt x="29986" y="18565"/>
                    <a:pt x="29557" y="18583"/>
                    <a:pt x="29071" y="18621"/>
                  </a:cubicBezTo>
                  <a:cubicBezTo>
                    <a:pt x="38176" y="14698"/>
                    <a:pt x="35877" y="4693"/>
                    <a:pt x="30748" y="4693"/>
                  </a:cubicBezTo>
                  <a:cubicBezTo>
                    <a:pt x="29276" y="4693"/>
                    <a:pt x="27571" y="5517"/>
                    <a:pt x="25835" y="7545"/>
                  </a:cubicBezTo>
                  <a:cubicBezTo>
                    <a:pt x="25361" y="8271"/>
                    <a:pt x="24914" y="9108"/>
                    <a:pt x="24496" y="10028"/>
                  </a:cubicBezTo>
                  <a:cubicBezTo>
                    <a:pt x="24496" y="8802"/>
                    <a:pt x="23519" y="7290"/>
                    <a:pt x="21983" y="7290"/>
                  </a:cubicBezTo>
                  <a:cubicBezTo>
                    <a:pt x="20722" y="7290"/>
                    <a:pt x="19084" y="8309"/>
                    <a:pt x="17298" y="11340"/>
                  </a:cubicBezTo>
                  <a:cubicBezTo>
                    <a:pt x="18937" y="7028"/>
                    <a:pt x="16237" y="1"/>
                    <a:pt x="9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42"/>
            <p:cNvSpPr/>
            <p:nvPr/>
          </p:nvSpPr>
          <p:spPr>
            <a:xfrm>
              <a:off x="7761325" y="3946050"/>
              <a:ext cx="553300" cy="664600"/>
            </a:xfrm>
            <a:custGeom>
              <a:rect b="b" l="l" r="r" t="t"/>
              <a:pathLst>
                <a:path extrusionOk="0" h="26584" w="22132">
                  <a:moveTo>
                    <a:pt x="13297" y="1"/>
                  </a:moveTo>
                  <a:cubicBezTo>
                    <a:pt x="11707" y="1"/>
                    <a:pt x="9293" y="862"/>
                    <a:pt x="5970" y="2897"/>
                  </a:cubicBezTo>
                  <a:cubicBezTo>
                    <a:pt x="4101" y="4487"/>
                    <a:pt x="2120" y="6551"/>
                    <a:pt x="0" y="9174"/>
                  </a:cubicBezTo>
                  <a:lnTo>
                    <a:pt x="0" y="26583"/>
                  </a:lnTo>
                  <a:lnTo>
                    <a:pt x="15372" y="26583"/>
                  </a:lnTo>
                  <a:cubicBezTo>
                    <a:pt x="19315" y="24337"/>
                    <a:pt x="22131" y="17345"/>
                    <a:pt x="16411" y="17345"/>
                  </a:cubicBezTo>
                  <a:cubicBezTo>
                    <a:pt x="15452" y="17345"/>
                    <a:pt x="14252" y="17541"/>
                    <a:pt x="12778" y="17990"/>
                  </a:cubicBezTo>
                  <a:cubicBezTo>
                    <a:pt x="14491" y="17395"/>
                    <a:pt x="16792" y="14650"/>
                    <a:pt x="13696" y="14650"/>
                  </a:cubicBezTo>
                  <a:cubicBezTo>
                    <a:pt x="13161" y="14650"/>
                    <a:pt x="12466" y="14732"/>
                    <a:pt x="11578" y="14921"/>
                  </a:cubicBezTo>
                  <a:cubicBezTo>
                    <a:pt x="12598" y="13939"/>
                    <a:pt x="15357" y="10885"/>
                    <a:pt x="14124" y="10885"/>
                  </a:cubicBezTo>
                  <a:cubicBezTo>
                    <a:pt x="13536" y="10885"/>
                    <a:pt x="12039" y="11580"/>
                    <a:pt x="9011" y="13526"/>
                  </a:cubicBezTo>
                  <a:cubicBezTo>
                    <a:pt x="15721" y="6817"/>
                    <a:pt x="17769" y="1"/>
                    <a:pt x="13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6" name="Google Shape;16106;p42"/>
            <p:cNvSpPr/>
            <p:nvPr/>
          </p:nvSpPr>
          <p:spPr>
            <a:xfrm>
              <a:off x="8710575" y="4128650"/>
              <a:ext cx="105350" cy="52375"/>
            </a:xfrm>
            <a:custGeom>
              <a:rect b="b" l="l" r="r" t="t"/>
              <a:pathLst>
                <a:path extrusionOk="0" h="2095" w="4214">
                  <a:moveTo>
                    <a:pt x="1730" y="1"/>
                  </a:moveTo>
                  <a:cubicBezTo>
                    <a:pt x="838" y="1"/>
                    <a:pt x="447" y="391"/>
                    <a:pt x="1" y="1033"/>
                  </a:cubicBezTo>
                  <a:cubicBezTo>
                    <a:pt x="419" y="1647"/>
                    <a:pt x="782" y="2093"/>
                    <a:pt x="1675" y="2093"/>
                  </a:cubicBezTo>
                  <a:cubicBezTo>
                    <a:pt x="1705" y="2094"/>
                    <a:pt x="1735" y="2095"/>
                    <a:pt x="1766" y="2095"/>
                  </a:cubicBezTo>
                  <a:cubicBezTo>
                    <a:pt x="2647" y="2095"/>
                    <a:pt x="3782" y="1710"/>
                    <a:pt x="4213" y="1117"/>
                  </a:cubicBezTo>
                  <a:cubicBezTo>
                    <a:pt x="3795" y="475"/>
                    <a:pt x="2623" y="29"/>
                    <a:pt x="1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7" name="Google Shape;16107;p42"/>
            <p:cNvSpPr/>
            <p:nvPr/>
          </p:nvSpPr>
          <p:spPr>
            <a:xfrm>
              <a:off x="8689650" y="4176775"/>
              <a:ext cx="54425" cy="61400"/>
            </a:xfrm>
            <a:custGeom>
              <a:rect b="b" l="l" r="r" t="t"/>
              <a:pathLst>
                <a:path extrusionOk="0" h="2456" w="2177">
                  <a:moveTo>
                    <a:pt x="280" y="1"/>
                  </a:moveTo>
                  <a:cubicBezTo>
                    <a:pt x="84" y="503"/>
                    <a:pt x="1" y="894"/>
                    <a:pt x="363" y="1424"/>
                  </a:cubicBezTo>
                  <a:cubicBezTo>
                    <a:pt x="726" y="1926"/>
                    <a:pt x="1424" y="2456"/>
                    <a:pt x="1981" y="2456"/>
                  </a:cubicBezTo>
                  <a:cubicBezTo>
                    <a:pt x="2177" y="1954"/>
                    <a:pt x="1926" y="1089"/>
                    <a:pt x="1591" y="587"/>
                  </a:cubicBezTo>
                  <a:cubicBezTo>
                    <a:pt x="1228" y="57"/>
                    <a:pt x="838" y="1"/>
                    <a:pt x="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42"/>
            <p:cNvSpPr/>
            <p:nvPr/>
          </p:nvSpPr>
          <p:spPr>
            <a:xfrm>
              <a:off x="8717550" y="4074775"/>
              <a:ext cx="68375" cy="42850"/>
            </a:xfrm>
            <a:custGeom>
              <a:rect b="b" l="l" r="r" t="t"/>
              <a:pathLst>
                <a:path extrusionOk="0" h="1714" w="2735">
                  <a:moveTo>
                    <a:pt x="1959" y="1"/>
                  </a:moveTo>
                  <a:cubicBezTo>
                    <a:pt x="1569" y="1"/>
                    <a:pt x="1140" y="89"/>
                    <a:pt x="810" y="231"/>
                  </a:cubicBezTo>
                  <a:cubicBezTo>
                    <a:pt x="252" y="510"/>
                    <a:pt x="112" y="872"/>
                    <a:pt x="1" y="1402"/>
                  </a:cubicBezTo>
                  <a:cubicBezTo>
                    <a:pt x="303" y="1581"/>
                    <a:pt x="561" y="1713"/>
                    <a:pt x="860" y="1713"/>
                  </a:cubicBezTo>
                  <a:cubicBezTo>
                    <a:pt x="1029" y="1713"/>
                    <a:pt x="1212" y="1671"/>
                    <a:pt x="1423" y="1570"/>
                  </a:cubicBezTo>
                  <a:cubicBezTo>
                    <a:pt x="2009" y="1319"/>
                    <a:pt x="2651" y="705"/>
                    <a:pt x="2735" y="175"/>
                  </a:cubicBezTo>
                  <a:cubicBezTo>
                    <a:pt x="2540" y="53"/>
                    <a:pt x="2261" y="1"/>
                    <a:pt x="19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42"/>
            <p:cNvSpPr/>
            <p:nvPr/>
          </p:nvSpPr>
          <p:spPr>
            <a:xfrm>
              <a:off x="8333250" y="4056650"/>
              <a:ext cx="60000" cy="50925"/>
            </a:xfrm>
            <a:custGeom>
              <a:rect b="b" l="l" r="r" t="t"/>
              <a:pathLst>
                <a:path extrusionOk="0" h="2037" w="2400">
                  <a:moveTo>
                    <a:pt x="2056" y="1"/>
                  </a:moveTo>
                  <a:cubicBezTo>
                    <a:pt x="1551" y="1"/>
                    <a:pt x="920" y="268"/>
                    <a:pt x="502" y="593"/>
                  </a:cubicBezTo>
                  <a:cubicBezTo>
                    <a:pt x="28" y="1012"/>
                    <a:pt x="0" y="1402"/>
                    <a:pt x="56" y="1932"/>
                  </a:cubicBezTo>
                  <a:cubicBezTo>
                    <a:pt x="284" y="1992"/>
                    <a:pt x="487" y="2037"/>
                    <a:pt x="681" y="2037"/>
                  </a:cubicBezTo>
                  <a:cubicBezTo>
                    <a:pt x="938" y="2037"/>
                    <a:pt x="1181" y="1959"/>
                    <a:pt x="1451" y="1737"/>
                  </a:cubicBezTo>
                  <a:cubicBezTo>
                    <a:pt x="1953" y="1318"/>
                    <a:pt x="2400" y="565"/>
                    <a:pt x="2344" y="35"/>
                  </a:cubicBezTo>
                  <a:cubicBezTo>
                    <a:pt x="2255" y="12"/>
                    <a:pt x="2158" y="1"/>
                    <a:pt x="2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0" name="Google Shape;16110;p42"/>
            <p:cNvSpPr/>
            <p:nvPr/>
          </p:nvSpPr>
          <p:spPr>
            <a:xfrm>
              <a:off x="8696625" y="4253625"/>
              <a:ext cx="58625" cy="53925"/>
            </a:xfrm>
            <a:custGeom>
              <a:rect b="b" l="l" r="r" t="t"/>
              <a:pathLst>
                <a:path extrusionOk="0" h="2157" w="2345">
                  <a:moveTo>
                    <a:pt x="614" y="1"/>
                  </a:moveTo>
                  <a:cubicBezTo>
                    <a:pt x="458" y="1"/>
                    <a:pt x="293" y="23"/>
                    <a:pt x="112" y="52"/>
                  </a:cubicBezTo>
                  <a:cubicBezTo>
                    <a:pt x="29" y="609"/>
                    <a:pt x="1" y="1000"/>
                    <a:pt x="475" y="1446"/>
                  </a:cubicBezTo>
                  <a:cubicBezTo>
                    <a:pt x="878" y="1824"/>
                    <a:pt x="1575" y="2156"/>
                    <a:pt x="2097" y="2156"/>
                  </a:cubicBezTo>
                  <a:cubicBezTo>
                    <a:pt x="2154" y="2156"/>
                    <a:pt x="2209" y="2152"/>
                    <a:pt x="2260" y="2144"/>
                  </a:cubicBezTo>
                  <a:cubicBezTo>
                    <a:pt x="2344" y="1586"/>
                    <a:pt x="1954" y="805"/>
                    <a:pt x="1479" y="358"/>
                  </a:cubicBezTo>
                  <a:cubicBezTo>
                    <a:pt x="1185" y="83"/>
                    <a:pt x="916" y="1"/>
                    <a:pt x="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1" name="Google Shape;16111;p42"/>
            <p:cNvSpPr/>
            <p:nvPr/>
          </p:nvSpPr>
          <p:spPr>
            <a:xfrm>
              <a:off x="8898900" y="4120975"/>
              <a:ext cx="106050" cy="52375"/>
            </a:xfrm>
            <a:custGeom>
              <a:rect b="b" l="l" r="r" t="t"/>
              <a:pathLst>
                <a:path extrusionOk="0" h="2095" w="4242">
                  <a:moveTo>
                    <a:pt x="1730" y="1"/>
                  </a:moveTo>
                  <a:cubicBezTo>
                    <a:pt x="837" y="1"/>
                    <a:pt x="447" y="419"/>
                    <a:pt x="0" y="1033"/>
                  </a:cubicBezTo>
                  <a:cubicBezTo>
                    <a:pt x="447" y="1647"/>
                    <a:pt x="809" y="2093"/>
                    <a:pt x="1702" y="2093"/>
                  </a:cubicBezTo>
                  <a:cubicBezTo>
                    <a:pt x="1732" y="2094"/>
                    <a:pt x="1763" y="2095"/>
                    <a:pt x="1793" y="2095"/>
                  </a:cubicBezTo>
                  <a:cubicBezTo>
                    <a:pt x="2675" y="2095"/>
                    <a:pt x="3810" y="1710"/>
                    <a:pt x="4241" y="1117"/>
                  </a:cubicBezTo>
                  <a:cubicBezTo>
                    <a:pt x="3823" y="475"/>
                    <a:pt x="2623" y="29"/>
                    <a:pt x="1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42"/>
            <p:cNvSpPr/>
            <p:nvPr/>
          </p:nvSpPr>
          <p:spPr>
            <a:xfrm>
              <a:off x="8907975" y="4190025"/>
              <a:ext cx="54425" cy="62100"/>
            </a:xfrm>
            <a:custGeom>
              <a:rect b="b" l="l" r="r" t="t"/>
              <a:pathLst>
                <a:path extrusionOk="0" h="2484" w="2177">
                  <a:moveTo>
                    <a:pt x="279" y="1"/>
                  </a:moveTo>
                  <a:lnTo>
                    <a:pt x="279" y="1"/>
                  </a:lnTo>
                  <a:cubicBezTo>
                    <a:pt x="84" y="531"/>
                    <a:pt x="0" y="894"/>
                    <a:pt x="363" y="1424"/>
                  </a:cubicBezTo>
                  <a:cubicBezTo>
                    <a:pt x="725" y="1954"/>
                    <a:pt x="1423" y="2484"/>
                    <a:pt x="1981" y="2484"/>
                  </a:cubicBezTo>
                  <a:cubicBezTo>
                    <a:pt x="2176" y="1982"/>
                    <a:pt x="1925" y="1117"/>
                    <a:pt x="1562" y="587"/>
                  </a:cubicBezTo>
                  <a:cubicBezTo>
                    <a:pt x="1228" y="57"/>
                    <a:pt x="809" y="29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42"/>
            <p:cNvSpPr/>
            <p:nvPr/>
          </p:nvSpPr>
          <p:spPr>
            <a:xfrm>
              <a:off x="8896800" y="4091525"/>
              <a:ext cx="68375" cy="42825"/>
            </a:xfrm>
            <a:custGeom>
              <a:rect b="b" l="l" r="r" t="t"/>
              <a:pathLst>
                <a:path extrusionOk="0" h="1713" w="2735">
                  <a:moveTo>
                    <a:pt x="1939" y="0"/>
                  </a:moveTo>
                  <a:cubicBezTo>
                    <a:pt x="1546" y="0"/>
                    <a:pt x="1125" y="89"/>
                    <a:pt x="810" y="230"/>
                  </a:cubicBezTo>
                  <a:cubicBezTo>
                    <a:pt x="224" y="481"/>
                    <a:pt x="112" y="872"/>
                    <a:pt x="1" y="1402"/>
                  </a:cubicBezTo>
                  <a:cubicBezTo>
                    <a:pt x="303" y="1580"/>
                    <a:pt x="561" y="1713"/>
                    <a:pt x="853" y="1713"/>
                  </a:cubicBezTo>
                  <a:cubicBezTo>
                    <a:pt x="1018" y="1713"/>
                    <a:pt x="1194" y="1670"/>
                    <a:pt x="1396" y="1569"/>
                  </a:cubicBezTo>
                  <a:cubicBezTo>
                    <a:pt x="1982" y="1318"/>
                    <a:pt x="2623" y="705"/>
                    <a:pt x="2735" y="175"/>
                  </a:cubicBezTo>
                  <a:cubicBezTo>
                    <a:pt x="2528" y="53"/>
                    <a:pt x="224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4" name="Google Shape;16114;p42"/>
            <p:cNvSpPr/>
            <p:nvPr/>
          </p:nvSpPr>
          <p:spPr>
            <a:xfrm>
              <a:off x="8747550" y="3939475"/>
              <a:ext cx="59300" cy="51575"/>
            </a:xfrm>
            <a:custGeom>
              <a:rect b="b" l="l" r="r" t="t"/>
              <a:pathLst>
                <a:path extrusionOk="0" h="2063" w="2372">
                  <a:moveTo>
                    <a:pt x="2056" y="1"/>
                  </a:moveTo>
                  <a:cubicBezTo>
                    <a:pt x="1544" y="1"/>
                    <a:pt x="893" y="272"/>
                    <a:pt x="475" y="621"/>
                  </a:cubicBezTo>
                  <a:cubicBezTo>
                    <a:pt x="0" y="1011"/>
                    <a:pt x="0" y="1430"/>
                    <a:pt x="28" y="1960"/>
                  </a:cubicBezTo>
                  <a:cubicBezTo>
                    <a:pt x="251" y="2019"/>
                    <a:pt x="449" y="2063"/>
                    <a:pt x="640" y="2063"/>
                  </a:cubicBezTo>
                  <a:cubicBezTo>
                    <a:pt x="902" y="2063"/>
                    <a:pt x="1148" y="1979"/>
                    <a:pt x="1423" y="1737"/>
                  </a:cubicBezTo>
                  <a:cubicBezTo>
                    <a:pt x="1925" y="1346"/>
                    <a:pt x="2372" y="593"/>
                    <a:pt x="2344" y="35"/>
                  </a:cubicBezTo>
                  <a:cubicBezTo>
                    <a:pt x="2255" y="12"/>
                    <a:pt x="2159" y="1"/>
                    <a:pt x="2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5" name="Google Shape;16115;p42"/>
            <p:cNvSpPr/>
            <p:nvPr/>
          </p:nvSpPr>
          <p:spPr>
            <a:xfrm>
              <a:off x="8885650" y="4245950"/>
              <a:ext cx="58600" cy="53925"/>
            </a:xfrm>
            <a:custGeom>
              <a:rect b="b" l="l" r="r" t="t"/>
              <a:pathLst>
                <a:path extrusionOk="0" h="2157" w="2344">
                  <a:moveTo>
                    <a:pt x="594" y="1"/>
                  </a:moveTo>
                  <a:cubicBezTo>
                    <a:pt x="433" y="1"/>
                    <a:pt x="265" y="23"/>
                    <a:pt x="84" y="52"/>
                  </a:cubicBezTo>
                  <a:cubicBezTo>
                    <a:pt x="0" y="610"/>
                    <a:pt x="0" y="1000"/>
                    <a:pt x="447" y="1447"/>
                  </a:cubicBezTo>
                  <a:cubicBezTo>
                    <a:pt x="874" y="1824"/>
                    <a:pt x="1575" y="2156"/>
                    <a:pt x="2097" y="2156"/>
                  </a:cubicBezTo>
                  <a:cubicBezTo>
                    <a:pt x="2154" y="2156"/>
                    <a:pt x="2208" y="2152"/>
                    <a:pt x="2260" y="2144"/>
                  </a:cubicBezTo>
                  <a:cubicBezTo>
                    <a:pt x="2344" y="1586"/>
                    <a:pt x="1925" y="805"/>
                    <a:pt x="1479" y="359"/>
                  </a:cubicBezTo>
                  <a:cubicBezTo>
                    <a:pt x="1185" y="83"/>
                    <a:pt x="903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42"/>
            <p:cNvSpPr/>
            <p:nvPr/>
          </p:nvSpPr>
          <p:spPr>
            <a:xfrm>
              <a:off x="9069075" y="4379625"/>
              <a:ext cx="83025" cy="75475"/>
            </a:xfrm>
            <a:custGeom>
              <a:rect b="b" l="l" r="r" t="t"/>
              <a:pathLst>
                <a:path extrusionOk="0" h="3019" w="3321">
                  <a:moveTo>
                    <a:pt x="2918" y="1"/>
                  </a:moveTo>
                  <a:cubicBezTo>
                    <a:pt x="2183" y="1"/>
                    <a:pt x="1227" y="449"/>
                    <a:pt x="670" y="982"/>
                  </a:cubicBezTo>
                  <a:cubicBezTo>
                    <a:pt x="1" y="1596"/>
                    <a:pt x="29" y="2154"/>
                    <a:pt x="112" y="2907"/>
                  </a:cubicBezTo>
                  <a:cubicBezTo>
                    <a:pt x="401" y="2971"/>
                    <a:pt x="661" y="3019"/>
                    <a:pt x="909" y="3019"/>
                  </a:cubicBezTo>
                  <a:cubicBezTo>
                    <a:pt x="1310" y="3019"/>
                    <a:pt x="1680" y="2895"/>
                    <a:pt x="2093" y="2516"/>
                  </a:cubicBezTo>
                  <a:cubicBezTo>
                    <a:pt x="2735" y="1903"/>
                    <a:pt x="3321" y="787"/>
                    <a:pt x="3237" y="33"/>
                  </a:cubicBezTo>
                  <a:cubicBezTo>
                    <a:pt x="3137" y="11"/>
                    <a:pt x="3030" y="1"/>
                    <a:pt x="2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7" name="Google Shape;16117;p42"/>
            <p:cNvSpPr/>
            <p:nvPr/>
          </p:nvSpPr>
          <p:spPr>
            <a:xfrm>
              <a:off x="8179800" y="3958475"/>
              <a:ext cx="66975" cy="44275"/>
            </a:xfrm>
            <a:custGeom>
              <a:rect b="b" l="l" r="r" t="t"/>
              <a:pathLst>
                <a:path extrusionOk="0" h="1771" w="2679">
                  <a:moveTo>
                    <a:pt x="1993" y="0"/>
                  </a:moveTo>
                  <a:cubicBezTo>
                    <a:pt x="1578" y="0"/>
                    <a:pt x="1113" y="108"/>
                    <a:pt x="754" y="279"/>
                  </a:cubicBezTo>
                  <a:cubicBezTo>
                    <a:pt x="196" y="558"/>
                    <a:pt x="84" y="949"/>
                    <a:pt x="0" y="1479"/>
                  </a:cubicBezTo>
                  <a:cubicBezTo>
                    <a:pt x="294" y="1651"/>
                    <a:pt x="555" y="1771"/>
                    <a:pt x="843" y="1771"/>
                  </a:cubicBezTo>
                  <a:cubicBezTo>
                    <a:pt x="1021" y="1771"/>
                    <a:pt x="1210" y="1725"/>
                    <a:pt x="1423" y="1619"/>
                  </a:cubicBezTo>
                  <a:cubicBezTo>
                    <a:pt x="1981" y="1340"/>
                    <a:pt x="2595" y="698"/>
                    <a:pt x="2679" y="140"/>
                  </a:cubicBezTo>
                  <a:cubicBezTo>
                    <a:pt x="2496" y="43"/>
                    <a:pt x="2254" y="0"/>
                    <a:pt x="1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8" name="Google Shape;16118;p42"/>
            <p:cNvSpPr/>
            <p:nvPr/>
          </p:nvSpPr>
          <p:spPr>
            <a:xfrm>
              <a:off x="9034900" y="4345575"/>
              <a:ext cx="46750" cy="69775"/>
            </a:xfrm>
            <a:custGeom>
              <a:rect b="b" l="l" r="r" t="t"/>
              <a:pathLst>
                <a:path extrusionOk="0" h="2791" w="1870">
                  <a:moveTo>
                    <a:pt x="1591" y="0"/>
                  </a:moveTo>
                  <a:cubicBezTo>
                    <a:pt x="1061" y="140"/>
                    <a:pt x="475" y="809"/>
                    <a:pt x="252" y="1395"/>
                  </a:cubicBezTo>
                  <a:cubicBezTo>
                    <a:pt x="1" y="1981"/>
                    <a:pt x="196" y="2344"/>
                    <a:pt x="475" y="2790"/>
                  </a:cubicBezTo>
                  <a:cubicBezTo>
                    <a:pt x="1005" y="2679"/>
                    <a:pt x="1368" y="2539"/>
                    <a:pt x="1619" y="1953"/>
                  </a:cubicBezTo>
                  <a:cubicBezTo>
                    <a:pt x="1842" y="1367"/>
                    <a:pt x="1870" y="475"/>
                    <a:pt x="1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42"/>
            <p:cNvSpPr/>
            <p:nvPr/>
          </p:nvSpPr>
          <p:spPr>
            <a:xfrm>
              <a:off x="8151200" y="4323525"/>
              <a:ext cx="62800" cy="47550"/>
            </a:xfrm>
            <a:custGeom>
              <a:rect b="b" l="l" r="r" t="t"/>
              <a:pathLst>
                <a:path extrusionOk="0" h="1902" w="2512">
                  <a:moveTo>
                    <a:pt x="2063" y="0"/>
                  </a:moveTo>
                  <a:cubicBezTo>
                    <a:pt x="1586" y="0"/>
                    <a:pt x="1008" y="187"/>
                    <a:pt x="614" y="436"/>
                  </a:cubicBezTo>
                  <a:cubicBezTo>
                    <a:pt x="84" y="771"/>
                    <a:pt x="28" y="1161"/>
                    <a:pt x="1" y="1719"/>
                  </a:cubicBezTo>
                  <a:cubicBezTo>
                    <a:pt x="264" y="1822"/>
                    <a:pt x="497" y="1901"/>
                    <a:pt x="735" y="1901"/>
                  </a:cubicBezTo>
                  <a:cubicBezTo>
                    <a:pt x="951" y="1901"/>
                    <a:pt x="1171" y="1836"/>
                    <a:pt x="1423" y="1664"/>
                  </a:cubicBezTo>
                  <a:cubicBezTo>
                    <a:pt x="1954" y="1329"/>
                    <a:pt x="2484" y="631"/>
                    <a:pt x="2511" y="73"/>
                  </a:cubicBezTo>
                  <a:cubicBezTo>
                    <a:pt x="2382" y="23"/>
                    <a:pt x="2229" y="0"/>
                    <a:pt x="2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42"/>
            <p:cNvSpPr/>
            <p:nvPr/>
          </p:nvSpPr>
          <p:spPr>
            <a:xfrm>
              <a:off x="8221650" y="4346975"/>
              <a:ext cx="74650" cy="37025"/>
            </a:xfrm>
            <a:custGeom>
              <a:rect b="b" l="l" r="r" t="t"/>
              <a:pathLst>
                <a:path extrusionOk="0" h="1481" w="2986">
                  <a:moveTo>
                    <a:pt x="1200" y="0"/>
                  </a:moveTo>
                  <a:cubicBezTo>
                    <a:pt x="558" y="28"/>
                    <a:pt x="307" y="307"/>
                    <a:pt x="0" y="753"/>
                  </a:cubicBezTo>
                  <a:cubicBezTo>
                    <a:pt x="294" y="1181"/>
                    <a:pt x="563" y="1481"/>
                    <a:pt x="1124" y="1481"/>
                  </a:cubicBezTo>
                  <a:cubicBezTo>
                    <a:pt x="1149" y="1481"/>
                    <a:pt x="1174" y="1480"/>
                    <a:pt x="1200" y="1479"/>
                  </a:cubicBezTo>
                  <a:cubicBezTo>
                    <a:pt x="1842" y="1479"/>
                    <a:pt x="2679" y="1172"/>
                    <a:pt x="2986" y="753"/>
                  </a:cubicBezTo>
                  <a:cubicBezTo>
                    <a:pt x="2679" y="307"/>
                    <a:pt x="1842" y="0"/>
                    <a:pt x="1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42"/>
            <p:cNvSpPr/>
            <p:nvPr/>
          </p:nvSpPr>
          <p:spPr>
            <a:xfrm>
              <a:off x="8756600" y="4497600"/>
              <a:ext cx="99075" cy="52400"/>
            </a:xfrm>
            <a:custGeom>
              <a:rect b="b" l="l" r="r" t="t"/>
              <a:pathLst>
                <a:path extrusionOk="0" h="2096" w="3963">
                  <a:moveTo>
                    <a:pt x="1541" y="0"/>
                  </a:moveTo>
                  <a:cubicBezTo>
                    <a:pt x="759" y="0"/>
                    <a:pt x="406" y="411"/>
                    <a:pt x="1" y="1006"/>
                  </a:cubicBezTo>
                  <a:cubicBezTo>
                    <a:pt x="392" y="1647"/>
                    <a:pt x="754" y="2066"/>
                    <a:pt x="1591" y="2094"/>
                  </a:cubicBezTo>
                  <a:cubicBezTo>
                    <a:pt x="1618" y="2095"/>
                    <a:pt x="1644" y="2095"/>
                    <a:pt x="1671" y="2095"/>
                  </a:cubicBezTo>
                  <a:cubicBezTo>
                    <a:pt x="2498" y="2095"/>
                    <a:pt x="3557" y="1684"/>
                    <a:pt x="3963" y="1089"/>
                  </a:cubicBezTo>
                  <a:cubicBezTo>
                    <a:pt x="3572" y="448"/>
                    <a:pt x="2456" y="29"/>
                    <a:pt x="1619" y="1"/>
                  </a:cubicBezTo>
                  <a:cubicBezTo>
                    <a:pt x="1593" y="1"/>
                    <a:pt x="1567" y="0"/>
                    <a:pt x="1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2" name="Google Shape;16122;p42"/>
            <p:cNvSpPr/>
            <p:nvPr/>
          </p:nvSpPr>
          <p:spPr>
            <a:xfrm>
              <a:off x="8859150" y="4535275"/>
              <a:ext cx="50925" cy="62100"/>
            </a:xfrm>
            <a:custGeom>
              <a:rect b="b" l="l" r="r" t="t"/>
              <a:pathLst>
                <a:path extrusionOk="0" h="2484" w="2037">
                  <a:moveTo>
                    <a:pt x="279" y="1"/>
                  </a:moveTo>
                  <a:cubicBezTo>
                    <a:pt x="84" y="531"/>
                    <a:pt x="0" y="894"/>
                    <a:pt x="335" y="1424"/>
                  </a:cubicBezTo>
                  <a:cubicBezTo>
                    <a:pt x="670" y="1954"/>
                    <a:pt x="1367" y="2484"/>
                    <a:pt x="1869" y="2484"/>
                  </a:cubicBezTo>
                  <a:cubicBezTo>
                    <a:pt x="2037" y="1982"/>
                    <a:pt x="1814" y="1117"/>
                    <a:pt x="1479" y="587"/>
                  </a:cubicBezTo>
                  <a:cubicBezTo>
                    <a:pt x="1144" y="57"/>
                    <a:pt x="781" y="29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3" name="Google Shape;16123;p42"/>
            <p:cNvSpPr/>
            <p:nvPr/>
          </p:nvSpPr>
          <p:spPr>
            <a:xfrm>
              <a:off x="8763575" y="4443750"/>
              <a:ext cx="64200" cy="42525"/>
            </a:xfrm>
            <a:custGeom>
              <a:rect b="b" l="l" r="r" t="t"/>
              <a:pathLst>
                <a:path extrusionOk="0" h="1701" w="2568">
                  <a:moveTo>
                    <a:pt x="1819" y="0"/>
                  </a:moveTo>
                  <a:cubicBezTo>
                    <a:pt x="1450" y="0"/>
                    <a:pt x="1053" y="89"/>
                    <a:pt x="754" y="230"/>
                  </a:cubicBezTo>
                  <a:cubicBezTo>
                    <a:pt x="224" y="481"/>
                    <a:pt x="113" y="872"/>
                    <a:pt x="1" y="1402"/>
                  </a:cubicBezTo>
                  <a:cubicBezTo>
                    <a:pt x="285" y="1580"/>
                    <a:pt x="524" y="1701"/>
                    <a:pt x="803" y="1701"/>
                  </a:cubicBezTo>
                  <a:cubicBezTo>
                    <a:pt x="963" y="1701"/>
                    <a:pt x="1137" y="1661"/>
                    <a:pt x="1340" y="1570"/>
                  </a:cubicBezTo>
                  <a:cubicBezTo>
                    <a:pt x="1870" y="1318"/>
                    <a:pt x="2456" y="705"/>
                    <a:pt x="2568" y="175"/>
                  </a:cubicBezTo>
                  <a:cubicBezTo>
                    <a:pt x="2373" y="53"/>
                    <a:pt x="2104" y="0"/>
                    <a:pt x="1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4" name="Google Shape;16124;p42"/>
            <p:cNvSpPr/>
            <p:nvPr/>
          </p:nvSpPr>
          <p:spPr>
            <a:xfrm>
              <a:off x="8810325" y="4560125"/>
              <a:ext cx="64875" cy="42500"/>
            </a:xfrm>
            <a:custGeom>
              <a:rect b="b" l="l" r="r" t="t"/>
              <a:pathLst>
                <a:path extrusionOk="0" h="1700" w="2595">
                  <a:moveTo>
                    <a:pt x="823" y="1"/>
                  </a:moveTo>
                  <a:cubicBezTo>
                    <a:pt x="530" y="1"/>
                    <a:pt x="277" y="143"/>
                    <a:pt x="0" y="346"/>
                  </a:cubicBezTo>
                  <a:cubicBezTo>
                    <a:pt x="112" y="876"/>
                    <a:pt x="223" y="1239"/>
                    <a:pt x="781" y="1490"/>
                  </a:cubicBezTo>
                  <a:cubicBezTo>
                    <a:pt x="1060" y="1622"/>
                    <a:pt x="1422" y="1700"/>
                    <a:pt x="1769" y="1700"/>
                  </a:cubicBezTo>
                  <a:cubicBezTo>
                    <a:pt x="2082" y="1700"/>
                    <a:pt x="2383" y="1636"/>
                    <a:pt x="2595" y="1490"/>
                  </a:cubicBezTo>
                  <a:cubicBezTo>
                    <a:pt x="2483" y="960"/>
                    <a:pt x="1869" y="374"/>
                    <a:pt x="1311" y="123"/>
                  </a:cubicBezTo>
                  <a:cubicBezTo>
                    <a:pt x="1132" y="38"/>
                    <a:pt x="972" y="1"/>
                    <a:pt x="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5" name="Google Shape;16125;p42"/>
            <p:cNvSpPr/>
            <p:nvPr/>
          </p:nvSpPr>
          <p:spPr>
            <a:xfrm>
              <a:off x="8078675" y="4424375"/>
              <a:ext cx="80225" cy="104650"/>
            </a:xfrm>
            <a:custGeom>
              <a:rect b="b" l="l" r="r" t="t"/>
              <a:pathLst>
                <a:path extrusionOk="0" h="4186" w="3209">
                  <a:moveTo>
                    <a:pt x="2818" y="1"/>
                  </a:moveTo>
                  <a:lnTo>
                    <a:pt x="2818" y="1"/>
                  </a:lnTo>
                  <a:cubicBezTo>
                    <a:pt x="1981" y="113"/>
                    <a:pt x="949" y="1061"/>
                    <a:pt x="474" y="1954"/>
                  </a:cubicBezTo>
                  <a:cubicBezTo>
                    <a:pt x="0" y="2847"/>
                    <a:pt x="223" y="3433"/>
                    <a:pt x="614" y="4186"/>
                  </a:cubicBezTo>
                  <a:cubicBezTo>
                    <a:pt x="1451" y="4074"/>
                    <a:pt x="2065" y="3935"/>
                    <a:pt x="2539" y="3042"/>
                  </a:cubicBezTo>
                  <a:cubicBezTo>
                    <a:pt x="3013" y="2149"/>
                    <a:pt x="3208" y="782"/>
                    <a:pt x="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6" name="Google Shape;16126;p42"/>
            <p:cNvSpPr/>
            <p:nvPr/>
          </p:nvSpPr>
          <p:spPr>
            <a:xfrm>
              <a:off x="8100975" y="4528525"/>
              <a:ext cx="83025" cy="42025"/>
            </a:xfrm>
            <a:custGeom>
              <a:rect b="b" l="l" r="r" t="t"/>
              <a:pathLst>
                <a:path extrusionOk="0" h="1681" w="3321">
                  <a:moveTo>
                    <a:pt x="1561" y="1"/>
                  </a:moveTo>
                  <a:cubicBezTo>
                    <a:pt x="1446" y="1"/>
                    <a:pt x="1334" y="7"/>
                    <a:pt x="1228" y="20"/>
                  </a:cubicBezTo>
                  <a:cubicBezTo>
                    <a:pt x="531" y="131"/>
                    <a:pt x="280" y="494"/>
                    <a:pt x="1" y="1024"/>
                  </a:cubicBezTo>
                  <a:cubicBezTo>
                    <a:pt x="369" y="1417"/>
                    <a:pt x="673" y="1681"/>
                    <a:pt x="1217" y="1681"/>
                  </a:cubicBezTo>
                  <a:cubicBezTo>
                    <a:pt x="1290" y="1681"/>
                    <a:pt x="1368" y="1676"/>
                    <a:pt x="1452" y="1666"/>
                  </a:cubicBezTo>
                  <a:cubicBezTo>
                    <a:pt x="2149" y="1582"/>
                    <a:pt x="3042" y="1108"/>
                    <a:pt x="3321" y="578"/>
                  </a:cubicBezTo>
                  <a:cubicBezTo>
                    <a:pt x="2966" y="199"/>
                    <a:pt x="2208" y="1"/>
                    <a:pt x="1561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7" name="Google Shape;16127;p42"/>
            <p:cNvSpPr/>
            <p:nvPr/>
          </p:nvSpPr>
          <p:spPr>
            <a:xfrm>
              <a:off x="8034025" y="4424375"/>
              <a:ext cx="42575" cy="83725"/>
            </a:xfrm>
            <a:custGeom>
              <a:rect b="b" l="l" r="r" t="t"/>
              <a:pathLst>
                <a:path extrusionOk="0" h="3349" w="1703">
                  <a:moveTo>
                    <a:pt x="921" y="1"/>
                  </a:moveTo>
                  <a:cubicBezTo>
                    <a:pt x="419" y="336"/>
                    <a:pt x="56" y="1256"/>
                    <a:pt x="28" y="1954"/>
                  </a:cubicBezTo>
                  <a:cubicBezTo>
                    <a:pt x="1" y="2651"/>
                    <a:pt x="307" y="2958"/>
                    <a:pt x="782" y="3349"/>
                  </a:cubicBezTo>
                  <a:cubicBezTo>
                    <a:pt x="1312" y="3014"/>
                    <a:pt x="1647" y="2735"/>
                    <a:pt x="1674" y="2038"/>
                  </a:cubicBezTo>
                  <a:cubicBezTo>
                    <a:pt x="1702" y="1312"/>
                    <a:pt x="1423" y="364"/>
                    <a:pt x="921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8" name="Google Shape;16128;p42"/>
            <p:cNvSpPr/>
            <p:nvPr/>
          </p:nvSpPr>
          <p:spPr>
            <a:xfrm>
              <a:off x="8166550" y="4440075"/>
              <a:ext cx="66275" cy="57800"/>
            </a:xfrm>
            <a:custGeom>
              <a:rect b="b" l="l" r="r" t="t"/>
              <a:pathLst>
                <a:path extrusionOk="0" h="2312" w="2651">
                  <a:moveTo>
                    <a:pt x="2271" y="1"/>
                  </a:moveTo>
                  <a:cubicBezTo>
                    <a:pt x="1707" y="1"/>
                    <a:pt x="998" y="314"/>
                    <a:pt x="558" y="684"/>
                  </a:cubicBezTo>
                  <a:cubicBezTo>
                    <a:pt x="28" y="1159"/>
                    <a:pt x="0" y="1605"/>
                    <a:pt x="56" y="2191"/>
                  </a:cubicBezTo>
                  <a:cubicBezTo>
                    <a:pt x="302" y="2261"/>
                    <a:pt x="523" y="2312"/>
                    <a:pt x="737" y="2312"/>
                  </a:cubicBezTo>
                  <a:cubicBezTo>
                    <a:pt x="1031" y="2312"/>
                    <a:pt x="1311" y="2215"/>
                    <a:pt x="1619" y="1940"/>
                  </a:cubicBezTo>
                  <a:cubicBezTo>
                    <a:pt x="2176" y="1493"/>
                    <a:pt x="2651" y="628"/>
                    <a:pt x="2595" y="43"/>
                  </a:cubicBezTo>
                  <a:cubicBezTo>
                    <a:pt x="2495" y="14"/>
                    <a:pt x="2386" y="1"/>
                    <a:pt x="2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9" name="Google Shape;16129;p42"/>
            <p:cNvSpPr/>
            <p:nvPr/>
          </p:nvSpPr>
          <p:spPr>
            <a:xfrm>
              <a:off x="6852500" y="3044775"/>
              <a:ext cx="136725" cy="136725"/>
            </a:xfrm>
            <a:custGeom>
              <a:rect b="b" l="l" r="r" t="t"/>
              <a:pathLst>
                <a:path extrusionOk="0" h="5469" w="5469">
                  <a:moveTo>
                    <a:pt x="2735" y="1"/>
                  </a:moveTo>
                  <a:cubicBezTo>
                    <a:pt x="1228" y="1"/>
                    <a:pt x="1" y="1228"/>
                    <a:pt x="1" y="2735"/>
                  </a:cubicBezTo>
                  <a:cubicBezTo>
                    <a:pt x="1" y="4241"/>
                    <a:pt x="1228" y="5469"/>
                    <a:pt x="2735" y="5469"/>
                  </a:cubicBezTo>
                  <a:cubicBezTo>
                    <a:pt x="4241" y="5469"/>
                    <a:pt x="5469" y="4241"/>
                    <a:pt x="5469" y="2735"/>
                  </a:cubicBezTo>
                  <a:cubicBezTo>
                    <a:pt x="5469" y="1228"/>
                    <a:pt x="4241" y="1"/>
                    <a:pt x="2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0" name="Google Shape;16130;p42"/>
            <p:cNvSpPr/>
            <p:nvPr/>
          </p:nvSpPr>
          <p:spPr>
            <a:xfrm>
              <a:off x="7279350" y="3172700"/>
              <a:ext cx="499425" cy="669325"/>
            </a:xfrm>
            <a:custGeom>
              <a:rect b="b" l="l" r="r" t="t"/>
              <a:pathLst>
                <a:path extrusionOk="0" h="26773" w="19977">
                  <a:moveTo>
                    <a:pt x="8813" y="0"/>
                  </a:moveTo>
                  <a:cubicBezTo>
                    <a:pt x="7799" y="0"/>
                    <a:pt x="6790" y="212"/>
                    <a:pt x="5860" y="631"/>
                  </a:cubicBezTo>
                  <a:cubicBezTo>
                    <a:pt x="6215" y="550"/>
                    <a:pt x="6557" y="511"/>
                    <a:pt x="6884" y="511"/>
                  </a:cubicBezTo>
                  <a:cubicBezTo>
                    <a:pt x="12967" y="511"/>
                    <a:pt x="13893" y="13877"/>
                    <a:pt x="3488" y="15334"/>
                  </a:cubicBezTo>
                  <a:cubicBezTo>
                    <a:pt x="9403" y="15334"/>
                    <a:pt x="9570" y="23954"/>
                    <a:pt x="1703" y="23954"/>
                  </a:cubicBezTo>
                  <a:cubicBezTo>
                    <a:pt x="4018" y="25628"/>
                    <a:pt x="1" y="26772"/>
                    <a:pt x="1" y="26772"/>
                  </a:cubicBezTo>
                  <a:lnTo>
                    <a:pt x="9459" y="26772"/>
                  </a:lnTo>
                  <a:cubicBezTo>
                    <a:pt x="15624" y="25238"/>
                    <a:pt x="19976" y="18235"/>
                    <a:pt x="13392" y="18235"/>
                  </a:cubicBezTo>
                  <a:cubicBezTo>
                    <a:pt x="14425" y="17761"/>
                    <a:pt x="15010" y="16673"/>
                    <a:pt x="14899" y="15557"/>
                  </a:cubicBezTo>
                  <a:cubicBezTo>
                    <a:pt x="14759" y="14413"/>
                    <a:pt x="13894" y="13520"/>
                    <a:pt x="12779" y="13325"/>
                  </a:cubicBezTo>
                  <a:cubicBezTo>
                    <a:pt x="15094" y="11790"/>
                    <a:pt x="16350" y="9112"/>
                    <a:pt x="15987" y="6378"/>
                  </a:cubicBezTo>
                  <a:cubicBezTo>
                    <a:pt x="15652" y="3644"/>
                    <a:pt x="13811" y="1328"/>
                    <a:pt x="11216" y="408"/>
                  </a:cubicBezTo>
                  <a:cubicBezTo>
                    <a:pt x="10436" y="135"/>
                    <a:pt x="9623" y="0"/>
                    <a:pt x="88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1" name="Google Shape;16131;p42"/>
            <p:cNvSpPr/>
            <p:nvPr/>
          </p:nvSpPr>
          <p:spPr>
            <a:xfrm>
              <a:off x="6791125" y="3080175"/>
              <a:ext cx="835575" cy="761850"/>
            </a:xfrm>
            <a:custGeom>
              <a:rect b="b" l="l" r="r" t="t"/>
              <a:pathLst>
                <a:path extrusionOk="0" h="30474" w="33423">
                  <a:moveTo>
                    <a:pt x="6315" y="0"/>
                  </a:moveTo>
                  <a:cubicBezTo>
                    <a:pt x="4120" y="0"/>
                    <a:pt x="1922" y="614"/>
                    <a:pt x="0" y="1849"/>
                  </a:cubicBezTo>
                  <a:cubicBezTo>
                    <a:pt x="1302" y="1549"/>
                    <a:pt x="2530" y="1410"/>
                    <a:pt x="3673" y="1410"/>
                  </a:cubicBezTo>
                  <a:cubicBezTo>
                    <a:pt x="12846" y="1410"/>
                    <a:pt x="16566" y="10350"/>
                    <a:pt x="9123" y="16775"/>
                  </a:cubicBezTo>
                  <a:cubicBezTo>
                    <a:pt x="9556" y="16724"/>
                    <a:pt x="9967" y="16699"/>
                    <a:pt x="10356" y="16699"/>
                  </a:cubicBezTo>
                  <a:cubicBezTo>
                    <a:pt x="18040" y="16699"/>
                    <a:pt x="17314" y="26171"/>
                    <a:pt x="8358" y="26171"/>
                  </a:cubicBezTo>
                  <a:cubicBezTo>
                    <a:pt x="8108" y="26171"/>
                    <a:pt x="7852" y="26164"/>
                    <a:pt x="7589" y="26149"/>
                  </a:cubicBezTo>
                  <a:lnTo>
                    <a:pt x="7589" y="26149"/>
                  </a:lnTo>
                  <a:cubicBezTo>
                    <a:pt x="9988" y="28548"/>
                    <a:pt x="7394" y="30417"/>
                    <a:pt x="5329" y="30473"/>
                  </a:cubicBezTo>
                  <a:lnTo>
                    <a:pt x="19530" y="30473"/>
                  </a:lnTo>
                  <a:cubicBezTo>
                    <a:pt x="19530" y="30473"/>
                    <a:pt x="23547" y="29329"/>
                    <a:pt x="21232" y="27655"/>
                  </a:cubicBezTo>
                  <a:cubicBezTo>
                    <a:pt x="29099" y="27655"/>
                    <a:pt x="28932" y="19035"/>
                    <a:pt x="23017" y="19035"/>
                  </a:cubicBezTo>
                  <a:cubicBezTo>
                    <a:pt x="33422" y="17578"/>
                    <a:pt x="32496" y="4212"/>
                    <a:pt x="26413" y="4212"/>
                  </a:cubicBezTo>
                  <a:cubicBezTo>
                    <a:pt x="26086" y="4212"/>
                    <a:pt x="25744" y="4251"/>
                    <a:pt x="25389" y="4332"/>
                  </a:cubicBezTo>
                  <a:lnTo>
                    <a:pt x="25361" y="4332"/>
                  </a:lnTo>
                  <a:cubicBezTo>
                    <a:pt x="24607" y="4667"/>
                    <a:pt x="23910" y="5141"/>
                    <a:pt x="23268" y="5727"/>
                  </a:cubicBezTo>
                  <a:cubicBezTo>
                    <a:pt x="23436" y="4053"/>
                    <a:pt x="22459" y="2463"/>
                    <a:pt x="20897" y="1793"/>
                  </a:cubicBezTo>
                  <a:cubicBezTo>
                    <a:pt x="20410" y="1593"/>
                    <a:pt x="19899" y="1496"/>
                    <a:pt x="19393" y="1496"/>
                  </a:cubicBezTo>
                  <a:cubicBezTo>
                    <a:pt x="18275" y="1496"/>
                    <a:pt x="17182" y="1970"/>
                    <a:pt x="16433" y="2853"/>
                  </a:cubicBezTo>
                  <a:cubicBezTo>
                    <a:pt x="16210" y="2407"/>
                    <a:pt x="15791" y="2100"/>
                    <a:pt x="15289" y="2016"/>
                  </a:cubicBezTo>
                  <a:cubicBezTo>
                    <a:pt x="15255" y="2014"/>
                    <a:pt x="15222" y="2013"/>
                    <a:pt x="15188" y="2013"/>
                  </a:cubicBezTo>
                  <a:cubicBezTo>
                    <a:pt x="14744" y="2013"/>
                    <a:pt x="14291" y="2183"/>
                    <a:pt x="14006" y="2546"/>
                  </a:cubicBezTo>
                  <a:cubicBezTo>
                    <a:pt x="14201" y="2156"/>
                    <a:pt x="14034" y="1681"/>
                    <a:pt x="13671" y="1458"/>
                  </a:cubicBezTo>
                  <a:cubicBezTo>
                    <a:pt x="13544" y="1399"/>
                    <a:pt x="13412" y="1371"/>
                    <a:pt x="13284" y="1371"/>
                  </a:cubicBezTo>
                  <a:cubicBezTo>
                    <a:pt x="12988" y="1371"/>
                    <a:pt x="12711" y="1521"/>
                    <a:pt x="12555" y="1793"/>
                  </a:cubicBezTo>
                  <a:cubicBezTo>
                    <a:pt x="10655" y="600"/>
                    <a:pt x="8486" y="0"/>
                    <a:pt x="6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2" name="Google Shape;16132;p42"/>
            <p:cNvSpPr/>
            <p:nvPr/>
          </p:nvSpPr>
          <p:spPr>
            <a:xfrm>
              <a:off x="6491200" y="3487375"/>
              <a:ext cx="360975" cy="354650"/>
            </a:xfrm>
            <a:custGeom>
              <a:rect b="b" l="l" r="r" t="t"/>
              <a:pathLst>
                <a:path extrusionOk="0" h="14186" w="14439">
                  <a:moveTo>
                    <a:pt x="6021" y="0"/>
                  </a:moveTo>
                  <a:cubicBezTo>
                    <a:pt x="4934" y="0"/>
                    <a:pt x="3750" y="316"/>
                    <a:pt x="2512" y="1045"/>
                  </a:cubicBezTo>
                  <a:lnTo>
                    <a:pt x="2456" y="1045"/>
                  </a:lnTo>
                  <a:cubicBezTo>
                    <a:pt x="1228" y="2412"/>
                    <a:pt x="419" y="4169"/>
                    <a:pt x="280" y="6095"/>
                  </a:cubicBezTo>
                  <a:cubicBezTo>
                    <a:pt x="1" y="9415"/>
                    <a:pt x="1731" y="12595"/>
                    <a:pt x="4660" y="14185"/>
                  </a:cubicBezTo>
                  <a:lnTo>
                    <a:pt x="10323" y="14185"/>
                  </a:lnTo>
                  <a:cubicBezTo>
                    <a:pt x="10658" y="13767"/>
                    <a:pt x="12416" y="11451"/>
                    <a:pt x="9793" y="11451"/>
                  </a:cubicBezTo>
                  <a:cubicBezTo>
                    <a:pt x="14439" y="7804"/>
                    <a:pt x="11427" y="0"/>
                    <a:pt x="602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3" name="Google Shape;16133;p42"/>
            <p:cNvSpPr/>
            <p:nvPr/>
          </p:nvSpPr>
          <p:spPr>
            <a:xfrm>
              <a:off x="6553975" y="3115425"/>
              <a:ext cx="688150" cy="726600"/>
            </a:xfrm>
            <a:custGeom>
              <a:rect b="b" l="l" r="r" t="t"/>
              <a:pathLst>
                <a:path extrusionOk="0" h="29064" w="27526">
                  <a:moveTo>
                    <a:pt x="13159" y="0"/>
                  </a:moveTo>
                  <a:cubicBezTo>
                    <a:pt x="12016" y="0"/>
                    <a:pt x="10788" y="139"/>
                    <a:pt x="9486" y="439"/>
                  </a:cubicBezTo>
                  <a:cubicBezTo>
                    <a:pt x="5636" y="2866"/>
                    <a:pt x="3572" y="7330"/>
                    <a:pt x="4158" y="11822"/>
                  </a:cubicBezTo>
                  <a:cubicBezTo>
                    <a:pt x="4037" y="11775"/>
                    <a:pt x="3911" y="11752"/>
                    <a:pt x="3786" y="11752"/>
                  </a:cubicBezTo>
                  <a:cubicBezTo>
                    <a:pt x="3394" y="11752"/>
                    <a:pt x="3016" y="11977"/>
                    <a:pt x="2846" y="12380"/>
                  </a:cubicBezTo>
                  <a:cubicBezTo>
                    <a:pt x="2651" y="12882"/>
                    <a:pt x="2874" y="13468"/>
                    <a:pt x="3404" y="13691"/>
                  </a:cubicBezTo>
                  <a:cubicBezTo>
                    <a:pt x="2065" y="14137"/>
                    <a:pt x="894" y="14918"/>
                    <a:pt x="1" y="15923"/>
                  </a:cubicBezTo>
                  <a:cubicBezTo>
                    <a:pt x="1239" y="15194"/>
                    <a:pt x="2423" y="14878"/>
                    <a:pt x="3510" y="14878"/>
                  </a:cubicBezTo>
                  <a:cubicBezTo>
                    <a:pt x="8916" y="14878"/>
                    <a:pt x="11928" y="22682"/>
                    <a:pt x="7282" y="26329"/>
                  </a:cubicBezTo>
                  <a:cubicBezTo>
                    <a:pt x="9905" y="26329"/>
                    <a:pt x="8147" y="28645"/>
                    <a:pt x="7812" y="29063"/>
                  </a:cubicBezTo>
                  <a:lnTo>
                    <a:pt x="14815" y="29063"/>
                  </a:lnTo>
                  <a:cubicBezTo>
                    <a:pt x="16880" y="29007"/>
                    <a:pt x="19474" y="27138"/>
                    <a:pt x="17075" y="24739"/>
                  </a:cubicBezTo>
                  <a:lnTo>
                    <a:pt x="17075" y="24739"/>
                  </a:lnTo>
                  <a:cubicBezTo>
                    <a:pt x="17338" y="24754"/>
                    <a:pt x="17594" y="24761"/>
                    <a:pt x="17844" y="24761"/>
                  </a:cubicBezTo>
                  <a:cubicBezTo>
                    <a:pt x="26800" y="24761"/>
                    <a:pt x="27526" y="15289"/>
                    <a:pt x="19842" y="15289"/>
                  </a:cubicBezTo>
                  <a:cubicBezTo>
                    <a:pt x="19453" y="15289"/>
                    <a:pt x="19042" y="15314"/>
                    <a:pt x="18609" y="15365"/>
                  </a:cubicBezTo>
                  <a:cubicBezTo>
                    <a:pt x="26052" y="8940"/>
                    <a:pt x="22332" y="0"/>
                    <a:pt x="13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4" name="Google Shape;16134;p42"/>
            <p:cNvSpPr/>
            <p:nvPr/>
          </p:nvSpPr>
          <p:spPr>
            <a:xfrm>
              <a:off x="7522775" y="3235875"/>
              <a:ext cx="57925" cy="74675"/>
            </a:xfrm>
            <a:custGeom>
              <a:rect b="b" l="l" r="r" t="t"/>
              <a:pathLst>
                <a:path extrusionOk="0" h="2987" w="2317">
                  <a:moveTo>
                    <a:pt x="2037" y="1"/>
                  </a:moveTo>
                  <a:lnTo>
                    <a:pt x="2037" y="1"/>
                  </a:lnTo>
                  <a:cubicBezTo>
                    <a:pt x="1423" y="57"/>
                    <a:pt x="698" y="726"/>
                    <a:pt x="335" y="1368"/>
                  </a:cubicBezTo>
                  <a:cubicBezTo>
                    <a:pt x="1" y="1982"/>
                    <a:pt x="140" y="2428"/>
                    <a:pt x="419" y="2986"/>
                  </a:cubicBezTo>
                  <a:cubicBezTo>
                    <a:pt x="1033" y="2902"/>
                    <a:pt x="1479" y="2791"/>
                    <a:pt x="1814" y="2177"/>
                  </a:cubicBezTo>
                  <a:cubicBezTo>
                    <a:pt x="2149" y="1535"/>
                    <a:pt x="2316" y="559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5" name="Google Shape;16135;p42"/>
            <p:cNvSpPr/>
            <p:nvPr/>
          </p:nvSpPr>
          <p:spPr>
            <a:xfrm>
              <a:off x="7536725" y="3297425"/>
              <a:ext cx="59300" cy="30075"/>
            </a:xfrm>
            <a:custGeom>
              <a:rect b="b" l="l" r="r" t="t"/>
              <a:pathLst>
                <a:path extrusionOk="0" h="1203" w="2372">
                  <a:moveTo>
                    <a:pt x="1167" y="0"/>
                  </a:moveTo>
                  <a:cubicBezTo>
                    <a:pt x="1072" y="0"/>
                    <a:pt x="980" y="7"/>
                    <a:pt x="893" y="22"/>
                  </a:cubicBezTo>
                  <a:cubicBezTo>
                    <a:pt x="391" y="78"/>
                    <a:pt x="196" y="329"/>
                    <a:pt x="1" y="719"/>
                  </a:cubicBezTo>
                  <a:cubicBezTo>
                    <a:pt x="251" y="994"/>
                    <a:pt x="478" y="1202"/>
                    <a:pt x="884" y="1202"/>
                  </a:cubicBezTo>
                  <a:cubicBezTo>
                    <a:pt x="931" y="1202"/>
                    <a:pt x="981" y="1200"/>
                    <a:pt x="1033" y="1194"/>
                  </a:cubicBezTo>
                  <a:cubicBezTo>
                    <a:pt x="1535" y="1110"/>
                    <a:pt x="2177" y="803"/>
                    <a:pt x="2372" y="413"/>
                  </a:cubicBezTo>
                  <a:cubicBezTo>
                    <a:pt x="2118" y="159"/>
                    <a:pt x="1617" y="0"/>
                    <a:pt x="1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6" name="Google Shape;16136;p42"/>
            <p:cNvSpPr/>
            <p:nvPr/>
          </p:nvSpPr>
          <p:spPr>
            <a:xfrm>
              <a:off x="7574400" y="3329600"/>
              <a:ext cx="59300" cy="30350"/>
            </a:xfrm>
            <a:custGeom>
              <a:rect b="b" l="l" r="r" t="t"/>
              <a:pathLst>
                <a:path extrusionOk="0" h="1214" w="2372">
                  <a:moveTo>
                    <a:pt x="832" y="1"/>
                  </a:moveTo>
                  <a:cubicBezTo>
                    <a:pt x="464" y="1"/>
                    <a:pt x="263" y="202"/>
                    <a:pt x="0" y="465"/>
                  </a:cubicBezTo>
                  <a:cubicBezTo>
                    <a:pt x="195" y="855"/>
                    <a:pt x="363" y="1106"/>
                    <a:pt x="865" y="1190"/>
                  </a:cubicBezTo>
                  <a:cubicBezTo>
                    <a:pt x="961" y="1206"/>
                    <a:pt x="1065" y="1214"/>
                    <a:pt x="1172" y="1214"/>
                  </a:cubicBezTo>
                  <a:cubicBezTo>
                    <a:pt x="1621" y="1214"/>
                    <a:pt x="2124" y="1075"/>
                    <a:pt x="2371" y="827"/>
                  </a:cubicBezTo>
                  <a:cubicBezTo>
                    <a:pt x="2176" y="437"/>
                    <a:pt x="1535" y="102"/>
                    <a:pt x="1032" y="18"/>
                  </a:cubicBezTo>
                  <a:cubicBezTo>
                    <a:pt x="960" y="6"/>
                    <a:pt x="894" y="1"/>
                    <a:pt x="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7" name="Google Shape;16137;p42"/>
            <p:cNvSpPr/>
            <p:nvPr/>
          </p:nvSpPr>
          <p:spPr>
            <a:xfrm>
              <a:off x="7608575" y="3302750"/>
              <a:ext cx="39775" cy="20425"/>
            </a:xfrm>
            <a:custGeom>
              <a:rect b="b" l="l" r="r" t="t"/>
              <a:pathLst>
                <a:path extrusionOk="0" h="817" w="1591">
                  <a:moveTo>
                    <a:pt x="702" y="1"/>
                  </a:moveTo>
                  <a:cubicBezTo>
                    <a:pt x="672" y="1"/>
                    <a:pt x="642" y="2"/>
                    <a:pt x="614" y="4"/>
                  </a:cubicBezTo>
                  <a:cubicBezTo>
                    <a:pt x="279" y="32"/>
                    <a:pt x="140" y="200"/>
                    <a:pt x="0" y="451"/>
                  </a:cubicBezTo>
                  <a:cubicBezTo>
                    <a:pt x="181" y="657"/>
                    <a:pt x="314" y="816"/>
                    <a:pt x="599" y="816"/>
                  </a:cubicBezTo>
                  <a:cubicBezTo>
                    <a:pt x="622" y="816"/>
                    <a:pt x="645" y="815"/>
                    <a:pt x="670" y="813"/>
                  </a:cubicBezTo>
                  <a:cubicBezTo>
                    <a:pt x="1032" y="785"/>
                    <a:pt x="1451" y="590"/>
                    <a:pt x="1590" y="339"/>
                  </a:cubicBezTo>
                  <a:cubicBezTo>
                    <a:pt x="1437" y="135"/>
                    <a:pt x="1027" y="1"/>
                    <a:pt x="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8" name="Google Shape;16138;p42"/>
            <p:cNvSpPr/>
            <p:nvPr/>
          </p:nvSpPr>
          <p:spPr>
            <a:xfrm>
              <a:off x="7591825" y="3235825"/>
              <a:ext cx="30725" cy="30375"/>
            </a:xfrm>
            <a:custGeom>
              <a:rect b="b" l="l" r="r" t="t"/>
              <a:pathLst>
                <a:path extrusionOk="0" h="1215" w="1229">
                  <a:moveTo>
                    <a:pt x="1095" y="1"/>
                  </a:moveTo>
                  <a:cubicBezTo>
                    <a:pt x="818" y="1"/>
                    <a:pt x="434" y="213"/>
                    <a:pt x="224" y="449"/>
                  </a:cubicBezTo>
                  <a:cubicBezTo>
                    <a:pt x="1" y="700"/>
                    <a:pt x="28" y="924"/>
                    <a:pt x="84" y="1203"/>
                  </a:cubicBezTo>
                  <a:cubicBezTo>
                    <a:pt x="154" y="1210"/>
                    <a:pt x="220" y="1215"/>
                    <a:pt x="284" y="1215"/>
                  </a:cubicBezTo>
                  <a:cubicBezTo>
                    <a:pt x="475" y="1215"/>
                    <a:pt x="642" y="1168"/>
                    <a:pt x="810" y="979"/>
                  </a:cubicBezTo>
                  <a:cubicBezTo>
                    <a:pt x="1033" y="728"/>
                    <a:pt x="1228" y="282"/>
                    <a:pt x="1144" y="3"/>
                  </a:cubicBezTo>
                  <a:cubicBezTo>
                    <a:pt x="1128" y="1"/>
                    <a:pt x="1112" y="1"/>
                    <a:pt x="1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9" name="Google Shape;16139;p42"/>
            <p:cNvSpPr/>
            <p:nvPr/>
          </p:nvSpPr>
          <p:spPr>
            <a:xfrm>
              <a:off x="7247275" y="3043375"/>
              <a:ext cx="54425" cy="107450"/>
            </a:xfrm>
            <a:custGeom>
              <a:rect b="b" l="l" r="r" t="t"/>
              <a:pathLst>
                <a:path extrusionOk="0" h="4298" w="2177">
                  <a:moveTo>
                    <a:pt x="1172" y="1"/>
                  </a:moveTo>
                  <a:cubicBezTo>
                    <a:pt x="530" y="419"/>
                    <a:pt x="56" y="1619"/>
                    <a:pt x="28" y="2512"/>
                  </a:cubicBezTo>
                  <a:cubicBezTo>
                    <a:pt x="0" y="3432"/>
                    <a:pt x="419" y="3823"/>
                    <a:pt x="1033" y="4297"/>
                  </a:cubicBezTo>
                  <a:cubicBezTo>
                    <a:pt x="1674" y="3879"/>
                    <a:pt x="2121" y="3488"/>
                    <a:pt x="2149" y="2595"/>
                  </a:cubicBezTo>
                  <a:cubicBezTo>
                    <a:pt x="2177" y="1675"/>
                    <a:pt x="1786" y="475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0" name="Google Shape;16140;p42"/>
            <p:cNvSpPr/>
            <p:nvPr/>
          </p:nvSpPr>
          <p:spPr>
            <a:xfrm>
              <a:off x="7280050" y="3110625"/>
              <a:ext cx="62800" cy="48575"/>
            </a:xfrm>
            <a:custGeom>
              <a:rect b="b" l="l" r="r" t="t"/>
              <a:pathLst>
                <a:path extrusionOk="0" h="1943" w="2512">
                  <a:moveTo>
                    <a:pt x="2064" y="0"/>
                  </a:moveTo>
                  <a:cubicBezTo>
                    <a:pt x="1578" y="0"/>
                    <a:pt x="981" y="193"/>
                    <a:pt x="587" y="463"/>
                  </a:cubicBezTo>
                  <a:cubicBezTo>
                    <a:pt x="56" y="798"/>
                    <a:pt x="1" y="1217"/>
                    <a:pt x="1" y="1775"/>
                  </a:cubicBezTo>
                  <a:cubicBezTo>
                    <a:pt x="252" y="1872"/>
                    <a:pt x="475" y="1942"/>
                    <a:pt x="702" y="1942"/>
                  </a:cubicBezTo>
                  <a:cubicBezTo>
                    <a:pt x="928" y="1942"/>
                    <a:pt x="1158" y="1872"/>
                    <a:pt x="1424" y="1691"/>
                  </a:cubicBezTo>
                  <a:cubicBezTo>
                    <a:pt x="1954" y="1328"/>
                    <a:pt x="2512" y="631"/>
                    <a:pt x="2512" y="73"/>
                  </a:cubicBezTo>
                  <a:cubicBezTo>
                    <a:pt x="2384" y="23"/>
                    <a:pt x="2230" y="0"/>
                    <a:pt x="20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1" name="Google Shape;16141;p42"/>
            <p:cNvSpPr/>
            <p:nvPr/>
          </p:nvSpPr>
          <p:spPr>
            <a:xfrm>
              <a:off x="7337250" y="3131450"/>
              <a:ext cx="72550" cy="40850"/>
            </a:xfrm>
            <a:custGeom>
              <a:rect b="b" l="l" r="r" t="t"/>
              <a:pathLst>
                <a:path extrusionOk="0" h="1634" w="2902">
                  <a:moveTo>
                    <a:pt x="1833" y="0"/>
                  </a:moveTo>
                  <a:cubicBezTo>
                    <a:pt x="1519" y="0"/>
                    <a:pt x="1203" y="48"/>
                    <a:pt x="949" y="133"/>
                  </a:cubicBezTo>
                  <a:cubicBezTo>
                    <a:pt x="335" y="328"/>
                    <a:pt x="168" y="718"/>
                    <a:pt x="0" y="1249"/>
                  </a:cubicBezTo>
                  <a:cubicBezTo>
                    <a:pt x="323" y="1470"/>
                    <a:pt x="602" y="1634"/>
                    <a:pt x="963" y="1634"/>
                  </a:cubicBezTo>
                  <a:cubicBezTo>
                    <a:pt x="1102" y="1634"/>
                    <a:pt x="1253" y="1610"/>
                    <a:pt x="1423" y="1555"/>
                  </a:cubicBezTo>
                  <a:cubicBezTo>
                    <a:pt x="2009" y="1360"/>
                    <a:pt x="2734" y="802"/>
                    <a:pt x="2902" y="272"/>
                  </a:cubicBezTo>
                  <a:cubicBezTo>
                    <a:pt x="2649" y="82"/>
                    <a:pt x="2243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2" name="Google Shape;16142;p42"/>
            <p:cNvSpPr/>
            <p:nvPr/>
          </p:nvSpPr>
          <p:spPr>
            <a:xfrm>
              <a:off x="7360950" y="3083700"/>
              <a:ext cx="43275" cy="31825"/>
            </a:xfrm>
            <a:custGeom>
              <a:rect b="b" l="l" r="r" t="t"/>
              <a:pathLst>
                <a:path extrusionOk="0" h="1273" w="1731">
                  <a:moveTo>
                    <a:pt x="1377" y="1"/>
                  </a:moveTo>
                  <a:cubicBezTo>
                    <a:pt x="1065" y="1"/>
                    <a:pt x="694" y="109"/>
                    <a:pt x="419" y="285"/>
                  </a:cubicBezTo>
                  <a:cubicBezTo>
                    <a:pt x="57" y="508"/>
                    <a:pt x="1" y="759"/>
                    <a:pt x="1" y="1150"/>
                  </a:cubicBezTo>
                  <a:cubicBezTo>
                    <a:pt x="175" y="1222"/>
                    <a:pt x="326" y="1272"/>
                    <a:pt x="482" y="1272"/>
                  </a:cubicBezTo>
                  <a:cubicBezTo>
                    <a:pt x="626" y="1272"/>
                    <a:pt x="775" y="1229"/>
                    <a:pt x="950" y="1122"/>
                  </a:cubicBezTo>
                  <a:cubicBezTo>
                    <a:pt x="1340" y="899"/>
                    <a:pt x="1703" y="424"/>
                    <a:pt x="1731" y="62"/>
                  </a:cubicBezTo>
                  <a:cubicBezTo>
                    <a:pt x="1631" y="20"/>
                    <a:pt x="1509" y="1"/>
                    <a:pt x="13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3" name="Google Shape;16143;p42"/>
            <p:cNvSpPr/>
            <p:nvPr/>
          </p:nvSpPr>
          <p:spPr>
            <a:xfrm>
              <a:off x="7306550" y="3016175"/>
              <a:ext cx="30025" cy="49550"/>
            </a:xfrm>
            <a:custGeom>
              <a:rect b="b" l="l" r="r" t="t"/>
              <a:pathLst>
                <a:path extrusionOk="0" h="1982" w="1201">
                  <a:moveTo>
                    <a:pt x="921" y="1"/>
                  </a:moveTo>
                  <a:cubicBezTo>
                    <a:pt x="559" y="140"/>
                    <a:pt x="224" y="615"/>
                    <a:pt x="112" y="1033"/>
                  </a:cubicBezTo>
                  <a:cubicBezTo>
                    <a:pt x="1" y="1451"/>
                    <a:pt x="140" y="1703"/>
                    <a:pt x="391" y="1982"/>
                  </a:cubicBezTo>
                  <a:cubicBezTo>
                    <a:pt x="726" y="1842"/>
                    <a:pt x="977" y="1730"/>
                    <a:pt x="1089" y="1312"/>
                  </a:cubicBezTo>
                  <a:cubicBezTo>
                    <a:pt x="1200" y="894"/>
                    <a:pt x="1145" y="280"/>
                    <a:pt x="9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4" name="Google Shape;16144;p42"/>
            <p:cNvSpPr/>
            <p:nvPr/>
          </p:nvSpPr>
          <p:spPr>
            <a:xfrm>
              <a:off x="7627400" y="3174500"/>
              <a:ext cx="73250" cy="94200"/>
            </a:xfrm>
            <a:custGeom>
              <a:rect b="b" l="l" r="r" t="t"/>
              <a:pathLst>
                <a:path extrusionOk="0" h="3768" w="2930">
                  <a:moveTo>
                    <a:pt x="2595" y="1"/>
                  </a:moveTo>
                  <a:lnTo>
                    <a:pt x="2595" y="1"/>
                  </a:lnTo>
                  <a:cubicBezTo>
                    <a:pt x="1814" y="85"/>
                    <a:pt x="865" y="921"/>
                    <a:pt x="419" y="1731"/>
                  </a:cubicBezTo>
                  <a:cubicBezTo>
                    <a:pt x="0" y="2512"/>
                    <a:pt x="168" y="3070"/>
                    <a:pt x="530" y="3767"/>
                  </a:cubicBezTo>
                  <a:cubicBezTo>
                    <a:pt x="1284" y="3684"/>
                    <a:pt x="1842" y="3544"/>
                    <a:pt x="2288" y="2735"/>
                  </a:cubicBezTo>
                  <a:cubicBezTo>
                    <a:pt x="2734" y="1954"/>
                    <a:pt x="2930" y="698"/>
                    <a:pt x="2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5" name="Google Shape;16145;p42"/>
            <p:cNvSpPr/>
            <p:nvPr/>
          </p:nvSpPr>
          <p:spPr>
            <a:xfrm>
              <a:off x="7644825" y="3252150"/>
              <a:ext cx="75350" cy="38350"/>
            </a:xfrm>
            <a:custGeom>
              <a:rect b="b" l="l" r="r" t="t"/>
              <a:pathLst>
                <a:path extrusionOk="0" h="1534" w="3014">
                  <a:moveTo>
                    <a:pt x="1425" y="0"/>
                  </a:moveTo>
                  <a:cubicBezTo>
                    <a:pt x="1318" y="0"/>
                    <a:pt x="1215" y="7"/>
                    <a:pt x="1117" y="20"/>
                  </a:cubicBezTo>
                  <a:cubicBezTo>
                    <a:pt x="475" y="103"/>
                    <a:pt x="252" y="438"/>
                    <a:pt x="1" y="912"/>
                  </a:cubicBezTo>
                  <a:cubicBezTo>
                    <a:pt x="330" y="1292"/>
                    <a:pt x="613" y="1534"/>
                    <a:pt x="1142" y="1534"/>
                  </a:cubicBezTo>
                  <a:cubicBezTo>
                    <a:pt x="1196" y="1534"/>
                    <a:pt x="1253" y="1531"/>
                    <a:pt x="1312" y="1526"/>
                  </a:cubicBezTo>
                  <a:cubicBezTo>
                    <a:pt x="1954" y="1442"/>
                    <a:pt x="2763" y="1024"/>
                    <a:pt x="3014" y="550"/>
                  </a:cubicBezTo>
                  <a:cubicBezTo>
                    <a:pt x="2707" y="195"/>
                    <a:pt x="2018" y="0"/>
                    <a:pt x="14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6" name="Google Shape;16146;p42"/>
            <p:cNvSpPr/>
            <p:nvPr/>
          </p:nvSpPr>
          <p:spPr>
            <a:xfrm>
              <a:off x="7667150" y="3343325"/>
              <a:ext cx="75350" cy="38175"/>
            </a:xfrm>
            <a:custGeom>
              <a:rect b="b" l="l" r="r" t="t"/>
              <a:pathLst>
                <a:path extrusionOk="0" h="1527" w="3014">
                  <a:moveTo>
                    <a:pt x="1036" y="1"/>
                  </a:moveTo>
                  <a:cubicBezTo>
                    <a:pt x="590" y="1"/>
                    <a:pt x="305" y="234"/>
                    <a:pt x="1" y="585"/>
                  </a:cubicBezTo>
                  <a:cubicBezTo>
                    <a:pt x="252" y="1060"/>
                    <a:pt x="475" y="1422"/>
                    <a:pt x="1089" y="1506"/>
                  </a:cubicBezTo>
                  <a:cubicBezTo>
                    <a:pt x="1197" y="1520"/>
                    <a:pt x="1312" y="1527"/>
                    <a:pt x="1430" y="1527"/>
                  </a:cubicBezTo>
                  <a:cubicBezTo>
                    <a:pt x="2017" y="1527"/>
                    <a:pt x="2689" y="1357"/>
                    <a:pt x="3014" y="1032"/>
                  </a:cubicBezTo>
                  <a:cubicBezTo>
                    <a:pt x="2763" y="529"/>
                    <a:pt x="1954" y="111"/>
                    <a:pt x="1312" y="27"/>
                  </a:cubicBezTo>
                  <a:cubicBezTo>
                    <a:pt x="1213" y="9"/>
                    <a:pt x="1122" y="1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7" name="Google Shape;16147;p42"/>
            <p:cNvSpPr/>
            <p:nvPr/>
          </p:nvSpPr>
          <p:spPr>
            <a:xfrm>
              <a:off x="7540225" y="3144800"/>
              <a:ext cx="39775" cy="36525"/>
            </a:xfrm>
            <a:custGeom>
              <a:rect b="b" l="l" r="r" t="t"/>
              <a:pathLst>
                <a:path extrusionOk="0" h="1461" w="1591">
                  <a:moveTo>
                    <a:pt x="1380" y="1"/>
                  </a:moveTo>
                  <a:cubicBezTo>
                    <a:pt x="1028" y="1"/>
                    <a:pt x="573" y="222"/>
                    <a:pt x="307" y="463"/>
                  </a:cubicBezTo>
                  <a:cubicBezTo>
                    <a:pt x="0" y="770"/>
                    <a:pt x="0" y="1049"/>
                    <a:pt x="56" y="1412"/>
                  </a:cubicBezTo>
                  <a:cubicBezTo>
                    <a:pt x="184" y="1442"/>
                    <a:pt x="299" y="1461"/>
                    <a:pt x="408" y="1461"/>
                  </a:cubicBezTo>
                  <a:cubicBezTo>
                    <a:pt x="607" y="1461"/>
                    <a:pt x="788" y="1397"/>
                    <a:pt x="1004" y="1217"/>
                  </a:cubicBezTo>
                  <a:cubicBezTo>
                    <a:pt x="1311" y="910"/>
                    <a:pt x="1590" y="380"/>
                    <a:pt x="1534" y="17"/>
                  </a:cubicBezTo>
                  <a:cubicBezTo>
                    <a:pt x="1486" y="6"/>
                    <a:pt x="1434" y="1"/>
                    <a:pt x="13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8" name="Google Shape;16148;p42"/>
            <p:cNvSpPr/>
            <p:nvPr/>
          </p:nvSpPr>
          <p:spPr>
            <a:xfrm>
              <a:off x="7714575" y="3173750"/>
              <a:ext cx="39100" cy="39025"/>
            </a:xfrm>
            <a:custGeom>
              <a:rect b="b" l="l" r="r" t="t"/>
              <a:pathLst>
                <a:path extrusionOk="0" h="1561" w="1564">
                  <a:moveTo>
                    <a:pt x="1428" y="1"/>
                  </a:moveTo>
                  <a:cubicBezTo>
                    <a:pt x="1068" y="1"/>
                    <a:pt x="572" y="270"/>
                    <a:pt x="280" y="589"/>
                  </a:cubicBezTo>
                  <a:cubicBezTo>
                    <a:pt x="1" y="896"/>
                    <a:pt x="29" y="1175"/>
                    <a:pt x="112" y="1537"/>
                  </a:cubicBezTo>
                  <a:cubicBezTo>
                    <a:pt x="205" y="1552"/>
                    <a:pt x="293" y="1560"/>
                    <a:pt x="376" y="1560"/>
                  </a:cubicBezTo>
                  <a:cubicBezTo>
                    <a:pt x="618" y="1560"/>
                    <a:pt x="826" y="1487"/>
                    <a:pt x="1033" y="1258"/>
                  </a:cubicBezTo>
                  <a:cubicBezTo>
                    <a:pt x="1340" y="924"/>
                    <a:pt x="1563" y="366"/>
                    <a:pt x="1479" y="3"/>
                  </a:cubicBezTo>
                  <a:cubicBezTo>
                    <a:pt x="1463" y="2"/>
                    <a:pt x="1445" y="1"/>
                    <a:pt x="1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9" name="Google Shape;16149;p42"/>
            <p:cNvSpPr/>
            <p:nvPr/>
          </p:nvSpPr>
          <p:spPr>
            <a:xfrm>
              <a:off x="7452325" y="3621600"/>
              <a:ext cx="85125" cy="41900"/>
            </a:xfrm>
            <a:custGeom>
              <a:rect b="b" l="l" r="r" t="t"/>
              <a:pathLst>
                <a:path extrusionOk="0" h="1676" w="3405">
                  <a:moveTo>
                    <a:pt x="1396" y="0"/>
                  </a:moveTo>
                  <a:cubicBezTo>
                    <a:pt x="698" y="0"/>
                    <a:pt x="363" y="307"/>
                    <a:pt x="1" y="809"/>
                  </a:cubicBezTo>
                  <a:cubicBezTo>
                    <a:pt x="363" y="1311"/>
                    <a:pt x="642" y="1674"/>
                    <a:pt x="1368" y="1674"/>
                  </a:cubicBezTo>
                  <a:cubicBezTo>
                    <a:pt x="1396" y="1675"/>
                    <a:pt x="1425" y="1676"/>
                    <a:pt x="1453" y="1676"/>
                  </a:cubicBezTo>
                  <a:cubicBezTo>
                    <a:pt x="2166" y="1676"/>
                    <a:pt x="3056" y="1349"/>
                    <a:pt x="3404" y="893"/>
                  </a:cubicBezTo>
                  <a:cubicBezTo>
                    <a:pt x="3070" y="363"/>
                    <a:pt x="2121" y="28"/>
                    <a:pt x="1396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0" name="Google Shape;16150;p42"/>
            <p:cNvSpPr/>
            <p:nvPr/>
          </p:nvSpPr>
          <p:spPr>
            <a:xfrm>
              <a:off x="7443950" y="3647400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0"/>
                  </a:moveTo>
                  <a:cubicBezTo>
                    <a:pt x="85" y="391"/>
                    <a:pt x="1" y="698"/>
                    <a:pt x="280" y="1116"/>
                  </a:cubicBezTo>
                  <a:cubicBezTo>
                    <a:pt x="587" y="1535"/>
                    <a:pt x="1145" y="1953"/>
                    <a:pt x="1591" y="1981"/>
                  </a:cubicBezTo>
                  <a:cubicBezTo>
                    <a:pt x="1731" y="1563"/>
                    <a:pt x="1563" y="865"/>
                    <a:pt x="1256" y="447"/>
                  </a:cubicBezTo>
                  <a:cubicBezTo>
                    <a:pt x="977" y="28"/>
                    <a:pt x="671" y="0"/>
                    <a:pt x="22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1" name="Google Shape;16151;p42"/>
            <p:cNvSpPr/>
            <p:nvPr/>
          </p:nvSpPr>
          <p:spPr>
            <a:xfrm>
              <a:off x="7458600" y="3578275"/>
              <a:ext cx="54425" cy="34300"/>
            </a:xfrm>
            <a:custGeom>
              <a:rect b="b" l="l" r="r" t="t"/>
              <a:pathLst>
                <a:path extrusionOk="0" h="1372" w="2177">
                  <a:moveTo>
                    <a:pt x="1554" y="1"/>
                  </a:moveTo>
                  <a:cubicBezTo>
                    <a:pt x="1246" y="1"/>
                    <a:pt x="909" y="73"/>
                    <a:pt x="642" y="199"/>
                  </a:cubicBezTo>
                  <a:cubicBezTo>
                    <a:pt x="196" y="394"/>
                    <a:pt x="85" y="701"/>
                    <a:pt x="1" y="1119"/>
                  </a:cubicBezTo>
                  <a:cubicBezTo>
                    <a:pt x="234" y="1263"/>
                    <a:pt x="444" y="1372"/>
                    <a:pt x="691" y="1372"/>
                  </a:cubicBezTo>
                  <a:cubicBezTo>
                    <a:pt x="828" y="1372"/>
                    <a:pt x="976" y="1338"/>
                    <a:pt x="1145" y="1259"/>
                  </a:cubicBezTo>
                  <a:cubicBezTo>
                    <a:pt x="1591" y="1064"/>
                    <a:pt x="2093" y="561"/>
                    <a:pt x="2177" y="143"/>
                  </a:cubicBezTo>
                  <a:cubicBezTo>
                    <a:pt x="2018" y="45"/>
                    <a:pt x="1795" y="1"/>
                    <a:pt x="1554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2" name="Google Shape;16152;p42"/>
            <p:cNvSpPr/>
            <p:nvPr/>
          </p:nvSpPr>
          <p:spPr>
            <a:xfrm>
              <a:off x="7498375" y="3671600"/>
              <a:ext cx="55125" cy="34150"/>
            </a:xfrm>
            <a:custGeom>
              <a:rect b="b" l="l" r="r" t="t"/>
              <a:pathLst>
                <a:path extrusionOk="0" h="1366" w="2205">
                  <a:moveTo>
                    <a:pt x="716" y="1"/>
                  </a:moveTo>
                  <a:cubicBezTo>
                    <a:pt x="463" y="1"/>
                    <a:pt x="244" y="119"/>
                    <a:pt x="0" y="288"/>
                  </a:cubicBezTo>
                  <a:cubicBezTo>
                    <a:pt x="84" y="706"/>
                    <a:pt x="195" y="1013"/>
                    <a:pt x="670" y="1209"/>
                  </a:cubicBezTo>
                  <a:cubicBezTo>
                    <a:pt x="915" y="1309"/>
                    <a:pt x="1219" y="1366"/>
                    <a:pt x="1506" y="1366"/>
                  </a:cubicBezTo>
                  <a:cubicBezTo>
                    <a:pt x="1775" y="1366"/>
                    <a:pt x="2029" y="1316"/>
                    <a:pt x="2204" y="1209"/>
                  </a:cubicBezTo>
                  <a:cubicBezTo>
                    <a:pt x="2120" y="790"/>
                    <a:pt x="1590" y="316"/>
                    <a:pt x="1116" y="93"/>
                  </a:cubicBezTo>
                  <a:cubicBezTo>
                    <a:pt x="970" y="29"/>
                    <a:pt x="839" y="1"/>
                    <a:pt x="716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42"/>
            <p:cNvSpPr/>
            <p:nvPr/>
          </p:nvSpPr>
          <p:spPr>
            <a:xfrm>
              <a:off x="7441875" y="3721400"/>
              <a:ext cx="46750" cy="42875"/>
            </a:xfrm>
            <a:custGeom>
              <a:rect b="b" l="l" r="r" t="t"/>
              <a:pathLst>
                <a:path extrusionOk="0" h="1715" w="1870">
                  <a:moveTo>
                    <a:pt x="501" y="0"/>
                  </a:moveTo>
                  <a:cubicBezTo>
                    <a:pt x="371" y="0"/>
                    <a:pt x="235" y="23"/>
                    <a:pt x="84" y="54"/>
                  </a:cubicBezTo>
                  <a:cubicBezTo>
                    <a:pt x="0" y="472"/>
                    <a:pt x="0" y="807"/>
                    <a:pt x="363" y="1142"/>
                  </a:cubicBezTo>
                  <a:cubicBezTo>
                    <a:pt x="682" y="1460"/>
                    <a:pt x="1216" y="1714"/>
                    <a:pt x="1644" y="1714"/>
                  </a:cubicBezTo>
                  <a:cubicBezTo>
                    <a:pt x="1703" y="1714"/>
                    <a:pt x="1760" y="1710"/>
                    <a:pt x="1814" y="1700"/>
                  </a:cubicBezTo>
                  <a:cubicBezTo>
                    <a:pt x="1869" y="1281"/>
                    <a:pt x="1563" y="639"/>
                    <a:pt x="1172" y="305"/>
                  </a:cubicBezTo>
                  <a:cubicBezTo>
                    <a:pt x="940" y="73"/>
                    <a:pt x="731" y="0"/>
                    <a:pt x="50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4" name="Google Shape;16154;p42"/>
            <p:cNvSpPr/>
            <p:nvPr/>
          </p:nvSpPr>
          <p:spPr>
            <a:xfrm>
              <a:off x="7473950" y="3371200"/>
              <a:ext cx="85125" cy="41925"/>
            </a:xfrm>
            <a:custGeom>
              <a:rect b="b" l="l" r="r" t="t"/>
              <a:pathLst>
                <a:path extrusionOk="0" h="1677" w="3405">
                  <a:moveTo>
                    <a:pt x="1396" y="0"/>
                  </a:moveTo>
                  <a:cubicBezTo>
                    <a:pt x="670" y="0"/>
                    <a:pt x="363" y="335"/>
                    <a:pt x="1" y="809"/>
                  </a:cubicBezTo>
                  <a:cubicBezTo>
                    <a:pt x="335" y="1340"/>
                    <a:pt x="642" y="1674"/>
                    <a:pt x="1368" y="1674"/>
                  </a:cubicBezTo>
                  <a:cubicBezTo>
                    <a:pt x="1397" y="1675"/>
                    <a:pt x="1427" y="1676"/>
                    <a:pt x="1457" y="1676"/>
                  </a:cubicBezTo>
                  <a:cubicBezTo>
                    <a:pt x="2146" y="1676"/>
                    <a:pt x="3057" y="1374"/>
                    <a:pt x="3404" y="893"/>
                  </a:cubicBezTo>
                  <a:cubicBezTo>
                    <a:pt x="3042" y="391"/>
                    <a:pt x="2121" y="28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5" name="Google Shape;16155;p42"/>
            <p:cNvSpPr/>
            <p:nvPr/>
          </p:nvSpPr>
          <p:spPr>
            <a:xfrm>
              <a:off x="7457225" y="3409550"/>
              <a:ext cx="43250" cy="49550"/>
            </a:xfrm>
            <a:custGeom>
              <a:rect b="b" l="l" r="r" t="t"/>
              <a:pathLst>
                <a:path extrusionOk="0" h="1982" w="1730">
                  <a:moveTo>
                    <a:pt x="223" y="1"/>
                  </a:moveTo>
                  <a:cubicBezTo>
                    <a:pt x="84" y="419"/>
                    <a:pt x="0" y="726"/>
                    <a:pt x="307" y="1145"/>
                  </a:cubicBezTo>
                  <a:cubicBezTo>
                    <a:pt x="586" y="1563"/>
                    <a:pt x="1172" y="1982"/>
                    <a:pt x="1590" y="1982"/>
                  </a:cubicBezTo>
                  <a:cubicBezTo>
                    <a:pt x="1730" y="1591"/>
                    <a:pt x="1562" y="894"/>
                    <a:pt x="1283" y="475"/>
                  </a:cubicBezTo>
                  <a:cubicBezTo>
                    <a:pt x="976" y="57"/>
                    <a:pt x="670" y="29"/>
                    <a:pt x="223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6" name="Google Shape;16156;p42"/>
            <p:cNvSpPr/>
            <p:nvPr/>
          </p:nvSpPr>
          <p:spPr>
            <a:xfrm>
              <a:off x="7480225" y="3328400"/>
              <a:ext cx="54425" cy="34175"/>
            </a:xfrm>
            <a:custGeom>
              <a:rect b="b" l="l" r="r" t="t"/>
              <a:pathLst>
                <a:path extrusionOk="0" h="1367" w="2177">
                  <a:moveTo>
                    <a:pt x="1559" y="1"/>
                  </a:moveTo>
                  <a:cubicBezTo>
                    <a:pt x="1242" y="1"/>
                    <a:pt x="897" y="67"/>
                    <a:pt x="642" y="178"/>
                  </a:cubicBezTo>
                  <a:cubicBezTo>
                    <a:pt x="168" y="401"/>
                    <a:pt x="84" y="708"/>
                    <a:pt x="1" y="1126"/>
                  </a:cubicBezTo>
                  <a:cubicBezTo>
                    <a:pt x="233" y="1270"/>
                    <a:pt x="443" y="1367"/>
                    <a:pt x="681" y="1367"/>
                  </a:cubicBezTo>
                  <a:cubicBezTo>
                    <a:pt x="814" y="1367"/>
                    <a:pt x="956" y="1336"/>
                    <a:pt x="1117" y="1266"/>
                  </a:cubicBezTo>
                  <a:cubicBezTo>
                    <a:pt x="1591" y="1043"/>
                    <a:pt x="2093" y="569"/>
                    <a:pt x="2177" y="122"/>
                  </a:cubicBezTo>
                  <a:cubicBezTo>
                    <a:pt x="2021" y="38"/>
                    <a:pt x="1798" y="1"/>
                    <a:pt x="1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7" name="Google Shape;16157;p42"/>
            <p:cNvSpPr/>
            <p:nvPr/>
          </p:nvSpPr>
          <p:spPr>
            <a:xfrm>
              <a:off x="7657400" y="3565825"/>
              <a:ext cx="48150" cy="41000"/>
            </a:xfrm>
            <a:custGeom>
              <a:rect b="b" l="l" r="r" t="t"/>
              <a:pathLst>
                <a:path extrusionOk="0" h="1640" w="1926">
                  <a:moveTo>
                    <a:pt x="1643" y="0"/>
                  </a:moveTo>
                  <a:cubicBezTo>
                    <a:pt x="1237" y="0"/>
                    <a:pt x="717" y="217"/>
                    <a:pt x="391" y="473"/>
                  </a:cubicBezTo>
                  <a:cubicBezTo>
                    <a:pt x="0" y="808"/>
                    <a:pt x="0" y="1115"/>
                    <a:pt x="28" y="1562"/>
                  </a:cubicBezTo>
                  <a:cubicBezTo>
                    <a:pt x="200" y="1608"/>
                    <a:pt x="359" y="1639"/>
                    <a:pt x="512" y="1639"/>
                  </a:cubicBezTo>
                  <a:cubicBezTo>
                    <a:pt x="732" y="1639"/>
                    <a:pt x="942" y="1575"/>
                    <a:pt x="1172" y="1394"/>
                  </a:cubicBezTo>
                  <a:cubicBezTo>
                    <a:pt x="1562" y="1059"/>
                    <a:pt x="1925" y="446"/>
                    <a:pt x="1869" y="27"/>
                  </a:cubicBezTo>
                  <a:cubicBezTo>
                    <a:pt x="1800" y="9"/>
                    <a:pt x="1724" y="0"/>
                    <a:pt x="1643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8" name="Google Shape;16158;p42"/>
            <p:cNvSpPr/>
            <p:nvPr/>
          </p:nvSpPr>
          <p:spPr>
            <a:xfrm>
              <a:off x="7463500" y="3471175"/>
              <a:ext cx="46750" cy="43375"/>
            </a:xfrm>
            <a:custGeom>
              <a:rect b="b" l="l" r="r" t="t"/>
              <a:pathLst>
                <a:path extrusionOk="0" h="1735" w="1870">
                  <a:moveTo>
                    <a:pt x="463" y="0"/>
                  </a:moveTo>
                  <a:cubicBezTo>
                    <a:pt x="338" y="0"/>
                    <a:pt x="205" y="19"/>
                    <a:pt x="56" y="47"/>
                  </a:cubicBezTo>
                  <a:cubicBezTo>
                    <a:pt x="0" y="493"/>
                    <a:pt x="0" y="800"/>
                    <a:pt x="363" y="1163"/>
                  </a:cubicBezTo>
                  <a:cubicBezTo>
                    <a:pt x="684" y="1460"/>
                    <a:pt x="1226" y="1735"/>
                    <a:pt x="1636" y="1735"/>
                  </a:cubicBezTo>
                  <a:cubicBezTo>
                    <a:pt x="1688" y="1735"/>
                    <a:pt x="1738" y="1730"/>
                    <a:pt x="1786" y="1721"/>
                  </a:cubicBezTo>
                  <a:cubicBezTo>
                    <a:pt x="1869" y="1274"/>
                    <a:pt x="1535" y="661"/>
                    <a:pt x="1172" y="298"/>
                  </a:cubicBezTo>
                  <a:cubicBezTo>
                    <a:pt x="930" y="75"/>
                    <a:pt x="713" y="0"/>
                    <a:pt x="463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9" name="Google Shape;16159;p42"/>
            <p:cNvSpPr/>
            <p:nvPr/>
          </p:nvSpPr>
          <p:spPr>
            <a:xfrm>
              <a:off x="7149625" y="3589500"/>
              <a:ext cx="84425" cy="41925"/>
            </a:xfrm>
            <a:custGeom>
              <a:rect b="b" l="l" r="r" t="t"/>
              <a:pathLst>
                <a:path extrusionOk="0" h="1677" w="3377">
                  <a:moveTo>
                    <a:pt x="1395" y="1"/>
                  </a:moveTo>
                  <a:cubicBezTo>
                    <a:pt x="670" y="1"/>
                    <a:pt x="363" y="308"/>
                    <a:pt x="1" y="810"/>
                  </a:cubicBezTo>
                  <a:cubicBezTo>
                    <a:pt x="335" y="1312"/>
                    <a:pt x="642" y="1675"/>
                    <a:pt x="1340" y="1675"/>
                  </a:cubicBezTo>
                  <a:cubicBezTo>
                    <a:pt x="1368" y="1676"/>
                    <a:pt x="1397" y="1676"/>
                    <a:pt x="1425" y="1676"/>
                  </a:cubicBezTo>
                  <a:cubicBezTo>
                    <a:pt x="2138" y="1676"/>
                    <a:pt x="3028" y="1349"/>
                    <a:pt x="3376" y="894"/>
                  </a:cubicBezTo>
                  <a:cubicBezTo>
                    <a:pt x="3042" y="363"/>
                    <a:pt x="2093" y="29"/>
                    <a:pt x="13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0" name="Google Shape;16160;p42"/>
            <p:cNvSpPr/>
            <p:nvPr/>
          </p:nvSpPr>
          <p:spPr>
            <a:xfrm>
              <a:off x="7132875" y="3627875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0"/>
                  </a:moveTo>
                  <a:cubicBezTo>
                    <a:pt x="85" y="419"/>
                    <a:pt x="1" y="726"/>
                    <a:pt x="280" y="1144"/>
                  </a:cubicBezTo>
                  <a:cubicBezTo>
                    <a:pt x="587" y="1563"/>
                    <a:pt x="1145" y="1981"/>
                    <a:pt x="1591" y="1981"/>
                  </a:cubicBezTo>
                  <a:cubicBezTo>
                    <a:pt x="1731" y="1563"/>
                    <a:pt x="1563" y="893"/>
                    <a:pt x="1256" y="475"/>
                  </a:cubicBezTo>
                  <a:cubicBezTo>
                    <a:pt x="977" y="56"/>
                    <a:pt x="671" y="0"/>
                    <a:pt x="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1" name="Google Shape;16161;p42"/>
            <p:cNvSpPr/>
            <p:nvPr/>
          </p:nvSpPr>
          <p:spPr>
            <a:xfrm>
              <a:off x="7155900" y="3546200"/>
              <a:ext cx="54425" cy="34300"/>
            </a:xfrm>
            <a:custGeom>
              <a:rect b="b" l="l" r="r" t="t"/>
              <a:pathLst>
                <a:path extrusionOk="0" h="1372" w="2177">
                  <a:moveTo>
                    <a:pt x="1533" y="0"/>
                  </a:moveTo>
                  <a:cubicBezTo>
                    <a:pt x="1223" y="0"/>
                    <a:pt x="893" y="73"/>
                    <a:pt x="642" y="198"/>
                  </a:cubicBezTo>
                  <a:cubicBezTo>
                    <a:pt x="168" y="394"/>
                    <a:pt x="84" y="701"/>
                    <a:pt x="1" y="1119"/>
                  </a:cubicBezTo>
                  <a:cubicBezTo>
                    <a:pt x="234" y="1263"/>
                    <a:pt x="433" y="1372"/>
                    <a:pt x="671" y="1372"/>
                  </a:cubicBezTo>
                  <a:cubicBezTo>
                    <a:pt x="803" y="1372"/>
                    <a:pt x="947" y="1338"/>
                    <a:pt x="1117" y="1258"/>
                  </a:cubicBezTo>
                  <a:cubicBezTo>
                    <a:pt x="1591" y="1063"/>
                    <a:pt x="2093" y="561"/>
                    <a:pt x="2177" y="143"/>
                  </a:cubicBezTo>
                  <a:cubicBezTo>
                    <a:pt x="2006" y="45"/>
                    <a:pt x="1775" y="0"/>
                    <a:pt x="1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2" name="Google Shape;16162;p42"/>
            <p:cNvSpPr/>
            <p:nvPr/>
          </p:nvSpPr>
          <p:spPr>
            <a:xfrm>
              <a:off x="7152425" y="3477175"/>
              <a:ext cx="47450" cy="41075"/>
            </a:xfrm>
            <a:custGeom>
              <a:rect b="b" l="l" r="r" t="t"/>
              <a:pathLst>
                <a:path extrusionOk="0" h="1643" w="1898">
                  <a:moveTo>
                    <a:pt x="1626" y="1"/>
                  </a:moveTo>
                  <a:cubicBezTo>
                    <a:pt x="1222" y="1"/>
                    <a:pt x="712" y="201"/>
                    <a:pt x="391" y="476"/>
                  </a:cubicBezTo>
                  <a:cubicBezTo>
                    <a:pt x="0" y="811"/>
                    <a:pt x="0" y="1118"/>
                    <a:pt x="28" y="1564"/>
                  </a:cubicBezTo>
                  <a:cubicBezTo>
                    <a:pt x="200" y="1610"/>
                    <a:pt x="359" y="1642"/>
                    <a:pt x="512" y="1642"/>
                  </a:cubicBezTo>
                  <a:cubicBezTo>
                    <a:pt x="732" y="1642"/>
                    <a:pt x="942" y="1577"/>
                    <a:pt x="1172" y="1397"/>
                  </a:cubicBezTo>
                  <a:cubicBezTo>
                    <a:pt x="1535" y="1062"/>
                    <a:pt x="1897" y="448"/>
                    <a:pt x="1869" y="30"/>
                  </a:cubicBezTo>
                  <a:cubicBezTo>
                    <a:pt x="1795" y="10"/>
                    <a:pt x="1713" y="1"/>
                    <a:pt x="16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3" name="Google Shape;16163;p42"/>
            <p:cNvSpPr/>
            <p:nvPr/>
          </p:nvSpPr>
          <p:spPr>
            <a:xfrm>
              <a:off x="7138475" y="3689325"/>
              <a:ext cx="46750" cy="43375"/>
            </a:xfrm>
            <a:custGeom>
              <a:rect b="b" l="l" r="r" t="t"/>
              <a:pathLst>
                <a:path extrusionOk="0" h="1735" w="1870">
                  <a:moveTo>
                    <a:pt x="509" y="0"/>
                  </a:moveTo>
                  <a:cubicBezTo>
                    <a:pt x="375" y="0"/>
                    <a:pt x="235" y="23"/>
                    <a:pt x="84" y="53"/>
                  </a:cubicBezTo>
                  <a:cubicBezTo>
                    <a:pt x="28" y="500"/>
                    <a:pt x="0" y="806"/>
                    <a:pt x="391" y="1141"/>
                  </a:cubicBezTo>
                  <a:cubicBezTo>
                    <a:pt x="722" y="1473"/>
                    <a:pt x="1287" y="1734"/>
                    <a:pt x="1701" y="1734"/>
                  </a:cubicBezTo>
                  <a:cubicBezTo>
                    <a:pt x="1740" y="1734"/>
                    <a:pt x="1778" y="1732"/>
                    <a:pt x="1814" y="1727"/>
                  </a:cubicBezTo>
                  <a:cubicBezTo>
                    <a:pt x="1869" y="1281"/>
                    <a:pt x="1562" y="639"/>
                    <a:pt x="1200" y="304"/>
                  </a:cubicBezTo>
                  <a:cubicBezTo>
                    <a:pt x="968" y="72"/>
                    <a:pt x="747" y="0"/>
                    <a:pt x="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4" name="Google Shape;16164;p42"/>
            <p:cNvSpPr/>
            <p:nvPr/>
          </p:nvSpPr>
          <p:spPr>
            <a:xfrm>
              <a:off x="7095225" y="3323775"/>
              <a:ext cx="84425" cy="41900"/>
            </a:xfrm>
            <a:custGeom>
              <a:rect b="b" l="l" r="r" t="t"/>
              <a:pathLst>
                <a:path extrusionOk="0" h="1676" w="3377">
                  <a:moveTo>
                    <a:pt x="1367" y="0"/>
                  </a:moveTo>
                  <a:cubicBezTo>
                    <a:pt x="670" y="0"/>
                    <a:pt x="363" y="307"/>
                    <a:pt x="0" y="809"/>
                  </a:cubicBezTo>
                  <a:cubicBezTo>
                    <a:pt x="335" y="1311"/>
                    <a:pt x="614" y="1674"/>
                    <a:pt x="1340" y="1674"/>
                  </a:cubicBezTo>
                  <a:cubicBezTo>
                    <a:pt x="1368" y="1675"/>
                    <a:pt x="1396" y="1676"/>
                    <a:pt x="1425" y="1676"/>
                  </a:cubicBezTo>
                  <a:cubicBezTo>
                    <a:pt x="2138" y="1676"/>
                    <a:pt x="3028" y="1349"/>
                    <a:pt x="3376" y="893"/>
                  </a:cubicBezTo>
                  <a:cubicBezTo>
                    <a:pt x="3041" y="363"/>
                    <a:pt x="2093" y="28"/>
                    <a:pt x="13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5" name="Google Shape;16165;p42"/>
            <p:cNvSpPr/>
            <p:nvPr/>
          </p:nvSpPr>
          <p:spPr>
            <a:xfrm>
              <a:off x="7078475" y="3362125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1"/>
                  </a:moveTo>
                  <a:cubicBezTo>
                    <a:pt x="85" y="419"/>
                    <a:pt x="1" y="726"/>
                    <a:pt x="280" y="1145"/>
                  </a:cubicBezTo>
                  <a:cubicBezTo>
                    <a:pt x="559" y="1563"/>
                    <a:pt x="1145" y="1982"/>
                    <a:pt x="1591" y="1982"/>
                  </a:cubicBezTo>
                  <a:cubicBezTo>
                    <a:pt x="1731" y="1563"/>
                    <a:pt x="1535" y="893"/>
                    <a:pt x="1256" y="475"/>
                  </a:cubicBezTo>
                  <a:cubicBezTo>
                    <a:pt x="977" y="56"/>
                    <a:pt x="670" y="1"/>
                    <a:pt x="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6" name="Google Shape;16166;p42"/>
            <p:cNvSpPr/>
            <p:nvPr/>
          </p:nvSpPr>
          <p:spPr>
            <a:xfrm>
              <a:off x="7100800" y="3280450"/>
              <a:ext cx="55125" cy="34300"/>
            </a:xfrm>
            <a:custGeom>
              <a:rect b="b" l="l" r="r" t="t"/>
              <a:pathLst>
                <a:path extrusionOk="0" h="1372" w="2205">
                  <a:moveTo>
                    <a:pt x="1559" y="1"/>
                  </a:moveTo>
                  <a:cubicBezTo>
                    <a:pt x="1245" y="1"/>
                    <a:pt x="909" y="73"/>
                    <a:pt x="642" y="199"/>
                  </a:cubicBezTo>
                  <a:cubicBezTo>
                    <a:pt x="196" y="394"/>
                    <a:pt x="84" y="701"/>
                    <a:pt x="1" y="1119"/>
                  </a:cubicBezTo>
                  <a:cubicBezTo>
                    <a:pt x="252" y="1263"/>
                    <a:pt x="457" y="1372"/>
                    <a:pt x="698" y="1372"/>
                  </a:cubicBezTo>
                  <a:cubicBezTo>
                    <a:pt x="831" y="1372"/>
                    <a:pt x="975" y="1339"/>
                    <a:pt x="1144" y="1259"/>
                  </a:cubicBezTo>
                  <a:cubicBezTo>
                    <a:pt x="1591" y="1064"/>
                    <a:pt x="2121" y="561"/>
                    <a:pt x="2205" y="143"/>
                  </a:cubicBezTo>
                  <a:cubicBezTo>
                    <a:pt x="2033" y="45"/>
                    <a:pt x="1803" y="1"/>
                    <a:pt x="15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7" name="Google Shape;16167;p42"/>
            <p:cNvSpPr/>
            <p:nvPr/>
          </p:nvSpPr>
          <p:spPr>
            <a:xfrm>
              <a:off x="7098025" y="3211450"/>
              <a:ext cx="47450" cy="41050"/>
            </a:xfrm>
            <a:custGeom>
              <a:rect b="b" l="l" r="r" t="t"/>
              <a:pathLst>
                <a:path extrusionOk="0" h="1642" w="1898">
                  <a:moveTo>
                    <a:pt x="1626" y="0"/>
                  </a:moveTo>
                  <a:cubicBezTo>
                    <a:pt x="1222" y="0"/>
                    <a:pt x="712" y="200"/>
                    <a:pt x="391" y="476"/>
                  </a:cubicBezTo>
                  <a:cubicBezTo>
                    <a:pt x="0" y="811"/>
                    <a:pt x="0" y="1117"/>
                    <a:pt x="28" y="1564"/>
                  </a:cubicBezTo>
                  <a:cubicBezTo>
                    <a:pt x="200" y="1610"/>
                    <a:pt x="354" y="1642"/>
                    <a:pt x="502" y="1642"/>
                  </a:cubicBezTo>
                  <a:cubicBezTo>
                    <a:pt x="713" y="1642"/>
                    <a:pt x="914" y="1577"/>
                    <a:pt x="1144" y="1396"/>
                  </a:cubicBezTo>
                  <a:cubicBezTo>
                    <a:pt x="1534" y="1062"/>
                    <a:pt x="1897" y="448"/>
                    <a:pt x="1869" y="29"/>
                  </a:cubicBezTo>
                  <a:cubicBezTo>
                    <a:pt x="1795" y="10"/>
                    <a:pt x="1713" y="0"/>
                    <a:pt x="16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8" name="Google Shape;16168;p42"/>
            <p:cNvSpPr/>
            <p:nvPr/>
          </p:nvSpPr>
          <p:spPr>
            <a:xfrm>
              <a:off x="7084075" y="3423575"/>
              <a:ext cx="46750" cy="42875"/>
            </a:xfrm>
            <a:custGeom>
              <a:rect b="b" l="l" r="r" t="t"/>
              <a:pathLst>
                <a:path extrusionOk="0" h="1715" w="1870">
                  <a:moveTo>
                    <a:pt x="502" y="1"/>
                  </a:moveTo>
                  <a:cubicBezTo>
                    <a:pt x="371" y="1"/>
                    <a:pt x="235" y="23"/>
                    <a:pt x="84" y="54"/>
                  </a:cubicBezTo>
                  <a:cubicBezTo>
                    <a:pt x="28" y="472"/>
                    <a:pt x="0" y="807"/>
                    <a:pt x="363" y="1142"/>
                  </a:cubicBezTo>
                  <a:cubicBezTo>
                    <a:pt x="682" y="1460"/>
                    <a:pt x="1237" y="1715"/>
                    <a:pt x="1651" y="1715"/>
                  </a:cubicBezTo>
                  <a:cubicBezTo>
                    <a:pt x="1708" y="1715"/>
                    <a:pt x="1763" y="1710"/>
                    <a:pt x="1813" y="1700"/>
                  </a:cubicBezTo>
                  <a:cubicBezTo>
                    <a:pt x="1869" y="1281"/>
                    <a:pt x="1562" y="639"/>
                    <a:pt x="1200" y="305"/>
                  </a:cubicBezTo>
                  <a:cubicBezTo>
                    <a:pt x="950" y="73"/>
                    <a:pt x="734" y="1"/>
                    <a:pt x="5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9" name="Google Shape;16169;p42"/>
            <p:cNvSpPr/>
            <p:nvPr/>
          </p:nvSpPr>
          <p:spPr>
            <a:xfrm>
              <a:off x="7006650" y="3150950"/>
              <a:ext cx="54425" cy="34475"/>
            </a:xfrm>
            <a:custGeom>
              <a:rect b="b" l="l" r="r" t="t"/>
              <a:pathLst>
                <a:path extrusionOk="0" h="1379" w="2177">
                  <a:moveTo>
                    <a:pt x="1576" y="0"/>
                  </a:moveTo>
                  <a:cubicBezTo>
                    <a:pt x="1254" y="0"/>
                    <a:pt x="901" y="76"/>
                    <a:pt x="642" y="190"/>
                  </a:cubicBezTo>
                  <a:cubicBezTo>
                    <a:pt x="168" y="385"/>
                    <a:pt x="84" y="692"/>
                    <a:pt x="0" y="1138"/>
                  </a:cubicBezTo>
                  <a:cubicBezTo>
                    <a:pt x="233" y="1281"/>
                    <a:pt x="442" y="1378"/>
                    <a:pt x="680" y="1378"/>
                  </a:cubicBezTo>
                  <a:cubicBezTo>
                    <a:pt x="813" y="1378"/>
                    <a:pt x="956" y="1348"/>
                    <a:pt x="1116" y="1278"/>
                  </a:cubicBezTo>
                  <a:cubicBezTo>
                    <a:pt x="1590" y="1054"/>
                    <a:pt x="2093" y="580"/>
                    <a:pt x="2176" y="134"/>
                  </a:cubicBezTo>
                  <a:cubicBezTo>
                    <a:pt x="2024" y="40"/>
                    <a:pt x="1808" y="0"/>
                    <a:pt x="1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0" name="Google Shape;16170;p42"/>
            <p:cNvSpPr/>
            <p:nvPr/>
          </p:nvSpPr>
          <p:spPr>
            <a:xfrm>
              <a:off x="7002450" y="3200200"/>
              <a:ext cx="53750" cy="30825"/>
            </a:xfrm>
            <a:custGeom>
              <a:rect b="b" l="l" r="r" t="t"/>
              <a:pathLst>
                <a:path extrusionOk="0" h="1233" w="2150">
                  <a:moveTo>
                    <a:pt x="1385" y="0"/>
                  </a:moveTo>
                  <a:cubicBezTo>
                    <a:pt x="1145" y="0"/>
                    <a:pt x="899" y="41"/>
                    <a:pt x="698" y="117"/>
                  </a:cubicBezTo>
                  <a:cubicBezTo>
                    <a:pt x="252" y="256"/>
                    <a:pt x="112" y="535"/>
                    <a:pt x="1" y="926"/>
                  </a:cubicBezTo>
                  <a:cubicBezTo>
                    <a:pt x="244" y="1108"/>
                    <a:pt x="459" y="1232"/>
                    <a:pt x="729" y="1232"/>
                  </a:cubicBezTo>
                  <a:cubicBezTo>
                    <a:pt x="830" y="1232"/>
                    <a:pt x="939" y="1215"/>
                    <a:pt x="1061" y="1177"/>
                  </a:cubicBezTo>
                  <a:cubicBezTo>
                    <a:pt x="1507" y="1009"/>
                    <a:pt x="2037" y="591"/>
                    <a:pt x="2149" y="200"/>
                  </a:cubicBezTo>
                  <a:cubicBezTo>
                    <a:pt x="1965" y="62"/>
                    <a:pt x="1679" y="0"/>
                    <a:pt x="13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1" name="Google Shape;16171;p42"/>
            <p:cNvSpPr/>
            <p:nvPr/>
          </p:nvSpPr>
          <p:spPr>
            <a:xfrm>
              <a:off x="6710225" y="3578925"/>
              <a:ext cx="57200" cy="32525"/>
            </a:xfrm>
            <a:custGeom>
              <a:rect b="b" l="l" r="r" t="t"/>
              <a:pathLst>
                <a:path extrusionOk="0" h="1301" w="2288">
                  <a:moveTo>
                    <a:pt x="1478" y="0"/>
                  </a:moveTo>
                  <a:cubicBezTo>
                    <a:pt x="1225" y="0"/>
                    <a:pt x="967" y="42"/>
                    <a:pt x="753" y="117"/>
                  </a:cubicBezTo>
                  <a:cubicBezTo>
                    <a:pt x="251" y="284"/>
                    <a:pt x="140" y="563"/>
                    <a:pt x="0" y="982"/>
                  </a:cubicBezTo>
                  <a:cubicBezTo>
                    <a:pt x="262" y="1163"/>
                    <a:pt x="479" y="1300"/>
                    <a:pt x="758" y="1300"/>
                  </a:cubicBezTo>
                  <a:cubicBezTo>
                    <a:pt x="866" y="1300"/>
                    <a:pt x="984" y="1280"/>
                    <a:pt x="1116" y="1233"/>
                  </a:cubicBezTo>
                  <a:cubicBezTo>
                    <a:pt x="1590" y="1065"/>
                    <a:pt x="2148" y="619"/>
                    <a:pt x="2288" y="201"/>
                  </a:cubicBezTo>
                  <a:cubicBezTo>
                    <a:pt x="2088" y="62"/>
                    <a:pt x="1787" y="0"/>
                    <a:pt x="1478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2" name="Google Shape;16172;p42"/>
            <p:cNvSpPr/>
            <p:nvPr/>
          </p:nvSpPr>
          <p:spPr>
            <a:xfrm>
              <a:off x="6611175" y="3510550"/>
              <a:ext cx="45350" cy="44775"/>
            </a:xfrm>
            <a:custGeom>
              <a:rect b="b" l="l" r="r" t="t"/>
              <a:pathLst>
                <a:path extrusionOk="0" h="1791" w="1814">
                  <a:moveTo>
                    <a:pt x="1634" y="0"/>
                  </a:moveTo>
                  <a:cubicBezTo>
                    <a:pt x="1218" y="0"/>
                    <a:pt x="645" y="312"/>
                    <a:pt x="335" y="648"/>
                  </a:cubicBezTo>
                  <a:cubicBezTo>
                    <a:pt x="0" y="1038"/>
                    <a:pt x="28" y="1345"/>
                    <a:pt x="112" y="1764"/>
                  </a:cubicBezTo>
                  <a:cubicBezTo>
                    <a:pt x="238" y="1780"/>
                    <a:pt x="353" y="1791"/>
                    <a:pt x="460" y="1791"/>
                  </a:cubicBezTo>
                  <a:cubicBezTo>
                    <a:pt x="734" y="1791"/>
                    <a:pt x="960" y="1717"/>
                    <a:pt x="1200" y="1457"/>
                  </a:cubicBezTo>
                  <a:cubicBezTo>
                    <a:pt x="1563" y="1066"/>
                    <a:pt x="1814" y="425"/>
                    <a:pt x="1730" y="6"/>
                  </a:cubicBezTo>
                  <a:cubicBezTo>
                    <a:pt x="1699" y="2"/>
                    <a:pt x="1667" y="0"/>
                    <a:pt x="1634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3" name="Google Shape;16173;p42"/>
            <p:cNvSpPr/>
            <p:nvPr/>
          </p:nvSpPr>
          <p:spPr>
            <a:xfrm>
              <a:off x="7236125" y="3411800"/>
              <a:ext cx="57200" cy="32400"/>
            </a:xfrm>
            <a:custGeom>
              <a:rect b="b" l="l" r="r" t="t"/>
              <a:pathLst>
                <a:path extrusionOk="0" h="1296" w="2288">
                  <a:moveTo>
                    <a:pt x="1416" y="1"/>
                  </a:moveTo>
                  <a:cubicBezTo>
                    <a:pt x="1177" y="1"/>
                    <a:pt x="934" y="36"/>
                    <a:pt x="725" y="106"/>
                  </a:cubicBezTo>
                  <a:cubicBezTo>
                    <a:pt x="251" y="274"/>
                    <a:pt x="140" y="580"/>
                    <a:pt x="0" y="999"/>
                  </a:cubicBezTo>
                  <a:cubicBezTo>
                    <a:pt x="253" y="1174"/>
                    <a:pt x="466" y="1295"/>
                    <a:pt x="732" y="1295"/>
                  </a:cubicBezTo>
                  <a:cubicBezTo>
                    <a:pt x="848" y="1295"/>
                    <a:pt x="973" y="1273"/>
                    <a:pt x="1116" y="1222"/>
                  </a:cubicBezTo>
                  <a:cubicBezTo>
                    <a:pt x="1590" y="1083"/>
                    <a:pt x="2148" y="636"/>
                    <a:pt x="2288" y="218"/>
                  </a:cubicBezTo>
                  <a:cubicBezTo>
                    <a:pt x="2076" y="71"/>
                    <a:pt x="1750" y="1"/>
                    <a:pt x="14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4" name="Google Shape;16174;p42"/>
            <p:cNvSpPr/>
            <p:nvPr/>
          </p:nvSpPr>
          <p:spPr>
            <a:xfrm>
              <a:off x="7214500" y="3323775"/>
              <a:ext cx="55825" cy="77450"/>
            </a:xfrm>
            <a:custGeom>
              <a:rect b="b" l="l" r="r" t="t"/>
              <a:pathLst>
                <a:path extrusionOk="0" h="3098" w="2233">
                  <a:moveTo>
                    <a:pt x="1953" y="0"/>
                  </a:moveTo>
                  <a:cubicBezTo>
                    <a:pt x="1339" y="112"/>
                    <a:pt x="614" y="837"/>
                    <a:pt x="307" y="1479"/>
                  </a:cubicBezTo>
                  <a:cubicBezTo>
                    <a:pt x="0" y="2148"/>
                    <a:pt x="168" y="2567"/>
                    <a:pt x="474" y="3097"/>
                  </a:cubicBezTo>
                  <a:cubicBezTo>
                    <a:pt x="1088" y="2985"/>
                    <a:pt x="1535" y="2846"/>
                    <a:pt x="1841" y="2204"/>
                  </a:cubicBezTo>
                  <a:cubicBezTo>
                    <a:pt x="2148" y="1563"/>
                    <a:pt x="2232" y="558"/>
                    <a:pt x="19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5" name="Google Shape;16175;p42"/>
            <p:cNvSpPr/>
            <p:nvPr/>
          </p:nvSpPr>
          <p:spPr>
            <a:xfrm>
              <a:off x="6785550" y="3643900"/>
              <a:ext cx="84400" cy="41925"/>
            </a:xfrm>
            <a:custGeom>
              <a:rect b="b" l="l" r="r" t="t"/>
              <a:pathLst>
                <a:path extrusionOk="0" h="1677" w="3376">
                  <a:moveTo>
                    <a:pt x="1395" y="1"/>
                  </a:moveTo>
                  <a:cubicBezTo>
                    <a:pt x="670" y="1"/>
                    <a:pt x="363" y="336"/>
                    <a:pt x="0" y="810"/>
                  </a:cubicBezTo>
                  <a:cubicBezTo>
                    <a:pt x="335" y="1340"/>
                    <a:pt x="642" y="1675"/>
                    <a:pt x="1367" y="1675"/>
                  </a:cubicBezTo>
                  <a:cubicBezTo>
                    <a:pt x="1397" y="1676"/>
                    <a:pt x="1426" y="1677"/>
                    <a:pt x="1457" y="1677"/>
                  </a:cubicBezTo>
                  <a:cubicBezTo>
                    <a:pt x="2143" y="1677"/>
                    <a:pt x="3029" y="1375"/>
                    <a:pt x="3376" y="894"/>
                  </a:cubicBezTo>
                  <a:cubicBezTo>
                    <a:pt x="3041" y="391"/>
                    <a:pt x="2093" y="29"/>
                    <a:pt x="1395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6" name="Google Shape;16176;p42"/>
            <p:cNvSpPr/>
            <p:nvPr/>
          </p:nvSpPr>
          <p:spPr>
            <a:xfrm>
              <a:off x="6777175" y="3669725"/>
              <a:ext cx="43275" cy="49525"/>
            </a:xfrm>
            <a:custGeom>
              <a:rect b="b" l="l" r="r" t="t"/>
              <a:pathLst>
                <a:path extrusionOk="0" h="1981" w="1731">
                  <a:moveTo>
                    <a:pt x="224" y="0"/>
                  </a:moveTo>
                  <a:cubicBezTo>
                    <a:pt x="56" y="419"/>
                    <a:pt x="0" y="726"/>
                    <a:pt x="279" y="1144"/>
                  </a:cubicBezTo>
                  <a:cubicBezTo>
                    <a:pt x="558" y="1563"/>
                    <a:pt x="1144" y="1981"/>
                    <a:pt x="1563" y="1981"/>
                  </a:cubicBezTo>
                  <a:cubicBezTo>
                    <a:pt x="1730" y="1563"/>
                    <a:pt x="1535" y="893"/>
                    <a:pt x="1256" y="474"/>
                  </a:cubicBezTo>
                  <a:cubicBezTo>
                    <a:pt x="949" y="56"/>
                    <a:pt x="642" y="0"/>
                    <a:pt x="22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7" name="Google Shape;16177;p42"/>
            <p:cNvSpPr/>
            <p:nvPr/>
          </p:nvSpPr>
          <p:spPr>
            <a:xfrm>
              <a:off x="6791825" y="3601125"/>
              <a:ext cx="54425" cy="34175"/>
            </a:xfrm>
            <a:custGeom>
              <a:rect b="b" l="l" r="r" t="t"/>
              <a:pathLst>
                <a:path extrusionOk="0" h="1367" w="2177">
                  <a:moveTo>
                    <a:pt x="1558" y="0"/>
                  </a:moveTo>
                  <a:cubicBezTo>
                    <a:pt x="1242" y="0"/>
                    <a:pt x="896" y="66"/>
                    <a:pt x="642" y="177"/>
                  </a:cubicBezTo>
                  <a:cubicBezTo>
                    <a:pt x="168" y="401"/>
                    <a:pt x="84" y="680"/>
                    <a:pt x="0" y="1126"/>
                  </a:cubicBezTo>
                  <a:cubicBezTo>
                    <a:pt x="233" y="1269"/>
                    <a:pt x="431" y="1366"/>
                    <a:pt x="668" y="1366"/>
                  </a:cubicBezTo>
                  <a:cubicBezTo>
                    <a:pt x="801" y="1366"/>
                    <a:pt x="946" y="1336"/>
                    <a:pt x="1116" y="1266"/>
                  </a:cubicBezTo>
                  <a:cubicBezTo>
                    <a:pt x="1591" y="1042"/>
                    <a:pt x="2093" y="568"/>
                    <a:pt x="2176" y="122"/>
                  </a:cubicBezTo>
                  <a:cubicBezTo>
                    <a:pt x="2020" y="38"/>
                    <a:pt x="1798" y="0"/>
                    <a:pt x="155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8" name="Google Shape;16178;p42"/>
            <p:cNvSpPr/>
            <p:nvPr/>
          </p:nvSpPr>
          <p:spPr>
            <a:xfrm>
              <a:off x="6831575" y="3694600"/>
              <a:ext cx="55125" cy="33475"/>
            </a:xfrm>
            <a:custGeom>
              <a:rect b="b" l="l" r="r" t="t"/>
              <a:pathLst>
                <a:path extrusionOk="0" h="1339" w="2205">
                  <a:moveTo>
                    <a:pt x="697" y="0"/>
                  </a:moveTo>
                  <a:cubicBezTo>
                    <a:pt x="447" y="0"/>
                    <a:pt x="242" y="112"/>
                    <a:pt x="1" y="261"/>
                  </a:cubicBezTo>
                  <a:cubicBezTo>
                    <a:pt x="84" y="679"/>
                    <a:pt x="196" y="986"/>
                    <a:pt x="642" y="1181"/>
                  </a:cubicBezTo>
                  <a:cubicBezTo>
                    <a:pt x="887" y="1282"/>
                    <a:pt x="1199" y="1338"/>
                    <a:pt x="1494" y="1338"/>
                  </a:cubicBezTo>
                  <a:cubicBezTo>
                    <a:pt x="1769" y="1338"/>
                    <a:pt x="2029" y="1289"/>
                    <a:pt x="2205" y="1181"/>
                  </a:cubicBezTo>
                  <a:cubicBezTo>
                    <a:pt x="2093" y="763"/>
                    <a:pt x="1591" y="289"/>
                    <a:pt x="1117" y="93"/>
                  </a:cubicBezTo>
                  <a:cubicBezTo>
                    <a:pt x="958" y="28"/>
                    <a:pt x="822" y="0"/>
                    <a:pt x="697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9" name="Google Shape;16179;p42"/>
            <p:cNvSpPr/>
            <p:nvPr/>
          </p:nvSpPr>
          <p:spPr>
            <a:xfrm>
              <a:off x="6701850" y="3467450"/>
              <a:ext cx="64200" cy="83725"/>
            </a:xfrm>
            <a:custGeom>
              <a:rect b="b" l="l" r="r" t="t"/>
              <a:pathLst>
                <a:path extrusionOk="0" h="3349" w="2568">
                  <a:moveTo>
                    <a:pt x="2260" y="0"/>
                  </a:moveTo>
                  <a:lnTo>
                    <a:pt x="2260" y="0"/>
                  </a:lnTo>
                  <a:cubicBezTo>
                    <a:pt x="1591" y="84"/>
                    <a:pt x="754" y="865"/>
                    <a:pt x="391" y="1563"/>
                  </a:cubicBezTo>
                  <a:cubicBezTo>
                    <a:pt x="0" y="2260"/>
                    <a:pt x="196" y="2735"/>
                    <a:pt x="503" y="3348"/>
                  </a:cubicBezTo>
                  <a:cubicBezTo>
                    <a:pt x="1172" y="3265"/>
                    <a:pt x="1646" y="3153"/>
                    <a:pt x="2037" y="2428"/>
                  </a:cubicBezTo>
                  <a:cubicBezTo>
                    <a:pt x="2400" y="1730"/>
                    <a:pt x="2567" y="614"/>
                    <a:pt x="2260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0" name="Google Shape;16180;p42"/>
            <p:cNvSpPr/>
            <p:nvPr/>
          </p:nvSpPr>
          <p:spPr>
            <a:xfrm>
              <a:off x="6717900" y="3536675"/>
              <a:ext cx="66275" cy="33075"/>
            </a:xfrm>
            <a:custGeom>
              <a:rect b="b" l="l" r="r" t="t"/>
              <a:pathLst>
                <a:path extrusionOk="0" h="1323" w="2651">
                  <a:moveTo>
                    <a:pt x="1280" y="0"/>
                  </a:moveTo>
                  <a:cubicBezTo>
                    <a:pt x="1175" y="0"/>
                    <a:pt x="1072" y="7"/>
                    <a:pt x="976" y="21"/>
                  </a:cubicBezTo>
                  <a:cubicBezTo>
                    <a:pt x="419" y="77"/>
                    <a:pt x="223" y="384"/>
                    <a:pt x="0" y="803"/>
                  </a:cubicBezTo>
                  <a:cubicBezTo>
                    <a:pt x="287" y="1114"/>
                    <a:pt x="534" y="1322"/>
                    <a:pt x="950" y="1322"/>
                  </a:cubicBezTo>
                  <a:cubicBezTo>
                    <a:pt x="1019" y="1322"/>
                    <a:pt x="1093" y="1317"/>
                    <a:pt x="1172" y="1305"/>
                  </a:cubicBezTo>
                  <a:cubicBezTo>
                    <a:pt x="1730" y="1249"/>
                    <a:pt x="2427" y="886"/>
                    <a:pt x="2650" y="440"/>
                  </a:cubicBezTo>
                  <a:cubicBezTo>
                    <a:pt x="2373" y="162"/>
                    <a:pt x="1789" y="0"/>
                    <a:pt x="1280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1" name="Google Shape;16181;p42"/>
            <p:cNvSpPr/>
            <p:nvPr/>
          </p:nvSpPr>
          <p:spPr>
            <a:xfrm>
              <a:off x="6687900" y="3457675"/>
              <a:ext cx="34200" cy="66300"/>
            </a:xfrm>
            <a:custGeom>
              <a:rect b="b" l="l" r="r" t="t"/>
              <a:pathLst>
                <a:path extrusionOk="0" h="2652" w="1368">
                  <a:moveTo>
                    <a:pt x="754" y="1"/>
                  </a:moveTo>
                  <a:cubicBezTo>
                    <a:pt x="335" y="252"/>
                    <a:pt x="56" y="977"/>
                    <a:pt x="28" y="1563"/>
                  </a:cubicBezTo>
                  <a:cubicBezTo>
                    <a:pt x="0" y="2121"/>
                    <a:pt x="251" y="2372"/>
                    <a:pt x="642" y="2651"/>
                  </a:cubicBezTo>
                  <a:cubicBezTo>
                    <a:pt x="1033" y="2400"/>
                    <a:pt x="1312" y="2177"/>
                    <a:pt x="1340" y="1619"/>
                  </a:cubicBezTo>
                  <a:cubicBezTo>
                    <a:pt x="1367" y="1033"/>
                    <a:pt x="1144" y="280"/>
                    <a:pt x="754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2" name="Google Shape;16182;p42"/>
            <p:cNvSpPr/>
            <p:nvPr/>
          </p:nvSpPr>
          <p:spPr>
            <a:xfrm>
              <a:off x="6772300" y="3480075"/>
              <a:ext cx="53025" cy="46000"/>
            </a:xfrm>
            <a:custGeom>
              <a:rect b="b" l="l" r="r" t="t"/>
              <a:pathLst>
                <a:path extrusionOk="0" h="1840" w="2121">
                  <a:moveTo>
                    <a:pt x="1859" y="1"/>
                  </a:moveTo>
                  <a:cubicBezTo>
                    <a:pt x="1397" y="1"/>
                    <a:pt x="801" y="248"/>
                    <a:pt x="447" y="556"/>
                  </a:cubicBezTo>
                  <a:cubicBezTo>
                    <a:pt x="28" y="918"/>
                    <a:pt x="0" y="1281"/>
                    <a:pt x="56" y="1755"/>
                  </a:cubicBezTo>
                  <a:cubicBezTo>
                    <a:pt x="256" y="1802"/>
                    <a:pt x="431" y="1839"/>
                    <a:pt x="600" y="1839"/>
                  </a:cubicBezTo>
                  <a:cubicBezTo>
                    <a:pt x="833" y="1839"/>
                    <a:pt x="1053" y="1770"/>
                    <a:pt x="1311" y="1560"/>
                  </a:cubicBezTo>
                  <a:cubicBezTo>
                    <a:pt x="1730" y="1197"/>
                    <a:pt x="2120" y="500"/>
                    <a:pt x="2093" y="26"/>
                  </a:cubicBezTo>
                  <a:cubicBezTo>
                    <a:pt x="2021" y="9"/>
                    <a:pt x="1942" y="1"/>
                    <a:pt x="1859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3" name="Google Shape;16183;p42"/>
            <p:cNvSpPr/>
            <p:nvPr/>
          </p:nvSpPr>
          <p:spPr>
            <a:xfrm>
              <a:off x="7019900" y="3053150"/>
              <a:ext cx="46750" cy="54425"/>
            </a:xfrm>
            <a:custGeom>
              <a:rect b="b" l="l" r="r" t="t"/>
              <a:pathLst>
                <a:path extrusionOk="0" h="2177" w="1870">
                  <a:moveTo>
                    <a:pt x="1702" y="0"/>
                  </a:moveTo>
                  <a:lnTo>
                    <a:pt x="1702" y="0"/>
                  </a:lnTo>
                  <a:cubicBezTo>
                    <a:pt x="1228" y="28"/>
                    <a:pt x="614" y="475"/>
                    <a:pt x="307" y="921"/>
                  </a:cubicBezTo>
                  <a:cubicBezTo>
                    <a:pt x="0" y="1395"/>
                    <a:pt x="84" y="1730"/>
                    <a:pt x="251" y="2177"/>
                  </a:cubicBezTo>
                  <a:cubicBezTo>
                    <a:pt x="726" y="2149"/>
                    <a:pt x="1060" y="2093"/>
                    <a:pt x="1367" y="1646"/>
                  </a:cubicBezTo>
                  <a:cubicBezTo>
                    <a:pt x="1674" y="1200"/>
                    <a:pt x="1870" y="447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4" name="Google Shape;16184;p42"/>
            <p:cNvSpPr/>
            <p:nvPr/>
          </p:nvSpPr>
          <p:spPr>
            <a:xfrm>
              <a:off x="7028275" y="3099175"/>
              <a:ext cx="46050" cy="23050"/>
            </a:xfrm>
            <a:custGeom>
              <a:rect b="b" l="l" r="r" t="t"/>
              <a:pathLst>
                <a:path extrusionOk="0" h="922" w="1842">
                  <a:moveTo>
                    <a:pt x="725" y="1"/>
                  </a:moveTo>
                  <a:cubicBezTo>
                    <a:pt x="335" y="29"/>
                    <a:pt x="195" y="224"/>
                    <a:pt x="0" y="475"/>
                  </a:cubicBezTo>
                  <a:cubicBezTo>
                    <a:pt x="195" y="754"/>
                    <a:pt x="363" y="921"/>
                    <a:pt x="753" y="921"/>
                  </a:cubicBezTo>
                  <a:cubicBezTo>
                    <a:pt x="1144" y="921"/>
                    <a:pt x="1646" y="726"/>
                    <a:pt x="1841" y="447"/>
                  </a:cubicBezTo>
                  <a:cubicBezTo>
                    <a:pt x="1646" y="168"/>
                    <a:pt x="1116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5" name="Google Shape;16185;p42"/>
            <p:cNvSpPr/>
            <p:nvPr/>
          </p:nvSpPr>
          <p:spPr>
            <a:xfrm>
              <a:off x="6996175" y="3043375"/>
              <a:ext cx="25150" cy="45375"/>
            </a:xfrm>
            <a:custGeom>
              <a:rect b="b" l="l" r="r" t="t"/>
              <a:pathLst>
                <a:path extrusionOk="0" h="1815" w="1006">
                  <a:moveTo>
                    <a:pt x="670" y="1"/>
                  </a:moveTo>
                  <a:cubicBezTo>
                    <a:pt x="363" y="140"/>
                    <a:pt x="112" y="615"/>
                    <a:pt x="57" y="1005"/>
                  </a:cubicBezTo>
                  <a:cubicBezTo>
                    <a:pt x="1" y="1396"/>
                    <a:pt x="140" y="1591"/>
                    <a:pt x="391" y="1814"/>
                  </a:cubicBezTo>
                  <a:cubicBezTo>
                    <a:pt x="698" y="1675"/>
                    <a:pt x="894" y="1535"/>
                    <a:pt x="949" y="1145"/>
                  </a:cubicBezTo>
                  <a:cubicBezTo>
                    <a:pt x="1005" y="754"/>
                    <a:pt x="894" y="224"/>
                    <a:pt x="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6" name="Google Shape;16186;p42"/>
            <p:cNvSpPr/>
            <p:nvPr/>
          </p:nvSpPr>
          <p:spPr>
            <a:xfrm>
              <a:off x="7026175" y="3015900"/>
              <a:ext cx="37675" cy="29625"/>
            </a:xfrm>
            <a:custGeom>
              <a:rect b="b" l="l" r="r" t="t"/>
              <a:pathLst>
                <a:path extrusionOk="0" h="1185" w="1507">
                  <a:moveTo>
                    <a:pt x="1252" y="0"/>
                  </a:moveTo>
                  <a:cubicBezTo>
                    <a:pt x="957" y="0"/>
                    <a:pt x="596" y="121"/>
                    <a:pt x="363" y="291"/>
                  </a:cubicBezTo>
                  <a:cubicBezTo>
                    <a:pt x="28" y="514"/>
                    <a:pt x="0" y="737"/>
                    <a:pt x="0" y="1072"/>
                  </a:cubicBezTo>
                  <a:cubicBezTo>
                    <a:pt x="166" y="1132"/>
                    <a:pt x="316" y="1184"/>
                    <a:pt x="467" y="1184"/>
                  </a:cubicBezTo>
                  <a:cubicBezTo>
                    <a:pt x="595" y="1184"/>
                    <a:pt x="724" y="1147"/>
                    <a:pt x="865" y="1044"/>
                  </a:cubicBezTo>
                  <a:cubicBezTo>
                    <a:pt x="1172" y="821"/>
                    <a:pt x="1507" y="374"/>
                    <a:pt x="1507" y="40"/>
                  </a:cubicBezTo>
                  <a:cubicBezTo>
                    <a:pt x="1433" y="13"/>
                    <a:pt x="1346" y="0"/>
                    <a:pt x="1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7" name="Google Shape;16187;p42"/>
            <p:cNvSpPr/>
            <p:nvPr/>
          </p:nvSpPr>
          <p:spPr>
            <a:xfrm>
              <a:off x="6612575" y="3161250"/>
              <a:ext cx="221825" cy="221825"/>
            </a:xfrm>
            <a:custGeom>
              <a:rect b="b" l="l" r="r" t="t"/>
              <a:pathLst>
                <a:path extrusionOk="0" h="8873" w="8873">
                  <a:moveTo>
                    <a:pt x="4436" y="1"/>
                  </a:moveTo>
                  <a:cubicBezTo>
                    <a:pt x="1981" y="1"/>
                    <a:pt x="0" y="1982"/>
                    <a:pt x="0" y="4437"/>
                  </a:cubicBezTo>
                  <a:cubicBezTo>
                    <a:pt x="0" y="6892"/>
                    <a:pt x="1981" y="8873"/>
                    <a:pt x="4436" y="8873"/>
                  </a:cubicBezTo>
                  <a:cubicBezTo>
                    <a:pt x="6891" y="8873"/>
                    <a:pt x="8872" y="6892"/>
                    <a:pt x="8872" y="4437"/>
                  </a:cubicBezTo>
                  <a:cubicBezTo>
                    <a:pt x="8872" y="1982"/>
                    <a:pt x="6891" y="1"/>
                    <a:pt x="44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8" name="Google Shape;16188;p42"/>
            <p:cNvSpPr/>
            <p:nvPr/>
          </p:nvSpPr>
          <p:spPr>
            <a:xfrm>
              <a:off x="6719275" y="3120800"/>
              <a:ext cx="78850" cy="78850"/>
            </a:xfrm>
            <a:custGeom>
              <a:rect b="b" l="l" r="r" t="t"/>
              <a:pathLst>
                <a:path extrusionOk="0" h="3154" w="3154">
                  <a:moveTo>
                    <a:pt x="1591" y="1"/>
                  </a:moveTo>
                  <a:cubicBezTo>
                    <a:pt x="726" y="1"/>
                    <a:pt x="1" y="726"/>
                    <a:pt x="1" y="1591"/>
                  </a:cubicBezTo>
                  <a:cubicBezTo>
                    <a:pt x="1" y="2456"/>
                    <a:pt x="726" y="3153"/>
                    <a:pt x="1591" y="3153"/>
                  </a:cubicBezTo>
                  <a:cubicBezTo>
                    <a:pt x="2456" y="3153"/>
                    <a:pt x="3153" y="2456"/>
                    <a:pt x="3153" y="1591"/>
                  </a:cubicBezTo>
                  <a:cubicBezTo>
                    <a:pt x="3153" y="726"/>
                    <a:pt x="2456" y="1"/>
                    <a:pt x="15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9" name="Google Shape;16189;p42"/>
            <p:cNvSpPr/>
            <p:nvPr/>
          </p:nvSpPr>
          <p:spPr>
            <a:xfrm>
              <a:off x="6452150" y="3620200"/>
              <a:ext cx="152775" cy="152775"/>
            </a:xfrm>
            <a:custGeom>
              <a:rect b="b" l="l" r="r" t="t"/>
              <a:pathLst>
                <a:path extrusionOk="0" h="6111" w="6111">
                  <a:moveTo>
                    <a:pt x="3041" y="0"/>
                  </a:moveTo>
                  <a:cubicBezTo>
                    <a:pt x="1368" y="0"/>
                    <a:pt x="0" y="1367"/>
                    <a:pt x="0" y="3041"/>
                  </a:cubicBezTo>
                  <a:cubicBezTo>
                    <a:pt x="0" y="4743"/>
                    <a:pt x="1368" y="6110"/>
                    <a:pt x="3041" y="6110"/>
                  </a:cubicBezTo>
                  <a:cubicBezTo>
                    <a:pt x="4743" y="6110"/>
                    <a:pt x="6110" y="4743"/>
                    <a:pt x="6110" y="3041"/>
                  </a:cubicBezTo>
                  <a:cubicBezTo>
                    <a:pt x="6110" y="1367"/>
                    <a:pt x="4743" y="0"/>
                    <a:pt x="304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0" name="Google Shape;16190;p42"/>
            <p:cNvSpPr/>
            <p:nvPr/>
          </p:nvSpPr>
          <p:spPr>
            <a:xfrm>
              <a:off x="6588150" y="3355850"/>
              <a:ext cx="122800" cy="122775"/>
            </a:xfrm>
            <a:custGeom>
              <a:rect b="b" l="l" r="r" t="t"/>
              <a:pathLst>
                <a:path extrusionOk="0" h="4911" w="4912">
                  <a:moveTo>
                    <a:pt x="2456" y="1"/>
                  </a:moveTo>
                  <a:cubicBezTo>
                    <a:pt x="1089" y="1"/>
                    <a:pt x="1" y="1089"/>
                    <a:pt x="1" y="2456"/>
                  </a:cubicBezTo>
                  <a:cubicBezTo>
                    <a:pt x="1" y="3795"/>
                    <a:pt x="1089" y="4911"/>
                    <a:pt x="2456" y="4911"/>
                  </a:cubicBezTo>
                  <a:cubicBezTo>
                    <a:pt x="3823" y="4911"/>
                    <a:pt x="4911" y="3795"/>
                    <a:pt x="4911" y="2456"/>
                  </a:cubicBezTo>
                  <a:cubicBezTo>
                    <a:pt x="4911" y="1089"/>
                    <a:pt x="3823" y="1"/>
                    <a:pt x="2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1" name="Google Shape;16191;p42"/>
            <p:cNvSpPr/>
            <p:nvPr/>
          </p:nvSpPr>
          <p:spPr>
            <a:xfrm>
              <a:off x="7359575" y="3477225"/>
              <a:ext cx="877100" cy="1133425"/>
            </a:xfrm>
            <a:custGeom>
              <a:rect b="b" l="l" r="r" t="t"/>
              <a:pathLst>
                <a:path extrusionOk="0" h="45337" w="35084">
                  <a:moveTo>
                    <a:pt x="12973" y="0"/>
                  </a:moveTo>
                  <a:lnTo>
                    <a:pt x="12973" y="0"/>
                  </a:lnTo>
                  <a:cubicBezTo>
                    <a:pt x="23073" y="7505"/>
                    <a:pt x="9123" y="22431"/>
                    <a:pt x="0" y="26644"/>
                  </a:cubicBezTo>
                  <a:cubicBezTo>
                    <a:pt x="1253" y="26437"/>
                    <a:pt x="2262" y="26346"/>
                    <a:pt x="3066" y="26346"/>
                  </a:cubicBezTo>
                  <a:cubicBezTo>
                    <a:pt x="8027" y="26346"/>
                    <a:pt x="5172" y="29838"/>
                    <a:pt x="3515" y="31470"/>
                  </a:cubicBezTo>
                  <a:cubicBezTo>
                    <a:pt x="4677" y="31004"/>
                    <a:pt x="5527" y="30813"/>
                    <a:pt x="6140" y="30813"/>
                  </a:cubicBezTo>
                  <a:cubicBezTo>
                    <a:pt x="8899" y="30813"/>
                    <a:pt x="6863" y="34679"/>
                    <a:pt x="6863" y="34679"/>
                  </a:cubicBezTo>
                  <a:cubicBezTo>
                    <a:pt x="7560" y="34361"/>
                    <a:pt x="8401" y="34209"/>
                    <a:pt x="9281" y="34209"/>
                  </a:cubicBezTo>
                  <a:cubicBezTo>
                    <a:pt x="14036" y="34209"/>
                    <a:pt x="19920" y="38650"/>
                    <a:pt x="10267" y="45336"/>
                  </a:cubicBezTo>
                  <a:lnTo>
                    <a:pt x="34093" y="45336"/>
                  </a:lnTo>
                  <a:cubicBezTo>
                    <a:pt x="34093" y="45336"/>
                    <a:pt x="35083" y="40307"/>
                    <a:pt x="31965" y="40307"/>
                  </a:cubicBezTo>
                  <a:cubicBezTo>
                    <a:pt x="31309" y="40307"/>
                    <a:pt x="30472" y="40530"/>
                    <a:pt x="29406" y="41067"/>
                  </a:cubicBezTo>
                  <a:cubicBezTo>
                    <a:pt x="29406" y="41067"/>
                    <a:pt x="29977" y="36556"/>
                    <a:pt x="28289" y="36556"/>
                  </a:cubicBezTo>
                  <a:cubicBezTo>
                    <a:pt x="27968" y="36556"/>
                    <a:pt x="27565" y="36718"/>
                    <a:pt x="27062" y="37106"/>
                  </a:cubicBezTo>
                  <a:cubicBezTo>
                    <a:pt x="27446" y="35005"/>
                    <a:pt x="27812" y="29391"/>
                    <a:pt x="24056" y="29391"/>
                  </a:cubicBezTo>
                  <a:cubicBezTo>
                    <a:pt x="23173" y="29391"/>
                    <a:pt x="22064" y="29700"/>
                    <a:pt x="20673" y="30438"/>
                  </a:cubicBezTo>
                  <a:cubicBezTo>
                    <a:pt x="22689" y="27193"/>
                    <a:pt x="21499" y="23472"/>
                    <a:pt x="18860" y="23472"/>
                  </a:cubicBezTo>
                  <a:cubicBezTo>
                    <a:pt x="18504" y="23472"/>
                    <a:pt x="18121" y="23540"/>
                    <a:pt x="17716" y="23686"/>
                  </a:cubicBezTo>
                  <a:cubicBezTo>
                    <a:pt x="22208" y="18916"/>
                    <a:pt x="23045" y="11746"/>
                    <a:pt x="19753" y="6054"/>
                  </a:cubicBezTo>
                  <a:cubicBezTo>
                    <a:pt x="18135" y="3292"/>
                    <a:pt x="15735" y="1228"/>
                    <a:pt x="129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2" name="Google Shape;16192;p42"/>
            <p:cNvSpPr/>
            <p:nvPr/>
          </p:nvSpPr>
          <p:spPr>
            <a:xfrm>
              <a:off x="7003150" y="3444650"/>
              <a:ext cx="933250" cy="1166000"/>
            </a:xfrm>
            <a:custGeom>
              <a:rect b="b" l="l" r="r" t="t"/>
              <a:pathLst>
                <a:path extrusionOk="0" h="46640" w="37330">
                  <a:moveTo>
                    <a:pt x="21144" y="1"/>
                  </a:moveTo>
                  <a:cubicBezTo>
                    <a:pt x="19993" y="1"/>
                    <a:pt x="18825" y="134"/>
                    <a:pt x="17661" y="410"/>
                  </a:cubicBezTo>
                  <a:cubicBezTo>
                    <a:pt x="12360" y="1722"/>
                    <a:pt x="8287" y="5795"/>
                    <a:pt x="6920" y="10928"/>
                  </a:cubicBezTo>
                  <a:cubicBezTo>
                    <a:pt x="8784" y="9521"/>
                    <a:pt x="10395" y="8906"/>
                    <a:pt x="11671" y="8906"/>
                  </a:cubicBezTo>
                  <a:cubicBezTo>
                    <a:pt x="17557" y="8906"/>
                    <a:pt x="16325" y="21983"/>
                    <a:pt x="1" y="30764"/>
                  </a:cubicBezTo>
                  <a:cubicBezTo>
                    <a:pt x="1003" y="30650"/>
                    <a:pt x="1874" y="30598"/>
                    <a:pt x="2628" y="30598"/>
                  </a:cubicBezTo>
                  <a:cubicBezTo>
                    <a:pt x="9622" y="30598"/>
                    <a:pt x="6544" y="35067"/>
                    <a:pt x="4353" y="35898"/>
                  </a:cubicBezTo>
                  <a:cubicBezTo>
                    <a:pt x="5398" y="35599"/>
                    <a:pt x="6198" y="35475"/>
                    <a:pt x="6808" y="35475"/>
                  </a:cubicBezTo>
                  <a:cubicBezTo>
                    <a:pt x="9669" y="35475"/>
                    <a:pt x="8343" y="38186"/>
                    <a:pt x="8343" y="38186"/>
                  </a:cubicBezTo>
                  <a:cubicBezTo>
                    <a:pt x="8343" y="38186"/>
                    <a:pt x="9703" y="37926"/>
                    <a:pt x="11298" y="37926"/>
                  </a:cubicBezTo>
                  <a:cubicBezTo>
                    <a:pt x="14721" y="37926"/>
                    <a:pt x="19220" y="39121"/>
                    <a:pt x="13643" y="46639"/>
                  </a:cubicBezTo>
                  <a:lnTo>
                    <a:pt x="24524" y="46639"/>
                  </a:lnTo>
                  <a:cubicBezTo>
                    <a:pt x="34177" y="39953"/>
                    <a:pt x="28293" y="35512"/>
                    <a:pt x="23538" y="35512"/>
                  </a:cubicBezTo>
                  <a:cubicBezTo>
                    <a:pt x="22658" y="35512"/>
                    <a:pt x="21817" y="35664"/>
                    <a:pt x="21120" y="35982"/>
                  </a:cubicBezTo>
                  <a:cubicBezTo>
                    <a:pt x="21120" y="35982"/>
                    <a:pt x="23156" y="32116"/>
                    <a:pt x="20397" y="32116"/>
                  </a:cubicBezTo>
                  <a:cubicBezTo>
                    <a:pt x="19784" y="32116"/>
                    <a:pt x="18934" y="32307"/>
                    <a:pt x="17772" y="32773"/>
                  </a:cubicBezTo>
                  <a:cubicBezTo>
                    <a:pt x="19429" y="31141"/>
                    <a:pt x="22284" y="27649"/>
                    <a:pt x="17323" y="27649"/>
                  </a:cubicBezTo>
                  <a:cubicBezTo>
                    <a:pt x="16519" y="27649"/>
                    <a:pt x="15510" y="27740"/>
                    <a:pt x="14257" y="27947"/>
                  </a:cubicBezTo>
                  <a:cubicBezTo>
                    <a:pt x="23380" y="23734"/>
                    <a:pt x="37330" y="8808"/>
                    <a:pt x="27230" y="1303"/>
                  </a:cubicBezTo>
                  <a:lnTo>
                    <a:pt x="27174" y="1275"/>
                  </a:lnTo>
                  <a:cubicBezTo>
                    <a:pt x="25299" y="446"/>
                    <a:pt x="23249" y="1"/>
                    <a:pt x="21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3" name="Google Shape;16193;p42"/>
            <p:cNvSpPr/>
            <p:nvPr/>
          </p:nvSpPr>
          <p:spPr>
            <a:xfrm>
              <a:off x="6074350" y="3508250"/>
              <a:ext cx="1409325" cy="1102400"/>
            </a:xfrm>
            <a:custGeom>
              <a:rect b="b" l="l" r="r" t="t"/>
              <a:pathLst>
                <a:path extrusionOk="0" h="44096" w="56373">
                  <a:moveTo>
                    <a:pt x="25067" y="0"/>
                  </a:moveTo>
                  <a:cubicBezTo>
                    <a:pt x="15476" y="0"/>
                    <a:pt x="5856" y="13923"/>
                    <a:pt x="22004" y="28527"/>
                  </a:cubicBezTo>
                  <a:cubicBezTo>
                    <a:pt x="20582" y="27780"/>
                    <a:pt x="19463" y="27480"/>
                    <a:pt x="18593" y="27480"/>
                  </a:cubicBezTo>
                  <a:cubicBezTo>
                    <a:pt x="16119" y="27480"/>
                    <a:pt x="15676" y="29914"/>
                    <a:pt x="16089" y="31401"/>
                  </a:cubicBezTo>
                  <a:cubicBezTo>
                    <a:pt x="15034" y="29577"/>
                    <a:pt x="14025" y="28847"/>
                    <a:pt x="13349" y="28847"/>
                  </a:cubicBezTo>
                  <a:cubicBezTo>
                    <a:pt x="12381" y="28847"/>
                    <a:pt x="12095" y="30344"/>
                    <a:pt x="13327" y="32266"/>
                  </a:cubicBezTo>
                  <a:cubicBezTo>
                    <a:pt x="11154" y="31123"/>
                    <a:pt x="9289" y="30640"/>
                    <a:pt x="7735" y="30640"/>
                  </a:cubicBezTo>
                  <a:cubicBezTo>
                    <a:pt x="490" y="30640"/>
                    <a:pt x="0" y="41132"/>
                    <a:pt x="6547" y="44095"/>
                  </a:cubicBezTo>
                  <a:lnTo>
                    <a:pt x="15754" y="44095"/>
                  </a:lnTo>
                  <a:cubicBezTo>
                    <a:pt x="16787" y="37391"/>
                    <a:pt x="20243" y="34886"/>
                    <a:pt x="23474" y="34886"/>
                  </a:cubicBezTo>
                  <a:cubicBezTo>
                    <a:pt x="27141" y="34886"/>
                    <a:pt x="30518" y="38112"/>
                    <a:pt x="29732" y="42086"/>
                  </a:cubicBezTo>
                  <a:cubicBezTo>
                    <a:pt x="31114" y="40210"/>
                    <a:pt x="32217" y="39563"/>
                    <a:pt x="33025" y="39563"/>
                  </a:cubicBezTo>
                  <a:cubicBezTo>
                    <a:pt x="34091" y="39563"/>
                    <a:pt x="34642" y="40691"/>
                    <a:pt x="34642" y="41612"/>
                  </a:cubicBezTo>
                  <a:cubicBezTo>
                    <a:pt x="35451" y="40811"/>
                    <a:pt x="36176" y="40493"/>
                    <a:pt x="36785" y="40493"/>
                  </a:cubicBezTo>
                  <a:cubicBezTo>
                    <a:pt x="38382" y="40493"/>
                    <a:pt x="39174" y="42681"/>
                    <a:pt x="38548" y="44095"/>
                  </a:cubicBezTo>
                  <a:lnTo>
                    <a:pt x="50795" y="44095"/>
                  </a:lnTo>
                  <a:cubicBezTo>
                    <a:pt x="56372" y="36577"/>
                    <a:pt x="51873" y="35382"/>
                    <a:pt x="48450" y="35382"/>
                  </a:cubicBezTo>
                  <a:cubicBezTo>
                    <a:pt x="46855" y="35382"/>
                    <a:pt x="45495" y="35642"/>
                    <a:pt x="45495" y="35642"/>
                  </a:cubicBezTo>
                  <a:cubicBezTo>
                    <a:pt x="45495" y="35642"/>
                    <a:pt x="46821" y="32931"/>
                    <a:pt x="43960" y="32931"/>
                  </a:cubicBezTo>
                  <a:cubicBezTo>
                    <a:pt x="43350" y="32931"/>
                    <a:pt x="42550" y="33055"/>
                    <a:pt x="41505" y="33354"/>
                  </a:cubicBezTo>
                  <a:cubicBezTo>
                    <a:pt x="43696" y="32523"/>
                    <a:pt x="46774" y="28054"/>
                    <a:pt x="39780" y="28054"/>
                  </a:cubicBezTo>
                  <a:cubicBezTo>
                    <a:pt x="39026" y="28054"/>
                    <a:pt x="38155" y="28106"/>
                    <a:pt x="37153" y="28220"/>
                  </a:cubicBezTo>
                  <a:cubicBezTo>
                    <a:pt x="53477" y="19439"/>
                    <a:pt x="54709" y="6362"/>
                    <a:pt x="48823" y="6362"/>
                  </a:cubicBezTo>
                  <a:cubicBezTo>
                    <a:pt x="47547" y="6362"/>
                    <a:pt x="45936" y="6977"/>
                    <a:pt x="44072" y="8384"/>
                  </a:cubicBezTo>
                  <a:cubicBezTo>
                    <a:pt x="43765" y="9416"/>
                    <a:pt x="43597" y="10477"/>
                    <a:pt x="43542" y="11565"/>
                  </a:cubicBezTo>
                  <a:cubicBezTo>
                    <a:pt x="43249" y="11425"/>
                    <a:pt x="42942" y="11355"/>
                    <a:pt x="42635" y="11355"/>
                  </a:cubicBezTo>
                  <a:cubicBezTo>
                    <a:pt x="42328" y="11355"/>
                    <a:pt x="42021" y="11425"/>
                    <a:pt x="41728" y="11565"/>
                  </a:cubicBezTo>
                  <a:cubicBezTo>
                    <a:pt x="41170" y="11816"/>
                    <a:pt x="40752" y="12346"/>
                    <a:pt x="40584" y="12960"/>
                  </a:cubicBezTo>
                  <a:cubicBezTo>
                    <a:pt x="40500" y="11804"/>
                    <a:pt x="40028" y="11443"/>
                    <a:pt x="39472" y="11443"/>
                  </a:cubicBezTo>
                  <a:cubicBezTo>
                    <a:pt x="38553" y="11443"/>
                    <a:pt x="37404" y="12430"/>
                    <a:pt x="37404" y="12430"/>
                  </a:cubicBezTo>
                  <a:cubicBezTo>
                    <a:pt x="37404" y="12430"/>
                    <a:pt x="37327" y="10229"/>
                    <a:pt x="36039" y="10229"/>
                  </a:cubicBezTo>
                  <a:cubicBezTo>
                    <a:pt x="35424" y="10229"/>
                    <a:pt x="34535" y="10729"/>
                    <a:pt x="33247" y="12206"/>
                  </a:cubicBezTo>
                  <a:cubicBezTo>
                    <a:pt x="34056" y="9863"/>
                    <a:pt x="34307" y="7770"/>
                    <a:pt x="34140" y="5901"/>
                  </a:cubicBezTo>
                  <a:cubicBezTo>
                    <a:pt x="31897" y="1768"/>
                    <a:pt x="28484" y="0"/>
                    <a:pt x="25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4" name="Google Shape;16194;p42"/>
            <p:cNvSpPr/>
            <p:nvPr/>
          </p:nvSpPr>
          <p:spPr>
            <a:xfrm>
              <a:off x="6468200" y="4380400"/>
              <a:ext cx="585500" cy="230250"/>
            </a:xfrm>
            <a:custGeom>
              <a:rect b="b" l="l" r="r" t="t"/>
              <a:pathLst>
                <a:path extrusionOk="0" h="9210" w="23420">
                  <a:moveTo>
                    <a:pt x="7720" y="0"/>
                  </a:moveTo>
                  <a:cubicBezTo>
                    <a:pt x="4489" y="0"/>
                    <a:pt x="1033" y="2505"/>
                    <a:pt x="0" y="9209"/>
                  </a:cubicBezTo>
                  <a:lnTo>
                    <a:pt x="22794" y="9209"/>
                  </a:lnTo>
                  <a:cubicBezTo>
                    <a:pt x="23420" y="7795"/>
                    <a:pt x="22628" y="5607"/>
                    <a:pt x="21031" y="5607"/>
                  </a:cubicBezTo>
                  <a:cubicBezTo>
                    <a:pt x="20422" y="5607"/>
                    <a:pt x="19697" y="5925"/>
                    <a:pt x="18888" y="6726"/>
                  </a:cubicBezTo>
                  <a:cubicBezTo>
                    <a:pt x="18888" y="5805"/>
                    <a:pt x="18337" y="4677"/>
                    <a:pt x="17271" y="4677"/>
                  </a:cubicBezTo>
                  <a:cubicBezTo>
                    <a:pt x="16463" y="4677"/>
                    <a:pt x="15360" y="5324"/>
                    <a:pt x="13978" y="7200"/>
                  </a:cubicBezTo>
                  <a:cubicBezTo>
                    <a:pt x="14764" y="3226"/>
                    <a:pt x="11387" y="0"/>
                    <a:pt x="7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5" name="Google Shape;16195;p42"/>
            <p:cNvSpPr/>
            <p:nvPr/>
          </p:nvSpPr>
          <p:spPr>
            <a:xfrm>
              <a:off x="5544600" y="3389525"/>
              <a:ext cx="1383250" cy="1221125"/>
            </a:xfrm>
            <a:custGeom>
              <a:rect b="b" l="l" r="r" t="t"/>
              <a:pathLst>
                <a:path extrusionOk="0" h="48845" w="55330">
                  <a:moveTo>
                    <a:pt x="40851" y="1"/>
                  </a:moveTo>
                  <a:cubicBezTo>
                    <a:pt x="32107" y="1"/>
                    <a:pt x="22301" y="5202"/>
                    <a:pt x="20372" y="16091"/>
                  </a:cubicBezTo>
                  <a:cubicBezTo>
                    <a:pt x="18810" y="15170"/>
                    <a:pt x="17108" y="14668"/>
                    <a:pt x="15406" y="14528"/>
                  </a:cubicBezTo>
                  <a:lnTo>
                    <a:pt x="15406" y="14556"/>
                  </a:lnTo>
                  <a:cubicBezTo>
                    <a:pt x="5586" y="15477"/>
                    <a:pt x="4777" y="31630"/>
                    <a:pt x="19647" y="31630"/>
                  </a:cubicBezTo>
                  <a:cubicBezTo>
                    <a:pt x="17889" y="32021"/>
                    <a:pt x="12951" y="33583"/>
                    <a:pt x="16299" y="37796"/>
                  </a:cubicBezTo>
                  <a:cubicBezTo>
                    <a:pt x="14411" y="37345"/>
                    <a:pt x="12715" y="37143"/>
                    <a:pt x="11212" y="37143"/>
                  </a:cubicBezTo>
                  <a:cubicBezTo>
                    <a:pt x="2026" y="37143"/>
                    <a:pt x="1" y="44672"/>
                    <a:pt x="5083" y="48844"/>
                  </a:cubicBezTo>
                  <a:lnTo>
                    <a:pt x="27737" y="48844"/>
                  </a:lnTo>
                  <a:cubicBezTo>
                    <a:pt x="21190" y="45881"/>
                    <a:pt x="21680" y="35389"/>
                    <a:pt x="28925" y="35389"/>
                  </a:cubicBezTo>
                  <a:cubicBezTo>
                    <a:pt x="30479" y="35389"/>
                    <a:pt x="32344" y="35872"/>
                    <a:pt x="34517" y="37015"/>
                  </a:cubicBezTo>
                  <a:cubicBezTo>
                    <a:pt x="33285" y="35093"/>
                    <a:pt x="33571" y="33596"/>
                    <a:pt x="34539" y="33596"/>
                  </a:cubicBezTo>
                  <a:cubicBezTo>
                    <a:pt x="35215" y="33596"/>
                    <a:pt x="36224" y="34326"/>
                    <a:pt x="37279" y="36150"/>
                  </a:cubicBezTo>
                  <a:cubicBezTo>
                    <a:pt x="36866" y="34663"/>
                    <a:pt x="37309" y="32229"/>
                    <a:pt x="39783" y="32229"/>
                  </a:cubicBezTo>
                  <a:cubicBezTo>
                    <a:pt x="40653" y="32229"/>
                    <a:pt x="41772" y="32529"/>
                    <a:pt x="43194" y="33276"/>
                  </a:cubicBezTo>
                  <a:cubicBezTo>
                    <a:pt x="27046" y="18672"/>
                    <a:pt x="36666" y="4749"/>
                    <a:pt x="46257" y="4749"/>
                  </a:cubicBezTo>
                  <a:cubicBezTo>
                    <a:pt x="49674" y="4749"/>
                    <a:pt x="53087" y="6517"/>
                    <a:pt x="55330" y="10650"/>
                  </a:cubicBezTo>
                  <a:cubicBezTo>
                    <a:pt x="54745" y="3645"/>
                    <a:pt x="48170" y="1"/>
                    <a:pt x="408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6" name="Google Shape;16196;p42"/>
            <p:cNvSpPr/>
            <p:nvPr/>
          </p:nvSpPr>
          <p:spPr>
            <a:xfrm>
              <a:off x="7513700" y="4121675"/>
              <a:ext cx="59325" cy="75350"/>
            </a:xfrm>
            <a:custGeom>
              <a:rect b="b" l="l" r="r" t="t"/>
              <a:pathLst>
                <a:path extrusionOk="0" h="3014" w="2373">
                  <a:moveTo>
                    <a:pt x="2093" y="1"/>
                  </a:moveTo>
                  <a:cubicBezTo>
                    <a:pt x="1479" y="84"/>
                    <a:pt x="698" y="754"/>
                    <a:pt x="364" y="1396"/>
                  </a:cubicBezTo>
                  <a:cubicBezTo>
                    <a:pt x="1" y="2037"/>
                    <a:pt x="168" y="2456"/>
                    <a:pt x="447" y="3014"/>
                  </a:cubicBezTo>
                  <a:cubicBezTo>
                    <a:pt x="1061" y="2958"/>
                    <a:pt x="1507" y="2846"/>
                    <a:pt x="1842" y="2205"/>
                  </a:cubicBezTo>
                  <a:cubicBezTo>
                    <a:pt x="2205" y="1563"/>
                    <a:pt x="2372" y="559"/>
                    <a:pt x="20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7" name="Google Shape;16197;p42"/>
            <p:cNvSpPr/>
            <p:nvPr/>
          </p:nvSpPr>
          <p:spPr>
            <a:xfrm>
              <a:off x="7527650" y="4184200"/>
              <a:ext cx="60725" cy="30475"/>
            </a:xfrm>
            <a:custGeom>
              <a:rect b="b" l="l" r="r" t="t"/>
              <a:pathLst>
                <a:path extrusionOk="0" h="1219" w="2429">
                  <a:moveTo>
                    <a:pt x="1123" y="0"/>
                  </a:moveTo>
                  <a:cubicBezTo>
                    <a:pt x="1053" y="0"/>
                    <a:pt x="986" y="4"/>
                    <a:pt x="921" y="11"/>
                  </a:cubicBezTo>
                  <a:cubicBezTo>
                    <a:pt x="419" y="66"/>
                    <a:pt x="224" y="345"/>
                    <a:pt x="1" y="736"/>
                  </a:cubicBezTo>
                  <a:cubicBezTo>
                    <a:pt x="276" y="1011"/>
                    <a:pt x="506" y="1219"/>
                    <a:pt x="912" y="1219"/>
                  </a:cubicBezTo>
                  <a:cubicBezTo>
                    <a:pt x="959" y="1219"/>
                    <a:pt x="1009" y="1216"/>
                    <a:pt x="1061" y="1210"/>
                  </a:cubicBezTo>
                  <a:cubicBezTo>
                    <a:pt x="1563" y="1155"/>
                    <a:pt x="2205" y="820"/>
                    <a:pt x="2428" y="429"/>
                  </a:cubicBezTo>
                  <a:cubicBezTo>
                    <a:pt x="2160" y="162"/>
                    <a:pt x="1596" y="0"/>
                    <a:pt x="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8" name="Google Shape;16198;p42"/>
            <p:cNvSpPr/>
            <p:nvPr/>
          </p:nvSpPr>
          <p:spPr>
            <a:xfrm>
              <a:off x="7566025" y="4217000"/>
              <a:ext cx="60000" cy="30850"/>
            </a:xfrm>
            <a:custGeom>
              <a:rect b="b" l="l" r="r" t="t"/>
              <a:pathLst>
                <a:path extrusionOk="0" h="1234" w="2400">
                  <a:moveTo>
                    <a:pt x="897" y="0"/>
                  </a:moveTo>
                  <a:cubicBezTo>
                    <a:pt x="500" y="0"/>
                    <a:pt x="272" y="185"/>
                    <a:pt x="0" y="456"/>
                  </a:cubicBezTo>
                  <a:cubicBezTo>
                    <a:pt x="196" y="847"/>
                    <a:pt x="391" y="1126"/>
                    <a:pt x="893" y="1210"/>
                  </a:cubicBezTo>
                  <a:cubicBezTo>
                    <a:pt x="988" y="1225"/>
                    <a:pt x="1092" y="1233"/>
                    <a:pt x="1198" y="1233"/>
                  </a:cubicBezTo>
                  <a:cubicBezTo>
                    <a:pt x="1654" y="1233"/>
                    <a:pt x="2174" y="1090"/>
                    <a:pt x="2400" y="819"/>
                  </a:cubicBezTo>
                  <a:cubicBezTo>
                    <a:pt x="2204" y="428"/>
                    <a:pt x="1591" y="94"/>
                    <a:pt x="1060" y="10"/>
                  </a:cubicBezTo>
                  <a:cubicBezTo>
                    <a:pt x="1003" y="4"/>
                    <a:pt x="948" y="0"/>
                    <a:pt x="8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9" name="Google Shape;16199;p42"/>
            <p:cNvSpPr/>
            <p:nvPr/>
          </p:nvSpPr>
          <p:spPr>
            <a:xfrm>
              <a:off x="7600900" y="4189925"/>
              <a:ext cx="40475" cy="20425"/>
            </a:xfrm>
            <a:custGeom>
              <a:rect b="b" l="l" r="r" t="t"/>
              <a:pathLst>
                <a:path extrusionOk="0" h="817" w="1619">
                  <a:moveTo>
                    <a:pt x="747" y="1"/>
                  </a:moveTo>
                  <a:cubicBezTo>
                    <a:pt x="711" y="1"/>
                    <a:pt x="676" y="2"/>
                    <a:pt x="642" y="5"/>
                  </a:cubicBezTo>
                  <a:cubicBezTo>
                    <a:pt x="279" y="33"/>
                    <a:pt x="168" y="200"/>
                    <a:pt x="0" y="451"/>
                  </a:cubicBezTo>
                  <a:cubicBezTo>
                    <a:pt x="181" y="658"/>
                    <a:pt x="338" y="817"/>
                    <a:pt x="627" y="817"/>
                  </a:cubicBezTo>
                  <a:cubicBezTo>
                    <a:pt x="649" y="817"/>
                    <a:pt x="673" y="816"/>
                    <a:pt x="698" y="814"/>
                  </a:cubicBezTo>
                  <a:cubicBezTo>
                    <a:pt x="1032" y="786"/>
                    <a:pt x="1479" y="563"/>
                    <a:pt x="1618" y="312"/>
                  </a:cubicBezTo>
                  <a:cubicBezTo>
                    <a:pt x="1468" y="111"/>
                    <a:pt x="1069" y="1"/>
                    <a:pt x="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0" name="Google Shape;16200;p42"/>
            <p:cNvSpPr/>
            <p:nvPr/>
          </p:nvSpPr>
          <p:spPr>
            <a:xfrm>
              <a:off x="7584150" y="4121625"/>
              <a:ext cx="30725" cy="31075"/>
            </a:xfrm>
            <a:custGeom>
              <a:rect b="b" l="l" r="r" t="t"/>
              <a:pathLst>
                <a:path extrusionOk="0" h="1243" w="1229">
                  <a:moveTo>
                    <a:pt x="1119" y="0"/>
                  </a:moveTo>
                  <a:cubicBezTo>
                    <a:pt x="818" y="0"/>
                    <a:pt x="434" y="212"/>
                    <a:pt x="224" y="449"/>
                  </a:cubicBezTo>
                  <a:cubicBezTo>
                    <a:pt x="1" y="728"/>
                    <a:pt x="29" y="923"/>
                    <a:pt x="84" y="1230"/>
                  </a:cubicBezTo>
                  <a:cubicBezTo>
                    <a:pt x="154" y="1237"/>
                    <a:pt x="220" y="1243"/>
                    <a:pt x="284" y="1243"/>
                  </a:cubicBezTo>
                  <a:cubicBezTo>
                    <a:pt x="475" y="1243"/>
                    <a:pt x="642" y="1195"/>
                    <a:pt x="810" y="1007"/>
                  </a:cubicBezTo>
                  <a:cubicBezTo>
                    <a:pt x="1061" y="728"/>
                    <a:pt x="1228" y="282"/>
                    <a:pt x="1172" y="3"/>
                  </a:cubicBezTo>
                  <a:cubicBezTo>
                    <a:pt x="1155" y="1"/>
                    <a:pt x="1137" y="0"/>
                    <a:pt x="1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1" name="Google Shape;16201;p42"/>
            <p:cNvSpPr/>
            <p:nvPr/>
          </p:nvSpPr>
          <p:spPr>
            <a:xfrm>
              <a:off x="5756775" y="3729300"/>
              <a:ext cx="69075" cy="58200"/>
            </a:xfrm>
            <a:custGeom>
              <a:rect b="b" l="l" r="r" t="t"/>
              <a:pathLst>
                <a:path extrusionOk="0" h="2328" w="2763">
                  <a:moveTo>
                    <a:pt x="402" y="1"/>
                  </a:moveTo>
                  <a:cubicBezTo>
                    <a:pt x="277" y="1"/>
                    <a:pt x="161" y="14"/>
                    <a:pt x="56" y="44"/>
                  </a:cubicBezTo>
                  <a:cubicBezTo>
                    <a:pt x="0" y="658"/>
                    <a:pt x="530" y="1523"/>
                    <a:pt x="1116" y="1997"/>
                  </a:cubicBezTo>
                  <a:cubicBezTo>
                    <a:pt x="1421" y="2242"/>
                    <a:pt x="1693" y="2327"/>
                    <a:pt x="1977" y="2327"/>
                  </a:cubicBezTo>
                  <a:cubicBezTo>
                    <a:pt x="2213" y="2327"/>
                    <a:pt x="2456" y="2268"/>
                    <a:pt x="2734" y="2193"/>
                  </a:cubicBezTo>
                  <a:cubicBezTo>
                    <a:pt x="2762" y="1579"/>
                    <a:pt x="2734" y="1132"/>
                    <a:pt x="2176" y="658"/>
                  </a:cubicBezTo>
                  <a:cubicBezTo>
                    <a:pt x="1695" y="292"/>
                    <a:pt x="970" y="1"/>
                    <a:pt x="4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2" name="Google Shape;16202;p42"/>
            <p:cNvSpPr/>
            <p:nvPr/>
          </p:nvSpPr>
          <p:spPr>
            <a:xfrm>
              <a:off x="5816050" y="3721325"/>
              <a:ext cx="31400" cy="60700"/>
            </a:xfrm>
            <a:custGeom>
              <a:rect b="b" l="l" r="r" t="t"/>
              <a:pathLst>
                <a:path extrusionOk="0" h="2428" w="1256">
                  <a:moveTo>
                    <a:pt x="726" y="1"/>
                  </a:moveTo>
                  <a:cubicBezTo>
                    <a:pt x="335" y="224"/>
                    <a:pt x="56" y="893"/>
                    <a:pt x="28" y="1396"/>
                  </a:cubicBezTo>
                  <a:cubicBezTo>
                    <a:pt x="1" y="1926"/>
                    <a:pt x="224" y="2149"/>
                    <a:pt x="586" y="2428"/>
                  </a:cubicBezTo>
                  <a:cubicBezTo>
                    <a:pt x="949" y="2205"/>
                    <a:pt x="1200" y="1982"/>
                    <a:pt x="1228" y="1479"/>
                  </a:cubicBezTo>
                  <a:cubicBezTo>
                    <a:pt x="1256" y="949"/>
                    <a:pt x="1061" y="280"/>
                    <a:pt x="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3" name="Google Shape;16203;p42"/>
            <p:cNvSpPr/>
            <p:nvPr/>
          </p:nvSpPr>
          <p:spPr>
            <a:xfrm>
              <a:off x="5852325" y="3691350"/>
              <a:ext cx="36975" cy="57900"/>
            </a:xfrm>
            <a:custGeom>
              <a:rect b="b" l="l" r="r" t="t"/>
              <a:pathLst>
                <a:path extrusionOk="0" h="2316" w="1479">
                  <a:moveTo>
                    <a:pt x="1200" y="0"/>
                  </a:moveTo>
                  <a:cubicBezTo>
                    <a:pt x="781" y="112"/>
                    <a:pt x="335" y="698"/>
                    <a:pt x="168" y="1172"/>
                  </a:cubicBezTo>
                  <a:cubicBezTo>
                    <a:pt x="0" y="1674"/>
                    <a:pt x="168" y="1953"/>
                    <a:pt x="419" y="2316"/>
                  </a:cubicBezTo>
                  <a:cubicBezTo>
                    <a:pt x="865" y="2176"/>
                    <a:pt x="1144" y="2037"/>
                    <a:pt x="1312" y="1562"/>
                  </a:cubicBezTo>
                  <a:cubicBezTo>
                    <a:pt x="1479" y="1088"/>
                    <a:pt x="1479" y="363"/>
                    <a:pt x="1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4" name="Google Shape;16204;p42"/>
            <p:cNvSpPr/>
            <p:nvPr/>
          </p:nvSpPr>
          <p:spPr>
            <a:xfrm>
              <a:off x="5832800" y="3669025"/>
              <a:ext cx="21625" cy="41175"/>
            </a:xfrm>
            <a:custGeom>
              <a:rect b="b" l="l" r="r" t="t"/>
              <a:pathLst>
                <a:path extrusionOk="0" h="1647" w="865">
                  <a:moveTo>
                    <a:pt x="530" y="0"/>
                  </a:moveTo>
                  <a:cubicBezTo>
                    <a:pt x="279" y="168"/>
                    <a:pt x="84" y="586"/>
                    <a:pt x="56" y="949"/>
                  </a:cubicBezTo>
                  <a:cubicBezTo>
                    <a:pt x="0" y="1284"/>
                    <a:pt x="168" y="1451"/>
                    <a:pt x="391" y="1646"/>
                  </a:cubicBezTo>
                  <a:cubicBezTo>
                    <a:pt x="642" y="1479"/>
                    <a:pt x="809" y="1367"/>
                    <a:pt x="837" y="1005"/>
                  </a:cubicBezTo>
                  <a:cubicBezTo>
                    <a:pt x="865" y="670"/>
                    <a:pt x="753" y="196"/>
                    <a:pt x="5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5" name="Google Shape;16205;p42"/>
            <p:cNvSpPr/>
            <p:nvPr/>
          </p:nvSpPr>
          <p:spPr>
            <a:xfrm>
              <a:off x="5763750" y="3683625"/>
              <a:ext cx="30700" cy="32375"/>
            </a:xfrm>
            <a:custGeom>
              <a:rect b="b" l="l" r="r" t="t"/>
              <a:pathLst>
                <a:path extrusionOk="0" h="1295" w="1228">
                  <a:moveTo>
                    <a:pt x="127" y="0"/>
                  </a:moveTo>
                  <a:cubicBezTo>
                    <a:pt x="113" y="0"/>
                    <a:pt x="98" y="1"/>
                    <a:pt x="84" y="2"/>
                  </a:cubicBezTo>
                  <a:cubicBezTo>
                    <a:pt x="0" y="281"/>
                    <a:pt x="168" y="755"/>
                    <a:pt x="363" y="1007"/>
                  </a:cubicBezTo>
                  <a:cubicBezTo>
                    <a:pt x="544" y="1233"/>
                    <a:pt x="725" y="1294"/>
                    <a:pt x="936" y="1294"/>
                  </a:cubicBezTo>
                  <a:cubicBezTo>
                    <a:pt x="985" y="1294"/>
                    <a:pt x="1036" y="1291"/>
                    <a:pt x="1088" y="1286"/>
                  </a:cubicBezTo>
                  <a:cubicBezTo>
                    <a:pt x="1172" y="1007"/>
                    <a:pt x="1228" y="783"/>
                    <a:pt x="1004" y="504"/>
                  </a:cubicBezTo>
                  <a:cubicBezTo>
                    <a:pt x="818" y="265"/>
                    <a:pt x="429" y="0"/>
                    <a:pt x="1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6" name="Google Shape;16206;p42"/>
            <p:cNvSpPr/>
            <p:nvPr/>
          </p:nvSpPr>
          <p:spPr>
            <a:xfrm>
              <a:off x="6148750" y="4240950"/>
              <a:ext cx="60000" cy="66975"/>
            </a:xfrm>
            <a:custGeom>
              <a:rect b="b" l="l" r="r" t="t"/>
              <a:pathLst>
                <a:path extrusionOk="0" h="2679" w="2400">
                  <a:moveTo>
                    <a:pt x="196" y="1"/>
                  </a:moveTo>
                  <a:cubicBezTo>
                    <a:pt x="0" y="559"/>
                    <a:pt x="251" y="1507"/>
                    <a:pt x="670" y="2065"/>
                  </a:cubicBezTo>
                  <a:cubicBezTo>
                    <a:pt x="1061" y="2651"/>
                    <a:pt x="1507" y="2679"/>
                    <a:pt x="2121" y="2679"/>
                  </a:cubicBezTo>
                  <a:cubicBezTo>
                    <a:pt x="2316" y="2121"/>
                    <a:pt x="2400" y="1702"/>
                    <a:pt x="2009" y="1116"/>
                  </a:cubicBezTo>
                  <a:cubicBezTo>
                    <a:pt x="1591" y="559"/>
                    <a:pt x="782" y="1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7" name="Google Shape;16207;p42"/>
            <p:cNvSpPr/>
            <p:nvPr/>
          </p:nvSpPr>
          <p:spPr>
            <a:xfrm>
              <a:off x="6197575" y="4252100"/>
              <a:ext cx="34900" cy="55125"/>
            </a:xfrm>
            <a:custGeom>
              <a:rect b="b" l="l" r="r" t="t"/>
              <a:pathLst>
                <a:path extrusionOk="0" h="2205" w="1396">
                  <a:moveTo>
                    <a:pt x="1144" y="1"/>
                  </a:moveTo>
                  <a:cubicBezTo>
                    <a:pt x="754" y="113"/>
                    <a:pt x="307" y="670"/>
                    <a:pt x="140" y="1145"/>
                  </a:cubicBezTo>
                  <a:cubicBezTo>
                    <a:pt x="0" y="1591"/>
                    <a:pt x="140" y="1870"/>
                    <a:pt x="391" y="2205"/>
                  </a:cubicBezTo>
                  <a:cubicBezTo>
                    <a:pt x="781" y="2093"/>
                    <a:pt x="1088" y="1982"/>
                    <a:pt x="1256" y="1507"/>
                  </a:cubicBezTo>
                  <a:cubicBezTo>
                    <a:pt x="1395" y="1033"/>
                    <a:pt x="1395" y="336"/>
                    <a:pt x="1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8" name="Google Shape;16208;p42"/>
            <p:cNvSpPr/>
            <p:nvPr/>
          </p:nvSpPr>
          <p:spPr>
            <a:xfrm>
              <a:off x="6115975" y="4311350"/>
              <a:ext cx="43950" cy="46300"/>
            </a:xfrm>
            <a:custGeom>
              <a:rect b="b" l="l" r="r" t="t"/>
              <a:pathLst>
                <a:path extrusionOk="0" h="1852" w="1758">
                  <a:moveTo>
                    <a:pt x="186" y="1"/>
                  </a:moveTo>
                  <a:cubicBezTo>
                    <a:pt x="170" y="1"/>
                    <a:pt x="155" y="1"/>
                    <a:pt x="140" y="2"/>
                  </a:cubicBezTo>
                  <a:cubicBezTo>
                    <a:pt x="0" y="421"/>
                    <a:pt x="223" y="1062"/>
                    <a:pt x="530" y="1453"/>
                  </a:cubicBezTo>
                  <a:cubicBezTo>
                    <a:pt x="785" y="1777"/>
                    <a:pt x="1039" y="1852"/>
                    <a:pt x="1358" y="1852"/>
                  </a:cubicBezTo>
                  <a:cubicBezTo>
                    <a:pt x="1423" y="1852"/>
                    <a:pt x="1491" y="1848"/>
                    <a:pt x="1562" y="1844"/>
                  </a:cubicBezTo>
                  <a:cubicBezTo>
                    <a:pt x="1702" y="1425"/>
                    <a:pt x="1758" y="1118"/>
                    <a:pt x="1451" y="728"/>
                  </a:cubicBezTo>
                  <a:cubicBezTo>
                    <a:pt x="1155" y="351"/>
                    <a:pt x="600" y="1"/>
                    <a:pt x="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9" name="Google Shape;16209;p42"/>
            <p:cNvSpPr/>
            <p:nvPr/>
          </p:nvSpPr>
          <p:spPr>
            <a:xfrm>
              <a:off x="6246400" y="4252100"/>
              <a:ext cx="24425" cy="37000"/>
            </a:xfrm>
            <a:custGeom>
              <a:rect b="b" l="l" r="r" t="t"/>
              <a:pathLst>
                <a:path extrusionOk="0" h="1480" w="977">
                  <a:moveTo>
                    <a:pt x="809" y="1"/>
                  </a:moveTo>
                  <a:cubicBezTo>
                    <a:pt x="530" y="85"/>
                    <a:pt x="223" y="419"/>
                    <a:pt x="112" y="726"/>
                  </a:cubicBezTo>
                  <a:cubicBezTo>
                    <a:pt x="0" y="1033"/>
                    <a:pt x="84" y="1228"/>
                    <a:pt x="251" y="1480"/>
                  </a:cubicBezTo>
                  <a:cubicBezTo>
                    <a:pt x="530" y="1396"/>
                    <a:pt x="726" y="1312"/>
                    <a:pt x="837" y="1005"/>
                  </a:cubicBezTo>
                  <a:cubicBezTo>
                    <a:pt x="949" y="698"/>
                    <a:pt x="977" y="252"/>
                    <a:pt x="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0" name="Google Shape;16210;p42"/>
            <p:cNvSpPr/>
            <p:nvPr/>
          </p:nvSpPr>
          <p:spPr>
            <a:xfrm>
              <a:off x="6106200" y="4369900"/>
              <a:ext cx="39075" cy="19750"/>
            </a:xfrm>
            <a:custGeom>
              <a:rect b="b" l="l" r="r" t="t"/>
              <a:pathLst>
                <a:path extrusionOk="0" h="790" w="1563">
                  <a:moveTo>
                    <a:pt x="975" y="0"/>
                  </a:moveTo>
                  <a:cubicBezTo>
                    <a:pt x="949" y="0"/>
                    <a:pt x="922" y="1"/>
                    <a:pt x="893" y="4"/>
                  </a:cubicBezTo>
                  <a:cubicBezTo>
                    <a:pt x="586" y="32"/>
                    <a:pt x="140" y="227"/>
                    <a:pt x="1" y="478"/>
                  </a:cubicBezTo>
                  <a:cubicBezTo>
                    <a:pt x="176" y="679"/>
                    <a:pt x="555" y="789"/>
                    <a:pt x="873" y="789"/>
                  </a:cubicBezTo>
                  <a:cubicBezTo>
                    <a:pt x="908" y="789"/>
                    <a:pt x="943" y="788"/>
                    <a:pt x="977" y="785"/>
                  </a:cubicBezTo>
                  <a:cubicBezTo>
                    <a:pt x="1312" y="757"/>
                    <a:pt x="1423" y="590"/>
                    <a:pt x="1563" y="339"/>
                  </a:cubicBezTo>
                  <a:cubicBezTo>
                    <a:pt x="1410" y="134"/>
                    <a:pt x="1257" y="0"/>
                    <a:pt x="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1" name="Google Shape;16211;p42"/>
            <p:cNvSpPr/>
            <p:nvPr/>
          </p:nvSpPr>
          <p:spPr>
            <a:xfrm>
              <a:off x="6228250" y="3405375"/>
              <a:ext cx="60725" cy="67125"/>
            </a:xfrm>
            <a:custGeom>
              <a:rect b="b" l="l" r="r" t="t"/>
              <a:pathLst>
                <a:path extrusionOk="0" h="2685" w="2429">
                  <a:moveTo>
                    <a:pt x="196" y="0"/>
                  </a:moveTo>
                  <a:cubicBezTo>
                    <a:pt x="1" y="558"/>
                    <a:pt x="280" y="1507"/>
                    <a:pt x="670" y="2065"/>
                  </a:cubicBezTo>
                  <a:cubicBezTo>
                    <a:pt x="1037" y="2578"/>
                    <a:pt x="1424" y="2684"/>
                    <a:pt x="1908" y="2684"/>
                  </a:cubicBezTo>
                  <a:cubicBezTo>
                    <a:pt x="1977" y="2684"/>
                    <a:pt x="2048" y="2682"/>
                    <a:pt x="2121" y="2679"/>
                  </a:cubicBezTo>
                  <a:cubicBezTo>
                    <a:pt x="2317" y="2121"/>
                    <a:pt x="2428" y="1702"/>
                    <a:pt x="2010" y="1116"/>
                  </a:cubicBezTo>
                  <a:cubicBezTo>
                    <a:pt x="1619" y="558"/>
                    <a:pt x="810" y="0"/>
                    <a:pt x="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2" name="Google Shape;16212;p42"/>
            <p:cNvSpPr/>
            <p:nvPr/>
          </p:nvSpPr>
          <p:spPr>
            <a:xfrm>
              <a:off x="6277075" y="3416525"/>
              <a:ext cx="35600" cy="55125"/>
            </a:xfrm>
            <a:custGeom>
              <a:rect b="b" l="l" r="r" t="t"/>
              <a:pathLst>
                <a:path extrusionOk="0" h="2205" w="1424">
                  <a:moveTo>
                    <a:pt x="1173" y="1"/>
                  </a:moveTo>
                  <a:cubicBezTo>
                    <a:pt x="754" y="112"/>
                    <a:pt x="336" y="670"/>
                    <a:pt x="168" y="1145"/>
                  </a:cubicBezTo>
                  <a:cubicBezTo>
                    <a:pt x="1" y="1591"/>
                    <a:pt x="168" y="1870"/>
                    <a:pt x="419" y="2205"/>
                  </a:cubicBezTo>
                  <a:cubicBezTo>
                    <a:pt x="810" y="2093"/>
                    <a:pt x="1089" y="1982"/>
                    <a:pt x="1256" y="1507"/>
                  </a:cubicBezTo>
                  <a:cubicBezTo>
                    <a:pt x="1424" y="1033"/>
                    <a:pt x="1424" y="336"/>
                    <a:pt x="1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3" name="Google Shape;16213;p42"/>
            <p:cNvSpPr/>
            <p:nvPr/>
          </p:nvSpPr>
          <p:spPr>
            <a:xfrm>
              <a:off x="6205950" y="3455625"/>
              <a:ext cx="55825" cy="31250"/>
            </a:xfrm>
            <a:custGeom>
              <a:rect b="b" l="l" r="r" t="t"/>
              <a:pathLst>
                <a:path extrusionOk="0" h="1250" w="2233">
                  <a:moveTo>
                    <a:pt x="901" y="1"/>
                  </a:moveTo>
                  <a:cubicBezTo>
                    <a:pt x="554" y="1"/>
                    <a:pt x="208" y="77"/>
                    <a:pt x="0" y="250"/>
                  </a:cubicBezTo>
                  <a:cubicBezTo>
                    <a:pt x="140" y="641"/>
                    <a:pt x="698" y="1059"/>
                    <a:pt x="1172" y="1199"/>
                  </a:cubicBezTo>
                  <a:cubicBezTo>
                    <a:pt x="1283" y="1234"/>
                    <a:pt x="1385" y="1249"/>
                    <a:pt x="1479" y="1249"/>
                  </a:cubicBezTo>
                  <a:cubicBezTo>
                    <a:pt x="1761" y="1249"/>
                    <a:pt x="1981" y="1108"/>
                    <a:pt x="2232" y="920"/>
                  </a:cubicBezTo>
                  <a:cubicBezTo>
                    <a:pt x="2093" y="529"/>
                    <a:pt x="1981" y="250"/>
                    <a:pt x="1507" y="83"/>
                  </a:cubicBezTo>
                  <a:cubicBezTo>
                    <a:pt x="1326" y="30"/>
                    <a:pt x="1113" y="1"/>
                    <a:pt x="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4" name="Google Shape;16214;p42"/>
            <p:cNvSpPr/>
            <p:nvPr/>
          </p:nvSpPr>
          <p:spPr>
            <a:xfrm>
              <a:off x="6325900" y="3416525"/>
              <a:ext cx="24450" cy="37000"/>
            </a:xfrm>
            <a:custGeom>
              <a:rect b="b" l="l" r="r" t="t"/>
              <a:pathLst>
                <a:path extrusionOk="0" h="1480" w="978">
                  <a:moveTo>
                    <a:pt x="838" y="1"/>
                  </a:moveTo>
                  <a:cubicBezTo>
                    <a:pt x="559" y="85"/>
                    <a:pt x="252" y="419"/>
                    <a:pt x="140" y="726"/>
                  </a:cubicBezTo>
                  <a:cubicBezTo>
                    <a:pt x="1" y="1033"/>
                    <a:pt x="112" y="1228"/>
                    <a:pt x="280" y="1479"/>
                  </a:cubicBezTo>
                  <a:cubicBezTo>
                    <a:pt x="531" y="1396"/>
                    <a:pt x="726" y="1312"/>
                    <a:pt x="866" y="1005"/>
                  </a:cubicBezTo>
                  <a:cubicBezTo>
                    <a:pt x="977" y="698"/>
                    <a:pt x="977" y="252"/>
                    <a:pt x="8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5" name="Google Shape;16215;p42"/>
            <p:cNvSpPr/>
            <p:nvPr/>
          </p:nvSpPr>
          <p:spPr>
            <a:xfrm>
              <a:off x="6187800" y="3505725"/>
              <a:ext cx="39100" cy="19750"/>
            </a:xfrm>
            <a:custGeom>
              <a:rect b="b" l="l" r="r" t="t"/>
              <a:pathLst>
                <a:path extrusionOk="0" h="790" w="1564">
                  <a:moveTo>
                    <a:pt x="975" y="0"/>
                  </a:moveTo>
                  <a:cubicBezTo>
                    <a:pt x="949" y="0"/>
                    <a:pt x="922" y="2"/>
                    <a:pt x="894" y="4"/>
                  </a:cubicBezTo>
                  <a:cubicBezTo>
                    <a:pt x="587" y="32"/>
                    <a:pt x="140" y="227"/>
                    <a:pt x="1" y="478"/>
                  </a:cubicBezTo>
                  <a:cubicBezTo>
                    <a:pt x="176" y="679"/>
                    <a:pt x="555" y="789"/>
                    <a:pt x="873" y="789"/>
                  </a:cubicBezTo>
                  <a:cubicBezTo>
                    <a:pt x="908" y="789"/>
                    <a:pt x="943" y="788"/>
                    <a:pt x="977" y="785"/>
                  </a:cubicBezTo>
                  <a:cubicBezTo>
                    <a:pt x="1312" y="757"/>
                    <a:pt x="1424" y="590"/>
                    <a:pt x="1563" y="339"/>
                  </a:cubicBezTo>
                  <a:cubicBezTo>
                    <a:pt x="1410" y="134"/>
                    <a:pt x="1257" y="0"/>
                    <a:pt x="9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6" name="Google Shape;16216;p42"/>
            <p:cNvSpPr/>
            <p:nvPr/>
          </p:nvSpPr>
          <p:spPr>
            <a:xfrm>
              <a:off x="5563575" y="3970725"/>
              <a:ext cx="83025" cy="44700"/>
            </a:xfrm>
            <a:custGeom>
              <a:rect b="b" l="l" r="r" t="t"/>
              <a:pathLst>
                <a:path extrusionOk="0" h="1788" w="3321">
                  <a:moveTo>
                    <a:pt x="2193" y="1"/>
                  </a:moveTo>
                  <a:cubicBezTo>
                    <a:pt x="2055" y="1"/>
                    <a:pt x="1903" y="22"/>
                    <a:pt x="1730" y="68"/>
                  </a:cubicBezTo>
                  <a:cubicBezTo>
                    <a:pt x="1032" y="236"/>
                    <a:pt x="195" y="822"/>
                    <a:pt x="0" y="1408"/>
                  </a:cubicBezTo>
                  <a:cubicBezTo>
                    <a:pt x="311" y="1664"/>
                    <a:pt x="850" y="1788"/>
                    <a:pt x="1381" y="1788"/>
                  </a:cubicBezTo>
                  <a:cubicBezTo>
                    <a:pt x="1660" y="1788"/>
                    <a:pt x="1936" y="1754"/>
                    <a:pt x="2176" y="1687"/>
                  </a:cubicBezTo>
                  <a:cubicBezTo>
                    <a:pt x="2902" y="1491"/>
                    <a:pt x="3097" y="1101"/>
                    <a:pt x="3320" y="515"/>
                  </a:cubicBezTo>
                  <a:cubicBezTo>
                    <a:pt x="2938" y="217"/>
                    <a:pt x="2636" y="1"/>
                    <a:pt x="2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7" name="Google Shape;16217;p42"/>
            <p:cNvSpPr/>
            <p:nvPr/>
          </p:nvSpPr>
          <p:spPr>
            <a:xfrm>
              <a:off x="5599825" y="3938275"/>
              <a:ext cx="48850" cy="41275"/>
            </a:xfrm>
            <a:custGeom>
              <a:rect b="b" l="l" r="r" t="t"/>
              <a:pathLst>
                <a:path extrusionOk="0" h="1651" w="1954">
                  <a:moveTo>
                    <a:pt x="257" y="0"/>
                  </a:moveTo>
                  <a:cubicBezTo>
                    <a:pt x="175" y="0"/>
                    <a:pt x="98" y="9"/>
                    <a:pt x="29" y="27"/>
                  </a:cubicBezTo>
                  <a:cubicBezTo>
                    <a:pt x="1" y="474"/>
                    <a:pt x="364" y="1087"/>
                    <a:pt x="782" y="1422"/>
                  </a:cubicBezTo>
                  <a:cubicBezTo>
                    <a:pt x="998" y="1592"/>
                    <a:pt x="1188" y="1650"/>
                    <a:pt x="1390" y="1650"/>
                  </a:cubicBezTo>
                  <a:cubicBezTo>
                    <a:pt x="1554" y="1650"/>
                    <a:pt x="1726" y="1612"/>
                    <a:pt x="1926" y="1562"/>
                  </a:cubicBezTo>
                  <a:cubicBezTo>
                    <a:pt x="1954" y="1115"/>
                    <a:pt x="1926" y="808"/>
                    <a:pt x="1535" y="474"/>
                  </a:cubicBezTo>
                  <a:cubicBezTo>
                    <a:pt x="1209" y="217"/>
                    <a:pt x="670" y="0"/>
                    <a:pt x="2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8" name="Google Shape;16218;p42"/>
            <p:cNvSpPr/>
            <p:nvPr/>
          </p:nvSpPr>
          <p:spPr>
            <a:xfrm>
              <a:off x="5601225" y="3882450"/>
              <a:ext cx="43975" cy="49550"/>
            </a:xfrm>
            <a:custGeom>
              <a:rect b="b" l="l" r="r" t="t"/>
              <a:pathLst>
                <a:path extrusionOk="0" h="1982" w="1759">
                  <a:moveTo>
                    <a:pt x="140" y="0"/>
                  </a:moveTo>
                  <a:cubicBezTo>
                    <a:pt x="1" y="391"/>
                    <a:pt x="196" y="1088"/>
                    <a:pt x="503" y="1507"/>
                  </a:cubicBezTo>
                  <a:cubicBezTo>
                    <a:pt x="782" y="1925"/>
                    <a:pt x="1117" y="1981"/>
                    <a:pt x="1563" y="1981"/>
                  </a:cubicBezTo>
                  <a:cubicBezTo>
                    <a:pt x="1702" y="1563"/>
                    <a:pt x="1758" y="1228"/>
                    <a:pt x="1479" y="809"/>
                  </a:cubicBezTo>
                  <a:cubicBezTo>
                    <a:pt x="1172" y="391"/>
                    <a:pt x="587" y="0"/>
                    <a:pt x="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9" name="Google Shape;16219;p42"/>
            <p:cNvSpPr/>
            <p:nvPr/>
          </p:nvSpPr>
          <p:spPr>
            <a:xfrm>
              <a:off x="5564950" y="3898225"/>
              <a:ext cx="32125" cy="28475"/>
            </a:xfrm>
            <a:custGeom>
              <a:rect b="b" l="l" r="r" t="t"/>
              <a:pathLst>
                <a:path extrusionOk="0" h="1139" w="1285">
                  <a:moveTo>
                    <a:pt x="147" y="0"/>
                  </a:moveTo>
                  <a:cubicBezTo>
                    <a:pt x="105" y="0"/>
                    <a:pt x="65" y="4"/>
                    <a:pt x="29" y="11"/>
                  </a:cubicBezTo>
                  <a:cubicBezTo>
                    <a:pt x="1" y="318"/>
                    <a:pt x="224" y="736"/>
                    <a:pt x="503" y="960"/>
                  </a:cubicBezTo>
                  <a:cubicBezTo>
                    <a:pt x="656" y="1096"/>
                    <a:pt x="799" y="1138"/>
                    <a:pt x="950" y="1138"/>
                  </a:cubicBezTo>
                  <a:cubicBezTo>
                    <a:pt x="1047" y="1138"/>
                    <a:pt x="1147" y="1121"/>
                    <a:pt x="1256" y="1099"/>
                  </a:cubicBezTo>
                  <a:cubicBezTo>
                    <a:pt x="1284" y="792"/>
                    <a:pt x="1284" y="569"/>
                    <a:pt x="1033" y="346"/>
                  </a:cubicBezTo>
                  <a:cubicBezTo>
                    <a:pt x="791" y="152"/>
                    <a:pt x="422" y="0"/>
                    <a:pt x="1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0" name="Google Shape;16220;p42"/>
            <p:cNvSpPr/>
            <p:nvPr/>
          </p:nvSpPr>
          <p:spPr>
            <a:xfrm>
              <a:off x="5530075" y="3961175"/>
              <a:ext cx="41175" cy="19725"/>
            </a:xfrm>
            <a:custGeom>
              <a:rect b="b" l="l" r="r" t="t"/>
              <a:pathLst>
                <a:path extrusionOk="0" h="789" w="1647">
                  <a:moveTo>
                    <a:pt x="1048" y="1"/>
                  </a:moveTo>
                  <a:cubicBezTo>
                    <a:pt x="1025" y="1"/>
                    <a:pt x="1002" y="2"/>
                    <a:pt x="977" y="4"/>
                  </a:cubicBezTo>
                  <a:cubicBezTo>
                    <a:pt x="615" y="4"/>
                    <a:pt x="168" y="171"/>
                    <a:pt x="1" y="422"/>
                  </a:cubicBezTo>
                  <a:cubicBezTo>
                    <a:pt x="180" y="652"/>
                    <a:pt x="569" y="789"/>
                    <a:pt x="912" y="789"/>
                  </a:cubicBezTo>
                  <a:cubicBezTo>
                    <a:pt x="943" y="789"/>
                    <a:pt x="975" y="788"/>
                    <a:pt x="1005" y="785"/>
                  </a:cubicBezTo>
                  <a:cubicBezTo>
                    <a:pt x="1340" y="785"/>
                    <a:pt x="1480" y="618"/>
                    <a:pt x="1647" y="367"/>
                  </a:cubicBezTo>
                  <a:cubicBezTo>
                    <a:pt x="1466" y="160"/>
                    <a:pt x="1333" y="1"/>
                    <a:pt x="10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1" name="Google Shape;16221;p42"/>
            <p:cNvSpPr/>
            <p:nvPr/>
          </p:nvSpPr>
          <p:spPr>
            <a:xfrm>
              <a:off x="5172275" y="4366900"/>
              <a:ext cx="83025" cy="44875"/>
            </a:xfrm>
            <a:custGeom>
              <a:rect b="b" l="l" r="r" t="t"/>
              <a:pathLst>
                <a:path extrusionOk="0" h="1795" w="3321">
                  <a:moveTo>
                    <a:pt x="2194" y="0"/>
                  </a:moveTo>
                  <a:cubicBezTo>
                    <a:pt x="2056" y="0"/>
                    <a:pt x="1903" y="22"/>
                    <a:pt x="1730" y="68"/>
                  </a:cubicBezTo>
                  <a:cubicBezTo>
                    <a:pt x="1033" y="263"/>
                    <a:pt x="196" y="821"/>
                    <a:pt x="1" y="1407"/>
                  </a:cubicBezTo>
                  <a:cubicBezTo>
                    <a:pt x="304" y="1675"/>
                    <a:pt x="825" y="1794"/>
                    <a:pt x="1343" y="1794"/>
                  </a:cubicBezTo>
                  <a:cubicBezTo>
                    <a:pt x="1635" y="1794"/>
                    <a:pt x="1926" y="1757"/>
                    <a:pt x="2177" y="1686"/>
                  </a:cubicBezTo>
                  <a:cubicBezTo>
                    <a:pt x="2902" y="1519"/>
                    <a:pt x="3098" y="1100"/>
                    <a:pt x="3321" y="514"/>
                  </a:cubicBezTo>
                  <a:cubicBezTo>
                    <a:pt x="2938" y="217"/>
                    <a:pt x="2637" y="0"/>
                    <a:pt x="2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2" name="Google Shape;16222;p42"/>
            <p:cNvSpPr/>
            <p:nvPr/>
          </p:nvSpPr>
          <p:spPr>
            <a:xfrm>
              <a:off x="5208550" y="4334425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3" name="Google Shape;16223;p42"/>
            <p:cNvSpPr/>
            <p:nvPr/>
          </p:nvSpPr>
          <p:spPr>
            <a:xfrm>
              <a:off x="5209950" y="4278625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4" name="Google Shape;16224;p42"/>
            <p:cNvSpPr/>
            <p:nvPr/>
          </p:nvSpPr>
          <p:spPr>
            <a:xfrm>
              <a:off x="5472200" y="4148875"/>
              <a:ext cx="20950" cy="40475"/>
            </a:xfrm>
            <a:custGeom>
              <a:rect b="b" l="l" r="r" t="t"/>
              <a:pathLst>
                <a:path extrusionOk="0" h="1619" w="838">
                  <a:moveTo>
                    <a:pt x="363" y="1"/>
                  </a:moveTo>
                  <a:cubicBezTo>
                    <a:pt x="140" y="168"/>
                    <a:pt x="0" y="643"/>
                    <a:pt x="0" y="977"/>
                  </a:cubicBezTo>
                  <a:cubicBezTo>
                    <a:pt x="28" y="1340"/>
                    <a:pt x="196" y="1479"/>
                    <a:pt x="447" y="1619"/>
                  </a:cubicBezTo>
                  <a:cubicBezTo>
                    <a:pt x="670" y="1452"/>
                    <a:pt x="837" y="1284"/>
                    <a:pt x="809" y="949"/>
                  </a:cubicBezTo>
                  <a:cubicBezTo>
                    <a:pt x="809" y="615"/>
                    <a:pt x="614" y="168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5" name="Google Shape;16225;p42"/>
            <p:cNvSpPr/>
            <p:nvPr/>
          </p:nvSpPr>
          <p:spPr>
            <a:xfrm>
              <a:off x="5402450" y="4163525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6" name="Google Shape;16226;p42"/>
            <p:cNvSpPr/>
            <p:nvPr/>
          </p:nvSpPr>
          <p:spPr>
            <a:xfrm>
              <a:off x="6690675" y="3479300"/>
              <a:ext cx="55125" cy="108825"/>
            </a:xfrm>
            <a:custGeom>
              <a:rect b="b" l="l" r="r" t="t"/>
              <a:pathLst>
                <a:path extrusionOk="0" h="4353" w="2205">
                  <a:moveTo>
                    <a:pt x="1173" y="1"/>
                  </a:moveTo>
                  <a:cubicBezTo>
                    <a:pt x="503" y="419"/>
                    <a:pt x="57" y="1647"/>
                    <a:pt x="29" y="2567"/>
                  </a:cubicBezTo>
                  <a:cubicBezTo>
                    <a:pt x="1" y="3488"/>
                    <a:pt x="419" y="3879"/>
                    <a:pt x="1033" y="4353"/>
                  </a:cubicBezTo>
                  <a:cubicBezTo>
                    <a:pt x="1703" y="3934"/>
                    <a:pt x="2149" y="3544"/>
                    <a:pt x="2177" y="2623"/>
                  </a:cubicBezTo>
                  <a:cubicBezTo>
                    <a:pt x="2205" y="1703"/>
                    <a:pt x="1814" y="475"/>
                    <a:pt x="1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7" name="Google Shape;16227;p42"/>
            <p:cNvSpPr/>
            <p:nvPr/>
          </p:nvSpPr>
          <p:spPr>
            <a:xfrm>
              <a:off x="6766700" y="3543750"/>
              <a:ext cx="64200" cy="49175"/>
            </a:xfrm>
            <a:custGeom>
              <a:rect b="b" l="l" r="r" t="t"/>
              <a:pathLst>
                <a:path extrusionOk="0" h="1967" w="2568">
                  <a:moveTo>
                    <a:pt x="2103" y="1"/>
                  </a:moveTo>
                  <a:cubicBezTo>
                    <a:pt x="1606" y="1"/>
                    <a:pt x="1010" y="194"/>
                    <a:pt x="615" y="464"/>
                  </a:cubicBezTo>
                  <a:cubicBezTo>
                    <a:pt x="57" y="826"/>
                    <a:pt x="1" y="1217"/>
                    <a:pt x="1" y="1775"/>
                  </a:cubicBezTo>
                  <a:cubicBezTo>
                    <a:pt x="272" y="1889"/>
                    <a:pt x="507" y="1967"/>
                    <a:pt x="743" y="1967"/>
                  </a:cubicBezTo>
                  <a:cubicBezTo>
                    <a:pt x="967" y="1967"/>
                    <a:pt x="1193" y="1896"/>
                    <a:pt x="1452" y="1719"/>
                  </a:cubicBezTo>
                  <a:cubicBezTo>
                    <a:pt x="2010" y="1356"/>
                    <a:pt x="2540" y="631"/>
                    <a:pt x="2568" y="73"/>
                  </a:cubicBezTo>
                  <a:cubicBezTo>
                    <a:pt x="2432" y="23"/>
                    <a:pt x="2274" y="1"/>
                    <a:pt x="2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8" name="Google Shape;16228;p42"/>
            <p:cNvSpPr/>
            <p:nvPr/>
          </p:nvSpPr>
          <p:spPr>
            <a:xfrm>
              <a:off x="6784150" y="3622725"/>
              <a:ext cx="73250" cy="41600"/>
            </a:xfrm>
            <a:custGeom>
              <a:rect b="b" l="l" r="r" t="t"/>
              <a:pathLst>
                <a:path extrusionOk="0" h="1664" w="2930">
                  <a:moveTo>
                    <a:pt x="1797" y="1"/>
                  </a:moveTo>
                  <a:cubicBezTo>
                    <a:pt x="1499" y="1"/>
                    <a:pt x="1199" y="43"/>
                    <a:pt x="949" y="123"/>
                  </a:cubicBezTo>
                  <a:cubicBezTo>
                    <a:pt x="335" y="346"/>
                    <a:pt x="168" y="708"/>
                    <a:pt x="0" y="1238"/>
                  </a:cubicBezTo>
                  <a:cubicBezTo>
                    <a:pt x="342" y="1480"/>
                    <a:pt x="612" y="1663"/>
                    <a:pt x="976" y="1663"/>
                  </a:cubicBezTo>
                  <a:cubicBezTo>
                    <a:pt x="1117" y="1663"/>
                    <a:pt x="1272" y="1636"/>
                    <a:pt x="1451" y="1573"/>
                  </a:cubicBezTo>
                  <a:cubicBezTo>
                    <a:pt x="2065" y="1378"/>
                    <a:pt x="2790" y="820"/>
                    <a:pt x="2930" y="290"/>
                  </a:cubicBezTo>
                  <a:cubicBezTo>
                    <a:pt x="2665" y="91"/>
                    <a:pt x="2233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9" name="Google Shape;16229;p42"/>
            <p:cNvSpPr/>
            <p:nvPr/>
          </p:nvSpPr>
          <p:spPr>
            <a:xfrm>
              <a:off x="6807850" y="3574150"/>
              <a:ext cx="44675" cy="32675"/>
            </a:xfrm>
            <a:custGeom>
              <a:rect b="b" l="l" r="r" t="t"/>
              <a:pathLst>
                <a:path extrusionOk="0" h="1307" w="1787">
                  <a:moveTo>
                    <a:pt x="1443" y="1"/>
                  </a:moveTo>
                  <a:cubicBezTo>
                    <a:pt x="1114" y="1"/>
                    <a:pt x="730" y="119"/>
                    <a:pt x="447" y="280"/>
                  </a:cubicBezTo>
                  <a:cubicBezTo>
                    <a:pt x="85" y="503"/>
                    <a:pt x="29" y="782"/>
                    <a:pt x="1" y="1173"/>
                  </a:cubicBezTo>
                  <a:cubicBezTo>
                    <a:pt x="195" y="1247"/>
                    <a:pt x="357" y="1306"/>
                    <a:pt x="526" y="1306"/>
                  </a:cubicBezTo>
                  <a:cubicBezTo>
                    <a:pt x="672" y="1306"/>
                    <a:pt x="824" y="1262"/>
                    <a:pt x="1005" y="1145"/>
                  </a:cubicBezTo>
                  <a:cubicBezTo>
                    <a:pt x="1368" y="922"/>
                    <a:pt x="1759" y="447"/>
                    <a:pt x="1787" y="57"/>
                  </a:cubicBezTo>
                  <a:cubicBezTo>
                    <a:pt x="1686" y="18"/>
                    <a:pt x="1569" y="1"/>
                    <a:pt x="1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0" name="Google Shape;16230;p42"/>
            <p:cNvSpPr/>
            <p:nvPr/>
          </p:nvSpPr>
          <p:spPr>
            <a:xfrm>
              <a:off x="6753450" y="3505800"/>
              <a:ext cx="30025" cy="50250"/>
            </a:xfrm>
            <a:custGeom>
              <a:rect b="b" l="l" r="r" t="t"/>
              <a:pathLst>
                <a:path extrusionOk="0" h="2010" w="1201">
                  <a:moveTo>
                    <a:pt x="922" y="1"/>
                  </a:moveTo>
                  <a:cubicBezTo>
                    <a:pt x="559" y="140"/>
                    <a:pt x="224" y="643"/>
                    <a:pt x="112" y="1061"/>
                  </a:cubicBezTo>
                  <a:cubicBezTo>
                    <a:pt x="1" y="1480"/>
                    <a:pt x="140" y="1703"/>
                    <a:pt x="391" y="2010"/>
                  </a:cubicBezTo>
                  <a:cubicBezTo>
                    <a:pt x="726" y="1870"/>
                    <a:pt x="977" y="1759"/>
                    <a:pt x="1089" y="1312"/>
                  </a:cubicBezTo>
                  <a:cubicBezTo>
                    <a:pt x="1201" y="894"/>
                    <a:pt x="1173" y="280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1" name="Google Shape;16231;p42"/>
            <p:cNvSpPr/>
            <p:nvPr/>
          </p:nvSpPr>
          <p:spPr>
            <a:xfrm>
              <a:off x="6139675" y="4058725"/>
              <a:ext cx="108150" cy="54625"/>
            </a:xfrm>
            <a:custGeom>
              <a:rect b="b" l="l" r="r" t="t"/>
              <a:pathLst>
                <a:path extrusionOk="0" h="2185" w="4326">
                  <a:moveTo>
                    <a:pt x="2212" y="0"/>
                  </a:moveTo>
                  <a:cubicBezTo>
                    <a:pt x="1379" y="0"/>
                    <a:pt x="440" y="275"/>
                    <a:pt x="1" y="761"/>
                  </a:cubicBezTo>
                  <a:cubicBezTo>
                    <a:pt x="363" y="1459"/>
                    <a:pt x="1507" y="2044"/>
                    <a:pt x="2428" y="2156"/>
                  </a:cubicBezTo>
                  <a:cubicBezTo>
                    <a:pt x="2555" y="2175"/>
                    <a:pt x="2672" y="2184"/>
                    <a:pt x="2782" y="2184"/>
                  </a:cubicBezTo>
                  <a:cubicBezTo>
                    <a:pt x="3473" y="2184"/>
                    <a:pt x="3868" y="1824"/>
                    <a:pt x="4325" y="1319"/>
                  </a:cubicBezTo>
                  <a:cubicBezTo>
                    <a:pt x="3962" y="622"/>
                    <a:pt x="3628" y="147"/>
                    <a:pt x="2707" y="36"/>
                  </a:cubicBezTo>
                  <a:cubicBezTo>
                    <a:pt x="2550" y="12"/>
                    <a:pt x="2383" y="0"/>
                    <a:pt x="2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2" name="Google Shape;16232;p42"/>
            <p:cNvSpPr/>
            <p:nvPr/>
          </p:nvSpPr>
          <p:spPr>
            <a:xfrm>
              <a:off x="6209425" y="4017750"/>
              <a:ext cx="53025" cy="67700"/>
            </a:xfrm>
            <a:custGeom>
              <a:rect b="b" l="l" r="r" t="t"/>
              <a:pathLst>
                <a:path extrusionOk="0" h="2708" w="2121">
                  <a:moveTo>
                    <a:pt x="252" y="1"/>
                  </a:moveTo>
                  <a:cubicBezTo>
                    <a:pt x="1" y="503"/>
                    <a:pt x="140" y="1396"/>
                    <a:pt x="447" y="1982"/>
                  </a:cubicBezTo>
                  <a:cubicBezTo>
                    <a:pt x="754" y="2540"/>
                    <a:pt x="1172" y="2651"/>
                    <a:pt x="1730" y="2707"/>
                  </a:cubicBezTo>
                  <a:cubicBezTo>
                    <a:pt x="1981" y="2205"/>
                    <a:pt x="2121" y="1842"/>
                    <a:pt x="1814" y="1256"/>
                  </a:cubicBezTo>
                  <a:cubicBezTo>
                    <a:pt x="1507" y="670"/>
                    <a:pt x="810" y="57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3" name="Google Shape;16233;p42"/>
            <p:cNvSpPr/>
            <p:nvPr/>
          </p:nvSpPr>
          <p:spPr>
            <a:xfrm>
              <a:off x="6293125" y="3959175"/>
              <a:ext cx="44675" cy="75350"/>
            </a:xfrm>
            <a:custGeom>
              <a:rect b="b" l="l" r="r" t="t"/>
              <a:pathLst>
                <a:path extrusionOk="0" h="3014" w="1787">
                  <a:moveTo>
                    <a:pt x="503" y="0"/>
                  </a:moveTo>
                  <a:cubicBezTo>
                    <a:pt x="112" y="419"/>
                    <a:pt x="0" y="1312"/>
                    <a:pt x="140" y="1953"/>
                  </a:cubicBezTo>
                  <a:cubicBezTo>
                    <a:pt x="307" y="2595"/>
                    <a:pt x="642" y="2790"/>
                    <a:pt x="1172" y="3013"/>
                  </a:cubicBezTo>
                  <a:cubicBezTo>
                    <a:pt x="1535" y="2595"/>
                    <a:pt x="1786" y="2260"/>
                    <a:pt x="1647" y="1618"/>
                  </a:cubicBezTo>
                  <a:cubicBezTo>
                    <a:pt x="1507" y="977"/>
                    <a:pt x="1005" y="196"/>
                    <a:pt x="5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4" name="Google Shape;16234;p42"/>
            <p:cNvSpPr/>
            <p:nvPr/>
          </p:nvSpPr>
          <p:spPr>
            <a:xfrm>
              <a:off x="6153625" y="4193125"/>
              <a:ext cx="46750" cy="29875"/>
            </a:xfrm>
            <a:custGeom>
              <a:rect b="b" l="l" r="r" t="t"/>
              <a:pathLst>
                <a:path extrusionOk="0" h="1195" w="1870">
                  <a:moveTo>
                    <a:pt x="491" y="1"/>
                  </a:moveTo>
                  <a:cubicBezTo>
                    <a:pt x="300" y="1"/>
                    <a:pt x="125" y="32"/>
                    <a:pt x="1" y="100"/>
                  </a:cubicBezTo>
                  <a:cubicBezTo>
                    <a:pt x="56" y="463"/>
                    <a:pt x="503" y="909"/>
                    <a:pt x="893" y="1104"/>
                  </a:cubicBezTo>
                  <a:cubicBezTo>
                    <a:pt x="1039" y="1167"/>
                    <a:pt x="1165" y="1194"/>
                    <a:pt x="1283" y="1194"/>
                  </a:cubicBezTo>
                  <a:cubicBezTo>
                    <a:pt x="1482" y="1194"/>
                    <a:pt x="1660" y="1116"/>
                    <a:pt x="1870" y="993"/>
                  </a:cubicBezTo>
                  <a:cubicBezTo>
                    <a:pt x="1786" y="630"/>
                    <a:pt x="1730" y="351"/>
                    <a:pt x="1312" y="184"/>
                  </a:cubicBezTo>
                  <a:cubicBezTo>
                    <a:pt x="1080" y="68"/>
                    <a:pt x="769" y="1"/>
                    <a:pt x="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5" name="Google Shape;16235;p42"/>
            <p:cNvSpPr/>
            <p:nvPr/>
          </p:nvSpPr>
          <p:spPr>
            <a:xfrm>
              <a:off x="6117350" y="4017500"/>
              <a:ext cx="48850" cy="28650"/>
            </a:xfrm>
            <a:custGeom>
              <a:rect b="b" l="l" r="r" t="t"/>
              <a:pathLst>
                <a:path extrusionOk="0" h="1146" w="1954">
                  <a:moveTo>
                    <a:pt x="678" y="0"/>
                  </a:moveTo>
                  <a:cubicBezTo>
                    <a:pt x="424" y="0"/>
                    <a:pt x="175" y="49"/>
                    <a:pt x="1" y="150"/>
                  </a:cubicBezTo>
                  <a:cubicBezTo>
                    <a:pt x="113" y="513"/>
                    <a:pt x="587" y="931"/>
                    <a:pt x="977" y="1071"/>
                  </a:cubicBezTo>
                  <a:cubicBezTo>
                    <a:pt x="1108" y="1123"/>
                    <a:pt x="1223" y="1146"/>
                    <a:pt x="1328" y="1146"/>
                  </a:cubicBezTo>
                  <a:cubicBezTo>
                    <a:pt x="1558" y="1146"/>
                    <a:pt x="1743" y="1038"/>
                    <a:pt x="1954" y="904"/>
                  </a:cubicBezTo>
                  <a:cubicBezTo>
                    <a:pt x="1870" y="541"/>
                    <a:pt x="1759" y="262"/>
                    <a:pt x="1340" y="122"/>
                  </a:cubicBezTo>
                  <a:cubicBezTo>
                    <a:pt x="1152" y="42"/>
                    <a:pt x="913" y="0"/>
                    <a:pt x="6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6" name="Google Shape;16236;p42"/>
            <p:cNvSpPr/>
            <p:nvPr/>
          </p:nvSpPr>
          <p:spPr>
            <a:xfrm>
              <a:off x="7252850" y="3828000"/>
              <a:ext cx="85825" cy="42625"/>
            </a:xfrm>
            <a:custGeom>
              <a:rect b="b" l="l" r="r" t="t"/>
              <a:pathLst>
                <a:path extrusionOk="0" h="1705" w="3433">
                  <a:moveTo>
                    <a:pt x="1341" y="1"/>
                  </a:moveTo>
                  <a:cubicBezTo>
                    <a:pt x="672" y="1"/>
                    <a:pt x="349" y="329"/>
                    <a:pt x="1" y="811"/>
                  </a:cubicBezTo>
                  <a:cubicBezTo>
                    <a:pt x="363" y="1341"/>
                    <a:pt x="642" y="1676"/>
                    <a:pt x="1368" y="1704"/>
                  </a:cubicBezTo>
                  <a:cubicBezTo>
                    <a:pt x="2121" y="1704"/>
                    <a:pt x="3069" y="1397"/>
                    <a:pt x="3432" y="895"/>
                  </a:cubicBezTo>
                  <a:cubicBezTo>
                    <a:pt x="3097" y="365"/>
                    <a:pt x="2149" y="2"/>
                    <a:pt x="1423" y="2"/>
                  </a:cubicBezTo>
                  <a:cubicBezTo>
                    <a:pt x="1395" y="1"/>
                    <a:pt x="1368" y="1"/>
                    <a:pt x="1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7" name="Google Shape;16237;p42"/>
            <p:cNvSpPr/>
            <p:nvPr/>
          </p:nvSpPr>
          <p:spPr>
            <a:xfrm>
              <a:off x="7244475" y="3853850"/>
              <a:ext cx="43975" cy="50250"/>
            </a:xfrm>
            <a:custGeom>
              <a:rect b="b" l="l" r="r" t="t"/>
              <a:pathLst>
                <a:path extrusionOk="0" h="2010" w="1759">
                  <a:moveTo>
                    <a:pt x="224" y="1"/>
                  </a:moveTo>
                  <a:cubicBezTo>
                    <a:pt x="57" y="419"/>
                    <a:pt x="1" y="726"/>
                    <a:pt x="280" y="1144"/>
                  </a:cubicBezTo>
                  <a:cubicBezTo>
                    <a:pt x="559" y="1563"/>
                    <a:pt x="1145" y="1981"/>
                    <a:pt x="1591" y="2009"/>
                  </a:cubicBezTo>
                  <a:cubicBezTo>
                    <a:pt x="1758" y="1591"/>
                    <a:pt x="1563" y="893"/>
                    <a:pt x="1284" y="475"/>
                  </a:cubicBezTo>
                  <a:cubicBezTo>
                    <a:pt x="977" y="56"/>
                    <a:pt x="670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8" name="Google Shape;16238;p42"/>
            <p:cNvSpPr/>
            <p:nvPr/>
          </p:nvSpPr>
          <p:spPr>
            <a:xfrm>
              <a:off x="7259125" y="3784050"/>
              <a:ext cx="55125" cy="34675"/>
            </a:xfrm>
            <a:custGeom>
              <a:rect b="b" l="l" r="r" t="t"/>
              <a:pathLst>
                <a:path extrusionOk="0" h="1387" w="2205">
                  <a:moveTo>
                    <a:pt x="1570" y="0"/>
                  </a:moveTo>
                  <a:cubicBezTo>
                    <a:pt x="1254" y="0"/>
                    <a:pt x="909" y="73"/>
                    <a:pt x="642" y="198"/>
                  </a:cubicBezTo>
                  <a:cubicBezTo>
                    <a:pt x="196" y="393"/>
                    <a:pt x="84" y="700"/>
                    <a:pt x="1" y="1146"/>
                  </a:cubicBezTo>
                  <a:cubicBezTo>
                    <a:pt x="251" y="1289"/>
                    <a:pt x="455" y="1387"/>
                    <a:pt x="695" y="1387"/>
                  </a:cubicBezTo>
                  <a:cubicBezTo>
                    <a:pt x="829" y="1387"/>
                    <a:pt x="974" y="1356"/>
                    <a:pt x="1145" y="1286"/>
                  </a:cubicBezTo>
                  <a:cubicBezTo>
                    <a:pt x="1619" y="1063"/>
                    <a:pt x="2121" y="561"/>
                    <a:pt x="2205" y="142"/>
                  </a:cubicBezTo>
                  <a:cubicBezTo>
                    <a:pt x="2046" y="44"/>
                    <a:pt x="1817" y="0"/>
                    <a:pt x="1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9" name="Google Shape;16239;p42"/>
            <p:cNvSpPr/>
            <p:nvPr/>
          </p:nvSpPr>
          <p:spPr>
            <a:xfrm>
              <a:off x="7299575" y="3878725"/>
              <a:ext cx="55825" cy="34175"/>
            </a:xfrm>
            <a:custGeom>
              <a:rect b="b" l="l" r="r" t="t"/>
              <a:pathLst>
                <a:path extrusionOk="0" h="1367" w="2233">
                  <a:moveTo>
                    <a:pt x="718" y="1"/>
                  </a:moveTo>
                  <a:cubicBezTo>
                    <a:pt x="460" y="1"/>
                    <a:pt x="243" y="112"/>
                    <a:pt x="1" y="261"/>
                  </a:cubicBezTo>
                  <a:cubicBezTo>
                    <a:pt x="85" y="707"/>
                    <a:pt x="196" y="1014"/>
                    <a:pt x="670" y="1210"/>
                  </a:cubicBezTo>
                  <a:cubicBezTo>
                    <a:pt x="915" y="1310"/>
                    <a:pt x="1227" y="1367"/>
                    <a:pt x="1522" y="1367"/>
                  </a:cubicBezTo>
                  <a:cubicBezTo>
                    <a:pt x="1797" y="1367"/>
                    <a:pt x="2057" y="1317"/>
                    <a:pt x="2233" y="1210"/>
                  </a:cubicBezTo>
                  <a:cubicBezTo>
                    <a:pt x="2149" y="791"/>
                    <a:pt x="1619" y="289"/>
                    <a:pt x="1145" y="94"/>
                  </a:cubicBezTo>
                  <a:cubicBezTo>
                    <a:pt x="987" y="29"/>
                    <a:pt x="847" y="1"/>
                    <a:pt x="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0" name="Google Shape;16240;p42"/>
            <p:cNvSpPr/>
            <p:nvPr/>
          </p:nvSpPr>
          <p:spPr>
            <a:xfrm>
              <a:off x="7242400" y="3929250"/>
              <a:ext cx="47450" cy="43550"/>
            </a:xfrm>
            <a:custGeom>
              <a:rect b="b" l="l" r="r" t="t"/>
              <a:pathLst>
                <a:path extrusionOk="0" h="1742" w="1898">
                  <a:moveTo>
                    <a:pt x="495" y="0"/>
                  </a:moveTo>
                  <a:cubicBezTo>
                    <a:pt x="360" y="0"/>
                    <a:pt x="217" y="23"/>
                    <a:pt x="56" y="53"/>
                  </a:cubicBezTo>
                  <a:cubicBezTo>
                    <a:pt x="0" y="472"/>
                    <a:pt x="0" y="807"/>
                    <a:pt x="363" y="1169"/>
                  </a:cubicBezTo>
                  <a:cubicBezTo>
                    <a:pt x="684" y="1466"/>
                    <a:pt x="1248" y="1741"/>
                    <a:pt x="1663" y="1741"/>
                  </a:cubicBezTo>
                  <a:cubicBezTo>
                    <a:pt x="1716" y="1741"/>
                    <a:pt x="1766" y="1737"/>
                    <a:pt x="1814" y="1727"/>
                  </a:cubicBezTo>
                  <a:cubicBezTo>
                    <a:pt x="1897" y="1281"/>
                    <a:pt x="1562" y="639"/>
                    <a:pt x="1200" y="305"/>
                  </a:cubicBezTo>
                  <a:cubicBezTo>
                    <a:pt x="950" y="73"/>
                    <a:pt x="734" y="0"/>
                    <a:pt x="4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1" name="Google Shape;16241;p42"/>
            <p:cNvSpPr/>
            <p:nvPr/>
          </p:nvSpPr>
          <p:spPr>
            <a:xfrm>
              <a:off x="8012400" y="4214675"/>
              <a:ext cx="69075" cy="57450"/>
            </a:xfrm>
            <a:custGeom>
              <a:rect b="b" l="l" r="r" t="t"/>
              <a:pathLst>
                <a:path extrusionOk="0" h="2298" w="2763">
                  <a:moveTo>
                    <a:pt x="2381" y="1"/>
                  </a:moveTo>
                  <a:cubicBezTo>
                    <a:pt x="1801" y="1"/>
                    <a:pt x="1089" y="266"/>
                    <a:pt x="614" y="605"/>
                  </a:cubicBezTo>
                  <a:cubicBezTo>
                    <a:pt x="29" y="1052"/>
                    <a:pt x="1" y="1498"/>
                    <a:pt x="1" y="2140"/>
                  </a:cubicBezTo>
                  <a:cubicBezTo>
                    <a:pt x="287" y="2231"/>
                    <a:pt x="537" y="2298"/>
                    <a:pt x="782" y="2298"/>
                  </a:cubicBezTo>
                  <a:cubicBezTo>
                    <a:pt x="1061" y="2298"/>
                    <a:pt x="1334" y="2210"/>
                    <a:pt x="1647" y="1972"/>
                  </a:cubicBezTo>
                  <a:cubicBezTo>
                    <a:pt x="2205" y="1526"/>
                    <a:pt x="2763" y="689"/>
                    <a:pt x="2763" y="47"/>
                  </a:cubicBezTo>
                  <a:cubicBezTo>
                    <a:pt x="2646" y="15"/>
                    <a:pt x="2517" y="1"/>
                    <a:pt x="2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2" name="Google Shape;16242;p42"/>
            <p:cNvSpPr/>
            <p:nvPr/>
          </p:nvSpPr>
          <p:spPr>
            <a:xfrm>
              <a:off x="8015200" y="4280850"/>
              <a:ext cx="58600" cy="32450"/>
            </a:xfrm>
            <a:custGeom>
              <a:rect b="b" l="l" r="r" t="t"/>
              <a:pathLst>
                <a:path extrusionOk="0" h="1298" w="2344">
                  <a:moveTo>
                    <a:pt x="793" y="0"/>
                  </a:moveTo>
                  <a:cubicBezTo>
                    <a:pt x="497" y="0"/>
                    <a:pt x="272" y="141"/>
                    <a:pt x="0" y="330"/>
                  </a:cubicBezTo>
                  <a:cubicBezTo>
                    <a:pt x="140" y="748"/>
                    <a:pt x="279" y="1055"/>
                    <a:pt x="781" y="1194"/>
                  </a:cubicBezTo>
                  <a:cubicBezTo>
                    <a:pt x="974" y="1262"/>
                    <a:pt x="1207" y="1298"/>
                    <a:pt x="1441" y="1298"/>
                  </a:cubicBezTo>
                  <a:cubicBezTo>
                    <a:pt x="1784" y="1298"/>
                    <a:pt x="2128" y="1221"/>
                    <a:pt x="2344" y="1055"/>
                  </a:cubicBezTo>
                  <a:cubicBezTo>
                    <a:pt x="2204" y="636"/>
                    <a:pt x="1618" y="190"/>
                    <a:pt x="1116" y="51"/>
                  </a:cubicBezTo>
                  <a:cubicBezTo>
                    <a:pt x="998" y="16"/>
                    <a:pt x="891" y="0"/>
                    <a:pt x="7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3" name="Google Shape;16243;p42"/>
            <p:cNvSpPr/>
            <p:nvPr/>
          </p:nvSpPr>
          <p:spPr>
            <a:xfrm>
              <a:off x="7987300" y="4182375"/>
              <a:ext cx="41175" cy="53725"/>
            </a:xfrm>
            <a:custGeom>
              <a:rect b="b" l="l" r="r" t="t"/>
              <a:pathLst>
                <a:path extrusionOk="0" h="2149" w="1647">
                  <a:moveTo>
                    <a:pt x="1451" y="0"/>
                  </a:moveTo>
                  <a:lnTo>
                    <a:pt x="1451" y="0"/>
                  </a:lnTo>
                  <a:cubicBezTo>
                    <a:pt x="1005" y="56"/>
                    <a:pt x="475" y="530"/>
                    <a:pt x="251" y="1004"/>
                  </a:cubicBezTo>
                  <a:cubicBezTo>
                    <a:pt x="0" y="1451"/>
                    <a:pt x="112" y="1758"/>
                    <a:pt x="307" y="2148"/>
                  </a:cubicBezTo>
                  <a:cubicBezTo>
                    <a:pt x="754" y="2092"/>
                    <a:pt x="1060" y="2009"/>
                    <a:pt x="1312" y="1562"/>
                  </a:cubicBezTo>
                  <a:cubicBezTo>
                    <a:pt x="1535" y="1088"/>
                    <a:pt x="1646" y="391"/>
                    <a:pt x="1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4" name="Google Shape;16244;p42"/>
            <p:cNvSpPr/>
            <p:nvPr/>
          </p:nvSpPr>
          <p:spPr>
            <a:xfrm>
              <a:off x="7706200" y="4333725"/>
              <a:ext cx="34225" cy="59300"/>
            </a:xfrm>
            <a:custGeom>
              <a:rect b="b" l="l" r="r" t="t"/>
              <a:pathLst>
                <a:path extrusionOk="0" h="2372" w="1369">
                  <a:moveTo>
                    <a:pt x="977" y="0"/>
                  </a:moveTo>
                  <a:cubicBezTo>
                    <a:pt x="587" y="167"/>
                    <a:pt x="196" y="781"/>
                    <a:pt x="85" y="1283"/>
                  </a:cubicBezTo>
                  <a:cubicBezTo>
                    <a:pt x="1" y="1786"/>
                    <a:pt x="168" y="2065"/>
                    <a:pt x="475" y="2372"/>
                  </a:cubicBezTo>
                  <a:cubicBezTo>
                    <a:pt x="894" y="2204"/>
                    <a:pt x="1173" y="2037"/>
                    <a:pt x="1256" y="1535"/>
                  </a:cubicBezTo>
                  <a:cubicBezTo>
                    <a:pt x="1368" y="1032"/>
                    <a:pt x="1284" y="335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5" name="Google Shape;16245;p42"/>
            <p:cNvSpPr/>
            <p:nvPr/>
          </p:nvSpPr>
          <p:spPr>
            <a:xfrm>
              <a:off x="8056350" y="4325125"/>
              <a:ext cx="60700" cy="30475"/>
            </a:xfrm>
            <a:custGeom>
              <a:rect b="b" l="l" r="r" t="t"/>
              <a:pathLst>
                <a:path extrusionOk="0" h="1219" w="2428">
                  <a:moveTo>
                    <a:pt x="885" y="1"/>
                  </a:moveTo>
                  <a:cubicBezTo>
                    <a:pt x="478" y="1"/>
                    <a:pt x="251" y="211"/>
                    <a:pt x="0" y="511"/>
                  </a:cubicBezTo>
                  <a:cubicBezTo>
                    <a:pt x="223" y="902"/>
                    <a:pt x="419" y="1153"/>
                    <a:pt x="921" y="1209"/>
                  </a:cubicBezTo>
                  <a:cubicBezTo>
                    <a:pt x="981" y="1215"/>
                    <a:pt x="1044" y="1218"/>
                    <a:pt x="1108" y="1218"/>
                  </a:cubicBezTo>
                  <a:cubicBezTo>
                    <a:pt x="1605" y="1218"/>
                    <a:pt x="2180" y="1031"/>
                    <a:pt x="2428" y="735"/>
                  </a:cubicBezTo>
                  <a:cubicBezTo>
                    <a:pt x="2204" y="372"/>
                    <a:pt x="1563" y="65"/>
                    <a:pt x="1033" y="9"/>
                  </a:cubicBezTo>
                  <a:cubicBezTo>
                    <a:pt x="981" y="4"/>
                    <a:pt x="932" y="1"/>
                    <a:pt x="885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6" name="Google Shape;16246;p42"/>
            <p:cNvSpPr/>
            <p:nvPr/>
          </p:nvSpPr>
          <p:spPr>
            <a:xfrm>
              <a:off x="7223550" y="4049325"/>
              <a:ext cx="68375" cy="59225"/>
            </a:xfrm>
            <a:custGeom>
              <a:rect b="b" l="l" r="r" t="t"/>
              <a:pathLst>
                <a:path extrusionOk="0" h="2369" w="2735">
                  <a:moveTo>
                    <a:pt x="771" y="1"/>
                  </a:moveTo>
                  <a:cubicBezTo>
                    <a:pt x="540" y="1"/>
                    <a:pt x="301" y="59"/>
                    <a:pt x="29" y="133"/>
                  </a:cubicBezTo>
                  <a:cubicBezTo>
                    <a:pt x="1" y="747"/>
                    <a:pt x="1" y="1193"/>
                    <a:pt x="559" y="1667"/>
                  </a:cubicBezTo>
                  <a:cubicBezTo>
                    <a:pt x="1030" y="2068"/>
                    <a:pt x="1780" y="2369"/>
                    <a:pt x="2371" y="2369"/>
                  </a:cubicBezTo>
                  <a:cubicBezTo>
                    <a:pt x="2480" y="2369"/>
                    <a:pt x="2584" y="2359"/>
                    <a:pt x="2679" y="2337"/>
                  </a:cubicBezTo>
                  <a:cubicBezTo>
                    <a:pt x="2735" y="1695"/>
                    <a:pt x="2205" y="830"/>
                    <a:pt x="1647" y="356"/>
                  </a:cubicBezTo>
                  <a:cubicBezTo>
                    <a:pt x="1336" y="92"/>
                    <a:pt x="1060" y="1"/>
                    <a:pt x="7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7" name="Google Shape;16247;p42"/>
            <p:cNvSpPr/>
            <p:nvPr/>
          </p:nvSpPr>
          <p:spPr>
            <a:xfrm>
              <a:off x="7186600" y="4059600"/>
              <a:ext cx="32100" cy="60700"/>
            </a:xfrm>
            <a:custGeom>
              <a:rect b="b" l="l" r="r" t="t"/>
              <a:pathLst>
                <a:path extrusionOk="0" h="2428" w="1284">
                  <a:moveTo>
                    <a:pt x="726" y="1"/>
                  </a:moveTo>
                  <a:cubicBezTo>
                    <a:pt x="335" y="224"/>
                    <a:pt x="84" y="419"/>
                    <a:pt x="56" y="949"/>
                  </a:cubicBezTo>
                  <a:cubicBezTo>
                    <a:pt x="0" y="1452"/>
                    <a:pt x="195" y="2149"/>
                    <a:pt x="530" y="2428"/>
                  </a:cubicBezTo>
                  <a:cubicBezTo>
                    <a:pt x="921" y="2205"/>
                    <a:pt x="1200" y="1535"/>
                    <a:pt x="1256" y="1033"/>
                  </a:cubicBezTo>
                  <a:cubicBezTo>
                    <a:pt x="1284" y="503"/>
                    <a:pt x="1060" y="280"/>
                    <a:pt x="7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8" name="Google Shape;16248;p42"/>
            <p:cNvSpPr/>
            <p:nvPr/>
          </p:nvSpPr>
          <p:spPr>
            <a:xfrm>
              <a:off x="7251450" y="4018700"/>
              <a:ext cx="59325" cy="31825"/>
            </a:xfrm>
            <a:custGeom>
              <a:rect b="b" l="l" r="r" t="t"/>
              <a:pathLst>
                <a:path extrusionOk="0" h="1273" w="2373">
                  <a:moveTo>
                    <a:pt x="805" y="0"/>
                  </a:moveTo>
                  <a:cubicBezTo>
                    <a:pt x="485" y="0"/>
                    <a:pt x="259" y="166"/>
                    <a:pt x="1" y="381"/>
                  </a:cubicBezTo>
                  <a:cubicBezTo>
                    <a:pt x="168" y="800"/>
                    <a:pt x="308" y="1079"/>
                    <a:pt x="810" y="1218"/>
                  </a:cubicBezTo>
                  <a:cubicBezTo>
                    <a:pt x="969" y="1254"/>
                    <a:pt x="1150" y="1272"/>
                    <a:pt x="1335" y="1272"/>
                  </a:cubicBezTo>
                  <a:cubicBezTo>
                    <a:pt x="1732" y="1272"/>
                    <a:pt x="2143" y="1186"/>
                    <a:pt x="2372" y="995"/>
                  </a:cubicBezTo>
                  <a:cubicBezTo>
                    <a:pt x="2205" y="577"/>
                    <a:pt x="1619" y="186"/>
                    <a:pt x="1117" y="47"/>
                  </a:cubicBezTo>
                  <a:cubicBezTo>
                    <a:pt x="1002" y="15"/>
                    <a:pt x="900" y="0"/>
                    <a:pt x="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9" name="Google Shape;16249;p42"/>
            <p:cNvSpPr/>
            <p:nvPr/>
          </p:nvSpPr>
          <p:spPr>
            <a:xfrm>
              <a:off x="7235425" y="4321850"/>
              <a:ext cx="60700" cy="30075"/>
            </a:xfrm>
            <a:custGeom>
              <a:rect b="b" l="l" r="r" t="t"/>
              <a:pathLst>
                <a:path extrusionOk="0" h="1203" w="2428">
                  <a:moveTo>
                    <a:pt x="977" y="1"/>
                  </a:moveTo>
                  <a:cubicBezTo>
                    <a:pt x="447" y="29"/>
                    <a:pt x="251" y="280"/>
                    <a:pt x="0" y="642"/>
                  </a:cubicBezTo>
                  <a:cubicBezTo>
                    <a:pt x="238" y="960"/>
                    <a:pt x="452" y="1203"/>
                    <a:pt x="926" y="1203"/>
                  </a:cubicBezTo>
                  <a:cubicBezTo>
                    <a:pt x="951" y="1203"/>
                    <a:pt x="977" y="1202"/>
                    <a:pt x="1004" y="1200"/>
                  </a:cubicBezTo>
                  <a:cubicBezTo>
                    <a:pt x="1507" y="1200"/>
                    <a:pt x="2176" y="949"/>
                    <a:pt x="2427" y="587"/>
                  </a:cubicBezTo>
                  <a:cubicBezTo>
                    <a:pt x="2176" y="224"/>
                    <a:pt x="1479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0" name="Google Shape;16250;p42"/>
            <p:cNvSpPr/>
            <p:nvPr/>
          </p:nvSpPr>
          <p:spPr>
            <a:xfrm>
              <a:off x="7153125" y="4110525"/>
              <a:ext cx="32800" cy="60700"/>
            </a:xfrm>
            <a:custGeom>
              <a:rect b="b" l="l" r="r" t="t"/>
              <a:pathLst>
                <a:path extrusionOk="0" h="2428" w="1312">
                  <a:moveTo>
                    <a:pt x="530" y="0"/>
                  </a:moveTo>
                  <a:cubicBezTo>
                    <a:pt x="195" y="307"/>
                    <a:pt x="0" y="558"/>
                    <a:pt x="56" y="1061"/>
                  </a:cubicBezTo>
                  <a:cubicBezTo>
                    <a:pt x="140" y="1563"/>
                    <a:pt x="446" y="2204"/>
                    <a:pt x="837" y="2428"/>
                  </a:cubicBezTo>
                  <a:cubicBezTo>
                    <a:pt x="1172" y="2121"/>
                    <a:pt x="1311" y="1423"/>
                    <a:pt x="1255" y="893"/>
                  </a:cubicBezTo>
                  <a:cubicBezTo>
                    <a:pt x="1172" y="391"/>
                    <a:pt x="921" y="224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1" name="Google Shape;16251;p42"/>
            <p:cNvSpPr/>
            <p:nvPr/>
          </p:nvSpPr>
          <p:spPr>
            <a:xfrm>
              <a:off x="7883375" y="3783375"/>
              <a:ext cx="86500" cy="42600"/>
            </a:xfrm>
            <a:custGeom>
              <a:rect b="b" l="l" r="r" t="t"/>
              <a:pathLst>
                <a:path extrusionOk="0" h="1704" w="3460">
                  <a:moveTo>
                    <a:pt x="1340" y="0"/>
                  </a:moveTo>
                  <a:cubicBezTo>
                    <a:pt x="672" y="0"/>
                    <a:pt x="349" y="328"/>
                    <a:pt x="0" y="811"/>
                  </a:cubicBezTo>
                  <a:cubicBezTo>
                    <a:pt x="363" y="1341"/>
                    <a:pt x="670" y="1676"/>
                    <a:pt x="1395" y="1704"/>
                  </a:cubicBezTo>
                  <a:cubicBezTo>
                    <a:pt x="2121" y="1704"/>
                    <a:pt x="3069" y="1397"/>
                    <a:pt x="3460" y="894"/>
                  </a:cubicBezTo>
                  <a:cubicBezTo>
                    <a:pt x="3097" y="364"/>
                    <a:pt x="2149" y="2"/>
                    <a:pt x="1423" y="2"/>
                  </a:cubicBezTo>
                  <a:cubicBezTo>
                    <a:pt x="1395" y="1"/>
                    <a:pt x="1367" y="0"/>
                    <a:pt x="1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2" name="Google Shape;16252;p42"/>
            <p:cNvSpPr/>
            <p:nvPr/>
          </p:nvSpPr>
          <p:spPr>
            <a:xfrm>
              <a:off x="7891050" y="3839200"/>
              <a:ext cx="43950" cy="50250"/>
            </a:xfrm>
            <a:custGeom>
              <a:rect b="b" l="l" r="r" t="t"/>
              <a:pathLst>
                <a:path extrusionOk="0" h="2010" w="1758">
                  <a:moveTo>
                    <a:pt x="223" y="1"/>
                  </a:moveTo>
                  <a:cubicBezTo>
                    <a:pt x="56" y="419"/>
                    <a:pt x="0" y="726"/>
                    <a:pt x="279" y="1145"/>
                  </a:cubicBezTo>
                  <a:cubicBezTo>
                    <a:pt x="586" y="1591"/>
                    <a:pt x="1144" y="2009"/>
                    <a:pt x="1590" y="2009"/>
                  </a:cubicBezTo>
                  <a:cubicBezTo>
                    <a:pt x="1758" y="1591"/>
                    <a:pt x="1563" y="893"/>
                    <a:pt x="1284" y="475"/>
                  </a:cubicBezTo>
                  <a:cubicBezTo>
                    <a:pt x="977" y="56"/>
                    <a:pt x="670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3" name="Google Shape;16253;p42"/>
            <p:cNvSpPr/>
            <p:nvPr/>
          </p:nvSpPr>
          <p:spPr>
            <a:xfrm>
              <a:off x="7881975" y="3758925"/>
              <a:ext cx="55125" cy="35000"/>
            </a:xfrm>
            <a:custGeom>
              <a:rect b="b" l="l" r="r" t="t"/>
              <a:pathLst>
                <a:path extrusionOk="0" h="1400" w="2205">
                  <a:moveTo>
                    <a:pt x="1559" y="1"/>
                  </a:moveTo>
                  <a:cubicBezTo>
                    <a:pt x="1245" y="1"/>
                    <a:pt x="909" y="73"/>
                    <a:pt x="642" y="199"/>
                  </a:cubicBezTo>
                  <a:cubicBezTo>
                    <a:pt x="168" y="422"/>
                    <a:pt x="84" y="729"/>
                    <a:pt x="1" y="1147"/>
                  </a:cubicBezTo>
                  <a:cubicBezTo>
                    <a:pt x="234" y="1291"/>
                    <a:pt x="444" y="1400"/>
                    <a:pt x="691" y="1400"/>
                  </a:cubicBezTo>
                  <a:cubicBezTo>
                    <a:pt x="827" y="1400"/>
                    <a:pt x="975" y="1366"/>
                    <a:pt x="1144" y="1287"/>
                  </a:cubicBezTo>
                  <a:cubicBezTo>
                    <a:pt x="1591" y="1091"/>
                    <a:pt x="2121" y="589"/>
                    <a:pt x="2205" y="143"/>
                  </a:cubicBezTo>
                  <a:cubicBezTo>
                    <a:pt x="2033" y="45"/>
                    <a:pt x="1803" y="1"/>
                    <a:pt x="1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4" name="Google Shape;16254;p42"/>
            <p:cNvSpPr/>
            <p:nvPr/>
          </p:nvSpPr>
          <p:spPr>
            <a:xfrm>
              <a:off x="7741075" y="3611850"/>
              <a:ext cx="48150" cy="41700"/>
            </a:xfrm>
            <a:custGeom>
              <a:rect b="b" l="l" r="r" t="t"/>
              <a:pathLst>
                <a:path extrusionOk="0" h="1668" w="1926">
                  <a:moveTo>
                    <a:pt x="1672" y="1"/>
                  </a:moveTo>
                  <a:cubicBezTo>
                    <a:pt x="1259" y="1"/>
                    <a:pt x="718" y="222"/>
                    <a:pt x="392" y="502"/>
                  </a:cubicBezTo>
                  <a:cubicBezTo>
                    <a:pt x="1" y="809"/>
                    <a:pt x="1" y="1143"/>
                    <a:pt x="29" y="1590"/>
                  </a:cubicBezTo>
                  <a:cubicBezTo>
                    <a:pt x="201" y="1636"/>
                    <a:pt x="359" y="1668"/>
                    <a:pt x="513" y="1668"/>
                  </a:cubicBezTo>
                  <a:cubicBezTo>
                    <a:pt x="733" y="1668"/>
                    <a:pt x="943" y="1603"/>
                    <a:pt x="1173" y="1422"/>
                  </a:cubicBezTo>
                  <a:cubicBezTo>
                    <a:pt x="1563" y="1088"/>
                    <a:pt x="1926" y="474"/>
                    <a:pt x="1898" y="27"/>
                  </a:cubicBezTo>
                  <a:cubicBezTo>
                    <a:pt x="1829" y="9"/>
                    <a:pt x="1753" y="1"/>
                    <a:pt x="1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5" name="Google Shape;16255;p42"/>
            <p:cNvSpPr/>
            <p:nvPr/>
          </p:nvSpPr>
          <p:spPr>
            <a:xfrm>
              <a:off x="7872900" y="3884600"/>
              <a:ext cx="47450" cy="43575"/>
            </a:xfrm>
            <a:custGeom>
              <a:rect b="b" l="l" r="r" t="t"/>
              <a:pathLst>
                <a:path extrusionOk="0" h="1743" w="1898">
                  <a:moveTo>
                    <a:pt x="495" y="1"/>
                  </a:moveTo>
                  <a:cubicBezTo>
                    <a:pt x="360" y="1"/>
                    <a:pt x="218" y="24"/>
                    <a:pt x="57" y="54"/>
                  </a:cubicBezTo>
                  <a:cubicBezTo>
                    <a:pt x="1" y="500"/>
                    <a:pt x="1" y="807"/>
                    <a:pt x="364" y="1170"/>
                  </a:cubicBezTo>
                  <a:cubicBezTo>
                    <a:pt x="682" y="1489"/>
                    <a:pt x="1238" y="1743"/>
                    <a:pt x="1652" y="1743"/>
                  </a:cubicBezTo>
                  <a:cubicBezTo>
                    <a:pt x="1709" y="1743"/>
                    <a:pt x="1764" y="1738"/>
                    <a:pt x="1814" y="1728"/>
                  </a:cubicBezTo>
                  <a:cubicBezTo>
                    <a:pt x="1898" y="1309"/>
                    <a:pt x="1563" y="640"/>
                    <a:pt x="1201" y="305"/>
                  </a:cubicBezTo>
                  <a:cubicBezTo>
                    <a:pt x="951" y="73"/>
                    <a:pt x="735" y="1"/>
                    <a:pt x="4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6" name="Google Shape;16256;p42"/>
            <p:cNvSpPr/>
            <p:nvPr/>
          </p:nvSpPr>
          <p:spPr>
            <a:xfrm>
              <a:off x="7676925" y="3699725"/>
              <a:ext cx="67675" cy="61175"/>
            </a:xfrm>
            <a:custGeom>
              <a:rect b="b" l="l" r="r" t="t"/>
              <a:pathLst>
                <a:path extrusionOk="0" h="2447" w="2707">
                  <a:moveTo>
                    <a:pt x="2363" y="1"/>
                  </a:moveTo>
                  <a:cubicBezTo>
                    <a:pt x="1765" y="1"/>
                    <a:pt x="990" y="373"/>
                    <a:pt x="530" y="809"/>
                  </a:cubicBezTo>
                  <a:cubicBezTo>
                    <a:pt x="0" y="1283"/>
                    <a:pt x="0" y="1757"/>
                    <a:pt x="84" y="2371"/>
                  </a:cubicBezTo>
                  <a:cubicBezTo>
                    <a:pt x="313" y="2413"/>
                    <a:pt x="523" y="2447"/>
                    <a:pt x="723" y="2447"/>
                  </a:cubicBezTo>
                  <a:cubicBezTo>
                    <a:pt x="1059" y="2447"/>
                    <a:pt x="1370" y="2351"/>
                    <a:pt x="1702" y="2036"/>
                  </a:cubicBezTo>
                  <a:cubicBezTo>
                    <a:pt x="2232" y="1534"/>
                    <a:pt x="2706" y="642"/>
                    <a:pt x="2623" y="28"/>
                  </a:cubicBezTo>
                  <a:cubicBezTo>
                    <a:pt x="2541" y="9"/>
                    <a:pt x="2454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7" name="Google Shape;16257;p42"/>
            <p:cNvSpPr/>
            <p:nvPr/>
          </p:nvSpPr>
          <p:spPr>
            <a:xfrm>
              <a:off x="7383275" y="3672550"/>
              <a:ext cx="54425" cy="35800"/>
            </a:xfrm>
            <a:custGeom>
              <a:rect b="b" l="l" r="r" t="t"/>
              <a:pathLst>
                <a:path extrusionOk="0" h="1432" w="2177">
                  <a:moveTo>
                    <a:pt x="1608" y="1"/>
                  </a:moveTo>
                  <a:cubicBezTo>
                    <a:pt x="1266" y="1"/>
                    <a:pt x="888" y="85"/>
                    <a:pt x="614" y="222"/>
                  </a:cubicBezTo>
                  <a:cubicBezTo>
                    <a:pt x="140" y="445"/>
                    <a:pt x="57" y="780"/>
                    <a:pt x="1" y="1198"/>
                  </a:cubicBezTo>
                  <a:cubicBezTo>
                    <a:pt x="242" y="1336"/>
                    <a:pt x="452" y="1432"/>
                    <a:pt x="682" y="1432"/>
                  </a:cubicBezTo>
                  <a:cubicBezTo>
                    <a:pt x="824" y="1432"/>
                    <a:pt x="974" y="1395"/>
                    <a:pt x="1145" y="1310"/>
                  </a:cubicBezTo>
                  <a:cubicBezTo>
                    <a:pt x="1591" y="1059"/>
                    <a:pt x="2093" y="557"/>
                    <a:pt x="2177" y="110"/>
                  </a:cubicBezTo>
                  <a:cubicBezTo>
                    <a:pt x="2025" y="35"/>
                    <a:pt x="1824" y="1"/>
                    <a:pt x="1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8" name="Google Shape;16258;p42"/>
            <p:cNvSpPr/>
            <p:nvPr/>
          </p:nvSpPr>
          <p:spPr>
            <a:xfrm>
              <a:off x="7649025" y="3672500"/>
              <a:ext cx="38375" cy="56525"/>
            </a:xfrm>
            <a:custGeom>
              <a:rect b="b" l="l" r="r" t="t"/>
              <a:pathLst>
                <a:path extrusionOk="0" h="2261" w="1535">
                  <a:moveTo>
                    <a:pt x="1284" y="1"/>
                  </a:moveTo>
                  <a:cubicBezTo>
                    <a:pt x="865" y="84"/>
                    <a:pt x="391" y="642"/>
                    <a:pt x="196" y="1117"/>
                  </a:cubicBezTo>
                  <a:cubicBezTo>
                    <a:pt x="0" y="1591"/>
                    <a:pt x="140" y="1898"/>
                    <a:pt x="391" y="2261"/>
                  </a:cubicBezTo>
                  <a:cubicBezTo>
                    <a:pt x="809" y="2149"/>
                    <a:pt x="1116" y="2037"/>
                    <a:pt x="1312" y="1563"/>
                  </a:cubicBezTo>
                  <a:cubicBezTo>
                    <a:pt x="1507" y="1089"/>
                    <a:pt x="1535" y="363"/>
                    <a:pt x="1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9" name="Google Shape;16259;p42"/>
            <p:cNvSpPr/>
            <p:nvPr/>
          </p:nvSpPr>
          <p:spPr>
            <a:xfrm>
              <a:off x="7331675" y="3675025"/>
              <a:ext cx="50925" cy="38400"/>
            </a:xfrm>
            <a:custGeom>
              <a:rect b="b" l="l" r="r" t="t"/>
              <a:pathLst>
                <a:path extrusionOk="0" h="1536" w="2037">
                  <a:moveTo>
                    <a:pt x="1639" y="0"/>
                  </a:moveTo>
                  <a:cubicBezTo>
                    <a:pt x="1256" y="0"/>
                    <a:pt x="806" y="144"/>
                    <a:pt x="502" y="346"/>
                  </a:cubicBezTo>
                  <a:cubicBezTo>
                    <a:pt x="56" y="625"/>
                    <a:pt x="0" y="960"/>
                    <a:pt x="0" y="1406"/>
                  </a:cubicBezTo>
                  <a:cubicBezTo>
                    <a:pt x="202" y="1478"/>
                    <a:pt x="389" y="1536"/>
                    <a:pt x="580" y="1536"/>
                  </a:cubicBezTo>
                  <a:cubicBezTo>
                    <a:pt x="759" y="1536"/>
                    <a:pt x="942" y="1485"/>
                    <a:pt x="1144" y="1351"/>
                  </a:cubicBezTo>
                  <a:cubicBezTo>
                    <a:pt x="1590" y="1072"/>
                    <a:pt x="2009" y="514"/>
                    <a:pt x="2037" y="67"/>
                  </a:cubicBezTo>
                  <a:cubicBezTo>
                    <a:pt x="1922" y="21"/>
                    <a:pt x="1785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0" name="Google Shape;16260;p42"/>
            <p:cNvSpPr/>
            <p:nvPr/>
          </p:nvSpPr>
          <p:spPr>
            <a:xfrm>
              <a:off x="7353975" y="3724125"/>
              <a:ext cx="60725" cy="30000"/>
            </a:xfrm>
            <a:custGeom>
              <a:rect b="b" l="l" r="r" t="t"/>
              <a:pathLst>
                <a:path extrusionOk="0" h="1200" w="2429">
                  <a:moveTo>
                    <a:pt x="977" y="0"/>
                  </a:moveTo>
                  <a:cubicBezTo>
                    <a:pt x="475" y="0"/>
                    <a:pt x="252" y="251"/>
                    <a:pt x="1" y="586"/>
                  </a:cubicBezTo>
                  <a:cubicBezTo>
                    <a:pt x="252" y="949"/>
                    <a:pt x="475" y="1200"/>
                    <a:pt x="1005" y="1200"/>
                  </a:cubicBezTo>
                  <a:cubicBezTo>
                    <a:pt x="1508" y="1200"/>
                    <a:pt x="2177" y="949"/>
                    <a:pt x="2428" y="586"/>
                  </a:cubicBezTo>
                  <a:cubicBezTo>
                    <a:pt x="2177" y="223"/>
                    <a:pt x="1508" y="0"/>
                    <a:pt x="9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1" name="Google Shape;16261;p42"/>
            <p:cNvSpPr/>
            <p:nvPr/>
          </p:nvSpPr>
          <p:spPr>
            <a:xfrm>
              <a:off x="5790950" y="4012350"/>
              <a:ext cx="84400" cy="43700"/>
            </a:xfrm>
            <a:custGeom>
              <a:rect b="b" l="l" r="r" t="t"/>
              <a:pathLst>
                <a:path extrusionOk="0" h="1748" w="3376">
                  <a:moveTo>
                    <a:pt x="2239" y="0"/>
                  </a:moveTo>
                  <a:cubicBezTo>
                    <a:pt x="2119" y="0"/>
                    <a:pt x="1988" y="16"/>
                    <a:pt x="1842" y="49"/>
                  </a:cubicBezTo>
                  <a:cubicBezTo>
                    <a:pt x="1144" y="189"/>
                    <a:pt x="251" y="719"/>
                    <a:pt x="0" y="1277"/>
                  </a:cubicBezTo>
                  <a:cubicBezTo>
                    <a:pt x="356" y="1591"/>
                    <a:pt x="1010" y="1748"/>
                    <a:pt x="1609" y="1748"/>
                  </a:cubicBezTo>
                  <a:cubicBezTo>
                    <a:pt x="1808" y="1748"/>
                    <a:pt x="2002" y="1730"/>
                    <a:pt x="2176" y="1695"/>
                  </a:cubicBezTo>
                  <a:cubicBezTo>
                    <a:pt x="2902" y="1556"/>
                    <a:pt x="3125" y="1165"/>
                    <a:pt x="3376" y="580"/>
                  </a:cubicBezTo>
                  <a:cubicBezTo>
                    <a:pt x="3019" y="245"/>
                    <a:pt x="2716" y="0"/>
                    <a:pt x="22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2" name="Google Shape;16262;p42"/>
            <p:cNvSpPr/>
            <p:nvPr/>
          </p:nvSpPr>
          <p:spPr>
            <a:xfrm>
              <a:off x="5836275" y="3965075"/>
              <a:ext cx="47450" cy="43400"/>
            </a:xfrm>
            <a:custGeom>
              <a:rect b="b" l="l" r="r" t="t"/>
              <a:pathLst>
                <a:path extrusionOk="0" h="1736" w="1898">
                  <a:moveTo>
                    <a:pt x="218" y="0"/>
                  </a:moveTo>
                  <a:cubicBezTo>
                    <a:pt x="161" y="0"/>
                    <a:pt x="107" y="5"/>
                    <a:pt x="56" y="15"/>
                  </a:cubicBezTo>
                  <a:cubicBezTo>
                    <a:pt x="1" y="462"/>
                    <a:pt x="335" y="1103"/>
                    <a:pt x="698" y="1438"/>
                  </a:cubicBezTo>
                  <a:cubicBezTo>
                    <a:pt x="937" y="1660"/>
                    <a:pt x="1144" y="1736"/>
                    <a:pt x="1371" y="1736"/>
                  </a:cubicBezTo>
                  <a:cubicBezTo>
                    <a:pt x="1516" y="1736"/>
                    <a:pt x="1668" y="1705"/>
                    <a:pt x="1842" y="1661"/>
                  </a:cubicBezTo>
                  <a:cubicBezTo>
                    <a:pt x="1898" y="1243"/>
                    <a:pt x="1898" y="908"/>
                    <a:pt x="1507" y="573"/>
                  </a:cubicBezTo>
                  <a:cubicBezTo>
                    <a:pt x="1188" y="255"/>
                    <a:pt x="632" y="0"/>
                    <a:pt x="2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3" name="Google Shape;16263;p42"/>
            <p:cNvSpPr/>
            <p:nvPr/>
          </p:nvSpPr>
          <p:spPr>
            <a:xfrm>
              <a:off x="5828600" y="4060625"/>
              <a:ext cx="48850" cy="40525"/>
            </a:xfrm>
            <a:custGeom>
              <a:rect b="b" l="l" r="r" t="t"/>
              <a:pathLst>
                <a:path extrusionOk="0" h="1621" w="1954">
                  <a:moveTo>
                    <a:pt x="1407" y="1"/>
                  </a:moveTo>
                  <a:cubicBezTo>
                    <a:pt x="1210" y="1"/>
                    <a:pt x="1018" y="61"/>
                    <a:pt x="810" y="239"/>
                  </a:cubicBezTo>
                  <a:cubicBezTo>
                    <a:pt x="391" y="546"/>
                    <a:pt x="1" y="1132"/>
                    <a:pt x="1" y="1578"/>
                  </a:cubicBezTo>
                  <a:cubicBezTo>
                    <a:pt x="88" y="1607"/>
                    <a:pt x="188" y="1620"/>
                    <a:pt x="295" y="1620"/>
                  </a:cubicBezTo>
                  <a:cubicBezTo>
                    <a:pt x="699" y="1620"/>
                    <a:pt x="1204" y="1430"/>
                    <a:pt x="1535" y="1187"/>
                  </a:cubicBezTo>
                  <a:cubicBezTo>
                    <a:pt x="1926" y="880"/>
                    <a:pt x="1954" y="546"/>
                    <a:pt x="1954" y="99"/>
                  </a:cubicBezTo>
                  <a:cubicBezTo>
                    <a:pt x="1758" y="47"/>
                    <a:pt x="1580" y="1"/>
                    <a:pt x="1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4" name="Google Shape;16264;p42"/>
            <p:cNvSpPr/>
            <p:nvPr/>
          </p:nvSpPr>
          <p:spPr>
            <a:xfrm>
              <a:off x="5852325" y="4120800"/>
              <a:ext cx="45350" cy="48325"/>
            </a:xfrm>
            <a:custGeom>
              <a:rect b="b" l="l" r="r" t="t"/>
              <a:pathLst>
                <a:path extrusionOk="0" h="1933" w="1814">
                  <a:moveTo>
                    <a:pt x="1406" y="0"/>
                  </a:moveTo>
                  <a:cubicBezTo>
                    <a:pt x="1069" y="0"/>
                    <a:pt x="809" y="78"/>
                    <a:pt x="530" y="426"/>
                  </a:cubicBezTo>
                  <a:cubicBezTo>
                    <a:pt x="223" y="817"/>
                    <a:pt x="0" y="1514"/>
                    <a:pt x="140" y="1933"/>
                  </a:cubicBezTo>
                  <a:cubicBezTo>
                    <a:pt x="586" y="1933"/>
                    <a:pt x="1172" y="1542"/>
                    <a:pt x="1507" y="1152"/>
                  </a:cubicBezTo>
                  <a:cubicBezTo>
                    <a:pt x="1814" y="733"/>
                    <a:pt x="1758" y="426"/>
                    <a:pt x="1618" y="8"/>
                  </a:cubicBezTo>
                  <a:cubicBezTo>
                    <a:pt x="1544" y="3"/>
                    <a:pt x="1474" y="0"/>
                    <a:pt x="14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5" name="Google Shape;16265;p42"/>
            <p:cNvSpPr/>
            <p:nvPr/>
          </p:nvSpPr>
          <p:spPr>
            <a:xfrm>
              <a:off x="5813950" y="3912000"/>
              <a:ext cx="52350" cy="37500"/>
            </a:xfrm>
            <a:custGeom>
              <a:rect b="b" l="l" r="r" t="t"/>
              <a:pathLst>
                <a:path extrusionOk="0" h="1500" w="2094">
                  <a:moveTo>
                    <a:pt x="441" y="1"/>
                  </a:moveTo>
                  <a:cubicBezTo>
                    <a:pt x="279" y="1"/>
                    <a:pt x="127" y="23"/>
                    <a:pt x="1" y="74"/>
                  </a:cubicBezTo>
                  <a:cubicBezTo>
                    <a:pt x="29" y="520"/>
                    <a:pt x="503" y="1078"/>
                    <a:pt x="922" y="1329"/>
                  </a:cubicBezTo>
                  <a:cubicBezTo>
                    <a:pt x="1118" y="1452"/>
                    <a:pt x="1287" y="1499"/>
                    <a:pt x="1451" y="1499"/>
                  </a:cubicBezTo>
                  <a:cubicBezTo>
                    <a:pt x="1660" y="1499"/>
                    <a:pt x="1859" y="1423"/>
                    <a:pt x="2093" y="1329"/>
                  </a:cubicBezTo>
                  <a:cubicBezTo>
                    <a:pt x="2065" y="883"/>
                    <a:pt x="1982" y="576"/>
                    <a:pt x="1563" y="297"/>
                  </a:cubicBezTo>
                  <a:cubicBezTo>
                    <a:pt x="1251" y="122"/>
                    <a:pt x="817" y="1"/>
                    <a:pt x="4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6" name="Google Shape;16266;p42"/>
            <p:cNvSpPr/>
            <p:nvPr/>
          </p:nvSpPr>
          <p:spPr>
            <a:xfrm>
              <a:off x="5730950" y="4318375"/>
              <a:ext cx="55825" cy="78150"/>
            </a:xfrm>
            <a:custGeom>
              <a:rect b="b" l="l" r="r" t="t"/>
              <a:pathLst>
                <a:path extrusionOk="0" h="3126" w="2233">
                  <a:moveTo>
                    <a:pt x="308" y="0"/>
                  </a:moveTo>
                  <a:cubicBezTo>
                    <a:pt x="1" y="558"/>
                    <a:pt x="85" y="1563"/>
                    <a:pt x="391" y="2232"/>
                  </a:cubicBezTo>
                  <a:cubicBezTo>
                    <a:pt x="698" y="2874"/>
                    <a:pt x="1145" y="3013"/>
                    <a:pt x="1758" y="3125"/>
                  </a:cubicBezTo>
                  <a:cubicBezTo>
                    <a:pt x="2065" y="2595"/>
                    <a:pt x="2233" y="2176"/>
                    <a:pt x="1926" y="1507"/>
                  </a:cubicBezTo>
                  <a:cubicBezTo>
                    <a:pt x="1647" y="865"/>
                    <a:pt x="922" y="112"/>
                    <a:pt x="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7" name="Google Shape;16267;p42"/>
            <p:cNvSpPr/>
            <p:nvPr/>
          </p:nvSpPr>
          <p:spPr>
            <a:xfrm>
              <a:off x="5788850" y="4345575"/>
              <a:ext cx="41875" cy="53025"/>
            </a:xfrm>
            <a:custGeom>
              <a:rect b="b" l="l" r="r" t="t"/>
              <a:pathLst>
                <a:path extrusionOk="0" h="2121" w="1675">
                  <a:moveTo>
                    <a:pt x="1479" y="0"/>
                  </a:moveTo>
                  <a:lnTo>
                    <a:pt x="1479" y="0"/>
                  </a:lnTo>
                  <a:cubicBezTo>
                    <a:pt x="1061" y="56"/>
                    <a:pt x="503" y="530"/>
                    <a:pt x="252" y="977"/>
                  </a:cubicBezTo>
                  <a:cubicBezTo>
                    <a:pt x="0" y="1423"/>
                    <a:pt x="112" y="1730"/>
                    <a:pt x="279" y="2121"/>
                  </a:cubicBezTo>
                  <a:cubicBezTo>
                    <a:pt x="726" y="2093"/>
                    <a:pt x="1033" y="2009"/>
                    <a:pt x="1284" y="1563"/>
                  </a:cubicBezTo>
                  <a:cubicBezTo>
                    <a:pt x="1535" y="1116"/>
                    <a:pt x="1674" y="419"/>
                    <a:pt x="1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8" name="Google Shape;16268;p42"/>
            <p:cNvSpPr/>
            <p:nvPr/>
          </p:nvSpPr>
          <p:spPr>
            <a:xfrm>
              <a:off x="5691900" y="4367225"/>
              <a:ext cx="48850" cy="41900"/>
            </a:xfrm>
            <a:custGeom>
              <a:rect b="b" l="l" r="r" t="t"/>
              <a:pathLst>
                <a:path extrusionOk="0" h="1676" w="1954">
                  <a:moveTo>
                    <a:pt x="280" y="0"/>
                  </a:moveTo>
                  <a:cubicBezTo>
                    <a:pt x="201" y="0"/>
                    <a:pt x="125" y="9"/>
                    <a:pt x="56" y="27"/>
                  </a:cubicBezTo>
                  <a:cubicBezTo>
                    <a:pt x="1" y="474"/>
                    <a:pt x="391" y="1087"/>
                    <a:pt x="782" y="1422"/>
                  </a:cubicBezTo>
                  <a:cubicBezTo>
                    <a:pt x="1003" y="1612"/>
                    <a:pt x="1197" y="1676"/>
                    <a:pt x="1405" y="1676"/>
                  </a:cubicBezTo>
                  <a:cubicBezTo>
                    <a:pt x="1564" y="1676"/>
                    <a:pt x="1732" y="1638"/>
                    <a:pt x="1926" y="1590"/>
                  </a:cubicBezTo>
                  <a:cubicBezTo>
                    <a:pt x="1953" y="1143"/>
                    <a:pt x="1926" y="836"/>
                    <a:pt x="1535" y="501"/>
                  </a:cubicBezTo>
                  <a:cubicBezTo>
                    <a:pt x="1209" y="222"/>
                    <a:pt x="687" y="0"/>
                    <a:pt x="2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9" name="Google Shape;16269;p42"/>
            <p:cNvSpPr/>
            <p:nvPr/>
          </p:nvSpPr>
          <p:spPr>
            <a:xfrm>
              <a:off x="5631925" y="4406200"/>
              <a:ext cx="55825" cy="35000"/>
            </a:xfrm>
            <a:custGeom>
              <a:rect b="b" l="l" r="r" t="t"/>
              <a:pathLst>
                <a:path extrusionOk="0" h="1400" w="2233">
                  <a:moveTo>
                    <a:pt x="655" y="0"/>
                  </a:moveTo>
                  <a:cubicBezTo>
                    <a:pt x="407" y="0"/>
                    <a:pt x="171" y="44"/>
                    <a:pt x="0" y="142"/>
                  </a:cubicBezTo>
                  <a:cubicBezTo>
                    <a:pt x="84" y="588"/>
                    <a:pt x="614" y="1091"/>
                    <a:pt x="1088" y="1286"/>
                  </a:cubicBezTo>
                  <a:cubicBezTo>
                    <a:pt x="1257" y="1366"/>
                    <a:pt x="1402" y="1399"/>
                    <a:pt x="1535" y="1399"/>
                  </a:cubicBezTo>
                  <a:cubicBezTo>
                    <a:pt x="1776" y="1399"/>
                    <a:pt x="1981" y="1290"/>
                    <a:pt x="2232" y="1146"/>
                  </a:cubicBezTo>
                  <a:cubicBezTo>
                    <a:pt x="2148" y="728"/>
                    <a:pt x="2037" y="421"/>
                    <a:pt x="1563" y="198"/>
                  </a:cubicBezTo>
                  <a:cubicBezTo>
                    <a:pt x="1312" y="73"/>
                    <a:pt x="973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0" name="Google Shape;16270;p42"/>
            <p:cNvSpPr/>
            <p:nvPr/>
          </p:nvSpPr>
          <p:spPr>
            <a:xfrm>
              <a:off x="5841850" y="4311400"/>
              <a:ext cx="36300" cy="57900"/>
            </a:xfrm>
            <a:custGeom>
              <a:rect b="b" l="l" r="r" t="t"/>
              <a:pathLst>
                <a:path extrusionOk="0" h="2316" w="1452">
                  <a:moveTo>
                    <a:pt x="1173" y="0"/>
                  </a:moveTo>
                  <a:cubicBezTo>
                    <a:pt x="754" y="112"/>
                    <a:pt x="308" y="698"/>
                    <a:pt x="140" y="1172"/>
                  </a:cubicBezTo>
                  <a:cubicBezTo>
                    <a:pt x="1" y="1674"/>
                    <a:pt x="168" y="1953"/>
                    <a:pt x="419" y="2316"/>
                  </a:cubicBezTo>
                  <a:cubicBezTo>
                    <a:pt x="838" y="2176"/>
                    <a:pt x="1145" y="2037"/>
                    <a:pt x="1284" y="1563"/>
                  </a:cubicBezTo>
                  <a:cubicBezTo>
                    <a:pt x="1452" y="1060"/>
                    <a:pt x="1424" y="335"/>
                    <a:pt x="11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1" name="Google Shape;16271;p42"/>
            <p:cNvSpPr/>
            <p:nvPr/>
          </p:nvSpPr>
          <p:spPr>
            <a:xfrm>
              <a:off x="6367750" y="3955275"/>
              <a:ext cx="76750" cy="50425"/>
            </a:xfrm>
            <a:custGeom>
              <a:rect b="b" l="l" r="r" t="t"/>
              <a:pathLst>
                <a:path extrusionOk="0" h="2017" w="3070">
                  <a:moveTo>
                    <a:pt x="2126" y="0"/>
                  </a:moveTo>
                  <a:cubicBezTo>
                    <a:pt x="1920" y="0"/>
                    <a:pt x="1700" y="54"/>
                    <a:pt x="1451" y="184"/>
                  </a:cubicBezTo>
                  <a:cubicBezTo>
                    <a:pt x="810" y="519"/>
                    <a:pt x="84" y="1244"/>
                    <a:pt x="1" y="1858"/>
                  </a:cubicBezTo>
                  <a:cubicBezTo>
                    <a:pt x="218" y="1967"/>
                    <a:pt x="503" y="2016"/>
                    <a:pt x="808" y="2016"/>
                  </a:cubicBezTo>
                  <a:cubicBezTo>
                    <a:pt x="1286" y="2016"/>
                    <a:pt x="1813" y="1895"/>
                    <a:pt x="2205" y="1691"/>
                  </a:cubicBezTo>
                  <a:cubicBezTo>
                    <a:pt x="2846" y="1384"/>
                    <a:pt x="2986" y="937"/>
                    <a:pt x="3070" y="324"/>
                  </a:cubicBezTo>
                  <a:cubicBezTo>
                    <a:pt x="2745" y="136"/>
                    <a:pt x="2452" y="0"/>
                    <a:pt x="21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2" name="Google Shape;16272;p42"/>
            <p:cNvSpPr/>
            <p:nvPr/>
          </p:nvSpPr>
          <p:spPr>
            <a:xfrm>
              <a:off x="6392175" y="3910825"/>
              <a:ext cx="53725" cy="36100"/>
            </a:xfrm>
            <a:custGeom>
              <a:rect b="b" l="l" r="r" t="t"/>
              <a:pathLst>
                <a:path extrusionOk="0" h="1444" w="2149">
                  <a:moveTo>
                    <a:pt x="547" y="1"/>
                  </a:moveTo>
                  <a:cubicBezTo>
                    <a:pt x="339" y="1"/>
                    <a:pt x="146" y="37"/>
                    <a:pt x="0" y="121"/>
                  </a:cubicBezTo>
                  <a:cubicBezTo>
                    <a:pt x="56" y="539"/>
                    <a:pt x="558" y="1069"/>
                    <a:pt x="1005" y="1321"/>
                  </a:cubicBezTo>
                  <a:cubicBezTo>
                    <a:pt x="1179" y="1408"/>
                    <a:pt x="1332" y="1444"/>
                    <a:pt x="1477" y="1444"/>
                  </a:cubicBezTo>
                  <a:cubicBezTo>
                    <a:pt x="1703" y="1444"/>
                    <a:pt x="1910" y="1356"/>
                    <a:pt x="2148" y="1237"/>
                  </a:cubicBezTo>
                  <a:cubicBezTo>
                    <a:pt x="2093" y="818"/>
                    <a:pt x="2009" y="484"/>
                    <a:pt x="1563" y="260"/>
                  </a:cubicBezTo>
                  <a:cubicBezTo>
                    <a:pt x="1283" y="103"/>
                    <a:pt x="895" y="1"/>
                    <a:pt x="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3" name="Google Shape;16273;p42"/>
            <p:cNvSpPr/>
            <p:nvPr/>
          </p:nvSpPr>
          <p:spPr>
            <a:xfrm>
              <a:off x="6415175" y="3998025"/>
              <a:ext cx="45375" cy="47700"/>
            </a:xfrm>
            <a:custGeom>
              <a:rect b="b" l="l" r="r" t="t"/>
              <a:pathLst>
                <a:path extrusionOk="0" h="1908" w="1815">
                  <a:moveTo>
                    <a:pt x="1402" y="1"/>
                  </a:moveTo>
                  <a:cubicBezTo>
                    <a:pt x="1068" y="1"/>
                    <a:pt x="813" y="75"/>
                    <a:pt x="559" y="399"/>
                  </a:cubicBezTo>
                  <a:cubicBezTo>
                    <a:pt x="224" y="818"/>
                    <a:pt x="1" y="1487"/>
                    <a:pt x="112" y="1906"/>
                  </a:cubicBezTo>
                  <a:cubicBezTo>
                    <a:pt x="128" y="1907"/>
                    <a:pt x="143" y="1907"/>
                    <a:pt x="158" y="1907"/>
                  </a:cubicBezTo>
                  <a:cubicBezTo>
                    <a:pt x="600" y="1907"/>
                    <a:pt x="1183" y="1530"/>
                    <a:pt x="1479" y="1153"/>
                  </a:cubicBezTo>
                  <a:cubicBezTo>
                    <a:pt x="1814" y="734"/>
                    <a:pt x="1758" y="427"/>
                    <a:pt x="1619" y="9"/>
                  </a:cubicBezTo>
                  <a:cubicBezTo>
                    <a:pt x="1543" y="4"/>
                    <a:pt x="1471" y="1"/>
                    <a:pt x="14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4" name="Google Shape;16274;p42"/>
            <p:cNvSpPr/>
            <p:nvPr/>
          </p:nvSpPr>
          <p:spPr>
            <a:xfrm>
              <a:off x="6456325" y="4049150"/>
              <a:ext cx="38400" cy="56525"/>
            </a:xfrm>
            <a:custGeom>
              <a:rect b="b" l="l" r="r" t="t"/>
              <a:pathLst>
                <a:path extrusionOk="0" h="2261" w="1536">
                  <a:moveTo>
                    <a:pt x="1173" y="0"/>
                  </a:moveTo>
                  <a:cubicBezTo>
                    <a:pt x="726" y="112"/>
                    <a:pt x="419" y="223"/>
                    <a:pt x="224" y="698"/>
                  </a:cubicBezTo>
                  <a:cubicBezTo>
                    <a:pt x="29" y="1172"/>
                    <a:pt x="1" y="1870"/>
                    <a:pt x="224" y="2260"/>
                  </a:cubicBezTo>
                  <a:cubicBezTo>
                    <a:pt x="670" y="2149"/>
                    <a:pt x="1145" y="1618"/>
                    <a:pt x="1340" y="1144"/>
                  </a:cubicBezTo>
                  <a:cubicBezTo>
                    <a:pt x="1535" y="670"/>
                    <a:pt x="1396" y="391"/>
                    <a:pt x="1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5" name="Google Shape;16275;p42"/>
            <p:cNvSpPr/>
            <p:nvPr/>
          </p:nvSpPr>
          <p:spPr>
            <a:xfrm>
              <a:off x="6355900" y="3863175"/>
              <a:ext cx="58600" cy="32400"/>
            </a:xfrm>
            <a:custGeom>
              <a:rect b="b" l="l" r="r" t="t"/>
              <a:pathLst>
                <a:path extrusionOk="0" h="1296" w="2344">
                  <a:moveTo>
                    <a:pt x="1001" y="0"/>
                  </a:moveTo>
                  <a:cubicBezTo>
                    <a:pt x="627" y="0"/>
                    <a:pt x="237" y="87"/>
                    <a:pt x="0" y="269"/>
                  </a:cubicBezTo>
                  <a:cubicBezTo>
                    <a:pt x="168" y="660"/>
                    <a:pt x="754" y="1078"/>
                    <a:pt x="1228" y="1246"/>
                  </a:cubicBezTo>
                  <a:cubicBezTo>
                    <a:pt x="1352" y="1280"/>
                    <a:pt x="1462" y="1296"/>
                    <a:pt x="1563" y="1296"/>
                  </a:cubicBezTo>
                  <a:cubicBezTo>
                    <a:pt x="1871" y="1296"/>
                    <a:pt x="2092" y="1149"/>
                    <a:pt x="2344" y="939"/>
                  </a:cubicBezTo>
                  <a:cubicBezTo>
                    <a:pt x="2204" y="520"/>
                    <a:pt x="2065" y="213"/>
                    <a:pt x="1563" y="74"/>
                  </a:cubicBezTo>
                  <a:cubicBezTo>
                    <a:pt x="1397" y="25"/>
                    <a:pt x="1202" y="0"/>
                    <a:pt x="10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6" name="Google Shape;16276;p42"/>
            <p:cNvSpPr/>
            <p:nvPr/>
          </p:nvSpPr>
          <p:spPr>
            <a:xfrm>
              <a:off x="6182925" y="4501525"/>
              <a:ext cx="50950" cy="33075"/>
            </a:xfrm>
            <a:custGeom>
              <a:rect b="b" l="l" r="r" t="t"/>
              <a:pathLst>
                <a:path extrusionOk="0" h="1323" w="2038">
                  <a:moveTo>
                    <a:pt x="1417" y="0"/>
                  </a:moveTo>
                  <a:cubicBezTo>
                    <a:pt x="1282" y="0"/>
                    <a:pt x="1140" y="36"/>
                    <a:pt x="977" y="123"/>
                  </a:cubicBezTo>
                  <a:cubicBezTo>
                    <a:pt x="531" y="347"/>
                    <a:pt x="84" y="821"/>
                    <a:pt x="0" y="1211"/>
                  </a:cubicBezTo>
                  <a:cubicBezTo>
                    <a:pt x="145" y="1289"/>
                    <a:pt x="337" y="1323"/>
                    <a:pt x="543" y="1323"/>
                  </a:cubicBezTo>
                  <a:cubicBezTo>
                    <a:pt x="856" y="1323"/>
                    <a:pt x="1199" y="1245"/>
                    <a:pt x="1451" y="1128"/>
                  </a:cubicBezTo>
                  <a:cubicBezTo>
                    <a:pt x="1898" y="905"/>
                    <a:pt x="1981" y="626"/>
                    <a:pt x="2037" y="207"/>
                  </a:cubicBezTo>
                  <a:cubicBezTo>
                    <a:pt x="1816" y="88"/>
                    <a:pt x="1626" y="0"/>
                    <a:pt x="1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7" name="Google Shape;16277;p42"/>
            <p:cNvSpPr/>
            <p:nvPr/>
          </p:nvSpPr>
          <p:spPr>
            <a:xfrm>
              <a:off x="6198975" y="4472450"/>
              <a:ext cx="35575" cy="23725"/>
            </a:xfrm>
            <a:custGeom>
              <a:rect b="b" l="l" r="r" t="t"/>
              <a:pathLst>
                <a:path extrusionOk="0" h="949" w="1423">
                  <a:moveTo>
                    <a:pt x="346" y="1"/>
                  </a:moveTo>
                  <a:cubicBezTo>
                    <a:pt x="219" y="1"/>
                    <a:pt x="99" y="19"/>
                    <a:pt x="0" y="59"/>
                  </a:cubicBezTo>
                  <a:cubicBezTo>
                    <a:pt x="56" y="366"/>
                    <a:pt x="363" y="700"/>
                    <a:pt x="670" y="868"/>
                  </a:cubicBezTo>
                  <a:cubicBezTo>
                    <a:pt x="794" y="924"/>
                    <a:pt x="899" y="949"/>
                    <a:pt x="998" y="949"/>
                  </a:cubicBezTo>
                  <a:cubicBezTo>
                    <a:pt x="1143" y="949"/>
                    <a:pt x="1273" y="895"/>
                    <a:pt x="1423" y="812"/>
                  </a:cubicBezTo>
                  <a:cubicBezTo>
                    <a:pt x="1395" y="533"/>
                    <a:pt x="1339" y="338"/>
                    <a:pt x="1032" y="170"/>
                  </a:cubicBezTo>
                  <a:cubicBezTo>
                    <a:pt x="834" y="62"/>
                    <a:pt x="578" y="1"/>
                    <a:pt x="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8" name="Google Shape;16278;p42"/>
            <p:cNvSpPr/>
            <p:nvPr/>
          </p:nvSpPr>
          <p:spPr>
            <a:xfrm>
              <a:off x="6214300" y="4529500"/>
              <a:ext cx="30025" cy="31625"/>
            </a:xfrm>
            <a:custGeom>
              <a:rect b="b" l="l" r="r" t="t"/>
              <a:pathLst>
                <a:path extrusionOk="0" h="1265" w="1201">
                  <a:moveTo>
                    <a:pt x="905" y="0"/>
                  </a:moveTo>
                  <a:cubicBezTo>
                    <a:pt x="697" y="0"/>
                    <a:pt x="521" y="57"/>
                    <a:pt x="364" y="260"/>
                  </a:cubicBezTo>
                  <a:cubicBezTo>
                    <a:pt x="140" y="539"/>
                    <a:pt x="1" y="985"/>
                    <a:pt x="85" y="1264"/>
                  </a:cubicBezTo>
                  <a:cubicBezTo>
                    <a:pt x="364" y="1264"/>
                    <a:pt x="782" y="1013"/>
                    <a:pt x="977" y="762"/>
                  </a:cubicBezTo>
                  <a:cubicBezTo>
                    <a:pt x="1201" y="483"/>
                    <a:pt x="1145" y="288"/>
                    <a:pt x="1061" y="9"/>
                  </a:cubicBezTo>
                  <a:cubicBezTo>
                    <a:pt x="1007" y="3"/>
                    <a:pt x="955" y="0"/>
                    <a:pt x="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9" name="Google Shape;16279;p42"/>
            <p:cNvSpPr/>
            <p:nvPr/>
          </p:nvSpPr>
          <p:spPr>
            <a:xfrm>
              <a:off x="6284050" y="4557600"/>
              <a:ext cx="25150" cy="36300"/>
            </a:xfrm>
            <a:custGeom>
              <a:rect b="b" l="l" r="r" t="t"/>
              <a:pathLst>
                <a:path extrusionOk="0" h="1452" w="1006">
                  <a:moveTo>
                    <a:pt x="754" y="1"/>
                  </a:moveTo>
                  <a:cubicBezTo>
                    <a:pt x="475" y="57"/>
                    <a:pt x="280" y="112"/>
                    <a:pt x="140" y="447"/>
                  </a:cubicBezTo>
                  <a:cubicBezTo>
                    <a:pt x="29" y="754"/>
                    <a:pt x="1" y="1228"/>
                    <a:pt x="140" y="1451"/>
                  </a:cubicBezTo>
                  <a:cubicBezTo>
                    <a:pt x="419" y="1396"/>
                    <a:pt x="754" y="1033"/>
                    <a:pt x="866" y="726"/>
                  </a:cubicBezTo>
                  <a:cubicBezTo>
                    <a:pt x="1005" y="419"/>
                    <a:pt x="921" y="224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0" name="Google Shape;16280;p42"/>
            <p:cNvSpPr/>
            <p:nvPr/>
          </p:nvSpPr>
          <p:spPr>
            <a:xfrm>
              <a:off x="6150150" y="4358575"/>
              <a:ext cx="38375" cy="21200"/>
            </a:xfrm>
            <a:custGeom>
              <a:rect b="b" l="l" r="r" t="t"/>
              <a:pathLst>
                <a:path extrusionOk="0" h="848" w="1535">
                  <a:moveTo>
                    <a:pt x="599" y="1"/>
                  </a:moveTo>
                  <a:cubicBezTo>
                    <a:pt x="370" y="1"/>
                    <a:pt x="137" y="58"/>
                    <a:pt x="0" y="178"/>
                  </a:cubicBezTo>
                  <a:cubicBezTo>
                    <a:pt x="84" y="457"/>
                    <a:pt x="474" y="736"/>
                    <a:pt x="781" y="820"/>
                  </a:cubicBezTo>
                  <a:cubicBezTo>
                    <a:pt x="860" y="839"/>
                    <a:pt x="929" y="848"/>
                    <a:pt x="992" y="848"/>
                  </a:cubicBezTo>
                  <a:cubicBezTo>
                    <a:pt x="1199" y="848"/>
                    <a:pt x="1342" y="753"/>
                    <a:pt x="1535" y="624"/>
                  </a:cubicBezTo>
                  <a:cubicBezTo>
                    <a:pt x="1423" y="345"/>
                    <a:pt x="1339" y="150"/>
                    <a:pt x="1005" y="66"/>
                  </a:cubicBezTo>
                  <a:cubicBezTo>
                    <a:pt x="886" y="23"/>
                    <a:pt x="743" y="1"/>
                    <a:pt x="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1" name="Google Shape;16281;p42"/>
            <p:cNvSpPr/>
            <p:nvPr/>
          </p:nvSpPr>
          <p:spPr>
            <a:xfrm>
              <a:off x="5622850" y="4545200"/>
              <a:ext cx="57925" cy="32950"/>
            </a:xfrm>
            <a:custGeom>
              <a:rect b="b" l="l" r="r" t="t"/>
              <a:pathLst>
                <a:path extrusionOk="0" h="1318" w="2317">
                  <a:moveTo>
                    <a:pt x="1432" y="1"/>
                  </a:moveTo>
                  <a:cubicBezTo>
                    <a:pt x="1192" y="1"/>
                    <a:pt x="951" y="36"/>
                    <a:pt x="754" y="106"/>
                  </a:cubicBezTo>
                  <a:cubicBezTo>
                    <a:pt x="252" y="274"/>
                    <a:pt x="140" y="580"/>
                    <a:pt x="0" y="999"/>
                  </a:cubicBezTo>
                  <a:cubicBezTo>
                    <a:pt x="262" y="1180"/>
                    <a:pt x="480" y="1317"/>
                    <a:pt x="769" y="1317"/>
                  </a:cubicBezTo>
                  <a:cubicBezTo>
                    <a:pt x="881" y="1317"/>
                    <a:pt x="1004" y="1297"/>
                    <a:pt x="1144" y="1250"/>
                  </a:cubicBezTo>
                  <a:cubicBezTo>
                    <a:pt x="1619" y="1083"/>
                    <a:pt x="2177" y="636"/>
                    <a:pt x="2316" y="218"/>
                  </a:cubicBezTo>
                  <a:cubicBezTo>
                    <a:pt x="2104" y="71"/>
                    <a:pt x="1769" y="1"/>
                    <a:pt x="14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2" name="Google Shape;16282;p42"/>
            <p:cNvSpPr/>
            <p:nvPr/>
          </p:nvSpPr>
          <p:spPr>
            <a:xfrm>
              <a:off x="5530075" y="4114700"/>
              <a:ext cx="30725" cy="50250"/>
            </a:xfrm>
            <a:custGeom>
              <a:rect b="b" l="l" r="r" t="t"/>
              <a:pathLst>
                <a:path extrusionOk="0" h="2010" w="1229">
                  <a:moveTo>
                    <a:pt x="977" y="1"/>
                  </a:moveTo>
                  <a:cubicBezTo>
                    <a:pt x="615" y="140"/>
                    <a:pt x="252" y="615"/>
                    <a:pt x="113" y="1061"/>
                  </a:cubicBezTo>
                  <a:cubicBezTo>
                    <a:pt x="1" y="1479"/>
                    <a:pt x="140" y="1703"/>
                    <a:pt x="364" y="2010"/>
                  </a:cubicBezTo>
                  <a:cubicBezTo>
                    <a:pt x="726" y="1898"/>
                    <a:pt x="977" y="1758"/>
                    <a:pt x="1089" y="1340"/>
                  </a:cubicBezTo>
                  <a:cubicBezTo>
                    <a:pt x="1228" y="921"/>
                    <a:pt x="1201" y="308"/>
                    <a:pt x="9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3" name="Google Shape;16283;p42"/>
            <p:cNvSpPr/>
            <p:nvPr/>
          </p:nvSpPr>
          <p:spPr>
            <a:xfrm>
              <a:off x="5613075" y="4495375"/>
              <a:ext cx="46075" cy="46175"/>
            </a:xfrm>
            <a:custGeom>
              <a:rect b="b" l="l" r="r" t="t"/>
              <a:pathLst>
                <a:path extrusionOk="0" h="1847" w="1843">
                  <a:moveTo>
                    <a:pt x="1664" y="1"/>
                  </a:moveTo>
                  <a:cubicBezTo>
                    <a:pt x="1229" y="1"/>
                    <a:pt x="673" y="339"/>
                    <a:pt x="336" y="676"/>
                  </a:cubicBezTo>
                  <a:cubicBezTo>
                    <a:pt x="1" y="1067"/>
                    <a:pt x="29" y="1402"/>
                    <a:pt x="113" y="1820"/>
                  </a:cubicBezTo>
                  <a:cubicBezTo>
                    <a:pt x="235" y="1835"/>
                    <a:pt x="349" y="1847"/>
                    <a:pt x="457" y="1847"/>
                  </a:cubicBezTo>
                  <a:cubicBezTo>
                    <a:pt x="743" y="1847"/>
                    <a:pt x="986" y="1769"/>
                    <a:pt x="1228" y="1485"/>
                  </a:cubicBezTo>
                  <a:cubicBezTo>
                    <a:pt x="1563" y="1123"/>
                    <a:pt x="1842" y="453"/>
                    <a:pt x="1759" y="7"/>
                  </a:cubicBezTo>
                  <a:cubicBezTo>
                    <a:pt x="1728" y="3"/>
                    <a:pt x="1696" y="1"/>
                    <a:pt x="1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4" name="Google Shape;16284;p42"/>
            <p:cNvSpPr/>
            <p:nvPr/>
          </p:nvSpPr>
          <p:spPr>
            <a:xfrm>
              <a:off x="5945775" y="3778675"/>
              <a:ext cx="57225" cy="32950"/>
            </a:xfrm>
            <a:custGeom>
              <a:rect b="b" l="l" r="r" t="t"/>
              <a:pathLst>
                <a:path extrusionOk="0" h="1318" w="2289">
                  <a:moveTo>
                    <a:pt x="1425" y="1"/>
                  </a:moveTo>
                  <a:cubicBezTo>
                    <a:pt x="1183" y="1"/>
                    <a:pt x="935" y="36"/>
                    <a:pt x="726" y="106"/>
                  </a:cubicBezTo>
                  <a:cubicBezTo>
                    <a:pt x="252" y="273"/>
                    <a:pt x="112" y="580"/>
                    <a:pt x="1" y="999"/>
                  </a:cubicBezTo>
                  <a:cubicBezTo>
                    <a:pt x="262" y="1180"/>
                    <a:pt x="480" y="1317"/>
                    <a:pt x="759" y="1317"/>
                  </a:cubicBezTo>
                  <a:cubicBezTo>
                    <a:pt x="867" y="1317"/>
                    <a:pt x="984" y="1297"/>
                    <a:pt x="1117" y="1250"/>
                  </a:cubicBezTo>
                  <a:cubicBezTo>
                    <a:pt x="1619" y="1082"/>
                    <a:pt x="2177" y="636"/>
                    <a:pt x="2288" y="218"/>
                  </a:cubicBezTo>
                  <a:cubicBezTo>
                    <a:pt x="2093" y="71"/>
                    <a:pt x="1764" y="1"/>
                    <a:pt x="14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5" name="Google Shape;16285;p42"/>
            <p:cNvSpPr/>
            <p:nvPr/>
          </p:nvSpPr>
          <p:spPr>
            <a:xfrm>
              <a:off x="5923450" y="3689950"/>
              <a:ext cx="57225" cy="78125"/>
            </a:xfrm>
            <a:custGeom>
              <a:rect b="b" l="l" r="r" t="t"/>
              <a:pathLst>
                <a:path extrusionOk="0" h="3125" w="2289">
                  <a:moveTo>
                    <a:pt x="1982" y="0"/>
                  </a:moveTo>
                  <a:lnTo>
                    <a:pt x="1982" y="0"/>
                  </a:lnTo>
                  <a:cubicBezTo>
                    <a:pt x="1368" y="84"/>
                    <a:pt x="643" y="809"/>
                    <a:pt x="308" y="1479"/>
                  </a:cubicBezTo>
                  <a:cubicBezTo>
                    <a:pt x="1" y="2148"/>
                    <a:pt x="168" y="2567"/>
                    <a:pt x="475" y="3125"/>
                  </a:cubicBezTo>
                  <a:cubicBezTo>
                    <a:pt x="1117" y="3013"/>
                    <a:pt x="1535" y="2874"/>
                    <a:pt x="1870" y="2204"/>
                  </a:cubicBezTo>
                  <a:cubicBezTo>
                    <a:pt x="2177" y="1563"/>
                    <a:pt x="2289" y="530"/>
                    <a:pt x="19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6" name="Google Shape;16286;p42"/>
            <p:cNvSpPr/>
            <p:nvPr/>
          </p:nvSpPr>
          <p:spPr>
            <a:xfrm>
              <a:off x="7067325" y="4344175"/>
              <a:ext cx="86500" cy="42625"/>
            </a:xfrm>
            <a:custGeom>
              <a:rect b="b" l="l" r="r" t="t"/>
              <a:pathLst>
                <a:path extrusionOk="0" h="1705" w="3460">
                  <a:moveTo>
                    <a:pt x="1423" y="1"/>
                  </a:moveTo>
                  <a:cubicBezTo>
                    <a:pt x="698" y="1"/>
                    <a:pt x="391" y="335"/>
                    <a:pt x="0" y="838"/>
                  </a:cubicBezTo>
                  <a:cubicBezTo>
                    <a:pt x="363" y="1340"/>
                    <a:pt x="670" y="1702"/>
                    <a:pt x="1395" y="1702"/>
                  </a:cubicBezTo>
                  <a:cubicBezTo>
                    <a:pt x="1424" y="1704"/>
                    <a:pt x="1452" y="1704"/>
                    <a:pt x="1481" y="1704"/>
                  </a:cubicBezTo>
                  <a:cubicBezTo>
                    <a:pt x="2194" y="1704"/>
                    <a:pt x="3085" y="1376"/>
                    <a:pt x="3460" y="893"/>
                  </a:cubicBezTo>
                  <a:cubicBezTo>
                    <a:pt x="3097" y="391"/>
                    <a:pt x="2149" y="28"/>
                    <a:pt x="1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7" name="Google Shape;16287;p42"/>
            <p:cNvSpPr/>
            <p:nvPr/>
          </p:nvSpPr>
          <p:spPr>
            <a:xfrm>
              <a:off x="7058950" y="4369975"/>
              <a:ext cx="43975" cy="50250"/>
            </a:xfrm>
            <a:custGeom>
              <a:rect b="b" l="l" r="r" t="t"/>
              <a:pathLst>
                <a:path extrusionOk="0" h="2010" w="1759">
                  <a:moveTo>
                    <a:pt x="224" y="1"/>
                  </a:moveTo>
                  <a:lnTo>
                    <a:pt x="224" y="1"/>
                  </a:lnTo>
                  <a:cubicBezTo>
                    <a:pt x="84" y="419"/>
                    <a:pt x="1" y="754"/>
                    <a:pt x="280" y="1173"/>
                  </a:cubicBezTo>
                  <a:cubicBezTo>
                    <a:pt x="587" y="1591"/>
                    <a:pt x="1172" y="2010"/>
                    <a:pt x="1591" y="2010"/>
                  </a:cubicBezTo>
                  <a:cubicBezTo>
                    <a:pt x="1758" y="1591"/>
                    <a:pt x="1563" y="922"/>
                    <a:pt x="1284" y="475"/>
                  </a:cubicBezTo>
                  <a:cubicBezTo>
                    <a:pt x="977" y="57"/>
                    <a:pt x="670" y="29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8" name="Google Shape;16288;p42"/>
            <p:cNvSpPr/>
            <p:nvPr/>
          </p:nvSpPr>
          <p:spPr>
            <a:xfrm>
              <a:off x="7073600" y="4300800"/>
              <a:ext cx="55825" cy="34375"/>
            </a:xfrm>
            <a:custGeom>
              <a:rect b="b" l="l" r="r" t="t"/>
              <a:pathLst>
                <a:path extrusionOk="0" h="1375" w="2233">
                  <a:moveTo>
                    <a:pt x="1556" y="1"/>
                  </a:moveTo>
                  <a:cubicBezTo>
                    <a:pt x="1245" y="1"/>
                    <a:pt x="915" y="66"/>
                    <a:pt x="670" y="173"/>
                  </a:cubicBezTo>
                  <a:cubicBezTo>
                    <a:pt x="196" y="396"/>
                    <a:pt x="84" y="703"/>
                    <a:pt x="1" y="1122"/>
                  </a:cubicBezTo>
                  <a:cubicBezTo>
                    <a:pt x="252" y="1265"/>
                    <a:pt x="457" y="1374"/>
                    <a:pt x="698" y="1374"/>
                  </a:cubicBezTo>
                  <a:cubicBezTo>
                    <a:pt x="831" y="1374"/>
                    <a:pt x="975" y="1341"/>
                    <a:pt x="1144" y="1261"/>
                  </a:cubicBezTo>
                  <a:cubicBezTo>
                    <a:pt x="1619" y="1066"/>
                    <a:pt x="2149" y="564"/>
                    <a:pt x="2232" y="145"/>
                  </a:cubicBezTo>
                  <a:cubicBezTo>
                    <a:pt x="2056" y="45"/>
                    <a:pt x="1812" y="1"/>
                    <a:pt x="1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9" name="Google Shape;16289;p42"/>
            <p:cNvSpPr/>
            <p:nvPr/>
          </p:nvSpPr>
          <p:spPr>
            <a:xfrm>
              <a:off x="7114050" y="4395550"/>
              <a:ext cx="55825" cy="34100"/>
            </a:xfrm>
            <a:custGeom>
              <a:rect b="b" l="l" r="r" t="t"/>
              <a:pathLst>
                <a:path extrusionOk="0" h="1364" w="2233">
                  <a:moveTo>
                    <a:pt x="718" y="1"/>
                  </a:moveTo>
                  <a:cubicBezTo>
                    <a:pt x="459" y="1"/>
                    <a:pt x="242" y="112"/>
                    <a:pt x="1" y="261"/>
                  </a:cubicBezTo>
                  <a:cubicBezTo>
                    <a:pt x="84" y="680"/>
                    <a:pt x="196" y="987"/>
                    <a:pt x="670" y="1182"/>
                  </a:cubicBezTo>
                  <a:cubicBezTo>
                    <a:pt x="922" y="1300"/>
                    <a:pt x="1245" y="1364"/>
                    <a:pt x="1547" y="1364"/>
                  </a:cubicBezTo>
                  <a:cubicBezTo>
                    <a:pt x="1813" y="1364"/>
                    <a:pt x="2063" y="1314"/>
                    <a:pt x="2233" y="1210"/>
                  </a:cubicBezTo>
                  <a:cubicBezTo>
                    <a:pt x="2149" y="763"/>
                    <a:pt x="1619" y="289"/>
                    <a:pt x="1145" y="94"/>
                  </a:cubicBezTo>
                  <a:cubicBezTo>
                    <a:pt x="986" y="29"/>
                    <a:pt x="847" y="1"/>
                    <a:pt x="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0" name="Google Shape;16290;p42"/>
            <p:cNvSpPr/>
            <p:nvPr/>
          </p:nvSpPr>
          <p:spPr>
            <a:xfrm>
              <a:off x="7733425" y="4443225"/>
              <a:ext cx="80925" cy="42575"/>
            </a:xfrm>
            <a:custGeom>
              <a:rect b="b" l="l" r="r" t="t"/>
              <a:pathLst>
                <a:path extrusionOk="0" h="1703" w="3237">
                  <a:moveTo>
                    <a:pt x="1311" y="0"/>
                  </a:moveTo>
                  <a:cubicBezTo>
                    <a:pt x="642" y="0"/>
                    <a:pt x="335" y="335"/>
                    <a:pt x="0" y="837"/>
                  </a:cubicBezTo>
                  <a:cubicBezTo>
                    <a:pt x="335" y="1339"/>
                    <a:pt x="614" y="1674"/>
                    <a:pt x="1283" y="1702"/>
                  </a:cubicBezTo>
                  <a:cubicBezTo>
                    <a:pt x="1981" y="1702"/>
                    <a:pt x="2874" y="1395"/>
                    <a:pt x="3236" y="893"/>
                  </a:cubicBezTo>
                  <a:cubicBezTo>
                    <a:pt x="2902" y="363"/>
                    <a:pt x="2009" y="28"/>
                    <a:pt x="1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1" name="Google Shape;16291;p42"/>
            <p:cNvSpPr/>
            <p:nvPr/>
          </p:nvSpPr>
          <p:spPr>
            <a:xfrm>
              <a:off x="7737600" y="4494125"/>
              <a:ext cx="41175" cy="50250"/>
            </a:xfrm>
            <a:custGeom>
              <a:rect b="b" l="l" r="r" t="t"/>
              <a:pathLst>
                <a:path extrusionOk="0" h="2010" w="1647">
                  <a:moveTo>
                    <a:pt x="224" y="1"/>
                  </a:moveTo>
                  <a:lnTo>
                    <a:pt x="224" y="1"/>
                  </a:lnTo>
                  <a:cubicBezTo>
                    <a:pt x="56" y="419"/>
                    <a:pt x="0" y="726"/>
                    <a:pt x="279" y="1173"/>
                  </a:cubicBezTo>
                  <a:cubicBezTo>
                    <a:pt x="558" y="1591"/>
                    <a:pt x="1089" y="2010"/>
                    <a:pt x="1507" y="2010"/>
                  </a:cubicBezTo>
                  <a:cubicBezTo>
                    <a:pt x="1646" y="1591"/>
                    <a:pt x="1479" y="894"/>
                    <a:pt x="1200" y="475"/>
                  </a:cubicBezTo>
                  <a:cubicBezTo>
                    <a:pt x="921" y="57"/>
                    <a:pt x="614" y="29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2" name="Google Shape;16292;p42"/>
            <p:cNvSpPr/>
            <p:nvPr/>
          </p:nvSpPr>
          <p:spPr>
            <a:xfrm>
              <a:off x="7739000" y="4399225"/>
              <a:ext cx="52325" cy="35000"/>
            </a:xfrm>
            <a:custGeom>
              <a:rect b="b" l="l" r="r" t="t"/>
              <a:pathLst>
                <a:path extrusionOk="0" h="1400" w="2093">
                  <a:moveTo>
                    <a:pt x="1483" y="0"/>
                  </a:moveTo>
                  <a:cubicBezTo>
                    <a:pt x="1186" y="0"/>
                    <a:pt x="865" y="73"/>
                    <a:pt x="614" y="198"/>
                  </a:cubicBezTo>
                  <a:cubicBezTo>
                    <a:pt x="168" y="421"/>
                    <a:pt x="84" y="728"/>
                    <a:pt x="0" y="1146"/>
                  </a:cubicBezTo>
                  <a:cubicBezTo>
                    <a:pt x="234" y="1290"/>
                    <a:pt x="432" y="1399"/>
                    <a:pt x="663" y="1399"/>
                  </a:cubicBezTo>
                  <a:cubicBezTo>
                    <a:pt x="791" y="1399"/>
                    <a:pt x="929" y="1366"/>
                    <a:pt x="1088" y="1286"/>
                  </a:cubicBezTo>
                  <a:cubicBezTo>
                    <a:pt x="1535" y="1091"/>
                    <a:pt x="2009" y="588"/>
                    <a:pt x="2093" y="142"/>
                  </a:cubicBezTo>
                  <a:cubicBezTo>
                    <a:pt x="1934" y="44"/>
                    <a:pt x="1716" y="0"/>
                    <a:pt x="1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3" name="Google Shape;16293;p42"/>
            <p:cNvSpPr/>
            <p:nvPr/>
          </p:nvSpPr>
          <p:spPr>
            <a:xfrm>
              <a:off x="7697850" y="4514350"/>
              <a:ext cx="52325" cy="34350"/>
            </a:xfrm>
            <a:custGeom>
              <a:rect b="b" l="l" r="r" t="t"/>
              <a:pathLst>
                <a:path extrusionOk="0" h="1374" w="2093">
                  <a:moveTo>
                    <a:pt x="643" y="1"/>
                  </a:moveTo>
                  <a:cubicBezTo>
                    <a:pt x="412" y="1"/>
                    <a:pt x="218" y="117"/>
                    <a:pt x="0" y="280"/>
                  </a:cubicBezTo>
                  <a:cubicBezTo>
                    <a:pt x="84" y="698"/>
                    <a:pt x="195" y="1005"/>
                    <a:pt x="614" y="1201"/>
                  </a:cubicBezTo>
                  <a:cubicBezTo>
                    <a:pt x="859" y="1308"/>
                    <a:pt x="1180" y="1373"/>
                    <a:pt x="1475" y="1373"/>
                  </a:cubicBezTo>
                  <a:cubicBezTo>
                    <a:pt x="1717" y="1373"/>
                    <a:pt x="1942" y="1329"/>
                    <a:pt x="2093" y="1229"/>
                  </a:cubicBezTo>
                  <a:cubicBezTo>
                    <a:pt x="2009" y="782"/>
                    <a:pt x="1507" y="308"/>
                    <a:pt x="1060" y="113"/>
                  </a:cubicBezTo>
                  <a:cubicBezTo>
                    <a:pt x="904" y="34"/>
                    <a:pt x="76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4" name="Google Shape;16294;p42"/>
            <p:cNvSpPr/>
            <p:nvPr/>
          </p:nvSpPr>
          <p:spPr>
            <a:xfrm>
              <a:off x="7268900" y="4402075"/>
              <a:ext cx="65575" cy="85100"/>
            </a:xfrm>
            <a:custGeom>
              <a:rect b="b" l="l" r="r" t="t"/>
              <a:pathLst>
                <a:path extrusionOk="0" h="3404" w="2623">
                  <a:moveTo>
                    <a:pt x="2288" y="0"/>
                  </a:moveTo>
                  <a:cubicBezTo>
                    <a:pt x="1618" y="112"/>
                    <a:pt x="781" y="865"/>
                    <a:pt x="391" y="1590"/>
                  </a:cubicBezTo>
                  <a:cubicBezTo>
                    <a:pt x="0" y="2316"/>
                    <a:pt x="196" y="2790"/>
                    <a:pt x="502" y="3404"/>
                  </a:cubicBezTo>
                  <a:cubicBezTo>
                    <a:pt x="1200" y="3320"/>
                    <a:pt x="1674" y="3181"/>
                    <a:pt x="2065" y="2483"/>
                  </a:cubicBezTo>
                  <a:cubicBezTo>
                    <a:pt x="2455" y="1758"/>
                    <a:pt x="2623" y="642"/>
                    <a:pt x="2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5" name="Google Shape;16295;p42"/>
            <p:cNvSpPr/>
            <p:nvPr/>
          </p:nvSpPr>
          <p:spPr>
            <a:xfrm>
              <a:off x="7284925" y="4471975"/>
              <a:ext cx="67700" cy="34250"/>
            </a:xfrm>
            <a:custGeom>
              <a:rect b="b" l="l" r="r" t="t"/>
              <a:pathLst>
                <a:path extrusionOk="0" h="1370" w="2708">
                  <a:moveTo>
                    <a:pt x="1318" y="1"/>
                  </a:moveTo>
                  <a:cubicBezTo>
                    <a:pt x="1210" y="1"/>
                    <a:pt x="1105" y="8"/>
                    <a:pt x="1005" y="22"/>
                  </a:cubicBezTo>
                  <a:cubicBezTo>
                    <a:pt x="447" y="106"/>
                    <a:pt x="252" y="413"/>
                    <a:pt x="1" y="831"/>
                  </a:cubicBezTo>
                  <a:cubicBezTo>
                    <a:pt x="326" y="1157"/>
                    <a:pt x="562" y="1370"/>
                    <a:pt x="1030" y="1370"/>
                  </a:cubicBezTo>
                  <a:cubicBezTo>
                    <a:pt x="1084" y="1370"/>
                    <a:pt x="1140" y="1367"/>
                    <a:pt x="1201" y="1361"/>
                  </a:cubicBezTo>
                  <a:cubicBezTo>
                    <a:pt x="1759" y="1277"/>
                    <a:pt x="2484" y="915"/>
                    <a:pt x="2707" y="468"/>
                  </a:cubicBezTo>
                  <a:cubicBezTo>
                    <a:pt x="2429" y="167"/>
                    <a:pt x="1844" y="1"/>
                    <a:pt x="1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6" name="Google Shape;16296;p42"/>
            <p:cNvSpPr/>
            <p:nvPr/>
          </p:nvSpPr>
          <p:spPr>
            <a:xfrm>
              <a:off x="7254950" y="4392300"/>
              <a:ext cx="34900" cy="67675"/>
            </a:xfrm>
            <a:custGeom>
              <a:rect b="b" l="l" r="r" t="t"/>
              <a:pathLst>
                <a:path extrusionOk="0" h="2707" w="1396">
                  <a:moveTo>
                    <a:pt x="754" y="1"/>
                  </a:moveTo>
                  <a:cubicBezTo>
                    <a:pt x="335" y="252"/>
                    <a:pt x="56" y="1005"/>
                    <a:pt x="28" y="1563"/>
                  </a:cubicBezTo>
                  <a:cubicBezTo>
                    <a:pt x="0" y="2149"/>
                    <a:pt x="251" y="2400"/>
                    <a:pt x="642" y="2707"/>
                  </a:cubicBezTo>
                  <a:cubicBezTo>
                    <a:pt x="1060" y="2428"/>
                    <a:pt x="1339" y="2205"/>
                    <a:pt x="1367" y="1619"/>
                  </a:cubicBezTo>
                  <a:cubicBezTo>
                    <a:pt x="1395" y="1061"/>
                    <a:pt x="1144" y="280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7" name="Google Shape;16297;p42"/>
            <p:cNvSpPr/>
            <p:nvPr/>
          </p:nvSpPr>
          <p:spPr>
            <a:xfrm>
              <a:off x="7340725" y="4414700"/>
              <a:ext cx="53750" cy="46975"/>
            </a:xfrm>
            <a:custGeom>
              <a:rect b="b" l="l" r="r" t="t"/>
              <a:pathLst>
                <a:path extrusionOk="0" h="1879" w="2150">
                  <a:moveTo>
                    <a:pt x="1860" y="0"/>
                  </a:moveTo>
                  <a:cubicBezTo>
                    <a:pt x="1398" y="0"/>
                    <a:pt x="802" y="248"/>
                    <a:pt x="447" y="555"/>
                  </a:cubicBezTo>
                  <a:cubicBezTo>
                    <a:pt x="1" y="946"/>
                    <a:pt x="1" y="1309"/>
                    <a:pt x="29" y="1783"/>
                  </a:cubicBezTo>
                  <a:cubicBezTo>
                    <a:pt x="224" y="1840"/>
                    <a:pt x="401" y="1879"/>
                    <a:pt x="572" y="1879"/>
                  </a:cubicBezTo>
                  <a:cubicBezTo>
                    <a:pt x="816" y="1879"/>
                    <a:pt x="1050" y="1801"/>
                    <a:pt x="1312" y="1588"/>
                  </a:cubicBezTo>
                  <a:cubicBezTo>
                    <a:pt x="1759" y="1225"/>
                    <a:pt x="2149" y="527"/>
                    <a:pt x="2093" y="25"/>
                  </a:cubicBezTo>
                  <a:cubicBezTo>
                    <a:pt x="2021" y="8"/>
                    <a:pt x="1943" y="0"/>
                    <a:pt x="1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8" name="Google Shape;16298;p42"/>
            <p:cNvSpPr/>
            <p:nvPr/>
          </p:nvSpPr>
          <p:spPr>
            <a:xfrm>
              <a:off x="6825300" y="3399100"/>
              <a:ext cx="64900" cy="84425"/>
            </a:xfrm>
            <a:custGeom>
              <a:rect b="b" l="l" r="r" t="t"/>
              <a:pathLst>
                <a:path extrusionOk="0" h="3377" w="2596">
                  <a:moveTo>
                    <a:pt x="2288" y="0"/>
                  </a:moveTo>
                  <a:lnTo>
                    <a:pt x="2288" y="0"/>
                  </a:lnTo>
                  <a:cubicBezTo>
                    <a:pt x="1591" y="84"/>
                    <a:pt x="754" y="865"/>
                    <a:pt x="363" y="1563"/>
                  </a:cubicBezTo>
                  <a:cubicBezTo>
                    <a:pt x="0" y="2288"/>
                    <a:pt x="168" y="2762"/>
                    <a:pt x="475" y="3376"/>
                  </a:cubicBezTo>
                  <a:cubicBezTo>
                    <a:pt x="1172" y="3292"/>
                    <a:pt x="1674" y="3181"/>
                    <a:pt x="2037" y="2455"/>
                  </a:cubicBezTo>
                  <a:cubicBezTo>
                    <a:pt x="2428" y="1730"/>
                    <a:pt x="2595" y="614"/>
                    <a:pt x="2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9" name="Google Shape;16299;p42"/>
            <p:cNvSpPr/>
            <p:nvPr/>
          </p:nvSpPr>
          <p:spPr>
            <a:xfrm>
              <a:off x="6842725" y="3483650"/>
              <a:ext cx="67700" cy="33775"/>
            </a:xfrm>
            <a:custGeom>
              <a:rect b="b" l="l" r="r" t="t"/>
              <a:pathLst>
                <a:path extrusionOk="0" h="1351" w="2708">
                  <a:moveTo>
                    <a:pt x="1318" y="1"/>
                  </a:moveTo>
                  <a:cubicBezTo>
                    <a:pt x="1210" y="1"/>
                    <a:pt x="1105" y="8"/>
                    <a:pt x="1005" y="22"/>
                  </a:cubicBezTo>
                  <a:cubicBezTo>
                    <a:pt x="447" y="78"/>
                    <a:pt x="252" y="385"/>
                    <a:pt x="1" y="831"/>
                  </a:cubicBezTo>
                  <a:cubicBezTo>
                    <a:pt x="288" y="1142"/>
                    <a:pt x="534" y="1351"/>
                    <a:pt x="969" y="1351"/>
                  </a:cubicBezTo>
                  <a:cubicBezTo>
                    <a:pt x="1041" y="1351"/>
                    <a:pt x="1118" y="1345"/>
                    <a:pt x="1201" y="1333"/>
                  </a:cubicBezTo>
                  <a:cubicBezTo>
                    <a:pt x="1759" y="1250"/>
                    <a:pt x="2484" y="887"/>
                    <a:pt x="2707" y="468"/>
                  </a:cubicBezTo>
                  <a:cubicBezTo>
                    <a:pt x="2429" y="167"/>
                    <a:pt x="1844" y="1"/>
                    <a:pt x="1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0" name="Google Shape;16300;p42"/>
            <p:cNvSpPr/>
            <p:nvPr/>
          </p:nvSpPr>
          <p:spPr>
            <a:xfrm>
              <a:off x="6788325" y="3399100"/>
              <a:ext cx="34900" cy="67675"/>
            </a:xfrm>
            <a:custGeom>
              <a:rect b="b" l="l" r="r" t="t"/>
              <a:pathLst>
                <a:path extrusionOk="0" h="2707" w="1396">
                  <a:moveTo>
                    <a:pt x="782" y="0"/>
                  </a:moveTo>
                  <a:cubicBezTo>
                    <a:pt x="364" y="251"/>
                    <a:pt x="57" y="1005"/>
                    <a:pt x="29" y="1563"/>
                  </a:cubicBezTo>
                  <a:cubicBezTo>
                    <a:pt x="1" y="2149"/>
                    <a:pt x="280" y="2400"/>
                    <a:pt x="670" y="2707"/>
                  </a:cubicBezTo>
                  <a:cubicBezTo>
                    <a:pt x="1061" y="2428"/>
                    <a:pt x="1340" y="2204"/>
                    <a:pt x="1368" y="1618"/>
                  </a:cubicBezTo>
                  <a:cubicBezTo>
                    <a:pt x="1396" y="1060"/>
                    <a:pt x="1173" y="279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1" name="Google Shape;16301;p42"/>
            <p:cNvSpPr/>
            <p:nvPr/>
          </p:nvSpPr>
          <p:spPr>
            <a:xfrm>
              <a:off x="6896450" y="3411500"/>
              <a:ext cx="53725" cy="46875"/>
            </a:xfrm>
            <a:custGeom>
              <a:rect b="b" l="l" r="r" t="t"/>
              <a:pathLst>
                <a:path extrusionOk="0" h="1875" w="2149">
                  <a:moveTo>
                    <a:pt x="1859" y="0"/>
                  </a:moveTo>
                  <a:cubicBezTo>
                    <a:pt x="1401" y="0"/>
                    <a:pt x="818" y="263"/>
                    <a:pt x="447" y="564"/>
                  </a:cubicBezTo>
                  <a:cubicBezTo>
                    <a:pt x="0" y="927"/>
                    <a:pt x="0" y="1290"/>
                    <a:pt x="56" y="1792"/>
                  </a:cubicBezTo>
                  <a:cubicBezTo>
                    <a:pt x="251" y="1838"/>
                    <a:pt x="426" y="1874"/>
                    <a:pt x="595" y="1874"/>
                  </a:cubicBezTo>
                  <a:cubicBezTo>
                    <a:pt x="837" y="1874"/>
                    <a:pt x="1065" y="1799"/>
                    <a:pt x="1311" y="1569"/>
                  </a:cubicBezTo>
                  <a:cubicBezTo>
                    <a:pt x="1758" y="1206"/>
                    <a:pt x="2148" y="509"/>
                    <a:pt x="2121" y="34"/>
                  </a:cubicBezTo>
                  <a:cubicBezTo>
                    <a:pt x="2040" y="11"/>
                    <a:pt x="1953" y="0"/>
                    <a:pt x="1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2" name="Google Shape;16302;p42"/>
            <p:cNvSpPr/>
            <p:nvPr/>
          </p:nvSpPr>
          <p:spPr>
            <a:xfrm>
              <a:off x="6417275" y="3790500"/>
              <a:ext cx="76750" cy="65525"/>
            </a:xfrm>
            <a:custGeom>
              <a:rect b="b" l="l" r="r" t="t"/>
              <a:pathLst>
                <a:path extrusionOk="0" h="2621" w="3070">
                  <a:moveTo>
                    <a:pt x="448" y="0"/>
                  </a:moveTo>
                  <a:cubicBezTo>
                    <a:pt x="308" y="0"/>
                    <a:pt x="176" y="17"/>
                    <a:pt x="56" y="52"/>
                  </a:cubicBezTo>
                  <a:cubicBezTo>
                    <a:pt x="1" y="749"/>
                    <a:pt x="586" y="1698"/>
                    <a:pt x="1200" y="2228"/>
                  </a:cubicBezTo>
                  <a:cubicBezTo>
                    <a:pt x="1568" y="2516"/>
                    <a:pt x="1890" y="2620"/>
                    <a:pt x="2224" y="2620"/>
                  </a:cubicBezTo>
                  <a:cubicBezTo>
                    <a:pt x="2473" y="2620"/>
                    <a:pt x="2728" y="2562"/>
                    <a:pt x="3014" y="2479"/>
                  </a:cubicBezTo>
                  <a:cubicBezTo>
                    <a:pt x="3069" y="1781"/>
                    <a:pt x="3042" y="1279"/>
                    <a:pt x="2400" y="777"/>
                  </a:cubicBezTo>
                  <a:cubicBezTo>
                    <a:pt x="1896" y="342"/>
                    <a:pt x="1091" y="0"/>
                    <a:pt x="4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3" name="Google Shape;16303;p42"/>
            <p:cNvSpPr/>
            <p:nvPr/>
          </p:nvSpPr>
          <p:spPr>
            <a:xfrm>
              <a:off x="6466100" y="3756900"/>
              <a:ext cx="49550" cy="54575"/>
            </a:xfrm>
            <a:custGeom>
              <a:rect b="b" l="l" r="r" t="t"/>
              <a:pathLst>
                <a:path extrusionOk="0" h="2183" w="1982">
                  <a:moveTo>
                    <a:pt x="140" y="1"/>
                  </a:moveTo>
                  <a:cubicBezTo>
                    <a:pt x="0" y="475"/>
                    <a:pt x="224" y="1228"/>
                    <a:pt x="586" y="1702"/>
                  </a:cubicBezTo>
                  <a:cubicBezTo>
                    <a:pt x="876" y="2089"/>
                    <a:pt x="1187" y="2183"/>
                    <a:pt x="1573" y="2183"/>
                  </a:cubicBezTo>
                  <a:cubicBezTo>
                    <a:pt x="1633" y="2183"/>
                    <a:pt x="1695" y="2180"/>
                    <a:pt x="1758" y="2177"/>
                  </a:cubicBezTo>
                  <a:cubicBezTo>
                    <a:pt x="1925" y="1702"/>
                    <a:pt x="1981" y="1368"/>
                    <a:pt x="1647" y="893"/>
                  </a:cubicBezTo>
                  <a:cubicBezTo>
                    <a:pt x="1312" y="447"/>
                    <a:pt x="642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4" name="Google Shape;16304;p42"/>
            <p:cNvSpPr/>
            <p:nvPr/>
          </p:nvSpPr>
          <p:spPr>
            <a:xfrm>
              <a:off x="6420775" y="3865475"/>
              <a:ext cx="66275" cy="35225"/>
            </a:xfrm>
            <a:custGeom>
              <a:rect b="b" l="l" r="r" t="t"/>
              <a:pathLst>
                <a:path extrusionOk="0" h="1409" w="2651">
                  <a:moveTo>
                    <a:pt x="1160" y="0"/>
                  </a:moveTo>
                  <a:cubicBezTo>
                    <a:pt x="722" y="0"/>
                    <a:pt x="269" y="106"/>
                    <a:pt x="0" y="317"/>
                  </a:cubicBezTo>
                  <a:cubicBezTo>
                    <a:pt x="195" y="791"/>
                    <a:pt x="865" y="1237"/>
                    <a:pt x="1423" y="1377"/>
                  </a:cubicBezTo>
                  <a:cubicBezTo>
                    <a:pt x="1526" y="1398"/>
                    <a:pt x="1620" y="1409"/>
                    <a:pt x="1708" y="1409"/>
                  </a:cubicBezTo>
                  <a:cubicBezTo>
                    <a:pt x="2075" y="1409"/>
                    <a:pt x="2336" y="1234"/>
                    <a:pt x="2650" y="986"/>
                  </a:cubicBezTo>
                  <a:cubicBezTo>
                    <a:pt x="2455" y="512"/>
                    <a:pt x="2288" y="205"/>
                    <a:pt x="1730" y="66"/>
                  </a:cubicBezTo>
                  <a:cubicBezTo>
                    <a:pt x="1555" y="22"/>
                    <a:pt x="1359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5" name="Google Shape;16305;p42"/>
            <p:cNvSpPr/>
            <p:nvPr/>
          </p:nvSpPr>
          <p:spPr>
            <a:xfrm>
              <a:off x="6503775" y="3641125"/>
              <a:ext cx="46750" cy="59300"/>
            </a:xfrm>
            <a:custGeom>
              <a:rect b="b" l="l" r="r" t="t"/>
              <a:pathLst>
                <a:path extrusionOk="0" h="2372" w="1870">
                  <a:moveTo>
                    <a:pt x="223" y="0"/>
                  </a:moveTo>
                  <a:cubicBezTo>
                    <a:pt x="0" y="447"/>
                    <a:pt x="140" y="1228"/>
                    <a:pt x="418" y="1730"/>
                  </a:cubicBezTo>
                  <a:cubicBezTo>
                    <a:pt x="697" y="2232"/>
                    <a:pt x="1032" y="2316"/>
                    <a:pt x="1534" y="2372"/>
                  </a:cubicBezTo>
                  <a:cubicBezTo>
                    <a:pt x="1758" y="1925"/>
                    <a:pt x="1869" y="1591"/>
                    <a:pt x="1590" y="1088"/>
                  </a:cubicBezTo>
                  <a:cubicBezTo>
                    <a:pt x="1311" y="586"/>
                    <a:pt x="725" y="5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6" name="Google Shape;16306;p42"/>
            <p:cNvSpPr/>
            <p:nvPr/>
          </p:nvSpPr>
          <p:spPr>
            <a:xfrm>
              <a:off x="6583975" y="3445825"/>
              <a:ext cx="50250" cy="95575"/>
            </a:xfrm>
            <a:custGeom>
              <a:rect b="b" l="l" r="r" t="t"/>
              <a:pathLst>
                <a:path extrusionOk="0" h="3823" w="2010">
                  <a:moveTo>
                    <a:pt x="1200" y="1"/>
                  </a:moveTo>
                  <a:cubicBezTo>
                    <a:pt x="586" y="363"/>
                    <a:pt x="140" y="1396"/>
                    <a:pt x="56" y="2205"/>
                  </a:cubicBezTo>
                  <a:cubicBezTo>
                    <a:pt x="0" y="3014"/>
                    <a:pt x="363" y="3376"/>
                    <a:pt x="893" y="3823"/>
                  </a:cubicBezTo>
                  <a:cubicBezTo>
                    <a:pt x="1479" y="3460"/>
                    <a:pt x="1898" y="3153"/>
                    <a:pt x="1953" y="2344"/>
                  </a:cubicBezTo>
                  <a:cubicBezTo>
                    <a:pt x="2009" y="1535"/>
                    <a:pt x="1730" y="447"/>
                    <a:pt x="1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7" name="Google Shape;16307;p42"/>
            <p:cNvSpPr/>
            <p:nvPr/>
          </p:nvSpPr>
          <p:spPr>
            <a:xfrm>
              <a:off x="6638375" y="3468150"/>
              <a:ext cx="40475" cy="64200"/>
            </a:xfrm>
            <a:custGeom>
              <a:rect b="b" l="l" r="r" t="t"/>
              <a:pathLst>
                <a:path extrusionOk="0" h="2568" w="1619">
                  <a:moveTo>
                    <a:pt x="1340" y="0"/>
                  </a:moveTo>
                  <a:cubicBezTo>
                    <a:pt x="865" y="140"/>
                    <a:pt x="363" y="782"/>
                    <a:pt x="168" y="1312"/>
                  </a:cubicBezTo>
                  <a:cubicBezTo>
                    <a:pt x="1" y="1870"/>
                    <a:pt x="168" y="2176"/>
                    <a:pt x="475" y="2567"/>
                  </a:cubicBezTo>
                  <a:cubicBezTo>
                    <a:pt x="921" y="2428"/>
                    <a:pt x="1256" y="2288"/>
                    <a:pt x="1451" y="1758"/>
                  </a:cubicBezTo>
                  <a:cubicBezTo>
                    <a:pt x="1619" y="1200"/>
                    <a:pt x="1619" y="391"/>
                    <a:pt x="1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8" name="Google Shape;16308;p42"/>
            <p:cNvSpPr/>
            <p:nvPr/>
          </p:nvSpPr>
          <p:spPr>
            <a:xfrm>
              <a:off x="6541425" y="3494650"/>
              <a:ext cx="41875" cy="63500"/>
            </a:xfrm>
            <a:custGeom>
              <a:rect b="b" l="l" r="r" t="t"/>
              <a:pathLst>
                <a:path extrusionOk="0" h="2540" w="1675">
                  <a:moveTo>
                    <a:pt x="252" y="1"/>
                  </a:moveTo>
                  <a:cubicBezTo>
                    <a:pt x="1" y="391"/>
                    <a:pt x="1" y="1200"/>
                    <a:pt x="196" y="1730"/>
                  </a:cubicBezTo>
                  <a:cubicBezTo>
                    <a:pt x="419" y="2288"/>
                    <a:pt x="754" y="2400"/>
                    <a:pt x="1228" y="2539"/>
                  </a:cubicBezTo>
                  <a:cubicBezTo>
                    <a:pt x="1507" y="2121"/>
                    <a:pt x="1674" y="1814"/>
                    <a:pt x="1451" y="1256"/>
                  </a:cubicBezTo>
                  <a:cubicBezTo>
                    <a:pt x="1256" y="726"/>
                    <a:pt x="726" y="112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9" name="Google Shape;16309;p42"/>
            <p:cNvSpPr/>
            <p:nvPr/>
          </p:nvSpPr>
          <p:spPr>
            <a:xfrm>
              <a:off x="7612750" y="4295350"/>
              <a:ext cx="47450" cy="55125"/>
            </a:xfrm>
            <a:custGeom>
              <a:rect b="b" l="l" r="r" t="t"/>
              <a:pathLst>
                <a:path extrusionOk="0" h="2205" w="1898">
                  <a:moveTo>
                    <a:pt x="1730" y="1"/>
                  </a:moveTo>
                  <a:lnTo>
                    <a:pt x="1730" y="1"/>
                  </a:lnTo>
                  <a:cubicBezTo>
                    <a:pt x="1256" y="29"/>
                    <a:pt x="614" y="475"/>
                    <a:pt x="307" y="949"/>
                  </a:cubicBezTo>
                  <a:cubicBezTo>
                    <a:pt x="1" y="1396"/>
                    <a:pt x="84" y="1758"/>
                    <a:pt x="252" y="2205"/>
                  </a:cubicBezTo>
                  <a:cubicBezTo>
                    <a:pt x="726" y="2177"/>
                    <a:pt x="1061" y="2149"/>
                    <a:pt x="1395" y="1675"/>
                  </a:cubicBezTo>
                  <a:cubicBezTo>
                    <a:pt x="1702" y="1200"/>
                    <a:pt x="1898" y="447"/>
                    <a:pt x="1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0" name="Google Shape;16310;p42"/>
            <p:cNvSpPr/>
            <p:nvPr/>
          </p:nvSpPr>
          <p:spPr>
            <a:xfrm>
              <a:off x="7621125" y="4342075"/>
              <a:ext cx="46750" cy="23125"/>
            </a:xfrm>
            <a:custGeom>
              <a:rect b="b" l="l" r="r" t="t"/>
              <a:pathLst>
                <a:path extrusionOk="0" h="925" w="1870">
                  <a:moveTo>
                    <a:pt x="754" y="1"/>
                  </a:moveTo>
                  <a:cubicBezTo>
                    <a:pt x="335" y="29"/>
                    <a:pt x="196" y="224"/>
                    <a:pt x="0" y="503"/>
                  </a:cubicBezTo>
                  <a:cubicBezTo>
                    <a:pt x="183" y="738"/>
                    <a:pt x="341" y="924"/>
                    <a:pt x="704" y="924"/>
                  </a:cubicBezTo>
                  <a:cubicBezTo>
                    <a:pt x="729" y="924"/>
                    <a:pt x="755" y="923"/>
                    <a:pt x="781" y="922"/>
                  </a:cubicBezTo>
                  <a:cubicBezTo>
                    <a:pt x="1172" y="922"/>
                    <a:pt x="1674" y="726"/>
                    <a:pt x="1870" y="447"/>
                  </a:cubicBezTo>
                  <a:cubicBezTo>
                    <a:pt x="1646" y="168"/>
                    <a:pt x="1144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1" name="Google Shape;16311;p42"/>
            <p:cNvSpPr/>
            <p:nvPr/>
          </p:nvSpPr>
          <p:spPr>
            <a:xfrm>
              <a:off x="7588350" y="4285600"/>
              <a:ext cx="25825" cy="46050"/>
            </a:xfrm>
            <a:custGeom>
              <a:rect b="b" l="l" r="r" t="t"/>
              <a:pathLst>
                <a:path extrusionOk="0" h="1842" w="1033">
                  <a:moveTo>
                    <a:pt x="670" y="0"/>
                  </a:moveTo>
                  <a:cubicBezTo>
                    <a:pt x="391" y="140"/>
                    <a:pt x="112" y="614"/>
                    <a:pt x="56" y="1004"/>
                  </a:cubicBezTo>
                  <a:cubicBezTo>
                    <a:pt x="0" y="1395"/>
                    <a:pt x="167" y="1590"/>
                    <a:pt x="391" y="1841"/>
                  </a:cubicBezTo>
                  <a:cubicBezTo>
                    <a:pt x="698" y="1674"/>
                    <a:pt x="921" y="1535"/>
                    <a:pt x="977" y="1144"/>
                  </a:cubicBezTo>
                  <a:cubicBezTo>
                    <a:pt x="1032" y="753"/>
                    <a:pt x="921" y="223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2" name="Google Shape;16312;p42"/>
            <p:cNvSpPr/>
            <p:nvPr/>
          </p:nvSpPr>
          <p:spPr>
            <a:xfrm>
              <a:off x="7619025" y="4257400"/>
              <a:ext cx="38400" cy="29950"/>
            </a:xfrm>
            <a:custGeom>
              <a:rect b="b" l="l" r="r" t="t"/>
              <a:pathLst>
                <a:path extrusionOk="0" h="1198" w="1536">
                  <a:moveTo>
                    <a:pt x="1264" y="1"/>
                  </a:moveTo>
                  <a:cubicBezTo>
                    <a:pt x="957" y="1"/>
                    <a:pt x="596" y="122"/>
                    <a:pt x="363" y="291"/>
                  </a:cubicBezTo>
                  <a:cubicBezTo>
                    <a:pt x="28" y="514"/>
                    <a:pt x="1" y="765"/>
                    <a:pt x="1" y="1100"/>
                  </a:cubicBezTo>
                  <a:cubicBezTo>
                    <a:pt x="154" y="1156"/>
                    <a:pt x="294" y="1198"/>
                    <a:pt x="433" y="1198"/>
                  </a:cubicBezTo>
                  <a:cubicBezTo>
                    <a:pt x="573" y="1198"/>
                    <a:pt x="712" y="1156"/>
                    <a:pt x="865" y="1044"/>
                  </a:cubicBezTo>
                  <a:cubicBezTo>
                    <a:pt x="1200" y="849"/>
                    <a:pt x="1535" y="403"/>
                    <a:pt x="1535" y="40"/>
                  </a:cubicBezTo>
                  <a:cubicBezTo>
                    <a:pt x="1454" y="13"/>
                    <a:pt x="1362" y="1"/>
                    <a:pt x="1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3" name="Google Shape;16313;p42"/>
            <p:cNvSpPr/>
            <p:nvPr/>
          </p:nvSpPr>
          <p:spPr>
            <a:xfrm>
              <a:off x="5677250" y="3948675"/>
              <a:ext cx="85825" cy="41950"/>
            </a:xfrm>
            <a:custGeom>
              <a:rect b="b" l="l" r="r" t="t"/>
              <a:pathLst>
                <a:path extrusionOk="0" h="1678" w="3433">
                  <a:moveTo>
                    <a:pt x="1979" y="0"/>
                  </a:moveTo>
                  <a:cubicBezTo>
                    <a:pt x="1265" y="0"/>
                    <a:pt x="349" y="328"/>
                    <a:pt x="1" y="811"/>
                  </a:cubicBezTo>
                  <a:cubicBezTo>
                    <a:pt x="363" y="1313"/>
                    <a:pt x="1312" y="1676"/>
                    <a:pt x="2037" y="1676"/>
                  </a:cubicBezTo>
                  <a:cubicBezTo>
                    <a:pt x="2065" y="1677"/>
                    <a:pt x="2093" y="1677"/>
                    <a:pt x="2120" y="1677"/>
                  </a:cubicBezTo>
                  <a:cubicBezTo>
                    <a:pt x="2787" y="1677"/>
                    <a:pt x="3084" y="1349"/>
                    <a:pt x="3432" y="867"/>
                  </a:cubicBezTo>
                  <a:cubicBezTo>
                    <a:pt x="3097" y="337"/>
                    <a:pt x="2791" y="2"/>
                    <a:pt x="2065" y="2"/>
                  </a:cubicBezTo>
                  <a:cubicBezTo>
                    <a:pt x="2037" y="1"/>
                    <a:pt x="2008" y="0"/>
                    <a:pt x="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4" name="Google Shape;16314;p42"/>
            <p:cNvSpPr/>
            <p:nvPr/>
          </p:nvSpPr>
          <p:spPr>
            <a:xfrm>
              <a:off x="5735850" y="3901975"/>
              <a:ext cx="43950" cy="50250"/>
            </a:xfrm>
            <a:custGeom>
              <a:rect b="b" l="l" r="r" t="t"/>
              <a:pathLst>
                <a:path extrusionOk="0" h="2010" w="1758">
                  <a:moveTo>
                    <a:pt x="168" y="1"/>
                  </a:moveTo>
                  <a:cubicBezTo>
                    <a:pt x="0" y="419"/>
                    <a:pt x="195" y="1117"/>
                    <a:pt x="502" y="1535"/>
                  </a:cubicBezTo>
                  <a:cubicBezTo>
                    <a:pt x="781" y="1954"/>
                    <a:pt x="1088" y="2009"/>
                    <a:pt x="1535" y="2009"/>
                  </a:cubicBezTo>
                  <a:cubicBezTo>
                    <a:pt x="1702" y="1591"/>
                    <a:pt x="1758" y="1284"/>
                    <a:pt x="1479" y="838"/>
                  </a:cubicBezTo>
                  <a:cubicBezTo>
                    <a:pt x="1200" y="419"/>
                    <a:pt x="61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5" name="Google Shape;16315;p42"/>
            <p:cNvSpPr/>
            <p:nvPr/>
          </p:nvSpPr>
          <p:spPr>
            <a:xfrm>
              <a:off x="5701675" y="3999900"/>
              <a:ext cx="55825" cy="34675"/>
            </a:xfrm>
            <a:custGeom>
              <a:rect b="b" l="l" r="r" t="t"/>
              <a:pathLst>
                <a:path extrusionOk="0" h="1387" w="2233">
                  <a:moveTo>
                    <a:pt x="1526" y="0"/>
                  </a:moveTo>
                  <a:cubicBezTo>
                    <a:pt x="1391" y="0"/>
                    <a:pt x="1249" y="31"/>
                    <a:pt x="1088" y="101"/>
                  </a:cubicBezTo>
                  <a:cubicBezTo>
                    <a:pt x="614" y="324"/>
                    <a:pt x="84" y="826"/>
                    <a:pt x="0" y="1245"/>
                  </a:cubicBezTo>
                  <a:cubicBezTo>
                    <a:pt x="171" y="1343"/>
                    <a:pt x="402" y="1387"/>
                    <a:pt x="646" y="1387"/>
                  </a:cubicBezTo>
                  <a:cubicBezTo>
                    <a:pt x="959" y="1387"/>
                    <a:pt x="1296" y="1314"/>
                    <a:pt x="1562" y="1189"/>
                  </a:cubicBezTo>
                  <a:cubicBezTo>
                    <a:pt x="2037" y="994"/>
                    <a:pt x="2148" y="687"/>
                    <a:pt x="2232" y="241"/>
                  </a:cubicBezTo>
                  <a:cubicBezTo>
                    <a:pt x="1982" y="98"/>
                    <a:pt x="1766" y="0"/>
                    <a:pt x="1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6" name="Google Shape;16316;p42"/>
            <p:cNvSpPr/>
            <p:nvPr/>
          </p:nvSpPr>
          <p:spPr>
            <a:xfrm>
              <a:off x="5800000" y="4109050"/>
              <a:ext cx="48150" cy="41925"/>
            </a:xfrm>
            <a:custGeom>
              <a:rect b="b" l="l" r="r" t="t"/>
              <a:pathLst>
                <a:path extrusionOk="0" h="1677" w="1926">
                  <a:moveTo>
                    <a:pt x="1389" y="1"/>
                  </a:moveTo>
                  <a:cubicBezTo>
                    <a:pt x="1178" y="1"/>
                    <a:pt x="975" y="65"/>
                    <a:pt x="754" y="255"/>
                  </a:cubicBezTo>
                  <a:cubicBezTo>
                    <a:pt x="364" y="589"/>
                    <a:pt x="1" y="1203"/>
                    <a:pt x="29" y="1650"/>
                  </a:cubicBezTo>
                  <a:cubicBezTo>
                    <a:pt x="97" y="1668"/>
                    <a:pt x="174" y="1677"/>
                    <a:pt x="255" y="1677"/>
                  </a:cubicBezTo>
                  <a:cubicBezTo>
                    <a:pt x="668" y="1677"/>
                    <a:pt x="1209" y="1455"/>
                    <a:pt x="1535" y="1175"/>
                  </a:cubicBezTo>
                  <a:cubicBezTo>
                    <a:pt x="1926" y="841"/>
                    <a:pt x="1926" y="534"/>
                    <a:pt x="1898" y="87"/>
                  </a:cubicBezTo>
                  <a:cubicBezTo>
                    <a:pt x="1716" y="39"/>
                    <a:pt x="1550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7" name="Google Shape;16317;p42"/>
            <p:cNvSpPr/>
            <p:nvPr/>
          </p:nvSpPr>
          <p:spPr>
            <a:xfrm>
              <a:off x="5726775" y="3845825"/>
              <a:ext cx="47450" cy="43600"/>
            </a:xfrm>
            <a:custGeom>
              <a:rect b="b" l="l" r="r" t="t"/>
              <a:pathLst>
                <a:path extrusionOk="0" h="1744" w="1898">
                  <a:moveTo>
                    <a:pt x="215" y="1"/>
                  </a:moveTo>
                  <a:cubicBezTo>
                    <a:pt x="160" y="1"/>
                    <a:pt x="107" y="5"/>
                    <a:pt x="56" y="15"/>
                  </a:cubicBezTo>
                  <a:cubicBezTo>
                    <a:pt x="0" y="461"/>
                    <a:pt x="335" y="1103"/>
                    <a:pt x="698" y="1465"/>
                  </a:cubicBezTo>
                  <a:cubicBezTo>
                    <a:pt x="926" y="1676"/>
                    <a:pt x="1143" y="1743"/>
                    <a:pt x="1377" y="1743"/>
                  </a:cubicBezTo>
                  <a:cubicBezTo>
                    <a:pt x="1515" y="1743"/>
                    <a:pt x="1659" y="1720"/>
                    <a:pt x="1814" y="1689"/>
                  </a:cubicBezTo>
                  <a:cubicBezTo>
                    <a:pt x="1898" y="1270"/>
                    <a:pt x="1898" y="935"/>
                    <a:pt x="1535" y="573"/>
                  </a:cubicBezTo>
                  <a:cubicBezTo>
                    <a:pt x="1188" y="276"/>
                    <a:pt x="645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8" name="Google Shape;16318;p42"/>
            <p:cNvSpPr/>
            <p:nvPr/>
          </p:nvSpPr>
          <p:spPr>
            <a:xfrm>
              <a:off x="7250750" y="3424900"/>
              <a:ext cx="186950" cy="186950"/>
            </a:xfrm>
            <a:custGeom>
              <a:rect b="b" l="l" r="r" t="t"/>
              <a:pathLst>
                <a:path extrusionOk="0" h="7478" w="7478">
                  <a:moveTo>
                    <a:pt x="3739" y="1"/>
                  </a:moveTo>
                  <a:cubicBezTo>
                    <a:pt x="1675" y="1"/>
                    <a:pt x="1" y="1675"/>
                    <a:pt x="1" y="3739"/>
                  </a:cubicBezTo>
                  <a:cubicBezTo>
                    <a:pt x="1" y="5804"/>
                    <a:pt x="1675" y="7478"/>
                    <a:pt x="3739" y="7478"/>
                  </a:cubicBezTo>
                  <a:cubicBezTo>
                    <a:pt x="5804" y="7478"/>
                    <a:pt x="7478" y="5804"/>
                    <a:pt x="7478" y="3739"/>
                  </a:cubicBezTo>
                  <a:cubicBezTo>
                    <a:pt x="7478" y="1675"/>
                    <a:pt x="5804" y="1"/>
                    <a:pt x="3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9" name="Google Shape;16319;p42"/>
            <p:cNvSpPr/>
            <p:nvPr/>
          </p:nvSpPr>
          <p:spPr>
            <a:xfrm>
              <a:off x="7408400" y="3397700"/>
              <a:ext cx="90675" cy="91400"/>
            </a:xfrm>
            <a:custGeom>
              <a:rect b="b" l="l" r="r" t="t"/>
              <a:pathLst>
                <a:path extrusionOk="0" h="3656" w="3627">
                  <a:moveTo>
                    <a:pt x="1814" y="1"/>
                  </a:moveTo>
                  <a:cubicBezTo>
                    <a:pt x="809" y="1"/>
                    <a:pt x="0" y="810"/>
                    <a:pt x="0" y="1814"/>
                  </a:cubicBezTo>
                  <a:cubicBezTo>
                    <a:pt x="0" y="2818"/>
                    <a:pt x="809" y="3655"/>
                    <a:pt x="1814" y="3655"/>
                  </a:cubicBezTo>
                  <a:cubicBezTo>
                    <a:pt x="2818" y="3655"/>
                    <a:pt x="3627" y="2818"/>
                    <a:pt x="3627" y="1814"/>
                  </a:cubicBezTo>
                  <a:cubicBezTo>
                    <a:pt x="3627" y="810"/>
                    <a:pt x="2818" y="1"/>
                    <a:pt x="1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0" name="Google Shape;16320;p42"/>
            <p:cNvSpPr/>
            <p:nvPr/>
          </p:nvSpPr>
          <p:spPr>
            <a:xfrm>
              <a:off x="7217275" y="3510000"/>
              <a:ext cx="82325" cy="82325"/>
            </a:xfrm>
            <a:custGeom>
              <a:rect b="b" l="l" r="r" t="t"/>
              <a:pathLst>
                <a:path extrusionOk="0" h="3293" w="3293">
                  <a:moveTo>
                    <a:pt x="1647" y="0"/>
                  </a:moveTo>
                  <a:cubicBezTo>
                    <a:pt x="726" y="0"/>
                    <a:pt x="1" y="726"/>
                    <a:pt x="1" y="1646"/>
                  </a:cubicBezTo>
                  <a:cubicBezTo>
                    <a:pt x="1" y="2539"/>
                    <a:pt x="726" y="3292"/>
                    <a:pt x="1647" y="3292"/>
                  </a:cubicBezTo>
                  <a:cubicBezTo>
                    <a:pt x="2540" y="3292"/>
                    <a:pt x="3293" y="2539"/>
                    <a:pt x="3293" y="1646"/>
                  </a:cubicBezTo>
                  <a:cubicBezTo>
                    <a:pt x="3293" y="726"/>
                    <a:pt x="2540" y="0"/>
                    <a:pt x="1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1" name="Google Shape;16321;p42"/>
            <p:cNvSpPr/>
            <p:nvPr/>
          </p:nvSpPr>
          <p:spPr>
            <a:xfrm>
              <a:off x="6898525" y="3560225"/>
              <a:ext cx="54425" cy="53725"/>
            </a:xfrm>
            <a:custGeom>
              <a:rect b="b" l="l" r="r" t="t"/>
              <a:pathLst>
                <a:path extrusionOk="0" h="2149" w="2177">
                  <a:moveTo>
                    <a:pt x="1089" y="0"/>
                  </a:moveTo>
                  <a:cubicBezTo>
                    <a:pt x="503" y="0"/>
                    <a:pt x="1" y="474"/>
                    <a:pt x="1" y="1088"/>
                  </a:cubicBezTo>
                  <a:cubicBezTo>
                    <a:pt x="1" y="1674"/>
                    <a:pt x="503" y="2148"/>
                    <a:pt x="1089" y="2148"/>
                  </a:cubicBezTo>
                  <a:cubicBezTo>
                    <a:pt x="1703" y="2148"/>
                    <a:pt x="2177" y="1674"/>
                    <a:pt x="2177" y="1088"/>
                  </a:cubicBezTo>
                  <a:cubicBezTo>
                    <a:pt x="2177" y="474"/>
                    <a:pt x="1703" y="0"/>
                    <a:pt x="1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2" name="Google Shape;16322;p42"/>
            <p:cNvSpPr/>
            <p:nvPr/>
          </p:nvSpPr>
          <p:spPr>
            <a:xfrm>
              <a:off x="6387275" y="3346100"/>
              <a:ext cx="117900" cy="117875"/>
            </a:xfrm>
            <a:custGeom>
              <a:rect b="b" l="l" r="r" t="t"/>
              <a:pathLst>
                <a:path extrusionOk="0" h="4715" w="4716">
                  <a:moveTo>
                    <a:pt x="2344" y="0"/>
                  </a:moveTo>
                  <a:cubicBezTo>
                    <a:pt x="1033" y="0"/>
                    <a:pt x="1" y="1060"/>
                    <a:pt x="1" y="2371"/>
                  </a:cubicBezTo>
                  <a:cubicBezTo>
                    <a:pt x="1" y="3655"/>
                    <a:pt x="1033" y="4715"/>
                    <a:pt x="2344" y="4715"/>
                  </a:cubicBezTo>
                  <a:cubicBezTo>
                    <a:pt x="3656" y="4715"/>
                    <a:pt x="4716" y="3655"/>
                    <a:pt x="4716" y="2371"/>
                  </a:cubicBezTo>
                  <a:cubicBezTo>
                    <a:pt x="4716" y="1060"/>
                    <a:pt x="3656" y="0"/>
                    <a:pt x="23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3" name="Google Shape;16323;p42"/>
            <p:cNvSpPr/>
            <p:nvPr/>
          </p:nvSpPr>
          <p:spPr>
            <a:xfrm>
              <a:off x="6530975" y="4365100"/>
              <a:ext cx="117875" cy="117900"/>
            </a:xfrm>
            <a:custGeom>
              <a:rect b="b" l="l" r="r" t="t"/>
              <a:pathLst>
                <a:path extrusionOk="0" h="4716" w="4715">
                  <a:moveTo>
                    <a:pt x="2371" y="1"/>
                  </a:moveTo>
                  <a:cubicBezTo>
                    <a:pt x="1060" y="1"/>
                    <a:pt x="0" y="1061"/>
                    <a:pt x="0" y="2344"/>
                  </a:cubicBezTo>
                  <a:cubicBezTo>
                    <a:pt x="0" y="3655"/>
                    <a:pt x="1060" y="4716"/>
                    <a:pt x="2371" y="4716"/>
                  </a:cubicBezTo>
                  <a:cubicBezTo>
                    <a:pt x="3655" y="4716"/>
                    <a:pt x="4715" y="3655"/>
                    <a:pt x="4715" y="2344"/>
                  </a:cubicBezTo>
                  <a:cubicBezTo>
                    <a:pt x="4715" y="1061"/>
                    <a:pt x="3655" y="1"/>
                    <a:pt x="2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4" name="Google Shape;16324;p42"/>
            <p:cNvSpPr/>
            <p:nvPr/>
          </p:nvSpPr>
          <p:spPr>
            <a:xfrm>
              <a:off x="6020400" y="3721325"/>
              <a:ext cx="117900" cy="117900"/>
            </a:xfrm>
            <a:custGeom>
              <a:rect b="b" l="l" r="r" t="t"/>
              <a:pathLst>
                <a:path extrusionOk="0" h="4716" w="4716">
                  <a:moveTo>
                    <a:pt x="2344" y="1"/>
                  </a:moveTo>
                  <a:cubicBezTo>
                    <a:pt x="1061" y="1"/>
                    <a:pt x="1" y="1061"/>
                    <a:pt x="1" y="2372"/>
                  </a:cubicBezTo>
                  <a:cubicBezTo>
                    <a:pt x="1" y="3655"/>
                    <a:pt x="1061" y="4716"/>
                    <a:pt x="2344" y="4716"/>
                  </a:cubicBezTo>
                  <a:cubicBezTo>
                    <a:pt x="3656" y="4716"/>
                    <a:pt x="4716" y="3655"/>
                    <a:pt x="4716" y="2372"/>
                  </a:cubicBezTo>
                  <a:cubicBezTo>
                    <a:pt x="4716" y="1061"/>
                    <a:pt x="3656" y="1"/>
                    <a:pt x="2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5" name="Google Shape;16325;p42"/>
            <p:cNvSpPr/>
            <p:nvPr/>
          </p:nvSpPr>
          <p:spPr>
            <a:xfrm>
              <a:off x="6099925" y="3577650"/>
              <a:ext cx="57225" cy="57225"/>
            </a:xfrm>
            <a:custGeom>
              <a:rect b="b" l="l" r="r" t="t"/>
              <a:pathLst>
                <a:path extrusionOk="0" h="2289" w="2289">
                  <a:moveTo>
                    <a:pt x="1144" y="0"/>
                  </a:moveTo>
                  <a:cubicBezTo>
                    <a:pt x="503" y="0"/>
                    <a:pt x="0" y="503"/>
                    <a:pt x="0" y="1144"/>
                  </a:cubicBezTo>
                  <a:cubicBezTo>
                    <a:pt x="0" y="1758"/>
                    <a:pt x="503" y="2288"/>
                    <a:pt x="1144" y="2288"/>
                  </a:cubicBezTo>
                  <a:cubicBezTo>
                    <a:pt x="1786" y="2288"/>
                    <a:pt x="2288" y="1758"/>
                    <a:pt x="2288" y="1144"/>
                  </a:cubicBezTo>
                  <a:cubicBezTo>
                    <a:pt x="2288" y="503"/>
                    <a:pt x="1786" y="0"/>
                    <a:pt x="1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6" name="Google Shape;16326;p42"/>
            <p:cNvSpPr/>
            <p:nvPr/>
          </p:nvSpPr>
          <p:spPr>
            <a:xfrm>
              <a:off x="6998975" y="4515050"/>
              <a:ext cx="57225" cy="57225"/>
            </a:xfrm>
            <a:custGeom>
              <a:rect b="b" l="l" r="r" t="t"/>
              <a:pathLst>
                <a:path extrusionOk="0" h="2289" w="2289">
                  <a:moveTo>
                    <a:pt x="1144" y="1"/>
                  </a:moveTo>
                  <a:cubicBezTo>
                    <a:pt x="503" y="1"/>
                    <a:pt x="0" y="503"/>
                    <a:pt x="0" y="1145"/>
                  </a:cubicBezTo>
                  <a:cubicBezTo>
                    <a:pt x="0" y="1786"/>
                    <a:pt x="503" y="2289"/>
                    <a:pt x="1144" y="2289"/>
                  </a:cubicBezTo>
                  <a:cubicBezTo>
                    <a:pt x="1786" y="2289"/>
                    <a:pt x="2288" y="1786"/>
                    <a:pt x="2288" y="1145"/>
                  </a:cubicBezTo>
                  <a:cubicBezTo>
                    <a:pt x="2288" y="503"/>
                    <a:pt x="1786" y="1"/>
                    <a:pt x="1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7" name="Google Shape;16327;p42"/>
            <p:cNvSpPr/>
            <p:nvPr/>
          </p:nvSpPr>
          <p:spPr>
            <a:xfrm>
              <a:off x="6488425" y="3373975"/>
              <a:ext cx="42575" cy="42575"/>
            </a:xfrm>
            <a:custGeom>
              <a:rect b="b" l="l" r="r" t="t"/>
              <a:pathLst>
                <a:path extrusionOk="0" h="1703" w="1703">
                  <a:moveTo>
                    <a:pt x="865" y="1"/>
                  </a:moveTo>
                  <a:cubicBezTo>
                    <a:pt x="391" y="1"/>
                    <a:pt x="0" y="392"/>
                    <a:pt x="0" y="838"/>
                  </a:cubicBezTo>
                  <a:cubicBezTo>
                    <a:pt x="0" y="1312"/>
                    <a:pt x="391" y="1703"/>
                    <a:pt x="865" y="1703"/>
                  </a:cubicBezTo>
                  <a:cubicBezTo>
                    <a:pt x="1311" y="1703"/>
                    <a:pt x="1702" y="1312"/>
                    <a:pt x="1702" y="838"/>
                  </a:cubicBezTo>
                  <a:cubicBezTo>
                    <a:pt x="1702" y="392"/>
                    <a:pt x="1311" y="1"/>
                    <a:pt x="8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8" name="Google Shape;16328;p42"/>
            <p:cNvSpPr/>
            <p:nvPr/>
          </p:nvSpPr>
          <p:spPr>
            <a:xfrm>
              <a:off x="6510050" y="4438325"/>
              <a:ext cx="41875" cy="41875"/>
            </a:xfrm>
            <a:custGeom>
              <a:rect b="b" l="l" r="r" t="t"/>
              <a:pathLst>
                <a:path extrusionOk="0" h="1675" w="1675">
                  <a:moveTo>
                    <a:pt x="837" y="1"/>
                  </a:moveTo>
                  <a:cubicBezTo>
                    <a:pt x="363" y="1"/>
                    <a:pt x="0" y="364"/>
                    <a:pt x="0" y="838"/>
                  </a:cubicBezTo>
                  <a:cubicBezTo>
                    <a:pt x="0" y="1312"/>
                    <a:pt x="363" y="1675"/>
                    <a:pt x="837" y="1675"/>
                  </a:cubicBezTo>
                  <a:cubicBezTo>
                    <a:pt x="1311" y="1675"/>
                    <a:pt x="1674" y="1312"/>
                    <a:pt x="1674" y="838"/>
                  </a:cubicBezTo>
                  <a:cubicBezTo>
                    <a:pt x="1674" y="364"/>
                    <a:pt x="1311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9" name="Google Shape;16329;p42"/>
            <p:cNvSpPr/>
            <p:nvPr/>
          </p:nvSpPr>
          <p:spPr>
            <a:xfrm>
              <a:off x="5268525" y="4188650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0" name="Google Shape;16330;p42"/>
            <p:cNvSpPr/>
            <p:nvPr/>
          </p:nvSpPr>
          <p:spPr>
            <a:xfrm>
              <a:off x="5212725" y="4412525"/>
              <a:ext cx="155575" cy="154875"/>
            </a:xfrm>
            <a:custGeom>
              <a:rect b="b" l="l" r="r" t="t"/>
              <a:pathLst>
                <a:path extrusionOk="0" h="6195" w="6223">
                  <a:moveTo>
                    <a:pt x="3126" y="1"/>
                  </a:moveTo>
                  <a:cubicBezTo>
                    <a:pt x="1396" y="1"/>
                    <a:pt x="1" y="1368"/>
                    <a:pt x="1" y="3097"/>
                  </a:cubicBezTo>
                  <a:cubicBezTo>
                    <a:pt x="1" y="4799"/>
                    <a:pt x="1396" y="6194"/>
                    <a:pt x="3126" y="6194"/>
                  </a:cubicBezTo>
                  <a:cubicBezTo>
                    <a:pt x="4827" y="6194"/>
                    <a:pt x="6222" y="4799"/>
                    <a:pt x="6222" y="3097"/>
                  </a:cubicBezTo>
                  <a:cubicBezTo>
                    <a:pt x="6222" y="1368"/>
                    <a:pt x="4827" y="1"/>
                    <a:pt x="31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1" name="Google Shape;16331;p42"/>
            <p:cNvSpPr/>
            <p:nvPr/>
          </p:nvSpPr>
          <p:spPr>
            <a:xfrm>
              <a:off x="5617275" y="4042175"/>
              <a:ext cx="70475" cy="70475"/>
            </a:xfrm>
            <a:custGeom>
              <a:rect b="b" l="l" r="r" t="t"/>
              <a:pathLst>
                <a:path extrusionOk="0" h="2819" w="2819">
                  <a:moveTo>
                    <a:pt x="1395" y="0"/>
                  </a:moveTo>
                  <a:cubicBezTo>
                    <a:pt x="642" y="0"/>
                    <a:pt x="0" y="642"/>
                    <a:pt x="0" y="1395"/>
                  </a:cubicBezTo>
                  <a:cubicBezTo>
                    <a:pt x="0" y="2176"/>
                    <a:pt x="642" y="2818"/>
                    <a:pt x="1395" y="2818"/>
                  </a:cubicBezTo>
                  <a:cubicBezTo>
                    <a:pt x="2176" y="2818"/>
                    <a:pt x="2818" y="2176"/>
                    <a:pt x="2818" y="1395"/>
                  </a:cubicBezTo>
                  <a:cubicBezTo>
                    <a:pt x="2818" y="642"/>
                    <a:pt x="2176" y="0"/>
                    <a:pt x="13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2" name="Google Shape;16332;p42"/>
            <p:cNvSpPr/>
            <p:nvPr/>
          </p:nvSpPr>
          <p:spPr>
            <a:xfrm>
              <a:off x="5662600" y="3839200"/>
              <a:ext cx="53725" cy="53725"/>
            </a:xfrm>
            <a:custGeom>
              <a:rect b="b" l="l" r="r" t="t"/>
              <a:pathLst>
                <a:path extrusionOk="0" h="2149" w="2149">
                  <a:moveTo>
                    <a:pt x="1061" y="1"/>
                  </a:moveTo>
                  <a:cubicBezTo>
                    <a:pt x="475" y="1"/>
                    <a:pt x="1" y="475"/>
                    <a:pt x="1" y="1061"/>
                  </a:cubicBezTo>
                  <a:cubicBezTo>
                    <a:pt x="1" y="1647"/>
                    <a:pt x="475" y="2149"/>
                    <a:pt x="1061" y="2149"/>
                  </a:cubicBezTo>
                  <a:cubicBezTo>
                    <a:pt x="1647" y="2149"/>
                    <a:pt x="2149" y="1647"/>
                    <a:pt x="2149" y="1061"/>
                  </a:cubicBezTo>
                  <a:cubicBezTo>
                    <a:pt x="2149" y="475"/>
                    <a:pt x="1647" y="1"/>
                    <a:pt x="10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3" name="Google Shape;16333;p42"/>
            <p:cNvSpPr/>
            <p:nvPr/>
          </p:nvSpPr>
          <p:spPr>
            <a:xfrm>
              <a:off x="6381000" y="3621600"/>
              <a:ext cx="122775" cy="122775"/>
            </a:xfrm>
            <a:custGeom>
              <a:rect b="b" l="l" r="r" t="t"/>
              <a:pathLst>
                <a:path extrusionOk="0" h="4911" w="4911">
                  <a:moveTo>
                    <a:pt x="2456" y="0"/>
                  </a:moveTo>
                  <a:cubicBezTo>
                    <a:pt x="1089" y="0"/>
                    <a:pt x="1" y="1116"/>
                    <a:pt x="1" y="2455"/>
                  </a:cubicBezTo>
                  <a:cubicBezTo>
                    <a:pt x="1" y="3822"/>
                    <a:pt x="1089" y="4910"/>
                    <a:pt x="2456" y="4910"/>
                  </a:cubicBezTo>
                  <a:cubicBezTo>
                    <a:pt x="3823" y="4910"/>
                    <a:pt x="4911" y="3822"/>
                    <a:pt x="4911" y="2455"/>
                  </a:cubicBezTo>
                  <a:cubicBezTo>
                    <a:pt x="4911" y="1116"/>
                    <a:pt x="3823" y="0"/>
                    <a:pt x="24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4" name="Google Shape;16334;p42"/>
            <p:cNvSpPr/>
            <p:nvPr/>
          </p:nvSpPr>
          <p:spPr>
            <a:xfrm>
              <a:off x="6444475" y="3573475"/>
              <a:ext cx="62800" cy="62800"/>
            </a:xfrm>
            <a:custGeom>
              <a:rect b="b" l="l" r="r" t="t"/>
              <a:pathLst>
                <a:path extrusionOk="0" h="2512" w="2512">
                  <a:moveTo>
                    <a:pt x="1256" y="0"/>
                  </a:moveTo>
                  <a:cubicBezTo>
                    <a:pt x="586" y="0"/>
                    <a:pt x="1" y="558"/>
                    <a:pt x="1" y="1256"/>
                  </a:cubicBezTo>
                  <a:cubicBezTo>
                    <a:pt x="1" y="1953"/>
                    <a:pt x="586" y="2511"/>
                    <a:pt x="1256" y="2511"/>
                  </a:cubicBezTo>
                  <a:cubicBezTo>
                    <a:pt x="1954" y="2511"/>
                    <a:pt x="2512" y="1953"/>
                    <a:pt x="2512" y="1256"/>
                  </a:cubicBezTo>
                  <a:cubicBezTo>
                    <a:pt x="2512" y="558"/>
                    <a:pt x="1954" y="0"/>
                    <a:pt x="1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5" name="Google Shape;16335;p42"/>
            <p:cNvSpPr/>
            <p:nvPr/>
          </p:nvSpPr>
          <p:spPr>
            <a:xfrm>
              <a:off x="7268200" y="3637625"/>
              <a:ext cx="66275" cy="66300"/>
            </a:xfrm>
            <a:custGeom>
              <a:rect b="b" l="l" r="r" t="t"/>
              <a:pathLst>
                <a:path extrusionOk="0" h="2652" w="2651">
                  <a:moveTo>
                    <a:pt x="1312" y="1"/>
                  </a:moveTo>
                  <a:cubicBezTo>
                    <a:pt x="586" y="1"/>
                    <a:pt x="0" y="587"/>
                    <a:pt x="0" y="1340"/>
                  </a:cubicBezTo>
                  <a:cubicBezTo>
                    <a:pt x="0" y="2065"/>
                    <a:pt x="586" y="2651"/>
                    <a:pt x="1312" y="2651"/>
                  </a:cubicBezTo>
                  <a:cubicBezTo>
                    <a:pt x="2065" y="2651"/>
                    <a:pt x="2651" y="2065"/>
                    <a:pt x="2651" y="1340"/>
                  </a:cubicBezTo>
                  <a:cubicBezTo>
                    <a:pt x="2651" y="587"/>
                    <a:pt x="2065" y="1"/>
                    <a:pt x="1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6" name="Google Shape;16336;p42"/>
            <p:cNvSpPr/>
            <p:nvPr/>
          </p:nvSpPr>
          <p:spPr>
            <a:xfrm>
              <a:off x="7551375" y="3795950"/>
              <a:ext cx="156950" cy="156975"/>
            </a:xfrm>
            <a:custGeom>
              <a:rect b="b" l="l" r="r" t="t"/>
              <a:pathLst>
                <a:path extrusionOk="0" h="6279" w="6278">
                  <a:moveTo>
                    <a:pt x="3153" y="1"/>
                  </a:moveTo>
                  <a:cubicBezTo>
                    <a:pt x="1423" y="1"/>
                    <a:pt x="0" y="1396"/>
                    <a:pt x="0" y="3126"/>
                  </a:cubicBezTo>
                  <a:cubicBezTo>
                    <a:pt x="0" y="4855"/>
                    <a:pt x="1423" y="6278"/>
                    <a:pt x="3153" y="6278"/>
                  </a:cubicBezTo>
                  <a:cubicBezTo>
                    <a:pt x="4883" y="6278"/>
                    <a:pt x="6278" y="4855"/>
                    <a:pt x="6278" y="3126"/>
                  </a:cubicBezTo>
                  <a:cubicBezTo>
                    <a:pt x="6278" y="1396"/>
                    <a:pt x="4883" y="1"/>
                    <a:pt x="3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7" name="Google Shape;16337;p42"/>
            <p:cNvSpPr/>
            <p:nvPr/>
          </p:nvSpPr>
          <p:spPr>
            <a:xfrm>
              <a:off x="7513000" y="3901275"/>
              <a:ext cx="116525" cy="115800"/>
            </a:xfrm>
            <a:custGeom>
              <a:rect b="b" l="l" r="r" t="t"/>
              <a:pathLst>
                <a:path extrusionOk="0" h="4632" w="4661">
                  <a:moveTo>
                    <a:pt x="2317" y="1"/>
                  </a:moveTo>
                  <a:cubicBezTo>
                    <a:pt x="1033" y="1"/>
                    <a:pt x="1" y="1033"/>
                    <a:pt x="1" y="2316"/>
                  </a:cubicBezTo>
                  <a:cubicBezTo>
                    <a:pt x="1" y="3600"/>
                    <a:pt x="1033" y="4632"/>
                    <a:pt x="2317" y="4632"/>
                  </a:cubicBezTo>
                  <a:cubicBezTo>
                    <a:pt x="3600" y="4632"/>
                    <a:pt x="4660" y="3600"/>
                    <a:pt x="4660" y="2316"/>
                  </a:cubicBezTo>
                  <a:cubicBezTo>
                    <a:pt x="4660" y="1033"/>
                    <a:pt x="3600" y="1"/>
                    <a:pt x="2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338" name="Google Shape;16338;p42"/>
            <p:cNvGrpSpPr/>
            <p:nvPr/>
          </p:nvGrpSpPr>
          <p:grpSpPr>
            <a:xfrm>
              <a:off x="6640125" y="3795750"/>
              <a:ext cx="65925" cy="59500"/>
              <a:chOff x="6640125" y="3795750"/>
              <a:chExt cx="65925" cy="59500"/>
            </a:xfrm>
          </p:grpSpPr>
          <p:sp>
            <p:nvSpPr>
              <p:cNvPr id="16339" name="Google Shape;16339;p42"/>
              <p:cNvSpPr/>
              <p:nvPr/>
            </p:nvSpPr>
            <p:spPr>
              <a:xfrm>
                <a:off x="6657550" y="3795750"/>
                <a:ext cx="24100" cy="29750"/>
              </a:xfrm>
              <a:custGeom>
                <a:rect b="b" l="l" r="r" t="t"/>
                <a:pathLst>
                  <a:path extrusionOk="0" h="1190" w="964">
                    <a:moveTo>
                      <a:pt x="630" y="0"/>
                    </a:moveTo>
                    <a:cubicBezTo>
                      <a:pt x="370" y="0"/>
                      <a:pt x="1" y="249"/>
                      <a:pt x="377" y="1153"/>
                    </a:cubicBezTo>
                    <a:cubicBezTo>
                      <a:pt x="377" y="1153"/>
                      <a:pt x="415" y="1190"/>
                      <a:pt x="448" y="1190"/>
                    </a:cubicBezTo>
                    <a:cubicBezTo>
                      <a:pt x="464" y="1190"/>
                      <a:pt x="480" y="1181"/>
                      <a:pt x="489" y="1153"/>
                    </a:cubicBezTo>
                    <a:cubicBezTo>
                      <a:pt x="880" y="567"/>
                      <a:pt x="963" y="65"/>
                      <a:pt x="712" y="9"/>
                    </a:cubicBezTo>
                    <a:cubicBezTo>
                      <a:pt x="687" y="3"/>
                      <a:pt x="659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0" name="Google Shape;16340;p42"/>
              <p:cNvSpPr/>
              <p:nvPr/>
            </p:nvSpPr>
            <p:spPr>
              <a:xfrm>
                <a:off x="6641875" y="3802700"/>
                <a:ext cx="28600" cy="26075"/>
              </a:xfrm>
              <a:custGeom>
                <a:rect b="b" l="l" r="r" t="t"/>
                <a:pathLst>
                  <a:path extrusionOk="0" h="1043" w="1144">
                    <a:moveTo>
                      <a:pt x="486" y="1"/>
                    </a:moveTo>
                    <a:cubicBezTo>
                      <a:pt x="452" y="1"/>
                      <a:pt x="420" y="13"/>
                      <a:pt x="391" y="38"/>
                    </a:cubicBezTo>
                    <a:cubicBezTo>
                      <a:pt x="167" y="205"/>
                      <a:pt x="0" y="707"/>
                      <a:pt x="1060" y="1042"/>
                    </a:cubicBezTo>
                    <a:cubicBezTo>
                      <a:pt x="1060" y="1042"/>
                      <a:pt x="1144" y="1042"/>
                      <a:pt x="1116" y="958"/>
                    </a:cubicBezTo>
                    <a:cubicBezTo>
                      <a:pt x="950" y="389"/>
                      <a:pt x="683" y="1"/>
                      <a:pt x="4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1" name="Google Shape;16341;p42"/>
              <p:cNvSpPr/>
              <p:nvPr/>
            </p:nvSpPr>
            <p:spPr>
              <a:xfrm>
                <a:off x="6640125" y="3821075"/>
                <a:ext cx="31750" cy="16425"/>
              </a:xfrm>
              <a:custGeom>
                <a:rect b="b" l="l" r="r" t="t"/>
                <a:pathLst>
                  <a:path extrusionOk="0" h="657" w="1270">
                    <a:moveTo>
                      <a:pt x="556" y="1"/>
                    </a:moveTo>
                    <a:cubicBezTo>
                      <a:pt x="83" y="1"/>
                      <a:pt x="1" y="343"/>
                      <a:pt x="42" y="530"/>
                    </a:cubicBezTo>
                    <a:cubicBezTo>
                      <a:pt x="71" y="616"/>
                      <a:pt x="148" y="657"/>
                      <a:pt x="262" y="657"/>
                    </a:cubicBezTo>
                    <a:cubicBezTo>
                      <a:pt x="479" y="657"/>
                      <a:pt x="829" y="508"/>
                      <a:pt x="1214" y="251"/>
                    </a:cubicBezTo>
                    <a:cubicBezTo>
                      <a:pt x="1270" y="196"/>
                      <a:pt x="1186" y="140"/>
                      <a:pt x="1186" y="140"/>
                    </a:cubicBezTo>
                    <a:cubicBezTo>
                      <a:pt x="924" y="40"/>
                      <a:pt x="717" y="1"/>
                      <a:pt x="5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2" name="Google Shape;16342;p42"/>
              <p:cNvSpPr/>
              <p:nvPr/>
            </p:nvSpPr>
            <p:spPr>
              <a:xfrm>
                <a:off x="6667225" y="3804550"/>
                <a:ext cx="38825" cy="25175"/>
              </a:xfrm>
              <a:custGeom>
                <a:rect b="b" l="l" r="r" t="t"/>
                <a:pathLst>
                  <a:path extrusionOk="0" h="1007" w="1553">
                    <a:moveTo>
                      <a:pt x="866" y="1"/>
                    </a:moveTo>
                    <a:cubicBezTo>
                      <a:pt x="642" y="1"/>
                      <a:pt x="416" y="286"/>
                      <a:pt x="74" y="857"/>
                    </a:cubicBezTo>
                    <a:cubicBezTo>
                      <a:pt x="0" y="975"/>
                      <a:pt x="20" y="1007"/>
                      <a:pt x="101" y="1007"/>
                    </a:cubicBezTo>
                    <a:cubicBezTo>
                      <a:pt x="172" y="1007"/>
                      <a:pt x="292" y="981"/>
                      <a:pt x="437" y="968"/>
                    </a:cubicBezTo>
                    <a:cubicBezTo>
                      <a:pt x="716" y="912"/>
                      <a:pt x="1553" y="550"/>
                      <a:pt x="1190" y="187"/>
                    </a:cubicBezTo>
                    <a:cubicBezTo>
                      <a:pt x="1075" y="63"/>
                      <a:pt x="971" y="1"/>
                      <a:pt x="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3" name="Google Shape;16343;p42"/>
              <p:cNvSpPr/>
              <p:nvPr/>
            </p:nvSpPr>
            <p:spPr>
              <a:xfrm>
                <a:off x="6666975" y="3826675"/>
                <a:ext cx="34700" cy="21825"/>
              </a:xfrm>
              <a:custGeom>
                <a:rect b="b" l="l" r="r" t="t"/>
                <a:pathLst>
                  <a:path extrusionOk="0" h="873" w="1388">
                    <a:moveTo>
                      <a:pt x="692" y="1"/>
                    </a:moveTo>
                    <a:cubicBezTo>
                      <a:pt x="561" y="1"/>
                      <a:pt x="406" y="10"/>
                      <a:pt x="224" y="27"/>
                    </a:cubicBezTo>
                    <a:cubicBezTo>
                      <a:pt x="0" y="55"/>
                      <a:pt x="140" y="167"/>
                      <a:pt x="279" y="390"/>
                    </a:cubicBezTo>
                    <a:cubicBezTo>
                      <a:pt x="376" y="525"/>
                      <a:pt x="619" y="873"/>
                      <a:pt x="870" y="873"/>
                    </a:cubicBezTo>
                    <a:cubicBezTo>
                      <a:pt x="982" y="873"/>
                      <a:pt x="1097" y="803"/>
                      <a:pt x="1200" y="613"/>
                    </a:cubicBezTo>
                    <a:cubicBezTo>
                      <a:pt x="1388" y="238"/>
                      <a:pt x="1378" y="1"/>
                      <a:pt x="6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4" name="Google Shape;16344;p42"/>
              <p:cNvSpPr/>
              <p:nvPr/>
            </p:nvSpPr>
            <p:spPr>
              <a:xfrm>
                <a:off x="6643950" y="3825125"/>
                <a:ext cx="32750" cy="30125"/>
              </a:xfrm>
              <a:custGeom>
                <a:rect b="b" l="l" r="r" t="t"/>
                <a:pathLst>
                  <a:path extrusionOk="0" h="1205" w="1310">
                    <a:moveTo>
                      <a:pt x="1077" y="0"/>
                    </a:moveTo>
                    <a:cubicBezTo>
                      <a:pt x="1020" y="0"/>
                      <a:pt x="931" y="87"/>
                      <a:pt x="810" y="173"/>
                    </a:cubicBezTo>
                    <a:cubicBezTo>
                      <a:pt x="614" y="340"/>
                      <a:pt x="1" y="843"/>
                      <a:pt x="642" y="1122"/>
                    </a:cubicBezTo>
                    <a:cubicBezTo>
                      <a:pt x="773" y="1172"/>
                      <a:pt x="884" y="1204"/>
                      <a:pt x="974" y="1204"/>
                    </a:cubicBezTo>
                    <a:cubicBezTo>
                      <a:pt x="1230" y="1204"/>
                      <a:pt x="1310" y="944"/>
                      <a:pt x="1145" y="117"/>
                    </a:cubicBezTo>
                    <a:cubicBezTo>
                      <a:pt x="1134" y="32"/>
                      <a:pt x="1111" y="0"/>
                      <a:pt x="10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5" name="Google Shape;16345;p42"/>
              <p:cNvSpPr/>
              <p:nvPr/>
            </p:nvSpPr>
            <p:spPr>
              <a:xfrm>
                <a:off x="6664875" y="3819675"/>
                <a:ext cx="11200" cy="10475"/>
              </a:xfrm>
              <a:custGeom>
                <a:rect b="b" l="l" r="r" t="t"/>
                <a:pathLst>
                  <a:path extrusionOk="0" h="419" w="448">
                    <a:moveTo>
                      <a:pt x="224" y="0"/>
                    </a:moveTo>
                    <a:cubicBezTo>
                      <a:pt x="84" y="0"/>
                      <a:pt x="1" y="112"/>
                      <a:pt x="1" y="224"/>
                    </a:cubicBezTo>
                    <a:cubicBezTo>
                      <a:pt x="1" y="335"/>
                      <a:pt x="84" y="419"/>
                      <a:pt x="224" y="419"/>
                    </a:cubicBezTo>
                    <a:cubicBezTo>
                      <a:pt x="335" y="419"/>
                      <a:pt x="447" y="335"/>
                      <a:pt x="447" y="224"/>
                    </a:cubicBezTo>
                    <a:cubicBezTo>
                      <a:pt x="447" y="112"/>
                      <a:pt x="335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46" name="Google Shape;16346;p42"/>
            <p:cNvGrpSpPr/>
            <p:nvPr/>
          </p:nvGrpSpPr>
          <p:grpSpPr>
            <a:xfrm>
              <a:off x="7269075" y="3202600"/>
              <a:ext cx="61400" cy="59900"/>
              <a:chOff x="7269075" y="3202600"/>
              <a:chExt cx="61400" cy="59900"/>
            </a:xfrm>
          </p:grpSpPr>
          <p:grpSp>
            <p:nvGrpSpPr>
              <p:cNvPr id="16347" name="Google Shape;16347;p42"/>
              <p:cNvGrpSpPr/>
              <p:nvPr/>
            </p:nvGrpSpPr>
            <p:grpSpPr>
              <a:xfrm>
                <a:off x="7269075" y="3202600"/>
                <a:ext cx="61400" cy="59900"/>
                <a:chOff x="7269075" y="3202600"/>
                <a:chExt cx="61400" cy="59900"/>
              </a:xfrm>
            </p:grpSpPr>
            <p:sp>
              <p:nvSpPr>
                <p:cNvPr id="16348" name="Google Shape;16348;p42"/>
                <p:cNvSpPr/>
                <p:nvPr/>
              </p:nvSpPr>
              <p:spPr>
                <a:xfrm>
                  <a:off x="7297500" y="3212700"/>
                  <a:ext cx="32100" cy="17625"/>
                </a:xfrm>
                <a:custGeom>
                  <a:rect b="b" l="l" r="r" t="t"/>
                  <a:pathLst>
                    <a:path extrusionOk="0" h="705" w="1284">
                      <a:moveTo>
                        <a:pt x="813" y="0"/>
                      </a:moveTo>
                      <a:cubicBezTo>
                        <a:pt x="613" y="0"/>
                        <a:pt x="342" y="150"/>
                        <a:pt x="28" y="621"/>
                      </a:cubicBezTo>
                      <a:cubicBezTo>
                        <a:pt x="28" y="621"/>
                        <a:pt x="0" y="705"/>
                        <a:pt x="84" y="705"/>
                      </a:cubicBezTo>
                      <a:cubicBezTo>
                        <a:pt x="781" y="705"/>
                        <a:pt x="1283" y="509"/>
                        <a:pt x="1172" y="258"/>
                      </a:cubicBezTo>
                      <a:cubicBezTo>
                        <a:pt x="1131" y="136"/>
                        <a:pt x="1004" y="0"/>
                        <a:pt x="8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49" name="Google Shape;16349;p42"/>
                <p:cNvSpPr/>
                <p:nvPr/>
              </p:nvSpPr>
              <p:spPr>
                <a:xfrm>
                  <a:off x="7288900" y="3202600"/>
                  <a:ext cx="24650" cy="29350"/>
                </a:xfrm>
                <a:custGeom>
                  <a:rect b="b" l="l" r="r" t="t"/>
                  <a:pathLst>
                    <a:path extrusionOk="0" h="1174" w="986">
                      <a:moveTo>
                        <a:pt x="605" y="0"/>
                      </a:moveTo>
                      <a:cubicBezTo>
                        <a:pt x="342" y="0"/>
                        <a:pt x="0" y="237"/>
                        <a:pt x="260" y="1137"/>
                      </a:cubicBezTo>
                      <a:cubicBezTo>
                        <a:pt x="260" y="1137"/>
                        <a:pt x="285" y="1174"/>
                        <a:pt x="318" y="1174"/>
                      </a:cubicBezTo>
                      <a:cubicBezTo>
                        <a:pt x="335" y="1174"/>
                        <a:pt x="353" y="1165"/>
                        <a:pt x="372" y="1137"/>
                      </a:cubicBezTo>
                      <a:cubicBezTo>
                        <a:pt x="818" y="607"/>
                        <a:pt x="986" y="104"/>
                        <a:pt x="735" y="21"/>
                      </a:cubicBezTo>
                      <a:cubicBezTo>
                        <a:pt x="697" y="8"/>
                        <a:pt x="652" y="0"/>
                        <a:pt x="6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50" name="Google Shape;16350;p42"/>
                <p:cNvSpPr/>
                <p:nvPr/>
              </p:nvSpPr>
              <p:spPr>
                <a:xfrm>
                  <a:off x="7271675" y="3208100"/>
                  <a:ext cx="28625" cy="23775"/>
                </a:xfrm>
                <a:custGeom>
                  <a:rect b="b" l="l" r="r" t="t"/>
                  <a:pathLst>
                    <a:path extrusionOk="0" h="951" w="1145">
                      <a:moveTo>
                        <a:pt x="484" y="1"/>
                      </a:moveTo>
                      <a:cubicBezTo>
                        <a:pt x="354" y="1"/>
                        <a:pt x="239" y="65"/>
                        <a:pt x="168" y="135"/>
                      </a:cubicBezTo>
                      <a:cubicBezTo>
                        <a:pt x="1" y="331"/>
                        <a:pt x="391" y="693"/>
                        <a:pt x="1033" y="945"/>
                      </a:cubicBezTo>
                      <a:cubicBezTo>
                        <a:pt x="1049" y="949"/>
                        <a:pt x="1063" y="950"/>
                        <a:pt x="1074" y="950"/>
                      </a:cubicBezTo>
                      <a:cubicBezTo>
                        <a:pt x="1145" y="950"/>
                        <a:pt x="1145" y="889"/>
                        <a:pt x="1145" y="889"/>
                      </a:cubicBezTo>
                      <a:cubicBezTo>
                        <a:pt x="985" y="196"/>
                        <a:pt x="712" y="1"/>
                        <a:pt x="48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51" name="Google Shape;16351;p42"/>
                <p:cNvSpPr/>
                <p:nvPr/>
              </p:nvSpPr>
              <p:spPr>
                <a:xfrm>
                  <a:off x="7291900" y="3229975"/>
                  <a:ext cx="38575" cy="19700"/>
                </a:xfrm>
                <a:custGeom>
                  <a:rect b="b" l="l" r="r" t="t"/>
                  <a:pathLst>
                    <a:path extrusionOk="0" h="788" w="1543">
                      <a:moveTo>
                        <a:pt x="652" y="1"/>
                      </a:moveTo>
                      <a:cubicBezTo>
                        <a:pt x="533" y="1"/>
                        <a:pt x="400" y="5"/>
                        <a:pt x="252" y="14"/>
                      </a:cubicBezTo>
                      <a:cubicBezTo>
                        <a:pt x="1" y="14"/>
                        <a:pt x="168" y="153"/>
                        <a:pt x="364" y="349"/>
                      </a:cubicBezTo>
                      <a:cubicBezTo>
                        <a:pt x="498" y="502"/>
                        <a:pt x="896" y="787"/>
                        <a:pt x="1168" y="787"/>
                      </a:cubicBezTo>
                      <a:cubicBezTo>
                        <a:pt x="1291" y="787"/>
                        <a:pt x="1389" y="729"/>
                        <a:pt x="1424" y="572"/>
                      </a:cubicBezTo>
                      <a:cubicBezTo>
                        <a:pt x="1542" y="146"/>
                        <a:pt x="1319" y="1"/>
                        <a:pt x="6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52" name="Google Shape;16352;p42"/>
                <p:cNvSpPr/>
                <p:nvPr/>
              </p:nvSpPr>
              <p:spPr>
                <a:xfrm>
                  <a:off x="7282700" y="3232350"/>
                  <a:ext cx="34350" cy="30150"/>
                </a:xfrm>
                <a:custGeom>
                  <a:rect b="b" l="l" r="r" t="t"/>
                  <a:pathLst>
                    <a:path extrusionOk="0" h="1206" w="1374">
                      <a:moveTo>
                        <a:pt x="547" y="1"/>
                      </a:moveTo>
                      <a:cubicBezTo>
                        <a:pt x="486" y="1"/>
                        <a:pt x="455" y="135"/>
                        <a:pt x="397" y="309"/>
                      </a:cubicBezTo>
                      <a:cubicBezTo>
                        <a:pt x="289" y="524"/>
                        <a:pt x="1" y="1205"/>
                        <a:pt x="603" y="1205"/>
                      </a:cubicBezTo>
                      <a:cubicBezTo>
                        <a:pt x="626" y="1205"/>
                        <a:pt x="650" y="1204"/>
                        <a:pt x="676" y="1202"/>
                      </a:cubicBezTo>
                      <a:cubicBezTo>
                        <a:pt x="1206" y="1146"/>
                        <a:pt x="1373" y="951"/>
                        <a:pt x="648" y="86"/>
                      </a:cubicBezTo>
                      <a:cubicBezTo>
                        <a:pt x="605" y="27"/>
                        <a:pt x="573" y="1"/>
                        <a:pt x="5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53" name="Google Shape;16353;p42"/>
                <p:cNvSpPr/>
                <p:nvPr/>
              </p:nvSpPr>
              <p:spPr>
                <a:xfrm>
                  <a:off x="7269075" y="3225625"/>
                  <a:ext cx="33325" cy="22575"/>
                </a:xfrm>
                <a:custGeom>
                  <a:rect b="b" l="l" r="r" t="t"/>
                  <a:pathLst>
                    <a:path extrusionOk="0" h="903" w="1333">
                      <a:moveTo>
                        <a:pt x="425" y="0"/>
                      </a:moveTo>
                      <a:cubicBezTo>
                        <a:pt x="193" y="0"/>
                        <a:pt x="0" y="99"/>
                        <a:pt x="77" y="467"/>
                      </a:cubicBezTo>
                      <a:cubicBezTo>
                        <a:pt x="119" y="735"/>
                        <a:pt x="190" y="903"/>
                        <a:pt x="354" y="903"/>
                      </a:cubicBezTo>
                      <a:cubicBezTo>
                        <a:pt x="515" y="903"/>
                        <a:pt x="765" y="742"/>
                        <a:pt x="1165" y="355"/>
                      </a:cubicBezTo>
                      <a:cubicBezTo>
                        <a:pt x="1332" y="188"/>
                        <a:pt x="1165" y="188"/>
                        <a:pt x="942" y="104"/>
                      </a:cubicBezTo>
                      <a:cubicBezTo>
                        <a:pt x="829" y="66"/>
                        <a:pt x="614" y="0"/>
                        <a:pt x="42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354" name="Google Shape;16354;p42"/>
              <p:cNvSpPr/>
              <p:nvPr/>
            </p:nvSpPr>
            <p:spPr>
              <a:xfrm>
                <a:off x="7294000" y="3225125"/>
                <a:ext cx="11875" cy="11125"/>
              </a:xfrm>
              <a:custGeom>
                <a:rect b="b" l="l" r="r" t="t"/>
                <a:pathLst>
                  <a:path extrusionOk="0" h="445" w="475">
                    <a:moveTo>
                      <a:pt x="209" y="0"/>
                    </a:moveTo>
                    <a:cubicBezTo>
                      <a:pt x="174" y="0"/>
                      <a:pt x="140" y="12"/>
                      <a:pt x="112" y="40"/>
                    </a:cubicBezTo>
                    <a:cubicBezTo>
                      <a:pt x="1" y="96"/>
                      <a:pt x="1" y="236"/>
                      <a:pt x="56" y="347"/>
                    </a:cubicBezTo>
                    <a:cubicBezTo>
                      <a:pt x="111" y="402"/>
                      <a:pt x="177" y="444"/>
                      <a:pt x="248" y="444"/>
                    </a:cubicBezTo>
                    <a:cubicBezTo>
                      <a:pt x="286" y="444"/>
                      <a:pt x="324" y="432"/>
                      <a:pt x="363" y="403"/>
                    </a:cubicBezTo>
                    <a:cubicBezTo>
                      <a:pt x="447" y="347"/>
                      <a:pt x="475" y="208"/>
                      <a:pt x="391" y="124"/>
                    </a:cubicBezTo>
                    <a:cubicBezTo>
                      <a:pt x="354" y="50"/>
                      <a:pt x="280" y="0"/>
                      <a:pt x="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55" name="Google Shape;16355;p42"/>
            <p:cNvGrpSpPr/>
            <p:nvPr/>
          </p:nvGrpSpPr>
          <p:grpSpPr>
            <a:xfrm>
              <a:off x="8607900" y="3496225"/>
              <a:ext cx="61125" cy="59900"/>
              <a:chOff x="8607900" y="3496225"/>
              <a:chExt cx="61125" cy="59900"/>
            </a:xfrm>
          </p:grpSpPr>
          <p:grpSp>
            <p:nvGrpSpPr>
              <p:cNvPr id="16356" name="Google Shape;16356;p42"/>
              <p:cNvGrpSpPr/>
              <p:nvPr/>
            </p:nvGrpSpPr>
            <p:grpSpPr>
              <a:xfrm>
                <a:off x="8607900" y="3496225"/>
                <a:ext cx="61125" cy="59900"/>
                <a:chOff x="8607900" y="3496225"/>
                <a:chExt cx="61125" cy="59900"/>
              </a:xfrm>
            </p:grpSpPr>
            <p:sp>
              <p:nvSpPr>
                <p:cNvPr id="16357" name="Google Shape;16357;p42"/>
                <p:cNvSpPr/>
                <p:nvPr/>
              </p:nvSpPr>
              <p:spPr>
                <a:xfrm>
                  <a:off x="8636650" y="3506325"/>
                  <a:ext cx="32100" cy="17650"/>
                </a:xfrm>
                <a:custGeom>
                  <a:rect b="b" l="l" r="r" t="t"/>
                  <a:pathLst>
                    <a:path extrusionOk="0" h="706" w="1284">
                      <a:moveTo>
                        <a:pt x="803" y="1"/>
                      </a:moveTo>
                      <a:cubicBezTo>
                        <a:pt x="599" y="1"/>
                        <a:pt x="328" y="150"/>
                        <a:pt x="28" y="622"/>
                      </a:cubicBezTo>
                      <a:cubicBezTo>
                        <a:pt x="28" y="622"/>
                        <a:pt x="0" y="705"/>
                        <a:pt x="84" y="705"/>
                      </a:cubicBezTo>
                      <a:cubicBezTo>
                        <a:pt x="781" y="705"/>
                        <a:pt x="1284" y="510"/>
                        <a:pt x="1172" y="259"/>
                      </a:cubicBezTo>
                      <a:cubicBezTo>
                        <a:pt x="1131" y="136"/>
                        <a:pt x="997" y="1"/>
                        <a:pt x="80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58" name="Google Shape;16358;p42"/>
                <p:cNvSpPr/>
                <p:nvPr/>
              </p:nvSpPr>
              <p:spPr>
                <a:xfrm>
                  <a:off x="8628050" y="3496225"/>
                  <a:ext cx="24650" cy="29625"/>
                </a:xfrm>
                <a:custGeom>
                  <a:rect b="b" l="l" r="r" t="t"/>
                  <a:pathLst>
                    <a:path extrusionOk="0" h="1185" w="986">
                      <a:moveTo>
                        <a:pt x="605" y="1"/>
                      </a:moveTo>
                      <a:cubicBezTo>
                        <a:pt x="342" y="1"/>
                        <a:pt x="0" y="238"/>
                        <a:pt x="261" y="1137"/>
                      </a:cubicBezTo>
                      <a:cubicBezTo>
                        <a:pt x="261" y="1137"/>
                        <a:pt x="292" y="1184"/>
                        <a:pt x="331" y="1184"/>
                      </a:cubicBezTo>
                      <a:cubicBezTo>
                        <a:pt x="344" y="1184"/>
                        <a:pt x="358" y="1179"/>
                        <a:pt x="372" y="1165"/>
                      </a:cubicBezTo>
                      <a:cubicBezTo>
                        <a:pt x="819" y="607"/>
                        <a:pt x="986" y="105"/>
                        <a:pt x="735" y="21"/>
                      </a:cubicBezTo>
                      <a:cubicBezTo>
                        <a:pt x="697" y="9"/>
                        <a:pt x="652" y="1"/>
                        <a:pt x="6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59" name="Google Shape;16359;p42"/>
                <p:cNvSpPr/>
                <p:nvPr/>
              </p:nvSpPr>
              <p:spPr>
                <a:xfrm>
                  <a:off x="8610850" y="3501750"/>
                  <a:ext cx="27925" cy="23750"/>
                </a:xfrm>
                <a:custGeom>
                  <a:rect b="b" l="l" r="r" t="t"/>
                  <a:pathLst>
                    <a:path extrusionOk="0" h="950" w="1117">
                      <a:moveTo>
                        <a:pt x="470" y="0"/>
                      </a:moveTo>
                      <a:cubicBezTo>
                        <a:pt x="341" y="0"/>
                        <a:pt x="228" y="64"/>
                        <a:pt x="167" y="135"/>
                      </a:cubicBezTo>
                      <a:cubicBezTo>
                        <a:pt x="0" y="330"/>
                        <a:pt x="391" y="693"/>
                        <a:pt x="1032" y="944"/>
                      </a:cubicBezTo>
                      <a:cubicBezTo>
                        <a:pt x="1044" y="948"/>
                        <a:pt x="1055" y="950"/>
                        <a:pt x="1063" y="950"/>
                      </a:cubicBezTo>
                      <a:cubicBezTo>
                        <a:pt x="1116" y="950"/>
                        <a:pt x="1116" y="888"/>
                        <a:pt x="1116" y="888"/>
                      </a:cubicBezTo>
                      <a:cubicBezTo>
                        <a:pt x="974" y="196"/>
                        <a:pt x="696" y="0"/>
                        <a:pt x="47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60" name="Google Shape;16360;p42"/>
                <p:cNvSpPr/>
                <p:nvPr/>
              </p:nvSpPr>
              <p:spPr>
                <a:xfrm>
                  <a:off x="8631075" y="3523625"/>
                  <a:ext cx="37950" cy="20000"/>
                </a:xfrm>
                <a:custGeom>
                  <a:rect b="b" l="l" r="r" t="t"/>
                  <a:pathLst>
                    <a:path extrusionOk="0" h="800" w="1518">
                      <a:moveTo>
                        <a:pt x="640" y="0"/>
                      </a:moveTo>
                      <a:cubicBezTo>
                        <a:pt x="524" y="0"/>
                        <a:pt x="395" y="5"/>
                        <a:pt x="251" y="13"/>
                      </a:cubicBezTo>
                      <a:cubicBezTo>
                        <a:pt x="0" y="13"/>
                        <a:pt x="168" y="153"/>
                        <a:pt x="363" y="348"/>
                      </a:cubicBezTo>
                      <a:cubicBezTo>
                        <a:pt x="497" y="501"/>
                        <a:pt x="894" y="799"/>
                        <a:pt x="1166" y="799"/>
                      </a:cubicBezTo>
                      <a:cubicBezTo>
                        <a:pt x="1290" y="799"/>
                        <a:pt x="1388" y="737"/>
                        <a:pt x="1423" y="571"/>
                      </a:cubicBezTo>
                      <a:cubicBezTo>
                        <a:pt x="1518" y="145"/>
                        <a:pt x="1291" y="0"/>
                        <a:pt x="64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61" name="Google Shape;16361;p42"/>
                <p:cNvSpPr/>
                <p:nvPr/>
              </p:nvSpPr>
              <p:spPr>
                <a:xfrm>
                  <a:off x="8621850" y="3526000"/>
                  <a:ext cx="34350" cy="30125"/>
                </a:xfrm>
                <a:custGeom>
                  <a:rect b="b" l="l" r="r" t="t"/>
                  <a:pathLst>
                    <a:path extrusionOk="0" h="1205" w="1374">
                      <a:moveTo>
                        <a:pt x="546" y="0"/>
                      </a:moveTo>
                      <a:cubicBezTo>
                        <a:pt x="484" y="0"/>
                        <a:pt x="447" y="134"/>
                        <a:pt x="369" y="309"/>
                      </a:cubicBezTo>
                      <a:cubicBezTo>
                        <a:pt x="289" y="524"/>
                        <a:pt x="1" y="1205"/>
                        <a:pt x="603" y="1205"/>
                      </a:cubicBezTo>
                      <a:cubicBezTo>
                        <a:pt x="626" y="1205"/>
                        <a:pt x="650" y="1204"/>
                        <a:pt x="676" y="1202"/>
                      </a:cubicBezTo>
                      <a:cubicBezTo>
                        <a:pt x="1206" y="1146"/>
                        <a:pt x="1373" y="951"/>
                        <a:pt x="648" y="86"/>
                      </a:cubicBezTo>
                      <a:cubicBezTo>
                        <a:pt x="606" y="26"/>
                        <a:pt x="573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62" name="Google Shape;16362;p42"/>
                <p:cNvSpPr/>
                <p:nvPr/>
              </p:nvSpPr>
              <p:spPr>
                <a:xfrm>
                  <a:off x="8607900" y="3519250"/>
                  <a:ext cx="33650" cy="22600"/>
                </a:xfrm>
                <a:custGeom>
                  <a:rect b="b" l="l" r="r" t="t"/>
                  <a:pathLst>
                    <a:path extrusionOk="0" h="904" w="1346">
                      <a:moveTo>
                        <a:pt x="431" y="1"/>
                      </a:moveTo>
                      <a:cubicBezTo>
                        <a:pt x="201" y="1"/>
                        <a:pt x="1" y="99"/>
                        <a:pt x="62" y="467"/>
                      </a:cubicBezTo>
                      <a:cubicBezTo>
                        <a:pt x="119" y="735"/>
                        <a:pt x="196" y="903"/>
                        <a:pt x="364" y="903"/>
                      </a:cubicBezTo>
                      <a:cubicBezTo>
                        <a:pt x="528" y="903"/>
                        <a:pt x="778" y="742"/>
                        <a:pt x="1178" y="356"/>
                      </a:cubicBezTo>
                      <a:cubicBezTo>
                        <a:pt x="1346" y="188"/>
                        <a:pt x="1178" y="188"/>
                        <a:pt x="927" y="105"/>
                      </a:cubicBezTo>
                      <a:cubicBezTo>
                        <a:pt x="827" y="67"/>
                        <a:pt x="619" y="1"/>
                        <a:pt x="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363" name="Google Shape;16363;p42"/>
              <p:cNvSpPr/>
              <p:nvPr/>
            </p:nvSpPr>
            <p:spPr>
              <a:xfrm>
                <a:off x="8633150" y="3519050"/>
                <a:ext cx="11900" cy="10825"/>
              </a:xfrm>
              <a:custGeom>
                <a:rect b="b" l="l" r="r" t="t"/>
                <a:pathLst>
                  <a:path extrusionOk="0" h="433" w="476">
                    <a:moveTo>
                      <a:pt x="210" y="1"/>
                    </a:moveTo>
                    <a:cubicBezTo>
                      <a:pt x="174" y="1"/>
                      <a:pt x="140" y="10"/>
                      <a:pt x="112" y="29"/>
                    </a:cubicBezTo>
                    <a:cubicBezTo>
                      <a:pt x="1" y="85"/>
                      <a:pt x="1" y="224"/>
                      <a:pt x="57" y="336"/>
                    </a:cubicBezTo>
                    <a:cubicBezTo>
                      <a:pt x="111" y="390"/>
                      <a:pt x="177" y="433"/>
                      <a:pt x="248" y="433"/>
                    </a:cubicBezTo>
                    <a:cubicBezTo>
                      <a:pt x="286" y="433"/>
                      <a:pt x="325" y="421"/>
                      <a:pt x="364" y="392"/>
                    </a:cubicBezTo>
                    <a:cubicBezTo>
                      <a:pt x="447" y="336"/>
                      <a:pt x="475" y="196"/>
                      <a:pt x="391" y="113"/>
                    </a:cubicBezTo>
                    <a:cubicBezTo>
                      <a:pt x="354" y="38"/>
                      <a:pt x="280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64" name="Google Shape;16364;p42"/>
            <p:cNvGrpSpPr/>
            <p:nvPr/>
          </p:nvGrpSpPr>
          <p:grpSpPr>
            <a:xfrm>
              <a:off x="7069950" y="3727400"/>
              <a:ext cx="66450" cy="59500"/>
              <a:chOff x="7069950" y="3727400"/>
              <a:chExt cx="66450" cy="59500"/>
            </a:xfrm>
          </p:grpSpPr>
          <p:grpSp>
            <p:nvGrpSpPr>
              <p:cNvPr id="16365" name="Google Shape;16365;p42"/>
              <p:cNvGrpSpPr/>
              <p:nvPr/>
            </p:nvGrpSpPr>
            <p:grpSpPr>
              <a:xfrm>
                <a:off x="7069950" y="3727400"/>
                <a:ext cx="66450" cy="59500"/>
                <a:chOff x="7069950" y="3727400"/>
                <a:chExt cx="66450" cy="59500"/>
              </a:xfrm>
            </p:grpSpPr>
            <p:sp>
              <p:nvSpPr>
                <p:cNvPr id="16366" name="Google Shape;16366;p42"/>
                <p:cNvSpPr/>
                <p:nvPr/>
              </p:nvSpPr>
              <p:spPr>
                <a:xfrm>
                  <a:off x="7087275" y="3727400"/>
                  <a:ext cx="24700" cy="29750"/>
                </a:xfrm>
                <a:custGeom>
                  <a:rect b="b" l="l" r="r" t="t"/>
                  <a:pathLst>
                    <a:path extrusionOk="0" h="1190" w="988">
                      <a:moveTo>
                        <a:pt x="654" y="0"/>
                      </a:moveTo>
                      <a:cubicBezTo>
                        <a:pt x="390" y="0"/>
                        <a:pt x="0" y="249"/>
                        <a:pt x="402" y="1153"/>
                      </a:cubicBezTo>
                      <a:cubicBezTo>
                        <a:pt x="402" y="1153"/>
                        <a:pt x="427" y="1190"/>
                        <a:pt x="460" y="1190"/>
                      </a:cubicBezTo>
                      <a:cubicBezTo>
                        <a:pt x="477" y="1190"/>
                        <a:pt x="495" y="1181"/>
                        <a:pt x="514" y="1153"/>
                      </a:cubicBezTo>
                      <a:cubicBezTo>
                        <a:pt x="876" y="567"/>
                        <a:pt x="988" y="65"/>
                        <a:pt x="737" y="9"/>
                      </a:cubicBezTo>
                      <a:cubicBezTo>
                        <a:pt x="712" y="3"/>
                        <a:pt x="684" y="0"/>
                        <a:pt x="65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67" name="Google Shape;16367;p42"/>
                <p:cNvSpPr/>
                <p:nvPr/>
              </p:nvSpPr>
              <p:spPr>
                <a:xfrm>
                  <a:off x="7072200" y="3734350"/>
                  <a:ext cx="28625" cy="26075"/>
                </a:xfrm>
                <a:custGeom>
                  <a:rect b="b" l="l" r="r" t="t"/>
                  <a:pathLst>
                    <a:path extrusionOk="0" h="1043" w="1145">
                      <a:moveTo>
                        <a:pt x="468" y="1"/>
                      </a:moveTo>
                      <a:cubicBezTo>
                        <a:pt x="432" y="1"/>
                        <a:pt x="397" y="13"/>
                        <a:pt x="363" y="38"/>
                      </a:cubicBezTo>
                      <a:cubicBezTo>
                        <a:pt x="168" y="205"/>
                        <a:pt x="1" y="707"/>
                        <a:pt x="1033" y="1042"/>
                      </a:cubicBezTo>
                      <a:cubicBezTo>
                        <a:pt x="1033" y="1042"/>
                        <a:pt x="1145" y="1042"/>
                        <a:pt x="1117" y="958"/>
                      </a:cubicBezTo>
                      <a:cubicBezTo>
                        <a:pt x="927" y="389"/>
                        <a:pt x="676" y="1"/>
                        <a:pt x="4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68" name="Google Shape;16368;p42"/>
                <p:cNvSpPr/>
                <p:nvPr/>
              </p:nvSpPr>
              <p:spPr>
                <a:xfrm>
                  <a:off x="7069950" y="3752725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3" y="1"/>
                      </a:moveTo>
                      <a:cubicBezTo>
                        <a:pt x="93" y="1"/>
                        <a:pt x="0" y="343"/>
                        <a:pt x="63" y="530"/>
                      </a:cubicBezTo>
                      <a:cubicBezTo>
                        <a:pt x="82" y="616"/>
                        <a:pt x="157" y="656"/>
                        <a:pt x="269" y="656"/>
                      </a:cubicBezTo>
                      <a:cubicBezTo>
                        <a:pt x="485" y="656"/>
                        <a:pt x="840" y="508"/>
                        <a:pt x="1207" y="251"/>
                      </a:cubicBezTo>
                      <a:cubicBezTo>
                        <a:pt x="1290" y="195"/>
                        <a:pt x="1207" y="140"/>
                        <a:pt x="1207" y="140"/>
                      </a:cubicBezTo>
                      <a:cubicBezTo>
                        <a:pt x="944" y="40"/>
                        <a:pt x="736" y="1"/>
                        <a:pt x="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69" name="Google Shape;16369;p42"/>
                <p:cNvSpPr/>
                <p:nvPr/>
              </p:nvSpPr>
              <p:spPr>
                <a:xfrm>
                  <a:off x="7097225" y="3736200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0"/>
                      </a:moveTo>
                      <a:cubicBezTo>
                        <a:pt x="641" y="0"/>
                        <a:pt x="402" y="286"/>
                        <a:pt x="60" y="856"/>
                      </a:cubicBezTo>
                      <a:cubicBezTo>
                        <a:pt x="1" y="975"/>
                        <a:pt x="28" y="1007"/>
                        <a:pt x="107" y="1007"/>
                      </a:cubicBezTo>
                      <a:cubicBezTo>
                        <a:pt x="178" y="1007"/>
                        <a:pt x="291" y="981"/>
                        <a:pt x="423" y="968"/>
                      </a:cubicBezTo>
                      <a:cubicBezTo>
                        <a:pt x="702" y="912"/>
                        <a:pt x="1566" y="550"/>
                        <a:pt x="1204" y="187"/>
                      </a:cubicBezTo>
                      <a:cubicBezTo>
                        <a:pt x="1088" y="63"/>
                        <a:pt x="981" y="0"/>
                        <a:pt x="8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70" name="Google Shape;16370;p42"/>
                <p:cNvSpPr/>
                <p:nvPr/>
              </p:nvSpPr>
              <p:spPr>
                <a:xfrm>
                  <a:off x="7097325" y="3758325"/>
                  <a:ext cx="34575" cy="21825"/>
                </a:xfrm>
                <a:custGeom>
                  <a:rect b="b" l="l" r="r" t="t"/>
                  <a:pathLst>
                    <a:path extrusionOk="0" h="873" w="1383">
                      <a:moveTo>
                        <a:pt x="691" y="1"/>
                      </a:moveTo>
                      <a:cubicBezTo>
                        <a:pt x="561" y="1"/>
                        <a:pt x="406" y="9"/>
                        <a:pt x="223" y="27"/>
                      </a:cubicBezTo>
                      <a:cubicBezTo>
                        <a:pt x="0" y="55"/>
                        <a:pt x="112" y="167"/>
                        <a:pt x="251" y="390"/>
                      </a:cubicBezTo>
                      <a:cubicBezTo>
                        <a:pt x="348" y="525"/>
                        <a:pt x="590" y="873"/>
                        <a:pt x="842" y="873"/>
                      </a:cubicBezTo>
                      <a:cubicBezTo>
                        <a:pt x="954" y="873"/>
                        <a:pt x="1068" y="803"/>
                        <a:pt x="1172" y="613"/>
                      </a:cubicBezTo>
                      <a:cubicBezTo>
                        <a:pt x="1383" y="238"/>
                        <a:pt x="1377" y="1"/>
                        <a:pt x="69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71" name="Google Shape;16371;p42"/>
                <p:cNvSpPr/>
                <p:nvPr/>
              </p:nvSpPr>
              <p:spPr>
                <a:xfrm>
                  <a:off x="7074300" y="3756750"/>
                  <a:ext cx="32225" cy="30150"/>
                </a:xfrm>
                <a:custGeom>
                  <a:rect b="b" l="l" r="r" t="t"/>
                  <a:pathLst>
                    <a:path extrusionOk="0" h="1206" w="1289">
                      <a:moveTo>
                        <a:pt x="1063" y="1"/>
                      </a:moveTo>
                      <a:cubicBezTo>
                        <a:pt x="1005" y="1"/>
                        <a:pt x="920" y="87"/>
                        <a:pt x="782" y="174"/>
                      </a:cubicBezTo>
                      <a:cubicBezTo>
                        <a:pt x="586" y="341"/>
                        <a:pt x="0" y="844"/>
                        <a:pt x="642" y="1123"/>
                      </a:cubicBezTo>
                      <a:cubicBezTo>
                        <a:pt x="765" y="1173"/>
                        <a:pt x="871" y="1205"/>
                        <a:pt x="957" y="1205"/>
                      </a:cubicBezTo>
                      <a:cubicBezTo>
                        <a:pt x="1204" y="1205"/>
                        <a:pt x="1289" y="945"/>
                        <a:pt x="1144" y="118"/>
                      </a:cubicBezTo>
                      <a:cubicBezTo>
                        <a:pt x="1123" y="33"/>
                        <a:pt x="1098" y="1"/>
                        <a:pt x="106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372" name="Google Shape;16372;p42"/>
              <p:cNvSpPr/>
              <p:nvPr/>
            </p:nvSpPr>
            <p:spPr>
              <a:xfrm>
                <a:off x="7094525" y="3751325"/>
                <a:ext cx="11875" cy="10475"/>
              </a:xfrm>
              <a:custGeom>
                <a:rect b="b" l="l" r="r" t="t"/>
                <a:pathLst>
                  <a:path extrusionOk="0" h="419" w="475">
                    <a:moveTo>
                      <a:pt x="224" y="0"/>
                    </a:moveTo>
                    <a:cubicBezTo>
                      <a:pt x="112" y="0"/>
                      <a:pt x="1" y="112"/>
                      <a:pt x="1" y="224"/>
                    </a:cubicBezTo>
                    <a:cubicBezTo>
                      <a:pt x="1" y="335"/>
                      <a:pt x="112" y="419"/>
                      <a:pt x="224" y="419"/>
                    </a:cubicBezTo>
                    <a:cubicBezTo>
                      <a:pt x="363" y="419"/>
                      <a:pt x="475" y="335"/>
                      <a:pt x="475" y="224"/>
                    </a:cubicBezTo>
                    <a:cubicBezTo>
                      <a:pt x="475" y="112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73" name="Google Shape;16373;p42"/>
            <p:cNvGrpSpPr/>
            <p:nvPr/>
          </p:nvGrpSpPr>
          <p:grpSpPr>
            <a:xfrm>
              <a:off x="8014150" y="3970125"/>
              <a:ext cx="65925" cy="59900"/>
              <a:chOff x="8014150" y="3970125"/>
              <a:chExt cx="65925" cy="59900"/>
            </a:xfrm>
          </p:grpSpPr>
          <p:grpSp>
            <p:nvGrpSpPr>
              <p:cNvPr id="16374" name="Google Shape;16374;p42"/>
              <p:cNvGrpSpPr/>
              <p:nvPr/>
            </p:nvGrpSpPr>
            <p:grpSpPr>
              <a:xfrm>
                <a:off x="8014150" y="3970125"/>
                <a:ext cx="65925" cy="59900"/>
                <a:chOff x="8014150" y="3970125"/>
                <a:chExt cx="65925" cy="59900"/>
              </a:xfrm>
            </p:grpSpPr>
            <p:sp>
              <p:nvSpPr>
                <p:cNvPr id="16375" name="Google Shape;16375;p42"/>
                <p:cNvSpPr/>
                <p:nvPr/>
              </p:nvSpPr>
              <p:spPr>
                <a:xfrm>
                  <a:off x="8031500" y="3970125"/>
                  <a:ext cx="24175" cy="30450"/>
                </a:xfrm>
                <a:custGeom>
                  <a:rect b="b" l="l" r="r" t="t"/>
                  <a:pathLst>
                    <a:path extrusionOk="0" h="1218" w="967">
                      <a:moveTo>
                        <a:pt x="640" y="1"/>
                      </a:moveTo>
                      <a:cubicBezTo>
                        <a:pt x="379" y="1"/>
                        <a:pt x="1" y="269"/>
                        <a:pt x="381" y="1180"/>
                      </a:cubicBezTo>
                      <a:cubicBezTo>
                        <a:pt x="381" y="1180"/>
                        <a:pt x="418" y="1218"/>
                        <a:pt x="451" y="1218"/>
                      </a:cubicBezTo>
                      <a:cubicBezTo>
                        <a:pt x="467" y="1218"/>
                        <a:pt x="483" y="1208"/>
                        <a:pt x="492" y="1180"/>
                      </a:cubicBezTo>
                      <a:cubicBezTo>
                        <a:pt x="883" y="595"/>
                        <a:pt x="966" y="64"/>
                        <a:pt x="715" y="9"/>
                      </a:cubicBezTo>
                      <a:cubicBezTo>
                        <a:pt x="692" y="4"/>
                        <a:pt x="667" y="1"/>
                        <a:pt x="64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76" name="Google Shape;16376;p42"/>
                <p:cNvSpPr/>
                <p:nvPr/>
              </p:nvSpPr>
              <p:spPr>
                <a:xfrm>
                  <a:off x="8015900" y="3977325"/>
                  <a:ext cx="28625" cy="26500"/>
                </a:xfrm>
                <a:custGeom>
                  <a:rect b="b" l="l" r="r" t="t"/>
                  <a:pathLst>
                    <a:path extrusionOk="0" h="1060" w="1145">
                      <a:moveTo>
                        <a:pt x="473" y="1"/>
                      </a:moveTo>
                      <a:cubicBezTo>
                        <a:pt x="444" y="1"/>
                        <a:pt x="416" y="9"/>
                        <a:pt x="391" y="28"/>
                      </a:cubicBezTo>
                      <a:cubicBezTo>
                        <a:pt x="168" y="195"/>
                        <a:pt x="0" y="725"/>
                        <a:pt x="1060" y="1060"/>
                      </a:cubicBezTo>
                      <a:cubicBezTo>
                        <a:pt x="1060" y="1060"/>
                        <a:pt x="1144" y="1060"/>
                        <a:pt x="1116" y="976"/>
                      </a:cubicBezTo>
                      <a:cubicBezTo>
                        <a:pt x="946" y="393"/>
                        <a:pt x="670" y="1"/>
                        <a:pt x="4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77" name="Google Shape;16377;p42"/>
                <p:cNvSpPr/>
                <p:nvPr/>
              </p:nvSpPr>
              <p:spPr>
                <a:xfrm>
                  <a:off x="8014150" y="3995750"/>
                  <a:ext cx="31750" cy="16800"/>
                </a:xfrm>
                <a:custGeom>
                  <a:rect b="b" l="l" r="r" t="t"/>
                  <a:pathLst>
                    <a:path extrusionOk="0" h="672" w="1270">
                      <a:moveTo>
                        <a:pt x="579" y="1"/>
                      </a:moveTo>
                      <a:cubicBezTo>
                        <a:pt x="100" y="1"/>
                        <a:pt x="0" y="336"/>
                        <a:pt x="42" y="546"/>
                      </a:cubicBezTo>
                      <a:cubicBezTo>
                        <a:pt x="71" y="631"/>
                        <a:pt x="147" y="671"/>
                        <a:pt x="257" y="671"/>
                      </a:cubicBezTo>
                      <a:cubicBezTo>
                        <a:pt x="475" y="671"/>
                        <a:pt x="826" y="516"/>
                        <a:pt x="1214" y="239"/>
                      </a:cubicBezTo>
                      <a:cubicBezTo>
                        <a:pt x="1270" y="183"/>
                        <a:pt x="1186" y="128"/>
                        <a:pt x="1186" y="128"/>
                      </a:cubicBezTo>
                      <a:cubicBezTo>
                        <a:pt x="937" y="37"/>
                        <a:pt x="737" y="1"/>
                        <a:pt x="5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78" name="Google Shape;16378;p42"/>
                <p:cNvSpPr/>
                <p:nvPr/>
              </p:nvSpPr>
              <p:spPr>
                <a:xfrm>
                  <a:off x="8041175" y="3979375"/>
                  <a:ext cx="38900" cy="25000"/>
                </a:xfrm>
                <a:custGeom>
                  <a:rect b="b" l="l" r="r" t="t"/>
                  <a:pathLst>
                    <a:path extrusionOk="0" h="1000" w="1556">
                      <a:moveTo>
                        <a:pt x="878" y="0"/>
                      </a:moveTo>
                      <a:cubicBezTo>
                        <a:pt x="651" y="0"/>
                        <a:pt x="424" y="280"/>
                        <a:pt x="77" y="838"/>
                      </a:cubicBezTo>
                      <a:cubicBezTo>
                        <a:pt x="0" y="962"/>
                        <a:pt x="25" y="1000"/>
                        <a:pt x="115" y="1000"/>
                      </a:cubicBezTo>
                      <a:cubicBezTo>
                        <a:pt x="188" y="1000"/>
                        <a:pt x="303" y="975"/>
                        <a:pt x="440" y="950"/>
                      </a:cubicBezTo>
                      <a:cubicBezTo>
                        <a:pt x="719" y="922"/>
                        <a:pt x="1556" y="559"/>
                        <a:pt x="1193" y="169"/>
                      </a:cubicBezTo>
                      <a:cubicBezTo>
                        <a:pt x="1081" y="57"/>
                        <a:pt x="979" y="0"/>
                        <a:pt x="87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79" name="Google Shape;16379;p42"/>
                <p:cNvSpPr/>
                <p:nvPr/>
              </p:nvSpPr>
              <p:spPr>
                <a:xfrm>
                  <a:off x="8041000" y="4001700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7" y="1"/>
                      </a:moveTo>
                      <a:cubicBezTo>
                        <a:pt x="582" y="1"/>
                        <a:pt x="419" y="10"/>
                        <a:pt x="224" y="29"/>
                      </a:cubicBezTo>
                      <a:cubicBezTo>
                        <a:pt x="1" y="57"/>
                        <a:pt x="140" y="169"/>
                        <a:pt x="280" y="364"/>
                      </a:cubicBezTo>
                      <a:cubicBezTo>
                        <a:pt x="376" y="518"/>
                        <a:pt x="620" y="874"/>
                        <a:pt x="872" y="874"/>
                      </a:cubicBezTo>
                      <a:cubicBezTo>
                        <a:pt x="984" y="874"/>
                        <a:pt x="1097" y="804"/>
                        <a:pt x="1200" y="615"/>
                      </a:cubicBezTo>
                      <a:cubicBezTo>
                        <a:pt x="1385" y="221"/>
                        <a:pt x="1378" y="1"/>
                        <a:pt x="71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80" name="Google Shape;16380;p42"/>
                <p:cNvSpPr/>
                <p:nvPr/>
              </p:nvSpPr>
              <p:spPr>
                <a:xfrm>
                  <a:off x="8017975" y="3999525"/>
                  <a:ext cx="32700" cy="30500"/>
                </a:xfrm>
                <a:custGeom>
                  <a:rect b="b" l="l" r="r" t="t"/>
                  <a:pathLst>
                    <a:path extrusionOk="0" h="1220" w="1308">
                      <a:moveTo>
                        <a:pt x="1079" y="0"/>
                      </a:moveTo>
                      <a:cubicBezTo>
                        <a:pt x="1022" y="0"/>
                        <a:pt x="933" y="94"/>
                        <a:pt x="810" y="200"/>
                      </a:cubicBezTo>
                      <a:cubicBezTo>
                        <a:pt x="615" y="367"/>
                        <a:pt x="1" y="841"/>
                        <a:pt x="643" y="1120"/>
                      </a:cubicBezTo>
                      <a:cubicBezTo>
                        <a:pt x="779" y="1181"/>
                        <a:pt x="896" y="1219"/>
                        <a:pt x="988" y="1219"/>
                      </a:cubicBezTo>
                      <a:cubicBezTo>
                        <a:pt x="1233" y="1219"/>
                        <a:pt x="1307" y="948"/>
                        <a:pt x="1145" y="116"/>
                      </a:cubicBezTo>
                      <a:cubicBezTo>
                        <a:pt x="1134" y="33"/>
                        <a:pt x="1112" y="0"/>
                        <a:pt x="10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381" name="Google Shape;16381;p42"/>
              <p:cNvSpPr/>
              <p:nvPr/>
            </p:nvSpPr>
            <p:spPr>
              <a:xfrm>
                <a:off x="8038900" y="3994750"/>
                <a:ext cx="11200" cy="9775"/>
              </a:xfrm>
              <a:custGeom>
                <a:rect b="b" l="l" r="r" t="t"/>
                <a:pathLst>
                  <a:path extrusionOk="0" h="391" w="448">
                    <a:moveTo>
                      <a:pt x="224" y="0"/>
                    </a:moveTo>
                    <a:cubicBezTo>
                      <a:pt x="85" y="0"/>
                      <a:pt x="1" y="84"/>
                      <a:pt x="1" y="195"/>
                    </a:cubicBezTo>
                    <a:cubicBezTo>
                      <a:pt x="1" y="307"/>
                      <a:pt x="85" y="391"/>
                      <a:pt x="224" y="391"/>
                    </a:cubicBezTo>
                    <a:cubicBezTo>
                      <a:pt x="364" y="391"/>
                      <a:pt x="447" y="307"/>
                      <a:pt x="447" y="195"/>
                    </a:cubicBezTo>
                    <a:cubicBezTo>
                      <a:pt x="447" y="84"/>
                      <a:pt x="364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82" name="Google Shape;16382;p42"/>
            <p:cNvGrpSpPr/>
            <p:nvPr/>
          </p:nvGrpSpPr>
          <p:grpSpPr>
            <a:xfrm>
              <a:off x="6265750" y="4202400"/>
              <a:ext cx="85300" cy="199675"/>
              <a:chOff x="6265750" y="4202400"/>
              <a:chExt cx="85300" cy="199675"/>
            </a:xfrm>
          </p:grpSpPr>
          <p:grpSp>
            <p:nvGrpSpPr>
              <p:cNvPr id="16383" name="Google Shape;16383;p42"/>
              <p:cNvGrpSpPr/>
              <p:nvPr/>
            </p:nvGrpSpPr>
            <p:grpSpPr>
              <a:xfrm>
                <a:off x="6265750" y="4202400"/>
                <a:ext cx="85300" cy="199675"/>
                <a:chOff x="6265750" y="4202400"/>
                <a:chExt cx="85300" cy="199675"/>
              </a:xfrm>
            </p:grpSpPr>
            <p:sp>
              <p:nvSpPr>
                <p:cNvPr id="16384" name="Google Shape;16384;p42"/>
                <p:cNvSpPr/>
                <p:nvPr/>
              </p:nvSpPr>
              <p:spPr>
                <a:xfrm>
                  <a:off x="6302450" y="4202400"/>
                  <a:ext cx="24175" cy="30450"/>
                </a:xfrm>
                <a:custGeom>
                  <a:rect b="b" l="l" r="r" t="t"/>
                  <a:pathLst>
                    <a:path extrusionOk="0" h="1218" w="967">
                      <a:moveTo>
                        <a:pt x="641" y="0"/>
                      </a:moveTo>
                      <a:cubicBezTo>
                        <a:pt x="380" y="0"/>
                        <a:pt x="1" y="268"/>
                        <a:pt x="381" y="1180"/>
                      </a:cubicBezTo>
                      <a:cubicBezTo>
                        <a:pt x="381" y="1180"/>
                        <a:pt x="406" y="1217"/>
                        <a:pt x="439" y="1217"/>
                      </a:cubicBezTo>
                      <a:cubicBezTo>
                        <a:pt x="455" y="1217"/>
                        <a:pt x="474" y="1208"/>
                        <a:pt x="492" y="1180"/>
                      </a:cubicBezTo>
                      <a:cubicBezTo>
                        <a:pt x="855" y="594"/>
                        <a:pt x="967" y="64"/>
                        <a:pt x="716" y="8"/>
                      </a:cubicBezTo>
                      <a:cubicBezTo>
                        <a:pt x="692" y="3"/>
                        <a:pt x="667" y="0"/>
                        <a:pt x="64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85" name="Google Shape;16385;p42"/>
                <p:cNvSpPr/>
                <p:nvPr/>
              </p:nvSpPr>
              <p:spPr>
                <a:xfrm>
                  <a:off x="6286850" y="4209600"/>
                  <a:ext cx="28625" cy="26500"/>
                </a:xfrm>
                <a:custGeom>
                  <a:rect b="b" l="l" r="r" t="t"/>
                  <a:pathLst>
                    <a:path extrusionOk="0" h="1060" w="1145">
                      <a:moveTo>
                        <a:pt x="473" y="0"/>
                      </a:moveTo>
                      <a:cubicBezTo>
                        <a:pt x="444" y="0"/>
                        <a:pt x="416" y="9"/>
                        <a:pt x="391" y="27"/>
                      </a:cubicBezTo>
                      <a:cubicBezTo>
                        <a:pt x="168" y="194"/>
                        <a:pt x="0" y="724"/>
                        <a:pt x="1033" y="1059"/>
                      </a:cubicBezTo>
                      <a:cubicBezTo>
                        <a:pt x="1033" y="1059"/>
                        <a:pt x="1144" y="1059"/>
                        <a:pt x="1116" y="976"/>
                      </a:cubicBezTo>
                      <a:cubicBezTo>
                        <a:pt x="946" y="393"/>
                        <a:pt x="671" y="0"/>
                        <a:pt x="4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86" name="Google Shape;16386;p42"/>
                <p:cNvSpPr/>
                <p:nvPr/>
              </p:nvSpPr>
              <p:spPr>
                <a:xfrm>
                  <a:off x="6285100" y="4228100"/>
                  <a:ext cx="31775" cy="16700"/>
                </a:xfrm>
                <a:custGeom>
                  <a:rect b="b" l="l" r="r" t="t"/>
                  <a:pathLst>
                    <a:path extrusionOk="0" h="668" w="1271">
                      <a:moveTo>
                        <a:pt x="581" y="1"/>
                      </a:moveTo>
                      <a:cubicBezTo>
                        <a:pt x="86" y="1"/>
                        <a:pt x="0" y="352"/>
                        <a:pt x="43" y="542"/>
                      </a:cubicBezTo>
                      <a:cubicBezTo>
                        <a:pt x="71" y="627"/>
                        <a:pt x="147" y="667"/>
                        <a:pt x="257" y="667"/>
                      </a:cubicBezTo>
                      <a:cubicBezTo>
                        <a:pt x="472" y="667"/>
                        <a:pt x="817" y="513"/>
                        <a:pt x="1186" y="236"/>
                      </a:cubicBezTo>
                      <a:cubicBezTo>
                        <a:pt x="1270" y="180"/>
                        <a:pt x="1186" y="124"/>
                        <a:pt x="1186" y="124"/>
                      </a:cubicBezTo>
                      <a:cubicBezTo>
                        <a:pt x="937" y="36"/>
                        <a:pt x="738" y="1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87" name="Google Shape;16387;p42"/>
                <p:cNvSpPr/>
                <p:nvPr/>
              </p:nvSpPr>
              <p:spPr>
                <a:xfrm>
                  <a:off x="6312125" y="4211625"/>
                  <a:ext cx="38925" cy="25025"/>
                </a:xfrm>
                <a:custGeom>
                  <a:rect b="b" l="l" r="r" t="t"/>
                  <a:pathLst>
                    <a:path extrusionOk="0" h="1001" w="1557">
                      <a:moveTo>
                        <a:pt x="872" y="1"/>
                      </a:moveTo>
                      <a:cubicBezTo>
                        <a:pt x="639" y="1"/>
                        <a:pt x="405" y="280"/>
                        <a:pt x="77" y="839"/>
                      </a:cubicBezTo>
                      <a:cubicBezTo>
                        <a:pt x="0" y="962"/>
                        <a:pt x="26" y="1000"/>
                        <a:pt x="115" y="1000"/>
                      </a:cubicBezTo>
                      <a:cubicBezTo>
                        <a:pt x="188" y="1000"/>
                        <a:pt x="303" y="975"/>
                        <a:pt x="440" y="950"/>
                      </a:cubicBezTo>
                      <a:cubicBezTo>
                        <a:pt x="719" y="922"/>
                        <a:pt x="1556" y="560"/>
                        <a:pt x="1193" y="169"/>
                      </a:cubicBezTo>
                      <a:cubicBezTo>
                        <a:pt x="1081" y="57"/>
                        <a:pt x="977" y="1"/>
                        <a:pt x="87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88" name="Google Shape;16388;p42"/>
                <p:cNvSpPr/>
                <p:nvPr/>
              </p:nvSpPr>
              <p:spPr>
                <a:xfrm>
                  <a:off x="6311950" y="4233975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8" y="0"/>
                      </a:moveTo>
                      <a:cubicBezTo>
                        <a:pt x="582" y="0"/>
                        <a:pt x="419" y="9"/>
                        <a:pt x="224" y="28"/>
                      </a:cubicBezTo>
                      <a:cubicBezTo>
                        <a:pt x="1" y="56"/>
                        <a:pt x="140" y="168"/>
                        <a:pt x="280" y="363"/>
                      </a:cubicBezTo>
                      <a:cubicBezTo>
                        <a:pt x="376" y="518"/>
                        <a:pt x="620" y="873"/>
                        <a:pt x="872" y="873"/>
                      </a:cubicBezTo>
                      <a:cubicBezTo>
                        <a:pt x="984" y="873"/>
                        <a:pt x="1097" y="803"/>
                        <a:pt x="1200" y="614"/>
                      </a:cubicBezTo>
                      <a:cubicBezTo>
                        <a:pt x="1386" y="221"/>
                        <a:pt x="1379" y="0"/>
                        <a:pt x="71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89" name="Google Shape;16389;p42"/>
                <p:cNvSpPr/>
                <p:nvPr/>
              </p:nvSpPr>
              <p:spPr>
                <a:xfrm>
                  <a:off x="6288950" y="4231775"/>
                  <a:ext cx="32675" cy="30500"/>
                </a:xfrm>
                <a:custGeom>
                  <a:rect b="b" l="l" r="r" t="t"/>
                  <a:pathLst>
                    <a:path extrusionOk="0" h="1220" w="1307">
                      <a:moveTo>
                        <a:pt x="1078" y="1"/>
                      </a:moveTo>
                      <a:cubicBezTo>
                        <a:pt x="1022" y="1"/>
                        <a:pt x="932" y="95"/>
                        <a:pt x="809" y="200"/>
                      </a:cubicBezTo>
                      <a:cubicBezTo>
                        <a:pt x="614" y="368"/>
                        <a:pt x="0" y="870"/>
                        <a:pt x="642" y="1121"/>
                      </a:cubicBezTo>
                      <a:cubicBezTo>
                        <a:pt x="779" y="1182"/>
                        <a:pt x="895" y="1220"/>
                        <a:pt x="987" y="1220"/>
                      </a:cubicBezTo>
                      <a:cubicBezTo>
                        <a:pt x="1232" y="1220"/>
                        <a:pt x="1306" y="949"/>
                        <a:pt x="1144" y="116"/>
                      </a:cubicBezTo>
                      <a:cubicBezTo>
                        <a:pt x="1134" y="34"/>
                        <a:pt x="1112" y="1"/>
                        <a:pt x="107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90" name="Google Shape;16390;p42"/>
                <p:cNvSpPr/>
                <p:nvPr/>
              </p:nvSpPr>
              <p:spPr>
                <a:xfrm>
                  <a:off x="6283075" y="4342575"/>
                  <a:ext cx="24725" cy="29750"/>
                </a:xfrm>
                <a:custGeom>
                  <a:rect b="b" l="l" r="r" t="t"/>
                  <a:pathLst>
                    <a:path extrusionOk="0" h="1190" w="989">
                      <a:moveTo>
                        <a:pt x="655" y="0"/>
                      </a:moveTo>
                      <a:cubicBezTo>
                        <a:pt x="390" y="0"/>
                        <a:pt x="1" y="249"/>
                        <a:pt x="402" y="1153"/>
                      </a:cubicBezTo>
                      <a:cubicBezTo>
                        <a:pt x="402" y="1153"/>
                        <a:pt x="427" y="1190"/>
                        <a:pt x="460" y="1190"/>
                      </a:cubicBezTo>
                      <a:cubicBezTo>
                        <a:pt x="477" y="1190"/>
                        <a:pt x="495" y="1181"/>
                        <a:pt x="514" y="1153"/>
                      </a:cubicBezTo>
                      <a:cubicBezTo>
                        <a:pt x="877" y="567"/>
                        <a:pt x="988" y="65"/>
                        <a:pt x="737" y="9"/>
                      </a:cubicBezTo>
                      <a:cubicBezTo>
                        <a:pt x="712" y="3"/>
                        <a:pt x="684" y="0"/>
                        <a:pt x="6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91" name="Google Shape;16391;p42"/>
                <p:cNvSpPr/>
                <p:nvPr/>
              </p:nvSpPr>
              <p:spPr>
                <a:xfrm>
                  <a:off x="6268025" y="4349525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69" y="1"/>
                      </a:moveTo>
                      <a:cubicBezTo>
                        <a:pt x="432" y="1"/>
                        <a:pt x="396" y="13"/>
                        <a:pt x="363" y="38"/>
                      </a:cubicBezTo>
                      <a:cubicBezTo>
                        <a:pt x="168" y="205"/>
                        <a:pt x="0" y="707"/>
                        <a:pt x="1032" y="1042"/>
                      </a:cubicBezTo>
                      <a:cubicBezTo>
                        <a:pt x="1032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6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92" name="Google Shape;16392;p42"/>
                <p:cNvSpPr/>
                <p:nvPr/>
              </p:nvSpPr>
              <p:spPr>
                <a:xfrm>
                  <a:off x="6265750" y="436790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3" y="1"/>
                      </a:moveTo>
                      <a:cubicBezTo>
                        <a:pt x="94" y="1"/>
                        <a:pt x="1" y="343"/>
                        <a:pt x="63" y="530"/>
                      </a:cubicBezTo>
                      <a:cubicBezTo>
                        <a:pt x="82" y="616"/>
                        <a:pt x="157" y="656"/>
                        <a:pt x="269" y="656"/>
                      </a:cubicBezTo>
                      <a:cubicBezTo>
                        <a:pt x="485" y="656"/>
                        <a:pt x="840" y="508"/>
                        <a:pt x="1207" y="251"/>
                      </a:cubicBezTo>
                      <a:cubicBezTo>
                        <a:pt x="1291" y="195"/>
                        <a:pt x="1207" y="140"/>
                        <a:pt x="1207" y="140"/>
                      </a:cubicBezTo>
                      <a:cubicBezTo>
                        <a:pt x="945" y="40"/>
                        <a:pt x="736" y="1"/>
                        <a:pt x="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93" name="Google Shape;16393;p42"/>
                <p:cNvSpPr/>
                <p:nvPr/>
              </p:nvSpPr>
              <p:spPr>
                <a:xfrm>
                  <a:off x="6293375" y="4351375"/>
                  <a:ext cx="38825" cy="25175"/>
                </a:xfrm>
                <a:custGeom>
                  <a:rect b="b" l="l" r="r" t="t"/>
                  <a:pathLst>
                    <a:path extrusionOk="0" h="1007" w="1553">
                      <a:moveTo>
                        <a:pt x="860" y="0"/>
                      </a:moveTo>
                      <a:cubicBezTo>
                        <a:pt x="630" y="0"/>
                        <a:pt x="398" y="286"/>
                        <a:pt x="74" y="856"/>
                      </a:cubicBezTo>
                      <a:cubicBezTo>
                        <a:pt x="0" y="975"/>
                        <a:pt x="20" y="1007"/>
                        <a:pt x="97" y="1007"/>
                      </a:cubicBezTo>
                      <a:cubicBezTo>
                        <a:pt x="165" y="1007"/>
                        <a:pt x="278" y="981"/>
                        <a:pt x="409" y="968"/>
                      </a:cubicBezTo>
                      <a:cubicBezTo>
                        <a:pt x="688" y="912"/>
                        <a:pt x="1553" y="550"/>
                        <a:pt x="1190" y="187"/>
                      </a:cubicBezTo>
                      <a:cubicBezTo>
                        <a:pt x="1075" y="63"/>
                        <a:pt x="968" y="0"/>
                        <a:pt x="86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94" name="Google Shape;16394;p42"/>
                <p:cNvSpPr/>
                <p:nvPr/>
              </p:nvSpPr>
              <p:spPr>
                <a:xfrm>
                  <a:off x="6293125" y="4373500"/>
                  <a:ext cx="34600" cy="21825"/>
                </a:xfrm>
                <a:custGeom>
                  <a:rect b="b" l="l" r="r" t="t"/>
                  <a:pathLst>
                    <a:path extrusionOk="0" h="873" w="1384">
                      <a:moveTo>
                        <a:pt x="692" y="1"/>
                      </a:moveTo>
                      <a:cubicBezTo>
                        <a:pt x="561" y="1"/>
                        <a:pt x="406" y="9"/>
                        <a:pt x="224" y="27"/>
                      </a:cubicBezTo>
                      <a:cubicBezTo>
                        <a:pt x="0" y="55"/>
                        <a:pt x="140" y="167"/>
                        <a:pt x="252" y="390"/>
                      </a:cubicBezTo>
                      <a:cubicBezTo>
                        <a:pt x="348" y="525"/>
                        <a:pt x="604" y="873"/>
                        <a:pt x="854" y="873"/>
                      </a:cubicBezTo>
                      <a:cubicBezTo>
                        <a:pt x="966" y="873"/>
                        <a:pt x="1077" y="803"/>
                        <a:pt x="1172" y="613"/>
                      </a:cubicBezTo>
                      <a:cubicBezTo>
                        <a:pt x="1383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95" name="Google Shape;16395;p42"/>
                <p:cNvSpPr/>
                <p:nvPr/>
              </p:nvSpPr>
              <p:spPr>
                <a:xfrm>
                  <a:off x="6270100" y="4371975"/>
                  <a:ext cx="32775" cy="30100"/>
                </a:xfrm>
                <a:custGeom>
                  <a:rect b="b" l="l" r="r" t="t"/>
                  <a:pathLst>
                    <a:path extrusionOk="0" h="1204" w="1311">
                      <a:moveTo>
                        <a:pt x="1067" y="0"/>
                      </a:moveTo>
                      <a:cubicBezTo>
                        <a:pt x="1011" y="0"/>
                        <a:pt x="933" y="95"/>
                        <a:pt x="810" y="200"/>
                      </a:cubicBezTo>
                      <a:cubicBezTo>
                        <a:pt x="587" y="339"/>
                        <a:pt x="1" y="842"/>
                        <a:pt x="643" y="1121"/>
                      </a:cubicBezTo>
                      <a:cubicBezTo>
                        <a:pt x="765" y="1171"/>
                        <a:pt x="873" y="1203"/>
                        <a:pt x="962" y="1203"/>
                      </a:cubicBezTo>
                      <a:cubicBezTo>
                        <a:pt x="1215" y="1203"/>
                        <a:pt x="1310" y="943"/>
                        <a:pt x="1145" y="116"/>
                      </a:cubicBezTo>
                      <a:cubicBezTo>
                        <a:pt x="1124" y="33"/>
                        <a:pt x="1099" y="0"/>
                        <a:pt x="106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396" name="Google Shape;16396;p42"/>
              <p:cNvSpPr/>
              <p:nvPr/>
            </p:nvSpPr>
            <p:spPr>
              <a:xfrm>
                <a:off x="6290325" y="4366500"/>
                <a:ext cx="11900" cy="10475"/>
              </a:xfrm>
              <a:custGeom>
                <a:rect b="b" l="l" r="r" t="t"/>
                <a:pathLst>
                  <a:path extrusionOk="0" h="419" w="476">
                    <a:moveTo>
                      <a:pt x="252" y="0"/>
                    </a:moveTo>
                    <a:cubicBezTo>
                      <a:pt x="112" y="0"/>
                      <a:pt x="1" y="112"/>
                      <a:pt x="1" y="224"/>
                    </a:cubicBezTo>
                    <a:cubicBezTo>
                      <a:pt x="1" y="335"/>
                      <a:pt x="112" y="419"/>
                      <a:pt x="252" y="419"/>
                    </a:cubicBezTo>
                    <a:cubicBezTo>
                      <a:pt x="364" y="419"/>
                      <a:pt x="475" y="335"/>
                      <a:pt x="475" y="224"/>
                    </a:cubicBezTo>
                    <a:cubicBezTo>
                      <a:pt x="475" y="112"/>
                      <a:pt x="364" y="0"/>
                      <a:pt x="2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7" name="Google Shape;16397;p42"/>
              <p:cNvSpPr/>
              <p:nvPr/>
            </p:nvSpPr>
            <p:spPr>
              <a:xfrm>
                <a:off x="6309875" y="4227000"/>
                <a:ext cx="11175" cy="9800"/>
              </a:xfrm>
              <a:custGeom>
                <a:rect b="b" l="l" r="r" t="t"/>
                <a:pathLst>
                  <a:path extrusionOk="0" h="392" w="447">
                    <a:moveTo>
                      <a:pt x="223" y="1"/>
                    </a:moveTo>
                    <a:cubicBezTo>
                      <a:pt x="84" y="1"/>
                      <a:pt x="0" y="84"/>
                      <a:pt x="0" y="196"/>
                    </a:cubicBezTo>
                    <a:cubicBezTo>
                      <a:pt x="0" y="307"/>
                      <a:pt x="84" y="391"/>
                      <a:pt x="223" y="391"/>
                    </a:cubicBezTo>
                    <a:cubicBezTo>
                      <a:pt x="335" y="391"/>
                      <a:pt x="446" y="307"/>
                      <a:pt x="446" y="196"/>
                    </a:cubicBezTo>
                    <a:cubicBezTo>
                      <a:pt x="446" y="84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98" name="Google Shape;16398;p42"/>
            <p:cNvGrpSpPr/>
            <p:nvPr/>
          </p:nvGrpSpPr>
          <p:grpSpPr>
            <a:xfrm>
              <a:off x="5462275" y="4244925"/>
              <a:ext cx="366350" cy="199675"/>
              <a:chOff x="5462275" y="4244925"/>
              <a:chExt cx="366350" cy="199675"/>
            </a:xfrm>
          </p:grpSpPr>
          <p:sp>
            <p:nvSpPr>
              <p:cNvPr id="16399" name="Google Shape;16399;p42"/>
              <p:cNvSpPr/>
              <p:nvPr/>
            </p:nvSpPr>
            <p:spPr>
              <a:xfrm>
                <a:off x="5479600" y="4385100"/>
                <a:ext cx="24700" cy="29775"/>
              </a:xfrm>
              <a:custGeom>
                <a:rect b="b" l="l" r="r" t="t"/>
                <a:pathLst>
                  <a:path extrusionOk="0" h="1191" w="988">
                    <a:moveTo>
                      <a:pt x="654" y="1"/>
                    </a:moveTo>
                    <a:cubicBezTo>
                      <a:pt x="389" y="1"/>
                      <a:pt x="0" y="250"/>
                      <a:pt x="402" y="1153"/>
                    </a:cubicBezTo>
                    <a:cubicBezTo>
                      <a:pt x="402" y="1153"/>
                      <a:pt x="427" y="1191"/>
                      <a:pt x="460" y="1191"/>
                    </a:cubicBezTo>
                    <a:cubicBezTo>
                      <a:pt x="476" y="1191"/>
                      <a:pt x="495" y="1181"/>
                      <a:pt x="513" y="1153"/>
                    </a:cubicBezTo>
                    <a:cubicBezTo>
                      <a:pt x="876" y="568"/>
                      <a:pt x="988" y="65"/>
                      <a:pt x="737" y="10"/>
                    </a:cubicBezTo>
                    <a:cubicBezTo>
                      <a:pt x="711" y="4"/>
                      <a:pt x="684" y="1"/>
                      <a:pt x="6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0" name="Google Shape;16400;p42"/>
              <p:cNvSpPr/>
              <p:nvPr/>
            </p:nvSpPr>
            <p:spPr>
              <a:xfrm>
                <a:off x="5464525" y="4392075"/>
                <a:ext cx="28625" cy="26050"/>
              </a:xfrm>
              <a:custGeom>
                <a:rect b="b" l="l" r="r" t="t"/>
                <a:pathLst>
                  <a:path extrusionOk="0" h="1042" w="1145">
                    <a:moveTo>
                      <a:pt x="468" y="1"/>
                    </a:moveTo>
                    <a:cubicBezTo>
                      <a:pt x="432" y="1"/>
                      <a:pt x="396" y="13"/>
                      <a:pt x="363" y="38"/>
                    </a:cubicBezTo>
                    <a:cubicBezTo>
                      <a:pt x="168" y="205"/>
                      <a:pt x="0" y="707"/>
                      <a:pt x="1033" y="1042"/>
                    </a:cubicBezTo>
                    <a:cubicBezTo>
                      <a:pt x="1033" y="1042"/>
                      <a:pt x="1144" y="1042"/>
                      <a:pt x="1116" y="958"/>
                    </a:cubicBezTo>
                    <a:cubicBezTo>
                      <a:pt x="926" y="389"/>
                      <a:pt x="676" y="1"/>
                      <a:pt x="4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1" name="Google Shape;16401;p42"/>
              <p:cNvSpPr/>
              <p:nvPr/>
            </p:nvSpPr>
            <p:spPr>
              <a:xfrm>
                <a:off x="5462275" y="4410450"/>
                <a:ext cx="32275" cy="16425"/>
              </a:xfrm>
              <a:custGeom>
                <a:rect b="b" l="l" r="r" t="t"/>
                <a:pathLst>
                  <a:path extrusionOk="0" h="657" w="1291">
                    <a:moveTo>
                      <a:pt x="572" y="0"/>
                    </a:moveTo>
                    <a:cubicBezTo>
                      <a:pt x="93" y="0"/>
                      <a:pt x="0" y="343"/>
                      <a:pt x="63" y="530"/>
                    </a:cubicBezTo>
                    <a:cubicBezTo>
                      <a:pt x="82" y="616"/>
                      <a:pt x="156" y="656"/>
                      <a:pt x="269" y="656"/>
                    </a:cubicBezTo>
                    <a:cubicBezTo>
                      <a:pt x="485" y="656"/>
                      <a:pt x="839" y="508"/>
                      <a:pt x="1206" y="251"/>
                    </a:cubicBezTo>
                    <a:cubicBezTo>
                      <a:pt x="1290" y="195"/>
                      <a:pt x="1206" y="139"/>
                      <a:pt x="1206" y="139"/>
                    </a:cubicBezTo>
                    <a:cubicBezTo>
                      <a:pt x="944" y="40"/>
                      <a:pt x="736" y="0"/>
                      <a:pt x="5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2" name="Google Shape;16402;p42"/>
              <p:cNvSpPr/>
              <p:nvPr/>
            </p:nvSpPr>
            <p:spPr>
              <a:xfrm>
                <a:off x="5489550" y="4393925"/>
                <a:ext cx="39175" cy="25175"/>
              </a:xfrm>
              <a:custGeom>
                <a:rect b="b" l="l" r="r" t="t"/>
                <a:pathLst>
                  <a:path extrusionOk="0" h="1007" w="1567">
                    <a:moveTo>
                      <a:pt x="873" y="0"/>
                    </a:moveTo>
                    <a:cubicBezTo>
                      <a:pt x="641" y="0"/>
                      <a:pt x="402" y="286"/>
                      <a:pt x="60" y="856"/>
                    </a:cubicBezTo>
                    <a:cubicBezTo>
                      <a:pt x="1" y="974"/>
                      <a:pt x="27" y="1007"/>
                      <a:pt x="107" y="1007"/>
                    </a:cubicBezTo>
                    <a:cubicBezTo>
                      <a:pt x="178" y="1007"/>
                      <a:pt x="291" y="981"/>
                      <a:pt x="422" y="968"/>
                    </a:cubicBezTo>
                    <a:cubicBezTo>
                      <a:pt x="701" y="912"/>
                      <a:pt x="1566" y="549"/>
                      <a:pt x="1203" y="187"/>
                    </a:cubicBezTo>
                    <a:cubicBezTo>
                      <a:pt x="1088" y="62"/>
                      <a:pt x="981" y="0"/>
                      <a:pt x="8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3" name="Google Shape;16403;p42"/>
              <p:cNvSpPr/>
              <p:nvPr/>
            </p:nvSpPr>
            <p:spPr>
              <a:xfrm>
                <a:off x="5489625" y="4416050"/>
                <a:ext cx="34600" cy="21825"/>
              </a:xfrm>
              <a:custGeom>
                <a:rect b="b" l="l" r="r" t="t"/>
                <a:pathLst>
                  <a:path extrusionOk="0" h="873" w="1384">
                    <a:moveTo>
                      <a:pt x="692" y="1"/>
                    </a:moveTo>
                    <a:cubicBezTo>
                      <a:pt x="562" y="1"/>
                      <a:pt x="407" y="9"/>
                      <a:pt x="224" y="27"/>
                    </a:cubicBezTo>
                    <a:cubicBezTo>
                      <a:pt x="1" y="55"/>
                      <a:pt x="112" y="167"/>
                      <a:pt x="252" y="390"/>
                    </a:cubicBezTo>
                    <a:cubicBezTo>
                      <a:pt x="348" y="525"/>
                      <a:pt x="591" y="873"/>
                      <a:pt x="842" y="873"/>
                    </a:cubicBezTo>
                    <a:cubicBezTo>
                      <a:pt x="955" y="873"/>
                      <a:pt x="1069" y="803"/>
                      <a:pt x="1173" y="613"/>
                    </a:cubicBezTo>
                    <a:cubicBezTo>
                      <a:pt x="1384" y="238"/>
                      <a:pt x="1378" y="1"/>
                      <a:pt x="6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4" name="Google Shape;16404;p42"/>
              <p:cNvSpPr/>
              <p:nvPr/>
            </p:nvSpPr>
            <p:spPr>
              <a:xfrm>
                <a:off x="5466625" y="4414475"/>
                <a:ext cx="32225" cy="30125"/>
              </a:xfrm>
              <a:custGeom>
                <a:rect b="b" l="l" r="r" t="t"/>
                <a:pathLst>
                  <a:path extrusionOk="0" h="1205" w="1289">
                    <a:moveTo>
                      <a:pt x="1062" y="1"/>
                    </a:moveTo>
                    <a:cubicBezTo>
                      <a:pt x="1004" y="1"/>
                      <a:pt x="920" y="87"/>
                      <a:pt x="781" y="174"/>
                    </a:cubicBezTo>
                    <a:cubicBezTo>
                      <a:pt x="586" y="341"/>
                      <a:pt x="0" y="843"/>
                      <a:pt x="642" y="1122"/>
                    </a:cubicBezTo>
                    <a:cubicBezTo>
                      <a:pt x="765" y="1173"/>
                      <a:pt x="871" y="1205"/>
                      <a:pt x="957" y="1205"/>
                    </a:cubicBezTo>
                    <a:cubicBezTo>
                      <a:pt x="1204" y="1205"/>
                      <a:pt x="1289" y="945"/>
                      <a:pt x="1144" y="118"/>
                    </a:cubicBezTo>
                    <a:cubicBezTo>
                      <a:pt x="1123" y="33"/>
                      <a:pt x="1098" y="1"/>
                      <a:pt x="10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5" name="Google Shape;16405;p42"/>
              <p:cNvSpPr/>
              <p:nvPr/>
            </p:nvSpPr>
            <p:spPr>
              <a:xfrm>
                <a:off x="5486850" y="4409050"/>
                <a:ext cx="11875" cy="10475"/>
              </a:xfrm>
              <a:custGeom>
                <a:rect b="b" l="l" r="r" t="t"/>
                <a:pathLst>
                  <a:path extrusionOk="0" h="419" w="475">
                    <a:moveTo>
                      <a:pt x="223" y="0"/>
                    </a:moveTo>
                    <a:cubicBezTo>
                      <a:pt x="112" y="0"/>
                      <a:pt x="0" y="112"/>
                      <a:pt x="0" y="223"/>
                    </a:cubicBezTo>
                    <a:cubicBezTo>
                      <a:pt x="0" y="335"/>
                      <a:pt x="112" y="419"/>
                      <a:pt x="223" y="419"/>
                    </a:cubicBezTo>
                    <a:cubicBezTo>
                      <a:pt x="363" y="419"/>
                      <a:pt x="474" y="335"/>
                      <a:pt x="474" y="223"/>
                    </a:cubicBezTo>
                    <a:cubicBezTo>
                      <a:pt x="474" y="112"/>
                      <a:pt x="363" y="0"/>
                      <a:pt x="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6" name="Google Shape;16406;p42"/>
              <p:cNvSpPr/>
              <p:nvPr/>
            </p:nvSpPr>
            <p:spPr>
              <a:xfrm>
                <a:off x="5780125" y="4244925"/>
                <a:ext cx="24100" cy="29750"/>
              </a:xfrm>
              <a:custGeom>
                <a:rect b="b" l="l" r="r" t="t"/>
                <a:pathLst>
                  <a:path extrusionOk="0" h="1190" w="964">
                    <a:moveTo>
                      <a:pt x="630" y="0"/>
                    </a:moveTo>
                    <a:cubicBezTo>
                      <a:pt x="370" y="0"/>
                      <a:pt x="1" y="249"/>
                      <a:pt x="377" y="1153"/>
                    </a:cubicBezTo>
                    <a:cubicBezTo>
                      <a:pt x="377" y="1153"/>
                      <a:pt x="415" y="1190"/>
                      <a:pt x="448" y="1190"/>
                    </a:cubicBezTo>
                    <a:cubicBezTo>
                      <a:pt x="464" y="1190"/>
                      <a:pt x="480" y="1181"/>
                      <a:pt x="489" y="1153"/>
                    </a:cubicBezTo>
                    <a:cubicBezTo>
                      <a:pt x="880" y="567"/>
                      <a:pt x="963" y="37"/>
                      <a:pt x="712" y="9"/>
                    </a:cubicBezTo>
                    <a:cubicBezTo>
                      <a:pt x="687" y="3"/>
                      <a:pt x="659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7" name="Google Shape;16407;p42"/>
              <p:cNvSpPr/>
              <p:nvPr/>
            </p:nvSpPr>
            <p:spPr>
              <a:xfrm>
                <a:off x="5764450" y="4251875"/>
                <a:ext cx="28600" cy="26075"/>
              </a:xfrm>
              <a:custGeom>
                <a:rect b="b" l="l" r="r" t="t"/>
                <a:pathLst>
                  <a:path extrusionOk="0" h="1043" w="1144">
                    <a:moveTo>
                      <a:pt x="486" y="1"/>
                    </a:moveTo>
                    <a:cubicBezTo>
                      <a:pt x="452" y="1"/>
                      <a:pt x="420" y="13"/>
                      <a:pt x="391" y="38"/>
                    </a:cubicBezTo>
                    <a:cubicBezTo>
                      <a:pt x="167" y="177"/>
                      <a:pt x="0" y="707"/>
                      <a:pt x="1060" y="1042"/>
                    </a:cubicBezTo>
                    <a:cubicBezTo>
                      <a:pt x="1060" y="1042"/>
                      <a:pt x="1144" y="1042"/>
                      <a:pt x="1116" y="958"/>
                    </a:cubicBezTo>
                    <a:cubicBezTo>
                      <a:pt x="950" y="389"/>
                      <a:pt x="683" y="1"/>
                      <a:pt x="4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8" name="Google Shape;16408;p42"/>
              <p:cNvSpPr/>
              <p:nvPr/>
            </p:nvSpPr>
            <p:spPr>
              <a:xfrm>
                <a:off x="5762700" y="4270250"/>
                <a:ext cx="31750" cy="16425"/>
              </a:xfrm>
              <a:custGeom>
                <a:rect b="b" l="l" r="r" t="t"/>
                <a:pathLst>
                  <a:path extrusionOk="0" h="657" w="1270">
                    <a:moveTo>
                      <a:pt x="556" y="1"/>
                    </a:moveTo>
                    <a:cubicBezTo>
                      <a:pt x="83" y="1"/>
                      <a:pt x="0" y="343"/>
                      <a:pt x="42" y="530"/>
                    </a:cubicBezTo>
                    <a:cubicBezTo>
                      <a:pt x="71" y="616"/>
                      <a:pt x="148" y="657"/>
                      <a:pt x="262" y="657"/>
                    </a:cubicBezTo>
                    <a:cubicBezTo>
                      <a:pt x="479" y="657"/>
                      <a:pt x="829" y="508"/>
                      <a:pt x="1214" y="251"/>
                    </a:cubicBezTo>
                    <a:cubicBezTo>
                      <a:pt x="1270" y="196"/>
                      <a:pt x="1186" y="140"/>
                      <a:pt x="1186" y="140"/>
                    </a:cubicBezTo>
                    <a:cubicBezTo>
                      <a:pt x="924" y="40"/>
                      <a:pt x="717" y="1"/>
                      <a:pt x="5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9" name="Google Shape;16409;p42"/>
              <p:cNvSpPr/>
              <p:nvPr/>
            </p:nvSpPr>
            <p:spPr>
              <a:xfrm>
                <a:off x="5789900" y="4253725"/>
                <a:ext cx="38725" cy="25100"/>
              </a:xfrm>
              <a:custGeom>
                <a:rect b="b" l="l" r="r" t="t"/>
                <a:pathLst>
                  <a:path extrusionOk="0" h="1004" w="1549">
                    <a:moveTo>
                      <a:pt x="862" y="1"/>
                    </a:moveTo>
                    <a:cubicBezTo>
                      <a:pt x="638" y="1"/>
                      <a:pt x="412" y="286"/>
                      <a:pt x="70" y="857"/>
                    </a:cubicBezTo>
                    <a:cubicBezTo>
                      <a:pt x="0" y="968"/>
                      <a:pt x="14" y="1003"/>
                      <a:pt x="84" y="1003"/>
                    </a:cubicBezTo>
                    <a:cubicBezTo>
                      <a:pt x="154" y="1003"/>
                      <a:pt x="279" y="968"/>
                      <a:pt x="433" y="940"/>
                    </a:cubicBezTo>
                    <a:cubicBezTo>
                      <a:pt x="712" y="912"/>
                      <a:pt x="1549" y="550"/>
                      <a:pt x="1186" y="187"/>
                    </a:cubicBezTo>
                    <a:cubicBezTo>
                      <a:pt x="1071" y="63"/>
                      <a:pt x="967" y="1"/>
                      <a:pt x="8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0" name="Google Shape;16410;p42"/>
              <p:cNvSpPr/>
              <p:nvPr/>
            </p:nvSpPr>
            <p:spPr>
              <a:xfrm>
                <a:off x="5789550" y="4275825"/>
                <a:ext cx="34650" cy="21850"/>
              </a:xfrm>
              <a:custGeom>
                <a:rect b="b" l="l" r="r" t="t"/>
                <a:pathLst>
                  <a:path extrusionOk="0" h="874" w="1386">
                    <a:moveTo>
                      <a:pt x="717" y="0"/>
                    </a:moveTo>
                    <a:cubicBezTo>
                      <a:pt x="582" y="0"/>
                      <a:pt x="418" y="9"/>
                      <a:pt x="224" y="28"/>
                    </a:cubicBezTo>
                    <a:cubicBezTo>
                      <a:pt x="0" y="56"/>
                      <a:pt x="140" y="168"/>
                      <a:pt x="279" y="391"/>
                    </a:cubicBezTo>
                    <a:cubicBezTo>
                      <a:pt x="376" y="526"/>
                      <a:pt x="618" y="874"/>
                      <a:pt x="870" y="874"/>
                    </a:cubicBezTo>
                    <a:cubicBezTo>
                      <a:pt x="982" y="874"/>
                      <a:pt x="1096" y="804"/>
                      <a:pt x="1200" y="614"/>
                    </a:cubicBezTo>
                    <a:cubicBezTo>
                      <a:pt x="1385" y="221"/>
                      <a:pt x="1378" y="0"/>
                      <a:pt x="7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1" name="Google Shape;16411;p42"/>
              <p:cNvSpPr/>
              <p:nvPr/>
            </p:nvSpPr>
            <p:spPr>
              <a:xfrm>
                <a:off x="5766525" y="4274300"/>
                <a:ext cx="32750" cy="30125"/>
              </a:xfrm>
              <a:custGeom>
                <a:rect b="b" l="l" r="r" t="t"/>
                <a:pathLst>
                  <a:path extrusionOk="0" h="1205" w="1310">
                    <a:moveTo>
                      <a:pt x="1077" y="0"/>
                    </a:moveTo>
                    <a:cubicBezTo>
                      <a:pt x="1020" y="0"/>
                      <a:pt x="931" y="87"/>
                      <a:pt x="810" y="173"/>
                    </a:cubicBezTo>
                    <a:cubicBezTo>
                      <a:pt x="614" y="340"/>
                      <a:pt x="1" y="843"/>
                      <a:pt x="642" y="1122"/>
                    </a:cubicBezTo>
                    <a:cubicBezTo>
                      <a:pt x="773" y="1172"/>
                      <a:pt x="884" y="1204"/>
                      <a:pt x="974" y="1204"/>
                    </a:cubicBezTo>
                    <a:cubicBezTo>
                      <a:pt x="1230" y="1204"/>
                      <a:pt x="1310" y="944"/>
                      <a:pt x="1145" y="117"/>
                    </a:cubicBezTo>
                    <a:cubicBezTo>
                      <a:pt x="1134" y="33"/>
                      <a:pt x="1111" y="0"/>
                      <a:pt x="10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2" name="Google Shape;16412;p42"/>
              <p:cNvSpPr/>
              <p:nvPr/>
            </p:nvSpPr>
            <p:spPr>
              <a:xfrm>
                <a:off x="5787450" y="4268850"/>
                <a:ext cx="11200" cy="10475"/>
              </a:xfrm>
              <a:custGeom>
                <a:rect b="b" l="l" r="r" t="t"/>
                <a:pathLst>
                  <a:path extrusionOk="0" h="419" w="448">
                    <a:moveTo>
                      <a:pt x="224" y="0"/>
                    </a:moveTo>
                    <a:cubicBezTo>
                      <a:pt x="84" y="0"/>
                      <a:pt x="1" y="84"/>
                      <a:pt x="1" y="196"/>
                    </a:cubicBezTo>
                    <a:cubicBezTo>
                      <a:pt x="1" y="307"/>
                      <a:pt x="84" y="419"/>
                      <a:pt x="224" y="419"/>
                    </a:cubicBezTo>
                    <a:cubicBezTo>
                      <a:pt x="335" y="419"/>
                      <a:pt x="447" y="307"/>
                      <a:pt x="447" y="196"/>
                    </a:cubicBezTo>
                    <a:cubicBezTo>
                      <a:pt x="447" y="84"/>
                      <a:pt x="335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13" name="Google Shape;16413;p42"/>
            <p:cNvGrpSpPr/>
            <p:nvPr/>
          </p:nvGrpSpPr>
          <p:grpSpPr>
            <a:xfrm>
              <a:off x="6326250" y="3584425"/>
              <a:ext cx="65950" cy="59575"/>
              <a:chOff x="6326250" y="3584425"/>
              <a:chExt cx="65950" cy="59575"/>
            </a:xfrm>
          </p:grpSpPr>
          <p:grpSp>
            <p:nvGrpSpPr>
              <p:cNvPr id="16414" name="Google Shape;16414;p42"/>
              <p:cNvGrpSpPr/>
              <p:nvPr/>
            </p:nvGrpSpPr>
            <p:grpSpPr>
              <a:xfrm>
                <a:off x="6326250" y="3584425"/>
                <a:ext cx="65950" cy="59575"/>
                <a:chOff x="6326250" y="3584425"/>
                <a:chExt cx="65950" cy="59575"/>
              </a:xfrm>
            </p:grpSpPr>
            <p:sp>
              <p:nvSpPr>
                <p:cNvPr id="16415" name="Google Shape;16415;p42"/>
                <p:cNvSpPr/>
                <p:nvPr/>
              </p:nvSpPr>
              <p:spPr>
                <a:xfrm>
                  <a:off x="6342975" y="3584425"/>
                  <a:ext cx="24800" cy="30450"/>
                </a:xfrm>
                <a:custGeom>
                  <a:rect b="b" l="l" r="r" t="t"/>
                  <a:pathLst>
                    <a:path extrusionOk="0" h="1218" w="992">
                      <a:moveTo>
                        <a:pt x="665" y="1"/>
                      </a:moveTo>
                      <a:cubicBezTo>
                        <a:pt x="400" y="1"/>
                        <a:pt x="1" y="269"/>
                        <a:pt x="406" y="1180"/>
                      </a:cubicBezTo>
                      <a:cubicBezTo>
                        <a:pt x="406" y="1180"/>
                        <a:pt x="431" y="1217"/>
                        <a:pt x="464" y="1217"/>
                      </a:cubicBezTo>
                      <a:cubicBezTo>
                        <a:pt x="480" y="1217"/>
                        <a:pt x="499" y="1208"/>
                        <a:pt x="517" y="1180"/>
                      </a:cubicBezTo>
                      <a:cubicBezTo>
                        <a:pt x="880" y="594"/>
                        <a:pt x="992" y="64"/>
                        <a:pt x="741" y="8"/>
                      </a:cubicBezTo>
                      <a:cubicBezTo>
                        <a:pt x="717" y="3"/>
                        <a:pt x="692" y="1"/>
                        <a:pt x="6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16" name="Google Shape;16416;p42"/>
                <p:cNvSpPr/>
                <p:nvPr/>
              </p:nvSpPr>
              <p:spPr>
                <a:xfrm>
                  <a:off x="6328000" y="3591400"/>
                  <a:ext cx="28625" cy="26725"/>
                </a:xfrm>
                <a:custGeom>
                  <a:rect b="b" l="l" r="r" t="t"/>
                  <a:pathLst>
                    <a:path extrusionOk="0" h="1069" w="1145">
                      <a:moveTo>
                        <a:pt x="465" y="1"/>
                      </a:moveTo>
                      <a:cubicBezTo>
                        <a:pt x="429" y="1"/>
                        <a:pt x="395" y="12"/>
                        <a:pt x="363" y="36"/>
                      </a:cubicBezTo>
                      <a:cubicBezTo>
                        <a:pt x="168" y="204"/>
                        <a:pt x="0" y="734"/>
                        <a:pt x="1033" y="1069"/>
                      </a:cubicBezTo>
                      <a:cubicBezTo>
                        <a:pt x="1033" y="1069"/>
                        <a:pt x="1144" y="1069"/>
                        <a:pt x="1116" y="957"/>
                      </a:cubicBezTo>
                      <a:cubicBezTo>
                        <a:pt x="949" y="407"/>
                        <a:pt x="679" y="1"/>
                        <a:pt x="4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17" name="Google Shape;16417;p42"/>
                <p:cNvSpPr/>
                <p:nvPr/>
              </p:nvSpPr>
              <p:spPr>
                <a:xfrm>
                  <a:off x="6326250" y="3610050"/>
                  <a:ext cx="31775" cy="16275"/>
                </a:xfrm>
                <a:custGeom>
                  <a:rect b="b" l="l" r="r" t="t"/>
                  <a:pathLst>
                    <a:path extrusionOk="0" h="651" w="1271">
                      <a:moveTo>
                        <a:pt x="564" y="0"/>
                      </a:moveTo>
                      <a:cubicBezTo>
                        <a:pt x="84" y="0"/>
                        <a:pt x="1" y="330"/>
                        <a:pt x="43" y="518"/>
                      </a:cubicBezTo>
                      <a:cubicBezTo>
                        <a:pt x="62" y="607"/>
                        <a:pt x="142" y="651"/>
                        <a:pt x="262" y="651"/>
                      </a:cubicBezTo>
                      <a:cubicBezTo>
                        <a:pt x="479" y="651"/>
                        <a:pt x="827" y="508"/>
                        <a:pt x="1186" y="239"/>
                      </a:cubicBezTo>
                      <a:cubicBezTo>
                        <a:pt x="1270" y="183"/>
                        <a:pt x="1186" y="127"/>
                        <a:pt x="1186" y="127"/>
                      </a:cubicBezTo>
                      <a:cubicBezTo>
                        <a:pt x="928" y="37"/>
                        <a:pt x="724" y="0"/>
                        <a:pt x="56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18" name="Google Shape;16418;p42"/>
                <p:cNvSpPr/>
                <p:nvPr/>
              </p:nvSpPr>
              <p:spPr>
                <a:xfrm>
                  <a:off x="6353350" y="359322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1" y="0"/>
                      </a:moveTo>
                      <a:cubicBezTo>
                        <a:pt x="630" y="0"/>
                        <a:pt x="398" y="285"/>
                        <a:pt x="75" y="856"/>
                      </a:cubicBezTo>
                      <a:cubicBezTo>
                        <a:pt x="1" y="974"/>
                        <a:pt x="21" y="1006"/>
                        <a:pt x="97" y="1006"/>
                      </a:cubicBezTo>
                      <a:cubicBezTo>
                        <a:pt x="165" y="1006"/>
                        <a:pt x="278" y="981"/>
                        <a:pt x="409" y="968"/>
                      </a:cubicBezTo>
                      <a:cubicBezTo>
                        <a:pt x="688" y="912"/>
                        <a:pt x="1553" y="577"/>
                        <a:pt x="1190" y="187"/>
                      </a:cubicBezTo>
                      <a:cubicBezTo>
                        <a:pt x="1075" y="62"/>
                        <a:pt x="968" y="0"/>
                        <a:pt x="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19" name="Google Shape;16419;p42"/>
                <p:cNvSpPr/>
                <p:nvPr/>
              </p:nvSpPr>
              <p:spPr>
                <a:xfrm>
                  <a:off x="6353100" y="3615750"/>
                  <a:ext cx="34450" cy="21875"/>
                </a:xfrm>
                <a:custGeom>
                  <a:rect b="b" l="l" r="r" t="t"/>
                  <a:pathLst>
                    <a:path extrusionOk="0" h="875" w="1378">
                      <a:moveTo>
                        <a:pt x="757" y="0"/>
                      </a:moveTo>
                      <a:cubicBezTo>
                        <a:pt x="614" y="0"/>
                        <a:pt x="438" y="13"/>
                        <a:pt x="224" y="39"/>
                      </a:cubicBezTo>
                      <a:cubicBezTo>
                        <a:pt x="1" y="39"/>
                        <a:pt x="140" y="150"/>
                        <a:pt x="280" y="374"/>
                      </a:cubicBezTo>
                      <a:cubicBezTo>
                        <a:pt x="375" y="526"/>
                        <a:pt x="614" y="874"/>
                        <a:pt x="854" y="874"/>
                      </a:cubicBezTo>
                      <a:cubicBezTo>
                        <a:pt x="964" y="874"/>
                        <a:pt x="1075" y="800"/>
                        <a:pt x="1173" y="597"/>
                      </a:cubicBezTo>
                      <a:cubicBezTo>
                        <a:pt x="1377" y="234"/>
                        <a:pt x="1378" y="0"/>
                        <a:pt x="75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20" name="Google Shape;16420;p42"/>
                <p:cNvSpPr/>
                <p:nvPr/>
              </p:nvSpPr>
              <p:spPr>
                <a:xfrm>
                  <a:off x="6330100" y="3613825"/>
                  <a:ext cx="32700" cy="30175"/>
                </a:xfrm>
                <a:custGeom>
                  <a:rect b="b" l="l" r="r" t="t"/>
                  <a:pathLst>
                    <a:path extrusionOk="0" h="1207" w="1308">
                      <a:moveTo>
                        <a:pt x="1066" y="0"/>
                      </a:moveTo>
                      <a:cubicBezTo>
                        <a:pt x="1011" y="0"/>
                        <a:pt x="932" y="94"/>
                        <a:pt x="809" y="200"/>
                      </a:cubicBezTo>
                      <a:cubicBezTo>
                        <a:pt x="586" y="339"/>
                        <a:pt x="0" y="841"/>
                        <a:pt x="642" y="1120"/>
                      </a:cubicBezTo>
                      <a:cubicBezTo>
                        <a:pt x="769" y="1173"/>
                        <a:pt x="881" y="1207"/>
                        <a:pt x="971" y="1207"/>
                      </a:cubicBezTo>
                      <a:cubicBezTo>
                        <a:pt x="1217" y="1207"/>
                        <a:pt x="1307" y="952"/>
                        <a:pt x="1144" y="116"/>
                      </a:cubicBezTo>
                      <a:cubicBezTo>
                        <a:pt x="1123" y="33"/>
                        <a:pt x="1099" y="0"/>
                        <a:pt x="106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421" name="Google Shape;16421;p42"/>
              <p:cNvSpPr/>
              <p:nvPr/>
            </p:nvSpPr>
            <p:spPr>
              <a:xfrm>
                <a:off x="6350325" y="3609025"/>
                <a:ext cx="11875" cy="9800"/>
              </a:xfrm>
              <a:custGeom>
                <a:rect b="b" l="l" r="r" t="t"/>
                <a:pathLst>
                  <a:path extrusionOk="0" h="392" w="475">
                    <a:moveTo>
                      <a:pt x="251" y="1"/>
                    </a:moveTo>
                    <a:cubicBezTo>
                      <a:pt x="112" y="1"/>
                      <a:pt x="0" y="85"/>
                      <a:pt x="0" y="196"/>
                    </a:cubicBezTo>
                    <a:cubicBezTo>
                      <a:pt x="0" y="308"/>
                      <a:pt x="112" y="392"/>
                      <a:pt x="251" y="392"/>
                    </a:cubicBezTo>
                    <a:cubicBezTo>
                      <a:pt x="363" y="392"/>
                      <a:pt x="474" y="308"/>
                      <a:pt x="474" y="196"/>
                    </a:cubicBezTo>
                    <a:cubicBezTo>
                      <a:pt x="474" y="85"/>
                      <a:pt x="363" y="1"/>
                      <a:pt x="2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22" name="Google Shape;16422;p42"/>
            <p:cNvGrpSpPr/>
            <p:nvPr/>
          </p:nvGrpSpPr>
          <p:grpSpPr>
            <a:xfrm>
              <a:off x="8149625" y="3636725"/>
              <a:ext cx="66475" cy="59600"/>
              <a:chOff x="8149625" y="3636725"/>
              <a:chExt cx="66475" cy="59600"/>
            </a:xfrm>
          </p:grpSpPr>
          <p:grpSp>
            <p:nvGrpSpPr>
              <p:cNvPr id="16423" name="Google Shape;16423;p42"/>
              <p:cNvGrpSpPr/>
              <p:nvPr/>
            </p:nvGrpSpPr>
            <p:grpSpPr>
              <a:xfrm>
                <a:off x="8149625" y="3636725"/>
                <a:ext cx="66475" cy="59600"/>
                <a:chOff x="8149625" y="3636725"/>
                <a:chExt cx="66475" cy="59600"/>
              </a:xfrm>
            </p:grpSpPr>
            <p:sp>
              <p:nvSpPr>
                <p:cNvPr id="16424" name="Google Shape;16424;p42"/>
                <p:cNvSpPr/>
                <p:nvPr/>
              </p:nvSpPr>
              <p:spPr>
                <a:xfrm>
                  <a:off x="8166825" y="3636725"/>
                  <a:ext cx="24850" cy="30450"/>
                </a:xfrm>
                <a:custGeom>
                  <a:rect b="b" l="l" r="r" t="t"/>
                  <a:pathLst>
                    <a:path extrusionOk="0" h="1218" w="994">
                      <a:moveTo>
                        <a:pt x="661" y="1"/>
                      </a:moveTo>
                      <a:cubicBezTo>
                        <a:pt x="379" y="1"/>
                        <a:pt x="0" y="269"/>
                        <a:pt x="380" y="1181"/>
                      </a:cubicBezTo>
                      <a:cubicBezTo>
                        <a:pt x="380" y="1181"/>
                        <a:pt x="417" y="1218"/>
                        <a:pt x="458" y="1218"/>
                      </a:cubicBezTo>
                      <a:cubicBezTo>
                        <a:pt x="479" y="1218"/>
                        <a:pt x="501" y="1209"/>
                        <a:pt x="519" y="1181"/>
                      </a:cubicBezTo>
                      <a:cubicBezTo>
                        <a:pt x="882" y="595"/>
                        <a:pt x="994" y="65"/>
                        <a:pt x="743" y="9"/>
                      </a:cubicBezTo>
                      <a:cubicBezTo>
                        <a:pt x="717" y="4"/>
                        <a:pt x="689" y="1"/>
                        <a:pt x="6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25" name="Google Shape;16425;p42"/>
                <p:cNvSpPr/>
                <p:nvPr/>
              </p:nvSpPr>
              <p:spPr>
                <a:xfrm>
                  <a:off x="8151200" y="3643725"/>
                  <a:ext cx="29325" cy="26725"/>
                </a:xfrm>
                <a:custGeom>
                  <a:rect b="b" l="l" r="r" t="t"/>
                  <a:pathLst>
                    <a:path extrusionOk="0" h="1069" w="1173">
                      <a:moveTo>
                        <a:pt x="492" y="0"/>
                      </a:moveTo>
                      <a:cubicBezTo>
                        <a:pt x="457" y="0"/>
                        <a:pt x="423" y="12"/>
                        <a:pt x="391" y="36"/>
                      </a:cubicBezTo>
                      <a:cubicBezTo>
                        <a:pt x="196" y="203"/>
                        <a:pt x="1" y="733"/>
                        <a:pt x="1061" y="1068"/>
                      </a:cubicBezTo>
                      <a:cubicBezTo>
                        <a:pt x="1061" y="1068"/>
                        <a:pt x="1172" y="1068"/>
                        <a:pt x="1144" y="956"/>
                      </a:cubicBezTo>
                      <a:cubicBezTo>
                        <a:pt x="953" y="407"/>
                        <a:pt x="701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26" name="Google Shape;16426;p42"/>
                <p:cNvSpPr/>
                <p:nvPr/>
              </p:nvSpPr>
              <p:spPr>
                <a:xfrm>
                  <a:off x="8149625" y="3662350"/>
                  <a:ext cx="32300" cy="16300"/>
                </a:xfrm>
                <a:custGeom>
                  <a:rect b="b" l="l" r="r" t="t"/>
                  <a:pathLst>
                    <a:path extrusionOk="0" h="652" w="1292">
                      <a:moveTo>
                        <a:pt x="581" y="0"/>
                      </a:moveTo>
                      <a:cubicBezTo>
                        <a:pt x="95" y="0"/>
                        <a:pt x="1" y="330"/>
                        <a:pt x="64" y="518"/>
                      </a:cubicBezTo>
                      <a:cubicBezTo>
                        <a:pt x="83" y="608"/>
                        <a:pt x="163" y="651"/>
                        <a:pt x="283" y="651"/>
                      </a:cubicBezTo>
                      <a:cubicBezTo>
                        <a:pt x="500" y="651"/>
                        <a:pt x="848" y="509"/>
                        <a:pt x="1207" y="239"/>
                      </a:cubicBezTo>
                      <a:cubicBezTo>
                        <a:pt x="1291" y="184"/>
                        <a:pt x="1207" y="128"/>
                        <a:pt x="1207" y="128"/>
                      </a:cubicBezTo>
                      <a:cubicBezTo>
                        <a:pt x="949" y="37"/>
                        <a:pt x="744" y="0"/>
                        <a:pt x="58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27" name="Google Shape;16427;p42"/>
                <p:cNvSpPr/>
                <p:nvPr/>
              </p:nvSpPr>
              <p:spPr>
                <a:xfrm>
                  <a:off x="8176925" y="3645675"/>
                  <a:ext cx="39175" cy="25025"/>
                </a:xfrm>
                <a:custGeom>
                  <a:rect b="b" l="l" r="r" t="t"/>
                  <a:pathLst>
                    <a:path extrusionOk="0" h="1001" w="1567">
                      <a:moveTo>
                        <a:pt x="859" y="0"/>
                      </a:moveTo>
                      <a:cubicBezTo>
                        <a:pt x="633" y="0"/>
                        <a:pt x="406" y="293"/>
                        <a:pt x="60" y="851"/>
                      </a:cubicBezTo>
                      <a:cubicBezTo>
                        <a:pt x="1" y="969"/>
                        <a:pt x="27" y="1001"/>
                        <a:pt x="107" y="1001"/>
                      </a:cubicBezTo>
                      <a:cubicBezTo>
                        <a:pt x="178" y="1001"/>
                        <a:pt x="291" y="975"/>
                        <a:pt x="422" y="962"/>
                      </a:cubicBezTo>
                      <a:cubicBezTo>
                        <a:pt x="701" y="906"/>
                        <a:pt x="1566" y="572"/>
                        <a:pt x="1176" y="181"/>
                      </a:cubicBezTo>
                      <a:cubicBezTo>
                        <a:pt x="1063" y="60"/>
                        <a:pt x="961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28" name="Google Shape;16428;p42"/>
                <p:cNvSpPr/>
                <p:nvPr/>
              </p:nvSpPr>
              <p:spPr>
                <a:xfrm>
                  <a:off x="8177000" y="3668050"/>
                  <a:ext cx="34425" cy="21875"/>
                </a:xfrm>
                <a:custGeom>
                  <a:rect b="b" l="l" r="r" t="t"/>
                  <a:pathLst>
                    <a:path extrusionOk="0" h="875" w="1377">
                      <a:moveTo>
                        <a:pt x="747" y="1"/>
                      </a:moveTo>
                      <a:cubicBezTo>
                        <a:pt x="606" y="1"/>
                        <a:pt x="433" y="13"/>
                        <a:pt x="224" y="39"/>
                      </a:cubicBezTo>
                      <a:cubicBezTo>
                        <a:pt x="1" y="67"/>
                        <a:pt x="112" y="151"/>
                        <a:pt x="252" y="374"/>
                      </a:cubicBezTo>
                      <a:cubicBezTo>
                        <a:pt x="347" y="527"/>
                        <a:pt x="586" y="875"/>
                        <a:pt x="835" y="875"/>
                      </a:cubicBezTo>
                      <a:cubicBezTo>
                        <a:pt x="950" y="875"/>
                        <a:pt x="1067" y="800"/>
                        <a:pt x="1173" y="597"/>
                      </a:cubicBezTo>
                      <a:cubicBezTo>
                        <a:pt x="1377" y="235"/>
                        <a:pt x="1360" y="1"/>
                        <a:pt x="7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29" name="Google Shape;16429;p42"/>
                <p:cNvSpPr/>
                <p:nvPr/>
              </p:nvSpPr>
              <p:spPr>
                <a:xfrm>
                  <a:off x="8154000" y="3666125"/>
                  <a:ext cx="32000" cy="30200"/>
                </a:xfrm>
                <a:custGeom>
                  <a:rect b="b" l="l" r="r" t="t"/>
                  <a:pathLst>
                    <a:path extrusionOk="0" h="1208" w="1280">
                      <a:moveTo>
                        <a:pt x="1050" y="1"/>
                      </a:moveTo>
                      <a:cubicBezTo>
                        <a:pt x="994" y="1"/>
                        <a:pt x="904" y="95"/>
                        <a:pt x="781" y="200"/>
                      </a:cubicBezTo>
                      <a:cubicBezTo>
                        <a:pt x="586" y="339"/>
                        <a:pt x="0" y="842"/>
                        <a:pt x="642" y="1121"/>
                      </a:cubicBezTo>
                      <a:cubicBezTo>
                        <a:pt x="769" y="1173"/>
                        <a:pt x="879" y="1207"/>
                        <a:pt x="966" y="1207"/>
                      </a:cubicBezTo>
                      <a:cubicBezTo>
                        <a:pt x="1204" y="1207"/>
                        <a:pt x="1279" y="953"/>
                        <a:pt x="1116" y="116"/>
                      </a:cubicBezTo>
                      <a:cubicBezTo>
                        <a:pt x="1106" y="33"/>
                        <a:pt x="1084" y="1"/>
                        <a:pt x="105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430" name="Google Shape;16430;p42"/>
              <p:cNvSpPr/>
              <p:nvPr/>
            </p:nvSpPr>
            <p:spPr>
              <a:xfrm>
                <a:off x="8174225" y="3661350"/>
                <a:ext cx="11175" cy="9775"/>
              </a:xfrm>
              <a:custGeom>
                <a:rect b="b" l="l" r="r" t="t"/>
                <a:pathLst>
                  <a:path extrusionOk="0" h="391" w="447">
                    <a:moveTo>
                      <a:pt x="223" y="0"/>
                    </a:moveTo>
                    <a:cubicBezTo>
                      <a:pt x="112" y="0"/>
                      <a:pt x="0" y="84"/>
                      <a:pt x="0" y="196"/>
                    </a:cubicBezTo>
                    <a:cubicBezTo>
                      <a:pt x="0" y="307"/>
                      <a:pt x="112" y="391"/>
                      <a:pt x="223" y="391"/>
                    </a:cubicBezTo>
                    <a:cubicBezTo>
                      <a:pt x="363" y="391"/>
                      <a:pt x="447" y="307"/>
                      <a:pt x="447" y="196"/>
                    </a:cubicBezTo>
                    <a:cubicBezTo>
                      <a:pt x="447" y="84"/>
                      <a:pt x="363" y="0"/>
                      <a:pt x="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31" name="Google Shape;16431;p42"/>
            <p:cNvGrpSpPr/>
            <p:nvPr/>
          </p:nvGrpSpPr>
          <p:grpSpPr>
            <a:xfrm>
              <a:off x="8639275" y="4052425"/>
              <a:ext cx="65750" cy="59475"/>
              <a:chOff x="8639275" y="4052425"/>
              <a:chExt cx="65750" cy="59475"/>
            </a:xfrm>
          </p:grpSpPr>
          <p:grpSp>
            <p:nvGrpSpPr>
              <p:cNvPr id="16432" name="Google Shape;16432;p42"/>
              <p:cNvGrpSpPr/>
              <p:nvPr/>
            </p:nvGrpSpPr>
            <p:grpSpPr>
              <a:xfrm>
                <a:off x="8639275" y="4052425"/>
                <a:ext cx="65750" cy="59475"/>
                <a:chOff x="8639275" y="4052425"/>
                <a:chExt cx="65750" cy="59475"/>
              </a:xfrm>
            </p:grpSpPr>
            <p:sp>
              <p:nvSpPr>
                <p:cNvPr id="16433" name="Google Shape;16433;p42"/>
                <p:cNvSpPr/>
                <p:nvPr/>
              </p:nvSpPr>
              <p:spPr>
                <a:xfrm>
                  <a:off x="8656525" y="4052425"/>
                  <a:ext cx="24775" cy="29750"/>
                </a:xfrm>
                <a:custGeom>
                  <a:rect b="b" l="l" r="r" t="t"/>
                  <a:pathLst>
                    <a:path extrusionOk="0" h="1190" w="991">
                      <a:moveTo>
                        <a:pt x="630" y="0"/>
                      </a:moveTo>
                      <a:cubicBezTo>
                        <a:pt x="370" y="0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56" y="1190"/>
                      </a:cubicBezTo>
                      <a:cubicBezTo>
                        <a:pt x="476" y="1190"/>
                        <a:pt x="498" y="1181"/>
                        <a:pt x="517" y="1153"/>
                      </a:cubicBezTo>
                      <a:cubicBezTo>
                        <a:pt x="879" y="567"/>
                        <a:pt x="991" y="65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34" name="Google Shape;16434;p42"/>
                <p:cNvSpPr/>
                <p:nvPr/>
              </p:nvSpPr>
              <p:spPr>
                <a:xfrm>
                  <a:off x="8640825" y="4059375"/>
                  <a:ext cx="29325" cy="26075"/>
                </a:xfrm>
                <a:custGeom>
                  <a:rect b="b" l="l" r="r" t="t"/>
                  <a:pathLst>
                    <a:path extrusionOk="0" h="1043" w="1173">
                      <a:moveTo>
                        <a:pt x="496" y="1"/>
                      </a:moveTo>
                      <a:cubicBezTo>
                        <a:pt x="460" y="1"/>
                        <a:pt x="425" y="13"/>
                        <a:pt x="391" y="38"/>
                      </a:cubicBezTo>
                      <a:cubicBezTo>
                        <a:pt x="196" y="205"/>
                        <a:pt x="1" y="707"/>
                        <a:pt x="1061" y="1042"/>
                      </a:cubicBezTo>
                      <a:cubicBezTo>
                        <a:pt x="1061" y="1042"/>
                        <a:pt x="1172" y="1042"/>
                        <a:pt x="1145" y="958"/>
                      </a:cubicBezTo>
                      <a:cubicBezTo>
                        <a:pt x="955" y="389"/>
                        <a:pt x="704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35" name="Google Shape;16435;p42"/>
                <p:cNvSpPr/>
                <p:nvPr/>
              </p:nvSpPr>
              <p:spPr>
                <a:xfrm>
                  <a:off x="8639275" y="407775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61" y="1"/>
                      </a:moveTo>
                      <a:cubicBezTo>
                        <a:pt x="93" y="1"/>
                        <a:pt x="0" y="343"/>
                        <a:pt x="63" y="530"/>
                      </a:cubicBezTo>
                      <a:cubicBezTo>
                        <a:pt x="82" y="616"/>
                        <a:pt x="153" y="656"/>
                        <a:pt x="262" y="656"/>
                      </a:cubicBezTo>
                      <a:cubicBezTo>
                        <a:pt x="472" y="656"/>
                        <a:pt x="821" y="508"/>
                        <a:pt x="1207" y="251"/>
                      </a:cubicBezTo>
                      <a:cubicBezTo>
                        <a:pt x="1290" y="195"/>
                        <a:pt x="1179" y="140"/>
                        <a:pt x="1179" y="140"/>
                      </a:cubicBezTo>
                      <a:cubicBezTo>
                        <a:pt x="923" y="40"/>
                        <a:pt x="720" y="1"/>
                        <a:pt x="5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36" name="Google Shape;16436;p42"/>
                <p:cNvSpPr/>
                <p:nvPr/>
              </p:nvSpPr>
              <p:spPr>
                <a:xfrm>
                  <a:off x="8666175" y="406122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7" y="0"/>
                      </a:moveTo>
                      <a:cubicBezTo>
                        <a:pt x="643" y="0"/>
                        <a:pt x="417" y="286"/>
                        <a:pt x="75" y="856"/>
                      </a:cubicBezTo>
                      <a:cubicBezTo>
                        <a:pt x="1" y="974"/>
                        <a:pt x="29" y="1007"/>
                        <a:pt x="112" y="1007"/>
                      </a:cubicBezTo>
                      <a:cubicBezTo>
                        <a:pt x="187" y="1007"/>
                        <a:pt x="306" y="981"/>
                        <a:pt x="437" y="968"/>
                      </a:cubicBezTo>
                      <a:cubicBezTo>
                        <a:pt x="716" y="912"/>
                        <a:pt x="1553" y="550"/>
                        <a:pt x="1191" y="187"/>
                      </a:cubicBezTo>
                      <a:cubicBezTo>
                        <a:pt x="1075" y="63"/>
                        <a:pt x="971" y="0"/>
                        <a:pt x="86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37" name="Google Shape;16437;p42"/>
                <p:cNvSpPr/>
                <p:nvPr/>
              </p:nvSpPr>
              <p:spPr>
                <a:xfrm>
                  <a:off x="8665950" y="4083350"/>
                  <a:ext cx="35275" cy="21825"/>
                </a:xfrm>
                <a:custGeom>
                  <a:rect b="b" l="l" r="r" t="t"/>
                  <a:pathLst>
                    <a:path extrusionOk="0" h="873" w="1411">
                      <a:moveTo>
                        <a:pt x="710" y="1"/>
                      </a:moveTo>
                      <a:cubicBezTo>
                        <a:pt x="581" y="1"/>
                        <a:pt x="429" y="9"/>
                        <a:pt x="251" y="27"/>
                      </a:cubicBezTo>
                      <a:cubicBezTo>
                        <a:pt x="0" y="55"/>
                        <a:pt x="140" y="167"/>
                        <a:pt x="279" y="390"/>
                      </a:cubicBezTo>
                      <a:cubicBezTo>
                        <a:pt x="375" y="525"/>
                        <a:pt x="618" y="873"/>
                        <a:pt x="869" y="873"/>
                      </a:cubicBezTo>
                      <a:cubicBezTo>
                        <a:pt x="982" y="873"/>
                        <a:pt x="1096" y="803"/>
                        <a:pt x="1200" y="613"/>
                      </a:cubicBezTo>
                      <a:cubicBezTo>
                        <a:pt x="1411" y="238"/>
                        <a:pt x="1385" y="1"/>
                        <a:pt x="71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38" name="Google Shape;16438;p42"/>
                <p:cNvSpPr/>
                <p:nvPr/>
              </p:nvSpPr>
              <p:spPr>
                <a:xfrm>
                  <a:off x="8642925" y="4081775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6" y="1"/>
                      </a:moveTo>
                      <a:cubicBezTo>
                        <a:pt x="1020" y="1"/>
                        <a:pt x="931" y="87"/>
                        <a:pt x="809" y="174"/>
                      </a:cubicBezTo>
                      <a:cubicBezTo>
                        <a:pt x="614" y="341"/>
                        <a:pt x="0" y="844"/>
                        <a:pt x="670" y="1122"/>
                      </a:cubicBezTo>
                      <a:cubicBezTo>
                        <a:pt x="793" y="1173"/>
                        <a:pt x="899" y="1205"/>
                        <a:pt x="985" y="1205"/>
                      </a:cubicBezTo>
                      <a:cubicBezTo>
                        <a:pt x="1230" y="1205"/>
                        <a:pt x="1310" y="945"/>
                        <a:pt x="1144" y="118"/>
                      </a:cubicBezTo>
                      <a:cubicBezTo>
                        <a:pt x="1134" y="33"/>
                        <a:pt x="1111" y="1"/>
                        <a:pt x="107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439" name="Google Shape;16439;p42"/>
              <p:cNvSpPr/>
              <p:nvPr/>
            </p:nvSpPr>
            <p:spPr>
              <a:xfrm>
                <a:off x="8663850" y="4076350"/>
                <a:ext cx="11175" cy="10475"/>
              </a:xfrm>
              <a:custGeom>
                <a:rect b="b" l="l" r="r" t="t"/>
                <a:pathLst>
                  <a:path extrusionOk="0" h="419" w="447">
                    <a:moveTo>
                      <a:pt x="224" y="0"/>
                    </a:moveTo>
                    <a:cubicBezTo>
                      <a:pt x="112" y="0"/>
                      <a:pt x="0" y="112"/>
                      <a:pt x="0" y="224"/>
                    </a:cubicBezTo>
                    <a:cubicBezTo>
                      <a:pt x="0" y="335"/>
                      <a:pt x="112" y="419"/>
                      <a:pt x="224" y="419"/>
                    </a:cubicBezTo>
                    <a:cubicBezTo>
                      <a:pt x="363" y="419"/>
                      <a:pt x="447" y="335"/>
                      <a:pt x="447" y="224"/>
                    </a:cubicBezTo>
                    <a:cubicBezTo>
                      <a:pt x="447" y="112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40" name="Google Shape;16440;p42"/>
            <p:cNvGrpSpPr/>
            <p:nvPr/>
          </p:nvGrpSpPr>
          <p:grpSpPr>
            <a:xfrm>
              <a:off x="7540725" y="4410250"/>
              <a:ext cx="66475" cy="59475"/>
              <a:chOff x="7540725" y="4410250"/>
              <a:chExt cx="66475" cy="59475"/>
            </a:xfrm>
          </p:grpSpPr>
          <p:grpSp>
            <p:nvGrpSpPr>
              <p:cNvPr id="16441" name="Google Shape;16441;p42"/>
              <p:cNvGrpSpPr/>
              <p:nvPr/>
            </p:nvGrpSpPr>
            <p:grpSpPr>
              <a:xfrm>
                <a:off x="7540725" y="4410250"/>
                <a:ext cx="66475" cy="59475"/>
                <a:chOff x="7540725" y="4410250"/>
                <a:chExt cx="66475" cy="59475"/>
              </a:xfrm>
            </p:grpSpPr>
            <p:sp>
              <p:nvSpPr>
                <p:cNvPr id="16442" name="Google Shape;16442;p42"/>
                <p:cNvSpPr/>
                <p:nvPr/>
              </p:nvSpPr>
              <p:spPr>
                <a:xfrm>
                  <a:off x="7557975" y="4410250"/>
                  <a:ext cx="24800" cy="30275"/>
                </a:xfrm>
                <a:custGeom>
                  <a:rect b="b" l="l" r="r" t="t"/>
                  <a:pathLst>
                    <a:path extrusionOk="0" h="1211" w="992">
                      <a:moveTo>
                        <a:pt x="658" y="0"/>
                      </a:moveTo>
                      <a:cubicBezTo>
                        <a:pt x="377" y="0"/>
                        <a:pt x="1" y="266"/>
                        <a:pt x="406" y="1152"/>
                      </a:cubicBezTo>
                      <a:cubicBezTo>
                        <a:pt x="406" y="1152"/>
                        <a:pt x="435" y="1211"/>
                        <a:pt x="473" y="1211"/>
                      </a:cubicBezTo>
                      <a:cubicBezTo>
                        <a:pt x="487" y="1211"/>
                        <a:pt x="502" y="1203"/>
                        <a:pt x="518" y="1180"/>
                      </a:cubicBezTo>
                      <a:cubicBezTo>
                        <a:pt x="880" y="566"/>
                        <a:pt x="992" y="64"/>
                        <a:pt x="741" y="8"/>
                      </a:cubicBezTo>
                      <a:cubicBezTo>
                        <a:pt x="715" y="3"/>
                        <a:pt x="687" y="0"/>
                        <a:pt x="65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43" name="Google Shape;16443;p42"/>
                <p:cNvSpPr/>
                <p:nvPr/>
              </p:nvSpPr>
              <p:spPr>
                <a:xfrm>
                  <a:off x="7543000" y="4417225"/>
                  <a:ext cx="28400" cy="26100"/>
                </a:xfrm>
                <a:custGeom>
                  <a:rect b="b" l="l" r="r" t="t"/>
                  <a:pathLst>
                    <a:path extrusionOk="0" h="1044" w="1136">
                      <a:moveTo>
                        <a:pt x="464" y="1"/>
                      </a:moveTo>
                      <a:cubicBezTo>
                        <a:pt x="429" y="1"/>
                        <a:pt x="395" y="12"/>
                        <a:pt x="363" y="36"/>
                      </a:cubicBezTo>
                      <a:cubicBezTo>
                        <a:pt x="168" y="203"/>
                        <a:pt x="1" y="733"/>
                        <a:pt x="1033" y="1040"/>
                      </a:cubicBezTo>
                      <a:cubicBezTo>
                        <a:pt x="1033" y="1040"/>
                        <a:pt x="1045" y="1043"/>
                        <a:pt x="1061" y="1043"/>
                      </a:cubicBezTo>
                      <a:cubicBezTo>
                        <a:pt x="1092" y="1043"/>
                        <a:pt x="1135" y="1031"/>
                        <a:pt x="1117" y="957"/>
                      </a:cubicBezTo>
                      <a:cubicBezTo>
                        <a:pt x="925" y="407"/>
                        <a:pt x="673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44" name="Google Shape;16444;p42"/>
                <p:cNvSpPr/>
                <p:nvPr/>
              </p:nvSpPr>
              <p:spPr>
                <a:xfrm>
                  <a:off x="7540725" y="4435850"/>
                  <a:ext cx="32300" cy="16125"/>
                </a:xfrm>
                <a:custGeom>
                  <a:rect b="b" l="l" r="r" t="t"/>
                  <a:pathLst>
                    <a:path extrusionOk="0" h="645" w="1292">
                      <a:moveTo>
                        <a:pt x="582" y="1"/>
                      </a:moveTo>
                      <a:cubicBezTo>
                        <a:pt x="95" y="1"/>
                        <a:pt x="1" y="330"/>
                        <a:pt x="64" y="518"/>
                      </a:cubicBezTo>
                      <a:cubicBezTo>
                        <a:pt x="83" y="604"/>
                        <a:pt x="157" y="645"/>
                        <a:pt x="270" y="645"/>
                      </a:cubicBezTo>
                      <a:cubicBezTo>
                        <a:pt x="486" y="645"/>
                        <a:pt x="841" y="496"/>
                        <a:pt x="1208" y="239"/>
                      </a:cubicBezTo>
                      <a:cubicBezTo>
                        <a:pt x="1291" y="184"/>
                        <a:pt x="1208" y="128"/>
                        <a:pt x="1208" y="128"/>
                      </a:cubicBezTo>
                      <a:cubicBezTo>
                        <a:pt x="949" y="37"/>
                        <a:pt x="744" y="1"/>
                        <a:pt x="58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45" name="Google Shape;16445;p42"/>
                <p:cNvSpPr/>
                <p:nvPr/>
              </p:nvSpPr>
              <p:spPr>
                <a:xfrm>
                  <a:off x="7568025" y="4419025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1"/>
                      </a:moveTo>
                      <a:cubicBezTo>
                        <a:pt x="641" y="1"/>
                        <a:pt x="402" y="286"/>
                        <a:pt x="60" y="857"/>
                      </a:cubicBezTo>
                      <a:cubicBezTo>
                        <a:pt x="1" y="975"/>
                        <a:pt x="28" y="1007"/>
                        <a:pt x="107" y="1007"/>
                      </a:cubicBezTo>
                      <a:cubicBezTo>
                        <a:pt x="178" y="1007"/>
                        <a:pt x="291" y="981"/>
                        <a:pt x="422" y="968"/>
                      </a:cubicBezTo>
                      <a:cubicBezTo>
                        <a:pt x="701" y="912"/>
                        <a:pt x="1566" y="550"/>
                        <a:pt x="1204" y="187"/>
                      </a:cubicBezTo>
                      <a:cubicBezTo>
                        <a:pt x="1088" y="63"/>
                        <a:pt x="981" y="1"/>
                        <a:pt x="8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46" name="Google Shape;16446;p42"/>
                <p:cNvSpPr/>
                <p:nvPr/>
              </p:nvSpPr>
              <p:spPr>
                <a:xfrm>
                  <a:off x="7568100" y="4441175"/>
                  <a:ext cx="34600" cy="22250"/>
                </a:xfrm>
                <a:custGeom>
                  <a:rect b="b" l="l" r="r" t="t"/>
                  <a:pathLst>
                    <a:path extrusionOk="0" h="890" w="1384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6"/>
                      </a:cubicBezTo>
                      <a:cubicBezTo>
                        <a:pt x="1" y="54"/>
                        <a:pt x="113" y="166"/>
                        <a:pt x="252" y="389"/>
                      </a:cubicBezTo>
                      <a:cubicBezTo>
                        <a:pt x="347" y="542"/>
                        <a:pt x="586" y="890"/>
                        <a:pt x="835" y="890"/>
                      </a:cubicBezTo>
                      <a:cubicBezTo>
                        <a:pt x="950" y="890"/>
                        <a:pt x="1067" y="815"/>
                        <a:pt x="1173" y="612"/>
                      </a:cubicBezTo>
                      <a:cubicBezTo>
                        <a:pt x="1384" y="237"/>
                        <a:pt x="1378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47" name="Google Shape;16447;p42"/>
                <p:cNvSpPr/>
                <p:nvPr/>
              </p:nvSpPr>
              <p:spPr>
                <a:xfrm>
                  <a:off x="7545100" y="4439625"/>
                  <a:ext cx="32225" cy="30100"/>
                </a:xfrm>
                <a:custGeom>
                  <a:rect b="b" l="l" r="r" t="t"/>
                  <a:pathLst>
                    <a:path extrusionOk="0" h="1204" w="1289">
                      <a:moveTo>
                        <a:pt x="1065" y="1"/>
                      </a:moveTo>
                      <a:cubicBezTo>
                        <a:pt x="1007" y="1"/>
                        <a:pt x="922" y="95"/>
                        <a:pt x="781" y="200"/>
                      </a:cubicBezTo>
                      <a:cubicBezTo>
                        <a:pt x="586" y="340"/>
                        <a:pt x="0" y="842"/>
                        <a:pt x="642" y="1121"/>
                      </a:cubicBezTo>
                      <a:cubicBezTo>
                        <a:pt x="765" y="1171"/>
                        <a:pt x="871" y="1203"/>
                        <a:pt x="957" y="1203"/>
                      </a:cubicBezTo>
                      <a:cubicBezTo>
                        <a:pt x="1204" y="1203"/>
                        <a:pt x="1289" y="943"/>
                        <a:pt x="1144" y="116"/>
                      </a:cubicBezTo>
                      <a:cubicBezTo>
                        <a:pt x="1123" y="33"/>
                        <a:pt x="1099" y="1"/>
                        <a:pt x="10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448" name="Google Shape;16448;p42"/>
              <p:cNvSpPr/>
              <p:nvPr/>
            </p:nvSpPr>
            <p:spPr>
              <a:xfrm>
                <a:off x="7565325" y="4434150"/>
                <a:ext cx="11875" cy="10500"/>
              </a:xfrm>
              <a:custGeom>
                <a:rect b="b" l="l" r="r" t="t"/>
                <a:pathLst>
                  <a:path extrusionOk="0" h="420" w="475">
                    <a:moveTo>
                      <a:pt x="224" y="1"/>
                    </a:moveTo>
                    <a:cubicBezTo>
                      <a:pt x="112" y="1"/>
                      <a:pt x="0" y="112"/>
                      <a:pt x="0" y="224"/>
                    </a:cubicBezTo>
                    <a:cubicBezTo>
                      <a:pt x="0" y="335"/>
                      <a:pt x="112" y="419"/>
                      <a:pt x="224" y="419"/>
                    </a:cubicBezTo>
                    <a:cubicBezTo>
                      <a:pt x="363" y="419"/>
                      <a:pt x="475" y="335"/>
                      <a:pt x="475" y="224"/>
                    </a:cubicBezTo>
                    <a:cubicBezTo>
                      <a:pt x="475" y="112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49" name="Google Shape;16449;p42"/>
            <p:cNvGrpSpPr/>
            <p:nvPr/>
          </p:nvGrpSpPr>
          <p:grpSpPr>
            <a:xfrm>
              <a:off x="8496800" y="4396275"/>
              <a:ext cx="65950" cy="59500"/>
              <a:chOff x="8496800" y="4396275"/>
              <a:chExt cx="65950" cy="59500"/>
            </a:xfrm>
          </p:grpSpPr>
          <p:grpSp>
            <p:nvGrpSpPr>
              <p:cNvPr id="16450" name="Google Shape;16450;p42"/>
              <p:cNvGrpSpPr/>
              <p:nvPr/>
            </p:nvGrpSpPr>
            <p:grpSpPr>
              <a:xfrm>
                <a:off x="8496800" y="4396275"/>
                <a:ext cx="65950" cy="59500"/>
                <a:chOff x="8496800" y="4396275"/>
                <a:chExt cx="65950" cy="59500"/>
              </a:xfrm>
            </p:grpSpPr>
            <p:sp>
              <p:nvSpPr>
                <p:cNvPr id="16451" name="Google Shape;16451;p42"/>
                <p:cNvSpPr/>
                <p:nvPr/>
              </p:nvSpPr>
              <p:spPr>
                <a:xfrm>
                  <a:off x="8514250" y="4396275"/>
                  <a:ext cx="24075" cy="29775"/>
                </a:xfrm>
                <a:custGeom>
                  <a:rect b="b" l="l" r="r" t="t"/>
                  <a:pathLst>
                    <a:path extrusionOk="0" h="1191" w="963">
                      <a:moveTo>
                        <a:pt x="630" y="0"/>
                      </a:moveTo>
                      <a:cubicBezTo>
                        <a:pt x="369" y="0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47" y="1190"/>
                      </a:cubicBezTo>
                      <a:cubicBezTo>
                        <a:pt x="463" y="1190"/>
                        <a:pt x="479" y="1181"/>
                        <a:pt x="488" y="1153"/>
                      </a:cubicBezTo>
                      <a:cubicBezTo>
                        <a:pt x="851" y="567"/>
                        <a:pt x="963" y="65"/>
                        <a:pt x="711" y="9"/>
                      </a:cubicBezTo>
                      <a:cubicBezTo>
                        <a:pt x="686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2" name="Google Shape;16452;p42"/>
                <p:cNvSpPr/>
                <p:nvPr/>
              </p:nvSpPr>
              <p:spPr>
                <a:xfrm>
                  <a:off x="8498550" y="4403225"/>
                  <a:ext cx="28625" cy="26075"/>
                </a:xfrm>
                <a:custGeom>
                  <a:rect b="b" l="l" r="r" t="t"/>
                  <a:pathLst>
                    <a:path extrusionOk="0" h="1043" w="1145">
                      <a:moveTo>
                        <a:pt x="487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9"/>
                      </a:cubicBezTo>
                      <a:cubicBezTo>
                        <a:pt x="950" y="389"/>
                        <a:pt x="683" y="1"/>
                        <a:pt x="4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3" name="Google Shape;16453;p42"/>
                <p:cNvSpPr/>
                <p:nvPr/>
              </p:nvSpPr>
              <p:spPr>
                <a:xfrm>
                  <a:off x="8496800" y="4421600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1" y="343"/>
                        <a:pt x="42" y="530"/>
                      </a:cubicBezTo>
                      <a:cubicBezTo>
                        <a:pt x="71" y="616"/>
                        <a:pt x="149" y="657"/>
                        <a:pt x="262" y="657"/>
                      </a:cubicBezTo>
                      <a:cubicBezTo>
                        <a:pt x="480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1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4" name="Google Shape;16454;p42"/>
                <p:cNvSpPr/>
                <p:nvPr/>
              </p:nvSpPr>
              <p:spPr>
                <a:xfrm>
                  <a:off x="8523900" y="440507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6" y="1"/>
                      </a:moveTo>
                      <a:cubicBezTo>
                        <a:pt x="642" y="1"/>
                        <a:pt x="417" y="286"/>
                        <a:pt x="74" y="857"/>
                      </a:cubicBezTo>
                      <a:cubicBezTo>
                        <a:pt x="1" y="975"/>
                        <a:pt x="20" y="1007"/>
                        <a:pt x="101" y="1007"/>
                      </a:cubicBezTo>
                      <a:cubicBezTo>
                        <a:pt x="173" y="1007"/>
                        <a:pt x="293" y="981"/>
                        <a:pt x="437" y="968"/>
                      </a:cubicBezTo>
                      <a:cubicBezTo>
                        <a:pt x="716" y="912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5" name="Google Shape;16455;p42"/>
                <p:cNvSpPr/>
                <p:nvPr/>
              </p:nvSpPr>
              <p:spPr>
                <a:xfrm>
                  <a:off x="8523650" y="4427225"/>
                  <a:ext cx="34700" cy="21800"/>
                </a:xfrm>
                <a:custGeom>
                  <a:rect b="b" l="l" r="r" t="t"/>
                  <a:pathLst>
                    <a:path extrusionOk="0" h="872" w="1388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6"/>
                      </a:cubicBezTo>
                      <a:cubicBezTo>
                        <a:pt x="1" y="54"/>
                        <a:pt x="140" y="166"/>
                        <a:pt x="280" y="389"/>
                      </a:cubicBezTo>
                      <a:cubicBezTo>
                        <a:pt x="376" y="524"/>
                        <a:pt x="619" y="872"/>
                        <a:pt x="870" y="872"/>
                      </a:cubicBezTo>
                      <a:cubicBezTo>
                        <a:pt x="983" y="872"/>
                        <a:pt x="1097" y="802"/>
                        <a:pt x="1200" y="612"/>
                      </a:cubicBezTo>
                      <a:cubicBezTo>
                        <a:pt x="1388" y="237"/>
                        <a:pt x="1378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56" name="Google Shape;16456;p42"/>
                <p:cNvSpPr/>
                <p:nvPr/>
              </p:nvSpPr>
              <p:spPr>
                <a:xfrm>
                  <a:off x="8500650" y="4425650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6" y="0"/>
                      </a:moveTo>
                      <a:cubicBezTo>
                        <a:pt x="1019" y="0"/>
                        <a:pt x="930" y="87"/>
                        <a:pt x="809" y="173"/>
                      </a:cubicBezTo>
                      <a:cubicBezTo>
                        <a:pt x="614" y="341"/>
                        <a:pt x="0" y="843"/>
                        <a:pt x="642" y="1122"/>
                      </a:cubicBezTo>
                      <a:cubicBezTo>
                        <a:pt x="772" y="1172"/>
                        <a:pt x="883" y="1204"/>
                        <a:pt x="973" y="1204"/>
                      </a:cubicBezTo>
                      <a:cubicBezTo>
                        <a:pt x="1230" y="1204"/>
                        <a:pt x="1309" y="944"/>
                        <a:pt x="1144" y="117"/>
                      </a:cubicBezTo>
                      <a:cubicBezTo>
                        <a:pt x="1133" y="33"/>
                        <a:pt x="1111" y="0"/>
                        <a:pt x="107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457" name="Google Shape;16457;p42"/>
              <p:cNvSpPr/>
              <p:nvPr/>
            </p:nvSpPr>
            <p:spPr>
              <a:xfrm>
                <a:off x="8521550" y="4420200"/>
                <a:ext cx="11200" cy="10500"/>
              </a:xfrm>
              <a:custGeom>
                <a:rect b="b" l="l" r="r" t="t"/>
                <a:pathLst>
                  <a:path extrusionOk="0" h="420" w="448">
                    <a:moveTo>
                      <a:pt x="224" y="1"/>
                    </a:moveTo>
                    <a:cubicBezTo>
                      <a:pt x="85" y="1"/>
                      <a:pt x="1" y="112"/>
                      <a:pt x="1" y="224"/>
                    </a:cubicBezTo>
                    <a:cubicBezTo>
                      <a:pt x="1" y="335"/>
                      <a:pt x="85" y="419"/>
                      <a:pt x="224" y="419"/>
                    </a:cubicBezTo>
                    <a:cubicBezTo>
                      <a:pt x="336" y="419"/>
                      <a:pt x="447" y="335"/>
                      <a:pt x="447" y="224"/>
                    </a:cubicBezTo>
                    <a:cubicBezTo>
                      <a:pt x="447" y="112"/>
                      <a:pt x="336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58" name="Google Shape;16458;p42"/>
            <p:cNvGrpSpPr/>
            <p:nvPr/>
          </p:nvGrpSpPr>
          <p:grpSpPr>
            <a:xfrm>
              <a:off x="5835925" y="3799925"/>
              <a:ext cx="65950" cy="59500"/>
              <a:chOff x="5835925" y="3799925"/>
              <a:chExt cx="65950" cy="59500"/>
            </a:xfrm>
          </p:grpSpPr>
          <p:grpSp>
            <p:nvGrpSpPr>
              <p:cNvPr id="16459" name="Google Shape;16459;p42"/>
              <p:cNvGrpSpPr/>
              <p:nvPr/>
            </p:nvGrpSpPr>
            <p:grpSpPr>
              <a:xfrm>
                <a:off x="5835925" y="3799925"/>
                <a:ext cx="65950" cy="59500"/>
                <a:chOff x="5835925" y="3799925"/>
                <a:chExt cx="65950" cy="59500"/>
              </a:xfrm>
            </p:grpSpPr>
            <p:sp>
              <p:nvSpPr>
                <p:cNvPr id="16460" name="Google Shape;16460;p42"/>
                <p:cNvSpPr/>
                <p:nvPr/>
              </p:nvSpPr>
              <p:spPr>
                <a:xfrm>
                  <a:off x="5853375" y="3799925"/>
                  <a:ext cx="24075" cy="29775"/>
                </a:xfrm>
                <a:custGeom>
                  <a:rect b="b" l="l" r="r" t="t"/>
                  <a:pathLst>
                    <a:path extrusionOk="0" h="1191" w="963">
                      <a:moveTo>
                        <a:pt x="630" y="1"/>
                      </a:moveTo>
                      <a:cubicBezTo>
                        <a:pt x="369" y="1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47" y="1190"/>
                      </a:cubicBezTo>
                      <a:cubicBezTo>
                        <a:pt x="464" y="1190"/>
                        <a:pt x="479" y="1181"/>
                        <a:pt x="488" y="1153"/>
                      </a:cubicBezTo>
                      <a:cubicBezTo>
                        <a:pt x="879" y="567"/>
                        <a:pt x="963" y="65"/>
                        <a:pt x="712" y="9"/>
                      </a:cubicBezTo>
                      <a:cubicBezTo>
                        <a:pt x="686" y="4"/>
                        <a:pt x="659" y="1"/>
                        <a:pt x="6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1" name="Google Shape;16461;p42"/>
                <p:cNvSpPr/>
                <p:nvPr/>
              </p:nvSpPr>
              <p:spPr>
                <a:xfrm>
                  <a:off x="5837675" y="3806900"/>
                  <a:ext cx="28625" cy="26050"/>
                </a:xfrm>
                <a:custGeom>
                  <a:rect b="b" l="l" r="r" t="t"/>
                  <a:pathLst>
                    <a:path extrusionOk="0" h="1042" w="1145">
                      <a:moveTo>
                        <a:pt x="487" y="0"/>
                      </a:moveTo>
                      <a:cubicBezTo>
                        <a:pt x="452" y="0"/>
                        <a:pt x="420" y="12"/>
                        <a:pt x="391" y="37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8"/>
                      </a:cubicBezTo>
                      <a:cubicBezTo>
                        <a:pt x="950" y="388"/>
                        <a:pt x="683" y="0"/>
                        <a:pt x="48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2" name="Google Shape;16462;p42"/>
                <p:cNvSpPr/>
                <p:nvPr/>
              </p:nvSpPr>
              <p:spPr>
                <a:xfrm>
                  <a:off x="5835925" y="3825275"/>
                  <a:ext cx="31775" cy="16400"/>
                </a:xfrm>
                <a:custGeom>
                  <a:rect b="b" l="l" r="r" t="t"/>
                  <a:pathLst>
                    <a:path extrusionOk="0" h="656" w="1271">
                      <a:moveTo>
                        <a:pt x="556" y="0"/>
                      </a:moveTo>
                      <a:cubicBezTo>
                        <a:pt x="83" y="0"/>
                        <a:pt x="1" y="342"/>
                        <a:pt x="43" y="530"/>
                      </a:cubicBezTo>
                      <a:cubicBezTo>
                        <a:pt x="71" y="616"/>
                        <a:pt x="149" y="656"/>
                        <a:pt x="262" y="656"/>
                      </a:cubicBezTo>
                      <a:cubicBezTo>
                        <a:pt x="480" y="656"/>
                        <a:pt x="829" y="508"/>
                        <a:pt x="1214" y="251"/>
                      </a:cubicBezTo>
                      <a:cubicBezTo>
                        <a:pt x="1270" y="195"/>
                        <a:pt x="1186" y="139"/>
                        <a:pt x="1186" y="139"/>
                      </a:cubicBezTo>
                      <a:cubicBezTo>
                        <a:pt x="924" y="40"/>
                        <a:pt x="717" y="0"/>
                        <a:pt x="55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3" name="Google Shape;16463;p42"/>
                <p:cNvSpPr/>
                <p:nvPr/>
              </p:nvSpPr>
              <p:spPr>
                <a:xfrm>
                  <a:off x="5863025" y="3808725"/>
                  <a:ext cx="38850" cy="25200"/>
                </a:xfrm>
                <a:custGeom>
                  <a:rect b="b" l="l" r="r" t="t"/>
                  <a:pathLst>
                    <a:path extrusionOk="0" h="1008" w="1554">
                      <a:moveTo>
                        <a:pt x="866" y="1"/>
                      </a:moveTo>
                      <a:cubicBezTo>
                        <a:pt x="643" y="1"/>
                        <a:pt x="417" y="286"/>
                        <a:pt x="74" y="857"/>
                      </a:cubicBezTo>
                      <a:cubicBezTo>
                        <a:pt x="1" y="975"/>
                        <a:pt x="21" y="1007"/>
                        <a:pt x="101" y="1007"/>
                      </a:cubicBezTo>
                      <a:cubicBezTo>
                        <a:pt x="173" y="1007"/>
                        <a:pt x="293" y="982"/>
                        <a:pt x="437" y="969"/>
                      </a:cubicBezTo>
                      <a:cubicBezTo>
                        <a:pt x="716" y="913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4" name="Google Shape;16464;p42"/>
                <p:cNvSpPr/>
                <p:nvPr/>
              </p:nvSpPr>
              <p:spPr>
                <a:xfrm>
                  <a:off x="5862775" y="3830875"/>
                  <a:ext cx="34700" cy="21825"/>
                </a:xfrm>
                <a:custGeom>
                  <a:rect b="b" l="l" r="r" t="t"/>
                  <a:pathLst>
                    <a:path extrusionOk="0" h="873" w="1388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7"/>
                      </a:cubicBezTo>
                      <a:cubicBezTo>
                        <a:pt x="1" y="55"/>
                        <a:pt x="140" y="166"/>
                        <a:pt x="280" y="389"/>
                      </a:cubicBezTo>
                      <a:cubicBezTo>
                        <a:pt x="376" y="524"/>
                        <a:pt x="619" y="872"/>
                        <a:pt x="870" y="872"/>
                      </a:cubicBezTo>
                      <a:cubicBezTo>
                        <a:pt x="983" y="872"/>
                        <a:pt x="1097" y="802"/>
                        <a:pt x="1200" y="613"/>
                      </a:cubicBezTo>
                      <a:cubicBezTo>
                        <a:pt x="1388" y="238"/>
                        <a:pt x="1379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5" name="Google Shape;16465;p42"/>
                <p:cNvSpPr/>
                <p:nvPr/>
              </p:nvSpPr>
              <p:spPr>
                <a:xfrm>
                  <a:off x="5839775" y="3829325"/>
                  <a:ext cx="32750" cy="30100"/>
                </a:xfrm>
                <a:custGeom>
                  <a:rect b="b" l="l" r="r" t="t"/>
                  <a:pathLst>
                    <a:path extrusionOk="0" h="1204" w="1310">
                      <a:moveTo>
                        <a:pt x="1078" y="1"/>
                      </a:moveTo>
                      <a:cubicBezTo>
                        <a:pt x="1022" y="1"/>
                        <a:pt x="932" y="95"/>
                        <a:pt x="809" y="200"/>
                      </a:cubicBezTo>
                      <a:cubicBezTo>
                        <a:pt x="614" y="340"/>
                        <a:pt x="0" y="842"/>
                        <a:pt x="642" y="1121"/>
                      </a:cubicBezTo>
                      <a:cubicBezTo>
                        <a:pt x="772" y="1172"/>
                        <a:pt x="883" y="1204"/>
                        <a:pt x="973" y="1204"/>
                      </a:cubicBezTo>
                      <a:cubicBezTo>
                        <a:pt x="1230" y="1204"/>
                        <a:pt x="1309" y="943"/>
                        <a:pt x="1144" y="117"/>
                      </a:cubicBezTo>
                      <a:cubicBezTo>
                        <a:pt x="1134" y="34"/>
                        <a:pt x="1112" y="1"/>
                        <a:pt x="107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466" name="Google Shape;16466;p42"/>
              <p:cNvSpPr/>
              <p:nvPr/>
            </p:nvSpPr>
            <p:spPr>
              <a:xfrm>
                <a:off x="5860700" y="3823850"/>
                <a:ext cx="11175" cy="10500"/>
              </a:xfrm>
              <a:custGeom>
                <a:rect b="b" l="l" r="r" t="t"/>
                <a:pathLst>
                  <a:path extrusionOk="0" h="420" w="447">
                    <a:moveTo>
                      <a:pt x="223" y="1"/>
                    </a:moveTo>
                    <a:cubicBezTo>
                      <a:pt x="84" y="1"/>
                      <a:pt x="0" y="112"/>
                      <a:pt x="0" y="224"/>
                    </a:cubicBezTo>
                    <a:cubicBezTo>
                      <a:pt x="0" y="336"/>
                      <a:pt x="84" y="419"/>
                      <a:pt x="223" y="419"/>
                    </a:cubicBezTo>
                    <a:cubicBezTo>
                      <a:pt x="335" y="419"/>
                      <a:pt x="446" y="336"/>
                      <a:pt x="446" y="224"/>
                    </a:cubicBezTo>
                    <a:cubicBezTo>
                      <a:pt x="446" y="112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67" name="Google Shape;16467;p42"/>
            <p:cNvSpPr/>
            <p:nvPr/>
          </p:nvSpPr>
          <p:spPr>
            <a:xfrm>
              <a:off x="8580850" y="3466300"/>
              <a:ext cx="60000" cy="33000"/>
            </a:xfrm>
            <a:custGeom>
              <a:rect b="b" l="l" r="r" t="t"/>
              <a:pathLst>
                <a:path extrusionOk="0" h="1320" w="2400">
                  <a:moveTo>
                    <a:pt x="1595" y="0"/>
                  </a:moveTo>
                  <a:cubicBezTo>
                    <a:pt x="1501" y="0"/>
                    <a:pt x="1398" y="15"/>
                    <a:pt x="1284" y="46"/>
                  </a:cubicBezTo>
                  <a:cubicBezTo>
                    <a:pt x="754" y="186"/>
                    <a:pt x="168" y="604"/>
                    <a:pt x="0" y="1051"/>
                  </a:cubicBezTo>
                  <a:cubicBezTo>
                    <a:pt x="237" y="1233"/>
                    <a:pt x="627" y="1320"/>
                    <a:pt x="1009" y="1320"/>
                  </a:cubicBezTo>
                  <a:cubicBezTo>
                    <a:pt x="1214" y="1320"/>
                    <a:pt x="1416" y="1295"/>
                    <a:pt x="1591" y="1246"/>
                  </a:cubicBezTo>
                  <a:cubicBezTo>
                    <a:pt x="2093" y="1107"/>
                    <a:pt x="2260" y="800"/>
                    <a:pt x="2400" y="381"/>
                  </a:cubicBezTo>
                  <a:cubicBezTo>
                    <a:pt x="2141" y="166"/>
                    <a:pt x="1916" y="0"/>
                    <a:pt x="15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42"/>
            <p:cNvSpPr/>
            <p:nvPr/>
          </p:nvSpPr>
          <p:spPr>
            <a:xfrm>
              <a:off x="8607350" y="3443200"/>
              <a:ext cx="34900" cy="30000"/>
            </a:xfrm>
            <a:custGeom>
              <a:rect b="b" l="l" r="r" t="t"/>
              <a:pathLst>
                <a:path extrusionOk="0" h="1200" w="1396">
                  <a:moveTo>
                    <a:pt x="205" y="0"/>
                  </a:moveTo>
                  <a:cubicBezTo>
                    <a:pt x="142" y="0"/>
                    <a:pt x="83" y="7"/>
                    <a:pt x="28" y="22"/>
                  </a:cubicBezTo>
                  <a:cubicBezTo>
                    <a:pt x="1" y="357"/>
                    <a:pt x="280" y="775"/>
                    <a:pt x="559" y="1026"/>
                  </a:cubicBezTo>
                  <a:cubicBezTo>
                    <a:pt x="718" y="1154"/>
                    <a:pt x="868" y="1199"/>
                    <a:pt x="1025" y="1199"/>
                  </a:cubicBezTo>
                  <a:cubicBezTo>
                    <a:pt x="1143" y="1199"/>
                    <a:pt x="1264" y="1174"/>
                    <a:pt x="1396" y="1138"/>
                  </a:cubicBezTo>
                  <a:cubicBezTo>
                    <a:pt x="1396" y="831"/>
                    <a:pt x="1396" y="580"/>
                    <a:pt x="1117" y="357"/>
                  </a:cubicBezTo>
                  <a:cubicBezTo>
                    <a:pt x="864" y="150"/>
                    <a:pt x="498" y="0"/>
                    <a:pt x="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9" name="Google Shape;16469;p42"/>
            <p:cNvSpPr/>
            <p:nvPr/>
          </p:nvSpPr>
          <p:spPr>
            <a:xfrm>
              <a:off x="8608750" y="3402575"/>
              <a:ext cx="31400" cy="35600"/>
            </a:xfrm>
            <a:custGeom>
              <a:rect b="b" l="l" r="r" t="t"/>
              <a:pathLst>
                <a:path extrusionOk="0" h="1424" w="1256">
                  <a:moveTo>
                    <a:pt x="84" y="1"/>
                  </a:moveTo>
                  <a:cubicBezTo>
                    <a:pt x="0" y="308"/>
                    <a:pt x="140" y="810"/>
                    <a:pt x="335" y="1117"/>
                  </a:cubicBezTo>
                  <a:cubicBezTo>
                    <a:pt x="558" y="1424"/>
                    <a:pt x="782" y="1424"/>
                    <a:pt x="1116" y="1424"/>
                  </a:cubicBezTo>
                  <a:cubicBezTo>
                    <a:pt x="1228" y="1145"/>
                    <a:pt x="1256" y="921"/>
                    <a:pt x="1061" y="615"/>
                  </a:cubicBezTo>
                  <a:cubicBezTo>
                    <a:pt x="837" y="308"/>
                    <a:pt x="419" y="1"/>
                    <a:pt x="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0" name="Google Shape;16470;p42"/>
            <p:cNvSpPr/>
            <p:nvPr/>
          </p:nvSpPr>
          <p:spPr>
            <a:xfrm>
              <a:off x="8613625" y="3882950"/>
              <a:ext cx="69075" cy="34450"/>
            </a:xfrm>
            <a:custGeom>
              <a:rect b="b" l="l" r="r" t="t"/>
              <a:pathLst>
                <a:path extrusionOk="0" h="1378" w="2763">
                  <a:moveTo>
                    <a:pt x="1533" y="1"/>
                  </a:moveTo>
                  <a:cubicBezTo>
                    <a:pt x="970" y="1"/>
                    <a:pt x="279" y="240"/>
                    <a:pt x="1" y="594"/>
                  </a:cubicBezTo>
                  <a:cubicBezTo>
                    <a:pt x="280" y="1013"/>
                    <a:pt x="1033" y="1320"/>
                    <a:pt x="1619" y="1375"/>
                  </a:cubicBezTo>
                  <a:cubicBezTo>
                    <a:pt x="1648" y="1377"/>
                    <a:pt x="1677" y="1377"/>
                    <a:pt x="1705" y="1377"/>
                  </a:cubicBezTo>
                  <a:cubicBezTo>
                    <a:pt x="2230" y="1377"/>
                    <a:pt x="2471" y="1132"/>
                    <a:pt x="2763" y="762"/>
                  </a:cubicBezTo>
                  <a:cubicBezTo>
                    <a:pt x="2512" y="315"/>
                    <a:pt x="2288" y="36"/>
                    <a:pt x="1702" y="8"/>
                  </a:cubicBezTo>
                  <a:cubicBezTo>
                    <a:pt x="1648" y="3"/>
                    <a:pt x="1591" y="1"/>
                    <a:pt x="15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1" name="Google Shape;16471;p42"/>
            <p:cNvSpPr/>
            <p:nvPr/>
          </p:nvSpPr>
          <p:spPr>
            <a:xfrm>
              <a:off x="8628975" y="3850825"/>
              <a:ext cx="46750" cy="26075"/>
            </a:xfrm>
            <a:custGeom>
              <a:rect b="b" l="l" r="r" t="t"/>
              <a:pathLst>
                <a:path extrusionOk="0" h="1043" w="1870">
                  <a:moveTo>
                    <a:pt x="746" y="0"/>
                  </a:moveTo>
                  <a:cubicBezTo>
                    <a:pt x="460" y="0"/>
                    <a:pt x="172" y="57"/>
                    <a:pt x="0" y="177"/>
                  </a:cubicBezTo>
                  <a:cubicBezTo>
                    <a:pt x="112" y="512"/>
                    <a:pt x="586" y="875"/>
                    <a:pt x="977" y="986"/>
                  </a:cubicBezTo>
                  <a:cubicBezTo>
                    <a:pt x="1085" y="1025"/>
                    <a:pt x="1180" y="1042"/>
                    <a:pt x="1268" y="1042"/>
                  </a:cubicBezTo>
                  <a:cubicBezTo>
                    <a:pt x="1495" y="1042"/>
                    <a:pt x="1668" y="925"/>
                    <a:pt x="1870" y="763"/>
                  </a:cubicBezTo>
                  <a:cubicBezTo>
                    <a:pt x="1758" y="428"/>
                    <a:pt x="1646" y="205"/>
                    <a:pt x="1256" y="66"/>
                  </a:cubicBezTo>
                  <a:cubicBezTo>
                    <a:pt x="1105" y="23"/>
                    <a:pt x="926" y="0"/>
                    <a:pt x="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2" name="Google Shape;16472;p42"/>
            <p:cNvSpPr/>
            <p:nvPr/>
          </p:nvSpPr>
          <p:spPr>
            <a:xfrm>
              <a:off x="8649900" y="3920650"/>
              <a:ext cx="45350" cy="27300"/>
            </a:xfrm>
            <a:custGeom>
              <a:rect b="b" l="l" r="r" t="t"/>
              <a:pathLst>
                <a:path extrusionOk="0" h="1092" w="1814">
                  <a:moveTo>
                    <a:pt x="1215" y="0"/>
                  </a:moveTo>
                  <a:cubicBezTo>
                    <a:pt x="1119" y="0"/>
                    <a:pt x="1014" y="19"/>
                    <a:pt x="893" y="63"/>
                  </a:cubicBezTo>
                  <a:cubicBezTo>
                    <a:pt x="530" y="230"/>
                    <a:pt x="84" y="593"/>
                    <a:pt x="0" y="955"/>
                  </a:cubicBezTo>
                  <a:cubicBezTo>
                    <a:pt x="148" y="1049"/>
                    <a:pt x="354" y="1092"/>
                    <a:pt x="571" y="1092"/>
                  </a:cubicBezTo>
                  <a:cubicBezTo>
                    <a:pt x="805" y="1092"/>
                    <a:pt x="1053" y="1042"/>
                    <a:pt x="1256" y="955"/>
                  </a:cubicBezTo>
                  <a:cubicBezTo>
                    <a:pt x="1646" y="816"/>
                    <a:pt x="1730" y="565"/>
                    <a:pt x="1814" y="230"/>
                  </a:cubicBezTo>
                  <a:cubicBezTo>
                    <a:pt x="1602" y="95"/>
                    <a:pt x="1430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3" name="Google Shape;16473;p42"/>
            <p:cNvSpPr/>
            <p:nvPr/>
          </p:nvSpPr>
          <p:spPr>
            <a:xfrm>
              <a:off x="8603175" y="3768325"/>
              <a:ext cx="43950" cy="28150"/>
            </a:xfrm>
            <a:custGeom>
              <a:rect b="b" l="l" r="r" t="t"/>
              <a:pathLst>
                <a:path extrusionOk="0" h="1126" w="1758">
                  <a:moveTo>
                    <a:pt x="496" y="0"/>
                  </a:moveTo>
                  <a:cubicBezTo>
                    <a:pt x="306" y="0"/>
                    <a:pt x="129" y="31"/>
                    <a:pt x="0" y="102"/>
                  </a:cubicBezTo>
                  <a:cubicBezTo>
                    <a:pt x="56" y="436"/>
                    <a:pt x="474" y="855"/>
                    <a:pt x="837" y="1022"/>
                  </a:cubicBezTo>
                  <a:cubicBezTo>
                    <a:pt x="984" y="1096"/>
                    <a:pt x="1107" y="1126"/>
                    <a:pt x="1220" y="1126"/>
                  </a:cubicBezTo>
                  <a:cubicBezTo>
                    <a:pt x="1407" y="1126"/>
                    <a:pt x="1566" y="1043"/>
                    <a:pt x="1758" y="939"/>
                  </a:cubicBezTo>
                  <a:cubicBezTo>
                    <a:pt x="1702" y="576"/>
                    <a:pt x="1646" y="325"/>
                    <a:pt x="1256" y="157"/>
                  </a:cubicBezTo>
                  <a:cubicBezTo>
                    <a:pt x="1045" y="60"/>
                    <a:pt x="75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4" name="Google Shape;16474;p42"/>
            <p:cNvSpPr/>
            <p:nvPr/>
          </p:nvSpPr>
          <p:spPr>
            <a:xfrm>
              <a:off x="8697325" y="3973825"/>
              <a:ext cx="78150" cy="78125"/>
            </a:xfrm>
            <a:custGeom>
              <a:rect b="b" l="l" r="r" t="t"/>
              <a:pathLst>
                <a:path extrusionOk="0" h="3125" w="3126">
                  <a:moveTo>
                    <a:pt x="1563" y="0"/>
                  </a:moveTo>
                  <a:cubicBezTo>
                    <a:pt x="698" y="0"/>
                    <a:pt x="1" y="698"/>
                    <a:pt x="1" y="1563"/>
                  </a:cubicBezTo>
                  <a:cubicBezTo>
                    <a:pt x="1" y="2427"/>
                    <a:pt x="698" y="3125"/>
                    <a:pt x="1563" y="3125"/>
                  </a:cubicBezTo>
                  <a:cubicBezTo>
                    <a:pt x="2428" y="3125"/>
                    <a:pt x="3125" y="2427"/>
                    <a:pt x="3125" y="1563"/>
                  </a:cubicBezTo>
                  <a:cubicBezTo>
                    <a:pt x="3125" y="698"/>
                    <a:pt x="2428" y="0"/>
                    <a:pt x="1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75" name="Google Shape;16475;p42"/>
          <p:cNvGrpSpPr/>
          <p:nvPr/>
        </p:nvGrpSpPr>
        <p:grpSpPr>
          <a:xfrm>
            <a:off x="5742962" y="3851174"/>
            <a:ext cx="2226313" cy="1067999"/>
            <a:chOff x="1511558" y="3599666"/>
            <a:chExt cx="1379462" cy="661792"/>
          </a:xfrm>
        </p:grpSpPr>
        <p:sp>
          <p:nvSpPr>
            <p:cNvPr id="16476" name="Google Shape;16476;p42"/>
            <p:cNvSpPr/>
            <p:nvPr/>
          </p:nvSpPr>
          <p:spPr>
            <a:xfrm>
              <a:off x="1516004" y="4227716"/>
              <a:ext cx="1375016" cy="33741"/>
            </a:xfrm>
            <a:custGeom>
              <a:rect b="b" l="l" r="r" t="t"/>
              <a:pathLst>
                <a:path extrusionOk="0" h="979" w="39896">
                  <a:moveTo>
                    <a:pt x="490" y="1"/>
                  </a:moveTo>
                  <a:cubicBezTo>
                    <a:pt x="207" y="1"/>
                    <a:pt x="1" y="207"/>
                    <a:pt x="1" y="490"/>
                  </a:cubicBezTo>
                  <a:cubicBezTo>
                    <a:pt x="1" y="747"/>
                    <a:pt x="207" y="979"/>
                    <a:pt x="490" y="979"/>
                  </a:cubicBezTo>
                  <a:lnTo>
                    <a:pt x="39406" y="979"/>
                  </a:lnTo>
                  <a:cubicBezTo>
                    <a:pt x="39664" y="979"/>
                    <a:pt x="39895" y="747"/>
                    <a:pt x="39895" y="490"/>
                  </a:cubicBezTo>
                  <a:cubicBezTo>
                    <a:pt x="39895" y="207"/>
                    <a:pt x="39664" y="1"/>
                    <a:pt x="39406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7" name="Google Shape;16477;p42"/>
            <p:cNvSpPr/>
            <p:nvPr/>
          </p:nvSpPr>
          <p:spPr>
            <a:xfrm>
              <a:off x="1675680" y="3971368"/>
              <a:ext cx="28434" cy="50595"/>
            </a:xfrm>
            <a:custGeom>
              <a:rect b="b" l="l" r="r" t="t"/>
              <a:pathLst>
                <a:path extrusionOk="0" h="1468" w="825">
                  <a:moveTo>
                    <a:pt x="284" y="0"/>
                  </a:moveTo>
                  <a:cubicBezTo>
                    <a:pt x="104" y="180"/>
                    <a:pt x="1" y="592"/>
                    <a:pt x="52" y="901"/>
                  </a:cubicBezTo>
                  <a:cubicBezTo>
                    <a:pt x="104" y="1210"/>
                    <a:pt x="258" y="1339"/>
                    <a:pt x="490" y="1467"/>
                  </a:cubicBezTo>
                  <a:cubicBezTo>
                    <a:pt x="696" y="1261"/>
                    <a:pt x="824" y="1133"/>
                    <a:pt x="773" y="798"/>
                  </a:cubicBezTo>
                  <a:cubicBezTo>
                    <a:pt x="747" y="489"/>
                    <a:pt x="541" y="103"/>
                    <a:pt x="284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8" name="Google Shape;16478;p42"/>
            <p:cNvSpPr/>
            <p:nvPr/>
          </p:nvSpPr>
          <p:spPr>
            <a:xfrm>
              <a:off x="1649073" y="3990875"/>
              <a:ext cx="25745" cy="30191"/>
            </a:xfrm>
            <a:custGeom>
              <a:rect b="b" l="l" r="r" t="t"/>
              <a:pathLst>
                <a:path extrusionOk="0" h="876" w="747">
                  <a:moveTo>
                    <a:pt x="78" y="1"/>
                  </a:moveTo>
                  <a:cubicBezTo>
                    <a:pt x="0" y="181"/>
                    <a:pt x="78" y="490"/>
                    <a:pt x="206" y="670"/>
                  </a:cubicBezTo>
                  <a:cubicBezTo>
                    <a:pt x="309" y="850"/>
                    <a:pt x="464" y="876"/>
                    <a:pt x="644" y="876"/>
                  </a:cubicBezTo>
                  <a:cubicBezTo>
                    <a:pt x="721" y="695"/>
                    <a:pt x="747" y="567"/>
                    <a:pt x="618" y="387"/>
                  </a:cubicBezTo>
                  <a:cubicBezTo>
                    <a:pt x="515" y="206"/>
                    <a:pt x="258" y="26"/>
                    <a:pt x="78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9" name="Google Shape;16479;p42"/>
            <p:cNvSpPr/>
            <p:nvPr/>
          </p:nvSpPr>
          <p:spPr>
            <a:xfrm>
              <a:off x="2749052" y="3619207"/>
              <a:ext cx="54145" cy="614752"/>
            </a:xfrm>
            <a:custGeom>
              <a:rect b="b" l="l" r="r" t="t"/>
              <a:pathLst>
                <a:path extrusionOk="0" h="17837" w="1571">
                  <a:moveTo>
                    <a:pt x="0" y="0"/>
                  </a:moveTo>
                  <a:lnTo>
                    <a:pt x="0" y="17837"/>
                  </a:lnTo>
                  <a:lnTo>
                    <a:pt x="1570" y="17837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0" name="Google Shape;16480;p42"/>
            <p:cNvSpPr/>
            <p:nvPr/>
          </p:nvSpPr>
          <p:spPr>
            <a:xfrm>
              <a:off x="1574560" y="3619207"/>
              <a:ext cx="53248" cy="614752"/>
            </a:xfrm>
            <a:custGeom>
              <a:rect b="b" l="l" r="r" t="t"/>
              <a:pathLst>
                <a:path extrusionOk="0" h="17837" w="1545">
                  <a:moveTo>
                    <a:pt x="0" y="0"/>
                  </a:moveTo>
                  <a:lnTo>
                    <a:pt x="0" y="17837"/>
                  </a:lnTo>
                  <a:lnTo>
                    <a:pt x="1545" y="17837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6D18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1" name="Google Shape;16481;p42"/>
            <p:cNvSpPr/>
            <p:nvPr/>
          </p:nvSpPr>
          <p:spPr>
            <a:xfrm>
              <a:off x="1591413" y="3619207"/>
              <a:ext cx="36395" cy="614752"/>
            </a:xfrm>
            <a:custGeom>
              <a:rect b="b" l="l" r="r" t="t"/>
              <a:pathLst>
                <a:path extrusionOk="0" h="17837" w="1056">
                  <a:moveTo>
                    <a:pt x="0" y="0"/>
                  </a:moveTo>
                  <a:lnTo>
                    <a:pt x="0" y="17837"/>
                  </a:lnTo>
                  <a:lnTo>
                    <a:pt x="1056" y="17837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2" name="Google Shape;16482;p42"/>
            <p:cNvSpPr/>
            <p:nvPr/>
          </p:nvSpPr>
          <p:spPr>
            <a:xfrm>
              <a:off x="2765905" y="3619207"/>
              <a:ext cx="37291" cy="614752"/>
            </a:xfrm>
            <a:custGeom>
              <a:rect b="b" l="l" r="r" t="t"/>
              <a:pathLst>
                <a:path extrusionOk="0" h="17837" w="1082">
                  <a:moveTo>
                    <a:pt x="0" y="0"/>
                  </a:moveTo>
                  <a:lnTo>
                    <a:pt x="0" y="17837"/>
                  </a:lnTo>
                  <a:lnTo>
                    <a:pt x="1081" y="17837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3" name="Google Shape;16483;p42"/>
            <p:cNvSpPr/>
            <p:nvPr/>
          </p:nvSpPr>
          <p:spPr>
            <a:xfrm>
              <a:off x="1601167" y="3599666"/>
              <a:ext cx="1174533" cy="73686"/>
            </a:xfrm>
            <a:custGeom>
              <a:rect b="b" l="l" r="r" t="t"/>
              <a:pathLst>
                <a:path extrusionOk="0" h="2138" w="34079">
                  <a:moveTo>
                    <a:pt x="1" y="1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4" name="Google Shape;16484;p42"/>
            <p:cNvSpPr/>
            <p:nvPr/>
          </p:nvSpPr>
          <p:spPr>
            <a:xfrm>
              <a:off x="1601167" y="3653775"/>
              <a:ext cx="1174533" cy="19576"/>
            </a:xfrm>
            <a:custGeom>
              <a:rect b="b" l="l" r="r" t="t"/>
              <a:pathLst>
                <a:path extrusionOk="0" h="568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5" name="Google Shape;16485;p42"/>
            <p:cNvSpPr/>
            <p:nvPr/>
          </p:nvSpPr>
          <p:spPr>
            <a:xfrm>
              <a:off x="2748156" y="3631614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55"/>
                  </a:cubicBezTo>
                  <a:cubicBezTo>
                    <a:pt x="1" y="232"/>
                    <a:pt x="52" y="284"/>
                    <a:pt x="155" y="284"/>
                  </a:cubicBezTo>
                  <a:cubicBezTo>
                    <a:pt x="232" y="284"/>
                    <a:pt x="284" y="232"/>
                    <a:pt x="284" y="155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6" name="Google Shape;16486;p42"/>
            <p:cNvSpPr/>
            <p:nvPr/>
          </p:nvSpPr>
          <p:spPr>
            <a:xfrm>
              <a:off x="1619812" y="3631614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55"/>
                  </a:cubicBezTo>
                  <a:cubicBezTo>
                    <a:pt x="0" y="232"/>
                    <a:pt x="77" y="284"/>
                    <a:pt x="154" y="284"/>
                  </a:cubicBezTo>
                  <a:cubicBezTo>
                    <a:pt x="232" y="284"/>
                    <a:pt x="309" y="232"/>
                    <a:pt x="309" y="155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rgbClr val="F3E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7" name="Google Shape;16487;p42"/>
            <p:cNvSpPr/>
            <p:nvPr/>
          </p:nvSpPr>
          <p:spPr>
            <a:xfrm>
              <a:off x="1601167" y="3702577"/>
              <a:ext cx="1174533" cy="73652"/>
            </a:xfrm>
            <a:custGeom>
              <a:rect b="b" l="l" r="r" t="t"/>
              <a:pathLst>
                <a:path extrusionOk="0" h="2137" w="34079">
                  <a:moveTo>
                    <a:pt x="1" y="0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8" name="Google Shape;16488;p42"/>
            <p:cNvSpPr/>
            <p:nvPr/>
          </p:nvSpPr>
          <p:spPr>
            <a:xfrm>
              <a:off x="1601167" y="3756687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9" name="Google Shape;16489;p42"/>
            <p:cNvSpPr/>
            <p:nvPr/>
          </p:nvSpPr>
          <p:spPr>
            <a:xfrm>
              <a:off x="2748156" y="3734526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29"/>
                  </a:cubicBezTo>
                  <a:cubicBezTo>
                    <a:pt x="1" y="232"/>
                    <a:pt x="52" y="283"/>
                    <a:pt x="155" y="283"/>
                  </a:cubicBezTo>
                  <a:cubicBezTo>
                    <a:pt x="232" y="283"/>
                    <a:pt x="284" y="232"/>
                    <a:pt x="284" y="129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0" name="Google Shape;16490;p42"/>
            <p:cNvSpPr/>
            <p:nvPr/>
          </p:nvSpPr>
          <p:spPr>
            <a:xfrm>
              <a:off x="1619812" y="3734526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29"/>
                  </a:cubicBezTo>
                  <a:cubicBezTo>
                    <a:pt x="0" y="232"/>
                    <a:pt x="77" y="283"/>
                    <a:pt x="154" y="283"/>
                  </a:cubicBezTo>
                  <a:cubicBezTo>
                    <a:pt x="232" y="283"/>
                    <a:pt x="309" y="232"/>
                    <a:pt x="309" y="129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1" name="Google Shape;16491;p42"/>
            <p:cNvSpPr/>
            <p:nvPr/>
          </p:nvSpPr>
          <p:spPr>
            <a:xfrm>
              <a:off x="1601167" y="3805489"/>
              <a:ext cx="1174533" cy="72756"/>
            </a:xfrm>
            <a:custGeom>
              <a:rect b="b" l="l" r="r" t="t"/>
              <a:pathLst>
                <a:path extrusionOk="0" h="2111" w="34079">
                  <a:moveTo>
                    <a:pt x="1" y="0"/>
                  </a:moveTo>
                  <a:lnTo>
                    <a:pt x="1" y="2111"/>
                  </a:lnTo>
                  <a:lnTo>
                    <a:pt x="34078" y="2111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2" name="Google Shape;16492;p42"/>
            <p:cNvSpPr/>
            <p:nvPr/>
          </p:nvSpPr>
          <p:spPr>
            <a:xfrm>
              <a:off x="1601167" y="3858702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0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3" name="Google Shape;16493;p42"/>
            <p:cNvSpPr/>
            <p:nvPr/>
          </p:nvSpPr>
          <p:spPr>
            <a:xfrm>
              <a:off x="2748156" y="3836542"/>
              <a:ext cx="9788" cy="10650"/>
            </a:xfrm>
            <a:custGeom>
              <a:rect b="b" l="l" r="r" t="t"/>
              <a:pathLst>
                <a:path extrusionOk="0" h="309" w="284">
                  <a:moveTo>
                    <a:pt x="155" y="0"/>
                  </a:moveTo>
                  <a:cubicBezTo>
                    <a:pt x="52" y="0"/>
                    <a:pt x="1" y="77"/>
                    <a:pt x="1" y="154"/>
                  </a:cubicBezTo>
                  <a:cubicBezTo>
                    <a:pt x="1" y="232"/>
                    <a:pt x="52" y="309"/>
                    <a:pt x="155" y="309"/>
                  </a:cubicBezTo>
                  <a:cubicBezTo>
                    <a:pt x="232" y="309"/>
                    <a:pt x="284" y="232"/>
                    <a:pt x="284" y="154"/>
                  </a:cubicBezTo>
                  <a:cubicBezTo>
                    <a:pt x="284" y="77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4" name="Google Shape;16494;p42"/>
            <p:cNvSpPr/>
            <p:nvPr/>
          </p:nvSpPr>
          <p:spPr>
            <a:xfrm>
              <a:off x="1619812" y="3836542"/>
              <a:ext cx="10650" cy="10650"/>
            </a:xfrm>
            <a:custGeom>
              <a:rect b="b" l="l" r="r" t="t"/>
              <a:pathLst>
                <a:path extrusionOk="0" h="309" w="309">
                  <a:moveTo>
                    <a:pt x="154" y="0"/>
                  </a:moveTo>
                  <a:cubicBezTo>
                    <a:pt x="77" y="0"/>
                    <a:pt x="0" y="77"/>
                    <a:pt x="0" y="154"/>
                  </a:cubicBezTo>
                  <a:cubicBezTo>
                    <a:pt x="0" y="232"/>
                    <a:pt x="77" y="309"/>
                    <a:pt x="154" y="309"/>
                  </a:cubicBezTo>
                  <a:cubicBezTo>
                    <a:pt x="232" y="309"/>
                    <a:pt x="309" y="232"/>
                    <a:pt x="309" y="154"/>
                  </a:cubicBezTo>
                  <a:cubicBezTo>
                    <a:pt x="309" y="77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5" name="Google Shape;16495;p42"/>
            <p:cNvSpPr/>
            <p:nvPr/>
          </p:nvSpPr>
          <p:spPr>
            <a:xfrm>
              <a:off x="1511558" y="3969575"/>
              <a:ext cx="1353751" cy="50595"/>
            </a:xfrm>
            <a:custGeom>
              <a:rect b="b" l="l" r="r" t="t"/>
              <a:pathLst>
                <a:path extrusionOk="0" h="1468" w="39279">
                  <a:moveTo>
                    <a:pt x="1" y="1"/>
                  </a:moveTo>
                  <a:lnTo>
                    <a:pt x="1" y="1468"/>
                  </a:lnTo>
                  <a:lnTo>
                    <a:pt x="39278" y="1468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6" name="Google Shape;16496;p42"/>
            <p:cNvSpPr/>
            <p:nvPr/>
          </p:nvSpPr>
          <p:spPr>
            <a:xfrm>
              <a:off x="1511558" y="4006832"/>
              <a:ext cx="1353751" cy="13338"/>
            </a:xfrm>
            <a:custGeom>
              <a:rect b="b" l="l" r="r" t="t"/>
              <a:pathLst>
                <a:path extrusionOk="0" h="387" w="39279">
                  <a:moveTo>
                    <a:pt x="1" y="1"/>
                  </a:moveTo>
                  <a:lnTo>
                    <a:pt x="1" y="387"/>
                  </a:lnTo>
                  <a:lnTo>
                    <a:pt x="39278" y="387"/>
                  </a:lnTo>
                  <a:lnTo>
                    <a:pt x="39278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7" name="Google Shape;16497;p42"/>
            <p:cNvSpPr/>
            <p:nvPr/>
          </p:nvSpPr>
          <p:spPr>
            <a:xfrm>
              <a:off x="2725995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8" name="Google Shape;16498;p42"/>
            <p:cNvSpPr/>
            <p:nvPr/>
          </p:nvSpPr>
          <p:spPr>
            <a:xfrm>
              <a:off x="1551503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9" name="Google Shape;16499;p42"/>
            <p:cNvSpPr/>
            <p:nvPr/>
          </p:nvSpPr>
          <p:spPr>
            <a:xfrm>
              <a:off x="1656172" y="3628685"/>
              <a:ext cx="1069863" cy="21575"/>
            </a:xfrm>
            <a:custGeom>
              <a:rect b="b" l="l" r="r" t="t"/>
              <a:pathLst>
                <a:path extrusionOk="0" h="626" w="31042">
                  <a:moveTo>
                    <a:pt x="16383" y="0"/>
                  </a:moveTo>
                  <a:cubicBezTo>
                    <a:pt x="16104" y="0"/>
                    <a:pt x="15825" y="3"/>
                    <a:pt x="15546" y="8"/>
                  </a:cubicBezTo>
                  <a:lnTo>
                    <a:pt x="11660" y="60"/>
                  </a:lnTo>
                  <a:lnTo>
                    <a:pt x="7773" y="85"/>
                  </a:lnTo>
                  <a:cubicBezTo>
                    <a:pt x="6486" y="111"/>
                    <a:pt x="5174" y="163"/>
                    <a:pt x="3887" y="188"/>
                  </a:cubicBezTo>
                  <a:cubicBezTo>
                    <a:pt x="3105" y="204"/>
                    <a:pt x="2323" y="229"/>
                    <a:pt x="1541" y="229"/>
                  </a:cubicBezTo>
                  <a:cubicBezTo>
                    <a:pt x="1036" y="229"/>
                    <a:pt x="531" y="219"/>
                    <a:pt x="26" y="188"/>
                  </a:cubicBezTo>
                  <a:lnTo>
                    <a:pt x="0" y="214"/>
                  </a:lnTo>
                  <a:cubicBezTo>
                    <a:pt x="1287" y="394"/>
                    <a:pt x="2600" y="394"/>
                    <a:pt x="3887" y="394"/>
                  </a:cubicBezTo>
                  <a:cubicBezTo>
                    <a:pt x="5200" y="369"/>
                    <a:pt x="6486" y="343"/>
                    <a:pt x="7773" y="317"/>
                  </a:cubicBezTo>
                  <a:cubicBezTo>
                    <a:pt x="9733" y="219"/>
                    <a:pt x="11707" y="136"/>
                    <a:pt x="13685" y="136"/>
                  </a:cubicBezTo>
                  <a:cubicBezTo>
                    <a:pt x="14305" y="136"/>
                    <a:pt x="14926" y="144"/>
                    <a:pt x="15546" y="163"/>
                  </a:cubicBezTo>
                  <a:cubicBezTo>
                    <a:pt x="16833" y="188"/>
                    <a:pt x="18120" y="266"/>
                    <a:pt x="19407" y="343"/>
                  </a:cubicBezTo>
                  <a:cubicBezTo>
                    <a:pt x="20694" y="420"/>
                    <a:pt x="21981" y="497"/>
                    <a:pt x="23294" y="549"/>
                  </a:cubicBezTo>
                  <a:cubicBezTo>
                    <a:pt x="24581" y="600"/>
                    <a:pt x="25868" y="600"/>
                    <a:pt x="27180" y="626"/>
                  </a:cubicBezTo>
                  <a:cubicBezTo>
                    <a:pt x="28467" y="600"/>
                    <a:pt x="29754" y="600"/>
                    <a:pt x="31041" y="446"/>
                  </a:cubicBezTo>
                  <a:lnTo>
                    <a:pt x="31041" y="420"/>
                  </a:lnTo>
                  <a:cubicBezTo>
                    <a:pt x="30398" y="446"/>
                    <a:pt x="29754" y="446"/>
                    <a:pt x="29111" y="446"/>
                  </a:cubicBezTo>
                  <a:cubicBezTo>
                    <a:pt x="28467" y="446"/>
                    <a:pt x="27824" y="420"/>
                    <a:pt x="27180" y="420"/>
                  </a:cubicBezTo>
                  <a:cubicBezTo>
                    <a:pt x="25868" y="369"/>
                    <a:pt x="24581" y="317"/>
                    <a:pt x="23294" y="266"/>
                  </a:cubicBezTo>
                  <a:cubicBezTo>
                    <a:pt x="20998" y="174"/>
                    <a:pt x="18683" y="0"/>
                    <a:pt x="163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0" name="Google Shape;16500;p42"/>
            <p:cNvSpPr/>
            <p:nvPr/>
          </p:nvSpPr>
          <p:spPr>
            <a:xfrm>
              <a:off x="1762634" y="3610625"/>
              <a:ext cx="936759" cy="19231"/>
            </a:xfrm>
            <a:custGeom>
              <a:rect b="b" l="l" r="r" t="t"/>
              <a:pathLst>
                <a:path extrusionOk="0" h="558" w="27180">
                  <a:moveTo>
                    <a:pt x="15551" y="0"/>
                  </a:moveTo>
                  <a:cubicBezTo>
                    <a:pt x="14897" y="0"/>
                    <a:pt x="14242" y="10"/>
                    <a:pt x="13590" y="17"/>
                  </a:cubicBezTo>
                  <a:lnTo>
                    <a:pt x="6795" y="172"/>
                  </a:lnTo>
                  <a:lnTo>
                    <a:pt x="3397" y="223"/>
                  </a:lnTo>
                  <a:cubicBezTo>
                    <a:pt x="2831" y="223"/>
                    <a:pt x="2265" y="223"/>
                    <a:pt x="1699" y="198"/>
                  </a:cubicBezTo>
                  <a:cubicBezTo>
                    <a:pt x="1390" y="198"/>
                    <a:pt x="1132" y="198"/>
                    <a:pt x="849" y="172"/>
                  </a:cubicBezTo>
                  <a:cubicBezTo>
                    <a:pt x="540" y="172"/>
                    <a:pt x="283" y="120"/>
                    <a:pt x="0" y="69"/>
                  </a:cubicBezTo>
                  <a:lnTo>
                    <a:pt x="0" y="69"/>
                  </a:lnTo>
                  <a:cubicBezTo>
                    <a:pt x="283" y="120"/>
                    <a:pt x="540" y="198"/>
                    <a:pt x="824" y="198"/>
                  </a:cubicBezTo>
                  <a:cubicBezTo>
                    <a:pt x="1107" y="223"/>
                    <a:pt x="1390" y="249"/>
                    <a:pt x="1673" y="249"/>
                  </a:cubicBezTo>
                  <a:cubicBezTo>
                    <a:pt x="2239" y="275"/>
                    <a:pt x="2831" y="275"/>
                    <a:pt x="3397" y="275"/>
                  </a:cubicBezTo>
                  <a:cubicBezTo>
                    <a:pt x="4530" y="275"/>
                    <a:pt x="5662" y="275"/>
                    <a:pt x="6795" y="223"/>
                  </a:cubicBezTo>
                  <a:cubicBezTo>
                    <a:pt x="9060" y="172"/>
                    <a:pt x="11325" y="69"/>
                    <a:pt x="13590" y="69"/>
                  </a:cubicBezTo>
                  <a:cubicBezTo>
                    <a:pt x="14722" y="69"/>
                    <a:pt x="15855" y="69"/>
                    <a:pt x="16987" y="95"/>
                  </a:cubicBezTo>
                  <a:cubicBezTo>
                    <a:pt x="17554" y="120"/>
                    <a:pt x="18120" y="146"/>
                    <a:pt x="18686" y="198"/>
                  </a:cubicBezTo>
                  <a:cubicBezTo>
                    <a:pt x="18969" y="249"/>
                    <a:pt x="19252" y="275"/>
                    <a:pt x="19536" y="326"/>
                  </a:cubicBezTo>
                  <a:cubicBezTo>
                    <a:pt x="19819" y="378"/>
                    <a:pt x="20102" y="404"/>
                    <a:pt x="20385" y="429"/>
                  </a:cubicBezTo>
                  <a:cubicBezTo>
                    <a:pt x="21159" y="517"/>
                    <a:pt x="21933" y="557"/>
                    <a:pt x="22707" y="557"/>
                  </a:cubicBezTo>
                  <a:cubicBezTo>
                    <a:pt x="23065" y="557"/>
                    <a:pt x="23424" y="548"/>
                    <a:pt x="23782" y="532"/>
                  </a:cubicBezTo>
                  <a:cubicBezTo>
                    <a:pt x="24915" y="506"/>
                    <a:pt x="26047" y="404"/>
                    <a:pt x="27180" y="249"/>
                  </a:cubicBezTo>
                  <a:lnTo>
                    <a:pt x="27180" y="249"/>
                  </a:lnTo>
                  <a:cubicBezTo>
                    <a:pt x="25844" y="401"/>
                    <a:pt x="24507" y="490"/>
                    <a:pt x="23171" y="490"/>
                  </a:cubicBezTo>
                  <a:cubicBezTo>
                    <a:pt x="22242" y="490"/>
                    <a:pt x="21314" y="447"/>
                    <a:pt x="20385" y="352"/>
                  </a:cubicBezTo>
                  <a:cubicBezTo>
                    <a:pt x="18791" y="59"/>
                    <a:pt x="17170" y="0"/>
                    <a:pt x="15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1" name="Google Shape;16501;p42"/>
            <p:cNvSpPr/>
            <p:nvPr/>
          </p:nvSpPr>
          <p:spPr>
            <a:xfrm>
              <a:off x="1656172" y="3816138"/>
              <a:ext cx="1069863" cy="20713"/>
            </a:xfrm>
            <a:custGeom>
              <a:rect b="b" l="l" r="r" t="t"/>
              <a:pathLst>
                <a:path extrusionOk="0" h="601" w="31042">
                  <a:moveTo>
                    <a:pt x="3887" y="0"/>
                  </a:moveTo>
                  <a:cubicBezTo>
                    <a:pt x="2600" y="0"/>
                    <a:pt x="1287" y="26"/>
                    <a:pt x="0" y="180"/>
                  </a:cubicBezTo>
                  <a:lnTo>
                    <a:pt x="26" y="206"/>
                  </a:lnTo>
                  <a:cubicBezTo>
                    <a:pt x="670" y="154"/>
                    <a:pt x="1313" y="154"/>
                    <a:pt x="1956" y="154"/>
                  </a:cubicBezTo>
                  <a:cubicBezTo>
                    <a:pt x="2600" y="154"/>
                    <a:pt x="3243" y="180"/>
                    <a:pt x="3887" y="206"/>
                  </a:cubicBezTo>
                  <a:cubicBezTo>
                    <a:pt x="5174" y="232"/>
                    <a:pt x="6486" y="283"/>
                    <a:pt x="7773" y="335"/>
                  </a:cubicBezTo>
                  <a:cubicBezTo>
                    <a:pt x="10069" y="426"/>
                    <a:pt x="12364" y="600"/>
                    <a:pt x="14678" y="600"/>
                  </a:cubicBezTo>
                  <a:cubicBezTo>
                    <a:pt x="14958" y="600"/>
                    <a:pt x="15239" y="598"/>
                    <a:pt x="15521" y="592"/>
                  </a:cubicBezTo>
                  <a:lnTo>
                    <a:pt x="19407" y="541"/>
                  </a:lnTo>
                  <a:lnTo>
                    <a:pt x="23294" y="515"/>
                  </a:lnTo>
                  <a:cubicBezTo>
                    <a:pt x="24581" y="515"/>
                    <a:pt x="25893" y="463"/>
                    <a:pt x="27180" y="438"/>
                  </a:cubicBezTo>
                  <a:cubicBezTo>
                    <a:pt x="28059" y="420"/>
                    <a:pt x="28938" y="378"/>
                    <a:pt x="29817" y="378"/>
                  </a:cubicBezTo>
                  <a:cubicBezTo>
                    <a:pt x="30225" y="378"/>
                    <a:pt x="30633" y="387"/>
                    <a:pt x="31041" y="412"/>
                  </a:cubicBezTo>
                  <a:lnTo>
                    <a:pt x="31041" y="386"/>
                  </a:lnTo>
                  <a:cubicBezTo>
                    <a:pt x="29754" y="232"/>
                    <a:pt x="28467" y="232"/>
                    <a:pt x="27180" y="232"/>
                  </a:cubicBezTo>
                  <a:cubicBezTo>
                    <a:pt x="25868" y="232"/>
                    <a:pt x="24581" y="257"/>
                    <a:pt x="23294" y="309"/>
                  </a:cubicBezTo>
                  <a:cubicBezTo>
                    <a:pt x="21437" y="401"/>
                    <a:pt x="19593" y="480"/>
                    <a:pt x="17744" y="480"/>
                  </a:cubicBezTo>
                  <a:cubicBezTo>
                    <a:pt x="17004" y="480"/>
                    <a:pt x="16263" y="467"/>
                    <a:pt x="15521" y="438"/>
                  </a:cubicBezTo>
                  <a:cubicBezTo>
                    <a:pt x="14234" y="412"/>
                    <a:pt x="12947" y="360"/>
                    <a:pt x="11660" y="283"/>
                  </a:cubicBezTo>
                  <a:cubicBezTo>
                    <a:pt x="10373" y="180"/>
                    <a:pt x="9060" y="103"/>
                    <a:pt x="7773" y="77"/>
                  </a:cubicBezTo>
                  <a:cubicBezTo>
                    <a:pt x="6486" y="26"/>
                    <a:pt x="5200" y="0"/>
                    <a:pt x="38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2" name="Google Shape;16502;p42"/>
            <p:cNvSpPr/>
            <p:nvPr/>
          </p:nvSpPr>
          <p:spPr>
            <a:xfrm>
              <a:off x="1525758" y="3983775"/>
              <a:ext cx="1320010" cy="13924"/>
            </a:xfrm>
            <a:custGeom>
              <a:rect b="b" l="l" r="r" t="t"/>
              <a:pathLst>
                <a:path extrusionOk="0" h="404" w="38300">
                  <a:moveTo>
                    <a:pt x="4788" y="1"/>
                  </a:moveTo>
                  <a:cubicBezTo>
                    <a:pt x="3192" y="26"/>
                    <a:pt x="1597" y="26"/>
                    <a:pt x="1" y="129"/>
                  </a:cubicBezTo>
                  <a:lnTo>
                    <a:pt x="1" y="155"/>
                  </a:lnTo>
                  <a:cubicBezTo>
                    <a:pt x="3192" y="155"/>
                    <a:pt x="6384" y="232"/>
                    <a:pt x="9575" y="284"/>
                  </a:cubicBezTo>
                  <a:cubicBezTo>
                    <a:pt x="12048" y="344"/>
                    <a:pt x="14520" y="403"/>
                    <a:pt x="16992" y="403"/>
                  </a:cubicBezTo>
                  <a:cubicBezTo>
                    <a:pt x="17711" y="403"/>
                    <a:pt x="18431" y="398"/>
                    <a:pt x="19150" y="387"/>
                  </a:cubicBezTo>
                  <a:lnTo>
                    <a:pt x="23938" y="361"/>
                  </a:lnTo>
                  <a:cubicBezTo>
                    <a:pt x="24470" y="352"/>
                    <a:pt x="25002" y="350"/>
                    <a:pt x="25533" y="350"/>
                  </a:cubicBezTo>
                  <a:cubicBezTo>
                    <a:pt x="26597" y="350"/>
                    <a:pt x="27661" y="361"/>
                    <a:pt x="28725" y="361"/>
                  </a:cubicBezTo>
                  <a:cubicBezTo>
                    <a:pt x="29018" y="363"/>
                    <a:pt x="29311" y="364"/>
                    <a:pt x="29604" y="364"/>
                  </a:cubicBezTo>
                  <a:cubicBezTo>
                    <a:pt x="32209" y="364"/>
                    <a:pt x="34815" y="280"/>
                    <a:pt x="37421" y="280"/>
                  </a:cubicBezTo>
                  <a:cubicBezTo>
                    <a:pt x="37714" y="280"/>
                    <a:pt x="38007" y="281"/>
                    <a:pt x="38300" y="284"/>
                  </a:cubicBezTo>
                  <a:lnTo>
                    <a:pt x="38300" y="258"/>
                  </a:lnTo>
                  <a:cubicBezTo>
                    <a:pt x="36704" y="129"/>
                    <a:pt x="35108" y="129"/>
                    <a:pt x="33512" y="129"/>
                  </a:cubicBezTo>
                  <a:cubicBezTo>
                    <a:pt x="33045" y="122"/>
                    <a:pt x="32578" y="119"/>
                    <a:pt x="32110" y="119"/>
                  </a:cubicBezTo>
                  <a:cubicBezTo>
                    <a:pt x="30982" y="119"/>
                    <a:pt x="29853" y="137"/>
                    <a:pt x="28725" y="155"/>
                  </a:cubicBezTo>
                  <a:cubicBezTo>
                    <a:pt x="26597" y="224"/>
                    <a:pt x="24470" y="269"/>
                    <a:pt x="22342" y="269"/>
                  </a:cubicBezTo>
                  <a:cubicBezTo>
                    <a:pt x="21278" y="269"/>
                    <a:pt x="20214" y="258"/>
                    <a:pt x="19150" y="232"/>
                  </a:cubicBezTo>
                  <a:cubicBezTo>
                    <a:pt x="15959" y="207"/>
                    <a:pt x="12767" y="52"/>
                    <a:pt x="9575" y="26"/>
                  </a:cubicBezTo>
                  <a:cubicBezTo>
                    <a:pt x="7980" y="1"/>
                    <a:pt x="6384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3" name="Google Shape;16503;p42"/>
            <p:cNvSpPr/>
            <p:nvPr/>
          </p:nvSpPr>
          <p:spPr>
            <a:xfrm>
              <a:off x="1683675" y="3836059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16" y="163"/>
                    <a:pt x="2633" y="80"/>
                    <a:pt x="3949" y="80"/>
                  </a:cubicBezTo>
                  <a:cubicBezTo>
                    <a:pt x="4898" y="80"/>
                    <a:pt x="5846" y="123"/>
                    <a:pt x="6795" y="220"/>
                  </a:cubicBezTo>
                  <a:cubicBezTo>
                    <a:pt x="8368" y="491"/>
                    <a:pt x="9966" y="546"/>
                    <a:pt x="11562" y="546"/>
                  </a:cubicBezTo>
                  <a:cubicBezTo>
                    <a:pt x="12239" y="546"/>
                    <a:pt x="12916" y="536"/>
                    <a:pt x="13590" y="529"/>
                  </a:cubicBezTo>
                  <a:lnTo>
                    <a:pt x="20385" y="400"/>
                  </a:lnTo>
                  <a:lnTo>
                    <a:pt x="23783" y="349"/>
                  </a:lnTo>
                  <a:cubicBezTo>
                    <a:pt x="24160" y="349"/>
                    <a:pt x="24538" y="337"/>
                    <a:pt x="24915" y="337"/>
                  </a:cubicBezTo>
                  <a:cubicBezTo>
                    <a:pt x="25104" y="337"/>
                    <a:pt x="25293" y="340"/>
                    <a:pt x="25481" y="349"/>
                  </a:cubicBezTo>
                  <a:cubicBezTo>
                    <a:pt x="25765" y="349"/>
                    <a:pt x="26048" y="374"/>
                    <a:pt x="26331" y="374"/>
                  </a:cubicBezTo>
                  <a:cubicBezTo>
                    <a:pt x="26614" y="400"/>
                    <a:pt x="26897" y="452"/>
                    <a:pt x="27180" y="477"/>
                  </a:cubicBezTo>
                  <a:cubicBezTo>
                    <a:pt x="26897" y="426"/>
                    <a:pt x="26614" y="374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1"/>
                    <a:pt x="24349" y="271"/>
                    <a:pt x="23783" y="271"/>
                  </a:cubicBezTo>
                  <a:cubicBezTo>
                    <a:pt x="22650" y="271"/>
                    <a:pt x="21518" y="297"/>
                    <a:pt x="20385" y="323"/>
                  </a:cubicBezTo>
                  <a:cubicBezTo>
                    <a:pt x="18120" y="400"/>
                    <a:pt x="15855" y="477"/>
                    <a:pt x="13590" y="477"/>
                  </a:cubicBezTo>
                  <a:cubicBezTo>
                    <a:pt x="13121" y="488"/>
                    <a:pt x="12652" y="494"/>
                    <a:pt x="12183" y="494"/>
                  </a:cubicBezTo>
                  <a:cubicBezTo>
                    <a:pt x="11519" y="494"/>
                    <a:pt x="10856" y="482"/>
                    <a:pt x="10193" y="452"/>
                  </a:cubicBezTo>
                  <a:cubicBezTo>
                    <a:pt x="9626" y="452"/>
                    <a:pt x="9060" y="400"/>
                    <a:pt x="8494" y="349"/>
                  </a:cubicBezTo>
                  <a:cubicBezTo>
                    <a:pt x="8211" y="323"/>
                    <a:pt x="7928" y="297"/>
                    <a:pt x="7645" y="246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4" name="Google Shape;16504;p42"/>
            <p:cNvSpPr/>
            <p:nvPr/>
          </p:nvSpPr>
          <p:spPr>
            <a:xfrm>
              <a:off x="1683675" y="3716294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36" y="146"/>
                    <a:pt x="2673" y="56"/>
                    <a:pt x="4009" y="56"/>
                  </a:cubicBezTo>
                  <a:cubicBezTo>
                    <a:pt x="4938" y="56"/>
                    <a:pt x="5866" y="100"/>
                    <a:pt x="6795" y="194"/>
                  </a:cubicBezTo>
                  <a:cubicBezTo>
                    <a:pt x="8390" y="488"/>
                    <a:pt x="10010" y="546"/>
                    <a:pt x="11629" y="546"/>
                  </a:cubicBezTo>
                  <a:cubicBezTo>
                    <a:pt x="12283" y="546"/>
                    <a:pt x="12938" y="537"/>
                    <a:pt x="13590" y="529"/>
                  </a:cubicBezTo>
                  <a:lnTo>
                    <a:pt x="20385" y="375"/>
                  </a:lnTo>
                  <a:lnTo>
                    <a:pt x="23783" y="323"/>
                  </a:lnTo>
                  <a:cubicBezTo>
                    <a:pt x="24349" y="323"/>
                    <a:pt x="24915" y="323"/>
                    <a:pt x="25481" y="349"/>
                  </a:cubicBezTo>
                  <a:cubicBezTo>
                    <a:pt x="25765" y="349"/>
                    <a:pt x="26048" y="349"/>
                    <a:pt x="26331" y="375"/>
                  </a:cubicBezTo>
                  <a:cubicBezTo>
                    <a:pt x="26614" y="375"/>
                    <a:pt x="26897" y="426"/>
                    <a:pt x="27180" y="478"/>
                  </a:cubicBezTo>
                  <a:cubicBezTo>
                    <a:pt x="26897" y="426"/>
                    <a:pt x="26614" y="375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2"/>
                    <a:pt x="24349" y="272"/>
                    <a:pt x="23783" y="272"/>
                  </a:cubicBezTo>
                  <a:cubicBezTo>
                    <a:pt x="22650" y="272"/>
                    <a:pt x="21518" y="272"/>
                    <a:pt x="20385" y="323"/>
                  </a:cubicBezTo>
                  <a:cubicBezTo>
                    <a:pt x="18120" y="375"/>
                    <a:pt x="15855" y="478"/>
                    <a:pt x="13590" y="478"/>
                  </a:cubicBezTo>
                  <a:cubicBezTo>
                    <a:pt x="12458" y="478"/>
                    <a:pt x="11325" y="478"/>
                    <a:pt x="10193" y="452"/>
                  </a:cubicBezTo>
                  <a:cubicBezTo>
                    <a:pt x="9626" y="426"/>
                    <a:pt x="9060" y="400"/>
                    <a:pt x="8494" y="349"/>
                  </a:cubicBezTo>
                  <a:cubicBezTo>
                    <a:pt x="8211" y="297"/>
                    <a:pt x="7928" y="272"/>
                    <a:pt x="7645" y="220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5" name="Google Shape;16505;p42"/>
          <p:cNvGrpSpPr/>
          <p:nvPr/>
        </p:nvGrpSpPr>
        <p:grpSpPr>
          <a:xfrm>
            <a:off x="1129621" y="4077114"/>
            <a:ext cx="690191" cy="842059"/>
            <a:chOff x="994413" y="3774436"/>
            <a:chExt cx="399208" cy="487021"/>
          </a:xfrm>
        </p:grpSpPr>
        <p:sp>
          <p:nvSpPr>
            <p:cNvPr id="16506" name="Google Shape;16506;p42"/>
            <p:cNvSpPr/>
            <p:nvPr/>
          </p:nvSpPr>
          <p:spPr>
            <a:xfrm>
              <a:off x="1007717" y="4227716"/>
              <a:ext cx="378805" cy="33741"/>
            </a:xfrm>
            <a:custGeom>
              <a:rect b="b" l="l" r="r" t="t"/>
              <a:pathLst>
                <a:path extrusionOk="0" h="979" w="10991">
                  <a:moveTo>
                    <a:pt x="489" y="1"/>
                  </a:moveTo>
                  <a:cubicBezTo>
                    <a:pt x="206" y="1"/>
                    <a:pt x="0" y="207"/>
                    <a:pt x="0" y="490"/>
                  </a:cubicBezTo>
                  <a:cubicBezTo>
                    <a:pt x="0" y="747"/>
                    <a:pt x="206" y="979"/>
                    <a:pt x="489" y="979"/>
                  </a:cubicBezTo>
                  <a:lnTo>
                    <a:pt x="10502" y="979"/>
                  </a:lnTo>
                  <a:cubicBezTo>
                    <a:pt x="10759" y="979"/>
                    <a:pt x="10991" y="747"/>
                    <a:pt x="10991" y="490"/>
                  </a:cubicBezTo>
                  <a:cubicBezTo>
                    <a:pt x="10991" y="207"/>
                    <a:pt x="10759" y="1"/>
                    <a:pt x="10502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7" name="Google Shape;16507;p42"/>
            <p:cNvSpPr/>
            <p:nvPr/>
          </p:nvSpPr>
          <p:spPr>
            <a:xfrm>
              <a:off x="1323518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493" y="0"/>
                  </a:moveTo>
                  <a:cubicBezTo>
                    <a:pt x="592" y="464"/>
                    <a:pt x="0" y="1467"/>
                    <a:pt x="26" y="2574"/>
                  </a:cubicBezTo>
                  <a:lnTo>
                    <a:pt x="283" y="2548"/>
                  </a:lnTo>
                  <a:cubicBezTo>
                    <a:pt x="283" y="1570"/>
                    <a:pt x="798" y="669"/>
                    <a:pt x="1596" y="232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8" name="Google Shape;16508;p42"/>
            <p:cNvSpPr/>
            <p:nvPr/>
          </p:nvSpPr>
          <p:spPr>
            <a:xfrm>
              <a:off x="1009475" y="3781536"/>
              <a:ext cx="55041" cy="88747"/>
            </a:xfrm>
            <a:custGeom>
              <a:rect b="b" l="l" r="r" t="t"/>
              <a:pathLst>
                <a:path extrusionOk="0" h="2575" w="1597">
                  <a:moveTo>
                    <a:pt x="130" y="0"/>
                  </a:moveTo>
                  <a:lnTo>
                    <a:pt x="1" y="232"/>
                  </a:lnTo>
                  <a:cubicBezTo>
                    <a:pt x="825" y="669"/>
                    <a:pt x="1339" y="1570"/>
                    <a:pt x="1314" y="2548"/>
                  </a:cubicBezTo>
                  <a:lnTo>
                    <a:pt x="1597" y="2574"/>
                  </a:lnTo>
                  <a:cubicBezTo>
                    <a:pt x="1597" y="1467"/>
                    <a:pt x="1030" y="464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9" name="Google Shape;16509;p42"/>
            <p:cNvSpPr/>
            <p:nvPr/>
          </p:nvSpPr>
          <p:spPr>
            <a:xfrm>
              <a:off x="1272958" y="3782398"/>
              <a:ext cx="38153" cy="87886"/>
            </a:xfrm>
            <a:custGeom>
              <a:rect b="b" l="l" r="r" t="t"/>
              <a:pathLst>
                <a:path extrusionOk="0" h="2550" w="1107">
                  <a:moveTo>
                    <a:pt x="927" y="1"/>
                  </a:moveTo>
                  <a:cubicBezTo>
                    <a:pt x="361" y="464"/>
                    <a:pt x="0" y="1468"/>
                    <a:pt x="0" y="2549"/>
                  </a:cubicBezTo>
                  <a:lnTo>
                    <a:pt x="283" y="2523"/>
                  </a:lnTo>
                  <a:cubicBezTo>
                    <a:pt x="258" y="1545"/>
                    <a:pt x="592" y="619"/>
                    <a:pt x="1107" y="207"/>
                  </a:cubicBezTo>
                  <a:lnTo>
                    <a:pt x="9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0" name="Google Shape;16510;p42"/>
            <p:cNvSpPr/>
            <p:nvPr/>
          </p:nvSpPr>
          <p:spPr>
            <a:xfrm>
              <a:off x="1077784" y="3782398"/>
              <a:ext cx="37291" cy="87886"/>
            </a:xfrm>
            <a:custGeom>
              <a:rect b="b" l="l" r="r" t="t"/>
              <a:pathLst>
                <a:path extrusionOk="0" h="2550" w="1082">
                  <a:moveTo>
                    <a:pt x="155" y="1"/>
                  </a:moveTo>
                  <a:lnTo>
                    <a:pt x="1" y="207"/>
                  </a:lnTo>
                  <a:cubicBezTo>
                    <a:pt x="490" y="619"/>
                    <a:pt x="824" y="1545"/>
                    <a:pt x="824" y="2523"/>
                  </a:cubicBezTo>
                  <a:lnTo>
                    <a:pt x="1082" y="2549"/>
                  </a:lnTo>
                  <a:cubicBezTo>
                    <a:pt x="1082" y="1468"/>
                    <a:pt x="721" y="464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1" name="Google Shape;16511;p42"/>
            <p:cNvSpPr/>
            <p:nvPr/>
          </p:nvSpPr>
          <p:spPr>
            <a:xfrm>
              <a:off x="1222398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83" y="0"/>
                  </a:moveTo>
                  <a:cubicBezTo>
                    <a:pt x="103" y="464"/>
                    <a:pt x="0" y="1442"/>
                    <a:pt x="0" y="2497"/>
                  </a:cubicBezTo>
                  <a:lnTo>
                    <a:pt x="283" y="2497"/>
                  </a:lnTo>
                  <a:cubicBezTo>
                    <a:pt x="283" y="1468"/>
                    <a:pt x="386" y="515"/>
                    <a:pt x="515" y="103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2" name="Google Shape;16512;p42"/>
            <p:cNvSpPr/>
            <p:nvPr/>
          </p:nvSpPr>
          <p:spPr>
            <a:xfrm>
              <a:off x="1147885" y="3784190"/>
              <a:ext cx="17749" cy="86094"/>
            </a:xfrm>
            <a:custGeom>
              <a:rect b="b" l="l" r="r" t="t"/>
              <a:pathLst>
                <a:path extrusionOk="0" h="2498" w="515">
                  <a:moveTo>
                    <a:pt x="257" y="0"/>
                  </a:moveTo>
                  <a:lnTo>
                    <a:pt x="0" y="103"/>
                  </a:lnTo>
                  <a:cubicBezTo>
                    <a:pt x="155" y="515"/>
                    <a:pt x="257" y="1468"/>
                    <a:pt x="232" y="2497"/>
                  </a:cubicBezTo>
                  <a:lnTo>
                    <a:pt x="515" y="2497"/>
                  </a:lnTo>
                  <a:cubicBezTo>
                    <a:pt x="515" y="1442"/>
                    <a:pt x="412" y="464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3" name="Google Shape;16513;p42"/>
            <p:cNvSpPr/>
            <p:nvPr/>
          </p:nvSpPr>
          <p:spPr>
            <a:xfrm>
              <a:off x="1052969" y="3869352"/>
              <a:ext cx="282096" cy="53248"/>
            </a:xfrm>
            <a:custGeom>
              <a:rect b="b" l="l" r="r" t="t"/>
              <a:pathLst>
                <a:path extrusionOk="0" h="1545" w="8185">
                  <a:moveTo>
                    <a:pt x="0" y="0"/>
                  </a:moveTo>
                  <a:lnTo>
                    <a:pt x="0" y="1545"/>
                  </a:lnTo>
                  <a:lnTo>
                    <a:pt x="8185" y="1545"/>
                  </a:lnTo>
                  <a:lnTo>
                    <a:pt x="8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4" name="Google Shape;16514;p42"/>
            <p:cNvSpPr/>
            <p:nvPr/>
          </p:nvSpPr>
          <p:spPr>
            <a:xfrm>
              <a:off x="105296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59" y="926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5" name="Google Shape;16515;p42"/>
            <p:cNvSpPr/>
            <p:nvPr/>
          </p:nvSpPr>
          <p:spPr>
            <a:xfrm>
              <a:off x="1104391" y="3922565"/>
              <a:ext cx="19576" cy="319387"/>
            </a:xfrm>
            <a:custGeom>
              <a:rect b="b" l="l" r="r" t="t"/>
              <a:pathLst>
                <a:path extrusionOk="0" h="9267" w="568">
                  <a:moveTo>
                    <a:pt x="233" y="1"/>
                  </a:moveTo>
                  <a:lnTo>
                    <a:pt x="1" y="9267"/>
                  </a:lnTo>
                  <a:lnTo>
                    <a:pt x="567" y="926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6" name="Google Shape;16516;p42"/>
            <p:cNvSpPr/>
            <p:nvPr/>
          </p:nvSpPr>
          <p:spPr>
            <a:xfrm>
              <a:off x="112393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0" y="1"/>
                  </a:moveTo>
                  <a:lnTo>
                    <a:pt x="0" y="9267"/>
                  </a:lnTo>
                  <a:lnTo>
                    <a:pt x="2033" y="9267"/>
                  </a:lnTo>
                  <a:lnTo>
                    <a:pt x="20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7" name="Google Shape;16517;p42"/>
            <p:cNvSpPr/>
            <p:nvPr/>
          </p:nvSpPr>
          <p:spPr>
            <a:xfrm>
              <a:off x="1175354" y="3922565"/>
              <a:ext cx="18680" cy="319387"/>
            </a:xfrm>
            <a:custGeom>
              <a:rect b="b" l="l" r="r" t="t"/>
              <a:pathLst>
                <a:path extrusionOk="0" h="9267" w="542">
                  <a:moveTo>
                    <a:pt x="207" y="1"/>
                  </a:moveTo>
                  <a:lnTo>
                    <a:pt x="1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8" name="Google Shape;16518;p42"/>
            <p:cNvSpPr/>
            <p:nvPr/>
          </p:nvSpPr>
          <p:spPr>
            <a:xfrm>
              <a:off x="1193999" y="3922565"/>
              <a:ext cx="70998" cy="319387"/>
            </a:xfrm>
            <a:custGeom>
              <a:rect b="b" l="l" r="r" t="t"/>
              <a:pathLst>
                <a:path extrusionOk="0" h="9267" w="2060">
                  <a:moveTo>
                    <a:pt x="0" y="1"/>
                  </a:moveTo>
                  <a:lnTo>
                    <a:pt x="0" y="9267"/>
                  </a:lnTo>
                  <a:lnTo>
                    <a:pt x="2060" y="9267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9" name="Google Shape;16519;p42"/>
            <p:cNvSpPr/>
            <p:nvPr/>
          </p:nvSpPr>
          <p:spPr>
            <a:xfrm>
              <a:off x="1246351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06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D54A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0" name="Google Shape;16520;p42"/>
            <p:cNvSpPr/>
            <p:nvPr/>
          </p:nvSpPr>
          <p:spPr>
            <a:xfrm>
              <a:off x="1264962" y="3922565"/>
              <a:ext cx="70102" cy="319387"/>
            </a:xfrm>
            <a:custGeom>
              <a:rect b="b" l="l" r="r" t="t"/>
              <a:pathLst>
                <a:path extrusionOk="0" h="9267" w="2034">
                  <a:moveTo>
                    <a:pt x="1" y="1"/>
                  </a:moveTo>
                  <a:lnTo>
                    <a:pt x="1" y="9267"/>
                  </a:lnTo>
                  <a:lnTo>
                    <a:pt x="2034" y="9267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1" name="Google Shape;16521;p42"/>
            <p:cNvSpPr/>
            <p:nvPr/>
          </p:nvSpPr>
          <p:spPr>
            <a:xfrm>
              <a:off x="1316418" y="3922565"/>
              <a:ext cx="18646" cy="319387"/>
            </a:xfrm>
            <a:custGeom>
              <a:rect b="b" l="l" r="r" t="t"/>
              <a:pathLst>
                <a:path extrusionOk="0" h="9267" w="541">
                  <a:moveTo>
                    <a:pt x="232" y="1"/>
                  </a:moveTo>
                  <a:lnTo>
                    <a:pt x="0" y="9267"/>
                  </a:lnTo>
                  <a:lnTo>
                    <a:pt x="541" y="926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2" name="Google Shape;16522;p42"/>
            <p:cNvSpPr/>
            <p:nvPr/>
          </p:nvSpPr>
          <p:spPr>
            <a:xfrm>
              <a:off x="1083126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77" y="1"/>
                    <a:pt x="0" y="52"/>
                    <a:pt x="0" y="129"/>
                  </a:cubicBezTo>
                  <a:cubicBezTo>
                    <a:pt x="0" y="207"/>
                    <a:pt x="77" y="284"/>
                    <a:pt x="155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3" name="Google Shape;16523;p42"/>
            <p:cNvSpPr/>
            <p:nvPr/>
          </p:nvSpPr>
          <p:spPr>
            <a:xfrm>
              <a:off x="115408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29" y="1"/>
                  </a:moveTo>
                  <a:cubicBezTo>
                    <a:pt x="52" y="1"/>
                    <a:pt x="0" y="52"/>
                    <a:pt x="0" y="129"/>
                  </a:cubicBezTo>
                  <a:cubicBezTo>
                    <a:pt x="0" y="207"/>
                    <a:pt x="52" y="284"/>
                    <a:pt x="129" y="284"/>
                  </a:cubicBezTo>
                  <a:cubicBezTo>
                    <a:pt x="232" y="284"/>
                    <a:pt x="283" y="207"/>
                    <a:pt x="283" y="129"/>
                  </a:cubicBezTo>
                  <a:cubicBezTo>
                    <a:pt x="283" y="52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4" name="Google Shape;16524;p42"/>
            <p:cNvSpPr/>
            <p:nvPr/>
          </p:nvSpPr>
          <p:spPr>
            <a:xfrm>
              <a:off x="1224156" y="3939419"/>
              <a:ext cx="10684" cy="9788"/>
            </a:xfrm>
            <a:custGeom>
              <a:rect b="b" l="l" r="r" t="t"/>
              <a:pathLst>
                <a:path extrusionOk="0" h="284" w="310">
                  <a:moveTo>
                    <a:pt x="155" y="1"/>
                  </a:moveTo>
                  <a:cubicBezTo>
                    <a:pt x="78" y="1"/>
                    <a:pt x="1" y="52"/>
                    <a:pt x="1" y="129"/>
                  </a:cubicBezTo>
                  <a:cubicBezTo>
                    <a:pt x="1" y="207"/>
                    <a:pt x="78" y="284"/>
                    <a:pt x="155" y="284"/>
                  </a:cubicBezTo>
                  <a:cubicBezTo>
                    <a:pt x="232" y="284"/>
                    <a:pt x="309" y="207"/>
                    <a:pt x="309" y="129"/>
                  </a:cubicBezTo>
                  <a:cubicBezTo>
                    <a:pt x="309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5" name="Google Shape;16525;p42"/>
            <p:cNvSpPr/>
            <p:nvPr/>
          </p:nvSpPr>
          <p:spPr>
            <a:xfrm>
              <a:off x="1295119" y="3939419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1"/>
                  </a:moveTo>
                  <a:cubicBezTo>
                    <a:pt x="52" y="1"/>
                    <a:pt x="1" y="52"/>
                    <a:pt x="1" y="129"/>
                  </a:cubicBezTo>
                  <a:cubicBezTo>
                    <a:pt x="1" y="207"/>
                    <a:pt x="52" y="284"/>
                    <a:pt x="155" y="284"/>
                  </a:cubicBezTo>
                  <a:cubicBezTo>
                    <a:pt x="232" y="284"/>
                    <a:pt x="284" y="207"/>
                    <a:pt x="284" y="129"/>
                  </a:cubicBezTo>
                  <a:cubicBezTo>
                    <a:pt x="284" y="52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6" name="Google Shape;16526;p42"/>
            <p:cNvSpPr/>
            <p:nvPr/>
          </p:nvSpPr>
          <p:spPr>
            <a:xfrm>
              <a:off x="1083126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77" y="1"/>
                    <a:pt x="0" y="78"/>
                    <a:pt x="0" y="155"/>
                  </a:cubicBezTo>
                  <a:cubicBezTo>
                    <a:pt x="0" y="233"/>
                    <a:pt x="77" y="284"/>
                    <a:pt x="155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7" name="Google Shape;16527;p42"/>
            <p:cNvSpPr/>
            <p:nvPr/>
          </p:nvSpPr>
          <p:spPr>
            <a:xfrm>
              <a:off x="115408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29" y="1"/>
                  </a:moveTo>
                  <a:cubicBezTo>
                    <a:pt x="52" y="1"/>
                    <a:pt x="0" y="78"/>
                    <a:pt x="0" y="155"/>
                  </a:cubicBezTo>
                  <a:cubicBezTo>
                    <a:pt x="0" y="233"/>
                    <a:pt x="52" y="284"/>
                    <a:pt x="129" y="284"/>
                  </a:cubicBezTo>
                  <a:cubicBezTo>
                    <a:pt x="232" y="284"/>
                    <a:pt x="283" y="233"/>
                    <a:pt x="283" y="155"/>
                  </a:cubicBezTo>
                  <a:cubicBezTo>
                    <a:pt x="283" y="78"/>
                    <a:pt x="232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8" name="Google Shape;16528;p42"/>
            <p:cNvSpPr/>
            <p:nvPr/>
          </p:nvSpPr>
          <p:spPr>
            <a:xfrm>
              <a:off x="1224156" y="4213517"/>
              <a:ext cx="10684" cy="9823"/>
            </a:xfrm>
            <a:custGeom>
              <a:rect b="b" l="l" r="r" t="t"/>
              <a:pathLst>
                <a:path extrusionOk="0" h="285" w="310">
                  <a:moveTo>
                    <a:pt x="155" y="1"/>
                  </a:moveTo>
                  <a:cubicBezTo>
                    <a:pt x="78" y="1"/>
                    <a:pt x="1" y="78"/>
                    <a:pt x="1" y="155"/>
                  </a:cubicBezTo>
                  <a:cubicBezTo>
                    <a:pt x="1" y="233"/>
                    <a:pt x="78" y="284"/>
                    <a:pt x="155" y="284"/>
                  </a:cubicBezTo>
                  <a:cubicBezTo>
                    <a:pt x="232" y="284"/>
                    <a:pt x="309" y="233"/>
                    <a:pt x="309" y="155"/>
                  </a:cubicBezTo>
                  <a:cubicBezTo>
                    <a:pt x="309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9" name="Google Shape;16529;p42"/>
            <p:cNvSpPr/>
            <p:nvPr/>
          </p:nvSpPr>
          <p:spPr>
            <a:xfrm>
              <a:off x="1295119" y="4213517"/>
              <a:ext cx="9788" cy="9823"/>
            </a:xfrm>
            <a:custGeom>
              <a:rect b="b" l="l" r="r" t="t"/>
              <a:pathLst>
                <a:path extrusionOk="0" h="285" w="284">
                  <a:moveTo>
                    <a:pt x="155" y="1"/>
                  </a:moveTo>
                  <a:cubicBezTo>
                    <a:pt x="52" y="1"/>
                    <a:pt x="1" y="78"/>
                    <a:pt x="1" y="155"/>
                  </a:cubicBezTo>
                  <a:cubicBezTo>
                    <a:pt x="1" y="233"/>
                    <a:pt x="52" y="284"/>
                    <a:pt x="155" y="284"/>
                  </a:cubicBezTo>
                  <a:cubicBezTo>
                    <a:pt x="232" y="284"/>
                    <a:pt x="284" y="233"/>
                    <a:pt x="284" y="155"/>
                  </a:cubicBezTo>
                  <a:cubicBezTo>
                    <a:pt x="284" y="78"/>
                    <a:pt x="232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0" name="Google Shape;16530;p42"/>
            <p:cNvSpPr/>
            <p:nvPr/>
          </p:nvSpPr>
          <p:spPr>
            <a:xfrm>
              <a:off x="1076026" y="4241916"/>
              <a:ext cx="235982" cy="12442"/>
            </a:xfrm>
            <a:custGeom>
              <a:rect b="b" l="l" r="r" t="t"/>
              <a:pathLst>
                <a:path extrusionOk="0" h="361" w="6847">
                  <a:moveTo>
                    <a:pt x="0" y="1"/>
                  </a:moveTo>
                  <a:lnTo>
                    <a:pt x="386" y="361"/>
                  </a:lnTo>
                  <a:lnTo>
                    <a:pt x="6461" y="361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1" name="Google Shape;16531;p42"/>
            <p:cNvSpPr/>
            <p:nvPr/>
          </p:nvSpPr>
          <p:spPr>
            <a:xfrm>
              <a:off x="994413" y="3774436"/>
              <a:ext cx="399208" cy="18646"/>
            </a:xfrm>
            <a:custGeom>
              <a:rect b="b" l="l" r="r" t="t"/>
              <a:pathLst>
                <a:path extrusionOk="0" h="541" w="11583">
                  <a:moveTo>
                    <a:pt x="0" y="0"/>
                  </a:moveTo>
                  <a:lnTo>
                    <a:pt x="0" y="541"/>
                  </a:lnTo>
                  <a:lnTo>
                    <a:pt x="11583" y="541"/>
                  </a:lnTo>
                  <a:lnTo>
                    <a:pt x="11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2" name="Google Shape;16532;p42"/>
            <p:cNvSpPr/>
            <p:nvPr/>
          </p:nvSpPr>
          <p:spPr>
            <a:xfrm>
              <a:off x="1150539" y="3869352"/>
              <a:ext cx="184526" cy="53248"/>
            </a:xfrm>
            <a:custGeom>
              <a:rect b="b" l="l" r="r" t="t"/>
              <a:pathLst>
                <a:path extrusionOk="0" h="1545" w="5354">
                  <a:moveTo>
                    <a:pt x="2780" y="0"/>
                  </a:moveTo>
                  <a:cubicBezTo>
                    <a:pt x="2368" y="386"/>
                    <a:pt x="1545" y="901"/>
                    <a:pt x="0" y="1545"/>
                  </a:cubicBezTo>
                  <a:lnTo>
                    <a:pt x="5354" y="1545"/>
                  </a:lnTo>
                  <a:lnTo>
                    <a:pt x="5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3" name="Google Shape;16533;p42"/>
            <p:cNvSpPr/>
            <p:nvPr/>
          </p:nvSpPr>
          <p:spPr>
            <a:xfrm>
              <a:off x="1280058" y="3869352"/>
              <a:ext cx="55006" cy="53248"/>
            </a:xfrm>
            <a:custGeom>
              <a:rect b="b" l="l" r="r" t="t"/>
              <a:pathLst>
                <a:path extrusionOk="0" h="1545" w="1596">
                  <a:moveTo>
                    <a:pt x="824" y="0"/>
                  </a:moveTo>
                  <a:cubicBezTo>
                    <a:pt x="695" y="386"/>
                    <a:pt x="463" y="901"/>
                    <a:pt x="0" y="1545"/>
                  </a:cubicBezTo>
                  <a:lnTo>
                    <a:pt x="1596" y="1545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4" name="Google Shape;16534;p42"/>
            <p:cNvSpPr/>
            <p:nvPr/>
          </p:nvSpPr>
          <p:spPr>
            <a:xfrm>
              <a:off x="1060034" y="3959822"/>
              <a:ext cx="33776" cy="262623"/>
            </a:xfrm>
            <a:custGeom>
              <a:rect b="b" l="l" r="r" t="t"/>
              <a:pathLst>
                <a:path extrusionOk="0" h="7620" w="980">
                  <a:moveTo>
                    <a:pt x="567" y="1"/>
                  </a:moveTo>
                  <a:lnTo>
                    <a:pt x="567" y="26"/>
                  </a:lnTo>
                  <a:cubicBezTo>
                    <a:pt x="850" y="593"/>
                    <a:pt x="902" y="1262"/>
                    <a:pt x="876" y="1880"/>
                  </a:cubicBezTo>
                  <a:cubicBezTo>
                    <a:pt x="850" y="2523"/>
                    <a:pt x="747" y="3167"/>
                    <a:pt x="619" y="3810"/>
                  </a:cubicBezTo>
                  <a:cubicBezTo>
                    <a:pt x="516" y="4428"/>
                    <a:pt x="336" y="5071"/>
                    <a:pt x="207" y="5689"/>
                  </a:cubicBezTo>
                  <a:cubicBezTo>
                    <a:pt x="78" y="6332"/>
                    <a:pt x="1" y="6976"/>
                    <a:pt x="104" y="7619"/>
                  </a:cubicBezTo>
                  <a:cubicBezTo>
                    <a:pt x="52" y="6976"/>
                    <a:pt x="155" y="6332"/>
                    <a:pt x="284" y="5715"/>
                  </a:cubicBezTo>
                  <a:cubicBezTo>
                    <a:pt x="387" y="5071"/>
                    <a:pt x="516" y="4428"/>
                    <a:pt x="670" y="3810"/>
                  </a:cubicBezTo>
                  <a:cubicBezTo>
                    <a:pt x="825" y="3192"/>
                    <a:pt x="928" y="2549"/>
                    <a:pt x="953" y="1905"/>
                  </a:cubicBezTo>
                  <a:cubicBezTo>
                    <a:pt x="979" y="1262"/>
                    <a:pt x="902" y="567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5" name="Google Shape;16535;p42"/>
            <p:cNvSpPr/>
            <p:nvPr/>
          </p:nvSpPr>
          <p:spPr>
            <a:xfrm>
              <a:off x="1142543" y="3979329"/>
              <a:ext cx="22230" cy="213304"/>
            </a:xfrm>
            <a:custGeom>
              <a:rect b="b" l="l" r="r" t="t"/>
              <a:pathLst>
                <a:path extrusionOk="0" h="6189" w="645">
                  <a:moveTo>
                    <a:pt x="536" y="3825"/>
                  </a:moveTo>
                  <a:cubicBezTo>
                    <a:pt x="538" y="3825"/>
                    <a:pt x="540" y="3827"/>
                    <a:pt x="541" y="3832"/>
                  </a:cubicBezTo>
                  <a:lnTo>
                    <a:pt x="541" y="3832"/>
                  </a:lnTo>
                  <a:cubicBezTo>
                    <a:pt x="533" y="3829"/>
                    <a:pt x="534" y="3825"/>
                    <a:pt x="536" y="3825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61" y="773"/>
                    <a:pt x="335" y="1648"/>
                    <a:pt x="258" y="2498"/>
                  </a:cubicBezTo>
                  <a:cubicBezTo>
                    <a:pt x="207" y="3347"/>
                    <a:pt x="52" y="4196"/>
                    <a:pt x="1" y="5046"/>
                  </a:cubicBezTo>
                  <a:cubicBezTo>
                    <a:pt x="1" y="5252"/>
                    <a:pt x="1" y="5458"/>
                    <a:pt x="52" y="5689"/>
                  </a:cubicBezTo>
                  <a:cubicBezTo>
                    <a:pt x="52" y="5792"/>
                    <a:pt x="78" y="5895"/>
                    <a:pt x="129" y="5998"/>
                  </a:cubicBezTo>
                  <a:cubicBezTo>
                    <a:pt x="155" y="6049"/>
                    <a:pt x="155" y="6101"/>
                    <a:pt x="207" y="6152"/>
                  </a:cubicBezTo>
                  <a:cubicBezTo>
                    <a:pt x="225" y="6171"/>
                    <a:pt x="256" y="6189"/>
                    <a:pt x="291" y="6189"/>
                  </a:cubicBezTo>
                  <a:cubicBezTo>
                    <a:pt x="305" y="6189"/>
                    <a:pt x="320" y="6186"/>
                    <a:pt x="335" y="6178"/>
                  </a:cubicBezTo>
                  <a:cubicBezTo>
                    <a:pt x="361" y="6152"/>
                    <a:pt x="387" y="6127"/>
                    <a:pt x="387" y="6101"/>
                  </a:cubicBezTo>
                  <a:cubicBezTo>
                    <a:pt x="490" y="5895"/>
                    <a:pt x="515" y="5663"/>
                    <a:pt x="541" y="5458"/>
                  </a:cubicBezTo>
                  <a:cubicBezTo>
                    <a:pt x="567" y="5252"/>
                    <a:pt x="593" y="5046"/>
                    <a:pt x="618" y="4814"/>
                  </a:cubicBezTo>
                  <a:cubicBezTo>
                    <a:pt x="618" y="4608"/>
                    <a:pt x="644" y="4402"/>
                    <a:pt x="618" y="4196"/>
                  </a:cubicBezTo>
                  <a:cubicBezTo>
                    <a:pt x="618" y="4068"/>
                    <a:pt x="618" y="3965"/>
                    <a:pt x="618" y="3862"/>
                  </a:cubicBezTo>
                  <a:cubicBezTo>
                    <a:pt x="618" y="3836"/>
                    <a:pt x="618" y="3836"/>
                    <a:pt x="593" y="3810"/>
                  </a:cubicBezTo>
                  <a:cubicBezTo>
                    <a:pt x="593" y="3810"/>
                    <a:pt x="593" y="3810"/>
                    <a:pt x="593" y="3785"/>
                  </a:cubicBezTo>
                  <a:cubicBezTo>
                    <a:pt x="593" y="3785"/>
                    <a:pt x="567" y="3785"/>
                    <a:pt x="567" y="3759"/>
                  </a:cubicBezTo>
                  <a:cubicBezTo>
                    <a:pt x="541" y="3759"/>
                    <a:pt x="515" y="3785"/>
                    <a:pt x="515" y="3785"/>
                  </a:cubicBezTo>
                  <a:cubicBezTo>
                    <a:pt x="490" y="3810"/>
                    <a:pt x="490" y="3836"/>
                    <a:pt x="490" y="3862"/>
                  </a:cubicBezTo>
                  <a:cubicBezTo>
                    <a:pt x="464" y="3913"/>
                    <a:pt x="464" y="3965"/>
                    <a:pt x="438" y="4016"/>
                  </a:cubicBezTo>
                  <a:cubicBezTo>
                    <a:pt x="361" y="4454"/>
                    <a:pt x="310" y="4866"/>
                    <a:pt x="258" y="5303"/>
                  </a:cubicBezTo>
                  <a:lnTo>
                    <a:pt x="284" y="5303"/>
                  </a:lnTo>
                  <a:cubicBezTo>
                    <a:pt x="361" y="4866"/>
                    <a:pt x="412" y="4454"/>
                    <a:pt x="490" y="4042"/>
                  </a:cubicBezTo>
                  <a:cubicBezTo>
                    <a:pt x="515" y="3990"/>
                    <a:pt x="515" y="3939"/>
                    <a:pt x="541" y="3887"/>
                  </a:cubicBezTo>
                  <a:cubicBezTo>
                    <a:pt x="541" y="3982"/>
                    <a:pt x="541" y="4078"/>
                    <a:pt x="541" y="4196"/>
                  </a:cubicBezTo>
                  <a:cubicBezTo>
                    <a:pt x="541" y="4402"/>
                    <a:pt x="541" y="4608"/>
                    <a:pt x="515" y="4814"/>
                  </a:cubicBezTo>
                  <a:cubicBezTo>
                    <a:pt x="515" y="5020"/>
                    <a:pt x="490" y="5252"/>
                    <a:pt x="464" y="5458"/>
                  </a:cubicBezTo>
                  <a:cubicBezTo>
                    <a:pt x="438" y="5663"/>
                    <a:pt x="412" y="5869"/>
                    <a:pt x="335" y="6049"/>
                  </a:cubicBezTo>
                  <a:cubicBezTo>
                    <a:pt x="310" y="6075"/>
                    <a:pt x="310" y="6101"/>
                    <a:pt x="284" y="6101"/>
                  </a:cubicBezTo>
                  <a:lnTo>
                    <a:pt x="258" y="6101"/>
                  </a:lnTo>
                  <a:cubicBezTo>
                    <a:pt x="232" y="6049"/>
                    <a:pt x="207" y="6024"/>
                    <a:pt x="207" y="5972"/>
                  </a:cubicBezTo>
                  <a:cubicBezTo>
                    <a:pt x="155" y="5869"/>
                    <a:pt x="129" y="5766"/>
                    <a:pt x="104" y="5663"/>
                  </a:cubicBezTo>
                  <a:cubicBezTo>
                    <a:pt x="52" y="5458"/>
                    <a:pt x="52" y="5252"/>
                    <a:pt x="52" y="5046"/>
                  </a:cubicBezTo>
                  <a:cubicBezTo>
                    <a:pt x="52" y="4196"/>
                    <a:pt x="258" y="3347"/>
                    <a:pt x="335" y="2498"/>
                  </a:cubicBezTo>
                  <a:cubicBezTo>
                    <a:pt x="387" y="2086"/>
                    <a:pt x="387" y="1648"/>
                    <a:pt x="335" y="1211"/>
                  </a:cubicBezTo>
                  <a:cubicBezTo>
                    <a:pt x="310" y="799"/>
                    <a:pt x="207" y="36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6" name="Google Shape;16536;p42"/>
            <p:cNvSpPr/>
            <p:nvPr/>
          </p:nvSpPr>
          <p:spPr>
            <a:xfrm>
              <a:off x="1154089" y="3971368"/>
              <a:ext cx="15992" cy="104705"/>
            </a:xfrm>
            <a:custGeom>
              <a:rect b="b" l="l" r="r" t="t"/>
              <a:pathLst>
                <a:path extrusionOk="0" h="3038" w="464">
                  <a:moveTo>
                    <a:pt x="0" y="0"/>
                  </a:moveTo>
                  <a:lnTo>
                    <a:pt x="0" y="26"/>
                  </a:lnTo>
                  <a:cubicBezTo>
                    <a:pt x="77" y="258"/>
                    <a:pt x="155" y="515"/>
                    <a:pt x="206" y="747"/>
                  </a:cubicBezTo>
                  <a:cubicBezTo>
                    <a:pt x="283" y="1004"/>
                    <a:pt x="335" y="1261"/>
                    <a:pt x="335" y="1519"/>
                  </a:cubicBezTo>
                  <a:cubicBezTo>
                    <a:pt x="361" y="2008"/>
                    <a:pt x="335" y="2523"/>
                    <a:pt x="258" y="3037"/>
                  </a:cubicBezTo>
                  <a:cubicBezTo>
                    <a:pt x="438" y="2548"/>
                    <a:pt x="464" y="2008"/>
                    <a:pt x="386" y="1493"/>
                  </a:cubicBezTo>
                  <a:cubicBezTo>
                    <a:pt x="361" y="1236"/>
                    <a:pt x="335" y="978"/>
                    <a:pt x="283" y="747"/>
                  </a:cubicBezTo>
                  <a:cubicBezTo>
                    <a:pt x="232" y="489"/>
                    <a:pt x="129" y="23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7" name="Google Shape;16537;p42"/>
            <p:cNvSpPr/>
            <p:nvPr/>
          </p:nvSpPr>
          <p:spPr>
            <a:xfrm>
              <a:off x="1084884" y="4133696"/>
              <a:ext cx="8030" cy="61244"/>
            </a:xfrm>
            <a:custGeom>
              <a:rect b="b" l="l" r="r" t="t"/>
              <a:pathLst>
                <a:path extrusionOk="0" h="1777" w="233">
                  <a:moveTo>
                    <a:pt x="52" y="0"/>
                  </a:moveTo>
                  <a:cubicBezTo>
                    <a:pt x="1" y="129"/>
                    <a:pt x="1" y="284"/>
                    <a:pt x="1" y="438"/>
                  </a:cubicBezTo>
                  <a:cubicBezTo>
                    <a:pt x="26" y="592"/>
                    <a:pt x="52" y="747"/>
                    <a:pt x="52" y="901"/>
                  </a:cubicBezTo>
                  <a:cubicBezTo>
                    <a:pt x="52" y="1184"/>
                    <a:pt x="104" y="1493"/>
                    <a:pt x="232" y="1776"/>
                  </a:cubicBezTo>
                  <a:lnTo>
                    <a:pt x="232" y="1751"/>
                  </a:lnTo>
                  <a:cubicBezTo>
                    <a:pt x="207" y="1468"/>
                    <a:pt x="155" y="1184"/>
                    <a:pt x="78" y="876"/>
                  </a:cubicBezTo>
                  <a:cubicBezTo>
                    <a:pt x="52" y="747"/>
                    <a:pt x="52" y="592"/>
                    <a:pt x="78" y="438"/>
                  </a:cubicBezTo>
                  <a:cubicBezTo>
                    <a:pt x="78" y="284"/>
                    <a:pt x="78" y="155"/>
                    <a:pt x="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8" name="Google Shape;16538;p42"/>
            <p:cNvSpPr/>
            <p:nvPr/>
          </p:nvSpPr>
          <p:spPr>
            <a:xfrm>
              <a:off x="1207303" y="3970471"/>
              <a:ext cx="34637" cy="225367"/>
            </a:xfrm>
            <a:custGeom>
              <a:rect b="b" l="l" r="r" t="t"/>
              <a:pathLst>
                <a:path extrusionOk="0" h="6539" w="1005">
                  <a:moveTo>
                    <a:pt x="1" y="1"/>
                  </a:moveTo>
                  <a:cubicBezTo>
                    <a:pt x="104" y="206"/>
                    <a:pt x="155" y="464"/>
                    <a:pt x="206" y="695"/>
                  </a:cubicBezTo>
                  <a:cubicBezTo>
                    <a:pt x="232" y="953"/>
                    <a:pt x="258" y="1185"/>
                    <a:pt x="258" y="1442"/>
                  </a:cubicBezTo>
                  <a:cubicBezTo>
                    <a:pt x="284" y="1931"/>
                    <a:pt x="258" y="2420"/>
                    <a:pt x="258" y="2909"/>
                  </a:cubicBezTo>
                  <a:lnTo>
                    <a:pt x="232" y="4402"/>
                  </a:lnTo>
                  <a:cubicBezTo>
                    <a:pt x="206" y="4891"/>
                    <a:pt x="181" y="5380"/>
                    <a:pt x="232" y="5895"/>
                  </a:cubicBezTo>
                  <a:cubicBezTo>
                    <a:pt x="258" y="5998"/>
                    <a:pt x="284" y="6126"/>
                    <a:pt x="309" y="6255"/>
                  </a:cubicBezTo>
                  <a:cubicBezTo>
                    <a:pt x="361" y="6358"/>
                    <a:pt x="412" y="6512"/>
                    <a:pt x="567" y="6538"/>
                  </a:cubicBezTo>
                  <a:cubicBezTo>
                    <a:pt x="670" y="6538"/>
                    <a:pt x="721" y="6487"/>
                    <a:pt x="747" y="6435"/>
                  </a:cubicBezTo>
                  <a:cubicBezTo>
                    <a:pt x="773" y="6358"/>
                    <a:pt x="798" y="6306"/>
                    <a:pt x="824" y="6255"/>
                  </a:cubicBezTo>
                  <a:cubicBezTo>
                    <a:pt x="850" y="6126"/>
                    <a:pt x="876" y="5998"/>
                    <a:pt x="901" y="5869"/>
                  </a:cubicBezTo>
                  <a:cubicBezTo>
                    <a:pt x="979" y="5380"/>
                    <a:pt x="1004" y="4891"/>
                    <a:pt x="1004" y="4402"/>
                  </a:cubicBezTo>
                  <a:cubicBezTo>
                    <a:pt x="1004" y="4144"/>
                    <a:pt x="1004" y="3887"/>
                    <a:pt x="979" y="3655"/>
                  </a:cubicBezTo>
                  <a:cubicBezTo>
                    <a:pt x="953" y="3578"/>
                    <a:pt x="953" y="3527"/>
                    <a:pt x="927" y="3450"/>
                  </a:cubicBezTo>
                  <a:cubicBezTo>
                    <a:pt x="927" y="3450"/>
                    <a:pt x="927" y="3424"/>
                    <a:pt x="927" y="3424"/>
                  </a:cubicBezTo>
                  <a:cubicBezTo>
                    <a:pt x="901" y="3398"/>
                    <a:pt x="927" y="3372"/>
                    <a:pt x="850" y="3372"/>
                  </a:cubicBezTo>
                  <a:cubicBezTo>
                    <a:pt x="773" y="3398"/>
                    <a:pt x="798" y="3424"/>
                    <a:pt x="773" y="3475"/>
                  </a:cubicBezTo>
                  <a:cubicBezTo>
                    <a:pt x="747" y="3604"/>
                    <a:pt x="721" y="3707"/>
                    <a:pt x="721" y="3836"/>
                  </a:cubicBezTo>
                  <a:cubicBezTo>
                    <a:pt x="644" y="4325"/>
                    <a:pt x="567" y="4814"/>
                    <a:pt x="567" y="5303"/>
                  </a:cubicBezTo>
                  <a:lnTo>
                    <a:pt x="593" y="5303"/>
                  </a:lnTo>
                  <a:cubicBezTo>
                    <a:pt x="618" y="4814"/>
                    <a:pt x="670" y="4325"/>
                    <a:pt x="773" y="3836"/>
                  </a:cubicBezTo>
                  <a:cubicBezTo>
                    <a:pt x="798" y="3733"/>
                    <a:pt x="824" y="3604"/>
                    <a:pt x="850" y="3475"/>
                  </a:cubicBezTo>
                  <a:cubicBezTo>
                    <a:pt x="876" y="3527"/>
                    <a:pt x="876" y="3604"/>
                    <a:pt x="876" y="3655"/>
                  </a:cubicBezTo>
                  <a:cubicBezTo>
                    <a:pt x="901" y="3913"/>
                    <a:pt x="927" y="4144"/>
                    <a:pt x="927" y="4402"/>
                  </a:cubicBezTo>
                  <a:cubicBezTo>
                    <a:pt x="927" y="4891"/>
                    <a:pt x="901" y="5380"/>
                    <a:pt x="824" y="5869"/>
                  </a:cubicBezTo>
                  <a:cubicBezTo>
                    <a:pt x="824" y="5998"/>
                    <a:pt x="798" y="6101"/>
                    <a:pt x="747" y="6229"/>
                  </a:cubicBezTo>
                  <a:cubicBezTo>
                    <a:pt x="721" y="6332"/>
                    <a:pt x="670" y="6487"/>
                    <a:pt x="567" y="6487"/>
                  </a:cubicBezTo>
                  <a:cubicBezTo>
                    <a:pt x="490" y="6461"/>
                    <a:pt x="412" y="6332"/>
                    <a:pt x="361" y="6229"/>
                  </a:cubicBezTo>
                  <a:cubicBezTo>
                    <a:pt x="335" y="6126"/>
                    <a:pt x="309" y="5998"/>
                    <a:pt x="284" y="5869"/>
                  </a:cubicBezTo>
                  <a:cubicBezTo>
                    <a:pt x="181" y="4891"/>
                    <a:pt x="284" y="3913"/>
                    <a:pt x="335" y="2909"/>
                  </a:cubicBezTo>
                  <a:cubicBezTo>
                    <a:pt x="361" y="2420"/>
                    <a:pt x="361" y="1931"/>
                    <a:pt x="335" y="1442"/>
                  </a:cubicBezTo>
                  <a:cubicBezTo>
                    <a:pt x="284" y="953"/>
                    <a:pt x="258" y="43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9" name="Google Shape;16539;p42"/>
            <p:cNvSpPr/>
            <p:nvPr/>
          </p:nvSpPr>
          <p:spPr>
            <a:xfrm>
              <a:off x="1233013" y="3976296"/>
              <a:ext cx="12476" cy="74927"/>
            </a:xfrm>
            <a:custGeom>
              <a:rect b="b" l="l" r="r" t="t"/>
              <a:pathLst>
                <a:path extrusionOk="0" h="2174" w="362">
                  <a:moveTo>
                    <a:pt x="258" y="63"/>
                  </a:moveTo>
                  <a:lnTo>
                    <a:pt x="258" y="63"/>
                  </a:lnTo>
                  <a:cubicBezTo>
                    <a:pt x="263" y="72"/>
                    <a:pt x="266" y="80"/>
                    <a:pt x="269" y="89"/>
                  </a:cubicBezTo>
                  <a:lnTo>
                    <a:pt x="269" y="89"/>
                  </a:lnTo>
                  <a:cubicBezTo>
                    <a:pt x="258" y="87"/>
                    <a:pt x="258" y="82"/>
                    <a:pt x="258" y="63"/>
                  </a:cubicBezTo>
                  <a:close/>
                  <a:moveTo>
                    <a:pt x="273" y="0"/>
                  </a:moveTo>
                  <a:cubicBezTo>
                    <a:pt x="256" y="0"/>
                    <a:pt x="250" y="12"/>
                    <a:pt x="233" y="12"/>
                  </a:cubicBezTo>
                  <a:cubicBezTo>
                    <a:pt x="233" y="37"/>
                    <a:pt x="207" y="37"/>
                    <a:pt x="207" y="63"/>
                  </a:cubicBezTo>
                  <a:cubicBezTo>
                    <a:pt x="181" y="89"/>
                    <a:pt x="181" y="115"/>
                    <a:pt x="181" y="140"/>
                  </a:cubicBezTo>
                  <a:cubicBezTo>
                    <a:pt x="104" y="372"/>
                    <a:pt x="78" y="604"/>
                    <a:pt x="52" y="835"/>
                  </a:cubicBezTo>
                  <a:cubicBezTo>
                    <a:pt x="52" y="1041"/>
                    <a:pt x="27" y="1273"/>
                    <a:pt x="1" y="1505"/>
                  </a:cubicBezTo>
                  <a:cubicBezTo>
                    <a:pt x="1" y="1736"/>
                    <a:pt x="1" y="1968"/>
                    <a:pt x="78" y="2174"/>
                  </a:cubicBezTo>
                  <a:lnTo>
                    <a:pt x="78" y="1505"/>
                  </a:lnTo>
                  <a:cubicBezTo>
                    <a:pt x="52" y="1273"/>
                    <a:pt x="52" y="1041"/>
                    <a:pt x="104" y="835"/>
                  </a:cubicBezTo>
                  <a:cubicBezTo>
                    <a:pt x="155" y="604"/>
                    <a:pt x="181" y="398"/>
                    <a:pt x="258" y="166"/>
                  </a:cubicBezTo>
                  <a:cubicBezTo>
                    <a:pt x="258" y="143"/>
                    <a:pt x="258" y="119"/>
                    <a:pt x="278" y="115"/>
                  </a:cubicBezTo>
                  <a:lnTo>
                    <a:pt x="278" y="115"/>
                  </a:lnTo>
                  <a:cubicBezTo>
                    <a:pt x="287" y="149"/>
                    <a:pt x="293" y="184"/>
                    <a:pt x="310" y="218"/>
                  </a:cubicBezTo>
                  <a:cubicBezTo>
                    <a:pt x="310" y="346"/>
                    <a:pt x="310" y="449"/>
                    <a:pt x="336" y="552"/>
                  </a:cubicBezTo>
                  <a:cubicBezTo>
                    <a:pt x="361" y="449"/>
                    <a:pt x="361" y="346"/>
                    <a:pt x="361" y="218"/>
                  </a:cubicBezTo>
                  <a:cubicBezTo>
                    <a:pt x="361" y="166"/>
                    <a:pt x="361" y="115"/>
                    <a:pt x="336" y="37"/>
                  </a:cubicBezTo>
                  <a:cubicBezTo>
                    <a:pt x="336" y="12"/>
                    <a:pt x="310" y="12"/>
                    <a:pt x="310" y="12"/>
                  </a:cubicBezTo>
                  <a:cubicBezTo>
                    <a:pt x="293" y="3"/>
                    <a:pt x="281" y="0"/>
                    <a:pt x="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0" name="Google Shape;16540;p42"/>
            <p:cNvSpPr/>
            <p:nvPr/>
          </p:nvSpPr>
          <p:spPr>
            <a:xfrm>
              <a:off x="1274716" y="3964233"/>
              <a:ext cx="32880" cy="232604"/>
            </a:xfrm>
            <a:custGeom>
              <a:rect b="b" l="l" r="r" t="t"/>
              <a:pathLst>
                <a:path extrusionOk="0" h="6749" w="954">
                  <a:moveTo>
                    <a:pt x="155" y="4300"/>
                  </a:moveTo>
                  <a:cubicBezTo>
                    <a:pt x="181" y="4351"/>
                    <a:pt x="207" y="4428"/>
                    <a:pt x="207" y="4506"/>
                  </a:cubicBezTo>
                  <a:lnTo>
                    <a:pt x="232" y="4506"/>
                  </a:lnTo>
                  <a:cubicBezTo>
                    <a:pt x="207" y="4428"/>
                    <a:pt x="207" y="4351"/>
                    <a:pt x="155" y="4300"/>
                  </a:cubicBezTo>
                  <a:close/>
                  <a:moveTo>
                    <a:pt x="471" y="1"/>
                  </a:moveTo>
                  <a:cubicBezTo>
                    <a:pt x="435" y="1"/>
                    <a:pt x="398" y="9"/>
                    <a:pt x="361" y="27"/>
                  </a:cubicBezTo>
                  <a:cubicBezTo>
                    <a:pt x="207" y="104"/>
                    <a:pt x="129" y="233"/>
                    <a:pt x="104" y="362"/>
                  </a:cubicBezTo>
                  <a:cubicBezTo>
                    <a:pt x="1" y="645"/>
                    <a:pt x="1" y="928"/>
                    <a:pt x="1" y="1211"/>
                  </a:cubicBezTo>
                  <a:cubicBezTo>
                    <a:pt x="26" y="1777"/>
                    <a:pt x="129" y="2344"/>
                    <a:pt x="232" y="2884"/>
                  </a:cubicBezTo>
                  <a:lnTo>
                    <a:pt x="541" y="4557"/>
                  </a:lnTo>
                  <a:cubicBezTo>
                    <a:pt x="593" y="4814"/>
                    <a:pt x="618" y="5098"/>
                    <a:pt x="670" y="5381"/>
                  </a:cubicBezTo>
                  <a:cubicBezTo>
                    <a:pt x="696" y="5664"/>
                    <a:pt x="696" y="5947"/>
                    <a:pt x="644" y="6204"/>
                  </a:cubicBezTo>
                  <a:cubicBezTo>
                    <a:pt x="618" y="6333"/>
                    <a:pt x="541" y="6462"/>
                    <a:pt x="464" y="6565"/>
                  </a:cubicBezTo>
                  <a:cubicBezTo>
                    <a:pt x="442" y="6609"/>
                    <a:pt x="400" y="6673"/>
                    <a:pt x="373" y="6673"/>
                  </a:cubicBezTo>
                  <a:cubicBezTo>
                    <a:pt x="369" y="6673"/>
                    <a:pt x="365" y="6671"/>
                    <a:pt x="361" y="6668"/>
                  </a:cubicBezTo>
                  <a:cubicBezTo>
                    <a:pt x="310" y="6668"/>
                    <a:pt x="284" y="6590"/>
                    <a:pt x="258" y="6539"/>
                  </a:cubicBezTo>
                  <a:cubicBezTo>
                    <a:pt x="155" y="6282"/>
                    <a:pt x="129" y="5998"/>
                    <a:pt x="104" y="5715"/>
                  </a:cubicBezTo>
                  <a:cubicBezTo>
                    <a:pt x="78" y="5432"/>
                    <a:pt x="78" y="5149"/>
                    <a:pt x="78" y="4866"/>
                  </a:cubicBezTo>
                  <a:cubicBezTo>
                    <a:pt x="78" y="4737"/>
                    <a:pt x="78" y="4583"/>
                    <a:pt x="78" y="4454"/>
                  </a:cubicBezTo>
                  <a:cubicBezTo>
                    <a:pt x="104" y="4428"/>
                    <a:pt x="104" y="4377"/>
                    <a:pt x="104" y="4351"/>
                  </a:cubicBezTo>
                  <a:cubicBezTo>
                    <a:pt x="104" y="4330"/>
                    <a:pt x="121" y="4293"/>
                    <a:pt x="141" y="4293"/>
                  </a:cubicBezTo>
                  <a:cubicBezTo>
                    <a:pt x="145" y="4293"/>
                    <a:pt x="150" y="4295"/>
                    <a:pt x="155" y="4300"/>
                  </a:cubicBezTo>
                  <a:cubicBezTo>
                    <a:pt x="155" y="4287"/>
                    <a:pt x="142" y="4280"/>
                    <a:pt x="129" y="4280"/>
                  </a:cubicBezTo>
                  <a:cubicBezTo>
                    <a:pt x="117" y="4280"/>
                    <a:pt x="104" y="4287"/>
                    <a:pt x="104" y="4300"/>
                  </a:cubicBezTo>
                  <a:cubicBezTo>
                    <a:pt x="104" y="4325"/>
                    <a:pt x="78" y="4325"/>
                    <a:pt x="78" y="4351"/>
                  </a:cubicBezTo>
                  <a:cubicBezTo>
                    <a:pt x="78" y="4377"/>
                    <a:pt x="78" y="4428"/>
                    <a:pt x="52" y="4454"/>
                  </a:cubicBezTo>
                  <a:cubicBezTo>
                    <a:pt x="52" y="4583"/>
                    <a:pt x="26" y="4737"/>
                    <a:pt x="26" y="4866"/>
                  </a:cubicBezTo>
                  <a:cubicBezTo>
                    <a:pt x="26" y="5149"/>
                    <a:pt x="26" y="5432"/>
                    <a:pt x="52" y="5715"/>
                  </a:cubicBezTo>
                  <a:cubicBezTo>
                    <a:pt x="78" y="5998"/>
                    <a:pt x="104" y="6282"/>
                    <a:pt x="181" y="6565"/>
                  </a:cubicBezTo>
                  <a:cubicBezTo>
                    <a:pt x="207" y="6616"/>
                    <a:pt x="232" y="6719"/>
                    <a:pt x="335" y="6745"/>
                  </a:cubicBezTo>
                  <a:cubicBezTo>
                    <a:pt x="349" y="6748"/>
                    <a:pt x="362" y="6749"/>
                    <a:pt x="374" y="6749"/>
                  </a:cubicBezTo>
                  <a:cubicBezTo>
                    <a:pt x="470" y="6749"/>
                    <a:pt x="495" y="6662"/>
                    <a:pt x="541" y="6616"/>
                  </a:cubicBezTo>
                  <a:cubicBezTo>
                    <a:pt x="618" y="6513"/>
                    <a:pt x="696" y="6359"/>
                    <a:pt x="721" y="6230"/>
                  </a:cubicBezTo>
                  <a:cubicBezTo>
                    <a:pt x="799" y="5947"/>
                    <a:pt x="773" y="5664"/>
                    <a:pt x="747" y="5381"/>
                  </a:cubicBezTo>
                  <a:cubicBezTo>
                    <a:pt x="696" y="5098"/>
                    <a:pt x="670" y="4814"/>
                    <a:pt x="618" y="4531"/>
                  </a:cubicBezTo>
                  <a:cubicBezTo>
                    <a:pt x="515" y="3991"/>
                    <a:pt x="387" y="3425"/>
                    <a:pt x="284" y="2884"/>
                  </a:cubicBezTo>
                  <a:cubicBezTo>
                    <a:pt x="155" y="2318"/>
                    <a:pt x="52" y="1777"/>
                    <a:pt x="26" y="1211"/>
                  </a:cubicBezTo>
                  <a:cubicBezTo>
                    <a:pt x="26" y="928"/>
                    <a:pt x="52" y="645"/>
                    <a:pt x="129" y="387"/>
                  </a:cubicBezTo>
                  <a:cubicBezTo>
                    <a:pt x="181" y="259"/>
                    <a:pt x="258" y="130"/>
                    <a:pt x="361" y="79"/>
                  </a:cubicBezTo>
                  <a:cubicBezTo>
                    <a:pt x="389" y="67"/>
                    <a:pt x="417" y="62"/>
                    <a:pt x="445" y="62"/>
                  </a:cubicBezTo>
                  <a:cubicBezTo>
                    <a:pt x="544" y="62"/>
                    <a:pt x="635" y="127"/>
                    <a:pt x="696" y="207"/>
                  </a:cubicBezTo>
                  <a:cubicBezTo>
                    <a:pt x="850" y="439"/>
                    <a:pt x="824" y="722"/>
                    <a:pt x="850" y="1005"/>
                  </a:cubicBezTo>
                  <a:cubicBezTo>
                    <a:pt x="876" y="1288"/>
                    <a:pt x="902" y="1571"/>
                    <a:pt x="876" y="1855"/>
                  </a:cubicBezTo>
                  <a:cubicBezTo>
                    <a:pt x="876" y="1983"/>
                    <a:pt x="876" y="2138"/>
                    <a:pt x="850" y="2266"/>
                  </a:cubicBezTo>
                  <a:cubicBezTo>
                    <a:pt x="824" y="2318"/>
                    <a:pt x="799" y="2421"/>
                    <a:pt x="773" y="2421"/>
                  </a:cubicBezTo>
                  <a:cubicBezTo>
                    <a:pt x="721" y="2421"/>
                    <a:pt x="670" y="2369"/>
                    <a:pt x="644" y="2292"/>
                  </a:cubicBezTo>
                  <a:cubicBezTo>
                    <a:pt x="490" y="2060"/>
                    <a:pt x="387" y="1803"/>
                    <a:pt x="284" y="1546"/>
                  </a:cubicBezTo>
                  <a:lnTo>
                    <a:pt x="284" y="1546"/>
                  </a:lnTo>
                  <a:cubicBezTo>
                    <a:pt x="361" y="1803"/>
                    <a:pt x="438" y="2086"/>
                    <a:pt x="593" y="2318"/>
                  </a:cubicBezTo>
                  <a:cubicBezTo>
                    <a:pt x="644" y="2369"/>
                    <a:pt x="670" y="2472"/>
                    <a:pt x="773" y="2472"/>
                  </a:cubicBezTo>
                  <a:cubicBezTo>
                    <a:pt x="876" y="2421"/>
                    <a:pt x="876" y="2344"/>
                    <a:pt x="902" y="2292"/>
                  </a:cubicBezTo>
                  <a:cubicBezTo>
                    <a:pt x="927" y="2138"/>
                    <a:pt x="927" y="2009"/>
                    <a:pt x="953" y="1855"/>
                  </a:cubicBezTo>
                  <a:cubicBezTo>
                    <a:pt x="953" y="1571"/>
                    <a:pt x="953" y="1288"/>
                    <a:pt x="927" y="1005"/>
                  </a:cubicBezTo>
                  <a:cubicBezTo>
                    <a:pt x="902" y="722"/>
                    <a:pt x="927" y="439"/>
                    <a:pt x="747" y="182"/>
                  </a:cubicBezTo>
                  <a:cubicBezTo>
                    <a:pt x="688" y="84"/>
                    <a:pt x="585" y="1"/>
                    <a:pt x="4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41" name="Google Shape;16541;p42"/>
          <p:cNvSpPr txBox="1"/>
          <p:nvPr/>
        </p:nvSpPr>
        <p:spPr>
          <a:xfrm>
            <a:off x="2182175" y="1090725"/>
            <a:ext cx="4759500" cy="23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Barlow Medium"/>
              <a:buChar char="●"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Green Spaces Definition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Barlow Medium"/>
              <a:buChar char="●"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Health Info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Barlow Medium"/>
              <a:buChar char="○"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Score Values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Barlow Medium"/>
              <a:buChar char="■"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Obesity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Barlow Medium"/>
              <a:buChar char="■"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Mental Health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Barlow Medium"/>
              <a:buChar char="■"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Dr. Visits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Barlow Medium"/>
              <a:buChar char="○"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Age Ranges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45" name="Shape 16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6" name="Google Shape;16546;p43"/>
          <p:cNvSpPr txBox="1"/>
          <p:nvPr>
            <p:ph type="title"/>
          </p:nvPr>
        </p:nvSpPr>
        <p:spPr>
          <a:xfrm>
            <a:off x="2210250" y="175150"/>
            <a:ext cx="4723500" cy="4503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dk2"/>
                </a:solidFill>
              </a:rPr>
              <a:t>Story Time</a:t>
            </a:r>
            <a:r>
              <a:rPr lang="en" sz="4500"/>
              <a:t> cont. </a:t>
            </a:r>
            <a:endParaRPr sz="4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grpSp>
        <p:nvGrpSpPr>
          <p:cNvPr id="16547" name="Google Shape;16547;p43"/>
          <p:cNvGrpSpPr/>
          <p:nvPr/>
        </p:nvGrpSpPr>
        <p:grpSpPr>
          <a:xfrm>
            <a:off x="5172275" y="3015900"/>
            <a:ext cx="4047925" cy="1594750"/>
            <a:chOff x="5172275" y="3015900"/>
            <a:chExt cx="4047925" cy="1594750"/>
          </a:xfrm>
        </p:grpSpPr>
        <p:sp>
          <p:nvSpPr>
            <p:cNvPr id="16548" name="Google Shape;16548;p43"/>
            <p:cNvSpPr/>
            <p:nvPr/>
          </p:nvSpPr>
          <p:spPr>
            <a:xfrm>
              <a:off x="5207150" y="3752250"/>
              <a:ext cx="828625" cy="858400"/>
            </a:xfrm>
            <a:custGeom>
              <a:rect b="b" l="l" r="r" t="t"/>
              <a:pathLst>
                <a:path extrusionOk="0" h="34336" w="33145">
                  <a:moveTo>
                    <a:pt x="28254" y="1"/>
                  </a:moveTo>
                  <a:cubicBezTo>
                    <a:pt x="25513" y="1"/>
                    <a:pt x="22794" y="981"/>
                    <a:pt x="20674" y="2921"/>
                  </a:cubicBezTo>
                  <a:cubicBezTo>
                    <a:pt x="17047" y="6213"/>
                    <a:pt x="15987" y="11486"/>
                    <a:pt x="18051" y="15922"/>
                  </a:cubicBezTo>
                  <a:cubicBezTo>
                    <a:pt x="17741" y="15811"/>
                    <a:pt x="17418" y="15757"/>
                    <a:pt x="17094" y="15757"/>
                  </a:cubicBezTo>
                  <a:cubicBezTo>
                    <a:pt x="16602" y="15757"/>
                    <a:pt x="16106" y="15881"/>
                    <a:pt x="15652" y="16117"/>
                  </a:cubicBezTo>
                  <a:cubicBezTo>
                    <a:pt x="14927" y="16508"/>
                    <a:pt x="14369" y="17205"/>
                    <a:pt x="14173" y="18014"/>
                  </a:cubicBezTo>
                  <a:cubicBezTo>
                    <a:pt x="12983" y="17502"/>
                    <a:pt x="11740" y="17258"/>
                    <a:pt x="10514" y="17258"/>
                  </a:cubicBezTo>
                  <a:cubicBezTo>
                    <a:pt x="7199" y="17258"/>
                    <a:pt x="4007" y="19040"/>
                    <a:pt x="2316" y="22115"/>
                  </a:cubicBezTo>
                  <a:cubicBezTo>
                    <a:pt x="1" y="26328"/>
                    <a:pt x="1284" y="31629"/>
                    <a:pt x="5246" y="34335"/>
                  </a:cubicBezTo>
                  <a:lnTo>
                    <a:pt x="18581" y="34335"/>
                  </a:lnTo>
                  <a:cubicBezTo>
                    <a:pt x="13499" y="30163"/>
                    <a:pt x="15524" y="22634"/>
                    <a:pt x="24710" y="22634"/>
                  </a:cubicBezTo>
                  <a:cubicBezTo>
                    <a:pt x="26213" y="22634"/>
                    <a:pt x="27909" y="22836"/>
                    <a:pt x="29797" y="23287"/>
                  </a:cubicBezTo>
                  <a:cubicBezTo>
                    <a:pt x="26449" y="19074"/>
                    <a:pt x="31387" y="17512"/>
                    <a:pt x="33145" y="17121"/>
                  </a:cubicBezTo>
                  <a:cubicBezTo>
                    <a:pt x="18275" y="17121"/>
                    <a:pt x="19084" y="968"/>
                    <a:pt x="28904" y="47"/>
                  </a:cubicBezTo>
                  <a:lnTo>
                    <a:pt x="28904" y="19"/>
                  </a:lnTo>
                  <a:cubicBezTo>
                    <a:pt x="28688" y="7"/>
                    <a:pt x="28471" y="1"/>
                    <a:pt x="28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9" name="Google Shape;16549;p43"/>
            <p:cNvSpPr/>
            <p:nvPr/>
          </p:nvSpPr>
          <p:spPr>
            <a:xfrm>
              <a:off x="7559750" y="3142475"/>
              <a:ext cx="45350" cy="28525"/>
            </a:xfrm>
            <a:custGeom>
              <a:rect b="b" l="l" r="r" t="t"/>
              <a:pathLst>
                <a:path extrusionOk="0" h="1141" w="1814">
                  <a:moveTo>
                    <a:pt x="1283" y="0"/>
                  </a:moveTo>
                  <a:cubicBezTo>
                    <a:pt x="1026" y="0"/>
                    <a:pt x="748" y="57"/>
                    <a:pt x="530" y="166"/>
                  </a:cubicBezTo>
                  <a:cubicBezTo>
                    <a:pt x="168" y="333"/>
                    <a:pt x="84" y="584"/>
                    <a:pt x="0" y="919"/>
                  </a:cubicBezTo>
                  <a:cubicBezTo>
                    <a:pt x="221" y="1048"/>
                    <a:pt x="393" y="1140"/>
                    <a:pt x="597" y="1140"/>
                  </a:cubicBezTo>
                  <a:cubicBezTo>
                    <a:pt x="702" y="1140"/>
                    <a:pt x="816" y="1116"/>
                    <a:pt x="949" y="1059"/>
                  </a:cubicBezTo>
                  <a:cubicBezTo>
                    <a:pt x="1339" y="863"/>
                    <a:pt x="1758" y="473"/>
                    <a:pt x="1814" y="110"/>
                  </a:cubicBezTo>
                  <a:cubicBezTo>
                    <a:pt x="1678" y="36"/>
                    <a:pt x="1487" y="0"/>
                    <a:pt x="1283" y="0"/>
                  </a:cubicBezTo>
                  <a:close/>
                </a:path>
              </a:pathLst>
            </a:custGeom>
            <a:solidFill>
              <a:srgbClr val="ABC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0" name="Google Shape;16550;p43"/>
            <p:cNvSpPr/>
            <p:nvPr/>
          </p:nvSpPr>
          <p:spPr>
            <a:xfrm>
              <a:off x="7545800" y="3261000"/>
              <a:ext cx="39075" cy="35800"/>
            </a:xfrm>
            <a:custGeom>
              <a:rect b="b" l="l" r="r" t="t"/>
              <a:pathLst>
                <a:path extrusionOk="0" h="1432" w="1563">
                  <a:moveTo>
                    <a:pt x="449" y="0"/>
                  </a:moveTo>
                  <a:cubicBezTo>
                    <a:pt x="332" y="0"/>
                    <a:pt x="212" y="24"/>
                    <a:pt x="84" y="56"/>
                  </a:cubicBezTo>
                  <a:cubicBezTo>
                    <a:pt x="28" y="391"/>
                    <a:pt x="0" y="670"/>
                    <a:pt x="307" y="949"/>
                  </a:cubicBezTo>
                  <a:cubicBezTo>
                    <a:pt x="582" y="1224"/>
                    <a:pt x="1036" y="1432"/>
                    <a:pt x="1389" y="1432"/>
                  </a:cubicBezTo>
                  <a:cubicBezTo>
                    <a:pt x="1430" y="1432"/>
                    <a:pt x="1469" y="1429"/>
                    <a:pt x="1507" y="1423"/>
                  </a:cubicBezTo>
                  <a:cubicBezTo>
                    <a:pt x="1563" y="1060"/>
                    <a:pt x="1311" y="530"/>
                    <a:pt x="1005" y="251"/>
                  </a:cubicBezTo>
                  <a:cubicBezTo>
                    <a:pt x="815" y="62"/>
                    <a:pt x="637" y="0"/>
                    <a:pt x="449" y="0"/>
                  </a:cubicBezTo>
                  <a:close/>
                </a:path>
              </a:pathLst>
            </a:custGeom>
            <a:solidFill>
              <a:srgbClr val="ABC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1" name="Google Shape;16551;p43"/>
            <p:cNvSpPr/>
            <p:nvPr/>
          </p:nvSpPr>
          <p:spPr>
            <a:xfrm>
              <a:off x="7856050" y="3358150"/>
              <a:ext cx="1038000" cy="933750"/>
            </a:xfrm>
            <a:custGeom>
              <a:rect b="b" l="l" r="r" t="t"/>
              <a:pathLst>
                <a:path extrusionOk="0" h="37350" w="41520">
                  <a:moveTo>
                    <a:pt x="27556" y="1"/>
                  </a:moveTo>
                  <a:cubicBezTo>
                    <a:pt x="21511" y="1"/>
                    <a:pt x="15198" y="9537"/>
                    <a:pt x="18726" y="16592"/>
                  </a:cubicBezTo>
                  <a:cubicBezTo>
                    <a:pt x="17584" y="15568"/>
                    <a:pt x="16599" y="15090"/>
                    <a:pt x="15801" y="15090"/>
                  </a:cubicBezTo>
                  <a:cubicBezTo>
                    <a:pt x="14122" y="15090"/>
                    <a:pt x="13272" y="17203"/>
                    <a:pt x="13536" y="20777"/>
                  </a:cubicBezTo>
                  <a:cubicBezTo>
                    <a:pt x="11672" y="15969"/>
                    <a:pt x="9406" y="14111"/>
                    <a:pt x="7705" y="14111"/>
                  </a:cubicBezTo>
                  <a:cubicBezTo>
                    <a:pt x="5715" y="14111"/>
                    <a:pt x="4500" y="16656"/>
                    <a:pt x="5613" y="19996"/>
                  </a:cubicBezTo>
                  <a:cubicBezTo>
                    <a:pt x="4969" y="19489"/>
                    <a:pt x="4265" y="19250"/>
                    <a:pt x="3619" y="19250"/>
                  </a:cubicBezTo>
                  <a:cubicBezTo>
                    <a:pt x="1493" y="19250"/>
                    <a:pt x="0" y="21837"/>
                    <a:pt x="3381" y="25966"/>
                  </a:cubicBezTo>
                  <a:lnTo>
                    <a:pt x="17833" y="35564"/>
                  </a:lnTo>
                  <a:cubicBezTo>
                    <a:pt x="18757" y="36713"/>
                    <a:pt x="20164" y="37349"/>
                    <a:pt x="21599" y="37349"/>
                  </a:cubicBezTo>
                  <a:cubicBezTo>
                    <a:pt x="22114" y="37349"/>
                    <a:pt x="22633" y="37268"/>
                    <a:pt x="23134" y="37098"/>
                  </a:cubicBezTo>
                  <a:cubicBezTo>
                    <a:pt x="25059" y="36428"/>
                    <a:pt x="26370" y="34671"/>
                    <a:pt x="26426" y="32606"/>
                  </a:cubicBezTo>
                  <a:cubicBezTo>
                    <a:pt x="27125" y="32732"/>
                    <a:pt x="27821" y="32793"/>
                    <a:pt x="28510" y="32793"/>
                  </a:cubicBezTo>
                  <a:cubicBezTo>
                    <a:pt x="33481" y="32793"/>
                    <a:pt x="38008" y="29622"/>
                    <a:pt x="39650" y="24795"/>
                  </a:cubicBezTo>
                  <a:cubicBezTo>
                    <a:pt x="41519" y="19271"/>
                    <a:pt x="39092" y="13216"/>
                    <a:pt x="33903" y="10510"/>
                  </a:cubicBezTo>
                  <a:cubicBezTo>
                    <a:pt x="34656" y="7665"/>
                    <a:pt x="34014" y="4735"/>
                    <a:pt x="32368" y="2531"/>
                  </a:cubicBezTo>
                  <a:cubicBezTo>
                    <a:pt x="30935" y="755"/>
                    <a:pt x="29256" y="1"/>
                    <a:pt x="27556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2" name="Google Shape;16552;p43"/>
            <p:cNvSpPr/>
            <p:nvPr/>
          </p:nvSpPr>
          <p:spPr>
            <a:xfrm>
              <a:off x="7578725" y="3305150"/>
              <a:ext cx="1086550" cy="702175"/>
            </a:xfrm>
            <a:custGeom>
              <a:rect b="b" l="l" r="r" t="t"/>
              <a:pathLst>
                <a:path extrusionOk="0" h="28087" w="43462">
                  <a:moveTo>
                    <a:pt x="18227" y="1"/>
                  </a:moveTo>
                  <a:cubicBezTo>
                    <a:pt x="13420" y="1"/>
                    <a:pt x="8517" y="7622"/>
                    <a:pt x="12465" y="15922"/>
                  </a:cubicBezTo>
                  <a:cubicBezTo>
                    <a:pt x="11263" y="14119"/>
                    <a:pt x="10425" y="13432"/>
                    <a:pt x="9893" y="13432"/>
                  </a:cubicBezTo>
                  <a:cubicBezTo>
                    <a:pt x="9142" y="13432"/>
                    <a:pt x="9002" y="14805"/>
                    <a:pt x="9313" y="16341"/>
                  </a:cubicBezTo>
                  <a:cubicBezTo>
                    <a:pt x="6935" y="13541"/>
                    <a:pt x="5011" y="12487"/>
                    <a:pt x="3602" y="12487"/>
                  </a:cubicBezTo>
                  <a:cubicBezTo>
                    <a:pt x="729" y="12487"/>
                    <a:pt x="1" y="16871"/>
                    <a:pt x="1947" y="19772"/>
                  </a:cubicBezTo>
                  <a:lnTo>
                    <a:pt x="14474" y="28086"/>
                  </a:lnTo>
                  <a:cubicBezTo>
                    <a:pt x="11093" y="23957"/>
                    <a:pt x="12586" y="21370"/>
                    <a:pt x="14712" y="21370"/>
                  </a:cubicBezTo>
                  <a:cubicBezTo>
                    <a:pt x="15358" y="21370"/>
                    <a:pt x="16062" y="21609"/>
                    <a:pt x="16706" y="22116"/>
                  </a:cubicBezTo>
                  <a:cubicBezTo>
                    <a:pt x="15593" y="18776"/>
                    <a:pt x="16808" y="16231"/>
                    <a:pt x="18798" y="16231"/>
                  </a:cubicBezTo>
                  <a:cubicBezTo>
                    <a:pt x="20499" y="16231"/>
                    <a:pt x="22765" y="18089"/>
                    <a:pt x="24629" y="22897"/>
                  </a:cubicBezTo>
                  <a:cubicBezTo>
                    <a:pt x="24365" y="19323"/>
                    <a:pt x="25215" y="17210"/>
                    <a:pt x="26894" y="17210"/>
                  </a:cubicBezTo>
                  <a:cubicBezTo>
                    <a:pt x="27692" y="17210"/>
                    <a:pt x="28677" y="17688"/>
                    <a:pt x="29819" y="18712"/>
                  </a:cubicBezTo>
                  <a:cubicBezTo>
                    <a:pt x="26291" y="11657"/>
                    <a:pt x="32604" y="2121"/>
                    <a:pt x="38649" y="2121"/>
                  </a:cubicBezTo>
                  <a:cubicBezTo>
                    <a:pt x="40349" y="2121"/>
                    <a:pt x="42028" y="2875"/>
                    <a:pt x="43461" y="4651"/>
                  </a:cubicBezTo>
                  <a:cubicBezTo>
                    <a:pt x="42317" y="3089"/>
                    <a:pt x="40699" y="1889"/>
                    <a:pt x="38746" y="1275"/>
                  </a:cubicBezTo>
                  <a:cubicBezTo>
                    <a:pt x="37793" y="971"/>
                    <a:pt x="36827" y="825"/>
                    <a:pt x="35876" y="825"/>
                  </a:cubicBezTo>
                  <a:cubicBezTo>
                    <a:pt x="32041" y="825"/>
                    <a:pt x="28465" y="3188"/>
                    <a:pt x="27057" y="6967"/>
                  </a:cubicBezTo>
                  <a:cubicBezTo>
                    <a:pt x="26750" y="6381"/>
                    <a:pt x="26136" y="6046"/>
                    <a:pt x="25466" y="6046"/>
                  </a:cubicBezTo>
                  <a:cubicBezTo>
                    <a:pt x="24825" y="6046"/>
                    <a:pt x="24211" y="6437"/>
                    <a:pt x="23932" y="7023"/>
                  </a:cubicBezTo>
                  <a:cubicBezTo>
                    <a:pt x="23876" y="5349"/>
                    <a:pt x="23346" y="3786"/>
                    <a:pt x="22453" y="2475"/>
                  </a:cubicBezTo>
                  <a:cubicBezTo>
                    <a:pt x="21239" y="754"/>
                    <a:pt x="19738" y="1"/>
                    <a:pt x="18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3" name="Google Shape;16553;p43"/>
            <p:cNvSpPr/>
            <p:nvPr/>
          </p:nvSpPr>
          <p:spPr>
            <a:xfrm>
              <a:off x="7352600" y="3270550"/>
              <a:ext cx="787475" cy="528925"/>
            </a:xfrm>
            <a:custGeom>
              <a:rect b="b" l="l" r="r" t="t"/>
              <a:pathLst>
                <a:path extrusionOk="0" h="21157" w="31499">
                  <a:moveTo>
                    <a:pt x="24213" y="1"/>
                  </a:moveTo>
                  <a:cubicBezTo>
                    <a:pt x="20504" y="1"/>
                    <a:pt x="17135" y="2392"/>
                    <a:pt x="15931" y="5979"/>
                  </a:cubicBezTo>
                  <a:cubicBezTo>
                    <a:pt x="15689" y="5689"/>
                    <a:pt x="15335" y="5539"/>
                    <a:pt x="14983" y="5539"/>
                  </a:cubicBezTo>
                  <a:cubicBezTo>
                    <a:pt x="14725" y="5539"/>
                    <a:pt x="14469" y="5619"/>
                    <a:pt x="14257" y="5784"/>
                  </a:cubicBezTo>
                  <a:cubicBezTo>
                    <a:pt x="13699" y="6147"/>
                    <a:pt x="13587" y="6900"/>
                    <a:pt x="13922" y="7458"/>
                  </a:cubicBezTo>
                  <a:cubicBezTo>
                    <a:pt x="12545" y="5463"/>
                    <a:pt x="10318" y="4384"/>
                    <a:pt x="8049" y="4384"/>
                  </a:cubicBezTo>
                  <a:cubicBezTo>
                    <a:pt x="6732" y="4384"/>
                    <a:pt x="5401" y="4747"/>
                    <a:pt x="4213" y="5505"/>
                  </a:cubicBezTo>
                  <a:cubicBezTo>
                    <a:pt x="977" y="7625"/>
                    <a:pt x="0" y="11894"/>
                    <a:pt x="1981" y="15186"/>
                  </a:cubicBezTo>
                  <a:lnTo>
                    <a:pt x="10992" y="21156"/>
                  </a:lnTo>
                  <a:cubicBezTo>
                    <a:pt x="9046" y="18255"/>
                    <a:pt x="9774" y="13871"/>
                    <a:pt x="12647" y="13871"/>
                  </a:cubicBezTo>
                  <a:cubicBezTo>
                    <a:pt x="14056" y="13871"/>
                    <a:pt x="15980" y="14925"/>
                    <a:pt x="18358" y="17725"/>
                  </a:cubicBezTo>
                  <a:cubicBezTo>
                    <a:pt x="18047" y="16189"/>
                    <a:pt x="18187" y="14816"/>
                    <a:pt x="18938" y="14816"/>
                  </a:cubicBezTo>
                  <a:cubicBezTo>
                    <a:pt x="19470" y="14816"/>
                    <a:pt x="20308" y="15503"/>
                    <a:pt x="21510" y="17306"/>
                  </a:cubicBezTo>
                  <a:cubicBezTo>
                    <a:pt x="17562" y="9006"/>
                    <a:pt x="22465" y="1385"/>
                    <a:pt x="27272" y="1385"/>
                  </a:cubicBezTo>
                  <a:cubicBezTo>
                    <a:pt x="28783" y="1385"/>
                    <a:pt x="30284" y="2138"/>
                    <a:pt x="31498" y="3859"/>
                  </a:cubicBezTo>
                  <a:cubicBezTo>
                    <a:pt x="30159" y="1850"/>
                    <a:pt x="27983" y="427"/>
                    <a:pt x="25472" y="93"/>
                  </a:cubicBezTo>
                  <a:cubicBezTo>
                    <a:pt x="25050" y="31"/>
                    <a:pt x="24629" y="1"/>
                    <a:pt x="24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4" name="Google Shape;16554;p43"/>
            <p:cNvSpPr/>
            <p:nvPr/>
          </p:nvSpPr>
          <p:spPr>
            <a:xfrm>
              <a:off x="7840825" y="3533000"/>
              <a:ext cx="62800" cy="76050"/>
            </a:xfrm>
            <a:custGeom>
              <a:rect b="b" l="l" r="r" t="t"/>
              <a:pathLst>
                <a:path extrusionOk="0" h="3042" w="2512">
                  <a:moveTo>
                    <a:pt x="2260" y="1"/>
                  </a:moveTo>
                  <a:lnTo>
                    <a:pt x="2260" y="1"/>
                  </a:lnTo>
                  <a:cubicBezTo>
                    <a:pt x="1591" y="29"/>
                    <a:pt x="782" y="698"/>
                    <a:pt x="391" y="1340"/>
                  </a:cubicBezTo>
                  <a:cubicBezTo>
                    <a:pt x="0" y="2010"/>
                    <a:pt x="112" y="2456"/>
                    <a:pt x="391" y="3042"/>
                  </a:cubicBezTo>
                  <a:cubicBezTo>
                    <a:pt x="1033" y="3014"/>
                    <a:pt x="1507" y="2930"/>
                    <a:pt x="1898" y="2261"/>
                  </a:cubicBezTo>
                  <a:cubicBezTo>
                    <a:pt x="2288" y="1619"/>
                    <a:pt x="2511" y="587"/>
                    <a:pt x="22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5" name="Google Shape;16555;p43"/>
            <p:cNvSpPr/>
            <p:nvPr/>
          </p:nvSpPr>
          <p:spPr>
            <a:xfrm>
              <a:off x="7853375" y="3597125"/>
              <a:ext cx="63500" cy="31525"/>
            </a:xfrm>
            <a:custGeom>
              <a:rect b="b" l="l" r="r" t="t"/>
              <a:pathLst>
                <a:path extrusionOk="0" h="1261" w="2540">
                  <a:moveTo>
                    <a:pt x="1080" y="0"/>
                  </a:moveTo>
                  <a:cubicBezTo>
                    <a:pt x="1045" y="0"/>
                    <a:pt x="1011" y="1"/>
                    <a:pt x="977" y="3"/>
                  </a:cubicBezTo>
                  <a:cubicBezTo>
                    <a:pt x="447" y="58"/>
                    <a:pt x="252" y="310"/>
                    <a:pt x="1" y="700"/>
                  </a:cubicBezTo>
                  <a:cubicBezTo>
                    <a:pt x="290" y="1042"/>
                    <a:pt x="505" y="1260"/>
                    <a:pt x="998" y="1260"/>
                  </a:cubicBezTo>
                  <a:cubicBezTo>
                    <a:pt x="1027" y="1260"/>
                    <a:pt x="1057" y="1260"/>
                    <a:pt x="1089" y="1258"/>
                  </a:cubicBezTo>
                  <a:cubicBezTo>
                    <a:pt x="1619" y="1202"/>
                    <a:pt x="2288" y="923"/>
                    <a:pt x="2539" y="505"/>
                  </a:cubicBezTo>
                  <a:cubicBezTo>
                    <a:pt x="2252" y="191"/>
                    <a:pt x="1597" y="0"/>
                    <a:pt x="10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6" name="Google Shape;16556;p43"/>
            <p:cNvSpPr/>
            <p:nvPr/>
          </p:nvSpPr>
          <p:spPr>
            <a:xfrm>
              <a:off x="7891750" y="3632725"/>
              <a:ext cx="62100" cy="32500"/>
            </a:xfrm>
            <a:custGeom>
              <a:rect b="b" l="l" r="r" t="t"/>
              <a:pathLst>
                <a:path extrusionOk="0" h="1300" w="2484">
                  <a:moveTo>
                    <a:pt x="882" y="0"/>
                  </a:moveTo>
                  <a:cubicBezTo>
                    <a:pt x="512" y="0"/>
                    <a:pt x="275" y="196"/>
                    <a:pt x="0" y="448"/>
                  </a:cubicBezTo>
                  <a:cubicBezTo>
                    <a:pt x="195" y="866"/>
                    <a:pt x="363" y="1145"/>
                    <a:pt x="893" y="1257"/>
                  </a:cubicBezTo>
                  <a:cubicBezTo>
                    <a:pt x="1028" y="1285"/>
                    <a:pt x="1175" y="1299"/>
                    <a:pt x="1325" y="1299"/>
                  </a:cubicBezTo>
                  <a:cubicBezTo>
                    <a:pt x="1766" y="1299"/>
                    <a:pt x="2233" y="1179"/>
                    <a:pt x="2483" y="950"/>
                  </a:cubicBezTo>
                  <a:cubicBezTo>
                    <a:pt x="2316" y="532"/>
                    <a:pt x="1674" y="141"/>
                    <a:pt x="1144" y="29"/>
                  </a:cubicBezTo>
                  <a:cubicBezTo>
                    <a:pt x="1049" y="9"/>
                    <a:pt x="963" y="0"/>
                    <a:pt x="8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7" name="Google Shape;16557;p43"/>
            <p:cNvSpPr/>
            <p:nvPr/>
          </p:nvSpPr>
          <p:spPr>
            <a:xfrm>
              <a:off x="7929400" y="3606175"/>
              <a:ext cx="42575" cy="21025"/>
            </a:xfrm>
            <a:custGeom>
              <a:rect b="b" l="l" r="r" t="t"/>
              <a:pathLst>
                <a:path extrusionOk="0" h="841" w="1703">
                  <a:moveTo>
                    <a:pt x="751" y="0"/>
                  </a:moveTo>
                  <a:cubicBezTo>
                    <a:pt x="724" y="0"/>
                    <a:pt x="697" y="1"/>
                    <a:pt x="670" y="3"/>
                  </a:cubicBezTo>
                  <a:cubicBezTo>
                    <a:pt x="308" y="3"/>
                    <a:pt x="168" y="199"/>
                    <a:pt x="1" y="450"/>
                  </a:cubicBezTo>
                  <a:cubicBezTo>
                    <a:pt x="196" y="701"/>
                    <a:pt x="363" y="840"/>
                    <a:pt x="698" y="840"/>
                  </a:cubicBezTo>
                  <a:cubicBezTo>
                    <a:pt x="1061" y="812"/>
                    <a:pt x="1535" y="645"/>
                    <a:pt x="1703" y="394"/>
                  </a:cubicBezTo>
                  <a:cubicBezTo>
                    <a:pt x="1521" y="161"/>
                    <a:pt x="1101" y="0"/>
                    <a:pt x="7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8" name="Google Shape;16558;p43"/>
            <p:cNvSpPr/>
            <p:nvPr/>
          </p:nvSpPr>
          <p:spPr>
            <a:xfrm>
              <a:off x="7914750" y="3534900"/>
              <a:ext cx="32825" cy="30975"/>
            </a:xfrm>
            <a:custGeom>
              <a:rect b="b" l="l" r="r" t="t"/>
              <a:pathLst>
                <a:path extrusionOk="0" h="1239" w="1313">
                  <a:moveTo>
                    <a:pt x="1155" y="0"/>
                  </a:moveTo>
                  <a:cubicBezTo>
                    <a:pt x="858" y="0"/>
                    <a:pt x="477" y="202"/>
                    <a:pt x="252" y="427"/>
                  </a:cubicBezTo>
                  <a:cubicBezTo>
                    <a:pt x="1" y="678"/>
                    <a:pt x="29" y="929"/>
                    <a:pt x="84" y="1208"/>
                  </a:cubicBezTo>
                  <a:cubicBezTo>
                    <a:pt x="183" y="1226"/>
                    <a:pt x="273" y="1238"/>
                    <a:pt x="357" y="1238"/>
                  </a:cubicBezTo>
                  <a:cubicBezTo>
                    <a:pt x="537" y="1238"/>
                    <a:pt x="695" y="1184"/>
                    <a:pt x="866" y="1013"/>
                  </a:cubicBezTo>
                  <a:cubicBezTo>
                    <a:pt x="1117" y="762"/>
                    <a:pt x="1312" y="316"/>
                    <a:pt x="1256" y="9"/>
                  </a:cubicBezTo>
                  <a:cubicBezTo>
                    <a:pt x="1224" y="3"/>
                    <a:pt x="1190" y="0"/>
                    <a:pt x="11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9" name="Google Shape;16559;p43"/>
            <p:cNvSpPr/>
            <p:nvPr/>
          </p:nvSpPr>
          <p:spPr>
            <a:xfrm>
              <a:off x="8046575" y="3643900"/>
              <a:ext cx="43975" cy="85825"/>
            </a:xfrm>
            <a:custGeom>
              <a:rect b="b" l="l" r="r" t="t"/>
              <a:pathLst>
                <a:path extrusionOk="0" h="3433" w="1759">
                  <a:moveTo>
                    <a:pt x="810" y="1"/>
                  </a:moveTo>
                  <a:cubicBezTo>
                    <a:pt x="308" y="364"/>
                    <a:pt x="1" y="1340"/>
                    <a:pt x="29" y="2065"/>
                  </a:cubicBezTo>
                  <a:cubicBezTo>
                    <a:pt x="57" y="2791"/>
                    <a:pt x="391" y="3098"/>
                    <a:pt x="921" y="3432"/>
                  </a:cubicBezTo>
                  <a:cubicBezTo>
                    <a:pt x="1424" y="3070"/>
                    <a:pt x="1758" y="2735"/>
                    <a:pt x="1730" y="2010"/>
                  </a:cubicBezTo>
                  <a:cubicBezTo>
                    <a:pt x="1703" y="1284"/>
                    <a:pt x="1340" y="336"/>
                    <a:pt x="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0" name="Google Shape;16560;p43"/>
            <p:cNvSpPr/>
            <p:nvPr/>
          </p:nvSpPr>
          <p:spPr>
            <a:xfrm>
              <a:off x="8074475" y="3694450"/>
              <a:ext cx="49550" cy="40875"/>
            </a:xfrm>
            <a:custGeom>
              <a:rect b="b" l="l" r="r" t="t"/>
              <a:pathLst>
                <a:path extrusionOk="0" h="1635" w="1982">
                  <a:moveTo>
                    <a:pt x="1663" y="1"/>
                  </a:moveTo>
                  <a:cubicBezTo>
                    <a:pt x="1266" y="1"/>
                    <a:pt x="778" y="191"/>
                    <a:pt x="447" y="434"/>
                  </a:cubicBezTo>
                  <a:cubicBezTo>
                    <a:pt x="29" y="769"/>
                    <a:pt x="1" y="1076"/>
                    <a:pt x="29" y="1522"/>
                  </a:cubicBezTo>
                  <a:cubicBezTo>
                    <a:pt x="224" y="1587"/>
                    <a:pt x="402" y="1634"/>
                    <a:pt x="576" y="1634"/>
                  </a:cubicBezTo>
                  <a:cubicBezTo>
                    <a:pt x="773" y="1634"/>
                    <a:pt x="965" y="1574"/>
                    <a:pt x="1172" y="1410"/>
                  </a:cubicBezTo>
                  <a:cubicBezTo>
                    <a:pt x="1591" y="1076"/>
                    <a:pt x="1982" y="490"/>
                    <a:pt x="1954" y="43"/>
                  </a:cubicBezTo>
                  <a:cubicBezTo>
                    <a:pt x="1866" y="14"/>
                    <a:pt x="1768" y="1"/>
                    <a:pt x="1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1" name="Google Shape;16561;p43"/>
            <p:cNvSpPr/>
            <p:nvPr/>
          </p:nvSpPr>
          <p:spPr>
            <a:xfrm>
              <a:off x="7983800" y="3685050"/>
              <a:ext cx="31425" cy="60725"/>
            </a:xfrm>
            <a:custGeom>
              <a:rect b="b" l="l" r="r" t="t"/>
              <a:pathLst>
                <a:path extrusionOk="0" h="2429" w="1257">
                  <a:moveTo>
                    <a:pt x="503" y="1"/>
                  </a:moveTo>
                  <a:cubicBezTo>
                    <a:pt x="168" y="280"/>
                    <a:pt x="1" y="977"/>
                    <a:pt x="29" y="1508"/>
                  </a:cubicBezTo>
                  <a:cubicBezTo>
                    <a:pt x="85" y="2010"/>
                    <a:pt x="336" y="2205"/>
                    <a:pt x="698" y="2428"/>
                  </a:cubicBezTo>
                  <a:cubicBezTo>
                    <a:pt x="1033" y="2149"/>
                    <a:pt x="1256" y="1926"/>
                    <a:pt x="1228" y="1396"/>
                  </a:cubicBezTo>
                  <a:cubicBezTo>
                    <a:pt x="1173" y="894"/>
                    <a:pt x="894" y="224"/>
                    <a:pt x="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2" name="Google Shape;16562;p43"/>
            <p:cNvSpPr/>
            <p:nvPr/>
          </p:nvSpPr>
          <p:spPr>
            <a:xfrm>
              <a:off x="8125400" y="3717850"/>
              <a:ext cx="32800" cy="26625"/>
            </a:xfrm>
            <a:custGeom>
              <a:rect b="b" l="l" r="r" t="t"/>
              <a:pathLst>
                <a:path extrusionOk="0" h="1065" w="1312">
                  <a:moveTo>
                    <a:pt x="1101" y="0"/>
                  </a:moveTo>
                  <a:cubicBezTo>
                    <a:pt x="840" y="0"/>
                    <a:pt x="523" y="106"/>
                    <a:pt x="307" y="279"/>
                  </a:cubicBezTo>
                  <a:cubicBezTo>
                    <a:pt x="28" y="474"/>
                    <a:pt x="0" y="698"/>
                    <a:pt x="0" y="977"/>
                  </a:cubicBezTo>
                  <a:cubicBezTo>
                    <a:pt x="133" y="1030"/>
                    <a:pt x="247" y="1064"/>
                    <a:pt x="361" y="1064"/>
                  </a:cubicBezTo>
                  <a:cubicBezTo>
                    <a:pt x="485" y="1064"/>
                    <a:pt x="608" y="1023"/>
                    <a:pt x="754" y="921"/>
                  </a:cubicBezTo>
                  <a:cubicBezTo>
                    <a:pt x="1033" y="726"/>
                    <a:pt x="1312" y="335"/>
                    <a:pt x="1312" y="28"/>
                  </a:cubicBezTo>
                  <a:cubicBezTo>
                    <a:pt x="1249" y="9"/>
                    <a:pt x="1177" y="0"/>
                    <a:pt x="1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3" name="Google Shape;16563;p43"/>
            <p:cNvSpPr/>
            <p:nvPr/>
          </p:nvSpPr>
          <p:spPr>
            <a:xfrm>
              <a:off x="7944750" y="3737000"/>
              <a:ext cx="36300" cy="24600"/>
            </a:xfrm>
            <a:custGeom>
              <a:rect b="b" l="l" r="r" t="t"/>
              <a:pathLst>
                <a:path extrusionOk="0" h="984" w="1452">
                  <a:moveTo>
                    <a:pt x="351" y="1"/>
                  </a:moveTo>
                  <a:cubicBezTo>
                    <a:pt x="220" y="1"/>
                    <a:pt x="98" y="22"/>
                    <a:pt x="0" y="71"/>
                  </a:cubicBezTo>
                  <a:cubicBezTo>
                    <a:pt x="56" y="378"/>
                    <a:pt x="363" y="741"/>
                    <a:pt x="670" y="880"/>
                  </a:cubicBezTo>
                  <a:cubicBezTo>
                    <a:pt x="803" y="953"/>
                    <a:pt x="915" y="983"/>
                    <a:pt x="1022" y="983"/>
                  </a:cubicBezTo>
                  <a:cubicBezTo>
                    <a:pt x="1162" y="983"/>
                    <a:pt x="1293" y="931"/>
                    <a:pt x="1451" y="852"/>
                  </a:cubicBezTo>
                  <a:cubicBezTo>
                    <a:pt x="1395" y="573"/>
                    <a:pt x="1368" y="350"/>
                    <a:pt x="1061" y="183"/>
                  </a:cubicBezTo>
                  <a:cubicBezTo>
                    <a:pt x="861" y="74"/>
                    <a:pt x="592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4" name="Google Shape;16564;p43"/>
            <p:cNvSpPr/>
            <p:nvPr/>
          </p:nvSpPr>
          <p:spPr>
            <a:xfrm>
              <a:off x="7651800" y="3555325"/>
              <a:ext cx="43975" cy="86525"/>
            </a:xfrm>
            <a:custGeom>
              <a:rect b="b" l="l" r="r" t="t"/>
              <a:pathLst>
                <a:path extrusionOk="0" h="3461" w="1759">
                  <a:moveTo>
                    <a:pt x="810" y="1"/>
                  </a:moveTo>
                  <a:cubicBezTo>
                    <a:pt x="308" y="391"/>
                    <a:pt x="1" y="1340"/>
                    <a:pt x="29" y="2093"/>
                  </a:cubicBezTo>
                  <a:cubicBezTo>
                    <a:pt x="57" y="2819"/>
                    <a:pt x="419" y="3098"/>
                    <a:pt x="922" y="3460"/>
                  </a:cubicBezTo>
                  <a:cubicBezTo>
                    <a:pt x="1424" y="3070"/>
                    <a:pt x="1758" y="2763"/>
                    <a:pt x="1731" y="2037"/>
                  </a:cubicBezTo>
                  <a:cubicBezTo>
                    <a:pt x="1703" y="1312"/>
                    <a:pt x="1340" y="336"/>
                    <a:pt x="810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5" name="Google Shape;16565;p43"/>
            <p:cNvSpPr/>
            <p:nvPr/>
          </p:nvSpPr>
          <p:spPr>
            <a:xfrm>
              <a:off x="7679700" y="3606225"/>
              <a:ext cx="49550" cy="40525"/>
            </a:xfrm>
            <a:custGeom>
              <a:rect b="b" l="l" r="r" t="t"/>
              <a:pathLst>
                <a:path extrusionOk="0" h="1621" w="1982">
                  <a:moveTo>
                    <a:pt x="1708" y="0"/>
                  </a:moveTo>
                  <a:cubicBezTo>
                    <a:pt x="1304" y="0"/>
                    <a:pt x="791" y="196"/>
                    <a:pt x="447" y="448"/>
                  </a:cubicBezTo>
                  <a:cubicBezTo>
                    <a:pt x="29" y="755"/>
                    <a:pt x="1" y="1089"/>
                    <a:pt x="29" y="1508"/>
                  </a:cubicBezTo>
                  <a:cubicBezTo>
                    <a:pt x="225" y="1573"/>
                    <a:pt x="402" y="1620"/>
                    <a:pt x="576" y="1620"/>
                  </a:cubicBezTo>
                  <a:cubicBezTo>
                    <a:pt x="773" y="1620"/>
                    <a:pt x="965" y="1560"/>
                    <a:pt x="1173" y="1396"/>
                  </a:cubicBezTo>
                  <a:cubicBezTo>
                    <a:pt x="1591" y="1089"/>
                    <a:pt x="1982" y="476"/>
                    <a:pt x="1954" y="29"/>
                  </a:cubicBezTo>
                  <a:cubicBezTo>
                    <a:pt x="1879" y="9"/>
                    <a:pt x="1796" y="0"/>
                    <a:pt x="170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6" name="Google Shape;16566;p43"/>
            <p:cNvSpPr/>
            <p:nvPr/>
          </p:nvSpPr>
          <p:spPr>
            <a:xfrm>
              <a:off x="7612750" y="3588075"/>
              <a:ext cx="46050" cy="47675"/>
            </a:xfrm>
            <a:custGeom>
              <a:rect b="b" l="l" r="r" t="t"/>
              <a:pathLst>
                <a:path extrusionOk="0" h="1907" w="1842">
                  <a:moveTo>
                    <a:pt x="158" y="1"/>
                  </a:moveTo>
                  <a:cubicBezTo>
                    <a:pt x="143" y="1"/>
                    <a:pt x="127" y="1"/>
                    <a:pt x="112" y="2"/>
                  </a:cubicBezTo>
                  <a:cubicBezTo>
                    <a:pt x="1" y="448"/>
                    <a:pt x="252" y="1118"/>
                    <a:pt x="586" y="1509"/>
                  </a:cubicBezTo>
                  <a:cubicBezTo>
                    <a:pt x="841" y="1833"/>
                    <a:pt x="1115" y="1907"/>
                    <a:pt x="1456" y="1907"/>
                  </a:cubicBezTo>
                  <a:cubicBezTo>
                    <a:pt x="1526" y="1907"/>
                    <a:pt x="1598" y="1904"/>
                    <a:pt x="1674" y="1899"/>
                  </a:cubicBezTo>
                  <a:cubicBezTo>
                    <a:pt x="1786" y="1481"/>
                    <a:pt x="1842" y="1146"/>
                    <a:pt x="1507" y="755"/>
                  </a:cubicBezTo>
                  <a:cubicBezTo>
                    <a:pt x="1184" y="378"/>
                    <a:pt x="600" y="1"/>
                    <a:pt x="158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7" name="Google Shape;16567;p43"/>
            <p:cNvSpPr/>
            <p:nvPr/>
          </p:nvSpPr>
          <p:spPr>
            <a:xfrm>
              <a:off x="7730625" y="3629675"/>
              <a:ext cx="33500" cy="26650"/>
            </a:xfrm>
            <a:custGeom>
              <a:rect b="b" l="l" r="r" t="t"/>
              <a:pathLst>
                <a:path extrusionOk="0" h="1066" w="1340">
                  <a:moveTo>
                    <a:pt x="1104" y="0"/>
                  </a:moveTo>
                  <a:cubicBezTo>
                    <a:pt x="839" y="0"/>
                    <a:pt x="518" y="116"/>
                    <a:pt x="307" y="263"/>
                  </a:cubicBezTo>
                  <a:cubicBezTo>
                    <a:pt x="28" y="458"/>
                    <a:pt x="0" y="682"/>
                    <a:pt x="0" y="988"/>
                  </a:cubicBezTo>
                  <a:cubicBezTo>
                    <a:pt x="140" y="1030"/>
                    <a:pt x="259" y="1065"/>
                    <a:pt x="381" y="1065"/>
                  </a:cubicBezTo>
                  <a:cubicBezTo>
                    <a:pt x="503" y="1065"/>
                    <a:pt x="628" y="1030"/>
                    <a:pt x="782" y="933"/>
                  </a:cubicBezTo>
                  <a:cubicBezTo>
                    <a:pt x="1061" y="709"/>
                    <a:pt x="1340" y="319"/>
                    <a:pt x="1340" y="40"/>
                  </a:cubicBezTo>
                  <a:cubicBezTo>
                    <a:pt x="1271" y="12"/>
                    <a:pt x="1191" y="0"/>
                    <a:pt x="110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8" name="Google Shape;16568;p43"/>
            <p:cNvSpPr/>
            <p:nvPr/>
          </p:nvSpPr>
          <p:spPr>
            <a:xfrm>
              <a:off x="7568100" y="3625025"/>
              <a:ext cx="36300" cy="24725"/>
            </a:xfrm>
            <a:custGeom>
              <a:rect b="b" l="l" r="r" t="t"/>
              <a:pathLst>
                <a:path extrusionOk="0" h="989" w="1452">
                  <a:moveTo>
                    <a:pt x="355" y="0"/>
                  </a:moveTo>
                  <a:cubicBezTo>
                    <a:pt x="223" y="0"/>
                    <a:pt x="100" y="19"/>
                    <a:pt x="1" y="58"/>
                  </a:cubicBezTo>
                  <a:cubicBezTo>
                    <a:pt x="29" y="365"/>
                    <a:pt x="364" y="728"/>
                    <a:pt x="671" y="895"/>
                  </a:cubicBezTo>
                  <a:cubicBezTo>
                    <a:pt x="791" y="961"/>
                    <a:pt x="895" y="988"/>
                    <a:pt x="993" y="988"/>
                  </a:cubicBezTo>
                  <a:cubicBezTo>
                    <a:pt x="1144" y="988"/>
                    <a:pt x="1283" y="924"/>
                    <a:pt x="1452" y="840"/>
                  </a:cubicBezTo>
                  <a:cubicBezTo>
                    <a:pt x="1396" y="561"/>
                    <a:pt x="1368" y="337"/>
                    <a:pt x="1061" y="170"/>
                  </a:cubicBezTo>
                  <a:cubicBezTo>
                    <a:pt x="863" y="62"/>
                    <a:pt x="595" y="0"/>
                    <a:pt x="355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9" name="Google Shape;16569;p43"/>
            <p:cNvSpPr/>
            <p:nvPr/>
          </p:nvSpPr>
          <p:spPr>
            <a:xfrm>
              <a:off x="7793400" y="3282050"/>
              <a:ext cx="85125" cy="48150"/>
            </a:xfrm>
            <a:custGeom>
              <a:rect b="b" l="l" r="r" t="t"/>
              <a:pathLst>
                <a:path extrusionOk="0" h="1926" w="3405">
                  <a:moveTo>
                    <a:pt x="1281" y="0"/>
                  </a:moveTo>
                  <a:cubicBezTo>
                    <a:pt x="788" y="0"/>
                    <a:pt x="306" y="105"/>
                    <a:pt x="0" y="330"/>
                  </a:cubicBezTo>
                  <a:cubicBezTo>
                    <a:pt x="196" y="944"/>
                    <a:pt x="1033" y="1586"/>
                    <a:pt x="1758" y="1837"/>
                  </a:cubicBezTo>
                  <a:cubicBezTo>
                    <a:pt x="1956" y="1898"/>
                    <a:pt x="2132" y="1925"/>
                    <a:pt x="2292" y="1925"/>
                  </a:cubicBezTo>
                  <a:cubicBezTo>
                    <a:pt x="2718" y="1925"/>
                    <a:pt x="3039" y="1730"/>
                    <a:pt x="3404" y="1446"/>
                  </a:cubicBezTo>
                  <a:cubicBezTo>
                    <a:pt x="3237" y="832"/>
                    <a:pt x="3041" y="386"/>
                    <a:pt x="2316" y="163"/>
                  </a:cubicBezTo>
                  <a:cubicBezTo>
                    <a:pt x="2009" y="56"/>
                    <a:pt x="1642" y="0"/>
                    <a:pt x="12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0" name="Google Shape;16570;p43"/>
            <p:cNvSpPr/>
            <p:nvPr/>
          </p:nvSpPr>
          <p:spPr>
            <a:xfrm>
              <a:off x="7856875" y="3253325"/>
              <a:ext cx="37675" cy="60700"/>
            </a:xfrm>
            <a:custGeom>
              <a:rect b="b" l="l" r="r" t="t"/>
              <a:pathLst>
                <a:path extrusionOk="0" h="2428" w="1507">
                  <a:moveTo>
                    <a:pt x="307" y="0"/>
                  </a:moveTo>
                  <a:cubicBezTo>
                    <a:pt x="28" y="363"/>
                    <a:pt x="0" y="1116"/>
                    <a:pt x="168" y="1619"/>
                  </a:cubicBezTo>
                  <a:cubicBezTo>
                    <a:pt x="307" y="2149"/>
                    <a:pt x="614" y="2288"/>
                    <a:pt x="1060" y="2428"/>
                  </a:cubicBezTo>
                  <a:cubicBezTo>
                    <a:pt x="1339" y="2065"/>
                    <a:pt x="1507" y="1758"/>
                    <a:pt x="1339" y="1256"/>
                  </a:cubicBezTo>
                  <a:cubicBezTo>
                    <a:pt x="1200" y="754"/>
                    <a:pt x="753" y="140"/>
                    <a:pt x="3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1" name="Google Shape;16571;p43"/>
            <p:cNvSpPr/>
            <p:nvPr/>
          </p:nvSpPr>
          <p:spPr>
            <a:xfrm>
              <a:off x="7886150" y="3206600"/>
              <a:ext cx="32125" cy="63475"/>
            </a:xfrm>
            <a:custGeom>
              <a:rect b="b" l="l" r="r" t="t"/>
              <a:pathLst>
                <a:path extrusionOk="0" h="2539" w="1285">
                  <a:moveTo>
                    <a:pt x="587" y="0"/>
                  </a:moveTo>
                  <a:cubicBezTo>
                    <a:pt x="224" y="279"/>
                    <a:pt x="1" y="977"/>
                    <a:pt x="29" y="1535"/>
                  </a:cubicBezTo>
                  <a:cubicBezTo>
                    <a:pt x="29" y="2065"/>
                    <a:pt x="308" y="2260"/>
                    <a:pt x="671" y="2539"/>
                  </a:cubicBezTo>
                  <a:cubicBezTo>
                    <a:pt x="1033" y="2260"/>
                    <a:pt x="1284" y="2009"/>
                    <a:pt x="1256" y="1479"/>
                  </a:cubicBezTo>
                  <a:cubicBezTo>
                    <a:pt x="1256" y="949"/>
                    <a:pt x="977" y="251"/>
                    <a:pt x="5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2" name="Google Shape;16572;p43"/>
            <p:cNvSpPr/>
            <p:nvPr/>
          </p:nvSpPr>
          <p:spPr>
            <a:xfrm>
              <a:off x="7851975" y="3198225"/>
              <a:ext cx="24450" cy="41175"/>
            </a:xfrm>
            <a:custGeom>
              <a:rect b="b" l="l" r="r" t="t"/>
              <a:pathLst>
                <a:path extrusionOk="0" h="1647" w="978">
                  <a:moveTo>
                    <a:pt x="224" y="0"/>
                  </a:moveTo>
                  <a:cubicBezTo>
                    <a:pt x="29" y="251"/>
                    <a:pt x="1" y="754"/>
                    <a:pt x="85" y="1088"/>
                  </a:cubicBezTo>
                  <a:cubicBezTo>
                    <a:pt x="168" y="1423"/>
                    <a:pt x="391" y="1535"/>
                    <a:pt x="670" y="1646"/>
                  </a:cubicBezTo>
                  <a:cubicBezTo>
                    <a:pt x="866" y="1395"/>
                    <a:pt x="977" y="1200"/>
                    <a:pt x="894" y="865"/>
                  </a:cubicBezTo>
                  <a:cubicBezTo>
                    <a:pt x="810" y="530"/>
                    <a:pt x="503" y="112"/>
                    <a:pt x="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3" name="Google Shape;16573;p43"/>
            <p:cNvSpPr/>
            <p:nvPr/>
          </p:nvSpPr>
          <p:spPr>
            <a:xfrm>
              <a:off x="7785025" y="3240225"/>
              <a:ext cx="36300" cy="26225"/>
            </a:xfrm>
            <a:custGeom>
              <a:rect b="b" l="l" r="r" t="t"/>
              <a:pathLst>
                <a:path extrusionOk="0" h="1049" w="1452">
                  <a:moveTo>
                    <a:pt x="301" y="0"/>
                  </a:moveTo>
                  <a:cubicBezTo>
                    <a:pt x="189" y="0"/>
                    <a:pt x="86" y="16"/>
                    <a:pt x="1" y="50"/>
                  </a:cubicBezTo>
                  <a:cubicBezTo>
                    <a:pt x="1" y="357"/>
                    <a:pt x="335" y="748"/>
                    <a:pt x="642" y="943"/>
                  </a:cubicBezTo>
                  <a:cubicBezTo>
                    <a:pt x="781" y="1018"/>
                    <a:pt x="897" y="1049"/>
                    <a:pt x="1010" y="1049"/>
                  </a:cubicBezTo>
                  <a:cubicBezTo>
                    <a:pt x="1148" y="1049"/>
                    <a:pt x="1283" y="1004"/>
                    <a:pt x="1451" y="943"/>
                  </a:cubicBezTo>
                  <a:cubicBezTo>
                    <a:pt x="1423" y="636"/>
                    <a:pt x="1368" y="413"/>
                    <a:pt x="1061" y="218"/>
                  </a:cubicBezTo>
                  <a:cubicBezTo>
                    <a:pt x="848" y="82"/>
                    <a:pt x="554" y="0"/>
                    <a:pt x="3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4" name="Google Shape;16574;p43"/>
            <p:cNvSpPr/>
            <p:nvPr/>
          </p:nvSpPr>
          <p:spPr>
            <a:xfrm>
              <a:off x="7329575" y="3437575"/>
              <a:ext cx="85125" cy="48150"/>
            </a:xfrm>
            <a:custGeom>
              <a:rect b="b" l="l" r="r" t="t"/>
              <a:pathLst>
                <a:path extrusionOk="0" h="1926" w="3405">
                  <a:moveTo>
                    <a:pt x="1281" y="1"/>
                  </a:moveTo>
                  <a:cubicBezTo>
                    <a:pt x="788" y="1"/>
                    <a:pt x="306" y="105"/>
                    <a:pt x="0" y="331"/>
                  </a:cubicBezTo>
                  <a:cubicBezTo>
                    <a:pt x="196" y="944"/>
                    <a:pt x="1033" y="1586"/>
                    <a:pt x="1758" y="1837"/>
                  </a:cubicBezTo>
                  <a:cubicBezTo>
                    <a:pt x="1956" y="1898"/>
                    <a:pt x="2132" y="1926"/>
                    <a:pt x="2292" y="1926"/>
                  </a:cubicBezTo>
                  <a:cubicBezTo>
                    <a:pt x="2719" y="1926"/>
                    <a:pt x="3039" y="1730"/>
                    <a:pt x="3404" y="1447"/>
                  </a:cubicBezTo>
                  <a:cubicBezTo>
                    <a:pt x="3237" y="833"/>
                    <a:pt x="3041" y="386"/>
                    <a:pt x="2316" y="163"/>
                  </a:cubicBezTo>
                  <a:cubicBezTo>
                    <a:pt x="2009" y="57"/>
                    <a:pt x="1642" y="1"/>
                    <a:pt x="1281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5" name="Google Shape;16575;p43"/>
            <p:cNvSpPr/>
            <p:nvPr/>
          </p:nvSpPr>
          <p:spPr>
            <a:xfrm>
              <a:off x="7393050" y="3408850"/>
              <a:ext cx="37675" cy="60725"/>
            </a:xfrm>
            <a:custGeom>
              <a:rect b="b" l="l" r="r" t="t"/>
              <a:pathLst>
                <a:path extrusionOk="0" h="2429" w="1507">
                  <a:moveTo>
                    <a:pt x="307" y="1"/>
                  </a:moveTo>
                  <a:cubicBezTo>
                    <a:pt x="28" y="364"/>
                    <a:pt x="0" y="1117"/>
                    <a:pt x="168" y="1619"/>
                  </a:cubicBezTo>
                  <a:cubicBezTo>
                    <a:pt x="307" y="2149"/>
                    <a:pt x="614" y="2289"/>
                    <a:pt x="1060" y="2428"/>
                  </a:cubicBezTo>
                  <a:cubicBezTo>
                    <a:pt x="1339" y="2065"/>
                    <a:pt x="1507" y="1759"/>
                    <a:pt x="1339" y="1256"/>
                  </a:cubicBezTo>
                  <a:cubicBezTo>
                    <a:pt x="1200" y="754"/>
                    <a:pt x="754" y="140"/>
                    <a:pt x="307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6" name="Google Shape;16576;p43"/>
            <p:cNvSpPr/>
            <p:nvPr/>
          </p:nvSpPr>
          <p:spPr>
            <a:xfrm>
              <a:off x="7422350" y="3362125"/>
              <a:ext cx="32100" cy="63500"/>
            </a:xfrm>
            <a:custGeom>
              <a:rect b="b" l="l" r="r" t="t"/>
              <a:pathLst>
                <a:path extrusionOk="0" h="2540" w="1284">
                  <a:moveTo>
                    <a:pt x="586" y="1"/>
                  </a:moveTo>
                  <a:cubicBezTo>
                    <a:pt x="223" y="280"/>
                    <a:pt x="0" y="977"/>
                    <a:pt x="28" y="1535"/>
                  </a:cubicBezTo>
                  <a:cubicBezTo>
                    <a:pt x="28" y="2065"/>
                    <a:pt x="307" y="2288"/>
                    <a:pt x="670" y="2539"/>
                  </a:cubicBezTo>
                  <a:cubicBezTo>
                    <a:pt x="1032" y="2261"/>
                    <a:pt x="1283" y="2009"/>
                    <a:pt x="1256" y="1479"/>
                  </a:cubicBezTo>
                  <a:cubicBezTo>
                    <a:pt x="1256" y="949"/>
                    <a:pt x="977" y="252"/>
                    <a:pt x="586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7" name="Google Shape;16577;p43"/>
            <p:cNvSpPr/>
            <p:nvPr/>
          </p:nvSpPr>
          <p:spPr>
            <a:xfrm>
              <a:off x="7728525" y="3355850"/>
              <a:ext cx="25150" cy="41175"/>
            </a:xfrm>
            <a:custGeom>
              <a:rect b="b" l="l" r="r" t="t"/>
              <a:pathLst>
                <a:path extrusionOk="0" h="1647" w="1006">
                  <a:moveTo>
                    <a:pt x="224" y="1"/>
                  </a:moveTo>
                  <a:cubicBezTo>
                    <a:pt x="29" y="252"/>
                    <a:pt x="1" y="754"/>
                    <a:pt x="112" y="1089"/>
                  </a:cubicBezTo>
                  <a:cubicBezTo>
                    <a:pt x="196" y="1451"/>
                    <a:pt x="391" y="1535"/>
                    <a:pt x="670" y="1647"/>
                  </a:cubicBezTo>
                  <a:cubicBezTo>
                    <a:pt x="866" y="1423"/>
                    <a:pt x="1005" y="1228"/>
                    <a:pt x="921" y="865"/>
                  </a:cubicBezTo>
                  <a:cubicBezTo>
                    <a:pt x="810" y="531"/>
                    <a:pt x="531" y="112"/>
                    <a:pt x="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8" name="Google Shape;16578;p43"/>
            <p:cNvSpPr/>
            <p:nvPr/>
          </p:nvSpPr>
          <p:spPr>
            <a:xfrm>
              <a:off x="7658775" y="3387250"/>
              <a:ext cx="30725" cy="35575"/>
            </a:xfrm>
            <a:custGeom>
              <a:rect b="b" l="l" r="r" t="t"/>
              <a:pathLst>
                <a:path extrusionOk="0" h="1423" w="1229">
                  <a:moveTo>
                    <a:pt x="112" y="0"/>
                  </a:moveTo>
                  <a:cubicBezTo>
                    <a:pt x="1" y="307"/>
                    <a:pt x="140" y="781"/>
                    <a:pt x="336" y="1088"/>
                  </a:cubicBezTo>
                  <a:cubicBezTo>
                    <a:pt x="531" y="1395"/>
                    <a:pt x="754" y="1423"/>
                    <a:pt x="1061" y="1423"/>
                  </a:cubicBezTo>
                  <a:cubicBezTo>
                    <a:pt x="1173" y="1144"/>
                    <a:pt x="1228" y="921"/>
                    <a:pt x="1033" y="614"/>
                  </a:cubicBezTo>
                  <a:cubicBezTo>
                    <a:pt x="838" y="335"/>
                    <a:pt x="419" y="28"/>
                    <a:pt x="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9" name="Google Shape;16579;p43"/>
            <p:cNvSpPr/>
            <p:nvPr/>
          </p:nvSpPr>
          <p:spPr>
            <a:xfrm>
              <a:off x="8236300" y="3558850"/>
              <a:ext cx="88600" cy="44975"/>
            </a:xfrm>
            <a:custGeom>
              <a:rect b="b" l="l" r="r" t="t"/>
              <a:pathLst>
                <a:path extrusionOk="0" h="1799" w="3544">
                  <a:moveTo>
                    <a:pt x="1828" y="1"/>
                  </a:moveTo>
                  <a:cubicBezTo>
                    <a:pt x="1139" y="1"/>
                    <a:pt x="352" y="242"/>
                    <a:pt x="0" y="641"/>
                  </a:cubicBezTo>
                  <a:cubicBezTo>
                    <a:pt x="307" y="1199"/>
                    <a:pt x="1256" y="1673"/>
                    <a:pt x="1981" y="1785"/>
                  </a:cubicBezTo>
                  <a:cubicBezTo>
                    <a:pt x="2064" y="1794"/>
                    <a:pt x="2143" y="1799"/>
                    <a:pt x="2217" y="1799"/>
                  </a:cubicBezTo>
                  <a:cubicBezTo>
                    <a:pt x="2816" y="1799"/>
                    <a:pt x="3146" y="1509"/>
                    <a:pt x="3543" y="1087"/>
                  </a:cubicBezTo>
                  <a:cubicBezTo>
                    <a:pt x="3237" y="501"/>
                    <a:pt x="2958" y="111"/>
                    <a:pt x="2204" y="27"/>
                  </a:cubicBezTo>
                  <a:cubicBezTo>
                    <a:pt x="2085" y="9"/>
                    <a:pt x="1958" y="1"/>
                    <a:pt x="1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0" name="Google Shape;16580;p43"/>
            <p:cNvSpPr/>
            <p:nvPr/>
          </p:nvSpPr>
          <p:spPr>
            <a:xfrm>
              <a:off x="8303250" y="3512075"/>
              <a:ext cx="42575" cy="55825"/>
            </a:xfrm>
            <a:custGeom>
              <a:rect b="b" l="l" r="r" t="t"/>
              <a:pathLst>
                <a:path extrusionOk="0" h="2233" w="1703">
                  <a:moveTo>
                    <a:pt x="196" y="1"/>
                  </a:moveTo>
                  <a:lnTo>
                    <a:pt x="196" y="1"/>
                  </a:lnTo>
                  <a:cubicBezTo>
                    <a:pt x="1" y="419"/>
                    <a:pt x="112" y="1173"/>
                    <a:pt x="363" y="1647"/>
                  </a:cubicBezTo>
                  <a:cubicBezTo>
                    <a:pt x="614" y="2093"/>
                    <a:pt x="949" y="2177"/>
                    <a:pt x="1396" y="2233"/>
                  </a:cubicBezTo>
                  <a:cubicBezTo>
                    <a:pt x="1591" y="1814"/>
                    <a:pt x="1702" y="1508"/>
                    <a:pt x="1451" y="1033"/>
                  </a:cubicBezTo>
                  <a:cubicBezTo>
                    <a:pt x="1200" y="559"/>
                    <a:pt x="642" y="57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1" name="Google Shape;16581;p43"/>
            <p:cNvSpPr/>
            <p:nvPr/>
          </p:nvSpPr>
          <p:spPr>
            <a:xfrm>
              <a:off x="8254425" y="3613650"/>
              <a:ext cx="60000" cy="34275"/>
            </a:xfrm>
            <a:custGeom>
              <a:rect b="b" l="l" r="r" t="t"/>
              <a:pathLst>
                <a:path extrusionOk="0" h="1371" w="2400">
                  <a:moveTo>
                    <a:pt x="1604" y="0"/>
                  </a:moveTo>
                  <a:cubicBezTo>
                    <a:pt x="1490" y="0"/>
                    <a:pt x="1366" y="21"/>
                    <a:pt x="1228" y="67"/>
                  </a:cubicBezTo>
                  <a:cubicBezTo>
                    <a:pt x="726" y="234"/>
                    <a:pt x="140" y="709"/>
                    <a:pt x="1" y="1127"/>
                  </a:cubicBezTo>
                  <a:cubicBezTo>
                    <a:pt x="216" y="1293"/>
                    <a:pt x="570" y="1370"/>
                    <a:pt x="927" y="1370"/>
                  </a:cubicBezTo>
                  <a:cubicBezTo>
                    <a:pt x="1171" y="1370"/>
                    <a:pt x="1415" y="1335"/>
                    <a:pt x="1619" y="1267"/>
                  </a:cubicBezTo>
                  <a:cubicBezTo>
                    <a:pt x="2149" y="1099"/>
                    <a:pt x="2260" y="765"/>
                    <a:pt x="2400" y="346"/>
                  </a:cubicBezTo>
                  <a:cubicBezTo>
                    <a:pt x="2137" y="144"/>
                    <a:pt x="1904" y="0"/>
                    <a:pt x="1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2" name="Google Shape;16582;p43"/>
            <p:cNvSpPr/>
            <p:nvPr/>
          </p:nvSpPr>
          <p:spPr>
            <a:xfrm>
              <a:off x="8257925" y="3679925"/>
              <a:ext cx="53025" cy="40575"/>
            </a:xfrm>
            <a:custGeom>
              <a:rect b="b" l="l" r="r" t="t"/>
              <a:pathLst>
                <a:path extrusionOk="0" h="1623" w="2121">
                  <a:moveTo>
                    <a:pt x="1493" y="0"/>
                  </a:moveTo>
                  <a:cubicBezTo>
                    <a:pt x="1307" y="0"/>
                    <a:pt x="1124" y="57"/>
                    <a:pt x="921" y="206"/>
                  </a:cubicBezTo>
                  <a:cubicBezTo>
                    <a:pt x="474" y="513"/>
                    <a:pt x="28" y="1099"/>
                    <a:pt x="0" y="1573"/>
                  </a:cubicBezTo>
                  <a:cubicBezTo>
                    <a:pt x="109" y="1607"/>
                    <a:pt x="234" y="1623"/>
                    <a:pt x="368" y="1623"/>
                  </a:cubicBezTo>
                  <a:cubicBezTo>
                    <a:pt x="783" y="1623"/>
                    <a:pt x="1281" y="1470"/>
                    <a:pt x="1618" y="1238"/>
                  </a:cubicBezTo>
                  <a:cubicBezTo>
                    <a:pt x="2037" y="931"/>
                    <a:pt x="2093" y="597"/>
                    <a:pt x="2120" y="150"/>
                  </a:cubicBezTo>
                  <a:cubicBezTo>
                    <a:pt x="1891" y="64"/>
                    <a:pt x="1691" y="0"/>
                    <a:pt x="14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3" name="Google Shape;16583;p43"/>
            <p:cNvSpPr/>
            <p:nvPr/>
          </p:nvSpPr>
          <p:spPr>
            <a:xfrm>
              <a:off x="8299075" y="3453450"/>
              <a:ext cx="48150" cy="48750"/>
            </a:xfrm>
            <a:custGeom>
              <a:rect b="b" l="l" r="r" t="t"/>
              <a:pathLst>
                <a:path extrusionOk="0" h="1950" w="1926">
                  <a:moveTo>
                    <a:pt x="164" y="1"/>
                  </a:moveTo>
                  <a:cubicBezTo>
                    <a:pt x="146" y="1"/>
                    <a:pt x="129" y="1"/>
                    <a:pt x="112" y="2"/>
                  </a:cubicBezTo>
                  <a:cubicBezTo>
                    <a:pt x="0" y="449"/>
                    <a:pt x="279" y="1146"/>
                    <a:pt x="614" y="1565"/>
                  </a:cubicBezTo>
                  <a:cubicBezTo>
                    <a:pt x="890" y="1862"/>
                    <a:pt x="1150" y="1949"/>
                    <a:pt x="1456" y="1949"/>
                  </a:cubicBezTo>
                  <a:cubicBezTo>
                    <a:pt x="1551" y="1949"/>
                    <a:pt x="1651" y="1941"/>
                    <a:pt x="1758" y="1927"/>
                  </a:cubicBezTo>
                  <a:cubicBezTo>
                    <a:pt x="1869" y="1481"/>
                    <a:pt x="1925" y="1146"/>
                    <a:pt x="1563" y="756"/>
                  </a:cubicBezTo>
                  <a:cubicBezTo>
                    <a:pt x="1240" y="352"/>
                    <a:pt x="632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4" name="Google Shape;16584;p43"/>
            <p:cNvSpPr/>
            <p:nvPr/>
          </p:nvSpPr>
          <p:spPr>
            <a:xfrm>
              <a:off x="8307425" y="3637325"/>
              <a:ext cx="57925" cy="29175"/>
            </a:xfrm>
            <a:custGeom>
              <a:rect b="b" l="l" r="r" t="t"/>
              <a:pathLst>
                <a:path extrusionOk="0" h="1167" w="2317">
                  <a:moveTo>
                    <a:pt x="1225" y="1"/>
                  </a:moveTo>
                  <a:cubicBezTo>
                    <a:pt x="764" y="1"/>
                    <a:pt x="240" y="141"/>
                    <a:pt x="1" y="403"/>
                  </a:cubicBezTo>
                  <a:cubicBezTo>
                    <a:pt x="196" y="794"/>
                    <a:pt x="810" y="1101"/>
                    <a:pt x="1312" y="1157"/>
                  </a:cubicBezTo>
                  <a:cubicBezTo>
                    <a:pt x="1370" y="1163"/>
                    <a:pt x="1424" y="1166"/>
                    <a:pt x="1475" y="1166"/>
                  </a:cubicBezTo>
                  <a:cubicBezTo>
                    <a:pt x="1866" y="1166"/>
                    <a:pt x="2070" y="982"/>
                    <a:pt x="2317" y="710"/>
                  </a:cubicBezTo>
                  <a:cubicBezTo>
                    <a:pt x="2121" y="320"/>
                    <a:pt x="1954" y="69"/>
                    <a:pt x="1452" y="13"/>
                  </a:cubicBezTo>
                  <a:cubicBezTo>
                    <a:pt x="1379" y="5"/>
                    <a:pt x="1303" y="1"/>
                    <a:pt x="12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5" name="Google Shape;16585;p43"/>
            <p:cNvSpPr/>
            <p:nvPr/>
          </p:nvSpPr>
          <p:spPr>
            <a:xfrm>
              <a:off x="8351375" y="3606950"/>
              <a:ext cx="27925" cy="36275"/>
            </a:xfrm>
            <a:custGeom>
              <a:rect b="b" l="l" r="r" t="t"/>
              <a:pathLst>
                <a:path extrusionOk="0" h="1451" w="1117">
                  <a:moveTo>
                    <a:pt x="140" y="0"/>
                  </a:moveTo>
                  <a:cubicBezTo>
                    <a:pt x="1" y="251"/>
                    <a:pt x="84" y="754"/>
                    <a:pt x="252" y="1060"/>
                  </a:cubicBezTo>
                  <a:cubicBezTo>
                    <a:pt x="419" y="1367"/>
                    <a:pt x="614" y="1423"/>
                    <a:pt x="921" y="1451"/>
                  </a:cubicBezTo>
                  <a:cubicBezTo>
                    <a:pt x="1061" y="1172"/>
                    <a:pt x="1117" y="977"/>
                    <a:pt x="949" y="670"/>
                  </a:cubicBezTo>
                  <a:cubicBezTo>
                    <a:pt x="782" y="363"/>
                    <a:pt x="419" y="28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6" name="Google Shape;16586;p43"/>
            <p:cNvSpPr/>
            <p:nvPr/>
          </p:nvSpPr>
          <p:spPr>
            <a:xfrm>
              <a:off x="8319300" y="3673475"/>
              <a:ext cx="39775" cy="22050"/>
            </a:xfrm>
            <a:custGeom>
              <a:rect b="b" l="l" r="r" t="t"/>
              <a:pathLst>
                <a:path extrusionOk="0" h="882" w="1591">
                  <a:moveTo>
                    <a:pt x="1061" y="1"/>
                  </a:moveTo>
                  <a:cubicBezTo>
                    <a:pt x="985" y="1"/>
                    <a:pt x="903" y="14"/>
                    <a:pt x="809" y="45"/>
                  </a:cubicBezTo>
                  <a:cubicBezTo>
                    <a:pt x="475" y="157"/>
                    <a:pt x="84" y="436"/>
                    <a:pt x="0" y="743"/>
                  </a:cubicBezTo>
                  <a:cubicBezTo>
                    <a:pt x="147" y="841"/>
                    <a:pt x="381" y="882"/>
                    <a:pt x="610" y="882"/>
                  </a:cubicBezTo>
                  <a:cubicBezTo>
                    <a:pt x="773" y="882"/>
                    <a:pt x="933" y="861"/>
                    <a:pt x="1060" y="827"/>
                  </a:cubicBezTo>
                  <a:cubicBezTo>
                    <a:pt x="1395" y="715"/>
                    <a:pt x="1507" y="492"/>
                    <a:pt x="1590" y="213"/>
                  </a:cubicBezTo>
                  <a:cubicBezTo>
                    <a:pt x="1410" y="92"/>
                    <a:pt x="1258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7" name="Google Shape;16587;p43"/>
            <p:cNvSpPr/>
            <p:nvPr/>
          </p:nvSpPr>
          <p:spPr>
            <a:xfrm>
              <a:off x="8362525" y="3736225"/>
              <a:ext cx="34225" cy="26575"/>
            </a:xfrm>
            <a:custGeom>
              <a:rect b="b" l="l" r="r" t="t"/>
              <a:pathLst>
                <a:path extrusionOk="0" h="1063" w="1369">
                  <a:moveTo>
                    <a:pt x="961" y="1"/>
                  </a:moveTo>
                  <a:cubicBezTo>
                    <a:pt x="841" y="1"/>
                    <a:pt x="720" y="37"/>
                    <a:pt x="587" y="130"/>
                  </a:cubicBezTo>
                  <a:cubicBezTo>
                    <a:pt x="280" y="325"/>
                    <a:pt x="1" y="716"/>
                    <a:pt x="1" y="1023"/>
                  </a:cubicBezTo>
                  <a:cubicBezTo>
                    <a:pt x="70" y="1050"/>
                    <a:pt x="150" y="1063"/>
                    <a:pt x="236" y="1063"/>
                  </a:cubicBezTo>
                  <a:cubicBezTo>
                    <a:pt x="501" y="1063"/>
                    <a:pt x="823" y="947"/>
                    <a:pt x="1033" y="800"/>
                  </a:cubicBezTo>
                  <a:cubicBezTo>
                    <a:pt x="1340" y="604"/>
                    <a:pt x="1368" y="381"/>
                    <a:pt x="1368" y="102"/>
                  </a:cubicBezTo>
                  <a:cubicBezTo>
                    <a:pt x="1222" y="44"/>
                    <a:pt x="1092" y="1"/>
                    <a:pt x="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8" name="Google Shape;16588;p43"/>
            <p:cNvSpPr/>
            <p:nvPr/>
          </p:nvSpPr>
          <p:spPr>
            <a:xfrm>
              <a:off x="8373700" y="3482050"/>
              <a:ext cx="31400" cy="31750"/>
            </a:xfrm>
            <a:custGeom>
              <a:rect b="b" l="l" r="r" t="t"/>
              <a:pathLst>
                <a:path extrusionOk="0" h="1270" w="1256">
                  <a:moveTo>
                    <a:pt x="132" y="0"/>
                  </a:moveTo>
                  <a:cubicBezTo>
                    <a:pt x="116" y="0"/>
                    <a:pt x="100" y="1"/>
                    <a:pt x="84" y="2"/>
                  </a:cubicBezTo>
                  <a:cubicBezTo>
                    <a:pt x="0" y="281"/>
                    <a:pt x="168" y="756"/>
                    <a:pt x="419" y="1007"/>
                  </a:cubicBezTo>
                  <a:cubicBezTo>
                    <a:pt x="588" y="1219"/>
                    <a:pt x="758" y="1270"/>
                    <a:pt x="952" y="1270"/>
                  </a:cubicBezTo>
                  <a:cubicBezTo>
                    <a:pt x="1013" y="1270"/>
                    <a:pt x="1077" y="1264"/>
                    <a:pt x="1144" y="1258"/>
                  </a:cubicBezTo>
                  <a:cubicBezTo>
                    <a:pt x="1228" y="979"/>
                    <a:pt x="1256" y="756"/>
                    <a:pt x="1033" y="477"/>
                  </a:cubicBezTo>
                  <a:cubicBezTo>
                    <a:pt x="821" y="238"/>
                    <a:pt x="433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9" name="Google Shape;16589;p43"/>
            <p:cNvSpPr/>
            <p:nvPr/>
          </p:nvSpPr>
          <p:spPr>
            <a:xfrm>
              <a:off x="7884075" y="3452075"/>
              <a:ext cx="43250" cy="37150"/>
            </a:xfrm>
            <a:custGeom>
              <a:rect b="b" l="l" r="r" t="t"/>
              <a:pathLst>
                <a:path extrusionOk="0" h="1486" w="1730">
                  <a:moveTo>
                    <a:pt x="1474" y="0"/>
                  </a:moveTo>
                  <a:cubicBezTo>
                    <a:pt x="1108" y="0"/>
                    <a:pt x="660" y="191"/>
                    <a:pt x="363" y="420"/>
                  </a:cubicBezTo>
                  <a:cubicBezTo>
                    <a:pt x="0" y="727"/>
                    <a:pt x="0" y="1006"/>
                    <a:pt x="28" y="1397"/>
                  </a:cubicBezTo>
                  <a:cubicBezTo>
                    <a:pt x="203" y="1447"/>
                    <a:pt x="356" y="1485"/>
                    <a:pt x="503" y="1485"/>
                  </a:cubicBezTo>
                  <a:cubicBezTo>
                    <a:pt x="686" y="1485"/>
                    <a:pt x="860" y="1427"/>
                    <a:pt x="1060" y="1257"/>
                  </a:cubicBezTo>
                  <a:cubicBezTo>
                    <a:pt x="1395" y="978"/>
                    <a:pt x="1730" y="420"/>
                    <a:pt x="1702" y="30"/>
                  </a:cubicBezTo>
                  <a:cubicBezTo>
                    <a:pt x="1632" y="9"/>
                    <a:pt x="1555" y="0"/>
                    <a:pt x="14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0" name="Google Shape;16590;p43"/>
            <p:cNvSpPr/>
            <p:nvPr/>
          </p:nvSpPr>
          <p:spPr>
            <a:xfrm>
              <a:off x="8282325" y="3316800"/>
              <a:ext cx="60000" cy="95575"/>
            </a:xfrm>
            <a:custGeom>
              <a:rect b="b" l="l" r="r" t="t"/>
              <a:pathLst>
                <a:path extrusionOk="0" h="3823" w="2400">
                  <a:moveTo>
                    <a:pt x="503" y="0"/>
                  </a:moveTo>
                  <a:cubicBezTo>
                    <a:pt x="56" y="586"/>
                    <a:pt x="1" y="1758"/>
                    <a:pt x="252" y="2567"/>
                  </a:cubicBezTo>
                  <a:cubicBezTo>
                    <a:pt x="503" y="3376"/>
                    <a:pt x="977" y="3599"/>
                    <a:pt x="1675" y="3822"/>
                  </a:cubicBezTo>
                  <a:cubicBezTo>
                    <a:pt x="2121" y="3264"/>
                    <a:pt x="2400" y="2818"/>
                    <a:pt x="2149" y="2009"/>
                  </a:cubicBezTo>
                  <a:cubicBezTo>
                    <a:pt x="1898" y="1200"/>
                    <a:pt x="1200" y="251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1" name="Google Shape;16591;p43"/>
            <p:cNvSpPr/>
            <p:nvPr/>
          </p:nvSpPr>
          <p:spPr>
            <a:xfrm>
              <a:off x="8343700" y="3316800"/>
              <a:ext cx="36300" cy="70475"/>
            </a:xfrm>
            <a:custGeom>
              <a:rect b="b" l="l" r="r" t="t"/>
              <a:pathLst>
                <a:path extrusionOk="0" h="2819" w="1452">
                  <a:moveTo>
                    <a:pt x="614" y="0"/>
                  </a:moveTo>
                  <a:cubicBezTo>
                    <a:pt x="224" y="307"/>
                    <a:pt x="1" y="1116"/>
                    <a:pt x="29" y="1702"/>
                  </a:cubicBezTo>
                  <a:cubicBezTo>
                    <a:pt x="57" y="2316"/>
                    <a:pt x="336" y="2539"/>
                    <a:pt x="782" y="2818"/>
                  </a:cubicBezTo>
                  <a:cubicBezTo>
                    <a:pt x="1172" y="2511"/>
                    <a:pt x="1451" y="2232"/>
                    <a:pt x="1424" y="1646"/>
                  </a:cubicBezTo>
                  <a:cubicBezTo>
                    <a:pt x="1368" y="1033"/>
                    <a:pt x="1061" y="279"/>
                    <a:pt x="6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2" name="Google Shape;16592;p43"/>
            <p:cNvSpPr/>
            <p:nvPr/>
          </p:nvSpPr>
          <p:spPr>
            <a:xfrm>
              <a:off x="8247450" y="3389200"/>
              <a:ext cx="53725" cy="53125"/>
            </a:xfrm>
            <a:custGeom>
              <a:rect b="b" l="l" r="r" t="t"/>
              <a:pathLst>
                <a:path extrusionOk="0" h="2125" w="2149">
                  <a:moveTo>
                    <a:pt x="212" y="0"/>
                  </a:moveTo>
                  <a:cubicBezTo>
                    <a:pt x="178" y="0"/>
                    <a:pt x="145" y="2"/>
                    <a:pt x="112" y="6"/>
                  </a:cubicBezTo>
                  <a:cubicBezTo>
                    <a:pt x="1" y="508"/>
                    <a:pt x="308" y="1289"/>
                    <a:pt x="726" y="1735"/>
                  </a:cubicBezTo>
                  <a:cubicBezTo>
                    <a:pt x="1012" y="2042"/>
                    <a:pt x="1298" y="2124"/>
                    <a:pt x="1628" y="2124"/>
                  </a:cubicBezTo>
                  <a:cubicBezTo>
                    <a:pt x="1749" y="2124"/>
                    <a:pt x="1875" y="2113"/>
                    <a:pt x="2009" y="2098"/>
                  </a:cubicBezTo>
                  <a:cubicBezTo>
                    <a:pt x="2121" y="1596"/>
                    <a:pt x="2149" y="1233"/>
                    <a:pt x="1758" y="787"/>
                  </a:cubicBezTo>
                  <a:cubicBezTo>
                    <a:pt x="1367" y="369"/>
                    <a:pt x="706" y="0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3" name="Google Shape;16593;p43"/>
            <p:cNvSpPr/>
            <p:nvPr/>
          </p:nvSpPr>
          <p:spPr>
            <a:xfrm>
              <a:off x="8438550" y="3238675"/>
              <a:ext cx="37000" cy="70475"/>
            </a:xfrm>
            <a:custGeom>
              <a:rect b="b" l="l" r="r" t="t"/>
              <a:pathLst>
                <a:path extrusionOk="0" h="2819" w="1480">
                  <a:moveTo>
                    <a:pt x="866" y="1"/>
                  </a:moveTo>
                  <a:cubicBezTo>
                    <a:pt x="447" y="280"/>
                    <a:pt x="85" y="1033"/>
                    <a:pt x="57" y="1619"/>
                  </a:cubicBezTo>
                  <a:cubicBezTo>
                    <a:pt x="1" y="2205"/>
                    <a:pt x="252" y="2484"/>
                    <a:pt x="643" y="2818"/>
                  </a:cubicBezTo>
                  <a:cubicBezTo>
                    <a:pt x="1089" y="2567"/>
                    <a:pt x="1396" y="2344"/>
                    <a:pt x="1424" y="1730"/>
                  </a:cubicBezTo>
                  <a:cubicBezTo>
                    <a:pt x="1480" y="1144"/>
                    <a:pt x="1256" y="335"/>
                    <a:pt x="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4" name="Google Shape;16594;p43"/>
            <p:cNvSpPr/>
            <p:nvPr/>
          </p:nvSpPr>
          <p:spPr>
            <a:xfrm>
              <a:off x="8627575" y="3358650"/>
              <a:ext cx="83725" cy="63075"/>
            </a:xfrm>
            <a:custGeom>
              <a:rect b="b" l="l" r="r" t="t"/>
              <a:pathLst>
                <a:path extrusionOk="0" h="2523" w="3349">
                  <a:moveTo>
                    <a:pt x="2702" y="0"/>
                  </a:moveTo>
                  <a:cubicBezTo>
                    <a:pt x="2078" y="0"/>
                    <a:pt x="1334" y="235"/>
                    <a:pt x="810" y="558"/>
                  </a:cubicBezTo>
                  <a:cubicBezTo>
                    <a:pt x="112" y="1032"/>
                    <a:pt x="29" y="1563"/>
                    <a:pt x="1" y="2288"/>
                  </a:cubicBezTo>
                  <a:cubicBezTo>
                    <a:pt x="355" y="2421"/>
                    <a:pt x="670" y="2522"/>
                    <a:pt x="992" y="2522"/>
                  </a:cubicBezTo>
                  <a:cubicBezTo>
                    <a:pt x="1278" y="2522"/>
                    <a:pt x="1570" y="2442"/>
                    <a:pt x="1898" y="2232"/>
                  </a:cubicBezTo>
                  <a:cubicBezTo>
                    <a:pt x="2595" y="1758"/>
                    <a:pt x="3321" y="809"/>
                    <a:pt x="3349" y="112"/>
                  </a:cubicBezTo>
                  <a:cubicBezTo>
                    <a:pt x="3163" y="35"/>
                    <a:pt x="2941" y="0"/>
                    <a:pt x="2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5" name="Google Shape;16595;p43"/>
            <p:cNvSpPr/>
            <p:nvPr/>
          </p:nvSpPr>
          <p:spPr>
            <a:xfrm>
              <a:off x="8663150" y="3416650"/>
              <a:ext cx="66275" cy="38575"/>
            </a:xfrm>
            <a:custGeom>
              <a:rect b="b" l="l" r="r" t="t"/>
              <a:pathLst>
                <a:path extrusionOk="0" h="1543" w="2651">
                  <a:moveTo>
                    <a:pt x="1684" y="0"/>
                  </a:moveTo>
                  <a:cubicBezTo>
                    <a:pt x="1388" y="0"/>
                    <a:pt x="1085" y="49"/>
                    <a:pt x="837" y="135"/>
                  </a:cubicBezTo>
                  <a:cubicBezTo>
                    <a:pt x="279" y="331"/>
                    <a:pt x="140" y="693"/>
                    <a:pt x="0" y="1168"/>
                  </a:cubicBezTo>
                  <a:cubicBezTo>
                    <a:pt x="294" y="1383"/>
                    <a:pt x="532" y="1543"/>
                    <a:pt x="850" y="1543"/>
                  </a:cubicBezTo>
                  <a:cubicBezTo>
                    <a:pt x="986" y="1543"/>
                    <a:pt x="1136" y="1513"/>
                    <a:pt x="1312" y="1447"/>
                  </a:cubicBezTo>
                  <a:cubicBezTo>
                    <a:pt x="1870" y="1251"/>
                    <a:pt x="2511" y="749"/>
                    <a:pt x="2651" y="247"/>
                  </a:cubicBezTo>
                  <a:cubicBezTo>
                    <a:pt x="2418" y="76"/>
                    <a:pt x="2056" y="0"/>
                    <a:pt x="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6" name="Google Shape;16596;p43"/>
            <p:cNvSpPr/>
            <p:nvPr/>
          </p:nvSpPr>
          <p:spPr>
            <a:xfrm>
              <a:off x="8584325" y="3337725"/>
              <a:ext cx="50250" cy="60700"/>
            </a:xfrm>
            <a:custGeom>
              <a:rect b="b" l="l" r="r" t="t"/>
              <a:pathLst>
                <a:path extrusionOk="0" h="2428" w="2010">
                  <a:moveTo>
                    <a:pt x="1786" y="0"/>
                  </a:moveTo>
                  <a:lnTo>
                    <a:pt x="1786" y="0"/>
                  </a:lnTo>
                  <a:cubicBezTo>
                    <a:pt x="1284" y="56"/>
                    <a:pt x="643" y="558"/>
                    <a:pt x="336" y="1088"/>
                  </a:cubicBezTo>
                  <a:cubicBezTo>
                    <a:pt x="1" y="1590"/>
                    <a:pt x="112" y="1953"/>
                    <a:pt x="308" y="2427"/>
                  </a:cubicBezTo>
                  <a:cubicBezTo>
                    <a:pt x="838" y="2372"/>
                    <a:pt x="1201" y="2316"/>
                    <a:pt x="1507" y="1814"/>
                  </a:cubicBezTo>
                  <a:cubicBezTo>
                    <a:pt x="1814" y="1311"/>
                    <a:pt x="2010" y="474"/>
                    <a:pt x="1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7" name="Google Shape;16597;p43"/>
            <p:cNvSpPr/>
            <p:nvPr/>
          </p:nvSpPr>
          <p:spPr>
            <a:xfrm>
              <a:off x="7803850" y="3382475"/>
              <a:ext cx="73975" cy="57875"/>
            </a:xfrm>
            <a:custGeom>
              <a:rect b="b" l="l" r="r" t="t"/>
              <a:pathLst>
                <a:path extrusionOk="0" h="2315" w="2959">
                  <a:moveTo>
                    <a:pt x="507" y="1"/>
                  </a:moveTo>
                  <a:cubicBezTo>
                    <a:pt x="322" y="1"/>
                    <a:pt x="149" y="26"/>
                    <a:pt x="1" y="79"/>
                  </a:cubicBezTo>
                  <a:cubicBezTo>
                    <a:pt x="29" y="721"/>
                    <a:pt x="643" y="1586"/>
                    <a:pt x="1256" y="2032"/>
                  </a:cubicBezTo>
                  <a:cubicBezTo>
                    <a:pt x="1557" y="2237"/>
                    <a:pt x="1823" y="2315"/>
                    <a:pt x="2090" y="2315"/>
                  </a:cubicBezTo>
                  <a:cubicBezTo>
                    <a:pt x="2368" y="2315"/>
                    <a:pt x="2645" y="2230"/>
                    <a:pt x="2958" y="2116"/>
                  </a:cubicBezTo>
                  <a:cubicBezTo>
                    <a:pt x="2958" y="1474"/>
                    <a:pt x="2874" y="1000"/>
                    <a:pt x="2261" y="582"/>
                  </a:cubicBezTo>
                  <a:cubicBezTo>
                    <a:pt x="1795" y="243"/>
                    <a:pt x="1089" y="1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8" name="Google Shape;16598;p43"/>
            <p:cNvSpPr/>
            <p:nvPr/>
          </p:nvSpPr>
          <p:spPr>
            <a:xfrm>
              <a:off x="7881275" y="3362825"/>
              <a:ext cx="32100" cy="63500"/>
            </a:xfrm>
            <a:custGeom>
              <a:rect b="b" l="l" r="r" t="t"/>
              <a:pathLst>
                <a:path extrusionOk="0" h="2540" w="1284">
                  <a:moveTo>
                    <a:pt x="614" y="1"/>
                  </a:moveTo>
                  <a:cubicBezTo>
                    <a:pt x="252" y="280"/>
                    <a:pt x="1" y="977"/>
                    <a:pt x="29" y="1507"/>
                  </a:cubicBezTo>
                  <a:cubicBezTo>
                    <a:pt x="29" y="2037"/>
                    <a:pt x="280" y="2260"/>
                    <a:pt x="670" y="2539"/>
                  </a:cubicBezTo>
                  <a:cubicBezTo>
                    <a:pt x="1033" y="2260"/>
                    <a:pt x="1284" y="2037"/>
                    <a:pt x="1256" y="1507"/>
                  </a:cubicBezTo>
                  <a:cubicBezTo>
                    <a:pt x="1256" y="949"/>
                    <a:pt x="1005" y="252"/>
                    <a:pt x="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9" name="Google Shape;16599;p43"/>
            <p:cNvSpPr/>
            <p:nvPr/>
          </p:nvSpPr>
          <p:spPr>
            <a:xfrm>
              <a:off x="7789200" y="3443075"/>
              <a:ext cx="62800" cy="31825"/>
            </a:xfrm>
            <a:custGeom>
              <a:rect b="b" l="l" r="r" t="t"/>
              <a:pathLst>
                <a:path extrusionOk="0" h="1273" w="2512">
                  <a:moveTo>
                    <a:pt x="1235" y="0"/>
                  </a:moveTo>
                  <a:cubicBezTo>
                    <a:pt x="772" y="0"/>
                    <a:pt x="265" y="125"/>
                    <a:pt x="1" y="390"/>
                  </a:cubicBezTo>
                  <a:cubicBezTo>
                    <a:pt x="196" y="808"/>
                    <a:pt x="866" y="1171"/>
                    <a:pt x="1396" y="1254"/>
                  </a:cubicBezTo>
                  <a:cubicBezTo>
                    <a:pt x="1472" y="1266"/>
                    <a:pt x="1543" y="1272"/>
                    <a:pt x="1608" y="1272"/>
                  </a:cubicBezTo>
                  <a:cubicBezTo>
                    <a:pt x="2000" y="1272"/>
                    <a:pt x="2225" y="1071"/>
                    <a:pt x="2512" y="808"/>
                  </a:cubicBezTo>
                  <a:cubicBezTo>
                    <a:pt x="2289" y="390"/>
                    <a:pt x="2121" y="111"/>
                    <a:pt x="1591" y="27"/>
                  </a:cubicBezTo>
                  <a:cubicBezTo>
                    <a:pt x="1479" y="9"/>
                    <a:pt x="1359" y="0"/>
                    <a:pt x="1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43"/>
            <p:cNvSpPr/>
            <p:nvPr/>
          </p:nvSpPr>
          <p:spPr>
            <a:xfrm>
              <a:off x="7531150" y="3662525"/>
              <a:ext cx="62800" cy="31200"/>
            </a:xfrm>
            <a:custGeom>
              <a:rect b="b" l="l" r="r" t="t"/>
              <a:pathLst>
                <a:path extrusionOk="0" h="1248" w="2512">
                  <a:moveTo>
                    <a:pt x="1579" y="1"/>
                  </a:moveTo>
                  <a:cubicBezTo>
                    <a:pt x="1530" y="1"/>
                    <a:pt x="1478" y="3"/>
                    <a:pt x="1423" y="9"/>
                  </a:cubicBezTo>
                  <a:cubicBezTo>
                    <a:pt x="893" y="65"/>
                    <a:pt x="224" y="400"/>
                    <a:pt x="0" y="790"/>
                  </a:cubicBezTo>
                  <a:cubicBezTo>
                    <a:pt x="268" y="1083"/>
                    <a:pt x="855" y="1247"/>
                    <a:pt x="1352" y="1247"/>
                  </a:cubicBezTo>
                  <a:cubicBezTo>
                    <a:pt x="1425" y="1247"/>
                    <a:pt x="1495" y="1244"/>
                    <a:pt x="1563" y="1237"/>
                  </a:cubicBezTo>
                  <a:cubicBezTo>
                    <a:pt x="2093" y="1181"/>
                    <a:pt x="2288" y="902"/>
                    <a:pt x="2511" y="511"/>
                  </a:cubicBezTo>
                  <a:cubicBezTo>
                    <a:pt x="2236" y="211"/>
                    <a:pt x="2006" y="1"/>
                    <a:pt x="1579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43"/>
            <p:cNvSpPr/>
            <p:nvPr/>
          </p:nvSpPr>
          <p:spPr>
            <a:xfrm>
              <a:off x="7909175" y="3307725"/>
              <a:ext cx="36300" cy="62100"/>
            </a:xfrm>
            <a:custGeom>
              <a:rect b="b" l="l" r="r" t="t"/>
              <a:pathLst>
                <a:path extrusionOk="0" h="2484" w="1452">
                  <a:moveTo>
                    <a:pt x="391" y="1"/>
                  </a:moveTo>
                  <a:cubicBezTo>
                    <a:pt x="84" y="335"/>
                    <a:pt x="1" y="1089"/>
                    <a:pt x="112" y="1619"/>
                  </a:cubicBezTo>
                  <a:cubicBezTo>
                    <a:pt x="224" y="2149"/>
                    <a:pt x="531" y="2288"/>
                    <a:pt x="949" y="2484"/>
                  </a:cubicBezTo>
                  <a:cubicBezTo>
                    <a:pt x="1256" y="2149"/>
                    <a:pt x="1451" y="1870"/>
                    <a:pt x="1312" y="1340"/>
                  </a:cubicBezTo>
                  <a:cubicBezTo>
                    <a:pt x="1200" y="810"/>
                    <a:pt x="810" y="196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43"/>
            <p:cNvSpPr/>
            <p:nvPr/>
          </p:nvSpPr>
          <p:spPr>
            <a:xfrm>
              <a:off x="7457900" y="3334675"/>
              <a:ext cx="201600" cy="176950"/>
            </a:xfrm>
            <a:custGeom>
              <a:rect b="b" l="l" r="r" t="t"/>
              <a:pathLst>
                <a:path extrusionOk="0" h="7078" w="8064">
                  <a:moveTo>
                    <a:pt x="4018" y="1"/>
                  </a:moveTo>
                  <a:cubicBezTo>
                    <a:pt x="2876" y="1"/>
                    <a:pt x="1756" y="555"/>
                    <a:pt x="1089" y="1573"/>
                  </a:cubicBezTo>
                  <a:cubicBezTo>
                    <a:pt x="1" y="3219"/>
                    <a:pt x="447" y="5395"/>
                    <a:pt x="2065" y="6483"/>
                  </a:cubicBezTo>
                  <a:cubicBezTo>
                    <a:pt x="2674" y="6885"/>
                    <a:pt x="3354" y="7078"/>
                    <a:pt x="4025" y="7078"/>
                  </a:cubicBezTo>
                  <a:cubicBezTo>
                    <a:pt x="5171" y="7078"/>
                    <a:pt x="6290" y="6517"/>
                    <a:pt x="6976" y="5479"/>
                  </a:cubicBezTo>
                  <a:cubicBezTo>
                    <a:pt x="8064" y="3861"/>
                    <a:pt x="7617" y="1657"/>
                    <a:pt x="5971" y="596"/>
                  </a:cubicBezTo>
                  <a:cubicBezTo>
                    <a:pt x="5371" y="193"/>
                    <a:pt x="4691" y="1"/>
                    <a:pt x="401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3" name="Google Shape;16603;p43"/>
            <p:cNvSpPr/>
            <p:nvPr/>
          </p:nvSpPr>
          <p:spPr>
            <a:xfrm>
              <a:off x="7358875" y="3517975"/>
              <a:ext cx="63500" cy="55675"/>
            </a:xfrm>
            <a:custGeom>
              <a:rect b="b" l="l" r="r" t="t"/>
              <a:pathLst>
                <a:path extrusionOk="0" h="2227" w="2540">
                  <a:moveTo>
                    <a:pt x="1276" y="1"/>
                  </a:moveTo>
                  <a:cubicBezTo>
                    <a:pt x="915" y="1"/>
                    <a:pt x="564" y="173"/>
                    <a:pt x="335" y="490"/>
                  </a:cubicBezTo>
                  <a:cubicBezTo>
                    <a:pt x="0" y="993"/>
                    <a:pt x="140" y="1690"/>
                    <a:pt x="670" y="2025"/>
                  </a:cubicBezTo>
                  <a:cubicBezTo>
                    <a:pt x="859" y="2162"/>
                    <a:pt x="1076" y="2227"/>
                    <a:pt x="1291" y="2227"/>
                  </a:cubicBezTo>
                  <a:cubicBezTo>
                    <a:pt x="1646" y="2227"/>
                    <a:pt x="1996" y="2048"/>
                    <a:pt x="2204" y="1718"/>
                  </a:cubicBezTo>
                  <a:cubicBezTo>
                    <a:pt x="2539" y="1216"/>
                    <a:pt x="2400" y="518"/>
                    <a:pt x="1897" y="183"/>
                  </a:cubicBezTo>
                  <a:cubicBezTo>
                    <a:pt x="1702" y="60"/>
                    <a:pt x="1487" y="1"/>
                    <a:pt x="1276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4" name="Google Shape;16604;p43"/>
            <p:cNvSpPr/>
            <p:nvPr/>
          </p:nvSpPr>
          <p:spPr>
            <a:xfrm>
              <a:off x="7649025" y="3860125"/>
              <a:ext cx="356425" cy="356450"/>
            </a:xfrm>
            <a:custGeom>
              <a:rect b="b" l="l" r="r" t="t"/>
              <a:pathLst>
                <a:path extrusionOk="0" h="14258" w="14257">
                  <a:moveTo>
                    <a:pt x="7142" y="1"/>
                  </a:moveTo>
                  <a:cubicBezTo>
                    <a:pt x="3209" y="1"/>
                    <a:pt x="0" y="3209"/>
                    <a:pt x="0" y="7143"/>
                  </a:cubicBezTo>
                  <a:cubicBezTo>
                    <a:pt x="0" y="11077"/>
                    <a:pt x="3209" y="14257"/>
                    <a:pt x="7142" y="14257"/>
                  </a:cubicBezTo>
                  <a:cubicBezTo>
                    <a:pt x="11048" y="14257"/>
                    <a:pt x="14257" y="11077"/>
                    <a:pt x="14257" y="7143"/>
                  </a:cubicBezTo>
                  <a:cubicBezTo>
                    <a:pt x="14257" y="3209"/>
                    <a:pt x="11048" y="1"/>
                    <a:pt x="7142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43"/>
            <p:cNvSpPr/>
            <p:nvPr/>
          </p:nvSpPr>
          <p:spPr>
            <a:xfrm>
              <a:off x="8117725" y="3856650"/>
              <a:ext cx="186250" cy="186950"/>
            </a:xfrm>
            <a:custGeom>
              <a:rect b="b" l="l" r="r" t="t"/>
              <a:pathLst>
                <a:path extrusionOk="0" h="7478" w="7450">
                  <a:moveTo>
                    <a:pt x="3711" y="0"/>
                  </a:moveTo>
                  <a:cubicBezTo>
                    <a:pt x="1674" y="0"/>
                    <a:pt x="0" y="1674"/>
                    <a:pt x="0" y="3739"/>
                  </a:cubicBezTo>
                  <a:cubicBezTo>
                    <a:pt x="0" y="5803"/>
                    <a:pt x="1674" y="7477"/>
                    <a:pt x="3711" y="7477"/>
                  </a:cubicBezTo>
                  <a:cubicBezTo>
                    <a:pt x="5776" y="7477"/>
                    <a:pt x="7449" y="5803"/>
                    <a:pt x="7449" y="3739"/>
                  </a:cubicBezTo>
                  <a:cubicBezTo>
                    <a:pt x="7449" y="1674"/>
                    <a:pt x="5776" y="0"/>
                    <a:pt x="3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43"/>
            <p:cNvSpPr/>
            <p:nvPr/>
          </p:nvSpPr>
          <p:spPr>
            <a:xfrm>
              <a:off x="8556425" y="3976775"/>
              <a:ext cx="663775" cy="633875"/>
            </a:xfrm>
            <a:custGeom>
              <a:rect b="b" l="l" r="r" t="t"/>
              <a:pathLst>
                <a:path extrusionOk="0" h="25355" w="26551">
                  <a:moveTo>
                    <a:pt x="6877" y="1"/>
                  </a:moveTo>
                  <a:cubicBezTo>
                    <a:pt x="4549" y="1"/>
                    <a:pt x="2077" y="1282"/>
                    <a:pt x="1" y="4541"/>
                  </a:cubicBezTo>
                  <a:cubicBezTo>
                    <a:pt x="1737" y="2513"/>
                    <a:pt x="3442" y="1689"/>
                    <a:pt x="4914" y="1689"/>
                  </a:cubicBezTo>
                  <a:cubicBezTo>
                    <a:pt x="10043" y="1689"/>
                    <a:pt x="12342" y="11694"/>
                    <a:pt x="3237" y="15617"/>
                  </a:cubicBezTo>
                  <a:cubicBezTo>
                    <a:pt x="3723" y="15579"/>
                    <a:pt x="4152" y="15561"/>
                    <a:pt x="4531" y="15561"/>
                  </a:cubicBezTo>
                  <a:cubicBezTo>
                    <a:pt x="9135" y="15561"/>
                    <a:pt x="6150" y="18204"/>
                    <a:pt x="3237" y="19133"/>
                  </a:cubicBezTo>
                  <a:cubicBezTo>
                    <a:pt x="4202" y="18968"/>
                    <a:pt x="5007" y="18896"/>
                    <a:pt x="5675" y="18896"/>
                  </a:cubicBezTo>
                  <a:cubicBezTo>
                    <a:pt x="9882" y="18896"/>
                    <a:pt x="8710" y="21751"/>
                    <a:pt x="8036" y="22425"/>
                  </a:cubicBezTo>
                  <a:cubicBezTo>
                    <a:pt x="8383" y="22306"/>
                    <a:pt x="8669" y="22253"/>
                    <a:pt x="8902" y="22253"/>
                  </a:cubicBezTo>
                  <a:cubicBezTo>
                    <a:pt x="10691" y="22253"/>
                    <a:pt x="9403" y="25354"/>
                    <a:pt x="9403" y="25354"/>
                  </a:cubicBezTo>
                  <a:lnTo>
                    <a:pt x="19307" y="25354"/>
                  </a:lnTo>
                  <a:cubicBezTo>
                    <a:pt x="26550" y="21810"/>
                    <a:pt x="23752" y="16528"/>
                    <a:pt x="18740" y="16528"/>
                  </a:cubicBezTo>
                  <a:cubicBezTo>
                    <a:pt x="17401" y="16528"/>
                    <a:pt x="15903" y="16905"/>
                    <a:pt x="14397" y="17793"/>
                  </a:cubicBezTo>
                  <a:cubicBezTo>
                    <a:pt x="14793" y="16846"/>
                    <a:pt x="16268" y="14559"/>
                    <a:pt x="13754" y="14559"/>
                  </a:cubicBezTo>
                  <a:cubicBezTo>
                    <a:pt x="13084" y="14559"/>
                    <a:pt x="12130" y="14722"/>
                    <a:pt x="10798" y="15115"/>
                  </a:cubicBezTo>
                  <a:cubicBezTo>
                    <a:pt x="18951" y="10368"/>
                    <a:pt x="13498" y="1"/>
                    <a:pt x="68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43"/>
            <p:cNvSpPr/>
            <p:nvPr/>
          </p:nvSpPr>
          <p:spPr>
            <a:xfrm>
              <a:off x="7910575" y="3901675"/>
              <a:ext cx="954400" cy="708975"/>
            </a:xfrm>
            <a:custGeom>
              <a:rect b="b" l="l" r="r" t="t"/>
              <a:pathLst>
                <a:path extrusionOk="0" h="28359" w="38176">
                  <a:moveTo>
                    <a:pt x="9980" y="1"/>
                  </a:moveTo>
                  <a:cubicBezTo>
                    <a:pt x="7290" y="1"/>
                    <a:pt x="3943" y="1300"/>
                    <a:pt x="0" y="4672"/>
                  </a:cubicBezTo>
                  <a:cubicBezTo>
                    <a:pt x="3323" y="2637"/>
                    <a:pt x="5737" y="1776"/>
                    <a:pt x="7327" y="1776"/>
                  </a:cubicBezTo>
                  <a:cubicBezTo>
                    <a:pt x="11799" y="1776"/>
                    <a:pt x="9751" y="8592"/>
                    <a:pt x="3041" y="15301"/>
                  </a:cubicBezTo>
                  <a:cubicBezTo>
                    <a:pt x="6069" y="13355"/>
                    <a:pt x="7566" y="12660"/>
                    <a:pt x="8154" y="12660"/>
                  </a:cubicBezTo>
                  <a:cubicBezTo>
                    <a:pt x="9387" y="12660"/>
                    <a:pt x="6628" y="15714"/>
                    <a:pt x="5608" y="16696"/>
                  </a:cubicBezTo>
                  <a:cubicBezTo>
                    <a:pt x="6496" y="16507"/>
                    <a:pt x="7191" y="16425"/>
                    <a:pt x="7726" y="16425"/>
                  </a:cubicBezTo>
                  <a:cubicBezTo>
                    <a:pt x="10822" y="16425"/>
                    <a:pt x="8521" y="19170"/>
                    <a:pt x="6808" y="19765"/>
                  </a:cubicBezTo>
                  <a:cubicBezTo>
                    <a:pt x="8282" y="19316"/>
                    <a:pt x="9482" y="19120"/>
                    <a:pt x="10441" y="19120"/>
                  </a:cubicBezTo>
                  <a:cubicBezTo>
                    <a:pt x="16161" y="19120"/>
                    <a:pt x="13345" y="26112"/>
                    <a:pt x="9402" y="28358"/>
                  </a:cubicBezTo>
                  <a:lnTo>
                    <a:pt x="35237" y="28358"/>
                  </a:lnTo>
                  <a:cubicBezTo>
                    <a:pt x="35237" y="28358"/>
                    <a:pt x="36525" y="25257"/>
                    <a:pt x="34736" y="25257"/>
                  </a:cubicBezTo>
                  <a:cubicBezTo>
                    <a:pt x="34503" y="25257"/>
                    <a:pt x="34217" y="25310"/>
                    <a:pt x="33870" y="25429"/>
                  </a:cubicBezTo>
                  <a:cubicBezTo>
                    <a:pt x="34544" y="24755"/>
                    <a:pt x="35716" y="21900"/>
                    <a:pt x="31509" y="21900"/>
                  </a:cubicBezTo>
                  <a:cubicBezTo>
                    <a:pt x="30841" y="21900"/>
                    <a:pt x="30036" y="21972"/>
                    <a:pt x="29071" y="22137"/>
                  </a:cubicBezTo>
                  <a:cubicBezTo>
                    <a:pt x="31984" y="21208"/>
                    <a:pt x="34969" y="18565"/>
                    <a:pt x="30365" y="18565"/>
                  </a:cubicBezTo>
                  <a:cubicBezTo>
                    <a:pt x="29986" y="18565"/>
                    <a:pt x="29557" y="18583"/>
                    <a:pt x="29071" y="18621"/>
                  </a:cubicBezTo>
                  <a:cubicBezTo>
                    <a:pt x="38176" y="14698"/>
                    <a:pt x="35877" y="4693"/>
                    <a:pt x="30748" y="4693"/>
                  </a:cubicBezTo>
                  <a:cubicBezTo>
                    <a:pt x="29276" y="4693"/>
                    <a:pt x="27571" y="5517"/>
                    <a:pt x="25835" y="7545"/>
                  </a:cubicBezTo>
                  <a:cubicBezTo>
                    <a:pt x="25361" y="8271"/>
                    <a:pt x="24914" y="9108"/>
                    <a:pt x="24496" y="10028"/>
                  </a:cubicBezTo>
                  <a:cubicBezTo>
                    <a:pt x="24496" y="8802"/>
                    <a:pt x="23519" y="7290"/>
                    <a:pt x="21983" y="7290"/>
                  </a:cubicBezTo>
                  <a:cubicBezTo>
                    <a:pt x="20722" y="7290"/>
                    <a:pt x="19084" y="8309"/>
                    <a:pt x="17298" y="11340"/>
                  </a:cubicBezTo>
                  <a:cubicBezTo>
                    <a:pt x="18937" y="7028"/>
                    <a:pt x="16237" y="1"/>
                    <a:pt x="9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43"/>
            <p:cNvSpPr/>
            <p:nvPr/>
          </p:nvSpPr>
          <p:spPr>
            <a:xfrm>
              <a:off x="7761325" y="3946050"/>
              <a:ext cx="553300" cy="664600"/>
            </a:xfrm>
            <a:custGeom>
              <a:rect b="b" l="l" r="r" t="t"/>
              <a:pathLst>
                <a:path extrusionOk="0" h="26584" w="22132">
                  <a:moveTo>
                    <a:pt x="13297" y="1"/>
                  </a:moveTo>
                  <a:cubicBezTo>
                    <a:pt x="11707" y="1"/>
                    <a:pt x="9293" y="862"/>
                    <a:pt x="5970" y="2897"/>
                  </a:cubicBezTo>
                  <a:cubicBezTo>
                    <a:pt x="4101" y="4487"/>
                    <a:pt x="2120" y="6551"/>
                    <a:pt x="0" y="9174"/>
                  </a:cubicBezTo>
                  <a:lnTo>
                    <a:pt x="0" y="26583"/>
                  </a:lnTo>
                  <a:lnTo>
                    <a:pt x="15372" y="26583"/>
                  </a:lnTo>
                  <a:cubicBezTo>
                    <a:pt x="19315" y="24337"/>
                    <a:pt x="22131" y="17345"/>
                    <a:pt x="16411" y="17345"/>
                  </a:cubicBezTo>
                  <a:cubicBezTo>
                    <a:pt x="15452" y="17345"/>
                    <a:pt x="14252" y="17541"/>
                    <a:pt x="12778" y="17990"/>
                  </a:cubicBezTo>
                  <a:cubicBezTo>
                    <a:pt x="14491" y="17395"/>
                    <a:pt x="16792" y="14650"/>
                    <a:pt x="13696" y="14650"/>
                  </a:cubicBezTo>
                  <a:cubicBezTo>
                    <a:pt x="13161" y="14650"/>
                    <a:pt x="12466" y="14732"/>
                    <a:pt x="11578" y="14921"/>
                  </a:cubicBezTo>
                  <a:cubicBezTo>
                    <a:pt x="12598" y="13939"/>
                    <a:pt x="15357" y="10885"/>
                    <a:pt x="14124" y="10885"/>
                  </a:cubicBezTo>
                  <a:cubicBezTo>
                    <a:pt x="13536" y="10885"/>
                    <a:pt x="12039" y="11580"/>
                    <a:pt x="9011" y="13526"/>
                  </a:cubicBezTo>
                  <a:cubicBezTo>
                    <a:pt x="15721" y="6817"/>
                    <a:pt x="17769" y="1"/>
                    <a:pt x="13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9" name="Google Shape;16609;p43"/>
            <p:cNvSpPr/>
            <p:nvPr/>
          </p:nvSpPr>
          <p:spPr>
            <a:xfrm>
              <a:off x="8710575" y="4128650"/>
              <a:ext cx="105350" cy="52375"/>
            </a:xfrm>
            <a:custGeom>
              <a:rect b="b" l="l" r="r" t="t"/>
              <a:pathLst>
                <a:path extrusionOk="0" h="2095" w="4214">
                  <a:moveTo>
                    <a:pt x="1730" y="1"/>
                  </a:moveTo>
                  <a:cubicBezTo>
                    <a:pt x="838" y="1"/>
                    <a:pt x="447" y="391"/>
                    <a:pt x="1" y="1033"/>
                  </a:cubicBezTo>
                  <a:cubicBezTo>
                    <a:pt x="419" y="1647"/>
                    <a:pt x="782" y="2093"/>
                    <a:pt x="1675" y="2093"/>
                  </a:cubicBezTo>
                  <a:cubicBezTo>
                    <a:pt x="1705" y="2094"/>
                    <a:pt x="1735" y="2095"/>
                    <a:pt x="1766" y="2095"/>
                  </a:cubicBezTo>
                  <a:cubicBezTo>
                    <a:pt x="2647" y="2095"/>
                    <a:pt x="3782" y="1710"/>
                    <a:pt x="4213" y="1117"/>
                  </a:cubicBezTo>
                  <a:cubicBezTo>
                    <a:pt x="3795" y="475"/>
                    <a:pt x="2623" y="29"/>
                    <a:pt x="1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0" name="Google Shape;16610;p43"/>
            <p:cNvSpPr/>
            <p:nvPr/>
          </p:nvSpPr>
          <p:spPr>
            <a:xfrm>
              <a:off x="8689650" y="4176775"/>
              <a:ext cx="54425" cy="61400"/>
            </a:xfrm>
            <a:custGeom>
              <a:rect b="b" l="l" r="r" t="t"/>
              <a:pathLst>
                <a:path extrusionOk="0" h="2456" w="2177">
                  <a:moveTo>
                    <a:pt x="280" y="1"/>
                  </a:moveTo>
                  <a:cubicBezTo>
                    <a:pt x="84" y="503"/>
                    <a:pt x="1" y="894"/>
                    <a:pt x="363" y="1424"/>
                  </a:cubicBezTo>
                  <a:cubicBezTo>
                    <a:pt x="726" y="1926"/>
                    <a:pt x="1424" y="2456"/>
                    <a:pt x="1981" y="2456"/>
                  </a:cubicBezTo>
                  <a:cubicBezTo>
                    <a:pt x="2177" y="1954"/>
                    <a:pt x="1926" y="1089"/>
                    <a:pt x="1591" y="587"/>
                  </a:cubicBezTo>
                  <a:cubicBezTo>
                    <a:pt x="1228" y="57"/>
                    <a:pt x="838" y="1"/>
                    <a:pt x="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43"/>
            <p:cNvSpPr/>
            <p:nvPr/>
          </p:nvSpPr>
          <p:spPr>
            <a:xfrm>
              <a:off x="8717550" y="4074775"/>
              <a:ext cx="68375" cy="42850"/>
            </a:xfrm>
            <a:custGeom>
              <a:rect b="b" l="l" r="r" t="t"/>
              <a:pathLst>
                <a:path extrusionOk="0" h="1714" w="2735">
                  <a:moveTo>
                    <a:pt x="1959" y="1"/>
                  </a:moveTo>
                  <a:cubicBezTo>
                    <a:pt x="1569" y="1"/>
                    <a:pt x="1140" y="89"/>
                    <a:pt x="810" y="231"/>
                  </a:cubicBezTo>
                  <a:cubicBezTo>
                    <a:pt x="252" y="510"/>
                    <a:pt x="112" y="872"/>
                    <a:pt x="1" y="1402"/>
                  </a:cubicBezTo>
                  <a:cubicBezTo>
                    <a:pt x="303" y="1581"/>
                    <a:pt x="561" y="1713"/>
                    <a:pt x="860" y="1713"/>
                  </a:cubicBezTo>
                  <a:cubicBezTo>
                    <a:pt x="1029" y="1713"/>
                    <a:pt x="1212" y="1671"/>
                    <a:pt x="1423" y="1570"/>
                  </a:cubicBezTo>
                  <a:cubicBezTo>
                    <a:pt x="2009" y="1319"/>
                    <a:pt x="2651" y="705"/>
                    <a:pt x="2735" y="175"/>
                  </a:cubicBezTo>
                  <a:cubicBezTo>
                    <a:pt x="2540" y="53"/>
                    <a:pt x="2261" y="1"/>
                    <a:pt x="19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43"/>
            <p:cNvSpPr/>
            <p:nvPr/>
          </p:nvSpPr>
          <p:spPr>
            <a:xfrm>
              <a:off x="8333250" y="4056650"/>
              <a:ext cx="60000" cy="50925"/>
            </a:xfrm>
            <a:custGeom>
              <a:rect b="b" l="l" r="r" t="t"/>
              <a:pathLst>
                <a:path extrusionOk="0" h="2037" w="2400">
                  <a:moveTo>
                    <a:pt x="2056" y="1"/>
                  </a:moveTo>
                  <a:cubicBezTo>
                    <a:pt x="1551" y="1"/>
                    <a:pt x="920" y="268"/>
                    <a:pt x="502" y="593"/>
                  </a:cubicBezTo>
                  <a:cubicBezTo>
                    <a:pt x="28" y="1012"/>
                    <a:pt x="0" y="1402"/>
                    <a:pt x="56" y="1932"/>
                  </a:cubicBezTo>
                  <a:cubicBezTo>
                    <a:pt x="284" y="1992"/>
                    <a:pt x="487" y="2037"/>
                    <a:pt x="681" y="2037"/>
                  </a:cubicBezTo>
                  <a:cubicBezTo>
                    <a:pt x="938" y="2037"/>
                    <a:pt x="1181" y="1959"/>
                    <a:pt x="1451" y="1737"/>
                  </a:cubicBezTo>
                  <a:cubicBezTo>
                    <a:pt x="1953" y="1318"/>
                    <a:pt x="2400" y="565"/>
                    <a:pt x="2344" y="35"/>
                  </a:cubicBezTo>
                  <a:cubicBezTo>
                    <a:pt x="2255" y="12"/>
                    <a:pt x="2158" y="1"/>
                    <a:pt x="2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43"/>
            <p:cNvSpPr/>
            <p:nvPr/>
          </p:nvSpPr>
          <p:spPr>
            <a:xfrm>
              <a:off x="8696625" y="4253625"/>
              <a:ext cx="58625" cy="53925"/>
            </a:xfrm>
            <a:custGeom>
              <a:rect b="b" l="l" r="r" t="t"/>
              <a:pathLst>
                <a:path extrusionOk="0" h="2157" w="2345">
                  <a:moveTo>
                    <a:pt x="614" y="1"/>
                  </a:moveTo>
                  <a:cubicBezTo>
                    <a:pt x="458" y="1"/>
                    <a:pt x="293" y="23"/>
                    <a:pt x="112" y="52"/>
                  </a:cubicBezTo>
                  <a:cubicBezTo>
                    <a:pt x="29" y="609"/>
                    <a:pt x="1" y="1000"/>
                    <a:pt x="475" y="1446"/>
                  </a:cubicBezTo>
                  <a:cubicBezTo>
                    <a:pt x="878" y="1824"/>
                    <a:pt x="1575" y="2156"/>
                    <a:pt x="2097" y="2156"/>
                  </a:cubicBezTo>
                  <a:cubicBezTo>
                    <a:pt x="2154" y="2156"/>
                    <a:pt x="2209" y="2152"/>
                    <a:pt x="2260" y="2144"/>
                  </a:cubicBezTo>
                  <a:cubicBezTo>
                    <a:pt x="2344" y="1586"/>
                    <a:pt x="1954" y="805"/>
                    <a:pt x="1479" y="358"/>
                  </a:cubicBezTo>
                  <a:cubicBezTo>
                    <a:pt x="1185" y="83"/>
                    <a:pt x="916" y="1"/>
                    <a:pt x="6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4" name="Google Shape;16614;p43"/>
            <p:cNvSpPr/>
            <p:nvPr/>
          </p:nvSpPr>
          <p:spPr>
            <a:xfrm>
              <a:off x="8898900" y="4120975"/>
              <a:ext cx="106050" cy="52375"/>
            </a:xfrm>
            <a:custGeom>
              <a:rect b="b" l="l" r="r" t="t"/>
              <a:pathLst>
                <a:path extrusionOk="0" h="2095" w="4242">
                  <a:moveTo>
                    <a:pt x="1730" y="1"/>
                  </a:moveTo>
                  <a:cubicBezTo>
                    <a:pt x="837" y="1"/>
                    <a:pt x="447" y="419"/>
                    <a:pt x="0" y="1033"/>
                  </a:cubicBezTo>
                  <a:cubicBezTo>
                    <a:pt x="447" y="1647"/>
                    <a:pt x="809" y="2093"/>
                    <a:pt x="1702" y="2093"/>
                  </a:cubicBezTo>
                  <a:cubicBezTo>
                    <a:pt x="1732" y="2094"/>
                    <a:pt x="1763" y="2095"/>
                    <a:pt x="1793" y="2095"/>
                  </a:cubicBezTo>
                  <a:cubicBezTo>
                    <a:pt x="2675" y="2095"/>
                    <a:pt x="3810" y="1710"/>
                    <a:pt x="4241" y="1117"/>
                  </a:cubicBezTo>
                  <a:cubicBezTo>
                    <a:pt x="3823" y="475"/>
                    <a:pt x="2623" y="29"/>
                    <a:pt x="17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5" name="Google Shape;16615;p43"/>
            <p:cNvSpPr/>
            <p:nvPr/>
          </p:nvSpPr>
          <p:spPr>
            <a:xfrm>
              <a:off x="8907975" y="4190025"/>
              <a:ext cx="54425" cy="62100"/>
            </a:xfrm>
            <a:custGeom>
              <a:rect b="b" l="l" r="r" t="t"/>
              <a:pathLst>
                <a:path extrusionOk="0" h="2484" w="2177">
                  <a:moveTo>
                    <a:pt x="279" y="1"/>
                  </a:moveTo>
                  <a:lnTo>
                    <a:pt x="279" y="1"/>
                  </a:lnTo>
                  <a:cubicBezTo>
                    <a:pt x="84" y="531"/>
                    <a:pt x="0" y="894"/>
                    <a:pt x="363" y="1424"/>
                  </a:cubicBezTo>
                  <a:cubicBezTo>
                    <a:pt x="725" y="1954"/>
                    <a:pt x="1423" y="2484"/>
                    <a:pt x="1981" y="2484"/>
                  </a:cubicBezTo>
                  <a:cubicBezTo>
                    <a:pt x="2176" y="1982"/>
                    <a:pt x="1925" y="1117"/>
                    <a:pt x="1562" y="587"/>
                  </a:cubicBezTo>
                  <a:cubicBezTo>
                    <a:pt x="1228" y="57"/>
                    <a:pt x="809" y="29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43"/>
            <p:cNvSpPr/>
            <p:nvPr/>
          </p:nvSpPr>
          <p:spPr>
            <a:xfrm>
              <a:off x="8896800" y="4091525"/>
              <a:ext cx="68375" cy="42825"/>
            </a:xfrm>
            <a:custGeom>
              <a:rect b="b" l="l" r="r" t="t"/>
              <a:pathLst>
                <a:path extrusionOk="0" h="1713" w="2735">
                  <a:moveTo>
                    <a:pt x="1939" y="0"/>
                  </a:moveTo>
                  <a:cubicBezTo>
                    <a:pt x="1546" y="0"/>
                    <a:pt x="1125" y="89"/>
                    <a:pt x="810" y="230"/>
                  </a:cubicBezTo>
                  <a:cubicBezTo>
                    <a:pt x="224" y="481"/>
                    <a:pt x="112" y="872"/>
                    <a:pt x="1" y="1402"/>
                  </a:cubicBezTo>
                  <a:cubicBezTo>
                    <a:pt x="303" y="1580"/>
                    <a:pt x="561" y="1713"/>
                    <a:pt x="853" y="1713"/>
                  </a:cubicBezTo>
                  <a:cubicBezTo>
                    <a:pt x="1018" y="1713"/>
                    <a:pt x="1194" y="1670"/>
                    <a:pt x="1396" y="1569"/>
                  </a:cubicBezTo>
                  <a:cubicBezTo>
                    <a:pt x="1982" y="1318"/>
                    <a:pt x="2623" y="705"/>
                    <a:pt x="2735" y="175"/>
                  </a:cubicBezTo>
                  <a:cubicBezTo>
                    <a:pt x="2528" y="53"/>
                    <a:pt x="224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43"/>
            <p:cNvSpPr/>
            <p:nvPr/>
          </p:nvSpPr>
          <p:spPr>
            <a:xfrm>
              <a:off x="8747550" y="3939475"/>
              <a:ext cx="59300" cy="51575"/>
            </a:xfrm>
            <a:custGeom>
              <a:rect b="b" l="l" r="r" t="t"/>
              <a:pathLst>
                <a:path extrusionOk="0" h="2063" w="2372">
                  <a:moveTo>
                    <a:pt x="2056" y="1"/>
                  </a:moveTo>
                  <a:cubicBezTo>
                    <a:pt x="1544" y="1"/>
                    <a:pt x="893" y="272"/>
                    <a:pt x="475" y="621"/>
                  </a:cubicBezTo>
                  <a:cubicBezTo>
                    <a:pt x="0" y="1011"/>
                    <a:pt x="0" y="1430"/>
                    <a:pt x="28" y="1960"/>
                  </a:cubicBezTo>
                  <a:cubicBezTo>
                    <a:pt x="251" y="2019"/>
                    <a:pt x="449" y="2063"/>
                    <a:pt x="640" y="2063"/>
                  </a:cubicBezTo>
                  <a:cubicBezTo>
                    <a:pt x="902" y="2063"/>
                    <a:pt x="1148" y="1979"/>
                    <a:pt x="1423" y="1737"/>
                  </a:cubicBezTo>
                  <a:cubicBezTo>
                    <a:pt x="1925" y="1346"/>
                    <a:pt x="2372" y="593"/>
                    <a:pt x="2344" y="35"/>
                  </a:cubicBezTo>
                  <a:cubicBezTo>
                    <a:pt x="2255" y="12"/>
                    <a:pt x="2159" y="1"/>
                    <a:pt x="2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43"/>
            <p:cNvSpPr/>
            <p:nvPr/>
          </p:nvSpPr>
          <p:spPr>
            <a:xfrm>
              <a:off x="8885650" y="4245950"/>
              <a:ext cx="58600" cy="53925"/>
            </a:xfrm>
            <a:custGeom>
              <a:rect b="b" l="l" r="r" t="t"/>
              <a:pathLst>
                <a:path extrusionOk="0" h="2157" w="2344">
                  <a:moveTo>
                    <a:pt x="594" y="1"/>
                  </a:moveTo>
                  <a:cubicBezTo>
                    <a:pt x="433" y="1"/>
                    <a:pt x="265" y="23"/>
                    <a:pt x="84" y="52"/>
                  </a:cubicBezTo>
                  <a:cubicBezTo>
                    <a:pt x="0" y="610"/>
                    <a:pt x="0" y="1000"/>
                    <a:pt x="447" y="1447"/>
                  </a:cubicBezTo>
                  <a:cubicBezTo>
                    <a:pt x="874" y="1824"/>
                    <a:pt x="1575" y="2156"/>
                    <a:pt x="2097" y="2156"/>
                  </a:cubicBezTo>
                  <a:cubicBezTo>
                    <a:pt x="2154" y="2156"/>
                    <a:pt x="2208" y="2152"/>
                    <a:pt x="2260" y="2144"/>
                  </a:cubicBezTo>
                  <a:cubicBezTo>
                    <a:pt x="2344" y="1586"/>
                    <a:pt x="1925" y="805"/>
                    <a:pt x="1479" y="359"/>
                  </a:cubicBezTo>
                  <a:cubicBezTo>
                    <a:pt x="1185" y="83"/>
                    <a:pt x="903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43"/>
            <p:cNvSpPr/>
            <p:nvPr/>
          </p:nvSpPr>
          <p:spPr>
            <a:xfrm>
              <a:off x="9069075" y="4379625"/>
              <a:ext cx="83025" cy="75475"/>
            </a:xfrm>
            <a:custGeom>
              <a:rect b="b" l="l" r="r" t="t"/>
              <a:pathLst>
                <a:path extrusionOk="0" h="3019" w="3321">
                  <a:moveTo>
                    <a:pt x="2918" y="1"/>
                  </a:moveTo>
                  <a:cubicBezTo>
                    <a:pt x="2183" y="1"/>
                    <a:pt x="1227" y="449"/>
                    <a:pt x="670" y="982"/>
                  </a:cubicBezTo>
                  <a:cubicBezTo>
                    <a:pt x="1" y="1596"/>
                    <a:pt x="29" y="2154"/>
                    <a:pt x="112" y="2907"/>
                  </a:cubicBezTo>
                  <a:cubicBezTo>
                    <a:pt x="401" y="2971"/>
                    <a:pt x="661" y="3019"/>
                    <a:pt x="909" y="3019"/>
                  </a:cubicBezTo>
                  <a:cubicBezTo>
                    <a:pt x="1310" y="3019"/>
                    <a:pt x="1680" y="2895"/>
                    <a:pt x="2093" y="2516"/>
                  </a:cubicBezTo>
                  <a:cubicBezTo>
                    <a:pt x="2735" y="1903"/>
                    <a:pt x="3321" y="787"/>
                    <a:pt x="3237" y="33"/>
                  </a:cubicBezTo>
                  <a:cubicBezTo>
                    <a:pt x="3137" y="11"/>
                    <a:pt x="3030" y="1"/>
                    <a:pt x="2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0" name="Google Shape;16620;p43"/>
            <p:cNvSpPr/>
            <p:nvPr/>
          </p:nvSpPr>
          <p:spPr>
            <a:xfrm>
              <a:off x="8179800" y="3958475"/>
              <a:ext cx="66975" cy="44275"/>
            </a:xfrm>
            <a:custGeom>
              <a:rect b="b" l="l" r="r" t="t"/>
              <a:pathLst>
                <a:path extrusionOk="0" h="1771" w="2679">
                  <a:moveTo>
                    <a:pt x="1993" y="0"/>
                  </a:moveTo>
                  <a:cubicBezTo>
                    <a:pt x="1578" y="0"/>
                    <a:pt x="1113" y="108"/>
                    <a:pt x="754" y="279"/>
                  </a:cubicBezTo>
                  <a:cubicBezTo>
                    <a:pt x="196" y="558"/>
                    <a:pt x="84" y="949"/>
                    <a:pt x="0" y="1479"/>
                  </a:cubicBezTo>
                  <a:cubicBezTo>
                    <a:pt x="294" y="1651"/>
                    <a:pt x="555" y="1771"/>
                    <a:pt x="843" y="1771"/>
                  </a:cubicBezTo>
                  <a:cubicBezTo>
                    <a:pt x="1021" y="1771"/>
                    <a:pt x="1210" y="1725"/>
                    <a:pt x="1423" y="1619"/>
                  </a:cubicBezTo>
                  <a:cubicBezTo>
                    <a:pt x="1981" y="1340"/>
                    <a:pt x="2595" y="698"/>
                    <a:pt x="2679" y="140"/>
                  </a:cubicBezTo>
                  <a:cubicBezTo>
                    <a:pt x="2496" y="43"/>
                    <a:pt x="2254" y="0"/>
                    <a:pt x="1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1" name="Google Shape;16621;p43"/>
            <p:cNvSpPr/>
            <p:nvPr/>
          </p:nvSpPr>
          <p:spPr>
            <a:xfrm>
              <a:off x="9034900" y="4345575"/>
              <a:ext cx="46750" cy="69775"/>
            </a:xfrm>
            <a:custGeom>
              <a:rect b="b" l="l" r="r" t="t"/>
              <a:pathLst>
                <a:path extrusionOk="0" h="2791" w="1870">
                  <a:moveTo>
                    <a:pt x="1591" y="0"/>
                  </a:moveTo>
                  <a:cubicBezTo>
                    <a:pt x="1061" y="140"/>
                    <a:pt x="475" y="809"/>
                    <a:pt x="252" y="1395"/>
                  </a:cubicBezTo>
                  <a:cubicBezTo>
                    <a:pt x="1" y="1981"/>
                    <a:pt x="196" y="2344"/>
                    <a:pt x="475" y="2790"/>
                  </a:cubicBezTo>
                  <a:cubicBezTo>
                    <a:pt x="1005" y="2679"/>
                    <a:pt x="1368" y="2539"/>
                    <a:pt x="1619" y="1953"/>
                  </a:cubicBezTo>
                  <a:cubicBezTo>
                    <a:pt x="1842" y="1367"/>
                    <a:pt x="1870" y="475"/>
                    <a:pt x="1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43"/>
            <p:cNvSpPr/>
            <p:nvPr/>
          </p:nvSpPr>
          <p:spPr>
            <a:xfrm>
              <a:off x="8151200" y="4323525"/>
              <a:ext cx="62800" cy="47550"/>
            </a:xfrm>
            <a:custGeom>
              <a:rect b="b" l="l" r="r" t="t"/>
              <a:pathLst>
                <a:path extrusionOk="0" h="1902" w="2512">
                  <a:moveTo>
                    <a:pt x="2063" y="0"/>
                  </a:moveTo>
                  <a:cubicBezTo>
                    <a:pt x="1586" y="0"/>
                    <a:pt x="1008" y="187"/>
                    <a:pt x="614" y="436"/>
                  </a:cubicBezTo>
                  <a:cubicBezTo>
                    <a:pt x="84" y="771"/>
                    <a:pt x="28" y="1161"/>
                    <a:pt x="1" y="1719"/>
                  </a:cubicBezTo>
                  <a:cubicBezTo>
                    <a:pt x="264" y="1822"/>
                    <a:pt x="497" y="1901"/>
                    <a:pt x="735" y="1901"/>
                  </a:cubicBezTo>
                  <a:cubicBezTo>
                    <a:pt x="951" y="1901"/>
                    <a:pt x="1171" y="1836"/>
                    <a:pt x="1423" y="1664"/>
                  </a:cubicBezTo>
                  <a:cubicBezTo>
                    <a:pt x="1954" y="1329"/>
                    <a:pt x="2484" y="631"/>
                    <a:pt x="2511" y="73"/>
                  </a:cubicBezTo>
                  <a:cubicBezTo>
                    <a:pt x="2382" y="23"/>
                    <a:pt x="2229" y="0"/>
                    <a:pt x="2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43"/>
            <p:cNvSpPr/>
            <p:nvPr/>
          </p:nvSpPr>
          <p:spPr>
            <a:xfrm>
              <a:off x="8221650" y="4346975"/>
              <a:ext cx="74650" cy="37025"/>
            </a:xfrm>
            <a:custGeom>
              <a:rect b="b" l="l" r="r" t="t"/>
              <a:pathLst>
                <a:path extrusionOk="0" h="1481" w="2986">
                  <a:moveTo>
                    <a:pt x="1200" y="0"/>
                  </a:moveTo>
                  <a:cubicBezTo>
                    <a:pt x="558" y="28"/>
                    <a:pt x="307" y="307"/>
                    <a:pt x="0" y="753"/>
                  </a:cubicBezTo>
                  <a:cubicBezTo>
                    <a:pt x="294" y="1181"/>
                    <a:pt x="563" y="1481"/>
                    <a:pt x="1124" y="1481"/>
                  </a:cubicBezTo>
                  <a:cubicBezTo>
                    <a:pt x="1149" y="1481"/>
                    <a:pt x="1174" y="1480"/>
                    <a:pt x="1200" y="1479"/>
                  </a:cubicBezTo>
                  <a:cubicBezTo>
                    <a:pt x="1842" y="1479"/>
                    <a:pt x="2679" y="1172"/>
                    <a:pt x="2986" y="753"/>
                  </a:cubicBezTo>
                  <a:cubicBezTo>
                    <a:pt x="2679" y="307"/>
                    <a:pt x="1842" y="0"/>
                    <a:pt x="1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4" name="Google Shape;16624;p43"/>
            <p:cNvSpPr/>
            <p:nvPr/>
          </p:nvSpPr>
          <p:spPr>
            <a:xfrm>
              <a:off x="8756600" y="4497600"/>
              <a:ext cx="99075" cy="52400"/>
            </a:xfrm>
            <a:custGeom>
              <a:rect b="b" l="l" r="r" t="t"/>
              <a:pathLst>
                <a:path extrusionOk="0" h="2096" w="3963">
                  <a:moveTo>
                    <a:pt x="1541" y="0"/>
                  </a:moveTo>
                  <a:cubicBezTo>
                    <a:pt x="759" y="0"/>
                    <a:pt x="406" y="411"/>
                    <a:pt x="1" y="1006"/>
                  </a:cubicBezTo>
                  <a:cubicBezTo>
                    <a:pt x="392" y="1647"/>
                    <a:pt x="754" y="2066"/>
                    <a:pt x="1591" y="2094"/>
                  </a:cubicBezTo>
                  <a:cubicBezTo>
                    <a:pt x="1618" y="2095"/>
                    <a:pt x="1644" y="2095"/>
                    <a:pt x="1671" y="2095"/>
                  </a:cubicBezTo>
                  <a:cubicBezTo>
                    <a:pt x="2498" y="2095"/>
                    <a:pt x="3557" y="1684"/>
                    <a:pt x="3963" y="1089"/>
                  </a:cubicBezTo>
                  <a:cubicBezTo>
                    <a:pt x="3572" y="448"/>
                    <a:pt x="2456" y="29"/>
                    <a:pt x="1619" y="1"/>
                  </a:cubicBezTo>
                  <a:cubicBezTo>
                    <a:pt x="1593" y="1"/>
                    <a:pt x="1567" y="0"/>
                    <a:pt x="1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5" name="Google Shape;16625;p43"/>
            <p:cNvSpPr/>
            <p:nvPr/>
          </p:nvSpPr>
          <p:spPr>
            <a:xfrm>
              <a:off x="8859150" y="4535275"/>
              <a:ext cx="50925" cy="62100"/>
            </a:xfrm>
            <a:custGeom>
              <a:rect b="b" l="l" r="r" t="t"/>
              <a:pathLst>
                <a:path extrusionOk="0" h="2484" w="2037">
                  <a:moveTo>
                    <a:pt x="279" y="1"/>
                  </a:moveTo>
                  <a:cubicBezTo>
                    <a:pt x="84" y="531"/>
                    <a:pt x="0" y="894"/>
                    <a:pt x="335" y="1424"/>
                  </a:cubicBezTo>
                  <a:cubicBezTo>
                    <a:pt x="670" y="1954"/>
                    <a:pt x="1367" y="2484"/>
                    <a:pt x="1869" y="2484"/>
                  </a:cubicBezTo>
                  <a:cubicBezTo>
                    <a:pt x="2037" y="1982"/>
                    <a:pt x="1814" y="1117"/>
                    <a:pt x="1479" y="587"/>
                  </a:cubicBezTo>
                  <a:cubicBezTo>
                    <a:pt x="1144" y="57"/>
                    <a:pt x="781" y="29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43"/>
            <p:cNvSpPr/>
            <p:nvPr/>
          </p:nvSpPr>
          <p:spPr>
            <a:xfrm>
              <a:off x="8763575" y="4443750"/>
              <a:ext cx="64200" cy="42525"/>
            </a:xfrm>
            <a:custGeom>
              <a:rect b="b" l="l" r="r" t="t"/>
              <a:pathLst>
                <a:path extrusionOk="0" h="1701" w="2568">
                  <a:moveTo>
                    <a:pt x="1819" y="0"/>
                  </a:moveTo>
                  <a:cubicBezTo>
                    <a:pt x="1450" y="0"/>
                    <a:pt x="1053" y="89"/>
                    <a:pt x="754" y="230"/>
                  </a:cubicBezTo>
                  <a:cubicBezTo>
                    <a:pt x="224" y="481"/>
                    <a:pt x="113" y="872"/>
                    <a:pt x="1" y="1402"/>
                  </a:cubicBezTo>
                  <a:cubicBezTo>
                    <a:pt x="285" y="1580"/>
                    <a:pt x="524" y="1701"/>
                    <a:pt x="803" y="1701"/>
                  </a:cubicBezTo>
                  <a:cubicBezTo>
                    <a:pt x="963" y="1701"/>
                    <a:pt x="1137" y="1661"/>
                    <a:pt x="1340" y="1570"/>
                  </a:cubicBezTo>
                  <a:cubicBezTo>
                    <a:pt x="1870" y="1318"/>
                    <a:pt x="2456" y="705"/>
                    <a:pt x="2568" y="175"/>
                  </a:cubicBezTo>
                  <a:cubicBezTo>
                    <a:pt x="2373" y="53"/>
                    <a:pt x="2104" y="0"/>
                    <a:pt x="1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43"/>
            <p:cNvSpPr/>
            <p:nvPr/>
          </p:nvSpPr>
          <p:spPr>
            <a:xfrm>
              <a:off x="8810325" y="4560125"/>
              <a:ext cx="64875" cy="42500"/>
            </a:xfrm>
            <a:custGeom>
              <a:rect b="b" l="l" r="r" t="t"/>
              <a:pathLst>
                <a:path extrusionOk="0" h="1700" w="2595">
                  <a:moveTo>
                    <a:pt x="823" y="1"/>
                  </a:moveTo>
                  <a:cubicBezTo>
                    <a:pt x="530" y="1"/>
                    <a:pt x="277" y="143"/>
                    <a:pt x="0" y="346"/>
                  </a:cubicBezTo>
                  <a:cubicBezTo>
                    <a:pt x="112" y="876"/>
                    <a:pt x="223" y="1239"/>
                    <a:pt x="781" y="1490"/>
                  </a:cubicBezTo>
                  <a:cubicBezTo>
                    <a:pt x="1060" y="1622"/>
                    <a:pt x="1422" y="1700"/>
                    <a:pt x="1769" y="1700"/>
                  </a:cubicBezTo>
                  <a:cubicBezTo>
                    <a:pt x="2082" y="1700"/>
                    <a:pt x="2383" y="1636"/>
                    <a:pt x="2595" y="1490"/>
                  </a:cubicBezTo>
                  <a:cubicBezTo>
                    <a:pt x="2483" y="960"/>
                    <a:pt x="1869" y="374"/>
                    <a:pt x="1311" y="123"/>
                  </a:cubicBezTo>
                  <a:cubicBezTo>
                    <a:pt x="1132" y="38"/>
                    <a:pt x="972" y="1"/>
                    <a:pt x="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43"/>
            <p:cNvSpPr/>
            <p:nvPr/>
          </p:nvSpPr>
          <p:spPr>
            <a:xfrm>
              <a:off x="8078675" y="4424375"/>
              <a:ext cx="80225" cy="104650"/>
            </a:xfrm>
            <a:custGeom>
              <a:rect b="b" l="l" r="r" t="t"/>
              <a:pathLst>
                <a:path extrusionOk="0" h="4186" w="3209">
                  <a:moveTo>
                    <a:pt x="2818" y="1"/>
                  </a:moveTo>
                  <a:lnTo>
                    <a:pt x="2818" y="1"/>
                  </a:lnTo>
                  <a:cubicBezTo>
                    <a:pt x="1981" y="113"/>
                    <a:pt x="949" y="1061"/>
                    <a:pt x="474" y="1954"/>
                  </a:cubicBezTo>
                  <a:cubicBezTo>
                    <a:pt x="0" y="2847"/>
                    <a:pt x="223" y="3433"/>
                    <a:pt x="614" y="4186"/>
                  </a:cubicBezTo>
                  <a:cubicBezTo>
                    <a:pt x="1451" y="4074"/>
                    <a:pt x="2065" y="3935"/>
                    <a:pt x="2539" y="3042"/>
                  </a:cubicBezTo>
                  <a:cubicBezTo>
                    <a:pt x="3013" y="2149"/>
                    <a:pt x="3208" y="782"/>
                    <a:pt x="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9" name="Google Shape;16629;p43"/>
            <p:cNvSpPr/>
            <p:nvPr/>
          </p:nvSpPr>
          <p:spPr>
            <a:xfrm>
              <a:off x="8100975" y="4528525"/>
              <a:ext cx="83025" cy="42025"/>
            </a:xfrm>
            <a:custGeom>
              <a:rect b="b" l="l" r="r" t="t"/>
              <a:pathLst>
                <a:path extrusionOk="0" h="1681" w="3321">
                  <a:moveTo>
                    <a:pt x="1561" y="1"/>
                  </a:moveTo>
                  <a:cubicBezTo>
                    <a:pt x="1446" y="1"/>
                    <a:pt x="1334" y="7"/>
                    <a:pt x="1228" y="20"/>
                  </a:cubicBezTo>
                  <a:cubicBezTo>
                    <a:pt x="531" y="131"/>
                    <a:pt x="280" y="494"/>
                    <a:pt x="1" y="1024"/>
                  </a:cubicBezTo>
                  <a:cubicBezTo>
                    <a:pt x="369" y="1417"/>
                    <a:pt x="673" y="1681"/>
                    <a:pt x="1217" y="1681"/>
                  </a:cubicBezTo>
                  <a:cubicBezTo>
                    <a:pt x="1290" y="1681"/>
                    <a:pt x="1368" y="1676"/>
                    <a:pt x="1452" y="1666"/>
                  </a:cubicBezTo>
                  <a:cubicBezTo>
                    <a:pt x="2149" y="1582"/>
                    <a:pt x="3042" y="1108"/>
                    <a:pt x="3321" y="578"/>
                  </a:cubicBezTo>
                  <a:cubicBezTo>
                    <a:pt x="2966" y="199"/>
                    <a:pt x="2208" y="1"/>
                    <a:pt x="1561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0" name="Google Shape;16630;p43"/>
            <p:cNvSpPr/>
            <p:nvPr/>
          </p:nvSpPr>
          <p:spPr>
            <a:xfrm>
              <a:off x="8034025" y="4424375"/>
              <a:ext cx="42575" cy="83725"/>
            </a:xfrm>
            <a:custGeom>
              <a:rect b="b" l="l" r="r" t="t"/>
              <a:pathLst>
                <a:path extrusionOk="0" h="3349" w="1703">
                  <a:moveTo>
                    <a:pt x="921" y="1"/>
                  </a:moveTo>
                  <a:cubicBezTo>
                    <a:pt x="419" y="336"/>
                    <a:pt x="56" y="1256"/>
                    <a:pt x="28" y="1954"/>
                  </a:cubicBezTo>
                  <a:cubicBezTo>
                    <a:pt x="1" y="2651"/>
                    <a:pt x="307" y="2958"/>
                    <a:pt x="782" y="3349"/>
                  </a:cubicBezTo>
                  <a:cubicBezTo>
                    <a:pt x="1312" y="3014"/>
                    <a:pt x="1647" y="2735"/>
                    <a:pt x="1674" y="2038"/>
                  </a:cubicBezTo>
                  <a:cubicBezTo>
                    <a:pt x="1702" y="1312"/>
                    <a:pt x="1423" y="364"/>
                    <a:pt x="921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43"/>
            <p:cNvSpPr/>
            <p:nvPr/>
          </p:nvSpPr>
          <p:spPr>
            <a:xfrm>
              <a:off x="8166550" y="4440075"/>
              <a:ext cx="66275" cy="57800"/>
            </a:xfrm>
            <a:custGeom>
              <a:rect b="b" l="l" r="r" t="t"/>
              <a:pathLst>
                <a:path extrusionOk="0" h="2312" w="2651">
                  <a:moveTo>
                    <a:pt x="2271" y="1"/>
                  </a:moveTo>
                  <a:cubicBezTo>
                    <a:pt x="1707" y="1"/>
                    <a:pt x="998" y="314"/>
                    <a:pt x="558" y="684"/>
                  </a:cubicBezTo>
                  <a:cubicBezTo>
                    <a:pt x="28" y="1159"/>
                    <a:pt x="0" y="1605"/>
                    <a:pt x="56" y="2191"/>
                  </a:cubicBezTo>
                  <a:cubicBezTo>
                    <a:pt x="302" y="2261"/>
                    <a:pt x="523" y="2312"/>
                    <a:pt x="737" y="2312"/>
                  </a:cubicBezTo>
                  <a:cubicBezTo>
                    <a:pt x="1031" y="2312"/>
                    <a:pt x="1311" y="2215"/>
                    <a:pt x="1619" y="1940"/>
                  </a:cubicBezTo>
                  <a:cubicBezTo>
                    <a:pt x="2176" y="1493"/>
                    <a:pt x="2651" y="628"/>
                    <a:pt x="2595" y="43"/>
                  </a:cubicBezTo>
                  <a:cubicBezTo>
                    <a:pt x="2495" y="14"/>
                    <a:pt x="2386" y="1"/>
                    <a:pt x="2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2" name="Google Shape;16632;p43"/>
            <p:cNvSpPr/>
            <p:nvPr/>
          </p:nvSpPr>
          <p:spPr>
            <a:xfrm>
              <a:off x="6852500" y="3044775"/>
              <a:ext cx="136725" cy="136725"/>
            </a:xfrm>
            <a:custGeom>
              <a:rect b="b" l="l" r="r" t="t"/>
              <a:pathLst>
                <a:path extrusionOk="0" h="5469" w="5469">
                  <a:moveTo>
                    <a:pt x="2735" y="1"/>
                  </a:moveTo>
                  <a:cubicBezTo>
                    <a:pt x="1228" y="1"/>
                    <a:pt x="1" y="1228"/>
                    <a:pt x="1" y="2735"/>
                  </a:cubicBezTo>
                  <a:cubicBezTo>
                    <a:pt x="1" y="4241"/>
                    <a:pt x="1228" y="5469"/>
                    <a:pt x="2735" y="5469"/>
                  </a:cubicBezTo>
                  <a:cubicBezTo>
                    <a:pt x="4241" y="5469"/>
                    <a:pt x="5469" y="4241"/>
                    <a:pt x="5469" y="2735"/>
                  </a:cubicBezTo>
                  <a:cubicBezTo>
                    <a:pt x="5469" y="1228"/>
                    <a:pt x="4241" y="1"/>
                    <a:pt x="2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3" name="Google Shape;16633;p43"/>
            <p:cNvSpPr/>
            <p:nvPr/>
          </p:nvSpPr>
          <p:spPr>
            <a:xfrm>
              <a:off x="7279350" y="3172700"/>
              <a:ext cx="499425" cy="669325"/>
            </a:xfrm>
            <a:custGeom>
              <a:rect b="b" l="l" r="r" t="t"/>
              <a:pathLst>
                <a:path extrusionOk="0" h="26773" w="19977">
                  <a:moveTo>
                    <a:pt x="8813" y="0"/>
                  </a:moveTo>
                  <a:cubicBezTo>
                    <a:pt x="7799" y="0"/>
                    <a:pt x="6790" y="212"/>
                    <a:pt x="5860" y="631"/>
                  </a:cubicBezTo>
                  <a:cubicBezTo>
                    <a:pt x="6215" y="550"/>
                    <a:pt x="6557" y="511"/>
                    <a:pt x="6884" y="511"/>
                  </a:cubicBezTo>
                  <a:cubicBezTo>
                    <a:pt x="12967" y="511"/>
                    <a:pt x="13893" y="13877"/>
                    <a:pt x="3488" y="15334"/>
                  </a:cubicBezTo>
                  <a:cubicBezTo>
                    <a:pt x="9403" y="15334"/>
                    <a:pt x="9570" y="23954"/>
                    <a:pt x="1703" y="23954"/>
                  </a:cubicBezTo>
                  <a:cubicBezTo>
                    <a:pt x="4018" y="25628"/>
                    <a:pt x="1" y="26772"/>
                    <a:pt x="1" y="26772"/>
                  </a:cubicBezTo>
                  <a:lnTo>
                    <a:pt x="9459" y="26772"/>
                  </a:lnTo>
                  <a:cubicBezTo>
                    <a:pt x="15624" y="25238"/>
                    <a:pt x="19976" y="18235"/>
                    <a:pt x="13392" y="18235"/>
                  </a:cubicBezTo>
                  <a:cubicBezTo>
                    <a:pt x="14425" y="17761"/>
                    <a:pt x="15010" y="16673"/>
                    <a:pt x="14899" y="15557"/>
                  </a:cubicBezTo>
                  <a:cubicBezTo>
                    <a:pt x="14759" y="14413"/>
                    <a:pt x="13894" y="13520"/>
                    <a:pt x="12779" y="13325"/>
                  </a:cubicBezTo>
                  <a:cubicBezTo>
                    <a:pt x="15094" y="11790"/>
                    <a:pt x="16350" y="9112"/>
                    <a:pt x="15987" y="6378"/>
                  </a:cubicBezTo>
                  <a:cubicBezTo>
                    <a:pt x="15652" y="3644"/>
                    <a:pt x="13811" y="1328"/>
                    <a:pt x="11216" y="408"/>
                  </a:cubicBezTo>
                  <a:cubicBezTo>
                    <a:pt x="10436" y="135"/>
                    <a:pt x="9623" y="0"/>
                    <a:pt x="88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43"/>
            <p:cNvSpPr/>
            <p:nvPr/>
          </p:nvSpPr>
          <p:spPr>
            <a:xfrm>
              <a:off x="6791125" y="3080175"/>
              <a:ext cx="835575" cy="761850"/>
            </a:xfrm>
            <a:custGeom>
              <a:rect b="b" l="l" r="r" t="t"/>
              <a:pathLst>
                <a:path extrusionOk="0" h="30474" w="33423">
                  <a:moveTo>
                    <a:pt x="6315" y="0"/>
                  </a:moveTo>
                  <a:cubicBezTo>
                    <a:pt x="4120" y="0"/>
                    <a:pt x="1922" y="614"/>
                    <a:pt x="0" y="1849"/>
                  </a:cubicBezTo>
                  <a:cubicBezTo>
                    <a:pt x="1302" y="1549"/>
                    <a:pt x="2530" y="1410"/>
                    <a:pt x="3673" y="1410"/>
                  </a:cubicBezTo>
                  <a:cubicBezTo>
                    <a:pt x="12846" y="1410"/>
                    <a:pt x="16566" y="10350"/>
                    <a:pt x="9123" y="16775"/>
                  </a:cubicBezTo>
                  <a:cubicBezTo>
                    <a:pt x="9556" y="16724"/>
                    <a:pt x="9967" y="16699"/>
                    <a:pt x="10356" y="16699"/>
                  </a:cubicBezTo>
                  <a:cubicBezTo>
                    <a:pt x="18040" y="16699"/>
                    <a:pt x="17314" y="26171"/>
                    <a:pt x="8358" y="26171"/>
                  </a:cubicBezTo>
                  <a:cubicBezTo>
                    <a:pt x="8108" y="26171"/>
                    <a:pt x="7852" y="26164"/>
                    <a:pt x="7589" y="26149"/>
                  </a:cubicBezTo>
                  <a:lnTo>
                    <a:pt x="7589" y="26149"/>
                  </a:lnTo>
                  <a:cubicBezTo>
                    <a:pt x="9988" y="28548"/>
                    <a:pt x="7394" y="30417"/>
                    <a:pt x="5329" y="30473"/>
                  </a:cubicBezTo>
                  <a:lnTo>
                    <a:pt x="19530" y="30473"/>
                  </a:lnTo>
                  <a:cubicBezTo>
                    <a:pt x="19530" y="30473"/>
                    <a:pt x="23547" y="29329"/>
                    <a:pt x="21232" y="27655"/>
                  </a:cubicBezTo>
                  <a:cubicBezTo>
                    <a:pt x="29099" y="27655"/>
                    <a:pt x="28932" y="19035"/>
                    <a:pt x="23017" y="19035"/>
                  </a:cubicBezTo>
                  <a:cubicBezTo>
                    <a:pt x="33422" y="17578"/>
                    <a:pt x="32496" y="4212"/>
                    <a:pt x="26413" y="4212"/>
                  </a:cubicBezTo>
                  <a:cubicBezTo>
                    <a:pt x="26086" y="4212"/>
                    <a:pt x="25744" y="4251"/>
                    <a:pt x="25389" y="4332"/>
                  </a:cubicBezTo>
                  <a:lnTo>
                    <a:pt x="25361" y="4332"/>
                  </a:lnTo>
                  <a:cubicBezTo>
                    <a:pt x="24607" y="4667"/>
                    <a:pt x="23910" y="5141"/>
                    <a:pt x="23268" y="5727"/>
                  </a:cubicBezTo>
                  <a:cubicBezTo>
                    <a:pt x="23436" y="4053"/>
                    <a:pt x="22459" y="2463"/>
                    <a:pt x="20897" y="1793"/>
                  </a:cubicBezTo>
                  <a:cubicBezTo>
                    <a:pt x="20410" y="1593"/>
                    <a:pt x="19899" y="1496"/>
                    <a:pt x="19393" y="1496"/>
                  </a:cubicBezTo>
                  <a:cubicBezTo>
                    <a:pt x="18275" y="1496"/>
                    <a:pt x="17182" y="1970"/>
                    <a:pt x="16433" y="2853"/>
                  </a:cubicBezTo>
                  <a:cubicBezTo>
                    <a:pt x="16210" y="2407"/>
                    <a:pt x="15791" y="2100"/>
                    <a:pt x="15289" y="2016"/>
                  </a:cubicBezTo>
                  <a:cubicBezTo>
                    <a:pt x="15255" y="2014"/>
                    <a:pt x="15222" y="2013"/>
                    <a:pt x="15188" y="2013"/>
                  </a:cubicBezTo>
                  <a:cubicBezTo>
                    <a:pt x="14744" y="2013"/>
                    <a:pt x="14291" y="2183"/>
                    <a:pt x="14006" y="2546"/>
                  </a:cubicBezTo>
                  <a:cubicBezTo>
                    <a:pt x="14201" y="2156"/>
                    <a:pt x="14034" y="1681"/>
                    <a:pt x="13671" y="1458"/>
                  </a:cubicBezTo>
                  <a:cubicBezTo>
                    <a:pt x="13544" y="1399"/>
                    <a:pt x="13412" y="1371"/>
                    <a:pt x="13284" y="1371"/>
                  </a:cubicBezTo>
                  <a:cubicBezTo>
                    <a:pt x="12988" y="1371"/>
                    <a:pt x="12711" y="1521"/>
                    <a:pt x="12555" y="1793"/>
                  </a:cubicBezTo>
                  <a:cubicBezTo>
                    <a:pt x="10655" y="600"/>
                    <a:pt x="8486" y="0"/>
                    <a:pt x="6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43"/>
            <p:cNvSpPr/>
            <p:nvPr/>
          </p:nvSpPr>
          <p:spPr>
            <a:xfrm>
              <a:off x="6491200" y="3487375"/>
              <a:ext cx="360975" cy="354650"/>
            </a:xfrm>
            <a:custGeom>
              <a:rect b="b" l="l" r="r" t="t"/>
              <a:pathLst>
                <a:path extrusionOk="0" h="14186" w="14439">
                  <a:moveTo>
                    <a:pt x="6021" y="0"/>
                  </a:moveTo>
                  <a:cubicBezTo>
                    <a:pt x="4934" y="0"/>
                    <a:pt x="3750" y="316"/>
                    <a:pt x="2512" y="1045"/>
                  </a:cubicBezTo>
                  <a:lnTo>
                    <a:pt x="2456" y="1045"/>
                  </a:lnTo>
                  <a:cubicBezTo>
                    <a:pt x="1228" y="2412"/>
                    <a:pt x="419" y="4169"/>
                    <a:pt x="280" y="6095"/>
                  </a:cubicBezTo>
                  <a:cubicBezTo>
                    <a:pt x="1" y="9415"/>
                    <a:pt x="1731" y="12595"/>
                    <a:pt x="4660" y="14185"/>
                  </a:cubicBezTo>
                  <a:lnTo>
                    <a:pt x="10323" y="14185"/>
                  </a:lnTo>
                  <a:cubicBezTo>
                    <a:pt x="10658" y="13767"/>
                    <a:pt x="12416" y="11451"/>
                    <a:pt x="9793" y="11451"/>
                  </a:cubicBezTo>
                  <a:cubicBezTo>
                    <a:pt x="14439" y="7804"/>
                    <a:pt x="11427" y="0"/>
                    <a:pt x="602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43"/>
            <p:cNvSpPr/>
            <p:nvPr/>
          </p:nvSpPr>
          <p:spPr>
            <a:xfrm>
              <a:off x="6553975" y="3115425"/>
              <a:ext cx="688150" cy="726600"/>
            </a:xfrm>
            <a:custGeom>
              <a:rect b="b" l="l" r="r" t="t"/>
              <a:pathLst>
                <a:path extrusionOk="0" h="29064" w="27526">
                  <a:moveTo>
                    <a:pt x="13159" y="0"/>
                  </a:moveTo>
                  <a:cubicBezTo>
                    <a:pt x="12016" y="0"/>
                    <a:pt x="10788" y="139"/>
                    <a:pt x="9486" y="439"/>
                  </a:cubicBezTo>
                  <a:cubicBezTo>
                    <a:pt x="5636" y="2866"/>
                    <a:pt x="3572" y="7330"/>
                    <a:pt x="4158" y="11822"/>
                  </a:cubicBezTo>
                  <a:cubicBezTo>
                    <a:pt x="4037" y="11775"/>
                    <a:pt x="3911" y="11752"/>
                    <a:pt x="3786" y="11752"/>
                  </a:cubicBezTo>
                  <a:cubicBezTo>
                    <a:pt x="3394" y="11752"/>
                    <a:pt x="3016" y="11977"/>
                    <a:pt x="2846" y="12380"/>
                  </a:cubicBezTo>
                  <a:cubicBezTo>
                    <a:pt x="2651" y="12882"/>
                    <a:pt x="2874" y="13468"/>
                    <a:pt x="3404" y="13691"/>
                  </a:cubicBezTo>
                  <a:cubicBezTo>
                    <a:pt x="2065" y="14137"/>
                    <a:pt x="894" y="14918"/>
                    <a:pt x="1" y="15923"/>
                  </a:cubicBezTo>
                  <a:cubicBezTo>
                    <a:pt x="1239" y="15194"/>
                    <a:pt x="2423" y="14878"/>
                    <a:pt x="3510" y="14878"/>
                  </a:cubicBezTo>
                  <a:cubicBezTo>
                    <a:pt x="8916" y="14878"/>
                    <a:pt x="11928" y="22682"/>
                    <a:pt x="7282" y="26329"/>
                  </a:cubicBezTo>
                  <a:cubicBezTo>
                    <a:pt x="9905" y="26329"/>
                    <a:pt x="8147" y="28645"/>
                    <a:pt x="7812" y="29063"/>
                  </a:cubicBezTo>
                  <a:lnTo>
                    <a:pt x="14815" y="29063"/>
                  </a:lnTo>
                  <a:cubicBezTo>
                    <a:pt x="16880" y="29007"/>
                    <a:pt x="19474" y="27138"/>
                    <a:pt x="17075" y="24739"/>
                  </a:cubicBezTo>
                  <a:lnTo>
                    <a:pt x="17075" y="24739"/>
                  </a:lnTo>
                  <a:cubicBezTo>
                    <a:pt x="17338" y="24754"/>
                    <a:pt x="17594" y="24761"/>
                    <a:pt x="17844" y="24761"/>
                  </a:cubicBezTo>
                  <a:cubicBezTo>
                    <a:pt x="26800" y="24761"/>
                    <a:pt x="27526" y="15289"/>
                    <a:pt x="19842" y="15289"/>
                  </a:cubicBezTo>
                  <a:cubicBezTo>
                    <a:pt x="19453" y="15289"/>
                    <a:pt x="19042" y="15314"/>
                    <a:pt x="18609" y="15365"/>
                  </a:cubicBezTo>
                  <a:cubicBezTo>
                    <a:pt x="26052" y="8940"/>
                    <a:pt x="22332" y="0"/>
                    <a:pt x="13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43"/>
            <p:cNvSpPr/>
            <p:nvPr/>
          </p:nvSpPr>
          <p:spPr>
            <a:xfrm>
              <a:off x="7522775" y="3235875"/>
              <a:ext cx="57925" cy="74675"/>
            </a:xfrm>
            <a:custGeom>
              <a:rect b="b" l="l" r="r" t="t"/>
              <a:pathLst>
                <a:path extrusionOk="0" h="2987" w="2317">
                  <a:moveTo>
                    <a:pt x="2037" y="1"/>
                  </a:moveTo>
                  <a:lnTo>
                    <a:pt x="2037" y="1"/>
                  </a:lnTo>
                  <a:cubicBezTo>
                    <a:pt x="1423" y="57"/>
                    <a:pt x="698" y="726"/>
                    <a:pt x="335" y="1368"/>
                  </a:cubicBezTo>
                  <a:cubicBezTo>
                    <a:pt x="1" y="1982"/>
                    <a:pt x="140" y="2428"/>
                    <a:pt x="419" y="2986"/>
                  </a:cubicBezTo>
                  <a:cubicBezTo>
                    <a:pt x="1033" y="2902"/>
                    <a:pt x="1479" y="2791"/>
                    <a:pt x="1814" y="2177"/>
                  </a:cubicBezTo>
                  <a:cubicBezTo>
                    <a:pt x="2149" y="1535"/>
                    <a:pt x="2316" y="559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43"/>
            <p:cNvSpPr/>
            <p:nvPr/>
          </p:nvSpPr>
          <p:spPr>
            <a:xfrm>
              <a:off x="7536725" y="3297425"/>
              <a:ext cx="59300" cy="30075"/>
            </a:xfrm>
            <a:custGeom>
              <a:rect b="b" l="l" r="r" t="t"/>
              <a:pathLst>
                <a:path extrusionOk="0" h="1203" w="2372">
                  <a:moveTo>
                    <a:pt x="1167" y="0"/>
                  </a:moveTo>
                  <a:cubicBezTo>
                    <a:pt x="1072" y="0"/>
                    <a:pt x="980" y="7"/>
                    <a:pt x="893" y="22"/>
                  </a:cubicBezTo>
                  <a:cubicBezTo>
                    <a:pt x="391" y="78"/>
                    <a:pt x="196" y="329"/>
                    <a:pt x="1" y="719"/>
                  </a:cubicBezTo>
                  <a:cubicBezTo>
                    <a:pt x="251" y="994"/>
                    <a:pt x="478" y="1202"/>
                    <a:pt x="884" y="1202"/>
                  </a:cubicBezTo>
                  <a:cubicBezTo>
                    <a:pt x="931" y="1202"/>
                    <a:pt x="981" y="1200"/>
                    <a:pt x="1033" y="1194"/>
                  </a:cubicBezTo>
                  <a:cubicBezTo>
                    <a:pt x="1535" y="1110"/>
                    <a:pt x="2177" y="803"/>
                    <a:pt x="2372" y="413"/>
                  </a:cubicBezTo>
                  <a:cubicBezTo>
                    <a:pt x="2118" y="159"/>
                    <a:pt x="1617" y="0"/>
                    <a:pt x="1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43"/>
            <p:cNvSpPr/>
            <p:nvPr/>
          </p:nvSpPr>
          <p:spPr>
            <a:xfrm>
              <a:off x="7574400" y="3329600"/>
              <a:ext cx="59300" cy="30350"/>
            </a:xfrm>
            <a:custGeom>
              <a:rect b="b" l="l" r="r" t="t"/>
              <a:pathLst>
                <a:path extrusionOk="0" h="1214" w="2372">
                  <a:moveTo>
                    <a:pt x="832" y="1"/>
                  </a:moveTo>
                  <a:cubicBezTo>
                    <a:pt x="464" y="1"/>
                    <a:pt x="263" y="202"/>
                    <a:pt x="0" y="465"/>
                  </a:cubicBezTo>
                  <a:cubicBezTo>
                    <a:pt x="195" y="855"/>
                    <a:pt x="363" y="1106"/>
                    <a:pt x="865" y="1190"/>
                  </a:cubicBezTo>
                  <a:cubicBezTo>
                    <a:pt x="961" y="1206"/>
                    <a:pt x="1065" y="1214"/>
                    <a:pt x="1172" y="1214"/>
                  </a:cubicBezTo>
                  <a:cubicBezTo>
                    <a:pt x="1621" y="1214"/>
                    <a:pt x="2124" y="1075"/>
                    <a:pt x="2371" y="827"/>
                  </a:cubicBezTo>
                  <a:cubicBezTo>
                    <a:pt x="2176" y="437"/>
                    <a:pt x="1535" y="102"/>
                    <a:pt x="1032" y="18"/>
                  </a:cubicBezTo>
                  <a:cubicBezTo>
                    <a:pt x="960" y="6"/>
                    <a:pt x="894" y="1"/>
                    <a:pt x="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0" name="Google Shape;16640;p43"/>
            <p:cNvSpPr/>
            <p:nvPr/>
          </p:nvSpPr>
          <p:spPr>
            <a:xfrm>
              <a:off x="7608575" y="3302750"/>
              <a:ext cx="39775" cy="20425"/>
            </a:xfrm>
            <a:custGeom>
              <a:rect b="b" l="l" r="r" t="t"/>
              <a:pathLst>
                <a:path extrusionOk="0" h="817" w="1591">
                  <a:moveTo>
                    <a:pt x="702" y="1"/>
                  </a:moveTo>
                  <a:cubicBezTo>
                    <a:pt x="672" y="1"/>
                    <a:pt x="642" y="2"/>
                    <a:pt x="614" y="4"/>
                  </a:cubicBezTo>
                  <a:cubicBezTo>
                    <a:pt x="279" y="32"/>
                    <a:pt x="140" y="200"/>
                    <a:pt x="0" y="451"/>
                  </a:cubicBezTo>
                  <a:cubicBezTo>
                    <a:pt x="181" y="657"/>
                    <a:pt x="314" y="816"/>
                    <a:pt x="599" y="816"/>
                  </a:cubicBezTo>
                  <a:cubicBezTo>
                    <a:pt x="622" y="816"/>
                    <a:pt x="645" y="815"/>
                    <a:pt x="670" y="813"/>
                  </a:cubicBezTo>
                  <a:cubicBezTo>
                    <a:pt x="1032" y="785"/>
                    <a:pt x="1451" y="590"/>
                    <a:pt x="1590" y="339"/>
                  </a:cubicBezTo>
                  <a:cubicBezTo>
                    <a:pt x="1437" y="135"/>
                    <a:pt x="1027" y="1"/>
                    <a:pt x="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1" name="Google Shape;16641;p43"/>
            <p:cNvSpPr/>
            <p:nvPr/>
          </p:nvSpPr>
          <p:spPr>
            <a:xfrm>
              <a:off x="7591825" y="3235825"/>
              <a:ext cx="30725" cy="30375"/>
            </a:xfrm>
            <a:custGeom>
              <a:rect b="b" l="l" r="r" t="t"/>
              <a:pathLst>
                <a:path extrusionOk="0" h="1215" w="1229">
                  <a:moveTo>
                    <a:pt x="1095" y="1"/>
                  </a:moveTo>
                  <a:cubicBezTo>
                    <a:pt x="818" y="1"/>
                    <a:pt x="434" y="213"/>
                    <a:pt x="224" y="449"/>
                  </a:cubicBezTo>
                  <a:cubicBezTo>
                    <a:pt x="1" y="700"/>
                    <a:pt x="28" y="924"/>
                    <a:pt x="84" y="1203"/>
                  </a:cubicBezTo>
                  <a:cubicBezTo>
                    <a:pt x="154" y="1210"/>
                    <a:pt x="220" y="1215"/>
                    <a:pt x="284" y="1215"/>
                  </a:cubicBezTo>
                  <a:cubicBezTo>
                    <a:pt x="475" y="1215"/>
                    <a:pt x="642" y="1168"/>
                    <a:pt x="810" y="979"/>
                  </a:cubicBezTo>
                  <a:cubicBezTo>
                    <a:pt x="1033" y="728"/>
                    <a:pt x="1228" y="282"/>
                    <a:pt x="1144" y="3"/>
                  </a:cubicBezTo>
                  <a:cubicBezTo>
                    <a:pt x="1128" y="1"/>
                    <a:pt x="1112" y="1"/>
                    <a:pt x="1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2" name="Google Shape;16642;p43"/>
            <p:cNvSpPr/>
            <p:nvPr/>
          </p:nvSpPr>
          <p:spPr>
            <a:xfrm>
              <a:off x="7247275" y="3043375"/>
              <a:ext cx="54425" cy="107450"/>
            </a:xfrm>
            <a:custGeom>
              <a:rect b="b" l="l" r="r" t="t"/>
              <a:pathLst>
                <a:path extrusionOk="0" h="4298" w="2177">
                  <a:moveTo>
                    <a:pt x="1172" y="1"/>
                  </a:moveTo>
                  <a:cubicBezTo>
                    <a:pt x="530" y="419"/>
                    <a:pt x="56" y="1619"/>
                    <a:pt x="28" y="2512"/>
                  </a:cubicBezTo>
                  <a:cubicBezTo>
                    <a:pt x="0" y="3432"/>
                    <a:pt x="419" y="3823"/>
                    <a:pt x="1033" y="4297"/>
                  </a:cubicBezTo>
                  <a:cubicBezTo>
                    <a:pt x="1674" y="3879"/>
                    <a:pt x="2121" y="3488"/>
                    <a:pt x="2149" y="2595"/>
                  </a:cubicBezTo>
                  <a:cubicBezTo>
                    <a:pt x="2177" y="1675"/>
                    <a:pt x="1786" y="475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3" name="Google Shape;16643;p43"/>
            <p:cNvSpPr/>
            <p:nvPr/>
          </p:nvSpPr>
          <p:spPr>
            <a:xfrm>
              <a:off x="7280050" y="3110625"/>
              <a:ext cx="62800" cy="48575"/>
            </a:xfrm>
            <a:custGeom>
              <a:rect b="b" l="l" r="r" t="t"/>
              <a:pathLst>
                <a:path extrusionOk="0" h="1943" w="2512">
                  <a:moveTo>
                    <a:pt x="2064" y="0"/>
                  </a:moveTo>
                  <a:cubicBezTo>
                    <a:pt x="1578" y="0"/>
                    <a:pt x="981" y="193"/>
                    <a:pt x="587" y="463"/>
                  </a:cubicBezTo>
                  <a:cubicBezTo>
                    <a:pt x="56" y="798"/>
                    <a:pt x="1" y="1217"/>
                    <a:pt x="1" y="1775"/>
                  </a:cubicBezTo>
                  <a:cubicBezTo>
                    <a:pt x="252" y="1872"/>
                    <a:pt x="475" y="1942"/>
                    <a:pt x="702" y="1942"/>
                  </a:cubicBezTo>
                  <a:cubicBezTo>
                    <a:pt x="928" y="1942"/>
                    <a:pt x="1158" y="1872"/>
                    <a:pt x="1424" y="1691"/>
                  </a:cubicBezTo>
                  <a:cubicBezTo>
                    <a:pt x="1954" y="1328"/>
                    <a:pt x="2512" y="631"/>
                    <a:pt x="2512" y="73"/>
                  </a:cubicBezTo>
                  <a:cubicBezTo>
                    <a:pt x="2384" y="23"/>
                    <a:pt x="2230" y="0"/>
                    <a:pt x="20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4" name="Google Shape;16644;p43"/>
            <p:cNvSpPr/>
            <p:nvPr/>
          </p:nvSpPr>
          <p:spPr>
            <a:xfrm>
              <a:off x="7337250" y="3131450"/>
              <a:ext cx="72550" cy="40850"/>
            </a:xfrm>
            <a:custGeom>
              <a:rect b="b" l="l" r="r" t="t"/>
              <a:pathLst>
                <a:path extrusionOk="0" h="1634" w="2902">
                  <a:moveTo>
                    <a:pt x="1833" y="0"/>
                  </a:moveTo>
                  <a:cubicBezTo>
                    <a:pt x="1519" y="0"/>
                    <a:pt x="1203" y="48"/>
                    <a:pt x="949" y="133"/>
                  </a:cubicBezTo>
                  <a:cubicBezTo>
                    <a:pt x="335" y="328"/>
                    <a:pt x="168" y="718"/>
                    <a:pt x="0" y="1249"/>
                  </a:cubicBezTo>
                  <a:cubicBezTo>
                    <a:pt x="323" y="1470"/>
                    <a:pt x="602" y="1634"/>
                    <a:pt x="963" y="1634"/>
                  </a:cubicBezTo>
                  <a:cubicBezTo>
                    <a:pt x="1102" y="1634"/>
                    <a:pt x="1253" y="1610"/>
                    <a:pt x="1423" y="1555"/>
                  </a:cubicBezTo>
                  <a:cubicBezTo>
                    <a:pt x="2009" y="1360"/>
                    <a:pt x="2734" y="802"/>
                    <a:pt x="2902" y="272"/>
                  </a:cubicBezTo>
                  <a:cubicBezTo>
                    <a:pt x="2649" y="82"/>
                    <a:pt x="2243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5" name="Google Shape;16645;p43"/>
            <p:cNvSpPr/>
            <p:nvPr/>
          </p:nvSpPr>
          <p:spPr>
            <a:xfrm>
              <a:off x="7360950" y="3083700"/>
              <a:ext cx="43275" cy="31825"/>
            </a:xfrm>
            <a:custGeom>
              <a:rect b="b" l="l" r="r" t="t"/>
              <a:pathLst>
                <a:path extrusionOk="0" h="1273" w="1731">
                  <a:moveTo>
                    <a:pt x="1377" y="1"/>
                  </a:moveTo>
                  <a:cubicBezTo>
                    <a:pt x="1065" y="1"/>
                    <a:pt x="694" y="109"/>
                    <a:pt x="419" y="285"/>
                  </a:cubicBezTo>
                  <a:cubicBezTo>
                    <a:pt x="57" y="508"/>
                    <a:pt x="1" y="759"/>
                    <a:pt x="1" y="1150"/>
                  </a:cubicBezTo>
                  <a:cubicBezTo>
                    <a:pt x="175" y="1222"/>
                    <a:pt x="326" y="1272"/>
                    <a:pt x="482" y="1272"/>
                  </a:cubicBezTo>
                  <a:cubicBezTo>
                    <a:pt x="626" y="1272"/>
                    <a:pt x="775" y="1229"/>
                    <a:pt x="950" y="1122"/>
                  </a:cubicBezTo>
                  <a:cubicBezTo>
                    <a:pt x="1340" y="899"/>
                    <a:pt x="1703" y="424"/>
                    <a:pt x="1731" y="62"/>
                  </a:cubicBezTo>
                  <a:cubicBezTo>
                    <a:pt x="1631" y="20"/>
                    <a:pt x="1509" y="1"/>
                    <a:pt x="13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6" name="Google Shape;16646;p43"/>
            <p:cNvSpPr/>
            <p:nvPr/>
          </p:nvSpPr>
          <p:spPr>
            <a:xfrm>
              <a:off x="7306550" y="3016175"/>
              <a:ext cx="30025" cy="49550"/>
            </a:xfrm>
            <a:custGeom>
              <a:rect b="b" l="l" r="r" t="t"/>
              <a:pathLst>
                <a:path extrusionOk="0" h="1982" w="1201">
                  <a:moveTo>
                    <a:pt x="921" y="1"/>
                  </a:moveTo>
                  <a:cubicBezTo>
                    <a:pt x="559" y="140"/>
                    <a:pt x="224" y="615"/>
                    <a:pt x="112" y="1033"/>
                  </a:cubicBezTo>
                  <a:cubicBezTo>
                    <a:pt x="1" y="1451"/>
                    <a:pt x="140" y="1703"/>
                    <a:pt x="391" y="1982"/>
                  </a:cubicBezTo>
                  <a:cubicBezTo>
                    <a:pt x="726" y="1842"/>
                    <a:pt x="977" y="1730"/>
                    <a:pt x="1089" y="1312"/>
                  </a:cubicBezTo>
                  <a:cubicBezTo>
                    <a:pt x="1200" y="894"/>
                    <a:pt x="1145" y="280"/>
                    <a:pt x="9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7" name="Google Shape;16647;p43"/>
            <p:cNvSpPr/>
            <p:nvPr/>
          </p:nvSpPr>
          <p:spPr>
            <a:xfrm>
              <a:off x="7627400" y="3174500"/>
              <a:ext cx="73250" cy="94200"/>
            </a:xfrm>
            <a:custGeom>
              <a:rect b="b" l="l" r="r" t="t"/>
              <a:pathLst>
                <a:path extrusionOk="0" h="3768" w="2930">
                  <a:moveTo>
                    <a:pt x="2595" y="1"/>
                  </a:moveTo>
                  <a:lnTo>
                    <a:pt x="2595" y="1"/>
                  </a:lnTo>
                  <a:cubicBezTo>
                    <a:pt x="1814" y="85"/>
                    <a:pt x="865" y="921"/>
                    <a:pt x="419" y="1731"/>
                  </a:cubicBezTo>
                  <a:cubicBezTo>
                    <a:pt x="0" y="2512"/>
                    <a:pt x="168" y="3070"/>
                    <a:pt x="530" y="3767"/>
                  </a:cubicBezTo>
                  <a:cubicBezTo>
                    <a:pt x="1284" y="3684"/>
                    <a:pt x="1842" y="3544"/>
                    <a:pt x="2288" y="2735"/>
                  </a:cubicBezTo>
                  <a:cubicBezTo>
                    <a:pt x="2734" y="1954"/>
                    <a:pt x="2930" y="698"/>
                    <a:pt x="2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8" name="Google Shape;16648;p43"/>
            <p:cNvSpPr/>
            <p:nvPr/>
          </p:nvSpPr>
          <p:spPr>
            <a:xfrm>
              <a:off x="7644825" y="3252150"/>
              <a:ext cx="75350" cy="38350"/>
            </a:xfrm>
            <a:custGeom>
              <a:rect b="b" l="l" r="r" t="t"/>
              <a:pathLst>
                <a:path extrusionOk="0" h="1534" w="3014">
                  <a:moveTo>
                    <a:pt x="1425" y="0"/>
                  </a:moveTo>
                  <a:cubicBezTo>
                    <a:pt x="1318" y="0"/>
                    <a:pt x="1215" y="7"/>
                    <a:pt x="1117" y="20"/>
                  </a:cubicBezTo>
                  <a:cubicBezTo>
                    <a:pt x="475" y="103"/>
                    <a:pt x="252" y="438"/>
                    <a:pt x="1" y="912"/>
                  </a:cubicBezTo>
                  <a:cubicBezTo>
                    <a:pt x="330" y="1292"/>
                    <a:pt x="613" y="1534"/>
                    <a:pt x="1142" y="1534"/>
                  </a:cubicBezTo>
                  <a:cubicBezTo>
                    <a:pt x="1196" y="1534"/>
                    <a:pt x="1253" y="1531"/>
                    <a:pt x="1312" y="1526"/>
                  </a:cubicBezTo>
                  <a:cubicBezTo>
                    <a:pt x="1954" y="1442"/>
                    <a:pt x="2763" y="1024"/>
                    <a:pt x="3014" y="550"/>
                  </a:cubicBezTo>
                  <a:cubicBezTo>
                    <a:pt x="2707" y="195"/>
                    <a:pt x="2018" y="0"/>
                    <a:pt x="14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9" name="Google Shape;16649;p43"/>
            <p:cNvSpPr/>
            <p:nvPr/>
          </p:nvSpPr>
          <p:spPr>
            <a:xfrm>
              <a:off x="7667150" y="3343325"/>
              <a:ext cx="75350" cy="38175"/>
            </a:xfrm>
            <a:custGeom>
              <a:rect b="b" l="l" r="r" t="t"/>
              <a:pathLst>
                <a:path extrusionOk="0" h="1527" w="3014">
                  <a:moveTo>
                    <a:pt x="1036" y="1"/>
                  </a:moveTo>
                  <a:cubicBezTo>
                    <a:pt x="590" y="1"/>
                    <a:pt x="305" y="234"/>
                    <a:pt x="1" y="585"/>
                  </a:cubicBezTo>
                  <a:cubicBezTo>
                    <a:pt x="252" y="1060"/>
                    <a:pt x="475" y="1422"/>
                    <a:pt x="1089" y="1506"/>
                  </a:cubicBezTo>
                  <a:cubicBezTo>
                    <a:pt x="1197" y="1520"/>
                    <a:pt x="1312" y="1527"/>
                    <a:pt x="1430" y="1527"/>
                  </a:cubicBezTo>
                  <a:cubicBezTo>
                    <a:pt x="2017" y="1527"/>
                    <a:pt x="2689" y="1357"/>
                    <a:pt x="3014" y="1032"/>
                  </a:cubicBezTo>
                  <a:cubicBezTo>
                    <a:pt x="2763" y="529"/>
                    <a:pt x="1954" y="111"/>
                    <a:pt x="1312" y="27"/>
                  </a:cubicBezTo>
                  <a:cubicBezTo>
                    <a:pt x="1213" y="9"/>
                    <a:pt x="1122" y="1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0" name="Google Shape;16650;p43"/>
            <p:cNvSpPr/>
            <p:nvPr/>
          </p:nvSpPr>
          <p:spPr>
            <a:xfrm>
              <a:off x="7540225" y="3144800"/>
              <a:ext cx="39775" cy="36525"/>
            </a:xfrm>
            <a:custGeom>
              <a:rect b="b" l="l" r="r" t="t"/>
              <a:pathLst>
                <a:path extrusionOk="0" h="1461" w="1591">
                  <a:moveTo>
                    <a:pt x="1380" y="1"/>
                  </a:moveTo>
                  <a:cubicBezTo>
                    <a:pt x="1028" y="1"/>
                    <a:pt x="573" y="222"/>
                    <a:pt x="307" y="463"/>
                  </a:cubicBezTo>
                  <a:cubicBezTo>
                    <a:pt x="0" y="770"/>
                    <a:pt x="0" y="1049"/>
                    <a:pt x="56" y="1412"/>
                  </a:cubicBezTo>
                  <a:cubicBezTo>
                    <a:pt x="184" y="1442"/>
                    <a:pt x="299" y="1461"/>
                    <a:pt x="408" y="1461"/>
                  </a:cubicBezTo>
                  <a:cubicBezTo>
                    <a:pt x="607" y="1461"/>
                    <a:pt x="788" y="1397"/>
                    <a:pt x="1004" y="1217"/>
                  </a:cubicBezTo>
                  <a:cubicBezTo>
                    <a:pt x="1311" y="910"/>
                    <a:pt x="1590" y="380"/>
                    <a:pt x="1534" y="17"/>
                  </a:cubicBezTo>
                  <a:cubicBezTo>
                    <a:pt x="1486" y="6"/>
                    <a:pt x="1434" y="1"/>
                    <a:pt x="13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1" name="Google Shape;16651;p43"/>
            <p:cNvSpPr/>
            <p:nvPr/>
          </p:nvSpPr>
          <p:spPr>
            <a:xfrm>
              <a:off x="7714575" y="3173750"/>
              <a:ext cx="39100" cy="39025"/>
            </a:xfrm>
            <a:custGeom>
              <a:rect b="b" l="l" r="r" t="t"/>
              <a:pathLst>
                <a:path extrusionOk="0" h="1561" w="1564">
                  <a:moveTo>
                    <a:pt x="1428" y="1"/>
                  </a:moveTo>
                  <a:cubicBezTo>
                    <a:pt x="1068" y="1"/>
                    <a:pt x="572" y="270"/>
                    <a:pt x="280" y="589"/>
                  </a:cubicBezTo>
                  <a:cubicBezTo>
                    <a:pt x="1" y="896"/>
                    <a:pt x="29" y="1175"/>
                    <a:pt x="112" y="1537"/>
                  </a:cubicBezTo>
                  <a:cubicBezTo>
                    <a:pt x="205" y="1552"/>
                    <a:pt x="293" y="1560"/>
                    <a:pt x="376" y="1560"/>
                  </a:cubicBezTo>
                  <a:cubicBezTo>
                    <a:pt x="618" y="1560"/>
                    <a:pt x="826" y="1487"/>
                    <a:pt x="1033" y="1258"/>
                  </a:cubicBezTo>
                  <a:cubicBezTo>
                    <a:pt x="1340" y="924"/>
                    <a:pt x="1563" y="366"/>
                    <a:pt x="1479" y="3"/>
                  </a:cubicBezTo>
                  <a:cubicBezTo>
                    <a:pt x="1463" y="2"/>
                    <a:pt x="1445" y="1"/>
                    <a:pt x="1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43"/>
            <p:cNvSpPr/>
            <p:nvPr/>
          </p:nvSpPr>
          <p:spPr>
            <a:xfrm>
              <a:off x="7452325" y="3621600"/>
              <a:ext cx="85125" cy="41900"/>
            </a:xfrm>
            <a:custGeom>
              <a:rect b="b" l="l" r="r" t="t"/>
              <a:pathLst>
                <a:path extrusionOk="0" h="1676" w="3405">
                  <a:moveTo>
                    <a:pt x="1396" y="0"/>
                  </a:moveTo>
                  <a:cubicBezTo>
                    <a:pt x="698" y="0"/>
                    <a:pt x="363" y="307"/>
                    <a:pt x="1" y="809"/>
                  </a:cubicBezTo>
                  <a:cubicBezTo>
                    <a:pt x="363" y="1311"/>
                    <a:pt x="642" y="1674"/>
                    <a:pt x="1368" y="1674"/>
                  </a:cubicBezTo>
                  <a:cubicBezTo>
                    <a:pt x="1396" y="1675"/>
                    <a:pt x="1425" y="1676"/>
                    <a:pt x="1453" y="1676"/>
                  </a:cubicBezTo>
                  <a:cubicBezTo>
                    <a:pt x="2166" y="1676"/>
                    <a:pt x="3056" y="1349"/>
                    <a:pt x="3404" y="893"/>
                  </a:cubicBezTo>
                  <a:cubicBezTo>
                    <a:pt x="3070" y="363"/>
                    <a:pt x="2121" y="28"/>
                    <a:pt x="1396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43"/>
            <p:cNvSpPr/>
            <p:nvPr/>
          </p:nvSpPr>
          <p:spPr>
            <a:xfrm>
              <a:off x="7443950" y="3647400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0"/>
                  </a:moveTo>
                  <a:cubicBezTo>
                    <a:pt x="85" y="391"/>
                    <a:pt x="1" y="698"/>
                    <a:pt x="280" y="1116"/>
                  </a:cubicBezTo>
                  <a:cubicBezTo>
                    <a:pt x="587" y="1535"/>
                    <a:pt x="1145" y="1953"/>
                    <a:pt x="1591" y="1981"/>
                  </a:cubicBezTo>
                  <a:cubicBezTo>
                    <a:pt x="1731" y="1563"/>
                    <a:pt x="1563" y="865"/>
                    <a:pt x="1256" y="447"/>
                  </a:cubicBezTo>
                  <a:cubicBezTo>
                    <a:pt x="977" y="28"/>
                    <a:pt x="671" y="0"/>
                    <a:pt x="22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43"/>
            <p:cNvSpPr/>
            <p:nvPr/>
          </p:nvSpPr>
          <p:spPr>
            <a:xfrm>
              <a:off x="7458600" y="3578275"/>
              <a:ext cx="54425" cy="34300"/>
            </a:xfrm>
            <a:custGeom>
              <a:rect b="b" l="l" r="r" t="t"/>
              <a:pathLst>
                <a:path extrusionOk="0" h="1372" w="2177">
                  <a:moveTo>
                    <a:pt x="1554" y="1"/>
                  </a:moveTo>
                  <a:cubicBezTo>
                    <a:pt x="1246" y="1"/>
                    <a:pt x="909" y="73"/>
                    <a:pt x="642" y="199"/>
                  </a:cubicBezTo>
                  <a:cubicBezTo>
                    <a:pt x="196" y="394"/>
                    <a:pt x="85" y="701"/>
                    <a:pt x="1" y="1119"/>
                  </a:cubicBezTo>
                  <a:cubicBezTo>
                    <a:pt x="234" y="1263"/>
                    <a:pt x="444" y="1372"/>
                    <a:pt x="691" y="1372"/>
                  </a:cubicBezTo>
                  <a:cubicBezTo>
                    <a:pt x="828" y="1372"/>
                    <a:pt x="976" y="1338"/>
                    <a:pt x="1145" y="1259"/>
                  </a:cubicBezTo>
                  <a:cubicBezTo>
                    <a:pt x="1591" y="1064"/>
                    <a:pt x="2093" y="561"/>
                    <a:pt x="2177" y="143"/>
                  </a:cubicBezTo>
                  <a:cubicBezTo>
                    <a:pt x="2018" y="45"/>
                    <a:pt x="1795" y="1"/>
                    <a:pt x="1554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43"/>
            <p:cNvSpPr/>
            <p:nvPr/>
          </p:nvSpPr>
          <p:spPr>
            <a:xfrm>
              <a:off x="7498375" y="3671600"/>
              <a:ext cx="55125" cy="34150"/>
            </a:xfrm>
            <a:custGeom>
              <a:rect b="b" l="l" r="r" t="t"/>
              <a:pathLst>
                <a:path extrusionOk="0" h="1366" w="2205">
                  <a:moveTo>
                    <a:pt x="716" y="1"/>
                  </a:moveTo>
                  <a:cubicBezTo>
                    <a:pt x="463" y="1"/>
                    <a:pt x="244" y="119"/>
                    <a:pt x="0" y="288"/>
                  </a:cubicBezTo>
                  <a:cubicBezTo>
                    <a:pt x="84" y="706"/>
                    <a:pt x="195" y="1013"/>
                    <a:pt x="670" y="1209"/>
                  </a:cubicBezTo>
                  <a:cubicBezTo>
                    <a:pt x="915" y="1309"/>
                    <a:pt x="1219" y="1366"/>
                    <a:pt x="1506" y="1366"/>
                  </a:cubicBezTo>
                  <a:cubicBezTo>
                    <a:pt x="1775" y="1366"/>
                    <a:pt x="2029" y="1316"/>
                    <a:pt x="2204" y="1209"/>
                  </a:cubicBezTo>
                  <a:cubicBezTo>
                    <a:pt x="2120" y="790"/>
                    <a:pt x="1590" y="316"/>
                    <a:pt x="1116" y="93"/>
                  </a:cubicBezTo>
                  <a:cubicBezTo>
                    <a:pt x="970" y="29"/>
                    <a:pt x="839" y="1"/>
                    <a:pt x="716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43"/>
            <p:cNvSpPr/>
            <p:nvPr/>
          </p:nvSpPr>
          <p:spPr>
            <a:xfrm>
              <a:off x="7441875" y="3721400"/>
              <a:ext cx="46750" cy="42875"/>
            </a:xfrm>
            <a:custGeom>
              <a:rect b="b" l="l" r="r" t="t"/>
              <a:pathLst>
                <a:path extrusionOk="0" h="1715" w="1870">
                  <a:moveTo>
                    <a:pt x="501" y="0"/>
                  </a:moveTo>
                  <a:cubicBezTo>
                    <a:pt x="371" y="0"/>
                    <a:pt x="235" y="23"/>
                    <a:pt x="84" y="54"/>
                  </a:cubicBezTo>
                  <a:cubicBezTo>
                    <a:pt x="0" y="472"/>
                    <a:pt x="0" y="807"/>
                    <a:pt x="363" y="1142"/>
                  </a:cubicBezTo>
                  <a:cubicBezTo>
                    <a:pt x="682" y="1460"/>
                    <a:pt x="1216" y="1714"/>
                    <a:pt x="1644" y="1714"/>
                  </a:cubicBezTo>
                  <a:cubicBezTo>
                    <a:pt x="1703" y="1714"/>
                    <a:pt x="1760" y="1710"/>
                    <a:pt x="1814" y="1700"/>
                  </a:cubicBezTo>
                  <a:cubicBezTo>
                    <a:pt x="1869" y="1281"/>
                    <a:pt x="1563" y="639"/>
                    <a:pt x="1172" y="305"/>
                  </a:cubicBezTo>
                  <a:cubicBezTo>
                    <a:pt x="940" y="73"/>
                    <a:pt x="731" y="0"/>
                    <a:pt x="50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43"/>
            <p:cNvSpPr/>
            <p:nvPr/>
          </p:nvSpPr>
          <p:spPr>
            <a:xfrm>
              <a:off x="7473950" y="3371200"/>
              <a:ext cx="85125" cy="41925"/>
            </a:xfrm>
            <a:custGeom>
              <a:rect b="b" l="l" r="r" t="t"/>
              <a:pathLst>
                <a:path extrusionOk="0" h="1677" w="3405">
                  <a:moveTo>
                    <a:pt x="1396" y="0"/>
                  </a:moveTo>
                  <a:cubicBezTo>
                    <a:pt x="670" y="0"/>
                    <a:pt x="363" y="335"/>
                    <a:pt x="1" y="809"/>
                  </a:cubicBezTo>
                  <a:cubicBezTo>
                    <a:pt x="335" y="1340"/>
                    <a:pt x="642" y="1674"/>
                    <a:pt x="1368" y="1674"/>
                  </a:cubicBezTo>
                  <a:cubicBezTo>
                    <a:pt x="1397" y="1675"/>
                    <a:pt x="1427" y="1676"/>
                    <a:pt x="1457" y="1676"/>
                  </a:cubicBezTo>
                  <a:cubicBezTo>
                    <a:pt x="2146" y="1676"/>
                    <a:pt x="3057" y="1374"/>
                    <a:pt x="3404" y="893"/>
                  </a:cubicBezTo>
                  <a:cubicBezTo>
                    <a:pt x="3042" y="391"/>
                    <a:pt x="2121" y="28"/>
                    <a:pt x="13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43"/>
            <p:cNvSpPr/>
            <p:nvPr/>
          </p:nvSpPr>
          <p:spPr>
            <a:xfrm>
              <a:off x="7457225" y="3409550"/>
              <a:ext cx="43250" cy="49550"/>
            </a:xfrm>
            <a:custGeom>
              <a:rect b="b" l="l" r="r" t="t"/>
              <a:pathLst>
                <a:path extrusionOk="0" h="1982" w="1730">
                  <a:moveTo>
                    <a:pt x="223" y="1"/>
                  </a:moveTo>
                  <a:cubicBezTo>
                    <a:pt x="84" y="419"/>
                    <a:pt x="0" y="726"/>
                    <a:pt x="307" y="1145"/>
                  </a:cubicBezTo>
                  <a:cubicBezTo>
                    <a:pt x="586" y="1563"/>
                    <a:pt x="1172" y="1982"/>
                    <a:pt x="1590" y="1982"/>
                  </a:cubicBezTo>
                  <a:cubicBezTo>
                    <a:pt x="1730" y="1591"/>
                    <a:pt x="1562" y="894"/>
                    <a:pt x="1283" y="475"/>
                  </a:cubicBezTo>
                  <a:cubicBezTo>
                    <a:pt x="976" y="57"/>
                    <a:pt x="670" y="29"/>
                    <a:pt x="223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43"/>
            <p:cNvSpPr/>
            <p:nvPr/>
          </p:nvSpPr>
          <p:spPr>
            <a:xfrm>
              <a:off x="7480225" y="3328400"/>
              <a:ext cx="54425" cy="34175"/>
            </a:xfrm>
            <a:custGeom>
              <a:rect b="b" l="l" r="r" t="t"/>
              <a:pathLst>
                <a:path extrusionOk="0" h="1367" w="2177">
                  <a:moveTo>
                    <a:pt x="1559" y="1"/>
                  </a:moveTo>
                  <a:cubicBezTo>
                    <a:pt x="1242" y="1"/>
                    <a:pt x="897" y="67"/>
                    <a:pt x="642" y="178"/>
                  </a:cubicBezTo>
                  <a:cubicBezTo>
                    <a:pt x="168" y="401"/>
                    <a:pt x="84" y="708"/>
                    <a:pt x="1" y="1126"/>
                  </a:cubicBezTo>
                  <a:cubicBezTo>
                    <a:pt x="233" y="1270"/>
                    <a:pt x="443" y="1367"/>
                    <a:pt x="681" y="1367"/>
                  </a:cubicBezTo>
                  <a:cubicBezTo>
                    <a:pt x="814" y="1367"/>
                    <a:pt x="956" y="1336"/>
                    <a:pt x="1117" y="1266"/>
                  </a:cubicBezTo>
                  <a:cubicBezTo>
                    <a:pt x="1591" y="1043"/>
                    <a:pt x="2093" y="569"/>
                    <a:pt x="2177" y="122"/>
                  </a:cubicBezTo>
                  <a:cubicBezTo>
                    <a:pt x="2021" y="38"/>
                    <a:pt x="1798" y="1"/>
                    <a:pt x="1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0" name="Google Shape;16660;p43"/>
            <p:cNvSpPr/>
            <p:nvPr/>
          </p:nvSpPr>
          <p:spPr>
            <a:xfrm>
              <a:off x="7657400" y="3565825"/>
              <a:ext cx="48150" cy="41000"/>
            </a:xfrm>
            <a:custGeom>
              <a:rect b="b" l="l" r="r" t="t"/>
              <a:pathLst>
                <a:path extrusionOk="0" h="1640" w="1926">
                  <a:moveTo>
                    <a:pt x="1643" y="0"/>
                  </a:moveTo>
                  <a:cubicBezTo>
                    <a:pt x="1237" y="0"/>
                    <a:pt x="717" y="217"/>
                    <a:pt x="391" y="473"/>
                  </a:cubicBezTo>
                  <a:cubicBezTo>
                    <a:pt x="0" y="808"/>
                    <a:pt x="0" y="1115"/>
                    <a:pt x="28" y="1562"/>
                  </a:cubicBezTo>
                  <a:cubicBezTo>
                    <a:pt x="200" y="1608"/>
                    <a:pt x="359" y="1639"/>
                    <a:pt x="512" y="1639"/>
                  </a:cubicBezTo>
                  <a:cubicBezTo>
                    <a:pt x="732" y="1639"/>
                    <a:pt x="942" y="1575"/>
                    <a:pt x="1172" y="1394"/>
                  </a:cubicBezTo>
                  <a:cubicBezTo>
                    <a:pt x="1562" y="1059"/>
                    <a:pt x="1925" y="446"/>
                    <a:pt x="1869" y="27"/>
                  </a:cubicBezTo>
                  <a:cubicBezTo>
                    <a:pt x="1800" y="9"/>
                    <a:pt x="1724" y="0"/>
                    <a:pt x="1643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1" name="Google Shape;16661;p43"/>
            <p:cNvSpPr/>
            <p:nvPr/>
          </p:nvSpPr>
          <p:spPr>
            <a:xfrm>
              <a:off x="7463500" y="3471175"/>
              <a:ext cx="46750" cy="43375"/>
            </a:xfrm>
            <a:custGeom>
              <a:rect b="b" l="l" r="r" t="t"/>
              <a:pathLst>
                <a:path extrusionOk="0" h="1735" w="1870">
                  <a:moveTo>
                    <a:pt x="463" y="0"/>
                  </a:moveTo>
                  <a:cubicBezTo>
                    <a:pt x="338" y="0"/>
                    <a:pt x="205" y="19"/>
                    <a:pt x="56" y="47"/>
                  </a:cubicBezTo>
                  <a:cubicBezTo>
                    <a:pt x="0" y="493"/>
                    <a:pt x="0" y="800"/>
                    <a:pt x="363" y="1163"/>
                  </a:cubicBezTo>
                  <a:cubicBezTo>
                    <a:pt x="684" y="1460"/>
                    <a:pt x="1226" y="1735"/>
                    <a:pt x="1636" y="1735"/>
                  </a:cubicBezTo>
                  <a:cubicBezTo>
                    <a:pt x="1688" y="1735"/>
                    <a:pt x="1738" y="1730"/>
                    <a:pt x="1786" y="1721"/>
                  </a:cubicBezTo>
                  <a:cubicBezTo>
                    <a:pt x="1869" y="1274"/>
                    <a:pt x="1535" y="661"/>
                    <a:pt x="1172" y="298"/>
                  </a:cubicBezTo>
                  <a:cubicBezTo>
                    <a:pt x="930" y="75"/>
                    <a:pt x="713" y="0"/>
                    <a:pt x="463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43"/>
            <p:cNvSpPr/>
            <p:nvPr/>
          </p:nvSpPr>
          <p:spPr>
            <a:xfrm>
              <a:off x="7149625" y="3589500"/>
              <a:ext cx="84425" cy="41925"/>
            </a:xfrm>
            <a:custGeom>
              <a:rect b="b" l="l" r="r" t="t"/>
              <a:pathLst>
                <a:path extrusionOk="0" h="1677" w="3377">
                  <a:moveTo>
                    <a:pt x="1395" y="1"/>
                  </a:moveTo>
                  <a:cubicBezTo>
                    <a:pt x="670" y="1"/>
                    <a:pt x="363" y="308"/>
                    <a:pt x="1" y="810"/>
                  </a:cubicBezTo>
                  <a:cubicBezTo>
                    <a:pt x="335" y="1312"/>
                    <a:pt x="642" y="1675"/>
                    <a:pt x="1340" y="1675"/>
                  </a:cubicBezTo>
                  <a:cubicBezTo>
                    <a:pt x="1368" y="1676"/>
                    <a:pt x="1397" y="1676"/>
                    <a:pt x="1425" y="1676"/>
                  </a:cubicBezTo>
                  <a:cubicBezTo>
                    <a:pt x="2138" y="1676"/>
                    <a:pt x="3028" y="1349"/>
                    <a:pt x="3376" y="894"/>
                  </a:cubicBezTo>
                  <a:cubicBezTo>
                    <a:pt x="3042" y="363"/>
                    <a:pt x="2093" y="29"/>
                    <a:pt x="13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3" name="Google Shape;16663;p43"/>
            <p:cNvSpPr/>
            <p:nvPr/>
          </p:nvSpPr>
          <p:spPr>
            <a:xfrm>
              <a:off x="7132875" y="3627875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0"/>
                  </a:moveTo>
                  <a:cubicBezTo>
                    <a:pt x="85" y="419"/>
                    <a:pt x="1" y="726"/>
                    <a:pt x="280" y="1144"/>
                  </a:cubicBezTo>
                  <a:cubicBezTo>
                    <a:pt x="587" y="1563"/>
                    <a:pt x="1145" y="1981"/>
                    <a:pt x="1591" y="1981"/>
                  </a:cubicBezTo>
                  <a:cubicBezTo>
                    <a:pt x="1731" y="1563"/>
                    <a:pt x="1563" y="893"/>
                    <a:pt x="1256" y="475"/>
                  </a:cubicBezTo>
                  <a:cubicBezTo>
                    <a:pt x="977" y="56"/>
                    <a:pt x="671" y="0"/>
                    <a:pt x="2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4" name="Google Shape;16664;p43"/>
            <p:cNvSpPr/>
            <p:nvPr/>
          </p:nvSpPr>
          <p:spPr>
            <a:xfrm>
              <a:off x="7155900" y="3546200"/>
              <a:ext cx="54425" cy="34300"/>
            </a:xfrm>
            <a:custGeom>
              <a:rect b="b" l="l" r="r" t="t"/>
              <a:pathLst>
                <a:path extrusionOk="0" h="1372" w="2177">
                  <a:moveTo>
                    <a:pt x="1533" y="0"/>
                  </a:moveTo>
                  <a:cubicBezTo>
                    <a:pt x="1223" y="0"/>
                    <a:pt x="893" y="73"/>
                    <a:pt x="642" y="198"/>
                  </a:cubicBezTo>
                  <a:cubicBezTo>
                    <a:pt x="168" y="394"/>
                    <a:pt x="84" y="701"/>
                    <a:pt x="1" y="1119"/>
                  </a:cubicBezTo>
                  <a:cubicBezTo>
                    <a:pt x="234" y="1263"/>
                    <a:pt x="433" y="1372"/>
                    <a:pt x="671" y="1372"/>
                  </a:cubicBezTo>
                  <a:cubicBezTo>
                    <a:pt x="803" y="1372"/>
                    <a:pt x="947" y="1338"/>
                    <a:pt x="1117" y="1258"/>
                  </a:cubicBezTo>
                  <a:cubicBezTo>
                    <a:pt x="1591" y="1063"/>
                    <a:pt x="2093" y="561"/>
                    <a:pt x="2177" y="143"/>
                  </a:cubicBezTo>
                  <a:cubicBezTo>
                    <a:pt x="2006" y="45"/>
                    <a:pt x="1775" y="0"/>
                    <a:pt x="1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43"/>
            <p:cNvSpPr/>
            <p:nvPr/>
          </p:nvSpPr>
          <p:spPr>
            <a:xfrm>
              <a:off x="7152425" y="3477175"/>
              <a:ext cx="47450" cy="41075"/>
            </a:xfrm>
            <a:custGeom>
              <a:rect b="b" l="l" r="r" t="t"/>
              <a:pathLst>
                <a:path extrusionOk="0" h="1643" w="1898">
                  <a:moveTo>
                    <a:pt x="1626" y="1"/>
                  </a:moveTo>
                  <a:cubicBezTo>
                    <a:pt x="1222" y="1"/>
                    <a:pt x="712" y="201"/>
                    <a:pt x="391" y="476"/>
                  </a:cubicBezTo>
                  <a:cubicBezTo>
                    <a:pt x="0" y="811"/>
                    <a:pt x="0" y="1118"/>
                    <a:pt x="28" y="1564"/>
                  </a:cubicBezTo>
                  <a:cubicBezTo>
                    <a:pt x="200" y="1610"/>
                    <a:pt x="359" y="1642"/>
                    <a:pt x="512" y="1642"/>
                  </a:cubicBezTo>
                  <a:cubicBezTo>
                    <a:pt x="732" y="1642"/>
                    <a:pt x="942" y="1577"/>
                    <a:pt x="1172" y="1397"/>
                  </a:cubicBezTo>
                  <a:cubicBezTo>
                    <a:pt x="1535" y="1062"/>
                    <a:pt x="1897" y="448"/>
                    <a:pt x="1869" y="30"/>
                  </a:cubicBezTo>
                  <a:cubicBezTo>
                    <a:pt x="1795" y="10"/>
                    <a:pt x="1713" y="1"/>
                    <a:pt x="16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6" name="Google Shape;16666;p43"/>
            <p:cNvSpPr/>
            <p:nvPr/>
          </p:nvSpPr>
          <p:spPr>
            <a:xfrm>
              <a:off x="7138475" y="3689325"/>
              <a:ext cx="46750" cy="43375"/>
            </a:xfrm>
            <a:custGeom>
              <a:rect b="b" l="l" r="r" t="t"/>
              <a:pathLst>
                <a:path extrusionOk="0" h="1735" w="1870">
                  <a:moveTo>
                    <a:pt x="509" y="0"/>
                  </a:moveTo>
                  <a:cubicBezTo>
                    <a:pt x="375" y="0"/>
                    <a:pt x="235" y="23"/>
                    <a:pt x="84" y="53"/>
                  </a:cubicBezTo>
                  <a:cubicBezTo>
                    <a:pt x="28" y="500"/>
                    <a:pt x="0" y="806"/>
                    <a:pt x="391" y="1141"/>
                  </a:cubicBezTo>
                  <a:cubicBezTo>
                    <a:pt x="722" y="1473"/>
                    <a:pt x="1287" y="1734"/>
                    <a:pt x="1701" y="1734"/>
                  </a:cubicBezTo>
                  <a:cubicBezTo>
                    <a:pt x="1740" y="1734"/>
                    <a:pt x="1778" y="1732"/>
                    <a:pt x="1814" y="1727"/>
                  </a:cubicBezTo>
                  <a:cubicBezTo>
                    <a:pt x="1869" y="1281"/>
                    <a:pt x="1562" y="639"/>
                    <a:pt x="1200" y="304"/>
                  </a:cubicBezTo>
                  <a:cubicBezTo>
                    <a:pt x="968" y="72"/>
                    <a:pt x="747" y="0"/>
                    <a:pt x="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7" name="Google Shape;16667;p43"/>
            <p:cNvSpPr/>
            <p:nvPr/>
          </p:nvSpPr>
          <p:spPr>
            <a:xfrm>
              <a:off x="7095225" y="3323775"/>
              <a:ext cx="84425" cy="41900"/>
            </a:xfrm>
            <a:custGeom>
              <a:rect b="b" l="l" r="r" t="t"/>
              <a:pathLst>
                <a:path extrusionOk="0" h="1676" w="3377">
                  <a:moveTo>
                    <a:pt x="1367" y="0"/>
                  </a:moveTo>
                  <a:cubicBezTo>
                    <a:pt x="670" y="0"/>
                    <a:pt x="363" y="307"/>
                    <a:pt x="0" y="809"/>
                  </a:cubicBezTo>
                  <a:cubicBezTo>
                    <a:pt x="335" y="1311"/>
                    <a:pt x="614" y="1674"/>
                    <a:pt x="1340" y="1674"/>
                  </a:cubicBezTo>
                  <a:cubicBezTo>
                    <a:pt x="1368" y="1675"/>
                    <a:pt x="1396" y="1676"/>
                    <a:pt x="1425" y="1676"/>
                  </a:cubicBezTo>
                  <a:cubicBezTo>
                    <a:pt x="2138" y="1676"/>
                    <a:pt x="3028" y="1349"/>
                    <a:pt x="3376" y="893"/>
                  </a:cubicBezTo>
                  <a:cubicBezTo>
                    <a:pt x="3041" y="363"/>
                    <a:pt x="2093" y="28"/>
                    <a:pt x="13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43"/>
            <p:cNvSpPr/>
            <p:nvPr/>
          </p:nvSpPr>
          <p:spPr>
            <a:xfrm>
              <a:off x="7078475" y="3362125"/>
              <a:ext cx="43275" cy="49550"/>
            </a:xfrm>
            <a:custGeom>
              <a:rect b="b" l="l" r="r" t="t"/>
              <a:pathLst>
                <a:path extrusionOk="0" h="1982" w="1731">
                  <a:moveTo>
                    <a:pt x="224" y="1"/>
                  </a:moveTo>
                  <a:cubicBezTo>
                    <a:pt x="85" y="419"/>
                    <a:pt x="1" y="726"/>
                    <a:pt x="280" y="1145"/>
                  </a:cubicBezTo>
                  <a:cubicBezTo>
                    <a:pt x="559" y="1563"/>
                    <a:pt x="1145" y="1982"/>
                    <a:pt x="1591" y="1982"/>
                  </a:cubicBezTo>
                  <a:cubicBezTo>
                    <a:pt x="1731" y="1563"/>
                    <a:pt x="1535" y="893"/>
                    <a:pt x="1256" y="475"/>
                  </a:cubicBezTo>
                  <a:cubicBezTo>
                    <a:pt x="977" y="56"/>
                    <a:pt x="670" y="1"/>
                    <a:pt x="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43"/>
            <p:cNvSpPr/>
            <p:nvPr/>
          </p:nvSpPr>
          <p:spPr>
            <a:xfrm>
              <a:off x="7100800" y="3280450"/>
              <a:ext cx="55125" cy="34300"/>
            </a:xfrm>
            <a:custGeom>
              <a:rect b="b" l="l" r="r" t="t"/>
              <a:pathLst>
                <a:path extrusionOk="0" h="1372" w="2205">
                  <a:moveTo>
                    <a:pt x="1559" y="1"/>
                  </a:moveTo>
                  <a:cubicBezTo>
                    <a:pt x="1245" y="1"/>
                    <a:pt x="909" y="73"/>
                    <a:pt x="642" y="199"/>
                  </a:cubicBezTo>
                  <a:cubicBezTo>
                    <a:pt x="196" y="394"/>
                    <a:pt x="84" y="701"/>
                    <a:pt x="1" y="1119"/>
                  </a:cubicBezTo>
                  <a:cubicBezTo>
                    <a:pt x="252" y="1263"/>
                    <a:pt x="457" y="1372"/>
                    <a:pt x="698" y="1372"/>
                  </a:cubicBezTo>
                  <a:cubicBezTo>
                    <a:pt x="831" y="1372"/>
                    <a:pt x="975" y="1339"/>
                    <a:pt x="1144" y="1259"/>
                  </a:cubicBezTo>
                  <a:cubicBezTo>
                    <a:pt x="1591" y="1064"/>
                    <a:pt x="2121" y="561"/>
                    <a:pt x="2205" y="143"/>
                  </a:cubicBezTo>
                  <a:cubicBezTo>
                    <a:pt x="2033" y="45"/>
                    <a:pt x="1803" y="1"/>
                    <a:pt x="15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43"/>
            <p:cNvSpPr/>
            <p:nvPr/>
          </p:nvSpPr>
          <p:spPr>
            <a:xfrm>
              <a:off x="7098025" y="3211450"/>
              <a:ext cx="47450" cy="41050"/>
            </a:xfrm>
            <a:custGeom>
              <a:rect b="b" l="l" r="r" t="t"/>
              <a:pathLst>
                <a:path extrusionOk="0" h="1642" w="1898">
                  <a:moveTo>
                    <a:pt x="1626" y="0"/>
                  </a:moveTo>
                  <a:cubicBezTo>
                    <a:pt x="1222" y="0"/>
                    <a:pt x="712" y="200"/>
                    <a:pt x="391" y="476"/>
                  </a:cubicBezTo>
                  <a:cubicBezTo>
                    <a:pt x="0" y="811"/>
                    <a:pt x="0" y="1117"/>
                    <a:pt x="28" y="1564"/>
                  </a:cubicBezTo>
                  <a:cubicBezTo>
                    <a:pt x="200" y="1610"/>
                    <a:pt x="354" y="1642"/>
                    <a:pt x="502" y="1642"/>
                  </a:cubicBezTo>
                  <a:cubicBezTo>
                    <a:pt x="713" y="1642"/>
                    <a:pt x="914" y="1577"/>
                    <a:pt x="1144" y="1396"/>
                  </a:cubicBezTo>
                  <a:cubicBezTo>
                    <a:pt x="1534" y="1062"/>
                    <a:pt x="1897" y="448"/>
                    <a:pt x="1869" y="29"/>
                  </a:cubicBezTo>
                  <a:cubicBezTo>
                    <a:pt x="1795" y="10"/>
                    <a:pt x="1713" y="0"/>
                    <a:pt x="16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43"/>
            <p:cNvSpPr/>
            <p:nvPr/>
          </p:nvSpPr>
          <p:spPr>
            <a:xfrm>
              <a:off x="7084075" y="3423575"/>
              <a:ext cx="46750" cy="42875"/>
            </a:xfrm>
            <a:custGeom>
              <a:rect b="b" l="l" r="r" t="t"/>
              <a:pathLst>
                <a:path extrusionOk="0" h="1715" w="1870">
                  <a:moveTo>
                    <a:pt x="502" y="1"/>
                  </a:moveTo>
                  <a:cubicBezTo>
                    <a:pt x="371" y="1"/>
                    <a:pt x="235" y="23"/>
                    <a:pt x="84" y="54"/>
                  </a:cubicBezTo>
                  <a:cubicBezTo>
                    <a:pt x="28" y="472"/>
                    <a:pt x="0" y="807"/>
                    <a:pt x="363" y="1142"/>
                  </a:cubicBezTo>
                  <a:cubicBezTo>
                    <a:pt x="682" y="1460"/>
                    <a:pt x="1237" y="1715"/>
                    <a:pt x="1651" y="1715"/>
                  </a:cubicBezTo>
                  <a:cubicBezTo>
                    <a:pt x="1708" y="1715"/>
                    <a:pt x="1763" y="1710"/>
                    <a:pt x="1813" y="1700"/>
                  </a:cubicBezTo>
                  <a:cubicBezTo>
                    <a:pt x="1869" y="1281"/>
                    <a:pt x="1562" y="639"/>
                    <a:pt x="1200" y="305"/>
                  </a:cubicBezTo>
                  <a:cubicBezTo>
                    <a:pt x="950" y="73"/>
                    <a:pt x="734" y="1"/>
                    <a:pt x="5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2" name="Google Shape;16672;p43"/>
            <p:cNvSpPr/>
            <p:nvPr/>
          </p:nvSpPr>
          <p:spPr>
            <a:xfrm>
              <a:off x="7006650" y="3150950"/>
              <a:ext cx="54425" cy="34475"/>
            </a:xfrm>
            <a:custGeom>
              <a:rect b="b" l="l" r="r" t="t"/>
              <a:pathLst>
                <a:path extrusionOk="0" h="1379" w="2177">
                  <a:moveTo>
                    <a:pt x="1576" y="0"/>
                  </a:moveTo>
                  <a:cubicBezTo>
                    <a:pt x="1254" y="0"/>
                    <a:pt x="901" y="76"/>
                    <a:pt x="642" y="190"/>
                  </a:cubicBezTo>
                  <a:cubicBezTo>
                    <a:pt x="168" y="385"/>
                    <a:pt x="84" y="692"/>
                    <a:pt x="0" y="1138"/>
                  </a:cubicBezTo>
                  <a:cubicBezTo>
                    <a:pt x="233" y="1281"/>
                    <a:pt x="442" y="1378"/>
                    <a:pt x="680" y="1378"/>
                  </a:cubicBezTo>
                  <a:cubicBezTo>
                    <a:pt x="813" y="1378"/>
                    <a:pt x="956" y="1348"/>
                    <a:pt x="1116" y="1278"/>
                  </a:cubicBezTo>
                  <a:cubicBezTo>
                    <a:pt x="1590" y="1054"/>
                    <a:pt x="2093" y="580"/>
                    <a:pt x="2176" y="134"/>
                  </a:cubicBezTo>
                  <a:cubicBezTo>
                    <a:pt x="2024" y="40"/>
                    <a:pt x="1808" y="0"/>
                    <a:pt x="15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3" name="Google Shape;16673;p43"/>
            <p:cNvSpPr/>
            <p:nvPr/>
          </p:nvSpPr>
          <p:spPr>
            <a:xfrm>
              <a:off x="7002450" y="3200200"/>
              <a:ext cx="53750" cy="30825"/>
            </a:xfrm>
            <a:custGeom>
              <a:rect b="b" l="l" r="r" t="t"/>
              <a:pathLst>
                <a:path extrusionOk="0" h="1233" w="2150">
                  <a:moveTo>
                    <a:pt x="1385" y="0"/>
                  </a:moveTo>
                  <a:cubicBezTo>
                    <a:pt x="1145" y="0"/>
                    <a:pt x="899" y="41"/>
                    <a:pt x="698" y="117"/>
                  </a:cubicBezTo>
                  <a:cubicBezTo>
                    <a:pt x="252" y="256"/>
                    <a:pt x="112" y="535"/>
                    <a:pt x="1" y="926"/>
                  </a:cubicBezTo>
                  <a:cubicBezTo>
                    <a:pt x="244" y="1108"/>
                    <a:pt x="459" y="1232"/>
                    <a:pt x="729" y="1232"/>
                  </a:cubicBezTo>
                  <a:cubicBezTo>
                    <a:pt x="830" y="1232"/>
                    <a:pt x="939" y="1215"/>
                    <a:pt x="1061" y="1177"/>
                  </a:cubicBezTo>
                  <a:cubicBezTo>
                    <a:pt x="1507" y="1009"/>
                    <a:pt x="2037" y="591"/>
                    <a:pt x="2149" y="200"/>
                  </a:cubicBezTo>
                  <a:cubicBezTo>
                    <a:pt x="1965" y="62"/>
                    <a:pt x="1679" y="0"/>
                    <a:pt x="13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4" name="Google Shape;16674;p43"/>
            <p:cNvSpPr/>
            <p:nvPr/>
          </p:nvSpPr>
          <p:spPr>
            <a:xfrm>
              <a:off x="6710225" y="3578925"/>
              <a:ext cx="57200" cy="32525"/>
            </a:xfrm>
            <a:custGeom>
              <a:rect b="b" l="l" r="r" t="t"/>
              <a:pathLst>
                <a:path extrusionOk="0" h="1301" w="2288">
                  <a:moveTo>
                    <a:pt x="1478" y="0"/>
                  </a:moveTo>
                  <a:cubicBezTo>
                    <a:pt x="1225" y="0"/>
                    <a:pt x="967" y="42"/>
                    <a:pt x="753" y="117"/>
                  </a:cubicBezTo>
                  <a:cubicBezTo>
                    <a:pt x="251" y="284"/>
                    <a:pt x="140" y="563"/>
                    <a:pt x="0" y="982"/>
                  </a:cubicBezTo>
                  <a:cubicBezTo>
                    <a:pt x="262" y="1163"/>
                    <a:pt x="479" y="1300"/>
                    <a:pt x="758" y="1300"/>
                  </a:cubicBezTo>
                  <a:cubicBezTo>
                    <a:pt x="866" y="1300"/>
                    <a:pt x="984" y="1280"/>
                    <a:pt x="1116" y="1233"/>
                  </a:cubicBezTo>
                  <a:cubicBezTo>
                    <a:pt x="1590" y="1065"/>
                    <a:pt x="2148" y="619"/>
                    <a:pt x="2288" y="201"/>
                  </a:cubicBezTo>
                  <a:cubicBezTo>
                    <a:pt x="2088" y="62"/>
                    <a:pt x="1787" y="0"/>
                    <a:pt x="1478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43"/>
            <p:cNvSpPr/>
            <p:nvPr/>
          </p:nvSpPr>
          <p:spPr>
            <a:xfrm>
              <a:off x="6611175" y="3510550"/>
              <a:ext cx="45350" cy="44775"/>
            </a:xfrm>
            <a:custGeom>
              <a:rect b="b" l="l" r="r" t="t"/>
              <a:pathLst>
                <a:path extrusionOk="0" h="1791" w="1814">
                  <a:moveTo>
                    <a:pt x="1634" y="0"/>
                  </a:moveTo>
                  <a:cubicBezTo>
                    <a:pt x="1218" y="0"/>
                    <a:pt x="645" y="312"/>
                    <a:pt x="335" y="648"/>
                  </a:cubicBezTo>
                  <a:cubicBezTo>
                    <a:pt x="0" y="1038"/>
                    <a:pt x="28" y="1345"/>
                    <a:pt x="112" y="1764"/>
                  </a:cubicBezTo>
                  <a:cubicBezTo>
                    <a:pt x="238" y="1780"/>
                    <a:pt x="353" y="1791"/>
                    <a:pt x="460" y="1791"/>
                  </a:cubicBezTo>
                  <a:cubicBezTo>
                    <a:pt x="734" y="1791"/>
                    <a:pt x="960" y="1717"/>
                    <a:pt x="1200" y="1457"/>
                  </a:cubicBezTo>
                  <a:cubicBezTo>
                    <a:pt x="1563" y="1066"/>
                    <a:pt x="1814" y="425"/>
                    <a:pt x="1730" y="6"/>
                  </a:cubicBezTo>
                  <a:cubicBezTo>
                    <a:pt x="1699" y="2"/>
                    <a:pt x="1667" y="0"/>
                    <a:pt x="1634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43"/>
            <p:cNvSpPr/>
            <p:nvPr/>
          </p:nvSpPr>
          <p:spPr>
            <a:xfrm>
              <a:off x="7236125" y="3411800"/>
              <a:ext cx="57200" cy="32400"/>
            </a:xfrm>
            <a:custGeom>
              <a:rect b="b" l="l" r="r" t="t"/>
              <a:pathLst>
                <a:path extrusionOk="0" h="1296" w="2288">
                  <a:moveTo>
                    <a:pt x="1416" y="1"/>
                  </a:moveTo>
                  <a:cubicBezTo>
                    <a:pt x="1177" y="1"/>
                    <a:pt x="934" y="36"/>
                    <a:pt x="725" y="106"/>
                  </a:cubicBezTo>
                  <a:cubicBezTo>
                    <a:pt x="251" y="274"/>
                    <a:pt x="140" y="580"/>
                    <a:pt x="0" y="999"/>
                  </a:cubicBezTo>
                  <a:cubicBezTo>
                    <a:pt x="253" y="1174"/>
                    <a:pt x="466" y="1295"/>
                    <a:pt x="732" y="1295"/>
                  </a:cubicBezTo>
                  <a:cubicBezTo>
                    <a:pt x="848" y="1295"/>
                    <a:pt x="973" y="1273"/>
                    <a:pt x="1116" y="1222"/>
                  </a:cubicBezTo>
                  <a:cubicBezTo>
                    <a:pt x="1590" y="1083"/>
                    <a:pt x="2148" y="636"/>
                    <a:pt x="2288" y="218"/>
                  </a:cubicBezTo>
                  <a:cubicBezTo>
                    <a:pt x="2076" y="71"/>
                    <a:pt x="1750" y="1"/>
                    <a:pt x="14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7" name="Google Shape;16677;p43"/>
            <p:cNvSpPr/>
            <p:nvPr/>
          </p:nvSpPr>
          <p:spPr>
            <a:xfrm>
              <a:off x="7214500" y="3323775"/>
              <a:ext cx="55825" cy="77450"/>
            </a:xfrm>
            <a:custGeom>
              <a:rect b="b" l="l" r="r" t="t"/>
              <a:pathLst>
                <a:path extrusionOk="0" h="3098" w="2233">
                  <a:moveTo>
                    <a:pt x="1953" y="0"/>
                  </a:moveTo>
                  <a:cubicBezTo>
                    <a:pt x="1339" y="112"/>
                    <a:pt x="614" y="837"/>
                    <a:pt x="307" y="1479"/>
                  </a:cubicBezTo>
                  <a:cubicBezTo>
                    <a:pt x="0" y="2148"/>
                    <a:pt x="168" y="2567"/>
                    <a:pt x="474" y="3097"/>
                  </a:cubicBezTo>
                  <a:cubicBezTo>
                    <a:pt x="1088" y="2985"/>
                    <a:pt x="1535" y="2846"/>
                    <a:pt x="1841" y="2204"/>
                  </a:cubicBezTo>
                  <a:cubicBezTo>
                    <a:pt x="2148" y="1563"/>
                    <a:pt x="2232" y="558"/>
                    <a:pt x="19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43"/>
            <p:cNvSpPr/>
            <p:nvPr/>
          </p:nvSpPr>
          <p:spPr>
            <a:xfrm>
              <a:off x="6785550" y="3643900"/>
              <a:ext cx="84400" cy="41925"/>
            </a:xfrm>
            <a:custGeom>
              <a:rect b="b" l="l" r="r" t="t"/>
              <a:pathLst>
                <a:path extrusionOk="0" h="1677" w="3376">
                  <a:moveTo>
                    <a:pt x="1395" y="1"/>
                  </a:moveTo>
                  <a:cubicBezTo>
                    <a:pt x="670" y="1"/>
                    <a:pt x="363" y="336"/>
                    <a:pt x="0" y="810"/>
                  </a:cubicBezTo>
                  <a:cubicBezTo>
                    <a:pt x="335" y="1340"/>
                    <a:pt x="642" y="1675"/>
                    <a:pt x="1367" y="1675"/>
                  </a:cubicBezTo>
                  <a:cubicBezTo>
                    <a:pt x="1397" y="1676"/>
                    <a:pt x="1426" y="1677"/>
                    <a:pt x="1457" y="1677"/>
                  </a:cubicBezTo>
                  <a:cubicBezTo>
                    <a:pt x="2143" y="1677"/>
                    <a:pt x="3029" y="1375"/>
                    <a:pt x="3376" y="894"/>
                  </a:cubicBezTo>
                  <a:cubicBezTo>
                    <a:pt x="3041" y="391"/>
                    <a:pt x="2093" y="29"/>
                    <a:pt x="1395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43"/>
            <p:cNvSpPr/>
            <p:nvPr/>
          </p:nvSpPr>
          <p:spPr>
            <a:xfrm>
              <a:off x="6777175" y="3669725"/>
              <a:ext cx="43275" cy="49525"/>
            </a:xfrm>
            <a:custGeom>
              <a:rect b="b" l="l" r="r" t="t"/>
              <a:pathLst>
                <a:path extrusionOk="0" h="1981" w="1731">
                  <a:moveTo>
                    <a:pt x="224" y="0"/>
                  </a:moveTo>
                  <a:cubicBezTo>
                    <a:pt x="56" y="419"/>
                    <a:pt x="0" y="726"/>
                    <a:pt x="279" y="1144"/>
                  </a:cubicBezTo>
                  <a:cubicBezTo>
                    <a:pt x="558" y="1563"/>
                    <a:pt x="1144" y="1981"/>
                    <a:pt x="1563" y="1981"/>
                  </a:cubicBezTo>
                  <a:cubicBezTo>
                    <a:pt x="1730" y="1563"/>
                    <a:pt x="1535" y="893"/>
                    <a:pt x="1256" y="474"/>
                  </a:cubicBezTo>
                  <a:cubicBezTo>
                    <a:pt x="949" y="56"/>
                    <a:pt x="642" y="0"/>
                    <a:pt x="224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43"/>
            <p:cNvSpPr/>
            <p:nvPr/>
          </p:nvSpPr>
          <p:spPr>
            <a:xfrm>
              <a:off x="6791825" y="3601125"/>
              <a:ext cx="54425" cy="34175"/>
            </a:xfrm>
            <a:custGeom>
              <a:rect b="b" l="l" r="r" t="t"/>
              <a:pathLst>
                <a:path extrusionOk="0" h="1367" w="2177">
                  <a:moveTo>
                    <a:pt x="1558" y="0"/>
                  </a:moveTo>
                  <a:cubicBezTo>
                    <a:pt x="1242" y="0"/>
                    <a:pt x="896" y="66"/>
                    <a:pt x="642" y="177"/>
                  </a:cubicBezTo>
                  <a:cubicBezTo>
                    <a:pt x="168" y="401"/>
                    <a:pt x="84" y="680"/>
                    <a:pt x="0" y="1126"/>
                  </a:cubicBezTo>
                  <a:cubicBezTo>
                    <a:pt x="233" y="1269"/>
                    <a:pt x="431" y="1366"/>
                    <a:pt x="668" y="1366"/>
                  </a:cubicBezTo>
                  <a:cubicBezTo>
                    <a:pt x="801" y="1366"/>
                    <a:pt x="946" y="1336"/>
                    <a:pt x="1116" y="1266"/>
                  </a:cubicBezTo>
                  <a:cubicBezTo>
                    <a:pt x="1591" y="1042"/>
                    <a:pt x="2093" y="568"/>
                    <a:pt x="2176" y="122"/>
                  </a:cubicBezTo>
                  <a:cubicBezTo>
                    <a:pt x="2020" y="38"/>
                    <a:pt x="1798" y="0"/>
                    <a:pt x="155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43"/>
            <p:cNvSpPr/>
            <p:nvPr/>
          </p:nvSpPr>
          <p:spPr>
            <a:xfrm>
              <a:off x="6831575" y="3694600"/>
              <a:ext cx="55125" cy="33475"/>
            </a:xfrm>
            <a:custGeom>
              <a:rect b="b" l="l" r="r" t="t"/>
              <a:pathLst>
                <a:path extrusionOk="0" h="1339" w="2205">
                  <a:moveTo>
                    <a:pt x="697" y="0"/>
                  </a:moveTo>
                  <a:cubicBezTo>
                    <a:pt x="447" y="0"/>
                    <a:pt x="242" y="112"/>
                    <a:pt x="1" y="261"/>
                  </a:cubicBezTo>
                  <a:cubicBezTo>
                    <a:pt x="84" y="679"/>
                    <a:pt x="196" y="986"/>
                    <a:pt x="642" y="1181"/>
                  </a:cubicBezTo>
                  <a:cubicBezTo>
                    <a:pt x="887" y="1282"/>
                    <a:pt x="1199" y="1338"/>
                    <a:pt x="1494" y="1338"/>
                  </a:cubicBezTo>
                  <a:cubicBezTo>
                    <a:pt x="1769" y="1338"/>
                    <a:pt x="2029" y="1289"/>
                    <a:pt x="2205" y="1181"/>
                  </a:cubicBezTo>
                  <a:cubicBezTo>
                    <a:pt x="2093" y="763"/>
                    <a:pt x="1591" y="289"/>
                    <a:pt x="1117" y="93"/>
                  </a:cubicBezTo>
                  <a:cubicBezTo>
                    <a:pt x="958" y="28"/>
                    <a:pt x="822" y="0"/>
                    <a:pt x="697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43"/>
            <p:cNvSpPr/>
            <p:nvPr/>
          </p:nvSpPr>
          <p:spPr>
            <a:xfrm>
              <a:off x="6701850" y="3467450"/>
              <a:ext cx="64200" cy="83725"/>
            </a:xfrm>
            <a:custGeom>
              <a:rect b="b" l="l" r="r" t="t"/>
              <a:pathLst>
                <a:path extrusionOk="0" h="3349" w="2568">
                  <a:moveTo>
                    <a:pt x="2260" y="0"/>
                  </a:moveTo>
                  <a:lnTo>
                    <a:pt x="2260" y="0"/>
                  </a:lnTo>
                  <a:cubicBezTo>
                    <a:pt x="1591" y="84"/>
                    <a:pt x="754" y="865"/>
                    <a:pt x="391" y="1563"/>
                  </a:cubicBezTo>
                  <a:cubicBezTo>
                    <a:pt x="0" y="2260"/>
                    <a:pt x="196" y="2735"/>
                    <a:pt x="503" y="3348"/>
                  </a:cubicBezTo>
                  <a:cubicBezTo>
                    <a:pt x="1172" y="3265"/>
                    <a:pt x="1646" y="3153"/>
                    <a:pt x="2037" y="2428"/>
                  </a:cubicBezTo>
                  <a:cubicBezTo>
                    <a:pt x="2400" y="1730"/>
                    <a:pt x="2567" y="614"/>
                    <a:pt x="2260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43"/>
            <p:cNvSpPr/>
            <p:nvPr/>
          </p:nvSpPr>
          <p:spPr>
            <a:xfrm>
              <a:off x="6717900" y="3536675"/>
              <a:ext cx="66275" cy="33075"/>
            </a:xfrm>
            <a:custGeom>
              <a:rect b="b" l="l" r="r" t="t"/>
              <a:pathLst>
                <a:path extrusionOk="0" h="1323" w="2651">
                  <a:moveTo>
                    <a:pt x="1280" y="0"/>
                  </a:moveTo>
                  <a:cubicBezTo>
                    <a:pt x="1175" y="0"/>
                    <a:pt x="1072" y="7"/>
                    <a:pt x="976" y="21"/>
                  </a:cubicBezTo>
                  <a:cubicBezTo>
                    <a:pt x="419" y="77"/>
                    <a:pt x="223" y="384"/>
                    <a:pt x="0" y="803"/>
                  </a:cubicBezTo>
                  <a:cubicBezTo>
                    <a:pt x="287" y="1114"/>
                    <a:pt x="534" y="1322"/>
                    <a:pt x="950" y="1322"/>
                  </a:cubicBezTo>
                  <a:cubicBezTo>
                    <a:pt x="1019" y="1322"/>
                    <a:pt x="1093" y="1317"/>
                    <a:pt x="1172" y="1305"/>
                  </a:cubicBezTo>
                  <a:cubicBezTo>
                    <a:pt x="1730" y="1249"/>
                    <a:pt x="2427" y="886"/>
                    <a:pt x="2650" y="440"/>
                  </a:cubicBezTo>
                  <a:cubicBezTo>
                    <a:pt x="2373" y="162"/>
                    <a:pt x="1789" y="0"/>
                    <a:pt x="1280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43"/>
            <p:cNvSpPr/>
            <p:nvPr/>
          </p:nvSpPr>
          <p:spPr>
            <a:xfrm>
              <a:off x="6687900" y="3457675"/>
              <a:ext cx="34200" cy="66300"/>
            </a:xfrm>
            <a:custGeom>
              <a:rect b="b" l="l" r="r" t="t"/>
              <a:pathLst>
                <a:path extrusionOk="0" h="2652" w="1368">
                  <a:moveTo>
                    <a:pt x="754" y="1"/>
                  </a:moveTo>
                  <a:cubicBezTo>
                    <a:pt x="335" y="252"/>
                    <a:pt x="56" y="977"/>
                    <a:pt x="28" y="1563"/>
                  </a:cubicBezTo>
                  <a:cubicBezTo>
                    <a:pt x="0" y="2121"/>
                    <a:pt x="251" y="2372"/>
                    <a:pt x="642" y="2651"/>
                  </a:cubicBezTo>
                  <a:cubicBezTo>
                    <a:pt x="1033" y="2400"/>
                    <a:pt x="1312" y="2177"/>
                    <a:pt x="1340" y="1619"/>
                  </a:cubicBezTo>
                  <a:cubicBezTo>
                    <a:pt x="1367" y="1033"/>
                    <a:pt x="1144" y="280"/>
                    <a:pt x="754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5" name="Google Shape;16685;p43"/>
            <p:cNvSpPr/>
            <p:nvPr/>
          </p:nvSpPr>
          <p:spPr>
            <a:xfrm>
              <a:off x="6772300" y="3480075"/>
              <a:ext cx="53025" cy="46000"/>
            </a:xfrm>
            <a:custGeom>
              <a:rect b="b" l="l" r="r" t="t"/>
              <a:pathLst>
                <a:path extrusionOk="0" h="1840" w="2121">
                  <a:moveTo>
                    <a:pt x="1859" y="1"/>
                  </a:moveTo>
                  <a:cubicBezTo>
                    <a:pt x="1397" y="1"/>
                    <a:pt x="801" y="248"/>
                    <a:pt x="447" y="556"/>
                  </a:cubicBezTo>
                  <a:cubicBezTo>
                    <a:pt x="28" y="918"/>
                    <a:pt x="0" y="1281"/>
                    <a:pt x="56" y="1755"/>
                  </a:cubicBezTo>
                  <a:cubicBezTo>
                    <a:pt x="256" y="1802"/>
                    <a:pt x="431" y="1839"/>
                    <a:pt x="600" y="1839"/>
                  </a:cubicBezTo>
                  <a:cubicBezTo>
                    <a:pt x="833" y="1839"/>
                    <a:pt x="1053" y="1770"/>
                    <a:pt x="1311" y="1560"/>
                  </a:cubicBezTo>
                  <a:cubicBezTo>
                    <a:pt x="1730" y="1197"/>
                    <a:pt x="2120" y="500"/>
                    <a:pt x="2093" y="26"/>
                  </a:cubicBezTo>
                  <a:cubicBezTo>
                    <a:pt x="2021" y="9"/>
                    <a:pt x="1942" y="1"/>
                    <a:pt x="1859" y="1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43"/>
            <p:cNvSpPr/>
            <p:nvPr/>
          </p:nvSpPr>
          <p:spPr>
            <a:xfrm>
              <a:off x="7019900" y="3053150"/>
              <a:ext cx="46750" cy="54425"/>
            </a:xfrm>
            <a:custGeom>
              <a:rect b="b" l="l" r="r" t="t"/>
              <a:pathLst>
                <a:path extrusionOk="0" h="2177" w="1870">
                  <a:moveTo>
                    <a:pt x="1702" y="0"/>
                  </a:moveTo>
                  <a:lnTo>
                    <a:pt x="1702" y="0"/>
                  </a:lnTo>
                  <a:cubicBezTo>
                    <a:pt x="1228" y="28"/>
                    <a:pt x="614" y="475"/>
                    <a:pt x="307" y="921"/>
                  </a:cubicBezTo>
                  <a:cubicBezTo>
                    <a:pt x="0" y="1395"/>
                    <a:pt x="84" y="1730"/>
                    <a:pt x="251" y="2177"/>
                  </a:cubicBezTo>
                  <a:cubicBezTo>
                    <a:pt x="726" y="2149"/>
                    <a:pt x="1060" y="2093"/>
                    <a:pt x="1367" y="1646"/>
                  </a:cubicBezTo>
                  <a:cubicBezTo>
                    <a:pt x="1674" y="1200"/>
                    <a:pt x="1870" y="447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43"/>
            <p:cNvSpPr/>
            <p:nvPr/>
          </p:nvSpPr>
          <p:spPr>
            <a:xfrm>
              <a:off x="7028275" y="3099175"/>
              <a:ext cx="46050" cy="23050"/>
            </a:xfrm>
            <a:custGeom>
              <a:rect b="b" l="l" r="r" t="t"/>
              <a:pathLst>
                <a:path extrusionOk="0" h="922" w="1842">
                  <a:moveTo>
                    <a:pt x="725" y="1"/>
                  </a:moveTo>
                  <a:cubicBezTo>
                    <a:pt x="335" y="29"/>
                    <a:pt x="195" y="224"/>
                    <a:pt x="0" y="475"/>
                  </a:cubicBezTo>
                  <a:cubicBezTo>
                    <a:pt x="195" y="754"/>
                    <a:pt x="363" y="921"/>
                    <a:pt x="753" y="921"/>
                  </a:cubicBezTo>
                  <a:cubicBezTo>
                    <a:pt x="1144" y="921"/>
                    <a:pt x="1646" y="726"/>
                    <a:pt x="1841" y="447"/>
                  </a:cubicBezTo>
                  <a:cubicBezTo>
                    <a:pt x="1646" y="168"/>
                    <a:pt x="1116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43"/>
            <p:cNvSpPr/>
            <p:nvPr/>
          </p:nvSpPr>
          <p:spPr>
            <a:xfrm>
              <a:off x="6996175" y="3043375"/>
              <a:ext cx="25150" cy="45375"/>
            </a:xfrm>
            <a:custGeom>
              <a:rect b="b" l="l" r="r" t="t"/>
              <a:pathLst>
                <a:path extrusionOk="0" h="1815" w="1006">
                  <a:moveTo>
                    <a:pt x="670" y="1"/>
                  </a:moveTo>
                  <a:cubicBezTo>
                    <a:pt x="363" y="140"/>
                    <a:pt x="112" y="615"/>
                    <a:pt x="57" y="1005"/>
                  </a:cubicBezTo>
                  <a:cubicBezTo>
                    <a:pt x="1" y="1396"/>
                    <a:pt x="140" y="1591"/>
                    <a:pt x="391" y="1814"/>
                  </a:cubicBezTo>
                  <a:cubicBezTo>
                    <a:pt x="698" y="1675"/>
                    <a:pt x="894" y="1535"/>
                    <a:pt x="949" y="1145"/>
                  </a:cubicBezTo>
                  <a:cubicBezTo>
                    <a:pt x="1005" y="754"/>
                    <a:pt x="894" y="224"/>
                    <a:pt x="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43"/>
            <p:cNvSpPr/>
            <p:nvPr/>
          </p:nvSpPr>
          <p:spPr>
            <a:xfrm>
              <a:off x="7026175" y="3015900"/>
              <a:ext cx="37675" cy="29625"/>
            </a:xfrm>
            <a:custGeom>
              <a:rect b="b" l="l" r="r" t="t"/>
              <a:pathLst>
                <a:path extrusionOk="0" h="1185" w="1507">
                  <a:moveTo>
                    <a:pt x="1252" y="0"/>
                  </a:moveTo>
                  <a:cubicBezTo>
                    <a:pt x="957" y="0"/>
                    <a:pt x="596" y="121"/>
                    <a:pt x="363" y="291"/>
                  </a:cubicBezTo>
                  <a:cubicBezTo>
                    <a:pt x="28" y="514"/>
                    <a:pt x="0" y="737"/>
                    <a:pt x="0" y="1072"/>
                  </a:cubicBezTo>
                  <a:cubicBezTo>
                    <a:pt x="166" y="1132"/>
                    <a:pt x="316" y="1184"/>
                    <a:pt x="467" y="1184"/>
                  </a:cubicBezTo>
                  <a:cubicBezTo>
                    <a:pt x="595" y="1184"/>
                    <a:pt x="724" y="1147"/>
                    <a:pt x="865" y="1044"/>
                  </a:cubicBezTo>
                  <a:cubicBezTo>
                    <a:pt x="1172" y="821"/>
                    <a:pt x="1507" y="374"/>
                    <a:pt x="1507" y="40"/>
                  </a:cubicBezTo>
                  <a:cubicBezTo>
                    <a:pt x="1433" y="13"/>
                    <a:pt x="1346" y="0"/>
                    <a:pt x="1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43"/>
            <p:cNvSpPr/>
            <p:nvPr/>
          </p:nvSpPr>
          <p:spPr>
            <a:xfrm>
              <a:off x="6612575" y="3161250"/>
              <a:ext cx="221825" cy="221825"/>
            </a:xfrm>
            <a:custGeom>
              <a:rect b="b" l="l" r="r" t="t"/>
              <a:pathLst>
                <a:path extrusionOk="0" h="8873" w="8873">
                  <a:moveTo>
                    <a:pt x="4436" y="1"/>
                  </a:moveTo>
                  <a:cubicBezTo>
                    <a:pt x="1981" y="1"/>
                    <a:pt x="0" y="1982"/>
                    <a:pt x="0" y="4437"/>
                  </a:cubicBezTo>
                  <a:cubicBezTo>
                    <a:pt x="0" y="6892"/>
                    <a:pt x="1981" y="8873"/>
                    <a:pt x="4436" y="8873"/>
                  </a:cubicBezTo>
                  <a:cubicBezTo>
                    <a:pt x="6891" y="8873"/>
                    <a:pt x="8872" y="6892"/>
                    <a:pt x="8872" y="4437"/>
                  </a:cubicBezTo>
                  <a:cubicBezTo>
                    <a:pt x="8872" y="1982"/>
                    <a:pt x="6891" y="1"/>
                    <a:pt x="44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43"/>
            <p:cNvSpPr/>
            <p:nvPr/>
          </p:nvSpPr>
          <p:spPr>
            <a:xfrm>
              <a:off x="6719275" y="3120800"/>
              <a:ext cx="78850" cy="78850"/>
            </a:xfrm>
            <a:custGeom>
              <a:rect b="b" l="l" r="r" t="t"/>
              <a:pathLst>
                <a:path extrusionOk="0" h="3154" w="3154">
                  <a:moveTo>
                    <a:pt x="1591" y="1"/>
                  </a:moveTo>
                  <a:cubicBezTo>
                    <a:pt x="726" y="1"/>
                    <a:pt x="1" y="726"/>
                    <a:pt x="1" y="1591"/>
                  </a:cubicBezTo>
                  <a:cubicBezTo>
                    <a:pt x="1" y="2456"/>
                    <a:pt x="726" y="3153"/>
                    <a:pt x="1591" y="3153"/>
                  </a:cubicBezTo>
                  <a:cubicBezTo>
                    <a:pt x="2456" y="3153"/>
                    <a:pt x="3153" y="2456"/>
                    <a:pt x="3153" y="1591"/>
                  </a:cubicBezTo>
                  <a:cubicBezTo>
                    <a:pt x="3153" y="726"/>
                    <a:pt x="2456" y="1"/>
                    <a:pt x="15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43"/>
            <p:cNvSpPr/>
            <p:nvPr/>
          </p:nvSpPr>
          <p:spPr>
            <a:xfrm>
              <a:off x="6452150" y="3620200"/>
              <a:ext cx="152775" cy="152775"/>
            </a:xfrm>
            <a:custGeom>
              <a:rect b="b" l="l" r="r" t="t"/>
              <a:pathLst>
                <a:path extrusionOk="0" h="6111" w="6111">
                  <a:moveTo>
                    <a:pt x="3041" y="0"/>
                  </a:moveTo>
                  <a:cubicBezTo>
                    <a:pt x="1368" y="0"/>
                    <a:pt x="0" y="1367"/>
                    <a:pt x="0" y="3041"/>
                  </a:cubicBezTo>
                  <a:cubicBezTo>
                    <a:pt x="0" y="4743"/>
                    <a:pt x="1368" y="6110"/>
                    <a:pt x="3041" y="6110"/>
                  </a:cubicBezTo>
                  <a:cubicBezTo>
                    <a:pt x="4743" y="6110"/>
                    <a:pt x="6110" y="4743"/>
                    <a:pt x="6110" y="3041"/>
                  </a:cubicBezTo>
                  <a:cubicBezTo>
                    <a:pt x="6110" y="1367"/>
                    <a:pt x="4743" y="0"/>
                    <a:pt x="3041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3" name="Google Shape;16693;p43"/>
            <p:cNvSpPr/>
            <p:nvPr/>
          </p:nvSpPr>
          <p:spPr>
            <a:xfrm>
              <a:off x="6588150" y="3355850"/>
              <a:ext cx="122800" cy="122775"/>
            </a:xfrm>
            <a:custGeom>
              <a:rect b="b" l="l" r="r" t="t"/>
              <a:pathLst>
                <a:path extrusionOk="0" h="4911" w="4912">
                  <a:moveTo>
                    <a:pt x="2456" y="1"/>
                  </a:moveTo>
                  <a:cubicBezTo>
                    <a:pt x="1089" y="1"/>
                    <a:pt x="1" y="1089"/>
                    <a:pt x="1" y="2456"/>
                  </a:cubicBezTo>
                  <a:cubicBezTo>
                    <a:pt x="1" y="3795"/>
                    <a:pt x="1089" y="4911"/>
                    <a:pt x="2456" y="4911"/>
                  </a:cubicBezTo>
                  <a:cubicBezTo>
                    <a:pt x="3823" y="4911"/>
                    <a:pt x="4911" y="3795"/>
                    <a:pt x="4911" y="2456"/>
                  </a:cubicBezTo>
                  <a:cubicBezTo>
                    <a:pt x="4911" y="1089"/>
                    <a:pt x="3823" y="1"/>
                    <a:pt x="2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4" name="Google Shape;16694;p43"/>
            <p:cNvSpPr/>
            <p:nvPr/>
          </p:nvSpPr>
          <p:spPr>
            <a:xfrm>
              <a:off x="7359575" y="3477225"/>
              <a:ext cx="877100" cy="1133425"/>
            </a:xfrm>
            <a:custGeom>
              <a:rect b="b" l="l" r="r" t="t"/>
              <a:pathLst>
                <a:path extrusionOk="0" h="45337" w="35084">
                  <a:moveTo>
                    <a:pt x="12973" y="0"/>
                  </a:moveTo>
                  <a:lnTo>
                    <a:pt x="12973" y="0"/>
                  </a:lnTo>
                  <a:cubicBezTo>
                    <a:pt x="23073" y="7505"/>
                    <a:pt x="9123" y="22431"/>
                    <a:pt x="0" y="26644"/>
                  </a:cubicBezTo>
                  <a:cubicBezTo>
                    <a:pt x="1253" y="26437"/>
                    <a:pt x="2262" y="26346"/>
                    <a:pt x="3066" y="26346"/>
                  </a:cubicBezTo>
                  <a:cubicBezTo>
                    <a:pt x="8027" y="26346"/>
                    <a:pt x="5172" y="29838"/>
                    <a:pt x="3515" y="31470"/>
                  </a:cubicBezTo>
                  <a:cubicBezTo>
                    <a:pt x="4677" y="31004"/>
                    <a:pt x="5527" y="30813"/>
                    <a:pt x="6140" y="30813"/>
                  </a:cubicBezTo>
                  <a:cubicBezTo>
                    <a:pt x="8899" y="30813"/>
                    <a:pt x="6863" y="34679"/>
                    <a:pt x="6863" y="34679"/>
                  </a:cubicBezTo>
                  <a:cubicBezTo>
                    <a:pt x="7560" y="34361"/>
                    <a:pt x="8401" y="34209"/>
                    <a:pt x="9281" y="34209"/>
                  </a:cubicBezTo>
                  <a:cubicBezTo>
                    <a:pt x="14036" y="34209"/>
                    <a:pt x="19920" y="38650"/>
                    <a:pt x="10267" y="45336"/>
                  </a:cubicBezTo>
                  <a:lnTo>
                    <a:pt x="34093" y="45336"/>
                  </a:lnTo>
                  <a:cubicBezTo>
                    <a:pt x="34093" y="45336"/>
                    <a:pt x="35083" y="40307"/>
                    <a:pt x="31965" y="40307"/>
                  </a:cubicBezTo>
                  <a:cubicBezTo>
                    <a:pt x="31309" y="40307"/>
                    <a:pt x="30472" y="40530"/>
                    <a:pt x="29406" y="41067"/>
                  </a:cubicBezTo>
                  <a:cubicBezTo>
                    <a:pt x="29406" y="41067"/>
                    <a:pt x="29977" y="36556"/>
                    <a:pt x="28289" y="36556"/>
                  </a:cubicBezTo>
                  <a:cubicBezTo>
                    <a:pt x="27968" y="36556"/>
                    <a:pt x="27565" y="36718"/>
                    <a:pt x="27062" y="37106"/>
                  </a:cubicBezTo>
                  <a:cubicBezTo>
                    <a:pt x="27446" y="35005"/>
                    <a:pt x="27812" y="29391"/>
                    <a:pt x="24056" y="29391"/>
                  </a:cubicBezTo>
                  <a:cubicBezTo>
                    <a:pt x="23173" y="29391"/>
                    <a:pt x="22064" y="29700"/>
                    <a:pt x="20673" y="30438"/>
                  </a:cubicBezTo>
                  <a:cubicBezTo>
                    <a:pt x="22689" y="27193"/>
                    <a:pt x="21499" y="23472"/>
                    <a:pt x="18860" y="23472"/>
                  </a:cubicBezTo>
                  <a:cubicBezTo>
                    <a:pt x="18504" y="23472"/>
                    <a:pt x="18121" y="23540"/>
                    <a:pt x="17716" y="23686"/>
                  </a:cubicBezTo>
                  <a:cubicBezTo>
                    <a:pt x="22208" y="18916"/>
                    <a:pt x="23045" y="11746"/>
                    <a:pt x="19753" y="6054"/>
                  </a:cubicBezTo>
                  <a:cubicBezTo>
                    <a:pt x="18135" y="3292"/>
                    <a:pt x="15735" y="1228"/>
                    <a:pt x="129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43"/>
            <p:cNvSpPr/>
            <p:nvPr/>
          </p:nvSpPr>
          <p:spPr>
            <a:xfrm>
              <a:off x="7003150" y="3444650"/>
              <a:ext cx="933250" cy="1166000"/>
            </a:xfrm>
            <a:custGeom>
              <a:rect b="b" l="l" r="r" t="t"/>
              <a:pathLst>
                <a:path extrusionOk="0" h="46640" w="37330">
                  <a:moveTo>
                    <a:pt x="21144" y="1"/>
                  </a:moveTo>
                  <a:cubicBezTo>
                    <a:pt x="19993" y="1"/>
                    <a:pt x="18825" y="134"/>
                    <a:pt x="17661" y="410"/>
                  </a:cubicBezTo>
                  <a:cubicBezTo>
                    <a:pt x="12360" y="1722"/>
                    <a:pt x="8287" y="5795"/>
                    <a:pt x="6920" y="10928"/>
                  </a:cubicBezTo>
                  <a:cubicBezTo>
                    <a:pt x="8784" y="9521"/>
                    <a:pt x="10395" y="8906"/>
                    <a:pt x="11671" y="8906"/>
                  </a:cubicBezTo>
                  <a:cubicBezTo>
                    <a:pt x="17557" y="8906"/>
                    <a:pt x="16325" y="21983"/>
                    <a:pt x="1" y="30764"/>
                  </a:cubicBezTo>
                  <a:cubicBezTo>
                    <a:pt x="1003" y="30650"/>
                    <a:pt x="1874" y="30598"/>
                    <a:pt x="2628" y="30598"/>
                  </a:cubicBezTo>
                  <a:cubicBezTo>
                    <a:pt x="9622" y="30598"/>
                    <a:pt x="6544" y="35067"/>
                    <a:pt x="4353" y="35898"/>
                  </a:cubicBezTo>
                  <a:cubicBezTo>
                    <a:pt x="5398" y="35599"/>
                    <a:pt x="6198" y="35475"/>
                    <a:pt x="6808" y="35475"/>
                  </a:cubicBezTo>
                  <a:cubicBezTo>
                    <a:pt x="9669" y="35475"/>
                    <a:pt x="8343" y="38186"/>
                    <a:pt x="8343" y="38186"/>
                  </a:cubicBezTo>
                  <a:cubicBezTo>
                    <a:pt x="8343" y="38186"/>
                    <a:pt x="9703" y="37926"/>
                    <a:pt x="11298" y="37926"/>
                  </a:cubicBezTo>
                  <a:cubicBezTo>
                    <a:pt x="14721" y="37926"/>
                    <a:pt x="19220" y="39121"/>
                    <a:pt x="13643" y="46639"/>
                  </a:cubicBezTo>
                  <a:lnTo>
                    <a:pt x="24524" y="46639"/>
                  </a:lnTo>
                  <a:cubicBezTo>
                    <a:pt x="34177" y="39953"/>
                    <a:pt x="28293" y="35512"/>
                    <a:pt x="23538" y="35512"/>
                  </a:cubicBezTo>
                  <a:cubicBezTo>
                    <a:pt x="22658" y="35512"/>
                    <a:pt x="21817" y="35664"/>
                    <a:pt x="21120" y="35982"/>
                  </a:cubicBezTo>
                  <a:cubicBezTo>
                    <a:pt x="21120" y="35982"/>
                    <a:pt x="23156" y="32116"/>
                    <a:pt x="20397" y="32116"/>
                  </a:cubicBezTo>
                  <a:cubicBezTo>
                    <a:pt x="19784" y="32116"/>
                    <a:pt x="18934" y="32307"/>
                    <a:pt x="17772" y="32773"/>
                  </a:cubicBezTo>
                  <a:cubicBezTo>
                    <a:pt x="19429" y="31141"/>
                    <a:pt x="22284" y="27649"/>
                    <a:pt x="17323" y="27649"/>
                  </a:cubicBezTo>
                  <a:cubicBezTo>
                    <a:pt x="16519" y="27649"/>
                    <a:pt x="15510" y="27740"/>
                    <a:pt x="14257" y="27947"/>
                  </a:cubicBezTo>
                  <a:cubicBezTo>
                    <a:pt x="23380" y="23734"/>
                    <a:pt x="37330" y="8808"/>
                    <a:pt x="27230" y="1303"/>
                  </a:cubicBezTo>
                  <a:lnTo>
                    <a:pt x="27174" y="1275"/>
                  </a:lnTo>
                  <a:cubicBezTo>
                    <a:pt x="25299" y="446"/>
                    <a:pt x="23249" y="1"/>
                    <a:pt x="21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6" name="Google Shape;16696;p43"/>
            <p:cNvSpPr/>
            <p:nvPr/>
          </p:nvSpPr>
          <p:spPr>
            <a:xfrm>
              <a:off x="6074350" y="3508250"/>
              <a:ext cx="1409325" cy="1102400"/>
            </a:xfrm>
            <a:custGeom>
              <a:rect b="b" l="l" r="r" t="t"/>
              <a:pathLst>
                <a:path extrusionOk="0" h="44096" w="56373">
                  <a:moveTo>
                    <a:pt x="25067" y="0"/>
                  </a:moveTo>
                  <a:cubicBezTo>
                    <a:pt x="15476" y="0"/>
                    <a:pt x="5856" y="13923"/>
                    <a:pt x="22004" y="28527"/>
                  </a:cubicBezTo>
                  <a:cubicBezTo>
                    <a:pt x="20582" y="27780"/>
                    <a:pt x="19463" y="27480"/>
                    <a:pt x="18593" y="27480"/>
                  </a:cubicBezTo>
                  <a:cubicBezTo>
                    <a:pt x="16119" y="27480"/>
                    <a:pt x="15676" y="29914"/>
                    <a:pt x="16089" y="31401"/>
                  </a:cubicBezTo>
                  <a:cubicBezTo>
                    <a:pt x="15034" y="29577"/>
                    <a:pt x="14025" y="28847"/>
                    <a:pt x="13349" y="28847"/>
                  </a:cubicBezTo>
                  <a:cubicBezTo>
                    <a:pt x="12381" y="28847"/>
                    <a:pt x="12095" y="30344"/>
                    <a:pt x="13327" y="32266"/>
                  </a:cubicBezTo>
                  <a:cubicBezTo>
                    <a:pt x="11154" y="31123"/>
                    <a:pt x="9289" y="30640"/>
                    <a:pt x="7735" y="30640"/>
                  </a:cubicBezTo>
                  <a:cubicBezTo>
                    <a:pt x="490" y="30640"/>
                    <a:pt x="0" y="41132"/>
                    <a:pt x="6547" y="44095"/>
                  </a:cubicBezTo>
                  <a:lnTo>
                    <a:pt x="15754" y="44095"/>
                  </a:lnTo>
                  <a:cubicBezTo>
                    <a:pt x="16787" y="37391"/>
                    <a:pt x="20243" y="34886"/>
                    <a:pt x="23474" y="34886"/>
                  </a:cubicBezTo>
                  <a:cubicBezTo>
                    <a:pt x="27141" y="34886"/>
                    <a:pt x="30518" y="38112"/>
                    <a:pt x="29732" y="42086"/>
                  </a:cubicBezTo>
                  <a:cubicBezTo>
                    <a:pt x="31114" y="40210"/>
                    <a:pt x="32217" y="39563"/>
                    <a:pt x="33025" y="39563"/>
                  </a:cubicBezTo>
                  <a:cubicBezTo>
                    <a:pt x="34091" y="39563"/>
                    <a:pt x="34642" y="40691"/>
                    <a:pt x="34642" y="41612"/>
                  </a:cubicBezTo>
                  <a:cubicBezTo>
                    <a:pt x="35451" y="40811"/>
                    <a:pt x="36176" y="40493"/>
                    <a:pt x="36785" y="40493"/>
                  </a:cubicBezTo>
                  <a:cubicBezTo>
                    <a:pt x="38382" y="40493"/>
                    <a:pt x="39174" y="42681"/>
                    <a:pt x="38548" y="44095"/>
                  </a:cubicBezTo>
                  <a:lnTo>
                    <a:pt x="50795" y="44095"/>
                  </a:lnTo>
                  <a:cubicBezTo>
                    <a:pt x="56372" y="36577"/>
                    <a:pt x="51873" y="35382"/>
                    <a:pt x="48450" y="35382"/>
                  </a:cubicBezTo>
                  <a:cubicBezTo>
                    <a:pt x="46855" y="35382"/>
                    <a:pt x="45495" y="35642"/>
                    <a:pt x="45495" y="35642"/>
                  </a:cubicBezTo>
                  <a:cubicBezTo>
                    <a:pt x="45495" y="35642"/>
                    <a:pt x="46821" y="32931"/>
                    <a:pt x="43960" y="32931"/>
                  </a:cubicBezTo>
                  <a:cubicBezTo>
                    <a:pt x="43350" y="32931"/>
                    <a:pt x="42550" y="33055"/>
                    <a:pt x="41505" y="33354"/>
                  </a:cubicBezTo>
                  <a:cubicBezTo>
                    <a:pt x="43696" y="32523"/>
                    <a:pt x="46774" y="28054"/>
                    <a:pt x="39780" y="28054"/>
                  </a:cubicBezTo>
                  <a:cubicBezTo>
                    <a:pt x="39026" y="28054"/>
                    <a:pt x="38155" y="28106"/>
                    <a:pt x="37153" y="28220"/>
                  </a:cubicBezTo>
                  <a:cubicBezTo>
                    <a:pt x="53477" y="19439"/>
                    <a:pt x="54709" y="6362"/>
                    <a:pt x="48823" y="6362"/>
                  </a:cubicBezTo>
                  <a:cubicBezTo>
                    <a:pt x="47547" y="6362"/>
                    <a:pt x="45936" y="6977"/>
                    <a:pt x="44072" y="8384"/>
                  </a:cubicBezTo>
                  <a:cubicBezTo>
                    <a:pt x="43765" y="9416"/>
                    <a:pt x="43597" y="10477"/>
                    <a:pt x="43542" y="11565"/>
                  </a:cubicBezTo>
                  <a:cubicBezTo>
                    <a:pt x="43249" y="11425"/>
                    <a:pt x="42942" y="11355"/>
                    <a:pt x="42635" y="11355"/>
                  </a:cubicBezTo>
                  <a:cubicBezTo>
                    <a:pt x="42328" y="11355"/>
                    <a:pt x="42021" y="11425"/>
                    <a:pt x="41728" y="11565"/>
                  </a:cubicBezTo>
                  <a:cubicBezTo>
                    <a:pt x="41170" y="11816"/>
                    <a:pt x="40752" y="12346"/>
                    <a:pt x="40584" y="12960"/>
                  </a:cubicBezTo>
                  <a:cubicBezTo>
                    <a:pt x="40500" y="11804"/>
                    <a:pt x="40028" y="11443"/>
                    <a:pt x="39472" y="11443"/>
                  </a:cubicBezTo>
                  <a:cubicBezTo>
                    <a:pt x="38553" y="11443"/>
                    <a:pt x="37404" y="12430"/>
                    <a:pt x="37404" y="12430"/>
                  </a:cubicBezTo>
                  <a:cubicBezTo>
                    <a:pt x="37404" y="12430"/>
                    <a:pt x="37327" y="10229"/>
                    <a:pt x="36039" y="10229"/>
                  </a:cubicBezTo>
                  <a:cubicBezTo>
                    <a:pt x="35424" y="10229"/>
                    <a:pt x="34535" y="10729"/>
                    <a:pt x="33247" y="12206"/>
                  </a:cubicBezTo>
                  <a:cubicBezTo>
                    <a:pt x="34056" y="9863"/>
                    <a:pt x="34307" y="7770"/>
                    <a:pt x="34140" y="5901"/>
                  </a:cubicBezTo>
                  <a:cubicBezTo>
                    <a:pt x="31897" y="1768"/>
                    <a:pt x="28484" y="0"/>
                    <a:pt x="250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7" name="Google Shape;16697;p43"/>
            <p:cNvSpPr/>
            <p:nvPr/>
          </p:nvSpPr>
          <p:spPr>
            <a:xfrm>
              <a:off x="6468200" y="4380400"/>
              <a:ext cx="585500" cy="230250"/>
            </a:xfrm>
            <a:custGeom>
              <a:rect b="b" l="l" r="r" t="t"/>
              <a:pathLst>
                <a:path extrusionOk="0" h="9210" w="23420">
                  <a:moveTo>
                    <a:pt x="7720" y="0"/>
                  </a:moveTo>
                  <a:cubicBezTo>
                    <a:pt x="4489" y="0"/>
                    <a:pt x="1033" y="2505"/>
                    <a:pt x="0" y="9209"/>
                  </a:cubicBezTo>
                  <a:lnTo>
                    <a:pt x="22794" y="9209"/>
                  </a:lnTo>
                  <a:cubicBezTo>
                    <a:pt x="23420" y="7795"/>
                    <a:pt x="22628" y="5607"/>
                    <a:pt x="21031" y="5607"/>
                  </a:cubicBezTo>
                  <a:cubicBezTo>
                    <a:pt x="20422" y="5607"/>
                    <a:pt x="19697" y="5925"/>
                    <a:pt x="18888" y="6726"/>
                  </a:cubicBezTo>
                  <a:cubicBezTo>
                    <a:pt x="18888" y="5805"/>
                    <a:pt x="18337" y="4677"/>
                    <a:pt x="17271" y="4677"/>
                  </a:cubicBezTo>
                  <a:cubicBezTo>
                    <a:pt x="16463" y="4677"/>
                    <a:pt x="15360" y="5324"/>
                    <a:pt x="13978" y="7200"/>
                  </a:cubicBezTo>
                  <a:cubicBezTo>
                    <a:pt x="14764" y="3226"/>
                    <a:pt x="11387" y="0"/>
                    <a:pt x="7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8" name="Google Shape;16698;p43"/>
            <p:cNvSpPr/>
            <p:nvPr/>
          </p:nvSpPr>
          <p:spPr>
            <a:xfrm>
              <a:off x="5544600" y="3389525"/>
              <a:ext cx="1383250" cy="1221125"/>
            </a:xfrm>
            <a:custGeom>
              <a:rect b="b" l="l" r="r" t="t"/>
              <a:pathLst>
                <a:path extrusionOk="0" h="48845" w="55330">
                  <a:moveTo>
                    <a:pt x="40851" y="1"/>
                  </a:moveTo>
                  <a:cubicBezTo>
                    <a:pt x="32107" y="1"/>
                    <a:pt x="22301" y="5202"/>
                    <a:pt x="20372" y="16091"/>
                  </a:cubicBezTo>
                  <a:cubicBezTo>
                    <a:pt x="18810" y="15170"/>
                    <a:pt x="17108" y="14668"/>
                    <a:pt x="15406" y="14528"/>
                  </a:cubicBezTo>
                  <a:lnTo>
                    <a:pt x="15406" y="14556"/>
                  </a:lnTo>
                  <a:cubicBezTo>
                    <a:pt x="5586" y="15477"/>
                    <a:pt x="4777" y="31630"/>
                    <a:pt x="19647" y="31630"/>
                  </a:cubicBezTo>
                  <a:cubicBezTo>
                    <a:pt x="17889" y="32021"/>
                    <a:pt x="12951" y="33583"/>
                    <a:pt x="16299" y="37796"/>
                  </a:cubicBezTo>
                  <a:cubicBezTo>
                    <a:pt x="14411" y="37345"/>
                    <a:pt x="12715" y="37143"/>
                    <a:pt x="11212" y="37143"/>
                  </a:cubicBezTo>
                  <a:cubicBezTo>
                    <a:pt x="2026" y="37143"/>
                    <a:pt x="1" y="44672"/>
                    <a:pt x="5083" y="48844"/>
                  </a:cubicBezTo>
                  <a:lnTo>
                    <a:pt x="27737" y="48844"/>
                  </a:lnTo>
                  <a:cubicBezTo>
                    <a:pt x="21190" y="45881"/>
                    <a:pt x="21680" y="35389"/>
                    <a:pt x="28925" y="35389"/>
                  </a:cubicBezTo>
                  <a:cubicBezTo>
                    <a:pt x="30479" y="35389"/>
                    <a:pt x="32344" y="35872"/>
                    <a:pt x="34517" y="37015"/>
                  </a:cubicBezTo>
                  <a:cubicBezTo>
                    <a:pt x="33285" y="35093"/>
                    <a:pt x="33571" y="33596"/>
                    <a:pt x="34539" y="33596"/>
                  </a:cubicBezTo>
                  <a:cubicBezTo>
                    <a:pt x="35215" y="33596"/>
                    <a:pt x="36224" y="34326"/>
                    <a:pt x="37279" y="36150"/>
                  </a:cubicBezTo>
                  <a:cubicBezTo>
                    <a:pt x="36866" y="34663"/>
                    <a:pt x="37309" y="32229"/>
                    <a:pt x="39783" y="32229"/>
                  </a:cubicBezTo>
                  <a:cubicBezTo>
                    <a:pt x="40653" y="32229"/>
                    <a:pt x="41772" y="32529"/>
                    <a:pt x="43194" y="33276"/>
                  </a:cubicBezTo>
                  <a:cubicBezTo>
                    <a:pt x="27046" y="18672"/>
                    <a:pt x="36666" y="4749"/>
                    <a:pt x="46257" y="4749"/>
                  </a:cubicBezTo>
                  <a:cubicBezTo>
                    <a:pt x="49674" y="4749"/>
                    <a:pt x="53087" y="6517"/>
                    <a:pt x="55330" y="10650"/>
                  </a:cubicBezTo>
                  <a:cubicBezTo>
                    <a:pt x="54745" y="3645"/>
                    <a:pt x="48170" y="1"/>
                    <a:pt x="408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9" name="Google Shape;16699;p43"/>
            <p:cNvSpPr/>
            <p:nvPr/>
          </p:nvSpPr>
          <p:spPr>
            <a:xfrm>
              <a:off x="7513700" y="4121675"/>
              <a:ext cx="59325" cy="75350"/>
            </a:xfrm>
            <a:custGeom>
              <a:rect b="b" l="l" r="r" t="t"/>
              <a:pathLst>
                <a:path extrusionOk="0" h="3014" w="2373">
                  <a:moveTo>
                    <a:pt x="2093" y="1"/>
                  </a:moveTo>
                  <a:cubicBezTo>
                    <a:pt x="1479" y="84"/>
                    <a:pt x="698" y="754"/>
                    <a:pt x="364" y="1396"/>
                  </a:cubicBezTo>
                  <a:cubicBezTo>
                    <a:pt x="1" y="2037"/>
                    <a:pt x="168" y="2456"/>
                    <a:pt x="447" y="3014"/>
                  </a:cubicBezTo>
                  <a:cubicBezTo>
                    <a:pt x="1061" y="2958"/>
                    <a:pt x="1507" y="2846"/>
                    <a:pt x="1842" y="2205"/>
                  </a:cubicBezTo>
                  <a:cubicBezTo>
                    <a:pt x="2205" y="1563"/>
                    <a:pt x="2372" y="559"/>
                    <a:pt x="20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0" name="Google Shape;16700;p43"/>
            <p:cNvSpPr/>
            <p:nvPr/>
          </p:nvSpPr>
          <p:spPr>
            <a:xfrm>
              <a:off x="7527650" y="4184200"/>
              <a:ext cx="60725" cy="30475"/>
            </a:xfrm>
            <a:custGeom>
              <a:rect b="b" l="l" r="r" t="t"/>
              <a:pathLst>
                <a:path extrusionOk="0" h="1219" w="2429">
                  <a:moveTo>
                    <a:pt x="1123" y="0"/>
                  </a:moveTo>
                  <a:cubicBezTo>
                    <a:pt x="1053" y="0"/>
                    <a:pt x="986" y="4"/>
                    <a:pt x="921" y="11"/>
                  </a:cubicBezTo>
                  <a:cubicBezTo>
                    <a:pt x="419" y="66"/>
                    <a:pt x="224" y="345"/>
                    <a:pt x="1" y="736"/>
                  </a:cubicBezTo>
                  <a:cubicBezTo>
                    <a:pt x="276" y="1011"/>
                    <a:pt x="506" y="1219"/>
                    <a:pt x="912" y="1219"/>
                  </a:cubicBezTo>
                  <a:cubicBezTo>
                    <a:pt x="959" y="1219"/>
                    <a:pt x="1009" y="1216"/>
                    <a:pt x="1061" y="1210"/>
                  </a:cubicBezTo>
                  <a:cubicBezTo>
                    <a:pt x="1563" y="1155"/>
                    <a:pt x="2205" y="820"/>
                    <a:pt x="2428" y="429"/>
                  </a:cubicBezTo>
                  <a:cubicBezTo>
                    <a:pt x="2160" y="162"/>
                    <a:pt x="1596" y="0"/>
                    <a:pt x="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1" name="Google Shape;16701;p43"/>
            <p:cNvSpPr/>
            <p:nvPr/>
          </p:nvSpPr>
          <p:spPr>
            <a:xfrm>
              <a:off x="7566025" y="4217000"/>
              <a:ext cx="60000" cy="30850"/>
            </a:xfrm>
            <a:custGeom>
              <a:rect b="b" l="l" r="r" t="t"/>
              <a:pathLst>
                <a:path extrusionOk="0" h="1234" w="2400">
                  <a:moveTo>
                    <a:pt x="897" y="0"/>
                  </a:moveTo>
                  <a:cubicBezTo>
                    <a:pt x="500" y="0"/>
                    <a:pt x="272" y="185"/>
                    <a:pt x="0" y="456"/>
                  </a:cubicBezTo>
                  <a:cubicBezTo>
                    <a:pt x="196" y="847"/>
                    <a:pt x="391" y="1126"/>
                    <a:pt x="893" y="1210"/>
                  </a:cubicBezTo>
                  <a:cubicBezTo>
                    <a:pt x="988" y="1225"/>
                    <a:pt x="1092" y="1233"/>
                    <a:pt x="1198" y="1233"/>
                  </a:cubicBezTo>
                  <a:cubicBezTo>
                    <a:pt x="1654" y="1233"/>
                    <a:pt x="2174" y="1090"/>
                    <a:pt x="2400" y="819"/>
                  </a:cubicBezTo>
                  <a:cubicBezTo>
                    <a:pt x="2204" y="428"/>
                    <a:pt x="1591" y="94"/>
                    <a:pt x="1060" y="10"/>
                  </a:cubicBezTo>
                  <a:cubicBezTo>
                    <a:pt x="1003" y="4"/>
                    <a:pt x="948" y="0"/>
                    <a:pt x="8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2" name="Google Shape;16702;p43"/>
            <p:cNvSpPr/>
            <p:nvPr/>
          </p:nvSpPr>
          <p:spPr>
            <a:xfrm>
              <a:off x="7600900" y="4189925"/>
              <a:ext cx="40475" cy="20425"/>
            </a:xfrm>
            <a:custGeom>
              <a:rect b="b" l="l" r="r" t="t"/>
              <a:pathLst>
                <a:path extrusionOk="0" h="817" w="1619">
                  <a:moveTo>
                    <a:pt x="747" y="1"/>
                  </a:moveTo>
                  <a:cubicBezTo>
                    <a:pt x="711" y="1"/>
                    <a:pt x="676" y="2"/>
                    <a:pt x="642" y="5"/>
                  </a:cubicBezTo>
                  <a:cubicBezTo>
                    <a:pt x="279" y="33"/>
                    <a:pt x="168" y="200"/>
                    <a:pt x="0" y="451"/>
                  </a:cubicBezTo>
                  <a:cubicBezTo>
                    <a:pt x="181" y="658"/>
                    <a:pt x="338" y="817"/>
                    <a:pt x="627" y="817"/>
                  </a:cubicBezTo>
                  <a:cubicBezTo>
                    <a:pt x="649" y="817"/>
                    <a:pt x="673" y="816"/>
                    <a:pt x="698" y="814"/>
                  </a:cubicBezTo>
                  <a:cubicBezTo>
                    <a:pt x="1032" y="786"/>
                    <a:pt x="1479" y="563"/>
                    <a:pt x="1618" y="312"/>
                  </a:cubicBezTo>
                  <a:cubicBezTo>
                    <a:pt x="1468" y="111"/>
                    <a:pt x="1069" y="1"/>
                    <a:pt x="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3" name="Google Shape;16703;p43"/>
            <p:cNvSpPr/>
            <p:nvPr/>
          </p:nvSpPr>
          <p:spPr>
            <a:xfrm>
              <a:off x="7584150" y="4121625"/>
              <a:ext cx="30725" cy="31075"/>
            </a:xfrm>
            <a:custGeom>
              <a:rect b="b" l="l" r="r" t="t"/>
              <a:pathLst>
                <a:path extrusionOk="0" h="1243" w="1229">
                  <a:moveTo>
                    <a:pt x="1119" y="0"/>
                  </a:moveTo>
                  <a:cubicBezTo>
                    <a:pt x="818" y="0"/>
                    <a:pt x="434" y="212"/>
                    <a:pt x="224" y="449"/>
                  </a:cubicBezTo>
                  <a:cubicBezTo>
                    <a:pt x="1" y="728"/>
                    <a:pt x="29" y="923"/>
                    <a:pt x="84" y="1230"/>
                  </a:cubicBezTo>
                  <a:cubicBezTo>
                    <a:pt x="154" y="1237"/>
                    <a:pt x="220" y="1243"/>
                    <a:pt x="284" y="1243"/>
                  </a:cubicBezTo>
                  <a:cubicBezTo>
                    <a:pt x="475" y="1243"/>
                    <a:pt x="642" y="1195"/>
                    <a:pt x="810" y="1007"/>
                  </a:cubicBezTo>
                  <a:cubicBezTo>
                    <a:pt x="1061" y="728"/>
                    <a:pt x="1228" y="282"/>
                    <a:pt x="1172" y="3"/>
                  </a:cubicBezTo>
                  <a:cubicBezTo>
                    <a:pt x="1155" y="1"/>
                    <a:pt x="1137" y="0"/>
                    <a:pt x="1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4" name="Google Shape;16704;p43"/>
            <p:cNvSpPr/>
            <p:nvPr/>
          </p:nvSpPr>
          <p:spPr>
            <a:xfrm>
              <a:off x="5756775" y="3729300"/>
              <a:ext cx="69075" cy="58200"/>
            </a:xfrm>
            <a:custGeom>
              <a:rect b="b" l="l" r="r" t="t"/>
              <a:pathLst>
                <a:path extrusionOk="0" h="2328" w="2763">
                  <a:moveTo>
                    <a:pt x="402" y="1"/>
                  </a:moveTo>
                  <a:cubicBezTo>
                    <a:pt x="277" y="1"/>
                    <a:pt x="161" y="14"/>
                    <a:pt x="56" y="44"/>
                  </a:cubicBezTo>
                  <a:cubicBezTo>
                    <a:pt x="0" y="658"/>
                    <a:pt x="530" y="1523"/>
                    <a:pt x="1116" y="1997"/>
                  </a:cubicBezTo>
                  <a:cubicBezTo>
                    <a:pt x="1421" y="2242"/>
                    <a:pt x="1693" y="2327"/>
                    <a:pt x="1977" y="2327"/>
                  </a:cubicBezTo>
                  <a:cubicBezTo>
                    <a:pt x="2213" y="2327"/>
                    <a:pt x="2456" y="2268"/>
                    <a:pt x="2734" y="2193"/>
                  </a:cubicBezTo>
                  <a:cubicBezTo>
                    <a:pt x="2762" y="1579"/>
                    <a:pt x="2734" y="1132"/>
                    <a:pt x="2176" y="658"/>
                  </a:cubicBezTo>
                  <a:cubicBezTo>
                    <a:pt x="1695" y="292"/>
                    <a:pt x="970" y="1"/>
                    <a:pt x="4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5" name="Google Shape;16705;p43"/>
            <p:cNvSpPr/>
            <p:nvPr/>
          </p:nvSpPr>
          <p:spPr>
            <a:xfrm>
              <a:off x="5816050" y="3721325"/>
              <a:ext cx="31400" cy="60700"/>
            </a:xfrm>
            <a:custGeom>
              <a:rect b="b" l="l" r="r" t="t"/>
              <a:pathLst>
                <a:path extrusionOk="0" h="2428" w="1256">
                  <a:moveTo>
                    <a:pt x="726" y="1"/>
                  </a:moveTo>
                  <a:cubicBezTo>
                    <a:pt x="335" y="224"/>
                    <a:pt x="56" y="893"/>
                    <a:pt x="28" y="1396"/>
                  </a:cubicBezTo>
                  <a:cubicBezTo>
                    <a:pt x="1" y="1926"/>
                    <a:pt x="224" y="2149"/>
                    <a:pt x="586" y="2428"/>
                  </a:cubicBezTo>
                  <a:cubicBezTo>
                    <a:pt x="949" y="2205"/>
                    <a:pt x="1200" y="1982"/>
                    <a:pt x="1228" y="1479"/>
                  </a:cubicBezTo>
                  <a:cubicBezTo>
                    <a:pt x="1256" y="949"/>
                    <a:pt x="1061" y="280"/>
                    <a:pt x="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6" name="Google Shape;16706;p43"/>
            <p:cNvSpPr/>
            <p:nvPr/>
          </p:nvSpPr>
          <p:spPr>
            <a:xfrm>
              <a:off x="5852325" y="3691350"/>
              <a:ext cx="36975" cy="57900"/>
            </a:xfrm>
            <a:custGeom>
              <a:rect b="b" l="l" r="r" t="t"/>
              <a:pathLst>
                <a:path extrusionOk="0" h="2316" w="1479">
                  <a:moveTo>
                    <a:pt x="1200" y="0"/>
                  </a:moveTo>
                  <a:cubicBezTo>
                    <a:pt x="781" y="112"/>
                    <a:pt x="335" y="698"/>
                    <a:pt x="168" y="1172"/>
                  </a:cubicBezTo>
                  <a:cubicBezTo>
                    <a:pt x="0" y="1674"/>
                    <a:pt x="168" y="1953"/>
                    <a:pt x="419" y="2316"/>
                  </a:cubicBezTo>
                  <a:cubicBezTo>
                    <a:pt x="865" y="2176"/>
                    <a:pt x="1144" y="2037"/>
                    <a:pt x="1312" y="1562"/>
                  </a:cubicBezTo>
                  <a:cubicBezTo>
                    <a:pt x="1479" y="1088"/>
                    <a:pt x="1479" y="363"/>
                    <a:pt x="12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7" name="Google Shape;16707;p43"/>
            <p:cNvSpPr/>
            <p:nvPr/>
          </p:nvSpPr>
          <p:spPr>
            <a:xfrm>
              <a:off x="5832800" y="3669025"/>
              <a:ext cx="21625" cy="41175"/>
            </a:xfrm>
            <a:custGeom>
              <a:rect b="b" l="l" r="r" t="t"/>
              <a:pathLst>
                <a:path extrusionOk="0" h="1647" w="865">
                  <a:moveTo>
                    <a:pt x="530" y="0"/>
                  </a:moveTo>
                  <a:cubicBezTo>
                    <a:pt x="279" y="168"/>
                    <a:pt x="84" y="586"/>
                    <a:pt x="56" y="949"/>
                  </a:cubicBezTo>
                  <a:cubicBezTo>
                    <a:pt x="0" y="1284"/>
                    <a:pt x="168" y="1451"/>
                    <a:pt x="391" y="1646"/>
                  </a:cubicBezTo>
                  <a:cubicBezTo>
                    <a:pt x="642" y="1479"/>
                    <a:pt x="809" y="1367"/>
                    <a:pt x="837" y="1005"/>
                  </a:cubicBezTo>
                  <a:cubicBezTo>
                    <a:pt x="865" y="670"/>
                    <a:pt x="753" y="196"/>
                    <a:pt x="5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8" name="Google Shape;16708;p43"/>
            <p:cNvSpPr/>
            <p:nvPr/>
          </p:nvSpPr>
          <p:spPr>
            <a:xfrm>
              <a:off x="5763750" y="3683625"/>
              <a:ext cx="30700" cy="32375"/>
            </a:xfrm>
            <a:custGeom>
              <a:rect b="b" l="l" r="r" t="t"/>
              <a:pathLst>
                <a:path extrusionOk="0" h="1295" w="1228">
                  <a:moveTo>
                    <a:pt x="127" y="0"/>
                  </a:moveTo>
                  <a:cubicBezTo>
                    <a:pt x="113" y="0"/>
                    <a:pt x="98" y="1"/>
                    <a:pt x="84" y="2"/>
                  </a:cubicBezTo>
                  <a:cubicBezTo>
                    <a:pt x="0" y="281"/>
                    <a:pt x="168" y="755"/>
                    <a:pt x="363" y="1007"/>
                  </a:cubicBezTo>
                  <a:cubicBezTo>
                    <a:pt x="544" y="1233"/>
                    <a:pt x="725" y="1294"/>
                    <a:pt x="936" y="1294"/>
                  </a:cubicBezTo>
                  <a:cubicBezTo>
                    <a:pt x="985" y="1294"/>
                    <a:pt x="1036" y="1291"/>
                    <a:pt x="1088" y="1286"/>
                  </a:cubicBezTo>
                  <a:cubicBezTo>
                    <a:pt x="1172" y="1007"/>
                    <a:pt x="1228" y="783"/>
                    <a:pt x="1004" y="504"/>
                  </a:cubicBezTo>
                  <a:cubicBezTo>
                    <a:pt x="818" y="265"/>
                    <a:pt x="429" y="0"/>
                    <a:pt x="1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9" name="Google Shape;16709;p43"/>
            <p:cNvSpPr/>
            <p:nvPr/>
          </p:nvSpPr>
          <p:spPr>
            <a:xfrm>
              <a:off x="6148750" y="4240950"/>
              <a:ext cx="60000" cy="66975"/>
            </a:xfrm>
            <a:custGeom>
              <a:rect b="b" l="l" r="r" t="t"/>
              <a:pathLst>
                <a:path extrusionOk="0" h="2679" w="2400">
                  <a:moveTo>
                    <a:pt x="196" y="1"/>
                  </a:moveTo>
                  <a:cubicBezTo>
                    <a:pt x="0" y="559"/>
                    <a:pt x="251" y="1507"/>
                    <a:pt x="670" y="2065"/>
                  </a:cubicBezTo>
                  <a:cubicBezTo>
                    <a:pt x="1061" y="2651"/>
                    <a:pt x="1507" y="2679"/>
                    <a:pt x="2121" y="2679"/>
                  </a:cubicBezTo>
                  <a:cubicBezTo>
                    <a:pt x="2316" y="2121"/>
                    <a:pt x="2400" y="1702"/>
                    <a:pt x="2009" y="1116"/>
                  </a:cubicBezTo>
                  <a:cubicBezTo>
                    <a:pt x="1591" y="559"/>
                    <a:pt x="782" y="1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0" name="Google Shape;16710;p43"/>
            <p:cNvSpPr/>
            <p:nvPr/>
          </p:nvSpPr>
          <p:spPr>
            <a:xfrm>
              <a:off x="6197575" y="4252100"/>
              <a:ext cx="34900" cy="55125"/>
            </a:xfrm>
            <a:custGeom>
              <a:rect b="b" l="l" r="r" t="t"/>
              <a:pathLst>
                <a:path extrusionOk="0" h="2205" w="1396">
                  <a:moveTo>
                    <a:pt x="1144" y="1"/>
                  </a:moveTo>
                  <a:cubicBezTo>
                    <a:pt x="754" y="113"/>
                    <a:pt x="307" y="670"/>
                    <a:pt x="140" y="1145"/>
                  </a:cubicBezTo>
                  <a:cubicBezTo>
                    <a:pt x="0" y="1591"/>
                    <a:pt x="140" y="1870"/>
                    <a:pt x="391" y="2205"/>
                  </a:cubicBezTo>
                  <a:cubicBezTo>
                    <a:pt x="781" y="2093"/>
                    <a:pt x="1088" y="1982"/>
                    <a:pt x="1256" y="1507"/>
                  </a:cubicBezTo>
                  <a:cubicBezTo>
                    <a:pt x="1395" y="1033"/>
                    <a:pt x="1395" y="336"/>
                    <a:pt x="1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1" name="Google Shape;16711;p43"/>
            <p:cNvSpPr/>
            <p:nvPr/>
          </p:nvSpPr>
          <p:spPr>
            <a:xfrm>
              <a:off x="6115975" y="4311350"/>
              <a:ext cx="43950" cy="46300"/>
            </a:xfrm>
            <a:custGeom>
              <a:rect b="b" l="l" r="r" t="t"/>
              <a:pathLst>
                <a:path extrusionOk="0" h="1852" w="1758">
                  <a:moveTo>
                    <a:pt x="186" y="1"/>
                  </a:moveTo>
                  <a:cubicBezTo>
                    <a:pt x="170" y="1"/>
                    <a:pt x="155" y="1"/>
                    <a:pt x="140" y="2"/>
                  </a:cubicBezTo>
                  <a:cubicBezTo>
                    <a:pt x="0" y="421"/>
                    <a:pt x="223" y="1062"/>
                    <a:pt x="530" y="1453"/>
                  </a:cubicBezTo>
                  <a:cubicBezTo>
                    <a:pt x="785" y="1777"/>
                    <a:pt x="1039" y="1852"/>
                    <a:pt x="1358" y="1852"/>
                  </a:cubicBezTo>
                  <a:cubicBezTo>
                    <a:pt x="1423" y="1852"/>
                    <a:pt x="1491" y="1848"/>
                    <a:pt x="1562" y="1844"/>
                  </a:cubicBezTo>
                  <a:cubicBezTo>
                    <a:pt x="1702" y="1425"/>
                    <a:pt x="1758" y="1118"/>
                    <a:pt x="1451" y="728"/>
                  </a:cubicBezTo>
                  <a:cubicBezTo>
                    <a:pt x="1155" y="351"/>
                    <a:pt x="600" y="1"/>
                    <a:pt x="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2" name="Google Shape;16712;p43"/>
            <p:cNvSpPr/>
            <p:nvPr/>
          </p:nvSpPr>
          <p:spPr>
            <a:xfrm>
              <a:off x="6246400" y="4252100"/>
              <a:ext cx="24425" cy="37000"/>
            </a:xfrm>
            <a:custGeom>
              <a:rect b="b" l="l" r="r" t="t"/>
              <a:pathLst>
                <a:path extrusionOk="0" h="1480" w="977">
                  <a:moveTo>
                    <a:pt x="809" y="1"/>
                  </a:moveTo>
                  <a:cubicBezTo>
                    <a:pt x="530" y="85"/>
                    <a:pt x="223" y="419"/>
                    <a:pt x="112" y="726"/>
                  </a:cubicBezTo>
                  <a:cubicBezTo>
                    <a:pt x="0" y="1033"/>
                    <a:pt x="84" y="1228"/>
                    <a:pt x="251" y="1480"/>
                  </a:cubicBezTo>
                  <a:cubicBezTo>
                    <a:pt x="530" y="1396"/>
                    <a:pt x="726" y="1312"/>
                    <a:pt x="837" y="1005"/>
                  </a:cubicBezTo>
                  <a:cubicBezTo>
                    <a:pt x="949" y="698"/>
                    <a:pt x="977" y="252"/>
                    <a:pt x="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3" name="Google Shape;16713;p43"/>
            <p:cNvSpPr/>
            <p:nvPr/>
          </p:nvSpPr>
          <p:spPr>
            <a:xfrm>
              <a:off x="6106200" y="4369900"/>
              <a:ext cx="39075" cy="19750"/>
            </a:xfrm>
            <a:custGeom>
              <a:rect b="b" l="l" r="r" t="t"/>
              <a:pathLst>
                <a:path extrusionOk="0" h="790" w="1563">
                  <a:moveTo>
                    <a:pt x="975" y="0"/>
                  </a:moveTo>
                  <a:cubicBezTo>
                    <a:pt x="949" y="0"/>
                    <a:pt x="922" y="1"/>
                    <a:pt x="893" y="4"/>
                  </a:cubicBezTo>
                  <a:cubicBezTo>
                    <a:pt x="586" y="32"/>
                    <a:pt x="140" y="227"/>
                    <a:pt x="1" y="478"/>
                  </a:cubicBezTo>
                  <a:cubicBezTo>
                    <a:pt x="176" y="679"/>
                    <a:pt x="555" y="789"/>
                    <a:pt x="873" y="789"/>
                  </a:cubicBezTo>
                  <a:cubicBezTo>
                    <a:pt x="908" y="789"/>
                    <a:pt x="943" y="788"/>
                    <a:pt x="977" y="785"/>
                  </a:cubicBezTo>
                  <a:cubicBezTo>
                    <a:pt x="1312" y="757"/>
                    <a:pt x="1423" y="590"/>
                    <a:pt x="1563" y="339"/>
                  </a:cubicBezTo>
                  <a:cubicBezTo>
                    <a:pt x="1410" y="134"/>
                    <a:pt x="1257" y="0"/>
                    <a:pt x="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4" name="Google Shape;16714;p43"/>
            <p:cNvSpPr/>
            <p:nvPr/>
          </p:nvSpPr>
          <p:spPr>
            <a:xfrm>
              <a:off x="6228250" y="3405375"/>
              <a:ext cx="60725" cy="67125"/>
            </a:xfrm>
            <a:custGeom>
              <a:rect b="b" l="l" r="r" t="t"/>
              <a:pathLst>
                <a:path extrusionOk="0" h="2685" w="2429">
                  <a:moveTo>
                    <a:pt x="196" y="0"/>
                  </a:moveTo>
                  <a:cubicBezTo>
                    <a:pt x="1" y="558"/>
                    <a:pt x="280" y="1507"/>
                    <a:pt x="670" y="2065"/>
                  </a:cubicBezTo>
                  <a:cubicBezTo>
                    <a:pt x="1037" y="2578"/>
                    <a:pt x="1424" y="2684"/>
                    <a:pt x="1908" y="2684"/>
                  </a:cubicBezTo>
                  <a:cubicBezTo>
                    <a:pt x="1977" y="2684"/>
                    <a:pt x="2048" y="2682"/>
                    <a:pt x="2121" y="2679"/>
                  </a:cubicBezTo>
                  <a:cubicBezTo>
                    <a:pt x="2317" y="2121"/>
                    <a:pt x="2428" y="1702"/>
                    <a:pt x="2010" y="1116"/>
                  </a:cubicBezTo>
                  <a:cubicBezTo>
                    <a:pt x="1619" y="558"/>
                    <a:pt x="810" y="0"/>
                    <a:pt x="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5" name="Google Shape;16715;p43"/>
            <p:cNvSpPr/>
            <p:nvPr/>
          </p:nvSpPr>
          <p:spPr>
            <a:xfrm>
              <a:off x="6277075" y="3416525"/>
              <a:ext cx="35600" cy="55125"/>
            </a:xfrm>
            <a:custGeom>
              <a:rect b="b" l="l" r="r" t="t"/>
              <a:pathLst>
                <a:path extrusionOk="0" h="2205" w="1424">
                  <a:moveTo>
                    <a:pt x="1173" y="1"/>
                  </a:moveTo>
                  <a:cubicBezTo>
                    <a:pt x="754" y="112"/>
                    <a:pt x="336" y="670"/>
                    <a:pt x="168" y="1145"/>
                  </a:cubicBezTo>
                  <a:cubicBezTo>
                    <a:pt x="1" y="1591"/>
                    <a:pt x="168" y="1870"/>
                    <a:pt x="419" y="2205"/>
                  </a:cubicBezTo>
                  <a:cubicBezTo>
                    <a:pt x="810" y="2093"/>
                    <a:pt x="1089" y="1982"/>
                    <a:pt x="1256" y="1507"/>
                  </a:cubicBezTo>
                  <a:cubicBezTo>
                    <a:pt x="1424" y="1033"/>
                    <a:pt x="1424" y="336"/>
                    <a:pt x="1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6" name="Google Shape;16716;p43"/>
            <p:cNvSpPr/>
            <p:nvPr/>
          </p:nvSpPr>
          <p:spPr>
            <a:xfrm>
              <a:off x="6205950" y="3455625"/>
              <a:ext cx="55825" cy="31250"/>
            </a:xfrm>
            <a:custGeom>
              <a:rect b="b" l="l" r="r" t="t"/>
              <a:pathLst>
                <a:path extrusionOk="0" h="1250" w="2233">
                  <a:moveTo>
                    <a:pt x="901" y="1"/>
                  </a:moveTo>
                  <a:cubicBezTo>
                    <a:pt x="554" y="1"/>
                    <a:pt x="208" y="77"/>
                    <a:pt x="0" y="250"/>
                  </a:cubicBezTo>
                  <a:cubicBezTo>
                    <a:pt x="140" y="641"/>
                    <a:pt x="698" y="1059"/>
                    <a:pt x="1172" y="1199"/>
                  </a:cubicBezTo>
                  <a:cubicBezTo>
                    <a:pt x="1283" y="1234"/>
                    <a:pt x="1385" y="1249"/>
                    <a:pt x="1479" y="1249"/>
                  </a:cubicBezTo>
                  <a:cubicBezTo>
                    <a:pt x="1761" y="1249"/>
                    <a:pt x="1981" y="1108"/>
                    <a:pt x="2232" y="920"/>
                  </a:cubicBezTo>
                  <a:cubicBezTo>
                    <a:pt x="2093" y="529"/>
                    <a:pt x="1981" y="250"/>
                    <a:pt x="1507" y="83"/>
                  </a:cubicBezTo>
                  <a:cubicBezTo>
                    <a:pt x="1326" y="30"/>
                    <a:pt x="1113" y="1"/>
                    <a:pt x="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7" name="Google Shape;16717;p43"/>
            <p:cNvSpPr/>
            <p:nvPr/>
          </p:nvSpPr>
          <p:spPr>
            <a:xfrm>
              <a:off x="6325900" y="3416525"/>
              <a:ext cx="24450" cy="37000"/>
            </a:xfrm>
            <a:custGeom>
              <a:rect b="b" l="l" r="r" t="t"/>
              <a:pathLst>
                <a:path extrusionOk="0" h="1480" w="978">
                  <a:moveTo>
                    <a:pt x="838" y="1"/>
                  </a:moveTo>
                  <a:cubicBezTo>
                    <a:pt x="559" y="85"/>
                    <a:pt x="252" y="419"/>
                    <a:pt x="140" y="726"/>
                  </a:cubicBezTo>
                  <a:cubicBezTo>
                    <a:pt x="1" y="1033"/>
                    <a:pt x="112" y="1228"/>
                    <a:pt x="280" y="1479"/>
                  </a:cubicBezTo>
                  <a:cubicBezTo>
                    <a:pt x="531" y="1396"/>
                    <a:pt x="726" y="1312"/>
                    <a:pt x="866" y="1005"/>
                  </a:cubicBezTo>
                  <a:cubicBezTo>
                    <a:pt x="977" y="698"/>
                    <a:pt x="977" y="252"/>
                    <a:pt x="8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8" name="Google Shape;16718;p43"/>
            <p:cNvSpPr/>
            <p:nvPr/>
          </p:nvSpPr>
          <p:spPr>
            <a:xfrm>
              <a:off x="6187800" y="3505725"/>
              <a:ext cx="39100" cy="19750"/>
            </a:xfrm>
            <a:custGeom>
              <a:rect b="b" l="l" r="r" t="t"/>
              <a:pathLst>
                <a:path extrusionOk="0" h="790" w="1564">
                  <a:moveTo>
                    <a:pt x="975" y="0"/>
                  </a:moveTo>
                  <a:cubicBezTo>
                    <a:pt x="949" y="0"/>
                    <a:pt x="922" y="2"/>
                    <a:pt x="894" y="4"/>
                  </a:cubicBezTo>
                  <a:cubicBezTo>
                    <a:pt x="587" y="32"/>
                    <a:pt x="140" y="227"/>
                    <a:pt x="1" y="478"/>
                  </a:cubicBezTo>
                  <a:cubicBezTo>
                    <a:pt x="176" y="679"/>
                    <a:pt x="555" y="789"/>
                    <a:pt x="873" y="789"/>
                  </a:cubicBezTo>
                  <a:cubicBezTo>
                    <a:pt x="908" y="789"/>
                    <a:pt x="943" y="788"/>
                    <a:pt x="977" y="785"/>
                  </a:cubicBezTo>
                  <a:cubicBezTo>
                    <a:pt x="1312" y="757"/>
                    <a:pt x="1424" y="590"/>
                    <a:pt x="1563" y="339"/>
                  </a:cubicBezTo>
                  <a:cubicBezTo>
                    <a:pt x="1410" y="134"/>
                    <a:pt x="1257" y="0"/>
                    <a:pt x="9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9" name="Google Shape;16719;p43"/>
            <p:cNvSpPr/>
            <p:nvPr/>
          </p:nvSpPr>
          <p:spPr>
            <a:xfrm>
              <a:off x="5563575" y="3970725"/>
              <a:ext cx="83025" cy="44700"/>
            </a:xfrm>
            <a:custGeom>
              <a:rect b="b" l="l" r="r" t="t"/>
              <a:pathLst>
                <a:path extrusionOk="0" h="1788" w="3321">
                  <a:moveTo>
                    <a:pt x="2193" y="1"/>
                  </a:moveTo>
                  <a:cubicBezTo>
                    <a:pt x="2055" y="1"/>
                    <a:pt x="1903" y="22"/>
                    <a:pt x="1730" y="68"/>
                  </a:cubicBezTo>
                  <a:cubicBezTo>
                    <a:pt x="1032" y="236"/>
                    <a:pt x="195" y="822"/>
                    <a:pt x="0" y="1408"/>
                  </a:cubicBezTo>
                  <a:cubicBezTo>
                    <a:pt x="311" y="1664"/>
                    <a:pt x="850" y="1788"/>
                    <a:pt x="1381" y="1788"/>
                  </a:cubicBezTo>
                  <a:cubicBezTo>
                    <a:pt x="1660" y="1788"/>
                    <a:pt x="1936" y="1754"/>
                    <a:pt x="2176" y="1687"/>
                  </a:cubicBezTo>
                  <a:cubicBezTo>
                    <a:pt x="2902" y="1491"/>
                    <a:pt x="3097" y="1101"/>
                    <a:pt x="3320" y="515"/>
                  </a:cubicBezTo>
                  <a:cubicBezTo>
                    <a:pt x="2938" y="217"/>
                    <a:pt x="2636" y="1"/>
                    <a:pt x="2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0" name="Google Shape;16720;p43"/>
            <p:cNvSpPr/>
            <p:nvPr/>
          </p:nvSpPr>
          <p:spPr>
            <a:xfrm>
              <a:off x="5599825" y="3938275"/>
              <a:ext cx="48850" cy="41275"/>
            </a:xfrm>
            <a:custGeom>
              <a:rect b="b" l="l" r="r" t="t"/>
              <a:pathLst>
                <a:path extrusionOk="0" h="1651" w="1954">
                  <a:moveTo>
                    <a:pt x="257" y="0"/>
                  </a:moveTo>
                  <a:cubicBezTo>
                    <a:pt x="175" y="0"/>
                    <a:pt x="98" y="9"/>
                    <a:pt x="29" y="27"/>
                  </a:cubicBezTo>
                  <a:cubicBezTo>
                    <a:pt x="1" y="474"/>
                    <a:pt x="364" y="1087"/>
                    <a:pt x="782" y="1422"/>
                  </a:cubicBezTo>
                  <a:cubicBezTo>
                    <a:pt x="998" y="1592"/>
                    <a:pt x="1188" y="1650"/>
                    <a:pt x="1390" y="1650"/>
                  </a:cubicBezTo>
                  <a:cubicBezTo>
                    <a:pt x="1554" y="1650"/>
                    <a:pt x="1726" y="1612"/>
                    <a:pt x="1926" y="1562"/>
                  </a:cubicBezTo>
                  <a:cubicBezTo>
                    <a:pt x="1954" y="1115"/>
                    <a:pt x="1926" y="808"/>
                    <a:pt x="1535" y="474"/>
                  </a:cubicBezTo>
                  <a:cubicBezTo>
                    <a:pt x="1209" y="217"/>
                    <a:pt x="670" y="0"/>
                    <a:pt x="2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1" name="Google Shape;16721;p43"/>
            <p:cNvSpPr/>
            <p:nvPr/>
          </p:nvSpPr>
          <p:spPr>
            <a:xfrm>
              <a:off x="5601225" y="3882450"/>
              <a:ext cx="43975" cy="49550"/>
            </a:xfrm>
            <a:custGeom>
              <a:rect b="b" l="l" r="r" t="t"/>
              <a:pathLst>
                <a:path extrusionOk="0" h="1982" w="1759">
                  <a:moveTo>
                    <a:pt x="140" y="0"/>
                  </a:moveTo>
                  <a:cubicBezTo>
                    <a:pt x="1" y="391"/>
                    <a:pt x="196" y="1088"/>
                    <a:pt x="503" y="1507"/>
                  </a:cubicBezTo>
                  <a:cubicBezTo>
                    <a:pt x="782" y="1925"/>
                    <a:pt x="1117" y="1981"/>
                    <a:pt x="1563" y="1981"/>
                  </a:cubicBezTo>
                  <a:cubicBezTo>
                    <a:pt x="1702" y="1563"/>
                    <a:pt x="1758" y="1228"/>
                    <a:pt x="1479" y="809"/>
                  </a:cubicBezTo>
                  <a:cubicBezTo>
                    <a:pt x="1172" y="391"/>
                    <a:pt x="587" y="0"/>
                    <a:pt x="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2" name="Google Shape;16722;p43"/>
            <p:cNvSpPr/>
            <p:nvPr/>
          </p:nvSpPr>
          <p:spPr>
            <a:xfrm>
              <a:off x="5564950" y="3898225"/>
              <a:ext cx="32125" cy="28475"/>
            </a:xfrm>
            <a:custGeom>
              <a:rect b="b" l="l" r="r" t="t"/>
              <a:pathLst>
                <a:path extrusionOk="0" h="1139" w="1285">
                  <a:moveTo>
                    <a:pt x="147" y="0"/>
                  </a:moveTo>
                  <a:cubicBezTo>
                    <a:pt x="105" y="0"/>
                    <a:pt x="65" y="4"/>
                    <a:pt x="29" y="11"/>
                  </a:cubicBezTo>
                  <a:cubicBezTo>
                    <a:pt x="1" y="318"/>
                    <a:pt x="224" y="736"/>
                    <a:pt x="503" y="960"/>
                  </a:cubicBezTo>
                  <a:cubicBezTo>
                    <a:pt x="656" y="1096"/>
                    <a:pt x="799" y="1138"/>
                    <a:pt x="950" y="1138"/>
                  </a:cubicBezTo>
                  <a:cubicBezTo>
                    <a:pt x="1047" y="1138"/>
                    <a:pt x="1147" y="1121"/>
                    <a:pt x="1256" y="1099"/>
                  </a:cubicBezTo>
                  <a:cubicBezTo>
                    <a:pt x="1284" y="792"/>
                    <a:pt x="1284" y="569"/>
                    <a:pt x="1033" y="346"/>
                  </a:cubicBezTo>
                  <a:cubicBezTo>
                    <a:pt x="791" y="152"/>
                    <a:pt x="422" y="0"/>
                    <a:pt x="1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3" name="Google Shape;16723;p43"/>
            <p:cNvSpPr/>
            <p:nvPr/>
          </p:nvSpPr>
          <p:spPr>
            <a:xfrm>
              <a:off x="5530075" y="3961175"/>
              <a:ext cx="41175" cy="19725"/>
            </a:xfrm>
            <a:custGeom>
              <a:rect b="b" l="l" r="r" t="t"/>
              <a:pathLst>
                <a:path extrusionOk="0" h="789" w="1647">
                  <a:moveTo>
                    <a:pt x="1048" y="1"/>
                  </a:moveTo>
                  <a:cubicBezTo>
                    <a:pt x="1025" y="1"/>
                    <a:pt x="1002" y="2"/>
                    <a:pt x="977" y="4"/>
                  </a:cubicBezTo>
                  <a:cubicBezTo>
                    <a:pt x="615" y="4"/>
                    <a:pt x="168" y="171"/>
                    <a:pt x="1" y="422"/>
                  </a:cubicBezTo>
                  <a:cubicBezTo>
                    <a:pt x="180" y="652"/>
                    <a:pt x="569" y="789"/>
                    <a:pt x="912" y="789"/>
                  </a:cubicBezTo>
                  <a:cubicBezTo>
                    <a:pt x="943" y="789"/>
                    <a:pt x="975" y="788"/>
                    <a:pt x="1005" y="785"/>
                  </a:cubicBezTo>
                  <a:cubicBezTo>
                    <a:pt x="1340" y="785"/>
                    <a:pt x="1480" y="618"/>
                    <a:pt x="1647" y="367"/>
                  </a:cubicBezTo>
                  <a:cubicBezTo>
                    <a:pt x="1466" y="160"/>
                    <a:pt x="1333" y="1"/>
                    <a:pt x="10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43"/>
            <p:cNvSpPr/>
            <p:nvPr/>
          </p:nvSpPr>
          <p:spPr>
            <a:xfrm>
              <a:off x="5172275" y="4366900"/>
              <a:ext cx="83025" cy="44875"/>
            </a:xfrm>
            <a:custGeom>
              <a:rect b="b" l="l" r="r" t="t"/>
              <a:pathLst>
                <a:path extrusionOk="0" h="1795" w="3321">
                  <a:moveTo>
                    <a:pt x="2194" y="0"/>
                  </a:moveTo>
                  <a:cubicBezTo>
                    <a:pt x="2056" y="0"/>
                    <a:pt x="1903" y="22"/>
                    <a:pt x="1730" y="68"/>
                  </a:cubicBezTo>
                  <a:cubicBezTo>
                    <a:pt x="1033" y="263"/>
                    <a:pt x="196" y="821"/>
                    <a:pt x="1" y="1407"/>
                  </a:cubicBezTo>
                  <a:cubicBezTo>
                    <a:pt x="304" y="1675"/>
                    <a:pt x="825" y="1794"/>
                    <a:pt x="1343" y="1794"/>
                  </a:cubicBezTo>
                  <a:cubicBezTo>
                    <a:pt x="1635" y="1794"/>
                    <a:pt x="1926" y="1757"/>
                    <a:pt x="2177" y="1686"/>
                  </a:cubicBezTo>
                  <a:cubicBezTo>
                    <a:pt x="2902" y="1519"/>
                    <a:pt x="3098" y="1100"/>
                    <a:pt x="3321" y="514"/>
                  </a:cubicBezTo>
                  <a:cubicBezTo>
                    <a:pt x="2938" y="217"/>
                    <a:pt x="2637" y="0"/>
                    <a:pt x="2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43"/>
            <p:cNvSpPr/>
            <p:nvPr/>
          </p:nvSpPr>
          <p:spPr>
            <a:xfrm>
              <a:off x="5208550" y="4334425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43"/>
            <p:cNvSpPr/>
            <p:nvPr/>
          </p:nvSpPr>
          <p:spPr>
            <a:xfrm>
              <a:off x="5209950" y="4278625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43"/>
            <p:cNvSpPr/>
            <p:nvPr/>
          </p:nvSpPr>
          <p:spPr>
            <a:xfrm>
              <a:off x="5472200" y="4148875"/>
              <a:ext cx="20950" cy="40475"/>
            </a:xfrm>
            <a:custGeom>
              <a:rect b="b" l="l" r="r" t="t"/>
              <a:pathLst>
                <a:path extrusionOk="0" h="1619" w="838">
                  <a:moveTo>
                    <a:pt x="363" y="1"/>
                  </a:moveTo>
                  <a:cubicBezTo>
                    <a:pt x="140" y="168"/>
                    <a:pt x="0" y="643"/>
                    <a:pt x="0" y="977"/>
                  </a:cubicBezTo>
                  <a:cubicBezTo>
                    <a:pt x="28" y="1340"/>
                    <a:pt x="196" y="1479"/>
                    <a:pt x="447" y="1619"/>
                  </a:cubicBezTo>
                  <a:cubicBezTo>
                    <a:pt x="670" y="1452"/>
                    <a:pt x="837" y="1284"/>
                    <a:pt x="809" y="949"/>
                  </a:cubicBezTo>
                  <a:cubicBezTo>
                    <a:pt x="809" y="615"/>
                    <a:pt x="614" y="168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8" name="Google Shape;16728;p43"/>
            <p:cNvSpPr/>
            <p:nvPr/>
          </p:nvSpPr>
          <p:spPr>
            <a:xfrm>
              <a:off x="5402450" y="4163525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9" name="Google Shape;16729;p43"/>
            <p:cNvSpPr/>
            <p:nvPr/>
          </p:nvSpPr>
          <p:spPr>
            <a:xfrm>
              <a:off x="6690675" y="3479300"/>
              <a:ext cx="55125" cy="108825"/>
            </a:xfrm>
            <a:custGeom>
              <a:rect b="b" l="l" r="r" t="t"/>
              <a:pathLst>
                <a:path extrusionOk="0" h="4353" w="2205">
                  <a:moveTo>
                    <a:pt x="1173" y="1"/>
                  </a:moveTo>
                  <a:cubicBezTo>
                    <a:pt x="503" y="419"/>
                    <a:pt x="57" y="1647"/>
                    <a:pt x="29" y="2567"/>
                  </a:cubicBezTo>
                  <a:cubicBezTo>
                    <a:pt x="1" y="3488"/>
                    <a:pt x="419" y="3879"/>
                    <a:pt x="1033" y="4353"/>
                  </a:cubicBezTo>
                  <a:cubicBezTo>
                    <a:pt x="1703" y="3934"/>
                    <a:pt x="2149" y="3544"/>
                    <a:pt x="2177" y="2623"/>
                  </a:cubicBezTo>
                  <a:cubicBezTo>
                    <a:pt x="2205" y="1703"/>
                    <a:pt x="1814" y="475"/>
                    <a:pt x="1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0" name="Google Shape;16730;p43"/>
            <p:cNvSpPr/>
            <p:nvPr/>
          </p:nvSpPr>
          <p:spPr>
            <a:xfrm>
              <a:off x="6766700" y="3543750"/>
              <a:ext cx="64200" cy="49175"/>
            </a:xfrm>
            <a:custGeom>
              <a:rect b="b" l="l" r="r" t="t"/>
              <a:pathLst>
                <a:path extrusionOk="0" h="1967" w="2568">
                  <a:moveTo>
                    <a:pt x="2103" y="1"/>
                  </a:moveTo>
                  <a:cubicBezTo>
                    <a:pt x="1606" y="1"/>
                    <a:pt x="1010" y="194"/>
                    <a:pt x="615" y="464"/>
                  </a:cubicBezTo>
                  <a:cubicBezTo>
                    <a:pt x="57" y="826"/>
                    <a:pt x="1" y="1217"/>
                    <a:pt x="1" y="1775"/>
                  </a:cubicBezTo>
                  <a:cubicBezTo>
                    <a:pt x="272" y="1889"/>
                    <a:pt x="507" y="1967"/>
                    <a:pt x="743" y="1967"/>
                  </a:cubicBezTo>
                  <a:cubicBezTo>
                    <a:pt x="967" y="1967"/>
                    <a:pt x="1193" y="1896"/>
                    <a:pt x="1452" y="1719"/>
                  </a:cubicBezTo>
                  <a:cubicBezTo>
                    <a:pt x="2010" y="1356"/>
                    <a:pt x="2540" y="631"/>
                    <a:pt x="2568" y="73"/>
                  </a:cubicBezTo>
                  <a:cubicBezTo>
                    <a:pt x="2432" y="23"/>
                    <a:pt x="2274" y="1"/>
                    <a:pt x="2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1" name="Google Shape;16731;p43"/>
            <p:cNvSpPr/>
            <p:nvPr/>
          </p:nvSpPr>
          <p:spPr>
            <a:xfrm>
              <a:off x="6784150" y="3622725"/>
              <a:ext cx="73250" cy="41600"/>
            </a:xfrm>
            <a:custGeom>
              <a:rect b="b" l="l" r="r" t="t"/>
              <a:pathLst>
                <a:path extrusionOk="0" h="1664" w="2930">
                  <a:moveTo>
                    <a:pt x="1797" y="1"/>
                  </a:moveTo>
                  <a:cubicBezTo>
                    <a:pt x="1499" y="1"/>
                    <a:pt x="1199" y="43"/>
                    <a:pt x="949" y="123"/>
                  </a:cubicBezTo>
                  <a:cubicBezTo>
                    <a:pt x="335" y="346"/>
                    <a:pt x="168" y="708"/>
                    <a:pt x="0" y="1238"/>
                  </a:cubicBezTo>
                  <a:cubicBezTo>
                    <a:pt x="342" y="1480"/>
                    <a:pt x="612" y="1663"/>
                    <a:pt x="976" y="1663"/>
                  </a:cubicBezTo>
                  <a:cubicBezTo>
                    <a:pt x="1117" y="1663"/>
                    <a:pt x="1272" y="1636"/>
                    <a:pt x="1451" y="1573"/>
                  </a:cubicBezTo>
                  <a:cubicBezTo>
                    <a:pt x="2065" y="1378"/>
                    <a:pt x="2790" y="820"/>
                    <a:pt x="2930" y="290"/>
                  </a:cubicBezTo>
                  <a:cubicBezTo>
                    <a:pt x="2665" y="91"/>
                    <a:pt x="2233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2" name="Google Shape;16732;p43"/>
            <p:cNvSpPr/>
            <p:nvPr/>
          </p:nvSpPr>
          <p:spPr>
            <a:xfrm>
              <a:off x="6807850" y="3574150"/>
              <a:ext cx="44675" cy="32675"/>
            </a:xfrm>
            <a:custGeom>
              <a:rect b="b" l="l" r="r" t="t"/>
              <a:pathLst>
                <a:path extrusionOk="0" h="1307" w="1787">
                  <a:moveTo>
                    <a:pt x="1443" y="1"/>
                  </a:moveTo>
                  <a:cubicBezTo>
                    <a:pt x="1114" y="1"/>
                    <a:pt x="730" y="119"/>
                    <a:pt x="447" y="280"/>
                  </a:cubicBezTo>
                  <a:cubicBezTo>
                    <a:pt x="85" y="503"/>
                    <a:pt x="29" y="782"/>
                    <a:pt x="1" y="1173"/>
                  </a:cubicBezTo>
                  <a:cubicBezTo>
                    <a:pt x="195" y="1247"/>
                    <a:pt x="357" y="1306"/>
                    <a:pt x="526" y="1306"/>
                  </a:cubicBezTo>
                  <a:cubicBezTo>
                    <a:pt x="672" y="1306"/>
                    <a:pt x="824" y="1262"/>
                    <a:pt x="1005" y="1145"/>
                  </a:cubicBezTo>
                  <a:cubicBezTo>
                    <a:pt x="1368" y="922"/>
                    <a:pt x="1759" y="447"/>
                    <a:pt x="1787" y="57"/>
                  </a:cubicBezTo>
                  <a:cubicBezTo>
                    <a:pt x="1686" y="18"/>
                    <a:pt x="1569" y="1"/>
                    <a:pt x="1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3" name="Google Shape;16733;p43"/>
            <p:cNvSpPr/>
            <p:nvPr/>
          </p:nvSpPr>
          <p:spPr>
            <a:xfrm>
              <a:off x="6753450" y="3505800"/>
              <a:ext cx="30025" cy="50250"/>
            </a:xfrm>
            <a:custGeom>
              <a:rect b="b" l="l" r="r" t="t"/>
              <a:pathLst>
                <a:path extrusionOk="0" h="2010" w="1201">
                  <a:moveTo>
                    <a:pt x="922" y="1"/>
                  </a:moveTo>
                  <a:cubicBezTo>
                    <a:pt x="559" y="140"/>
                    <a:pt x="224" y="643"/>
                    <a:pt x="112" y="1061"/>
                  </a:cubicBezTo>
                  <a:cubicBezTo>
                    <a:pt x="1" y="1480"/>
                    <a:pt x="140" y="1703"/>
                    <a:pt x="391" y="2010"/>
                  </a:cubicBezTo>
                  <a:cubicBezTo>
                    <a:pt x="726" y="1870"/>
                    <a:pt x="977" y="1759"/>
                    <a:pt x="1089" y="1312"/>
                  </a:cubicBezTo>
                  <a:cubicBezTo>
                    <a:pt x="1201" y="894"/>
                    <a:pt x="1173" y="280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4" name="Google Shape;16734;p43"/>
            <p:cNvSpPr/>
            <p:nvPr/>
          </p:nvSpPr>
          <p:spPr>
            <a:xfrm>
              <a:off x="6139675" y="4058725"/>
              <a:ext cx="108150" cy="54625"/>
            </a:xfrm>
            <a:custGeom>
              <a:rect b="b" l="l" r="r" t="t"/>
              <a:pathLst>
                <a:path extrusionOk="0" h="2185" w="4326">
                  <a:moveTo>
                    <a:pt x="2212" y="0"/>
                  </a:moveTo>
                  <a:cubicBezTo>
                    <a:pt x="1379" y="0"/>
                    <a:pt x="440" y="275"/>
                    <a:pt x="1" y="761"/>
                  </a:cubicBezTo>
                  <a:cubicBezTo>
                    <a:pt x="363" y="1459"/>
                    <a:pt x="1507" y="2044"/>
                    <a:pt x="2428" y="2156"/>
                  </a:cubicBezTo>
                  <a:cubicBezTo>
                    <a:pt x="2555" y="2175"/>
                    <a:pt x="2672" y="2184"/>
                    <a:pt x="2782" y="2184"/>
                  </a:cubicBezTo>
                  <a:cubicBezTo>
                    <a:pt x="3473" y="2184"/>
                    <a:pt x="3868" y="1824"/>
                    <a:pt x="4325" y="1319"/>
                  </a:cubicBezTo>
                  <a:cubicBezTo>
                    <a:pt x="3962" y="622"/>
                    <a:pt x="3628" y="147"/>
                    <a:pt x="2707" y="36"/>
                  </a:cubicBezTo>
                  <a:cubicBezTo>
                    <a:pt x="2550" y="12"/>
                    <a:pt x="2383" y="0"/>
                    <a:pt x="2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5" name="Google Shape;16735;p43"/>
            <p:cNvSpPr/>
            <p:nvPr/>
          </p:nvSpPr>
          <p:spPr>
            <a:xfrm>
              <a:off x="6209425" y="4017750"/>
              <a:ext cx="53025" cy="67700"/>
            </a:xfrm>
            <a:custGeom>
              <a:rect b="b" l="l" r="r" t="t"/>
              <a:pathLst>
                <a:path extrusionOk="0" h="2708" w="2121">
                  <a:moveTo>
                    <a:pt x="252" y="1"/>
                  </a:moveTo>
                  <a:cubicBezTo>
                    <a:pt x="1" y="503"/>
                    <a:pt x="140" y="1396"/>
                    <a:pt x="447" y="1982"/>
                  </a:cubicBezTo>
                  <a:cubicBezTo>
                    <a:pt x="754" y="2540"/>
                    <a:pt x="1172" y="2651"/>
                    <a:pt x="1730" y="2707"/>
                  </a:cubicBezTo>
                  <a:cubicBezTo>
                    <a:pt x="1981" y="2205"/>
                    <a:pt x="2121" y="1842"/>
                    <a:pt x="1814" y="1256"/>
                  </a:cubicBezTo>
                  <a:cubicBezTo>
                    <a:pt x="1507" y="670"/>
                    <a:pt x="810" y="57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6" name="Google Shape;16736;p43"/>
            <p:cNvSpPr/>
            <p:nvPr/>
          </p:nvSpPr>
          <p:spPr>
            <a:xfrm>
              <a:off x="6293125" y="3959175"/>
              <a:ext cx="44675" cy="75350"/>
            </a:xfrm>
            <a:custGeom>
              <a:rect b="b" l="l" r="r" t="t"/>
              <a:pathLst>
                <a:path extrusionOk="0" h="3014" w="1787">
                  <a:moveTo>
                    <a:pt x="503" y="0"/>
                  </a:moveTo>
                  <a:cubicBezTo>
                    <a:pt x="112" y="419"/>
                    <a:pt x="0" y="1312"/>
                    <a:pt x="140" y="1953"/>
                  </a:cubicBezTo>
                  <a:cubicBezTo>
                    <a:pt x="307" y="2595"/>
                    <a:pt x="642" y="2790"/>
                    <a:pt x="1172" y="3013"/>
                  </a:cubicBezTo>
                  <a:cubicBezTo>
                    <a:pt x="1535" y="2595"/>
                    <a:pt x="1786" y="2260"/>
                    <a:pt x="1647" y="1618"/>
                  </a:cubicBezTo>
                  <a:cubicBezTo>
                    <a:pt x="1507" y="977"/>
                    <a:pt x="1005" y="196"/>
                    <a:pt x="5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7" name="Google Shape;16737;p43"/>
            <p:cNvSpPr/>
            <p:nvPr/>
          </p:nvSpPr>
          <p:spPr>
            <a:xfrm>
              <a:off x="6153625" y="4193125"/>
              <a:ext cx="46750" cy="29875"/>
            </a:xfrm>
            <a:custGeom>
              <a:rect b="b" l="l" r="r" t="t"/>
              <a:pathLst>
                <a:path extrusionOk="0" h="1195" w="1870">
                  <a:moveTo>
                    <a:pt x="491" y="1"/>
                  </a:moveTo>
                  <a:cubicBezTo>
                    <a:pt x="300" y="1"/>
                    <a:pt x="125" y="32"/>
                    <a:pt x="1" y="100"/>
                  </a:cubicBezTo>
                  <a:cubicBezTo>
                    <a:pt x="56" y="463"/>
                    <a:pt x="503" y="909"/>
                    <a:pt x="893" y="1104"/>
                  </a:cubicBezTo>
                  <a:cubicBezTo>
                    <a:pt x="1039" y="1167"/>
                    <a:pt x="1165" y="1194"/>
                    <a:pt x="1283" y="1194"/>
                  </a:cubicBezTo>
                  <a:cubicBezTo>
                    <a:pt x="1482" y="1194"/>
                    <a:pt x="1660" y="1116"/>
                    <a:pt x="1870" y="993"/>
                  </a:cubicBezTo>
                  <a:cubicBezTo>
                    <a:pt x="1786" y="630"/>
                    <a:pt x="1730" y="351"/>
                    <a:pt x="1312" y="184"/>
                  </a:cubicBezTo>
                  <a:cubicBezTo>
                    <a:pt x="1080" y="68"/>
                    <a:pt x="769" y="1"/>
                    <a:pt x="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8" name="Google Shape;16738;p43"/>
            <p:cNvSpPr/>
            <p:nvPr/>
          </p:nvSpPr>
          <p:spPr>
            <a:xfrm>
              <a:off x="6117350" y="4017500"/>
              <a:ext cx="48850" cy="28650"/>
            </a:xfrm>
            <a:custGeom>
              <a:rect b="b" l="l" r="r" t="t"/>
              <a:pathLst>
                <a:path extrusionOk="0" h="1146" w="1954">
                  <a:moveTo>
                    <a:pt x="678" y="0"/>
                  </a:moveTo>
                  <a:cubicBezTo>
                    <a:pt x="424" y="0"/>
                    <a:pt x="175" y="49"/>
                    <a:pt x="1" y="150"/>
                  </a:cubicBezTo>
                  <a:cubicBezTo>
                    <a:pt x="113" y="513"/>
                    <a:pt x="587" y="931"/>
                    <a:pt x="977" y="1071"/>
                  </a:cubicBezTo>
                  <a:cubicBezTo>
                    <a:pt x="1108" y="1123"/>
                    <a:pt x="1223" y="1146"/>
                    <a:pt x="1328" y="1146"/>
                  </a:cubicBezTo>
                  <a:cubicBezTo>
                    <a:pt x="1558" y="1146"/>
                    <a:pt x="1743" y="1038"/>
                    <a:pt x="1954" y="904"/>
                  </a:cubicBezTo>
                  <a:cubicBezTo>
                    <a:pt x="1870" y="541"/>
                    <a:pt x="1759" y="262"/>
                    <a:pt x="1340" y="122"/>
                  </a:cubicBezTo>
                  <a:cubicBezTo>
                    <a:pt x="1152" y="42"/>
                    <a:pt x="913" y="0"/>
                    <a:pt x="6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9" name="Google Shape;16739;p43"/>
            <p:cNvSpPr/>
            <p:nvPr/>
          </p:nvSpPr>
          <p:spPr>
            <a:xfrm>
              <a:off x="7252850" y="3828000"/>
              <a:ext cx="85825" cy="42625"/>
            </a:xfrm>
            <a:custGeom>
              <a:rect b="b" l="l" r="r" t="t"/>
              <a:pathLst>
                <a:path extrusionOk="0" h="1705" w="3433">
                  <a:moveTo>
                    <a:pt x="1341" y="1"/>
                  </a:moveTo>
                  <a:cubicBezTo>
                    <a:pt x="672" y="1"/>
                    <a:pt x="349" y="329"/>
                    <a:pt x="1" y="811"/>
                  </a:cubicBezTo>
                  <a:cubicBezTo>
                    <a:pt x="363" y="1341"/>
                    <a:pt x="642" y="1676"/>
                    <a:pt x="1368" y="1704"/>
                  </a:cubicBezTo>
                  <a:cubicBezTo>
                    <a:pt x="2121" y="1704"/>
                    <a:pt x="3069" y="1397"/>
                    <a:pt x="3432" y="895"/>
                  </a:cubicBezTo>
                  <a:cubicBezTo>
                    <a:pt x="3097" y="365"/>
                    <a:pt x="2149" y="2"/>
                    <a:pt x="1423" y="2"/>
                  </a:cubicBezTo>
                  <a:cubicBezTo>
                    <a:pt x="1395" y="1"/>
                    <a:pt x="1368" y="1"/>
                    <a:pt x="1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0" name="Google Shape;16740;p43"/>
            <p:cNvSpPr/>
            <p:nvPr/>
          </p:nvSpPr>
          <p:spPr>
            <a:xfrm>
              <a:off x="7244475" y="3853850"/>
              <a:ext cx="43975" cy="50250"/>
            </a:xfrm>
            <a:custGeom>
              <a:rect b="b" l="l" r="r" t="t"/>
              <a:pathLst>
                <a:path extrusionOk="0" h="2010" w="1759">
                  <a:moveTo>
                    <a:pt x="224" y="1"/>
                  </a:moveTo>
                  <a:cubicBezTo>
                    <a:pt x="57" y="419"/>
                    <a:pt x="1" y="726"/>
                    <a:pt x="280" y="1144"/>
                  </a:cubicBezTo>
                  <a:cubicBezTo>
                    <a:pt x="559" y="1563"/>
                    <a:pt x="1145" y="1981"/>
                    <a:pt x="1591" y="2009"/>
                  </a:cubicBezTo>
                  <a:cubicBezTo>
                    <a:pt x="1758" y="1591"/>
                    <a:pt x="1563" y="893"/>
                    <a:pt x="1284" y="475"/>
                  </a:cubicBezTo>
                  <a:cubicBezTo>
                    <a:pt x="977" y="56"/>
                    <a:pt x="670" y="1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1" name="Google Shape;16741;p43"/>
            <p:cNvSpPr/>
            <p:nvPr/>
          </p:nvSpPr>
          <p:spPr>
            <a:xfrm>
              <a:off x="7259125" y="3784050"/>
              <a:ext cx="55125" cy="34675"/>
            </a:xfrm>
            <a:custGeom>
              <a:rect b="b" l="l" r="r" t="t"/>
              <a:pathLst>
                <a:path extrusionOk="0" h="1387" w="2205">
                  <a:moveTo>
                    <a:pt x="1570" y="0"/>
                  </a:moveTo>
                  <a:cubicBezTo>
                    <a:pt x="1254" y="0"/>
                    <a:pt x="909" y="73"/>
                    <a:pt x="642" y="198"/>
                  </a:cubicBezTo>
                  <a:cubicBezTo>
                    <a:pt x="196" y="393"/>
                    <a:pt x="84" y="700"/>
                    <a:pt x="1" y="1146"/>
                  </a:cubicBezTo>
                  <a:cubicBezTo>
                    <a:pt x="251" y="1289"/>
                    <a:pt x="455" y="1387"/>
                    <a:pt x="695" y="1387"/>
                  </a:cubicBezTo>
                  <a:cubicBezTo>
                    <a:pt x="829" y="1387"/>
                    <a:pt x="974" y="1356"/>
                    <a:pt x="1145" y="1286"/>
                  </a:cubicBezTo>
                  <a:cubicBezTo>
                    <a:pt x="1619" y="1063"/>
                    <a:pt x="2121" y="561"/>
                    <a:pt x="2205" y="142"/>
                  </a:cubicBezTo>
                  <a:cubicBezTo>
                    <a:pt x="2046" y="44"/>
                    <a:pt x="1817" y="0"/>
                    <a:pt x="1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2" name="Google Shape;16742;p43"/>
            <p:cNvSpPr/>
            <p:nvPr/>
          </p:nvSpPr>
          <p:spPr>
            <a:xfrm>
              <a:off x="7299575" y="3878725"/>
              <a:ext cx="55825" cy="34175"/>
            </a:xfrm>
            <a:custGeom>
              <a:rect b="b" l="l" r="r" t="t"/>
              <a:pathLst>
                <a:path extrusionOk="0" h="1367" w="2233">
                  <a:moveTo>
                    <a:pt x="718" y="1"/>
                  </a:moveTo>
                  <a:cubicBezTo>
                    <a:pt x="460" y="1"/>
                    <a:pt x="243" y="112"/>
                    <a:pt x="1" y="261"/>
                  </a:cubicBezTo>
                  <a:cubicBezTo>
                    <a:pt x="85" y="707"/>
                    <a:pt x="196" y="1014"/>
                    <a:pt x="670" y="1210"/>
                  </a:cubicBezTo>
                  <a:cubicBezTo>
                    <a:pt x="915" y="1310"/>
                    <a:pt x="1227" y="1367"/>
                    <a:pt x="1522" y="1367"/>
                  </a:cubicBezTo>
                  <a:cubicBezTo>
                    <a:pt x="1797" y="1367"/>
                    <a:pt x="2057" y="1317"/>
                    <a:pt x="2233" y="1210"/>
                  </a:cubicBezTo>
                  <a:cubicBezTo>
                    <a:pt x="2149" y="791"/>
                    <a:pt x="1619" y="289"/>
                    <a:pt x="1145" y="94"/>
                  </a:cubicBezTo>
                  <a:cubicBezTo>
                    <a:pt x="987" y="29"/>
                    <a:pt x="847" y="1"/>
                    <a:pt x="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3" name="Google Shape;16743;p43"/>
            <p:cNvSpPr/>
            <p:nvPr/>
          </p:nvSpPr>
          <p:spPr>
            <a:xfrm>
              <a:off x="7242400" y="3929250"/>
              <a:ext cx="47450" cy="43550"/>
            </a:xfrm>
            <a:custGeom>
              <a:rect b="b" l="l" r="r" t="t"/>
              <a:pathLst>
                <a:path extrusionOk="0" h="1742" w="1898">
                  <a:moveTo>
                    <a:pt x="495" y="0"/>
                  </a:moveTo>
                  <a:cubicBezTo>
                    <a:pt x="360" y="0"/>
                    <a:pt x="217" y="23"/>
                    <a:pt x="56" y="53"/>
                  </a:cubicBezTo>
                  <a:cubicBezTo>
                    <a:pt x="0" y="472"/>
                    <a:pt x="0" y="807"/>
                    <a:pt x="363" y="1169"/>
                  </a:cubicBezTo>
                  <a:cubicBezTo>
                    <a:pt x="684" y="1466"/>
                    <a:pt x="1248" y="1741"/>
                    <a:pt x="1663" y="1741"/>
                  </a:cubicBezTo>
                  <a:cubicBezTo>
                    <a:pt x="1716" y="1741"/>
                    <a:pt x="1766" y="1737"/>
                    <a:pt x="1814" y="1727"/>
                  </a:cubicBezTo>
                  <a:cubicBezTo>
                    <a:pt x="1897" y="1281"/>
                    <a:pt x="1562" y="639"/>
                    <a:pt x="1200" y="305"/>
                  </a:cubicBezTo>
                  <a:cubicBezTo>
                    <a:pt x="950" y="73"/>
                    <a:pt x="734" y="0"/>
                    <a:pt x="4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4" name="Google Shape;16744;p43"/>
            <p:cNvSpPr/>
            <p:nvPr/>
          </p:nvSpPr>
          <p:spPr>
            <a:xfrm>
              <a:off x="8012400" y="4214675"/>
              <a:ext cx="69075" cy="57450"/>
            </a:xfrm>
            <a:custGeom>
              <a:rect b="b" l="l" r="r" t="t"/>
              <a:pathLst>
                <a:path extrusionOk="0" h="2298" w="2763">
                  <a:moveTo>
                    <a:pt x="2381" y="1"/>
                  </a:moveTo>
                  <a:cubicBezTo>
                    <a:pt x="1801" y="1"/>
                    <a:pt x="1089" y="266"/>
                    <a:pt x="614" y="605"/>
                  </a:cubicBezTo>
                  <a:cubicBezTo>
                    <a:pt x="29" y="1052"/>
                    <a:pt x="1" y="1498"/>
                    <a:pt x="1" y="2140"/>
                  </a:cubicBezTo>
                  <a:cubicBezTo>
                    <a:pt x="287" y="2231"/>
                    <a:pt x="537" y="2298"/>
                    <a:pt x="782" y="2298"/>
                  </a:cubicBezTo>
                  <a:cubicBezTo>
                    <a:pt x="1061" y="2298"/>
                    <a:pt x="1334" y="2210"/>
                    <a:pt x="1647" y="1972"/>
                  </a:cubicBezTo>
                  <a:cubicBezTo>
                    <a:pt x="2205" y="1526"/>
                    <a:pt x="2763" y="689"/>
                    <a:pt x="2763" y="47"/>
                  </a:cubicBezTo>
                  <a:cubicBezTo>
                    <a:pt x="2646" y="15"/>
                    <a:pt x="2517" y="1"/>
                    <a:pt x="2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5" name="Google Shape;16745;p43"/>
            <p:cNvSpPr/>
            <p:nvPr/>
          </p:nvSpPr>
          <p:spPr>
            <a:xfrm>
              <a:off x="8015200" y="4280850"/>
              <a:ext cx="58600" cy="32450"/>
            </a:xfrm>
            <a:custGeom>
              <a:rect b="b" l="l" r="r" t="t"/>
              <a:pathLst>
                <a:path extrusionOk="0" h="1298" w="2344">
                  <a:moveTo>
                    <a:pt x="793" y="0"/>
                  </a:moveTo>
                  <a:cubicBezTo>
                    <a:pt x="497" y="0"/>
                    <a:pt x="272" y="141"/>
                    <a:pt x="0" y="330"/>
                  </a:cubicBezTo>
                  <a:cubicBezTo>
                    <a:pt x="140" y="748"/>
                    <a:pt x="279" y="1055"/>
                    <a:pt x="781" y="1194"/>
                  </a:cubicBezTo>
                  <a:cubicBezTo>
                    <a:pt x="974" y="1262"/>
                    <a:pt x="1207" y="1298"/>
                    <a:pt x="1441" y="1298"/>
                  </a:cubicBezTo>
                  <a:cubicBezTo>
                    <a:pt x="1784" y="1298"/>
                    <a:pt x="2128" y="1221"/>
                    <a:pt x="2344" y="1055"/>
                  </a:cubicBezTo>
                  <a:cubicBezTo>
                    <a:pt x="2204" y="636"/>
                    <a:pt x="1618" y="190"/>
                    <a:pt x="1116" y="51"/>
                  </a:cubicBezTo>
                  <a:cubicBezTo>
                    <a:pt x="998" y="16"/>
                    <a:pt x="891" y="0"/>
                    <a:pt x="7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6" name="Google Shape;16746;p43"/>
            <p:cNvSpPr/>
            <p:nvPr/>
          </p:nvSpPr>
          <p:spPr>
            <a:xfrm>
              <a:off x="7987300" y="4182375"/>
              <a:ext cx="41175" cy="53725"/>
            </a:xfrm>
            <a:custGeom>
              <a:rect b="b" l="l" r="r" t="t"/>
              <a:pathLst>
                <a:path extrusionOk="0" h="2149" w="1647">
                  <a:moveTo>
                    <a:pt x="1451" y="0"/>
                  </a:moveTo>
                  <a:lnTo>
                    <a:pt x="1451" y="0"/>
                  </a:lnTo>
                  <a:cubicBezTo>
                    <a:pt x="1005" y="56"/>
                    <a:pt x="475" y="530"/>
                    <a:pt x="251" y="1004"/>
                  </a:cubicBezTo>
                  <a:cubicBezTo>
                    <a:pt x="0" y="1451"/>
                    <a:pt x="112" y="1758"/>
                    <a:pt x="307" y="2148"/>
                  </a:cubicBezTo>
                  <a:cubicBezTo>
                    <a:pt x="754" y="2092"/>
                    <a:pt x="1060" y="2009"/>
                    <a:pt x="1312" y="1562"/>
                  </a:cubicBezTo>
                  <a:cubicBezTo>
                    <a:pt x="1535" y="1088"/>
                    <a:pt x="1646" y="391"/>
                    <a:pt x="1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7" name="Google Shape;16747;p43"/>
            <p:cNvSpPr/>
            <p:nvPr/>
          </p:nvSpPr>
          <p:spPr>
            <a:xfrm>
              <a:off x="7706200" y="4333725"/>
              <a:ext cx="34225" cy="59300"/>
            </a:xfrm>
            <a:custGeom>
              <a:rect b="b" l="l" r="r" t="t"/>
              <a:pathLst>
                <a:path extrusionOk="0" h="2372" w="1369">
                  <a:moveTo>
                    <a:pt x="977" y="0"/>
                  </a:moveTo>
                  <a:cubicBezTo>
                    <a:pt x="587" y="167"/>
                    <a:pt x="196" y="781"/>
                    <a:pt x="85" y="1283"/>
                  </a:cubicBezTo>
                  <a:cubicBezTo>
                    <a:pt x="1" y="1786"/>
                    <a:pt x="168" y="2065"/>
                    <a:pt x="475" y="2372"/>
                  </a:cubicBezTo>
                  <a:cubicBezTo>
                    <a:pt x="894" y="2204"/>
                    <a:pt x="1173" y="2037"/>
                    <a:pt x="1256" y="1535"/>
                  </a:cubicBezTo>
                  <a:cubicBezTo>
                    <a:pt x="1368" y="1032"/>
                    <a:pt x="1284" y="335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8" name="Google Shape;16748;p43"/>
            <p:cNvSpPr/>
            <p:nvPr/>
          </p:nvSpPr>
          <p:spPr>
            <a:xfrm>
              <a:off x="8056350" y="4325125"/>
              <a:ext cx="60700" cy="30475"/>
            </a:xfrm>
            <a:custGeom>
              <a:rect b="b" l="l" r="r" t="t"/>
              <a:pathLst>
                <a:path extrusionOk="0" h="1219" w="2428">
                  <a:moveTo>
                    <a:pt x="885" y="1"/>
                  </a:moveTo>
                  <a:cubicBezTo>
                    <a:pt x="478" y="1"/>
                    <a:pt x="251" y="211"/>
                    <a:pt x="0" y="511"/>
                  </a:cubicBezTo>
                  <a:cubicBezTo>
                    <a:pt x="223" y="902"/>
                    <a:pt x="419" y="1153"/>
                    <a:pt x="921" y="1209"/>
                  </a:cubicBezTo>
                  <a:cubicBezTo>
                    <a:pt x="981" y="1215"/>
                    <a:pt x="1044" y="1218"/>
                    <a:pt x="1108" y="1218"/>
                  </a:cubicBezTo>
                  <a:cubicBezTo>
                    <a:pt x="1605" y="1218"/>
                    <a:pt x="2180" y="1031"/>
                    <a:pt x="2428" y="735"/>
                  </a:cubicBezTo>
                  <a:cubicBezTo>
                    <a:pt x="2204" y="372"/>
                    <a:pt x="1563" y="65"/>
                    <a:pt x="1033" y="9"/>
                  </a:cubicBezTo>
                  <a:cubicBezTo>
                    <a:pt x="981" y="4"/>
                    <a:pt x="932" y="1"/>
                    <a:pt x="885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9" name="Google Shape;16749;p43"/>
            <p:cNvSpPr/>
            <p:nvPr/>
          </p:nvSpPr>
          <p:spPr>
            <a:xfrm>
              <a:off x="7223550" y="4049325"/>
              <a:ext cx="68375" cy="59225"/>
            </a:xfrm>
            <a:custGeom>
              <a:rect b="b" l="l" r="r" t="t"/>
              <a:pathLst>
                <a:path extrusionOk="0" h="2369" w="2735">
                  <a:moveTo>
                    <a:pt x="771" y="1"/>
                  </a:moveTo>
                  <a:cubicBezTo>
                    <a:pt x="540" y="1"/>
                    <a:pt x="301" y="59"/>
                    <a:pt x="29" y="133"/>
                  </a:cubicBezTo>
                  <a:cubicBezTo>
                    <a:pt x="1" y="747"/>
                    <a:pt x="1" y="1193"/>
                    <a:pt x="559" y="1667"/>
                  </a:cubicBezTo>
                  <a:cubicBezTo>
                    <a:pt x="1030" y="2068"/>
                    <a:pt x="1780" y="2369"/>
                    <a:pt x="2371" y="2369"/>
                  </a:cubicBezTo>
                  <a:cubicBezTo>
                    <a:pt x="2480" y="2369"/>
                    <a:pt x="2584" y="2359"/>
                    <a:pt x="2679" y="2337"/>
                  </a:cubicBezTo>
                  <a:cubicBezTo>
                    <a:pt x="2735" y="1695"/>
                    <a:pt x="2205" y="830"/>
                    <a:pt x="1647" y="356"/>
                  </a:cubicBezTo>
                  <a:cubicBezTo>
                    <a:pt x="1336" y="92"/>
                    <a:pt x="1060" y="1"/>
                    <a:pt x="7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0" name="Google Shape;16750;p43"/>
            <p:cNvSpPr/>
            <p:nvPr/>
          </p:nvSpPr>
          <p:spPr>
            <a:xfrm>
              <a:off x="7186600" y="4059600"/>
              <a:ext cx="32100" cy="60700"/>
            </a:xfrm>
            <a:custGeom>
              <a:rect b="b" l="l" r="r" t="t"/>
              <a:pathLst>
                <a:path extrusionOk="0" h="2428" w="1284">
                  <a:moveTo>
                    <a:pt x="726" y="1"/>
                  </a:moveTo>
                  <a:cubicBezTo>
                    <a:pt x="335" y="224"/>
                    <a:pt x="84" y="419"/>
                    <a:pt x="56" y="949"/>
                  </a:cubicBezTo>
                  <a:cubicBezTo>
                    <a:pt x="0" y="1452"/>
                    <a:pt x="195" y="2149"/>
                    <a:pt x="530" y="2428"/>
                  </a:cubicBezTo>
                  <a:cubicBezTo>
                    <a:pt x="921" y="2205"/>
                    <a:pt x="1200" y="1535"/>
                    <a:pt x="1256" y="1033"/>
                  </a:cubicBezTo>
                  <a:cubicBezTo>
                    <a:pt x="1284" y="503"/>
                    <a:pt x="1060" y="280"/>
                    <a:pt x="7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1" name="Google Shape;16751;p43"/>
            <p:cNvSpPr/>
            <p:nvPr/>
          </p:nvSpPr>
          <p:spPr>
            <a:xfrm>
              <a:off x="7251450" y="4018700"/>
              <a:ext cx="59325" cy="31825"/>
            </a:xfrm>
            <a:custGeom>
              <a:rect b="b" l="l" r="r" t="t"/>
              <a:pathLst>
                <a:path extrusionOk="0" h="1273" w="2373">
                  <a:moveTo>
                    <a:pt x="805" y="0"/>
                  </a:moveTo>
                  <a:cubicBezTo>
                    <a:pt x="485" y="0"/>
                    <a:pt x="259" y="166"/>
                    <a:pt x="1" y="381"/>
                  </a:cubicBezTo>
                  <a:cubicBezTo>
                    <a:pt x="168" y="800"/>
                    <a:pt x="308" y="1079"/>
                    <a:pt x="810" y="1218"/>
                  </a:cubicBezTo>
                  <a:cubicBezTo>
                    <a:pt x="969" y="1254"/>
                    <a:pt x="1150" y="1272"/>
                    <a:pt x="1335" y="1272"/>
                  </a:cubicBezTo>
                  <a:cubicBezTo>
                    <a:pt x="1732" y="1272"/>
                    <a:pt x="2143" y="1186"/>
                    <a:pt x="2372" y="995"/>
                  </a:cubicBezTo>
                  <a:cubicBezTo>
                    <a:pt x="2205" y="577"/>
                    <a:pt x="1619" y="186"/>
                    <a:pt x="1117" y="47"/>
                  </a:cubicBezTo>
                  <a:cubicBezTo>
                    <a:pt x="1002" y="15"/>
                    <a:pt x="900" y="0"/>
                    <a:pt x="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2" name="Google Shape;16752;p43"/>
            <p:cNvSpPr/>
            <p:nvPr/>
          </p:nvSpPr>
          <p:spPr>
            <a:xfrm>
              <a:off x="7235425" y="4321850"/>
              <a:ext cx="60700" cy="30075"/>
            </a:xfrm>
            <a:custGeom>
              <a:rect b="b" l="l" r="r" t="t"/>
              <a:pathLst>
                <a:path extrusionOk="0" h="1203" w="2428">
                  <a:moveTo>
                    <a:pt x="977" y="1"/>
                  </a:moveTo>
                  <a:cubicBezTo>
                    <a:pt x="447" y="29"/>
                    <a:pt x="251" y="280"/>
                    <a:pt x="0" y="642"/>
                  </a:cubicBezTo>
                  <a:cubicBezTo>
                    <a:pt x="238" y="960"/>
                    <a:pt x="452" y="1203"/>
                    <a:pt x="926" y="1203"/>
                  </a:cubicBezTo>
                  <a:cubicBezTo>
                    <a:pt x="951" y="1203"/>
                    <a:pt x="977" y="1202"/>
                    <a:pt x="1004" y="1200"/>
                  </a:cubicBezTo>
                  <a:cubicBezTo>
                    <a:pt x="1507" y="1200"/>
                    <a:pt x="2176" y="949"/>
                    <a:pt x="2427" y="587"/>
                  </a:cubicBezTo>
                  <a:cubicBezTo>
                    <a:pt x="2176" y="224"/>
                    <a:pt x="1479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3" name="Google Shape;16753;p43"/>
            <p:cNvSpPr/>
            <p:nvPr/>
          </p:nvSpPr>
          <p:spPr>
            <a:xfrm>
              <a:off x="7153125" y="4110525"/>
              <a:ext cx="32800" cy="60700"/>
            </a:xfrm>
            <a:custGeom>
              <a:rect b="b" l="l" r="r" t="t"/>
              <a:pathLst>
                <a:path extrusionOk="0" h="2428" w="1312">
                  <a:moveTo>
                    <a:pt x="530" y="0"/>
                  </a:moveTo>
                  <a:cubicBezTo>
                    <a:pt x="195" y="307"/>
                    <a:pt x="0" y="558"/>
                    <a:pt x="56" y="1061"/>
                  </a:cubicBezTo>
                  <a:cubicBezTo>
                    <a:pt x="140" y="1563"/>
                    <a:pt x="446" y="2204"/>
                    <a:pt x="837" y="2428"/>
                  </a:cubicBezTo>
                  <a:cubicBezTo>
                    <a:pt x="1172" y="2121"/>
                    <a:pt x="1311" y="1423"/>
                    <a:pt x="1255" y="893"/>
                  </a:cubicBezTo>
                  <a:cubicBezTo>
                    <a:pt x="1172" y="391"/>
                    <a:pt x="921" y="224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4" name="Google Shape;16754;p43"/>
            <p:cNvSpPr/>
            <p:nvPr/>
          </p:nvSpPr>
          <p:spPr>
            <a:xfrm>
              <a:off x="7883375" y="3783375"/>
              <a:ext cx="86500" cy="42600"/>
            </a:xfrm>
            <a:custGeom>
              <a:rect b="b" l="l" r="r" t="t"/>
              <a:pathLst>
                <a:path extrusionOk="0" h="1704" w="3460">
                  <a:moveTo>
                    <a:pt x="1340" y="0"/>
                  </a:moveTo>
                  <a:cubicBezTo>
                    <a:pt x="672" y="0"/>
                    <a:pt x="349" y="328"/>
                    <a:pt x="0" y="811"/>
                  </a:cubicBezTo>
                  <a:cubicBezTo>
                    <a:pt x="363" y="1341"/>
                    <a:pt x="670" y="1676"/>
                    <a:pt x="1395" y="1704"/>
                  </a:cubicBezTo>
                  <a:cubicBezTo>
                    <a:pt x="2121" y="1704"/>
                    <a:pt x="3069" y="1397"/>
                    <a:pt x="3460" y="894"/>
                  </a:cubicBezTo>
                  <a:cubicBezTo>
                    <a:pt x="3097" y="364"/>
                    <a:pt x="2149" y="2"/>
                    <a:pt x="1423" y="2"/>
                  </a:cubicBezTo>
                  <a:cubicBezTo>
                    <a:pt x="1395" y="1"/>
                    <a:pt x="1367" y="0"/>
                    <a:pt x="1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5" name="Google Shape;16755;p43"/>
            <p:cNvSpPr/>
            <p:nvPr/>
          </p:nvSpPr>
          <p:spPr>
            <a:xfrm>
              <a:off x="7891050" y="3839200"/>
              <a:ext cx="43950" cy="50250"/>
            </a:xfrm>
            <a:custGeom>
              <a:rect b="b" l="l" r="r" t="t"/>
              <a:pathLst>
                <a:path extrusionOk="0" h="2010" w="1758">
                  <a:moveTo>
                    <a:pt x="223" y="1"/>
                  </a:moveTo>
                  <a:cubicBezTo>
                    <a:pt x="56" y="419"/>
                    <a:pt x="0" y="726"/>
                    <a:pt x="279" y="1145"/>
                  </a:cubicBezTo>
                  <a:cubicBezTo>
                    <a:pt x="586" y="1591"/>
                    <a:pt x="1144" y="2009"/>
                    <a:pt x="1590" y="2009"/>
                  </a:cubicBezTo>
                  <a:cubicBezTo>
                    <a:pt x="1758" y="1591"/>
                    <a:pt x="1563" y="893"/>
                    <a:pt x="1284" y="475"/>
                  </a:cubicBezTo>
                  <a:cubicBezTo>
                    <a:pt x="977" y="56"/>
                    <a:pt x="670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6" name="Google Shape;16756;p43"/>
            <p:cNvSpPr/>
            <p:nvPr/>
          </p:nvSpPr>
          <p:spPr>
            <a:xfrm>
              <a:off x="7881975" y="3758925"/>
              <a:ext cx="55125" cy="35000"/>
            </a:xfrm>
            <a:custGeom>
              <a:rect b="b" l="l" r="r" t="t"/>
              <a:pathLst>
                <a:path extrusionOk="0" h="1400" w="2205">
                  <a:moveTo>
                    <a:pt x="1559" y="1"/>
                  </a:moveTo>
                  <a:cubicBezTo>
                    <a:pt x="1245" y="1"/>
                    <a:pt x="909" y="73"/>
                    <a:pt x="642" y="199"/>
                  </a:cubicBezTo>
                  <a:cubicBezTo>
                    <a:pt x="168" y="422"/>
                    <a:pt x="84" y="729"/>
                    <a:pt x="1" y="1147"/>
                  </a:cubicBezTo>
                  <a:cubicBezTo>
                    <a:pt x="234" y="1291"/>
                    <a:pt x="444" y="1400"/>
                    <a:pt x="691" y="1400"/>
                  </a:cubicBezTo>
                  <a:cubicBezTo>
                    <a:pt x="827" y="1400"/>
                    <a:pt x="975" y="1366"/>
                    <a:pt x="1144" y="1287"/>
                  </a:cubicBezTo>
                  <a:cubicBezTo>
                    <a:pt x="1591" y="1091"/>
                    <a:pt x="2121" y="589"/>
                    <a:pt x="2205" y="143"/>
                  </a:cubicBezTo>
                  <a:cubicBezTo>
                    <a:pt x="2033" y="45"/>
                    <a:pt x="1803" y="1"/>
                    <a:pt x="1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7" name="Google Shape;16757;p43"/>
            <p:cNvSpPr/>
            <p:nvPr/>
          </p:nvSpPr>
          <p:spPr>
            <a:xfrm>
              <a:off x="7741075" y="3611850"/>
              <a:ext cx="48150" cy="41700"/>
            </a:xfrm>
            <a:custGeom>
              <a:rect b="b" l="l" r="r" t="t"/>
              <a:pathLst>
                <a:path extrusionOk="0" h="1668" w="1926">
                  <a:moveTo>
                    <a:pt x="1672" y="1"/>
                  </a:moveTo>
                  <a:cubicBezTo>
                    <a:pt x="1259" y="1"/>
                    <a:pt x="718" y="222"/>
                    <a:pt x="392" y="502"/>
                  </a:cubicBezTo>
                  <a:cubicBezTo>
                    <a:pt x="1" y="809"/>
                    <a:pt x="1" y="1143"/>
                    <a:pt x="29" y="1590"/>
                  </a:cubicBezTo>
                  <a:cubicBezTo>
                    <a:pt x="201" y="1636"/>
                    <a:pt x="359" y="1668"/>
                    <a:pt x="513" y="1668"/>
                  </a:cubicBezTo>
                  <a:cubicBezTo>
                    <a:pt x="733" y="1668"/>
                    <a:pt x="943" y="1603"/>
                    <a:pt x="1173" y="1422"/>
                  </a:cubicBezTo>
                  <a:cubicBezTo>
                    <a:pt x="1563" y="1088"/>
                    <a:pt x="1926" y="474"/>
                    <a:pt x="1898" y="27"/>
                  </a:cubicBezTo>
                  <a:cubicBezTo>
                    <a:pt x="1829" y="9"/>
                    <a:pt x="1753" y="1"/>
                    <a:pt x="1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8" name="Google Shape;16758;p43"/>
            <p:cNvSpPr/>
            <p:nvPr/>
          </p:nvSpPr>
          <p:spPr>
            <a:xfrm>
              <a:off x="7872900" y="3884600"/>
              <a:ext cx="47450" cy="43575"/>
            </a:xfrm>
            <a:custGeom>
              <a:rect b="b" l="l" r="r" t="t"/>
              <a:pathLst>
                <a:path extrusionOk="0" h="1743" w="1898">
                  <a:moveTo>
                    <a:pt x="495" y="1"/>
                  </a:moveTo>
                  <a:cubicBezTo>
                    <a:pt x="360" y="1"/>
                    <a:pt x="218" y="24"/>
                    <a:pt x="57" y="54"/>
                  </a:cubicBezTo>
                  <a:cubicBezTo>
                    <a:pt x="1" y="500"/>
                    <a:pt x="1" y="807"/>
                    <a:pt x="364" y="1170"/>
                  </a:cubicBezTo>
                  <a:cubicBezTo>
                    <a:pt x="682" y="1489"/>
                    <a:pt x="1238" y="1743"/>
                    <a:pt x="1652" y="1743"/>
                  </a:cubicBezTo>
                  <a:cubicBezTo>
                    <a:pt x="1709" y="1743"/>
                    <a:pt x="1764" y="1738"/>
                    <a:pt x="1814" y="1728"/>
                  </a:cubicBezTo>
                  <a:cubicBezTo>
                    <a:pt x="1898" y="1309"/>
                    <a:pt x="1563" y="640"/>
                    <a:pt x="1201" y="305"/>
                  </a:cubicBezTo>
                  <a:cubicBezTo>
                    <a:pt x="951" y="73"/>
                    <a:pt x="735" y="1"/>
                    <a:pt x="4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9" name="Google Shape;16759;p43"/>
            <p:cNvSpPr/>
            <p:nvPr/>
          </p:nvSpPr>
          <p:spPr>
            <a:xfrm>
              <a:off x="7676925" y="3699725"/>
              <a:ext cx="67675" cy="61175"/>
            </a:xfrm>
            <a:custGeom>
              <a:rect b="b" l="l" r="r" t="t"/>
              <a:pathLst>
                <a:path extrusionOk="0" h="2447" w="2707">
                  <a:moveTo>
                    <a:pt x="2363" y="1"/>
                  </a:moveTo>
                  <a:cubicBezTo>
                    <a:pt x="1765" y="1"/>
                    <a:pt x="990" y="373"/>
                    <a:pt x="530" y="809"/>
                  </a:cubicBezTo>
                  <a:cubicBezTo>
                    <a:pt x="0" y="1283"/>
                    <a:pt x="0" y="1757"/>
                    <a:pt x="84" y="2371"/>
                  </a:cubicBezTo>
                  <a:cubicBezTo>
                    <a:pt x="313" y="2413"/>
                    <a:pt x="523" y="2447"/>
                    <a:pt x="723" y="2447"/>
                  </a:cubicBezTo>
                  <a:cubicBezTo>
                    <a:pt x="1059" y="2447"/>
                    <a:pt x="1370" y="2351"/>
                    <a:pt x="1702" y="2036"/>
                  </a:cubicBezTo>
                  <a:cubicBezTo>
                    <a:pt x="2232" y="1534"/>
                    <a:pt x="2706" y="642"/>
                    <a:pt x="2623" y="28"/>
                  </a:cubicBezTo>
                  <a:cubicBezTo>
                    <a:pt x="2541" y="9"/>
                    <a:pt x="2454" y="1"/>
                    <a:pt x="2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0" name="Google Shape;16760;p43"/>
            <p:cNvSpPr/>
            <p:nvPr/>
          </p:nvSpPr>
          <p:spPr>
            <a:xfrm>
              <a:off x="7383275" y="3672550"/>
              <a:ext cx="54425" cy="35800"/>
            </a:xfrm>
            <a:custGeom>
              <a:rect b="b" l="l" r="r" t="t"/>
              <a:pathLst>
                <a:path extrusionOk="0" h="1432" w="2177">
                  <a:moveTo>
                    <a:pt x="1608" y="1"/>
                  </a:moveTo>
                  <a:cubicBezTo>
                    <a:pt x="1266" y="1"/>
                    <a:pt x="888" y="85"/>
                    <a:pt x="614" y="222"/>
                  </a:cubicBezTo>
                  <a:cubicBezTo>
                    <a:pt x="140" y="445"/>
                    <a:pt x="57" y="780"/>
                    <a:pt x="1" y="1198"/>
                  </a:cubicBezTo>
                  <a:cubicBezTo>
                    <a:pt x="242" y="1336"/>
                    <a:pt x="452" y="1432"/>
                    <a:pt x="682" y="1432"/>
                  </a:cubicBezTo>
                  <a:cubicBezTo>
                    <a:pt x="824" y="1432"/>
                    <a:pt x="974" y="1395"/>
                    <a:pt x="1145" y="1310"/>
                  </a:cubicBezTo>
                  <a:cubicBezTo>
                    <a:pt x="1591" y="1059"/>
                    <a:pt x="2093" y="557"/>
                    <a:pt x="2177" y="110"/>
                  </a:cubicBezTo>
                  <a:cubicBezTo>
                    <a:pt x="2025" y="35"/>
                    <a:pt x="1824" y="1"/>
                    <a:pt x="16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1" name="Google Shape;16761;p43"/>
            <p:cNvSpPr/>
            <p:nvPr/>
          </p:nvSpPr>
          <p:spPr>
            <a:xfrm>
              <a:off x="7649025" y="3672500"/>
              <a:ext cx="38375" cy="56525"/>
            </a:xfrm>
            <a:custGeom>
              <a:rect b="b" l="l" r="r" t="t"/>
              <a:pathLst>
                <a:path extrusionOk="0" h="2261" w="1535">
                  <a:moveTo>
                    <a:pt x="1284" y="1"/>
                  </a:moveTo>
                  <a:cubicBezTo>
                    <a:pt x="865" y="84"/>
                    <a:pt x="391" y="642"/>
                    <a:pt x="196" y="1117"/>
                  </a:cubicBezTo>
                  <a:cubicBezTo>
                    <a:pt x="0" y="1591"/>
                    <a:pt x="140" y="1898"/>
                    <a:pt x="391" y="2261"/>
                  </a:cubicBezTo>
                  <a:cubicBezTo>
                    <a:pt x="809" y="2149"/>
                    <a:pt x="1116" y="2037"/>
                    <a:pt x="1312" y="1563"/>
                  </a:cubicBezTo>
                  <a:cubicBezTo>
                    <a:pt x="1507" y="1089"/>
                    <a:pt x="1535" y="363"/>
                    <a:pt x="1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2" name="Google Shape;16762;p43"/>
            <p:cNvSpPr/>
            <p:nvPr/>
          </p:nvSpPr>
          <p:spPr>
            <a:xfrm>
              <a:off x="7331675" y="3675025"/>
              <a:ext cx="50925" cy="38400"/>
            </a:xfrm>
            <a:custGeom>
              <a:rect b="b" l="l" r="r" t="t"/>
              <a:pathLst>
                <a:path extrusionOk="0" h="1536" w="2037">
                  <a:moveTo>
                    <a:pt x="1639" y="0"/>
                  </a:moveTo>
                  <a:cubicBezTo>
                    <a:pt x="1256" y="0"/>
                    <a:pt x="806" y="144"/>
                    <a:pt x="502" y="346"/>
                  </a:cubicBezTo>
                  <a:cubicBezTo>
                    <a:pt x="56" y="625"/>
                    <a:pt x="0" y="960"/>
                    <a:pt x="0" y="1406"/>
                  </a:cubicBezTo>
                  <a:cubicBezTo>
                    <a:pt x="202" y="1478"/>
                    <a:pt x="389" y="1536"/>
                    <a:pt x="580" y="1536"/>
                  </a:cubicBezTo>
                  <a:cubicBezTo>
                    <a:pt x="759" y="1536"/>
                    <a:pt x="942" y="1485"/>
                    <a:pt x="1144" y="1351"/>
                  </a:cubicBezTo>
                  <a:cubicBezTo>
                    <a:pt x="1590" y="1072"/>
                    <a:pt x="2009" y="514"/>
                    <a:pt x="2037" y="67"/>
                  </a:cubicBezTo>
                  <a:cubicBezTo>
                    <a:pt x="1922" y="21"/>
                    <a:pt x="1785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3" name="Google Shape;16763;p43"/>
            <p:cNvSpPr/>
            <p:nvPr/>
          </p:nvSpPr>
          <p:spPr>
            <a:xfrm>
              <a:off x="7353975" y="3724125"/>
              <a:ext cx="60725" cy="30000"/>
            </a:xfrm>
            <a:custGeom>
              <a:rect b="b" l="l" r="r" t="t"/>
              <a:pathLst>
                <a:path extrusionOk="0" h="1200" w="2429">
                  <a:moveTo>
                    <a:pt x="977" y="0"/>
                  </a:moveTo>
                  <a:cubicBezTo>
                    <a:pt x="475" y="0"/>
                    <a:pt x="252" y="251"/>
                    <a:pt x="1" y="586"/>
                  </a:cubicBezTo>
                  <a:cubicBezTo>
                    <a:pt x="252" y="949"/>
                    <a:pt x="475" y="1200"/>
                    <a:pt x="1005" y="1200"/>
                  </a:cubicBezTo>
                  <a:cubicBezTo>
                    <a:pt x="1508" y="1200"/>
                    <a:pt x="2177" y="949"/>
                    <a:pt x="2428" y="586"/>
                  </a:cubicBezTo>
                  <a:cubicBezTo>
                    <a:pt x="2177" y="223"/>
                    <a:pt x="1508" y="0"/>
                    <a:pt x="9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4" name="Google Shape;16764;p43"/>
            <p:cNvSpPr/>
            <p:nvPr/>
          </p:nvSpPr>
          <p:spPr>
            <a:xfrm>
              <a:off x="5790950" y="4012350"/>
              <a:ext cx="84400" cy="43700"/>
            </a:xfrm>
            <a:custGeom>
              <a:rect b="b" l="l" r="r" t="t"/>
              <a:pathLst>
                <a:path extrusionOk="0" h="1748" w="3376">
                  <a:moveTo>
                    <a:pt x="2239" y="0"/>
                  </a:moveTo>
                  <a:cubicBezTo>
                    <a:pt x="2119" y="0"/>
                    <a:pt x="1988" y="16"/>
                    <a:pt x="1842" y="49"/>
                  </a:cubicBezTo>
                  <a:cubicBezTo>
                    <a:pt x="1144" y="189"/>
                    <a:pt x="251" y="719"/>
                    <a:pt x="0" y="1277"/>
                  </a:cubicBezTo>
                  <a:cubicBezTo>
                    <a:pt x="356" y="1591"/>
                    <a:pt x="1010" y="1748"/>
                    <a:pt x="1609" y="1748"/>
                  </a:cubicBezTo>
                  <a:cubicBezTo>
                    <a:pt x="1808" y="1748"/>
                    <a:pt x="2002" y="1730"/>
                    <a:pt x="2176" y="1695"/>
                  </a:cubicBezTo>
                  <a:cubicBezTo>
                    <a:pt x="2902" y="1556"/>
                    <a:pt x="3125" y="1165"/>
                    <a:pt x="3376" y="580"/>
                  </a:cubicBezTo>
                  <a:cubicBezTo>
                    <a:pt x="3019" y="245"/>
                    <a:pt x="2716" y="0"/>
                    <a:pt x="22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5" name="Google Shape;16765;p43"/>
            <p:cNvSpPr/>
            <p:nvPr/>
          </p:nvSpPr>
          <p:spPr>
            <a:xfrm>
              <a:off x="5836275" y="3965075"/>
              <a:ext cx="47450" cy="43400"/>
            </a:xfrm>
            <a:custGeom>
              <a:rect b="b" l="l" r="r" t="t"/>
              <a:pathLst>
                <a:path extrusionOk="0" h="1736" w="1898">
                  <a:moveTo>
                    <a:pt x="218" y="0"/>
                  </a:moveTo>
                  <a:cubicBezTo>
                    <a:pt x="161" y="0"/>
                    <a:pt x="107" y="5"/>
                    <a:pt x="56" y="15"/>
                  </a:cubicBezTo>
                  <a:cubicBezTo>
                    <a:pt x="1" y="462"/>
                    <a:pt x="335" y="1103"/>
                    <a:pt x="698" y="1438"/>
                  </a:cubicBezTo>
                  <a:cubicBezTo>
                    <a:pt x="937" y="1660"/>
                    <a:pt x="1144" y="1736"/>
                    <a:pt x="1371" y="1736"/>
                  </a:cubicBezTo>
                  <a:cubicBezTo>
                    <a:pt x="1516" y="1736"/>
                    <a:pt x="1668" y="1705"/>
                    <a:pt x="1842" y="1661"/>
                  </a:cubicBezTo>
                  <a:cubicBezTo>
                    <a:pt x="1898" y="1243"/>
                    <a:pt x="1898" y="908"/>
                    <a:pt x="1507" y="573"/>
                  </a:cubicBezTo>
                  <a:cubicBezTo>
                    <a:pt x="1188" y="255"/>
                    <a:pt x="632" y="0"/>
                    <a:pt x="2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6" name="Google Shape;16766;p43"/>
            <p:cNvSpPr/>
            <p:nvPr/>
          </p:nvSpPr>
          <p:spPr>
            <a:xfrm>
              <a:off x="5828600" y="4060625"/>
              <a:ext cx="48850" cy="40525"/>
            </a:xfrm>
            <a:custGeom>
              <a:rect b="b" l="l" r="r" t="t"/>
              <a:pathLst>
                <a:path extrusionOk="0" h="1621" w="1954">
                  <a:moveTo>
                    <a:pt x="1407" y="1"/>
                  </a:moveTo>
                  <a:cubicBezTo>
                    <a:pt x="1210" y="1"/>
                    <a:pt x="1018" y="61"/>
                    <a:pt x="810" y="239"/>
                  </a:cubicBezTo>
                  <a:cubicBezTo>
                    <a:pt x="391" y="546"/>
                    <a:pt x="1" y="1132"/>
                    <a:pt x="1" y="1578"/>
                  </a:cubicBezTo>
                  <a:cubicBezTo>
                    <a:pt x="88" y="1607"/>
                    <a:pt x="188" y="1620"/>
                    <a:pt x="295" y="1620"/>
                  </a:cubicBezTo>
                  <a:cubicBezTo>
                    <a:pt x="699" y="1620"/>
                    <a:pt x="1204" y="1430"/>
                    <a:pt x="1535" y="1187"/>
                  </a:cubicBezTo>
                  <a:cubicBezTo>
                    <a:pt x="1926" y="880"/>
                    <a:pt x="1954" y="546"/>
                    <a:pt x="1954" y="99"/>
                  </a:cubicBezTo>
                  <a:cubicBezTo>
                    <a:pt x="1758" y="47"/>
                    <a:pt x="1580" y="1"/>
                    <a:pt x="1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7" name="Google Shape;16767;p43"/>
            <p:cNvSpPr/>
            <p:nvPr/>
          </p:nvSpPr>
          <p:spPr>
            <a:xfrm>
              <a:off x="5852325" y="4120800"/>
              <a:ext cx="45350" cy="48325"/>
            </a:xfrm>
            <a:custGeom>
              <a:rect b="b" l="l" r="r" t="t"/>
              <a:pathLst>
                <a:path extrusionOk="0" h="1933" w="1814">
                  <a:moveTo>
                    <a:pt x="1406" y="0"/>
                  </a:moveTo>
                  <a:cubicBezTo>
                    <a:pt x="1069" y="0"/>
                    <a:pt x="809" y="78"/>
                    <a:pt x="530" y="426"/>
                  </a:cubicBezTo>
                  <a:cubicBezTo>
                    <a:pt x="223" y="817"/>
                    <a:pt x="0" y="1514"/>
                    <a:pt x="140" y="1933"/>
                  </a:cubicBezTo>
                  <a:cubicBezTo>
                    <a:pt x="586" y="1933"/>
                    <a:pt x="1172" y="1542"/>
                    <a:pt x="1507" y="1152"/>
                  </a:cubicBezTo>
                  <a:cubicBezTo>
                    <a:pt x="1814" y="733"/>
                    <a:pt x="1758" y="426"/>
                    <a:pt x="1618" y="8"/>
                  </a:cubicBezTo>
                  <a:cubicBezTo>
                    <a:pt x="1544" y="3"/>
                    <a:pt x="1474" y="0"/>
                    <a:pt x="14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8" name="Google Shape;16768;p43"/>
            <p:cNvSpPr/>
            <p:nvPr/>
          </p:nvSpPr>
          <p:spPr>
            <a:xfrm>
              <a:off x="5813950" y="3912000"/>
              <a:ext cx="52350" cy="37500"/>
            </a:xfrm>
            <a:custGeom>
              <a:rect b="b" l="l" r="r" t="t"/>
              <a:pathLst>
                <a:path extrusionOk="0" h="1500" w="2094">
                  <a:moveTo>
                    <a:pt x="441" y="1"/>
                  </a:moveTo>
                  <a:cubicBezTo>
                    <a:pt x="279" y="1"/>
                    <a:pt x="127" y="23"/>
                    <a:pt x="1" y="74"/>
                  </a:cubicBezTo>
                  <a:cubicBezTo>
                    <a:pt x="29" y="520"/>
                    <a:pt x="503" y="1078"/>
                    <a:pt x="922" y="1329"/>
                  </a:cubicBezTo>
                  <a:cubicBezTo>
                    <a:pt x="1118" y="1452"/>
                    <a:pt x="1287" y="1499"/>
                    <a:pt x="1451" y="1499"/>
                  </a:cubicBezTo>
                  <a:cubicBezTo>
                    <a:pt x="1660" y="1499"/>
                    <a:pt x="1859" y="1423"/>
                    <a:pt x="2093" y="1329"/>
                  </a:cubicBezTo>
                  <a:cubicBezTo>
                    <a:pt x="2065" y="883"/>
                    <a:pt x="1982" y="576"/>
                    <a:pt x="1563" y="297"/>
                  </a:cubicBezTo>
                  <a:cubicBezTo>
                    <a:pt x="1251" y="122"/>
                    <a:pt x="817" y="1"/>
                    <a:pt x="4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9" name="Google Shape;16769;p43"/>
            <p:cNvSpPr/>
            <p:nvPr/>
          </p:nvSpPr>
          <p:spPr>
            <a:xfrm>
              <a:off x="5730950" y="4318375"/>
              <a:ext cx="55825" cy="78150"/>
            </a:xfrm>
            <a:custGeom>
              <a:rect b="b" l="l" r="r" t="t"/>
              <a:pathLst>
                <a:path extrusionOk="0" h="3126" w="2233">
                  <a:moveTo>
                    <a:pt x="308" y="0"/>
                  </a:moveTo>
                  <a:cubicBezTo>
                    <a:pt x="1" y="558"/>
                    <a:pt x="85" y="1563"/>
                    <a:pt x="391" y="2232"/>
                  </a:cubicBezTo>
                  <a:cubicBezTo>
                    <a:pt x="698" y="2874"/>
                    <a:pt x="1145" y="3013"/>
                    <a:pt x="1758" y="3125"/>
                  </a:cubicBezTo>
                  <a:cubicBezTo>
                    <a:pt x="2065" y="2595"/>
                    <a:pt x="2233" y="2176"/>
                    <a:pt x="1926" y="1507"/>
                  </a:cubicBezTo>
                  <a:cubicBezTo>
                    <a:pt x="1647" y="865"/>
                    <a:pt x="922" y="112"/>
                    <a:pt x="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0" name="Google Shape;16770;p43"/>
            <p:cNvSpPr/>
            <p:nvPr/>
          </p:nvSpPr>
          <p:spPr>
            <a:xfrm>
              <a:off x="5788850" y="4345575"/>
              <a:ext cx="41875" cy="53025"/>
            </a:xfrm>
            <a:custGeom>
              <a:rect b="b" l="l" r="r" t="t"/>
              <a:pathLst>
                <a:path extrusionOk="0" h="2121" w="1675">
                  <a:moveTo>
                    <a:pt x="1479" y="0"/>
                  </a:moveTo>
                  <a:lnTo>
                    <a:pt x="1479" y="0"/>
                  </a:lnTo>
                  <a:cubicBezTo>
                    <a:pt x="1061" y="56"/>
                    <a:pt x="503" y="530"/>
                    <a:pt x="252" y="977"/>
                  </a:cubicBezTo>
                  <a:cubicBezTo>
                    <a:pt x="0" y="1423"/>
                    <a:pt x="112" y="1730"/>
                    <a:pt x="279" y="2121"/>
                  </a:cubicBezTo>
                  <a:cubicBezTo>
                    <a:pt x="726" y="2093"/>
                    <a:pt x="1033" y="2009"/>
                    <a:pt x="1284" y="1563"/>
                  </a:cubicBezTo>
                  <a:cubicBezTo>
                    <a:pt x="1535" y="1116"/>
                    <a:pt x="1674" y="419"/>
                    <a:pt x="1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1" name="Google Shape;16771;p43"/>
            <p:cNvSpPr/>
            <p:nvPr/>
          </p:nvSpPr>
          <p:spPr>
            <a:xfrm>
              <a:off x="5691900" y="4367225"/>
              <a:ext cx="48850" cy="41900"/>
            </a:xfrm>
            <a:custGeom>
              <a:rect b="b" l="l" r="r" t="t"/>
              <a:pathLst>
                <a:path extrusionOk="0" h="1676" w="1954">
                  <a:moveTo>
                    <a:pt x="280" y="0"/>
                  </a:moveTo>
                  <a:cubicBezTo>
                    <a:pt x="201" y="0"/>
                    <a:pt x="125" y="9"/>
                    <a:pt x="56" y="27"/>
                  </a:cubicBezTo>
                  <a:cubicBezTo>
                    <a:pt x="1" y="474"/>
                    <a:pt x="391" y="1087"/>
                    <a:pt x="782" y="1422"/>
                  </a:cubicBezTo>
                  <a:cubicBezTo>
                    <a:pt x="1003" y="1612"/>
                    <a:pt x="1197" y="1676"/>
                    <a:pt x="1405" y="1676"/>
                  </a:cubicBezTo>
                  <a:cubicBezTo>
                    <a:pt x="1564" y="1676"/>
                    <a:pt x="1732" y="1638"/>
                    <a:pt x="1926" y="1590"/>
                  </a:cubicBezTo>
                  <a:cubicBezTo>
                    <a:pt x="1953" y="1143"/>
                    <a:pt x="1926" y="836"/>
                    <a:pt x="1535" y="501"/>
                  </a:cubicBezTo>
                  <a:cubicBezTo>
                    <a:pt x="1209" y="222"/>
                    <a:pt x="687" y="0"/>
                    <a:pt x="2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2" name="Google Shape;16772;p43"/>
            <p:cNvSpPr/>
            <p:nvPr/>
          </p:nvSpPr>
          <p:spPr>
            <a:xfrm>
              <a:off x="5631925" y="4406200"/>
              <a:ext cx="55825" cy="35000"/>
            </a:xfrm>
            <a:custGeom>
              <a:rect b="b" l="l" r="r" t="t"/>
              <a:pathLst>
                <a:path extrusionOk="0" h="1400" w="2233">
                  <a:moveTo>
                    <a:pt x="655" y="0"/>
                  </a:moveTo>
                  <a:cubicBezTo>
                    <a:pt x="407" y="0"/>
                    <a:pt x="171" y="44"/>
                    <a:pt x="0" y="142"/>
                  </a:cubicBezTo>
                  <a:cubicBezTo>
                    <a:pt x="84" y="588"/>
                    <a:pt x="614" y="1091"/>
                    <a:pt x="1088" y="1286"/>
                  </a:cubicBezTo>
                  <a:cubicBezTo>
                    <a:pt x="1257" y="1366"/>
                    <a:pt x="1402" y="1399"/>
                    <a:pt x="1535" y="1399"/>
                  </a:cubicBezTo>
                  <a:cubicBezTo>
                    <a:pt x="1776" y="1399"/>
                    <a:pt x="1981" y="1290"/>
                    <a:pt x="2232" y="1146"/>
                  </a:cubicBezTo>
                  <a:cubicBezTo>
                    <a:pt x="2148" y="728"/>
                    <a:pt x="2037" y="421"/>
                    <a:pt x="1563" y="198"/>
                  </a:cubicBezTo>
                  <a:cubicBezTo>
                    <a:pt x="1312" y="73"/>
                    <a:pt x="973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3" name="Google Shape;16773;p43"/>
            <p:cNvSpPr/>
            <p:nvPr/>
          </p:nvSpPr>
          <p:spPr>
            <a:xfrm>
              <a:off x="5841850" y="4311400"/>
              <a:ext cx="36300" cy="57900"/>
            </a:xfrm>
            <a:custGeom>
              <a:rect b="b" l="l" r="r" t="t"/>
              <a:pathLst>
                <a:path extrusionOk="0" h="2316" w="1452">
                  <a:moveTo>
                    <a:pt x="1173" y="0"/>
                  </a:moveTo>
                  <a:cubicBezTo>
                    <a:pt x="754" y="112"/>
                    <a:pt x="308" y="698"/>
                    <a:pt x="140" y="1172"/>
                  </a:cubicBezTo>
                  <a:cubicBezTo>
                    <a:pt x="1" y="1674"/>
                    <a:pt x="168" y="1953"/>
                    <a:pt x="419" y="2316"/>
                  </a:cubicBezTo>
                  <a:cubicBezTo>
                    <a:pt x="838" y="2176"/>
                    <a:pt x="1145" y="2037"/>
                    <a:pt x="1284" y="1563"/>
                  </a:cubicBezTo>
                  <a:cubicBezTo>
                    <a:pt x="1452" y="1060"/>
                    <a:pt x="1424" y="335"/>
                    <a:pt x="11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4" name="Google Shape;16774;p43"/>
            <p:cNvSpPr/>
            <p:nvPr/>
          </p:nvSpPr>
          <p:spPr>
            <a:xfrm>
              <a:off x="6367750" y="3955275"/>
              <a:ext cx="76750" cy="50425"/>
            </a:xfrm>
            <a:custGeom>
              <a:rect b="b" l="l" r="r" t="t"/>
              <a:pathLst>
                <a:path extrusionOk="0" h="2017" w="3070">
                  <a:moveTo>
                    <a:pt x="2126" y="0"/>
                  </a:moveTo>
                  <a:cubicBezTo>
                    <a:pt x="1920" y="0"/>
                    <a:pt x="1700" y="54"/>
                    <a:pt x="1451" y="184"/>
                  </a:cubicBezTo>
                  <a:cubicBezTo>
                    <a:pt x="810" y="519"/>
                    <a:pt x="84" y="1244"/>
                    <a:pt x="1" y="1858"/>
                  </a:cubicBezTo>
                  <a:cubicBezTo>
                    <a:pt x="218" y="1967"/>
                    <a:pt x="503" y="2016"/>
                    <a:pt x="808" y="2016"/>
                  </a:cubicBezTo>
                  <a:cubicBezTo>
                    <a:pt x="1286" y="2016"/>
                    <a:pt x="1813" y="1895"/>
                    <a:pt x="2205" y="1691"/>
                  </a:cubicBezTo>
                  <a:cubicBezTo>
                    <a:pt x="2846" y="1384"/>
                    <a:pt x="2986" y="937"/>
                    <a:pt x="3070" y="324"/>
                  </a:cubicBezTo>
                  <a:cubicBezTo>
                    <a:pt x="2745" y="136"/>
                    <a:pt x="2452" y="0"/>
                    <a:pt x="21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5" name="Google Shape;16775;p43"/>
            <p:cNvSpPr/>
            <p:nvPr/>
          </p:nvSpPr>
          <p:spPr>
            <a:xfrm>
              <a:off x="6392175" y="3910825"/>
              <a:ext cx="53725" cy="36100"/>
            </a:xfrm>
            <a:custGeom>
              <a:rect b="b" l="l" r="r" t="t"/>
              <a:pathLst>
                <a:path extrusionOk="0" h="1444" w="2149">
                  <a:moveTo>
                    <a:pt x="547" y="1"/>
                  </a:moveTo>
                  <a:cubicBezTo>
                    <a:pt x="339" y="1"/>
                    <a:pt x="146" y="37"/>
                    <a:pt x="0" y="121"/>
                  </a:cubicBezTo>
                  <a:cubicBezTo>
                    <a:pt x="56" y="539"/>
                    <a:pt x="558" y="1069"/>
                    <a:pt x="1005" y="1321"/>
                  </a:cubicBezTo>
                  <a:cubicBezTo>
                    <a:pt x="1179" y="1408"/>
                    <a:pt x="1332" y="1444"/>
                    <a:pt x="1477" y="1444"/>
                  </a:cubicBezTo>
                  <a:cubicBezTo>
                    <a:pt x="1703" y="1444"/>
                    <a:pt x="1910" y="1356"/>
                    <a:pt x="2148" y="1237"/>
                  </a:cubicBezTo>
                  <a:cubicBezTo>
                    <a:pt x="2093" y="818"/>
                    <a:pt x="2009" y="484"/>
                    <a:pt x="1563" y="260"/>
                  </a:cubicBezTo>
                  <a:cubicBezTo>
                    <a:pt x="1283" y="103"/>
                    <a:pt x="895" y="1"/>
                    <a:pt x="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6" name="Google Shape;16776;p43"/>
            <p:cNvSpPr/>
            <p:nvPr/>
          </p:nvSpPr>
          <p:spPr>
            <a:xfrm>
              <a:off x="6415175" y="3998025"/>
              <a:ext cx="45375" cy="47700"/>
            </a:xfrm>
            <a:custGeom>
              <a:rect b="b" l="l" r="r" t="t"/>
              <a:pathLst>
                <a:path extrusionOk="0" h="1908" w="1815">
                  <a:moveTo>
                    <a:pt x="1402" y="1"/>
                  </a:moveTo>
                  <a:cubicBezTo>
                    <a:pt x="1068" y="1"/>
                    <a:pt x="813" y="75"/>
                    <a:pt x="559" y="399"/>
                  </a:cubicBezTo>
                  <a:cubicBezTo>
                    <a:pt x="224" y="818"/>
                    <a:pt x="1" y="1487"/>
                    <a:pt x="112" y="1906"/>
                  </a:cubicBezTo>
                  <a:cubicBezTo>
                    <a:pt x="128" y="1907"/>
                    <a:pt x="143" y="1907"/>
                    <a:pt x="158" y="1907"/>
                  </a:cubicBezTo>
                  <a:cubicBezTo>
                    <a:pt x="600" y="1907"/>
                    <a:pt x="1183" y="1530"/>
                    <a:pt x="1479" y="1153"/>
                  </a:cubicBezTo>
                  <a:cubicBezTo>
                    <a:pt x="1814" y="734"/>
                    <a:pt x="1758" y="427"/>
                    <a:pt x="1619" y="9"/>
                  </a:cubicBezTo>
                  <a:cubicBezTo>
                    <a:pt x="1543" y="4"/>
                    <a:pt x="1471" y="1"/>
                    <a:pt x="14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7" name="Google Shape;16777;p43"/>
            <p:cNvSpPr/>
            <p:nvPr/>
          </p:nvSpPr>
          <p:spPr>
            <a:xfrm>
              <a:off x="6456325" y="4049150"/>
              <a:ext cx="38400" cy="56525"/>
            </a:xfrm>
            <a:custGeom>
              <a:rect b="b" l="l" r="r" t="t"/>
              <a:pathLst>
                <a:path extrusionOk="0" h="2261" w="1536">
                  <a:moveTo>
                    <a:pt x="1173" y="0"/>
                  </a:moveTo>
                  <a:cubicBezTo>
                    <a:pt x="726" y="112"/>
                    <a:pt x="419" y="223"/>
                    <a:pt x="224" y="698"/>
                  </a:cubicBezTo>
                  <a:cubicBezTo>
                    <a:pt x="29" y="1172"/>
                    <a:pt x="1" y="1870"/>
                    <a:pt x="224" y="2260"/>
                  </a:cubicBezTo>
                  <a:cubicBezTo>
                    <a:pt x="670" y="2149"/>
                    <a:pt x="1145" y="1618"/>
                    <a:pt x="1340" y="1144"/>
                  </a:cubicBezTo>
                  <a:cubicBezTo>
                    <a:pt x="1535" y="670"/>
                    <a:pt x="1396" y="391"/>
                    <a:pt x="1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8" name="Google Shape;16778;p43"/>
            <p:cNvSpPr/>
            <p:nvPr/>
          </p:nvSpPr>
          <p:spPr>
            <a:xfrm>
              <a:off x="6355900" y="3863175"/>
              <a:ext cx="58600" cy="32400"/>
            </a:xfrm>
            <a:custGeom>
              <a:rect b="b" l="l" r="r" t="t"/>
              <a:pathLst>
                <a:path extrusionOk="0" h="1296" w="2344">
                  <a:moveTo>
                    <a:pt x="1001" y="0"/>
                  </a:moveTo>
                  <a:cubicBezTo>
                    <a:pt x="627" y="0"/>
                    <a:pt x="237" y="87"/>
                    <a:pt x="0" y="269"/>
                  </a:cubicBezTo>
                  <a:cubicBezTo>
                    <a:pt x="168" y="660"/>
                    <a:pt x="754" y="1078"/>
                    <a:pt x="1228" y="1246"/>
                  </a:cubicBezTo>
                  <a:cubicBezTo>
                    <a:pt x="1352" y="1280"/>
                    <a:pt x="1462" y="1296"/>
                    <a:pt x="1563" y="1296"/>
                  </a:cubicBezTo>
                  <a:cubicBezTo>
                    <a:pt x="1871" y="1296"/>
                    <a:pt x="2092" y="1149"/>
                    <a:pt x="2344" y="939"/>
                  </a:cubicBezTo>
                  <a:cubicBezTo>
                    <a:pt x="2204" y="520"/>
                    <a:pt x="2065" y="213"/>
                    <a:pt x="1563" y="74"/>
                  </a:cubicBezTo>
                  <a:cubicBezTo>
                    <a:pt x="1397" y="25"/>
                    <a:pt x="1202" y="0"/>
                    <a:pt x="10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9" name="Google Shape;16779;p43"/>
            <p:cNvSpPr/>
            <p:nvPr/>
          </p:nvSpPr>
          <p:spPr>
            <a:xfrm>
              <a:off x="6182925" y="4501525"/>
              <a:ext cx="50950" cy="33075"/>
            </a:xfrm>
            <a:custGeom>
              <a:rect b="b" l="l" r="r" t="t"/>
              <a:pathLst>
                <a:path extrusionOk="0" h="1323" w="2038">
                  <a:moveTo>
                    <a:pt x="1417" y="0"/>
                  </a:moveTo>
                  <a:cubicBezTo>
                    <a:pt x="1282" y="0"/>
                    <a:pt x="1140" y="36"/>
                    <a:pt x="977" y="123"/>
                  </a:cubicBezTo>
                  <a:cubicBezTo>
                    <a:pt x="531" y="347"/>
                    <a:pt x="84" y="821"/>
                    <a:pt x="0" y="1211"/>
                  </a:cubicBezTo>
                  <a:cubicBezTo>
                    <a:pt x="145" y="1289"/>
                    <a:pt x="337" y="1323"/>
                    <a:pt x="543" y="1323"/>
                  </a:cubicBezTo>
                  <a:cubicBezTo>
                    <a:pt x="856" y="1323"/>
                    <a:pt x="1199" y="1245"/>
                    <a:pt x="1451" y="1128"/>
                  </a:cubicBezTo>
                  <a:cubicBezTo>
                    <a:pt x="1898" y="905"/>
                    <a:pt x="1981" y="626"/>
                    <a:pt x="2037" y="207"/>
                  </a:cubicBezTo>
                  <a:cubicBezTo>
                    <a:pt x="1816" y="88"/>
                    <a:pt x="1626" y="0"/>
                    <a:pt x="1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0" name="Google Shape;16780;p43"/>
            <p:cNvSpPr/>
            <p:nvPr/>
          </p:nvSpPr>
          <p:spPr>
            <a:xfrm>
              <a:off x="6198975" y="4472450"/>
              <a:ext cx="35575" cy="23725"/>
            </a:xfrm>
            <a:custGeom>
              <a:rect b="b" l="l" r="r" t="t"/>
              <a:pathLst>
                <a:path extrusionOk="0" h="949" w="1423">
                  <a:moveTo>
                    <a:pt x="346" y="1"/>
                  </a:moveTo>
                  <a:cubicBezTo>
                    <a:pt x="219" y="1"/>
                    <a:pt x="99" y="19"/>
                    <a:pt x="0" y="59"/>
                  </a:cubicBezTo>
                  <a:cubicBezTo>
                    <a:pt x="56" y="366"/>
                    <a:pt x="363" y="700"/>
                    <a:pt x="670" y="868"/>
                  </a:cubicBezTo>
                  <a:cubicBezTo>
                    <a:pt x="794" y="924"/>
                    <a:pt x="899" y="949"/>
                    <a:pt x="998" y="949"/>
                  </a:cubicBezTo>
                  <a:cubicBezTo>
                    <a:pt x="1143" y="949"/>
                    <a:pt x="1273" y="895"/>
                    <a:pt x="1423" y="812"/>
                  </a:cubicBezTo>
                  <a:cubicBezTo>
                    <a:pt x="1395" y="533"/>
                    <a:pt x="1339" y="338"/>
                    <a:pt x="1032" y="170"/>
                  </a:cubicBezTo>
                  <a:cubicBezTo>
                    <a:pt x="834" y="62"/>
                    <a:pt x="578" y="1"/>
                    <a:pt x="3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1" name="Google Shape;16781;p43"/>
            <p:cNvSpPr/>
            <p:nvPr/>
          </p:nvSpPr>
          <p:spPr>
            <a:xfrm>
              <a:off x="6214300" y="4529500"/>
              <a:ext cx="30025" cy="31625"/>
            </a:xfrm>
            <a:custGeom>
              <a:rect b="b" l="l" r="r" t="t"/>
              <a:pathLst>
                <a:path extrusionOk="0" h="1265" w="1201">
                  <a:moveTo>
                    <a:pt x="905" y="0"/>
                  </a:moveTo>
                  <a:cubicBezTo>
                    <a:pt x="697" y="0"/>
                    <a:pt x="521" y="57"/>
                    <a:pt x="364" y="260"/>
                  </a:cubicBezTo>
                  <a:cubicBezTo>
                    <a:pt x="140" y="539"/>
                    <a:pt x="1" y="985"/>
                    <a:pt x="85" y="1264"/>
                  </a:cubicBezTo>
                  <a:cubicBezTo>
                    <a:pt x="364" y="1264"/>
                    <a:pt x="782" y="1013"/>
                    <a:pt x="977" y="762"/>
                  </a:cubicBezTo>
                  <a:cubicBezTo>
                    <a:pt x="1201" y="483"/>
                    <a:pt x="1145" y="288"/>
                    <a:pt x="1061" y="9"/>
                  </a:cubicBezTo>
                  <a:cubicBezTo>
                    <a:pt x="1007" y="3"/>
                    <a:pt x="955" y="0"/>
                    <a:pt x="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2" name="Google Shape;16782;p43"/>
            <p:cNvSpPr/>
            <p:nvPr/>
          </p:nvSpPr>
          <p:spPr>
            <a:xfrm>
              <a:off x="6284050" y="4557600"/>
              <a:ext cx="25150" cy="36300"/>
            </a:xfrm>
            <a:custGeom>
              <a:rect b="b" l="l" r="r" t="t"/>
              <a:pathLst>
                <a:path extrusionOk="0" h="1452" w="1006">
                  <a:moveTo>
                    <a:pt x="754" y="1"/>
                  </a:moveTo>
                  <a:cubicBezTo>
                    <a:pt x="475" y="57"/>
                    <a:pt x="280" y="112"/>
                    <a:pt x="140" y="447"/>
                  </a:cubicBezTo>
                  <a:cubicBezTo>
                    <a:pt x="29" y="754"/>
                    <a:pt x="1" y="1228"/>
                    <a:pt x="140" y="1451"/>
                  </a:cubicBezTo>
                  <a:cubicBezTo>
                    <a:pt x="419" y="1396"/>
                    <a:pt x="754" y="1033"/>
                    <a:pt x="866" y="726"/>
                  </a:cubicBezTo>
                  <a:cubicBezTo>
                    <a:pt x="1005" y="419"/>
                    <a:pt x="921" y="224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3" name="Google Shape;16783;p43"/>
            <p:cNvSpPr/>
            <p:nvPr/>
          </p:nvSpPr>
          <p:spPr>
            <a:xfrm>
              <a:off x="6150150" y="4358575"/>
              <a:ext cx="38375" cy="21200"/>
            </a:xfrm>
            <a:custGeom>
              <a:rect b="b" l="l" r="r" t="t"/>
              <a:pathLst>
                <a:path extrusionOk="0" h="848" w="1535">
                  <a:moveTo>
                    <a:pt x="599" y="1"/>
                  </a:moveTo>
                  <a:cubicBezTo>
                    <a:pt x="370" y="1"/>
                    <a:pt x="137" y="58"/>
                    <a:pt x="0" y="178"/>
                  </a:cubicBezTo>
                  <a:cubicBezTo>
                    <a:pt x="84" y="457"/>
                    <a:pt x="474" y="736"/>
                    <a:pt x="781" y="820"/>
                  </a:cubicBezTo>
                  <a:cubicBezTo>
                    <a:pt x="860" y="839"/>
                    <a:pt x="929" y="848"/>
                    <a:pt x="992" y="848"/>
                  </a:cubicBezTo>
                  <a:cubicBezTo>
                    <a:pt x="1199" y="848"/>
                    <a:pt x="1342" y="753"/>
                    <a:pt x="1535" y="624"/>
                  </a:cubicBezTo>
                  <a:cubicBezTo>
                    <a:pt x="1423" y="345"/>
                    <a:pt x="1339" y="150"/>
                    <a:pt x="1005" y="66"/>
                  </a:cubicBezTo>
                  <a:cubicBezTo>
                    <a:pt x="886" y="23"/>
                    <a:pt x="743" y="1"/>
                    <a:pt x="5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4" name="Google Shape;16784;p43"/>
            <p:cNvSpPr/>
            <p:nvPr/>
          </p:nvSpPr>
          <p:spPr>
            <a:xfrm>
              <a:off x="5622850" y="4545200"/>
              <a:ext cx="57925" cy="32950"/>
            </a:xfrm>
            <a:custGeom>
              <a:rect b="b" l="l" r="r" t="t"/>
              <a:pathLst>
                <a:path extrusionOk="0" h="1318" w="2317">
                  <a:moveTo>
                    <a:pt x="1432" y="1"/>
                  </a:moveTo>
                  <a:cubicBezTo>
                    <a:pt x="1192" y="1"/>
                    <a:pt x="951" y="36"/>
                    <a:pt x="754" y="106"/>
                  </a:cubicBezTo>
                  <a:cubicBezTo>
                    <a:pt x="252" y="274"/>
                    <a:pt x="140" y="580"/>
                    <a:pt x="0" y="999"/>
                  </a:cubicBezTo>
                  <a:cubicBezTo>
                    <a:pt x="262" y="1180"/>
                    <a:pt x="480" y="1317"/>
                    <a:pt x="769" y="1317"/>
                  </a:cubicBezTo>
                  <a:cubicBezTo>
                    <a:pt x="881" y="1317"/>
                    <a:pt x="1004" y="1297"/>
                    <a:pt x="1144" y="1250"/>
                  </a:cubicBezTo>
                  <a:cubicBezTo>
                    <a:pt x="1619" y="1083"/>
                    <a:pt x="2177" y="636"/>
                    <a:pt x="2316" y="218"/>
                  </a:cubicBezTo>
                  <a:cubicBezTo>
                    <a:pt x="2104" y="71"/>
                    <a:pt x="1769" y="1"/>
                    <a:pt x="14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5" name="Google Shape;16785;p43"/>
            <p:cNvSpPr/>
            <p:nvPr/>
          </p:nvSpPr>
          <p:spPr>
            <a:xfrm>
              <a:off x="5530075" y="4114700"/>
              <a:ext cx="30725" cy="50250"/>
            </a:xfrm>
            <a:custGeom>
              <a:rect b="b" l="l" r="r" t="t"/>
              <a:pathLst>
                <a:path extrusionOk="0" h="2010" w="1229">
                  <a:moveTo>
                    <a:pt x="977" y="1"/>
                  </a:moveTo>
                  <a:cubicBezTo>
                    <a:pt x="615" y="140"/>
                    <a:pt x="252" y="615"/>
                    <a:pt x="113" y="1061"/>
                  </a:cubicBezTo>
                  <a:cubicBezTo>
                    <a:pt x="1" y="1479"/>
                    <a:pt x="140" y="1703"/>
                    <a:pt x="364" y="2010"/>
                  </a:cubicBezTo>
                  <a:cubicBezTo>
                    <a:pt x="726" y="1898"/>
                    <a:pt x="977" y="1758"/>
                    <a:pt x="1089" y="1340"/>
                  </a:cubicBezTo>
                  <a:cubicBezTo>
                    <a:pt x="1228" y="921"/>
                    <a:pt x="1201" y="308"/>
                    <a:pt x="9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6" name="Google Shape;16786;p43"/>
            <p:cNvSpPr/>
            <p:nvPr/>
          </p:nvSpPr>
          <p:spPr>
            <a:xfrm>
              <a:off x="5613075" y="4495375"/>
              <a:ext cx="46075" cy="46175"/>
            </a:xfrm>
            <a:custGeom>
              <a:rect b="b" l="l" r="r" t="t"/>
              <a:pathLst>
                <a:path extrusionOk="0" h="1847" w="1843">
                  <a:moveTo>
                    <a:pt x="1664" y="1"/>
                  </a:moveTo>
                  <a:cubicBezTo>
                    <a:pt x="1229" y="1"/>
                    <a:pt x="673" y="339"/>
                    <a:pt x="336" y="676"/>
                  </a:cubicBezTo>
                  <a:cubicBezTo>
                    <a:pt x="1" y="1067"/>
                    <a:pt x="29" y="1402"/>
                    <a:pt x="113" y="1820"/>
                  </a:cubicBezTo>
                  <a:cubicBezTo>
                    <a:pt x="235" y="1835"/>
                    <a:pt x="349" y="1847"/>
                    <a:pt x="457" y="1847"/>
                  </a:cubicBezTo>
                  <a:cubicBezTo>
                    <a:pt x="743" y="1847"/>
                    <a:pt x="986" y="1769"/>
                    <a:pt x="1228" y="1485"/>
                  </a:cubicBezTo>
                  <a:cubicBezTo>
                    <a:pt x="1563" y="1123"/>
                    <a:pt x="1842" y="453"/>
                    <a:pt x="1759" y="7"/>
                  </a:cubicBezTo>
                  <a:cubicBezTo>
                    <a:pt x="1728" y="3"/>
                    <a:pt x="1696" y="1"/>
                    <a:pt x="16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7" name="Google Shape;16787;p43"/>
            <p:cNvSpPr/>
            <p:nvPr/>
          </p:nvSpPr>
          <p:spPr>
            <a:xfrm>
              <a:off x="5945775" y="3778675"/>
              <a:ext cx="57225" cy="32950"/>
            </a:xfrm>
            <a:custGeom>
              <a:rect b="b" l="l" r="r" t="t"/>
              <a:pathLst>
                <a:path extrusionOk="0" h="1318" w="2289">
                  <a:moveTo>
                    <a:pt x="1425" y="1"/>
                  </a:moveTo>
                  <a:cubicBezTo>
                    <a:pt x="1183" y="1"/>
                    <a:pt x="935" y="36"/>
                    <a:pt x="726" y="106"/>
                  </a:cubicBezTo>
                  <a:cubicBezTo>
                    <a:pt x="252" y="273"/>
                    <a:pt x="112" y="580"/>
                    <a:pt x="1" y="999"/>
                  </a:cubicBezTo>
                  <a:cubicBezTo>
                    <a:pt x="262" y="1180"/>
                    <a:pt x="480" y="1317"/>
                    <a:pt x="759" y="1317"/>
                  </a:cubicBezTo>
                  <a:cubicBezTo>
                    <a:pt x="867" y="1317"/>
                    <a:pt x="984" y="1297"/>
                    <a:pt x="1117" y="1250"/>
                  </a:cubicBezTo>
                  <a:cubicBezTo>
                    <a:pt x="1619" y="1082"/>
                    <a:pt x="2177" y="636"/>
                    <a:pt x="2288" y="218"/>
                  </a:cubicBezTo>
                  <a:cubicBezTo>
                    <a:pt x="2093" y="71"/>
                    <a:pt x="1764" y="1"/>
                    <a:pt x="14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8" name="Google Shape;16788;p43"/>
            <p:cNvSpPr/>
            <p:nvPr/>
          </p:nvSpPr>
          <p:spPr>
            <a:xfrm>
              <a:off x="5923450" y="3689950"/>
              <a:ext cx="57225" cy="78125"/>
            </a:xfrm>
            <a:custGeom>
              <a:rect b="b" l="l" r="r" t="t"/>
              <a:pathLst>
                <a:path extrusionOk="0" h="3125" w="2289">
                  <a:moveTo>
                    <a:pt x="1982" y="0"/>
                  </a:moveTo>
                  <a:lnTo>
                    <a:pt x="1982" y="0"/>
                  </a:lnTo>
                  <a:cubicBezTo>
                    <a:pt x="1368" y="84"/>
                    <a:pt x="643" y="809"/>
                    <a:pt x="308" y="1479"/>
                  </a:cubicBezTo>
                  <a:cubicBezTo>
                    <a:pt x="1" y="2148"/>
                    <a:pt x="168" y="2567"/>
                    <a:pt x="475" y="3125"/>
                  </a:cubicBezTo>
                  <a:cubicBezTo>
                    <a:pt x="1117" y="3013"/>
                    <a:pt x="1535" y="2874"/>
                    <a:pt x="1870" y="2204"/>
                  </a:cubicBezTo>
                  <a:cubicBezTo>
                    <a:pt x="2177" y="1563"/>
                    <a:pt x="2289" y="530"/>
                    <a:pt x="19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9" name="Google Shape;16789;p43"/>
            <p:cNvSpPr/>
            <p:nvPr/>
          </p:nvSpPr>
          <p:spPr>
            <a:xfrm>
              <a:off x="7067325" y="4344175"/>
              <a:ext cx="86500" cy="42625"/>
            </a:xfrm>
            <a:custGeom>
              <a:rect b="b" l="l" r="r" t="t"/>
              <a:pathLst>
                <a:path extrusionOk="0" h="1705" w="3460">
                  <a:moveTo>
                    <a:pt x="1423" y="1"/>
                  </a:moveTo>
                  <a:cubicBezTo>
                    <a:pt x="698" y="1"/>
                    <a:pt x="391" y="335"/>
                    <a:pt x="0" y="838"/>
                  </a:cubicBezTo>
                  <a:cubicBezTo>
                    <a:pt x="363" y="1340"/>
                    <a:pt x="670" y="1702"/>
                    <a:pt x="1395" y="1702"/>
                  </a:cubicBezTo>
                  <a:cubicBezTo>
                    <a:pt x="1424" y="1704"/>
                    <a:pt x="1452" y="1704"/>
                    <a:pt x="1481" y="1704"/>
                  </a:cubicBezTo>
                  <a:cubicBezTo>
                    <a:pt x="2194" y="1704"/>
                    <a:pt x="3085" y="1376"/>
                    <a:pt x="3460" y="893"/>
                  </a:cubicBezTo>
                  <a:cubicBezTo>
                    <a:pt x="3097" y="391"/>
                    <a:pt x="2149" y="28"/>
                    <a:pt x="1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0" name="Google Shape;16790;p43"/>
            <p:cNvSpPr/>
            <p:nvPr/>
          </p:nvSpPr>
          <p:spPr>
            <a:xfrm>
              <a:off x="7058950" y="4369975"/>
              <a:ext cx="43975" cy="50250"/>
            </a:xfrm>
            <a:custGeom>
              <a:rect b="b" l="l" r="r" t="t"/>
              <a:pathLst>
                <a:path extrusionOk="0" h="2010" w="1759">
                  <a:moveTo>
                    <a:pt x="224" y="1"/>
                  </a:moveTo>
                  <a:lnTo>
                    <a:pt x="224" y="1"/>
                  </a:lnTo>
                  <a:cubicBezTo>
                    <a:pt x="84" y="419"/>
                    <a:pt x="1" y="754"/>
                    <a:pt x="280" y="1173"/>
                  </a:cubicBezTo>
                  <a:cubicBezTo>
                    <a:pt x="587" y="1591"/>
                    <a:pt x="1172" y="2010"/>
                    <a:pt x="1591" y="2010"/>
                  </a:cubicBezTo>
                  <a:cubicBezTo>
                    <a:pt x="1758" y="1591"/>
                    <a:pt x="1563" y="922"/>
                    <a:pt x="1284" y="475"/>
                  </a:cubicBezTo>
                  <a:cubicBezTo>
                    <a:pt x="977" y="57"/>
                    <a:pt x="670" y="29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1" name="Google Shape;16791;p43"/>
            <p:cNvSpPr/>
            <p:nvPr/>
          </p:nvSpPr>
          <p:spPr>
            <a:xfrm>
              <a:off x="7073600" y="4300800"/>
              <a:ext cx="55825" cy="34375"/>
            </a:xfrm>
            <a:custGeom>
              <a:rect b="b" l="l" r="r" t="t"/>
              <a:pathLst>
                <a:path extrusionOk="0" h="1375" w="2233">
                  <a:moveTo>
                    <a:pt x="1556" y="1"/>
                  </a:moveTo>
                  <a:cubicBezTo>
                    <a:pt x="1245" y="1"/>
                    <a:pt x="915" y="66"/>
                    <a:pt x="670" y="173"/>
                  </a:cubicBezTo>
                  <a:cubicBezTo>
                    <a:pt x="196" y="396"/>
                    <a:pt x="84" y="703"/>
                    <a:pt x="1" y="1122"/>
                  </a:cubicBezTo>
                  <a:cubicBezTo>
                    <a:pt x="252" y="1265"/>
                    <a:pt x="457" y="1374"/>
                    <a:pt x="698" y="1374"/>
                  </a:cubicBezTo>
                  <a:cubicBezTo>
                    <a:pt x="831" y="1374"/>
                    <a:pt x="975" y="1341"/>
                    <a:pt x="1144" y="1261"/>
                  </a:cubicBezTo>
                  <a:cubicBezTo>
                    <a:pt x="1619" y="1066"/>
                    <a:pt x="2149" y="564"/>
                    <a:pt x="2232" y="145"/>
                  </a:cubicBezTo>
                  <a:cubicBezTo>
                    <a:pt x="2056" y="45"/>
                    <a:pt x="1812" y="1"/>
                    <a:pt x="1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2" name="Google Shape;16792;p43"/>
            <p:cNvSpPr/>
            <p:nvPr/>
          </p:nvSpPr>
          <p:spPr>
            <a:xfrm>
              <a:off x="7114050" y="4395550"/>
              <a:ext cx="55825" cy="34100"/>
            </a:xfrm>
            <a:custGeom>
              <a:rect b="b" l="l" r="r" t="t"/>
              <a:pathLst>
                <a:path extrusionOk="0" h="1364" w="2233">
                  <a:moveTo>
                    <a:pt x="718" y="1"/>
                  </a:moveTo>
                  <a:cubicBezTo>
                    <a:pt x="459" y="1"/>
                    <a:pt x="242" y="112"/>
                    <a:pt x="1" y="261"/>
                  </a:cubicBezTo>
                  <a:cubicBezTo>
                    <a:pt x="84" y="680"/>
                    <a:pt x="196" y="987"/>
                    <a:pt x="670" y="1182"/>
                  </a:cubicBezTo>
                  <a:cubicBezTo>
                    <a:pt x="922" y="1300"/>
                    <a:pt x="1245" y="1364"/>
                    <a:pt x="1547" y="1364"/>
                  </a:cubicBezTo>
                  <a:cubicBezTo>
                    <a:pt x="1813" y="1364"/>
                    <a:pt x="2063" y="1314"/>
                    <a:pt x="2233" y="1210"/>
                  </a:cubicBezTo>
                  <a:cubicBezTo>
                    <a:pt x="2149" y="763"/>
                    <a:pt x="1619" y="289"/>
                    <a:pt x="1145" y="94"/>
                  </a:cubicBezTo>
                  <a:cubicBezTo>
                    <a:pt x="986" y="29"/>
                    <a:pt x="847" y="1"/>
                    <a:pt x="7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3" name="Google Shape;16793;p43"/>
            <p:cNvSpPr/>
            <p:nvPr/>
          </p:nvSpPr>
          <p:spPr>
            <a:xfrm>
              <a:off x="7733425" y="4443225"/>
              <a:ext cx="80925" cy="42575"/>
            </a:xfrm>
            <a:custGeom>
              <a:rect b="b" l="l" r="r" t="t"/>
              <a:pathLst>
                <a:path extrusionOk="0" h="1703" w="3237">
                  <a:moveTo>
                    <a:pt x="1311" y="0"/>
                  </a:moveTo>
                  <a:cubicBezTo>
                    <a:pt x="642" y="0"/>
                    <a:pt x="335" y="335"/>
                    <a:pt x="0" y="837"/>
                  </a:cubicBezTo>
                  <a:cubicBezTo>
                    <a:pt x="335" y="1339"/>
                    <a:pt x="614" y="1674"/>
                    <a:pt x="1283" y="1702"/>
                  </a:cubicBezTo>
                  <a:cubicBezTo>
                    <a:pt x="1981" y="1702"/>
                    <a:pt x="2874" y="1395"/>
                    <a:pt x="3236" y="893"/>
                  </a:cubicBezTo>
                  <a:cubicBezTo>
                    <a:pt x="2902" y="363"/>
                    <a:pt x="2009" y="28"/>
                    <a:pt x="1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4" name="Google Shape;16794;p43"/>
            <p:cNvSpPr/>
            <p:nvPr/>
          </p:nvSpPr>
          <p:spPr>
            <a:xfrm>
              <a:off x="7737600" y="4494125"/>
              <a:ext cx="41175" cy="50250"/>
            </a:xfrm>
            <a:custGeom>
              <a:rect b="b" l="l" r="r" t="t"/>
              <a:pathLst>
                <a:path extrusionOk="0" h="2010" w="1647">
                  <a:moveTo>
                    <a:pt x="224" y="1"/>
                  </a:moveTo>
                  <a:lnTo>
                    <a:pt x="224" y="1"/>
                  </a:lnTo>
                  <a:cubicBezTo>
                    <a:pt x="56" y="419"/>
                    <a:pt x="0" y="726"/>
                    <a:pt x="279" y="1173"/>
                  </a:cubicBezTo>
                  <a:cubicBezTo>
                    <a:pt x="558" y="1591"/>
                    <a:pt x="1089" y="2010"/>
                    <a:pt x="1507" y="2010"/>
                  </a:cubicBezTo>
                  <a:cubicBezTo>
                    <a:pt x="1646" y="1591"/>
                    <a:pt x="1479" y="894"/>
                    <a:pt x="1200" y="475"/>
                  </a:cubicBezTo>
                  <a:cubicBezTo>
                    <a:pt x="921" y="57"/>
                    <a:pt x="614" y="29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5" name="Google Shape;16795;p43"/>
            <p:cNvSpPr/>
            <p:nvPr/>
          </p:nvSpPr>
          <p:spPr>
            <a:xfrm>
              <a:off x="7739000" y="4399225"/>
              <a:ext cx="52325" cy="35000"/>
            </a:xfrm>
            <a:custGeom>
              <a:rect b="b" l="l" r="r" t="t"/>
              <a:pathLst>
                <a:path extrusionOk="0" h="1400" w="2093">
                  <a:moveTo>
                    <a:pt x="1483" y="0"/>
                  </a:moveTo>
                  <a:cubicBezTo>
                    <a:pt x="1186" y="0"/>
                    <a:pt x="865" y="73"/>
                    <a:pt x="614" y="198"/>
                  </a:cubicBezTo>
                  <a:cubicBezTo>
                    <a:pt x="168" y="421"/>
                    <a:pt x="84" y="728"/>
                    <a:pt x="0" y="1146"/>
                  </a:cubicBezTo>
                  <a:cubicBezTo>
                    <a:pt x="234" y="1290"/>
                    <a:pt x="432" y="1399"/>
                    <a:pt x="663" y="1399"/>
                  </a:cubicBezTo>
                  <a:cubicBezTo>
                    <a:pt x="791" y="1399"/>
                    <a:pt x="929" y="1366"/>
                    <a:pt x="1088" y="1286"/>
                  </a:cubicBezTo>
                  <a:cubicBezTo>
                    <a:pt x="1535" y="1091"/>
                    <a:pt x="2009" y="588"/>
                    <a:pt x="2093" y="142"/>
                  </a:cubicBezTo>
                  <a:cubicBezTo>
                    <a:pt x="1934" y="44"/>
                    <a:pt x="1716" y="0"/>
                    <a:pt x="1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6" name="Google Shape;16796;p43"/>
            <p:cNvSpPr/>
            <p:nvPr/>
          </p:nvSpPr>
          <p:spPr>
            <a:xfrm>
              <a:off x="7697850" y="4514350"/>
              <a:ext cx="52325" cy="34350"/>
            </a:xfrm>
            <a:custGeom>
              <a:rect b="b" l="l" r="r" t="t"/>
              <a:pathLst>
                <a:path extrusionOk="0" h="1374" w="2093">
                  <a:moveTo>
                    <a:pt x="643" y="1"/>
                  </a:moveTo>
                  <a:cubicBezTo>
                    <a:pt x="412" y="1"/>
                    <a:pt x="218" y="117"/>
                    <a:pt x="0" y="280"/>
                  </a:cubicBezTo>
                  <a:cubicBezTo>
                    <a:pt x="84" y="698"/>
                    <a:pt x="195" y="1005"/>
                    <a:pt x="614" y="1201"/>
                  </a:cubicBezTo>
                  <a:cubicBezTo>
                    <a:pt x="859" y="1308"/>
                    <a:pt x="1180" y="1373"/>
                    <a:pt x="1475" y="1373"/>
                  </a:cubicBezTo>
                  <a:cubicBezTo>
                    <a:pt x="1717" y="1373"/>
                    <a:pt x="1942" y="1329"/>
                    <a:pt x="2093" y="1229"/>
                  </a:cubicBezTo>
                  <a:cubicBezTo>
                    <a:pt x="2009" y="782"/>
                    <a:pt x="1507" y="308"/>
                    <a:pt x="1060" y="113"/>
                  </a:cubicBezTo>
                  <a:cubicBezTo>
                    <a:pt x="904" y="34"/>
                    <a:pt x="76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7" name="Google Shape;16797;p43"/>
            <p:cNvSpPr/>
            <p:nvPr/>
          </p:nvSpPr>
          <p:spPr>
            <a:xfrm>
              <a:off x="7268900" y="4402075"/>
              <a:ext cx="65575" cy="85100"/>
            </a:xfrm>
            <a:custGeom>
              <a:rect b="b" l="l" r="r" t="t"/>
              <a:pathLst>
                <a:path extrusionOk="0" h="3404" w="2623">
                  <a:moveTo>
                    <a:pt x="2288" y="0"/>
                  </a:moveTo>
                  <a:cubicBezTo>
                    <a:pt x="1618" y="112"/>
                    <a:pt x="781" y="865"/>
                    <a:pt x="391" y="1590"/>
                  </a:cubicBezTo>
                  <a:cubicBezTo>
                    <a:pt x="0" y="2316"/>
                    <a:pt x="196" y="2790"/>
                    <a:pt x="502" y="3404"/>
                  </a:cubicBezTo>
                  <a:cubicBezTo>
                    <a:pt x="1200" y="3320"/>
                    <a:pt x="1674" y="3181"/>
                    <a:pt x="2065" y="2483"/>
                  </a:cubicBezTo>
                  <a:cubicBezTo>
                    <a:pt x="2455" y="1758"/>
                    <a:pt x="2623" y="642"/>
                    <a:pt x="2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8" name="Google Shape;16798;p43"/>
            <p:cNvSpPr/>
            <p:nvPr/>
          </p:nvSpPr>
          <p:spPr>
            <a:xfrm>
              <a:off x="7284925" y="4471975"/>
              <a:ext cx="67700" cy="34250"/>
            </a:xfrm>
            <a:custGeom>
              <a:rect b="b" l="l" r="r" t="t"/>
              <a:pathLst>
                <a:path extrusionOk="0" h="1370" w="2708">
                  <a:moveTo>
                    <a:pt x="1318" y="1"/>
                  </a:moveTo>
                  <a:cubicBezTo>
                    <a:pt x="1210" y="1"/>
                    <a:pt x="1105" y="8"/>
                    <a:pt x="1005" y="22"/>
                  </a:cubicBezTo>
                  <a:cubicBezTo>
                    <a:pt x="447" y="106"/>
                    <a:pt x="252" y="413"/>
                    <a:pt x="1" y="831"/>
                  </a:cubicBezTo>
                  <a:cubicBezTo>
                    <a:pt x="326" y="1157"/>
                    <a:pt x="562" y="1370"/>
                    <a:pt x="1030" y="1370"/>
                  </a:cubicBezTo>
                  <a:cubicBezTo>
                    <a:pt x="1084" y="1370"/>
                    <a:pt x="1140" y="1367"/>
                    <a:pt x="1201" y="1361"/>
                  </a:cubicBezTo>
                  <a:cubicBezTo>
                    <a:pt x="1759" y="1277"/>
                    <a:pt x="2484" y="915"/>
                    <a:pt x="2707" y="468"/>
                  </a:cubicBezTo>
                  <a:cubicBezTo>
                    <a:pt x="2429" y="167"/>
                    <a:pt x="1844" y="1"/>
                    <a:pt x="1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9" name="Google Shape;16799;p43"/>
            <p:cNvSpPr/>
            <p:nvPr/>
          </p:nvSpPr>
          <p:spPr>
            <a:xfrm>
              <a:off x="7254950" y="4392300"/>
              <a:ext cx="34900" cy="67675"/>
            </a:xfrm>
            <a:custGeom>
              <a:rect b="b" l="l" r="r" t="t"/>
              <a:pathLst>
                <a:path extrusionOk="0" h="2707" w="1396">
                  <a:moveTo>
                    <a:pt x="754" y="1"/>
                  </a:moveTo>
                  <a:cubicBezTo>
                    <a:pt x="335" y="252"/>
                    <a:pt x="56" y="1005"/>
                    <a:pt x="28" y="1563"/>
                  </a:cubicBezTo>
                  <a:cubicBezTo>
                    <a:pt x="0" y="2149"/>
                    <a:pt x="251" y="2400"/>
                    <a:pt x="642" y="2707"/>
                  </a:cubicBezTo>
                  <a:cubicBezTo>
                    <a:pt x="1060" y="2428"/>
                    <a:pt x="1339" y="2205"/>
                    <a:pt x="1367" y="1619"/>
                  </a:cubicBezTo>
                  <a:cubicBezTo>
                    <a:pt x="1395" y="1061"/>
                    <a:pt x="1144" y="280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0" name="Google Shape;16800;p43"/>
            <p:cNvSpPr/>
            <p:nvPr/>
          </p:nvSpPr>
          <p:spPr>
            <a:xfrm>
              <a:off x="7340725" y="4414700"/>
              <a:ext cx="53750" cy="46975"/>
            </a:xfrm>
            <a:custGeom>
              <a:rect b="b" l="l" r="r" t="t"/>
              <a:pathLst>
                <a:path extrusionOk="0" h="1879" w="2150">
                  <a:moveTo>
                    <a:pt x="1860" y="0"/>
                  </a:moveTo>
                  <a:cubicBezTo>
                    <a:pt x="1398" y="0"/>
                    <a:pt x="802" y="248"/>
                    <a:pt x="447" y="555"/>
                  </a:cubicBezTo>
                  <a:cubicBezTo>
                    <a:pt x="1" y="946"/>
                    <a:pt x="1" y="1309"/>
                    <a:pt x="29" y="1783"/>
                  </a:cubicBezTo>
                  <a:cubicBezTo>
                    <a:pt x="224" y="1840"/>
                    <a:pt x="401" y="1879"/>
                    <a:pt x="572" y="1879"/>
                  </a:cubicBezTo>
                  <a:cubicBezTo>
                    <a:pt x="816" y="1879"/>
                    <a:pt x="1050" y="1801"/>
                    <a:pt x="1312" y="1588"/>
                  </a:cubicBezTo>
                  <a:cubicBezTo>
                    <a:pt x="1759" y="1225"/>
                    <a:pt x="2149" y="527"/>
                    <a:pt x="2093" y="25"/>
                  </a:cubicBezTo>
                  <a:cubicBezTo>
                    <a:pt x="2021" y="8"/>
                    <a:pt x="1943" y="0"/>
                    <a:pt x="1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1" name="Google Shape;16801;p43"/>
            <p:cNvSpPr/>
            <p:nvPr/>
          </p:nvSpPr>
          <p:spPr>
            <a:xfrm>
              <a:off x="6825300" y="3399100"/>
              <a:ext cx="64900" cy="84425"/>
            </a:xfrm>
            <a:custGeom>
              <a:rect b="b" l="l" r="r" t="t"/>
              <a:pathLst>
                <a:path extrusionOk="0" h="3377" w="2596">
                  <a:moveTo>
                    <a:pt x="2288" y="0"/>
                  </a:moveTo>
                  <a:lnTo>
                    <a:pt x="2288" y="0"/>
                  </a:lnTo>
                  <a:cubicBezTo>
                    <a:pt x="1591" y="84"/>
                    <a:pt x="754" y="865"/>
                    <a:pt x="363" y="1563"/>
                  </a:cubicBezTo>
                  <a:cubicBezTo>
                    <a:pt x="0" y="2288"/>
                    <a:pt x="168" y="2762"/>
                    <a:pt x="475" y="3376"/>
                  </a:cubicBezTo>
                  <a:cubicBezTo>
                    <a:pt x="1172" y="3292"/>
                    <a:pt x="1674" y="3181"/>
                    <a:pt x="2037" y="2455"/>
                  </a:cubicBezTo>
                  <a:cubicBezTo>
                    <a:pt x="2428" y="1730"/>
                    <a:pt x="2595" y="614"/>
                    <a:pt x="2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2" name="Google Shape;16802;p43"/>
            <p:cNvSpPr/>
            <p:nvPr/>
          </p:nvSpPr>
          <p:spPr>
            <a:xfrm>
              <a:off x="6842725" y="3483650"/>
              <a:ext cx="67700" cy="33775"/>
            </a:xfrm>
            <a:custGeom>
              <a:rect b="b" l="l" r="r" t="t"/>
              <a:pathLst>
                <a:path extrusionOk="0" h="1351" w="2708">
                  <a:moveTo>
                    <a:pt x="1318" y="1"/>
                  </a:moveTo>
                  <a:cubicBezTo>
                    <a:pt x="1210" y="1"/>
                    <a:pt x="1105" y="8"/>
                    <a:pt x="1005" y="22"/>
                  </a:cubicBezTo>
                  <a:cubicBezTo>
                    <a:pt x="447" y="78"/>
                    <a:pt x="252" y="385"/>
                    <a:pt x="1" y="831"/>
                  </a:cubicBezTo>
                  <a:cubicBezTo>
                    <a:pt x="288" y="1142"/>
                    <a:pt x="534" y="1351"/>
                    <a:pt x="969" y="1351"/>
                  </a:cubicBezTo>
                  <a:cubicBezTo>
                    <a:pt x="1041" y="1351"/>
                    <a:pt x="1118" y="1345"/>
                    <a:pt x="1201" y="1333"/>
                  </a:cubicBezTo>
                  <a:cubicBezTo>
                    <a:pt x="1759" y="1250"/>
                    <a:pt x="2484" y="887"/>
                    <a:pt x="2707" y="468"/>
                  </a:cubicBezTo>
                  <a:cubicBezTo>
                    <a:pt x="2429" y="167"/>
                    <a:pt x="1844" y="1"/>
                    <a:pt x="13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3" name="Google Shape;16803;p43"/>
            <p:cNvSpPr/>
            <p:nvPr/>
          </p:nvSpPr>
          <p:spPr>
            <a:xfrm>
              <a:off x="6788325" y="3399100"/>
              <a:ext cx="34900" cy="67675"/>
            </a:xfrm>
            <a:custGeom>
              <a:rect b="b" l="l" r="r" t="t"/>
              <a:pathLst>
                <a:path extrusionOk="0" h="2707" w="1396">
                  <a:moveTo>
                    <a:pt x="782" y="0"/>
                  </a:moveTo>
                  <a:cubicBezTo>
                    <a:pt x="364" y="251"/>
                    <a:pt x="57" y="1005"/>
                    <a:pt x="29" y="1563"/>
                  </a:cubicBezTo>
                  <a:cubicBezTo>
                    <a:pt x="1" y="2149"/>
                    <a:pt x="280" y="2400"/>
                    <a:pt x="670" y="2707"/>
                  </a:cubicBezTo>
                  <a:cubicBezTo>
                    <a:pt x="1061" y="2428"/>
                    <a:pt x="1340" y="2204"/>
                    <a:pt x="1368" y="1618"/>
                  </a:cubicBezTo>
                  <a:cubicBezTo>
                    <a:pt x="1396" y="1060"/>
                    <a:pt x="1173" y="279"/>
                    <a:pt x="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4" name="Google Shape;16804;p43"/>
            <p:cNvSpPr/>
            <p:nvPr/>
          </p:nvSpPr>
          <p:spPr>
            <a:xfrm>
              <a:off x="6896450" y="3411500"/>
              <a:ext cx="53725" cy="46875"/>
            </a:xfrm>
            <a:custGeom>
              <a:rect b="b" l="l" r="r" t="t"/>
              <a:pathLst>
                <a:path extrusionOk="0" h="1875" w="2149">
                  <a:moveTo>
                    <a:pt x="1859" y="0"/>
                  </a:moveTo>
                  <a:cubicBezTo>
                    <a:pt x="1401" y="0"/>
                    <a:pt x="818" y="263"/>
                    <a:pt x="447" y="564"/>
                  </a:cubicBezTo>
                  <a:cubicBezTo>
                    <a:pt x="0" y="927"/>
                    <a:pt x="0" y="1290"/>
                    <a:pt x="56" y="1792"/>
                  </a:cubicBezTo>
                  <a:cubicBezTo>
                    <a:pt x="251" y="1838"/>
                    <a:pt x="426" y="1874"/>
                    <a:pt x="595" y="1874"/>
                  </a:cubicBezTo>
                  <a:cubicBezTo>
                    <a:pt x="837" y="1874"/>
                    <a:pt x="1065" y="1799"/>
                    <a:pt x="1311" y="1569"/>
                  </a:cubicBezTo>
                  <a:cubicBezTo>
                    <a:pt x="1758" y="1206"/>
                    <a:pt x="2148" y="509"/>
                    <a:pt x="2121" y="34"/>
                  </a:cubicBezTo>
                  <a:cubicBezTo>
                    <a:pt x="2040" y="11"/>
                    <a:pt x="1953" y="0"/>
                    <a:pt x="1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5" name="Google Shape;16805;p43"/>
            <p:cNvSpPr/>
            <p:nvPr/>
          </p:nvSpPr>
          <p:spPr>
            <a:xfrm>
              <a:off x="6417275" y="3790500"/>
              <a:ext cx="76750" cy="65525"/>
            </a:xfrm>
            <a:custGeom>
              <a:rect b="b" l="l" r="r" t="t"/>
              <a:pathLst>
                <a:path extrusionOk="0" h="2621" w="3070">
                  <a:moveTo>
                    <a:pt x="448" y="0"/>
                  </a:moveTo>
                  <a:cubicBezTo>
                    <a:pt x="308" y="0"/>
                    <a:pt x="176" y="17"/>
                    <a:pt x="56" y="52"/>
                  </a:cubicBezTo>
                  <a:cubicBezTo>
                    <a:pt x="1" y="749"/>
                    <a:pt x="586" y="1698"/>
                    <a:pt x="1200" y="2228"/>
                  </a:cubicBezTo>
                  <a:cubicBezTo>
                    <a:pt x="1568" y="2516"/>
                    <a:pt x="1890" y="2620"/>
                    <a:pt x="2224" y="2620"/>
                  </a:cubicBezTo>
                  <a:cubicBezTo>
                    <a:pt x="2473" y="2620"/>
                    <a:pt x="2728" y="2562"/>
                    <a:pt x="3014" y="2479"/>
                  </a:cubicBezTo>
                  <a:cubicBezTo>
                    <a:pt x="3069" y="1781"/>
                    <a:pt x="3042" y="1279"/>
                    <a:pt x="2400" y="777"/>
                  </a:cubicBezTo>
                  <a:cubicBezTo>
                    <a:pt x="1896" y="342"/>
                    <a:pt x="1091" y="0"/>
                    <a:pt x="4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6" name="Google Shape;16806;p43"/>
            <p:cNvSpPr/>
            <p:nvPr/>
          </p:nvSpPr>
          <p:spPr>
            <a:xfrm>
              <a:off x="6466100" y="3756900"/>
              <a:ext cx="49550" cy="54575"/>
            </a:xfrm>
            <a:custGeom>
              <a:rect b="b" l="l" r="r" t="t"/>
              <a:pathLst>
                <a:path extrusionOk="0" h="2183" w="1982">
                  <a:moveTo>
                    <a:pt x="140" y="1"/>
                  </a:moveTo>
                  <a:cubicBezTo>
                    <a:pt x="0" y="475"/>
                    <a:pt x="224" y="1228"/>
                    <a:pt x="586" y="1702"/>
                  </a:cubicBezTo>
                  <a:cubicBezTo>
                    <a:pt x="876" y="2089"/>
                    <a:pt x="1187" y="2183"/>
                    <a:pt x="1573" y="2183"/>
                  </a:cubicBezTo>
                  <a:cubicBezTo>
                    <a:pt x="1633" y="2183"/>
                    <a:pt x="1695" y="2180"/>
                    <a:pt x="1758" y="2177"/>
                  </a:cubicBezTo>
                  <a:cubicBezTo>
                    <a:pt x="1925" y="1702"/>
                    <a:pt x="1981" y="1368"/>
                    <a:pt x="1647" y="893"/>
                  </a:cubicBezTo>
                  <a:cubicBezTo>
                    <a:pt x="1312" y="447"/>
                    <a:pt x="642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7" name="Google Shape;16807;p43"/>
            <p:cNvSpPr/>
            <p:nvPr/>
          </p:nvSpPr>
          <p:spPr>
            <a:xfrm>
              <a:off x="6420775" y="3865475"/>
              <a:ext cx="66275" cy="35225"/>
            </a:xfrm>
            <a:custGeom>
              <a:rect b="b" l="l" r="r" t="t"/>
              <a:pathLst>
                <a:path extrusionOk="0" h="1409" w="2651">
                  <a:moveTo>
                    <a:pt x="1160" y="0"/>
                  </a:moveTo>
                  <a:cubicBezTo>
                    <a:pt x="722" y="0"/>
                    <a:pt x="269" y="106"/>
                    <a:pt x="0" y="317"/>
                  </a:cubicBezTo>
                  <a:cubicBezTo>
                    <a:pt x="195" y="791"/>
                    <a:pt x="865" y="1237"/>
                    <a:pt x="1423" y="1377"/>
                  </a:cubicBezTo>
                  <a:cubicBezTo>
                    <a:pt x="1526" y="1398"/>
                    <a:pt x="1620" y="1409"/>
                    <a:pt x="1708" y="1409"/>
                  </a:cubicBezTo>
                  <a:cubicBezTo>
                    <a:pt x="2075" y="1409"/>
                    <a:pt x="2336" y="1234"/>
                    <a:pt x="2650" y="986"/>
                  </a:cubicBezTo>
                  <a:cubicBezTo>
                    <a:pt x="2455" y="512"/>
                    <a:pt x="2288" y="205"/>
                    <a:pt x="1730" y="66"/>
                  </a:cubicBezTo>
                  <a:cubicBezTo>
                    <a:pt x="1555" y="22"/>
                    <a:pt x="1359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8" name="Google Shape;16808;p43"/>
            <p:cNvSpPr/>
            <p:nvPr/>
          </p:nvSpPr>
          <p:spPr>
            <a:xfrm>
              <a:off x="6503775" y="3641125"/>
              <a:ext cx="46750" cy="59300"/>
            </a:xfrm>
            <a:custGeom>
              <a:rect b="b" l="l" r="r" t="t"/>
              <a:pathLst>
                <a:path extrusionOk="0" h="2372" w="1870">
                  <a:moveTo>
                    <a:pt x="223" y="0"/>
                  </a:moveTo>
                  <a:cubicBezTo>
                    <a:pt x="0" y="447"/>
                    <a:pt x="140" y="1228"/>
                    <a:pt x="418" y="1730"/>
                  </a:cubicBezTo>
                  <a:cubicBezTo>
                    <a:pt x="697" y="2232"/>
                    <a:pt x="1032" y="2316"/>
                    <a:pt x="1534" y="2372"/>
                  </a:cubicBezTo>
                  <a:cubicBezTo>
                    <a:pt x="1758" y="1925"/>
                    <a:pt x="1869" y="1591"/>
                    <a:pt x="1590" y="1088"/>
                  </a:cubicBezTo>
                  <a:cubicBezTo>
                    <a:pt x="1311" y="586"/>
                    <a:pt x="725" y="5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9" name="Google Shape;16809;p43"/>
            <p:cNvSpPr/>
            <p:nvPr/>
          </p:nvSpPr>
          <p:spPr>
            <a:xfrm>
              <a:off x="6583975" y="3445825"/>
              <a:ext cx="50250" cy="95575"/>
            </a:xfrm>
            <a:custGeom>
              <a:rect b="b" l="l" r="r" t="t"/>
              <a:pathLst>
                <a:path extrusionOk="0" h="3823" w="2010">
                  <a:moveTo>
                    <a:pt x="1200" y="1"/>
                  </a:moveTo>
                  <a:cubicBezTo>
                    <a:pt x="586" y="363"/>
                    <a:pt x="140" y="1396"/>
                    <a:pt x="56" y="2205"/>
                  </a:cubicBezTo>
                  <a:cubicBezTo>
                    <a:pt x="0" y="3014"/>
                    <a:pt x="363" y="3376"/>
                    <a:pt x="893" y="3823"/>
                  </a:cubicBezTo>
                  <a:cubicBezTo>
                    <a:pt x="1479" y="3460"/>
                    <a:pt x="1898" y="3153"/>
                    <a:pt x="1953" y="2344"/>
                  </a:cubicBezTo>
                  <a:cubicBezTo>
                    <a:pt x="2009" y="1535"/>
                    <a:pt x="1730" y="447"/>
                    <a:pt x="1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0" name="Google Shape;16810;p43"/>
            <p:cNvSpPr/>
            <p:nvPr/>
          </p:nvSpPr>
          <p:spPr>
            <a:xfrm>
              <a:off x="6638375" y="3468150"/>
              <a:ext cx="40475" cy="64200"/>
            </a:xfrm>
            <a:custGeom>
              <a:rect b="b" l="l" r="r" t="t"/>
              <a:pathLst>
                <a:path extrusionOk="0" h="2568" w="1619">
                  <a:moveTo>
                    <a:pt x="1340" y="0"/>
                  </a:moveTo>
                  <a:cubicBezTo>
                    <a:pt x="865" y="140"/>
                    <a:pt x="363" y="782"/>
                    <a:pt x="168" y="1312"/>
                  </a:cubicBezTo>
                  <a:cubicBezTo>
                    <a:pt x="1" y="1870"/>
                    <a:pt x="168" y="2176"/>
                    <a:pt x="475" y="2567"/>
                  </a:cubicBezTo>
                  <a:cubicBezTo>
                    <a:pt x="921" y="2428"/>
                    <a:pt x="1256" y="2288"/>
                    <a:pt x="1451" y="1758"/>
                  </a:cubicBezTo>
                  <a:cubicBezTo>
                    <a:pt x="1619" y="1200"/>
                    <a:pt x="1619" y="391"/>
                    <a:pt x="1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1" name="Google Shape;16811;p43"/>
            <p:cNvSpPr/>
            <p:nvPr/>
          </p:nvSpPr>
          <p:spPr>
            <a:xfrm>
              <a:off x="6541425" y="3494650"/>
              <a:ext cx="41875" cy="63500"/>
            </a:xfrm>
            <a:custGeom>
              <a:rect b="b" l="l" r="r" t="t"/>
              <a:pathLst>
                <a:path extrusionOk="0" h="2540" w="1675">
                  <a:moveTo>
                    <a:pt x="252" y="1"/>
                  </a:moveTo>
                  <a:cubicBezTo>
                    <a:pt x="1" y="391"/>
                    <a:pt x="1" y="1200"/>
                    <a:pt x="196" y="1730"/>
                  </a:cubicBezTo>
                  <a:cubicBezTo>
                    <a:pt x="419" y="2288"/>
                    <a:pt x="754" y="2400"/>
                    <a:pt x="1228" y="2539"/>
                  </a:cubicBezTo>
                  <a:cubicBezTo>
                    <a:pt x="1507" y="2121"/>
                    <a:pt x="1674" y="1814"/>
                    <a:pt x="1451" y="1256"/>
                  </a:cubicBezTo>
                  <a:cubicBezTo>
                    <a:pt x="1256" y="726"/>
                    <a:pt x="726" y="112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2" name="Google Shape;16812;p43"/>
            <p:cNvSpPr/>
            <p:nvPr/>
          </p:nvSpPr>
          <p:spPr>
            <a:xfrm>
              <a:off x="7612750" y="4295350"/>
              <a:ext cx="47450" cy="55125"/>
            </a:xfrm>
            <a:custGeom>
              <a:rect b="b" l="l" r="r" t="t"/>
              <a:pathLst>
                <a:path extrusionOk="0" h="2205" w="1898">
                  <a:moveTo>
                    <a:pt x="1730" y="1"/>
                  </a:moveTo>
                  <a:lnTo>
                    <a:pt x="1730" y="1"/>
                  </a:lnTo>
                  <a:cubicBezTo>
                    <a:pt x="1256" y="29"/>
                    <a:pt x="614" y="475"/>
                    <a:pt x="307" y="949"/>
                  </a:cubicBezTo>
                  <a:cubicBezTo>
                    <a:pt x="1" y="1396"/>
                    <a:pt x="84" y="1758"/>
                    <a:pt x="252" y="2205"/>
                  </a:cubicBezTo>
                  <a:cubicBezTo>
                    <a:pt x="726" y="2177"/>
                    <a:pt x="1061" y="2149"/>
                    <a:pt x="1395" y="1675"/>
                  </a:cubicBezTo>
                  <a:cubicBezTo>
                    <a:pt x="1702" y="1200"/>
                    <a:pt x="1898" y="447"/>
                    <a:pt x="1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3" name="Google Shape;16813;p43"/>
            <p:cNvSpPr/>
            <p:nvPr/>
          </p:nvSpPr>
          <p:spPr>
            <a:xfrm>
              <a:off x="7621125" y="4342075"/>
              <a:ext cx="46750" cy="23125"/>
            </a:xfrm>
            <a:custGeom>
              <a:rect b="b" l="l" r="r" t="t"/>
              <a:pathLst>
                <a:path extrusionOk="0" h="925" w="1870">
                  <a:moveTo>
                    <a:pt x="754" y="1"/>
                  </a:moveTo>
                  <a:cubicBezTo>
                    <a:pt x="335" y="29"/>
                    <a:pt x="196" y="224"/>
                    <a:pt x="0" y="503"/>
                  </a:cubicBezTo>
                  <a:cubicBezTo>
                    <a:pt x="183" y="738"/>
                    <a:pt x="341" y="924"/>
                    <a:pt x="704" y="924"/>
                  </a:cubicBezTo>
                  <a:cubicBezTo>
                    <a:pt x="729" y="924"/>
                    <a:pt x="755" y="923"/>
                    <a:pt x="781" y="922"/>
                  </a:cubicBezTo>
                  <a:cubicBezTo>
                    <a:pt x="1172" y="922"/>
                    <a:pt x="1674" y="726"/>
                    <a:pt x="1870" y="447"/>
                  </a:cubicBezTo>
                  <a:cubicBezTo>
                    <a:pt x="1646" y="168"/>
                    <a:pt x="1144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4" name="Google Shape;16814;p43"/>
            <p:cNvSpPr/>
            <p:nvPr/>
          </p:nvSpPr>
          <p:spPr>
            <a:xfrm>
              <a:off x="7588350" y="4285600"/>
              <a:ext cx="25825" cy="46050"/>
            </a:xfrm>
            <a:custGeom>
              <a:rect b="b" l="l" r="r" t="t"/>
              <a:pathLst>
                <a:path extrusionOk="0" h="1842" w="1033">
                  <a:moveTo>
                    <a:pt x="670" y="0"/>
                  </a:moveTo>
                  <a:cubicBezTo>
                    <a:pt x="391" y="140"/>
                    <a:pt x="112" y="614"/>
                    <a:pt x="56" y="1004"/>
                  </a:cubicBezTo>
                  <a:cubicBezTo>
                    <a:pt x="0" y="1395"/>
                    <a:pt x="167" y="1590"/>
                    <a:pt x="391" y="1841"/>
                  </a:cubicBezTo>
                  <a:cubicBezTo>
                    <a:pt x="698" y="1674"/>
                    <a:pt x="921" y="1535"/>
                    <a:pt x="977" y="1144"/>
                  </a:cubicBezTo>
                  <a:cubicBezTo>
                    <a:pt x="1032" y="753"/>
                    <a:pt x="921" y="223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5" name="Google Shape;16815;p43"/>
            <p:cNvSpPr/>
            <p:nvPr/>
          </p:nvSpPr>
          <p:spPr>
            <a:xfrm>
              <a:off x="7619025" y="4257400"/>
              <a:ext cx="38400" cy="29950"/>
            </a:xfrm>
            <a:custGeom>
              <a:rect b="b" l="l" r="r" t="t"/>
              <a:pathLst>
                <a:path extrusionOk="0" h="1198" w="1536">
                  <a:moveTo>
                    <a:pt x="1264" y="1"/>
                  </a:moveTo>
                  <a:cubicBezTo>
                    <a:pt x="957" y="1"/>
                    <a:pt x="596" y="122"/>
                    <a:pt x="363" y="291"/>
                  </a:cubicBezTo>
                  <a:cubicBezTo>
                    <a:pt x="28" y="514"/>
                    <a:pt x="1" y="765"/>
                    <a:pt x="1" y="1100"/>
                  </a:cubicBezTo>
                  <a:cubicBezTo>
                    <a:pt x="154" y="1156"/>
                    <a:pt x="294" y="1198"/>
                    <a:pt x="433" y="1198"/>
                  </a:cubicBezTo>
                  <a:cubicBezTo>
                    <a:pt x="573" y="1198"/>
                    <a:pt x="712" y="1156"/>
                    <a:pt x="865" y="1044"/>
                  </a:cubicBezTo>
                  <a:cubicBezTo>
                    <a:pt x="1200" y="849"/>
                    <a:pt x="1535" y="403"/>
                    <a:pt x="1535" y="40"/>
                  </a:cubicBezTo>
                  <a:cubicBezTo>
                    <a:pt x="1454" y="13"/>
                    <a:pt x="1362" y="1"/>
                    <a:pt x="1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6" name="Google Shape;16816;p43"/>
            <p:cNvSpPr/>
            <p:nvPr/>
          </p:nvSpPr>
          <p:spPr>
            <a:xfrm>
              <a:off x="5677250" y="3948675"/>
              <a:ext cx="85825" cy="41950"/>
            </a:xfrm>
            <a:custGeom>
              <a:rect b="b" l="l" r="r" t="t"/>
              <a:pathLst>
                <a:path extrusionOk="0" h="1678" w="3433">
                  <a:moveTo>
                    <a:pt x="1979" y="0"/>
                  </a:moveTo>
                  <a:cubicBezTo>
                    <a:pt x="1265" y="0"/>
                    <a:pt x="349" y="328"/>
                    <a:pt x="1" y="811"/>
                  </a:cubicBezTo>
                  <a:cubicBezTo>
                    <a:pt x="363" y="1313"/>
                    <a:pt x="1312" y="1676"/>
                    <a:pt x="2037" y="1676"/>
                  </a:cubicBezTo>
                  <a:cubicBezTo>
                    <a:pt x="2065" y="1677"/>
                    <a:pt x="2093" y="1677"/>
                    <a:pt x="2120" y="1677"/>
                  </a:cubicBezTo>
                  <a:cubicBezTo>
                    <a:pt x="2787" y="1677"/>
                    <a:pt x="3084" y="1349"/>
                    <a:pt x="3432" y="867"/>
                  </a:cubicBezTo>
                  <a:cubicBezTo>
                    <a:pt x="3097" y="337"/>
                    <a:pt x="2791" y="2"/>
                    <a:pt x="2065" y="2"/>
                  </a:cubicBezTo>
                  <a:cubicBezTo>
                    <a:pt x="2037" y="1"/>
                    <a:pt x="2008" y="0"/>
                    <a:pt x="1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7" name="Google Shape;16817;p43"/>
            <p:cNvSpPr/>
            <p:nvPr/>
          </p:nvSpPr>
          <p:spPr>
            <a:xfrm>
              <a:off x="5735850" y="3901975"/>
              <a:ext cx="43950" cy="50250"/>
            </a:xfrm>
            <a:custGeom>
              <a:rect b="b" l="l" r="r" t="t"/>
              <a:pathLst>
                <a:path extrusionOk="0" h="2010" w="1758">
                  <a:moveTo>
                    <a:pt x="168" y="1"/>
                  </a:moveTo>
                  <a:cubicBezTo>
                    <a:pt x="0" y="419"/>
                    <a:pt x="195" y="1117"/>
                    <a:pt x="502" y="1535"/>
                  </a:cubicBezTo>
                  <a:cubicBezTo>
                    <a:pt x="781" y="1954"/>
                    <a:pt x="1088" y="2009"/>
                    <a:pt x="1535" y="2009"/>
                  </a:cubicBezTo>
                  <a:cubicBezTo>
                    <a:pt x="1702" y="1591"/>
                    <a:pt x="1758" y="1284"/>
                    <a:pt x="1479" y="838"/>
                  </a:cubicBezTo>
                  <a:cubicBezTo>
                    <a:pt x="1200" y="419"/>
                    <a:pt x="61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8" name="Google Shape;16818;p43"/>
            <p:cNvSpPr/>
            <p:nvPr/>
          </p:nvSpPr>
          <p:spPr>
            <a:xfrm>
              <a:off x="5701675" y="3999900"/>
              <a:ext cx="55825" cy="34675"/>
            </a:xfrm>
            <a:custGeom>
              <a:rect b="b" l="l" r="r" t="t"/>
              <a:pathLst>
                <a:path extrusionOk="0" h="1387" w="2233">
                  <a:moveTo>
                    <a:pt x="1526" y="0"/>
                  </a:moveTo>
                  <a:cubicBezTo>
                    <a:pt x="1391" y="0"/>
                    <a:pt x="1249" y="31"/>
                    <a:pt x="1088" y="101"/>
                  </a:cubicBezTo>
                  <a:cubicBezTo>
                    <a:pt x="614" y="324"/>
                    <a:pt x="84" y="826"/>
                    <a:pt x="0" y="1245"/>
                  </a:cubicBezTo>
                  <a:cubicBezTo>
                    <a:pt x="171" y="1343"/>
                    <a:pt x="402" y="1387"/>
                    <a:pt x="646" y="1387"/>
                  </a:cubicBezTo>
                  <a:cubicBezTo>
                    <a:pt x="959" y="1387"/>
                    <a:pt x="1296" y="1314"/>
                    <a:pt x="1562" y="1189"/>
                  </a:cubicBezTo>
                  <a:cubicBezTo>
                    <a:pt x="2037" y="994"/>
                    <a:pt x="2148" y="687"/>
                    <a:pt x="2232" y="241"/>
                  </a:cubicBezTo>
                  <a:cubicBezTo>
                    <a:pt x="1982" y="98"/>
                    <a:pt x="1766" y="0"/>
                    <a:pt x="1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9" name="Google Shape;16819;p43"/>
            <p:cNvSpPr/>
            <p:nvPr/>
          </p:nvSpPr>
          <p:spPr>
            <a:xfrm>
              <a:off x="5800000" y="4109050"/>
              <a:ext cx="48150" cy="41925"/>
            </a:xfrm>
            <a:custGeom>
              <a:rect b="b" l="l" r="r" t="t"/>
              <a:pathLst>
                <a:path extrusionOk="0" h="1677" w="1926">
                  <a:moveTo>
                    <a:pt x="1389" y="1"/>
                  </a:moveTo>
                  <a:cubicBezTo>
                    <a:pt x="1178" y="1"/>
                    <a:pt x="975" y="65"/>
                    <a:pt x="754" y="255"/>
                  </a:cubicBezTo>
                  <a:cubicBezTo>
                    <a:pt x="364" y="589"/>
                    <a:pt x="1" y="1203"/>
                    <a:pt x="29" y="1650"/>
                  </a:cubicBezTo>
                  <a:cubicBezTo>
                    <a:pt x="97" y="1668"/>
                    <a:pt x="174" y="1677"/>
                    <a:pt x="255" y="1677"/>
                  </a:cubicBezTo>
                  <a:cubicBezTo>
                    <a:pt x="668" y="1677"/>
                    <a:pt x="1209" y="1455"/>
                    <a:pt x="1535" y="1175"/>
                  </a:cubicBezTo>
                  <a:cubicBezTo>
                    <a:pt x="1926" y="841"/>
                    <a:pt x="1926" y="534"/>
                    <a:pt x="1898" y="87"/>
                  </a:cubicBezTo>
                  <a:cubicBezTo>
                    <a:pt x="1716" y="39"/>
                    <a:pt x="1550" y="1"/>
                    <a:pt x="1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0" name="Google Shape;16820;p43"/>
            <p:cNvSpPr/>
            <p:nvPr/>
          </p:nvSpPr>
          <p:spPr>
            <a:xfrm>
              <a:off x="5726775" y="3845825"/>
              <a:ext cx="47450" cy="43600"/>
            </a:xfrm>
            <a:custGeom>
              <a:rect b="b" l="l" r="r" t="t"/>
              <a:pathLst>
                <a:path extrusionOk="0" h="1744" w="1898">
                  <a:moveTo>
                    <a:pt x="215" y="1"/>
                  </a:moveTo>
                  <a:cubicBezTo>
                    <a:pt x="160" y="1"/>
                    <a:pt x="107" y="5"/>
                    <a:pt x="56" y="15"/>
                  </a:cubicBezTo>
                  <a:cubicBezTo>
                    <a:pt x="0" y="461"/>
                    <a:pt x="335" y="1103"/>
                    <a:pt x="698" y="1465"/>
                  </a:cubicBezTo>
                  <a:cubicBezTo>
                    <a:pt x="926" y="1676"/>
                    <a:pt x="1143" y="1743"/>
                    <a:pt x="1377" y="1743"/>
                  </a:cubicBezTo>
                  <a:cubicBezTo>
                    <a:pt x="1515" y="1743"/>
                    <a:pt x="1659" y="1720"/>
                    <a:pt x="1814" y="1689"/>
                  </a:cubicBezTo>
                  <a:cubicBezTo>
                    <a:pt x="1898" y="1270"/>
                    <a:pt x="1898" y="935"/>
                    <a:pt x="1535" y="573"/>
                  </a:cubicBezTo>
                  <a:cubicBezTo>
                    <a:pt x="1188" y="276"/>
                    <a:pt x="645" y="1"/>
                    <a:pt x="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1" name="Google Shape;16821;p43"/>
            <p:cNvSpPr/>
            <p:nvPr/>
          </p:nvSpPr>
          <p:spPr>
            <a:xfrm>
              <a:off x="7250750" y="3424900"/>
              <a:ext cx="186950" cy="186950"/>
            </a:xfrm>
            <a:custGeom>
              <a:rect b="b" l="l" r="r" t="t"/>
              <a:pathLst>
                <a:path extrusionOk="0" h="7478" w="7478">
                  <a:moveTo>
                    <a:pt x="3739" y="1"/>
                  </a:moveTo>
                  <a:cubicBezTo>
                    <a:pt x="1675" y="1"/>
                    <a:pt x="1" y="1675"/>
                    <a:pt x="1" y="3739"/>
                  </a:cubicBezTo>
                  <a:cubicBezTo>
                    <a:pt x="1" y="5804"/>
                    <a:pt x="1675" y="7478"/>
                    <a:pt x="3739" y="7478"/>
                  </a:cubicBezTo>
                  <a:cubicBezTo>
                    <a:pt x="5804" y="7478"/>
                    <a:pt x="7478" y="5804"/>
                    <a:pt x="7478" y="3739"/>
                  </a:cubicBezTo>
                  <a:cubicBezTo>
                    <a:pt x="7478" y="1675"/>
                    <a:pt x="5804" y="1"/>
                    <a:pt x="3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2" name="Google Shape;16822;p43"/>
            <p:cNvSpPr/>
            <p:nvPr/>
          </p:nvSpPr>
          <p:spPr>
            <a:xfrm>
              <a:off x="7408400" y="3397700"/>
              <a:ext cx="90675" cy="91400"/>
            </a:xfrm>
            <a:custGeom>
              <a:rect b="b" l="l" r="r" t="t"/>
              <a:pathLst>
                <a:path extrusionOk="0" h="3656" w="3627">
                  <a:moveTo>
                    <a:pt x="1814" y="1"/>
                  </a:moveTo>
                  <a:cubicBezTo>
                    <a:pt x="809" y="1"/>
                    <a:pt x="0" y="810"/>
                    <a:pt x="0" y="1814"/>
                  </a:cubicBezTo>
                  <a:cubicBezTo>
                    <a:pt x="0" y="2818"/>
                    <a:pt x="809" y="3655"/>
                    <a:pt x="1814" y="3655"/>
                  </a:cubicBezTo>
                  <a:cubicBezTo>
                    <a:pt x="2818" y="3655"/>
                    <a:pt x="3627" y="2818"/>
                    <a:pt x="3627" y="1814"/>
                  </a:cubicBezTo>
                  <a:cubicBezTo>
                    <a:pt x="3627" y="810"/>
                    <a:pt x="2818" y="1"/>
                    <a:pt x="18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3" name="Google Shape;16823;p43"/>
            <p:cNvSpPr/>
            <p:nvPr/>
          </p:nvSpPr>
          <p:spPr>
            <a:xfrm>
              <a:off x="7217275" y="3510000"/>
              <a:ext cx="82325" cy="82325"/>
            </a:xfrm>
            <a:custGeom>
              <a:rect b="b" l="l" r="r" t="t"/>
              <a:pathLst>
                <a:path extrusionOk="0" h="3293" w="3293">
                  <a:moveTo>
                    <a:pt x="1647" y="0"/>
                  </a:moveTo>
                  <a:cubicBezTo>
                    <a:pt x="726" y="0"/>
                    <a:pt x="1" y="726"/>
                    <a:pt x="1" y="1646"/>
                  </a:cubicBezTo>
                  <a:cubicBezTo>
                    <a:pt x="1" y="2539"/>
                    <a:pt x="726" y="3292"/>
                    <a:pt x="1647" y="3292"/>
                  </a:cubicBezTo>
                  <a:cubicBezTo>
                    <a:pt x="2540" y="3292"/>
                    <a:pt x="3293" y="2539"/>
                    <a:pt x="3293" y="1646"/>
                  </a:cubicBezTo>
                  <a:cubicBezTo>
                    <a:pt x="3293" y="726"/>
                    <a:pt x="2540" y="0"/>
                    <a:pt x="1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4" name="Google Shape;16824;p43"/>
            <p:cNvSpPr/>
            <p:nvPr/>
          </p:nvSpPr>
          <p:spPr>
            <a:xfrm>
              <a:off x="6898525" y="3560225"/>
              <a:ext cx="54425" cy="53725"/>
            </a:xfrm>
            <a:custGeom>
              <a:rect b="b" l="l" r="r" t="t"/>
              <a:pathLst>
                <a:path extrusionOk="0" h="2149" w="2177">
                  <a:moveTo>
                    <a:pt x="1089" y="0"/>
                  </a:moveTo>
                  <a:cubicBezTo>
                    <a:pt x="503" y="0"/>
                    <a:pt x="1" y="474"/>
                    <a:pt x="1" y="1088"/>
                  </a:cubicBezTo>
                  <a:cubicBezTo>
                    <a:pt x="1" y="1674"/>
                    <a:pt x="503" y="2148"/>
                    <a:pt x="1089" y="2148"/>
                  </a:cubicBezTo>
                  <a:cubicBezTo>
                    <a:pt x="1703" y="2148"/>
                    <a:pt x="2177" y="1674"/>
                    <a:pt x="2177" y="1088"/>
                  </a:cubicBezTo>
                  <a:cubicBezTo>
                    <a:pt x="2177" y="474"/>
                    <a:pt x="1703" y="0"/>
                    <a:pt x="1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5" name="Google Shape;16825;p43"/>
            <p:cNvSpPr/>
            <p:nvPr/>
          </p:nvSpPr>
          <p:spPr>
            <a:xfrm>
              <a:off x="6387275" y="3346100"/>
              <a:ext cx="117900" cy="117875"/>
            </a:xfrm>
            <a:custGeom>
              <a:rect b="b" l="l" r="r" t="t"/>
              <a:pathLst>
                <a:path extrusionOk="0" h="4715" w="4716">
                  <a:moveTo>
                    <a:pt x="2344" y="0"/>
                  </a:moveTo>
                  <a:cubicBezTo>
                    <a:pt x="1033" y="0"/>
                    <a:pt x="1" y="1060"/>
                    <a:pt x="1" y="2371"/>
                  </a:cubicBezTo>
                  <a:cubicBezTo>
                    <a:pt x="1" y="3655"/>
                    <a:pt x="1033" y="4715"/>
                    <a:pt x="2344" y="4715"/>
                  </a:cubicBezTo>
                  <a:cubicBezTo>
                    <a:pt x="3656" y="4715"/>
                    <a:pt x="4716" y="3655"/>
                    <a:pt x="4716" y="2371"/>
                  </a:cubicBezTo>
                  <a:cubicBezTo>
                    <a:pt x="4716" y="1060"/>
                    <a:pt x="3656" y="0"/>
                    <a:pt x="23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6" name="Google Shape;16826;p43"/>
            <p:cNvSpPr/>
            <p:nvPr/>
          </p:nvSpPr>
          <p:spPr>
            <a:xfrm>
              <a:off x="6530975" y="4365100"/>
              <a:ext cx="117875" cy="117900"/>
            </a:xfrm>
            <a:custGeom>
              <a:rect b="b" l="l" r="r" t="t"/>
              <a:pathLst>
                <a:path extrusionOk="0" h="4716" w="4715">
                  <a:moveTo>
                    <a:pt x="2371" y="1"/>
                  </a:moveTo>
                  <a:cubicBezTo>
                    <a:pt x="1060" y="1"/>
                    <a:pt x="0" y="1061"/>
                    <a:pt x="0" y="2344"/>
                  </a:cubicBezTo>
                  <a:cubicBezTo>
                    <a:pt x="0" y="3655"/>
                    <a:pt x="1060" y="4716"/>
                    <a:pt x="2371" y="4716"/>
                  </a:cubicBezTo>
                  <a:cubicBezTo>
                    <a:pt x="3655" y="4716"/>
                    <a:pt x="4715" y="3655"/>
                    <a:pt x="4715" y="2344"/>
                  </a:cubicBezTo>
                  <a:cubicBezTo>
                    <a:pt x="4715" y="1061"/>
                    <a:pt x="3655" y="1"/>
                    <a:pt x="2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7" name="Google Shape;16827;p43"/>
            <p:cNvSpPr/>
            <p:nvPr/>
          </p:nvSpPr>
          <p:spPr>
            <a:xfrm>
              <a:off x="6020400" y="3721325"/>
              <a:ext cx="117900" cy="117900"/>
            </a:xfrm>
            <a:custGeom>
              <a:rect b="b" l="l" r="r" t="t"/>
              <a:pathLst>
                <a:path extrusionOk="0" h="4716" w="4716">
                  <a:moveTo>
                    <a:pt x="2344" y="1"/>
                  </a:moveTo>
                  <a:cubicBezTo>
                    <a:pt x="1061" y="1"/>
                    <a:pt x="1" y="1061"/>
                    <a:pt x="1" y="2372"/>
                  </a:cubicBezTo>
                  <a:cubicBezTo>
                    <a:pt x="1" y="3655"/>
                    <a:pt x="1061" y="4716"/>
                    <a:pt x="2344" y="4716"/>
                  </a:cubicBezTo>
                  <a:cubicBezTo>
                    <a:pt x="3656" y="4716"/>
                    <a:pt x="4716" y="3655"/>
                    <a:pt x="4716" y="2372"/>
                  </a:cubicBezTo>
                  <a:cubicBezTo>
                    <a:pt x="4716" y="1061"/>
                    <a:pt x="3656" y="1"/>
                    <a:pt x="2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8" name="Google Shape;16828;p43"/>
            <p:cNvSpPr/>
            <p:nvPr/>
          </p:nvSpPr>
          <p:spPr>
            <a:xfrm>
              <a:off x="6099925" y="3577650"/>
              <a:ext cx="57225" cy="57225"/>
            </a:xfrm>
            <a:custGeom>
              <a:rect b="b" l="l" r="r" t="t"/>
              <a:pathLst>
                <a:path extrusionOk="0" h="2289" w="2289">
                  <a:moveTo>
                    <a:pt x="1144" y="0"/>
                  </a:moveTo>
                  <a:cubicBezTo>
                    <a:pt x="503" y="0"/>
                    <a:pt x="0" y="503"/>
                    <a:pt x="0" y="1144"/>
                  </a:cubicBezTo>
                  <a:cubicBezTo>
                    <a:pt x="0" y="1758"/>
                    <a:pt x="503" y="2288"/>
                    <a:pt x="1144" y="2288"/>
                  </a:cubicBezTo>
                  <a:cubicBezTo>
                    <a:pt x="1786" y="2288"/>
                    <a:pt x="2288" y="1758"/>
                    <a:pt x="2288" y="1144"/>
                  </a:cubicBezTo>
                  <a:cubicBezTo>
                    <a:pt x="2288" y="503"/>
                    <a:pt x="1786" y="0"/>
                    <a:pt x="1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9" name="Google Shape;16829;p43"/>
            <p:cNvSpPr/>
            <p:nvPr/>
          </p:nvSpPr>
          <p:spPr>
            <a:xfrm>
              <a:off x="6998975" y="4515050"/>
              <a:ext cx="57225" cy="57225"/>
            </a:xfrm>
            <a:custGeom>
              <a:rect b="b" l="l" r="r" t="t"/>
              <a:pathLst>
                <a:path extrusionOk="0" h="2289" w="2289">
                  <a:moveTo>
                    <a:pt x="1144" y="1"/>
                  </a:moveTo>
                  <a:cubicBezTo>
                    <a:pt x="503" y="1"/>
                    <a:pt x="0" y="503"/>
                    <a:pt x="0" y="1145"/>
                  </a:cubicBezTo>
                  <a:cubicBezTo>
                    <a:pt x="0" y="1786"/>
                    <a:pt x="503" y="2289"/>
                    <a:pt x="1144" y="2289"/>
                  </a:cubicBezTo>
                  <a:cubicBezTo>
                    <a:pt x="1786" y="2289"/>
                    <a:pt x="2288" y="1786"/>
                    <a:pt x="2288" y="1145"/>
                  </a:cubicBezTo>
                  <a:cubicBezTo>
                    <a:pt x="2288" y="503"/>
                    <a:pt x="1786" y="1"/>
                    <a:pt x="1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0" name="Google Shape;16830;p43"/>
            <p:cNvSpPr/>
            <p:nvPr/>
          </p:nvSpPr>
          <p:spPr>
            <a:xfrm>
              <a:off x="6488425" y="3373975"/>
              <a:ext cx="42575" cy="42575"/>
            </a:xfrm>
            <a:custGeom>
              <a:rect b="b" l="l" r="r" t="t"/>
              <a:pathLst>
                <a:path extrusionOk="0" h="1703" w="1703">
                  <a:moveTo>
                    <a:pt x="865" y="1"/>
                  </a:moveTo>
                  <a:cubicBezTo>
                    <a:pt x="391" y="1"/>
                    <a:pt x="0" y="392"/>
                    <a:pt x="0" y="838"/>
                  </a:cubicBezTo>
                  <a:cubicBezTo>
                    <a:pt x="0" y="1312"/>
                    <a:pt x="391" y="1703"/>
                    <a:pt x="865" y="1703"/>
                  </a:cubicBezTo>
                  <a:cubicBezTo>
                    <a:pt x="1311" y="1703"/>
                    <a:pt x="1702" y="1312"/>
                    <a:pt x="1702" y="838"/>
                  </a:cubicBezTo>
                  <a:cubicBezTo>
                    <a:pt x="1702" y="392"/>
                    <a:pt x="1311" y="1"/>
                    <a:pt x="8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1" name="Google Shape;16831;p43"/>
            <p:cNvSpPr/>
            <p:nvPr/>
          </p:nvSpPr>
          <p:spPr>
            <a:xfrm>
              <a:off x="6510050" y="4438325"/>
              <a:ext cx="41875" cy="41875"/>
            </a:xfrm>
            <a:custGeom>
              <a:rect b="b" l="l" r="r" t="t"/>
              <a:pathLst>
                <a:path extrusionOk="0" h="1675" w="1675">
                  <a:moveTo>
                    <a:pt x="837" y="1"/>
                  </a:moveTo>
                  <a:cubicBezTo>
                    <a:pt x="363" y="1"/>
                    <a:pt x="0" y="364"/>
                    <a:pt x="0" y="838"/>
                  </a:cubicBezTo>
                  <a:cubicBezTo>
                    <a:pt x="0" y="1312"/>
                    <a:pt x="363" y="1675"/>
                    <a:pt x="837" y="1675"/>
                  </a:cubicBezTo>
                  <a:cubicBezTo>
                    <a:pt x="1311" y="1675"/>
                    <a:pt x="1674" y="1312"/>
                    <a:pt x="1674" y="838"/>
                  </a:cubicBezTo>
                  <a:cubicBezTo>
                    <a:pt x="1674" y="364"/>
                    <a:pt x="1311" y="1"/>
                    <a:pt x="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2" name="Google Shape;16832;p43"/>
            <p:cNvSpPr/>
            <p:nvPr/>
          </p:nvSpPr>
          <p:spPr>
            <a:xfrm>
              <a:off x="5268525" y="4188650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3" name="Google Shape;16833;p43"/>
            <p:cNvSpPr/>
            <p:nvPr/>
          </p:nvSpPr>
          <p:spPr>
            <a:xfrm>
              <a:off x="5212725" y="4412525"/>
              <a:ext cx="155575" cy="154875"/>
            </a:xfrm>
            <a:custGeom>
              <a:rect b="b" l="l" r="r" t="t"/>
              <a:pathLst>
                <a:path extrusionOk="0" h="6195" w="6223">
                  <a:moveTo>
                    <a:pt x="3126" y="1"/>
                  </a:moveTo>
                  <a:cubicBezTo>
                    <a:pt x="1396" y="1"/>
                    <a:pt x="1" y="1368"/>
                    <a:pt x="1" y="3097"/>
                  </a:cubicBezTo>
                  <a:cubicBezTo>
                    <a:pt x="1" y="4799"/>
                    <a:pt x="1396" y="6194"/>
                    <a:pt x="3126" y="6194"/>
                  </a:cubicBezTo>
                  <a:cubicBezTo>
                    <a:pt x="4827" y="6194"/>
                    <a:pt x="6222" y="4799"/>
                    <a:pt x="6222" y="3097"/>
                  </a:cubicBezTo>
                  <a:cubicBezTo>
                    <a:pt x="6222" y="1368"/>
                    <a:pt x="4827" y="1"/>
                    <a:pt x="31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4" name="Google Shape;16834;p43"/>
            <p:cNvSpPr/>
            <p:nvPr/>
          </p:nvSpPr>
          <p:spPr>
            <a:xfrm>
              <a:off x="5617275" y="4042175"/>
              <a:ext cx="70475" cy="70475"/>
            </a:xfrm>
            <a:custGeom>
              <a:rect b="b" l="l" r="r" t="t"/>
              <a:pathLst>
                <a:path extrusionOk="0" h="2819" w="2819">
                  <a:moveTo>
                    <a:pt x="1395" y="0"/>
                  </a:moveTo>
                  <a:cubicBezTo>
                    <a:pt x="642" y="0"/>
                    <a:pt x="0" y="642"/>
                    <a:pt x="0" y="1395"/>
                  </a:cubicBezTo>
                  <a:cubicBezTo>
                    <a:pt x="0" y="2176"/>
                    <a:pt x="642" y="2818"/>
                    <a:pt x="1395" y="2818"/>
                  </a:cubicBezTo>
                  <a:cubicBezTo>
                    <a:pt x="2176" y="2818"/>
                    <a:pt x="2818" y="2176"/>
                    <a:pt x="2818" y="1395"/>
                  </a:cubicBezTo>
                  <a:cubicBezTo>
                    <a:pt x="2818" y="642"/>
                    <a:pt x="2176" y="0"/>
                    <a:pt x="13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5" name="Google Shape;16835;p43"/>
            <p:cNvSpPr/>
            <p:nvPr/>
          </p:nvSpPr>
          <p:spPr>
            <a:xfrm>
              <a:off x="5662600" y="3839200"/>
              <a:ext cx="53725" cy="53725"/>
            </a:xfrm>
            <a:custGeom>
              <a:rect b="b" l="l" r="r" t="t"/>
              <a:pathLst>
                <a:path extrusionOk="0" h="2149" w="2149">
                  <a:moveTo>
                    <a:pt x="1061" y="1"/>
                  </a:moveTo>
                  <a:cubicBezTo>
                    <a:pt x="475" y="1"/>
                    <a:pt x="1" y="475"/>
                    <a:pt x="1" y="1061"/>
                  </a:cubicBezTo>
                  <a:cubicBezTo>
                    <a:pt x="1" y="1647"/>
                    <a:pt x="475" y="2149"/>
                    <a:pt x="1061" y="2149"/>
                  </a:cubicBezTo>
                  <a:cubicBezTo>
                    <a:pt x="1647" y="2149"/>
                    <a:pt x="2149" y="1647"/>
                    <a:pt x="2149" y="1061"/>
                  </a:cubicBezTo>
                  <a:cubicBezTo>
                    <a:pt x="2149" y="475"/>
                    <a:pt x="1647" y="1"/>
                    <a:pt x="10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6" name="Google Shape;16836;p43"/>
            <p:cNvSpPr/>
            <p:nvPr/>
          </p:nvSpPr>
          <p:spPr>
            <a:xfrm>
              <a:off x="6381000" y="3621600"/>
              <a:ext cx="122775" cy="122775"/>
            </a:xfrm>
            <a:custGeom>
              <a:rect b="b" l="l" r="r" t="t"/>
              <a:pathLst>
                <a:path extrusionOk="0" h="4911" w="4911">
                  <a:moveTo>
                    <a:pt x="2456" y="0"/>
                  </a:moveTo>
                  <a:cubicBezTo>
                    <a:pt x="1089" y="0"/>
                    <a:pt x="1" y="1116"/>
                    <a:pt x="1" y="2455"/>
                  </a:cubicBezTo>
                  <a:cubicBezTo>
                    <a:pt x="1" y="3822"/>
                    <a:pt x="1089" y="4910"/>
                    <a:pt x="2456" y="4910"/>
                  </a:cubicBezTo>
                  <a:cubicBezTo>
                    <a:pt x="3823" y="4910"/>
                    <a:pt x="4911" y="3822"/>
                    <a:pt x="4911" y="2455"/>
                  </a:cubicBezTo>
                  <a:cubicBezTo>
                    <a:pt x="4911" y="1116"/>
                    <a:pt x="3823" y="0"/>
                    <a:pt x="24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7" name="Google Shape;16837;p43"/>
            <p:cNvSpPr/>
            <p:nvPr/>
          </p:nvSpPr>
          <p:spPr>
            <a:xfrm>
              <a:off x="6444475" y="3573475"/>
              <a:ext cx="62800" cy="62800"/>
            </a:xfrm>
            <a:custGeom>
              <a:rect b="b" l="l" r="r" t="t"/>
              <a:pathLst>
                <a:path extrusionOk="0" h="2512" w="2512">
                  <a:moveTo>
                    <a:pt x="1256" y="0"/>
                  </a:moveTo>
                  <a:cubicBezTo>
                    <a:pt x="586" y="0"/>
                    <a:pt x="1" y="558"/>
                    <a:pt x="1" y="1256"/>
                  </a:cubicBezTo>
                  <a:cubicBezTo>
                    <a:pt x="1" y="1953"/>
                    <a:pt x="586" y="2511"/>
                    <a:pt x="1256" y="2511"/>
                  </a:cubicBezTo>
                  <a:cubicBezTo>
                    <a:pt x="1954" y="2511"/>
                    <a:pt x="2512" y="1953"/>
                    <a:pt x="2512" y="1256"/>
                  </a:cubicBezTo>
                  <a:cubicBezTo>
                    <a:pt x="2512" y="558"/>
                    <a:pt x="1954" y="0"/>
                    <a:pt x="1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8" name="Google Shape;16838;p43"/>
            <p:cNvSpPr/>
            <p:nvPr/>
          </p:nvSpPr>
          <p:spPr>
            <a:xfrm>
              <a:off x="7268200" y="3637625"/>
              <a:ext cx="66275" cy="66300"/>
            </a:xfrm>
            <a:custGeom>
              <a:rect b="b" l="l" r="r" t="t"/>
              <a:pathLst>
                <a:path extrusionOk="0" h="2652" w="2651">
                  <a:moveTo>
                    <a:pt x="1312" y="1"/>
                  </a:moveTo>
                  <a:cubicBezTo>
                    <a:pt x="586" y="1"/>
                    <a:pt x="0" y="587"/>
                    <a:pt x="0" y="1340"/>
                  </a:cubicBezTo>
                  <a:cubicBezTo>
                    <a:pt x="0" y="2065"/>
                    <a:pt x="586" y="2651"/>
                    <a:pt x="1312" y="2651"/>
                  </a:cubicBezTo>
                  <a:cubicBezTo>
                    <a:pt x="2065" y="2651"/>
                    <a:pt x="2651" y="2065"/>
                    <a:pt x="2651" y="1340"/>
                  </a:cubicBezTo>
                  <a:cubicBezTo>
                    <a:pt x="2651" y="587"/>
                    <a:pt x="2065" y="1"/>
                    <a:pt x="1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9" name="Google Shape;16839;p43"/>
            <p:cNvSpPr/>
            <p:nvPr/>
          </p:nvSpPr>
          <p:spPr>
            <a:xfrm>
              <a:off x="7551375" y="3795950"/>
              <a:ext cx="156950" cy="156975"/>
            </a:xfrm>
            <a:custGeom>
              <a:rect b="b" l="l" r="r" t="t"/>
              <a:pathLst>
                <a:path extrusionOk="0" h="6279" w="6278">
                  <a:moveTo>
                    <a:pt x="3153" y="1"/>
                  </a:moveTo>
                  <a:cubicBezTo>
                    <a:pt x="1423" y="1"/>
                    <a:pt x="0" y="1396"/>
                    <a:pt x="0" y="3126"/>
                  </a:cubicBezTo>
                  <a:cubicBezTo>
                    <a:pt x="0" y="4855"/>
                    <a:pt x="1423" y="6278"/>
                    <a:pt x="3153" y="6278"/>
                  </a:cubicBezTo>
                  <a:cubicBezTo>
                    <a:pt x="4883" y="6278"/>
                    <a:pt x="6278" y="4855"/>
                    <a:pt x="6278" y="3126"/>
                  </a:cubicBezTo>
                  <a:cubicBezTo>
                    <a:pt x="6278" y="1396"/>
                    <a:pt x="4883" y="1"/>
                    <a:pt x="3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0" name="Google Shape;16840;p43"/>
            <p:cNvSpPr/>
            <p:nvPr/>
          </p:nvSpPr>
          <p:spPr>
            <a:xfrm>
              <a:off x="7513000" y="3901275"/>
              <a:ext cx="116525" cy="115800"/>
            </a:xfrm>
            <a:custGeom>
              <a:rect b="b" l="l" r="r" t="t"/>
              <a:pathLst>
                <a:path extrusionOk="0" h="4632" w="4661">
                  <a:moveTo>
                    <a:pt x="2317" y="1"/>
                  </a:moveTo>
                  <a:cubicBezTo>
                    <a:pt x="1033" y="1"/>
                    <a:pt x="1" y="1033"/>
                    <a:pt x="1" y="2316"/>
                  </a:cubicBezTo>
                  <a:cubicBezTo>
                    <a:pt x="1" y="3600"/>
                    <a:pt x="1033" y="4632"/>
                    <a:pt x="2317" y="4632"/>
                  </a:cubicBezTo>
                  <a:cubicBezTo>
                    <a:pt x="3600" y="4632"/>
                    <a:pt x="4660" y="3600"/>
                    <a:pt x="4660" y="2316"/>
                  </a:cubicBezTo>
                  <a:cubicBezTo>
                    <a:pt x="4660" y="1033"/>
                    <a:pt x="3600" y="1"/>
                    <a:pt x="2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841" name="Google Shape;16841;p43"/>
            <p:cNvGrpSpPr/>
            <p:nvPr/>
          </p:nvGrpSpPr>
          <p:grpSpPr>
            <a:xfrm>
              <a:off x="6640125" y="3795750"/>
              <a:ext cx="65925" cy="59500"/>
              <a:chOff x="6640125" y="3795750"/>
              <a:chExt cx="65925" cy="59500"/>
            </a:xfrm>
          </p:grpSpPr>
          <p:sp>
            <p:nvSpPr>
              <p:cNvPr id="16842" name="Google Shape;16842;p43"/>
              <p:cNvSpPr/>
              <p:nvPr/>
            </p:nvSpPr>
            <p:spPr>
              <a:xfrm>
                <a:off x="6657550" y="3795750"/>
                <a:ext cx="24100" cy="29750"/>
              </a:xfrm>
              <a:custGeom>
                <a:rect b="b" l="l" r="r" t="t"/>
                <a:pathLst>
                  <a:path extrusionOk="0" h="1190" w="964">
                    <a:moveTo>
                      <a:pt x="630" y="0"/>
                    </a:moveTo>
                    <a:cubicBezTo>
                      <a:pt x="370" y="0"/>
                      <a:pt x="1" y="249"/>
                      <a:pt x="377" y="1153"/>
                    </a:cubicBezTo>
                    <a:cubicBezTo>
                      <a:pt x="377" y="1153"/>
                      <a:pt x="415" y="1190"/>
                      <a:pt x="448" y="1190"/>
                    </a:cubicBezTo>
                    <a:cubicBezTo>
                      <a:pt x="464" y="1190"/>
                      <a:pt x="480" y="1181"/>
                      <a:pt x="489" y="1153"/>
                    </a:cubicBezTo>
                    <a:cubicBezTo>
                      <a:pt x="880" y="567"/>
                      <a:pt x="963" y="65"/>
                      <a:pt x="712" y="9"/>
                    </a:cubicBezTo>
                    <a:cubicBezTo>
                      <a:pt x="687" y="3"/>
                      <a:pt x="659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3" name="Google Shape;16843;p43"/>
              <p:cNvSpPr/>
              <p:nvPr/>
            </p:nvSpPr>
            <p:spPr>
              <a:xfrm>
                <a:off x="6641875" y="3802700"/>
                <a:ext cx="28600" cy="26075"/>
              </a:xfrm>
              <a:custGeom>
                <a:rect b="b" l="l" r="r" t="t"/>
                <a:pathLst>
                  <a:path extrusionOk="0" h="1043" w="1144">
                    <a:moveTo>
                      <a:pt x="486" y="1"/>
                    </a:moveTo>
                    <a:cubicBezTo>
                      <a:pt x="452" y="1"/>
                      <a:pt x="420" y="13"/>
                      <a:pt x="391" y="38"/>
                    </a:cubicBezTo>
                    <a:cubicBezTo>
                      <a:pt x="167" y="205"/>
                      <a:pt x="0" y="707"/>
                      <a:pt x="1060" y="1042"/>
                    </a:cubicBezTo>
                    <a:cubicBezTo>
                      <a:pt x="1060" y="1042"/>
                      <a:pt x="1144" y="1042"/>
                      <a:pt x="1116" y="958"/>
                    </a:cubicBezTo>
                    <a:cubicBezTo>
                      <a:pt x="950" y="389"/>
                      <a:pt x="683" y="1"/>
                      <a:pt x="4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4" name="Google Shape;16844;p43"/>
              <p:cNvSpPr/>
              <p:nvPr/>
            </p:nvSpPr>
            <p:spPr>
              <a:xfrm>
                <a:off x="6640125" y="3821075"/>
                <a:ext cx="31750" cy="16425"/>
              </a:xfrm>
              <a:custGeom>
                <a:rect b="b" l="l" r="r" t="t"/>
                <a:pathLst>
                  <a:path extrusionOk="0" h="657" w="1270">
                    <a:moveTo>
                      <a:pt x="556" y="1"/>
                    </a:moveTo>
                    <a:cubicBezTo>
                      <a:pt x="83" y="1"/>
                      <a:pt x="1" y="343"/>
                      <a:pt x="42" y="530"/>
                    </a:cubicBezTo>
                    <a:cubicBezTo>
                      <a:pt x="71" y="616"/>
                      <a:pt x="148" y="657"/>
                      <a:pt x="262" y="657"/>
                    </a:cubicBezTo>
                    <a:cubicBezTo>
                      <a:pt x="479" y="657"/>
                      <a:pt x="829" y="508"/>
                      <a:pt x="1214" y="251"/>
                    </a:cubicBezTo>
                    <a:cubicBezTo>
                      <a:pt x="1270" y="196"/>
                      <a:pt x="1186" y="140"/>
                      <a:pt x="1186" y="140"/>
                    </a:cubicBezTo>
                    <a:cubicBezTo>
                      <a:pt x="924" y="40"/>
                      <a:pt x="717" y="1"/>
                      <a:pt x="5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5" name="Google Shape;16845;p43"/>
              <p:cNvSpPr/>
              <p:nvPr/>
            </p:nvSpPr>
            <p:spPr>
              <a:xfrm>
                <a:off x="6667225" y="3804550"/>
                <a:ext cx="38825" cy="25175"/>
              </a:xfrm>
              <a:custGeom>
                <a:rect b="b" l="l" r="r" t="t"/>
                <a:pathLst>
                  <a:path extrusionOk="0" h="1007" w="1553">
                    <a:moveTo>
                      <a:pt x="866" y="1"/>
                    </a:moveTo>
                    <a:cubicBezTo>
                      <a:pt x="642" y="1"/>
                      <a:pt x="416" y="286"/>
                      <a:pt x="74" y="857"/>
                    </a:cubicBezTo>
                    <a:cubicBezTo>
                      <a:pt x="0" y="975"/>
                      <a:pt x="20" y="1007"/>
                      <a:pt x="101" y="1007"/>
                    </a:cubicBezTo>
                    <a:cubicBezTo>
                      <a:pt x="172" y="1007"/>
                      <a:pt x="292" y="981"/>
                      <a:pt x="437" y="968"/>
                    </a:cubicBezTo>
                    <a:cubicBezTo>
                      <a:pt x="716" y="912"/>
                      <a:pt x="1553" y="550"/>
                      <a:pt x="1190" y="187"/>
                    </a:cubicBezTo>
                    <a:cubicBezTo>
                      <a:pt x="1075" y="63"/>
                      <a:pt x="971" y="1"/>
                      <a:pt x="8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6" name="Google Shape;16846;p43"/>
              <p:cNvSpPr/>
              <p:nvPr/>
            </p:nvSpPr>
            <p:spPr>
              <a:xfrm>
                <a:off x="6666975" y="3826675"/>
                <a:ext cx="34700" cy="21825"/>
              </a:xfrm>
              <a:custGeom>
                <a:rect b="b" l="l" r="r" t="t"/>
                <a:pathLst>
                  <a:path extrusionOk="0" h="873" w="1388">
                    <a:moveTo>
                      <a:pt x="692" y="1"/>
                    </a:moveTo>
                    <a:cubicBezTo>
                      <a:pt x="561" y="1"/>
                      <a:pt x="406" y="10"/>
                      <a:pt x="224" y="27"/>
                    </a:cubicBezTo>
                    <a:cubicBezTo>
                      <a:pt x="0" y="55"/>
                      <a:pt x="140" y="167"/>
                      <a:pt x="279" y="390"/>
                    </a:cubicBezTo>
                    <a:cubicBezTo>
                      <a:pt x="376" y="525"/>
                      <a:pt x="619" y="873"/>
                      <a:pt x="870" y="873"/>
                    </a:cubicBezTo>
                    <a:cubicBezTo>
                      <a:pt x="982" y="873"/>
                      <a:pt x="1097" y="803"/>
                      <a:pt x="1200" y="613"/>
                    </a:cubicBezTo>
                    <a:cubicBezTo>
                      <a:pt x="1388" y="238"/>
                      <a:pt x="1378" y="1"/>
                      <a:pt x="6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7" name="Google Shape;16847;p43"/>
              <p:cNvSpPr/>
              <p:nvPr/>
            </p:nvSpPr>
            <p:spPr>
              <a:xfrm>
                <a:off x="6643950" y="3825125"/>
                <a:ext cx="32750" cy="30125"/>
              </a:xfrm>
              <a:custGeom>
                <a:rect b="b" l="l" r="r" t="t"/>
                <a:pathLst>
                  <a:path extrusionOk="0" h="1205" w="1310">
                    <a:moveTo>
                      <a:pt x="1077" y="0"/>
                    </a:moveTo>
                    <a:cubicBezTo>
                      <a:pt x="1020" y="0"/>
                      <a:pt x="931" y="87"/>
                      <a:pt x="810" y="173"/>
                    </a:cubicBezTo>
                    <a:cubicBezTo>
                      <a:pt x="614" y="340"/>
                      <a:pt x="1" y="843"/>
                      <a:pt x="642" y="1122"/>
                    </a:cubicBezTo>
                    <a:cubicBezTo>
                      <a:pt x="773" y="1172"/>
                      <a:pt x="884" y="1204"/>
                      <a:pt x="974" y="1204"/>
                    </a:cubicBezTo>
                    <a:cubicBezTo>
                      <a:pt x="1230" y="1204"/>
                      <a:pt x="1310" y="944"/>
                      <a:pt x="1145" y="117"/>
                    </a:cubicBezTo>
                    <a:cubicBezTo>
                      <a:pt x="1134" y="32"/>
                      <a:pt x="1111" y="0"/>
                      <a:pt x="10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8" name="Google Shape;16848;p43"/>
              <p:cNvSpPr/>
              <p:nvPr/>
            </p:nvSpPr>
            <p:spPr>
              <a:xfrm>
                <a:off x="6664875" y="3819675"/>
                <a:ext cx="11200" cy="10475"/>
              </a:xfrm>
              <a:custGeom>
                <a:rect b="b" l="l" r="r" t="t"/>
                <a:pathLst>
                  <a:path extrusionOk="0" h="419" w="448">
                    <a:moveTo>
                      <a:pt x="224" y="0"/>
                    </a:moveTo>
                    <a:cubicBezTo>
                      <a:pt x="84" y="0"/>
                      <a:pt x="1" y="112"/>
                      <a:pt x="1" y="224"/>
                    </a:cubicBezTo>
                    <a:cubicBezTo>
                      <a:pt x="1" y="335"/>
                      <a:pt x="84" y="419"/>
                      <a:pt x="224" y="419"/>
                    </a:cubicBezTo>
                    <a:cubicBezTo>
                      <a:pt x="335" y="419"/>
                      <a:pt x="447" y="335"/>
                      <a:pt x="447" y="224"/>
                    </a:cubicBezTo>
                    <a:cubicBezTo>
                      <a:pt x="447" y="112"/>
                      <a:pt x="335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49" name="Google Shape;16849;p43"/>
            <p:cNvGrpSpPr/>
            <p:nvPr/>
          </p:nvGrpSpPr>
          <p:grpSpPr>
            <a:xfrm>
              <a:off x="7269075" y="3202600"/>
              <a:ext cx="61400" cy="59900"/>
              <a:chOff x="7269075" y="3202600"/>
              <a:chExt cx="61400" cy="59900"/>
            </a:xfrm>
          </p:grpSpPr>
          <p:grpSp>
            <p:nvGrpSpPr>
              <p:cNvPr id="16850" name="Google Shape;16850;p43"/>
              <p:cNvGrpSpPr/>
              <p:nvPr/>
            </p:nvGrpSpPr>
            <p:grpSpPr>
              <a:xfrm>
                <a:off x="7269075" y="3202600"/>
                <a:ext cx="61400" cy="59900"/>
                <a:chOff x="7269075" y="3202600"/>
                <a:chExt cx="61400" cy="59900"/>
              </a:xfrm>
            </p:grpSpPr>
            <p:sp>
              <p:nvSpPr>
                <p:cNvPr id="16851" name="Google Shape;16851;p43"/>
                <p:cNvSpPr/>
                <p:nvPr/>
              </p:nvSpPr>
              <p:spPr>
                <a:xfrm>
                  <a:off x="7297500" y="3212700"/>
                  <a:ext cx="32100" cy="17625"/>
                </a:xfrm>
                <a:custGeom>
                  <a:rect b="b" l="l" r="r" t="t"/>
                  <a:pathLst>
                    <a:path extrusionOk="0" h="705" w="1284">
                      <a:moveTo>
                        <a:pt x="813" y="0"/>
                      </a:moveTo>
                      <a:cubicBezTo>
                        <a:pt x="613" y="0"/>
                        <a:pt x="342" y="150"/>
                        <a:pt x="28" y="621"/>
                      </a:cubicBezTo>
                      <a:cubicBezTo>
                        <a:pt x="28" y="621"/>
                        <a:pt x="0" y="705"/>
                        <a:pt x="84" y="705"/>
                      </a:cubicBezTo>
                      <a:cubicBezTo>
                        <a:pt x="781" y="705"/>
                        <a:pt x="1283" y="509"/>
                        <a:pt x="1172" y="258"/>
                      </a:cubicBezTo>
                      <a:cubicBezTo>
                        <a:pt x="1131" y="136"/>
                        <a:pt x="1004" y="0"/>
                        <a:pt x="8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2" name="Google Shape;16852;p43"/>
                <p:cNvSpPr/>
                <p:nvPr/>
              </p:nvSpPr>
              <p:spPr>
                <a:xfrm>
                  <a:off x="7288900" y="3202600"/>
                  <a:ext cx="24650" cy="29350"/>
                </a:xfrm>
                <a:custGeom>
                  <a:rect b="b" l="l" r="r" t="t"/>
                  <a:pathLst>
                    <a:path extrusionOk="0" h="1174" w="986">
                      <a:moveTo>
                        <a:pt x="605" y="0"/>
                      </a:moveTo>
                      <a:cubicBezTo>
                        <a:pt x="342" y="0"/>
                        <a:pt x="0" y="237"/>
                        <a:pt x="260" y="1137"/>
                      </a:cubicBezTo>
                      <a:cubicBezTo>
                        <a:pt x="260" y="1137"/>
                        <a:pt x="285" y="1174"/>
                        <a:pt x="318" y="1174"/>
                      </a:cubicBezTo>
                      <a:cubicBezTo>
                        <a:pt x="335" y="1174"/>
                        <a:pt x="353" y="1165"/>
                        <a:pt x="372" y="1137"/>
                      </a:cubicBezTo>
                      <a:cubicBezTo>
                        <a:pt x="818" y="607"/>
                        <a:pt x="986" y="104"/>
                        <a:pt x="735" y="21"/>
                      </a:cubicBezTo>
                      <a:cubicBezTo>
                        <a:pt x="697" y="8"/>
                        <a:pt x="652" y="0"/>
                        <a:pt x="6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3" name="Google Shape;16853;p43"/>
                <p:cNvSpPr/>
                <p:nvPr/>
              </p:nvSpPr>
              <p:spPr>
                <a:xfrm>
                  <a:off x="7271675" y="3208100"/>
                  <a:ext cx="28625" cy="23775"/>
                </a:xfrm>
                <a:custGeom>
                  <a:rect b="b" l="l" r="r" t="t"/>
                  <a:pathLst>
                    <a:path extrusionOk="0" h="951" w="1145">
                      <a:moveTo>
                        <a:pt x="484" y="1"/>
                      </a:moveTo>
                      <a:cubicBezTo>
                        <a:pt x="354" y="1"/>
                        <a:pt x="239" y="65"/>
                        <a:pt x="168" y="135"/>
                      </a:cubicBezTo>
                      <a:cubicBezTo>
                        <a:pt x="1" y="331"/>
                        <a:pt x="391" y="693"/>
                        <a:pt x="1033" y="945"/>
                      </a:cubicBezTo>
                      <a:cubicBezTo>
                        <a:pt x="1049" y="949"/>
                        <a:pt x="1063" y="950"/>
                        <a:pt x="1074" y="950"/>
                      </a:cubicBezTo>
                      <a:cubicBezTo>
                        <a:pt x="1145" y="950"/>
                        <a:pt x="1145" y="889"/>
                        <a:pt x="1145" y="889"/>
                      </a:cubicBezTo>
                      <a:cubicBezTo>
                        <a:pt x="985" y="196"/>
                        <a:pt x="712" y="1"/>
                        <a:pt x="48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4" name="Google Shape;16854;p43"/>
                <p:cNvSpPr/>
                <p:nvPr/>
              </p:nvSpPr>
              <p:spPr>
                <a:xfrm>
                  <a:off x="7291900" y="3229975"/>
                  <a:ext cx="38575" cy="19700"/>
                </a:xfrm>
                <a:custGeom>
                  <a:rect b="b" l="l" r="r" t="t"/>
                  <a:pathLst>
                    <a:path extrusionOk="0" h="788" w="1543">
                      <a:moveTo>
                        <a:pt x="652" y="1"/>
                      </a:moveTo>
                      <a:cubicBezTo>
                        <a:pt x="533" y="1"/>
                        <a:pt x="400" y="5"/>
                        <a:pt x="252" y="14"/>
                      </a:cubicBezTo>
                      <a:cubicBezTo>
                        <a:pt x="1" y="14"/>
                        <a:pt x="168" y="153"/>
                        <a:pt x="364" y="349"/>
                      </a:cubicBezTo>
                      <a:cubicBezTo>
                        <a:pt x="498" y="502"/>
                        <a:pt x="896" y="787"/>
                        <a:pt x="1168" y="787"/>
                      </a:cubicBezTo>
                      <a:cubicBezTo>
                        <a:pt x="1291" y="787"/>
                        <a:pt x="1389" y="729"/>
                        <a:pt x="1424" y="572"/>
                      </a:cubicBezTo>
                      <a:cubicBezTo>
                        <a:pt x="1542" y="146"/>
                        <a:pt x="1319" y="1"/>
                        <a:pt x="6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5" name="Google Shape;16855;p43"/>
                <p:cNvSpPr/>
                <p:nvPr/>
              </p:nvSpPr>
              <p:spPr>
                <a:xfrm>
                  <a:off x="7282700" y="3232350"/>
                  <a:ext cx="34350" cy="30150"/>
                </a:xfrm>
                <a:custGeom>
                  <a:rect b="b" l="l" r="r" t="t"/>
                  <a:pathLst>
                    <a:path extrusionOk="0" h="1206" w="1374">
                      <a:moveTo>
                        <a:pt x="547" y="1"/>
                      </a:moveTo>
                      <a:cubicBezTo>
                        <a:pt x="486" y="1"/>
                        <a:pt x="455" y="135"/>
                        <a:pt x="397" y="309"/>
                      </a:cubicBezTo>
                      <a:cubicBezTo>
                        <a:pt x="289" y="524"/>
                        <a:pt x="1" y="1205"/>
                        <a:pt x="603" y="1205"/>
                      </a:cubicBezTo>
                      <a:cubicBezTo>
                        <a:pt x="626" y="1205"/>
                        <a:pt x="650" y="1204"/>
                        <a:pt x="676" y="1202"/>
                      </a:cubicBezTo>
                      <a:cubicBezTo>
                        <a:pt x="1206" y="1146"/>
                        <a:pt x="1373" y="951"/>
                        <a:pt x="648" y="86"/>
                      </a:cubicBezTo>
                      <a:cubicBezTo>
                        <a:pt x="605" y="27"/>
                        <a:pt x="573" y="1"/>
                        <a:pt x="5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6" name="Google Shape;16856;p43"/>
                <p:cNvSpPr/>
                <p:nvPr/>
              </p:nvSpPr>
              <p:spPr>
                <a:xfrm>
                  <a:off x="7269075" y="3225625"/>
                  <a:ext cx="33325" cy="22575"/>
                </a:xfrm>
                <a:custGeom>
                  <a:rect b="b" l="l" r="r" t="t"/>
                  <a:pathLst>
                    <a:path extrusionOk="0" h="903" w="1333">
                      <a:moveTo>
                        <a:pt x="425" y="0"/>
                      </a:moveTo>
                      <a:cubicBezTo>
                        <a:pt x="193" y="0"/>
                        <a:pt x="0" y="99"/>
                        <a:pt x="77" y="467"/>
                      </a:cubicBezTo>
                      <a:cubicBezTo>
                        <a:pt x="119" y="735"/>
                        <a:pt x="190" y="903"/>
                        <a:pt x="354" y="903"/>
                      </a:cubicBezTo>
                      <a:cubicBezTo>
                        <a:pt x="515" y="903"/>
                        <a:pt x="765" y="742"/>
                        <a:pt x="1165" y="355"/>
                      </a:cubicBezTo>
                      <a:cubicBezTo>
                        <a:pt x="1332" y="188"/>
                        <a:pt x="1165" y="188"/>
                        <a:pt x="942" y="104"/>
                      </a:cubicBezTo>
                      <a:cubicBezTo>
                        <a:pt x="829" y="66"/>
                        <a:pt x="614" y="0"/>
                        <a:pt x="42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857" name="Google Shape;16857;p43"/>
              <p:cNvSpPr/>
              <p:nvPr/>
            </p:nvSpPr>
            <p:spPr>
              <a:xfrm>
                <a:off x="7294000" y="3225125"/>
                <a:ext cx="11875" cy="11125"/>
              </a:xfrm>
              <a:custGeom>
                <a:rect b="b" l="l" r="r" t="t"/>
                <a:pathLst>
                  <a:path extrusionOk="0" h="445" w="475">
                    <a:moveTo>
                      <a:pt x="209" y="0"/>
                    </a:moveTo>
                    <a:cubicBezTo>
                      <a:pt x="174" y="0"/>
                      <a:pt x="140" y="12"/>
                      <a:pt x="112" y="40"/>
                    </a:cubicBezTo>
                    <a:cubicBezTo>
                      <a:pt x="1" y="96"/>
                      <a:pt x="1" y="236"/>
                      <a:pt x="56" y="347"/>
                    </a:cubicBezTo>
                    <a:cubicBezTo>
                      <a:pt x="111" y="402"/>
                      <a:pt x="177" y="444"/>
                      <a:pt x="248" y="444"/>
                    </a:cubicBezTo>
                    <a:cubicBezTo>
                      <a:pt x="286" y="444"/>
                      <a:pt x="324" y="432"/>
                      <a:pt x="363" y="403"/>
                    </a:cubicBezTo>
                    <a:cubicBezTo>
                      <a:pt x="447" y="347"/>
                      <a:pt x="475" y="208"/>
                      <a:pt x="391" y="124"/>
                    </a:cubicBezTo>
                    <a:cubicBezTo>
                      <a:pt x="354" y="50"/>
                      <a:pt x="280" y="0"/>
                      <a:pt x="2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58" name="Google Shape;16858;p43"/>
            <p:cNvGrpSpPr/>
            <p:nvPr/>
          </p:nvGrpSpPr>
          <p:grpSpPr>
            <a:xfrm>
              <a:off x="8607900" y="3496225"/>
              <a:ext cx="61125" cy="59900"/>
              <a:chOff x="8607900" y="3496225"/>
              <a:chExt cx="61125" cy="59900"/>
            </a:xfrm>
          </p:grpSpPr>
          <p:grpSp>
            <p:nvGrpSpPr>
              <p:cNvPr id="16859" name="Google Shape;16859;p43"/>
              <p:cNvGrpSpPr/>
              <p:nvPr/>
            </p:nvGrpSpPr>
            <p:grpSpPr>
              <a:xfrm>
                <a:off x="8607900" y="3496225"/>
                <a:ext cx="61125" cy="59900"/>
                <a:chOff x="8607900" y="3496225"/>
                <a:chExt cx="61125" cy="59900"/>
              </a:xfrm>
            </p:grpSpPr>
            <p:sp>
              <p:nvSpPr>
                <p:cNvPr id="16860" name="Google Shape;16860;p43"/>
                <p:cNvSpPr/>
                <p:nvPr/>
              </p:nvSpPr>
              <p:spPr>
                <a:xfrm>
                  <a:off x="8636650" y="3506325"/>
                  <a:ext cx="32100" cy="17650"/>
                </a:xfrm>
                <a:custGeom>
                  <a:rect b="b" l="l" r="r" t="t"/>
                  <a:pathLst>
                    <a:path extrusionOk="0" h="706" w="1284">
                      <a:moveTo>
                        <a:pt x="803" y="1"/>
                      </a:moveTo>
                      <a:cubicBezTo>
                        <a:pt x="599" y="1"/>
                        <a:pt x="328" y="150"/>
                        <a:pt x="28" y="622"/>
                      </a:cubicBezTo>
                      <a:cubicBezTo>
                        <a:pt x="28" y="622"/>
                        <a:pt x="0" y="705"/>
                        <a:pt x="84" y="705"/>
                      </a:cubicBezTo>
                      <a:cubicBezTo>
                        <a:pt x="781" y="705"/>
                        <a:pt x="1284" y="510"/>
                        <a:pt x="1172" y="259"/>
                      </a:cubicBezTo>
                      <a:cubicBezTo>
                        <a:pt x="1131" y="136"/>
                        <a:pt x="997" y="1"/>
                        <a:pt x="80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1" name="Google Shape;16861;p43"/>
                <p:cNvSpPr/>
                <p:nvPr/>
              </p:nvSpPr>
              <p:spPr>
                <a:xfrm>
                  <a:off x="8628050" y="3496225"/>
                  <a:ext cx="24650" cy="29625"/>
                </a:xfrm>
                <a:custGeom>
                  <a:rect b="b" l="l" r="r" t="t"/>
                  <a:pathLst>
                    <a:path extrusionOk="0" h="1185" w="986">
                      <a:moveTo>
                        <a:pt x="605" y="1"/>
                      </a:moveTo>
                      <a:cubicBezTo>
                        <a:pt x="342" y="1"/>
                        <a:pt x="0" y="238"/>
                        <a:pt x="261" y="1137"/>
                      </a:cubicBezTo>
                      <a:cubicBezTo>
                        <a:pt x="261" y="1137"/>
                        <a:pt x="292" y="1184"/>
                        <a:pt x="331" y="1184"/>
                      </a:cubicBezTo>
                      <a:cubicBezTo>
                        <a:pt x="344" y="1184"/>
                        <a:pt x="358" y="1179"/>
                        <a:pt x="372" y="1165"/>
                      </a:cubicBezTo>
                      <a:cubicBezTo>
                        <a:pt x="819" y="607"/>
                        <a:pt x="986" y="105"/>
                        <a:pt x="735" y="21"/>
                      </a:cubicBezTo>
                      <a:cubicBezTo>
                        <a:pt x="697" y="9"/>
                        <a:pt x="652" y="1"/>
                        <a:pt x="6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2" name="Google Shape;16862;p43"/>
                <p:cNvSpPr/>
                <p:nvPr/>
              </p:nvSpPr>
              <p:spPr>
                <a:xfrm>
                  <a:off x="8610850" y="3501750"/>
                  <a:ext cx="27925" cy="23750"/>
                </a:xfrm>
                <a:custGeom>
                  <a:rect b="b" l="l" r="r" t="t"/>
                  <a:pathLst>
                    <a:path extrusionOk="0" h="950" w="1117">
                      <a:moveTo>
                        <a:pt x="470" y="0"/>
                      </a:moveTo>
                      <a:cubicBezTo>
                        <a:pt x="341" y="0"/>
                        <a:pt x="228" y="64"/>
                        <a:pt x="167" y="135"/>
                      </a:cubicBezTo>
                      <a:cubicBezTo>
                        <a:pt x="0" y="330"/>
                        <a:pt x="391" y="693"/>
                        <a:pt x="1032" y="944"/>
                      </a:cubicBezTo>
                      <a:cubicBezTo>
                        <a:pt x="1044" y="948"/>
                        <a:pt x="1055" y="950"/>
                        <a:pt x="1063" y="950"/>
                      </a:cubicBezTo>
                      <a:cubicBezTo>
                        <a:pt x="1116" y="950"/>
                        <a:pt x="1116" y="888"/>
                        <a:pt x="1116" y="888"/>
                      </a:cubicBezTo>
                      <a:cubicBezTo>
                        <a:pt x="974" y="196"/>
                        <a:pt x="696" y="0"/>
                        <a:pt x="47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3" name="Google Shape;16863;p43"/>
                <p:cNvSpPr/>
                <p:nvPr/>
              </p:nvSpPr>
              <p:spPr>
                <a:xfrm>
                  <a:off x="8631075" y="3523625"/>
                  <a:ext cx="37950" cy="20000"/>
                </a:xfrm>
                <a:custGeom>
                  <a:rect b="b" l="l" r="r" t="t"/>
                  <a:pathLst>
                    <a:path extrusionOk="0" h="800" w="1518">
                      <a:moveTo>
                        <a:pt x="640" y="0"/>
                      </a:moveTo>
                      <a:cubicBezTo>
                        <a:pt x="524" y="0"/>
                        <a:pt x="395" y="5"/>
                        <a:pt x="251" y="13"/>
                      </a:cubicBezTo>
                      <a:cubicBezTo>
                        <a:pt x="0" y="13"/>
                        <a:pt x="168" y="153"/>
                        <a:pt x="363" y="348"/>
                      </a:cubicBezTo>
                      <a:cubicBezTo>
                        <a:pt x="497" y="501"/>
                        <a:pt x="894" y="799"/>
                        <a:pt x="1166" y="799"/>
                      </a:cubicBezTo>
                      <a:cubicBezTo>
                        <a:pt x="1290" y="799"/>
                        <a:pt x="1388" y="737"/>
                        <a:pt x="1423" y="571"/>
                      </a:cubicBezTo>
                      <a:cubicBezTo>
                        <a:pt x="1518" y="145"/>
                        <a:pt x="1291" y="0"/>
                        <a:pt x="64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4" name="Google Shape;16864;p43"/>
                <p:cNvSpPr/>
                <p:nvPr/>
              </p:nvSpPr>
              <p:spPr>
                <a:xfrm>
                  <a:off x="8621850" y="3526000"/>
                  <a:ext cx="34350" cy="30125"/>
                </a:xfrm>
                <a:custGeom>
                  <a:rect b="b" l="l" r="r" t="t"/>
                  <a:pathLst>
                    <a:path extrusionOk="0" h="1205" w="1374">
                      <a:moveTo>
                        <a:pt x="546" y="0"/>
                      </a:moveTo>
                      <a:cubicBezTo>
                        <a:pt x="484" y="0"/>
                        <a:pt x="447" y="134"/>
                        <a:pt x="369" y="309"/>
                      </a:cubicBezTo>
                      <a:cubicBezTo>
                        <a:pt x="289" y="524"/>
                        <a:pt x="1" y="1205"/>
                        <a:pt x="603" y="1205"/>
                      </a:cubicBezTo>
                      <a:cubicBezTo>
                        <a:pt x="626" y="1205"/>
                        <a:pt x="650" y="1204"/>
                        <a:pt x="676" y="1202"/>
                      </a:cubicBezTo>
                      <a:cubicBezTo>
                        <a:pt x="1206" y="1146"/>
                        <a:pt x="1373" y="951"/>
                        <a:pt x="648" y="86"/>
                      </a:cubicBezTo>
                      <a:cubicBezTo>
                        <a:pt x="606" y="26"/>
                        <a:pt x="573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5" name="Google Shape;16865;p43"/>
                <p:cNvSpPr/>
                <p:nvPr/>
              </p:nvSpPr>
              <p:spPr>
                <a:xfrm>
                  <a:off x="8607900" y="3519250"/>
                  <a:ext cx="33650" cy="22600"/>
                </a:xfrm>
                <a:custGeom>
                  <a:rect b="b" l="l" r="r" t="t"/>
                  <a:pathLst>
                    <a:path extrusionOk="0" h="904" w="1346">
                      <a:moveTo>
                        <a:pt x="431" y="1"/>
                      </a:moveTo>
                      <a:cubicBezTo>
                        <a:pt x="201" y="1"/>
                        <a:pt x="1" y="99"/>
                        <a:pt x="62" y="467"/>
                      </a:cubicBezTo>
                      <a:cubicBezTo>
                        <a:pt x="119" y="735"/>
                        <a:pt x="196" y="903"/>
                        <a:pt x="364" y="903"/>
                      </a:cubicBezTo>
                      <a:cubicBezTo>
                        <a:pt x="528" y="903"/>
                        <a:pt x="778" y="742"/>
                        <a:pt x="1178" y="356"/>
                      </a:cubicBezTo>
                      <a:cubicBezTo>
                        <a:pt x="1346" y="188"/>
                        <a:pt x="1178" y="188"/>
                        <a:pt x="927" y="105"/>
                      </a:cubicBezTo>
                      <a:cubicBezTo>
                        <a:pt x="827" y="67"/>
                        <a:pt x="619" y="1"/>
                        <a:pt x="4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866" name="Google Shape;16866;p43"/>
              <p:cNvSpPr/>
              <p:nvPr/>
            </p:nvSpPr>
            <p:spPr>
              <a:xfrm>
                <a:off x="8633150" y="3519050"/>
                <a:ext cx="11900" cy="10825"/>
              </a:xfrm>
              <a:custGeom>
                <a:rect b="b" l="l" r="r" t="t"/>
                <a:pathLst>
                  <a:path extrusionOk="0" h="433" w="476">
                    <a:moveTo>
                      <a:pt x="210" y="1"/>
                    </a:moveTo>
                    <a:cubicBezTo>
                      <a:pt x="174" y="1"/>
                      <a:pt x="140" y="10"/>
                      <a:pt x="112" y="29"/>
                    </a:cubicBezTo>
                    <a:cubicBezTo>
                      <a:pt x="1" y="85"/>
                      <a:pt x="1" y="224"/>
                      <a:pt x="57" y="336"/>
                    </a:cubicBezTo>
                    <a:cubicBezTo>
                      <a:pt x="111" y="390"/>
                      <a:pt x="177" y="433"/>
                      <a:pt x="248" y="433"/>
                    </a:cubicBezTo>
                    <a:cubicBezTo>
                      <a:pt x="286" y="433"/>
                      <a:pt x="325" y="421"/>
                      <a:pt x="364" y="392"/>
                    </a:cubicBezTo>
                    <a:cubicBezTo>
                      <a:pt x="447" y="336"/>
                      <a:pt x="475" y="196"/>
                      <a:pt x="391" y="113"/>
                    </a:cubicBezTo>
                    <a:cubicBezTo>
                      <a:pt x="354" y="38"/>
                      <a:pt x="280" y="1"/>
                      <a:pt x="2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67" name="Google Shape;16867;p43"/>
            <p:cNvGrpSpPr/>
            <p:nvPr/>
          </p:nvGrpSpPr>
          <p:grpSpPr>
            <a:xfrm>
              <a:off x="7069950" y="3727400"/>
              <a:ext cx="66450" cy="59500"/>
              <a:chOff x="7069950" y="3727400"/>
              <a:chExt cx="66450" cy="59500"/>
            </a:xfrm>
          </p:grpSpPr>
          <p:grpSp>
            <p:nvGrpSpPr>
              <p:cNvPr id="16868" name="Google Shape;16868;p43"/>
              <p:cNvGrpSpPr/>
              <p:nvPr/>
            </p:nvGrpSpPr>
            <p:grpSpPr>
              <a:xfrm>
                <a:off x="7069950" y="3727400"/>
                <a:ext cx="66450" cy="59500"/>
                <a:chOff x="7069950" y="3727400"/>
                <a:chExt cx="66450" cy="59500"/>
              </a:xfrm>
            </p:grpSpPr>
            <p:sp>
              <p:nvSpPr>
                <p:cNvPr id="16869" name="Google Shape;16869;p43"/>
                <p:cNvSpPr/>
                <p:nvPr/>
              </p:nvSpPr>
              <p:spPr>
                <a:xfrm>
                  <a:off x="7087275" y="3727400"/>
                  <a:ext cx="24700" cy="29750"/>
                </a:xfrm>
                <a:custGeom>
                  <a:rect b="b" l="l" r="r" t="t"/>
                  <a:pathLst>
                    <a:path extrusionOk="0" h="1190" w="988">
                      <a:moveTo>
                        <a:pt x="654" y="0"/>
                      </a:moveTo>
                      <a:cubicBezTo>
                        <a:pt x="390" y="0"/>
                        <a:pt x="0" y="249"/>
                        <a:pt x="402" y="1153"/>
                      </a:cubicBezTo>
                      <a:cubicBezTo>
                        <a:pt x="402" y="1153"/>
                        <a:pt x="427" y="1190"/>
                        <a:pt x="460" y="1190"/>
                      </a:cubicBezTo>
                      <a:cubicBezTo>
                        <a:pt x="477" y="1190"/>
                        <a:pt x="495" y="1181"/>
                        <a:pt x="514" y="1153"/>
                      </a:cubicBezTo>
                      <a:cubicBezTo>
                        <a:pt x="876" y="567"/>
                        <a:pt x="988" y="65"/>
                        <a:pt x="737" y="9"/>
                      </a:cubicBezTo>
                      <a:cubicBezTo>
                        <a:pt x="712" y="3"/>
                        <a:pt x="684" y="0"/>
                        <a:pt x="65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0" name="Google Shape;16870;p43"/>
                <p:cNvSpPr/>
                <p:nvPr/>
              </p:nvSpPr>
              <p:spPr>
                <a:xfrm>
                  <a:off x="7072200" y="3734350"/>
                  <a:ext cx="28625" cy="26075"/>
                </a:xfrm>
                <a:custGeom>
                  <a:rect b="b" l="l" r="r" t="t"/>
                  <a:pathLst>
                    <a:path extrusionOk="0" h="1043" w="1145">
                      <a:moveTo>
                        <a:pt x="468" y="1"/>
                      </a:moveTo>
                      <a:cubicBezTo>
                        <a:pt x="432" y="1"/>
                        <a:pt x="397" y="13"/>
                        <a:pt x="363" y="38"/>
                      </a:cubicBezTo>
                      <a:cubicBezTo>
                        <a:pt x="168" y="205"/>
                        <a:pt x="1" y="707"/>
                        <a:pt x="1033" y="1042"/>
                      </a:cubicBezTo>
                      <a:cubicBezTo>
                        <a:pt x="1033" y="1042"/>
                        <a:pt x="1145" y="1042"/>
                        <a:pt x="1117" y="958"/>
                      </a:cubicBezTo>
                      <a:cubicBezTo>
                        <a:pt x="927" y="389"/>
                        <a:pt x="676" y="1"/>
                        <a:pt x="4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1" name="Google Shape;16871;p43"/>
                <p:cNvSpPr/>
                <p:nvPr/>
              </p:nvSpPr>
              <p:spPr>
                <a:xfrm>
                  <a:off x="7069950" y="3752725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3" y="1"/>
                      </a:moveTo>
                      <a:cubicBezTo>
                        <a:pt x="93" y="1"/>
                        <a:pt x="0" y="343"/>
                        <a:pt x="63" y="530"/>
                      </a:cubicBezTo>
                      <a:cubicBezTo>
                        <a:pt x="82" y="616"/>
                        <a:pt x="157" y="656"/>
                        <a:pt x="269" y="656"/>
                      </a:cubicBezTo>
                      <a:cubicBezTo>
                        <a:pt x="485" y="656"/>
                        <a:pt x="840" y="508"/>
                        <a:pt x="1207" y="251"/>
                      </a:cubicBezTo>
                      <a:cubicBezTo>
                        <a:pt x="1290" y="195"/>
                        <a:pt x="1207" y="140"/>
                        <a:pt x="1207" y="140"/>
                      </a:cubicBezTo>
                      <a:cubicBezTo>
                        <a:pt x="944" y="40"/>
                        <a:pt x="736" y="1"/>
                        <a:pt x="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2" name="Google Shape;16872;p43"/>
                <p:cNvSpPr/>
                <p:nvPr/>
              </p:nvSpPr>
              <p:spPr>
                <a:xfrm>
                  <a:off x="7097225" y="3736200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0"/>
                      </a:moveTo>
                      <a:cubicBezTo>
                        <a:pt x="641" y="0"/>
                        <a:pt x="402" y="286"/>
                        <a:pt x="60" y="856"/>
                      </a:cubicBezTo>
                      <a:cubicBezTo>
                        <a:pt x="1" y="975"/>
                        <a:pt x="28" y="1007"/>
                        <a:pt x="107" y="1007"/>
                      </a:cubicBezTo>
                      <a:cubicBezTo>
                        <a:pt x="178" y="1007"/>
                        <a:pt x="291" y="981"/>
                        <a:pt x="423" y="968"/>
                      </a:cubicBezTo>
                      <a:cubicBezTo>
                        <a:pt x="702" y="912"/>
                        <a:pt x="1566" y="550"/>
                        <a:pt x="1204" y="187"/>
                      </a:cubicBezTo>
                      <a:cubicBezTo>
                        <a:pt x="1088" y="63"/>
                        <a:pt x="981" y="0"/>
                        <a:pt x="8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3" name="Google Shape;16873;p43"/>
                <p:cNvSpPr/>
                <p:nvPr/>
              </p:nvSpPr>
              <p:spPr>
                <a:xfrm>
                  <a:off x="7097325" y="3758325"/>
                  <a:ext cx="34575" cy="21825"/>
                </a:xfrm>
                <a:custGeom>
                  <a:rect b="b" l="l" r="r" t="t"/>
                  <a:pathLst>
                    <a:path extrusionOk="0" h="873" w="1383">
                      <a:moveTo>
                        <a:pt x="691" y="1"/>
                      </a:moveTo>
                      <a:cubicBezTo>
                        <a:pt x="561" y="1"/>
                        <a:pt x="406" y="9"/>
                        <a:pt x="223" y="27"/>
                      </a:cubicBezTo>
                      <a:cubicBezTo>
                        <a:pt x="0" y="55"/>
                        <a:pt x="112" y="167"/>
                        <a:pt x="251" y="390"/>
                      </a:cubicBezTo>
                      <a:cubicBezTo>
                        <a:pt x="348" y="525"/>
                        <a:pt x="590" y="873"/>
                        <a:pt x="842" y="873"/>
                      </a:cubicBezTo>
                      <a:cubicBezTo>
                        <a:pt x="954" y="873"/>
                        <a:pt x="1068" y="803"/>
                        <a:pt x="1172" y="613"/>
                      </a:cubicBezTo>
                      <a:cubicBezTo>
                        <a:pt x="1383" y="238"/>
                        <a:pt x="1377" y="1"/>
                        <a:pt x="69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4" name="Google Shape;16874;p43"/>
                <p:cNvSpPr/>
                <p:nvPr/>
              </p:nvSpPr>
              <p:spPr>
                <a:xfrm>
                  <a:off x="7074300" y="3756750"/>
                  <a:ext cx="32225" cy="30150"/>
                </a:xfrm>
                <a:custGeom>
                  <a:rect b="b" l="l" r="r" t="t"/>
                  <a:pathLst>
                    <a:path extrusionOk="0" h="1206" w="1289">
                      <a:moveTo>
                        <a:pt x="1063" y="1"/>
                      </a:moveTo>
                      <a:cubicBezTo>
                        <a:pt x="1005" y="1"/>
                        <a:pt x="920" y="87"/>
                        <a:pt x="782" y="174"/>
                      </a:cubicBezTo>
                      <a:cubicBezTo>
                        <a:pt x="586" y="341"/>
                        <a:pt x="0" y="844"/>
                        <a:pt x="642" y="1123"/>
                      </a:cubicBezTo>
                      <a:cubicBezTo>
                        <a:pt x="765" y="1173"/>
                        <a:pt x="871" y="1205"/>
                        <a:pt x="957" y="1205"/>
                      </a:cubicBezTo>
                      <a:cubicBezTo>
                        <a:pt x="1204" y="1205"/>
                        <a:pt x="1289" y="945"/>
                        <a:pt x="1144" y="118"/>
                      </a:cubicBezTo>
                      <a:cubicBezTo>
                        <a:pt x="1123" y="33"/>
                        <a:pt x="1098" y="1"/>
                        <a:pt x="106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875" name="Google Shape;16875;p43"/>
              <p:cNvSpPr/>
              <p:nvPr/>
            </p:nvSpPr>
            <p:spPr>
              <a:xfrm>
                <a:off x="7094525" y="3751325"/>
                <a:ext cx="11875" cy="10475"/>
              </a:xfrm>
              <a:custGeom>
                <a:rect b="b" l="l" r="r" t="t"/>
                <a:pathLst>
                  <a:path extrusionOk="0" h="419" w="475">
                    <a:moveTo>
                      <a:pt x="224" y="0"/>
                    </a:moveTo>
                    <a:cubicBezTo>
                      <a:pt x="112" y="0"/>
                      <a:pt x="1" y="112"/>
                      <a:pt x="1" y="224"/>
                    </a:cubicBezTo>
                    <a:cubicBezTo>
                      <a:pt x="1" y="335"/>
                      <a:pt x="112" y="419"/>
                      <a:pt x="224" y="419"/>
                    </a:cubicBezTo>
                    <a:cubicBezTo>
                      <a:pt x="363" y="419"/>
                      <a:pt x="475" y="335"/>
                      <a:pt x="475" y="224"/>
                    </a:cubicBezTo>
                    <a:cubicBezTo>
                      <a:pt x="475" y="112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76" name="Google Shape;16876;p43"/>
            <p:cNvGrpSpPr/>
            <p:nvPr/>
          </p:nvGrpSpPr>
          <p:grpSpPr>
            <a:xfrm>
              <a:off x="8014150" y="3970125"/>
              <a:ext cx="65925" cy="59900"/>
              <a:chOff x="8014150" y="3970125"/>
              <a:chExt cx="65925" cy="59900"/>
            </a:xfrm>
          </p:grpSpPr>
          <p:grpSp>
            <p:nvGrpSpPr>
              <p:cNvPr id="16877" name="Google Shape;16877;p43"/>
              <p:cNvGrpSpPr/>
              <p:nvPr/>
            </p:nvGrpSpPr>
            <p:grpSpPr>
              <a:xfrm>
                <a:off x="8014150" y="3970125"/>
                <a:ext cx="65925" cy="59900"/>
                <a:chOff x="8014150" y="3970125"/>
                <a:chExt cx="65925" cy="59900"/>
              </a:xfrm>
            </p:grpSpPr>
            <p:sp>
              <p:nvSpPr>
                <p:cNvPr id="16878" name="Google Shape;16878;p43"/>
                <p:cNvSpPr/>
                <p:nvPr/>
              </p:nvSpPr>
              <p:spPr>
                <a:xfrm>
                  <a:off x="8031500" y="3970125"/>
                  <a:ext cx="24175" cy="30450"/>
                </a:xfrm>
                <a:custGeom>
                  <a:rect b="b" l="l" r="r" t="t"/>
                  <a:pathLst>
                    <a:path extrusionOk="0" h="1218" w="967">
                      <a:moveTo>
                        <a:pt x="640" y="1"/>
                      </a:moveTo>
                      <a:cubicBezTo>
                        <a:pt x="379" y="1"/>
                        <a:pt x="1" y="269"/>
                        <a:pt x="381" y="1180"/>
                      </a:cubicBezTo>
                      <a:cubicBezTo>
                        <a:pt x="381" y="1180"/>
                        <a:pt x="418" y="1218"/>
                        <a:pt x="451" y="1218"/>
                      </a:cubicBezTo>
                      <a:cubicBezTo>
                        <a:pt x="467" y="1218"/>
                        <a:pt x="483" y="1208"/>
                        <a:pt x="492" y="1180"/>
                      </a:cubicBezTo>
                      <a:cubicBezTo>
                        <a:pt x="883" y="595"/>
                        <a:pt x="966" y="64"/>
                        <a:pt x="715" y="9"/>
                      </a:cubicBezTo>
                      <a:cubicBezTo>
                        <a:pt x="692" y="4"/>
                        <a:pt x="667" y="1"/>
                        <a:pt x="64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9" name="Google Shape;16879;p43"/>
                <p:cNvSpPr/>
                <p:nvPr/>
              </p:nvSpPr>
              <p:spPr>
                <a:xfrm>
                  <a:off x="8015900" y="3977325"/>
                  <a:ext cx="28625" cy="26500"/>
                </a:xfrm>
                <a:custGeom>
                  <a:rect b="b" l="l" r="r" t="t"/>
                  <a:pathLst>
                    <a:path extrusionOk="0" h="1060" w="1145">
                      <a:moveTo>
                        <a:pt x="473" y="1"/>
                      </a:moveTo>
                      <a:cubicBezTo>
                        <a:pt x="444" y="1"/>
                        <a:pt x="416" y="9"/>
                        <a:pt x="391" y="28"/>
                      </a:cubicBezTo>
                      <a:cubicBezTo>
                        <a:pt x="168" y="195"/>
                        <a:pt x="0" y="725"/>
                        <a:pt x="1060" y="1060"/>
                      </a:cubicBezTo>
                      <a:cubicBezTo>
                        <a:pt x="1060" y="1060"/>
                        <a:pt x="1144" y="1060"/>
                        <a:pt x="1116" y="976"/>
                      </a:cubicBezTo>
                      <a:cubicBezTo>
                        <a:pt x="946" y="393"/>
                        <a:pt x="670" y="1"/>
                        <a:pt x="4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0" name="Google Shape;16880;p43"/>
                <p:cNvSpPr/>
                <p:nvPr/>
              </p:nvSpPr>
              <p:spPr>
                <a:xfrm>
                  <a:off x="8014150" y="3995750"/>
                  <a:ext cx="31750" cy="16800"/>
                </a:xfrm>
                <a:custGeom>
                  <a:rect b="b" l="l" r="r" t="t"/>
                  <a:pathLst>
                    <a:path extrusionOk="0" h="672" w="1270">
                      <a:moveTo>
                        <a:pt x="579" y="1"/>
                      </a:moveTo>
                      <a:cubicBezTo>
                        <a:pt x="100" y="1"/>
                        <a:pt x="0" y="336"/>
                        <a:pt x="42" y="546"/>
                      </a:cubicBezTo>
                      <a:cubicBezTo>
                        <a:pt x="71" y="631"/>
                        <a:pt x="147" y="671"/>
                        <a:pt x="257" y="671"/>
                      </a:cubicBezTo>
                      <a:cubicBezTo>
                        <a:pt x="475" y="671"/>
                        <a:pt x="826" y="516"/>
                        <a:pt x="1214" y="239"/>
                      </a:cubicBezTo>
                      <a:cubicBezTo>
                        <a:pt x="1270" y="183"/>
                        <a:pt x="1186" y="128"/>
                        <a:pt x="1186" y="128"/>
                      </a:cubicBezTo>
                      <a:cubicBezTo>
                        <a:pt x="937" y="37"/>
                        <a:pt x="737" y="1"/>
                        <a:pt x="5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1" name="Google Shape;16881;p43"/>
                <p:cNvSpPr/>
                <p:nvPr/>
              </p:nvSpPr>
              <p:spPr>
                <a:xfrm>
                  <a:off x="8041175" y="3979375"/>
                  <a:ext cx="38900" cy="25000"/>
                </a:xfrm>
                <a:custGeom>
                  <a:rect b="b" l="l" r="r" t="t"/>
                  <a:pathLst>
                    <a:path extrusionOk="0" h="1000" w="1556">
                      <a:moveTo>
                        <a:pt x="878" y="0"/>
                      </a:moveTo>
                      <a:cubicBezTo>
                        <a:pt x="651" y="0"/>
                        <a:pt x="424" y="280"/>
                        <a:pt x="77" y="838"/>
                      </a:cubicBezTo>
                      <a:cubicBezTo>
                        <a:pt x="0" y="962"/>
                        <a:pt x="25" y="1000"/>
                        <a:pt x="115" y="1000"/>
                      </a:cubicBezTo>
                      <a:cubicBezTo>
                        <a:pt x="188" y="1000"/>
                        <a:pt x="303" y="975"/>
                        <a:pt x="440" y="950"/>
                      </a:cubicBezTo>
                      <a:cubicBezTo>
                        <a:pt x="719" y="922"/>
                        <a:pt x="1556" y="559"/>
                        <a:pt x="1193" y="169"/>
                      </a:cubicBezTo>
                      <a:cubicBezTo>
                        <a:pt x="1081" y="57"/>
                        <a:pt x="979" y="0"/>
                        <a:pt x="87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2" name="Google Shape;16882;p43"/>
                <p:cNvSpPr/>
                <p:nvPr/>
              </p:nvSpPr>
              <p:spPr>
                <a:xfrm>
                  <a:off x="8041000" y="4001700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7" y="1"/>
                      </a:moveTo>
                      <a:cubicBezTo>
                        <a:pt x="582" y="1"/>
                        <a:pt x="419" y="10"/>
                        <a:pt x="224" y="29"/>
                      </a:cubicBezTo>
                      <a:cubicBezTo>
                        <a:pt x="1" y="57"/>
                        <a:pt x="140" y="169"/>
                        <a:pt x="280" y="364"/>
                      </a:cubicBezTo>
                      <a:cubicBezTo>
                        <a:pt x="376" y="518"/>
                        <a:pt x="620" y="874"/>
                        <a:pt x="872" y="874"/>
                      </a:cubicBezTo>
                      <a:cubicBezTo>
                        <a:pt x="984" y="874"/>
                        <a:pt x="1097" y="804"/>
                        <a:pt x="1200" y="615"/>
                      </a:cubicBezTo>
                      <a:cubicBezTo>
                        <a:pt x="1385" y="221"/>
                        <a:pt x="1378" y="1"/>
                        <a:pt x="71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3" name="Google Shape;16883;p43"/>
                <p:cNvSpPr/>
                <p:nvPr/>
              </p:nvSpPr>
              <p:spPr>
                <a:xfrm>
                  <a:off x="8017975" y="3999525"/>
                  <a:ext cx="32700" cy="30500"/>
                </a:xfrm>
                <a:custGeom>
                  <a:rect b="b" l="l" r="r" t="t"/>
                  <a:pathLst>
                    <a:path extrusionOk="0" h="1220" w="1308">
                      <a:moveTo>
                        <a:pt x="1079" y="0"/>
                      </a:moveTo>
                      <a:cubicBezTo>
                        <a:pt x="1022" y="0"/>
                        <a:pt x="933" y="94"/>
                        <a:pt x="810" y="200"/>
                      </a:cubicBezTo>
                      <a:cubicBezTo>
                        <a:pt x="615" y="367"/>
                        <a:pt x="1" y="841"/>
                        <a:pt x="643" y="1120"/>
                      </a:cubicBezTo>
                      <a:cubicBezTo>
                        <a:pt x="779" y="1181"/>
                        <a:pt x="896" y="1219"/>
                        <a:pt x="988" y="1219"/>
                      </a:cubicBezTo>
                      <a:cubicBezTo>
                        <a:pt x="1233" y="1219"/>
                        <a:pt x="1307" y="948"/>
                        <a:pt x="1145" y="116"/>
                      </a:cubicBezTo>
                      <a:cubicBezTo>
                        <a:pt x="1134" y="33"/>
                        <a:pt x="1112" y="0"/>
                        <a:pt x="107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884" name="Google Shape;16884;p43"/>
              <p:cNvSpPr/>
              <p:nvPr/>
            </p:nvSpPr>
            <p:spPr>
              <a:xfrm>
                <a:off x="8038900" y="3994750"/>
                <a:ext cx="11200" cy="9775"/>
              </a:xfrm>
              <a:custGeom>
                <a:rect b="b" l="l" r="r" t="t"/>
                <a:pathLst>
                  <a:path extrusionOk="0" h="391" w="448">
                    <a:moveTo>
                      <a:pt x="224" y="0"/>
                    </a:moveTo>
                    <a:cubicBezTo>
                      <a:pt x="85" y="0"/>
                      <a:pt x="1" y="84"/>
                      <a:pt x="1" y="195"/>
                    </a:cubicBezTo>
                    <a:cubicBezTo>
                      <a:pt x="1" y="307"/>
                      <a:pt x="85" y="391"/>
                      <a:pt x="224" y="391"/>
                    </a:cubicBezTo>
                    <a:cubicBezTo>
                      <a:pt x="364" y="391"/>
                      <a:pt x="447" y="307"/>
                      <a:pt x="447" y="195"/>
                    </a:cubicBezTo>
                    <a:cubicBezTo>
                      <a:pt x="447" y="84"/>
                      <a:pt x="364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85" name="Google Shape;16885;p43"/>
            <p:cNvGrpSpPr/>
            <p:nvPr/>
          </p:nvGrpSpPr>
          <p:grpSpPr>
            <a:xfrm>
              <a:off x="6265750" y="4202400"/>
              <a:ext cx="85300" cy="199675"/>
              <a:chOff x="6265750" y="4202400"/>
              <a:chExt cx="85300" cy="199675"/>
            </a:xfrm>
          </p:grpSpPr>
          <p:grpSp>
            <p:nvGrpSpPr>
              <p:cNvPr id="16886" name="Google Shape;16886;p43"/>
              <p:cNvGrpSpPr/>
              <p:nvPr/>
            </p:nvGrpSpPr>
            <p:grpSpPr>
              <a:xfrm>
                <a:off x="6265750" y="4202400"/>
                <a:ext cx="85300" cy="199675"/>
                <a:chOff x="6265750" y="4202400"/>
                <a:chExt cx="85300" cy="199675"/>
              </a:xfrm>
            </p:grpSpPr>
            <p:sp>
              <p:nvSpPr>
                <p:cNvPr id="16887" name="Google Shape;16887;p43"/>
                <p:cNvSpPr/>
                <p:nvPr/>
              </p:nvSpPr>
              <p:spPr>
                <a:xfrm>
                  <a:off x="6302450" y="4202400"/>
                  <a:ext cx="24175" cy="30450"/>
                </a:xfrm>
                <a:custGeom>
                  <a:rect b="b" l="l" r="r" t="t"/>
                  <a:pathLst>
                    <a:path extrusionOk="0" h="1218" w="967">
                      <a:moveTo>
                        <a:pt x="641" y="0"/>
                      </a:moveTo>
                      <a:cubicBezTo>
                        <a:pt x="380" y="0"/>
                        <a:pt x="1" y="268"/>
                        <a:pt x="381" y="1180"/>
                      </a:cubicBezTo>
                      <a:cubicBezTo>
                        <a:pt x="381" y="1180"/>
                        <a:pt x="406" y="1217"/>
                        <a:pt x="439" y="1217"/>
                      </a:cubicBezTo>
                      <a:cubicBezTo>
                        <a:pt x="455" y="1217"/>
                        <a:pt x="474" y="1208"/>
                        <a:pt x="492" y="1180"/>
                      </a:cubicBezTo>
                      <a:cubicBezTo>
                        <a:pt x="855" y="594"/>
                        <a:pt x="967" y="64"/>
                        <a:pt x="716" y="8"/>
                      </a:cubicBezTo>
                      <a:cubicBezTo>
                        <a:pt x="692" y="3"/>
                        <a:pt x="667" y="0"/>
                        <a:pt x="64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8" name="Google Shape;16888;p43"/>
                <p:cNvSpPr/>
                <p:nvPr/>
              </p:nvSpPr>
              <p:spPr>
                <a:xfrm>
                  <a:off x="6286850" y="4209600"/>
                  <a:ext cx="28625" cy="26500"/>
                </a:xfrm>
                <a:custGeom>
                  <a:rect b="b" l="l" r="r" t="t"/>
                  <a:pathLst>
                    <a:path extrusionOk="0" h="1060" w="1145">
                      <a:moveTo>
                        <a:pt x="473" y="0"/>
                      </a:moveTo>
                      <a:cubicBezTo>
                        <a:pt x="444" y="0"/>
                        <a:pt x="416" y="9"/>
                        <a:pt x="391" y="27"/>
                      </a:cubicBezTo>
                      <a:cubicBezTo>
                        <a:pt x="168" y="194"/>
                        <a:pt x="0" y="724"/>
                        <a:pt x="1033" y="1059"/>
                      </a:cubicBezTo>
                      <a:cubicBezTo>
                        <a:pt x="1033" y="1059"/>
                        <a:pt x="1144" y="1059"/>
                        <a:pt x="1116" y="976"/>
                      </a:cubicBezTo>
                      <a:cubicBezTo>
                        <a:pt x="946" y="393"/>
                        <a:pt x="671" y="0"/>
                        <a:pt x="47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9" name="Google Shape;16889;p43"/>
                <p:cNvSpPr/>
                <p:nvPr/>
              </p:nvSpPr>
              <p:spPr>
                <a:xfrm>
                  <a:off x="6285100" y="4228100"/>
                  <a:ext cx="31775" cy="16700"/>
                </a:xfrm>
                <a:custGeom>
                  <a:rect b="b" l="l" r="r" t="t"/>
                  <a:pathLst>
                    <a:path extrusionOk="0" h="668" w="1271">
                      <a:moveTo>
                        <a:pt x="581" y="1"/>
                      </a:moveTo>
                      <a:cubicBezTo>
                        <a:pt x="86" y="1"/>
                        <a:pt x="0" y="352"/>
                        <a:pt x="43" y="542"/>
                      </a:cubicBezTo>
                      <a:cubicBezTo>
                        <a:pt x="71" y="627"/>
                        <a:pt x="147" y="667"/>
                        <a:pt x="257" y="667"/>
                      </a:cubicBezTo>
                      <a:cubicBezTo>
                        <a:pt x="472" y="667"/>
                        <a:pt x="817" y="513"/>
                        <a:pt x="1186" y="236"/>
                      </a:cubicBezTo>
                      <a:cubicBezTo>
                        <a:pt x="1270" y="180"/>
                        <a:pt x="1186" y="124"/>
                        <a:pt x="1186" y="124"/>
                      </a:cubicBezTo>
                      <a:cubicBezTo>
                        <a:pt x="937" y="36"/>
                        <a:pt x="738" y="1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0" name="Google Shape;16890;p43"/>
                <p:cNvSpPr/>
                <p:nvPr/>
              </p:nvSpPr>
              <p:spPr>
                <a:xfrm>
                  <a:off x="6312125" y="4211625"/>
                  <a:ext cx="38925" cy="25025"/>
                </a:xfrm>
                <a:custGeom>
                  <a:rect b="b" l="l" r="r" t="t"/>
                  <a:pathLst>
                    <a:path extrusionOk="0" h="1001" w="1557">
                      <a:moveTo>
                        <a:pt x="872" y="1"/>
                      </a:moveTo>
                      <a:cubicBezTo>
                        <a:pt x="639" y="1"/>
                        <a:pt x="405" y="280"/>
                        <a:pt x="77" y="839"/>
                      </a:cubicBezTo>
                      <a:cubicBezTo>
                        <a:pt x="0" y="962"/>
                        <a:pt x="26" y="1000"/>
                        <a:pt x="115" y="1000"/>
                      </a:cubicBezTo>
                      <a:cubicBezTo>
                        <a:pt x="188" y="1000"/>
                        <a:pt x="303" y="975"/>
                        <a:pt x="440" y="950"/>
                      </a:cubicBezTo>
                      <a:cubicBezTo>
                        <a:pt x="719" y="922"/>
                        <a:pt x="1556" y="560"/>
                        <a:pt x="1193" y="169"/>
                      </a:cubicBezTo>
                      <a:cubicBezTo>
                        <a:pt x="1081" y="57"/>
                        <a:pt x="977" y="1"/>
                        <a:pt x="87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1" name="Google Shape;16891;p43"/>
                <p:cNvSpPr/>
                <p:nvPr/>
              </p:nvSpPr>
              <p:spPr>
                <a:xfrm>
                  <a:off x="6311950" y="4233975"/>
                  <a:ext cx="34650" cy="21850"/>
                </a:xfrm>
                <a:custGeom>
                  <a:rect b="b" l="l" r="r" t="t"/>
                  <a:pathLst>
                    <a:path extrusionOk="0" h="874" w="1386">
                      <a:moveTo>
                        <a:pt x="718" y="0"/>
                      </a:moveTo>
                      <a:cubicBezTo>
                        <a:pt x="582" y="0"/>
                        <a:pt x="419" y="9"/>
                        <a:pt x="224" y="28"/>
                      </a:cubicBezTo>
                      <a:cubicBezTo>
                        <a:pt x="1" y="56"/>
                        <a:pt x="140" y="168"/>
                        <a:pt x="280" y="363"/>
                      </a:cubicBezTo>
                      <a:cubicBezTo>
                        <a:pt x="376" y="518"/>
                        <a:pt x="620" y="873"/>
                        <a:pt x="872" y="873"/>
                      </a:cubicBezTo>
                      <a:cubicBezTo>
                        <a:pt x="984" y="873"/>
                        <a:pt x="1097" y="803"/>
                        <a:pt x="1200" y="614"/>
                      </a:cubicBezTo>
                      <a:cubicBezTo>
                        <a:pt x="1386" y="221"/>
                        <a:pt x="1379" y="0"/>
                        <a:pt x="71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2" name="Google Shape;16892;p43"/>
                <p:cNvSpPr/>
                <p:nvPr/>
              </p:nvSpPr>
              <p:spPr>
                <a:xfrm>
                  <a:off x="6288950" y="4231775"/>
                  <a:ext cx="32675" cy="30500"/>
                </a:xfrm>
                <a:custGeom>
                  <a:rect b="b" l="l" r="r" t="t"/>
                  <a:pathLst>
                    <a:path extrusionOk="0" h="1220" w="1307">
                      <a:moveTo>
                        <a:pt x="1078" y="1"/>
                      </a:moveTo>
                      <a:cubicBezTo>
                        <a:pt x="1022" y="1"/>
                        <a:pt x="932" y="95"/>
                        <a:pt x="809" y="200"/>
                      </a:cubicBezTo>
                      <a:cubicBezTo>
                        <a:pt x="614" y="368"/>
                        <a:pt x="0" y="870"/>
                        <a:pt x="642" y="1121"/>
                      </a:cubicBezTo>
                      <a:cubicBezTo>
                        <a:pt x="779" y="1182"/>
                        <a:pt x="895" y="1220"/>
                        <a:pt x="987" y="1220"/>
                      </a:cubicBezTo>
                      <a:cubicBezTo>
                        <a:pt x="1232" y="1220"/>
                        <a:pt x="1306" y="949"/>
                        <a:pt x="1144" y="116"/>
                      </a:cubicBezTo>
                      <a:cubicBezTo>
                        <a:pt x="1134" y="34"/>
                        <a:pt x="1112" y="1"/>
                        <a:pt x="107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3" name="Google Shape;16893;p43"/>
                <p:cNvSpPr/>
                <p:nvPr/>
              </p:nvSpPr>
              <p:spPr>
                <a:xfrm>
                  <a:off x="6283075" y="4342575"/>
                  <a:ext cx="24725" cy="29750"/>
                </a:xfrm>
                <a:custGeom>
                  <a:rect b="b" l="l" r="r" t="t"/>
                  <a:pathLst>
                    <a:path extrusionOk="0" h="1190" w="989">
                      <a:moveTo>
                        <a:pt x="655" y="0"/>
                      </a:moveTo>
                      <a:cubicBezTo>
                        <a:pt x="390" y="0"/>
                        <a:pt x="1" y="249"/>
                        <a:pt x="402" y="1153"/>
                      </a:cubicBezTo>
                      <a:cubicBezTo>
                        <a:pt x="402" y="1153"/>
                        <a:pt x="427" y="1190"/>
                        <a:pt x="460" y="1190"/>
                      </a:cubicBezTo>
                      <a:cubicBezTo>
                        <a:pt x="477" y="1190"/>
                        <a:pt x="495" y="1181"/>
                        <a:pt x="514" y="1153"/>
                      </a:cubicBezTo>
                      <a:cubicBezTo>
                        <a:pt x="877" y="567"/>
                        <a:pt x="988" y="65"/>
                        <a:pt x="737" y="9"/>
                      </a:cubicBezTo>
                      <a:cubicBezTo>
                        <a:pt x="712" y="3"/>
                        <a:pt x="684" y="0"/>
                        <a:pt x="65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4" name="Google Shape;16894;p43"/>
                <p:cNvSpPr/>
                <p:nvPr/>
              </p:nvSpPr>
              <p:spPr>
                <a:xfrm>
                  <a:off x="6268025" y="4349525"/>
                  <a:ext cx="28600" cy="26075"/>
                </a:xfrm>
                <a:custGeom>
                  <a:rect b="b" l="l" r="r" t="t"/>
                  <a:pathLst>
                    <a:path extrusionOk="0" h="1043" w="1144">
                      <a:moveTo>
                        <a:pt x="469" y="1"/>
                      </a:moveTo>
                      <a:cubicBezTo>
                        <a:pt x="432" y="1"/>
                        <a:pt x="396" y="13"/>
                        <a:pt x="363" y="38"/>
                      </a:cubicBezTo>
                      <a:cubicBezTo>
                        <a:pt x="168" y="205"/>
                        <a:pt x="0" y="707"/>
                        <a:pt x="1032" y="1042"/>
                      </a:cubicBezTo>
                      <a:cubicBezTo>
                        <a:pt x="1032" y="1042"/>
                        <a:pt x="1144" y="1042"/>
                        <a:pt x="1116" y="958"/>
                      </a:cubicBezTo>
                      <a:cubicBezTo>
                        <a:pt x="950" y="389"/>
                        <a:pt x="683" y="1"/>
                        <a:pt x="46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5" name="Google Shape;16895;p43"/>
                <p:cNvSpPr/>
                <p:nvPr/>
              </p:nvSpPr>
              <p:spPr>
                <a:xfrm>
                  <a:off x="6265750" y="436790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73" y="1"/>
                      </a:moveTo>
                      <a:cubicBezTo>
                        <a:pt x="94" y="1"/>
                        <a:pt x="1" y="343"/>
                        <a:pt x="63" y="530"/>
                      </a:cubicBezTo>
                      <a:cubicBezTo>
                        <a:pt x="82" y="616"/>
                        <a:pt x="157" y="656"/>
                        <a:pt x="269" y="656"/>
                      </a:cubicBezTo>
                      <a:cubicBezTo>
                        <a:pt x="485" y="656"/>
                        <a:pt x="840" y="508"/>
                        <a:pt x="1207" y="251"/>
                      </a:cubicBezTo>
                      <a:cubicBezTo>
                        <a:pt x="1291" y="195"/>
                        <a:pt x="1207" y="140"/>
                        <a:pt x="1207" y="140"/>
                      </a:cubicBezTo>
                      <a:cubicBezTo>
                        <a:pt x="945" y="40"/>
                        <a:pt x="736" y="1"/>
                        <a:pt x="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6" name="Google Shape;16896;p43"/>
                <p:cNvSpPr/>
                <p:nvPr/>
              </p:nvSpPr>
              <p:spPr>
                <a:xfrm>
                  <a:off x="6293375" y="4351375"/>
                  <a:ext cx="38825" cy="25175"/>
                </a:xfrm>
                <a:custGeom>
                  <a:rect b="b" l="l" r="r" t="t"/>
                  <a:pathLst>
                    <a:path extrusionOk="0" h="1007" w="1553">
                      <a:moveTo>
                        <a:pt x="860" y="0"/>
                      </a:moveTo>
                      <a:cubicBezTo>
                        <a:pt x="630" y="0"/>
                        <a:pt x="398" y="286"/>
                        <a:pt x="74" y="856"/>
                      </a:cubicBezTo>
                      <a:cubicBezTo>
                        <a:pt x="0" y="975"/>
                        <a:pt x="20" y="1007"/>
                        <a:pt x="97" y="1007"/>
                      </a:cubicBezTo>
                      <a:cubicBezTo>
                        <a:pt x="165" y="1007"/>
                        <a:pt x="278" y="981"/>
                        <a:pt x="409" y="968"/>
                      </a:cubicBezTo>
                      <a:cubicBezTo>
                        <a:pt x="688" y="912"/>
                        <a:pt x="1553" y="550"/>
                        <a:pt x="1190" y="187"/>
                      </a:cubicBezTo>
                      <a:cubicBezTo>
                        <a:pt x="1075" y="63"/>
                        <a:pt x="968" y="0"/>
                        <a:pt x="86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7" name="Google Shape;16897;p43"/>
                <p:cNvSpPr/>
                <p:nvPr/>
              </p:nvSpPr>
              <p:spPr>
                <a:xfrm>
                  <a:off x="6293125" y="4373500"/>
                  <a:ext cx="34600" cy="21825"/>
                </a:xfrm>
                <a:custGeom>
                  <a:rect b="b" l="l" r="r" t="t"/>
                  <a:pathLst>
                    <a:path extrusionOk="0" h="873" w="1384">
                      <a:moveTo>
                        <a:pt x="692" y="1"/>
                      </a:moveTo>
                      <a:cubicBezTo>
                        <a:pt x="561" y="1"/>
                        <a:pt x="406" y="9"/>
                        <a:pt x="224" y="27"/>
                      </a:cubicBezTo>
                      <a:cubicBezTo>
                        <a:pt x="0" y="55"/>
                        <a:pt x="140" y="167"/>
                        <a:pt x="252" y="390"/>
                      </a:cubicBezTo>
                      <a:cubicBezTo>
                        <a:pt x="348" y="525"/>
                        <a:pt x="604" y="873"/>
                        <a:pt x="854" y="873"/>
                      </a:cubicBezTo>
                      <a:cubicBezTo>
                        <a:pt x="966" y="873"/>
                        <a:pt x="1077" y="803"/>
                        <a:pt x="1172" y="613"/>
                      </a:cubicBezTo>
                      <a:cubicBezTo>
                        <a:pt x="1383" y="238"/>
                        <a:pt x="1378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8" name="Google Shape;16898;p43"/>
                <p:cNvSpPr/>
                <p:nvPr/>
              </p:nvSpPr>
              <p:spPr>
                <a:xfrm>
                  <a:off x="6270100" y="4371975"/>
                  <a:ext cx="32775" cy="30100"/>
                </a:xfrm>
                <a:custGeom>
                  <a:rect b="b" l="l" r="r" t="t"/>
                  <a:pathLst>
                    <a:path extrusionOk="0" h="1204" w="1311">
                      <a:moveTo>
                        <a:pt x="1067" y="0"/>
                      </a:moveTo>
                      <a:cubicBezTo>
                        <a:pt x="1011" y="0"/>
                        <a:pt x="933" y="95"/>
                        <a:pt x="810" y="200"/>
                      </a:cubicBezTo>
                      <a:cubicBezTo>
                        <a:pt x="587" y="339"/>
                        <a:pt x="1" y="842"/>
                        <a:pt x="643" y="1121"/>
                      </a:cubicBezTo>
                      <a:cubicBezTo>
                        <a:pt x="765" y="1171"/>
                        <a:pt x="873" y="1203"/>
                        <a:pt x="962" y="1203"/>
                      </a:cubicBezTo>
                      <a:cubicBezTo>
                        <a:pt x="1215" y="1203"/>
                        <a:pt x="1310" y="943"/>
                        <a:pt x="1145" y="116"/>
                      </a:cubicBezTo>
                      <a:cubicBezTo>
                        <a:pt x="1124" y="33"/>
                        <a:pt x="1099" y="0"/>
                        <a:pt x="106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899" name="Google Shape;16899;p43"/>
              <p:cNvSpPr/>
              <p:nvPr/>
            </p:nvSpPr>
            <p:spPr>
              <a:xfrm>
                <a:off x="6290325" y="4366500"/>
                <a:ext cx="11900" cy="10475"/>
              </a:xfrm>
              <a:custGeom>
                <a:rect b="b" l="l" r="r" t="t"/>
                <a:pathLst>
                  <a:path extrusionOk="0" h="419" w="476">
                    <a:moveTo>
                      <a:pt x="252" y="0"/>
                    </a:moveTo>
                    <a:cubicBezTo>
                      <a:pt x="112" y="0"/>
                      <a:pt x="1" y="112"/>
                      <a:pt x="1" y="224"/>
                    </a:cubicBezTo>
                    <a:cubicBezTo>
                      <a:pt x="1" y="335"/>
                      <a:pt x="112" y="419"/>
                      <a:pt x="252" y="419"/>
                    </a:cubicBezTo>
                    <a:cubicBezTo>
                      <a:pt x="364" y="419"/>
                      <a:pt x="475" y="335"/>
                      <a:pt x="475" y="224"/>
                    </a:cubicBezTo>
                    <a:cubicBezTo>
                      <a:pt x="475" y="112"/>
                      <a:pt x="364" y="0"/>
                      <a:pt x="2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0" name="Google Shape;16900;p43"/>
              <p:cNvSpPr/>
              <p:nvPr/>
            </p:nvSpPr>
            <p:spPr>
              <a:xfrm>
                <a:off x="6309875" y="4227000"/>
                <a:ext cx="11175" cy="9800"/>
              </a:xfrm>
              <a:custGeom>
                <a:rect b="b" l="l" r="r" t="t"/>
                <a:pathLst>
                  <a:path extrusionOk="0" h="392" w="447">
                    <a:moveTo>
                      <a:pt x="223" y="1"/>
                    </a:moveTo>
                    <a:cubicBezTo>
                      <a:pt x="84" y="1"/>
                      <a:pt x="0" y="84"/>
                      <a:pt x="0" y="196"/>
                    </a:cubicBezTo>
                    <a:cubicBezTo>
                      <a:pt x="0" y="307"/>
                      <a:pt x="84" y="391"/>
                      <a:pt x="223" y="391"/>
                    </a:cubicBezTo>
                    <a:cubicBezTo>
                      <a:pt x="335" y="391"/>
                      <a:pt x="446" y="307"/>
                      <a:pt x="446" y="196"/>
                    </a:cubicBezTo>
                    <a:cubicBezTo>
                      <a:pt x="446" y="84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01" name="Google Shape;16901;p43"/>
            <p:cNvGrpSpPr/>
            <p:nvPr/>
          </p:nvGrpSpPr>
          <p:grpSpPr>
            <a:xfrm>
              <a:off x="5462275" y="4244925"/>
              <a:ext cx="366350" cy="199675"/>
              <a:chOff x="5462275" y="4244925"/>
              <a:chExt cx="366350" cy="199675"/>
            </a:xfrm>
          </p:grpSpPr>
          <p:sp>
            <p:nvSpPr>
              <p:cNvPr id="16902" name="Google Shape;16902;p43"/>
              <p:cNvSpPr/>
              <p:nvPr/>
            </p:nvSpPr>
            <p:spPr>
              <a:xfrm>
                <a:off x="5479600" y="4385100"/>
                <a:ext cx="24700" cy="29775"/>
              </a:xfrm>
              <a:custGeom>
                <a:rect b="b" l="l" r="r" t="t"/>
                <a:pathLst>
                  <a:path extrusionOk="0" h="1191" w="988">
                    <a:moveTo>
                      <a:pt x="654" y="1"/>
                    </a:moveTo>
                    <a:cubicBezTo>
                      <a:pt x="389" y="1"/>
                      <a:pt x="0" y="250"/>
                      <a:pt x="402" y="1153"/>
                    </a:cubicBezTo>
                    <a:cubicBezTo>
                      <a:pt x="402" y="1153"/>
                      <a:pt x="427" y="1191"/>
                      <a:pt x="460" y="1191"/>
                    </a:cubicBezTo>
                    <a:cubicBezTo>
                      <a:pt x="476" y="1191"/>
                      <a:pt x="495" y="1181"/>
                      <a:pt x="513" y="1153"/>
                    </a:cubicBezTo>
                    <a:cubicBezTo>
                      <a:pt x="876" y="568"/>
                      <a:pt x="988" y="65"/>
                      <a:pt x="737" y="10"/>
                    </a:cubicBezTo>
                    <a:cubicBezTo>
                      <a:pt x="711" y="4"/>
                      <a:pt x="684" y="1"/>
                      <a:pt x="6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3" name="Google Shape;16903;p43"/>
              <p:cNvSpPr/>
              <p:nvPr/>
            </p:nvSpPr>
            <p:spPr>
              <a:xfrm>
                <a:off x="5464525" y="4392075"/>
                <a:ext cx="28625" cy="26050"/>
              </a:xfrm>
              <a:custGeom>
                <a:rect b="b" l="l" r="r" t="t"/>
                <a:pathLst>
                  <a:path extrusionOk="0" h="1042" w="1145">
                    <a:moveTo>
                      <a:pt x="468" y="1"/>
                    </a:moveTo>
                    <a:cubicBezTo>
                      <a:pt x="432" y="1"/>
                      <a:pt x="396" y="13"/>
                      <a:pt x="363" y="38"/>
                    </a:cubicBezTo>
                    <a:cubicBezTo>
                      <a:pt x="168" y="205"/>
                      <a:pt x="0" y="707"/>
                      <a:pt x="1033" y="1042"/>
                    </a:cubicBezTo>
                    <a:cubicBezTo>
                      <a:pt x="1033" y="1042"/>
                      <a:pt x="1144" y="1042"/>
                      <a:pt x="1116" y="958"/>
                    </a:cubicBezTo>
                    <a:cubicBezTo>
                      <a:pt x="926" y="389"/>
                      <a:pt x="676" y="1"/>
                      <a:pt x="4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4" name="Google Shape;16904;p43"/>
              <p:cNvSpPr/>
              <p:nvPr/>
            </p:nvSpPr>
            <p:spPr>
              <a:xfrm>
                <a:off x="5462275" y="4410450"/>
                <a:ext cx="32275" cy="16425"/>
              </a:xfrm>
              <a:custGeom>
                <a:rect b="b" l="l" r="r" t="t"/>
                <a:pathLst>
                  <a:path extrusionOk="0" h="657" w="1291">
                    <a:moveTo>
                      <a:pt x="572" y="0"/>
                    </a:moveTo>
                    <a:cubicBezTo>
                      <a:pt x="93" y="0"/>
                      <a:pt x="0" y="343"/>
                      <a:pt x="63" y="530"/>
                    </a:cubicBezTo>
                    <a:cubicBezTo>
                      <a:pt x="82" y="616"/>
                      <a:pt x="156" y="656"/>
                      <a:pt x="269" y="656"/>
                    </a:cubicBezTo>
                    <a:cubicBezTo>
                      <a:pt x="485" y="656"/>
                      <a:pt x="839" y="508"/>
                      <a:pt x="1206" y="251"/>
                    </a:cubicBezTo>
                    <a:cubicBezTo>
                      <a:pt x="1290" y="195"/>
                      <a:pt x="1206" y="139"/>
                      <a:pt x="1206" y="139"/>
                    </a:cubicBezTo>
                    <a:cubicBezTo>
                      <a:pt x="944" y="40"/>
                      <a:pt x="736" y="0"/>
                      <a:pt x="5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5" name="Google Shape;16905;p43"/>
              <p:cNvSpPr/>
              <p:nvPr/>
            </p:nvSpPr>
            <p:spPr>
              <a:xfrm>
                <a:off x="5489550" y="4393925"/>
                <a:ext cx="39175" cy="25175"/>
              </a:xfrm>
              <a:custGeom>
                <a:rect b="b" l="l" r="r" t="t"/>
                <a:pathLst>
                  <a:path extrusionOk="0" h="1007" w="1567">
                    <a:moveTo>
                      <a:pt x="873" y="0"/>
                    </a:moveTo>
                    <a:cubicBezTo>
                      <a:pt x="641" y="0"/>
                      <a:pt x="402" y="286"/>
                      <a:pt x="60" y="856"/>
                    </a:cubicBezTo>
                    <a:cubicBezTo>
                      <a:pt x="1" y="974"/>
                      <a:pt x="27" y="1007"/>
                      <a:pt x="107" y="1007"/>
                    </a:cubicBezTo>
                    <a:cubicBezTo>
                      <a:pt x="178" y="1007"/>
                      <a:pt x="291" y="981"/>
                      <a:pt x="422" y="968"/>
                    </a:cubicBezTo>
                    <a:cubicBezTo>
                      <a:pt x="701" y="912"/>
                      <a:pt x="1566" y="549"/>
                      <a:pt x="1203" y="187"/>
                    </a:cubicBezTo>
                    <a:cubicBezTo>
                      <a:pt x="1088" y="62"/>
                      <a:pt x="981" y="0"/>
                      <a:pt x="8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6" name="Google Shape;16906;p43"/>
              <p:cNvSpPr/>
              <p:nvPr/>
            </p:nvSpPr>
            <p:spPr>
              <a:xfrm>
                <a:off x="5489625" y="4416050"/>
                <a:ext cx="34600" cy="21825"/>
              </a:xfrm>
              <a:custGeom>
                <a:rect b="b" l="l" r="r" t="t"/>
                <a:pathLst>
                  <a:path extrusionOk="0" h="873" w="1384">
                    <a:moveTo>
                      <a:pt x="692" y="1"/>
                    </a:moveTo>
                    <a:cubicBezTo>
                      <a:pt x="562" y="1"/>
                      <a:pt x="407" y="9"/>
                      <a:pt x="224" y="27"/>
                    </a:cubicBezTo>
                    <a:cubicBezTo>
                      <a:pt x="1" y="55"/>
                      <a:pt x="112" y="167"/>
                      <a:pt x="252" y="390"/>
                    </a:cubicBezTo>
                    <a:cubicBezTo>
                      <a:pt x="348" y="525"/>
                      <a:pt x="591" y="873"/>
                      <a:pt x="842" y="873"/>
                    </a:cubicBezTo>
                    <a:cubicBezTo>
                      <a:pt x="955" y="873"/>
                      <a:pt x="1069" y="803"/>
                      <a:pt x="1173" y="613"/>
                    </a:cubicBezTo>
                    <a:cubicBezTo>
                      <a:pt x="1384" y="238"/>
                      <a:pt x="1378" y="1"/>
                      <a:pt x="6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7" name="Google Shape;16907;p43"/>
              <p:cNvSpPr/>
              <p:nvPr/>
            </p:nvSpPr>
            <p:spPr>
              <a:xfrm>
                <a:off x="5466625" y="4414475"/>
                <a:ext cx="32225" cy="30125"/>
              </a:xfrm>
              <a:custGeom>
                <a:rect b="b" l="l" r="r" t="t"/>
                <a:pathLst>
                  <a:path extrusionOk="0" h="1205" w="1289">
                    <a:moveTo>
                      <a:pt x="1062" y="1"/>
                    </a:moveTo>
                    <a:cubicBezTo>
                      <a:pt x="1004" y="1"/>
                      <a:pt x="920" y="87"/>
                      <a:pt x="781" y="174"/>
                    </a:cubicBezTo>
                    <a:cubicBezTo>
                      <a:pt x="586" y="341"/>
                      <a:pt x="0" y="843"/>
                      <a:pt x="642" y="1122"/>
                    </a:cubicBezTo>
                    <a:cubicBezTo>
                      <a:pt x="765" y="1173"/>
                      <a:pt x="871" y="1205"/>
                      <a:pt x="957" y="1205"/>
                    </a:cubicBezTo>
                    <a:cubicBezTo>
                      <a:pt x="1204" y="1205"/>
                      <a:pt x="1289" y="945"/>
                      <a:pt x="1144" y="118"/>
                    </a:cubicBezTo>
                    <a:cubicBezTo>
                      <a:pt x="1123" y="33"/>
                      <a:pt x="1098" y="1"/>
                      <a:pt x="10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8" name="Google Shape;16908;p43"/>
              <p:cNvSpPr/>
              <p:nvPr/>
            </p:nvSpPr>
            <p:spPr>
              <a:xfrm>
                <a:off x="5486850" y="4409050"/>
                <a:ext cx="11875" cy="10475"/>
              </a:xfrm>
              <a:custGeom>
                <a:rect b="b" l="l" r="r" t="t"/>
                <a:pathLst>
                  <a:path extrusionOk="0" h="419" w="475">
                    <a:moveTo>
                      <a:pt x="223" y="0"/>
                    </a:moveTo>
                    <a:cubicBezTo>
                      <a:pt x="112" y="0"/>
                      <a:pt x="0" y="112"/>
                      <a:pt x="0" y="223"/>
                    </a:cubicBezTo>
                    <a:cubicBezTo>
                      <a:pt x="0" y="335"/>
                      <a:pt x="112" y="419"/>
                      <a:pt x="223" y="419"/>
                    </a:cubicBezTo>
                    <a:cubicBezTo>
                      <a:pt x="363" y="419"/>
                      <a:pt x="474" y="335"/>
                      <a:pt x="474" y="223"/>
                    </a:cubicBezTo>
                    <a:cubicBezTo>
                      <a:pt x="474" y="112"/>
                      <a:pt x="363" y="0"/>
                      <a:pt x="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9" name="Google Shape;16909;p43"/>
              <p:cNvSpPr/>
              <p:nvPr/>
            </p:nvSpPr>
            <p:spPr>
              <a:xfrm>
                <a:off x="5780125" y="4244925"/>
                <a:ext cx="24100" cy="29750"/>
              </a:xfrm>
              <a:custGeom>
                <a:rect b="b" l="l" r="r" t="t"/>
                <a:pathLst>
                  <a:path extrusionOk="0" h="1190" w="964">
                    <a:moveTo>
                      <a:pt x="630" y="0"/>
                    </a:moveTo>
                    <a:cubicBezTo>
                      <a:pt x="370" y="0"/>
                      <a:pt x="1" y="249"/>
                      <a:pt x="377" y="1153"/>
                    </a:cubicBezTo>
                    <a:cubicBezTo>
                      <a:pt x="377" y="1153"/>
                      <a:pt x="415" y="1190"/>
                      <a:pt x="448" y="1190"/>
                    </a:cubicBezTo>
                    <a:cubicBezTo>
                      <a:pt x="464" y="1190"/>
                      <a:pt x="480" y="1181"/>
                      <a:pt x="489" y="1153"/>
                    </a:cubicBezTo>
                    <a:cubicBezTo>
                      <a:pt x="880" y="567"/>
                      <a:pt x="963" y="37"/>
                      <a:pt x="712" y="9"/>
                    </a:cubicBezTo>
                    <a:cubicBezTo>
                      <a:pt x="687" y="3"/>
                      <a:pt x="659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0" name="Google Shape;16910;p43"/>
              <p:cNvSpPr/>
              <p:nvPr/>
            </p:nvSpPr>
            <p:spPr>
              <a:xfrm>
                <a:off x="5764450" y="4251875"/>
                <a:ext cx="28600" cy="26075"/>
              </a:xfrm>
              <a:custGeom>
                <a:rect b="b" l="l" r="r" t="t"/>
                <a:pathLst>
                  <a:path extrusionOk="0" h="1043" w="1144">
                    <a:moveTo>
                      <a:pt x="486" y="1"/>
                    </a:moveTo>
                    <a:cubicBezTo>
                      <a:pt x="452" y="1"/>
                      <a:pt x="420" y="13"/>
                      <a:pt x="391" y="38"/>
                    </a:cubicBezTo>
                    <a:cubicBezTo>
                      <a:pt x="167" y="177"/>
                      <a:pt x="0" y="707"/>
                      <a:pt x="1060" y="1042"/>
                    </a:cubicBezTo>
                    <a:cubicBezTo>
                      <a:pt x="1060" y="1042"/>
                      <a:pt x="1144" y="1042"/>
                      <a:pt x="1116" y="958"/>
                    </a:cubicBezTo>
                    <a:cubicBezTo>
                      <a:pt x="950" y="389"/>
                      <a:pt x="683" y="1"/>
                      <a:pt x="4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1" name="Google Shape;16911;p43"/>
              <p:cNvSpPr/>
              <p:nvPr/>
            </p:nvSpPr>
            <p:spPr>
              <a:xfrm>
                <a:off x="5762700" y="4270250"/>
                <a:ext cx="31750" cy="16425"/>
              </a:xfrm>
              <a:custGeom>
                <a:rect b="b" l="l" r="r" t="t"/>
                <a:pathLst>
                  <a:path extrusionOk="0" h="657" w="1270">
                    <a:moveTo>
                      <a:pt x="556" y="1"/>
                    </a:moveTo>
                    <a:cubicBezTo>
                      <a:pt x="83" y="1"/>
                      <a:pt x="0" y="343"/>
                      <a:pt x="42" y="530"/>
                    </a:cubicBezTo>
                    <a:cubicBezTo>
                      <a:pt x="71" y="616"/>
                      <a:pt x="148" y="657"/>
                      <a:pt x="262" y="657"/>
                    </a:cubicBezTo>
                    <a:cubicBezTo>
                      <a:pt x="479" y="657"/>
                      <a:pt x="829" y="508"/>
                      <a:pt x="1214" y="251"/>
                    </a:cubicBezTo>
                    <a:cubicBezTo>
                      <a:pt x="1270" y="196"/>
                      <a:pt x="1186" y="140"/>
                      <a:pt x="1186" y="140"/>
                    </a:cubicBezTo>
                    <a:cubicBezTo>
                      <a:pt x="924" y="40"/>
                      <a:pt x="717" y="1"/>
                      <a:pt x="5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2" name="Google Shape;16912;p43"/>
              <p:cNvSpPr/>
              <p:nvPr/>
            </p:nvSpPr>
            <p:spPr>
              <a:xfrm>
                <a:off x="5789900" y="4253725"/>
                <a:ext cx="38725" cy="25100"/>
              </a:xfrm>
              <a:custGeom>
                <a:rect b="b" l="l" r="r" t="t"/>
                <a:pathLst>
                  <a:path extrusionOk="0" h="1004" w="1549">
                    <a:moveTo>
                      <a:pt x="862" y="1"/>
                    </a:moveTo>
                    <a:cubicBezTo>
                      <a:pt x="638" y="1"/>
                      <a:pt x="412" y="286"/>
                      <a:pt x="70" y="857"/>
                    </a:cubicBezTo>
                    <a:cubicBezTo>
                      <a:pt x="0" y="968"/>
                      <a:pt x="14" y="1003"/>
                      <a:pt x="84" y="1003"/>
                    </a:cubicBezTo>
                    <a:cubicBezTo>
                      <a:pt x="154" y="1003"/>
                      <a:pt x="279" y="968"/>
                      <a:pt x="433" y="940"/>
                    </a:cubicBezTo>
                    <a:cubicBezTo>
                      <a:pt x="712" y="912"/>
                      <a:pt x="1549" y="550"/>
                      <a:pt x="1186" y="187"/>
                    </a:cubicBezTo>
                    <a:cubicBezTo>
                      <a:pt x="1071" y="63"/>
                      <a:pt x="967" y="1"/>
                      <a:pt x="8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3" name="Google Shape;16913;p43"/>
              <p:cNvSpPr/>
              <p:nvPr/>
            </p:nvSpPr>
            <p:spPr>
              <a:xfrm>
                <a:off x="5789550" y="4275825"/>
                <a:ext cx="34650" cy="21850"/>
              </a:xfrm>
              <a:custGeom>
                <a:rect b="b" l="l" r="r" t="t"/>
                <a:pathLst>
                  <a:path extrusionOk="0" h="874" w="1386">
                    <a:moveTo>
                      <a:pt x="717" y="0"/>
                    </a:moveTo>
                    <a:cubicBezTo>
                      <a:pt x="582" y="0"/>
                      <a:pt x="418" y="9"/>
                      <a:pt x="224" y="28"/>
                    </a:cubicBezTo>
                    <a:cubicBezTo>
                      <a:pt x="0" y="56"/>
                      <a:pt x="140" y="168"/>
                      <a:pt x="279" y="391"/>
                    </a:cubicBezTo>
                    <a:cubicBezTo>
                      <a:pt x="376" y="526"/>
                      <a:pt x="618" y="874"/>
                      <a:pt x="870" y="874"/>
                    </a:cubicBezTo>
                    <a:cubicBezTo>
                      <a:pt x="982" y="874"/>
                      <a:pt x="1096" y="804"/>
                      <a:pt x="1200" y="614"/>
                    </a:cubicBezTo>
                    <a:cubicBezTo>
                      <a:pt x="1385" y="221"/>
                      <a:pt x="1378" y="0"/>
                      <a:pt x="7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4" name="Google Shape;16914;p43"/>
              <p:cNvSpPr/>
              <p:nvPr/>
            </p:nvSpPr>
            <p:spPr>
              <a:xfrm>
                <a:off x="5766525" y="4274300"/>
                <a:ext cx="32750" cy="30125"/>
              </a:xfrm>
              <a:custGeom>
                <a:rect b="b" l="l" r="r" t="t"/>
                <a:pathLst>
                  <a:path extrusionOk="0" h="1205" w="1310">
                    <a:moveTo>
                      <a:pt x="1077" y="0"/>
                    </a:moveTo>
                    <a:cubicBezTo>
                      <a:pt x="1020" y="0"/>
                      <a:pt x="931" y="87"/>
                      <a:pt x="810" y="173"/>
                    </a:cubicBezTo>
                    <a:cubicBezTo>
                      <a:pt x="614" y="340"/>
                      <a:pt x="1" y="843"/>
                      <a:pt x="642" y="1122"/>
                    </a:cubicBezTo>
                    <a:cubicBezTo>
                      <a:pt x="773" y="1172"/>
                      <a:pt x="884" y="1204"/>
                      <a:pt x="974" y="1204"/>
                    </a:cubicBezTo>
                    <a:cubicBezTo>
                      <a:pt x="1230" y="1204"/>
                      <a:pt x="1310" y="944"/>
                      <a:pt x="1145" y="117"/>
                    </a:cubicBezTo>
                    <a:cubicBezTo>
                      <a:pt x="1134" y="33"/>
                      <a:pt x="1111" y="0"/>
                      <a:pt x="10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5" name="Google Shape;16915;p43"/>
              <p:cNvSpPr/>
              <p:nvPr/>
            </p:nvSpPr>
            <p:spPr>
              <a:xfrm>
                <a:off x="5787450" y="4268850"/>
                <a:ext cx="11200" cy="10475"/>
              </a:xfrm>
              <a:custGeom>
                <a:rect b="b" l="l" r="r" t="t"/>
                <a:pathLst>
                  <a:path extrusionOk="0" h="419" w="448">
                    <a:moveTo>
                      <a:pt x="224" y="0"/>
                    </a:moveTo>
                    <a:cubicBezTo>
                      <a:pt x="84" y="0"/>
                      <a:pt x="1" y="84"/>
                      <a:pt x="1" y="196"/>
                    </a:cubicBezTo>
                    <a:cubicBezTo>
                      <a:pt x="1" y="307"/>
                      <a:pt x="84" y="419"/>
                      <a:pt x="224" y="419"/>
                    </a:cubicBezTo>
                    <a:cubicBezTo>
                      <a:pt x="335" y="419"/>
                      <a:pt x="447" y="307"/>
                      <a:pt x="447" y="196"/>
                    </a:cubicBezTo>
                    <a:cubicBezTo>
                      <a:pt x="447" y="84"/>
                      <a:pt x="335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16" name="Google Shape;16916;p43"/>
            <p:cNvGrpSpPr/>
            <p:nvPr/>
          </p:nvGrpSpPr>
          <p:grpSpPr>
            <a:xfrm>
              <a:off x="6326250" y="3584425"/>
              <a:ext cx="65950" cy="59575"/>
              <a:chOff x="6326250" y="3584425"/>
              <a:chExt cx="65950" cy="59575"/>
            </a:xfrm>
          </p:grpSpPr>
          <p:grpSp>
            <p:nvGrpSpPr>
              <p:cNvPr id="16917" name="Google Shape;16917;p43"/>
              <p:cNvGrpSpPr/>
              <p:nvPr/>
            </p:nvGrpSpPr>
            <p:grpSpPr>
              <a:xfrm>
                <a:off x="6326250" y="3584425"/>
                <a:ext cx="65950" cy="59575"/>
                <a:chOff x="6326250" y="3584425"/>
                <a:chExt cx="65950" cy="59575"/>
              </a:xfrm>
            </p:grpSpPr>
            <p:sp>
              <p:nvSpPr>
                <p:cNvPr id="16918" name="Google Shape;16918;p43"/>
                <p:cNvSpPr/>
                <p:nvPr/>
              </p:nvSpPr>
              <p:spPr>
                <a:xfrm>
                  <a:off x="6342975" y="3584425"/>
                  <a:ext cx="24800" cy="30450"/>
                </a:xfrm>
                <a:custGeom>
                  <a:rect b="b" l="l" r="r" t="t"/>
                  <a:pathLst>
                    <a:path extrusionOk="0" h="1218" w="992">
                      <a:moveTo>
                        <a:pt x="665" y="1"/>
                      </a:moveTo>
                      <a:cubicBezTo>
                        <a:pt x="400" y="1"/>
                        <a:pt x="1" y="269"/>
                        <a:pt x="406" y="1180"/>
                      </a:cubicBezTo>
                      <a:cubicBezTo>
                        <a:pt x="406" y="1180"/>
                        <a:pt x="431" y="1217"/>
                        <a:pt x="464" y="1217"/>
                      </a:cubicBezTo>
                      <a:cubicBezTo>
                        <a:pt x="480" y="1217"/>
                        <a:pt x="499" y="1208"/>
                        <a:pt x="517" y="1180"/>
                      </a:cubicBezTo>
                      <a:cubicBezTo>
                        <a:pt x="880" y="594"/>
                        <a:pt x="992" y="64"/>
                        <a:pt x="741" y="8"/>
                      </a:cubicBezTo>
                      <a:cubicBezTo>
                        <a:pt x="717" y="3"/>
                        <a:pt x="692" y="1"/>
                        <a:pt x="6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9" name="Google Shape;16919;p43"/>
                <p:cNvSpPr/>
                <p:nvPr/>
              </p:nvSpPr>
              <p:spPr>
                <a:xfrm>
                  <a:off x="6328000" y="3591400"/>
                  <a:ext cx="28625" cy="26725"/>
                </a:xfrm>
                <a:custGeom>
                  <a:rect b="b" l="l" r="r" t="t"/>
                  <a:pathLst>
                    <a:path extrusionOk="0" h="1069" w="1145">
                      <a:moveTo>
                        <a:pt x="465" y="1"/>
                      </a:moveTo>
                      <a:cubicBezTo>
                        <a:pt x="429" y="1"/>
                        <a:pt x="395" y="12"/>
                        <a:pt x="363" y="36"/>
                      </a:cubicBezTo>
                      <a:cubicBezTo>
                        <a:pt x="168" y="204"/>
                        <a:pt x="0" y="734"/>
                        <a:pt x="1033" y="1069"/>
                      </a:cubicBezTo>
                      <a:cubicBezTo>
                        <a:pt x="1033" y="1069"/>
                        <a:pt x="1144" y="1069"/>
                        <a:pt x="1116" y="957"/>
                      </a:cubicBezTo>
                      <a:cubicBezTo>
                        <a:pt x="949" y="407"/>
                        <a:pt x="679" y="1"/>
                        <a:pt x="4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0" name="Google Shape;16920;p43"/>
                <p:cNvSpPr/>
                <p:nvPr/>
              </p:nvSpPr>
              <p:spPr>
                <a:xfrm>
                  <a:off x="6326250" y="3610050"/>
                  <a:ext cx="31775" cy="16275"/>
                </a:xfrm>
                <a:custGeom>
                  <a:rect b="b" l="l" r="r" t="t"/>
                  <a:pathLst>
                    <a:path extrusionOk="0" h="651" w="1271">
                      <a:moveTo>
                        <a:pt x="564" y="0"/>
                      </a:moveTo>
                      <a:cubicBezTo>
                        <a:pt x="84" y="0"/>
                        <a:pt x="1" y="330"/>
                        <a:pt x="43" y="518"/>
                      </a:cubicBezTo>
                      <a:cubicBezTo>
                        <a:pt x="62" y="607"/>
                        <a:pt x="142" y="651"/>
                        <a:pt x="262" y="651"/>
                      </a:cubicBezTo>
                      <a:cubicBezTo>
                        <a:pt x="479" y="651"/>
                        <a:pt x="827" y="508"/>
                        <a:pt x="1186" y="239"/>
                      </a:cubicBezTo>
                      <a:cubicBezTo>
                        <a:pt x="1270" y="183"/>
                        <a:pt x="1186" y="127"/>
                        <a:pt x="1186" y="127"/>
                      </a:cubicBezTo>
                      <a:cubicBezTo>
                        <a:pt x="928" y="37"/>
                        <a:pt x="724" y="0"/>
                        <a:pt x="56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1" name="Google Shape;16921;p43"/>
                <p:cNvSpPr/>
                <p:nvPr/>
              </p:nvSpPr>
              <p:spPr>
                <a:xfrm>
                  <a:off x="6353350" y="359322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1" y="0"/>
                      </a:moveTo>
                      <a:cubicBezTo>
                        <a:pt x="630" y="0"/>
                        <a:pt x="398" y="285"/>
                        <a:pt x="75" y="856"/>
                      </a:cubicBezTo>
                      <a:cubicBezTo>
                        <a:pt x="1" y="974"/>
                        <a:pt x="21" y="1006"/>
                        <a:pt x="97" y="1006"/>
                      </a:cubicBezTo>
                      <a:cubicBezTo>
                        <a:pt x="165" y="1006"/>
                        <a:pt x="278" y="981"/>
                        <a:pt x="409" y="968"/>
                      </a:cubicBezTo>
                      <a:cubicBezTo>
                        <a:pt x="688" y="912"/>
                        <a:pt x="1553" y="577"/>
                        <a:pt x="1190" y="187"/>
                      </a:cubicBezTo>
                      <a:cubicBezTo>
                        <a:pt x="1075" y="62"/>
                        <a:pt x="968" y="0"/>
                        <a:pt x="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2" name="Google Shape;16922;p43"/>
                <p:cNvSpPr/>
                <p:nvPr/>
              </p:nvSpPr>
              <p:spPr>
                <a:xfrm>
                  <a:off x="6353100" y="3615750"/>
                  <a:ext cx="34450" cy="21875"/>
                </a:xfrm>
                <a:custGeom>
                  <a:rect b="b" l="l" r="r" t="t"/>
                  <a:pathLst>
                    <a:path extrusionOk="0" h="875" w="1378">
                      <a:moveTo>
                        <a:pt x="757" y="0"/>
                      </a:moveTo>
                      <a:cubicBezTo>
                        <a:pt x="614" y="0"/>
                        <a:pt x="438" y="13"/>
                        <a:pt x="224" y="39"/>
                      </a:cubicBezTo>
                      <a:cubicBezTo>
                        <a:pt x="1" y="39"/>
                        <a:pt x="140" y="150"/>
                        <a:pt x="280" y="374"/>
                      </a:cubicBezTo>
                      <a:cubicBezTo>
                        <a:pt x="375" y="526"/>
                        <a:pt x="614" y="874"/>
                        <a:pt x="854" y="874"/>
                      </a:cubicBezTo>
                      <a:cubicBezTo>
                        <a:pt x="964" y="874"/>
                        <a:pt x="1075" y="800"/>
                        <a:pt x="1173" y="597"/>
                      </a:cubicBezTo>
                      <a:cubicBezTo>
                        <a:pt x="1377" y="234"/>
                        <a:pt x="1378" y="0"/>
                        <a:pt x="75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3" name="Google Shape;16923;p43"/>
                <p:cNvSpPr/>
                <p:nvPr/>
              </p:nvSpPr>
              <p:spPr>
                <a:xfrm>
                  <a:off x="6330100" y="3613825"/>
                  <a:ext cx="32700" cy="30175"/>
                </a:xfrm>
                <a:custGeom>
                  <a:rect b="b" l="l" r="r" t="t"/>
                  <a:pathLst>
                    <a:path extrusionOk="0" h="1207" w="1308">
                      <a:moveTo>
                        <a:pt x="1066" y="0"/>
                      </a:moveTo>
                      <a:cubicBezTo>
                        <a:pt x="1011" y="0"/>
                        <a:pt x="932" y="94"/>
                        <a:pt x="809" y="200"/>
                      </a:cubicBezTo>
                      <a:cubicBezTo>
                        <a:pt x="586" y="339"/>
                        <a:pt x="0" y="841"/>
                        <a:pt x="642" y="1120"/>
                      </a:cubicBezTo>
                      <a:cubicBezTo>
                        <a:pt x="769" y="1173"/>
                        <a:pt x="881" y="1207"/>
                        <a:pt x="971" y="1207"/>
                      </a:cubicBezTo>
                      <a:cubicBezTo>
                        <a:pt x="1217" y="1207"/>
                        <a:pt x="1307" y="952"/>
                        <a:pt x="1144" y="116"/>
                      </a:cubicBezTo>
                      <a:cubicBezTo>
                        <a:pt x="1123" y="33"/>
                        <a:pt x="1099" y="0"/>
                        <a:pt x="106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924" name="Google Shape;16924;p43"/>
              <p:cNvSpPr/>
              <p:nvPr/>
            </p:nvSpPr>
            <p:spPr>
              <a:xfrm>
                <a:off x="6350325" y="3609025"/>
                <a:ext cx="11875" cy="9800"/>
              </a:xfrm>
              <a:custGeom>
                <a:rect b="b" l="l" r="r" t="t"/>
                <a:pathLst>
                  <a:path extrusionOk="0" h="392" w="475">
                    <a:moveTo>
                      <a:pt x="251" y="1"/>
                    </a:moveTo>
                    <a:cubicBezTo>
                      <a:pt x="112" y="1"/>
                      <a:pt x="0" y="85"/>
                      <a:pt x="0" y="196"/>
                    </a:cubicBezTo>
                    <a:cubicBezTo>
                      <a:pt x="0" y="308"/>
                      <a:pt x="112" y="392"/>
                      <a:pt x="251" y="392"/>
                    </a:cubicBezTo>
                    <a:cubicBezTo>
                      <a:pt x="363" y="392"/>
                      <a:pt x="474" y="308"/>
                      <a:pt x="474" y="196"/>
                    </a:cubicBezTo>
                    <a:cubicBezTo>
                      <a:pt x="474" y="85"/>
                      <a:pt x="363" y="1"/>
                      <a:pt x="2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25" name="Google Shape;16925;p43"/>
            <p:cNvGrpSpPr/>
            <p:nvPr/>
          </p:nvGrpSpPr>
          <p:grpSpPr>
            <a:xfrm>
              <a:off x="8149625" y="3636725"/>
              <a:ext cx="66475" cy="59600"/>
              <a:chOff x="8149625" y="3636725"/>
              <a:chExt cx="66475" cy="59600"/>
            </a:xfrm>
          </p:grpSpPr>
          <p:grpSp>
            <p:nvGrpSpPr>
              <p:cNvPr id="16926" name="Google Shape;16926;p43"/>
              <p:cNvGrpSpPr/>
              <p:nvPr/>
            </p:nvGrpSpPr>
            <p:grpSpPr>
              <a:xfrm>
                <a:off x="8149625" y="3636725"/>
                <a:ext cx="66475" cy="59600"/>
                <a:chOff x="8149625" y="3636725"/>
                <a:chExt cx="66475" cy="59600"/>
              </a:xfrm>
            </p:grpSpPr>
            <p:sp>
              <p:nvSpPr>
                <p:cNvPr id="16927" name="Google Shape;16927;p43"/>
                <p:cNvSpPr/>
                <p:nvPr/>
              </p:nvSpPr>
              <p:spPr>
                <a:xfrm>
                  <a:off x="8166825" y="3636725"/>
                  <a:ext cx="24850" cy="30450"/>
                </a:xfrm>
                <a:custGeom>
                  <a:rect b="b" l="l" r="r" t="t"/>
                  <a:pathLst>
                    <a:path extrusionOk="0" h="1218" w="994">
                      <a:moveTo>
                        <a:pt x="661" y="1"/>
                      </a:moveTo>
                      <a:cubicBezTo>
                        <a:pt x="379" y="1"/>
                        <a:pt x="0" y="269"/>
                        <a:pt x="380" y="1181"/>
                      </a:cubicBezTo>
                      <a:cubicBezTo>
                        <a:pt x="380" y="1181"/>
                        <a:pt x="417" y="1218"/>
                        <a:pt x="458" y="1218"/>
                      </a:cubicBezTo>
                      <a:cubicBezTo>
                        <a:pt x="479" y="1218"/>
                        <a:pt x="501" y="1209"/>
                        <a:pt x="519" y="1181"/>
                      </a:cubicBezTo>
                      <a:cubicBezTo>
                        <a:pt x="882" y="595"/>
                        <a:pt x="994" y="65"/>
                        <a:pt x="743" y="9"/>
                      </a:cubicBezTo>
                      <a:cubicBezTo>
                        <a:pt x="717" y="4"/>
                        <a:pt x="689" y="1"/>
                        <a:pt x="6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8" name="Google Shape;16928;p43"/>
                <p:cNvSpPr/>
                <p:nvPr/>
              </p:nvSpPr>
              <p:spPr>
                <a:xfrm>
                  <a:off x="8151200" y="3643725"/>
                  <a:ext cx="29325" cy="26725"/>
                </a:xfrm>
                <a:custGeom>
                  <a:rect b="b" l="l" r="r" t="t"/>
                  <a:pathLst>
                    <a:path extrusionOk="0" h="1069" w="1173">
                      <a:moveTo>
                        <a:pt x="492" y="0"/>
                      </a:moveTo>
                      <a:cubicBezTo>
                        <a:pt x="457" y="0"/>
                        <a:pt x="423" y="12"/>
                        <a:pt x="391" y="36"/>
                      </a:cubicBezTo>
                      <a:cubicBezTo>
                        <a:pt x="196" y="203"/>
                        <a:pt x="1" y="733"/>
                        <a:pt x="1061" y="1068"/>
                      </a:cubicBezTo>
                      <a:cubicBezTo>
                        <a:pt x="1061" y="1068"/>
                        <a:pt x="1172" y="1068"/>
                        <a:pt x="1144" y="956"/>
                      </a:cubicBezTo>
                      <a:cubicBezTo>
                        <a:pt x="953" y="407"/>
                        <a:pt x="701" y="0"/>
                        <a:pt x="4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9" name="Google Shape;16929;p43"/>
                <p:cNvSpPr/>
                <p:nvPr/>
              </p:nvSpPr>
              <p:spPr>
                <a:xfrm>
                  <a:off x="8149625" y="3662350"/>
                  <a:ext cx="32300" cy="16300"/>
                </a:xfrm>
                <a:custGeom>
                  <a:rect b="b" l="l" r="r" t="t"/>
                  <a:pathLst>
                    <a:path extrusionOk="0" h="652" w="1292">
                      <a:moveTo>
                        <a:pt x="581" y="0"/>
                      </a:moveTo>
                      <a:cubicBezTo>
                        <a:pt x="95" y="0"/>
                        <a:pt x="1" y="330"/>
                        <a:pt x="64" y="518"/>
                      </a:cubicBezTo>
                      <a:cubicBezTo>
                        <a:pt x="83" y="608"/>
                        <a:pt x="163" y="651"/>
                        <a:pt x="283" y="651"/>
                      </a:cubicBezTo>
                      <a:cubicBezTo>
                        <a:pt x="500" y="651"/>
                        <a:pt x="848" y="509"/>
                        <a:pt x="1207" y="239"/>
                      </a:cubicBezTo>
                      <a:cubicBezTo>
                        <a:pt x="1291" y="184"/>
                        <a:pt x="1207" y="128"/>
                        <a:pt x="1207" y="128"/>
                      </a:cubicBezTo>
                      <a:cubicBezTo>
                        <a:pt x="949" y="37"/>
                        <a:pt x="744" y="0"/>
                        <a:pt x="58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0" name="Google Shape;16930;p43"/>
                <p:cNvSpPr/>
                <p:nvPr/>
              </p:nvSpPr>
              <p:spPr>
                <a:xfrm>
                  <a:off x="8176925" y="3645675"/>
                  <a:ext cx="39175" cy="25025"/>
                </a:xfrm>
                <a:custGeom>
                  <a:rect b="b" l="l" r="r" t="t"/>
                  <a:pathLst>
                    <a:path extrusionOk="0" h="1001" w="1567">
                      <a:moveTo>
                        <a:pt x="859" y="0"/>
                      </a:moveTo>
                      <a:cubicBezTo>
                        <a:pt x="633" y="0"/>
                        <a:pt x="406" y="293"/>
                        <a:pt x="60" y="851"/>
                      </a:cubicBezTo>
                      <a:cubicBezTo>
                        <a:pt x="1" y="969"/>
                        <a:pt x="27" y="1001"/>
                        <a:pt x="107" y="1001"/>
                      </a:cubicBezTo>
                      <a:cubicBezTo>
                        <a:pt x="178" y="1001"/>
                        <a:pt x="291" y="975"/>
                        <a:pt x="422" y="962"/>
                      </a:cubicBezTo>
                      <a:cubicBezTo>
                        <a:pt x="701" y="906"/>
                        <a:pt x="1566" y="572"/>
                        <a:pt x="1176" y="181"/>
                      </a:cubicBezTo>
                      <a:cubicBezTo>
                        <a:pt x="1063" y="60"/>
                        <a:pt x="961" y="0"/>
                        <a:pt x="85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1" name="Google Shape;16931;p43"/>
                <p:cNvSpPr/>
                <p:nvPr/>
              </p:nvSpPr>
              <p:spPr>
                <a:xfrm>
                  <a:off x="8177000" y="3668050"/>
                  <a:ext cx="34425" cy="21875"/>
                </a:xfrm>
                <a:custGeom>
                  <a:rect b="b" l="l" r="r" t="t"/>
                  <a:pathLst>
                    <a:path extrusionOk="0" h="875" w="1377">
                      <a:moveTo>
                        <a:pt x="747" y="1"/>
                      </a:moveTo>
                      <a:cubicBezTo>
                        <a:pt x="606" y="1"/>
                        <a:pt x="433" y="13"/>
                        <a:pt x="224" y="39"/>
                      </a:cubicBezTo>
                      <a:cubicBezTo>
                        <a:pt x="1" y="67"/>
                        <a:pt x="112" y="151"/>
                        <a:pt x="252" y="374"/>
                      </a:cubicBezTo>
                      <a:cubicBezTo>
                        <a:pt x="347" y="527"/>
                        <a:pt x="586" y="875"/>
                        <a:pt x="835" y="875"/>
                      </a:cubicBezTo>
                      <a:cubicBezTo>
                        <a:pt x="950" y="875"/>
                        <a:pt x="1067" y="800"/>
                        <a:pt x="1173" y="597"/>
                      </a:cubicBezTo>
                      <a:cubicBezTo>
                        <a:pt x="1377" y="235"/>
                        <a:pt x="1360" y="1"/>
                        <a:pt x="7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2" name="Google Shape;16932;p43"/>
                <p:cNvSpPr/>
                <p:nvPr/>
              </p:nvSpPr>
              <p:spPr>
                <a:xfrm>
                  <a:off x="8154000" y="3666125"/>
                  <a:ext cx="32000" cy="30200"/>
                </a:xfrm>
                <a:custGeom>
                  <a:rect b="b" l="l" r="r" t="t"/>
                  <a:pathLst>
                    <a:path extrusionOk="0" h="1208" w="1280">
                      <a:moveTo>
                        <a:pt x="1050" y="1"/>
                      </a:moveTo>
                      <a:cubicBezTo>
                        <a:pt x="994" y="1"/>
                        <a:pt x="904" y="95"/>
                        <a:pt x="781" y="200"/>
                      </a:cubicBezTo>
                      <a:cubicBezTo>
                        <a:pt x="586" y="339"/>
                        <a:pt x="0" y="842"/>
                        <a:pt x="642" y="1121"/>
                      </a:cubicBezTo>
                      <a:cubicBezTo>
                        <a:pt x="769" y="1173"/>
                        <a:pt x="879" y="1207"/>
                        <a:pt x="966" y="1207"/>
                      </a:cubicBezTo>
                      <a:cubicBezTo>
                        <a:pt x="1204" y="1207"/>
                        <a:pt x="1279" y="953"/>
                        <a:pt x="1116" y="116"/>
                      </a:cubicBezTo>
                      <a:cubicBezTo>
                        <a:pt x="1106" y="33"/>
                        <a:pt x="1084" y="1"/>
                        <a:pt x="105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933" name="Google Shape;16933;p43"/>
              <p:cNvSpPr/>
              <p:nvPr/>
            </p:nvSpPr>
            <p:spPr>
              <a:xfrm>
                <a:off x="8174225" y="3661350"/>
                <a:ext cx="11175" cy="9775"/>
              </a:xfrm>
              <a:custGeom>
                <a:rect b="b" l="l" r="r" t="t"/>
                <a:pathLst>
                  <a:path extrusionOk="0" h="391" w="447">
                    <a:moveTo>
                      <a:pt x="223" y="0"/>
                    </a:moveTo>
                    <a:cubicBezTo>
                      <a:pt x="112" y="0"/>
                      <a:pt x="0" y="84"/>
                      <a:pt x="0" y="196"/>
                    </a:cubicBezTo>
                    <a:cubicBezTo>
                      <a:pt x="0" y="307"/>
                      <a:pt x="112" y="391"/>
                      <a:pt x="223" y="391"/>
                    </a:cubicBezTo>
                    <a:cubicBezTo>
                      <a:pt x="363" y="391"/>
                      <a:pt x="447" y="307"/>
                      <a:pt x="447" y="196"/>
                    </a:cubicBezTo>
                    <a:cubicBezTo>
                      <a:pt x="447" y="84"/>
                      <a:pt x="363" y="0"/>
                      <a:pt x="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34" name="Google Shape;16934;p43"/>
            <p:cNvGrpSpPr/>
            <p:nvPr/>
          </p:nvGrpSpPr>
          <p:grpSpPr>
            <a:xfrm>
              <a:off x="8639275" y="4052425"/>
              <a:ext cx="65750" cy="59475"/>
              <a:chOff x="8639275" y="4052425"/>
              <a:chExt cx="65750" cy="59475"/>
            </a:xfrm>
          </p:grpSpPr>
          <p:grpSp>
            <p:nvGrpSpPr>
              <p:cNvPr id="16935" name="Google Shape;16935;p43"/>
              <p:cNvGrpSpPr/>
              <p:nvPr/>
            </p:nvGrpSpPr>
            <p:grpSpPr>
              <a:xfrm>
                <a:off x="8639275" y="4052425"/>
                <a:ext cx="65750" cy="59475"/>
                <a:chOff x="8639275" y="4052425"/>
                <a:chExt cx="65750" cy="59475"/>
              </a:xfrm>
            </p:grpSpPr>
            <p:sp>
              <p:nvSpPr>
                <p:cNvPr id="16936" name="Google Shape;16936;p43"/>
                <p:cNvSpPr/>
                <p:nvPr/>
              </p:nvSpPr>
              <p:spPr>
                <a:xfrm>
                  <a:off x="8656525" y="4052425"/>
                  <a:ext cx="24775" cy="29750"/>
                </a:xfrm>
                <a:custGeom>
                  <a:rect b="b" l="l" r="r" t="t"/>
                  <a:pathLst>
                    <a:path extrusionOk="0" h="1190" w="991">
                      <a:moveTo>
                        <a:pt x="630" y="0"/>
                      </a:moveTo>
                      <a:cubicBezTo>
                        <a:pt x="370" y="0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56" y="1190"/>
                      </a:cubicBezTo>
                      <a:cubicBezTo>
                        <a:pt x="476" y="1190"/>
                        <a:pt x="498" y="1181"/>
                        <a:pt x="517" y="1153"/>
                      </a:cubicBezTo>
                      <a:cubicBezTo>
                        <a:pt x="879" y="567"/>
                        <a:pt x="991" y="65"/>
                        <a:pt x="712" y="9"/>
                      </a:cubicBezTo>
                      <a:cubicBezTo>
                        <a:pt x="687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7" name="Google Shape;16937;p43"/>
                <p:cNvSpPr/>
                <p:nvPr/>
              </p:nvSpPr>
              <p:spPr>
                <a:xfrm>
                  <a:off x="8640825" y="4059375"/>
                  <a:ext cx="29325" cy="26075"/>
                </a:xfrm>
                <a:custGeom>
                  <a:rect b="b" l="l" r="r" t="t"/>
                  <a:pathLst>
                    <a:path extrusionOk="0" h="1043" w="1173">
                      <a:moveTo>
                        <a:pt x="496" y="1"/>
                      </a:moveTo>
                      <a:cubicBezTo>
                        <a:pt x="460" y="1"/>
                        <a:pt x="425" y="13"/>
                        <a:pt x="391" y="38"/>
                      </a:cubicBezTo>
                      <a:cubicBezTo>
                        <a:pt x="196" y="205"/>
                        <a:pt x="1" y="707"/>
                        <a:pt x="1061" y="1042"/>
                      </a:cubicBezTo>
                      <a:cubicBezTo>
                        <a:pt x="1061" y="1042"/>
                        <a:pt x="1172" y="1042"/>
                        <a:pt x="1145" y="958"/>
                      </a:cubicBezTo>
                      <a:cubicBezTo>
                        <a:pt x="955" y="389"/>
                        <a:pt x="704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8" name="Google Shape;16938;p43"/>
                <p:cNvSpPr/>
                <p:nvPr/>
              </p:nvSpPr>
              <p:spPr>
                <a:xfrm>
                  <a:off x="8639275" y="4077750"/>
                  <a:ext cx="32275" cy="16425"/>
                </a:xfrm>
                <a:custGeom>
                  <a:rect b="b" l="l" r="r" t="t"/>
                  <a:pathLst>
                    <a:path extrusionOk="0" h="657" w="1291">
                      <a:moveTo>
                        <a:pt x="561" y="1"/>
                      </a:moveTo>
                      <a:cubicBezTo>
                        <a:pt x="93" y="1"/>
                        <a:pt x="0" y="343"/>
                        <a:pt x="63" y="530"/>
                      </a:cubicBezTo>
                      <a:cubicBezTo>
                        <a:pt x="82" y="616"/>
                        <a:pt x="153" y="656"/>
                        <a:pt x="262" y="656"/>
                      </a:cubicBezTo>
                      <a:cubicBezTo>
                        <a:pt x="472" y="656"/>
                        <a:pt x="821" y="508"/>
                        <a:pt x="1207" y="251"/>
                      </a:cubicBezTo>
                      <a:cubicBezTo>
                        <a:pt x="1290" y="195"/>
                        <a:pt x="1179" y="140"/>
                        <a:pt x="1179" y="140"/>
                      </a:cubicBezTo>
                      <a:cubicBezTo>
                        <a:pt x="923" y="40"/>
                        <a:pt x="720" y="1"/>
                        <a:pt x="5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9" name="Google Shape;16939;p43"/>
                <p:cNvSpPr/>
                <p:nvPr/>
              </p:nvSpPr>
              <p:spPr>
                <a:xfrm>
                  <a:off x="8666175" y="406122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7" y="0"/>
                      </a:moveTo>
                      <a:cubicBezTo>
                        <a:pt x="643" y="0"/>
                        <a:pt x="417" y="286"/>
                        <a:pt x="75" y="856"/>
                      </a:cubicBezTo>
                      <a:cubicBezTo>
                        <a:pt x="1" y="974"/>
                        <a:pt x="29" y="1007"/>
                        <a:pt x="112" y="1007"/>
                      </a:cubicBezTo>
                      <a:cubicBezTo>
                        <a:pt x="187" y="1007"/>
                        <a:pt x="306" y="981"/>
                        <a:pt x="437" y="968"/>
                      </a:cubicBezTo>
                      <a:cubicBezTo>
                        <a:pt x="716" y="912"/>
                        <a:pt x="1553" y="550"/>
                        <a:pt x="1191" y="187"/>
                      </a:cubicBezTo>
                      <a:cubicBezTo>
                        <a:pt x="1075" y="63"/>
                        <a:pt x="971" y="0"/>
                        <a:pt x="86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0" name="Google Shape;16940;p43"/>
                <p:cNvSpPr/>
                <p:nvPr/>
              </p:nvSpPr>
              <p:spPr>
                <a:xfrm>
                  <a:off x="8665950" y="4083350"/>
                  <a:ext cx="35275" cy="21825"/>
                </a:xfrm>
                <a:custGeom>
                  <a:rect b="b" l="l" r="r" t="t"/>
                  <a:pathLst>
                    <a:path extrusionOk="0" h="873" w="1411">
                      <a:moveTo>
                        <a:pt x="710" y="1"/>
                      </a:moveTo>
                      <a:cubicBezTo>
                        <a:pt x="581" y="1"/>
                        <a:pt x="429" y="9"/>
                        <a:pt x="251" y="27"/>
                      </a:cubicBezTo>
                      <a:cubicBezTo>
                        <a:pt x="0" y="55"/>
                        <a:pt x="140" y="167"/>
                        <a:pt x="279" y="390"/>
                      </a:cubicBezTo>
                      <a:cubicBezTo>
                        <a:pt x="375" y="525"/>
                        <a:pt x="618" y="873"/>
                        <a:pt x="869" y="873"/>
                      </a:cubicBezTo>
                      <a:cubicBezTo>
                        <a:pt x="982" y="873"/>
                        <a:pt x="1096" y="803"/>
                        <a:pt x="1200" y="613"/>
                      </a:cubicBezTo>
                      <a:cubicBezTo>
                        <a:pt x="1411" y="238"/>
                        <a:pt x="1385" y="1"/>
                        <a:pt x="71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1" name="Google Shape;16941;p43"/>
                <p:cNvSpPr/>
                <p:nvPr/>
              </p:nvSpPr>
              <p:spPr>
                <a:xfrm>
                  <a:off x="8642925" y="4081775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6" y="1"/>
                      </a:moveTo>
                      <a:cubicBezTo>
                        <a:pt x="1020" y="1"/>
                        <a:pt x="931" y="87"/>
                        <a:pt x="809" y="174"/>
                      </a:cubicBezTo>
                      <a:cubicBezTo>
                        <a:pt x="614" y="341"/>
                        <a:pt x="0" y="844"/>
                        <a:pt x="670" y="1122"/>
                      </a:cubicBezTo>
                      <a:cubicBezTo>
                        <a:pt x="793" y="1173"/>
                        <a:pt x="899" y="1205"/>
                        <a:pt x="985" y="1205"/>
                      </a:cubicBezTo>
                      <a:cubicBezTo>
                        <a:pt x="1230" y="1205"/>
                        <a:pt x="1310" y="945"/>
                        <a:pt x="1144" y="118"/>
                      </a:cubicBezTo>
                      <a:cubicBezTo>
                        <a:pt x="1134" y="33"/>
                        <a:pt x="1111" y="1"/>
                        <a:pt x="107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942" name="Google Shape;16942;p43"/>
              <p:cNvSpPr/>
              <p:nvPr/>
            </p:nvSpPr>
            <p:spPr>
              <a:xfrm>
                <a:off x="8663850" y="4076350"/>
                <a:ext cx="11175" cy="10475"/>
              </a:xfrm>
              <a:custGeom>
                <a:rect b="b" l="l" r="r" t="t"/>
                <a:pathLst>
                  <a:path extrusionOk="0" h="419" w="447">
                    <a:moveTo>
                      <a:pt x="224" y="0"/>
                    </a:moveTo>
                    <a:cubicBezTo>
                      <a:pt x="112" y="0"/>
                      <a:pt x="0" y="112"/>
                      <a:pt x="0" y="224"/>
                    </a:cubicBezTo>
                    <a:cubicBezTo>
                      <a:pt x="0" y="335"/>
                      <a:pt x="112" y="419"/>
                      <a:pt x="224" y="419"/>
                    </a:cubicBezTo>
                    <a:cubicBezTo>
                      <a:pt x="363" y="419"/>
                      <a:pt x="447" y="335"/>
                      <a:pt x="447" y="224"/>
                    </a:cubicBezTo>
                    <a:cubicBezTo>
                      <a:pt x="447" y="112"/>
                      <a:pt x="36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43" name="Google Shape;16943;p43"/>
            <p:cNvGrpSpPr/>
            <p:nvPr/>
          </p:nvGrpSpPr>
          <p:grpSpPr>
            <a:xfrm>
              <a:off x="7540725" y="4410250"/>
              <a:ext cx="66475" cy="59475"/>
              <a:chOff x="7540725" y="4410250"/>
              <a:chExt cx="66475" cy="59475"/>
            </a:xfrm>
          </p:grpSpPr>
          <p:grpSp>
            <p:nvGrpSpPr>
              <p:cNvPr id="16944" name="Google Shape;16944;p43"/>
              <p:cNvGrpSpPr/>
              <p:nvPr/>
            </p:nvGrpSpPr>
            <p:grpSpPr>
              <a:xfrm>
                <a:off x="7540725" y="4410250"/>
                <a:ext cx="66475" cy="59475"/>
                <a:chOff x="7540725" y="4410250"/>
                <a:chExt cx="66475" cy="59475"/>
              </a:xfrm>
            </p:grpSpPr>
            <p:sp>
              <p:nvSpPr>
                <p:cNvPr id="16945" name="Google Shape;16945;p43"/>
                <p:cNvSpPr/>
                <p:nvPr/>
              </p:nvSpPr>
              <p:spPr>
                <a:xfrm>
                  <a:off x="7557975" y="4410250"/>
                  <a:ext cx="24800" cy="30275"/>
                </a:xfrm>
                <a:custGeom>
                  <a:rect b="b" l="l" r="r" t="t"/>
                  <a:pathLst>
                    <a:path extrusionOk="0" h="1211" w="992">
                      <a:moveTo>
                        <a:pt x="658" y="0"/>
                      </a:moveTo>
                      <a:cubicBezTo>
                        <a:pt x="377" y="0"/>
                        <a:pt x="1" y="266"/>
                        <a:pt x="406" y="1152"/>
                      </a:cubicBezTo>
                      <a:cubicBezTo>
                        <a:pt x="406" y="1152"/>
                        <a:pt x="435" y="1211"/>
                        <a:pt x="473" y="1211"/>
                      </a:cubicBezTo>
                      <a:cubicBezTo>
                        <a:pt x="487" y="1211"/>
                        <a:pt x="502" y="1203"/>
                        <a:pt x="518" y="1180"/>
                      </a:cubicBezTo>
                      <a:cubicBezTo>
                        <a:pt x="880" y="566"/>
                        <a:pt x="992" y="64"/>
                        <a:pt x="741" y="8"/>
                      </a:cubicBezTo>
                      <a:cubicBezTo>
                        <a:pt x="715" y="3"/>
                        <a:pt x="687" y="0"/>
                        <a:pt x="65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6" name="Google Shape;16946;p43"/>
                <p:cNvSpPr/>
                <p:nvPr/>
              </p:nvSpPr>
              <p:spPr>
                <a:xfrm>
                  <a:off x="7543000" y="4417225"/>
                  <a:ext cx="28400" cy="26100"/>
                </a:xfrm>
                <a:custGeom>
                  <a:rect b="b" l="l" r="r" t="t"/>
                  <a:pathLst>
                    <a:path extrusionOk="0" h="1044" w="1136">
                      <a:moveTo>
                        <a:pt x="464" y="1"/>
                      </a:moveTo>
                      <a:cubicBezTo>
                        <a:pt x="429" y="1"/>
                        <a:pt x="395" y="12"/>
                        <a:pt x="363" y="36"/>
                      </a:cubicBezTo>
                      <a:cubicBezTo>
                        <a:pt x="168" y="203"/>
                        <a:pt x="1" y="733"/>
                        <a:pt x="1033" y="1040"/>
                      </a:cubicBezTo>
                      <a:cubicBezTo>
                        <a:pt x="1033" y="1040"/>
                        <a:pt x="1045" y="1043"/>
                        <a:pt x="1061" y="1043"/>
                      </a:cubicBezTo>
                      <a:cubicBezTo>
                        <a:pt x="1092" y="1043"/>
                        <a:pt x="1135" y="1031"/>
                        <a:pt x="1117" y="957"/>
                      </a:cubicBezTo>
                      <a:cubicBezTo>
                        <a:pt x="925" y="407"/>
                        <a:pt x="673" y="1"/>
                        <a:pt x="46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7" name="Google Shape;16947;p43"/>
                <p:cNvSpPr/>
                <p:nvPr/>
              </p:nvSpPr>
              <p:spPr>
                <a:xfrm>
                  <a:off x="7540725" y="4435850"/>
                  <a:ext cx="32300" cy="16125"/>
                </a:xfrm>
                <a:custGeom>
                  <a:rect b="b" l="l" r="r" t="t"/>
                  <a:pathLst>
                    <a:path extrusionOk="0" h="645" w="1292">
                      <a:moveTo>
                        <a:pt x="582" y="1"/>
                      </a:moveTo>
                      <a:cubicBezTo>
                        <a:pt x="95" y="1"/>
                        <a:pt x="1" y="330"/>
                        <a:pt x="64" y="518"/>
                      </a:cubicBezTo>
                      <a:cubicBezTo>
                        <a:pt x="83" y="604"/>
                        <a:pt x="157" y="645"/>
                        <a:pt x="270" y="645"/>
                      </a:cubicBezTo>
                      <a:cubicBezTo>
                        <a:pt x="486" y="645"/>
                        <a:pt x="841" y="496"/>
                        <a:pt x="1208" y="239"/>
                      </a:cubicBezTo>
                      <a:cubicBezTo>
                        <a:pt x="1291" y="184"/>
                        <a:pt x="1208" y="128"/>
                        <a:pt x="1208" y="128"/>
                      </a:cubicBezTo>
                      <a:cubicBezTo>
                        <a:pt x="949" y="37"/>
                        <a:pt x="744" y="1"/>
                        <a:pt x="58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8" name="Google Shape;16948;p43"/>
                <p:cNvSpPr/>
                <p:nvPr/>
              </p:nvSpPr>
              <p:spPr>
                <a:xfrm>
                  <a:off x="7568025" y="4419025"/>
                  <a:ext cx="39175" cy="25175"/>
                </a:xfrm>
                <a:custGeom>
                  <a:rect b="b" l="l" r="r" t="t"/>
                  <a:pathLst>
                    <a:path extrusionOk="0" h="1007" w="1567">
                      <a:moveTo>
                        <a:pt x="873" y="1"/>
                      </a:moveTo>
                      <a:cubicBezTo>
                        <a:pt x="641" y="1"/>
                        <a:pt x="402" y="286"/>
                        <a:pt x="60" y="857"/>
                      </a:cubicBezTo>
                      <a:cubicBezTo>
                        <a:pt x="1" y="975"/>
                        <a:pt x="28" y="1007"/>
                        <a:pt x="107" y="1007"/>
                      </a:cubicBezTo>
                      <a:cubicBezTo>
                        <a:pt x="178" y="1007"/>
                        <a:pt x="291" y="981"/>
                        <a:pt x="422" y="968"/>
                      </a:cubicBezTo>
                      <a:cubicBezTo>
                        <a:pt x="701" y="912"/>
                        <a:pt x="1566" y="550"/>
                        <a:pt x="1204" y="187"/>
                      </a:cubicBezTo>
                      <a:cubicBezTo>
                        <a:pt x="1088" y="63"/>
                        <a:pt x="981" y="1"/>
                        <a:pt x="8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9" name="Google Shape;16949;p43"/>
                <p:cNvSpPr/>
                <p:nvPr/>
              </p:nvSpPr>
              <p:spPr>
                <a:xfrm>
                  <a:off x="7568100" y="4441175"/>
                  <a:ext cx="34600" cy="22250"/>
                </a:xfrm>
                <a:custGeom>
                  <a:rect b="b" l="l" r="r" t="t"/>
                  <a:pathLst>
                    <a:path extrusionOk="0" h="890" w="1384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6"/>
                      </a:cubicBezTo>
                      <a:cubicBezTo>
                        <a:pt x="1" y="54"/>
                        <a:pt x="113" y="166"/>
                        <a:pt x="252" y="389"/>
                      </a:cubicBezTo>
                      <a:cubicBezTo>
                        <a:pt x="347" y="542"/>
                        <a:pt x="586" y="890"/>
                        <a:pt x="835" y="890"/>
                      </a:cubicBezTo>
                      <a:cubicBezTo>
                        <a:pt x="950" y="890"/>
                        <a:pt x="1067" y="815"/>
                        <a:pt x="1173" y="612"/>
                      </a:cubicBezTo>
                      <a:cubicBezTo>
                        <a:pt x="1384" y="237"/>
                        <a:pt x="1378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0" name="Google Shape;16950;p43"/>
                <p:cNvSpPr/>
                <p:nvPr/>
              </p:nvSpPr>
              <p:spPr>
                <a:xfrm>
                  <a:off x="7545100" y="4439625"/>
                  <a:ext cx="32225" cy="30100"/>
                </a:xfrm>
                <a:custGeom>
                  <a:rect b="b" l="l" r="r" t="t"/>
                  <a:pathLst>
                    <a:path extrusionOk="0" h="1204" w="1289">
                      <a:moveTo>
                        <a:pt x="1065" y="1"/>
                      </a:moveTo>
                      <a:cubicBezTo>
                        <a:pt x="1007" y="1"/>
                        <a:pt x="922" y="95"/>
                        <a:pt x="781" y="200"/>
                      </a:cubicBezTo>
                      <a:cubicBezTo>
                        <a:pt x="586" y="340"/>
                        <a:pt x="0" y="842"/>
                        <a:pt x="642" y="1121"/>
                      </a:cubicBezTo>
                      <a:cubicBezTo>
                        <a:pt x="765" y="1171"/>
                        <a:pt x="871" y="1203"/>
                        <a:pt x="957" y="1203"/>
                      </a:cubicBezTo>
                      <a:cubicBezTo>
                        <a:pt x="1204" y="1203"/>
                        <a:pt x="1289" y="943"/>
                        <a:pt x="1144" y="116"/>
                      </a:cubicBezTo>
                      <a:cubicBezTo>
                        <a:pt x="1123" y="33"/>
                        <a:pt x="1099" y="1"/>
                        <a:pt x="106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951" name="Google Shape;16951;p43"/>
              <p:cNvSpPr/>
              <p:nvPr/>
            </p:nvSpPr>
            <p:spPr>
              <a:xfrm>
                <a:off x="7565325" y="4434150"/>
                <a:ext cx="11875" cy="10500"/>
              </a:xfrm>
              <a:custGeom>
                <a:rect b="b" l="l" r="r" t="t"/>
                <a:pathLst>
                  <a:path extrusionOk="0" h="420" w="475">
                    <a:moveTo>
                      <a:pt x="224" y="1"/>
                    </a:moveTo>
                    <a:cubicBezTo>
                      <a:pt x="112" y="1"/>
                      <a:pt x="0" y="112"/>
                      <a:pt x="0" y="224"/>
                    </a:cubicBezTo>
                    <a:cubicBezTo>
                      <a:pt x="0" y="335"/>
                      <a:pt x="112" y="419"/>
                      <a:pt x="224" y="419"/>
                    </a:cubicBezTo>
                    <a:cubicBezTo>
                      <a:pt x="363" y="419"/>
                      <a:pt x="475" y="335"/>
                      <a:pt x="475" y="224"/>
                    </a:cubicBezTo>
                    <a:cubicBezTo>
                      <a:pt x="475" y="112"/>
                      <a:pt x="363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52" name="Google Shape;16952;p43"/>
            <p:cNvGrpSpPr/>
            <p:nvPr/>
          </p:nvGrpSpPr>
          <p:grpSpPr>
            <a:xfrm>
              <a:off x="8496800" y="4396275"/>
              <a:ext cx="65950" cy="59500"/>
              <a:chOff x="8496800" y="4396275"/>
              <a:chExt cx="65950" cy="59500"/>
            </a:xfrm>
          </p:grpSpPr>
          <p:grpSp>
            <p:nvGrpSpPr>
              <p:cNvPr id="16953" name="Google Shape;16953;p43"/>
              <p:cNvGrpSpPr/>
              <p:nvPr/>
            </p:nvGrpSpPr>
            <p:grpSpPr>
              <a:xfrm>
                <a:off x="8496800" y="4396275"/>
                <a:ext cx="65950" cy="59500"/>
                <a:chOff x="8496800" y="4396275"/>
                <a:chExt cx="65950" cy="59500"/>
              </a:xfrm>
            </p:grpSpPr>
            <p:sp>
              <p:nvSpPr>
                <p:cNvPr id="16954" name="Google Shape;16954;p43"/>
                <p:cNvSpPr/>
                <p:nvPr/>
              </p:nvSpPr>
              <p:spPr>
                <a:xfrm>
                  <a:off x="8514250" y="4396275"/>
                  <a:ext cx="24075" cy="29775"/>
                </a:xfrm>
                <a:custGeom>
                  <a:rect b="b" l="l" r="r" t="t"/>
                  <a:pathLst>
                    <a:path extrusionOk="0" h="1191" w="963">
                      <a:moveTo>
                        <a:pt x="630" y="0"/>
                      </a:moveTo>
                      <a:cubicBezTo>
                        <a:pt x="369" y="0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47" y="1190"/>
                      </a:cubicBezTo>
                      <a:cubicBezTo>
                        <a:pt x="463" y="1190"/>
                        <a:pt x="479" y="1181"/>
                        <a:pt x="488" y="1153"/>
                      </a:cubicBezTo>
                      <a:cubicBezTo>
                        <a:pt x="851" y="567"/>
                        <a:pt x="963" y="65"/>
                        <a:pt x="711" y="9"/>
                      </a:cubicBezTo>
                      <a:cubicBezTo>
                        <a:pt x="686" y="3"/>
                        <a:pt x="659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5" name="Google Shape;16955;p43"/>
                <p:cNvSpPr/>
                <p:nvPr/>
              </p:nvSpPr>
              <p:spPr>
                <a:xfrm>
                  <a:off x="8498550" y="4403225"/>
                  <a:ext cx="28625" cy="26075"/>
                </a:xfrm>
                <a:custGeom>
                  <a:rect b="b" l="l" r="r" t="t"/>
                  <a:pathLst>
                    <a:path extrusionOk="0" h="1043" w="1145">
                      <a:moveTo>
                        <a:pt x="487" y="1"/>
                      </a:moveTo>
                      <a:cubicBezTo>
                        <a:pt x="452" y="1"/>
                        <a:pt x="420" y="13"/>
                        <a:pt x="391" y="38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9"/>
                      </a:cubicBezTo>
                      <a:cubicBezTo>
                        <a:pt x="950" y="389"/>
                        <a:pt x="683" y="1"/>
                        <a:pt x="4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6" name="Google Shape;16956;p43"/>
                <p:cNvSpPr/>
                <p:nvPr/>
              </p:nvSpPr>
              <p:spPr>
                <a:xfrm>
                  <a:off x="8496800" y="4421600"/>
                  <a:ext cx="31750" cy="16425"/>
                </a:xfrm>
                <a:custGeom>
                  <a:rect b="b" l="l" r="r" t="t"/>
                  <a:pathLst>
                    <a:path extrusionOk="0" h="657" w="1270">
                      <a:moveTo>
                        <a:pt x="556" y="1"/>
                      </a:moveTo>
                      <a:cubicBezTo>
                        <a:pt x="83" y="1"/>
                        <a:pt x="1" y="343"/>
                        <a:pt x="42" y="530"/>
                      </a:cubicBezTo>
                      <a:cubicBezTo>
                        <a:pt x="71" y="616"/>
                        <a:pt x="149" y="657"/>
                        <a:pt x="262" y="657"/>
                      </a:cubicBezTo>
                      <a:cubicBezTo>
                        <a:pt x="480" y="657"/>
                        <a:pt x="829" y="508"/>
                        <a:pt x="1214" y="251"/>
                      </a:cubicBezTo>
                      <a:cubicBezTo>
                        <a:pt x="1270" y="196"/>
                        <a:pt x="1186" y="140"/>
                        <a:pt x="1186" y="140"/>
                      </a:cubicBezTo>
                      <a:cubicBezTo>
                        <a:pt x="924" y="41"/>
                        <a:pt x="717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7" name="Google Shape;16957;p43"/>
                <p:cNvSpPr/>
                <p:nvPr/>
              </p:nvSpPr>
              <p:spPr>
                <a:xfrm>
                  <a:off x="8523900" y="4405075"/>
                  <a:ext cx="38850" cy="25175"/>
                </a:xfrm>
                <a:custGeom>
                  <a:rect b="b" l="l" r="r" t="t"/>
                  <a:pathLst>
                    <a:path extrusionOk="0" h="1007" w="1554">
                      <a:moveTo>
                        <a:pt x="866" y="1"/>
                      </a:moveTo>
                      <a:cubicBezTo>
                        <a:pt x="642" y="1"/>
                        <a:pt x="417" y="286"/>
                        <a:pt x="74" y="857"/>
                      </a:cubicBezTo>
                      <a:cubicBezTo>
                        <a:pt x="1" y="975"/>
                        <a:pt x="20" y="1007"/>
                        <a:pt x="101" y="1007"/>
                      </a:cubicBezTo>
                      <a:cubicBezTo>
                        <a:pt x="173" y="1007"/>
                        <a:pt x="293" y="981"/>
                        <a:pt x="437" y="968"/>
                      </a:cubicBezTo>
                      <a:cubicBezTo>
                        <a:pt x="716" y="912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8" name="Google Shape;16958;p43"/>
                <p:cNvSpPr/>
                <p:nvPr/>
              </p:nvSpPr>
              <p:spPr>
                <a:xfrm>
                  <a:off x="8523650" y="4427225"/>
                  <a:ext cx="34700" cy="21800"/>
                </a:xfrm>
                <a:custGeom>
                  <a:rect b="b" l="l" r="r" t="t"/>
                  <a:pathLst>
                    <a:path extrusionOk="0" h="872" w="1388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6"/>
                      </a:cubicBezTo>
                      <a:cubicBezTo>
                        <a:pt x="1" y="54"/>
                        <a:pt x="140" y="166"/>
                        <a:pt x="280" y="389"/>
                      </a:cubicBezTo>
                      <a:cubicBezTo>
                        <a:pt x="376" y="524"/>
                        <a:pt x="619" y="872"/>
                        <a:pt x="870" y="872"/>
                      </a:cubicBezTo>
                      <a:cubicBezTo>
                        <a:pt x="983" y="872"/>
                        <a:pt x="1097" y="802"/>
                        <a:pt x="1200" y="612"/>
                      </a:cubicBezTo>
                      <a:cubicBezTo>
                        <a:pt x="1388" y="237"/>
                        <a:pt x="1378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9" name="Google Shape;16959;p43"/>
                <p:cNvSpPr/>
                <p:nvPr/>
              </p:nvSpPr>
              <p:spPr>
                <a:xfrm>
                  <a:off x="8500650" y="4425650"/>
                  <a:ext cx="32750" cy="30125"/>
                </a:xfrm>
                <a:custGeom>
                  <a:rect b="b" l="l" r="r" t="t"/>
                  <a:pathLst>
                    <a:path extrusionOk="0" h="1205" w="1310">
                      <a:moveTo>
                        <a:pt x="1076" y="0"/>
                      </a:moveTo>
                      <a:cubicBezTo>
                        <a:pt x="1019" y="0"/>
                        <a:pt x="930" y="87"/>
                        <a:pt x="809" y="173"/>
                      </a:cubicBezTo>
                      <a:cubicBezTo>
                        <a:pt x="614" y="341"/>
                        <a:pt x="0" y="843"/>
                        <a:pt x="642" y="1122"/>
                      </a:cubicBezTo>
                      <a:cubicBezTo>
                        <a:pt x="772" y="1172"/>
                        <a:pt x="883" y="1204"/>
                        <a:pt x="973" y="1204"/>
                      </a:cubicBezTo>
                      <a:cubicBezTo>
                        <a:pt x="1230" y="1204"/>
                        <a:pt x="1309" y="944"/>
                        <a:pt x="1144" y="117"/>
                      </a:cubicBezTo>
                      <a:cubicBezTo>
                        <a:pt x="1133" y="33"/>
                        <a:pt x="1111" y="0"/>
                        <a:pt x="107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960" name="Google Shape;16960;p43"/>
              <p:cNvSpPr/>
              <p:nvPr/>
            </p:nvSpPr>
            <p:spPr>
              <a:xfrm>
                <a:off x="8521550" y="4420200"/>
                <a:ext cx="11200" cy="10500"/>
              </a:xfrm>
              <a:custGeom>
                <a:rect b="b" l="l" r="r" t="t"/>
                <a:pathLst>
                  <a:path extrusionOk="0" h="420" w="448">
                    <a:moveTo>
                      <a:pt x="224" y="1"/>
                    </a:moveTo>
                    <a:cubicBezTo>
                      <a:pt x="85" y="1"/>
                      <a:pt x="1" y="112"/>
                      <a:pt x="1" y="224"/>
                    </a:cubicBezTo>
                    <a:cubicBezTo>
                      <a:pt x="1" y="335"/>
                      <a:pt x="85" y="419"/>
                      <a:pt x="224" y="419"/>
                    </a:cubicBezTo>
                    <a:cubicBezTo>
                      <a:pt x="336" y="419"/>
                      <a:pt x="447" y="335"/>
                      <a:pt x="447" y="224"/>
                    </a:cubicBezTo>
                    <a:cubicBezTo>
                      <a:pt x="447" y="112"/>
                      <a:pt x="336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61" name="Google Shape;16961;p43"/>
            <p:cNvGrpSpPr/>
            <p:nvPr/>
          </p:nvGrpSpPr>
          <p:grpSpPr>
            <a:xfrm>
              <a:off x="5835925" y="3799925"/>
              <a:ext cx="65950" cy="59500"/>
              <a:chOff x="5835925" y="3799925"/>
              <a:chExt cx="65950" cy="59500"/>
            </a:xfrm>
          </p:grpSpPr>
          <p:grpSp>
            <p:nvGrpSpPr>
              <p:cNvPr id="16962" name="Google Shape;16962;p43"/>
              <p:cNvGrpSpPr/>
              <p:nvPr/>
            </p:nvGrpSpPr>
            <p:grpSpPr>
              <a:xfrm>
                <a:off x="5835925" y="3799925"/>
                <a:ext cx="65950" cy="59500"/>
                <a:chOff x="5835925" y="3799925"/>
                <a:chExt cx="65950" cy="59500"/>
              </a:xfrm>
            </p:grpSpPr>
            <p:sp>
              <p:nvSpPr>
                <p:cNvPr id="16963" name="Google Shape;16963;p43"/>
                <p:cNvSpPr/>
                <p:nvPr/>
              </p:nvSpPr>
              <p:spPr>
                <a:xfrm>
                  <a:off x="5853375" y="3799925"/>
                  <a:ext cx="24075" cy="29775"/>
                </a:xfrm>
                <a:custGeom>
                  <a:rect b="b" l="l" r="r" t="t"/>
                  <a:pathLst>
                    <a:path extrusionOk="0" h="1191" w="963">
                      <a:moveTo>
                        <a:pt x="630" y="1"/>
                      </a:moveTo>
                      <a:cubicBezTo>
                        <a:pt x="369" y="1"/>
                        <a:pt x="0" y="249"/>
                        <a:pt x="377" y="1153"/>
                      </a:cubicBezTo>
                      <a:cubicBezTo>
                        <a:pt x="377" y="1153"/>
                        <a:pt x="414" y="1190"/>
                        <a:pt x="447" y="1190"/>
                      </a:cubicBezTo>
                      <a:cubicBezTo>
                        <a:pt x="464" y="1190"/>
                        <a:pt x="479" y="1181"/>
                        <a:pt x="488" y="1153"/>
                      </a:cubicBezTo>
                      <a:cubicBezTo>
                        <a:pt x="879" y="567"/>
                        <a:pt x="963" y="65"/>
                        <a:pt x="712" y="9"/>
                      </a:cubicBezTo>
                      <a:cubicBezTo>
                        <a:pt x="686" y="4"/>
                        <a:pt x="659" y="1"/>
                        <a:pt x="6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4" name="Google Shape;16964;p43"/>
                <p:cNvSpPr/>
                <p:nvPr/>
              </p:nvSpPr>
              <p:spPr>
                <a:xfrm>
                  <a:off x="5837675" y="3806900"/>
                  <a:ext cx="28625" cy="26050"/>
                </a:xfrm>
                <a:custGeom>
                  <a:rect b="b" l="l" r="r" t="t"/>
                  <a:pathLst>
                    <a:path extrusionOk="0" h="1042" w="1145">
                      <a:moveTo>
                        <a:pt x="487" y="0"/>
                      </a:moveTo>
                      <a:cubicBezTo>
                        <a:pt x="452" y="0"/>
                        <a:pt x="420" y="12"/>
                        <a:pt x="391" y="37"/>
                      </a:cubicBezTo>
                      <a:cubicBezTo>
                        <a:pt x="168" y="205"/>
                        <a:pt x="0" y="707"/>
                        <a:pt x="1033" y="1042"/>
                      </a:cubicBezTo>
                      <a:cubicBezTo>
                        <a:pt x="1033" y="1042"/>
                        <a:pt x="1144" y="1042"/>
                        <a:pt x="1116" y="958"/>
                      </a:cubicBezTo>
                      <a:cubicBezTo>
                        <a:pt x="950" y="388"/>
                        <a:pt x="683" y="0"/>
                        <a:pt x="48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5" name="Google Shape;16965;p43"/>
                <p:cNvSpPr/>
                <p:nvPr/>
              </p:nvSpPr>
              <p:spPr>
                <a:xfrm>
                  <a:off x="5835925" y="3825275"/>
                  <a:ext cx="31775" cy="16400"/>
                </a:xfrm>
                <a:custGeom>
                  <a:rect b="b" l="l" r="r" t="t"/>
                  <a:pathLst>
                    <a:path extrusionOk="0" h="656" w="1271">
                      <a:moveTo>
                        <a:pt x="556" y="0"/>
                      </a:moveTo>
                      <a:cubicBezTo>
                        <a:pt x="83" y="0"/>
                        <a:pt x="1" y="342"/>
                        <a:pt x="43" y="530"/>
                      </a:cubicBezTo>
                      <a:cubicBezTo>
                        <a:pt x="71" y="616"/>
                        <a:pt x="149" y="656"/>
                        <a:pt x="262" y="656"/>
                      </a:cubicBezTo>
                      <a:cubicBezTo>
                        <a:pt x="480" y="656"/>
                        <a:pt x="829" y="508"/>
                        <a:pt x="1214" y="251"/>
                      </a:cubicBezTo>
                      <a:cubicBezTo>
                        <a:pt x="1270" y="195"/>
                        <a:pt x="1186" y="139"/>
                        <a:pt x="1186" y="139"/>
                      </a:cubicBezTo>
                      <a:cubicBezTo>
                        <a:pt x="924" y="40"/>
                        <a:pt x="717" y="0"/>
                        <a:pt x="55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6" name="Google Shape;16966;p43"/>
                <p:cNvSpPr/>
                <p:nvPr/>
              </p:nvSpPr>
              <p:spPr>
                <a:xfrm>
                  <a:off x="5863025" y="3808725"/>
                  <a:ext cx="38850" cy="25200"/>
                </a:xfrm>
                <a:custGeom>
                  <a:rect b="b" l="l" r="r" t="t"/>
                  <a:pathLst>
                    <a:path extrusionOk="0" h="1008" w="1554">
                      <a:moveTo>
                        <a:pt x="866" y="1"/>
                      </a:moveTo>
                      <a:cubicBezTo>
                        <a:pt x="643" y="1"/>
                        <a:pt x="417" y="286"/>
                        <a:pt x="74" y="857"/>
                      </a:cubicBezTo>
                      <a:cubicBezTo>
                        <a:pt x="1" y="975"/>
                        <a:pt x="21" y="1007"/>
                        <a:pt x="101" y="1007"/>
                      </a:cubicBezTo>
                      <a:cubicBezTo>
                        <a:pt x="173" y="1007"/>
                        <a:pt x="293" y="982"/>
                        <a:pt x="437" y="969"/>
                      </a:cubicBezTo>
                      <a:cubicBezTo>
                        <a:pt x="716" y="913"/>
                        <a:pt x="1553" y="550"/>
                        <a:pt x="1190" y="187"/>
                      </a:cubicBezTo>
                      <a:cubicBezTo>
                        <a:pt x="1075" y="63"/>
                        <a:pt x="971" y="1"/>
                        <a:pt x="8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7" name="Google Shape;16967;p43"/>
                <p:cNvSpPr/>
                <p:nvPr/>
              </p:nvSpPr>
              <p:spPr>
                <a:xfrm>
                  <a:off x="5862775" y="3830875"/>
                  <a:ext cx="34700" cy="21825"/>
                </a:xfrm>
                <a:custGeom>
                  <a:rect b="b" l="l" r="r" t="t"/>
                  <a:pathLst>
                    <a:path extrusionOk="0" h="873" w="1388">
                      <a:moveTo>
                        <a:pt x="692" y="0"/>
                      </a:moveTo>
                      <a:cubicBezTo>
                        <a:pt x="562" y="0"/>
                        <a:pt x="407" y="9"/>
                        <a:pt x="224" y="27"/>
                      </a:cubicBezTo>
                      <a:cubicBezTo>
                        <a:pt x="1" y="55"/>
                        <a:pt x="140" y="166"/>
                        <a:pt x="280" y="389"/>
                      </a:cubicBezTo>
                      <a:cubicBezTo>
                        <a:pt x="376" y="524"/>
                        <a:pt x="619" y="872"/>
                        <a:pt x="870" y="872"/>
                      </a:cubicBezTo>
                      <a:cubicBezTo>
                        <a:pt x="983" y="872"/>
                        <a:pt x="1097" y="802"/>
                        <a:pt x="1200" y="613"/>
                      </a:cubicBezTo>
                      <a:cubicBezTo>
                        <a:pt x="1388" y="238"/>
                        <a:pt x="1379" y="0"/>
                        <a:pt x="6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8" name="Google Shape;16968;p43"/>
                <p:cNvSpPr/>
                <p:nvPr/>
              </p:nvSpPr>
              <p:spPr>
                <a:xfrm>
                  <a:off x="5839775" y="3829325"/>
                  <a:ext cx="32750" cy="30100"/>
                </a:xfrm>
                <a:custGeom>
                  <a:rect b="b" l="l" r="r" t="t"/>
                  <a:pathLst>
                    <a:path extrusionOk="0" h="1204" w="1310">
                      <a:moveTo>
                        <a:pt x="1078" y="1"/>
                      </a:moveTo>
                      <a:cubicBezTo>
                        <a:pt x="1022" y="1"/>
                        <a:pt x="932" y="95"/>
                        <a:pt x="809" y="200"/>
                      </a:cubicBezTo>
                      <a:cubicBezTo>
                        <a:pt x="614" y="340"/>
                        <a:pt x="0" y="842"/>
                        <a:pt x="642" y="1121"/>
                      </a:cubicBezTo>
                      <a:cubicBezTo>
                        <a:pt x="772" y="1172"/>
                        <a:pt x="883" y="1204"/>
                        <a:pt x="973" y="1204"/>
                      </a:cubicBezTo>
                      <a:cubicBezTo>
                        <a:pt x="1230" y="1204"/>
                        <a:pt x="1309" y="943"/>
                        <a:pt x="1144" y="117"/>
                      </a:cubicBezTo>
                      <a:cubicBezTo>
                        <a:pt x="1134" y="34"/>
                        <a:pt x="1112" y="1"/>
                        <a:pt x="107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969" name="Google Shape;16969;p43"/>
              <p:cNvSpPr/>
              <p:nvPr/>
            </p:nvSpPr>
            <p:spPr>
              <a:xfrm>
                <a:off x="5860700" y="3823850"/>
                <a:ext cx="11175" cy="10500"/>
              </a:xfrm>
              <a:custGeom>
                <a:rect b="b" l="l" r="r" t="t"/>
                <a:pathLst>
                  <a:path extrusionOk="0" h="420" w="447">
                    <a:moveTo>
                      <a:pt x="223" y="1"/>
                    </a:moveTo>
                    <a:cubicBezTo>
                      <a:pt x="84" y="1"/>
                      <a:pt x="0" y="112"/>
                      <a:pt x="0" y="224"/>
                    </a:cubicBezTo>
                    <a:cubicBezTo>
                      <a:pt x="0" y="336"/>
                      <a:pt x="84" y="419"/>
                      <a:pt x="223" y="419"/>
                    </a:cubicBezTo>
                    <a:cubicBezTo>
                      <a:pt x="335" y="419"/>
                      <a:pt x="446" y="336"/>
                      <a:pt x="446" y="224"/>
                    </a:cubicBezTo>
                    <a:cubicBezTo>
                      <a:pt x="446" y="112"/>
                      <a:pt x="335" y="1"/>
                      <a:pt x="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970" name="Google Shape;16970;p43"/>
            <p:cNvSpPr/>
            <p:nvPr/>
          </p:nvSpPr>
          <p:spPr>
            <a:xfrm>
              <a:off x="8580850" y="3466300"/>
              <a:ext cx="60000" cy="33000"/>
            </a:xfrm>
            <a:custGeom>
              <a:rect b="b" l="l" r="r" t="t"/>
              <a:pathLst>
                <a:path extrusionOk="0" h="1320" w="2400">
                  <a:moveTo>
                    <a:pt x="1595" y="0"/>
                  </a:moveTo>
                  <a:cubicBezTo>
                    <a:pt x="1501" y="0"/>
                    <a:pt x="1398" y="15"/>
                    <a:pt x="1284" y="46"/>
                  </a:cubicBezTo>
                  <a:cubicBezTo>
                    <a:pt x="754" y="186"/>
                    <a:pt x="168" y="604"/>
                    <a:pt x="0" y="1051"/>
                  </a:cubicBezTo>
                  <a:cubicBezTo>
                    <a:pt x="237" y="1233"/>
                    <a:pt x="627" y="1320"/>
                    <a:pt x="1009" y="1320"/>
                  </a:cubicBezTo>
                  <a:cubicBezTo>
                    <a:pt x="1214" y="1320"/>
                    <a:pt x="1416" y="1295"/>
                    <a:pt x="1591" y="1246"/>
                  </a:cubicBezTo>
                  <a:cubicBezTo>
                    <a:pt x="2093" y="1107"/>
                    <a:pt x="2260" y="800"/>
                    <a:pt x="2400" y="381"/>
                  </a:cubicBezTo>
                  <a:cubicBezTo>
                    <a:pt x="2141" y="166"/>
                    <a:pt x="1916" y="0"/>
                    <a:pt x="15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1" name="Google Shape;16971;p43"/>
            <p:cNvSpPr/>
            <p:nvPr/>
          </p:nvSpPr>
          <p:spPr>
            <a:xfrm>
              <a:off x="8607350" y="3443200"/>
              <a:ext cx="34900" cy="30000"/>
            </a:xfrm>
            <a:custGeom>
              <a:rect b="b" l="l" r="r" t="t"/>
              <a:pathLst>
                <a:path extrusionOk="0" h="1200" w="1396">
                  <a:moveTo>
                    <a:pt x="205" y="0"/>
                  </a:moveTo>
                  <a:cubicBezTo>
                    <a:pt x="142" y="0"/>
                    <a:pt x="83" y="7"/>
                    <a:pt x="28" y="22"/>
                  </a:cubicBezTo>
                  <a:cubicBezTo>
                    <a:pt x="1" y="357"/>
                    <a:pt x="280" y="775"/>
                    <a:pt x="559" y="1026"/>
                  </a:cubicBezTo>
                  <a:cubicBezTo>
                    <a:pt x="718" y="1154"/>
                    <a:pt x="868" y="1199"/>
                    <a:pt x="1025" y="1199"/>
                  </a:cubicBezTo>
                  <a:cubicBezTo>
                    <a:pt x="1143" y="1199"/>
                    <a:pt x="1264" y="1174"/>
                    <a:pt x="1396" y="1138"/>
                  </a:cubicBezTo>
                  <a:cubicBezTo>
                    <a:pt x="1396" y="831"/>
                    <a:pt x="1396" y="580"/>
                    <a:pt x="1117" y="357"/>
                  </a:cubicBezTo>
                  <a:cubicBezTo>
                    <a:pt x="864" y="150"/>
                    <a:pt x="498" y="0"/>
                    <a:pt x="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2" name="Google Shape;16972;p43"/>
            <p:cNvSpPr/>
            <p:nvPr/>
          </p:nvSpPr>
          <p:spPr>
            <a:xfrm>
              <a:off x="8608750" y="3402575"/>
              <a:ext cx="31400" cy="35600"/>
            </a:xfrm>
            <a:custGeom>
              <a:rect b="b" l="l" r="r" t="t"/>
              <a:pathLst>
                <a:path extrusionOk="0" h="1424" w="1256">
                  <a:moveTo>
                    <a:pt x="84" y="1"/>
                  </a:moveTo>
                  <a:cubicBezTo>
                    <a:pt x="0" y="308"/>
                    <a:pt x="140" y="810"/>
                    <a:pt x="335" y="1117"/>
                  </a:cubicBezTo>
                  <a:cubicBezTo>
                    <a:pt x="558" y="1424"/>
                    <a:pt x="782" y="1424"/>
                    <a:pt x="1116" y="1424"/>
                  </a:cubicBezTo>
                  <a:cubicBezTo>
                    <a:pt x="1228" y="1145"/>
                    <a:pt x="1256" y="921"/>
                    <a:pt x="1061" y="615"/>
                  </a:cubicBezTo>
                  <a:cubicBezTo>
                    <a:pt x="837" y="308"/>
                    <a:pt x="419" y="1"/>
                    <a:pt x="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3" name="Google Shape;16973;p43"/>
            <p:cNvSpPr/>
            <p:nvPr/>
          </p:nvSpPr>
          <p:spPr>
            <a:xfrm>
              <a:off x="8613625" y="3882950"/>
              <a:ext cx="69075" cy="34450"/>
            </a:xfrm>
            <a:custGeom>
              <a:rect b="b" l="l" r="r" t="t"/>
              <a:pathLst>
                <a:path extrusionOk="0" h="1378" w="2763">
                  <a:moveTo>
                    <a:pt x="1533" y="1"/>
                  </a:moveTo>
                  <a:cubicBezTo>
                    <a:pt x="970" y="1"/>
                    <a:pt x="279" y="240"/>
                    <a:pt x="1" y="594"/>
                  </a:cubicBezTo>
                  <a:cubicBezTo>
                    <a:pt x="280" y="1013"/>
                    <a:pt x="1033" y="1320"/>
                    <a:pt x="1619" y="1375"/>
                  </a:cubicBezTo>
                  <a:cubicBezTo>
                    <a:pt x="1648" y="1377"/>
                    <a:pt x="1677" y="1377"/>
                    <a:pt x="1705" y="1377"/>
                  </a:cubicBezTo>
                  <a:cubicBezTo>
                    <a:pt x="2230" y="1377"/>
                    <a:pt x="2471" y="1132"/>
                    <a:pt x="2763" y="762"/>
                  </a:cubicBezTo>
                  <a:cubicBezTo>
                    <a:pt x="2512" y="315"/>
                    <a:pt x="2288" y="36"/>
                    <a:pt x="1702" y="8"/>
                  </a:cubicBezTo>
                  <a:cubicBezTo>
                    <a:pt x="1648" y="3"/>
                    <a:pt x="1591" y="1"/>
                    <a:pt x="15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4" name="Google Shape;16974;p43"/>
            <p:cNvSpPr/>
            <p:nvPr/>
          </p:nvSpPr>
          <p:spPr>
            <a:xfrm>
              <a:off x="8628975" y="3850825"/>
              <a:ext cx="46750" cy="26075"/>
            </a:xfrm>
            <a:custGeom>
              <a:rect b="b" l="l" r="r" t="t"/>
              <a:pathLst>
                <a:path extrusionOk="0" h="1043" w="1870">
                  <a:moveTo>
                    <a:pt x="746" y="0"/>
                  </a:moveTo>
                  <a:cubicBezTo>
                    <a:pt x="460" y="0"/>
                    <a:pt x="172" y="57"/>
                    <a:pt x="0" y="177"/>
                  </a:cubicBezTo>
                  <a:cubicBezTo>
                    <a:pt x="112" y="512"/>
                    <a:pt x="586" y="875"/>
                    <a:pt x="977" y="986"/>
                  </a:cubicBezTo>
                  <a:cubicBezTo>
                    <a:pt x="1085" y="1025"/>
                    <a:pt x="1180" y="1042"/>
                    <a:pt x="1268" y="1042"/>
                  </a:cubicBezTo>
                  <a:cubicBezTo>
                    <a:pt x="1495" y="1042"/>
                    <a:pt x="1668" y="925"/>
                    <a:pt x="1870" y="763"/>
                  </a:cubicBezTo>
                  <a:cubicBezTo>
                    <a:pt x="1758" y="428"/>
                    <a:pt x="1646" y="205"/>
                    <a:pt x="1256" y="66"/>
                  </a:cubicBezTo>
                  <a:cubicBezTo>
                    <a:pt x="1105" y="23"/>
                    <a:pt x="926" y="0"/>
                    <a:pt x="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5" name="Google Shape;16975;p43"/>
            <p:cNvSpPr/>
            <p:nvPr/>
          </p:nvSpPr>
          <p:spPr>
            <a:xfrm>
              <a:off x="8649900" y="3920650"/>
              <a:ext cx="45350" cy="27300"/>
            </a:xfrm>
            <a:custGeom>
              <a:rect b="b" l="l" r="r" t="t"/>
              <a:pathLst>
                <a:path extrusionOk="0" h="1092" w="1814">
                  <a:moveTo>
                    <a:pt x="1215" y="0"/>
                  </a:moveTo>
                  <a:cubicBezTo>
                    <a:pt x="1119" y="0"/>
                    <a:pt x="1014" y="19"/>
                    <a:pt x="893" y="63"/>
                  </a:cubicBezTo>
                  <a:cubicBezTo>
                    <a:pt x="530" y="230"/>
                    <a:pt x="84" y="593"/>
                    <a:pt x="0" y="955"/>
                  </a:cubicBezTo>
                  <a:cubicBezTo>
                    <a:pt x="148" y="1049"/>
                    <a:pt x="354" y="1092"/>
                    <a:pt x="571" y="1092"/>
                  </a:cubicBezTo>
                  <a:cubicBezTo>
                    <a:pt x="805" y="1092"/>
                    <a:pt x="1053" y="1042"/>
                    <a:pt x="1256" y="955"/>
                  </a:cubicBezTo>
                  <a:cubicBezTo>
                    <a:pt x="1646" y="816"/>
                    <a:pt x="1730" y="565"/>
                    <a:pt x="1814" y="230"/>
                  </a:cubicBezTo>
                  <a:cubicBezTo>
                    <a:pt x="1602" y="95"/>
                    <a:pt x="1430" y="0"/>
                    <a:pt x="1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6" name="Google Shape;16976;p43"/>
            <p:cNvSpPr/>
            <p:nvPr/>
          </p:nvSpPr>
          <p:spPr>
            <a:xfrm>
              <a:off x="8603175" y="3768325"/>
              <a:ext cx="43950" cy="28150"/>
            </a:xfrm>
            <a:custGeom>
              <a:rect b="b" l="l" r="r" t="t"/>
              <a:pathLst>
                <a:path extrusionOk="0" h="1126" w="1758">
                  <a:moveTo>
                    <a:pt x="496" y="0"/>
                  </a:moveTo>
                  <a:cubicBezTo>
                    <a:pt x="306" y="0"/>
                    <a:pt x="129" y="31"/>
                    <a:pt x="0" y="102"/>
                  </a:cubicBezTo>
                  <a:cubicBezTo>
                    <a:pt x="56" y="436"/>
                    <a:pt x="474" y="855"/>
                    <a:pt x="837" y="1022"/>
                  </a:cubicBezTo>
                  <a:cubicBezTo>
                    <a:pt x="984" y="1096"/>
                    <a:pt x="1107" y="1126"/>
                    <a:pt x="1220" y="1126"/>
                  </a:cubicBezTo>
                  <a:cubicBezTo>
                    <a:pt x="1407" y="1126"/>
                    <a:pt x="1566" y="1043"/>
                    <a:pt x="1758" y="939"/>
                  </a:cubicBezTo>
                  <a:cubicBezTo>
                    <a:pt x="1702" y="576"/>
                    <a:pt x="1646" y="325"/>
                    <a:pt x="1256" y="157"/>
                  </a:cubicBezTo>
                  <a:cubicBezTo>
                    <a:pt x="1045" y="60"/>
                    <a:pt x="75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7" name="Google Shape;16977;p43"/>
            <p:cNvSpPr/>
            <p:nvPr/>
          </p:nvSpPr>
          <p:spPr>
            <a:xfrm>
              <a:off x="8697325" y="3973825"/>
              <a:ext cx="78150" cy="78125"/>
            </a:xfrm>
            <a:custGeom>
              <a:rect b="b" l="l" r="r" t="t"/>
              <a:pathLst>
                <a:path extrusionOk="0" h="3125" w="3126">
                  <a:moveTo>
                    <a:pt x="1563" y="0"/>
                  </a:moveTo>
                  <a:cubicBezTo>
                    <a:pt x="698" y="0"/>
                    <a:pt x="1" y="698"/>
                    <a:pt x="1" y="1563"/>
                  </a:cubicBezTo>
                  <a:cubicBezTo>
                    <a:pt x="1" y="2427"/>
                    <a:pt x="698" y="3125"/>
                    <a:pt x="1563" y="3125"/>
                  </a:cubicBezTo>
                  <a:cubicBezTo>
                    <a:pt x="2428" y="3125"/>
                    <a:pt x="3125" y="2427"/>
                    <a:pt x="3125" y="1563"/>
                  </a:cubicBezTo>
                  <a:cubicBezTo>
                    <a:pt x="3125" y="698"/>
                    <a:pt x="2428" y="0"/>
                    <a:pt x="15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78" name="Google Shape;16978;p43"/>
          <p:cNvGrpSpPr/>
          <p:nvPr/>
        </p:nvGrpSpPr>
        <p:grpSpPr>
          <a:xfrm>
            <a:off x="5742962" y="3851174"/>
            <a:ext cx="2226313" cy="1067999"/>
            <a:chOff x="1511558" y="3599666"/>
            <a:chExt cx="1379462" cy="661792"/>
          </a:xfrm>
        </p:grpSpPr>
        <p:sp>
          <p:nvSpPr>
            <p:cNvPr id="16979" name="Google Shape;16979;p43"/>
            <p:cNvSpPr/>
            <p:nvPr/>
          </p:nvSpPr>
          <p:spPr>
            <a:xfrm>
              <a:off x="1516004" y="4227716"/>
              <a:ext cx="1375016" cy="33741"/>
            </a:xfrm>
            <a:custGeom>
              <a:rect b="b" l="l" r="r" t="t"/>
              <a:pathLst>
                <a:path extrusionOk="0" h="979" w="39896">
                  <a:moveTo>
                    <a:pt x="490" y="1"/>
                  </a:moveTo>
                  <a:cubicBezTo>
                    <a:pt x="207" y="1"/>
                    <a:pt x="1" y="207"/>
                    <a:pt x="1" y="490"/>
                  </a:cubicBezTo>
                  <a:cubicBezTo>
                    <a:pt x="1" y="747"/>
                    <a:pt x="207" y="979"/>
                    <a:pt x="490" y="979"/>
                  </a:cubicBezTo>
                  <a:lnTo>
                    <a:pt x="39406" y="979"/>
                  </a:lnTo>
                  <a:cubicBezTo>
                    <a:pt x="39664" y="979"/>
                    <a:pt x="39895" y="747"/>
                    <a:pt x="39895" y="490"/>
                  </a:cubicBezTo>
                  <a:cubicBezTo>
                    <a:pt x="39895" y="207"/>
                    <a:pt x="39664" y="1"/>
                    <a:pt x="39406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0" name="Google Shape;16980;p43"/>
            <p:cNvSpPr/>
            <p:nvPr/>
          </p:nvSpPr>
          <p:spPr>
            <a:xfrm>
              <a:off x="1675680" y="3971368"/>
              <a:ext cx="28434" cy="50595"/>
            </a:xfrm>
            <a:custGeom>
              <a:rect b="b" l="l" r="r" t="t"/>
              <a:pathLst>
                <a:path extrusionOk="0" h="1468" w="825">
                  <a:moveTo>
                    <a:pt x="284" y="0"/>
                  </a:moveTo>
                  <a:cubicBezTo>
                    <a:pt x="104" y="180"/>
                    <a:pt x="1" y="592"/>
                    <a:pt x="52" y="901"/>
                  </a:cubicBezTo>
                  <a:cubicBezTo>
                    <a:pt x="104" y="1210"/>
                    <a:pt x="258" y="1339"/>
                    <a:pt x="490" y="1467"/>
                  </a:cubicBezTo>
                  <a:cubicBezTo>
                    <a:pt x="696" y="1261"/>
                    <a:pt x="824" y="1133"/>
                    <a:pt x="773" y="798"/>
                  </a:cubicBezTo>
                  <a:cubicBezTo>
                    <a:pt x="747" y="489"/>
                    <a:pt x="541" y="103"/>
                    <a:pt x="284" y="0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1" name="Google Shape;16981;p43"/>
            <p:cNvSpPr/>
            <p:nvPr/>
          </p:nvSpPr>
          <p:spPr>
            <a:xfrm>
              <a:off x="1649073" y="3990875"/>
              <a:ext cx="25745" cy="30191"/>
            </a:xfrm>
            <a:custGeom>
              <a:rect b="b" l="l" r="r" t="t"/>
              <a:pathLst>
                <a:path extrusionOk="0" h="876" w="747">
                  <a:moveTo>
                    <a:pt x="78" y="1"/>
                  </a:moveTo>
                  <a:cubicBezTo>
                    <a:pt x="0" y="181"/>
                    <a:pt x="78" y="490"/>
                    <a:pt x="206" y="670"/>
                  </a:cubicBezTo>
                  <a:cubicBezTo>
                    <a:pt x="309" y="850"/>
                    <a:pt x="464" y="876"/>
                    <a:pt x="644" y="876"/>
                  </a:cubicBezTo>
                  <a:cubicBezTo>
                    <a:pt x="721" y="695"/>
                    <a:pt x="747" y="567"/>
                    <a:pt x="618" y="387"/>
                  </a:cubicBezTo>
                  <a:cubicBezTo>
                    <a:pt x="515" y="206"/>
                    <a:pt x="258" y="26"/>
                    <a:pt x="78" y="1"/>
                  </a:cubicBezTo>
                  <a:close/>
                </a:path>
              </a:pathLst>
            </a:custGeom>
            <a:solidFill>
              <a:srgbClr val="0255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2" name="Google Shape;16982;p43"/>
            <p:cNvSpPr/>
            <p:nvPr/>
          </p:nvSpPr>
          <p:spPr>
            <a:xfrm>
              <a:off x="2749052" y="3619207"/>
              <a:ext cx="54145" cy="614752"/>
            </a:xfrm>
            <a:custGeom>
              <a:rect b="b" l="l" r="r" t="t"/>
              <a:pathLst>
                <a:path extrusionOk="0" h="17837" w="1571">
                  <a:moveTo>
                    <a:pt x="0" y="0"/>
                  </a:moveTo>
                  <a:lnTo>
                    <a:pt x="0" y="17837"/>
                  </a:lnTo>
                  <a:lnTo>
                    <a:pt x="1570" y="17837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3" name="Google Shape;16983;p43"/>
            <p:cNvSpPr/>
            <p:nvPr/>
          </p:nvSpPr>
          <p:spPr>
            <a:xfrm>
              <a:off x="1574560" y="3619207"/>
              <a:ext cx="53248" cy="614752"/>
            </a:xfrm>
            <a:custGeom>
              <a:rect b="b" l="l" r="r" t="t"/>
              <a:pathLst>
                <a:path extrusionOk="0" h="17837" w="1545">
                  <a:moveTo>
                    <a:pt x="0" y="0"/>
                  </a:moveTo>
                  <a:lnTo>
                    <a:pt x="0" y="17837"/>
                  </a:lnTo>
                  <a:lnTo>
                    <a:pt x="1545" y="17837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6D18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4" name="Google Shape;16984;p43"/>
            <p:cNvSpPr/>
            <p:nvPr/>
          </p:nvSpPr>
          <p:spPr>
            <a:xfrm>
              <a:off x="1591413" y="3619207"/>
              <a:ext cx="36395" cy="614752"/>
            </a:xfrm>
            <a:custGeom>
              <a:rect b="b" l="l" r="r" t="t"/>
              <a:pathLst>
                <a:path extrusionOk="0" h="17837" w="1056">
                  <a:moveTo>
                    <a:pt x="0" y="0"/>
                  </a:moveTo>
                  <a:lnTo>
                    <a:pt x="0" y="17837"/>
                  </a:lnTo>
                  <a:lnTo>
                    <a:pt x="1056" y="17837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5" name="Google Shape;16985;p43"/>
            <p:cNvSpPr/>
            <p:nvPr/>
          </p:nvSpPr>
          <p:spPr>
            <a:xfrm>
              <a:off x="2765905" y="3619207"/>
              <a:ext cx="37291" cy="614752"/>
            </a:xfrm>
            <a:custGeom>
              <a:rect b="b" l="l" r="r" t="t"/>
              <a:pathLst>
                <a:path extrusionOk="0" h="17837" w="1082">
                  <a:moveTo>
                    <a:pt x="0" y="0"/>
                  </a:moveTo>
                  <a:lnTo>
                    <a:pt x="0" y="17837"/>
                  </a:lnTo>
                  <a:lnTo>
                    <a:pt x="1081" y="17837"/>
                  </a:lnTo>
                  <a:lnTo>
                    <a:pt x="10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6" name="Google Shape;16986;p43"/>
            <p:cNvSpPr/>
            <p:nvPr/>
          </p:nvSpPr>
          <p:spPr>
            <a:xfrm>
              <a:off x="1601167" y="3599666"/>
              <a:ext cx="1174533" cy="73686"/>
            </a:xfrm>
            <a:custGeom>
              <a:rect b="b" l="l" r="r" t="t"/>
              <a:pathLst>
                <a:path extrusionOk="0" h="2138" w="34079">
                  <a:moveTo>
                    <a:pt x="1" y="1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7" name="Google Shape;16987;p43"/>
            <p:cNvSpPr/>
            <p:nvPr/>
          </p:nvSpPr>
          <p:spPr>
            <a:xfrm>
              <a:off x="1601167" y="3653775"/>
              <a:ext cx="1174533" cy="19576"/>
            </a:xfrm>
            <a:custGeom>
              <a:rect b="b" l="l" r="r" t="t"/>
              <a:pathLst>
                <a:path extrusionOk="0" h="568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8" name="Google Shape;16988;p43"/>
            <p:cNvSpPr/>
            <p:nvPr/>
          </p:nvSpPr>
          <p:spPr>
            <a:xfrm>
              <a:off x="2748156" y="3631614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55"/>
                  </a:cubicBezTo>
                  <a:cubicBezTo>
                    <a:pt x="1" y="232"/>
                    <a:pt x="52" y="284"/>
                    <a:pt x="155" y="284"/>
                  </a:cubicBezTo>
                  <a:cubicBezTo>
                    <a:pt x="232" y="284"/>
                    <a:pt x="284" y="232"/>
                    <a:pt x="284" y="155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9" name="Google Shape;16989;p43"/>
            <p:cNvSpPr/>
            <p:nvPr/>
          </p:nvSpPr>
          <p:spPr>
            <a:xfrm>
              <a:off x="1619812" y="3631614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55"/>
                  </a:cubicBezTo>
                  <a:cubicBezTo>
                    <a:pt x="0" y="232"/>
                    <a:pt x="77" y="284"/>
                    <a:pt x="154" y="284"/>
                  </a:cubicBezTo>
                  <a:cubicBezTo>
                    <a:pt x="232" y="284"/>
                    <a:pt x="309" y="232"/>
                    <a:pt x="309" y="155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rgbClr val="F3E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0" name="Google Shape;16990;p43"/>
            <p:cNvSpPr/>
            <p:nvPr/>
          </p:nvSpPr>
          <p:spPr>
            <a:xfrm>
              <a:off x="1601167" y="3702577"/>
              <a:ext cx="1174533" cy="73652"/>
            </a:xfrm>
            <a:custGeom>
              <a:rect b="b" l="l" r="r" t="t"/>
              <a:pathLst>
                <a:path extrusionOk="0" h="2137" w="34079">
                  <a:moveTo>
                    <a:pt x="1" y="0"/>
                  </a:moveTo>
                  <a:lnTo>
                    <a:pt x="1" y="2137"/>
                  </a:lnTo>
                  <a:lnTo>
                    <a:pt x="34078" y="2137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1" name="Google Shape;16991;p43"/>
            <p:cNvSpPr/>
            <p:nvPr/>
          </p:nvSpPr>
          <p:spPr>
            <a:xfrm>
              <a:off x="1601167" y="3756687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1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0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2" name="Google Shape;16992;p43"/>
            <p:cNvSpPr/>
            <p:nvPr/>
          </p:nvSpPr>
          <p:spPr>
            <a:xfrm>
              <a:off x="2748156" y="3734526"/>
              <a:ext cx="9788" cy="9788"/>
            </a:xfrm>
            <a:custGeom>
              <a:rect b="b" l="l" r="r" t="t"/>
              <a:pathLst>
                <a:path extrusionOk="0" h="284" w="284">
                  <a:moveTo>
                    <a:pt x="155" y="0"/>
                  </a:moveTo>
                  <a:cubicBezTo>
                    <a:pt x="52" y="0"/>
                    <a:pt x="1" y="52"/>
                    <a:pt x="1" y="129"/>
                  </a:cubicBezTo>
                  <a:cubicBezTo>
                    <a:pt x="1" y="232"/>
                    <a:pt x="52" y="283"/>
                    <a:pt x="155" y="283"/>
                  </a:cubicBezTo>
                  <a:cubicBezTo>
                    <a:pt x="232" y="283"/>
                    <a:pt x="284" y="232"/>
                    <a:pt x="284" y="129"/>
                  </a:cubicBezTo>
                  <a:cubicBezTo>
                    <a:pt x="284" y="52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3" name="Google Shape;16993;p43"/>
            <p:cNvSpPr/>
            <p:nvPr/>
          </p:nvSpPr>
          <p:spPr>
            <a:xfrm>
              <a:off x="1619812" y="3734526"/>
              <a:ext cx="10650" cy="9788"/>
            </a:xfrm>
            <a:custGeom>
              <a:rect b="b" l="l" r="r" t="t"/>
              <a:pathLst>
                <a:path extrusionOk="0" h="284" w="309">
                  <a:moveTo>
                    <a:pt x="154" y="0"/>
                  </a:moveTo>
                  <a:cubicBezTo>
                    <a:pt x="77" y="0"/>
                    <a:pt x="0" y="52"/>
                    <a:pt x="0" y="129"/>
                  </a:cubicBezTo>
                  <a:cubicBezTo>
                    <a:pt x="0" y="232"/>
                    <a:pt x="77" y="283"/>
                    <a:pt x="154" y="283"/>
                  </a:cubicBezTo>
                  <a:cubicBezTo>
                    <a:pt x="232" y="283"/>
                    <a:pt x="309" y="232"/>
                    <a:pt x="309" y="129"/>
                  </a:cubicBezTo>
                  <a:cubicBezTo>
                    <a:pt x="309" y="52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4" name="Google Shape;16994;p43"/>
            <p:cNvSpPr/>
            <p:nvPr/>
          </p:nvSpPr>
          <p:spPr>
            <a:xfrm>
              <a:off x="1601167" y="3805489"/>
              <a:ext cx="1174533" cy="72756"/>
            </a:xfrm>
            <a:custGeom>
              <a:rect b="b" l="l" r="r" t="t"/>
              <a:pathLst>
                <a:path extrusionOk="0" h="2111" w="34079">
                  <a:moveTo>
                    <a:pt x="1" y="0"/>
                  </a:moveTo>
                  <a:lnTo>
                    <a:pt x="1" y="2111"/>
                  </a:lnTo>
                  <a:lnTo>
                    <a:pt x="34078" y="2111"/>
                  </a:lnTo>
                  <a:lnTo>
                    <a:pt x="34078" y="0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5" name="Google Shape;16995;p43"/>
            <p:cNvSpPr/>
            <p:nvPr/>
          </p:nvSpPr>
          <p:spPr>
            <a:xfrm>
              <a:off x="1601167" y="3858702"/>
              <a:ext cx="1174533" cy="19542"/>
            </a:xfrm>
            <a:custGeom>
              <a:rect b="b" l="l" r="r" t="t"/>
              <a:pathLst>
                <a:path extrusionOk="0" h="567" w="34079">
                  <a:moveTo>
                    <a:pt x="1" y="0"/>
                  </a:moveTo>
                  <a:lnTo>
                    <a:pt x="1" y="567"/>
                  </a:lnTo>
                  <a:lnTo>
                    <a:pt x="34078" y="567"/>
                  </a:lnTo>
                  <a:lnTo>
                    <a:pt x="34078" y="2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6" name="Google Shape;16996;p43"/>
            <p:cNvSpPr/>
            <p:nvPr/>
          </p:nvSpPr>
          <p:spPr>
            <a:xfrm>
              <a:off x="2748156" y="3836542"/>
              <a:ext cx="9788" cy="10650"/>
            </a:xfrm>
            <a:custGeom>
              <a:rect b="b" l="l" r="r" t="t"/>
              <a:pathLst>
                <a:path extrusionOk="0" h="309" w="284">
                  <a:moveTo>
                    <a:pt x="155" y="0"/>
                  </a:moveTo>
                  <a:cubicBezTo>
                    <a:pt x="52" y="0"/>
                    <a:pt x="1" y="77"/>
                    <a:pt x="1" y="154"/>
                  </a:cubicBezTo>
                  <a:cubicBezTo>
                    <a:pt x="1" y="232"/>
                    <a:pt x="52" y="309"/>
                    <a:pt x="155" y="309"/>
                  </a:cubicBezTo>
                  <a:cubicBezTo>
                    <a:pt x="232" y="309"/>
                    <a:pt x="284" y="232"/>
                    <a:pt x="284" y="154"/>
                  </a:cubicBezTo>
                  <a:cubicBezTo>
                    <a:pt x="284" y="77"/>
                    <a:pt x="232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7" name="Google Shape;16997;p43"/>
            <p:cNvSpPr/>
            <p:nvPr/>
          </p:nvSpPr>
          <p:spPr>
            <a:xfrm>
              <a:off x="1619812" y="3836542"/>
              <a:ext cx="10650" cy="10650"/>
            </a:xfrm>
            <a:custGeom>
              <a:rect b="b" l="l" r="r" t="t"/>
              <a:pathLst>
                <a:path extrusionOk="0" h="309" w="309">
                  <a:moveTo>
                    <a:pt x="154" y="0"/>
                  </a:moveTo>
                  <a:cubicBezTo>
                    <a:pt x="77" y="0"/>
                    <a:pt x="0" y="77"/>
                    <a:pt x="0" y="154"/>
                  </a:cubicBezTo>
                  <a:cubicBezTo>
                    <a:pt x="0" y="232"/>
                    <a:pt x="77" y="309"/>
                    <a:pt x="154" y="309"/>
                  </a:cubicBezTo>
                  <a:cubicBezTo>
                    <a:pt x="232" y="309"/>
                    <a:pt x="309" y="232"/>
                    <a:pt x="309" y="154"/>
                  </a:cubicBezTo>
                  <a:cubicBezTo>
                    <a:pt x="309" y="77"/>
                    <a:pt x="232" y="0"/>
                    <a:pt x="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8" name="Google Shape;16998;p43"/>
            <p:cNvSpPr/>
            <p:nvPr/>
          </p:nvSpPr>
          <p:spPr>
            <a:xfrm>
              <a:off x="1511558" y="3969575"/>
              <a:ext cx="1353751" cy="50595"/>
            </a:xfrm>
            <a:custGeom>
              <a:rect b="b" l="l" r="r" t="t"/>
              <a:pathLst>
                <a:path extrusionOk="0" h="1468" w="39279">
                  <a:moveTo>
                    <a:pt x="1" y="1"/>
                  </a:moveTo>
                  <a:lnTo>
                    <a:pt x="1" y="1468"/>
                  </a:lnTo>
                  <a:lnTo>
                    <a:pt x="39278" y="1468"/>
                  </a:lnTo>
                  <a:lnTo>
                    <a:pt x="39278" y="1"/>
                  </a:lnTo>
                  <a:close/>
                </a:path>
              </a:pathLst>
            </a:custGeom>
            <a:solidFill>
              <a:srgbClr val="E285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9" name="Google Shape;16999;p43"/>
            <p:cNvSpPr/>
            <p:nvPr/>
          </p:nvSpPr>
          <p:spPr>
            <a:xfrm>
              <a:off x="1511558" y="4006832"/>
              <a:ext cx="1353751" cy="13338"/>
            </a:xfrm>
            <a:custGeom>
              <a:rect b="b" l="l" r="r" t="t"/>
              <a:pathLst>
                <a:path extrusionOk="0" h="387" w="39279">
                  <a:moveTo>
                    <a:pt x="1" y="1"/>
                  </a:moveTo>
                  <a:lnTo>
                    <a:pt x="1" y="387"/>
                  </a:lnTo>
                  <a:lnTo>
                    <a:pt x="39278" y="387"/>
                  </a:lnTo>
                  <a:lnTo>
                    <a:pt x="39278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0" name="Google Shape;17000;p43"/>
            <p:cNvSpPr/>
            <p:nvPr/>
          </p:nvSpPr>
          <p:spPr>
            <a:xfrm>
              <a:off x="2725995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1" name="Google Shape;17001;p43"/>
            <p:cNvSpPr/>
            <p:nvPr/>
          </p:nvSpPr>
          <p:spPr>
            <a:xfrm>
              <a:off x="1551503" y="4233920"/>
              <a:ext cx="99363" cy="20438"/>
            </a:xfrm>
            <a:custGeom>
              <a:rect b="b" l="l" r="r" t="t"/>
              <a:pathLst>
                <a:path extrusionOk="0" h="593" w="2883">
                  <a:moveTo>
                    <a:pt x="0" y="1"/>
                  </a:moveTo>
                  <a:lnTo>
                    <a:pt x="0" y="593"/>
                  </a:lnTo>
                  <a:lnTo>
                    <a:pt x="2883" y="593"/>
                  </a:lnTo>
                  <a:lnTo>
                    <a:pt x="2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2" name="Google Shape;17002;p43"/>
            <p:cNvSpPr/>
            <p:nvPr/>
          </p:nvSpPr>
          <p:spPr>
            <a:xfrm>
              <a:off x="1656172" y="3628685"/>
              <a:ext cx="1069863" cy="21575"/>
            </a:xfrm>
            <a:custGeom>
              <a:rect b="b" l="l" r="r" t="t"/>
              <a:pathLst>
                <a:path extrusionOk="0" h="626" w="31042">
                  <a:moveTo>
                    <a:pt x="16383" y="0"/>
                  </a:moveTo>
                  <a:cubicBezTo>
                    <a:pt x="16104" y="0"/>
                    <a:pt x="15825" y="3"/>
                    <a:pt x="15546" y="8"/>
                  </a:cubicBezTo>
                  <a:lnTo>
                    <a:pt x="11660" y="60"/>
                  </a:lnTo>
                  <a:lnTo>
                    <a:pt x="7773" y="85"/>
                  </a:lnTo>
                  <a:cubicBezTo>
                    <a:pt x="6486" y="111"/>
                    <a:pt x="5174" y="163"/>
                    <a:pt x="3887" y="188"/>
                  </a:cubicBezTo>
                  <a:cubicBezTo>
                    <a:pt x="3105" y="204"/>
                    <a:pt x="2323" y="229"/>
                    <a:pt x="1541" y="229"/>
                  </a:cubicBezTo>
                  <a:cubicBezTo>
                    <a:pt x="1036" y="229"/>
                    <a:pt x="531" y="219"/>
                    <a:pt x="26" y="188"/>
                  </a:cubicBezTo>
                  <a:lnTo>
                    <a:pt x="0" y="214"/>
                  </a:lnTo>
                  <a:cubicBezTo>
                    <a:pt x="1287" y="394"/>
                    <a:pt x="2600" y="394"/>
                    <a:pt x="3887" y="394"/>
                  </a:cubicBezTo>
                  <a:cubicBezTo>
                    <a:pt x="5200" y="369"/>
                    <a:pt x="6486" y="343"/>
                    <a:pt x="7773" y="317"/>
                  </a:cubicBezTo>
                  <a:cubicBezTo>
                    <a:pt x="9733" y="219"/>
                    <a:pt x="11707" y="136"/>
                    <a:pt x="13685" y="136"/>
                  </a:cubicBezTo>
                  <a:cubicBezTo>
                    <a:pt x="14305" y="136"/>
                    <a:pt x="14926" y="144"/>
                    <a:pt x="15546" y="163"/>
                  </a:cubicBezTo>
                  <a:cubicBezTo>
                    <a:pt x="16833" y="188"/>
                    <a:pt x="18120" y="266"/>
                    <a:pt x="19407" y="343"/>
                  </a:cubicBezTo>
                  <a:cubicBezTo>
                    <a:pt x="20694" y="420"/>
                    <a:pt x="21981" y="497"/>
                    <a:pt x="23294" y="549"/>
                  </a:cubicBezTo>
                  <a:cubicBezTo>
                    <a:pt x="24581" y="600"/>
                    <a:pt x="25868" y="600"/>
                    <a:pt x="27180" y="626"/>
                  </a:cubicBezTo>
                  <a:cubicBezTo>
                    <a:pt x="28467" y="600"/>
                    <a:pt x="29754" y="600"/>
                    <a:pt x="31041" y="446"/>
                  </a:cubicBezTo>
                  <a:lnTo>
                    <a:pt x="31041" y="420"/>
                  </a:lnTo>
                  <a:cubicBezTo>
                    <a:pt x="30398" y="446"/>
                    <a:pt x="29754" y="446"/>
                    <a:pt x="29111" y="446"/>
                  </a:cubicBezTo>
                  <a:cubicBezTo>
                    <a:pt x="28467" y="446"/>
                    <a:pt x="27824" y="420"/>
                    <a:pt x="27180" y="420"/>
                  </a:cubicBezTo>
                  <a:cubicBezTo>
                    <a:pt x="25868" y="369"/>
                    <a:pt x="24581" y="317"/>
                    <a:pt x="23294" y="266"/>
                  </a:cubicBezTo>
                  <a:cubicBezTo>
                    <a:pt x="20998" y="174"/>
                    <a:pt x="18683" y="0"/>
                    <a:pt x="163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3" name="Google Shape;17003;p43"/>
            <p:cNvSpPr/>
            <p:nvPr/>
          </p:nvSpPr>
          <p:spPr>
            <a:xfrm>
              <a:off x="1762634" y="3610625"/>
              <a:ext cx="936759" cy="19231"/>
            </a:xfrm>
            <a:custGeom>
              <a:rect b="b" l="l" r="r" t="t"/>
              <a:pathLst>
                <a:path extrusionOk="0" h="558" w="27180">
                  <a:moveTo>
                    <a:pt x="15551" y="0"/>
                  </a:moveTo>
                  <a:cubicBezTo>
                    <a:pt x="14897" y="0"/>
                    <a:pt x="14242" y="10"/>
                    <a:pt x="13590" y="17"/>
                  </a:cubicBezTo>
                  <a:lnTo>
                    <a:pt x="6795" y="172"/>
                  </a:lnTo>
                  <a:lnTo>
                    <a:pt x="3397" y="223"/>
                  </a:lnTo>
                  <a:cubicBezTo>
                    <a:pt x="2831" y="223"/>
                    <a:pt x="2265" y="223"/>
                    <a:pt x="1699" y="198"/>
                  </a:cubicBezTo>
                  <a:cubicBezTo>
                    <a:pt x="1390" y="198"/>
                    <a:pt x="1132" y="198"/>
                    <a:pt x="849" y="172"/>
                  </a:cubicBezTo>
                  <a:cubicBezTo>
                    <a:pt x="540" y="172"/>
                    <a:pt x="283" y="120"/>
                    <a:pt x="0" y="69"/>
                  </a:cubicBezTo>
                  <a:lnTo>
                    <a:pt x="0" y="69"/>
                  </a:lnTo>
                  <a:cubicBezTo>
                    <a:pt x="283" y="120"/>
                    <a:pt x="540" y="198"/>
                    <a:pt x="824" y="198"/>
                  </a:cubicBezTo>
                  <a:cubicBezTo>
                    <a:pt x="1107" y="223"/>
                    <a:pt x="1390" y="249"/>
                    <a:pt x="1673" y="249"/>
                  </a:cubicBezTo>
                  <a:cubicBezTo>
                    <a:pt x="2239" y="275"/>
                    <a:pt x="2831" y="275"/>
                    <a:pt x="3397" y="275"/>
                  </a:cubicBezTo>
                  <a:cubicBezTo>
                    <a:pt x="4530" y="275"/>
                    <a:pt x="5662" y="275"/>
                    <a:pt x="6795" y="223"/>
                  </a:cubicBezTo>
                  <a:cubicBezTo>
                    <a:pt x="9060" y="172"/>
                    <a:pt x="11325" y="69"/>
                    <a:pt x="13590" y="69"/>
                  </a:cubicBezTo>
                  <a:cubicBezTo>
                    <a:pt x="14722" y="69"/>
                    <a:pt x="15855" y="69"/>
                    <a:pt x="16987" y="95"/>
                  </a:cubicBezTo>
                  <a:cubicBezTo>
                    <a:pt x="17554" y="120"/>
                    <a:pt x="18120" y="146"/>
                    <a:pt x="18686" y="198"/>
                  </a:cubicBezTo>
                  <a:cubicBezTo>
                    <a:pt x="18969" y="249"/>
                    <a:pt x="19252" y="275"/>
                    <a:pt x="19536" y="326"/>
                  </a:cubicBezTo>
                  <a:cubicBezTo>
                    <a:pt x="19819" y="378"/>
                    <a:pt x="20102" y="404"/>
                    <a:pt x="20385" y="429"/>
                  </a:cubicBezTo>
                  <a:cubicBezTo>
                    <a:pt x="21159" y="517"/>
                    <a:pt x="21933" y="557"/>
                    <a:pt x="22707" y="557"/>
                  </a:cubicBezTo>
                  <a:cubicBezTo>
                    <a:pt x="23065" y="557"/>
                    <a:pt x="23424" y="548"/>
                    <a:pt x="23782" y="532"/>
                  </a:cubicBezTo>
                  <a:cubicBezTo>
                    <a:pt x="24915" y="506"/>
                    <a:pt x="26047" y="404"/>
                    <a:pt x="27180" y="249"/>
                  </a:cubicBezTo>
                  <a:lnTo>
                    <a:pt x="27180" y="249"/>
                  </a:lnTo>
                  <a:cubicBezTo>
                    <a:pt x="25844" y="401"/>
                    <a:pt x="24507" y="490"/>
                    <a:pt x="23171" y="490"/>
                  </a:cubicBezTo>
                  <a:cubicBezTo>
                    <a:pt x="22242" y="490"/>
                    <a:pt x="21314" y="447"/>
                    <a:pt x="20385" y="352"/>
                  </a:cubicBezTo>
                  <a:cubicBezTo>
                    <a:pt x="18791" y="59"/>
                    <a:pt x="17170" y="0"/>
                    <a:pt x="15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4" name="Google Shape;17004;p43"/>
            <p:cNvSpPr/>
            <p:nvPr/>
          </p:nvSpPr>
          <p:spPr>
            <a:xfrm>
              <a:off x="1656172" y="3816138"/>
              <a:ext cx="1069863" cy="20713"/>
            </a:xfrm>
            <a:custGeom>
              <a:rect b="b" l="l" r="r" t="t"/>
              <a:pathLst>
                <a:path extrusionOk="0" h="601" w="31042">
                  <a:moveTo>
                    <a:pt x="3887" y="0"/>
                  </a:moveTo>
                  <a:cubicBezTo>
                    <a:pt x="2600" y="0"/>
                    <a:pt x="1287" y="26"/>
                    <a:pt x="0" y="180"/>
                  </a:cubicBezTo>
                  <a:lnTo>
                    <a:pt x="26" y="206"/>
                  </a:lnTo>
                  <a:cubicBezTo>
                    <a:pt x="670" y="154"/>
                    <a:pt x="1313" y="154"/>
                    <a:pt x="1956" y="154"/>
                  </a:cubicBezTo>
                  <a:cubicBezTo>
                    <a:pt x="2600" y="154"/>
                    <a:pt x="3243" y="180"/>
                    <a:pt x="3887" y="206"/>
                  </a:cubicBezTo>
                  <a:cubicBezTo>
                    <a:pt x="5174" y="232"/>
                    <a:pt x="6486" y="283"/>
                    <a:pt x="7773" y="335"/>
                  </a:cubicBezTo>
                  <a:cubicBezTo>
                    <a:pt x="10069" y="426"/>
                    <a:pt x="12364" y="600"/>
                    <a:pt x="14678" y="600"/>
                  </a:cubicBezTo>
                  <a:cubicBezTo>
                    <a:pt x="14958" y="600"/>
                    <a:pt x="15239" y="598"/>
                    <a:pt x="15521" y="592"/>
                  </a:cubicBezTo>
                  <a:lnTo>
                    <a:pt x="19407" y="541"/>
                  </a:lnTo>
                  <a:lnTo>
                    <a:pt x="23294" y="515"/>
                  </a:lnTo>
                  <a:cubicBezTo>
                    <a:pt x="24581" y="515"/>
                    <a:pt x="25893" y="463"/>
                    <a:pt x="27180" y="438"/>
                  </a:cubicBezTo>
                  <a:cubicBezTo>
                    <a:pt x="28059" y="420"/>
                    <a:pt x="28938" y="378"/>
                    <a:pt x="29817" y="378"/>
                  </a:cubicBezTo>
                  <a:cubicBezTo>
                    <a:pt x="30225" y="378"/>
                    <a:pt x="30633" y="387"/>
                    <a:pt x="31041" y="412"/>
                  </a:cubicBezTo>
                  <a:lnTo>
                    <a:pt x="31041" y="386"/>
                  </a:lnTo>
                  <a:cubicBezTo>
                    <a:pt x="29754" y="232"/>
                    <a:pt x="28467" y="232"/>
                    <a:pt x="27180" y="232"/>
                  </a:cubicBezTo>
                  <a:cubicBezTo>
                    <a:pt x="25868" y="232"/>
                    <a:pt x="24581" y="257"/>
                    <a:pt x="23294" y="309"/>
                  </a:cubicBezTo>
                  <a:cubicBezTo>
                    <a:pt x="21437" y="401"/>
                    <a:pt x="19593" y="480"/>
                    <a:pt x="17744" y="480"/>
                  </a:cubicBezTo>
                  <a:cubicBezTo>
                    <a:pt x="17004" y="480"/>
                    <a:pt x="16263" y="467"/>
                    <a:pt x="15521" y="438"/>
                  </a:cubicBezTo>
                  <a:cubicBezTo>
                    <a:pt x="14234" y="412"/>
                    <a:pt x="12947" y="360"/>
                    <a:pt x="11660" y="283"/>
                  </a:cubicBezTo>
                  <a:cubicBezTo>
                    <a:pt x="10373" y="180"/>
                    <a:pt x="9060" y="103"/>
                    <a:pt x="7773" y="77"/>
                  </a:cubicBezTo>
                  <a:cubicBezTo>
                    <a:pt x="6486" y="26"/>
                    <a:pt x="5200" y="0"/>
                    <a:pt x="38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5" name="Google Shape;17005;p43"/>
            <p:cNvSpPr/>
            <p:nvPr/>
          </p:nvSpPr>
          <p:spPr>
            <a:xfrm>
              <a:off x="1525758" y="3983775"/>
              <a:ext cx="1320010" cy="13924"/>
            </a:xfrm>
            <a:custGeom>
              <a:rect b="b" l="l" r="r" t="t"/>
              <a:pathLst>
                <a:path extrusionOk="0" h="404" w="38300">
                  <a:moveTo>
                    <a:pt x="4788" y="1"/>
                  </a:moveTo>
                  <a:cubicBezTo>
                    <a:pt x="3192" y="26"/>
                    <a:pt x="1597" y="26"/>
                    <a:pt x="1" y="129"/>
                  </a:cubicBezTo>
                  <a:lnTo>
                    <a:pt x="1" y="155"/>
                  </a:lnTo>
                  <a:cubicBezTo>
                    <a:pt x="3192" y="155"/>
                    <a:pt x="6384" y="232"/>
                    <a:pt x="9575" y="284"/>
                  </a:cubicBezTo>
                  <a:cubicBezTo>
                    <a:pt x="12048" y="344"/>
                    <a:pt x="14520" y="403"/>
                    <a:pt x="16992" y="403"/>
                  </a:cubicBezTo>
                  <a:cubicBezTo>
                    <a:pt x="17711" y="403"/>
                    <a:pt x="18431" y="398"/>
                    <a:pt x="19150" y="387"/>
                  </a:cubicBezTo>
                  <a:lnTo>
                    <a:pt x="23938" y="361"/>
                  </a:lnTo>
                  <a:cubicBezTo>
                    <a:pt x="24470" y="352"/>
                    <a:pt x="25002" y="350"/>
                    <a:pt x="25533" y="350"/>
                  </a:cubicBezTo>
                  <a:cubicBezTo>
                    <a:pt x="26597" y="350"/>
                    <a:pt x="27661" y="361"/>
                    <a:pt x="28725" y="361"/>
                  </a:cubicBezTo>
                  <a:cubicBezTo>
                    <a:pt x="29018" y="363"/>
                    <a:pt x="29311" y="364"/>
                    <a:pt x="29604" y="364"/>
                  </a:cubicBezTo>
                  <a:cubicBezTo>
                    <a:pt x="32209" y="364"/>
                    <a:pt x="34815" y="280"/>
                    <a:pt x="37421" y="280"/>
                  </a:cubicBezTo>
                  <a:cubicBezTo>
                    <a:pt x="37714" y="280"/>
                    <a:pt x="38007" y="281"/>
                    <a:pt x="38300" y="284"/>
                  </a:cubicBezTo>
                  <a:lnTo>
                    <a:pt x="38300" y="258"/>
                  </a:lnTo>
                  <a:cubicBezTo>
                    <a:pt x="36704" y="129"/>
                    <a:pt x="35108" y="129"/>
                    <a:pt x="33512" y="129"/>
                  </a:cubicBezTo>
                  <a:cubicBezTo>
                    <a:pt x="33045" y="122"/>
                    <a:pt x="32578" y="119"/>
                    <a:pt x="32110" y="119"/>
                  </a:cubicBezTo>
                  <a:cubicBezTo>
                    <a:pt x="30982" y="119"/>
                    <a:pt x="29853" y="137"/>
                    <a:pt x="28725" y="155"/>
                  </a:cubicBezTo>
                  <a:cubicBezTo>
                    <a:pt x="26597" y="224"/>
                    <a:pt x="24470" y="269"/>
                    <a:pt x="22342" y="269"/>
                  </a:cubicBezTo>
                  <a:cubicBezTo>
                    <a:pt x="21278" y="269"/>
                    <a:pt x="20214" y="258"/>
                    <a:pt x="19150" y="232"/>
                  </a:cubicBezTo>
                  <a:cubicBezTo>
                    <a:pt x="15959" y="207"/>
                    <a:pt x="12767" y="52"/>
                    <a:pt x="9575" y="26"/>
                  </a:cubicBezTo>
                  <a:cubicBezTo>
                    <a:pt x="7980" y="1"/>
                    <a:pt x="6384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6" name="Google Shape;17006;p43"/>
            <p:cNvSpPr/>
            <p:nvPr/>
          </p:nvSpPr>
          <p:spPr>
            <a:xfrm>
              <a:off x="1683675" y="3836059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16" y="163"/>
                    <a:pt x="2633" y="80"/>
                    <a:pt x="3949" y="80"/>
                  </a:cubicBezTo>
                  <a:cubicBezTo>
                    <a:pt x="4898" y="80"/>
                    <a:pt x="5846" y="123"/>
                    <a:pt x="6795" y="220"/>
                  </a:cubicBezTo>
                  <a:cubicBezTo>
                    <a:pt x="8368" y="491"/>
                    <a:pt x="9966" y="546"/>
                    <a:pt x="11562" y="546"/>
                  </a:cubicBezTo>
                  <a:cubicBezTo>
                    <a:pt x="12239" y="546"/>
                    <a:pt x="12916" y="536"/>
                    <a:pt x="13590" y="529"/>
                  </a:cubicBezTo>
                  <a:lnTo>
                    <a:pt x="20385" y="400"/>
                  </a:lnTo>
                  <a:lnTo>
                    <a:pt x="23783" y="349"/>
                  </a:lnTo>
                  <a:cubicBezTo>
                    <a:pt x="24160" y="349"/>
                    <a:pt x="24538" y="337"/>
                    <a:pt x="24915" y="337"/>
                  </a:cubicBezTo>
                  <a:cubicBezTo>
                    <a:pt x="25104" y="337"/>
                    <a:pt x="25293" y="340"/>
                    <a:pt x="25481" y="349"/>
                  </a:cubicBezTo>
                  <a:cubicBezTo>
                    <a:pt x="25765" y="349"/>
                    <a:pt x="26048" y="374"/>
                    <a:pt x="26331" y="374"/>
                  </a:cubicBezTo>
                  <a:cubicBezTo>
                    <a:pt x="26614" y="400"/>
                    <a:pt x="26897" y="452"/>
                    <a:pt x="27180" y="477"/>
                  </a:cubicBezTo>
                  <a:cubicBezTo>
                    <a:pt x="26897" y="426"/>
                    <a:pt x="26614" y="374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1"/>
                    <a:pt x="24349" y="271"/>
                    <a:pt x="23783" y="271"/>
                  </a:cubicBezTo>
                  <a:cubicBezTo>
                    <a:pt x="22650" y="271"/>
                    <a:pt x="21518" y="297"/>
                    <a:pt x="20385" y="323"/>
                  </a:cubicBezTo>
                  <a:cubicBezTo>
                    <a:pt x="18120" y="400"/>
                    <a:pt x="15855" y="477"/>
                    <a:pt x="13590" y="477"/>
                  </a:cubicBezTo>
                  <a:cubicBezTo>
                    <a:pt x="13121" y="488"/>
                    <a:pt x="12652" y="494"/>
                    <a:pt x="12183" y="494"/>
                  </a:cubicBezTo>
                  <a:cubicBezTo>
                    <a:pt x="11519" y="494"/>
                    <a:pt x="10856" y="482"/>
                    <a:pt x="10193" y="452"/>
                  </a:cubicBezTo>
                  <a:cubicBezTo>
                    <a:pt x="9626" y="452"/>
                    <a:pt x="9060" y="400"/>
                    <a:pt x="8494" y="349"/>
                  </a:cubicBezTo>
                  <a:cubicBezTo>
                    <a:pt x="8211" y="323"/>
                    <a:pt x="7928" y="297"/>
                    <a:pt x="7645" y="246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7" name="Google Shape;17007;p43"/>
            <p:cNvSpPr/>
            <p:nvPr/>
          </p:nvSpPr>
          <p:spPr>
            <a:xfrm>
              <a:off x="1683675" y="3716294"/>
              <a:ext cx="936793" cy="18852"/>
            </a:xfrm>
            <a:custGeom>
              <a:rect b="b" l="l" r="r" t="t"/>
              <a:pathLst>
                <a:path extrusionOk="0" h="547" w="27181">
                  <a:moveTo>
                    <a:pt x="4448" y="1"/>
                  </a:moveTo>
                  <a:cubicBezTo>
                    <a:pt x="4098" y="1"/>
                    <a:pt x="3748" y="6"/>
                    <a:pt x="3398" y="14"/>
                  </a:cubicBezTo>
                  <a:cubicBezTo>
                    <a:pt x="2265" y="66"/>
                    <a:pt x="1133" y="143"/>
                    <a:pt x="0" y="297"/>
                  </a:cubicBezTo>
                  <a:cubicBezTo>
                    <a:pt x="1336" y="146"/>
                    <a:pt x="2673" y="56"/>
                    <a:pt x="4009" y="56"/>
                  </a:cubicBezTo>
                  <a:cubicBezTo>
                    <a:pt x="4938" y="56"/>
                    <a:pt x="5866" y="100"/>
                    <a:pt x="6795" y="194"/>
                  </a:cubicBezTo>
                  <a:cubicBezTo>
                    <a:pt x="8390" y="488"/>
                    <a:pt x="10010" y="546"/>
                    <a:pt x="11629" y="546"/>
                  </a:cubicBezTo>
                  <a:cubicBezTo>
                    <a:pt x="12283" y="546"/>
                    <a:pt x="12938" y="537"/>
                    <a:pt x="13590" y="529"/>
                  </a:cubicBezTo>
                  <a:lnTo>
                    <a:pt x="20385" y="375"/>
                  </a:lnTo>
                  <a:lnTo>
                    <a:pt x="23783" y="323"/>
                  </a:lnTo>
                  <a:cubicBezTo>
                    <a:pt x="24349" y="323"/>
                    <a:pt x="24915" y="323"/>
                    <a:pt x="25481" y="349"/>
                  </a:cubicBezTo>
                  <a:cubicBezTo>
                    <a:pt x="25765" y="349"/>
                    <a:pt x="26048" y="349"/>
                    <a:pt x="26331" y="375"/>
                  </a:cubicBezTo>
                  <a:cubicBezTo>
                    <a:pt x="26614" y="375"/>
                    <a:pt x="26897" y="426"/>
                    <a:pt x="27180" y="478"/>
                  </a:cubicBezTo>
                  <a:cubicBezTo>
                    <a:pt x="26897" y="426"/>
                    <a:pt x="26614" y="375"/>
                    <a:pt x="26331" y="349"/>
                  </a:cubicBezTo>
                  <a:cubicBezTo>
                    <a:pt x="26048" y="323"/>
                    <a:pt x="25765" y="297"/>
                    <a:pt x="25481" y="297"/>
                  </a:cubicBezTo>
                  <a:cubicBezTo>
                    <a:pt x="24915" y="272"/>
                    <a:pt x="24349" y="272"/>
                    <a:pt x="23783" y="272"/>
                  </a:cubicBezTo>
                  <a:cubicBezTo>
                    <a:pt x="22650" y="272"/>
                    <a:pt x="21518" y="272"/>
                    <a:pt x="20385" y="323"/>
                  </a:cubicBezTo>
                  <a:cubicBezTo>
                    <a:pt x="18120" y="375"/>
                    <a:pt x="15855" y="478"/>
                    <a:pt x="13590" y="478"/>
                  </a:cubicBezTo>
                  <a:cubicBezTo>
                    <a:pt x="12458" y="478"/>
                    <a:pt x="11325" y="478"/>
                    <a:pt x="10193" y="452"/>
                  </a:cubicBezTo>
                  <a:cubicBezTo>
                    <a:pt x="9626" y="426"/>
                    <a:pt x="9060" y="400"/>
                    <a:pt x="8494" y="349"/>
                  </a:cubicBezTo>
                  <a:cubicBezTo>
                    <a:pt x="8211" y="297"/>
                    <a:pt x="7928" y="272"/>
                    <a:pt x="7645" y="220"/>
                  </a:cubicBezTo>
                  <a:cubicBezTo>
                    <a:pt x="7361" y="194"/>
                    <a:pt x="7078" y="143"/>
                    <a:pt x="6795" y="117"/>
                  </a:cubicBezTo>
                  <a:cubicBezTo>
                    <a:pt x="6013" y="28"/>
                    <a:pt x="5230" y="1"/>
                    <a:pt x="4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08" name="Google Shape;17008;p43"/>
          <p:cNvSpPr txBox="1"/>
          <p:nvPr/>
        </p:nvSpPr>
        <p:spPr>
          <a:xfrm>
            <a:off x="2103150" y="770700"/>
            <a:ext cx="4937700" cy="24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Data -&gt; Cleaning -&gt; PyMongo </a:t>
            </a:r>
            <a:endParaRPr sz="16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Map &amp; cities with largest city parks</a:t>
            </a:r>
            <a:endParaRPr sz="16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Bar Charts and the top 10 cities</a:t>
            </a:r>
            <a:endParaRPr sz="16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Scatter Plots</a:t>
            </a:r>
            <a:endParaRPr sz="16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Overall findings from the Visualizations</a:t>
            </a:r>
            <a:endParaRPr sz="1600">
              <a:solidFill>
                <a:schemeClr val="dk2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Barlow Medium"/>
                <a:ea typeface="Barlow Medium"/>
                <a:cs typeface="Barlow Medium"/>
                <a:sym typeface="Barlow Medium"/>
              </a:rPr>
              <a:t>	</a:t>
            </a:r>
            <a:endParaRPr sz="1600">
              <a:latin typeface="Barlow Medium"/>
              <a:ea typeface="Barlow Medium"/>
              <a:cs typeface="Barlow Medium"/>
              <a:sym typeface="Barlow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12" name="Shape 17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13" name="Google Shape;17013;p44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17014" name="Google Shape;17014;p44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5" name="Google Shape;17015;p44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6" name="Google Shape;17016;p44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7" name="Google Shape;17017;p44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8" name="Google Shape;17018;p44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9" name="Google Shape;17019;p44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0" name="Google Shape;17020;p44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1" name="Google Shape;17021;p44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2" name="Google Shape;17022;p44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3" name="Google Shape;17023;p44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17024" name="Google Shape;17024;p44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5" name="Google Shape;17025;p44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6" name="Google Shape;17026;p44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7" name="Google Shape;17027;p44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8" name="Google Shape;17028;p44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9" name="Google Shape;17029;p44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0" name="Google Shape;17030;p44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1" name="Google Shape;17031;p44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2" name="Google Shape;17032;p44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33" name="Google Shape;17033;p44"/>
          <p:cNvSpPr txBox="1"/>
          <p:nvPr>
            <p:ph idx="1" type="body"/>
          </p:nvPr>
        </p:nvSpPr>
        <p:spPr>
          <a:xfrm>
            <a:off x="720000" y="935475"/>
            <a:ext cx="7704000" cy="3569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34" name="Google Shape;17034;p44"/>
          <p:cNvSpPr txBox="1"/>
          <p:nvPr>
            <p:ph type="title"/>
          </p:nvPr>
        </p:nvSpPr>
        <p:spPr>
          <a:xfrm>
            <a:off x="692450" y="540000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1   City Park Ma</a:t>
            </a:r>
            <a:r>
              <a:rPr lang="en"/>
              <a:t>p</a:t>
            </a:r>
            <a:r>
              <a:rPr lang="en"/>
              <a:t> </a:t>
            </a:r>
            <a:endParaRPr/>
          </a:p>
        </p:txBody>
      </p:sp>
      <p:grpSp>
        <p:nvGrpSpPr>
          <p:cNvPr id="17035" name="Google Shape;17035;p44"/>
          <p:cNvGrpSpPr/>
          <p:nvPr/>
        </p:nvGrpSpPr>
        <p:grpSpPr>
          <a:xfrm>
            <a:off x="82888" y="3718300"/>
            <a:ext cx="790775" cy="1190625"/>
            <a:chOff x="79975" y="2751838"/>
            <a:chExt cx="790775" cy="1190625"/>
          </a:xfrm>
        </p:grpSpPr>
        <p:sp>
          <p:nvSpPr>
            <p:cNvPr id="17036" name="Google Shape;17036;p44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7" name="Google Shape;17037;p44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8" name="Google Shape;17038;p44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9" name="Google Shape;17039;p44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0" name="Google Shape;17040;p44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1" name="Google Shape;17041;p44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2" name="Google Shape;17042;p44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3" name="Google Shape;17043;p44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4" name="Google Shape;17044;p44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5" name="Google Shape;17045;p44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6" name="Google Shape;17046;p44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7" name="Google Shape;17047;p44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8" name="Google Shape;17048;p44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9" name="Google Shape;17049;p44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0" name="Google Shape;17050;p44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1" name="Google Shape;17051;p44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2" name="Google Shape;17052;p44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3" name="Google Shape;17053;p44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4" name="Google Shape;17054;p44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5" name="Google Shape;17055;p44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6" name="Google Shape;17056;p44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7" name="Google Shape;17057;p44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8" name="Google Shape;17058;p44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9" name="Google Shape;17059;p44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0" name="Google Shape;17060;p44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1" name="Google Shape;17061;p44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2" name="Google Shape;17062;p44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3" name="Google Shape;17063;p44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4" name="Google Shape;17064;p44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5" name="Google Shape;17065;p44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6" name="Google Shape;17066;p44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7" name="Google Shape;17067;p44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8" name="Google Shape;17068;p44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9" name="Google Shape;17069;p44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0" name="Google Shape;17070;p44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1" name="Google Shape;17071;p44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2" name="Google Shape;17072;p44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3" name="Google Shape;17073;p44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4" name="Google Shape;17074;p44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5" name="Google Shape;17075;p44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6" name="Google Shape;17076;p44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7" name="Google Shape;17077;p44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8" name="Google Shape;17078;p44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9" name="Google Shape;17079;p44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0" name="Google Shape;17080;p44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1" name="Google Shape;17081;p44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2" name="Google Shape;17082;p44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3" name="Google Shape;17083;p44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4" name="Google Shape;17084;p44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5" name="Google Shape;17085;p44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6" name="Google Shape;17086;p44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7" name="Google Shape;17087;p44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8" name="Google Shape;17088;p44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9" name="Google Shape;17089;p44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0" name="Google Shape;17090;p44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1" name="Google Shape;17091;p44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2" name="Google Shape;17092;p44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3" name="Google Shape;17093;p44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4" name="Google Shape;17094;p44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5" name="Google Shape;17095;p44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6" name="Google Shape;17096;p44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7" name="Google Shape;17097;p44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8" name="Google Shape;17098;p44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9" name="Google Shape;17099;p44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0" name="Google Shape;17100;p44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1" name="Google Shape;17101;p44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102" name="Google Shape;1710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3575" y="1054701"/>
            <a:ext cx="6656850" cy="326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06" name="Shape 17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07" name="Google Shape;17107;p45"/>
          <p:cNvGrpSpPr/>
          <p:nvPr/>
        </p:nvGrpSpPr>
        <p:grpSpPr>
          <a:xfrm>
            <a:off x="6687490" y="936003"/>
            <a:ext cx="1540769" cy="288316"/>
            <a:chOff x="6474315" y="1430778"/>
            <a:chExt cx="1540769" cy="288316"/>
          </a:xfrm>
        </p:grpSpPr>
        <p:sp>
          <p:nvSpPr>
            <p:cNvPr id="17108" name="Google Shape;17108;p45"/>
            <p:cNvSpPr/>
            <p:nvPr/>
          </p:nvSpPr>
          <p:spPr>
            <a:xfrm>
              <a:off x="6474315" y="1430778"/>
              <a:ext cx="1540769" cy="288316"/>
            </a:xfrm>
            <a:custGeom>
              <a:rect b="b" l="l" r="r" t="t"/>
              <a:pathLst>
                <a:path extrusionOk="0" h="5421" w="28970">
                  <a:moveTo>
                    <a:pt x="19613" y="0"/>
                  </a:moveTo>
                  <a:cubicBezTo>
                    <a:pt x="18620" y="0"/>
                    <a:pt x="17630" y="620"/>
                    <a:pt x="17271" y="1731"/>
                  </a:cubicBezTo>
                  <a:cubicBezTo>
                    <a:pt x="17214" y="1685"/>
                    <a:pt x="17135" y="1660"/>
                    <a:pt x="17057" y="1660"/>
                  </a:cubicBezTo>
                  <a:cubicBezTo>
                    <a:pt x="17006" y="1660"/>
                    <a:pt x="16955" y="1671"/>
                    <a:pt x="16910" y="1693"/>
                  </a:cubicBezTo>
                  <a:cubicBezTo>
                    <a:pt x="16796" y="1750"/>
                    <a:pt x="16701" y="1845"/>
                    <a:pt x="16682" y="1979"/>
                  </a:cubicBezTo>
                  <a:cubicBezTo>
                    <a:pt x="16401" y="1654"/>
                    <a:pt x="15994" y="1478"/>
                    <a:pt x="15577" y="1478"/>
                  </a:cubicBezTo>
                  <a:cubicBezTo>
                    <a:pt x="15457" y="1478"/>
                    <a:pt x="15336" y="1492"/>
                    <a:pt x="15217" y="1522"/>
                  </a:cubicBezTo>
                  <a:cubicBezTo>
                    <a:pt x="14684" y="1674"/>
                    <a:pt x="14285" y="2112"/>
                    <a:pt x="14190" y="2644"/>
                  </a:cubicBezTo>
                  <a:cubicBezTo>
                    <a:pt x="13979" y="2549"/>
                    <a:pt x="13757" y="2504"/>
                    <a:pt x="13537" y="2504"/>
                  </a:cubicBezTo>
                  <a:cubicBezTo>
                    <a:pt x="12963" y="2504"/>
                    <a:pt x="12405" y="2812"/>
                    <a:pt x="12117" y="3348"/>
                  </a:cubicBezTo>
                  <a:cubicBezTo>
                    <a:pt x="10987" y="3202"/>
                    <a:pt x="9718" y="3151"/>
                    <a:pt x="8508" y="3151"/>
                  </a:cubicBezTo>
                  <a:cubicBezTo>
                    <a:pt x="7355" y="3151"/>
                    <a:pt x="6256" y="3197"/>
                    <a:pt x="5383" y="3253"/>
                  </a:cubicBezTo>
                  <a:cubicBezTo>
                    <a:pt x="5117" y="3253"/>
                    <a:pt x="5117" y="3652"/>
                    <a:pt x="5383" y="3671"/>
                  </a:cubicBezTo>
                  <a:cubicBezTo>
                    <a:pt x="5935" y="3747"/>
                    <a:pt x="6658" y="3824"/>
                    <a:pt x="7571" y="3919"/>
                  </a:cubicBezTo>
                  <a:cubicBezTo>
                    <a:pt x="7476" y="3923"/>
                    <a:pt x="7369" y="3924"/>
                    <a:pt x="7251" y="3924"/>
                  </a:cubicBezTo>
                  <a:cubicBezTo>
                    <a:pt x="6522" y="3924"/>
                    <a:pt x="5360" y="3860"/>
                    <a:pt x="3968" y="3860"/>
                  </a:cubicBezTo>
                  <a:cubicBezTo>
                    <a:pt x="3408" y="3860"/>
                    <a:pt x="2810" y="3870"/>
                    <a:pt x="2188" y="3900"/>
                  </a:cubicBezTo>
                  <a:cubicBezTo>
                    <a:pt x="1560" y="3919"/>
                    <a:pt x="913" y="3976"/>
                    <a:pt x="267" y="4052"/>
                  </a:cubicBezTo>
                  <a:cubicBezTo>
                    <a:pt x="0" y="4090"/>
                    <a:pt x="19" y="4470"/>
                    <a:pt x="286" y="4470"/>
                  </a:cubicBezTo>
                  <a:cubicBezTo>
                    <a:pt x="3117" y="4544"/>
                    <a:pt x="6652" y="4870"/>
                    <a:pt x="9521" y="4870"/>
                  </a:cubicBezTo>
                  <a:cubicBezTo>
                    <a:pt x="9601" y="4870"/>
                    <a:pt x="9680" y="4870"/>
                    <a:pt x="9758" y="4870"/>
                  </a:cubicBezTo>
                  <a:cubicBezTo>
                    <a:pt x="13263" y="4853"/>
                    <a:pt x="13913" y="4416"/>
                    <a:pt x="16530" y="4416"/>
                  </a:cubicBezTo>
                  <a:cubicBezTo>
                    <a:pt x="16809" y="4416"/>
                    <a:pt x="17112" y="4421"/>
                    <a:pt x="17443" y="4432"/>
                  </a:cubicBezTo>
                  <a:cubicBezTo>
                    <a:pt x="15160" y="4908"/>
                    <a:pt x="17538" y="5174"/>
                    <a:pt x="18812" y="5250"/>
                  </a:cubicBezTo>
                  <a:cubicBezTo>
                    <a:pt x="19600" y="5298"/>
                    <a:pt x="21071" y="5421"/>
                    <a:pt x="22508" y="5421"/>
                  </a:cubicBezTo>
                  <a:cubicBezTo>
                    <a:pt x="23360" y="5421"/>
                    <a:pt x="24200" y="5378"/>
                    <a:pt x="24880" y="5250"/>
                  </a:cubicBezTo>
                  <a:cubicBezTo>
                    <a:pt x="26325" y="4984"/>
                    <a:pt x="27181" y="4965"/>
                    <a:pt x="28855" y="4965"/>
                  </a:cubicBezTo>
                  <a:cubicBezTo>
                    <a:pt x="28950" y="4965"/>
                    <a:pt x="28969" y="4832"/>
                    <a:pt x="28874" y="4832"/>
                  </a:cubicBezTo>
                  <a:cubicBezTo>
                    <a:pt x="27638" y="4718"/>
                    <a:pt x="26287" y="4660"/>
                    <a:pt x="25013" y="4565"/>
                  </a:cubicBezTo>
                  <a:cubicBezTo>
                    <a:pt x="24499" y="4508"/>
                    <a:pt x="23986" y="4470"/>
                    <a:pt x="23491" y="4413"/>
                  </a:cubicBezTo>
                  <a:lnTo>
                    <a:pt x="23491" y="4413"/>
                  </a:lnTo>
                  <a:cubicBezTo>
                    <a:pt x="23575" y="4415"/>
                    <a:pt x="23657" y="4416"/>
                    <a:pt x="23734" y="4416"/>
                  </a:cubicBezTo>
                  <a:cubicBezTo>
                    <a:pt x="25847" y="4416"/>
                    <a:pt x="25583" y="3628"/>
                    <a:pt x="24513" y="3628"/>
                  </a:cubicBezTo>
                  <a:cubicBezTo>
                    <a:pt x="24271" y="3628"/>
                    <a:pt x="23988" y="3668"/>
                    <a:pt x="23681" y="3766"/>
                  </a:cubicBezTo>
                  <a:cubicBezTo>
                    <a:pt x="23681" y="3386"/>
                    <a:pt x="23491" y="3025"/>
                    <a:pt x="23168" y="2815"/>
                  </a:cubicBezTo>
                  <a:cubicBezTo>
                    <a:pt x="22995" y="2703"/>
                    <a:pt x="22800" y="2646"/>
                    <a:pt x="22603" y="2646"/>
                  </a:cubicBezTo>
                  <a:cubicBezTo>
                    <a:pt x="22433" y="2646"/>
                    <a:pt x="22262" y="2689"/>
                    <a:pt x="22103" y="2777"/>
                  </a:cubicBezTo>
                  <a:cubicBezTo>
                    <a:pt x="21948" y="856"/>
                    <a:pt x="20779" y="0"/>
                    <a:pt x="19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9" name="Google Shape;17109;p45"/>
            <p:cNvSpPr/>
            <p:nvPr/>
          </p:nvSpPr>
          <p:spPr>
            <a:xfrm>
              <a:off x="7448499" y="1448967"/>
              <a:ext cx="81001" cy="39516"/>
            </a:xfrm>
            <a:custGeom>
              <a:rect b="b" l="l" r="r" t="t"/>
              <a:pathLst>
                <a:path extrusionOk="0" h="743" w="1523">
                  <a:moveTo>
                    <a:pt x="761" y="1"/>
                  </a:moveTo>
                  <a:cubicBezTo>
                    <a:pt x="343" y="1"/>
                    <a:pt x="0" y="172"/>
                    <a:pt x="0" y="381"/>
                  </a:cubicBezTo>
                  <a:cubicBezTo>
                    <a:pt x="0" y="571"/>
                    <a:pt x="343" y="743"/>
                    <a:pt x="761" y="743"/>
                  </a:cubicBezTo>
                  <a:cubicBezTo>
                    <a:pt x="1180" y="743"/>
                    <a:pt x="1522" y="571"/>
                    <a:pt x="1522" y="381"/>
                  </a:cubicBezTo>
                  <a:cubicBezTo>
                    <a:pt x="1522" y="172"/>
                    <a:pt x="1180" y="1"/>
                    <a:pt x="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0" name="Google Shape;17110;p45"/>
            <p:cNvSpPr/>
            <p:nvPr/>
          </p:nvSpPr>
          <p:spPr>
            <a:xfrm>
              <a:off x="7262353" y="1525872"/>
              <a:ext cx="44569" cy="24306"/>
            </a:xfrm>
            <a:custGeom>
              <a:rect b="b" l="l" r="r" t="t"/>
              <a:pathLst>
                <a:path extrusionOk="0" h="457" w="838">
                  <a:moveTo>
                    <a:pt x="419" y="0"/>
                  </a:moveTo>
                  <a:cubicBezTo>
                    <a:pt x="191" y="0"/>
                    <a:pt x="1" y="95"/>
                    <a:pt x="1" y="229"/>
                  </a:cubicBezTo>
                  <a:cubicBezTo>
                    <a:pt x="1" y="362"/>
                    <a:pt x="191" y="457"/>
                    <a:pt x="419" y="457"/>
                  </a:cubicBezTo>
                  <a:cubicBezTo>
                    <a:pt x="647" y="457"/>
                    <a:pt x="838" y="362"/>
                    <a:pt x="838" y="229"/>
                  </a:cubicBezTo>
                  <a:cubicBezTo>
                    <a:pt x="838" y="95"/>
                    <a:pt x="647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1" name="Google Shape;17111;p45"/>
            <p:cNvSpPr/>
            <p:nvPr/>
          </p:nvSpPr>
          <p:spPr>
            <a:xfrm>
              <a:off x="7164227" y="1578472"/>
              <a:ext cx="28401" cy="18242"/>
            </a:xfrm>
            <a:custGeom>
              <a:rect b="b" l="l" r="r" t="t"/>
              <a:pathLst>
                <a:path extrusionOk="0" h="343" w="534">
                  <a:moveTo>
                    <a:pt x="267" y="0"/>
                  </a:moveTo>
                  <a:cubicBezTo>
                    <a:pt x="134" y="0"/>
                    <a:pt x="1" y="76"/>
                    <a:pt x="1" y="172"/>
                  </a:cubicBezTo>
                  <a:cubicBezTo>
                    <a:pt x="1" y="267"/>
                    <a:pt x="134" y="343"/>
                    <a:pt x="267" y="343"/>
                  </a:cubicBezTo>
                  <a:cubicBezTo>
                    <a:pt x="419" y="343"/>
                    <a:pt x="533" y="267"/>
                    <a:pt x="533" y="172"/>
                  </a:cubicBezTo>
                  <a:cubicBezTo>
                    <a:pt x="533" y="76"/>
                    <a:pt x="419" y="0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2" name="Google Shape;17112;p45"/>
            <p:cNvSpPr/>
            <p:nvPr/>
          </p:nvSpPr>
          <p:spPr>
            <a:xfrm>
              <a:off x="7655866" y="1585546"/>
              <a:ext cx="45580" cy="18242"/>
            </a:xfrm>
            <a:custGeom>
              <a:rect b="b" l="l" r="r" t="t"/>
              <a:pathLst>
                <a:path extrusionOk="0" h="343" w="857">
                  <a:moveTo>
                    <a:pt x="419" y="1"/>
                  </a:moveTo>
                  <a:cubicBezTo>
                    <a:pt x="191" y="1"/>
                    <a:pt x="1" y="77"/>
                    <a:pt x="1" y="172"/>
                  </a:cubicBezTo>
                  <a:cubicBezTo>
                    <a:pt x="1" y="267"/>
                    <a:pt x="191" y="343"/>
                    <a:pt x="419" y="343"/>
                  </a:cubicBezTo>
                  <a:cubicBezTo>
                    <a:pt x="666" y="343"/>
                    <a:pt x="857" y="267"/>
                    <a:pt x="857" y="172"/>
                  </a:cubicBezTo>
                  <a:cubicBezTo>
                    <a:pt x="857" y="77"/>
                    <a:pt x="666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3" name="Google Shape;17113;p45"/>
            <p:cNvSpPr/>
            <p:nvPr/>
          </p:nvSpPr>
          <p:spPr>
            <a:xfrm>
              <a:off x="6474315" y="1626019"/>
              <a:ext cx="1540769" cy="93074"/>
            </a:xfrm>
            <a:custGeom>
              <a:rect b="b" l="l" r="r" t="t"/>
              <a:pathLst>
                <a:path extrusionOk="0" h="1750" w="28970">
                  <a:moveTo>
                    <a:pt x="17337" y="0"/>
                  </a:moveTo>
                  <a:cubicBezTo>
                    <a:pt x="16378" y="0"/>
                    <a:pt x="15097" y="518"/>
                    <a:pt x="14148" y="518"/>
                  </a:cubicBezTo>
                  <a:cubicBezTo>
                    <a:pt x="14036" y="518"/>
                    <a:pt x="13930" y="511"/>
                    <a:pt x="13829" y="495"/>
                  </a:cubicBezTo>
                  <a:cubicBezTo>
                    <a:pt x="13187" y="394"/>
                    <a:pt x="12510" y="333"/>
                    <a:pt x="11733" y="333"/>
                  </a:cubicBezTo>
                  <a:cubicBezTo>
                    <a:pt x="10899" y="333"/>
                    <a:pt x="9950" y="404"/>
                    <a:pt x="8807" y="571"/>
                  </a:cubicBezTo>
                  <a:cubicBezTo>
                    <a:pt x="7941" y="697"/>
                    <a:pt x="6929" y="790"/>
                    <a:pt x="5901" y="790"/>
                  </a:cubicBezTo>
                  <a:cubicBezTo>
                    <a:pt x="4604" y="790"/>
                    <a:pt x="3281" y="642"/>
                    <a:pt x="2188" y="229"/>
                  </a:cubicBezTo>
                  <a:cubicBezTo>
                    <a:pt x="1560" y="248"/>
                    <a:pt x="913" y="305"/>
                    <a:pt x="267" y="381"/>
                  </a:cubicBezTo>
                  <a:cubicBezTo>
                    <a:pt x="0" y="419"/>
                    <a:pt x="19" y="799"/>
                    <a:pt x="286" y="799"/>
                  </a:cubicBezTo>
                  <a:cubicBezTo>
                    <a:pt x="3117" y="873"/>
                    <a:pt x="6652" y="1199"/>
                    <a:pt x="9521" y="1199"/>
                  </a:cubicBezTo>
                  <a:cubicBezTo>
                    <a:pt x="9601" y="1199"/>
                    <a:pt x="9680" y="1199"/>
                    <a:pt x="9758" y="1199"/>
                  </a:cubicBezTo>
                  <a:cubicBezTo>
                    <a:pt x="13263" y="1182"/>
                    <a:pt x="13913" y="745"/>
                    <a:pt x="16530" y="745"/>
                  </a:cubicBezTo>
                  <a:cubicBezTo>
                    <a:pt x="16809" y="745"/>
                    <a:pt x="17112" y="750"/>
                    <a:pt x="17443" y="761"/>
                  </a:cubicBezTo>
                  <a:cubicBezTo>
                    <a:pt x="15160" y="1237"/>
                    <a:pt x="17538" y="1503"/>
                    <a:pt x="18812" y="1579"/>
                  </a:cubicBezTo>
                  <a:cubicBezTo>
                    <a:pt x="19600" y="1627"/>
                    <a:pt x="21071" y="1750"/>
                    <a:pt x="22508" y="1750"/>
                  </a:cubicBezTo>
                  <a:cubicBezTo>
                    <a:pt x="23360" y="1750"/>
                    <a:pt x="24200" y="1707"/>
                    <a:pt x="24880" y="1579"/>
                  </a:cubicBezTo>
                  <a:cubicBezTo>
                    <a:pt x="26325" y="1313"/>
                    <a:pt x="27181" y="1294"/>
                    <a:pt x="28855" y="1294"/>
                  </a:cubicBezTo>
                  <a:cubicBezTo>
                    <a:pt x="28950" y="1294"/>
                    <a:pt x="28969" y="1161"/>
                    <a:pt x="28874" y="1161"/>
                  </a:cubicBezTo>
                  <a:cubicBezTo>
                    <a:pt x="27638" y="1047"/>
                    <a:pt x="26287" y="989"/>
                    <a:pt x="25013" y="894"/>
                  </a:cubicBezTo>
                  <a:cubicBezTo>
                    <a:pt x="24244" y="1163"/>
                    <a:pt x="23718" y="1282"/>
                    <a:pt x="23185" y="1282"/>
                  </a:cubicBezTo>
                  <a:cubicBezTo>
                    <a:pt x="22662" y="1282"/>
                    <a:pt x="22133" y="1168"/>
                    <a:pt x="21361" y="970"/>
                  </a:cubicBezTo>
                  <a:cubicBezTo>
                    <a:pt x="20890" y="848"/>
                    <a:pt x="20519" y="814"/>
                    <a:pt x="20213" y="814"/>
                  </a:cubicBezTo>
                  <a:cubicBezTo>
                    <a:pt x="19830" y="814"/>
                    <a:pt x="19548" y="867"/>
                    <a:pt x="19298" y="867"/>
                  </a:cubicBezTo>
                  <a:cubicBezTo>
                    <a:pt x="18974" y="867"/>
                    <a:pt x="18704" y="777"/>
                    <a:pt x="18336" y="362"/>
                  </a:cubicBezTo>
                  <a:cubicBezTo>
                    <a:pt x="18095" y="94"/>
                    <a:pt x="17745" y="0"/>
                    <a:pt x="173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4" name="Google Shape;17114;p45"/>
            <p:cNvSpPr/>
            <p:nvPr/>
          </p:nvSpPr>
          <p:spPr>
            <a:xfrm>
              <a:off x="7474826" y="1504971"/>
              <a:ext cx="136845" cy="29039"/>
            </a:xfrm>
            <a:custGeom>
              <a:rect b="b" l="l" r="r" t="t"/>
              <a:pathLst>
                <a:path extrusionOk="0" h="546" w="2573">
                  <a:moveTo>
                    <a:pt x="2567" y="506"/>
                  </a:moveTo>
                  <a:cubicBezTo>
                    <a:pt x="2567" y="507"/>
                    <a:pt x="2568" y="507"/>
                    <a:pt x="2568" y="507"/>
                  </a:cubicBezTo>
                  <a:cubicBezTo>
                    <a:pt x="2571" y="510"/>
                    <a:pt x="2572" y="511"/>
                    <a:pt x="2572" y="511"/>
                  </a:cubicBezTo>
                  <a:cubicBezTo>
                    <a:pt x="2573" y="511"/>
                    <a:pt x="2571" y="509"/>
                    <a:pt x="2567" y="506"/>
                  </a:cubicBezTo>
                  <a:close/>
                  <a:moveTo>
                    <a:pt x="709" y="1"/>
                  </a:moveTo>
                  <a:cubicBezTo>
                    <a:pt x="448" y="1"/>
                    <a:pt x="187" y="119"/>
                    <a:pt x="0" y="431"/>
                  </a:cubicBezTo>
                  <a:cubicBezTo>
                    <a:pt x="314" y="351"/>
                    <a:pt x="577" y="295"/>
                    <a:pt x="806" y="295"/>
                  </a:cubicBezTo>
                  <a:cubicBezTo>
                    <a:pt x="1062" y="295"/>
                    <a:pt x="1274" y="365"/>
                    <a:pt x="1465" y="545"/>
                  </a:cubicBezTo>
                  <a:cubicBezTo>
                    <a:pt x="1559" y="312"/>
                    <a:pt x="1721" y="236"/>
                    <a:pt x="1892" y="236"/>
                  </a:cubicBezTo>
                  <a:cubicBezTo>
                    <a:pt x="2193" y="236"/>
                    <a:pt x="2522" y="472"/>
                    <a:pt x="2567" y="506"/>
                  </a:cubicBezTo>
                  <a:lnTo>
                    <a:pt x="2567" y="506"/>
                  </a:lnTo>
                  <a:cubicBezTo>
                    <a:pt x="2332" y="138"/>
                    <a:pt x="2063" y="18"/>
                    <a:pt x="1824" y="18"/>
                  </a:cubicBezTo>
                  <a:cubicBezTo>
                    <a:pt x="1619" y="18"/>
                    <a:pt x="1435" y="107"/>
                    <a:pt x="1312" y="203"/>
                  </a:cubicBezTo>
                  <a:cubicBezTo>
                    <a:pt x="1140" y="82"/>
                    <a:pt x="925" y="1"/>
                    <a:pt x="709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5" name="Google Shape;17115;p45"/>
            <p:cNvSpPr/>
            <p:nvPr/>
          </p:nvSpPr>
          <p:spPr>
            <a:xfrm>
              <a:off x="7379731" y="1525234"/>
              <a:ext cx="53664" cy="21912"/>
            </a:xfrm>
            <a:custGeom>
              <a:rect b="b" l="l" r="r" t="t"/>
              <a:pathLst>
                <a:path extrusionOk="0" h="412" w="1009">
                  <a:moveTo>
                    <a:pt x="1008" y="183"/>
                  </a:moveTo>
                  <a:cubicBezTo>
                    <a:pt x="1008" y="183"/>
                    <a:pt x="1008" y="183"/>
                    <a:pt x="1008" y="184"/>
                  </a:cubicBezTo>
                  <a:cubicBezTo>
                    <a:pt x="1009" y="184"/>
                    <a:pt x="1009" y="183"/>
                    <a:pt x="1008" y="183"/>
                  </a:cubicBezTo>
                  <a:close/>
                  <a:moveTo>
                    <a:pt x="568" y="1"/>
                  </a:moveTo>
                  <a:cubicBezTo>
                    <a:pt x="338" y="1"/>
                    <a:pt x="114" y="138"/>
                    <a:pt x="0" y="412"/>
                  </a:cubicBezTo>
                  <a:cubicBezTo>
                    <a:pt x="228" y="208"/>
                    <a:pt x="576" y="170"/>
                    <a:pt x="798" y="170"/>
                  </a:cubicBezTo>
                  <a:cubicBezTo>
                    <a:pt x="917" y="170"/>
                    <a:pt x="999" y="181"/>
                    <a:pt x="1008" y="183"/>
                  </a:cubicBezTo>
                  <a:lnTo>
                    <a:pt x="1008" y="183"/>
                  </a:lnTo>
                  <a:cubicBezTo>
                    <a:pt x="879" y="62"/>
                    <a:pt x="722" y="1"/>
                    <a:pt x="568" y="1"/>
                  </a:cubicBezTo>
                  <a:close/>
                </a:path>
              </a:pathLst>
            </a:custGeom>
            <a:solidFill>
              <a:srgbClr val="F2F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6" name="Google Shape;17116;p45"/>
            <p:cNvSpPr/>
            <p:nvPr/>
          </p:nvSpPr>
          <p:spPr>
            <a:xfrm>
              <a:off x="7496046" y="1627030"/>
              <a:ext cx="178117" cy="38985"/>
            </a:xfrm>
            <a:custGeom>
              <a:rect b="b" l="l" r="r" t="t"/>
              <a:pathLst>
                <a:path extrusionOk="0" h="733" w="3349">
                  <a:moveTo>
                    <a:pt x="0" y="0"/>
                  </a:moveTo>
                  <a:cubicBezTo>
                    <a:pt x="254" y="435"/>
                    <a:pt x="713" y="593"/>
                    <a:pt x="1118" y="593"/>
                  </a:cubicBezTo>
                  <a:cubicBezTo>
                    <a:pt x="1351" y="593"/>
                    <a:pt x="1566" y="540"/>
                    <a:pt x="1712" y="457"/>
                  </a:cubicBezTo>
                  <a:cubicBezTo>
                    <a:pt x="1764" y="427"/>
                    <a:pt x="1820" y="415"/>
                    <a:pt x="1878" y="415"/>
                  </a:cubicBezTo>
                  <a:cubicBezTo>
                    <a:pt x="2177" y="415"/>
                    <a:pt x="2559" y="732"/>
                    <a:pt x="2957" y="732"/>
                  </a:cubicBezTo>
                  <a:cubicBezTo>
                    <a:pt x="3087" y="732"/>
                    <a:pt x="3218" y="699"/>
                    <a:pt x="3348" y="609"/>
                  </a:cubicBezTo>
                  <a:lnTo>
                    <a:pt x="3348" y="609"/>
                  </a:lnTo>
                  <a:cubicBezTo>
                    <a:pt x="3275" y="619"/>
                    <a:pt x="3209" y="624"/>
                    <a:pt x="3147" y="624"/>
                  </a:cubicBezTo>
                  <a:cubicBezTo>
                    <a:pt x="2538" y="624"/>
                    <a:pt x="2426" y="171"/>
                    <a:pt x="1923" y="171"/>
                  </a:cubicBezTo>
                  <a:cubicBezTo>
                    <a:pt x="1812" y="171"/>
                    <a:pt x="1681" y="194"/>
                    <a:pt x="1522" y="248"/>
                  </a:cubicBezTo>
                  <a:cubicBezTo>
                    <a:pt x="1255" y="342"/>
                    <a:pt x="1036" y="378"/>
                    <a:pt x="854" y="378"/>
                  </a:cubicBezTo>
                  <a:cubicBezTo>
                    <a:pt x="374" y="378"/>
                    <a:pt x="152" y="12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7" name="Google Shape;17117;p45"/>
          <p:cNvGrpSpPr/>
          <p:nvPr/>
        </p:nvGrpSpPr>
        <p:grpSpPr>
          <a:xfrm>
            <a:off x="623894" y="1122245"/>
            <a:ext cx="1133106" cy="284221"/>
            <a:chOff x="1233494" y="1446095"/>
            <a:chExt cx="1133106" cy="284221"/>
          </a:xfrm>
        </p:grpSpPr>
        <p:sp>
          <p:nvSpPr>
            <p:cNvPr id="17118" name="Google Shape;17118;p45"/>
            <p:cNvSpPr/>
            <p:nvPr/>
          </p:nvSpPr>
          <p:spPr>
            <a:xfrm>
              <a:off x="1233494" y="1446095"/>
              <a:ext cx="1133106" cy="284221"/>
            </a:xfrm>
            <a:custGeom>
              <a:rect b="b" l="l" r="r" t="t"/>
              <a:pathLst>
                <a:path extrusionOk="0" h="5344" w="21305">
                  <a:moveTo>
                    <a:pt x="6421" y="1"/>
                  </a:moveTo>
                  <a:cubicBezTo>
                    <a:pt x="6241" y="1"/>
                    <a:pt x="6060" y="12"/>
                    <a:pt x="5878" y="36"/>
                  </a:cubicBezTo>
                  <a:cubicBezTo>
                    <a:pt x="4433" y="226"/>
                    <a:pt x="3177" y="1158"/>
                    <a:pt x="2607" y="2508"/>
                  </a:cubicBezTo>
                  <a:cubicBezTo>
                    <a:pt x="2492" y="2498"/>
                    <a:pt x="2379" y="2493"/>
                    <a:pt x="2267" y="2493"/>
                  </a:cubicBezTo>
                  <a:cubicBezTo>
                    <a:pt x="1595" y="2493"/>
                    <a:pt x="968" y="2674"/>
                    <a:pt x="495" y="2870"/>
                  </a:cubicBezTo>
                  <a:cubicBezTo>
                    <a:pt x="419" y="2889"/>
                    <a:pt x="362" y="2908"/>
                    <a:pt x="305" y="2946"/>
                  </a:cubicBezTo>
                  <a:cubicBezTo>
                    <a:pt x="1" y="3079"/>
                    <a:pt x="39" y="3440"/>
                    <a:pt x="324" y="3593"/>
                  </a:cubicBezTo>
                  <a:cubicBezTo>
                    <a:pt x="1473" y="4216"/>
                    <a:pt x="3641" y="4571"/>
                    <a:pt x="5546" y="4571"/>
                  </a:cubicBezTo>
                  <a:cubicBezTo>
                    <a:pt x="5849" y="4571"/>
                    <a:pt x="6145" y="4562"/>
                    <a:pt x="6430" y="4544"/>
                  </a:cubicBezTo>
                  <a:lnTo>
                    <a:pt x="6430" y="4544"/>
                  </a:lnTo>
                  <a:cubicBezTo>
                    <a:pt x="5599" y="5236"/>
                    <a:pt x="6442" y="5344"/>
                    <a:pt x="7842" y="5344"/>
                  </a:cubicBezTo>
                  <a:cubicBezTo>
                    <a:pt x="8365" y="5344"/>
                    <a:pt x="8967" y="5329"/>
                    <a:pt x="9587" y="5324"/>
                  </a:cubicBezTo>
                  <a:cubicBezTo>
                    <a:pt x="11832" y="5304"/>
                    <a:pt x="17081" y="4962"/>
                    <a:pt x="21133" y="4430"/>
                  </a:cubicBezTo>
                  <a:cubicBezTo>
                    <a:pt x="21304" y="4411"/>
                    <a:pt x="21304" y="4163"/>
                    <a:pt x="21114" y="4144"/>
                  </a:cubicBezTo>
                  <a:cubicBezTo>
                    <a:pt x="20772" y="4106"/>
                    <a:pt x="20429" y="4068"/>
                    <a:pt x="20106" y="4030"/>
                  </a:cubicBezTo>
                  <a:cubicBezTo>
                    <a:pt x="18774" y="3840"/>
                    <a:pt x="17614" y="3593"/>
                    <a:pt x="16416" y="3593"/>
                  </a:cubicBezTo>
                  <a:cubicBezTo>
                    <a:pt x="18043" y="2771"/>
                    <a:pt x="17262" y="1086"/>
                    <a:pt x="14793" y="1086"/>
                  </a:cubicBezTo>
                  <a:cubicBezTo>
                    <a:pt x="14174" y="1086"/>
                    <a:pt x="13450" y="1192"/>
                    <a:pt x="12631" y="1443"/>
                  </a:cubicBezTo>
                  <a:cubicBezTo>
                    <a:pt x="12466" y="766"/>
                    <a:pt x="11860" y="300"/>
                    <a:pt x="11171" y="300"/>
                  </a:cubicBezTo>
                  <a:cubicBezTo>
                    <a:pt x="11144" y="300"/>
                    <a:pt x="11117" y="301"/>
                    <a:pt x="11090" y="302"/>
                  </a:cubicBezTo>
                  <a:cubicBezTo>
                    <a:pt x="10386" y="359"/>
                    <a:pt x="9796" y="892"/>
                    <a:pt x="9682" y="1595"/>
                  </a:cubicBezTo>
                  <a:cubicBezTo>
                    <a:pt x="8899" y="579"/>
                    <a:pt x="7693" y="1"/>
                    <a:pt x="6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9" name="Google Shape;17119;p45"/>
            <p:cNvSpPr/>
            <p:nvPr/>
          </p:nvSpPr>
          <p:spPr>
            <a:xfrm>
              <a:off x="1477293" y="1470241"/>
              <a:ext cx="143706" cy="53664"/>
            </a:xfrm>
            <a:custGeom>
              <a:rect b="b" l="l" r="r" t="t"/>
              <a:pathLst>
                <a:path extrusionOk="0" h="1009" w="2702">
                  <a:moveTo>
                    <a:pt x="1351" y="0"/>
                  </a:moveTo>
                  <a:cubicBezTo>
                    <a:pt x="609" y="0"/>
                    <a:pt x="1" y="228"/>
                    <a:pt x="1" y="514"/>
                  </a:cubicBezTo>
                  <a:cubicBezTo>
                    <a:pt x="1" y="780"/>
                    <a:pt x="609" y="1008"/>
                    <a:pt x="1351" y="1008"/>
                  </a:cubicBezTo>
                  <a:cubicBezTo>
                    <a:pt x="2093" y="1008"/>
                    <a:pt x="2702" y="780"/>
                    <a:pt x="2702" y="514"/>
                  </a:cubicBezTo>
                  <a:cubicBezTo>
                    <a:pt x="2702" y="228"/>
                    <a:pt x="2093" y="0"/>
                    <a:pt x="13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0" name="Google Shape;17120;p45"/>
            <p:cNvSpPr/>
            <p:nvPr/>
          </p:nvSpPr>
          <p:spPr>
            <a:xfrm>
              <a:off x="1777733" y="1486409"/>
              <a:ext cx="44569" cy="33453"/>
            </a:xfrm>
            <a:custGeom>
              <a:rect b="b" l="l" r="r" t="t"/>
              <a:pathLst>
                <a:path extrusionOk="0" h="629" w="838">
                  <a:moveTo>
                    <a:pt x="419" y="1"/>
                  </a:moveTo>
                  <a:cubicBezTo>
                    <a:pt x="191" y="1"/>
                    <a:pt x="1" y="153"/>
                    <a:pt x="1" y="324"/>
                  </a:cubicBezTo>
                  <a:cubicBezTo>
                    <a:pt x="1" y="495"/>
                    <a:pt x="191" y="628"/>
                    <a:pt x="419" y="628"/>
                  </a:cubicBezTo>
                  <a:cubicBezTo>
                    <a:pt x="648" y="628"/>
                    <a:pt x="838" y="495"/>
                    <a:pt x="838" y="324"/>
                  </a:cubicBezTo>
                  <a:cubicBezTo>
                    <a:pt x="838" y="153"/>
                    <a:pt x="648" y="1"/>
                    <a:pt x="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1" name="Google Shape;17121;p45"/>
            <p:cNvSpPr/>
            <p:nvPr/>
          </p:nvSpPr>
          <p:spPr>
            <a:xfrm>
              <a:off x="1914312" y="1526883"/>
              <a:ext cx="159927" cy="23295"/>
            </a:xfrm>
            <a:custGeom>
              <a:rect b="b" l="l" r="r" t="t"/>
              <a:pathLst>
                <a:path extrusionOk="0" h="438" w="3007">
                  <a:moveTo>
                    <a:pt x="1503" y="0"/>
                  </a:moveTo>
                  <a:cubicBezTo>
                    <a:pt x="667" y="0"/>
                    <a:pt x="1" y="95"/>
                    <a:pt x="1" y="210"/>
                  </a:cubicBezTo>
                  <a:cubicBezTo>
                    <a:pt x="1" y="343"/>
                    <a:pt x="667" y="438"/>
                    <a:pt x="1503" y="438"/>
                  </a:cubicBezTo>
                  <a:cubicBezTo>
                    <a:pt x="2321" y="438"/>
                    <a:pt x="3006" y="343"/>
                    <a:pt x="3006" y="210"/>
                  </a:cubicBezTo>
                  <a:cubicBezTo>
                    <a:pt x="3006" y="95"/>
                    <a:pt x="2321" y="0"/>
                    <a:pt x="15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2" name="Google Shape;17122;p45"/>
            <p:cNvSpPr/>
            <p:nvPr/>
          </p:nvSpPr>
          <p:spPr>
            <a:xfrm>
              <a:off x="2088332" y="1653303"/>
              <a:ext cx="107274" cy="12233"/>
            </a:xfrm>
            <a:custGeom>
              <a:rect b="b" l="l" r="r" t="t"/>
              <a:pathLst>
                <a:path extrusionOk="0" h="230" w="2017">
                  <a:moveTo>
                    <a:pt x="1008" y="1"/>
                  </a:moveTo>
                  <a:cubicBezTo>
                    <a:pt x="438" y="1"/>
                    <a:pt x="0" y="58"/>
                    <a:pt x="0" y="115"/>
                  </a:cubicBezTo>
                  <a:cubicBezTo>
                    <a:pt x="0" y="172"/>
                    <a:pt x="438" y="229"/>
                    <a:pt x="1008" y="229"/>
                  </a:cubicBezTo>
                  <a:cubicBezTo>
                    <a:pt x="1560" y="229"/>
                    <a:pt x="2017" y="172"/>
                    <a:pt x="2017" y="115"/>
                  </a:cubicBezTo>
                  <a:cubicBezTo>
                    <a:pt x="2017" y="58"/>
                    <a:pt x="1560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3" name="Google Shape;17123;p45"/>
            <p:cNvSpPr/>
            <p:nvPr/>
          </p:nvSpPr>
          <p:spPr>
            <a:xfrm>
              <a:off x="1282052" y="1592619"/>
              <a:ext cx="75948" cy="16275"/>
            </a:xfrm>
            <a:custGeom>
              <a:rect b="b" l="l" r="r" t="t"/>
              <a:pathLst>
                <a:path extrusionOk="0" h="306" w="1428">
                  <a:moveTo>
                    <a:pt x="724" y="1"/>
                  </a:moveTo>
                  <a:cubicBezTo>
                    <a:pt x="324" y="1"/>
                    <a:pt x="1" y="58"/>
                    <a:pt x="1" y="153"/>
                  </a:cubicBezTo>
                  <a:cubicBezTo>
                    <a:pt x="1" y="229"/>
                    <a:pt x="324" y="305"/>
                    <a:pt x="724" y="305"/>
                  </a:cubicBezTo>
                  <a:cubicBezTo>
                    <a:pt x="1104" y="305"/>
                    <a:pt x="1427" y="229"/>
                    <a:pt x="1427" y="153"/>
                  </a:cubicBezTo>
                  <a:cubicBezTo>
                    <a:pt x="1427" y="58"/>
                    <a:pt x="1104" y="1"/>
                    <a:pt x="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4" name="Google Shape;17124;p45"/>
            <p:cNvSpPr/>
            <p:nvPr/>
          </p:nvSpPr>
          <p:spPr>
            <a:xfrm>
              <a:off x="1233494" y="1598682"/>
              <a:ext cx="1133106" cy="131633"/>
            </a:xfrm>
            <a:custGeom>
              <a:rect b="b" l="l" r="r" t="t"/>
              <a:pathLst>
                <a:path extrusionOk="0" h="2475" w="21305">
                  <a:moveTo>
                    <a:pt x="495" y="1"/>
                  </a:moveTo>
                  <a:cubicBezTo>
                    <a:pt x="419" y="20"/>
                    <a:pt x="362" y="39"/>
                    <a:pt x="305" y="77"/>
                  </a:cubicBezTo>
                  <a:cubicBezTo>
                    <a:pt x="1" y="210"/>
                    <a:pt x="39" y="571"/>
                    <a:pt x="324" y="724"/>
                  </a:cubicBezTo>
                  <a:cubicBezTo>
                    <a:pt x="1473" y="1347"/>
                    <a:pt x="3641" y="1702"/>
                    <a:pt x="5546" y="1702"/>
                  </a:cubicBezTo>
                  <a:cubicBezTo>
                    <a:pt x="5849" y="1702"/>
                    <a:pt x="6145" y="1693"/>
                    <a:pt x="6430" y="1675"/>
                  </a:cubicBezTo>
                  <a:lnTo>
                    <a:pt x="6430" y="1675"/>
                  </a:lnTo>
                  <a:cubicBezTo>
                    <a:pt x="5599" y="2367"/>
                    <a:pt x="6442" y="2475"/>
                    <a:pt x="7842" y="2475"/>
                  </a:cubicBezTo>
                  <a:cubicBezTo>
                    <a:pt x="8365" y="2475"/>
                    <a:pt x="8967" y="2460"/>
                    <a:pt x="9587" y="2455"/>
                  </a:cubicBezTo>
                  <a:cubicBezTo>
                    <a:pt x="11832" y="2435"/>
                    <a:pt x="17081" y="2093"/>
                    <a:pt x="21133" y="1561"/>
                  </a:cubicBezTo>
                  <a:cubicBezTo>
                    <a:pt x="21304" y="1542"/>
                    <a:pt x="21304" y="1294"/>
                    <a:pt x="21114" y="1275"/>
                  </a:cubicBezTo>
                  <a:cubicBezTo>
                    <a:pt x="20772" y="1237"/>
                    <a:pt x="20429" y="1199"/>
                    <a:pt x="20106" y="1161"/>
                  </a:cubicBezTo>
                  <a:cubicBezTo>
                    <a:pt x="19292" y="1473"/>
                    <a:pt x="17753" y="1698"/>
                    <a:pt x="16296" y="1698"/>
                  </a:cubicBezTo>
                  <a:cubicBezTo>
                    <a:pt x="15709" y="1698"/>
                    <a:pt x="15136" y="1661"/>
                    <a:pt x="14628" y="1580"/>
                  </a:cubicBezTo>
                  <a:cubicBezTo>
                    <a:pt x="13871" y="1449"/>
                    <a:pt x="13165" y="1385"/>
                    <a:pt x="12474" y="1385"/>
                  </a:cubicBezTo>
                  <a:cubicBezTo>
                    <a:pt x="11255" y="1385"/>
                    <a:pt x="10088" y="1583"/>
                    <a:pt x="8788" y="1960"/>
                  </a:cubicBezTo>
                  <a:cubicBezTo>
                    <a:pt x="8518" y="2039"/>
                    <a:pt x="8295" y="2073"/>
                    <a:pt x="8109" y="2073"/>
                  </a:cubicBezTo>
                  <a:cubicBezTo>
                    <a:pt x="7069" y="2073"/>
                    <a:pt x="7175" y="1022"/>
                    <a:pt x="6449" y="1022"/>
                  </a:cubicBezTo>
                  <a:cubicBezTo>
                    <a:pt x="6338" y="1022"/>
                    <a:pt x="6207" y="1047"/>
                    <a:pt x="6049" y="1104"/>
                  </a:cubicBezTo>
                  <a:cubicBezTo>
                    <a:pt x="5778" y="1206"/>
                    <a:pt x="5377" y="1252"/>
                    <a:pt x="4913" y="1252"/>
                  </a:cubicBezTo>
                  <a:cubicBezTo>
                    <a:pt x="3297" y="1252"/>
                    <a:pt x="909" y="695"/>
                    <a:pt x="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5" name="Google Shape;17125;p45"/>
            <p:cNvSpPr/>
            <p:nvPr/>
          </p:nvSpPr>
          <p:spPr>
            <a:xfrm>
              <a:off x="1530903" y="1602724"/>
              <a:ext cx="267148" cy="59833"/>
            </a:xfrm>
            <a:custGeom>
              <a:rect b="b" l="l" r="r" t="t"/>
              <a:pathLst>
                <a:path extrusionOk="0" h="1125" w="5023">
                  <a:moveTo>
                    <a:pt x="1" y="1"/>
                  </a:moveTo>
                  <a:cubicBezTo>
                    <a:pt x="1" y="1"/>
                    <a:pt x="374" y="549"/>
                    <a:pt x="902" y="549"/>
                  </a:cubicBezTo>
                  <a:cubicBezTo>
                    <a:pt x="1048" y="549"/>
                    <a:pt x="1206" y="507"/>
                    <a:pt x="1370" y="400"/>
                  </a:cubicBezTo>
                  <a:cubicBezTo>
                    <a:pt x="1468" y="337"/>
                    <a:pt x="1556" y="311"/>
                    <a:pt x="1635" y="311"/>
                  </a:cubicBezTo>
                  <a:cubicBezTo>
                    <a:pt x="2074" y="311"/>
                    <a:pt x="2275" y="1124"/>
                    <a:pt x="2781" y="1124"/>
                  </a:cubicBezTo>
                  <a:cubicBezTo>
                    <a:pt x="2876" y="1124"/>
                    <a:pt x="2982" y="1096"/>
                    <a:pt x="3101" y="1028"/>
                  </a:cubicBezTo>
                  <a:cubicBezTo>
                    <a:pt x="3872" y="593"/>
                    <a:pt x="4362" y="187"/>
                    <a:pt x="4831" y="187"/>
                  </a:cubicBezTo>
                  <a:cubicBezTo>
                    <a:pt x="4895" y="187"/>
                    <a:pt x="4959" y="194"/>
                    <a:pt x="5022" y="210"/>
                  </a:cubicBezTo>
                  <a:cubicBezTo>
                    <a:pt x="4850" y="145"/>
                    <a:pt x="4705" y="119"/>
                    <a:pt x="4577" y="119"/>
                  </a:cubicBezTo>
                  <a:cubicBezTo>
                    <a:pt x="4108" y="119"/>
                    <a:pt x="3854" y="459"/>
                    <a:pt x="3246" y="459"/>
                  </a:cubicBezTo>
                  <a:cubicBezTo>
                    <a:pt x="3046" y="459"/>
                    <a:pt x="2808" y="422"/>
                    <a:pt x="2512" y="324"/>
                  </a:cubicBezTo>
                  <a:cubicBezTo>
                    <a:pt x="2089" y="185"/>
                    <a:pt x="1819" y="145"/>
                    <a:pt x="1613" y="145"/>
                  </a:cubicBezTo>
                  <a:cubicBezTo>
                    <a:pt x="1339" y="145"/>
                    <a:pt x="1179" y="216"/>
                    <a:pt x="924" y="216"/>
                  </a:cubicBezTo>
                  <a:cubicBezTo>
                    <a:pt x="717" y="216"/>
                    <a:pt x="447" y="1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6" name="Google Shape;17126;p45"/>
            <p:cNvSpPr/>
            <p:nvPr/>
          </p:nvSpPr>
          <p:spPr>
            <a:xfrm>
              <a:off x="1718060" y="1533318"/>
              <a:ext cx="75948" cy="20902"/>
            </a:xfrm>
            <a:custGeom>
              <a:rect b="b" l="l" r="r" t="t"/>
              <a:pathLst>
                <a:path extrusionOk="0" h="393" w="1428">
                  <a:moveTo>
                    <a:pt x="715" y="0"/>
                  </a:moveTo>
                  <a:cubicBezTo>
                    <a:pt x="454" y="0"/>
                    <a:pt x="219" y="123"/>
                    <a:pt x="1" y="393"/>
                  </a:cubicBezTo>
                  <a:cubicBezTo>
                    <a:pt x="389" y="228"/>
                    <a:pt x="668" y="143"/>
                    <a:pt x="933" y="143"/>
                  </a:cubicBezTo>
                  <a:cubicBezTo>
                    <a:pt x="1096" y="143"/>
                    <a:pt x="1253" y="176"/>
                    <a:pt x="1427" y="241"/>
                  </a:cubicBezTo>
                  <a:cubicBezTo>
                    <a:pt x="1168" y="85"/>
                    <a:pt x="933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27" name="Google Shape;17127;p45"/>
          <p:cNvSpPr txBox="1"/>
          <p:nvPr>
            <p:ph idx="1" type="body"/>
          </p:nvPr>
        </p:nvSpPr>
        <p:spPr>
          <a:xfrm>
            <a:off x="720000" y="935475"/>
            <a:ext cx="7704000" cy="3569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5"/>
              </a:solidFill>
              <a:latin typeface="Kavoon"/>
              <a:ea typeface="Kavoon"/>
              <a:cs typeface="Kavoon"/>
              <a:sym typeface="Kavoo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8" name="Google Shape;17128;p45"/>
          <p:cNvSpPr txBox="1"/>
          <p:nvPr>
            <p:ph type="title"/>
          </p:nvPr>
        </p:nvSpPr>
        <p:spPr>
          <a:xfrm>
            <a:off x="720000" y="340325"/>
            <a:ext cx="7704000" cy="3960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Story of this Visualization - Map of all the Cities in Project, and their % Acreag</a:t>
            </a:r>
            <a:r>
              <a:rPr lang="en" sz="1500"/>
              <a:t>e</a:t>
            </a:r>
            <a:r>
              <a:rPr lang="en"/>
              <a:t> </a:t>
            </a:r>
            <a:endParaRPr/>
          </a:p>
        </p:txBody>
      </p:sp>
      <p:grpSp>
        <p:nvGrpSpPr>
          <p:cNvPr id="17129" name="Google Shape;17129;p45"/>
          <p:cNvGrpSpPr/>
          <p:nvPr/>
        </p:nvGrpSpPr>
        <p:grpSpPr>
          <a:xfrm>
            <a:off x="82888" y="3718300"/>
            <a:ext cx="790775" cy="1190625"/>
            <a:chOff x="79975" y="2751838"/>
            <a:chExt cx="790775" cy="1190625"/>
          </a:xfrm>
        </p:grpSpPr>
        <p:sp>
          <p:nvSpPr>
            <p:cNvPr id="17130" name="Google Shape;17130;p45"/>
            <p:cNvSpPr/>
            <p:nvPr/>
          </p:nvSpPr>
          <p:spPr>
            <a:xfrm>
              <a:off x="108575" y="3887338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1" name="Google Shape;17131;p45"/>
            <p:cNvSpPr/>
            <p:nvPr/>
          </p:nvSpPr>
          <p:spPr>
            <a:xfrm>
              <a:off x="469875" y="3380288"/>
              <a:ext cx="48850" cy="41575"/>
            </a:xfrm>
            <a:custGeom>
              <a:rect b="b" l="l" r="r" t="t"/>
              <a:pathLst>
                <a:path extrusionOk="0" h="1663" w="1954">
                  <a:moveTo>
                    <a:pt x="254" y="1"/>
                  </a:moveTo>
                  <a:cubicBezTo>
                    <a:pt x="174" y="1"/>
                    <a:pt x="98" y="9"/>
                    <a:pt x="28" y="28"/>
                  </a:cubicBezTo>
                  <a:cubicBezTo>
                    <a:pt x="0" y="474"/>
                    <a:pt x="363" y="1088"/>
                    <a:pt x="782" y="1423"/>
                  </a:cubicBezTo>
                  <a:cubicBezTo>
                    <a:pt x="1002" y="1596"/>
                    <a:pt x="1196" y="1663"/>
                    <a:pt x="1403" y="1663"/>
                  </a:cubicBezTo>
                  <a:cubicBezTo>
                    <a:pt x="1563" y="1663"/>
                    <a:pt x="1731" y="1623"/>
                    <a:pt x="1925" y="1562"/>
                  </a:cubicBezTo>
                  <a:cubicBezTo>
                    <a:pt x="1953" y="1144"/>
                    <a:pt x="1925" y="809"/>
                    <a:pt x="1535" y="474"/>
                  </a:cubicBezTo>
                  <a:cubicBezTo>
                    <a:pt x="1186" y="218"/>
                    <a:pt x="662" y="1"/>
                    <a:pt x="254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2" name="Google Shape;17132;p45"/>
            <p:cNvSpPr/>
            <p:nvPr/>
          </p:nvSpPr>
          <p:spPr>
            <a:xfrm>
              <a:off x="471275" y="3324488"/>
              <a:ext cx="43950" cy="49525"/>
            </a:xfrm>
            <a:custGeom>
              <a:rect b="b" l="l" r="r" t="t"/>
              <a:pathLst>
                <a:path extrusionOk="0" h="1981" w="1758">
                  <a:moveTo>
                    <a:pt x="140" y="0"/>
                  </a:moveTo>
                  <a:cubicBezTo>
                    <a:pt x="0" y="419"/>
                    <a:pt x="196" y="1088"/>
                    <a:pt x="502" y="1507"/>
                  </a:cubicBezTo>
                  <a:cubicBezTo>
                    <a:pt x="781" y="1925"/>
                    <a:pt x="1116" y="1981"/>
                    <a:pt x="1563" y="1981"/>
                  </a:cubicBezTo>
                  <a:cubicBezTo>
                    <a:pt x="1702" y="1562"/>
                    <a:pt x="1758" y="1228"/>
                    <a:pt x="1479" y="809"/>
                  </a:cubicBezTo>
                  <a:cubicBezTo>
                    <a:pt x="1172" y="391"/>
                    <a:pt x="586" y="0"/>
                    <a:pt x="1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3" name="Google Shape;17133;p45"/>
            <p:cNvSpPr/>
            <p:nvPr/>
          </p:nvSpPr>
          <p:spPr>
            <a:xfrm>
              <a:off x="663775" y="3209388"/>
              <a:ext cx="25825" cy="37700"/>
            </a:xfrm>
            <a:custGeom>
              <a:rect b="b" l="l" r="r" t="t"/>
              <a:pathLst>
                <a:path extrusionOk="0" h="1508" w="1033">
                  <a:moveTo>
                    <a:pt x="168" y="1"/>
                  </a:moveTo>
                  <a:cubicBezTo>
                    <a:pt x="0" y="252"/>
                    <a:pt x="28" y="726"/>
                    <a:pt x="140" y="1061"/>
                  </a:cubicBezTo>
                  <a:cubicBezTo>
                    <a:pt x="279" y="1368"/>
                    <a:pt x="475" y="1451"/>
                    <a:pt x="754" y="1507"/>
                  </a:cubicBezTo>
                  <a:cubicBezTo>
                    <a:pt x="921" y="1284"/>
                    <a:pt x="1033" y="1089"/>
                    <a:pt x="893" y="754"/>
                  </a:cubicBezTo>
                  <a:cubicBezTo>
                    <a:pt x="782" y="447"/>
                    <a:pt x="447" y="57"/>
                    <a:pt x="168" y="1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4" name="Google Shape;17134;p45"/>
            <p:cNvSpPr/>
            <p:nvPr/>
          </p:nvSpPr>
          <p:spPr>
            <a:xfrm>
              <a:off x="529850" y="3234513"/>
              <a:ext cx="126975" cy="127650"/>
            </a:xfrm>
            <a:custGeom>
              <a:rect b="b" l="l" r="r" t="t"/>
              <a:pathLst>
                <a:path extrusionOk="0" h="5106" w="5079">
                  <a:moveTo>
                    <a:pt x="2540" y="0"/>
                  </a:moveTo>
                  <a:cubicBezTo>
                    <a:pt x="1145" y="0"/>
                    <a:pt x="1" y="1144"/>
                    <a:pt x="1" y="2567"/>
                  </a:cubicBezTo>
                  <a:cubicBezTo>
                    <a:pt x="1" y="3962"/>
                    <a:pt x="1145" y="5106"/>
                    <a:pt x="2540" y="5106"/>
                  </a:cubicBezTo>
                  <a:cubicBezTo>
                    <a:pt x="3962" y="5106"/>
                    <a:pt x="5078" y="3962"/>
                    <a:pt x="5078" y="2567"/>
                  </a:cubicBezTo>
                  <a:cubicBezTo>
                    <a:pt x="5078" y="1144"/>
                    <a:pt x="3962" y="0"/>
                    <a:pt x="2540" y="0"/>
                  </a:cubicBezTo>
                  <a:close/>
                </a:path>
              </a:pathLst>
            </a:custGeom>
            <a:solidFill>
              <a:srgbClr val="93AB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5" name="Google Shape;17135;p45"/>
            <p:cNvSpPr/>
            <p:nvPr/>
          </p:nvSpPr>
          <p:spPr>
            <a:xfrm>
              <a:off x="195075" y="2882288"/>
              <a:ext cx="30000" cy="41850"/>
            </a:xfrm>
            <a:custGeom>
              <a:rect b="b" l="l" r="r" t="t"/>
              <a:pathLst>
                <a:path extrusionOk="0" h="1674" w="1200">
                  <a:moveTo>
                    <a:pt x="168" y="0"/>
                  </a:moveTo>
                  <a:lnTo>
                    <a:pt x="168" y="0"/>
                  </a:lnTo>
                  <a:cubicBezTo>
                    <a:pt x="0" y="279"/>
                    <a:pt x="56" y="837"/>
                    <a:pt x="223" y="1172"/>
                  </a:cubicBezTo>
                  <a:cubicBezTo>
                    <a:pt x="391" y="1535"/>
                    <a:pt x="614" y="1618"/>
                    <a:pt x="949" y="1674"/>
                  </a:cubicBezTo>
                  <a:cubicBezTo>
                    <a:pt x="1116" y="1395"/>
                    <a:pt x="1200" y="1144"/>
                    <a:pt x="1060" y="809"/>
                  </a:cubicBezTo>
                  <a:cubicBezTo>
                    <a:pt x="893" y="446"/>
                    <a:pt x="502" y="56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6" name="Google Shape;17136;p45"/>
            <p:cNvSpPr/>
            <p:nvPr/>
          </p:nvSpPr>
          <p:spPr>
            <a:xfrm>
              <a:off x="226450" y="2896913"/>
              <a:ext cx="22350" cy="27925"/>
            </a:xfrm>
            <a:custGeom>
              <a:rect b="b" l="l" r="r" t="t"/>
              <a:pathLst>
                <a:path extrusionOk="0" h="1117" w="894">
                  <a:moveTo>
                    <a:pt x="810" y="1"/>
                  </a:moveTo>
                  <a:cubicBezTo>
                    <a:pt x="559" y="1"/>
                    <a:pt x="280" y="280"/>
                    <a:pt x="140" y="503"/>
                  </a:cubicBezTo>
                  <a:cubicBezTo>
                    <a:pt x="1" y="754"/>
                    <a:pt x="56" y="922"/>
                    <a:pt x="140" y="1117"/>
                  </a:cubicBezTo>
                  <a:cubicBezTo>
                    <a:pt x="391" y="1117"/>
                    <a:pt x="559" y="1061"/>
                    <a:pt x="698" y="838"/>
                  </a:cubicBezTo>
                  <a:cubicBezTo>
                    <a:pt x="838" y="587"/>
                    <a:pt x="893" y="196"/>
                    <a:pt x="8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7" name="Google Shape;17137;p45"/>
            <p:cNvSpPr/>
            <p:nvPr/>
          </p:nvSpPr>
          <p:spPr>
            <a:xfrm>
              <a:off x="174150" y="2908413"/>
              <a:ext cx="26525" cy="22400"/>
            </a:xfrm>
            <a:custGeom>
              <a:rect b="b" l="l" r="r" t="t"/>
              <a:pathLst>
                <a:path extrusionOk="0" h="896" w="1061">
                  <a:moveTo>
                    <a:pt x="156" y="1"/>
                  </a:moveTo>
                  <a:cubicBezTo>
                    <a:pt x="110" y="1"/>
                    <a:pt x="67" y="5"/>
                    <a:pt x="28" y="15"/>
                  </a:cubicBezTo>
                  <a:cubicBezTo>
                    <a:pt x="0" y="238"/>
                    <a:pt x="196" y="573"/>
                    <a:pt x="419" y="768"/>
                  </a:cubicBezTo>
                  <a:cubicBezTo>
                    <a:pt x="545" y="863"/>
                    <a:pt x="653" y="895"/>
                    <a:pt x="764" y="895"/>
                  </a:cubicBezTo>
                  <a:cubicBezTo>
                    <a:pt x="849" y="895"/>
                    <a:pt x="936" y="876"/>
                    <a:pt x="1033" y="852"/>
                  </a:cubicBezTo>
                  <a:cubicBezTo>
                    <a:pt x="1060" y="601"/>
                    <a:pt x="1033" y="434"/>
                    <a:pt x="837" y="266"/>
                  </a:cubicBezTo>
                  <a:cubicBezTo>
                    <a:pt x="653" y="105"/>
                    <a:pt x="374" y="1"/>
                    <a:pt x="1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8" name="Google Shape;17138;p45"/>
            <p:cNvSpPr/>
            <p:nvPr/>
          </p:nvSpPr>
          <p:spPr>
            <a:xfrm>
              <a:off x="142050" y="29293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342" y="1"/>
                  </a:moveTo>
                  <a:cubicBezTo>
                    <a:pt x="210" y="1"/>
                    <a:pt x="87" y="23"/>
                    <a:pt x="1" y="72"/>
                  </a:cubicBezTo>
                  <a:cubicBezTo>
                    <a:pt x="29" y="323"/>
                    <a:pt x="308" y="574"/>
                    <a:pt x="559" y="686"/>
                  </a:cubicBezTo>
                  <a:cubicBezTo>
                    <a:pt x="651" y="727"/>
                    <a:pt x="732" y="745"/>
                    <a:pt x="808" y="745"/>
                  </a:cubicBezTo>
                  <a:cubicBezTo>
                    <a:pt x="940" y="745"/>
                    <a:pt x="1059" y="690"/>
                    <a:pt x="1201" y="602"/>
                  </a:cubicBezTo>
                  <a:cubicBezTo>
                    <a:pt x="1145" y="379"/>
                    <a:pt x="1089" y="211"/>
                    <a:pt x="838" y="100"/>
                  </a:cubicBezTo>
                  <a:cubicBezTo>
                    <a:pt x="697" y="37"/>
                    <a:pt x="512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9" name="Google Shape;17139;p45"/>
            <p:cNvSpPr/>
            <p:nvPr/>
          </p:nvSpPr>
          <p:spPr>
            <a:xfrm>
              <a:off x="255050" y="2878088"/>
              <a:ext cx="19550" cy="30725"/>
            </a:xfrm>
            <a:custGeom>
              <a:rect b="b" l="l" r="r" t="t"/>
              <a:pathLst>
                <a:path extrusionOk="0" h="1229" w="782">
                  <a:moveTo>
                    <a:pt x="614" y="1"/>
                  </a:moveTo>
                  <a:cubicBezTo>
                    <a:pt x="391" y="56"/>
                    <a:pt x="168" y="363"/>
                    <a:pt x="84" y="642"/>
                  </a:cubicBezTo>
                  <a:cubicBezTo>
                    <a:pt x="1" y="893"/>
                    <a:pt x="84" y="1061"/>
                    <a:pt x="224" y="1228"/>
                  </a:cubicBezTo>
                  <a:cubicBezTo>
                    <a:pt x="447" y="1172"/>
                    <a:pt x="614" y="1089"/>
                    <a:pt x="698" y="838"/>
                  </a:cubicBezTo>
                  <a:cubicBezTo>
                    <a:pt x="782" y="559"/>
                    <a:pt x="782" y="196"/>
                    <a:pt x="6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0" name="Google Shape;17140;p45"/>
            <p:cNvSpPr/>
            <p:nvPr/>
          </p:nvSpPr>
          <p:spPr>
            <a:xfrm>
              <a:off x="178675" y="2782563"/>
              <a:ext cx="539550" cy="441500"/>
            </a:xfrm>
            <a:custGeom>
              <a:rect b="b" l="l" r="r" t="t"/>
              <a:pathLst>
                <a:path extrusionOk="0" h="17660" w="21582">
                  <a:moveTo>
                    <a:pt x="8886" y="1"/>
                  </a:moveTo>
                  <a:cubicBezTo>
                    <a:pt x="6465" y="1"/>
                    <a:pt x="3980" y="2396"/>
                    <a:pt x="4953" y="5133"/>
                  </a:cubicBezTo>
                  <a:cubicBezTo>
                    <a:pt x="4953" y="5133"/>
                    <a:pt x="4705" y="5060"/>
                    <a:pt x="4450" y="5060"/>
                  </a:cubicBezTo>
                  <a:cubicBezTo>
                    <a:pt x="4076" y="5060"/>
                    <a:pt x="3683" y="5218"/>
                    <a:pt x="4032" y="5998"/>
                  </a:cubicBezTo>
                  <a:cubicBezTo>
                    <a:pt x="3781" y="5802"/>
                    <a:pt x="3474" y="5663"/>
                    <a:pt x="3167" y="5551"/>
                  </a:cubicBezTo>
                  <a:lnTo>
                    <a:pt x="3139" y="5551"/>
                  </a:lnTo>
                  <a:cubicBezTo>
                    <a:pt x="3019" y="5530"/>
                    <a:pt x="2903" y="5520"/>
                    <a:pt x="2791" y="5520"/>
                  </a:cubicBezTo>
                  <a:cubicBezTo>
                    <a:pt x="238" y="5520"/>
                    <a:pt x="0" y="10825"/>
                    <a:pt x="3502" y="12108"/>
                  </a:cubicBezTo>
                  <a:cubicBezTo>
                    <a:pt x="2525" y="12247"/>
                    <a:pt x="1521" y="13447"/>
                    <a:pt x="3167" y="14256"/>
                  </a:cubicBezTo>
                  <a:cubicBezTo>
                    <a:pt x="852" y="14786"/>
                    <a:pt x="1382" y="17074"/>
                    <a:pt x="2860" y="17660"/>
                  </a:cubicBezTo>
                  <a:lnTo>
                    <a:pt x="15303" y="17660"/>
                  </a:lnTo>
                  <a:cubicBezTo>
                    <a:pt x="15303" y="17660"/>
                    <a:pt x="16363" y="16627"/>
                    <a:pt x="14020" y="15511"/>
                  </a:cubicBezTo>
                  <a:lnTo>
                    <a:pt x="14020" y="15511"/>
                  </a:lnTo>
                  <a:cubicBezTo>
                    <a:pt x="14132" y="15522"/>
                    <a:pt x="14244" y="15527"/>
                    <a:pt x="14354" y="15527"/>
                  </a:cubicBezTo>
                  <a:cubicBezTo>
                    <a:pt x="17529" y="15527"/>
                    <a:pt x="19774" y="11405"/>
                    <a:pt x="17563" y="11243"/>
                  </a:cubicBezTo>
                  <a:cubicBezTo>
                    <a:pt x="18874" y="10490"/>
                    <a:pt x="19488" y="8537"/>
                    <a:pt x="15722" y="8397"/>
                  </a:cubicBezTo>
                  <a:cubicBezTo>
                    <a:pt x="20391" y="6389"/>
                    <a:pt x="21582" y="1422"/>
                    <a:pt x="18075" y="1422"/>
                  </a:cubicBezTo>
                  <a:cubicBezTo>
                    <a:pt x="17684" y="1422"/>
                    <a:pt x="17235" y="1483"/>
                    <a:pt x="16726" y="1618"/>
                  </a:cubicBezTo>
                  <a:cubicBezTo>
                    <a:pt x="16280" y="2064"/>
                    <a:pt x="15945" y="2678"/>
                    <a:pt x="15861" y="3543"/>
                  </a:cubicBezTo>
                  <a:cubicBezTo>
                    <a:pt x="15655" y="2819"/>
                    <a:pt x="15018" y="2166"/>
                    <a:pt x="14333" y="2166"/>
                  </a:cubicBezTo>
                  <a:cubicBezTo>
                    <a:pt x="13722" y="2166"/>
                    <a:pt x="13073" y="2683"/>
                    <a:pt x="12653" y="4129"/>
                  </a:cubicBezTo>
                  <a:cubicBezTo>
                    <a:pt x="12208" y="1149"/>
                    <a:pt x="10562" y="1"/>
                    <a:pt x="8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1" name="Google Shape;17141;p45"/>
            <p:cNvSpPr/>
            <p:nvPr/>
          </p:nvSpPr>
          <p:spPr>
            <a:xfrm>
              <a:off x="529150" y="2803263"/>
              <a:ext cx="341600" cy="420800"/>
            </a:xfrm>
            <a:custGeom>
              <a:rect b="b" l="l" r="r" t="t"/>
              <a:pathLst>
                <a:path extrusionOk="0" h="16832" w="13664">
                  <a:moveTo>
                    <a:pt x="4875" y="0"/>
                  </a:moveTo>
                  <a:cubicBezTo>
                    <a:pt x="4054" y="0"/>
                    <a:pt x="3274" y="247"/>
                    <a:pt x="2707" y="790"/>
                  </a:cubicBezTo>
                  <a:cubicBezTo>
                    <a:pt x="3216" y="655"/>
                    <a:pt x="3665" y="594"/>
                    <a:pt x="4056" y="594"/>
                  </a:cubicBezTo>
                  <a:cubicBezTo>
                    <a:pt x="7563" y="594"/>
                    <a:pt x="6372" y="5561"/>
                    <a:pt x="1703" y="7569"/>
                  </a:cubicBezTo>
                  <a:cubicBezTo>
                    <a:pt x="5469" y="7709"/>
                    <a:pt x="4855" y="9662"/>
                    <a:pt x="3544" y="10415"/>
                  </a:cubicBezTo>
                  <a:cubicBezTo>
                    <a:pt x="5755" y="10577"/>
                    <a:pt x="3510" y="14699"/>
                    <a:pt x="335" y="14699"/>
                  </a:cubicBezTo>
                  <a:cubicBezTo>
                    <a:pt x="225" y="14699"/>
                    <a:pt x="113" y="14694"/>
                    <a:pt x="1" y="14683"/>
                  </a:cubicBezTo>
                  <a:lnTo>
                    <a:pt x="1" y="14683"/>
                  </a:lnTo>
                  <a:cubicBezTo>
                    <a:pt x="2344" y="15799"/>
                    <a:pt x="1284" y="16832"/>
                    <a:pt x="1284" y="16832"/>
                  </a:cubicBezTo>
                  <a:lnTo>
                    <a:pt x="6808" y="16832"/>
                  </a:lnTo>
                  <a:cubicBezTo>
                    <a:pt x="11207" y="15582"/>
                    <a:pt x="13664" y="9451"/>
                    <a:pt x="9192" y="9451"/>
                  </a:cubicBezTo>
                  <a:cubicBezTo>
                    <a:pt x="8871" y="9451"/>
                    <a:pt x="8514" y="9483"/>
                    <a:pt x="8120" y="9550"/>
                  </a:cubicBezTo>
                  <a:cubicBezTo>
                    <a:pt x="9405" y="8961"/>
                    <a:pt x="9379" y="7421"/>
                    <a:pt x="7452" y="7421"/>
                  </a:cubicBezTo>
                  <a:cubicBezTo>
                    <a:pt x="7371" y="7421"/>
                    <a:pt x="7287" y="7424"/>
                    <a:pt x="7199" y="7430"/>
                  </a:cubicBezTo>
                  <a:cubicBezTo>
                    <a:pt x="11376" y="3252"/>
                    <a:pt x="7855" y="0"/>
                    <a:pt x="4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2" name="Google Shape;17142;p45"/>
            <p:cNvSpPr/>
            <p:nvPr/>
          </p:nvSpPr>
          <p:spPr>
            <a:xfrm>
              <a:off x="82075" y="2918188"/>
              <a:ext cx="184150" cy="305875"/>
            </a:xfrm>
            <a:custGeom>
              <a:rect b="b" l="l" r="r" t="t"/>
              <a:pathLst>
                <a:path extrusionOk="0" h="12235" w="7366">
                  <a:moveTo>
                    <a:pt x="6069" y="0"/>
                  </a:moveTo>
                  <a:cubicBezTo>
                    <a:pt x="3789" y="0"/>
                    <a:pt x="1146" y="2121"/>
                    <a:pt x="3125" y="7129"/>
                  </a:cubicBezTo>
                  <a:cubicBezTo>
                    <a:pt x="1730" y="7715"/>
                    <a:pt x="1" y="10337"/>
                    <a:pt x="3739" y="12235"/>
                  </a:cubicBezTo>
                  <a:lnTo>
                    <a:pt x="6724" y="12235"/>
                  </a:lnTo>
                  <a:cubicBezTo>
                    <a:pt x="5246" y="11649"/>
                    <a:pt x="4716" y="9361"/>
                    <a:pt x="7031" y="8831"/>
                  </a:cubicBezTo>
                  <a:cubicBezTo>
                    <a:pt x="5385" y="8022"/>
                    <a:pt x="6389" y="6822"/>
                    <a:pt x="7366" y="6683"/>
                  </a:cubicBezTo>
                  <a:cubicBezTo>
                    <a:pt x="3864" y="5400"/>
                    <a:pt x="4102" y="95"/>
                    <a:pt x="6655" y="95"/>
                  </a:cubicBezTo>
                  <a:cubicBezTo>
                    <a:pt x="6767" y="95"/>
                    <a:pt x="6883" y="105"/>
                    <a:pt x="7003" y="126"/>
                  </a:cubicBezTo>
                  <a:cubicBezTo>
                    <a:pt x="6709" y="43"/>
                    <a:pt x="6392" y="0"/>
                    <a:pt x="6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3" name="Google Shape;17143;p45"/>
            <p:cNvSpPr/>
            <p:nvPr/>
          </p:nvSpPr>
          <p:spPr>
            <a:xfrm>
              <a:off x="79975" y="3158563"/>
              <a:ext cx="45375" cy="24375"/>
            </a:xfrm>
            <a:custGeom>
              <a:rect b="b" l="l" r="r" t="t"/>
              <a:pathLst>
                <a:path extrusionOk="0" h="975" w="1815">
                  <a:moveTo>
                    <a:pt x="1165" y="0"/>
                  </a:moveTo>
                  <a:cubicBezTo>
                    <a:pt x="1100" y="0"/>
                    <a:pt x="1029" y="8"/>
                    <a:pt x="949" y="25"/>
                  </a:cubicBezTo>
                  <a:cubicBezTo>
                    <a:pt x="587" y="137"/>
                    <a:pt x="140" y="443"/>
                    <a:pt x="1" y="778"/>
                  </a:cubicBezTo>
                  <a:cubicBezTo>
                    <a:pt x="184" y="907"/>
                    <a:pt x="476" y="975"/>
                    <a:pt x="765" y="975"/>
                  </a:cubicBezTo>
                  <a:cubicBezTo>
                    <a:pt x="916" y="975"/>
                    <a:pt x="1067" y="956"/>
                    <a:pt x="1201" y="918"/>
                  </a:cubicBezTo>
                  <a:cubicBezTo>
                    <a:pt x="1591" y="806"/>
                    <a:pt x="1703" y="583"/>
                    <a:pt x="1814" y="276"/>
                  </a:cubicBezTo>
                  <a:cubicBezTo>
                    <a:pt x="1592" y="120"/>
                    <a:pt x="1423" y="0"/>
                    <a:pt x="11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4" name="Google Shape;17144;p45"/>
            <p:cNvSpPr/>
            <p:nvPr/>
          </p:nvSpPr>
          <p:spPr>
            <a:xfrm>
              <a:off x="100200" y="3141388"/>
              <a:ext cx="25850" cy="22375"/>
            </a:xfrm>
            <a:custGeom>
              <a:rect b="b" l="l" r="r" t="t"/>
              <a:pathLst>
                <a:path extrusionOk="0" h="895" w="1034">
                  <a:moveTo>
                    <a:pt x="131" y="0"/>
                  </a:moveTo>
                  <a:cubicBezTo>
                    <a:pt x="84" y="0"/>
                    <a:pt x="40" y="5"/>
                    <a:pt x="1" y="15"/>
                  </a:cubicBezTo>
                  <a:cubicBezTo>
                    <a:pt x="1" y="238"/>
                    <a:pt x="196" y="572"/>
                    <a:pt x="419" y="768"/>
                  </a:cubicBezTo>
                  <a:cubicBezTo>
                    <a:pt x="530" y="862"/>
                    <a:pt x="640" y="895"/>
                    <a:pt x="756" y="895"/>
                  </a:cubicBezTo>
                  <a:cubicBezTo>
                    <a:pt x="845" y="895"/>
                    <a:pt x="936" y="876"/>
                    <a:pt x="1033" y="851"/>
                  </a:cubicBezTo>
                  <a:cubicBezTo>
                    <a:pt x="1033" y="600"/>
                    <a:pt x="1033" y="433"/>
                    <a:pt x="810" y="266"/>
                  </a:cubicBezTo>
                  <a:cubicBezTo>
                    <a:pt x="649" y="104"/>
                    <a:pt x="354" y="0"/>
                    <a:pt x="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5" name="Google Shape;17145;p45"/>
            <p:cNvSpPr/>
            <p:nvPr/>
          </p:nvSpPr>
          <p:spPr>
            <a:xfrm>
              <a:off x="100900" y="3111038"/>
              <a:ext cx="23750" cy="26550"/>
            </a:xfrm>
            <a:custGeom>
              <a:rect b="b" l="l" r="r" t="t"/>
              <a:pathLst>
                <a:path extrusionOk="0" h="1062" w="950">
                  <a:moveTo>
                    <a:pt x="85" y="1"/>
                  </a:moveTo>
                  <a:cubicBezTo>
                    <a:pt x="1" y="224"/>
                    <a:pt x="112" y="587"/>
                    <a:pt x="252" y="810"/>
                  </a:cubicBezTo>
                  <a:cubicBezTo>
                    <a:pt x="419" y="1033"/>
                    <a:pt x="587" y="1061"/>
                    <a:pt x="838" y="1061"/>
                  </a:cubicBezTo>
                  <a:cubicBezTo>
                    <a:pt x="922" y="838"/>
                    <a:pt x="949" y="671"/>
                    <a:pt x="782" y="447"/>
                  </a:cubicBezTo>
                  <a:cubicBezTo>
                    <a:pt x="643" y="224"/>
                    <a:pt x="308" y="1"/>
                    <a:pt x="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6" name="Google Shape;17146;p45"/>
            <p:cNvSpPr/>
            <p:nvPr/>
          </p:nvSpPr>
          <p:spPr>
            <a:xfrm>
              <a:off x="407100" y="2751838"/>
              <a:ext cx="30025" cy="58625"/>
            </a:xfrm>
            <a:custGeom>
              <a:rect b="b" l="l" r="r" t="t"/>
              <a:pathLst>
                <a:path extrusionOk="0" h="2345" w="1201">
                  <a:moveTo>
                    <a:pt x="642" y="1"/>
                  </a:moveTo>
                  <a:cubicBezTo>
                    <a:pt x="307" y="224"/>
                    <a:pt x="28" y="894"/>
                    <a:pt x="28" y="1368"/>
                  </a:cubicBezTo>
                  <a:cubicBezTo>
                    <a:pt x="1" y="1870"/>
                    <a:pt x="224" y="2093"/>
                    <a:pt x="586" y="2344"/>
                  </a:cubicBezTo>
                  <a:cubicBezTo>
                    <a:pt x="921" y="2121"/>
                    <a:pt x="1172" y="1926"/>
                    <a:pt x="1200" y="1424"/>
                  </a:cubicBezTo>
                  <a:cubicBezTo>
                    <a:pt x="1200" y="922"/>
                    <a:pt x="977" y="252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7" name="Google Shape;17147;p45"/>
            <p:cNvSpPr/>
            <p:nvPr/>
          </p:nvSpPr>
          <p:spPr>
            <a:xfrm>
              <a:off x="448250" y="2786438"/>
              <a:ext cx="34900" cy="26550"/>
            </a:xfrm>
            <a:custGeom>
              <a:rect b="b" l="l" r="r" t="t"/>
              <a:pathLst>
                <a:path extrusionOk="0" h="1062" w="1396">
                  <a:moveTo>
                    <a:pt x="1160" y="0"/>
                  </a:moveTo>
                  <a:cubicBezTo>
                    <a:pt x="894" y="0"/>
                    <a:pt x="567" y="116"/>
                    <a:pt x="335" y="263"/>
                  </a:cubicBezTo>
                  <a:cubicBezTo>
                    <a:pt x="56" y="458"/>
                    <a:pt x="28" y="654"/>
                    <a:pt x="1" y="960"/>
                  </a:cubicBezTo>
                  <a:cubicBezTo>
                    <a:pt x="146" y="1019"/>
                    <a:pt x="277" y="1062"/>
                    <a:pt x="412" y="1062"/>
                  </a:cubicBezTo>
                  <a:cubicBezTo>
                    <a:pt x="536" y="1062"/>
                    <a:pt x="663" y="1026"/>
                    <a:pt x="810" y="933"/>
                  </a:cubicBezTo>
                  <a:cubicBezTo>
                    <a:pt x="1089" y="737"/>
                    <a:pt x="1396" y="347"/>
                    <a:pt x="1396" y="40"/>
                  </a:cubicBezTo>
                  <a:cubicBezTo>
                    <a:pt x="1327" y="12"/>
                    <a:pt x="1247" y="0"/>
                    <a:pt x="1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8" name="Google Shape;17148;p45"/>
            <p:cNvSpPr/>
            <p:nvPr/>
          </p:nvSpPr>
          <p:spPr>
            <a:xfrm>
              <a:off x="458025" y="2828988"/>
              <a:ext cx="39775" cy="22350"/>
            </a:xfrm>
            <a:custGeom>
              <a:rect b="b" l="l" r="r" t="t"/>
              <a:pathLst>
                <a:path extrusionOk="0" h="894" w="1591">
                  <a:moveTo>
                    <a:pt x="958" y="1"/>
                  </a:moveTo>
                  <a:cubicBezTo>
                    <a:pt x="797" y="1"/>
                    <a:pt x="636" y="23"/>
                    <a:pt x="502" y="68"/>
                  </a:cubicBezTo>
                  <a:cubicBezTo>
                    <a:pt x="168" y="179"/>
                    <a:pt x="84" y="402"/>
                    <a:pt x="0" y="681"/>
                  </a:cubicBezTo>
                  <a:cubicBezTo>
                    <a:pt x="181" y="802"/>
                    <a:pt x="333" y="894"/>
                    <a:pt x="529" y="894"/>
                  </a:cubicBezTo>
                  <a:cubicBezTo>
                    <a:pt x="605" y="894"/>
                    <a:pt x="688" y="880"/>
                    <a:pt x="781" y="849"/>
                  </a:cubicBezTo>
                  <a:cubicBezTo>
                    <a:pt x="1116" y="737"/>
                    <a:pt x="1507" y="458"/>
                    <a:pt x="1590" y="151"/>
                  </a:cubicBezTo>
                  <a:cubicBezTo>
                    <a:pt x="1440" y="51"/>
                    <a:pt x="1199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9" name="Google Shape;17149;p45"/>
            <p:cNvSpPr/>
            <p:nvPr/>
          </p:nvSpPr>
          <p:spPr>
            <a:xfrm>
              <a:off x="470575" y="2803188"/>
              <a:ext cx="24425" cy="17475"/>
            </a:xfrm>
            <a:custGeom>
              <a:rect b="b" l="l" r="r" t="t"/>
              <a:pathLst>
                <a:path extrusionOk="0" h="699" w="977">
                  <a:moveTo>
                    <a:pt x="755" y="0"/>
                  </a:moveTo>
                  <a:cubicBezTo>
                    <a:pt x="581" y="0"/>
                    <a:pt x="384" y="56"/>
                    <a:pt x="251" y="151"/>
                  </a:cubicBezTo>
                  <a:cubicBezTo>
                    <a:pt x="56" y="263"/>
                    <a:pt x="28" y="402"/>
                    <a:pt x="0" y="625"/>
                  </a:cubicBezTo>
                  <a:cubicBezTo>
                    <a:pt x="105" y="670"/>
                    <a:pt x="193" y="699"/>
                    <a:pt x="283" y="699"/>
                  </a:cubicBezTo>
                  <a:cubicBezTo>
                    <a:pt x="361" y="699"/>
                    <a:pt x="440" y="677"/>
                    <a:pt x="530" y="625"/>
                  </a:cubicBezTo>
                  <a:cubicBezTo>
                    <a:pt x="754" y="486"/>
                    <a:pt x="949" y="235"/>
                    <a:pt x="977" y="39"/>
                  </a:cubicBezTo>
                  <a:cubicBezTo>
                    <a:pt x="914" y="13"/>
                    <a:pt x="837" y="0"/>
                    <a:pt x="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0" name="Google Shape;17150;p45"/>
            <p:cNvSpPr/>
            <p:nvPr/>
          </p:nvSpPr>
          <p:spPr>
            <a:xfrm>
              <a:off x="441275" y="2765788"/>
              <a:ext cx="16075" cy="27225"/>
            </a:xfrm>
            <a:custGeom>
              <a:rect b="b" l="l" r="r" t="t"/>
              <a:pathLst>
                <a:path extrusionOk="0" h="1089" w="643">
                  <a:moveTo>
                    <a:pt x="503" y="1"/>
                  </a:moveTo>
                  <a:cubicBezTo>
                    <a:pt x="307" y="85"/>
                    <a:pt x="112" y="364"/>
                    <a:pt x="56" y="587"/>
                  </a:cubicBezTo>
                  <a:cubicBezTo>
                    <a:pt x="1" y="810"/>
                    <a:pt x="84" y="949"/>
                    <a:pt x="224" y="1089"/>
                  </a:cubicBezTo>
                  <a:cubicBezTo>
                    <a:pt x="391" y="1033"/>
                    <a:pt x="531" y="949"/>
                    <a:pt x="586" y="726"/>
                  </a:cubicBezTo>
                  <a:cubicBezTo>
                    <a:pt x="642" y="503"/>
                    <a:pt x="642" y="168"/>
                    <a:pt x="5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1" name="Google Shape;17151;p45"/>
            <p:cNvSpPr/>
            <p:nvPr/>
          </p:nvSpPr>
          <p:spPr>
            <a:xfrm>
              <a:off x="520100" y="3126788"/>
              <a:ext cx="58600" cy="29375"/>
            </a:xfrm>
            <a:custGeom>
              <a:rect b="b" l="l" r="r" t="t"/>
              <a:pathLst>
                <a:path extrusionOk="0" h="1175" w="2344">
                  <a:moveTo>
                    <a:pt x="1253" y="1"/>
                  </a:moveTo>
                  <a:cubicBezTo>
                    <a:pt x="791" y="1"/>
                    <a:pt x="263" y="141"/>
                    <a:pt x="0" y="403"/>
                  </a:cubicBezTo>
                  <a:cubicBezTo>
                    <a:pt x="223" y="794"/>
                    <a:pt x="837" y="1101"/>
                    <a:pt x="1339" y="1156"/>
                  </a:cubicBezTo>
                  <a:cubicBezTo>
                    <a:pt x="1408" y="1169"/>
                    <a:pt x="1471" y="1174"/>
                    <a:pt x="1531" y="1174"/>
                  </a:cubicBezTo>
                  <a:cubicBezTo>
                    <a:pt x="1886" y="1174"/>
                    <a:pt x="2105" y="973"/>
                    <a:pt x="2344" y="710"/>
                  </a:cubicBezTo>
                  <a:cubicBezTo>
                    <a:pt x="2148" y="347"/>
                    <a:pt x="1981" y="68"/>
                    <a:pt x="1479" y="13"/>
                  </a:cubicBezTo>
                  <a:cubicBezTo>
                    <a:pt x="1406" y="5"/>
                    <a:pt x="1330" y="1"/>
                    <a:pt x="1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2" name="Google Shape;17152;p45"/>
            <p:cNvSpPr/>
            <p:nvPr/>
          </p:nvSpPr>
          <p:spPr>
            <a:xfrm>
              <a:off x="558450" y="3104763"/>
              <a:ext cx="27925" cy="36300"/>
            </a:xfrm>
            <a:custGeom>
              <a:rect b="b" l="l" r="r" t="t"/>
              <a:pathLst>
                <a:path extrusionOk="0" h="1452" w="1117">
                  <a:moveTo>
                    <a:pt x="140" y="1"/>
                  </a:moveTo>
                  <a:cubicBezTo>
                    <a:pt x="1" y="252"/>
                    <a:pt x="56" y="754"/>
                    <a:pt x="224" y="1061"/>
                  </a:cubicBezTo>
                  <a:cubicBezTo>
                    <a:pt x="391" y="1368"/>
                    <a:pt x="614" y="1424"/>
                    <a:pt x="921" y="1452"/>
                  </a:cubicBezTo>
                  <a:cubicBezTo>
                    <a:pt x="1061" y="1201"/>
                    <a:pt x="1117" y="977"/>
                    <a:pt x="949" y="670"/>
                  </a:cubicBezTo>
                  <a:cubicBezTo>
                    <a:pt x="782" y="364"/>
                    <a:pt x="419" y="29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3" name="Google Shape;17153;p45"/>
            <p:cNvSpPr/>
            <p:nvPr/>
          </p:nvSpPr>
          <p:spPr>
            <a:xfrm>
              <a:off x="603100" y="3072688"/>
              <a:ext cx="24425" cy="41175"/>
            </a:xfrm>
            <a:custGeom>
              <a:rect b="b" l="l" r="r" t="t"/>
              <a:pathLst>
                <a:path extrusionOk="0" h="1647" w="977">
                  <a:moveTo>
                    <a:pt x="279" y="1"/>
                  </a:moveTo>
                  <a:cubicBezTo>
                    <a:pt x="84" y="224"/>
                    <a:pt x="0" y="726"/>
                    <a:pt x="84" y="1061"/>
                  </a:cubicBezTo>
                  <a:cubicBezTo>
                    <a:pt x="168" y="1423"/>
                    <a:pt x="363" y="1507"/>
                    <a:pt x="642" y="1647"/>
                  </a:cubicBezTo>
                  <a:cubicBezTo>
                    <a:pt x="837" y="1423"/>
                    <a:pt x="977" y="1228"/>
                    <a:pt x="893" y="893"/>
                  </a:cubicBezTo>
                  <a:cubicBezTo>
                    <a:pt x="809" y="531"/>
                    <a:pt x="558" y="140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4" name="Google Shape;17154;p45"/>
            <p:cNvSpPr/>
            <p:nvPr/>
          </p:nvSpPr>
          <p:spPr>
            <a:xfrm>
              <a:off x="527775" y="3199113"/>
              <a:ext cx="25125" cy="16225"/>
            </a:xfrm>
            <a:custGeom>
              <a:rect b="b" l="l" r="r" t="t"/>
              <a:pathLst>
                <a:path extrusionOk="0" h="649" w="1005">
                  <a:moveTo>
                    <a:pt x="271" y="0"/>
                  </a:moveTo>
                  <a:cubicBezTo>
                    <a:pt x="172" y="0"/>
                    <a:pt x="77" y="16"/>
                    <a:pt x="0" y="49"/>
                  </a:cubicBezTo>
                  <a:cubicBezTo>
                    <a:pt x="28" y="272"/>
                    <a:pt x="279" y="495"/>
                    <a:pt x="474" y="607"/>
                  </a:cubicBezTo>
                  <a:cubicBezTo>
                    <a:pt x="552" y="636"/>
                    <a:pt x="620" y="648"/>
                    <a:pt x="682" y="648"/>
                  </a:cubicBezTo>
                  <a:cubicBezTo>
                    <a:pt x="798" y="648"/>
                    <a:pt x="895" y="606"/>
                    <a:pt x="1004" y="551"/>
                  </a:cubicBezTo>
                  <a:cubicBezTo>
                    <a:pt x="977" y="356"/>
                    <a:pt x="949" y="189"/>
                    <a:pt x="725" y="105"/>
                  </a:cubicBezTo>
                  <a:cubicBezTo>
                    <a:pt x="590" y="37"/>
                    <a:pt x="42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5" name="Google Shape;17155;p45"/>
            <p:cNvSpPr/>
            <p:nvPr/>
          </p:nvSpPr>
          <p:spPr>
            <a:xfrm>
              <a:off x="508925" y="3104688"/>
              <a:ext cx="25850" cy="15075"/>
            </a:xfrm>
            <a:custGeom>
              <a:rect b="b" l="l" r="r" t="t"/>
              <a:pathLst>
                <a:path extrusionOk="0" h="603" w="1034">
                  <a:moveTo>
                    <a:pt x="356" y="0"/>
                  </a:moveTo>
                  <a:cubicBezTo>
                    <a:pt x="220" y="0"/>
                    <a:pt x="91" y="28"/>
                    <a:pt x="1" y="88"/>
                  </a:cubicBezTo>
                  <a:cubicBezTo>
                    <a:pt x="29" y="283"/>
                    <a:pt x="280" y="478"/>
                    <a:pt x="503" y="562"/>
                  </a:cubicBezTo>
                  <a:cubicBezTo>
                    <a:pt x="577" y="590"/>
                    <a:pt x="642" y="602"/>
                    <a:pt x="702" y="602"/>
                  </a:cubicBezTo>
                  <a:cubicBezTo>
                    <a:pt x="822" y="602"/>
                    <a:pt x="921" y="553"/>
                    <a:pt x="1033" y="478"/>
                  </a:cubicBezTo>
                  <a:cubicBezTo>
                    <a:pt x="977" y="283"/>
                    <a:pt x="921" y="143"/>
                    <a:pt x="698" y="60"/>
                  </a:cubicBezTo>
                  <a:cubicBezTo>
                    <a:pt x="595" y="21"/>
                    <a:pt x="473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6" name="Google Shape;17156;p45"/>
            <p:cNvSpPr/>
            <p:nvPr/>
          </p:nvSpPr>
          <p:spPr>
            <a:xfrm>
              <a:off x="616350" y="3140663"/>
              <a:ext cx="36975" cy="31625"/>
            </a:xfrm>
            <a:custGeom>
              <a:rect b="b" l="l" r="r" t="t"/>
              <a:pathLst>
                <a:path extrusionOk="0" h="1265" w="1479">
                  <a:moveTo>
                    <a:pt x="448" y="1"/>
                  </a:moveTo>
                  <a:cubicBezTo>
                    <a:pt x="317" y="1"/>
                    <a:pt x="181" y="33"/>
                    <a:pt x="28" y="71"/>
                  </a:cubicBezTo>
                  <a:cubicBezTo>
                    <a:pt x="0" y="406"/>
                    <a:pt x="28" y="657"/>
                    <a:pt x="307" y="908"/>
                  </a:cubicBezTo>
                  <a:cubicBezTo>
                    <a:pt x="560" y="1115"/>
                    <a:pt x="963" y="1265"/>
                    <a:pt x="1269" y="1265"/>
                  </a:cubicBezTo>
                  <a:cubicBezTo>
                    <a:pt x="1335" y="1265"/>
                    <a:pt x="1397" y="1258"/>
                    <a:pt x="1451" y="1243"/>
                  </a:cubicBezTo>
                  <a:cubicBezTo>
                    <a:pt x="1479" y="908"/>
                    <a:pt x="1200" y="434"/>
                    <a:pt x="921" y="183"/>
                  </a:cubicBezTo>
                  <a:cubicBezTo>
                    <a:pt x="754" y="47"/>
                    <a:pt x="604" y="1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7" name="Google Shape;17157;p45"/>
            <p:cNvSpPr/>
            <p:nvPr/>
          </p:nvSpPr>
          <p:spPr>
            <a:xfrm>
              <a:off x="596825" y="3145913"/>
              <a:ext cx="17450" cy="32825"/>
            </a:xfrm>
            <a:custGeom>
              <a:rect b="b" l="l" r="r" t="t"/>
              <a:pathLst>
                <a:path extrusionOk="0" h="1313" w="698">
                  <a:moveTo>
                    <a:pt x="391" y="1"/>
                  </a:moveTo>
                  <a:cubicBezTo>
                    <a:pt x="195" y="140"/>
                    <a:pt x="56" y="252"/>
                    <a:pt x="28" y="503"/>
                  </a:cubicBezTo>
                  <a:cubicBezTo>
                    <a:pt x="0" y="782"/>
                    <a:pt x="112" y="1173"/>
                    <a:pt x="279" y="1312"/>
                  </a:cubicBezTo>
                  <a:cubicBezTo>
                    <a:pt x="502" y="1201"/>
                    <a:pt x="642" y="838"/>
                    <a:pt x="670" y="559"/>
                  </a:cubicBezTo>
                  <a:cubicBezTo>
                    <a:pt x="698" y="280"/>
                    <a:pt x="558" y="168"/>
                    <a:pt x="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8" name="Google Shape;17158;p45"/>
            <p:cNvSpPr/>
            <p:nvPr/>
          </p:nvSpPr>
          <p:spPr>
            <a:xfrm>
              <a:off x="631700" y="3124188"/>
              <a:ext cx="32100" cy="16850"/>
            </a:xfrm>
            <a:custGeom>
              <a:rect b="b" l="l" r="r" t="t"/>
              <a:pathLst>
                <a:path extrusionOk="0" h="674" w="1284">
                  <a:moveTo>
                    <a:pt x="416" y="0"/>
                  </a:moveTo>
                  <a:cubicBezTo>
                    <a:pt x="256" y="0"/>
                    <a:pt x="143" y="78"/>
                    <a:pt x="0" y="200"/>
                  </a:cubicBezTo>
                  <a:cubicBezTo>
                    <a:pt x="84" y="424"/>
                    <a:pt x="167" y="591"/>
                    <a:pt x="446" y="647"/>
                  </a:cubicBezTo>
                  <a:cubicBezTo>
                    <a:pt x="535" y="664"/>
                    <a:pt x="631" y="674"/>
                    <a:pt x="729" y="674"/>
                  </a:cubicBezTo>
                  <a:cubicBezTo>
                    <a:pt x="938" y="674"/>
                    <a:pt x="1150" y="630"/>
                    <a:pt x="1283" y="535"/>
                  </a:cubicBezTo>
                  <a:cubicBezTo>
                    <a:pt x="1200" y="312"/>
                    <a:pt x="865" y="89"/>
                    <a:pt x="614" y="33"/>
                  </a:cubicBezTo>
                  <a:cubicBezTo>
                    <a:pt x="539" y="11"/>
                    <a:pt x="474" y="0"/>
                    <a:pt x="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9" name="Google Shape;17159;p45"/>
            <p:cNvSpPr/>
            <p:nvPr/>
          </p:nvSpPr>
          <p:spPr>
            <a:xfrm>
              <a:off x="672150" y="2850888"/>
              <a:ext cx="32800" cy="16075"/>
            </a:xfrm>
            <a:custGeom>
              <a:rect b="b" l="l" r="r" t="t"/>
              <a:pathLst>
                <a:path extrusionOk="0" h="643" w="1312">
                  <a:moveTo>
                    <a:pt x="530" y="1"/>
                  </a:moveTo>
                  <a:cubicBezTo>
                    <a:pt x="251" y="1"/>
                    <a:pt x="140" y="140"/>
                    <a:pt x="0" y="335"/>
                  </a:cubicBezTo>
                  <a:cubicBezTo>
                    <a:pt x="140" y="531"/>
                    <a:pt x="251" y="642"/>
                    <a:pt x="530" y="642"/>
                  </a:cubicBezTo>
                  <a:cubicBezTo>
                    <a:pt x="809" y="642"/>
                    <a:pt x="1172" y="503"/>
                    <a:pt x="1311" y="307"/>
                  </a:cubicBezTo>
                  <a:cubicBezTo>
                    <a:pt x="1172" y="112"/>
                    <a:pt x="809" y="1"/>
                    <a:pt x="5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0" name="Google Shape;17160;p45"/>
            <p:cNvSpPr/>
            <p:nvPr/>
          </p:nvSpPr>
          <p:spPr>
            <a:xfrm>
              <a:off x="578675" y="3173813"/>
              <a:ext cx="18175" cy="32125"/>
            </a:xfrm>
            <a:custGeom>
              <a:rect b="b" l="l" r="r" t="t"/>
              <a:pathLst>
                <a:path extrusionOk="0" h="1285" w="727">
                  <a:moveTo>
                    <a:pt x="280" y="1"/>
                  </a:moveTo>
                  <a:cubicBezTo>
                    <a:pt x="112" y="168"/>
                    <a:pt x="1" y="280"/>
                    <a:pt x="29" y="559"/>
                  </a:cubicBezTo>
                  <a:cubicBezTo>
                    <a:pt x="84" y="838"/>
                    <a:pt x="252" y="1173"/>
                    <a:pt x="447" y="1284"/>
                  </a:cubicBezTo>
                  <a:cubicBezTo>
                    <a:pt x="642" y="1145"/>
                    <a:pt x="726" y="754"/>
                    <a:pt x="670" y="475"/>
                  </a:cubicBezTo>
                  <a:cubicBezTo>
                    <a:pt x="642" y="196"/>
                    <a:pt x="503" y="112"/>
                    <a:pt x="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1" name="Google Shape;17161;p45"/>
            <p:cNvSpPr/>
            <p:nvPr/>
          </p:nvSpPr>
          <p:spPr>
            <a:xfrm>
              <a:off x="637975" y="2844163"/>
              <a:ext cx="36275" cy="33125"/>
            </a:xfrm>
            <a:custGeom>
              <a:rect b="b" l="l" r="r" t="t"/>
              <a:pathLst>
                <a:path extrusionOk="0" h="1325" w="1451">
                  <a:moveTo>
                    <a:pt x="1268" y="1"/>
                  </a:moveTo>
                  <a:cubicBezTo>
                    <a:pt x="947" y="1"/>
                    <a:pt x="546" y="198"/>
                    <a:pt x="307" y="437"/>
                  </a:cubicBezTo>
                  <a:cubicBezTo>
                    <a:pt x="0" y="688"/>
                    <a:pt x="0" y="939"/>
                    <a:pt x="56" y="1274"/>
                  </a:cubicBezTo>
                  <a:cubicBezTo>
                    <a:pt x="178" y="1305"/>
                    <a:pt x="290" y="1324"/>
                    <a:pt x="395" y="1324"/>
                  </a:cubicBezTo>
                  <a:cubicBezTo>
                    <a:pt x="578" y="1324"/>
                    <a:pt x="744" y="1266"/>
                    <a:pt x="921" y="1107"/>
                  </a:cubicBezTo>
                  <a:cubicBezTo>
                    <a:pt x="1200" y="828"/>
                    <a:pt x="1451" y="353"/>
                    <a:pt x="1423" y="19"/>
                  </a:cubicBezTo>
                  <a:cubicBezTo>
                    <a:pt x="1374" y="6"/>
                    <a:pt x="1322" y="1"/>
                    <a:pt x="1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2" name="Google Shape;17162;p45"/>
            <p:cNvSpPr/>
            <p:nvPr/>
          </p:nvSpPr>
          <p:spPr>
            <a:xfrm>
              <a:off x="628900" y="2898888"/>
              <a:ext cx="29325" cy="19425"/>
            </a:xfrm>
            <a:custGeom>
              <a:rect b="b" l="l" r="r" t="t"/>
              <a:pathLst>
                <a:path extrusionOk="0" h="777" w="1173">
                  <a:moveTo>
                    <a:pt x="860" y="1"/>
                  </a:moveTo>
                  <a:cubicBezTo>
                    <a:pt x="671" y="1"/>
                    <a:pt x="463" y="48"/>
                    <a:pt x="307" y="117"/>
                  </a:cubicBezTo>
                  <a:cubicBezTo>
                    <a:pt x="56" y="257"/>
                    <a:pt x="28" y="424"/>
                    <a:pt x="0" y="647"/>
                  </a:cubicBezTo>
                  <a:cubicBezTo>
                    <a:pt x="123" y="717"/>
                    <a:pt x="234" y="776"/>
                    <a:pt x="362" y="776"/>
                  </a:cubicBezTo>
                  <a:cubicBezTo>
                    <a:pt x="438" y="776"/>
                    <a:pt x="520" y="755"/>
                    <a:pt x="614" y="703"/>
                  </a:cubicBezTo>
                  <a:cubicBezTo>
                    <a:pt x="865" y="592"/>
                    <a:pt x="1116" y="313"/>
                    <a:pt x="1172" y="61"/>
                  </a:cubicBezTo>
                  <a:cubicBezTo>
                    <a:pt x="1087" y="19"/>
                    <a:pt x="977" y="1"/>
                    <a:pt x="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3" name="Google Shape;17163;p45"/>
            <p:cNvSpPr/>
            <p:nvPr/>
          </p:nvSpPr>
          <p:spPr>
            <a:xfrm>
              <a:off x="623325" y="2829263"/>
              <a:ext cx="20250" cy="30725"/>
            </a:xfrm>
            <a:custGeom>
              <a:rect b="b" l="l" r="r" t="t"/>
              <a:pathLst>
                <a:path extrusionOk="0" h="1229" w="810">
                  <a:moveTo>
                    <a:pt x="698" y="1"/>
                  </a:moveTo>
                  <a:cubicBezTo>
                    <a:pt x="447" y="57"/>
                    <a:pt x="196" y="363"/>
                    <a:pt x="84" y="615"/>
                  </a:cubicBezTo>
                  <a:cubicBezTo>
                    <a:pt x="0" y="866"/>
                    <a:pt x="84" y="1033"/>
                    <a:pt x="196" y="1228"/>
                  </a:cubicBezTo>
                  <a:cubicBezTo>
                    <a:pt x="419" y="1172"/>
                    <a:pt x="586" y="1117"/>
                    <a:pt x="698" y="838"/>
                  </a:cubicBezTo>
                  <a:cubicBezTo>
                    <a:pt x="809" y="587"/>
                    <a:pt x="809" y="196"/>
                    <a:pt x="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4" name="Google Shape;17164;p45"/>
            <p:cNvSpPr/>
            <p:nvPr/>
          </p:nvSpPr>
          <p:spPr>
            <a:xfrm>
              <a:off x="601000" y="2900288"/>
              <a:ext cx="27225" cy="21000"/>
            </a:xfrm>
            <a:custGeom>
              <a:rect b="b" l="l" r="r" t="t"/>
              <a:pathLst>
                <a:path extrusionOk="0" h="840" w="1089">
                  <a:moveTo>
                    <a:pt x="880" y="0"/>
                  </a:moveTo>
                  <a:cubicBezTo>
                    <a:pt x="668" y="0"/>
                    <a:pt x="415" y="78"/>
                    <a:pt x="252" y="201"/>
                  </a:cubicBezTo>
                  <a:cubicBezTo>
                    <a:pt x="28" y="340"/>
                    <a:pt x="0" y="508"/>
                    <a:pt x="0" y="759"/>
                  </a:cubicBezTo>
                  <a:cubicBezTo>
                    <a:pt x="118" y="803"/>
                    <a:pt x="220" y="839"/>
                    <a:pt x="323" y="839"/>
                  </a:cubicBezTo>
                  <a:cubicBezTo>
                    <a:pt x="416" y="839"/>
                    <a:pt x="509" y="810"/>
                    <a:pt x="614" y="731"/>
                  </a:cubicBezTo>
                  <a:cubicBezTo>
                    <a:pt x="837" y="591"/>
                    <a:pt x="1089" y="284"/>
                    <a:pt x="1089" y="33"/>
                  </a:cubicBezTo>
                  <a:cubicBezTo>
                    <a:pt x="1029" y="11"/>
                    <a:pt x="957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5" name="Google Shape;17165;p45"/>
            <p:cNvSpPr/>
            <p:nvPr/>
          </p:nvSpPr>
          <p:spPr>
            <a:xfrm>
              <a:off x="612850" y="2926913"/>
              <a:ext cx="32825" cy="16075"/>
            </a:xfrm>
            <a:custGeom>
              <a:rect b="b" l="l" r="r" t="t"/>
              <a:pathLst>
                <a:path extrusionOk="0" h="643" w="1313">
                  <a:moveTo>
                    <a:pt x="531" y="1"/>
                  </a:moveTo>
                  <a:cubicBezTo>
                    <a:pt x="252" y="1"/>
                    <a:pt x="140" y="112"/>
                    <a:pt x="1" y="307"/>
                  </a:cubicBezTo>
                  <a:cubicBezTo>
                    <a:pt x="140" y="503"/>
                    <a:pt x="252" y="642"/>
                    <a:pt x="531" y="642"/>
                  </a:cubicBezTo>
                  <a:cubicBezTo>
                    <a:pt x="810" y="642"/>
                    <a:pt x="1173" y="503"/>
                    <a:pt x="1312" y="307"/>
                  </a:cubicBezTo>
                  <a:cubicBezTo>
                    <a:pt x="1173" y="112"/>
                    <a:pt x="810" y="1"/>
                    <a:pt x="5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6" name="Google Shape;17166;p45"/>
            <p:cNvSpPr/>
            <p:nvPr/>
          </p:nvSpPr>
          <p:spPr>
            <a:xfrm>
              <a:off x="103000" y="3003713"/>
              <a:ext cx="45350" cy="23750"/>
            </a:xfrm>
            <a:custGeom>
              <a:rect b="b" l="l" r="r" t="t"/>
              <a:pathLst>
                <a:path extrusionOk="0" h="950" w="1814">
                  <a:moveTo>
                    <a:pt x="1190" y="1"/>
                  </a:moveTo>
                  <a:cubicBezTo>
                    <a:pt x="1125" y="1"/>
                    <a:pt x="1055" y="9"/>
                    <a:pt x="977" y="25"/>
                  </a:cubicBezTo>
                  <a:cubicBezTo>
                    <a:pt x="586" y="81"/>
                    <a:pt x="140" y="388"/>
                    <a:pt x="1" y="695"/>
                  </a:cubicBezTo>
                  <a:cubicBezTo>
                    <a:pt x="188" y="861"/>
                    <a:pt x="529" y="950"/>
                    <a:pt x="853" y="950"/>
                  </a:cubicBezTo>
                  <a:cubicBezTo>
                    <a:pt x="964" y="950"/>
                    <a:pt x="1073" y="940"/>
                    <a:pt x="1172" y="918"/>
                  </a:cubicBezTo>
                  <a:cubicBezTo>
                    <a:pt x="1563" y="834"/>
                    <a:pt x="1674" y="611"/>
                    <a:pt x="1814" y="304"/>
                  </a:cubicBezTo>
                  <a:cubicBezTo>
                    <a:pt x="1613" y="126"/>
                    <a:pt x="1448" y="1"/>
                    <a:pt x="11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7" name="Google Shape;17167;p45"/>
            <p:cNvSpPr/>
            <p:nvPr/>
          </p:nvSpPr>
          <p:spPr>
            <a:xfrm>
              <a:off x="127425" y="2978213"/>
              <a:ext cx="25125" cy="23150"/>
            </a:xfrm>
            <a:custGeom>
              <a:rect b="b" l="l" r="r" t="t"/>
              <a:pathLst>
                <a:path extrusionOk="0" h="926" w="1005">
                  <a:moveTo>
                    <a:pt x="138" y="1"/>
                  </a:moveTo>
                  <a:cubicBezTo>
                    <a:pt x="99" y="1"/>
                    <a:pt x="62" y="5"/>
                    <a:pt x="28" y="13"/>
                  </a:cubicBezTo>
                  <a:cubicBezTo>
                    <a:pt x="0" y="236"/>
                    <a:pt x="167" y="571"/>
                    <a:pt x="363" y="766"/>
                  </a:cubicBezTo>
                  <a:cubicBezTo>
                    <a:pt x="507" y="893"/>
                    <a:pt x="628" y="926"/>
                    <a:pt x="756" y="926"/>
                  </a:cubicBezTo>
                  <a:cubicBezTo>
                    <a:pt x="826" y="926"/>
                    <a:pt x="898" y="916"/>
                    <a:pt x="976" y="906"/>
                  </a:cubicBezTo>
                  <a:cubicBezTo>
                    <a:pt x="1004" y="655"/>
                    <a:pt x="1004" y="487"/>
                    <a:pt x="809" y="292"/>
                  </a:cubicBezTo>
                  <a:cubicBezTo>
                    <a:pt x="643" y="126"/>
                    <a:pt x="357" y="1"/>
                    <a:pt x="1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8" name="Google Shape;17168;p45"/>
            <p:cNvSpPr/>
            <p:nvPr/>
          </p:nvSpPr>
          <p:spPr>
            <a:xfrm>
              <a:off x="123225" y="3029688"/>
              <a:ext cx="26525" cy="21775"/>
            </a:xfrm>
            <a:custGeom>
              <a:rect b="b" l="l" r="r" t="t"/>
              <a:pathLst>
                <a:path extrusionOk="0" h="871" w="1061">
                  <a:moveTo>
                    <a:pt x="747" y="1"/>
                  </a:moveTo>
                  <a:cubicBezTo>
                    <a:pt x="643" y="1"/>
                    <a:pt x="539" y="27"/>
                    <a:pt x="419" y="102"/>
                  </a:cubicBezTo>
                  <a:cubicBezTo>
                    <a:pt x="196" y="270"/>
                    <a:pt x="1" y="605"/>
                    <a:pt x="1" y="856"/>
                  </a:cubicBezTo>
                  <a:cubicBezTo>
                    <a:pt x="40" y="866"/>
                    <a:pt x="84" y="870"/>
                    <a:pt x="131" y="870"/>
                  </a:cubicBezTo>
                  <a:cubicBezTo>
                    <a:pt x="348" y="870"/>
                    <a:pt x="626" y="770"/>
                    <a:pt x="810" y="632"/>
                  </a:cubicBezTo>
                  <a:cubicBezTo>
                    <a:pt x="1033" y="465"/>
                    <a:pt x="1061" y="298"/>
                    <a:pt x="1033" y="47"/>
                  </a:cubicBezTo>
                  <a:cubicBezTo>
                    <a:pt x="929" y="21"/>
                    <a:pt x="838" y="1"/>
                    <a:pt x="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9" name="Google Shape;17169;p45"/>
            <p:cNvSpPr/>
            <p:nvPr/>
          </p:nvSpPr>
          <p:spPr>
            <a:xfrm>
              <a:off x="135775" y="3062013"/>
              <a:ext cx="24450" cy="26050"/>
            </a:xfrm>
            <a:custGeom>
              <a:rect b="b" l="l" r="r" t="t"/>
              <a:pathLst>
                <a:path extrusionOk="0" h="1042" w="978">
                  <a:moveTo>
                    <a:pt x="738" y="0"/>
                  </a:moveTo>
                  <a:cubicBezTo>
                    <a:pt x="576" y="0"/>
                    <a:pt x="442" y="54"/>
                    <a:pt x="308" y="232"/>
                  </a:cubicBezTo>
                  <a:cubicBezTo>
                    <a:pt x="140" y="455"/>
                    <a:pt x="1" y="818"/>
                    <a:pt x="85" y="1041"/>
                  </a:cubicBezTo>
                  <a:cubicBezTo>
                    <a:pt x="308" y="1041"/>
                    <a:pt x="642" y="846"/>
                    <a:pt x="810" y="623"/>
                  </a:cubicBezTo>
                  <a:cubicBezTo>
                    <a:pt x="977" y="400"/>
                    <a:pt x="949" y="232"/>
                    <a:pt x="866" y="9"/>
                  </a:cubicBezTo>
                  <a:cubicBezTo>
                    <a:pt x="821" y="3"/>
                    <a:pt x="779" y="0"/>
                    <a:pt x="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0" name="Google Shape;17170;p45"/>
            <p:cNvSpPr/>
            <p:nvPr/>
          </p:nvSpPr>
          <p:spPr>
            <a:xfrm>
              <a:off x="114850" y="2949338"/>
              <a:ext cx="28625" cy="20175"/>
            </a:xfrm>
            <a:custGeom>
              <a:rect b="b" l="l" r="r" t="t"/>
              <a:pathLst>
                <a:path extrusionOk="0" h="807" w="1145">
                  <a:moveTo>
                    <a:pt x="258" y="0"/>
                  </a:moveTo>
                  <a:cubicBezTo>
                    <a:pt x="162" y="0"/>
                    <a:pt x="73" y="16"/>
                    <a:pt x="1" y="52"/>
                  </a:cubicBezTo>
                  <a:cubicBezTo>
                    <a:pt x="29" y="275"/>
                    <a:pt x="280" y="582"/>
                    <a:pt x="503" y="722"/>
                  </a:cubicBezTo>
                  <a:cubicBezTo>
                    <a:pt x="614" y="783"/>
                    <a:pt x="708" y="807"/>
                    <a:pt x="798" y="807"/>
                  </a:cubicBezTo>
                  <a:cubicBezTo>
                    <a:pt x="912" y="807"/>
                    <a:pt x="1020" y="769"/>
                    <a:pt x="1145" y="722"/>
                  </a:cubicBezTo>
                  <a:cubicBezTo>
                    <a:pt x="1117" y="471"/>
                    <a:pt x="1089" y="303"/>
                    <a:pt x="838" y="164"/>
                  </a:cubicBezTo>
                  <a:cubicBezTo>
                    <a:pt x="687" y="69"/>
                    <a:pt x="459" y="0"/>
                    <a:pt x="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1" name="Google Shape;17171;p45"/>
            <p:cNvSpPr/>
            <p:nvPr/>
          </p:nvSpPr>
          <p:spPr>
            <a:xfrm>
              <a:off x="185300" y="3035588"/>
              <a:ext cx="27225" cy="17725"/>
            </a:xfrm>
            <a:custGeom>
              <a:rect b="b" l="l" r="r" t="t"/>
              <a:pathLst>
                <a:path extrusionOk="0" h="709" w="1089">
                  <a:moveTo>
                    <a:pt x="751" y="1"/>
                  </a:moveTo>
                  <a:cubicBezTo>
                    <a:pt x="678" y="1"/>
                    <a:pt x="599" y="19"/>
                    <a:pt x="503" y="62"/>
                  </a:cubicBezTo>
                  <a:cubicBezTo>
                    <a:pt x="280" y="173"/>
                    <a:pt x="29" y="424"/>
                    <a:pt x="1" y="648"/>
                  </a:cubicBezTo>
                  <a:cubicBezTo>
                    <a:pt x="75" y="690"/>
                    <a:pt x="174" y="708"/>
                    <a:pt x="281" y="708"/>
                  </a:cubicBezTo>
                  <a:cubicBezTo>
                    <a:pt x="453" y="708"/>
                    <a:pt x="644" y="661"/>
                    <a:pt x="782" y="592"/>
                  </a:cubicBezTo>
                  <a:cubicBezTo>
                    <a:pt x="1005" y="480"/>
                    <a:pt x="1061" y="313"/>
                    <a:pt x="1089" y="117"/>
                  </a:cubicBezTo>
                  <a:cubicBezTo>
                    <a:pt x="968" y="48"/>
                    <a:pt x="869" y="1"/>
                    <a:pt x="7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2" name="Google Shape;17172;p45"/>
            <p:cNvSpPr/>
            <p:nvPr/>
          </p:nvSpPr>
          <p:spPr>
            <a:xfrm>
              <a:off x="193675" y="3019663"/>
              <a:ext cx="19550" cy="12975"/>
            </a:xfrm>
            <a:custGeom>
              <a:rect b="b" l="l" r="r" t="t"/>
              <a:pathLst>
                <a:path extrusionOk="0" h="519" w="782">
                  <a:moveTo>
                    <a:pt x="189" y="0"/>
                  </a:moveTo>
                  <a:cubicBezTo>
                    <a:pt x="117" y="0"/>
                    <a:pt x="50" y="9"/>
                    <a:pt x="0" y="29"/>
                  </a:cubicBezTo>
                  <a:cubicBezTo>
                    <a:pt x="28" y="196"/>
                    <a:pt x="196" y="392"/>
                    <a:pt x="363" y="475"/>
                  </a:cubicBezTo>
                  <a:cubicBezTo>
                    <a:pt x="425" y="506"/>
                    <a:pt x="479" y="518"/>
                    <a:pt x="529" y="518"/>
                  </a:cubicBezTo>
                  <a:cubicBezTo>
                    <a:pt x="616" y="518"/>
                    <a:pt x="693" y="483"/>
                    <a:pt x="782" y="448"/>
                  </a:cubicBezTo>
                  <a:cubicBezTo>
                    <a:pt x="754" y="280"/>
                    <a:pt x="726" y="169"/>
                    <a:pt x="558" y="85"/>
                  </a:cubicBezTo>
                  <a:cubicBezTo>
                    <a:pt x="468" y="31"/>
                    <a:pt x="320" y="0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3" name="Google Shape;17173;p45"/>
            <p:cNvSpPr/>
            <p:nvPr/>
          </p:nvSpPr>
          <p:spPr>
            <a:xfrm>
              <a:off x="202050" y="3050363"/>
              <a:ext cx="16050" cy="17475"/>
            </a:xfrm>
            <a:custGeom>
              <a:rect b="b" l="l" r="r" t="t"/>
              <a:pathLst>
                <a:path extrusionOk="0" h="699" w="642">
                  <a:moveTo>
                    <a:pt x="586" y="1"/>
                  </a:moveTo>
                  <a:cubicBezTo>
                    <a:pt x="419" y="1"/>
                    <a:pt x="307" y="1"/>
                    <a:pt x="196" y="140"/>
                  </a:cubicBezTo>
                  <a:cubicBezTo>
                    <a:pt x="84" y="308"/>
                    <a:pt x="0" y="531"/>
                    <a:pt x="56" y="698"/>
                  </a:cubicBezTo>
                  <a:cubicBezTo>
                    <a:pt x="196" y="698"/>
                    <a:pt x="419" y="559"/>
                    <a:pt x="530" y="419"/>
                  </a:cubicBezTo>
                  <a:cubicBezTo>
                    <a:pt x="642" y="280"/>
                    <a:pt x="614" y="168"/>
                    <a:pt x="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4" name="Google Shape;17174;p45"/>
            <p:cNvSpPr/>
            <p:nvPr/>
          </p:nvSpPr>
          <p:spPr>
            <a:xfrm>
              <a:off x="239700" y="3065713"/>
              <a:ext cx="13275" cy="19550"/>
            </a:xfrm>
            <a:custGeom>
              <a:rect b="b" l="l" r="r" t="t"/>
              <a:pathLst>
                <a:path extrusionOk="0" h="782" w="531">
                  <a:moveTo>
                    <a:pt x="419" y="1"/>
                  </a:moveTo>
                  <a:cubicBezTo>
                    <a:pt x="252" y="28"/>
                    <a:pt x="140" y="56"/>
                    <a:pt x="84" y="224"/>
                  </a:cubicBezTo>
                  <a:cubicBezTo>
                    <a:pt x="1" y="391"/>
                    <a:pt x="1" y="642"/>
                    <a:pt x="84" y="782"/>
                  </a:cubicBezTo>
                  <a:cubicBezTo>
                    <a:pt x="224" y="754"/>
                    <a:pt x="391" y="558"/>
                    <a:pt x="475" y="391"/>
                  </a:cubicBezTo>
                  <a:cubicBezTo>
                    <a:pt x="531" y="224"/>
                    <a:pt x="503" y="112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5" name="Google Shape;17175;p45"/>
            <p:cNvSpPr/>
            <p:nvPr/>
          </p:nvSpPr>
          <p:spPr>
            <a:xfrm>
              <a:off x="167175" y="2958263"/>
              <a:ext cx="20950" cy="11675"/>
            </a:xfrm>
            <a:custGeom>
              <a:rect b="b" l="l" r="r" t="t"/>
              <a:pathLst>
                <a:path extrusionOk="0" h="467" w="838">
                  <a:moveTo>
                    <a:pt x="358" y="1"/>
                  </a:moveTo>
                  <a:cubicBezTo>
                    <a:pt x="227" y="1"/>
                    <a:pt x="90" y="32"/>
                    <a:pt x="0" y="86"/>
                  </a:cubicBezTo>
                  <a:cubicBezTo>
                    <a:pt x="56" y="253"/>
                    <a:pt x="279" y="393"/>
                    <a:pt x="447" y="448"/>
                  </a:cubicBezTo>
                  <a:cubicBezTo>
                    <a:pt x="484" y="461"/>
                    <a:pt x="519" y="467"/>
                    <a:pt x="552" y="467"/>
                  </a:cubicBezTo>
                  <a:cubicBezTo>
                    <a:pt x="664" y="467"/>
                    <a:pt x="751" y="402"/>
                    <a:pt x="837" y="337"/>
                  </a:cubicBezTo>
                  <a:cubicBezTo>
                    <a:pt x="781" y="197"/>
                    <a:pt x="726" y="86"/>
                    <a:pt x="558" y="30"/>
                  </a:cubicBezTo>
                  <a:cubicBezTo>
                    <a:pt x="499" y="10"/>
                    <a:pt x="429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6" name="Google Shape;17176;p45"/>
            <p:cNvSpPr/>
            <p:nvPr/>
          </p:nvSpPr>
          <p:spPr>
            <a:xfrm>
              <a:off x="637275" y="2951338"/>
              <a:ext cx="35600" cy="45350"/>
            </a:xfrm>
            <a:custGeom>
              <a:rect b="b" l="l" r="r" t="t"/>
              <a:pathLst>
                <a:path extrusionOk="0" h="1814" w="1424">
                  <a:moveTo>
                    <a:pt x="1256" y="0"/>
                  </a:moveTo>
                  <a:lnTo>
                    <a:pt x="1256" y="0"/>
                  </a:lnTo>
                  <a:cubicBezTo>
                    <a:pt x="865" y="28"/>
                    <a:pt x="419" y="446"/>
                    <a:pt x="223" y="837"/>
                  </a:cubicBezTo>
                  <a:cubicBezTo>
                    <a:pt x="0" y="1228"/>
                    <a:pt x="112" y="1479"/>
                    <a:pt x="279" y="1814"/>
                  </a:cubicBezTo>
                  <a:cubicBezTo>
                    <a:pt x="642" y="1758"/>
                    <a:pt x="921" y="1702"/>
                    <a:pt x="1116" y="1311"/>
                  </a:cubicBezTo>
                  <a:cubicBezTo>
                    <a:pt x="1311" y="921"/>
                    <a:pt x="1423" y="335"/>
                    <a:pt x="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7" name="Google Shape;17177;p45"/>
            <p:cNvSpPr/>
            <p:nvPr/>
          </p:nvSpPr>
          <p:spPr>
            <a:xfrm>
              <a:off x="647025" y="2996538"/>
              <a:ext cx="36300" cy="18400"/>
            </a:xfrm>
            <a:custGeom>
              <a:rect b="b" l="l" r="r" t="t"/>
              <a:pathLst>
                <a:path extrusionOk="0" h="736" w="1452">
                  <a:moveTo>
                    <a:pt x="652" y="0"/>
                  </a:moveTo>
                  <a:cubicBezTo>
                    <a:pt x="610" y="0"/>
                    <a:pt x="569" y="2"/>
                    <a:pt x="531" y="6"/>
                  </a:cubicBezTo>
                  <a:cubicBezTo>
                    <a:pt x="224" y="61"/>
                    <a:pt x="140" y="229"/>
                    <a:pt x="1" y="452"/>
                  </a:cubicBezTo>
                  <a:cubicBezTo>
                    <a:pt x="176" y="627"/>
                    <a:pt x="307" y="735"/>
                    <a:pt x="554" y="735"/>
                  </a:cubicBezTo>
                  <a:cubicBezTo>
                    <a:pt x="582" y="735"/>
                    <a:pt x="611" y="734"/>
                    <a:pt x="642" y="731"/>
                  </a:cubicBezTo>
                  <a:cubicBezTo>
                    <a:pt x="949" y="675"/>
                    <a:pt x="1340" y="480"/>
                    <a:pt x="1452" y="257"/>
                  </a:cubicBezTo>
                  <a:cubicBezTo>
                    <a:pt x="1305" y="86"/>
                    <a:pt x="945" y="0"/>
                    <a:pt x="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8" name="Google Shape;17178;p45"/>
            <p:cNvSpPr/>
            <p:nvPr/>
          </p:nvSpPr>
          <p:spPr>
            <a:xfrm>
              <a:off x="617750" y="2950638"/>
              <a:ext cx="18850" cy="36975"/>
            </a:xfrm>
            <a:custGeom>
              <a:rect b="b" l="l" r="r" t="t"/>
              <a:pathLst>
                <a:path extrusionOk="0" h="1479" w="754">
                  <a:moveTo>
                    <a:pt x="419" y="0"/>
                  </a:moveTo>
                  <a:cubicBezTo>
                    <a:pt x="195" y="168"/>
                    <a:pt x="28" y="558"/>
                    <a:pt x="28" y="865"/>
                  </a:cubicBezTo>
                  <a:cubicBezTo>
                    <a:pt x="0" y="1172"/>
                    <a:pt x="140" y="1311"/>
                    <a:pt x="363" y="1479"/>
                  </a:cubicBezTo>
                  <a:cubicBezTo>
                    <a:pt x="586" y="1339"/>
                    <a:pt x="725" y="1200"/>
                    <a:pt x="725" y="893"/>
                  </a:cubicBezTo>
                  <a:cubicBezTo>
                    <a:pt x="753" y="586"/>
                    <a:pt x="614" y="168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9" name="Google Shape;17179;p45"/>
            <p:cNvSpPr/>
            <p:nvPr/>
          </p:nvSpPr>
          <p:spPr>
            <a:xfrm>
              <a:off x="676325" y="2957738"/>
              <a:ext cx="28625" cy="25325"/>
            </a:xfrm>
            <a:custGeom>
              <a:rect b="b" l="l" r="r" t="t"/>
              <a:pathLst>
                <a:path extrusionOk="0" h="1013" w="1145">
                  <a:moveTo>
                    <a:pt x="968" y="1"/>
                  </a:moveTo>
                  <a:cubicBezTo>
                    <a:pt x="728" y="1"/>
                    <a:pt x="429" y="142"/>
                    <a:pt x="224" y="302"/>
                  </a:cubicBezTo>
                  <a:cubicBezTo>
                    <a:pt x="1" y="497"/>
                    <a:pt x="1" y="693"/>
                    <a:pt x="1" y="972"/>
                  </a:cubicBezTo>
                  <a:cubicBezTo>
                    <a:pt x="115" y="995"/>
                    <a:pt x="215" y="1013"/>
                    <a:pt x="310" y="1013"/>
                  </a:cubicBezTo>
                  <a:cubicBezTo>
                    <a:pt x="445" y="1013"/>
                    <a:pt x="566" y="975"/>
                    <a:pt x="698" y="860"/>
                  </a:cubicBezTo>
                  <a:cubicBezTo>
                    <a:pt x="921" y="665"/>
                    <a:pt x="1144" y="274"/>
                    <a:pt x="1117" y="23"/>
                  </a:cubicBezTo>
                  <a:cubicBezTo>
                    <a:pt x="1071" y="8"/>
                    <a:pt x="1021" y="1"/>
                    <a:pt x="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0" name="Google Shape;17180;p45"/>
            <p:cNvSpPr/>
            <p:nvPr/>
          </p:nvSpPr>
          <p:spPr>
            <a:xfrm>
              <a:off x="677025" y="2773463"/>
              <a:ext cx="38375" cy="42025"/>
            </a:xfrm>
            <a:custGeom>
              <a:rect b="b" l="l" r="r" t="t"/>
              <a:pathLst>
                <a:path extrusionOk="0" h="1681" w="1535">
                  <a:moveTo>
                    <a:pt x="1395" y="1"/>
                  </a:moveTo>
                  <a:cubicBezTo>
                    <a:pt x="1033" y="1"/>
                    <a:pt x="531" y="363"/>
                    <a:pt x="252" y="698"/>
                  </a:cubicBezTo>
                  <a:cubicBezTo>
                    <a:pt x="0" y="1061"/>
                    <a:pt x="56" y="1340"/>
                    <a:pt x="196" y="1675"/>
                  </a:cubicBezTo>
                  <a:cubicBezTo>
                    <a:pt x="248" y="1679"/>
                    <a:pt x="298" y="1681"/>
                    <a:pt x="346" y="1681"/>
                  </a:cubicBezTo>
                  <a:cubicBezTo>
                    <a:pt x="638" y="1681"/>
                    <a:pt x="873" y="1599"/>
                    <a:pt x="1089" y="1312"/>
                  </a:cubicBezTo>
                  <a:cubicBezTo>
                    <a:pt x="1340" y="949"/>
                    <a:pt x="1535" y="363"/>
                    <a:pt x="13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1" name="Google Shape;17181;p45"/>
            <p:cNvSpPr/>
            <p:nvPr/>
          </p:nvSpPr>
          <p:spPr>
            <a:xfrm>
              <a:off x="654000" y="2777663"/>
              <a:ext cx="20250" cy="36275"/>
            </a:xfrm>
            <a:custGeom>
              <a:rect b="b" l="l" r="r" t="t"/>
              <a:pathLst>
                <a:path extrusionOk="0" h="1451" w="810">
                  <a:moveTo>
                    <a:pt x="559" y="0"/>
                  </a:moveTo>
                  <a:cubicBezTo>
                    <a:pt x="308" y="112"/>
                    <a:pt x="112" y="502"/>
                    <a:pt x="57" y="781"/>
                  </a:cubicBezTo>
                  <a:cubicBezTo>
                    <a:pt x="1" y="1088"/>
                    <a:pt x="112" y="1256"/>
                    <a:pt x="308" y="1451"/>
                  </a:cubicBezTo>
                  <a:cubicBezTo>
                    <a:pt x="531" y="1339"/>
                    <a:pt x="698" y="1228"/>
                    <a:pt x="754" y="921"/>
                  </a:cubicBezTo>
                  <a:cubicBezTo>
                    <a:pt x="810" y="614"/>
                    <a:pt x="754" y="195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2" name="Google Shape;17182;p45"/>
            <p:cNvSpPr/>
            <p:nvPr/>
          </p:nvSpPr>
          <p:spPr>
            <a:xfrm>
              <a:off x="260625" y="2840363"/>
              <a:ext cx="46075" cy="23100"/>
            </a:xfrm>
            <a:custGeom>
              <a:rect b="b" l="l" r="r" t="t"/>
              <a:pathLst>
                <a:path extrusionOk="0" h="924" w="1843">
                  <a:moveTo>
                    <a:pt x="1040" y="0"/>
                  </a:moveTo>
                  <a:cubicBezTo>
                    <a:pt x="660" y="0"/>
                    <a:pt x="184" y="187"/>
                    <a:pt x="1" y="422"/>
                  </a:cubicBezTo>
                  <a:cubicBezTo>
                    <a:pt x="196" y="701"/>
                    <a:pt x="698" y="896"/>
                    <a:pt x="1089" y="924"/>
                  </a:cubicBezTo>
                  <a:cubicBezTo>
                    <a:pt x="1479" y="924"/>
                    <a:pt x="1647" y="728"/>
                    <a:pt x="1842" y="477"/>
                  </a:cubicBezTo>
                  <a:cubicBezTo>
                    <a:pt x="1675" y="198"/>
                    <a:pt x="1507" y="3"/>
                    <a:pt x="1117" y="3"/>
                  </a:cubicBezTo>
                  <a:cubicBezTo>
                    <a:pt x="1092" y="1"/>
                    <a:pt x="106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3" name="Google Shape;17183;p45"/>
            <p:cNvSpPr/>
            <p:nvPr/>
          </p:nvSpPr>
          <p:spPr>
            <a:xfrm>
              <a:off x="292025" y="2815313"/>
              <a:ext cx="23725" cy="27225"/>
            </a:xfrm>
            <a:custGeom>
              <a:rect b="b" l="l" r="r" t="t"/>
              <a:pathLst>
                <a:path extrusionOk="0" h="1089" w="949">
                  <a:moveTo>
                    <a:pt x="84" y="1"/>
                  </a:moveTo>
                  <a:cubicBezTo>
                    <a:pt x="0" y="224"/>
                    <a:pt x="112" y="587"/>
                    <a:pt x="251" y="810"/>
                  </a:cubicBezTo>
                  <a:cubicBezTo>
                    <a:pt x="419" y="1061"/>
                    <a:pt x="586" y="1061"/>
                    <a:pt x="837" y="1089"/>
                  </a:cubicBezTo>
                  <a:cubicBezTo>
                    <a:pt x="921" y="866"/>
                    <a:pt x="949" y="670"/>
                    <a:pt x="809" y="447"/>
                  </a:cubicBezTo>
                  <a:cubicBezTo>
                    <a:pt x="642" y="224"/>
                    <a:pt x="335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4" name="Google Shape;17184;p45"/>
            <p:cNvSpPr/>
            <p:nvPr/>
          </p:nvSpPr>
          <p:spPr>
            <a:xfrm>
              <a:off x="273875" y="2868213"/>
              <a:ext cx="30025" cy="18650"/>
            </a:xfrm>
            <a:custGeom>
              <a:rect b="b" l="l" r="r" t="t"/>
              <a:pathLst>
                <a:path extrusionOk="0" h="746" w="1201">
                  <a:moveTo>
                    <a:pt x="818" y="0"/>
                  </a:moveTo>
                  <a:cubicBezTo>
                    <a:pt x="738" y="0"/>
                    <a:pt x="655" y="18"/>
                    <a:pt x="559" y="61"/>
                  </a:cubicBezTo>
                  <a:cubicBezTo>
                    <a:pt x="308" y="172"/>
                    <a:pt x="29" y="424"/>
                    <a:pt x="1" y="675"/>
                  </a:cubicBezTo>
                  <a:cubicBezTo>
                    <a:pt x="86" y="724"/>
                    <a:pt x="210" y="746"/>
                    <a:pt x="342" y="746"/>
                  </a:cubicBezTo>
                  <a:cubicBezTo>
                    <a:pt x="512" y="746"/>
                    <a:pt x="697" y="709"/>
                    <a:pt x="838" y="647"/>
                  </a:cubicBezTo>
                  <a:cubicBezTo>
                    <a:pt x="1089" y="535"/>
                    <a:pt x="1145" y="368"/>
                    <a:pt x="1200" y="117"/>
                  </a:cubicBezTo>
                  <a:cubicBezTo>
                    <a:pt x="1063" y="48"/>
                    <a:pt x="946" y="0"/>
                    <a:pt x="8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5" name="Google Shape;17185;p45"/>
            <p:cNvSpPr/>
            <p:nvPr/>
          </p:nvSpPr>
          <p:spPr>
            <a:xfrm>
              <a:off x="326900" y="2926938"/>
              <a:ext cx="25825" cy="22625"/>
            </a:xfrm>
            <a:custGeom>
              <a:rect b="b" l="l" r="r" t="t"/>
              <a:pathLst>
                <a:path extrusionOk="0" h="905" w="1033">
                  <a:moveTo>
                    <a:pt x="748" y="0"/>
                  </a:moveTo>
                  <a:cubicBezTo>
                    <a:pt x="633" y="0"/>
                    <a:pt x="521" y="41"/>
                    <a:pt x="391" y="139"/>
                  </a:cubicBezTo>
                  <a:cubicBezTo>
                    <a:pt x="195" y="306"/>
                    <a:pt x="0" y="641"/>
                    <a:pt x="0" y="892"/>
                  </a:cubicBezTo>
                  <a:cubicBezTo>
                    <a:pt x="34" y="901"/>
                    <a:pt x="72" y="905"/>
                    <a:pt x="113" y="905"/>
                  </a:cubicBezTo>
                  <a:cubicBezTo>
                    <a:pt x="338" y="905"/>
                    <a:pt x="644" y="783"/>
                    <a:pt x="809" y="641"/>
                  </a:cubicBezTo>
                  <a:cubicBezTo>
                    <a:pt x="1032" y="446"/>
                    <a:pt x="1032" y="279"/>
                    <a:pt x="1005" y="55"/>
                  </a:cubicBezTo>
                  <a:cubicBezTo>
                    <a:pt x="912" y="21"/>
                    <a:pt x="829" y="0"/>
                    <a:pt x="748" y="0"/>
                  </a:cubicBezTo>
                  <a:close/>
                </a:path>
              </a:pathLst>
            </a:custGeom>
            <a:solidFill>
              <a:srgbClr val="5C80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6" name="Google Shape;17186;p45"/>
            <p:cNvSpPr/>
            <p:nvPr/>
          </p:nvSpPr>
          <p:spPr>
            <a:xfrm>
              <a:off x="287125" y="2785063"/>
              <a:ext cx="25850" cy="23400"/>
            </a:xfrm>
            <a:custGeom>
              <a:rect b="b" l="l" r="r" t="t"/>
              <a:pathLst>
                <a:path extrusionOk="0" h="936" w="1034">
                  <a:moveTo>
                    <a:pt x="133" y="0"/>
                  </a:moveTo>
                  <a:cubicBezTo>
                    <a:pt x="97" y="0"/>
                    <a:pt x="62" y="4"/>
                    <a:pt x="29" y="11"/>
                  </a:cubicBezTo>
                  <a:cubicBezTo>
                    <a:pt x="1" y="234"/>
                    <a:pt x="168" y="597"/>
                    <a:pt x="364" y="764"/>
                  </a:cubicBezTo>
                  <a:cubicBezTo>
                    <a:pt x="509" y="892"/>
                    <a:pt x="631" y="936"/>
                    <a:pt x="760" y="936"/>
                  </a:cubicBezTo>
                  <a:cubicBezTo>
                    <a:pt x="829" y="936"/>
                    <a:pt x="900" y="923"/>
                    <a:pt x="977" y="904"/>
                  </a:cubicBezTo>
                  <a:cubicBezTo>
                    <a:pt x="1033" y="681"/>
                    <a:pt x="1033" y="513"/>
                    <a:pt x="838" y="318"/>
                  </a:cubicBezTo>
                  <a:cubicBezTo>
                    <a:pt x="644" y="149"/>
                    <a:pt x="367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7" name="Google Shape;17187;p45"/>
            <p:cNvSpPr/>
            <p:nvPr/>
          </p:nvSpPr>
          <p:spPr>
            <a:xfrm>
              <a:off x="336650" y="2766488"/>
              <a:ext cx="63500" cy="64200"/>
            </a:xfrm>
            <a:custGeom>
              <a:rect b="b" l="l" r="r" t="t"/>
              <a:pathLst>
                <a:path extrusionOk="0" h="2568" w="2540">
                  <a:moveTo>
                    <a:pt x="1284" y="1"/>
                  </a:moveTo>
                  <a:cubicBezTo>
                    <a:pt x="559" y="1"/>
                    <a:pt x="1" y="587"/>
                    <a:pt x="1" y="1284"/>
                  </a:cubicBezTo>
                  <a:cubicBezTo>
                    <a:pt x="1" y="1982"/>
                    <a:pt x="559" y="2568"/>
                    <a:pt x="1284" y="2568"/>
                  </a:cubicBezTo>
                  <a:cubicBezTo>
                    <a:pt x="1982" y="2568"/>
                    <a:pt x="2540" y="1982"/>
                    <a:pt x="2540" y="1284"/>
                  </a:cubicBezTo>
                  <a:cubicBezTo>
                    <a:pt x="2540" y="587"/>
                    <a:pt x="1982" y="1"/>
                    <a:pt x="1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8" name="Google Shape;17188;p45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0" y="1"/>
                  </a:move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9" name="Google Shape;17189;p45"/>
            <p:cNvSpPr/>
            <p:nvPr/>
          </p:nvSpPr>
          <p:spPr>
            <a:xfrm>
              <a:off x="160200" y="3221938"/>
              <a:ext cx="550325" cy="687750"/>
            </a:xfrm>
            <a:custGeom>
              <a:rect b="b" l="l" r="r" t="t"/>
              <a:pathLst>
                <a:path extrusionOk="0" h="27510" w="22013">
                  <a:moveTo>
                    <a:pt x="17298" y="1"/>
                  </a:moveTo>
                  <a:cubicBezTo>
                    <a:pt x="17939" y="6808"/>
                    <a:pt x="17800" y="18303"/>
                    <a:pt x="0" y="23799"/>
                  </a:cubicBezTo>
                  <a:lnTo>
                    <a:pt x="0" y="27509"/>
                  </a:lnTo>
                  <a:lnTo>
                    <a:pt x="22013" y="27509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0" name="Google Shape;17190;p45"/>
            <p:cNvSpPr/>
            <p:nvPr/>
          </p:nvSpPr>
          <p:spPr>
            <a:xfrm>
              <a:off x="512425" y="3221938"/>
              <a:ext cx="207175" cy="687750"/>
            </a:xfrm>
            <a:custGeom>
              <a:rect b="b" l="l" r="r" t="t"/>
              <a:pathLst>
                <a:path extrusionOk="0" h="27510" w="8287">
                  <a:moveTo>
                    <a:pt x="5496" y="1"/>
                  </a:moveTo>
                  <a:cubicBezTo>
                    <a:pt x="8286" y="16991"/>
                    <a:pt x="0" y="27509"/>
                    <a:pt x="0" y="27509"/>
                  </a:cubicBezTo>
                  <a:lnTo>
                    <a:pt x="7924" y="27509"/>
                  </a:lnTo>
                  <a:lnTo>
                    <a:pt x="7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1" name="Google Shape;17191;p45"/>
            <p:cNvSpPr/>
            <p:nvPr/>
          </p:nvSpPr>
          <p:spPr>
            <a:xfrm>
              <a:off x="160200" y="3221938"/>
              <a:ext cx="550325" cy="23050"/>
            </a:xfrm>
            <a:custGeom>
              <a:rect b="b" l="l" r="r" t="t"/>
              <a:pathLst>
                <a:path extrusionOk="0" h="922" w="22013">
                  <a:moveTo>
                    <a:pt x="0" y="1"/>
                  </a:moveTo>
                  <a:lnTo>
                    <a:pt x="0" y="922"/>
                  </a:lnTo>
                  <a:lnTo>
                    <a:pt x="21985" y="587"/>
                  </a:lnTo>
                  <a:lnTo>
                    <a:pt x="220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2" name="Google Shape;17192;p45"/>
            <p:cNvSpPr/>
            <p:nvPr/>
          </p:nvSpPr>
          <p:spPr>
            <a:xfrm>
              <a:off x="160200" y="3265888"/>
              <a:ext cx="212050" cy="85125"/>
            </a:xfrm>
            <a:custGeom>
              <a:rect b="b" l="l" r="r" t="t"/>
              <a:pathLst>
                <a:path extrusionOk="0" h="3405" w="8482">
                  <a:moveTo>
                    <a:pt x="0" y="1"/>
                  </a:moveTo>
                  <a:lnTo>
                    <a:pt x="0" y="3404"/>
                  </a:lnTo>
                  <a:lnTo>
                    <a:pt x="6780" y="3404"/>
                  </a:lnTo>
                  <a:cubicBezTo>
                    <a:pt x="7700" y="3404"/>
                    <a:pt x="8482" y="2651"/>
                    <a:pt x="8482" y="1702"/>
                  </a:cubicBezTo>
                  <a:cubicBezTo>
                    <a:pt x="8482" y="754"/>
                    <a:pt x="7700" y="1"/>
                    <a:pt x="6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3" name="Google Shape;17193;p45"/>
            <p:cNvSpPr/>
            <p:nvPr/>
          </p:nvSpPr>
          <p:spPr>
            <a:xfrm>
              <a:off x="297600" y="3368413"/>
              <a:ext cx="191825" cy="69075"/>
            </a:xfrm>
            <a:custGeom>
              <a:rect b="b" l="l" r="r" t="t"/>
              <a:pathLst>
                <a:path extrusionOk="0" h="2763" w="7673">
                  <a:moveTo>
                    <a:pt x="1395" y="1"/>
                  </a:moveTo>
                  <a:cubicBezTo>
                    <a:pt x="614" y="1"/>
                    <a:pt x="0" y="614"/>
                    <a:pt x="0" y="1396"/>
                  </a:cubicBezTo>
                  <a:cubicBezTo>
                    <a:pt x="0" y="2149"/>
                    <a:pt x="614" y="2763"/>
                    <a:pt x="1395" y="2763"/>
                  </a:cubicBezTo>
                  <a:lnTo>
                    <a:pt x="6278" y="2763"/>
                  </a:lnTo>
                  <a:cubicBezTo>
                    <a:pt x="7059" y="2763"/>
                    <a:pt x="7673" y="2149"/>
                    <a:pt x="7673" y="1396"/>
                  </a:cubicBezTo>
                  <a:cubicBezTo>
                    <a:pt x="7673" y="614"/>
                    <a:pt x="7059" y="1"/>
                    <a:pt x="6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4" name="Google Shape;17194;p45"/>
            <p:cNvSpPr/>
            <p:nvPr/>
          </p:nvSpPr>
          <p:spPr>
            <a:xfrm>
              <a:off x="442675" y="3311213"/>
              <a:ext cx="105350" cy="23750"/>
            </a:xfrm>
            <a:custGeom>
              <a:rect b="b" l="l" r="r" t="t"/>
              <a:pathLst>
                <a:path extrusionOk="0" h="950" w="4214">
                  <a:moveTo>
                    <a:pt x="475" y="1"/>
                  </a:moveTo>
                  <a:cubicBezTo>
                    <a:pt x="224" y="1"/>
                    <a:pt x="0" y="196"/>
                    <a:pt x="0" y="475"/>
                  </a:cubicBezTo>
                  <a:cubicBezTo>
                    <a:pt x="0" y="726"/>
                    <a:pt x="224" y="950"/>
                    <a:pt x="475" y="950"/>
                  </a:cubicBezTo>
                  <a:lnTo>
                    <a:pt x="3739" y="950"/>
                  </a:lnTo>
                  <a:cubicBezTo>
                    <a:pt x="4018" y="950"/>
                    <a:pt x="4213" y="726"/>
                    <a:pt x="4213" y="475"/>
                  </a:cubicBezTo>
                  <a:cubicBezTo>
                    <a:pt x="4213" y="196"/>
                    <a:pt x="4018" y="1"/>
                    <a:pt x="3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5" name="Google Shape;17195;p45"/>
            <p:cNvSpPr/>
            <p:nvPr/>
          </p:nvSpPr>
          <p:spPr>
            <a:xfrm>
              <a:off x="212513" y="3466763"/>
              <a:ext cx="182750" cy="33500"/>
            </a:xfrm>
            <a:custGeom>
              <a:rect b="b" l="l" r="r" t="t"/>
              <a:pathLst>
                <a:path extrusionOk="0" h="1340" w="7310">
                  <a:moveTo>
                    <a:pt x="670" y="0"/>
                  </a:moveTo>
                  <a:cubicBezTo>
                    <a:pt x="307" y="0"/>
                    <a:pt x="0" y="307"/>
                    <a:pt x="0" y="670"/>
                  </a:cubicBezTo>
                  <a:cubicBezTo>
                    <a:pt x="0" y="1061"/>
                    <a:pt x="307" y="1340"/>
                    <a:pt x="670" y="1340"/>
                  </a:cubicBezTo>
                  <a:lnTo>
                    <a:pt x="6640" y="1340"/>
                  </a:lnTo>
                  <a:cubicBezTo>
                    <a:pt x="7003" y="1340"/>
                    <a:pt x="7310" y="1061"/>
                    <a:pt x="7310" y="670"/>
                  </a:cubicBezTo>
                  <a:cubicBezTo>
                    <a:pt x="7310" y="307"/>
                    <a:pt x="7003" y="0"/>
                    <a:pt x="6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96" name="Google Shape;17196;p45"/>
          <p:cNvGrpSpPr/>
          <p:nvPr/>
        </p:nvGrpSpPr>
        <p:grpSpPr>
          <a:xfrm>
            <a:off x="8039696" y="2440653"/>
            <a:ext cx="990016" cy="2468272"/>
            <a:chOff x="8268296" y="2440653"/>
            <a:chExt cx="990016" cy="2468272"/>
          </a:xfrm>
        </p:grpSpPr>
        <p:grpSp>
          <p:nvGrpSpPr>
            <p:cNvPr id="17197" name="Google Shape;17197;p45"/>
            <p:cNvGrpSpPr/>
            <p:nvPr/>
          </p:nvGrpSpPr>
          <p:grpSpPr>
            <a:xfrm>
              <a:off x="8268296" y="2440653"/>
              <a:ext cx="990016" cy="2452627"/>
              <a:chOff x="1736889" y="2219388"/>
              <a:chExt cx="579804" cy="1436217"/>
            </a:xfrm>
          </p:grpSpPr>
          <p:sp>
            <p:nvSpPr>
              <p:cNvPr id="17198" name="Google Shape;17198;p45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0" y="1"/>
                    </a:move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9" name="Google Shape;17199;p45"/>
              <p:cNvSpPr/>
              <p:nvPr/>
            </p:nvSpPr>
            <p:spPr>
              <a:xfrm>
                <a:off x="1830047" y="3253709"/>
                <a:ext cx="322041" cy="401896"/>
              </a:xfrm>
              <a:custGeom>
                <a:rect b="b" l="l" r="r" t="t"/>
                <a:pathLst>
                  <a:path extrusionOk="0" h="11661" w="9344">
                    <a:moveTo>
                      <a:pt x="7336" y="1"/>
                    </a:moveTo>
                    <a:cubicBezTo>
                      <a:pt x="7619" y="2884"/>
                      <a:pt x="7541" y="7748"/>
                      <a:pt x="0" y="10090"/>
                    </a:cubicBezTo>
                    <a:lnTo>
                      <a:pt x="0" y="11660"/>
                    </a:lnTo>
                    <a:lnTo>
                      <a:pt x="9343" y="11660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0" name="Google Shape;17200;p45"/>
              <p:cNvSpPr/>
              <p:nvPr/>
            </p:nvSpPr>
            <p:spPr>
              <a:xfrm>
                <a:off x="2035837" y="3253709"/>
                <a:ext cx="121558" cy="401896"/>
              </a:xfrm>
              <a:custGeom>
                <a:rect b="b" l="l" r="r" t="t"/>
                <a:pathLst>
                  <a:path extrusionOk="0" h="11661" w="3527">
                    <a:moveTo>
                      <a:pt x="2343" y="1"/>
                    </a:moveTo>
                    <a:cubicBezTo>
                      <a:pt x="3527" y="7208"/>
                      <a:pt x="0" y="11660"/>
                      <a:pt x="0" y="11660"/>
                    </a:cubicBezTo>
                    <a:lnTo>
                      <a:pt x="3372" y="11660"/>
                    </a:lnTo>
                    <a:lnTo>
                      <a:pt x="33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1" name="Google Shape;17201;p45"/>
              <p:cNvSpPr/>
              <p:nvPr/>
            </p:nvSpPr>
            <p:spPr>
              <a:xfrm>
                <a:off x="1783899" y="2299243"/>
                <a:ext cx="46183" cy="46149"/>
              </a:xfrm>
              <a:custGeom>
                <a:rect b="b" l="l" r="r" t="t"/>
                <a:pathLst>
                  <a:path extrusionOk="0" h="1339" w="1340">
                    <a:moveTo>
                      <a:pt x="670" y="0"/>
                    </a:moveTo>
                    <a:cubicBezTo>
                      <a:pt x="310" y="0"/>
                      <a:pt x="1" y="309"/>
                      <a:pt x="1" y="669"/>
                    </a:cubicBezTo>
                    <a:cubicBezTo>
                      <a:pt x="1" y="1055"/>
                      <a:pt x="310" y="1338"/>
                      <a:pt x="670" y="1338"/>
                    </a:cubicBezTo>
                    <a:cubicBezTo>
                      <a:pt x="1030" y="1338"/>
                      <a:pt x="1339" y="1055"/>
                      <a:pt x="1339" y="669"/>
                    </a:cubicBezTo>
                    <a:cubicBezTo>
                      <a:pt x="1339" y="309"/>
                      <a:pt x="1030" y="0"/>
                      <a:pt x="6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2" name="Google Shape;17202;p45"/>
              <p:cNvSpPr/>
              <p:nvPr/>
            </p:nvSpPr>
            <p:spPr>
              <a:xfrm>
                <a:off x="1812298" y="2227384"/>
                <a:ext cx="116250" cy="116250"/>
              </a:xfrm>
              <a:custGeom>
                <a:rect b="b" l="l" r="r" t="t"/>
                <a:pathLst>
                  <a:path extrusionOk="0" h="3373" w="3373">
                    <a:moveTo>
                      <a:pt x="1699" y="0"/>
                    </a:moveTo>
                    <a:cubicBezTo>
                      <a:pt x="772" y="0"/>
                      <a:pt x="0" y="747"/>
                      <a:pt x="0" y="1699"/>
                    </a:cubicBezTo>
                    <a:cubicBezTo>
                      <a:pt x="0" y="2626"/>
                      <a:pt x="772" y="3372"/>
                      <a:pt x="1699" y="3372"/>
                    </a:cubicBezTo>
                    <a:cubicBezTo>
                      <a:pt x="2626" y="3372"/>
                      <a:pt x="3372" y="2626"/>
                      <a:pt x="3372" y="1699"/>
                    </a:cubicBezTo>
                    <a:cubicBezTo>
                      <a:pt x="3372" y="747"/>
                      <a:pt x="2626" y="0"/>
                      <a:pt x="16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3" name="Google Shape;17203;p45"/>
              <p:cNvSpPr/>
              <p:nvPr/>
            </p:nvSpPr>
            <p:spPr>
              <a:xfrm>
                <a:off x="2164460" y="2866946"/>
                <a:ext cx="63002" cy="63036"/>
              </a:xfrm>
              <a:custGeom>
                <a:rect b="b" l="l" r="r" t="t"/>
                <a:pathLst>
                  <a:path extrusionOk="0" h="1829" w="1828">
                    <a:moveTo>
                      <a:pt x="927" y="1"/>
                    </a:moveTo>
                    <a:cubicBezTo>
                      <a:pt x="412" y="1"/>
                      <a:pt x="1" y="413"/>
                      <a:pt x="1" y="902"/>
                    </a:cubicBezTo>
                    <a:cubicBezTo>
                      <a:pt x="1" y="1416"/>
                      <a:pt x="412" y="1828"/>
                      <a:pt x="927" y="1828"/>
                    </a:cubicBezTo>
                    <a:cubicBezTo>
                      <a:pt x="1416" y="1828"/>
                      <a:pt x="1828" y="1416"/>
                      <a:pt x="1828" y="902"/>
                    </a:cubicBezTo>
                    <a:cubicBezTo>
                      <a:pt x="1828" y="413"/>
                      <a:pt x="1416" y="1"/>
                      <a:pt x="9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4" name="Google Shape;17204;p45"/>
              <p:cNvSpPr/>
              <p:nvPr/>
            </p:nvSpPr>
            <p:spPr>
              <a:xfrm>
                <a:off x="2194616" y="2734774"/>
                <a:ext cx="92297" cy="92297"/>
              </a:xfrm>
              <a:custGeom>
                <a:rect b="b" l="l" r="r" t="t"/>
                <a:pathLst>
                  <a:path extrusionOk="0" h="2678" w="2678">
                    <a:moveTo>
                      <a:pt x="1339" y="1"/>
                    </a:moveTo>
                    <a:cubicBezTo>
                      <a:pt x="593" y="1"/>
                      <a:pt x="1" y="593"/>
                      <a:pt x="1" y="1339"/>
                    </a:cubicBezTo>
                    <a:cubicBezTo>
                      <a:pt x="1" y="2060"/>
                      <a:pt x="593" y="2678"/>
                      <a:pt x="1339" y="2678"/>
                    </a:cubicBezTo>
                    <a:cubicBezTo>
                      <a:pt x="2060" y="2678"/>
                      <a:pt x="2677" y="2060"/>
                      <a:pt x="2677" y="1339"/>
                    </a:cubicBezTo>
                    <a:cubicBezTo>
                      <a:pt x="2677" y="593"/>
                      <a:pt x="2060" y="1"/>
                      <a:pt x="1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5" name="Google Shape;17205;p45"/>
              <p:cNvSpPr/>
              <p:nvPr/>
            </p:nvSpPr>
            <p:spPr>
              <a:xfrm>
                <a:off x="2114796" y="2258437"/>
                <a:ext cx="78098" cy="78098"/>
              </a:xfrm>
              <a:custGeom>
                <a:rect b="b" l="l" r="r" t="t"/>
                <a:pathLst>
                  <a:path extrusionOk="0" h="2266" w="2266">
                    <a:moveTo>
                      <a:pt x="1133" y="0"/>
                    </a:moveTo>
                    <a:cubicBezTo>
                      <a:pt x="515" y="0"/>
                      <a:pt x="0" y="515"/>
                      <a:pt x="0" y="1133"/>
                    </a:cubicBezTo>
                    <a:cubicBezTo>
                      <a:pt x="0" y="1776"/>
                      <a:pt x="515" y="2265"/>
                      <a:pt x="1133" y="2265"/>
                    </a:cubicBezTo>
                    <a:cubicBezTo>
                      <a:pt x="1750" y="2265"/>
                      <a:pt x="2265" y="1776"/>
                      <a:pt x="2265" y="1133"/>
                    </a:cubicBezTo>
                    <a:cubicBezTo>
                      <a:pt x="2265" y="515"/>
                      <a:pt x="1750" y="0"/>
                      <a:pt x="1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6" name="Google Shape;17206;p45"/>
              <p:cNvSpPr/>
              <p:nvPr/>
            </p:nvSpPr>
            <p:spPr>
              <a:xfrm>
                <a:off x="2158256" y="2386163"/>
                <a:ext cx="81648" cy="80751"/>
              </a:xfrm>
              <a:custGeom>
                <a:rect b="b" l="l" r="r" t="t"/>
                <a:pathLst>
                  <a:path extrusionOk="0" h="2343" w="2369">
                    <a:moveTo>
                      <a:pt x="1184" y="0"/>
                    </a:moveTo>
                    <a:cubicBezTo>
                      <a:pt x="541" y="0"/>
                      <a:pt x="0" y="515"/>
                      <a:pt x="0" y="1184"/>
                    </a:cubicBezTo>
                    <a:cubicBezTo>
                      <a:pt x="0" y="1828"/>
                      <a:pt x="541" y="2343"/>
                      <a:pt x="1184" y="2343"/>
                    </a:cubicBezTo>
                    <a:cubicBezTo>
                      <a:pt x="1828" y="2343"/>
                      <a:pt x="2368" y="1828"/>
                      <a:pt x="2368" y="1184"/>
                    </a:cubicBezTo>
                    <a:cubicBezTo>
                      <a:pt x="2368" y="515"/>
                      <a:pt x="1828" y="0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7" name="Google Shape;17207;p45"/>
              <p:cNvSpPr/>
              <p:nvPr/>
            </p:nvSpPr>
            <p:spPr>
              <a:xfrm>
                <a:off x="1752846" y="2884695"/>
                <a:ext cx="104705" cy="104705"/>
              </a:xfrm>
              <a:custGeom>
                <a:rect b="b" l="l" r="r" t="t"/>
                <a:pathLst>
                  <a:path extrusionOk="0" h="3038" w="3038">
                    <a:moveTo>
                      <a:pt x="1519" y="1"/>
                    </a:moveTo>
                    <a:cubicBezTo>
                      <a:pt x="670" y="1"/>
                      <a:pt x="1" y="670"/>
                      <a:pt x="1" y="1519"/>
                    </a:cubicBezTo>
                    <a:cubicBezTo>
                      <a:pt x="1" y="2368"/>
                      <a:pt x="670" y="3038"/>
                      <a:pt x="1519" y="3038"/>
                    </a:cubicBezTo>
                    <a:cubicBezTo>
                      <a:pt x="2369" y="3038"/>
                      <a:pt x="3038" y="2368"/>
                      <a:pt x="3038" y="1519"/>
                    </a:cubicBezTo>
                    <a:cubicBezTo>
                      <a:pt x="3038" y="670"/>
                      <a:pt x="2369" y="1"/>
                      <a:pt x="1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8" name="Google Shape;17208;p45"/>
              <p:cNvSpPr/>
              <p:nvPr/>
            </p:nvSpPr>
            <p:spPr>
              <a:xfrm>
                <a:off x="1850451" y="2277048"/>
                <a:ext cx="466243" cy="976704"/>
              </a:xfrm>
              <a:custGeom>
                <a:rect b="b" l="l" r="r" t="t"/>
                <a:pathLst>
                  <a:path extrusionOk="0" h="28339" w="13528">
                    <a:moveTo>
                      <a:pt x="8286" y="1"/>
                    </a:moveTo>
                    <a:cubicBezTo>
                      <a:pt x="7645" y="1"/>
                      <a:pt x="6961" y="338"/>
                      <a:pt x="6358" y="979"/>
                    </a:cubicBezTo>
                    <a:cubicBezTo>
                      <a:pt x="6584" y="859"/>
                      <a:pt x="6801" y="801"/>
                      <a:pt x="7003" y="801"/>
                    </a:cubicBezTo>
                    <a:cubicBezTo>
                      <a:pt x="8851" y="801"/>
                      <a:pt x="9469" y="5697"/>
                      <a:pt x="4504" y="14002"/>
                    </a:cubicBezTo>
                    <a:cubicBezTo>
                      <a:pt x="4941" y="13566"/>
                      <a:pt x="5275" y="13403"/>
                      <a:pt x="5515" y="13403"/>
                    </a:cubicBezTo>
                    <a:cubicBezTo>
                      <a:pt x="6080" y="13403"/>
                      <a:pt x="6119" y="14310"/>
                      <a:pt x="5740" y="14672"/>
                    </a:cubicBezTo>
                    <a:cubicBezTo>
                      <a:pt x="6159" y="14428"/>
                      <a:pt x="6445" y="14334"/>
                      <a:pt x="6632" y="14334"/>
                    </a:cubicBezTo>
                    <a:cubicBezTo>
                      <a:pt x="7158" y="14334"/>
                      <a:pt x="6906" y="15075"/>
                      <a:pt x="6641" y="15341"/>
                    </a:cubicBezTo>
                    <a:cubicBezTo>
                      <a:pt x="7017" y="15079"/>
                      <a:pt x="7367" y="14958"/>
                      <a:pt x="7668" y="14958"/>
                    </a:cubicBezTo>
                    <a:cubicBezTo>
                      <a:pt x="9528" y="14958"/>
                      <a:pt x="9540" y="19545"/>
                      <a:pt x="2651" y="23732"/>
                    </a:cubicBezTo>
                    <a:cubicBezTo>
                      <a:pt x="3345" y="23462"/>
                      <a:pt x="3874" y="23350"/>
                      <a:pt x="4255" y="23350"/>
                    </a:cubicBezTo>
                    <a:cubicBezTo>
                      <a:pt x="5472" y="23350"/>
                      <a:pt x="5174" y="24492"/>
                      <a:pt x="3861" y="25276"/>
                    </a:cubicBezTo>
                    <a:cubicBezTo>
                      <a:pt x="4341" y="25082"/>
                      <a:pt x="4737" y="25000"/>
                      <a:pt x="5048" y="25000"/>
                    </a:cubicBezTo>
                    <a:cubicBezTo>
                      <a:pt x="6677" y="25000"/>
                      <a:pt x="5974" y="27239"/>
                      <a:pt x="2834" y="27239"/>
                    </a:cubicBezTo>
                    <a:cubicBezTo>
                      <a:pt x="2044" y="27239"/>
                      <a:pt x="1100" y="27098"/>
                      <a:pt x="0" y="26743"/>
                    </a:cubicBezTo>
                    <a:lnTo>
                      <a:pt x="0" y="26743"/>
                    </a:lnTo>
                    <a:cubicBezTo>
                      <a:pt x="232" y="27258"/>
                      <a:pt x="489" y="27773"/>
                      <a:pt x="746" y="28339"/>
                    </a:cubicBezTo>
                    <a:lnTo>
                      <a:pt x="8159" y="28339"/>
                    </a:lnTo>
                    <a:cubicBezTo>
                      <a:pt x="9634" y="26586"/>
                      <a:pt x="10274" y="24745"/>
                      <a:pt x="9153" y="24745"/>
                    </a:cubicBezTo>
                    <a:cubicBezTo>
                      <a:pt x="8924" y="24745"/>
                      <a:pt x="8621" y="24822"/>
                      <a:pt x="8236" y="24993"/>
                    </a:cubicBezTo>
                    <a:cubicBezTo>
                      <a:pt x="8455" y="24752"/>
                      <a:pt x="8953" y="23786"/>
                      <a:pt x="8402" y="23786"/>
                    </a:cubicBezTo>
                    <a:cubicBezTo>
                      <a:pt x="8305" y="23786"/>
                      <a:pt x="8175" y="23816"/>
                      <a:pt x="8005" y="23886"/>
                    </a:cubicBezTo>
                    <a:cubicBezTo>
                      <a:pt x="8462" y="23451"/>
                      <a:pt x="8941" y="21958"/>
                      <a:pt x="8172" y="21958"/>
                    </a:cubicBezTo>
                    <a:cubicBezTo>
                      <a:pt x="8077" y="21958"/>
                      <a:pt x="7962" y="21981"/>
                      <a:pt x="7825" y="22033"/>
                    </a:cubicBezTo>
                    <a:cubicBezTo>
                      <a:pt x="11020" y="19319"/>
                      <a:pt x="13527" y="11709"/>
                      <a:pt x="11673" y="11709"/>
                    </a:cubicBezTo>
                    <a:cubicBezTo>
                      <a:pt x="11347" y="11709"/>
                      <a:pt x="10886" y="11945"/>
                      <a:pt x="10270" y="12484"/>
                    </a:cubicBezTo>
                    <a:cubicBezTo>
                      <a:pt x="10805" y="11623"/>
                      <a:pt x="10914" y="10507"/>
                      <a:pt x="10270" y="10507"/>
                    </a:cubicBezTo>
                    <a:cubicBezTo>
                      <a:pt x="10047" y="10507"/>
                      <a:pt x="9734" y="10641"/>
                      <a:pt x="9317" y="10965"/>
                    </a:cubicBezTo>
                    <a:cubicBezTo>
                      <a:pt x="11893" y="3315"/>
                      <a:pt x="10297" y="1"/>
                      <a:pt x="82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9" name="Google Shape;17209;p45"/>
              <p:cNvSpPr/>
              <p:nvPr/>
            </p:nvSpPr>
            <p:spPr>
              <a:xfrm>
                <a:off x="1771492" y="2304275"/>
                <a:ext cx="233983" cy="638533"/>
              </a:xfrm>
              <a:custGeom>
                <a:rect b="b" l="l" r="r" t="t"/>
                <a:pathLst>
                  <a:path extrusionOk="0" h="18527" w="6789">
                    <a:moveTo>
                      <a:pt x="2160" y="1"/>
                    </a:moveTo>
                    <a:cubicBezTo>
                      <a:pt x="1404" y="1"/>
                      <a:pt x="644" y="714"/>
                      <a:pt x="129" y="2479"/>
                    </a:cubicBezTo>
                    <a:cubicBezTo>
                      <a:pt x="0" y="4410"/>
                      <a:pt x="618" y="7035"/>
                      <a:pt x="2497" y="10381"/>
                    </a:cubicBezTo>
                    <a:cubicBezTo>
                      <a:pt x="2497" y="10381"/>
                      <a:pt x="489" y="10484"/>
                      <a:pt x="1699" y="12801"/>
                    </a:cubicBezTo>
                    <a:cubicBezTo>
                      <a:pt x="1699" y="12801"/>
                      <a:pt x="232" y="13779"/>
                      <a:pt x="78" y="16790"/>
                    </a:cubicBezTo>
                    <a:lnTo>
                      <a:pt x="129" y="16790"/>
                    </a:lnTo>
                    <a:cubicBezTo>
                      <a:pt x="599" y="18055"/>
                      <a:pt x="1321" y="18526"/>
                      <a:pt x="2077" y="18526"/>
                    </a:cubicBezTo>
                    <a:cubicBezTo>
                      <a:pt x="4288" y="18526"/>
                      <a:pt x="6789" y="14499"/>
                      <a:pt x="4107" y="14499"/>
                    </a:cubicBezTo>
                    <a:cubicBezTo>
                      <a:pt x="3935" y="14499"/>
                      <a:pt x="3742" y="14516"/>
                      <a:pt x="3527" y="14551"/>
                    </a:cubicBezTo>
                    <a:cubicBezTo>
                      <a:pt x="5721" y="13120"/>
                      <a:pt x="6280" y="9854"/>
                      <a:pt x="4691" y="9854"/>
                    </a:cubicBezTo>
                    <a:cubicBezTo>
                      <a:pt x="4565" y="9854"/>
                      <a:pt x="4426" y="9874"/>
                      <a:pt x="4273" y="9918"/>
                    </a:cubicBezTo>
                    <a:cubicBezTo>
                      <a:pt x="5236" y="9238"/>
                      <a:pt x="5285" y="7907"/>
                      <a:pt x="4592" y="7907"/>
                    </a:cubicBezTo>
                    <a:cubicBezTo>
                      <a:pt x="4340" y="7907"/>
                      <a:pt x="3991" y="8082"/>
                      <a:pt x="3552" y="8528"/>
                    </a:cubicBezTo>
                    <a:cubicBezTo>
                      <a:pt x="6062" y="4828"/>
                      <a:pt x="4127" y="1"/>
                      <a:pt x="216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0" name="Google Shape;17210;p45"/>
              <p:cNvSpPr/>
              <p:nvPr/>
            </p:nvSpPr>
            <p:spPr>
              <a:xfrm>
                <a:off x="1769700" y="2244444"/>
                <a:ext cx="409548" cy="971430"/>
              </a:xfrm>
              <a:custGeom>
                <a:rect b="b" l="l" r="r" t="t"/>
                <a:pathLst>
                  <a:path extrusionOk="0" h="28186" w="11883">
                    <a:moveTo>
                      <a:pt x="3643" y="0"/>
                    </a:moveTo>
                    <a:cubicBezTo>
                      <a:pt x="2055" y="0"/>
                      <a:pt x="340" y="1370"/>
                      <a:pt x="181" y="4215"/>
                    </a:cubicBezTo>
                    <a:cubicBezTo>
                      <a:pt x="696" y="2450"/>
                      <a:pt x="1456" y="1737"/>
                      <a:pt x="2212" y="1737"/>
                    </a:cubicBezTo>
                    <a:cubicBezTo>
                      <a:pt x="4179" y="1737"/>
                      <a:pt x="6114" y="6564"/>
                      <a:pt x="3604" y="10264"/>
                    </a:cubicBezTo>
                    <a:cubicBezTo>
                      <a:pt x="4043" y="9818"/>
                      <a:pt x="4392" y="9643"/>
                      <a:pt x="4644" y="9643"/>
                    </a:cubicBezTo>
                    <a:cubicBezTo>
                      <a:pt x="5337" y="9643"/>
                      <a:pt x="5288" y="10974"/>
                      <a:pt x="4325" y="11654"/>
                    </a:cubicBezTo>
                    <a:cubicBezTo>
                      <a:pt x="4478" y="11610"/>
                      <a:pt x="4617" y="11590"/>
                      <a:pt x="4743" y="11590"/>
                    </a:cubicBezTo>
                    <a:cubicBezTo>
                      <a:pt x="6332" y="11590"/>
                      <a:pt x="5773" y="14856"/>
                      <a:pt x="3579" y="16287"/>
                    </a:cubicBezTo>
                    <a:cubicBezTo>
                      <a:pt x="3794" y="16252"/>
                      <a:pt x="3987" y="16235"/>
                      <a:pt x="4159" y="16235"/>
                    </a:cubicBezTo>
                    <a:cubicBezTo>
                      <a:pt x="6841" y="16235"/>
                      <a:pt x="4340" y="20262"/>
                      <a:pt x="2129" y="20262"/>
                    </a:cubicBezTo>
                    <a:cubicBezTo>
                      <a:pt x="1373" y="20262"/>
                      <a:pt x="651" y="19791"/>
                      <a:pt x="181" y="18526"/>
                    </a:cubicBezTo>
                    <a:lnTo>
                      <a:pt x="130" y="18526"/>
                    </a:lnTo>
                    <a:cubicBezTo>
                      <a:pt x="1" y="20559"/>
                      <a:pt x="464" y="23494"/>
                      <a:pt x="2343" y="27689"/>
                    </a:cubicBezTo>
                    <a:cubicBezTo>
                      <a:pt x="3443" y="28044"/>
                      <a:pt x="4387" y="28185"/>
                      <a:pt x="5177" y="28185"/>
                    </a:cubicBezTo>
                    <a:cubicBezTo>
                      <a:pt x="8317" y="28185"/>
                      <a:pt x="9020" y="25946"/>
                      <a:pt x="7391" y="25946"/>
                    </a:cubicBezTo>
                    <a:cubicBezTo>
                      <a:pt x="7080" y="25946"/>
                      <a:pt x="6684" y="26028"/>
                      <a:pt x="6204" y="26222"/>
                    </a:cubicBezTo>
                    <a:cubicBezTo>
                      <a:pt x="7517" y="25438"/>
                      <a:pt x="7815" y="24296"/>
                      <a:pt x="6598" y="24296"/>
                    </a:cubicBezTo>
                    <a:cubicBezTo>
                      <a:pt x="6217" y="24296"/>
                      <a:pt x="5688" y="24408"/>
                      <a:pt x="4994" y="24678"/>
                    </a:cubicBezTo>
                    <a:cubicBezTo>
                      <a:pt x="11883" y="20491"/>
                      <a:pt x="11871" y="15904"/>
                      <a:pt x="10011" y="15904"/>
                    </a:cubicBezTo>
                    <a:cubicBezTo>
                      <a:pt x="9710" y="15904"/>
                      <a:pt x="9360" y="16025"/>
                      <a:pt x="8984" y="16287"/>
                    </a:cubicBezTo>
                    <a:cubicBezTo>
                      <a:pt x="9249" y="16021"/>
                      <a:pt x="9501" y="15280"/>
                      <a:pt x="8975" y="15280"/>
                    </a:cubicBezTo>
                    <a:cubicBezTo>
                      <a:pt x="8788" y="15280"/>
                      <a:pt x="8502" y="15374"/>
                      <a:pt x="8083" y="15618"/>
                    </a:cubicBezTo>
                    <a:cubicBezTo>
                      <a:pt x="8462" y="15256"/>
                      <a:pt x="8423" y="14349"/>
                      <a:pt x="7858" y="14349"/>
                    </a:cubicBezTo>
                    <a:cubicBezTo>
                      <a:pt x="7618" y="14349"/>
                      <a:pt x="7284" y="14512"/>
                      <a:pt x="6847" y="14948"/>
                    </a:cubicBezTo>
                    <a:cubicBezTo>
                      <a:pt x="11812" y="6643"/>
                      <a:pt x="11194" y="1747"/>
                      <a:pt x="9346" y="1747"/>
                    </a:cubicBezTo>
                    <a:cubicBezTo>
                      <a:pt x="9144" y="1747"/>
                      <a:pt x="8927" y="1805"/>
                      <a:pt x="8701" y="1925"/>
                    </a:cubicBezTo>
                    <a:cubicBezTo>
                      <a:pt x="8340" y="2311"/>
                      <a:pt x="8006" y="2774"/>
                      <a:pt x="7748" y="3366"/>
                    </a:cubicBezTo>
                    <a:cubicBezTo>
                      <a:pt x="7868" y="2546"/>
                      <a:pt x="7431" y="1612"/>
                      <a:pt x="6974" y="1612"/>
                    </a:cubicBezTo>
                    <a:cubicBezTo>
                      <a:pt x="6742" y="1612"/>
                      <a:pt x="6506" y="1851"/>
                      <a:pt x="6333" y="2465"/>
                    </a:cubicBezTo>
                    <a:cubicBezTo>
                      <a:pt x="6050" y="838"/>
                      <a:pt x="4885" y="0"/>
                      <a:pt x="3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1" name="Google Shape;17211;p45"/>
              <p:cNvSpPr/>
              <p:nvPr/>
            </p:nvSpPr>
            <p:spPr>
              <a:xfrm>
                <a:off x="1830047" y="3253709"/>
                <a:ext cx="322041" cy="13338"/>
              </a:xfrm>
              <a:custGeom>
                <a:rect b="b" l="l" r="r" t="t"/>
                <a:pathLst>
                  <a:path extrusionOk="0" h="387" w="9344">
                    <a:moveTo>
                      <a:pt x="0" y="1"/>
                    </a:moveTo>
                    <a:lnTo>
                      <a:pt x="0" y="387"/>
                    </a:lnTo>
                    <a:lnTo>
                      <a:pt x="9317" y="232"/>
                    </a:lnTo>
                    <a:lnTo>
                      <a:pt x="934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2" name="Google Shape;17212;p45"/>
              <p:cNvSpPr/>
              <p:nvPr/>
            </p:nvSpPr>
            <p:spPr>
              <a:xfrm>
                <a:off x="1830047" y="3279454"/>
                <a:ext cx="124212" cy="49699"/>
              </a:xfrm>
              <a:custGeom>
                <a:rect b="b" l="l" r="r" t="t"/>
                <a:pathLst>
                  <a:path extrusionOk="0" h="1442" w="3604">
                    <a:moveTo>
                      <a:pt x="0" y="0"/>
                    </a:moveTo>
                    <a:lnTo>
                      <a:pt x="0" y="1442"/>
                    </a:lnTo>
                    <a:lnTo>
                      <a:pt x="2857" y="1442"/>
                    </a:lnTo>
                    <a:cubicBezTo>
                      <a:pt x="3269" y="1442"/>
                      <a:pt x="3603" y="1107"/>
                      <a:pt x="3603" y="721"/>
                    </a:cubicBezTo>
                    <a:cubicBezTo>
                      <a:pt x="3603" y="309"/>
                      <a:pt x="3269" y="0"/>
                      <a:pt x="28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3" name="Google Shape;17213;p45"/>
              <p:cNvSpPr/>
              <p:nvPr/>
            </p:nvSpPr>
            <p:spPr>
              <a:xfrm>
                <a:off x="1909868" y="333887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4" name="Google Shape;17214;p45"/>
              <p:cNvSpPr/>
              <p:nvPr/>
            </p:nvSpPr>
            <p:spPr>
              <a:xfrm>
                <a:off x="1995031" y="3306061"/>
                <a:ext cx="62140" cy="13338"/>
              </a:xfrm>
              <a:custGeom>
                <a:rect b="b" l="l" r="r" t="t"/>
                <a:pathLst>
                  <a:path extrusionOk="0" h="387" w="1803">
                    <a:moveTo>
                      <a:pt x="206" y="0"/>
                    </a:moveTo>
                    <a:cubicBezTo>
                      <a:pt x="103" y="0"/>
                      <a:pt x="0" y="78"/>
                      <a:pt x="0" y="181"/>
                    </a:cubicBezTo>
                    <a:cubicBezTo>
                      <a:pt x="0" y="309"/>
                      <a:pt x="103" y="386"/>
                      <a:pt x="206" y="386"/>
                    </a:cubicBezTo>
                    <a:lnTo>
                      <a:pt x="1596" y="386"/>
                    </a:lnTo>
                    <a:cubicBezTo>
                      <a:pt x="1699" y="386"/>
                      <a:pt x="1802" y="309"/>
                      <a:pt x="1802" y="181"/>
                    </a:cubicBezTo>
                    <a:cubicBezTo>
                      <a:pt x="1802" y="78"/>
                      <a:pt x="1699" y="0"/>
                      <a:pt x="15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5" name="Google Shape;17215;p45"/>
              <p:cNvSpPr/>
              <p:nvPr/>
            </p:nvSpPr>
            <p:spPr>
              <a:xfrm>
                <a:off x="1861962" y="339653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6" name="Google Shape;17216;p45"/>
              <p:cNvSpPr/>
              <p:nvPr/>
            </p:nvSpPr>
            <p:spPr>
              <a:xfrm>
                <a:off x="2115657" y="2293901"/>
                <a:ext cx="24884" cy="31984"/>
              </a:xfrm>
              <a:custGeom>
                <a:rect b="b" l="l" r="r" t="t"/>
                <a:pathLst>
                  <a:path extrusionOk="0" h="928" w="722">
                    <a:moveTo>
                      <a:pt x="619" y="1"/>
                    </a:moveTo>
                    <a:lnTo>
                      <a:pt x="619" y="1"/>
                    </a:lnTo>
                    <a:cubicBezTo>
                      <a:pt x="438" y="26"/>
                      <a:pt x="207" y="232"/>
                      <a:pt x="104" y="438"/>
                    </a:cubicBezTo>
                    <a:cubicBezTo>
                      <a:pt x="1" y="618"/>
                      <a:pt x="27" y="773"/>
                      <a:pt x="130" y="927"/>
                    </a:cubicBezTo>
                    <a:cubicBezTo>
                      <a:pt x="310" y="902"/>
                      <a:pt x="438" y="876"/>
                      <a:pt x="567" y="696"/>
                    </a:cubicBezTo>
                    <a:cubicBezTo>
                      <a:pt x="670" y="490"/>
                      <a:pt x="722" y="181"/>
                      <a:pt x="6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7" name="Google Shape;17217;p45"/>
              <p:cNvSpPr/>
              <p:nvPr/>
            </p:nvSpPr>
            <p:spPr>
              <a:xfrm>
                <a:off x="2121000" y="2320508"/>
                <a:ext cx="25745" cy="12683"/>
              </a:xfrm>
              <a:custGeom>
                <a:rect b="b" l="l" r="r" t="t"/>
                <a:pathLst>
                  <a:path extrusionOk="0" h="368" w="747">
                    <a:moveTo>
                      <a:pt x="283" y="1"/>
                    </a:moveTo>
                    <a:cubicBezTo>
                      <a:pt x="129" y="27"/>
                      <a:pt x="78" y="104"/>
                      <a:pt x="0" y="232"/>
                    </a:cubicBezTo>
                    <a:cubicBezTo>
                      <a:pt x="86" y="318"/>
                      <a:pt x="153" y="368"/>
                      <a:pt x="262" y="368"/>
                    </a:cubicBezTo>
                    <a:cubicBezTo>
                      <a:pt x="284" y="368"/>
                      <a:pt x="308" y="366"/>
                      <a:pt x="335" y="361"/>
                    </a:cubicBezTo>
                    <a:cubicBezTo>
                      <a:pt x="489" y="361"/>
                      <a:pt x="695" y="258"/>
                      <a:pt x="747" y="130"/>
                    </a:cubicBezTo>
                    <a:cubicBezTo>
                      <a:pt x="670" y="27"/>
                      <a:pt x="438" y="1"/>
                      <a:pt x="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8" name="Google Shape;17218;p45"/>
              <p:cNvSpPr/>
              <p:nvPr/>
            </p:nvSpPr>
            <p:spPr>
              <a:xfrm>
                <a:off x="2137853" y="2334501"/>
                <a:ext cx="24884" cy="12890"/>
              </a:xfrm>
              <a:custGeom>
                <a:rect b="b" l="l" r="r" t="t"/>
                <a:pathLst>
                  <a:path extrusionOk="0" h="374" w="722">
                    <a:moveTo>
                      <a:pt x="236" y="0"/>
                    </a:moveTo>
                    <a:cubicBezTo>
                      <a:pt x="128" y="0"/>
                      <a:pt x="64" y="50"/>
                      <a:pt x="0" y="135"/>
                    </a:cubicBezTo>
                    <a:cubicBezTo>
                      <a:pt x="52" y="264"/>
                      <a:pt x="103" y="341"/>
                      <a:pt x="258" y="367"/>
                    </a:cubicBezTo>
                    <a:cubicBezTo>
                      <a:pt x="285" y="372"/>
                      <a:pt x="315" y="374"/>
                      <a:pt x="346" y="374"/>
                    </a:cubicBezTo>
                    <a:cubicBezTo>
                      <a:pt x="489" y="374"/>
                      <a:pt x="658" y="328"/>
                      <a:pt x="721" y="264"/>
                    </a:cubicBezTo>
                    <a:cubicBezTo>
                      <a:pt x="670" y="135"/>
                      <a:pt x="464" y="32"/>
                      <a:pt x="309" y="7"/>
                    </a:cubicBezTo>
                    <a:cubicBezTo>
                      <a:pt x="283" y="2"/>
                      <a:pt x="259" y="0"/>
                      <a:pt x="2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9" name="Google Shape;17219;p45"/>
              <p:cNvSpPr/>
              <p:nvPr/>
            </p:nvSpPr>
            <p:spPr>
              <a:xfrm>
                <a:off x="2152052" y="2322955"/>
                <a:ext cx="17749" cy="8478"/>
              </a:xfrm>
              <a:custGeom>
                <a:rect b="b" l="l" r="r" t="t"/>
                <a:pathLst>
                  <a:path extrusionOk="0" h="246" w="515">
                    <a:moveTo>
                      <a:pt x="263" y="0"/>
                    </a:moveTo>
                    <a:cubicBezTo>
                      <a:pt x="243" y="0"/>
                      <a:pt x="224" y="2"/>
                      <a:pt x="206" y="7"/>
                    </a:cubicBezTo>
                    <a:cubicBezTo>
                      <a:pt x="103" y="7"/>
                      <a:pt x="52" y="59"/>
                      <a:pt x="0" y="136"/>
                    </a:cubicBezTo>
                    <a:cubicBezTo>
                      <a:pt x="43" y="199"/>
                      <a:pt x="85" y="245"/>
                      <a:pt x="156" y="245"/>
                    </a:cubicBezTo>
                    <a:cubicBezTo>
                      <a:pt x="171" y="245"/>
                      <a:pt x="188" y="243"/>
                      <a:pt x="206" y="239"/>
                    </a:cubicBezTo>
                    <a:cubicBezTo>
                      <a:pt x="335" y="239"/>
                      <a:pt x="463" y="187"/>
                      <a:pt x="515" y="110"/>
                    </a:cubicBezTo>
                    <a:cubicBezTo>
                      <a:pt x="451" y="46"/>
                      <a:pt x="353" y="0"/>
                      <a:pt x="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0" name="Google Shape;17220;p45"/>
              <p:cNvSpPr/>
              <p:nvPr/>
            </p:nvSpPr>
            <p:spPr>
              <a:xfrm>
                <a:off x="2144953" y="2293901"/>
                <a:ext cx="13338" cy="13338"/>
              </a:xfrm>
              <a:custGeom>
                <a:rect b="b" l="l" r="r" t="t"/>
                <a:pathLst>
                  <a:path extrusionOk="0" h="387" w="387">
                    <a:moveTo>
                      <a:pt x="361" y="1"/>
                    </a:moveTo>
                    <a:cubicBezTo>
                      <a:pt x="283" y="1"/>
                      <a:pt x="155" y="78"/>
                      <a:pt x="77" y="155"/>
                    </a:cubicBezTo>
                    <a:cubicBezTo>
                      <a:pt x="0" y="232"/>
                      <a:pt x="0" y="284"/>
                      <a:pt x="26" y="387"/>
                    </a:cubicBezTo>
                    <a:cubicBezTo>
                      <a:pt x="129" y="387"/>
                      <a:pt x="180" y="387"/>
                      <a:pt x="258" y="310"/>
                    </a:cubicBezTo>
                    <a:cubicBezTo>
                      <a:pt x="335" y="232"/>
                      <a:pt x="386" y="104"/>
                      <a:pt x="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1" name="Google Shape;17221;p45"/>
              <p:cNvSpPr/>
              <p:nvPr/>
            </p:nvSpPr>
            <p:spPr>
              <a:xfrm>
                <a:off x="1842455" y="2280598"/>
                <a:ext cx="18646" cy="36395"/>
              </a:xfrm>
              <a:custGeom>
                <a:rect b="b" l="l" r="r" t="t"/>
                <a:pathLst>
                  <a:path extrusionOk="0" h="1056" w="541">
                    <a:moveTo>
                      <a:pt x="258" y="1"/>
                    </a:moveTo>
                    <a:cubicBezTo>
                      <a:pt x="103" y="104"/>
                      <a:pt x="0" y="412"/>
                      <a:pt x="26" y="618"/>
                    </a:cubicBezTo>
                    <a:cubicBezTo>
                      <a:pt x="26" y="850"/>
                      <a:pt x="129" y="953"/>
                      <a:pt x="284" y="1056"/>
                    </a:cubicBezTo>
                    <a:cubicBezTo>
                      <a:pt x="438" y="927"/>
                      <a:pt x="541" y="824"/>
                      <a:pt x="541" y="618"/>
                    </a:cubicBezTo>
                    <a:cubicBezTo>
                      <a:pt x="515" y="387"/>
                      <a:pt x="412" y="104"/>
                      <a:pt x="2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2" name="Google Shape;17222;p45"/>
              <p:cNvSpPr/>
              <p:nvPr/>
            </p:nvSpPr>
            <p:spPr>
              <a:xfrm>
                <a:off x="1854862" y="2301656"/>
                <a:ext cx="20438" cy="17026"/>
              </a:xfrm>
              <a:custGeom>
                <a:rect b="b" l="l" r="r" t="t"/>
                <a:pathLst>
                  <a:path extrusionOk="0" h="494" w="593">
                    <a:moveTo>
                      <a:pt x="520" y="1"/>
                    </a:moveTo>
                    <a:cubicBezTo>
                      <a:pt x="396" y="1"/>
                      <a:pt x="236" y="51"/>
                      <a:pt x="129" y="136"/>
                    </a:cubicBezTo>
                    <a:cubicBezTo>
                      <a:pt x="1" y="239"/>
                      <a:pt x="1" y="342"/>
                      <a:pt x="1" y="471"/>
                    </a:cubicBezTo>
                    <a:cubicBezTo>
                      <a:pt x="58" y="482"/>
                      <a:pt x="111" y="494"/>
                      <a:pt x="163" y="494"/>
                    </a:cubicBezTo>
                    <a:cubicBezTo>
                      <a:pt x="227" y="494"/>
                      <a:pt x="290" y="476"/>
                      <a:pt x="361" y="419"/>
                    </a:cubicBezTo>
                    <a:cubicBezTo>
                      <a:pt x="464" y="342"/>
                      <a:pt x="593" y="136"/>
                      <a:pt x="593" y="7"/>
                    </a:cubicBezTo>
                    <a:cubicBezTo>
                      <a:pt x="571" y="3"/>
                      <a:pt x="546" y="1"/>
                      <a:pt x="5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3" name="Google Shape;17223;p45"/>
              <p:cNvSpPr/>
              <p:nvPr/>
            </p:nvSpPr>
            <p:spPr>
              <a:xfrm>
                <a:off x="1874404" y="2307308"/>
                <a:ext cx="23953" cy="14544"/>
              </a:xfrm>
              <a:custGeom>
                <a:rect b="b" l="l" r="r" t="t"/>
                <a:pathLst>
                  <a:path extrusionOk="0" h="422" w="695">
                    <a:moveTo>
                      <a:pt x="485" y="0"/>
                    </a:moveTo>
                    <a:cubicBezTo>
                      <a:pt x="391" y="0"/>
                      <a:pt x="291" y="21"/>
                      <a:pt x="206" y="49"/>
                    </a:cubicBezTo>
                    <a:cubicBezTo>
                      <a:pt x="51" y="126"/>
                      <a:pt x="26" y="204"/>
                      <a:pt x="0" y="332"/>
                    </a:cubicBezTo>
                    <a:cubicBezTo>
                      <a:pt x="67" y="383"/>
                      <a:pt x="134" y="422"/>
                      <a:pt x="215" y="422"/>
                    </a:cubicBezTo>
                    <a:cubicBezTo>
                      <a:pt x="259" y="422"/>
                      <a:pt x="307" y="411"/>
                      <a:pt x="360" y="384"/>
                    </a:cubicBezTo>
                    <a:cubicBezTo>
                      <a:pt x="489" y="332"/>
                      <a:pt x="669" y="178"/>
                      <a:pt x="695" y="49"/>
                    </a:cubicBezTo>
                    <a:cubicBezTo>
                      <a:pt x="637" y="14"/>
                      <a:pt x="563" y="0"/>
                      <a:pt x="48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4" name="Google Shape;17224;p45"/>
              <p:cNvSpPr/>
              <p:nvPr/>
            </p:nvSpPr>
            <p:spPr>
              <a:xfrm>
                <a:off x="1881469" y="2291006"/>
                <a:ext cx="13338" cy="11511"/>
              </a:xfrm>
              <a:custGeom>
                <a:rect b="b" l="l" r="r" t="t"/>
                <a:pathLst>
                  <a:path extrusionOk="0" h="334" w="387">
                    <a:moveTo>
                      <a:pt x="338" y="1"/>
                    </a:moveTo>
                    <a:cubicBezTo>
                      <a:pt x="256" y="1"/>
                      <a:pt x="141" y="43"/>
                      <a:pt x="78" y="85"/>
                    </a:cubicBezTo>
                    <a:cubicBezTo>
                      <a:pt x="1" y="162"/>
                      <a:pt x="1" y="213"/>
                      <a:pt x="1" y="316"/>
                    </a:cubicBezTo>
                    <a:cubicBezTo>
                      <a:pt x="33" y="327"/>
                      <a:pt x="60" y="333"/>
                      <a:pt x="89" y="333"/>
                    </a:cubicBezTo>
                    <a:cubicBezTo>
                      <a:pt x="130" y="333"/>
                      <a:pt x="172" y="321"/>
                      <a:pt x="233" y="291"/>
                    </a:cubicBezTo>
                    <a:cubicBezTo>
                      <a:pt x="310" y="239"/>
                      <a:pt x="387" y="110"/>
                      <a:pt x="387" y="7"/>
                    </a:cubicBezTo>
                    <a:cubicBezTo>
                      <a:pt x="373" y="3"/>
                      <a:pt x="356" y="1"/>
                      <a:pt x="3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5" name="Google Shape;17225;p45"/>
              <p:cNvSpPr/>
              <p:nvPr/>
            </p:nvSpPr>
            <p:spPr>
              <a:xfrm>
                <a:off x="1861066" y="2269948"/>
                <a:ext cx="9823" cy="16888"/>
              </a:xfrm>
              <a:custGeom>
                <a:rect b="b" l="l" r="r" t="t"/>
                <a:pathLst>
                  <a:path extrusionOk="0" h="490" w="285">
                    <a:moveTo>
                      <a:pt x="207" y="1"/>
                    </a:moveTo>
                    <a:cubicBezTo>
                      <a:pt x="130" y="26"/>
                      <a:pt x="52" y="155"/>
                      <a:pt x="27" y="258"/>
                    </a:cubicBezTo>
                    <a:cubicBezTo>
                      <a:pt x="1" y="361"/>
                      <a:pt x="52" y="438"/>
                      <a:pt x="104" y="490"/>
                    </a:cubicBezTo>
                    <a:cubicBezTo>
                      <a:pt x="207" y="464"/>
                      <a:pt x="258" y="413"/>
                      <a:pt x="284" y="310"/>
                    </a:cubicBezTo>
                    <a:cubicBezTo>
                      <a:pt x="284" y="207"/>
                      <a:pt x="284" y="78"/>
                      <a:pt x="2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6" name="Google Shape;17226;p45"/>
              <p:cNvSpPr/>
              <p:nvPr/>
            </p:nvSpPr>
            <p:spPr>
              <a:xfrm>
                <a:off x="1929375" y="2219388"/>
                <a:ext cx="23988" cy="46183"/>
              </a:xfrm>
              <a:custGeom>
                <a:rect b="b" l="l" r="r" t="t"/>
                <a:pathLst>
                  <a:path extrusionOk="0" h="1340" w="696">
                    <a:moveTo>
                      <a:pt x="310" y="1"/>
                    </a:moveTo>
                    <a:cubicBezTo>
                      <a:pt x="129" y="129"/>
                      <a:pt x="1" y="515"/>
                      <a:pt x="1" y="799"/>
                    </a:cubicBezTo>
                    <a:cubicBezTo>
                      <a:pt x="27" y="1082"/>
                      <a:pt x="155" y="1210"/>
                      <a:pt x="361" y="1339"/>
                    </a:cubicBezTo>
                    <a:cubicBezTo>
                      <a:pt x="567" y="1185"/>
                      <a:pt x="696" y="1056"/>
                      <a:pt x="670" y="773"/>
                    </a:cubicBezTo>
                    <a:cubicBezTo>
                      <a:pt x="670" y="490"/>
                      <a:pt x="516" y="129"/>
                      <a:pt x="3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7" name="Google Shape;17227;p45"/>
              <p:cNvSpPr/>
              <p:nvPr/>
            </p:nvSpPr>
            <p:spPr>
              <a:xfrm>
                <a:off x="1944471" y="2246340"/>
                <a:ext cx="26641" cy="21541"/>
              </a:xfrm>
              <a:custGeom>
                <a:rect b="b" l="l" r="r" t="t"/>
                <a:pathLst>
                  <a:path extrusionOk="0" h="625" w="773">
                    <a:moveTo>
                      <a:pt x="648" y="0"/>
                    </a:moveTo>
                    <a:cubicBezTo>
                      <a:pt x="487" y="0"/>
                      <a:pt x="302" y="70"/>
                      <a:pt x="181" y="171"/>
                    </a:cubicBezTo>
                    <a:cubicBezTo>
                      <a:pt x="26" y="300"/>
                      <a:pt x="0" y="428"/>
                      <a:pt x="0" y="583"/>
                    </a:cubicBezTo>
                    <a:cubicBezTo>
                      <a:pt x="84" y="607"/>
                      <a:pt x="156" y="625"/>
                      <a:pt x="225" y="625"/>
                    </a:cubicBezTo>
                    <a:cubicBezTo>
                      <a:pt x="305" y="625"/>
                      <a:pt x="381" y="600"/>
                      <a:pt x="464" y="531"/>
                    </a:cubicBezTo>
                    <a:cubicBezTo>
                      <a:pt x="618" y="428"/>
                      <a:pt x="773" y="171"/>
                      <a:pt x="773" y="17"/>
                    </a:cubicBezTo>
                    <a:cubicBezTo>
                      <a:pt x="734" y="6"/>
                      <a:pt x="692" y="0"/>
                      <a:pt x="6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8" name="Google Shape;17228;p45"/>
              <p:cNvSpPr/>
              <p:nvPr/>
            </p:nvSpPr>
            <p:spPr>
              <a:xfrm>
                <a:off x="2018088" y="2297244"/>
                <a:ext cx="30191" cy="18370"/>
              </a:xfrm>
              <a:custGeom>
                <a:rect b="b" l="l" r="r" t="t"/>
                <a:pathLst>
                  <a:path extrusionOk="0" h="533" w="876">
                    <a:moveTo>
                      <a:pt x="586" y="0"/>
                    </a:moveTo>
                    <a:cubicBezTo>
                      <a:pt x="477" y="0"/>
                      <a:pt x="361" y="19"/>
                      <a:pt x="258" y="58"/>
                    </a:cubicBezTo>
                    <a:cubicBezTo>
                      <a:pt x="78" y="135"/>
                      <a:pt x="26" y="264"/>
                      <a:pt x="1" y="418"/>
                    </a:cubicBezTo>
                    <a:cubicBezTo>
                      <a:pt x="104" y="487"/>
                      <a:pt x="184" y="533"/>
                      <a:pt x="279" y="533"/>
                    </a:cubicBezTo>
                    <a:cubicBezTo>
                      <a:pt x="327" y="533"/>
                      <a:pt x="378" y="521"/>
                      <a:pt x="438" y="496"/>
                    </a:cubicBezTo>
                    <a:cubicBezTo>
                      <a:pt x="618" y="418"/>
                      <a:pt x="850" y="238"/>
                      <a:pt x="876" y="58"/>
                    </a:cubicBezTo>
                    <a:cubicBezTo>
                      <a:pt x="799" y="19"/>
                      <a:pt x="696" y="0"/>
                      <a:pt x="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9" name="Google Shape;17229;p45"/>
              <p:cNvSpPr/>
              <p:nvPr/>
            </p:nvSpPr>
            <p:spPr>
              <a:xfrm>
                <a:off x="1968424" y="2280770"/>
                <a:ext cx="18646" cy="14406"/>
              </a:xfrm>
              <a:custGeom>
                <a:rect b="b" l="l" r="r" t="t"/>
                <a:pathLst>
                  <a:path extrusionOk="0" h="418" w="541">
                    <a:moveTo>
                      <a:pt x="424" y="1"/>
                    </a:moveTo>
                    <a:cubicBezTo>
                      <a:pt x="318" y="1"/>
                      <a:pt x="203" y="43"/>
                      <a:pt x="129" y="99"/>
                    </a:cubicBezTo>
                    <a:cubicBezTo>
                      <a:pt x="26" y="176"/>
                      <a:pt x="0" y="279"/>
                      <a:pt x="26" y="382"/>
                    </a:cubicBezTo>
                    <a:cubicBezTo>
                      <a:pt x="72" y="405"/>
                      <a:pt x="113" y="418"/>
                      <a:pt x="154" y="418"/>
                    </a:cubicBezTo>
                    <a:cubicBezTo>
                      <a:pt x="204" y="418"/>
                      <a:pt x="252" y="398"/>
                      <a:pt x="309" y="356"/>
                    </a:cubicBezTo>
                    <a:cubicBezTo>
                      <a:pt x="412" y="279"/>
                      <a:pt x="541" y="124"/>
                      <a:pt x="541" y="21"/>
                    </a:cubicBezTo>
                    <a:cubicBezTo>
                      <a:pt x="505" y="7"/>
                      <a:pt x="465" y="1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0" name="Google Shape;17230;p45"/>
              <p:cNvSpPr/>
              <p:nvPr/>
            </p:nvSpPr>
            <p:spPr>
              <a:xfrm>
                <a:off x="2003888" y="2282390"/>
                <a:ext cx="12476" cy="21299"/>
              </a:xfrm>
              <a:custGeom>
                <a:rect b="b" l="l" r="r" t="t"/>
                <a:pathLst>
                  <a:path extrusionOk="0" h="618" w="362">
                    <a:moveTo>
                      <a:pt x="258" y="0"/>
                    </a:moveTo>
                    <a:cubicBezTo>
                      <a:pt x="155" y="26"/>
                      <a:pt x="52" y="206"/>
                      <a:pt x="27" y="335"/>
                    </a:cubicBezTo>
                    <a:cubicBezTo>
                      <a:pt x="1" y="463"/>
                      <a:pt x="52" y="541"/>
                      <a:pt x="130" y="618"/>
                    </a:cubicBezTo>
                    <a:cubicBezTo>
                      <a:pt x="232" y="566"/>
                      <a:pt x="310" y="515"/>
                      <a:pt x="335" y="386"/>
                    </a:cubicBezTo>
                    <a:cubicBezTo>
                      <a:pt x="361" y="257"/>
                      <a:pt x="335" y="77"/>
                      <a:pt x="2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1" name="Google Shape;17231;p45"/>
              <p:cNvSpPr/>
              <p:nvPr/>
            </p:nvSpPr>
            <p:spPr>
              <a:xfrm>
                <a:off x="1751089" y="2456437"/>
                <a:ext cx="34637" cy="19094"/>
              </a:xfrm>
              <a:custGeom>
                <a:rect b="b" l="l" r="r" t="t"/>
                <a:pathLst>
                  <a:path extrusionOk="0" h="554" w="1005">
                    <a:moveTo>
                      <a:pt x="686" y="1"/>
                    </a:moveTo>
                    <a:cubicBezTo>
                      <a:pt x="642" y="1"/>
                      <a:pt x="594" y="7"/>
                      <a:pt x="541" y="21"/>
                    </a:cubicBezTo>
                    <a:cubicBezTo>
                      <a:pt x="309" y="72"/>
                      <a:pt x="52" y="252"/>
                      <a:pt x="0" y="432"/>
                    </a:cubicBezTo>
                    <a:cubicBezTo>
                      <a:pt x="97" y="513"/>
                      <a:pt x="254" y="553"/>
                      <a:pt x="408" y="553"/>
                    </a:cubicBezTo>
                    <a:cubicBezTo>
                      <a:pt x="501" y="553"/>
                      <a:pt x="592" y="539"/>
                      <a:pt x="670" y="510"/>
                    </a:cubicBezTo>
                    <a:cubicBezTo>
                      <a:pt x="875" y="458"/>
                      <a:pt x="953" y="329"/>
                      <a:pt x="1004" y="149"/>
                    </a:cubicBezTo>
                    <a:cubicBezTo>
                      <a:pt x="909" y="54"/>
                      <a:pt x="813" y="1"/>
                      <a:pt x="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2" name="Google Shape;17232;p45"/>
              <p:cNvSpPr/>
              <p:nvPr/>
            </p:nvSpPr>
            <p:spPr>
              <a:xfrm>
                <a:off x="1766150" y="2442754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82" y="1"/>
                    </a:moveTo>
                    <a:cubicBezTo>
                      <a:pt x="63" y="1"/>
                      <a:pt x="44" y="2"/>
                      <a:pt x="27" y="6"/>
                    </a:cubicBezTo>
                    <a:cubicBezTo>
                      <a:pt x="1" y="134"/>
                      <a:pt x="130" y="340"/>
                      <a:pt x="258" y="443"/>
                    </a:cubicBezTo>
                    <a:cubicBezTo>
                      <a:pt x="315" y="486"/>
                      <a:pt x="372" y="505"/>
                      <a:pt x="433" y="505"/>
                    </a:cubicBezTo>
                    <a:cubicBezTo>
                      <a:pt x="482" y="505"/>
                      <a:pt x="535" y="492"/>
                      <a:pt x="593" y="469"/>
                    </a:cubicBezTo>
                    <a:cubicBezTo>
                      <a:pt x="593" y="340"/>
                      <a:pt x="593" y="237"/>
                      <a:pt x="490" y="134"/>
                    </a:cubicBezTo>
                    <a:cubicBezTo>
                      <a:pt x="378" y="68"/>
                      <a:pt x="209" y="1"/>
                      <a:pt x="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3" name="Google Shape;17233;p45"/>
              <p:cNvSpPr/>
              <p:nvPr/>
            </p:nvSpPr>
            <p:spPr>
              <a:xfrm>
                <a:off x="1767046" y="2418974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52" y="1"/>
                    </a:moveTo>
                    <a:cubicBezTo>
                      <a:pt x="1" y="129"/>
                      <a:pt x="52" y="335"/>
                      <a:pt x="155" y="464"/>
                    </a:cubicBezTo>
                    <a:cubicBezTo>
                      <a:pt x="232" y="593"/>
                      <a:pt x="335" y="619"/>
                      <a:pt x="464" y="619"/>
                    </a:cubicBezTo>
                    <a:cubicBezTo>
                      <a:pt x="515" y="490"/>
                      <a:pt x="541" y="387"/>
                      <a:pt x="464" y="258"/>
                    </a:cubicBezTo>
                    <a:cubicBezTo>
                      <a:pt x="361" y="129"/>
                      <a:pt x="181" y="1"/>
                      <a:pt x="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4" name="Google Shape;17234;p45"/>
              <p:cNvSpPr/>
              <p:nvPr/>
            </p:nvSpPr>
            <p:spPr>
              <a:xfrm>
                <a:off x="1751985" y="2425867"/>
                <a:ext cx="13338" cy="11925"/>
              </a:xfrm>
              <a:custGeom>
                <a:rect b="b" l="l" r="r" t="t"/>
                <a:pathLst>
                  <a:path extrusionOk="0" h="346" w="387">
                    <a:moveTo>
                      <a:pt x="48" y="0"/>
                    </a:moveTo>
                    <a:cubicBezTo>
                      <a:pt x="30" y="0"/>
                      <a:pt x="14" y="2"/>
                      <a:pt x="0" y="7"/>
                    </a:cubicBezTo>
                    <a:cubicBezTo>
                      <a:pt x="0" y="84"/>
                      <a:pt x="52" y="213"/>
                      <a:pt x="155" y="290"/>
                    </a:cubicBezTo>
                    <a:cubicBezTo>
                      <a:pt x="201" y="336"/>
                      <a:pt x="238" y="345"/>
                      <a:pt x="282" y="345"/>
                    </a:cubicBezTo>
                    <a:cubicBezTo>
                      <a:pt x="312" y="345"/>
                      <a:pt x="345" y="341"/>
                      <a:pt x="386" y="341"/>
                    </a:cubicBezTo>
                    <a:cubicBezTo>
                      <a:pt x="386" y="238"/>
                      <a:pt x="386" y="187"/>
                      <a:pt x="309" y="110"/>
                    </a:cubicBezTo>
                    <a:cubicBezTo>
                      <a:pt x="245" y="46"/>
                      <a:pt x="130" y="0"/>
                      <a:pt x="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5" name="Google Shape;17235;p45"/>
              <p:cNvSpPr/>
              <p:nvPr/>
            </p:nvSpPr>
            <p:spPr>
              <a:xfrm>
                <a:off x="1736889" y="2451818"/>
                <a:ext cx="17784" cy="8892"/>
              </a:xfrm>
              <a:custGeom>
                <a:rect b="b" l="l" r="r" t="t"/>
                <a:pathLst>
                  <a:path extrusionOk="0" h="258" w="516">
                    <a:moveTo>
                      <a:pt x="309" y="0"/>
                    </a:moveTo>
                    <a:cubicBezTo>
                      <a:pt x="181" y="26"/>
                      <a:pt x="52" y="77"/>
                      <a:pt x="1" y="155"/>
                    </a:cubicBezTo>
                    <a:cubicBezTo>
                      <a:pt x="52" y="232"/>
                      <a:pt x="206" y="258"/>
                      <a:pt x="309" y="258"/>
                    </a:cubicBezTo>
                    <a:cubicBezTo>
                      <a:pt x="412" y="258"/>
                      <a:pt x="464" y="206"/>
                      <a:pt x="515" y="129"/>
                    </a:cubicBezTo>
                    <a:cubicBezTo>
                      <a:pt x="438" y="52"/>
                      <a:pt x="412" y="0"/>
                      <a:pt x="3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6" name="Google Shape;17236;p45"/>
              <p:cNvSpPr/>
              <p:nvPr/>
            </p:nvSpPr>
            <p:spPr>
              <a:xfrm>
                <a:off x="1755535" y="2838409"/>
                <a:ext cx="35499" cy="19438"/>
              </a:xfrm>
              <a:custGeom>
                <a:rect b="b" l="l" r="r" t="t"/>
                <a:pathLst>
                  <a:path extrusionOk="0" h="564" w="1030">
                    <a:moveTo>
                      <a:pt x="695" y="0"/>
                    </a:moveTo>
                    <a:cubicBezTo>
                      <a:pt x="648" y="0"/>
                      <a:pt x="597" y="10"/>
                      <a:pt x="541" y="31"/>
                    </a:cubicBezTo>
                    <a:cubicBezTo>
                      <a:pt x="335" y="82"/>
                      <a:pt x="77" y="263"/>
                      <a:pt x="0" y="443"/>
                    </a:cubicBezTo>
                    <a:cubicBezTo>
                      <a:pt x="97" y="523"/>
                      <a:pt x="253" y="563"/>
                      <a:pt x="408" y="563"/>
                    </a:cubicBezTo>
                    <a:cubicBezTo>
                      <a:pt x="500" y="563"/>
                      <a:pt x="592" y="549"/>
                      <a:pt x="669" y="520"/>
                    </a:cubicBezTo>
                    <a:cubicBezTo>
                      <a:pt x="901" y="468"/>
                      <a:pt x="952" y="340"/>
                      <a:pt x="1030" y="160"/>
                    </a:cubicBezTo>
                    <a:cubicBezTo>
                      <a:pt x="918" y="66"/>
                      <a:pt x="819" y="0"/>
                      <a:pt x="6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7" name="Google Shape;17237;p45"/>
              <p:cNvSpPr/>
              <p:nvPr/>
            </p:nvSpPr>
            <p:spPr>
              <a:xfrm>
                <a:off x="1771492" y="2825037"/>
                <a:ext cx="20438" cy="17405"/>
              </a:xfrm>
              <a:custGeom>
                <a:rect b="b" l="l" r="r" t="t"/>
                <a:pathLst>
                  <a:path extrusionOk="0" h="505" w="593">
                    <a:moveTo>
                      <a:pt x="73" y="0"/>
                    </a:moveTo>
                    <a:cubicBezTo>
                      <a:pt x="47" y="0"/>
                      <a:pt x="22" y="3"/>
                      <a:pt x="0" y="7"/>
                    </a:cubicBezTo>
                    <a:cubicBezTo>
                      <a:pt x="0" y="136"/>
                      <a:pt x="103" y="342"/>
                      <a:pt x="232" y="419"/>
                    </a:cubicBezTo>
                    <a:cubicBezTo>
                      <a:pt x="307" y="479"/>
                      <a:pt x="365" y="504"/>
                      <a:pt x="426" y="504"/>
                    </a:cubicBezTo>
                    <a:cubicBezTo>
                      <a:pt x="469" y="504"/>
                      <a:pt x="513" y="492"/>
                      <a:pt x="567" y="470"/>
                    </a:cubicBezTo>
                    <a:cubicBezTo>
                      <a:pt x="592" y="342"/>
                      <a:pt x="592" y="239"/>
                      <a:pt x="464" y="136"/>
                    </a:cubicBezTo>
                    <a:cubicBezTo>
                      <a:pt x="357" y="50"/>
                      <a:pt x="197" y="0"/>
                      <a:pt x="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8" name="Google Shape;17238;p45"/>
              <p:cNvSpPr/>
              <p:nvPr/>
            </p:nvSpPr>
            <p:spPr>
              <a:xfrm>
                <a:off x="1771492" y="2801325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0" y="129"/>
                      <a:pt x="78" y="335"/>
                      <a:pt x="155" y="463"/>
                    </a:cubicBezTo>
                    <a:cubicBezTo>
                      <a:pt x="258" y="592"/>
                      <a:pt x="361" y="592"/>
                      <a:pt x="489" y="592"/>
                    </a:cubicBezTo>
                    <a:cubicBezTo>
                      <a:pt x="541" y="489"/>
                      <a:pt x="541" y="386"/>
                      <a:pt x="464" y="257"/>
                    </a:cubicBezTo>
                    <a:cubicBezTo>
                      <a:pt x="361" y="129"/>
                      <a:pt x="180" y="0"/>
                      <a:pt x="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9" name="Google Shape;17239;p45"/>
              <p:cNvSpPr/>
              <p:nvPr/>
            </p:nvSpPr>
            <p:spPr>
              <a:xfrm>
                <a:off x="1817606" y="2663811"/>
                <a:ext cx="13338" cy="12166"/>
              </a:xfrm>
              <a:custGeom>
                <a:rect b="b" l="l" r="r" t="t"/>
                <a:pathLst>
                  <a:path extrusionOk="0" h="353" w="387">
                    <a:moveTo>
                      <a:pt x="1" y="1"/>
                    </a:moveTo>
                    <a:cubicBezTo>
                      <a:pt x="1" y="104"/>
                      <a:pt x="78" y="232"/>
                      <a:pt x="155" y="309"/>
                    </a:cubicBezTo>
                    <a:cubicBezTo>
                      <a:pt x="200" y="340"/>
                      <a:pt x="246" y="352"/>
                      <a:pt x="291" y="352"/>
                    </a:cubicBezTo>
                    <a:cubicBezTo>
                      <a:pt x="323" y="352"/>
                      <a:pt x="355" y="346"/>
                      <a:pt x="387" y="335"/>
                    </a:cubicBezTo>
                    <a:cubicBezTo>
                      <a:pt x="387" y="258"/>
                      <a:pt x="387" y="181"/>
                      <a:pt x="310" y="129"/>
                    </a:cubicBezTo>
                    <a:cubicBezTo>
                      <a:pt x="232" y="52"/>
                      <a:pt x="104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0" name="Google Shape;17240;p45"/>
              <p:cNvSpPr/>
              <p:nvPr/>
            </p:nvSpPr>
            <p:spPr>
              <a:xfrm>
                <a:off x="1806094" y="2740116"/>
                <a:ext cx="16888" cy="8892"/>
              </a:xfrm>
              <a:custGeom>
                <a:rect b="b" l="l" r="r" t="t"/>
                <a:pathLst>
                  <a:path extrusionOk="0" h="258" w="490">
                    <a:moveTo>
                      <a:pt x="283" y="0"/>
                    </a:moveTo>
                    <a:cubicBezTo>
                      <a:pt x="180" y="0"/>
                      <a:pt x="52" y="52"/>
                      <a:pt x="0" y="129"/>
                    </a:cubicBezTo>
                    <a:cubicBezTo>
                      <a:pt x="52" y="206"/>
                      <a:pt x="206" y="258"/>
                      <a:pt x="309" y="258"/>
                    </a:cubicBezTo>
                    <a:cubicBezTo>
                      <a:pt x="412" y="232"/>
                      <a:pt x="463" y="180"/>
                      <a:pt x="489" y="129"/>
                    </a:cubicBezTo>
                    <a:cubicBezTo>
                      <a:pt x="438" y="52"/>
                      <a:pt x="412" y="0"/>
                      <a:pt x="28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1" name="Google Shape;17241;p45"/>
              <p:cNvSpPr/>
              <p:nvPr/>
            </p:nvSpPr>
            <p:spPr>
              <a:xfrm>
                <a:off x="2127203" y="2763173"/>
                <a:ext cx="31087" cy="40841"/>
              </a:xfrm>
              <a:custGeom>
                <a:rect b="b" l="l" r="r" t="t"/>
                <a:pathLst>
                  <a:path extrusionOk="0" h="1185" w="902">
                    <a:moveTo>
                      <a:pt x="798" y="0"/>
                    </a:moveTo>
                    <a:lnTo>
                      <a:pt x="798" y="0"/>
                    </a:lnTo>
                    <a:cubicBezTo>
                      <a:pt x="567" y="26"/>
                      <a:pt x="258" y="309"/>
                      <a:pt x="129" y="541"/>
                    </a:cubicBezTo>
                    <a:cubicBezTo>
                      <a:pt x="1" y="798"/>
                      <a:pt x="52" y="953"/>
                      <a:pt x="155" y="1184"/>
                    </a:cubicBezTo>
                    <a:cubicBezTo>
                      <a:pt x="387" y="1159"/>
                      <a:pt x="567" y="1107"/>
                      <a:pt x="721" y="850"/>
                    </a:cubicBezTo>
                    <a:cubicBezTo>
                      <a:pt x="850" y="618"/>
                      <a:pt x="901" y="232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2" name="Google Shape;17242;p45"/>
              <p:cNvSpPr/>
              <p:nvPr/>
            </p:nvSpPr>
            <p:spPr>
              <a:xfrm>
                <a:off x="2134303" y="2796707"/>
                <a:ext cx="32845" cy="16336"/>
              </a:xfrm>
              <a:custGeom>
                <a:rect b="b" l="l" r="r" t="t"/>
                <a:pathLst>
                  <a:path extrusionOk="0" h="474" w="953">
                    <a:moveTo>
                      <a:pt x="444" y="0"/>
                    </a:moveTo>
                    <a:cubicBezTo>
                      <a:pt x="416" y="0"/>
                      <a:pt x="388" y="2"/>
                      <a:pt x="361" y="5"/>
                    </a:cubicBezTo>
                    <a:cubicBezTo>
                      <a:pt x="155" y="31"/>
                      <a:pt x="78" y="134"/>
                      <a:pt x="0" y="289"/>
                    </a:cubicBezTo>
                    <a:cubicBezTo>
                      <a:pt x="112" y="401"/>
                      <a:pt x="186" y="474"/>
                      <a:pt x="338" y="474"/>
                    </a:cubicBezTo>
                    <a:cubicBezTo>
                      <a:pt x="361" y="474"/>
                      <a:pt x="386" y="472"/>
                      <a:pt x="412" y="469"/>
                    </a:cubicBezTo>
                    <a:cubicBezTo>
                      <a:pt x="618" y="443"/>
                      <a:pt x="850" y="314"/>
                      <a:pt x="953" y="160"/>
                    </a:cubicBezTo>
                    <a:cubicBezTo>
                      <a:pt x="841" y="70"/>
                      <a:pt x="632" y="0"/>
                      <a:pt x="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3" name="Google Shape;17243;p45"/>
              <p:cNvSpPr/>
              <p:nvPr/>
            </p:nvSpPr>
            <p:spPr>
              <a:xfrm>
                <a:off x="2154706" y="2814456"/>
                <a:ext cx="32845" cy="16371"/>
              </a:xfrm>
              <a:custGeom>
                <a:rect b="b" l="l" r="r" t="t"/>
                <a:pathLst>
                  <a:path extrusionOk="0" h="475" w="953">
                    <a:moveTo>
                      <a:pt x="346" y="0"/>
                    </a:moveTo>
                    <a:cubicBezTo>
                      <a:pt x="205" y="0"/>
                      <a:pt x="112" y="73"/>
                      <a:pt x="0" y="185"/>
                    </a:cubicBezTo>
                    <a:cubicBezTo>
                      <a:pt x="78" y="340"/>
                      <a:pt x="155" y="443"/>
                      <a:pt x="361" y="468"/>
                    </a:cubicBezTo>
                    <a:cubicBezTo>
                      <a:pt x="391" y="473"/>
                      <a:pt x="424" y="475"/>
                      <a:pt x="458" y="475"/>
                    </a:cubicBezTo>
                    <a:cubicBezTo>
                      <a:pt x="631" y="475"/>
                      <a:pt x="845" y="421"/>
                      <a:pt x="953" y="314"/>
                    </a:cubicBezTo>
                    <a:cubicBezTo>
                      <a:pt x="876" y="160"/>
                      <a:pt x="618" y="31"/>
                      <a:pt x="412" y="5"/>
                    </a:cubicBezTo>
                    <a:cubicBezTo>
                      <a:pt x="389" y="2"/>
                      <a:pt x="367" y="0"/>
                      <a:pt x="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4" name="Google Shape;17244;p45"/>
              <p:cNvSpPr/>
              <p:nvPr/>
            </p:nvSpPr>
            <p:spPr>
              <a:xfrm>
                <a:off x="2173317" y="2799533"/>
                <a:ext cx="22230" cy="11580"/>
              </a:xfrm>
              <a:custGeom>
                <a:rect b="b" l="l" r="r" t="t"/>
                <a:pathLst>
                  <a:path extrusionOk="0" h="336" w="645">
                    <a:moveTo>
                      <a:pt x="258" y="1"/>
                    </a:moveTo>
                    <a:cubicBezTo>
                      <a:pt x="130" y="26"/>
                      <a:pt x="78" y="78"/>
                      <a:pt x="1" y="181"/>
                    </a:cubicBezTo>
                    <a:cubicBezTo>
                      <a:pt x="78" y="284"/>
                      <a:pt x="155" y="335"/>
                      <a:pt x="284" y="335"/>
                    </a:cubicBezTo>
                    <a:cubicBezTo>
                      <a:pt x="413" y="309"/>
                      <a:pt x="593" y="232"/>
                      <a:pt x="644" y="129"/>
                    </a:cubicBezTo>
                    <a:cubicBezTo>
                      <a:pt x="567" y="52"/>
                      <a:pt x="387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5" name="Google Shape;17245;p45"/>
              <p:cNvSpPr/>
              <p:nvPr/>
            </p:nvSpPr>
            <p:spPr>
              <a:xfrm>
                <a:off x="2164460" y="2763173"/>
                <a:ext cx="16888" cy="16888"/>
              </a:xfrm>
              <a:custGeom>
                <a:rect b="b" l="l" r="r" t="t"/>
                <a:pathLst>
                  <a:path extrusionOk="0" h="490" w="490">
                    <a:moveTo>
                      <a:pt x="464" y="0"/>
                    </a:moveTo>
                    <a:cubicBezTo>
                      <a:pt x="335" y="0"/>
                      <a:pt x="181" y="78"/>
                      <a:pt x="103" y="181"/>
                    </a:cubicBezTo>
                    <a:cubicBezTo>
                      <a:pt x="1" y="283"/>
                      <a:pt x="1" y="361"/>
                      <a:pt x="26" y="489"/>
                    </a:cubicBezTo>
                    <a:cubicBezTo>
                      <a:pt x="155" y="489"/>
                      <a:pt x="232" y="489"/>
                      <a:pt x="335" y="386"/>
                    </a:cubicBezTo>
                    <a:cubicBezTo>
                      <a:pt x="412" y="283"/>
                      <a:pt x="490" y="103"/>
                      <a:pt x="4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6" name="Google Shape;17246;p45"/>
              <p:cNvSpPr/>
              <p:nvPr/>
            </p:nvSpPr>
            <p:spPr>
              <a:xfrm>
                <a:off x="2112108" y="2518335"/>
                <a:ext cx="36430" cy="17784"/>
              </a:xfrm>
              <a:custGeom>
                <a:rect b="b" l="l" r="r" t="t"/>
                <a:pathLst>
                  <a:path extrusionOk="0" h="516" w="1057">
                    <a:moveTo>
                      <a:pt x="439" y="1"/>
                    </a:moveTo>
                    <a:cubicBezTo>
                      <a:pt x="207" y="1"/>
                      <a:pt x="130" y="103"/>
                      <a:pt x="1" y="258"/>
                    </a:cubicBezTo>
                    <a:cubicBezTo>
                      <a:pt x="130" y="412"/>
                      <a:pt x="207" y="515"/>
                      <a:pt x="439" y="515"/>
                    </a:cubicBezTo>
                    <a:cubicBezTo>
                      <a:pt x="644" y="515"/>
                      <a:pt x="953" y="412"/>
                      <a:pt x="1056" y="258"/>
                    </a:cubicBezTo>
                    <a:cubicBezTo>
                      <a:pt x="953" y="103"/>
                      <a:pt x="670" y="1"/>
                      <a:pt x="4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7" name="Google Shape;17247;p45"/>
              <p:cNvSpPr/>
              <p:nvPr/>
            </p:nvSpPr>
            <p:spPr>
              <a:xfrm>
                <a:off x="2108558" y="2528985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0"/>
                    </a:moveTo>
                    <a:cubicBezTo>
                      <a:pt x="27" y="129"/>
                      <a:pt x="1" y="232"/>
                      <a:pt x="104" y="361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2" y="489"/>
                      <a:pt x="490" y="283"/>
                      <a:pt x="387" y="155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8" name="Google Shape;17248;p45"/>
              <p:cNvSpPr/>
              <p:nvPr/>
            </p:nvSpPr>
            <p:spPr>
              <a:xfrm>
                <a:off x="2114796" y="2499793"/>
                <a:ext cx="23988" cy="14579"/>
              </a:xfrm>
              <a:custGeom>
                <a:rect b="b" l="l" r="r" t="t"/>
                <a:pathLst>
                  <a:path extrusionOk="0" h="423" w="696">
                    <a:moveTo>
                      <a:pt x="485" y="1"/>
                    </a:moveTo>
                    <a:cubicBezTo>
                      <a:pt x="391" y="1"/>
                      <a:pt x="291" y="21"/>
                      <a:pt x="206" y="49"/>
                    </a:cubicBezTo>
                    <a:cubicBezTo>
                      <a:pt x="52" y="127"/>
                      <a:pt x="26" y="204"/>
                      <a:pt x="0" y="333"/>
                    </a:cubicBezTo>
                    <a:cubicBezTo>
                      <a:pt x="84" y="383"/>
                      <a:pt x="146" y="422"/>
                      <a:pt x="222" y="422"/>
                    </a:cubicBezTo>
                    <a:cubicBezTo>
                      <a:pt x="262" y="422"/>
                      <a:pt x="307" y="411"/>
                      <a:pt x="361" y="384"/>
                    </a:cubicBezTo>
                    <a:cubicBezTo>
                      <a:pt x="489" y="333"/>
                      <a:pt x="669" y="178"/>
                      <a:pt x="695" y="49"/>
                    </a:cubicBezTo>
                    <a:cubicBezTo>
                      <a:pt x="637" y="15"/>
                      <a:pt x="563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9" name="Google Shape;17249;p45"/>
              <p:cNvSpPr/>
              <p:nvPr/>
            </p:nvSpPr>
            <p:spPr>
              <a:xfrm>
                <a:off x="2131649" y="2539600"/>
                <a:ext cx="23988" cy="14475"/>
              </a:xfrm>
              <a:custGeom>
                <a:rect b="b" l="l" r="r" t="t"/>
                <a:pathLst>
                  <a:path extrusionOk="0" h="420" w="696">
                    <a:moveTo>
                      <a:pt x="220" y="0"/>
                    </a:moveTo>
                    <a:cubicBezTo>
                      <a:pt x="145" y="0"/>
                      <a:pt x="83" y="29"/>
                      <a:pt x="0" y="78"/>
                    </a:cubicBezTo>
                    <a:cubicBezTo>
                      <a:pt x="52" y="207"/>
                      <a:pt x="77" y="310"/>
                      <a:pt x="232" y="362"/>
                    </a:cubicBezTo>
                    <a:cubicBezTo>
                      <a:pt x="296" y="400"/>
                      <a:pt x="386" y="419"/>
                      <a:pt x="473" y="419"/>
                    </a:cubicBezTo>
                    <a:cubicBezTo>
                      <a:pt x="560" y="419"/>
                      <a:pt x="644" y="400"/>
                      <a:pt x="695" y="362"/>
                    </a:cubicBezTo>
                    <a:cubicBezTo>
                      <a:pt x="669" y="233"/>
                      <a:pt x="515" y="104"/>
                      <a:pt x="361" y="27"/>
                    </a:cubicBezTo>
                    <a:cubicBezTo>
                      <a:pt x="306" y="9"/>
                      <a:pt x="261" y="0"/>
                      <a:pt x="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0" name="Google Shape;17250;p45"/>
              <p:cNvSpPr/>
              <p:nvPr/>
            </p:nvSpPr>
            <p:spPr>
              <a:xfrm>
                <a:off x="2107696" y="2561072"/>
                <a:ext cx="20438" cy="18646"/>
              </a:xfrm>
              <a:custGeom>
                <a:rect b="b" l="l" r="r" t="t"/>
                <a:pathLst>
                  <a:path extrusionOk="0" h="541" w="593">
                    <a:moveTo>
                      <a:pt x="172" y="1"/>
                    </a:moveTo>
                    <a:cubicBezTo>
                      <a:pt x="127" y="1"/>
                      <a:pt x="79" y="11"/>
                      <a:pt x="26" y="22"/>
                    </a:cubicBezTo>
                    <a:cubicBezTo>
                      <a:pt x="0" y="150"/>
                      <a:pt x="0" y="253"/>
                      <a:pt x="129" y="356"/>
                    </a:cubicBezTo>
                    <a:cubicBezTo>
                      <a:pt x="221" y="448"/>
                      <a:pt x="395" y="540"/>
                      <a:pt x="523" y="540"/>
                    </a:cubicBezTo>
                    <a:cubicBezTo>
                      <a:pt x="538" y="540"/>
                      <a:pt x="553" y="539"/>
                      <a:pt x="567" y="536"/>
                    </a:cubicBezTo>
                    <a:cubicBezTo>
                      <a:pt x="592" y="382"/>
                      <a:pt x="489" y="202"/>
                      <a:pt x="361" y="99"/>
                    </a:cubicBezTo>
                    <a:cubicBezTo>
                      <a:pt x="300" y="23"/>
                      <a:pt x="239" y="1"/>
                      <a:pt x="1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1" name="Google Shape;17251;p45"/>
              <p:cNvSpPr/>
              <p:nvPr/>
            </p:nvSpPr>
            <p:spPr>
              <a:xfrm>
                <a:off x="2070440" y="2571549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436" y="518"/>
                      <a:pt x="460" y="520"/>
                      <a:pt x="485" y="520"/>
                    </a:cubicBezTo>
                    <a:cubicBezTo>
                      <a:pt x="700" y="520"/>
                      <a:pt x="940" y="422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2" name="Google Shape;17252;p45"/>
              <p:cNvSpPr/>
              <p:nvPr/>
            </p:nvSpPr>
            <p:spPr>
              <a:xfrm>
                <a:off x="2063340" y="2588402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8" y="1"/>
                    </a:moveTo>
                    <a:cubicBezTo>
                      <a:pt x="26" y="130"/>
                      <a:pt x="0" y="207"/>
                      <a:pt x="78" y="335"/>
                    </a:cubicBezTo>
                    <a:cubicBezTo>
                      <a:pt x="181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3" name="Google Shape;17253;p45"/>
              <p:cNvSpPr/>
              <p:nvPr/>
            </p:nvSpPr>
            <p:spPr>
              <a:xfrm>
                <a:off x="2073093" y="2553041"/>
                <a:ext cx="23092" cy="14854"/>
              </a:xfrm>
              <a:custGeom>
                <a:rect b="b" l="l" r="r" t="t"/>
                <a:pathLst>
                  <a:path extrusionOk="0" h="431" w="670">
                    <a:moveTo>
                      <a:pt x="473" y="0"/>
                    </a:moveTo>
                    <a:cubicBezTo>
                      <a:pt x="379" y="0"/>
                      <a:pt x="277" y="21"/>
                      <a:pt x="206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73" y="394"/>
                      <a:pt x="146" y="430"/>
                      <a:pt x="228" y="430"/>
                    </a:cubicBezTo>
                    <a:cubicBezTo>
                      <a:pt x="262" y="430"/>
                      <a:pt x="297" y="424"/>
                      <a:pt x="335" y="409"/>
                    </a:cubicBezTo>
                    <a:cubicBezTo>
                      <a:pt x="489" y="332"/>
                      <a:pt x="644" y="177"/>
                      <a:pt x="670" y="49"/>
                    </a:cubicBezTo>
                    <a:cubicBezTo>
                      <a:pt x="623" y="14"/>
                      <a:pt x="550" y="0"/>
                      <a:pt x="4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4" name="Google Shape;17254;p45"/>
              <p:cNvSpPr/>
              <p:nvPr/>
            </p:nvSpPr>
            <p:spPr>
              <a:xfrm>
                <a:off x="2110350" y="2478253"/>
                <a:ext cx="20438" cy="17577"/>
              </a:xfrm>
              <a:custGeom>
                <a:rect b="b" l="l" r="r" t="t"/>
                <a:pathLst>
                  <a:path extrusionOk="0" h="510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0" y="237"/>
                      <a:pt x="0" y="340"/>
                      <a:pt x="26" y="494"/>
                    </a:cubicBezTo>
                    <a:cubicBezTo>
                      <a:pt x="73" y="504"/>
                      <a:pt x="117" y="510"/>
                      <a:pt x="158" y="510"/>
                    </a:cubicBezTo>
                    <a:cubicBezTo>
                      <a:pt x="230" y="510"/>
                      <a:pt x="296" y="492"/>
                      <a:pt x="361" y="443"/>
                    </a:cubicBezTo>
                    <a:cubicBezTo>
                      <a:pt x="490" y="340"/>
                      <a:pt x="592" y="134"/>
                      <a:pt x="592" y="5"/>
                    </a:cubicBezTo>
                    <a:cubicBezTo>
                      <a:pt x="576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5" name="Google Shape;17255;p45"/>
              <p:cNvSpPr/>
              <p:nvPr/>
            </p:nvSpPr>
            <p:spPr>
              <a:xfrm>
                <a:off x="2065994" y="2614526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1"/>
                    </a:moveTo>
                    <a:cubicBezTo>
                      <a:pt x="109" y="1"/>
                      <a:pt x="69" y="6"/>
                      <a:pt x="26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9" y="442"/>
                      <a:pt x="375" y="534"/>
                      <a:pt x="517" y="534"/>
                    </a:cubicBezTo>
                    <a:cubicBezTo>
                      <a:pt x="534" y="534"/>
                      <a:pt x="550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2" y="24"/>
                      <a:pt x="224" y="1"/>
                      <a:pt x="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6" name="Google Shape;17256;p45"/>
              <p:cNvSpPr/>
              <p:nvPr/>
            </p:nvSpPr>
            <p:spPr>
              <a:xfrm>
                <a:off x="2196409" y="2526331"/>
                <a:ext cx="36395" cy="17749"/>
              </a:xfrm>
              <a:custGeom>
                <a:rect b="b" l="l" r="r" t="t"/>
                <a:pathLst>
                  <a:path extrusionOk="0" h="515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180" y="515"/>
                      <a:pt x="412" y="515"/>
                    </a:cubicBezTo>
                    <a:cubicBezTo>
                      <a:pt x="644" y="515"/>
                      <a:pt x="927" y="438"/>
                      <a:pt x="1055" y="283"/>
                    </a:cubicBezTo>
                    <a:cubicBezTo>
                      <a:pt x="952" y="129"/>
                      <a:pt x="644" y="0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7" name="Google Shape;17257;p45"/>
              <p:cNvSpPr/>
              <p:nvPr/>
            </p:nvSpPr>
            <p:spPr>
              <a:xfrm>
                <a:off x="2189309" y="2543184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52" y="0"/>
                    </a:moveTo>
                    <a:cubicBezTo>
                      <a:pt x="26" y="129"/>
                      <a:pt x="0" y="206"/>
                      <a:pt x="77" y="335"/>
                    </a:cubicBezTo>
                    <a:cubicBezTo>
                      <a:pt x="180" y="463"/>
                      <a:pt x="361" y="592"/>
                      <a:pt x="489" y="592"/>
                    </a:cubicBezTo>
                    <a:cubicBezTo>
                      <a:pt x="541" y="489"/>
                      <a:pt x="464" y="258"/>
                      <a:pt x="386" y="129"/>
                    </a:cubicBezTo>
                    <a:cubicBezTo>
                      <a:pt x="309" y="0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8" name="Google Shape;17258;p45"/>
              <p:cNvSpPr/>
              <p:nvPr/>
            </p:nvSpPr>
            <p:spPr>
              <a:xfrm>
                <a:off x="2199062" y="2507789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5" y="391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4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9" name="Google Shape;17259;p45"/>
              <p:cNvSpPr/>
              <p:nvPr/>
            </p:nvSpPr>
            <p:spPr>
              <a:xfrm>
                <a:off x="2191963" y="2569309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0"/>
                    </a:moveTo>
                    <a:cubicBezTo>
                      <a:pt x="95" y="0"/>
                      <a:pt x="52" y="6"/>
                      <a:pt x="0" y="14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195" y="441"/>
                      <a:pt x="370" y="533"/>
                      <a:pt x="498" y="533"/>
                    </a:cubicBezTo>
                    <a:cubicBezTo>
                      <a:pt x="513" y="533"/>
                      <a:pt x="527" y="532"/>
                      <a:pt x="541" y="529"/>
                    </a:cubicBezTo>
                    <a:cubicBezTo>
                      <a:pt x="567" y="400"/>
                      <a:pt x="464" y="195"/>
                      <a:pt x="361" y="92"/>
                    </a:cubicBezTo>
                    <a:cubicBezTo>
                      <a:pt x="275" y="23"/>
                      <a:pt x="212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0" name="Google Shape;17260;p45"/>
              <p:cNvSpPr/>
              <p:nvPr/>
            </p:nvSpPr>
            <p:spPr>
              <a:xfrm>
                <a:off x="2172455" y="3164997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1"/>
                    </a:moveTo>
                    <a:cubicBezTo>
                      <a:pt x="206" y="1"/>
                      <a:pt x="103" y="104"/>
                      <a:pt x="0" y="258"/>
                    </a:cubicBezTo>
                    <a:cubicBezTo>
                      <a:pt x="103" y="413"/>
                      <a:pt x="206" y="516"/>
                      <a:pt x="412" y="516"/>
                    </a:cubicBezTo>
                    <a:cubicBezTo>
                      <a:pt x="644" y="516"/>
                      <a:pt x="927" y="438"/>
                      <a:pt x="1055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1" name="Google Shape;17261;p45"/>
              <p:cNvSpPr/>
              <p:nvPr/>
            </p:nvSpPr>
            <p:spPr>
              <a:xfrm>
                <a:off x="2165356" y="3181850"/>
                <a:ext cx="18646" cy="20438"/>
              </a:xfrm>
              <a:custGeom>
                <a:rect b="b" l="l" r="r" t="t"/>
                <a:pathLst>
                  <a:path extrusionOk="0" h="593" w="541">
                    <a:moveTo>
                      <a:pt x="77" y="1"/>
                    </a:moveTo>
                    <a:cubicBezTo>
                      <a:pt x="26" y="104"/>
                      <a:pt x="0" y="207"/>
                      <a:pt x="77" y="336"/>
                    </a:cubicBezTo>
                    <a:cubicBezTo>
                      <a:pt x="180" y="464"/>
                      <a:pt x="361" y="593"/>
                      <a:pt x="489" y="593"/>
                    </a:cubicBezTo>
                    <a:cubicBezTo>
                      <a:pt x="541" y="490"/>
                      <a:pt x="489" y="258"/>
                      <a:pt x="386" y="130"/>
                    </a:cubicBezTo>
                    <a:cubicBezTo>
                      <a:pt x="309" y="1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2" name="Google Shape;17262;p45"/>
              <p:cNvSpPr/>
              <p:nvPr/>
            </p:nvSpPr>
            <p:spPr>
              <a:xfrm>
                <a:off x="2175109" y="3146489"/>
                <a:ext cx="23092" cy="14579"/>
              </a:xfrm>
              <a:custGeom>
                <a:rect b="b" l="l" r="r" t="t"/>
                <a:pathLst>
                  <a:path extrusionOk="0" h="423" w="670">
                    <a:moveTo>
                      <a:pt x="470" y="0"/>
                    </a:moveTo>
                    <a:cubicBezTo>
                      <a:pt x="373" y="0"/>
                      <a:pt x="265" y="21"/>
                      <a:pt x="181" y="49"/>
                    </a:cubicBezTo>
                    <a:cubicBezTo>
                      <a:pt x="52" y="126"/>
                      <a:pt x="26" y="229"/>
                      <a:pt x="0" y="358"/>
                    </a:cubicBezTo>
                    <a:cubicBezTo>
                      <a:pt x="66" y="390"/>
                      <a:pt x="131" y="423"/>
                      <a:pt x="202" y="423"/>
                    </a:cubicBezTo>
                    <a:cubicBezTo>
                      <a:pt x="244" y="423"/>
                      <a:pt x="288" y="412"/>
                      <a:pt x="335" y="383"/>
                    </a:cubicBezTo>
                    <a:cubicBezTo>
                      <a:pt x="489" y="332"/>
                      <a:pt x="644" y="178"/>
                      <a:pt x="670" y="49"/>
                    </a:cubicBezTo>
                    <a:cubicBezTo>
                      <a:pt x="623" y="14"/>
                      <a:pt x="550" y="0"/>
                      <a:pt x="4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3" name="Google Shape;17263;p45"/>
              <p:cNvSpPr/>
              <p:nvPr/>
            </p:nvSpPr>
            <p:spPr>
              <a:xfrm>
                <a:off x="2143160" y="3072597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6" y="70"/>
                      <a:pt x="104" y="160"/>
                    </a:cubicBezTo>
                    <a:cubicBezTo>
                      <a:pt x="1" y="262"/>
                      <a:pt x="1" y="340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64" y="340"/>
                      <a:pt x="593" y="134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4" name="Google Shape;17264;p45"/>
              <p:cNvSpPr/>
              <p:nvPr/>
            </p:nvSpPr>
            <p:spPr>
              <a:xfrm>
                <a:off x="2168010" y="3207974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34" y="1"/>
                    </a:moveTo>
                    <a:cubicBezTo>
                      <a:pt x="95" y="1"/>
                      <a:pt x="52" y="7"/>
                      <a:pt x="0" y="15"/>
                    </a:cubicBezTo>
                    <a:cubicBezTo>
                      <a:pt x="0" y="144"/>
                      <a:pt x="0" y="247"/>
                      <a:pt x="103" y="350"/>
                    </a:cubicBezTo>
                    <a:cubicBezTo>
                      <a:pt x="196" y="442"/>
                      <a:pt x="370" y="534"/>
                      <a:pt x="498" y="534"/>
                    </a:cubicBezTo>
                    <a:cubicBezTo>
                      <a:pt x="513" y="534"/>
                      <a:pt x="527" y="533"/>
                      <a:pt x="541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75" y="24"/>
                      <a:pt x="212" y="1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5" name="Google Shape;17265;p45"/>
              <p:cNvSpPr/>
              <p:nvPr/>
            </p:nvSpPr>
            <p:spPr>
              <a:xfrm>
                <a:off x="2019880" y="3008734"/>
                <a:ext cx="28399" cy="26090"/>
              </a:xfrm>
              <a:custGeom>
                <a:rect b="b" l="l" r="r" t="t"/>
                <a:pathLst>
                  <a:path extrusionOk="0" h="757" w="824">
                    <a:moveTo>
                      <a:pt x="739" y="1"/>
                    </a:moveTo>
                    <a:cubicBezTo>
                      <a:pt x="561" y="1"/>
                      <a:pt x="319" y="98"/>
                      <a:pt x="180" y="237"/>
                    </a:cubicBezTo>
                    <a:cubicBezTo>
                      <a:pt x="0" y="391"/>
                      <a:pt x="0" y="545"/>
                      <a:pt x="26" y="726"/>
                    </a:cubicBezTo>
                    <a:cubicBezTo>
                      <a:pt x="101" y="744"/>
                      <a:pt x="166" y="756"/>
                      <a:pt x="226" y="756"/>
                    </a:cubicBezTo>
                    <a:cubicBezTo>
                      <a:pt x="329" y="756"/>
                      <a:pt x="417" y="721"/>
                      <a:pt x="515" y="623"/>
                    </a:cubicBezTo>
                    <a:cubicBezTo>
                      <a:pt x="695" y="468"/>
                      <a:pt x="824" y="185"/>
                      <a:pt x="798" y="5"/>
                    </a:cubicBezTo>
                    <a:cubicBezTo>
                      <a:pt x="779" y="2"/>
                      <a:pt x="760" y="1"/>
                      <a:pt x="7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6" name="Google Shape;17266;p45"/>
              <p:cNvSpPr/>
              <p:nvPr/>
            </p:nvSpPr>
            <p:spPr>
              <a:xfrm>
                <a:off x="2004784" y="3180885"/>
                <a:ext cx="23092" cy="14785"/>
              </a:xfrm>
              <a:custGeom>
                <a:rect b="b" l="l" r="r" t="t"/>
                <a:pathLst>
                  <a:path extrusionOk="0" h="429" w="670">
                    <a:moveTo>
                      <a:pt x="496" y="1"/>
                    </a:moveTo>
                    <a:cubicBezTo>
                      <a:pt x="391" y="1"/>
                      <a:pt x="276" y="23"/>
                      <a:pt x="181" y="55"/>
                    </a:cubicBezTo>
                    <a:cubicBezTo>
                      <a:pt x="52" y="132"/>
                      <a:pt x="26" y="235"/>
                      <a:pt x="1" y="364"/>
                    </a:cubicBezTo>
                    <a:cubicBezTo>
                      <a:pt x="82" y="396"/>
                      <a:pt x="143" y="429"/>
                      <a:pt x="216" y="429"/>
                    </a:cubicBezTo>
                    <a:cubicBezTo>
                      <a:pt x="258" y="429"/>
                      <a:pt x="304" y="418"/>
                      <a:pt x="361" y="389"/>
                    </a:cubicBezTo>
                    <a:cubicBezTo>
                      <a:pt x="490" y="312"/>
                      <a:pt x="644" y="158"/>
                      <a:pt x="670" y="29"/>
                    </a:cubicBezTo>
                    <a:cubicBezTo>
                      <a:pt x="621" y="9"/>
                      <a:pt x="560" y="1"/>
                      <a:pt x="4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7" name="Google Shape;17267;p45"/>
              <p:cNvSpPr/>
              <p:nvPr/>
            </p:nvSpPr>
            <p:spPr>
              <a:xfrm>
                <a:off x="2008334" y="2997360"/>
                <a:ext cx="15992" cy="23988"/>
              </a:xfrm>
              <a:custGeom>
                <a:rect b="b" l="l" r="r" t="t"/>
                <a:pathLst>
                  <a:path extrusionOk="0" h="696" w="464">
                    <a:moveTo>
                      <a:pt x="387" y="0"/>
                    </a:moveTo>
                    <a:cubicBezTo>
                      <a:pt x="258" y="26"/>
                      <a:pt x="103" y="206"/>
                      <a:pt x="52" y="335"/>
                    </a:cubicBezTo>
                    <a:cubicBezTo>
                      <a:pt x="1" y="489"/>
                      <a:pt x="52" y="567"/>
                      <a:pt x="129" y="695"/>
                    </a:cubicBezTo>
                    <a:cubicBezTo>
                      <a:pt x="258" y="670"/>
                      <a:pt x="335" y="618"/>
                      <a:pt x="387" y="464"/>
                    </a:cubicBezTo>
                    <a:cubicBezTo>
                      <a:pt x="464" y="335"/>
                      <a:pt x="464" y="103"/>
                      <a:pt x="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8" name="Google Shape;17268;p45"/>
              <p:cNvSpPr/>
              <p:nvPr/>
            </p:nvSpPr>
            <p:spPr>
              <a:xfrm>
                <a:off x="2100596" y="2886487"/>
                <a:ext cx="15992" cy="23953"/>
              </a:xfrm>
              <a:custGeom>
                <a:rect b="b" l="l" r="r" t="t"/>
                <a:pathLst>
                  <a:path extrusionOk="0" h="695" w="464">
                    <a:moveTo>
                      <a:pt x="412" y="0"/>
                    </a:moveTo>
                    <a:cubicBezTo>
                      <a:pt x="258" y="26"/>
                      <a:pt x="129" y="180"/>
                      <a:pt x="78" y="335"/>
                    </a:cubicBezTo>
                    <a:cubicBezTo>
                      <a:pt x="0" y="489"/>
                      <a:pt x="52" y="566"/>
                      <a:pt x="129" y="695"/>
                    </a:cubicBezTo>
                    <a:cubicBezTo>
                      <a:pt x="258" y="643"/>
                      <a:pt x="361" y="618"/>
                      <a:pt x="412" y="463"/>
                    </a:cubicBezTo>
                    <a:cubicBezTo>
                      <a:pt x="464" y="335"/>
                      <a:pt x="464" y="103"/>
                      <a:pt x="4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9" name="Google Shape;17269;p45"/>
              <p:cNvSpPr/>
              <p:nvPr/>
            </p:nvSpPr>
            <p:spPr>
              <a:xfrm>
                <a:off x="2023430" y="3149040"/>
                <a:ext cx="25745" cy="12442"/>
              </a:xfrm>
              <a:custGeom>
                <a:rect b="b" l="l" r="r" t="t"/>
                <a:pathLst>
                  <a:path extrusionOk="0" h="361" w="747">
                    <a:moveTo>
                      <a:pt x="283" y="1"/>
                    </a:moveTo>
                    <a:cubicBezTo>
                      <a:pt x="129" y="1"/>
                      <a:pt x="77" y="78"/>
                      <a:pt x="0" y="181"/>
                    </a:cubicBezTo>
                    <a:cubicBezTo>
                      <a:pt x="77" y="309"/>
                      <a:pt x="129" y="361"/>
                      <a:pt x="283" y="361"/>
                    </a:cubicBezTo>
                    <a:cubicBezTo>
                      <a:pt x="463" y="361"/>
                      <a:pt x="669" y="284"/>
                      <a:pt x="747" y="181"/>
                    </a:cubicBezTo>
                    <a:cubicBezTo>
                      <a:pt x="669" y="78"/>
                      <a:pt x="463" y="1"/>
                      <a:pt x="2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0" name="Google Shape;17270;p45"/>
              <p:cNvSpPr/>
              <p:nvPr/>
            </p:nvSpPr>
            <p:spPr>
              <a:xfrm>
                <a:off x="1926721" y="2483595"/>
                <a:ext cx="36395" cy="17922"/>
              </a:xfrm>
              <a:custGeom>
                <a:rect b="b" l="l" r="r" t="t"/>
                <a:pathLst>
                  <a:path extrusionOk="0" h="520" w="1056">
                    <a:moveTo>
                      <a:pt x="370" y="1"/>
                    </a:moveTo>
                    <a:cubicBezTo>
                      <a:pt x="185" y="1"/>
                      <a:pt x="93" y="98"/>
                      <a:pt x="1" y="236"/>
                    </a:cubicBezTo>
                    <a:cubicBezTo>
                      <a:pt x="104" y="391"/>
                      <a:pt x="206" y="519"/>
                      <a:pt x="412" y="519"/>
                    </a:cubicBezTo>
                    <a:cubicBezTo>
                      <a:pt x="644" y="519"/>
                      <a:pt x="953" y="417"/>
                      <a:pt x="1056" y="262"/>
                    </a:cubicBezTo>
                    <a:cubicBezTo>
                      <a:pt x="953" y="108"/>
                      <a:pt x="644" y="5"/>
                      <a:pt x="438" y="5"/>
                    </a:cubicBezTo>
                    <a:cubicBezTo>
                      <a:pt x="414" y="2"/>
                      <a:pt x="392" y="1"/>
                      <a:pt x="3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1" name="Google Shape;17271;p45"/>
              <p:cNvSpPr/>
              <p:nvPr/>
            </p:nvSpPr>
            <p:spPr>
              <a:xfrm>
                <a:off x="1919622" y="2499724"/>
                <a:ext cx="18680" cy="21299"/>
              </a:xfrm>
              <a:custGeom>
                <a:rect b="b" l="l" r="r" t="t"/>
                <a:pathLst>
                  <a:path extrusionOk="0" h="618" w="542">
                    <a:moveTo>
                      <a:pt x="78" y="0"/>
                    </a:moveTo>
                    <a:cubicBezTo>
                      <a:pt x="26" y="129"/>
                      <a:pt x="1" y="232"/>
                      <a:pt x="104" y="360"/>
                    </a:cubicBezTo>
                    <a:cubicBezTo>
                      <a:pt x="181" y="489"/>
                      <a:pt x="361" y="618"/>
                      <a:pt x="490" y="618"/>
                    </a:cubicBezTo>
                    <a:cubicBezTo>
                      <a:pt x="541" y="489"/>
                      <a:pt x="490" y="283"/>
                      <a:pt x="387" y="154"/>
                    </a:cubicBezTo>
                    <a:cubicBezTo>
                      <a:pt x="310" y="26"/>
                      <a:pt x="207" y="0"/>
                      <a:pt x="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2" name="Google Shape;17272;p45"/>
              <p:cNvSpPr/>
              <p:nvPr/>
            </p:nvSpPr>
            <p:spPr>
              <a:xfrm>
                <a:off x="1929375" y="2464777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4" y="0"/>
                    </a:moveTo>
                    <a:cubicBezTo>
                      <a:pt x="380" y="0"/>
                      <a:pt x="278" y="19"/>
                      <a:pt x="207" y="62"/>
                    </a:cubicBezTo>
                    <a:cubicBezTo>
                      <a:pt x="52" y="113"/>
                      <a:pt x="27" y="216"/>
                      <a:pt x="1" y="345"/>
                    </a:cubicBezTo>
                    <a:cubicBezTo>
                      <a:pt x="67" y="395"/>
                      <a:pt x="134" y="423"/>
                      <a:pt x="214" y="423"/>
                    </a:cubicBezTo>
                    <a:cubicBezTo>
                      <a:pt x="258" y="423"/>
                      <a:pt x="306" y="415"/>
                      <a:pt x="361" y="396"/>
                    </a:cubicBezTo>
                    <a:cubicBezTo>
                      <a:pt x="490" y="319"/>
                      <a:pt x="644" y="190"/>
                      <a:pt x="670" y="36"/>
                    </a:cubicBezTo>
                    <a:cubicBezTo>
                      <a:pt x="624" y="13"/>
                      <a:pt x="551" y="0"/>
                      <a:pt x="4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3" name="Google Shape;17273;p45"/>
              <p:cNvSpPr/>
              <p:nvPr/>
            </p:nvSpPr>
            <p:spPr>
              <a:xfrm>
                <a:off x="1927617" y="243479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38" y="0"/>
                    </a:moveTo>
                    <a:cubicBezTo>
                      <a:pt x="411" y="0"/>
                      <a:pt x="241" y="70"/>
                      <a:pt x="129" y="160"/>
                    </a:cubicBezTo>
                    <a:cubicBezTo>
                      <a:pt x="26" y="262"/>
                      <a:pt x="0" y="365"/>
                      <a:pt x="26" y="494"/>
                    </a:cubicBezTo>
                    <a:cubicBezTo>
                      <a:pt x="84" y="506"/>
                      <a:pt x="136" y="517"/>
                      <a:pt x="186" y="517"/>
                    </a:cubicBezTo>
                    <a:cubicBezTo>
                      <a:pt x="247" y="517"/>
                      <a:pt x="304" y="500"/>
                      <a:pt x="361" y="443"/>
                    </a:cubicBezTo>
                    <a:cubicBezTo>
                      <a:pt x="489" y="340"/>
                      <a:pt x="592" y="160"/>
                      <a:pt x="592" y="5"/>
                    </a:cubicBezTo>
                    <a:cubicBezTo>
                      <a:pt x="575" y="2"/>
                      <a:pt x="557" y="0"/>
                      <a:pt x="5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4" name="Google Shape;17274;p45"/>
              <p:cNvSpPr/>
              <p:nvPr/>
            </p:nvSpPr>
            <p:spPr>
              <a:xfrm>
                <a:off x="1922275" y="2525814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10" y="1"/>
                      <a:pt x="70" y="7"/>
                      <a:pt x="27" y="15"/>
                    </a:cubicBezTo>
                    <a:cubicBezTo>
                      <a:pt x="1" y="170"/>
                      <a:pt x="1" y="247"/>
                      <a:pt x="104" y="375"/>
                    </a:cubicBezTo>
                    <a:cubicBezTo>
                      <a:pt x="216" y="465"/>
                      <a:pt x="386" y="535"/>
                      <a:pt x="513" y="535"/>
                    </a:cubicBezTo>
                    <a:cubicBezTo>
                      <a:pt x="532" y="535"/>
                      <a:pt x="550" y="533"/>
                      <a:pt x="567" y="530"/>
                    </a:cubicBezTo>
                    <a:cubicBezTo>
                      <a:pt x="567" y="401"/>
                      <a:pt x="490" y="221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5" name="Google Shape;17275;p45"/>
              <p:cNvSpPr/>
              <p:nvPr/>
            </p:nvSpPr>
            <p:spPr>
              <a:xfrm>
                <a:off x="1952467" y="2694864"/>
                <a:ext cx="36395" cy="17784"/>
              </a:xfrm>
              <a:custGeom>
                <a:rect b="b" l="l" r="r" t="t"/>
                <a:pathLst>
                  <a:path extrusionOk="0" h="516" w="1056">
                    <a:moveTo>
                      <a:pt x="438" y="0"/>
                    </a:moveTo>
                    <a:cubicBezTo>
                      <a:pt x="206" y="0"/>
                      <a:pt x="103" y="103"/>
                      <a:pt x="0" y="258"/>
                    </a:cubicBezTo>
                    <a:cubicBezTo>
                      <a:pt x="103" y="412"/>
                      <a:pt x="206" y="515"/>
                      <a:pt x="412" y="515"/>
                    </a:cubicBezTo>
                    <a:cubicBezTo>
                      <a:pt x="643" y="515"/>
                      <a:pt x="952" y="438"/>
                      <a:pt x="1055" y="284"/>
                    </a:cubicBezTo>
                    <a:cubicBezTo>
                      <a:pt x="952" y="103"/>
                      <a:pt x="643" y="0"/>
                      <a:pt x="43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6" name="Google Shape;17276;p45"/>
              <p:cNvSpPr/>
              <p:nvPr/>
            </p:nvSpPr>
            <p:spPr>
              <a:xfrm>
                <a:off x="1945367" y="2710821"/>
                <a:ext cx="18646" cy="21334"/>
              </a:xfrm>
              <a:custGeom>
                <a:rect b="b" l="l" r="r" t="t"/>
                <a:pathLst>
                  <a:path extrusionOk="0" h="619" w="541">
                    <a:moveTo>
                      <a:pt x="77" y="1"/>
                    </a:moveTo>
                    <a:cubicBezTo>
                      <a:pt x="26" y="129"/>
                      <a:pt x="0" y="232"/>
                      <a:pt x="77" y="361"/>
                    </a:cubicBezTo>
                    <a:cubicBezTo>
                      <a:pt x="180" y="490"/>
                      <a:pt x="360" y="619"/>
                      <a:pt x="489" y="619"/>
                    </a:cubicBezTo>
                    <a:cubicBezTo>
                      <a:pt x="541" y="490"/>
                      <a:pt x="489" y="284"/>
                      <a:pt x="386" y="155"/>
                    </a:cubicBezTo>
                    <a:cubicBezTo>
                      <a:pt x="309" y="27"/>
                      <a:pt x="206" y="1"/>
                      <a:pt x="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7" name="Google Shape;17277;p45"/>
              <p:cNvSpPr/>
              <p:nvPr/>
            </p:nvSpPr>
            <p:spPr>
              <a:xfrm>
                <a:off x="1955120" y="2676322"/>
                <a:ext cx="23092" cy="14613"/>
              </a:xfrm>
              <a:custGeom>
                <a:rect b="b" l="l" r="r" t="t"/>
                <a:pathLst>
                  <a:path extrusionOk="0" h="424" w="670">
                    <a:moveTo>
                      <a:pt x="473" y="1"/>
                    </a:moveTo>
                    <a:cubicBezTo>
                      <a:pt x="378" y="1"/>
                      <a:pt x="277" y="21"/>
                      <a:pt x="206" y="49"/>
                    </a:cubicBezTo>
                    <a:cubicBezTo>
                      <a:pt x="52" y="127"/>
                      <a:pt x="26" y="204"/>
                      <a:pt x="0" y="358"/>
                    </a:cubicBezTo>
                    <a:cubicBezTo>
                      <a:pt x="65" y="391"/>
                      <a:pt x="130" y="423"/>
                      <a:pt x="209" y="423"/>
                    </a:cubicBezTo>
                    <a:cubicBezTo>
                      <a:pt x="254" y="423"/>
                      <a:pt x="304" y="412"/>
                      <a:pt x="361" y="384"/>
                    </a:cubicBezTo>
                    <a:cubicBezTo>
                      <a:pt x="489" y="333"/>
                      <a:pt x="644" y="178"/>
                      <a:pt x="669" y="49"/>
                    </a:cubicBezTo>
                    <a:cubicBezTo>
                      <a:pt x="623" y="15"/>
                      <a:pt x="550" y="1"/>
                      <a:pt x="47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8" name="Google Shape;17278;p45"/>
              <p:cNvSpPr/>
              <p:nvPr/>
            </p:nvSpPr>
            <p:spPr>
              <a:xfrm>
                <a:off x="1953328" y="2646406"/>
                <a:ext cx="20438" cy="17715"/>
              </a:xfrm>
              <a:custGeom>
                <a:rect b="b" l="l" r="r" t="t"/>
                <a:pathLst>
                  <a:path extrusionOk="0" h="514" w="593">
                    <a:moveTo>
                      <a:pt x="499" y="0"/>
                    </a:moveTo>
                    <a:cubicBezTo>
                      <a:pt x="377" y="0"/>
                      <a:pt x="230" y="65"/>
                      <a:pt x="129" y="145"/>
                    </a:cubicBezTo>
                    <a:cubicBezTo>
                      <a:pt x="26" y="248"/>
                      <a:pt x="1" y="351"/>
                      <a:pt x="26" y="480"/>
                    </a:cubicBezTo>
                    <a:cubicBezTo>
                      <a:pt x="80" y="501"/>
                      <a:pt x="129" y="514"/>
                      <a:pt x="175" y="514"/>
                    </a:cubicBezTo>
                    <a:cubicBezTo>
                      <a:pt x="240" y="514"/>
                      <a:pt x="301" y="489"/>
                      <a:pt x="361" y="428"/>
                    </a:cubicBezTo>
                    <a:cubicBezTo>
                      <a:pt x="490" y="325"/>
                      <a:pt x="593" y="145"/>
                      <a:pt x="593" y="17"/>
                    </a:cubicBezTo>
                    <a:cubicBezTo>
                      <a:pt x="565" y="5"/>
                      <a:pt x="533" y="0"/>
                      <a:pt x="4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9" name="Google Shape;17279;p45"/>
              <p:cNvSpPr/>
              <p:nvPr/>
            </p:nvSpPr>
            <p:spPr>
              <a:xfrm>
                <a:off x="1948021" y="2737841"/>
                <a:ext cx="19542" cy="18404"/>
              </a:xfrm>
              <a:custGeom>
                <a:rect b="b" l="l" r="r" t="t"/>
                <a:pathLst>
                  <a:path extrusionOk="0" h="534" w="567">
                    <a:moveTo>
                      <a:pt x="147" y="0"/>
                    </a:moveTo>
                    <a:cubicBezTo>
                      <a:pt x="109" y="0"/>
                      <a:pt x="69" y="6"/>
                      <a:pt x="26" y="15"/>
                    </a:cubicBezTo>
                    <a:cubicBezTo>
                      <a:pt x="0" y="143"/>
                      <a:pt x="0" y="246"/>
                      <a:pt x="103" y="349"/>
                    </a:cubicBezTo>
                    <a:cubicBezTo>
                      <a:pt x="218" y="441"/>
                      <a:pt x="375" y="533"/>
                      <a:pt x="517" y="533"/>
                    </a:cubicBezTo>
                    <a:cubicBezTo>
                      <a:pt x="534" y="533"/>
                      <a:pt x="550" y="532"/>
                      <a:pt x="567" y="529"/>
                    </a:cubicBezTo>
                    <a:cubicBezTo>
                      <a:pt x="567" y="401"/>
                      <a:pt x="489" y="195"/>
                      <a:pt x="361" y="92"/>
                    </a:cubicBezTo>
                    <a:cubicBezTo>
                      <a:pt x="292" y="23"/>
                      <a:pt x="223" y="0"/>
                      <a:pt x="1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0" name="Google Shape;17280;p45"/>
              <p:cNvSpPr/>
              <p:nvPr/>
            </p:nvSpPr>
            <p:spPr>
              <a:xfrm>
                <a:off x="1789241" y="2573789"/>
                <a:ext cx="32845" cy="21093"/>
              </a:xfrm>
              <a:custGeom>
                <a:rect b="b" l="l" r="r" t="t"/>
                <a:pathLst>
                  <a:path extrusionOk="0" h="612" w="953">
                    <a:moveTo>
                      <a:pt x="655" y="1"/>
                    </a:moveTo>
                    <a:cubicBezTo>
                      <a:pt x="598" y="1"/>
                      <a:pt x="535" y="12"/>
                      <a:pt x="463" y="39"/>
                    </a:cubicBezTo>
                    <a:cubicBezTo>
                      <a:pt x="257" y="142"/>
                      <a:pt x="52" y="373"/>
                      <a:pt x="0" y="554"/>
                    </a:cubicBezTo>
                    <a:cubicBezTo>
                      <a:pt x="72" y="595"/>
                      <a:pt x="165" y="611"/>
                      <a:pt x="263" y="611"/>
                    </a:cubicBezTo>
                    <a:cubicBezTo>
                      <a:pt x="411" y="611"/>
                      <a:pt x="571" y="574"/>
                      <a:pt x="695" y="528"/>
                    </a:cubicBezTo>
                    <a:cubicBezTo>
                      <a:pt x="901" y="425"/>
                      <a:pt x="927" y="270"/>
                      <a:pt x="952" y="90"/>
                    </a:cubicBezTo>
                    <a:cubicBezTo>
                      <a:pt x="852" y="40"/>
                      <a:pt x="762" y="1"/>
                      <a:pt x="6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1" name="Google Shape;17281;p45"/>
              <p:cNvSpPr/>
              <p:nvPr/>
            </p:nvSpPr>
            <p:spPr>
              <a:xfrm>
                <a:off x="1799856" y="2554661"/>
                <a:ext cx="23126" cy="15613"/>
              </a:xfrm>
              <a:custGeom>
                <a:rect b="b" l="l" r="r" t="t"/>
                <a:pathLst>
                  <a:path extrusionOk="0" h="453" w="671">
                    <a:moveTo>
                      <a:pt x="161" y="1"/>
                    </a:moveTo>
                    <a:cubicBezTo>
                      <a:pt x="102" y="1"/>
                      <a:pt x="47" y="9"/>
                      <a:pt x="1" y="28"/>
                    </a:cubicBezTo>
                    <a:cubicBezTo>
                      <a:pt x="27" y="182"/>
                      <a:pt x="181" y="336"/>
                      <a:pt x="310" y="414"/>
                    </a:cubicBezTo>
                    <a:cubicBezTo>
                      <a:pt x="357" y="442"/>
                      <a:pt x="401" y="453"/>
                      <a:pt x="444" y="453"/>
                    </a:cubicBezTo>
                    <a:cubicBezTo>
                      <a:pt x="518" y="453"/>
                      <a:pt x="589" y="420"/>
                      <a:pt x="670" y="388"/>
                    </a:cubicBezTo>
                    <a:cubicBezTo>
                      <a:pt x="644" y="259"/>
                      <a:pt x="619" y="156"/>
                      <a:pt x="490" y="79"/>
                    </a:cubicBezTo>
                    <a:cubicBezTo>
                      <a:pt x="390" y="29"/>
                      <a:pt x="269" y="1"/>
                      <a:pt x="1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2" name="Google Shape;17282;p45"/>
              <p:cNvSpPr/>
              <p:nvPr/>
            </p:nvSpPr>
            <p:spPr>
              <a:xfrm>
                <a:off x="1809644" y="2591642"/>
                <a:ext cx="19542" cy="19990"/>
              </a:xfrm>
              <a:custGeom>
                <a:rect b="b" l="l" r="r" t="t"/>
                <a:pathLst>
                  <a:path extrusionOk="0" h="580" w="567">
                    <a:moveTo>
                      <a:pt x="402" y="1"/>
                    </a:moveTo>
                    <a:cubicBezTo>
                      <a:pt x="313" y="1"/>
                      <a:pt x="239" y="34"/>
                      <a:pt x="180" y="113"/>
                    </a:cubicBezTo>
                    <a:cubicBezTo>
                      <a:pt x="77" y="241"/>
                      <a:pt x="0" y="447"/>
                      <a:pt x="52" y="576"/>
                    </a:cubicBezTo>
                    <a:cubicBezTo>
                      <a:pt x="63" y="578"/>
                      <a:pt x="74" y="579"/>
                      <a:pt x="86" y="579"/>
                    </a:cubicBezTo>
                    <a:cubicBezTo>
                      <a:pt x="211" y="579"/>
                      <a:pt x="369" y="462"/>
                      <a:pt x="463" y="344"/>
                    </a:cubicBezTo>
                    <a:cubicBezTo>
                      <a:pt x="566" y="216"/>
                      <a:pt x="541" y="139"/>
                      <a:pt x="489" y="10"/>
                    </a:cubicBezTo>
                    <a:cubicBezTo>
                      <a:pt x="459" y="4"/>
                      <a:pt x="430" y="1"/>
                      <a:pt x="40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3" name="Google Shape;17283;p45"/>
              <p:cNvSpPr/>
              <p:nvPr/>
            </p:nvSpPr>
            <p:spPr>
              <a:xfrm>
                <a:off x="1827359" y="2613251"/>
                <a:ext cx="16026" cy="23988"/>
              </a:xfrm>
              <a:custGeom>
                <a:rect b="b" l="l" r="r" t="t"/>
                <a:pathLst>
                  <a:path extrusionOk="0" h="696" w="465">
                    <a:moveTo>
                      <a:pt x="361" y="1"/>
                    </a:moveTo>
                    <a:cubicBezTo>
                      <a:pt x="207" y="26"/>
                      <a:pt x="130" y="78"/>
                      <a:pt x="52" y="206"/>
                    </a:cubicBezTo>
                    <a:cubicBezTo>
                      <a:pt x="1" y="361"/>
                      <a:pt x="1" y="567"/>
                      <a:pt x="52" y="695"/>
                    </a:cubicBezTo>
                    <a:cubicBezTo>
                      <a:pt x="207" y="670"/>
                      <a:pt x="335" y="490"/>
                      <a:pt x="413" y="361"/>
                    </a:cubicBezTo>
                    <a:cubicBezTo>
                      <a:pt x="464" y="206"/>
                      <a:pt x="413" y="129"/>
                      <a:pt x="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4" name="Google Shape;17284;p45"/>
              <p:cNvSpPr/>
              <p:nvPr/>
            </p:nvSpPr>
            <p:spPr>
              <a:xfrm>
                <a:off x="1784795" y="2534672"/>
                <a:ext cx="24884" cy="13683"/>
              </a:xfrm>
              <a:custGeom>
                <a:rect b="b" l="l" r="r" t="t"/>
                <a:pathLst>
                  <a:path extrusionOk="0" h="397" w="722">
                    <a:moveTo>
                      <a:pt x="299" y="0"/>
                    </a:moveTo>
                    <a:cubicBezTo>
                      <a:pt x="183" y="0"/>
                      <a:pt x="66" y="18"/>
                      <a:pt x="0" y="67"/>
                    </a:cubicBezTo>
                    <a:cubicBezTo>
                      <a:pt x="52" y="196"/>
                      <a:pt x="232" y="324"/>
                      <a:pt x="386" y="376"/>
                    </a:cubicBezTo>
                    <a:cubicBezTo>
                      <a:pt x="421" y="390"/>
                      <a:pt x="454" y="396"/>
                      <a:pt x="485" y="396"/>
                    </a:cubicBezTo>
                    <a:cubicBezTo>
                      <a:pt x="570" y="396"/>
                      <a:pt x="646" y="348"/>
                      <a:pt x="721" y="273"/>
                    </a:cubicBezTo>
                    <a:cubicBezTo>
                      <a:pt x="670" y="170"/>
                      <a:pt x="618" y="67"/>
                      <a:pt x="489" y="16"/>
                    </a:cubicBezTo>
                    <a:cubicBezTo>
                      <a:pt x="433" y="6"/>
                      <a:pt x="366" y="0"/>
                      <a:pt x="2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5" name="Google Shape;17285;p45"/>
              <p:cNvSpPr/>
              <p:nvPr/>
            </p:nvSpPr>
            <p:spPr>
              <a:xfrm>
                <a:off x="2144056" y="2467948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6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84" y="406"/>
                      <a:pt x="145" y="434"/>
                      <a:pt x="220" y="434"/>
                    </a:cubicBezTo>
                    <a:cubicBezTo>
                      <a:pt x="261" y="434"/>
                      <a:pt x="306" y="425"/>
                      <a:pt x="361" y="407"/>
                    </a:cubicBezTo>
                    <a:cubicBezTo>
                      <a:pt x="490" y="330"/>
                      <a:pt x="670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6" name="Google Shape;17286;p45"/>
              <p:cNvSpPr/>
              <p:nvPr/>
            </p:nvSpPr>
            <p:spPr>
              <a:xfrm>
                <a:off x="2108558" y="2609357"/>
                <a:ext cx="23988" cy="14613"/>
              </a:xfrm>
              <a:custGeom>
                <a:rect b="b" l="l" r="r" t="t"/>
                <a:pathLst>
                  <a:path extrusionOk="0" h="424" w="696">
                    <a:moveTo>
                      <a:pt x="487" y="0"/>
                    </a:moveTo>
                    <a:cubicBezTo>
                      <a:pt x="393" y="0"/>
                      <a:pt x="292" y="20"/>
                      <a:pt x="207" y="62"/>
                    </a:cubicBezTo>
                    <a:cubicBezTo>
                      <a:pt x="52" y="114"/>
                      <a:pt x="27" y="216"/>
                      <a:pt x="1" y="345"/>
                    </a:cubicBezTo>
                    <a:cubicBezTo>
                      <a:pt x="84" y="395"/>
                      <a:pt x="146" y="423"/>
                      <a:pt x="221" y="423"/>
                    </a:cubicBezTo>
                    <a:cubicBezTo>
                      <a:pt x="262" y="423"/>
                      <a:pt x="307" y="415"/>
                      <a:pt x="361" y="397"/>
                    </a:cubicBezTo>
                    <a:cubicBezTo>
                      <a:pt x="490" y="319"/>
                      <a:pt x="670" y="165"/>
                      <a:pt x="696" y="36"/>
                    </a:cubicBezTo>
                    <a:cubicBezTo>
                      <a:pt x="638" y="13"/>
                      <a:pt x="565" y="0"/>
                      <a:pt x="4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7" name="Google Shape;17287;p45"/>
              <p:cNvSpPr/>
              <p:nvPr/>
            </p:nvSpPr>
            <p:spPr>
              <a:xfrm>
                <a:off x="1954224" y="2386163"/>
                <a:ext cx="27538" cy="30191"/>
              </a:xfrm>
              <a:custGeom>
                <a:rect b="b" l="l" r="r" t="t"/>
                <a:pathLst>
                  <a:path extrusionOk="0" h="876" w="799">
                    <a:moveTo>
                      <a:pt x="747" y="0"/>
                    </a:moveTo>
                    <a:cubicBezTo>
                      <a:pt x="541" y="0"/>
                      <a:pt x="284" y="181"/>
                      <a:pt x="129" y="361"/>
                    </a:cubicBezTo>
                    <a:cubicBezTo>
                      <a:pt x="0" y="541"/>
                      <a:pt x="26" y="695"/>
                      <a:pt x="78" y="876"/>
                    </a:cubicBezTo>
                    <a:cubicBezTo>
                      <a:pt x="284" y="876"/>
                      <a:pt x="438" y="876"/>
                      <a:pt x="567" y="695"/>
                    </a:cubicBezTo>
                    <a:cubicBezTo>
                      <a:pt x="695" y="515"/>
                      <a:pt x="798" y="181"/>
                      <a:pt x="74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8" name="Google Shape;17288;p45"/>
              <p:cNvSpPr/>
              <p:nvPr/>
            </p:nvSpPr>
            <p:spPr>
              <a:xfrm>
                <a:off x="2072197" y="2664673"/>
                <a:ext cx="39083" cy="22402"/>
              </a:xfrm>
              <a:custGeom>
                <a:rect b="b" l="l" r="r" t="t"/>
                <a:pathLst>
                  <a:path extrusionOk="0" h="650" w="1134">
                    <a:moveTo>
                      <a:pt x="712" y="0"/>
                    </a:moveTo>
                    <a:cubicBezTo>
                      <a:pt x="588" y="0"/>
                      <a:pt x="462" y="19"/>
                      <a:pt x="361" y="53"/>
                    </a:cubicBezTo>
                    <a:cubicBezTo>
                      <a:pt x="129" y="130"/>
                      <a:pt x="52" y="284"/>
                      <a:pt x="1" y="490"/>
                    </a:cubicBezTo>
                    <a:cubicBezTo>
                      <a:pt x="131" y="584"/>
                      <a:pt x="235" y="650"/>
                      <a:pt x="370" y="650"/>
                    </a:cubicBezTo>
                    <a:cubicBezTo>
                      <a:pt x="422" y="650"/>
                      <a:pt x="477" y="640"/>
                      <a:pt x="541" y="619"/>
                    </a:cubicBezTo>
                    <a:cubicBezTo>
                      <a:pt x="799" y="516"/>
                      <a:pt x="1056" y="310"/>
                      <a:pt x="1133" y="104"/>
                    </a:cubicBezTo>
                    <a:cubicBezTo>
                      <a:pt x="1032" y="32"/>
                      <a:pt x="873" y="0"/>
                      <a:pt x="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9" name="Google Shape;17289;p45"/>
              <p:cNvSpPr/>
              <p:nvPr/>
            </p:nvSpPr>
            <p:spPr>
              <a:xfrm>
                <a:off x="1938267" y="2627416"/>
                <a:ext cx="24849" cy="14096"/>
              </a:xfrm>
              <a:custGeom>
                <a:rect b="b" l="l" r="r" t="t"/>
                <a:pathLst>
                  <a:path extrusionOk="0" h="409" w="721">
                    <a:moveTo>
                      <a:pt x="410" y="0"/>
                    </a:moveTo>
                    <a:cubicBezTo>
                      <a:pt x="348" y="0"/>
                      <a:pt x="287" y="9"/>
                      <a:pt x="232" y="27"/>
                    </a:cubicBezTo>
                    <a:cubicBezTo>
                      <a:pt x="77" y="79"/>
                      <a:pt x="52" y="182"/>
                      <a:pt x="0" y="310"/>
                    </a:cubicBezTo>
                    <a:cubicBezTo>
                      <a:pt x="74" y="366"/>
                      <a:pt x="149" y="408"/>
                      <a:pt x="232" y="408"/>
                    </a:cubicBezTo>
                    <a:cubicBezTo>
                      <a:pt x="265" y="408"/>
                      <a:pt x="299" y="402"/>
                      <a:pt x="335" y="387"/>
                    </a:cubicBezTo>
                    <a:cubicBezTo>
                      <a:pt x="489" y="336"/>
                      <a:pt x="669" y="207"/>
                      <a:pt x="721" y="79"/>
                    </a:cubicBezTo>
                    <a:cubicBezTo>
                      <a:pt x="638" y="29"/>
                      <a:pt x="522" y="0"/>
                      <a:pt x="4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0" name="Google Shape;17290;p45"/>
              <p:cNvSpPr/>
              <p:nvPr/>
            </p:nvSpPr>
            <p:spPr>
              <a:xfrm>
                <a:off x="1949778" y="2388817"/>
                <a:ext cx="12476" cy="21334"/>
              </a:xfrm>
              <a:custGeom>
                <a:rect b="b" l="l" r="r" t="t"/>
                <a:pathLst>
                  <a:path extrusionOk="0" h="619" w="362">
                    <a:moveTo>
                      <a:pt x="284" y="1"/>
                    </a:moveTo>
                    <a:cubicBezTo>
                      <a:pt x="181" y="52"/>
                      <a:pt x="78" y="207"/>
                      <a:pt x="27" y="335"/>
                    </a:cubicBezTo>
                    <a:cubicBezTo>
                      <a:pt x="1" y="464"/>
                      <a:pt x="27" y="515"/>
                      <a:pt x="104" y="618"/>
                    </a:cubicBezTo>
                    <a:cubicBezTo>
                      <a:pt x="207" y="593"/>
                      <a:pt x="284" y="541"/>
                      <a:pt x="335" y="412"/>
                    </a:cubicBezTo>
                    <a:cubicBezTo>
                      <a:pt x="361" y="284"/>
                      <a:pt x="361" y="104"/>
                      <a:pt x="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1" name="Google Shape;17291;p45"/>
              <p:cNvSpPr/>
              <p:nvPr/>
            </p:nvSpPr>
            <p:spPr>
              <a:xfrm>
                <a:off x="1971078" y="2535189"/>
                <a:ext cx="19542" cy="19542"/>
              </a:xfrm>
              <a:custGeom>
                <a:rect b="b" l="l" r="r" t="t"/>
                <a:pathLst>
                  <a:path extrusionOk="0" h="567" w="567">
                    <a:moveTo>
                      <a:pt x="541" y="1"/>
                    </a:moveTo>
                    <a:cubicBezTo>
                      <a:pt x="412" y="1"/>
                      <a:pt x="206" y="103"/>
                      <a:pt x="103" y="206"/>
                    </a:cubicBezTo>
                    <a:cubicBezTo>
                      <a:pt x="1" y="335"/>
                      <a:pt x="1" y="438"/>
                      <a:pt x="26" y="567"/>
                    </a:cubicBezTo>
                    <a:cubicBezTo>
                      <a:pt x="181" y="567"/>
                      <a:pt x="258" y="567"/>
                      <a:pt x="387" y="464"/>
                    </a:cubicBezTo>
                    <a:cubicBezTo>
                      <a:pt x="490" y="335"/>
                      <a:pt x="567" y="129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2" name="Google Shape;17292;p45"/>
              <p:cNvSpPr/>
              <p:nvPr/>
            </p:nvSpPr>
            <p:spPr>
              <a:xfrm>
                <a:off x="1969320" y="2571549"/>
                <a:ext cx="19542" cy="20024"/>
              </a:xfrm>
              <a:custGeom>
                <a:rect b="b" l="l" r="r" t="t"/>
                <a:pathLst>
                  <a:path extrusionOk="0" h="581" w="567">
                    <a:moveTo>
                      <a:pt x="541" y="1"/>
                    </a:moveTo>
                    <a:cubicBezTo>
                      <a:pt x="412" y="1"/>
                      <a:pt x="206" y="104"/>
                      <a:pt x="103" y="207"/>
                    </a:cubicBezTo>
                    <a:cubicBezTo>
                      <a:pt x="0" y="335"/>
                      <a:pt x="0" y="438"/>
                      <a:pt x="26" y="567"/>
                    </a:cubicBezTo>
                    <a:cubicBezTo>
                      <a:pt x="73" y="575"/>
                      <a:pt x="116" y="581"/>
                      <a:pt x="156" y="581"/>
                    </a:cubicBezTo>
                    <a:cubicBezTo>
                      <a:pt x="244" y="581"/>
                      <a:pt x="315" y="553"/>
                      <a:pt x="386" y="464"/>
                    </a:cubicBezTo>
                    <a:cubicBezTo>
                      <a:pt x="489" y="335"/>
                      <a:pt x="566" y="155"/>
                      <a:pt x="5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3" name="Google Shape;17293;p45"/>
              <p:cNvSpPr/>
              <p:nvPr/>
            </p:nvSpPr>
            <p:spPr>
              <a:xfrm>
                <a:off x="1880607" y="2353353"/>
                <a:ext cx="15096" cy="24849"/>
              </a:xfrm>
              <a:custGeom>
                <a:rect b="b" l="l" r="r" t="t"/>
                <a:pathLst>
                  <a:path extrusionOk="0" h="721" w="438">
                    <a:moveTo>
                      <a:pt x="335" y="0"/>
                    </a:moveTo>
                    <a:cubicBezTo>
                      <a:pt x="206" y="52"/>
                      <a:pt x="77" y="232"/>
                      <a:pt x="52" y="360"/>
                    </a:cubicBezTo>
                    <a:cubicBezTo>
                      <a:pt x="0" y="515"/>
                      <a:pt x="52" y="618"/>
                      <a:pt x="129" y="721"/>
                    </a:cubicBezTo>
                    <a:cubicBezTo>
                      <a:pt x="258" y="669"/>
                      <a:pt x="361" y="618"/>
                      <a:pt x="386" y="463"/>
                    </a:cubicBezTo>
                    <a:cubicBezTo>
                      <a:pt x="438" y="309"/>
                      <a:pt x="412" y="103"/>
                      <a:pt x="3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4" name="Google Shape;17294;p45"/>
              <p:cNvSpPr/>
              <p:nvPr/>
            </p:nvSpPr>
            <p:spPr>
              <a:xfrm>
                <a:off x="1971974" y="2800946"/>
                <a:ext cx="24849" cy="13752"/>
              </a:xfrm>
              <a:custGeom>
                <a:rect b="b" l="l" r="r" t="t"/>
                <a:pathLst>
                  <a:path extrusionOk="0" h="399" w="721">
                    <a:moveTo>
                      <a:pt x="468" y="1"/>
                    </a:moveTo>
                    <a:cubicBezTo>
                      <a:pt x="386" y="1"/>
                      <a:pt x="301" y="14"/>
                      <a:pt x="232" y="37"/>
                    </a:cubicBezTo>
                    <a:cubicBezTo>
                      <a:pt x="77" y="88"/>
                      <a:pt x="52" y="166"/>
                      <a:pt x="0" y="320"/>
                    </a:cubicBezTo>
                    <a:cubicBezTo>
                      <a:pt x="83" y="370"/>
                      <a:pt x="145" y="398"/>
                      <a:pt x="220" y="398"/>
                    </a:cubicBezTo>
                    <a:cubicBezTo>
                      <a:pt x="261" y="398"/>
                      <a:pt x="306" y="390"/>
                      <a:pt x="361" y="371"/>
                    </a:cubicBezTo>
                    <a:cubicBezTo>
                      <a:pt x="515" y="346"/>
                      <a:pt x="669" y="191"/>
                      <a:pt x="721" y="63"/>
                    </a:cubicBezTo>
                    <a:cubicBezTo>
                      <a:pt x="664" y="20"/>
                      <a:pt x="569" y="1"/>
                      <a:pt x="4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5" name="Google Shape;17295;p45"/>
              <p:cNvSpPr/>
              <p:nvPr/>
            </p:nvSpPr>
            <p:spPr>
              <a:xfrm>
                <a:off x="1963082" y="2763173"/>
                <a:ext cx="23988" cy="32845"/>
              </a:xfrm>
              <a:custGeom>
                <a:rect b="b" l="l" r="r" t="t"/>
                <a:pathLst>
                  <a:path extrusionOk="0" h="953" w="696">
                    <a:moveTo>
                      <a:pt x="593" y="0"/>
                    </a:moveTo>
                    <a:lnTo>
                      <a:pt x="593" y="0"/>
                    </a:lnTo>
                    <a:cubicBezTo>
                      <a:pt x="413" y="26"/>
                      <a:pt x="181" y="258"/>
                      <a:pt x="104" y="464"/>
                    </a:cubicBezTo>
                    <a:cubicBezTo>
                      <a:pt x="1" y="670"/>
                      <a:pt x="52" y="798"/>
                      <a:pt x="155" y="953"/>
                    </a:cubicBezTo>
                    <a:cubicBezTo>
                      <a:pt x="335" y="927"/>
                      <a:pt x="464" y="901"/>
                      <a:pt x="567" y="695"/>
                    </a:cubicBezTo>
                    <a:cubicBezTo>
                      <a:pt x="670" y="489"/>
                      <a:pt x="696" y="181"/>
                      <a:pt x="5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6" name="Google Shape;17296;p45"/>
              <p:cNvSpPr/>
              <p:nvPr/>
            </p:nvSpPr>
            <p:spPr>
              <a:xfrm>
                <a:off x="1901872" y="2761932"/>
                <a:ext cx="23988" cy="14406"/>
              </a:xfrm>
              <a:custGeom>
                <a:rect b="b" l="l" r="r" t="t"/>
                <a:pathLst>
                  <a:path extrusionOk="0" h="418" w="696">
                    <a:moveTo>
                      <a:pt x="443" y="0"/>
                    </a:moveTo>
                    <a:cubicBezTo>
                      <a:pt x="361" y="0"/>
                      <a:pt x="276" y="13"/>
                      <a:pt x="207" y="36"/>
                    </a:cubicBezTo>
                    <a:cubicBezTo>
                      <a:pt x="78" y="88"/>
                      <a:pt x="27" y="191"/>
                      <a:pt x="1" y="319"/>
                    </a:cubicBezTo>
                    <a:cubicBezTo>
                      <a:pt x="75" y="375"/>
                      <a:pt x="136" y="417"/>
                      <a:pt x="222" y="417"/>
                    </a:cubicBezTo>
                    <a:cubicBezTo>
                      <a:pt x="255" y="417"/>
                      <a:pt x="292" y="411"/>
                      <a:pt x="336" y="397"/>
                    </a:cubicBezTo>
                    <a:cubicBezTo>
                      <a:pt x="490" y="345"/>
                      <a:pt x="670" y="191"/>
                      <a:pt x="696" y="62"/>
                    </a:cubicBezTo>
                    <a:cubicBezTo>
                      <a:pt x="639" y="20"/>
                      <a:pt x="543" y="0"/>
                      <a:pt x="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7" name="Google Shape;17297;p45"/>
              <p:cNvSpPr/>
              <p:nvPr/>
            </p:nvSpPr>
            <p:spPr>
              <a:xfrm>
                <a:off x="1933821" y="2837892"/>
                <a:ext cx="35533" cy="18611"/>
              </a:xfrm>
              <a:custGeom>
                <a:rect b="b" l="l" r="r" t="t"/>
                <a:pathLst>
                  <a:path extrusionOk="0" h="540" w="1031">
                    <a:moveTo>
                      <a:pt x="545" y="1"/>
                    </a:moveTo>
                    <a:cubicBezTo>
                      <a:pt x="481" y="1"/>
                      <a:pt x="419" y="7"/>
                      <a:pt x="361" y="20"/>
                    </a:cubicBezTo>
                    <a:cubicBezTo>
                      <a:pt x="155" y="46"/>
                      <a:pt x="78" y="175"/>
                      <a:pt x="0" y="355"/>
                    </a:cubicBezTo>
                    <a:cubicBezTo>
                      <a:pt x="113" y="467"/>
                      <a:pt x="205" y="540"/>
                      <a:pt x="380" y="540"/>
                    </a:cubicBezTo>
                    <a:cubicBezTo>
                      <a:pt x="406" y="540"/>
                      <a:pt x="434" y="538"/>
                      <a:pt x="464" y="535"/>
                    </a:cubicBezTo>
                    <a:cubicBezTo>
                      <a:pt x="670" y="483"/>
                      <a:pt x="953" y="329"/>
                      <a:pt x="1030" y="175"/>
                    </a:cubicBezTo>
                    <a:cubicBezTo>
                      <a:pt x="934" y="59"/>
                      <a:pt x="736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8" name="Google Shape;17298;p45"/>
              <p:cNvSpPr/>
              <p:nvPr/>
            </p:nvSpPr>
            <p:spPr>
              <a:xfrm>
                <a:off x="2141403" y="2855297"/>
                <a:ext cx="36395" cy="17887"/>
              </a:xfrm>
              <a:custGeom>
                <a:rect b="b" l="l" r="r" t="t"/>
                <a:pathLst>
                  <a:path extrusionOk="0" h="519" w="1056">
                    <a:moveTo>
                      <a:pt x="370" y="0"/>
                    </a:moveTo>
                    <a:cubicBezTo>
                      <a:pt x="185" y="0"/>
                      <a:pt x="93" y="97"/>
                      <a:pt x="0" y="236"/>
                    </a:cubicBezTo>
                    <a:cubicBezTo>
                      <a:pt x="103" y="416"/>
                      <a:pt x="206" y="519"/>
                      <a:pt x="412" y="519"/>
                    </a:cubicBezTo>
                    <a:cubicBezTo>
                      <a:pt x="644" y="519"/>
                      <a:pt x="927" y="416"/>
                      <a:pt x="1056" y="262"/>
                    </a:cubicBezTo>
                    <a:cubicBezTo>
                      <a:pt x="953" y="107"/>
                      <a:pt x="644" y="4"/>
                      <a:pt x="438" y="4"/>
                    </a:cubicBezTo>
                    <a:cubicBezTo>
                      <a:pt x="414" y="2"/>
                      <a:pt x="391" y="0"/>
                      <a:pt x="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9" name="Google Shape;17299;p45"/>
              <p:cNvSpPr/>
              <p:nvPr/>
            </p:nvSpPr>
            <p:spPr>
              <a:xfrm>
                <a:off x="2137853" y="2866084"/>
                <a:ext cx="18646" cy="21299"/>
              </a:xfrm>
              <a:custGeom>
                <a:rect b="b" l="l" r="r" t="t"/>
                <a:pathLst>
                  <a:path extrusionOk="0" h="618" w="541">
                    <a:moveTo>
                      <a:pt x="52" y="0"/>
                    </a:moveTo>
                    <a:cubicBezTo>
                      <a:pt x="26" y="129"/>
                      <a:pt x="0" y="232"/>
                      <a:pt x="78" y="360"/>
                    </a:cubicBezTo>
                    <a:cubicBezTo>
                      <a:pt x="181" y="489"/>
                      <a:pt x="361" y="618"/>
                      <a:pt x="489" y="618"/>
                    </a:cubicBezTo>
                    <a:cubicBezTo>
                      <a:pt x="541" y="489"/>
                      <a:pt x="464" y="283"/>
                      <a:pt x="386" y="154"/>
                    </a:cubicBezTo>
                    <a:cubicBezTo>
                      <a:pt x="309" y="26"/>
                      <a:pt x="206" y="0"/>
                      <a:pt x="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0" name="Google Shape;17300;p45"/>
              <p:cNvSpPr/>
              <p:nvPr/>
            </p:nvSpPr>
            <p:spPr>
              <a:xfrm>
                <a:off x="2144056" y="2836445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74" y="1"/>
                    </a:moveTo>
                    <a:cubicBezTo>
                      <a:pt x="379" y="1"/>
                      <a:pt x="277" y="20"/>
                      <a:pt x="206" y="62"/>
                    </a:cubicBezTo>
                    <a:cubicBezTo>
                      <a:pt x="52" y="139"/>
                      <a:pt x="26" y="217"/>
                      <a:pt x="1" y="345"/>
                    </a:cubicBezTo>
                    <a:cubicBezTo>
                      <a:pt x="68" y="396"/>
                      <a:pt x="135" y="435"/>
                      <a:pt x="209" y="435"/>
                    </a:cubicBezTo>
                    <a:cubicBezTo>
                      <a:pt x="249" y="435"/>
                      <a:pt x="290" y="424"/>
                      <a:pt x="335" y="397"/>
                    </a:cubicBezTo>
                    <a:cubicBezTo>
                      <a:pt x="490" y="345"/>
                      <a:pt x="644" y="191"/>
                      <a:pt x="670" y="36"/>
                    </a:cubicBezTo>
                    <a:cubicBezTo>
                      <a:pt x="623" y="13"/>
                      <a:pt x="551" y="1"/>
                      <a:pt x="4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1" name="Google Shape;17301;p45"/>
              <p:cNvSpPr/>
              <p:nvPr/>
            </p:nvSpPr>
            <p:spPr>
              <a:xfrm>
                <a:off x="2160910" y="2876665"/>
                <a:ext cx="23988" cy="14510"/>
              </a:xfrm>
              <a:custGeom>
                <a:rect b="b" l="l" r="r" t="t"/>
                <a:pathLst>
                  <a:path extrusionOk="0" h="421" w="696">
                    <a:moveTo>
                      <a:pt x="214" y="1"/>
                    </a:moveTo>
                    <a:cubicBezTo>
                      <a:pt x="134" y="1"/>
                      <a:pt x="67" y="29"/>
                      <a:pt x="1" y="79"/>
                    </a:cubicBezTo>
                    <a:cubicBezTo>
                      <a:pt x="26" y="208"/>
                      <a:pt x="52" y="311"/>
                      <a:pt x="206" y="362"/>
                    </a:cubicBezTo>
                    <a:cubicBezTo>
                      <a:pt x="284" y="401"/>
                      <a:pt x="374" y="420"/>
                      <a:pt x="461" y="420"/>
                    </a:cubicBezTo>
                    <a:cubicBezTo>
                      <a:pt x="548" y="420"/>
                      <a:pt x="631" y="401"/>
                      <a:pt x="696" y="362"/>
                    </a:cubicBezTo>
                    <a:cubicBezTo>
                      <a:pt x="670" y="234"/>
                      <a:pt x="490" y="79"/>
                      <a:pt x="361" y="28"/>
                    </a:cubicBezTo>
                    <a:cubicBezTo>
                      <a:pt x="306" y="9"/>
                      <a:pt x="258" y="1"/>
                      <a:pt x="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2" name="Google Shape;17302;p45"/>
              <p:cNvSpPr/>
              <p:nvPr/>
            </p:nvSpPr>
            <p:spPr>
              <a:xfrm>
                <a:off x="2040283" y="2717920"/>
                <a:ext cx="27538" cy="36395"/>
              </a:xfrm>
              <a:custGeom>
                <a:rect b="b" l="l" r="r" t="t"/>
                <a:pathLst>
                  <a:path extrusionOk="0" h="1056" w="799">
                    <a:moveTo>
                      <a:pt x="721" y="1"/>
                    </a:moveTo>
                    <a:lnTo>
                      <a:pt x="721" y="1"/>
                    </a:lnTo>
                    <a:cubicBezTo>
                      <a:pt x="489" y="26"/>
                      <a:pt x="232" y="258"/>
                      <a:pt x="129" y="490"/>
                    </a:cubicBezTo>
                    <a:cubicBezTo>
                      <a:pt x="0" y="696"/>
                      <a:pt x="52" y="850"/>
                      <a:pt x="155" y="1056"/>
                    </a:cubicBezTo>
                    <a:cubicBezTo>
                      <a:pt x="360" y="1004"/>
                      <a:pt x="515" y="979"/>
                      <a:pt x="644" y="747"/>
                    </a:cubicBezTo>
                    <a:cubicBezTo>
                      <a:pt x="747" y="541"/>
                      <a:pt x="798" y="207"/>
                      <a:pt x="7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3" name="Google Shape;17303;p45"/>
              <p:cNvSpPr/>
              <p:nvPr/>
            </p:nvSpPr>
            <p:spPr>
              <a:xfrm>
                <a:off x="2047383" y="2747870"/>
                <a:ext cx="28399" cy="13786"/>
              </a:xfrm>
              <a:custGeom>
                <a:rect b="b" l="l" r="r" t="t"/>
                <a:pathLst>
                  <a:path extrusionOk="0" h="400" w="824">
                    <a:moveTo>
                      <a:pt x="405" y="0"/>
                    </a:moveTo>
                    <a:cubicBezTo>
                      <a:pt x="372" y="0"/>
                      <a:pt x="340" y="2"/>
                      <a:pt x="309" y="7"/>
                    </a:cubicBezTo>
                    <a:cubicBezTo>
                      <a:pt x="129" y="33"/>
                      <a:pt x="77" y="110"/>
                      <a:pt x="0" y="238"/>
                    </a:cubicBezTo>
                    <a:cubicBezTo>
                      <a:pt x="86" y="346"/>
                      <a:pt x="154" y="399"/>
                      <a:pt x="278" y="399"/>
                    </a:cubicBezTo>
                    <a:cubicBezTo>
                      <a:pt x="303" y="399"/>
                      <a:pt x="330" y="397"/>
                      <a:pt x="360" y="393"/>
                    </a:cubicBezTo>
                    <a:cubicBezTo>
                      <a:pt x="541" y="367"/>
                      <a:pt x="746" y="264"/>
                      <a:pt x="824" y="135"/>
                    </a:cubicBezTo>
                    <a:cubicBezTo>
                      <a:pt x="738" y="50"/>
                      <a:pt x="565" y="0"/>
                      <a:pt x="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4" name="Google Shape;17304;p45"/>
              <p:cNvSpPr/>
              <p:nvPr/>
            </p:nvSpPr>
            <p:spPr>
              <a:xfrm>
                <a:off x="2034941" y="2713475"/>
                <a:ext cx="14234" cy="29330"/>
              </a:xfrm>
              <a:custGeom>
                <a:rect b="b" l="l" r="r" t="t"/>
                <a:pathLst>
                  <a:path extrusionOk="0" h="851" w="413">
                    <a:moveTo>
                      <a:pt x="232" y="1"/>
                    </a:moveTo>
                    <a:cubicBezTo>
                      <a:pt x="104" y="78"/>
                      <a:pt x="1" y="310"/>
                      <a:pt x="1" y="490"/>
                    </a:cubicBezTo>
                    <a:cubicBezTo>
                      <a:pt x="1" y="670"/>
                      <a:pt x="78" y="747"/>
                      <a:pt x="181" y="850"/>
                    </a:cubicBezTo>
                    <a:cubicBezTo>
                      <a:pt x="310" y="747"/>
                      <a:pt x="387" y="696"/>
                      <a:pt x="413" y="516"/>
                    </a:cubicBezTo>
                    <a:cubicBezTo>
                      <a:pt x="413" y="336"/>
                      <a:pt x="335" y="104"/>
                      <a:pt x="2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5" name="Google Shape;17305;p45"/>
              <p:cNvSpPr/>
              <p:nvPr/>
            </p:nvSpPr>
            <p:spPr>
              <a:xfrm>
                <a:off x="2070440" y="2723090"/>
                <a:ext cx="23092" cy="19990"/>
              </a:xfrm>
              <a:custGeom>
                <a:rect b="b" l="l" r="r" t="t"/>
                <a:pathLst>
                  <a:path extrusionOk="0" h="580" w="670">
                    <a:moveTo>
                      <a:pt x="606" y="0"/>
                    </a:moveTo>
                    <a:cubicBezTo>
                      <a:pt x="457" y="0"/>
                      <a:pt x="267" y="73"/>
                      <a:pt x="155" y="185"/>
                    </a:cubicBezTo>
                    <a:cubicBezTo>
                      <a:pt x="26" y="288"/>
                      <a:pt x="0" y="417"/>
                      <a:pt x="26" y="546"/>
                    </a:cubicBezTo>
                    <a:cubicBezTo>
                      <a:pt x="90" y="567"/>
                      <a:pt x="145" y="579"/>
                      <a:pt x="197" y="579"/>
                    </a:cubicBezTo>
                    <a:cubicBezTo>
                      <a:pt x="270" y="579"/>
                      <a:pt x="337" y="554"/>
                      <a:pt x="412" y="494"/>
                    </a:cubicBezTo>
                    <a:cubicBezTo>
                      <a:pt x="541" y="391"/>
                      <a:pt x="669" y="160"/>
                      <a:pt x="669" y="5"/>
                    </a:cubicBezTo>
                    <a:cubicBezTo>
                      <a:pt x="649" y="2"/>
                      <a:pt x="628" y="0"/>
                      <a:pt x="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6" name="Google Shape;17306;p45"/>
              <p:cNvSpPr/>
              <p:nvPr/>
            </p:nvSpPr>
            <p:spPr>
              <a:xfrm>
                <a:off x="1775042" y="3082385"/>
                <a:ext cx="39945" cy="19783"/>
              </a:xfrm>
              <a:custGeom>
                <a:rect b="b" l="l" r="r" t="t"/>
                <a:pathLst>
                  <a:path extrusionOk="0" h="574" w="1159">
                    <a:moveTo>
                      <a:pt x="639" y="0"/>
                    </a:moveTo>
                    <a:cubicBezTo>
                      <a:pt x="397" y="0"/>
                      <a:pt x="116" y="97"/>
                      <a:pt x="0" y="236"/>
                    </a:cubicBezTo>
                    <a:cubicBezTo>
                      <a:pt x="103" y="416"/>
                      <a:pt x="438" y="545"/>
                      <a:pt x="669" y="570"/>
                    </a:cubicBezTo>
                    <a:cubicBezTo>
                      <a:pt x="692" y="573"/>
                      <a:pt x="713" y="574"/>
                      <a:pt x="733" y="574"/>
                    </a:cubicBezTo>
                    <a:cubicBezTo>
                      <a:pt x="945" y="574"/>
                      <a:pt x="1041" y="454"/>
                      <a:pt x="1159" y="313"/>
                    </a:cubicBezTo>
                    <a:cubicBezTo>
                      <a:pt x="1056" y="133"/>
                      <a:pt x="953" y="4"/>
                      <a:pt x="721" y="4"/>
                    </a:cubicBezTo>
                    <a:cubicBezTo>
                      <a:pt x="694" y="2"/>
                      <a:pt x="667" y="0"/>
                      <a:pt x="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7" name="Google Shape;17307;p45"/>
              <p:cNvSpPr/>
              <p:nvPr/>
            </p:nvSpPr>
            <p:spPr>
              <a:xfrm>
                <a:off x="1783899" y="3063533"/>
                <a:ext cx="27538" cy="15268"/>
              </a:xfrm>
              <a:custGeom>
                <a:rect b="b" l="l" r="r" t="t"/>
                <a:pathLst>
                  <a:path extrusionOk="0" h="443" w="799">
                    <a:moveTo>
                      <a:pt x="281" y="1"/>
                    </a:moveTo>
                    <a:cubicBezTo>
                      <a:pt x="174" y="1"/>
                      <a:pt x="72" y="20"/>
                      <a:pt x="1" y="62"/>
                    </a:cubicBezTo>
                    <a:cubicBezTo>
                      <a:pt x="52" y="217"/>
                      <a:pt x="232" y="371"/>
                      <a:pt x="412" y="423"/>
                    </a:cubicBezTo>
                    <a:cubicBezTo>
                      <a:pt x="454" y="436"/>
                      <a:pt x="492" y="443"/>
                      <a:pt x="527" y="443"/>
                    </a:cubicBezTo>
                    <a:cubicBezTo>
                      <a:pt x="624" y="443"/>
                      <a:pt x="704" y="395"/>
                      <a:pt x="799" y="320"/>
                    </a:cubicBezTo>
                    <a:cubicBezTo>
                      <a:pt x="747" y="191"/>
                      <a:pt x="696" y="88"/>
                      <a:pt x="541" y="36"/>
                    </a:cubicBezTo>
                    <a:cubicBezTo>
                      <a:pt x="460" y="13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8" name="Google Shape;17308;p45"/>
              <p:cNvSpPr/>
              <p:nvPr/>
            </p:nvSpPr>
            <p:spPr>
              <a:xfrm>
                <a:off x="1796341" y="3103960"/>
                <a:ext cx="26641" cy="16061"/>
              </a:xfrm>
              <a:custGeom>
                <a:rect b="b" l="l" r="r" t="t"/>
                <a:pathLst>
                  <a:path extrusionOk="0" h="466" w="773">
                    <a:moveTo>
                      <a:pt x="495" y="1"/>
                    </a:moveTo>
                    <a:cubicBezTo>
                      <a:pt x="455" y="1"/>
                      <a:pt x="411" y="7"/>
                      <a:pt x="360" y="22"/>
                    </a:cubicBezTo>
                    <a:cubicBezTo>
                      <a:pt x="206" y="99"/>
                      <a:pt x="26" y="253"/>
                      <a:pt x="0" y="408"/>
                    </a:cubicBezTo>
                    <a:cubicBezTo>
                      <a:pt x="51" y="446"/>
                      <a:pt x="142" y="466"/>
                      <a:pt x="238" y="466"/>
                    </a:cubicBezTo>
                    <a:cubicBezTo>
                      <a:pt x="335" y="466"/>
                      <a:pt x="438" y="446"/>
                      <a:pt x="515" y="408"/>
                    </a:cubicBezTo>
                    <a:cubicBezTo>
                      <a:pt x="695" y="356"/>
                      <a:pt x="721" y="253"/>
                      <a:pt x="772" y="99"/>
                    </a:cubicBezTo>
                    <a:cubicBezTo>
                      <a:pt x="679" y="43"/>
                      <a:pt x="600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9" name="Google Shape;17309;p45"/>
              <p:cNvSpPr/>
              <p:nvPr/>
            </p:nvSpPr>
            <p:spPr>
              <a:xfrm>
                <a:off x="1768838" y="3015248"/>
                <a:ext cx="25745" cy="16267"/>
              </a:xfrm>
              <a:custGeom>
                <a:rect b="b" l="l" r="r" t="t"/>
                <a:pathLst>
                  <a:path extrusionOk="0" h="472" w="747">
                    <a:moveTo>
                      <a:pt x="205" y="1"/>
                    </a:moveTo>
                    <a:cubicBezTo>
                      <a:pt x="126" y="1"/>
                      <a:pt x="54" y="15"/>
                      <a:pt x="0" y="48"/>
                    </a:cubicBezTo>
                    <a:cubicBezTo>
                      <a:pt x="26" y="176"/>
                      <a:pt x="206" y="356"/>
                      <a:pt x="360" y="434"/>
                    </a:cubicBezTo>
                    <a:cubicBezTo>
                      <a:pt x="414" y="461"/>
                      <a:pt x="462" y="472"/>
                      <a:pt x="506" y="472"/>
                    </a:cubicBezTo>
                    <a:cubicBezTo>
                      <a:pt x="590" y="472"/>
                      <a:pt x="663" y="432"/>
                      <a:pt x="747" y="382"/>
                    </a:cubicBezTo>
                    <a:cubicBezTo>
                      <a:pt x="721" y="253"/>
                      <a:pt x="695" y="125"/>
                      <a:pt x="541" y="73"/>
                    </a:cubicBezTo>
                    <a:cubicBezTo>
                      <a:pt x="436" y="28"/>
                      <a:pt x="314" y="1"/>
                      <a:pt x="2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0" name="Google Shape;17310;p45"/>
              <p:cNvSpPr/>
              <p:nvPr/>
            </p:nvSpPr>
            <p:spPr>
              <a:xfrm>
                <a:off x="2080193" y="2761380"/>
                <a:ext cx="19542" cy="23126"/>
              </a:xfrm>
              <a:custGeom>
                <a:rect b="b" l="l" r="r" t="t"/>
                <a:pathLst>
                  <a:path extrusionOk="0" h="671" w="567">
                    <a:moveTo>
                      <a:pt x="515" y="1"/>
                    </a:moveTo>
                    <a:cubicBezTo>
                      <a:pt x="386" y="1"/>
                      <a:pt x="181" y="155"/>
                      <a:pt x="78" y="284"/>
                    </a:cubicBezTo>
                    <a:cubicBezTo>
                      <a:pt x="0" y="438"/>
                      <a:pt x="26" y="541"/>
                      <a:pt x="78" y="670"/>
                    </a:cubicBezTo>
                    <a:cubicBezTo>
                      <a:pt x="206" y="670"/>
                      <a:pt x="335" y="644"/>
                      <a:pt x="412" y="516"/>
                    </a:cubicBezTo>
                    <a:cubicBezTo>
                      <a:pt x="515" y="361"/>
                      <a:pt x="567" y="130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1" name="Google Shape;17311;p45"/>
              <p:cNvSpPr/>
              <p:nvPr/>
            </p:nvSpPr>
            <p:spPr>
              <a:xfrm>
                <a:off x="2083743" y="2780922"/>
                <a:ext cx="19542" cy="9788"/>
              </a:xfrm>
              <a:custGeom>
                <a:rect b="b" l="l" r="r" t="t"/>
                <a:pathLst>
                  <a:path extrusionOk="0" h="284" w="567">
                    <a:moveTo>
                      <a:pt x="232" y="0"/>
                    </a:moveTo>
                    <a:cubicBezTo>
                      <a:pt x="103" y="26"/>
                      <a:pt x="52" y="77"/>
                      <a:pt x="0" y="155"/>
                    </a:cubicBezTo>
                    <a:cubicBezTo>
                      <a:pt x="52" y="232"/>
                      <a:pt x="103" y="283"/>
                      <a:pt x="232" y="283"/>
                    </a:cubicBezTo>
                    <a:cubicBezTo>
                      <a:pt x="361" y="283"/>
                      <a:pt x="515" y="232"/>
                      <a:pt x="567" y="129"/>
                    </a:cubicBezTo>
                    <a:cubicBezTo>
                      <a:pt x="515" y="52"/>
                      <a:pt x="335" y="0"/>
                      <a:pt x="2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2" name="Google Shape;17312;p45"/>
              <p:cNvSpPr/>
              <p:nvPr/>
            </p:nvSpPr>
            <p:spPr>
              <a:xfrm>
                <a:off x="2069544" y="2756969"/>
                <a:ext cx="10684" cy="19542"/>
              </a:xfrm>
              <a:custGeom>
                <a:rect b="b" l="l" r="r" t="t"/>
                <a:pathLst>
                  <a:path extrusionOk="0" h="567" w="310">
                    <a:moveTo>
                      <a:pt x="206" y="0"/>
                    </a:moveTo>
                    <a:cubicBezTo>
                      <a:pt x="129" y="52"/>
                      <a:pt x="52" y="206"/>
                      <a:pt x="26" y="309"/>
                    </a:cubicBezTo>
                    <a:cubicBezTo>
                      <a:pt x="1" y="438"/>
                      <a:pt x="52" y="489"/>
                      <a:pt x="129" y="566"/>
                    </a:cubicBezTo>
                    <a:cubicBezTo>
                      <a:pt x="232" y="515"/>
                      <a:pt x="284" y="489"/>
                      <a:pt x="309" y="361"/>
                    </a:cubicBezTo>
                    <a:cubicBezTo>
                      <a:pt x="309" y="232"/>
                      <a:pt x="284" y="77"/>
                      <a:pt x="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3" name="Google Shape;17313;p45"/>
              <p:cNvSpPr/>
              <p:nvPr/>
            </p:nvSpPr>
            <p:spPr>
              <a:xfrm>
                <a:off x="2082847" y="2745561"/>
                <a:ext cx="15992" cy="12304"/>
              </a:xfrm>
              <a:custGeom>
                <a:rect b="b" l="l" r="r" t="t"/>
                <a:pathLst>
                  <a:path extrusionOk="0" h="357" w="464">
                    <a:moveTo>
                      <a:pt x="363" y="1"/>
                    </a:moveTo>
                    <a:cubicBezTo>
                      <a:pt x="275" y="1"/>
                      <a:pt x="176" y="37"/>
                      <a:pt x="104" y="74"/>
                    </a:cubicBezTo>
                    <a:cubicBezTo>
                      <a:pt x="1" y="151"/>
                      <a:pt x="1" y="228"/>
                      <a:pt x="1" y="331"/>
                    </a:cubicBezTo>
                    <a:cubicBezTo>
                      <a:pt x="39" y="344"/>
                      <a:pt x="78" y="357"/>
                      <a:pt x="120" y="357"/>
                    </a:cubicBezTo>
                    <a:cubicBezTo>
                      <a:pt x="161" y="357"/>
                      <a:pt x="206" y="344"/>
                      <a:pt x="258" y="305"/>
                    </a:cubicBezTo>
                    <a:cubicBezTo>
                      <a:pt x="361" y="254"/>
                      <a:pt x="464" y="125"/>
                      <a:pt x="464" y="22"/>
                    </a:cubicBezTo>
                    <a:cubicBezTo>
                      <a:pt x="434" y="7"/>
                      <a:pt x="399" y="1"/>
                      <a:pt x="3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4" name="Google Shape;17314;p45"/>
              <p:cNvSpPr/>
              <p:nvPr/>
            </p:nvSpPr>
            <p:spPr>
              <a:xfrm>
                <a:off x="1893015" y="2503240"/>
                <a:ext cx="36395" cy="18680"/>
              </a:xfrm>
              <a:custGeom>
                <a:rect b="b" l="l" r="r" t="t"/>
                <a:pathLst>
                  <a:path extrusionOk="0" h="542" w="1056">
                    <a:moveTo>
                      <a:pt x="438" y="1"/>
                    </a:moveTo>
                    <a:cubicBezTo>
                      <a:pt x="206" y="1"/>
                      <a:pt x="103" y="104"/>
                      <a:pt x="1" y="258"/>
                    </a:cubicBezTo>
                    <a:cubicBezTo>
                      <a:pt x="103" y="413"/>
                      <a:pt x="206" y="516"/>
                      <a:pt x="412" y="541"/>
                    </a:cubicBezTo>
                    <a:cubicBezTo>
                      <a:pt x="644" y="541"/>
                      <a:pt x="927" y="439"/>
                      <a:pt x="1056" y="284"/>
                    </a:cubicBezTo>
                    <a:cubicBezTo>
                      <a:pt x="953" y="130"/>
                      <a:pt x="644" y="1"/>
                      <a:pt x="4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5" name="Google Shape;17315;p45"/>
              <p:cNvSpPr/>
              <p:nvPr/>
            </p:nvSpPr>
            <p:spPr>
              <a:xfrm>
                <a:off x="1885915" y="2520093"/>
                <a:ext cx="18680" cy="21334"/>
              </a:xfrm>
              <a:custGeom>
                <a:rect b="b" l="l" r="r" t="t"/>
                <a:pathLst>
                  <a:path extrusionOk="0" h="619" w="542">
                    <a:moveTo>
                      <a:pt x="78" y="1"/>
                    </a:moveTo>
                    <a:cubicBezTo>
                      <a:pt x="26" y="130"/>
                      <a:pt x="1" y="207"/>
                      <a:pt x="78" y="361"/>
                    </a:cubicBezTo>
                    <a:cubicBezTo>
                      <a:pt x="181" y="490"/>
                      <a:pt x="361" y="619"/>
                      <a:pt x="490" y="619"/>
                    </a:cubicBezTo>
                    <a:cubicBezTo>
                      <a:pt x="541" y="490"/>
                      <a:pt x="490" y="258"/>
                      <a:pt x="387" y="130"/>
                    </a:cubicBezTo>
                    <a:cubicBezTo>
                      <a:pt x="309" y="1"/>
                      <a:pt x="207" y="1"/>
                      <a:pt x="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6" name="Google Shape;17316;p45"/>
              <p:cNvSpPr/>
              <p:nvPr/>
            </p:nvSpPr>
            <p:spPr>
              <a:xfrm>
                <a:off x="1895669" y="2484801"/>
                <a:ext cx="23092" cy="14992"/>
              </a:xfrm>
              <a:custGeom>
                <a:rect b="b" l="l" r="r" t="t"/>
                <a:pathLst>
                  <a:path extrusionOk="0" h="435" w="670">
                    <a:moveTo>
                      <a:pt x="490" y="0"/>
                    </a:moveTo>
                    <a:cubicBezTo>
                      <a:pt x="391" y="0"/>
                      <a:pt x="281" y="28"/>
                      <a:pt x="207" y="73"/>
                    </a:cubicBezTo>
                    <a:cubicBezTo>
                      <a:pt x="52" y="124"/>
                      <a:pt x="26" y="227"/>
                      <a:pt x="1" y="356"/>
                    </a:cubicBezTo>
                    <a:cubicBezTo>
                      <a:pt x="67" y="406"/>
                      <a:pt x="134" y="434"/>
                      <a:pt x="207" y="434"/>
                    </a:cubicBezTo>
                    <a:cubicBezTo>
                      <a:pt x="247" y="434"/>
                      <a:pt x="290" y="425"/>
                      <a:pt x="335" y="407"/>
                    </a:cubicBezTo>
                    <a:cubicBezTo>
                      <a:pt x="490" y="330"/>
                      <a:pt x="644" y="176"/>
                      <a:pt x="670" y="47"/>
                    </a:cubicBezTo>
                    <a:cubicBezTo>
                      <a:pt x="627" y="15"/>
                      <a:pt x="561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7" name="Google Shape;17317;p45"/>
              <p:cNvSpPr/>
              <p:nvPr/>
            </p:nvSpPr>
            <p:spPr>
              <a:xfrm>
                <a:off x="1912522" y="2380683"/>
                <a:ext cx="20438" cy="17853"/>
              </a:xfrm>
              <a:custGeom>
                <a:rect b="b" l="l" r="r" t="t"/>
                <a:pathLst>
                  <a:path extrusionOk="0" h="518" w="593">
                    <a:moveTo>
                      <a:pt x="513" y="0"/>
                    </a:moveTo>
                    <a:cubicBezTo>
                      <a:pt x="386" y="0"/>
                      <a:pt x="219" y="70"/>
                      <a:pt x="129" y="159"/>
                    </a:cubicBezTo>
                    <a:cubicBezTo>
                      <a:pt x="1" y="262"/>
                      <a:pt x="1" y="365"/>
                      <a:pt x="1" y="494"/>
                    </a:cubicBezTo>
                    <a:cubicBezTo>
                      <a:pt x="58" y="506"/>
                      <a:pt x="111" y="517"/>
                      <a:pt x="163" y="517"/>
                    </a:cubicBezTo>
                    <a:cubicBezTo>
                      <a:pt x="227" y="517"/>
                      <a:pt x="290" y="500"/>
                      <a:pt x="361" y="443"/>
                    </a:cubicBezTo>
                    <a:cubicBezTo>
                      <a:pt x="490" y="340"/>
                      <a:pt x="593" y="159"/>
                      <a:pt x="567" y="5"/>
                    </a:cubicBezTo>
                    <a:cubicBezTo>
                      <a:pt x="550" y="2"/>
                      <a:pt x="532" y="0"/>
                      <a:pt x="5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8" name="Google Shape;17318;p45"/>
              <p:cNvSpPr/>
              <p:nvPr/>
            </p:nvSpPr>
            <p:spPr>
              <a:xfrm>
                <a:off x="1888569" y="2546217"/>
                <a:ext cx="19576" cy="18439"/>
              </a:xfrm>
              <a:custGeom>
                <a:rect b="b" l="l" r="r" t="t"/>
                <a:pathLst>
                  <a:path extrusionOk="0" h="535" w="568">
                    <a:moveTo>
                      <a:pt x="148" y="1"/>
                    </a:moveTo>
                    <a:cubicBezTo>
                      <a:pt x="109" y="1"/>
                      <a:pt x="69" y="7"/>
                      <a:pt x="27" y="15"/>
                    </a:cubicBezTo>
                    <a:cubicBezTo>
                      <a:pt x="1" y="144"/>
                      <a:pt x="1" y="247"/>
                      <a:pt x="104" y="350"/>
                    </a:cubicBezTo>
                    <a:cubicBezTo>
                      <a:pt x="216" y="462"/>
                      <a:pt x="367" y="535"/>
                      <a:pt x="506" y="535"/>
                    </a:cubicBezTo>
                    <a:cubicBezTo>
                      <a:pt x="527" y="535"/>
                      <a:pt x="547" y="533"/>
                      <a:pt x="567" y="530"/>
                    </a:cubicBezTo>
                    <a:cubicBezTo>
                      <a:pt x="567" y="401"/>
                      <a:pt x="464" y="195"/>
                      <a:pt x="361" y="92"/>
                    </a:cubicBezTo>
                    <a:cubicBezTo>
                      <a:pt x="293" y="24"/>
                      <a:pt x="224" y="1"/>
                      <a:pt x="1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9" name="Google Shape;17319;p45"/>
              <p:cNvSpPr/>
              <p:nvPr/>
            </p:nvSpPr>
            <p:spPr>
              <a:xfrm>
                <a:off x="1823809" y="3134840"/>
                <a:ext cx="45287" cy="46183"/>
              </a:xfrm>
              <a:custGeom>
                <a:rect b="b" l="l" r="r" t="t"/>
                <a:pathLst>
                  <a:path extrusionOk="0" h="1340" w="1314">
                    <a:moveTo>
                      <a:pt x="670" y="1"/>
                    </a:moveTo>
                    <a:cubicBezTo>
                      <a:pt x="284" y="1"/>
                      <a:pt x="1" y="310"/>
                      <a:pt x="1" y="670"/>
                    </a:cubicBezTo>
                    <a:cubicBezTo>
                      <a:pt x="1" y="1030"/>
                      <a:pt x="284" y="1339"/>
                      <a:pt x="670" y="1339"/>
                    </a:cubicBezTo>
                    <a:cubicBezTo>
                      <a:pt x="1030" y="1339"/>
                      <a:pt x="1314" y="1030"/>
                      <a:pt x="1314" y="670"/>
                    </a:cubicBezTo>
                    <a:cubicBezTo>
                      <a:pt x="1314" y="310"/>
                      <a:pt x="1030" y="1"/>
                      <a:pt x="6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0" name="Google Shape;17320;p45"/>
              <p:cNvSpPr/>
              <p:nvPr/>
            </p:nvSpPr>
            <p:spPr>
              <a:xfrm>
                <a:off x="2055344" y="2929051"/>
                <a:ext cx="61244" cy="61244"/>
              </a:xfrm>
              <a:custGeom>
                <a:rect b="b" l="l" r="r" t="t"/>
                <a:pathLst>
                  <a:path extrusionOk="0" h="1777" w="1777">
                    <a:moveTo>
                      <a:pt x="902" y="0"/>
                    </a:moveTo>
                    <a:cubicBezTo>
                      <a:pt x="413" y="0"/>
                      <a:pt x="1" y="412"/>
                      <a:pt x="1" y="901"/>
                    </a:cubicBezTo>
                    <a:cubicBezTo>
                      <a:pt x="1" y="1390"/>
                      <a:pt x="413" y="1776"/>
                      <a:pt x="902" y="1776"/>
                    </a:cubicBezTo>
                    <a:cubicBezTo>
                      <a:pt x="1391" y="1776"/>
                      <a:pt x="1777" y="1390"/>
                      <a:pt x="1777" y="901"/>
                    </a:cubicBezTo>
                    <a:cubicBezTo>
                      <a:pt x="1777" y="412"/>
                      <a:pt x="1391" y="0"/>
                      <a:pt x="9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1" name="Google Shape;17321;p45"/>
              <p:cNvSpPr/>
              <p:nvPr/>
            </p:nvSpPr>
            <p:spPr>
              <a:xfrm>
                <a:off x="2092601" y="2373756"/>
                <a:ext cx="73686" cy="72756"/>
              </a:xfrm>
              <a:custGeom>
                <a:rect b="b" l="l" r="r" t="t"/>
                <a:pathLst>
                  <a:path extrusionOk="0" h="2111" w="2138">
                    <a:moveTo>
                      <a:pt x="1056" y="0"/>
                    </a:moveTo>
                    <a:cubicBezTo>
                      <a:pt x="490" y="0"/>
                      <a:pt x="1" y="463"/>
                      <a:pt x="1" y="1055"/>
                    </a:cubicBezTo>
                    <a:cubicBezTo>
                      <a:pt x="1" y="1647"/>
                      <a:pt x="490" y="2111"/>
                      <a:pt x="1056" y="2111"/>
                    </a:cubicBezTo>
                    <a:cubicBezTo>
                      <a:pt x="1648" y="2111"/>
                      <a:pt x="2137" y="1647"/>
                      <a:pt x="2137" y="1055"/>
                    </a:cubicBezTo>
                    <a:cubicBezTo>
                      <a:pt x="2137" y="463"/>
                      <a:pt x="1648" y="0"/>
                      <a:pt x="10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2" name="Google Shape;17322;p45"/>
              <p:cNvSpPr/>
              <p:nvPr/>
            </p:nvSpPr>
            <p:spPr>
              <a:xfrm>
                <a:off x="2005680" y="2635446"/>
                <a:ext cx="61244" cy="62106"/>
              </a:xfrm>
              <a:custGeom>
                <a:rect b="b" l="l" r="r" t="t"/>
                <a:pathLst>
                  <a:path extrusionOk="0" h="1802" w="1777">
                    <a:moveTo>
                      <a:pt x="901" y="0"/>
                    </a:moveTo>
                    <a:cubicBezTo>
                      <a:pt x="386" y="0"/>
                      <a:pt x="0" y="412"/>
                      <a:pt x="0" y="901"/>
                    </a:cubicBezTo>
                    <a:cubicBezTo>
                      <a:pt x="0" y="1390"/>
                      <a:pt x="386" y="1802"/>
                      <a:pt x="901" y="1802"/>
                    </a:cubicBezTo>
                    <a:cubicBezTo>
                      <a:pt x="1390" y="1802"/>
                      <a:pt x="1776" y="1390"/>
                      <a:pt x="1776" y="901"/>
                    </a:cubicBezTo>
                    <a:cubicBezTo>
                      <a:pt x="1776" y="412"/>
                      <a:pt x="1390" y="0"/>
                      <a:pt x="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3" name="Google Shape;17323;p45"/>
              <p:cNvSpPr/>
              <p:nvPr/>
            </p:nvSpPr>
            <p:spPr>
              <a:xfrm>
                <a:off x="2193720" y="2449130"/>
                <a:ext cx="35533" cy="34637"/>
              </a:xfrm>
              <a:custGeom>
                <a:rect b="b" l="l" r="r" t="t"/>
                <a:pathLst>
                  <a:path extrusionOk="0" h="1005" w="1031">
                    <a:moveTo>
                      <a:pt x="516" y="1"/>
                    </a:moveTo>
                    <a:cubicBezTo>
                      <a:pt x="233" y="1"/>
                      <a:pt x="1" y="233"/>
                      <a:pt x="1" y="490"/>
                    </a:cubicBezTo>
                    <a:cubicBezTo>
                      <a:pt x="1" y="773"/>
                      <a:pt x="233" y="1005"/>
                      <a:pt x="516" y="1005"/>
                    </a:cubicBezTo>
                    <a:cubicBezTo>
                      <a:pt x="799" y="1005"/>
                      <a:pt x="1030" y="773"/>
                      <a:pt x="1030" y="490"/>
                    </a:cubicBezTo>
                    <a:cubicBezTo>
                      <a:pt x="1030" y="233"/>
                      <a:pt x="799" y="1"/>
                      <a:pt x="5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4" name="Google Shape;17324;p45"/>
              <p:cNvSpPr/>
              <p:nvPr/>
            </p:nvSpPr>
            <p:spPr>
              <a:xfrm>
                <a:off x="2145849" y="2893553"/>
                <a:ext cx="78959" cy="78994"/>
              </a:xfrm>
              <a:custGeom>
                <a:rect b="b" l="l" r="r" t="t"/>
                <a:pathLst>
                  <a:path extrusionOk="0" h="2292" w="2291">
                    <a:moveTo>
                      <a:pt x="1158" y="1"/>
                    </a:moveTo>
                    <a:cubicBezTo>
                      <a:pt x="515" y="1"/>
                      <a:pt x="0" y="516"/>
                      <a:pt x="0" y="1159"/>
                    </a:cubicBezTo>
                    <a:cubicBezTo>
                      <a:pt x="0" y="1777"/>
                      <a:pt x="515" y="2292"/>
                      <a:pt x="1158" y="2292"/>
                    </a:cubicBezTo>
                    <a:cubicBezTo>
                      <a:pt x="1776" y="2292"/>
                      <a:pt x="2291" y="1777"/>
                      <a:pt x="2291" y="1159"/>
                    </a:cubicBezTo>
                    <a:cubicBezTo>
                      <a:pt x="2291" y="516"/>
                      <a:pt x="1776" y="1"/>
                      <a:pt x="1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5" name="Google Shape;17325;p45"/>
              <p:cNvSpPr/>
              <p:nvPr/>
            </p:nvSpPr>
            <p:spPr>
              <a:xfrm>
                <a:off x="1851312" y="2858088"/>
                <a:ext cx="92297" cy="93159"/>
              </a:xfrm>
              <a:custGeom>
                <a:rect b="b" l="l" r="r" t="t"/>
                <a:pathLst>
                  <a:path extrusionOk="0" h="2703" w="2678">
                    <a:moveTo>
                      <a:pt x="1339" y="0"/>
                    </a:moveTo>
                    <a:cubicBezTo>
                      <a:pt x="593" y="0"/>
                      <a:pt x="1" y="618"/>
                      <a:pt x="1" y="1339"/>
                    </a:cubicBezTo>
                    <a:cubicBezTo>
                      <a:pt x="1" y="2085"/>
                      <a:pt x="593" y="2703"/>
                      <a:pt x="1339" y="2703"/>
                    </a:cubicBezTo>
                    <a:cubicBezTo>
                      <a:pt x="2086" y="2703"/>
                      <a:pt x="2678" y="2085"/>
                      <a:pt x="2678" y="1339"/>
                    </a:cubicBezTo>
                    <a:cubicBezTo>
                      <a:pt x="2678" y="618"/>
                      <a:pt x="2086" y="0"/>
                      <a:pt x="13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6" name="Google Shape;17326;p45"/>
              <p:cNvSpPr/>
              <p:nvPr/>
            </p:nvSpPr>
            <p:spPr>
              <a:xfrm>
                <a:off x="1821156" y="2891795"/>
                <a:ext cx="69240" cy="70102"/>
              </a:xfrm>
              <a:custGeom>
                <a:rect b="b" l="l" r="r" t="t"/>
                <a:pathLst>
                  <a:path extrusionOk="0" h="2034" w="2009">
                    <a:moveTo>
                      <a:pt x="1004" y="0"/>
                    </a:moveTo>
                    <a:cubicBezTo>
                      <a:pt x="438" y="0"/>
                      <a:pt x="1" y="464"/>
                      <a:pt x="1" y="1030"/>
                    </a:cubicBezTo>
                    <a:cubicBezTo>
                      <a:pt x="1" y="1570"/>
                      <a:pt x="438" y="2034"/>
                      <a:pt x="1004" y="2034"/>
                    </a:cubicBezTo>
                    <a:cubicBezTo>
                      <a:pt x="1571" y="2034"/>
                      <a:pt x="2008" y="1570"/>
                      <a:pt x="2008" y="1030"/>
                    </a:cubicBezTo>
                    <a:cubicBezTo>
                      <a:pt x="2008" y="464"/>
                      <a:pt x="1571" y="0"/>
                      <a:pt x="10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7" name="Google Shape;17327;p45"/>
              <p:cNvSpPr/>
              <p:nvPr/>
            </p:nvSpPr>
            <p:spPr>
              <a:xfrm flipH="1">
                <a:off x="1861962" y="3439121"/>
                <a:ext cx="112701" cy="40841"/>
              </a:xfrm>
              <a:custGeom>
                <a:rect b="b" l="l" r="r" t="t"/>
                <a:pathLst>
                  <a:path extrusionOk="0" h="1185" w="3270">
                    <a:moveTo>
                      <a:pt x="593" y="1"/>
                    </a:moveTo>
                    <a:cubicBezTo>
                      <a:pt x="284" y="1"/>
                      <a:pt x="1" y="284"/>
                      <a:pt x="1" y="593"/>
                    </a:cubicBezTo>
                    <a:cubicBezTo>
                      <a:pt x="1" y="927"/>
                      <a:pt x="284" y="1185"/>
                      <a:pt x="593" y="1185"/>
                    </a:cubicBezTo>
                    <a:lnTo>
                      <a:pt x="2677" y="1185"/>
                    </a:lnTo>
                    <a:cubicBezTo>
                      <a:pt x="3012" y="1185"/>
                      <a:pt x="3269" y="927"/>
                      <a:pt x="3269" y="593"/>
                    </a:cubicBezTo>
                    <a:cubicBezTo>
                      <a:pt x="3269" y="284"/>
                      <a:pt x="3012" y="1"/>
                      <a:pt x="26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8" name="Google Shape;17328;p45"/>
              <p:cNvSpPr/>
              <p:nvPr/>
            </p:nvSpPr>
            <p:spPr>
              <a:xfrm flipH="1">
                <a:off x="1916072" y="3496781"/>
                <a:ext cx="106497" cy="19542"/>
              </a:xfrm>
              <a:custGeom>
                <a:rect b="b" l="l" r="r" t="t"/>
                <a:pathLst>
                  <a:path extrusionOk="0" h="567" w="3090">
                    <a:moveTo>
                      <a:pt x="284" y="1"/>
                    </a:moveTo>
                    <a:cubicBezTo>
                      <a:pt x="129" y="1"/>
                      <a:pt x="1" y="129"/>
                      <a:pt x="1" y="284"/>
                    </a:cubicBezTo>
                    <a:cubicBezTo>
                      <a:pt x="1" y="438"/>
                      <a:pt x="129" y="567"/>
                      <a:pt x="284" y="567"/>
                    </a:cubicBezTo>
                    <a:lnTo>
                      <a:pt x="2806" y="567"/>
                    </a:lnTo>
                    <a:cubicBezTo>
                      <a:pt x="2961" y="567"/>
                      <a:pt x="3089" y="438"/>
                      <a:pt x="3089" y="284"/>
                    </a:cubicBezTo>
                    <a:cubicBezTo>
                      <a:pt x="3089" y="129"/>
                      <a:pt x="2961" y="1"/>
                      <a:pt x="2806" y="1"/>
                    </a:cubicBezTo>
                    <a:close/>
                  </a:path>
                </a:pathLst>
              </a:custGeom>
              <a:solidFill>
                <a:srgbClr val="D54A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329" name="Google Shape;17329;p45"/>
            <p:cNvSpPr/>
            <p:nvPr/>
          </p:nvSpPr>
          <p:spPr>
            <a:xfrm>
              <a:off x="8358100" y="4853800"/>
              <a:ext cx="689825" cy="55125"/>
            </a:xfrm>
            <a:custGeom>
              <a:rect b="b" l="l" r="r" t="t"/>
              <a:pathLst>
                <a:path extrusionOk="0" h="2205" w="27593">
                  <a:moveTo>
                    <a:pt x="1117" y="1"/>
                  </a:moveTo>
                  <a:cubicBezTo>
                    <a:pt x="503" y="1"/>
                    <a:pt x="1" y="475"/>
                    <a:pt x="1" y="1089"/>
                  </a:cubicBezTo>
                  <a:cubicBezTo>
                    <a:pt x="1" y="1702"/>
                    <a:pt x="503" y="2205"/>
                    <a:pt x="1117" y="2205"/>
                  </a:cubicBezTo>
                  <a:lnTo>
                    <a:pt x="26477" y="2205"/>
                  </a:lnTo>
                  <a:cubicBezTo>
                    <a:pt x="27091" y="2205"/>
                    <a:pt x="27593" y="1702"/>
                    <a:pt x="27593" y="1089"/>
                  </a:cubicBezTo>
                  <a:cubicBezTo>
                    <a:pt x="27593" y="475"/>
                    <a:pt x="27091" y="1"/>
                    <a:pt x="26477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330" name="Google Shape;1733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8525" y="864600"/>
            <a:ext cx="4706949" cy="341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uropean Day of Parks by Slidesgo">
  <a:themeElements>
    <a:clrScheme name="Simple Light">
      <a:dk1>
        <a:srgbClr val="6D181C"/>
      </a:dk1>
      <a:lt1>
        <a:srgbClr val="FFFFFF"/>
      </a:lt1>
      <a:dk2>
        <a:srgbClr val="025554"/>
      </a:dk2>
      <a:lt2>
        <a:srgbClr val="5C8057"/>
      </a:lt2>
      <a:accent1>
        <a:srgbClr val="B9DCFA"/>
      </a:accent1>
      <a:accent2>
        <a:srgbClr val="F0FBFF"/>
      </a:accent2>
      <a:accent3>
        <a:srgbClr val="E2F5FF"/>
      </a:accent3>
      <a:accent4>
        <a:srgbClr val="E2856A"/>
      </a:accent4>
      <a:accent5>
        <a:srgbClr val="D54A30"/>
      </a:accent5>
      <a:accent6>
        <a:srgbClr val="93AB61"/>
      </a:accent6>
      <a:hlink>
        <a:srgbClr val="02555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